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6T03:36:57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2117 0,'-21'21'16,"0"-21"-1</inkml:trace>
  <inkml:trace contextRef="#ctx0" brushRef="#br0" timeOffset="1859.01">1863 762 0,'0'-21'16,"0"0"-16,0 0 15,0-1-15,0 1 0,0 0 16,0 0-16,0 0 0,0 0 15,-22-43-15,22 43 16,0 0-16,0 0 0,0-1 0,0 1 16,0 0-1,-21 21-15,21 21 32,0 0-32,0 1 0,0 20 15,0 0-15,0 1 0,0-1 16,0 21-16,0 1 0,0-1 0,0 22 15,0-21-15,0-1 0,0 22 0,0-22 16,0 1-16,0-1 0,0 1 16,0-22-16,0 22 0,0-22 0,0 0 15,0 1-15,0-22 16,0 21-16,0 0 0,0-20 16,0-44-1,0 1 1,0 0-16,0 0 0,0 0 15,0-22-15,0 1 0</inkml:trace>
  <inkml:trace contextRef="#ctx0" brushRef="#br0" timeOffset="5350.11">1587 741 0,'0'0'0,"-127"-106"32,127 85-32,-21 0 15,21 0-15,0-1 0,0-20 16,0 21-16,0 0 0,64-22 16,-43 1-16,0 21 0,21 0 15,1 0-15,-1-22 0,0 22 16,1 21-16,20-21 15,1 0-15,-22 21 0,22 0 0,-1 0 16,1 21-16,-1 0 0,1 21 16,-22-20-16,0 20 0,1 43 15,-43-22-15,0-21 0,0 22 16,0-22-16,-22 22 0,-20-1 0,0 1 16,-1-1-16,1-20 0,0 20 15,-22-21-15,22 1 0,0-1 0,-1-21 16,1 22-16,0-22 0,20 0 15,-20 0-15,21 0 0,-21 0 16,20-21-16,1 0 0,0 0 0,-42 0 16,41 0-1,1-21-15,0 21 16,21-21-16,0 0 0,0 0 16,21 21-1,0-21-15,1 21 0,-1 0 16,0 0-16,0 0 0,0 21 15,0 0-15,1-21 0,-22 21 16,21 0-16,0 22 0,0-22 0,-21 0 16,21 21-16,-21-21 0,21 22 15,1-22-15,-22 21 0,21-21 16,0 22-16,0-22 0,0 0 16,0 0-16,1 0 0,-1 1 15,0-1-15,0 0 0,0-21 0,22 0 16,-22 0-16,21 0 0,0 0 0,1-21 15,-1 0-15,0-1 0,1 1 16,-1-21-16,0 21 0,1-22 0,-1 1 16,-21 0-16,0 21 0,22-22 15,-22 1-15,-21 0 0,21-1 0,-21 22 16,0-21-16,0 21 0,0-43 16,0 43-16,0 0 15,0 0-15,0-1 0,-21 22 16,0 0-16,0 0 15,-1 0-15,1 22 16,21-1-16,-21 21 0,21-21 16,-21 22-16,21-22 0,0 21 0,-21-21 15,21 22-15,0-1 0,0-21 16,0 21-16,0-20 0,0-1 0,0 21 16,21-21-16,-21 0 15,21 22-15,0-22 0,0 0 0,22 0 16,-22-21-16,0 21 0,21-21 0,-20 0 15,20 0-15,-21 0 0,0 0 0,22-21 16,-22 0-16,21 21 0,-21-21 16,0-21-16,22 20 0,-22 1 0,0-21 15,0 0-15,0 20 0,1-20 16,-1 0-16,0 21 0,0-22 16,21-41-16,-42 41 15,22 22-15,-22 0 16,0 42 15,0 0-31,0 22 16,0-22-16,-22 0 0,22 0 0,0 21 15,0-20-15,-21 20 0,21-21 16,0 0-16,0 0 0,0 43 16,0-43-16,0 0 0,0 0 15,21 1-15,1-1 16,-1-21-16,0 0 0,0 0 0,0 0 15,0 0-15,22 0 0,-22-21 16,0-1-16,0 1 0,22 0 0,-22 0 16,0 0-16,0 0 0,43-43 15,-43 43-15,0 0 0,-21 0 16,21-22-16,0 22 0,-21 0 16,21 0-16,-21 0 0,22-1 15,-22 1-15,0 0 16,0 42 15,0 0-31,0 1 0,0-1 16,-22 0-16,22 0 0,0 0 0,-21 0 15,21 22-15,-21-22 0,21 0 16,0 0-16,0 22 0,0-22 0,0 0 16,0 0-16,0 0 0,0 0 15,21-21-15,0 22 0,-21-1 16,22-21-16,20 0 0,-21 0 0,0 0 15,0 0-15,1 0 0,20 0 0,-21-21 16,0 21-16,0-22 0,1 1 16,20 0-16,-42 0 0,21 0 0,0 0 15,22-22-15,-43 1 16,21 21-16,-21 0 0,0-22 16,21 22-16,-21 0 0,0 0 0,21 21 15,-21-21-15,0-1 0,0 1 31,0 0 110,0 0-125,0 42 46,0 0-62,0 0 16,0 1-16,0-1 0,0 0 15,-21 0-15,21 21 0,-21-20 0,21-1 16,0 21-16,0 0 16,0-20-16,0-1 0,0 21 15,0 0 1,0-20-16,21-1 0,0-21 0,0 0 16,0 0-16,1 0 0,-1 0 15,21 0-15,-21 0 0,22-21 0,-22 21 16,21-22-16,0 1 0,1 0 15,-22-21-15,21 21 0,43-43 16,-43 22-16,-21-1 0,43-20 16,-43 42-16,0-22 15,-21 22-15,0 0 0,0 0 16,-21 21 0,0 0-16,0 21 0,0 0 15,-1 0-15,1 1 0,0-1 16,21 0-16,0 0 0,-21 21 0,21-20 15,0-1-15,0 0 16,0 0-16,0 0 0,0 0 0,21 1 0,-21-1 16,21 0-16,0-21 0,1 21 15,-1 0-15,42 22 16,-42-22-16,1 0 16,-22-42 15,0 0-31,0-1 15,-22 22-15,1-21 16,0 0-16,0 21 16,0-21-16,0 21 0,21 21 31,0 0-15,0 0-16,0 1 0,21-1 15,0 0-15,0 0 16,0-21-16,0 0 15,1 0-15,20 0 0,-21 0 16,0 0-16,0 0 0,1 0 0,-1-21 16,21 0-16,-21 21 0,0-21 0,1-1 15,-1-20-15,0 21 0,0 0 16,0-22-16,0 22 0,1 0 0,20-42 16,-42 41-16,0 1 15,21 0-15,-21 0 0,0 0 16,0 0-16,0 42 47,-21 0-47,21 0 15,0 0-15,0 0 0,0 1 0,0 20 16,0-21-16,0 0 0,0 0 16,0 1-16,0-1 0,0 0 0,0 0 15,21 0-15,-21 0 0,42-21 0,-20 22 16,-1-22-16,0 0 0,21 0 15,-21 0-15,22 0 0,-22 0 0,21-22 16,-21 22-16,22-21 0,-22 0 16,21 0-16,22-43 15,-43 22-15,0 21 0,0 0 16,-21-22-16,21 1 0,-21 21 16,0 0-16,22 21 0,-22-21 15,-22 42 16,1 0-15,21 0-16,-21 0 0,21 0 0,0 22 16,0-22-16,0 0 0,0 0 15,0 0-15,0 1 0,0-1 0,0 0 16,0 0-16,0 0 0,21-21 16,0 21-16,1-21 0,-1 0 15,0 0-15,0 0 0,21 0 16,-20 0-16,-1 0 0,0 0 0,21 0 15,-21-21-15,1 0 0,-1 0 16,0 0-16,-21-43 16,0 43-16,0 0 0,0-21 15,0 20-15,0-20 0,0 21 0,-21 0 16,0 0-16,-1-1 0,-20 22 16,21 0-16,0-21 0,-22 21 0,22 0 15,-21 0-15,21 0 0,0 0 16,-1 21-16,1-21 0,0 0 15,21 22-15,21-22 16,0 0-16,1 0 16,20 0-16,-21 0 0,21 0 15,1 0-15,-1 0 0,0-22 16,1 22-16,-22-21 0,21 21 0,1-21 16,41 0-16,-41 0 15,-1 21-15,-21 0 0,21 0 0,-20-21 16,20 21-16,-21 0 15,-21 21 1,0 0-16,0 0 0,0 0 16,0 0-16,0 1 0,0-1 15,0 0-15,0 0 0,0 0 0,0 0 16,0 1-16,-21-1 0,21 0 16,0 0-16,-21 0 0,21 22 15,0-22-15,0 0 0,0 0 16,0 0-16,0 0 15,0 1-15,0-44 47,0 1-47,0 0 0,0 0 16,0 0-16,0-22 0,21 22 16,-21-21-16,21 21 0,0-22 0,-21 1 15,43-43-15,-1 43 16,-21 0-16,0-1 0,22 22 15,-22-21-15,42 0 0,-20 20 16,-22 22-16,21 0 0,-21 0 16,22 0-16,20 43 15,-42-22-15,0 21 0,-21-21 16,0 22-16,0-1 0,0 0 0,0 1 16,0-22-16,0 21 0,0 1 15,0-22-15,0 21 0,0-21 0,0 0 16,0 1-16,0-1 0,43 0 15,-22 0-15,0-21 16,0 0-16,0 0 0,1 0 0,-1 0 0,0 0 16,21 0-16,-21 0 15,22-21-15,-22 0 0,21 0 0,-21-1 16,43-20-16,-43 21 0,0 0 16,-21 0-16,21-1 0,-21 1 15,0-21-15,0 21 0,0 0 0,0-1 16,-21-20-16,-21 0 0</inkml:trace>
  <inkml:trace contextRef="#ctx0" brushRef="#br0" timeOffset="5619.95">5927 741 0,'0'0'0,"0"21"15,-22-21 63,1 0-78,0 0 16,-21 0-16</inkml:trace>
  <inkml:trace contextRef="#ctx0" brushRef="#br0" timeOffset="5831.86">4805 847 0,'-21'0'16,"42"0"-16,-64 0 0,43 21 47,22-21-31,-1 0-16,0 0 15</inkml:trace>
  <inkml:trace contextRef="#ctx0" brushRef="#br0" timeOffset="7431.3">9229 783 0,'0'0'0,"0"-21"0,0 0 0,0 0 16,0 0-16,0-1 0,0 1 15,0 0 1,0 42 15,0 0-31,0 1 0,-22-1 0,1 0 16,21 21-16,-21 1 0,21-1 15,-21 0-15,21 1 0,-21-1 16,0 0-16,21 1 0,0-22 16,0 21-16,0-21 0,0 22 0,0-22 15,0 0-15,0 0 0,0 0 16,0 0-16,21-21 0,0 0 16,0 0-16,0 0 0,0 0 15,1 0-15,20-42 16,-21 21-16,0 0 0,0 0 0,1-1 15,-1-20-15,-21 21 0,0-21 16,0-1-16,21 1 0,-21 0 16,0-1-16,0 1 0,0 21 0,-21-22 0,0 22 15,-1 0-15,-20-21 16,21 21-16,0 21 0,0 0 16,-1 0-16,1 0 0,0 0 15,0 0-15,0 0 0,0 0 0,-1 0 16,22 21-16,0 0 15,0 0-15,22-21 16,-1 0 0,21 0-16,-21 0 0,22 0 0,-1 0 15,0 0-15,1-21 0,-1 0 16,0 0-16,22 21 0,-22-22 16,0 1-16,1 0 0,-1 0 15,0-21-15,-20 20 0,41-20 16,-42 21-16,0 0 0,1 0 15,-22-1-15,0 1 0,0 0 16,0 0-16,0 0 16,0 42 15,-22 0-31,22 0 0,-21 22 16,0-22-16,0 21 0,21 0 15,-21 1-15,0-1 0,21 22 0,-22-1 16,1 1-16,0-1 0,0 22 15,21-22-15,-21 22 0,0-22 16,-1 22-16,22-21 0,0 20 0,0 1 16,-21 0-16,21 63 15,0-64-15,0 1 0,0-21 0,0 20 16,0-20-16,0-1 0,0 1 16,0-1-16,0 43 0,0-42 15,0-22-15,0 0 0,0 1 0,0-22 16,0 0-16,0 0 0,0 0 15,-21 0-15,0-21 0,21-21 16,-21 0-16,0 0 16,-1-21-16,22 20 15,0-20-15,-21 0 0,0-22 0,0 22 16,21-22-16,-21 1 0,0 21 0,21-22 16,0-21-16,-22 22 0,22-22 15,0 22-15,0-22 0,0 22 0,0-1 16,0 1-16,0 20 0,22 1 15,-22 0-15,21-1 0,0 1 0,0 0 16,0 20-16,0 1 0,1 0 16,-1-21-16,0 42 0,0-21 0,0-1 15,-21 1-15,21 0 0,1 21 16,-1-21-16,0 0 0</inkml:trace>
  <inkml:trace contextRef="#ctx0" brushRef="#br0" timeOffset="7877.05">11430 466 0,'-21'-21'0,"42"42"0,-63-64 0,20 22 0,1 21 16,0-21-16,0 0 0,0 0 16,0 21-16,-1-21 15,22-1-15,-21 22 16,21-21-16,43 21 62,-22 0-62,0 0 0,21 0 0,1 0 16,-1 0-16,0 0 0,1 0 16,20 0-16,-21-21 0,22 21 15,-1 0-15,1 0 0,-1-21 16,1 21-16,-22 0 0,22 0 0,-22 0 16,-21-21-16,22 21 0,-22 0 15,-42 0 16,-1 0-31,-20 0 0,0 0 0,-1 0 16,1 0-16,21 0 0</inkml:trace>
  <inkml:trace contextRef="#ctx0" brushRef="#br0" timeOffset="8239.84">11747 212 0,'0'0'0,"0"21"0,-21-21 15,21 21-15,0 0 16,0 0-16,0 1 0,0-1 15,0 0-15,0 0 0,0 21 16,0-20-16,0-1 0,0 21 0,0 0 16,0-20-16,0 20 0,0 43 15,0-43-15,0 0 0,0 22 16,0-22-16,0 0 0,0 1 16,-21-1-16,21 0 0,0 1 0,-21-1 15,21-21-15,-21 0 0,21 22 16,-21-22-16,-1 0 0,1 0 15,0-21 1,0 0-16,0 0 0,0 0 0,-1-21 16,1 0-16,0 21 0,-21-21 0,21 0 15,-1-1-15,22 1 0,-21 0 16,0 0-16,0 0 0,21 0 0,0-1 16,0 1-16,0 0 15,0 0 1,21 21-16,0-21 15,0 21-15,1 0 0,-1 0 0</inkml:trace>
  <inkml:trace contextRef="#ctx0" brushRef="#br0" timeOffset="8766.06">12382 741 0,'22'0'0,"-44"0"0,44-21 15,-22 0-15,0-1 16,0 1 0,-22 21-16,1 0 15,0 0-15,0 0 0,0 0 0,0 0 16,-1 21-16,-20-21 16,21 22-16,-21-1 0,20 0 0,-41 64 15,21-64-15,20 21 16,1 0-16,0 1 0,0-1 0,21-21 15,0 22-15,0-22 0,0 0 16,0 0-16,0 0 0,0 0 0,21 1 16,0-22-16,22 0 0,-22 0 15,0 0-15,21 0 0,1 0 16,-22-22-16,21 1 0,-21 0 0,22 0 16,-22 0-16,0-22 15,0 1-15,0 0 0,0 21 0,-21-22 16,0 1-16,0 0 0,0 20 15,22 1-15,-22 0 0,0 0 0,-22 42 47,22 21-47,0-20 0,0 20 16,0-21-16,0 21 0,0 1 0,0-22 16,0 21-16,0-21 15,0 22-15,0-22 0,22 21 0,-1-21 16,0 1-16,0-22 0,0 0 15,0 0-15,1 0 0,-1 0 0,21 0 16,-21-22-16,0 22 16,1-21-16</inkml:trace>
  <inkml:trace contextRef="#ctx0" brushRef="#br0" timeOffset="9001.02">12806 656 0,'0'0'0,"0"-21"0,0 0 16,0 42 15,0 0-31,0 0 0,0 1 16,0-1-16,21 21 0,-21-21 0,0 22 15,0-1-15,0-21 16,0 21-16,21 1 0,-21-22 0,0 0 0,0 0 16,0 22-16,0-22 15,0 0-15,21-21 0,0 0 31,1 0-31,-1-42 16,0 20-16,-21 1 0</inkml:trace>
  <inkml:trace contextRef="#ctx0" brushRef="#br0" timeOffset="9217.89">13187 699 0,'0'0'16,"21"-64"-1,-42 64 16,0 21-31,-1-21 0,1 21 16,0 22-16,0-22 0,0 21 16,-43 22-16,43-22 0,0-21 15,0 22-15,0-1 0,-1-21 16,1 21-16,0-20 0,21-1 0,-21 0 16,21 0-16,21-21 15,21 0 1,-20 0-16</inkml:trace>
  <inkml:trace contextRef="#ctx0" brushRef="#br0" timeOffset="9704.29">13652 847 0,'0'0'0,"0"-21"0,0-1 16,22-20-16,-22 21 15,0 0-15,0 0 0,0-1 0,0 1 16,-22 21-1,1 0-15,0 0 16,0 0-16,0 21 0,0 1 16,-1-1-16,1 0 0,0 21 0,0 1 15,0-22-15,0 21 0,-1-21 16,1 22-16,21-1 0,0-21 0,0 0 16,0 0-16,0 1 0,0-1 15,0 0-15,21-21 16,1 0-16,-1 0 0,0 0 15,0 0-15,0 0 0,0-21 16,22 0-16,-22-22 0,0 22 0,-21-21 16,21 21-16,0-22 0,1 1 15,-1 0-15,-21 20 0,0 1 0,0 0 16,0 0-16,21 0 0,-21 42 31,0 0-31,0 21 0,-21-20 16,21 20-16,-21 0 0,21 1 15,0-22-15,0 21 0,0 0 0,0-20 16,0-1-16,0 0 0,0 0 16,21 0-16,0 0 0,0-21 0,0 0 15,22 0-15,-22 0 0,21 0 16,-21 0-16,22 0 0,-1-21 0,-21 0 16,0 0-16,22-21 0,-22 20 15,21-20-15,-21 0 0</inkml:trace>
  <inkml:trace contextRef="#ctx0" brushRef="#br0" timeOffset="10312.45">16087 487 0,'0'0'0,"0"-21"0,21 21 0,-21-21 16,21 21-16,-21-22 0,0 1 0,0 0 15,0 0-15,0 0 0,0 0 16,0-1-16,0-20 0,0 21 15,-21 0-15,0 0 0,-1-1 16,1 1-16,0 21 0,0-21 16,0 21-16,-22 0 0,22 21 15,0-21-15,-21 21 0,-1 22 0,1-1 16,0 0-16,-1 1 0,-20-1 16,21 22-16,-1-22 0,1 21 0,21-20 15,0 20-15,-1 1 0,1-1 16,21 1-16,0-1 0,0-20 15,0-1-15,21 21 0,22-41 0,20 62 16,-42-63-16,64 22 16,-43-43-16,22 0 0,-22 0 15,1 0-15,-1 0 0,21 0 16,-20-21-16,20-1 0,-20 1 0,20 0 16,-21-21-16</inkml:trace>
  <inkml:trace contextRef="#ctx0" brushRef="#br0" timeOffset="11102.12">16552 720 0,'0'-21'0,"0"42"0,0-64 16,0 22 0,-21 21-1,21 21-15,-21 1 16,0-1-16,-22 0 0,22 21 16,0-21-16,0 22 0,21-1 0,-21 0 15,0 1-15,21-22 0,-22 42 16,22-20-16,0-22 0,0 0 15,0 0-15,0 0 0,22-21 16,-1 22-16,0-22 0,0 0 0,0 0 16,22 0-16,-22 0 0,0 0 15,0 0-15,0-22 0,0 1 0,1 0 16,-22 0-16,21-21 0,-21 20 16,0-20-16,0 21 0,0-21 0,-21 20 15,-1-20-15,1 21 0,0 0 16,21 0-16,-21-1 0,0 1 15,0 0-15,21 0 16,0 0-16,0 0 16,21 21-16,0-22 15,0 22-15,0 0 0,0 0 0,22-21 16,-22 21-16,21 0 0,-21 0 16,22 0-16,-22 0 0,0 21 0,0-21 15,0 22-15,22-1 0,-22 0 16,-21 0-16,21 21 0,0-20 0,-21 20 15,21-21-15,-21 21 0,0 1 16,0-22-16,0 21 0,0 22 16,0-43-16,0 0 15,0 21-15,0-20 0,0-1 16,0 0 0,22-21-1,-22-21-15,0 0 16,0-1-16,0 1 0,21 0 15,-21-64-15,0 43 16,0 0-16,21-1 0,0 1 0,0 0 16,-21 21-16,21-22 0,1 22 15,20 0-15,-21-21 0,0 42 0,22-22 16,-1 1-16,0 21 0,1 0 16,-22 0-16,21 0 0,0 0 15,-20 21-15,20 1 0,-21-1 0,0 0 16,0 21-16,1 1 0,-22 20 15,0-21-15,0 1 0,0-1 16,-22 0-16,22-20 0,-21-1 16,0 21-16,0-21 0,0 0 0,21 1 15,-21-1-15,-1-21 16,22-21 15,22-1-31,-1 1 16,0 0-16,0 0 0</inkml:trace>
  <inkml:trace contextRef="#ctx0" brushRef="#br0" timeOffset="11383.96">18119 677 0,'0'0'0,"0"-21"0,0 0 0,0 0 15,-22 21 1,1 0-1,0 0-15,0 0 0,0 21 16,0 0-16,-1 0 0,1 1 0,0-1 16,0 21-16,0 0 15,0 1-15,-1-1 0,1-21 0,21 22 16,0-1-16,-21 0 0,21-21 16,0 1-16,0 20 0,0-21 0,0 0 15,0 0-15,21-21 0,0 22 16,1-22-16,-1 0 0,21 0 15,-21 0-15,0 0 0,22 0 16,-22 0-16,21-22 0,-21 1 0,22 0 16</inkml:trace>
  <inkml:trace contextRef="#ctx0" brushRef="#br0" timeOffset="11795.72">18478 889 0,'0'0'0,"-63"21"32,84-21-1,0 0-31,0 0 0,1 0 16,20-21-16,-21 0 0,0 21 15,0-21-15,1 0 0,-1-1 16,0 1-16,0 21 0,-21-21 0,0 0 15,-21 21 1,0 0 0,0 0-16,-1 0 0,-20 0 0,0 21 15,21 0-15,-22 0 0,22 1 16,-21-1-16,21 0 0,-1 21 0,1-21 16,21 1-16,0-1 0,0 0 15,0 0-15,0 0 0,0 0 0,0 1 16,43-22-16,-22 21 0,0-21 15,21 0-15,1 21 0,-1-21 16,-21 0-16,43 0 0,-22 0 0,0 0 16,1-21-16,-1 21 0,-21-21 15,21-1-15,1 1 0,-22-21 16,21 21-16,-21-22 0</inkml:trace>
  <inkml:trace contextRef="#ctx0" brushRef="#br0" timeOffset="12111.54">19050 826 0,'0'0'0,"21"-43"0,0 1 15,-21 21-15,0 0 0,0-1 16,0 1-1,0 42 1,0 1 0,-21-1-16,21 0 0,0 21 15,-21 1-15,21-1 0,-21 21 16,0-20-16,21 20 0,0 1 0,0-22 16,-22 22-16,22-1 0,-21 22 0,0-22 15,21 22-15,-21-22 0,21 22 16,-21 0-16,0-22 0,-1 22 0,22-22 15,-21 1-15,0-1 0,0 1 16,0-1-16,-22-20 0,22 20 0,0-20 16,21-1-16,-21 0 0,0 1 0,21-22 15,-21 0-15,42-42 32,0-22-32,0 22 15,0-21-15,0 21 0,1-22 16,20 1-16,-21-21 0,21 20 0,1-20 15,-22-1-15,21-20 0</inkml:trace>
  <inkml:trace contextRef="#ctx0" brushRef="#br0" timeOffset="12433.36">19050 741 0,'0'-21'0,"0"42"0,0-85 0,0 43 0,0 0 16,0 0-16,21 21 15,0 0-15,0 0 0,22 0 0,-22 0 16,0 0-16,0 0 0,22 0 16,-22 0-16,21 0 0,-21 21 15,0 0-15,1 0 0,-1 1 0,-21 20 16,0 0-16,0-21 0,0 22 16,0-1-16,-21 0 0,-22 1 0,22-22 15,-21 21-15,21-21 0,-22 1 16,1-1-16,21 0 0,-22-21 0,22 21 15,-42-21 1,42 0-16,21-21 31,21 0-31,0 0 0,0-1 16,0 1-16,22 0 16,-22 0-16</inkml:trace>
  <inkml:trace contextRef="#ctx0" brushRef="#br0" timeOffset="12712.2">19960 85 0,'0'0'16,"0"-21"-16,0 42 16,0 0-16,0 21 0,-21-21 15,0 22-15,21-1 0,-21 22 16,-1-22-16,1 0 0,21 22 15,-21-22-15,0 0 0,0 1 16,0 63-16,-1-64 0,22 0 16,-21-21-16,21 22 0,0-1 15,0-21-15,0 0 0,0 1 0,0-1 16,0 0 0,21-21-16,1 0 0,-1-21 15,0 21-15,0-21 0,21-1 16</inkml:trace>
  <inkml:trace contextRef="#ctx0" brushRef="#br0" timeOffset="13119.97">20426 635 0,'0'-21'0,"0"42"0,21-42 0,-21 0 16,-21 21-1,0 0-15,-1 0 0,1 0 16,0 0-16,-21 0 0,21 0 15,-1 21-15,-41 0 16,21 21-16,20-20 0,22-1 16,0 0-16,-21 0 0,21 0 15,0 0-15,0 1 0,0-1 16,21 0-16,1 0 0,-1 0 16,21 22-16,0-22 15,-20 0-15,20 0 0,0-21 0,-21 21 16,1 0-16,20 1 0,-21-1 15,0 0-15,-21 0 16,0 0-16,-21 0 16,0-21-16,0 0 15,-22 22-15,22-22 0,-21 0 16,0 0-16,20 0 0,-20 0 0,21 0 16,0 0-16,0 0 0,-1 0 15,1 0-15,21-22 16,0 1-1,0 0-15,0 0 16,21 0-16</inkml:trace>
  <inkml:trace contextRef="#ctx0" brushRef="#br0" timeOffset="13440.78">19600 381 0,'0'0'0,"21"0"15,1 0 1,20 0-16,64 0 0,21 0 16,-64 0-16,1 0 15,-1 0-15,1-21 0,-1 21 0,1-21 16,-22 21-16,22-21 0,-22 21 15,0 0-15,-21-22 0,22 22 0,-22 0 16,0 0-16,0 0 16,-21 22 15,-21-22-31,0 21 16,0-21-16,0 21 0</inkml:trace>
  <inkml:trace contextRef="#ctx0" brushRef="#br0" timeOffset="14607.12">1693 2117 0,'-21'0'0,"42"0"0,-63 0 0,21 21 15,0-21-15,-1 0 0,44 0 94,20 0-94,-21 0 0,21 0 16,1 0-16,20 0 0,-20 0 15,20-21-15,22 21 0,-1-21 16,1-1-16,21 22 0,0 0 0,21-21 16,0 21-16,0-21 0,0 21 15,0-21-15,148 21 0,21-42 16,-148 42-16,-21-22 15,22 22-15,-22-21 0,21 21 0,0-21 16,0 21-16,0-21 0,-21 21 16,0-21-16,0 21 0,0-21 0,0 21 15,-21-22-15,21 22 16,-21-21-16,0 21 0,0 0 0,-22-21 0,22 21 16,783-42 30,-847 42-30,1 0-16,-1-21 0,-21 21 16,0 0-16,1 0 0,-1 0 0,-21-22 78</inkml:trace>
  <inkml:trace contextRef="#ctx0" brushRef="#br0" timeOffset="15332.7">8826 1630 0,'0'0'0,"-21"0"0,0 0 0,0 0 15,0 0-15,0 0 16,-1 21-16,1-21 16,42 0-1,1 0 1,-1 0-16,21 0 0,22-21 16,-22 21-16,85-21 0,-64 21 15,1-21-15,-1 21 0,1 0 16,-1-22-16,1 22 0,-22 0 15,22 0-15,-22-21 0,0 21 0,-20 0 16,20 0-16,-21 0 0,0 0 0,0 0 78,1 0-78</inkml:trace>
  <inkml:trace contextRef="#ctx0" brushRef="#br0" timeOffset="16047.29">11874 1693 0,'-42'0'15,"84"0"-15,-105 0 0,21 0 0,20 0 16,-20 0-16,21 0 0,-21 0 0,20 0 15,-20 0-15,0 0 0,21 0 16,-22 0-16,22 0 0,-21 0 16,21 0-16,-1 0 0,1 0 15,42 0 17,1 0-17,20 0-15,0 0 0,1 0 16,20 0-16,1 0 0,20 0 0,22 0 15,0 0-15,0 0 0,21 0 16,-21 0-16,21 0 0,0 0 0,0 0 16,0 0-16,0 0 0,0 0 15,105 0-15,-147 0 0,0 0 16,-1 0-16,1 0 16,-43 0-16,22-21 0,-22 21 0,1 0 15,-22 0-15,0 0 0,0 0 16,-21-21 31</inkml:trace>
  <inkml:trace contextRef="#ctx0" brushRef="#br0" timeOffset="17031.73">16150 1524 0,'0'0'0,"-21"0"0,0 0 0,0 0 16,-1 0-16,1 0 0,0 0 15,0 0-15,0 0 16,0 0-16,-1 0 15,1 0 17,42 0 30,1 0-62,-1 0 16,0 0-16,21 0 0,1 0 0,-1 0 15,21 0-15,1 0 0,21 0 16,-22 0-16,22 0 0,-1-21 0,1 21 16,21 0-16,-21 0 0,126 0 15,-84 0-15,-21 0 16,21 0-16,-21 0 0,21 0 16,-21 0-16,21 0 0,21 0 0,0 0 15,-21 0-15,21 0 0,0 0 16,255 0-16,-255 0 15,0 0-15,0 0 0,-21 0 16,21 0-16,-21 0 0,0 0 0,-21 0 16,21-21-16,-21 21 0,21 0 15,-21-21-15,-22 21 0,1 0 0,0-22 16,-1 22-16,-20 0 0,-1-21 16,-20 21-16,-1 0 0,0 0 0,1-21 15,-1 21-15,-21 0 16,0 0-16,1 0 0,-1 0 0,0 0 15,0-21-15,-21 0 47</inkml:trace>
  <inkml:trace contextRef="#ctx0" brushRef="#br0" timeOffset="17199.63">21188 1461 0,'0'21'0,"0"-42"0,-21 42 15,21 0 1,-22-21 0,1 0-16,0 0 15</inkml:trace>
  <inkml:trace contextRef="#ctx0" brushRef="#br0" timeOffset="111315.97">995 3577 0,'0'-21'15,"0"0"1,0 0-16,0 0 0,0-1 16,0 1-16,0 0 15,0 0-15,0 0 0,0 0 0,0-1 16,0 1-16,0 0 0,0 0 16,0 0-16,0 0 15,0 42 32,0 0-47,0 0 16,0 0-16,0 22 0,0-1 0,0-21 15,0 21-15,0 43 16,0-43-16,0 1 0,0-1 0,0 0 16,0 1-16,0-1 0,0 0 15,0 1-15,0-1 0,0 0 0,0-20 16,0 20-16,0 0 0,0-21 15,0 1-15,0 20 0,-21-21 0,21 0 16,0 0-16,0-42 47,0 0-47,0 0 16,0 0-16,0-22 0</inkml:trace>
  <inkml:trace contextRef="#ctx0" brushRef="#br0" timeOffset="112064.07">1460 3789 0,'-21'0'15,"0"21"1,21 0 0,0 0-16,-21-21 15,21 22-15,0-1 16,21-21 15,0 0-15,0-21-1,1-1-15,-22 1 16,0 0-16,-22 21 63,22 21-63,-21 0 0,0-21 0,21 22 15,0-1-15,0 0 16,0 0-16,0 0 0,21-21 31,0 0-31,1 0 16,-22-21-16,21 21 15,-21-21-15,21 21 0,-21-21 16,0 0-16,0-1 0,0 1 16,0 0-1,-21 21-15,21-21 16,-21 21-16,-1 0 15,22 21-15,-21-21 16,21 21-16,0 0 16,0 1-16</inkml:trace>
  <inkml:trace contextRef="#ctx0" brushRef="#br0" timeOffset="113899.58">3006 3344 0,'0'0'0,"21"0"125,0 0-109,-21-21-1</inkml:trace>
  <inkml:trace contextRef="#ctx0" brushRef="#br0" timeOffset="114443.28">3133 3344 0,'0'22'15,"21"-22"17,-21-22-17,0 1-15,0 0 31,0 0-31,0 0 16,0 0 0,-21-1-16,-1 22 15,1 0-15,0 0 16,0 0-16,0 0 16,0 0-16,-1 0 0,1 22 0,0-22 15,0 21-15,0 0 0,0 0 16,-22 0-16,1 0 0,21 1 0,-22 20 15,1-21-15,21 21 0,-21 1 16,20-22-16,1 21 0,-21-21 16,21 22-16,0-1 0,21-21 15,0 22-15,0-22 0,0 21 0,0 0 16,0-20-16,0 20 0,0 0 16,0 1-16,21-1 0,0-21 0,0 21 15,0-20-15,0 20 0,22-21 16,-22 0-16,21 0 0,1-21 0,-22 0 15,21 22-15,0-22 0,-20 0 16,20 0-16,-21 0 0,21-22 0,-20 22 16,20-21-16,-21 21 0,0-21 15,0 0-15,1 0 0,-1 0 0,0-1 16,0 1-16,21 0 0,-20-21 16,-1 21-16,21-1 0,0-20 15</inkml:trace>
  <inkml:trace contextRef="#ctx0" brushRef="#br0" timeOffset="114865.43">3831 3027 0,'0'0'0,"0"-21"16,-21 21-16,0 0 16,21 21-1,-21-21-15,21 21 16,-22 21-16,22-20 0,0 20 15,-21 21-15,21-20 0,0 20 0,-21 1 16,0-1-16,21-20 16,-21 20-16,21 1 0,-21-22 0,21 21 15,-22 22-15,22-43 16,-21 1-16,21-1 0,0-21 0,0 22 16,0-22-16,0 0 0,0 0 15,21-21-15,1 21 0,-1-21 16,0 0-16,0 0 15,0-21-15,0 0 0,-21 0 0</inkml:trace>
  <inkml:trace contextRef="#ctx0" brushRef="#br0" timeOffset="116544.5">4551 3810 0,'0'0'0,"0"-21"31,0 0-15,21 0-16,-21-1 15,21-20-15,-21 21 0,0 0 0,21 0 16,-21-1-16,0-20 15,0 21-15,0 0 0,0 0 16,-21-1-16,0 1 0,-21 21 16,20 0-16,1 0 0,-21 0 0,-22 0 15,43 0-15,-21 21 16,21 1-16,-22-1 0,1 21 16,21-21-16,-21 0 0,20 22 0,1-22 15,21 21-15,-21 1 0,21-22 16,-21 21-16,21 0 0,0 1 15,0-22-15,0 21 0,0-21 0,0 22 16,0-22-16,21 0 0,0 0 0,0 0 16,-21 1-16,22-1 0,-1-21 15,0 0-15,0 0 0,21 0 16,-20 0-16,-1 0 0,0-21 0,21-1 16,-21 1-16,1-21 0,-1 21 15,21 0-15,-21-22 0,0 1 16,-21 21-16,22-22 0,-1 1 0,0 21 15,-21-21-15,0 20 0,21 1 0,-21-21 16,21 21-16,-21 0 0,0-1 16,21 1-16,-21 42 47,0 1-47,0-1 15,0 0-15,0 21 0,0-21 16,0 1-16,0 20 0,0-21 0,0 0 15,0 22-15,0-22 0,0 21 16,0-21-16,0 0 0,0 1 0,0-1 16,0 21-16,22-21 0,-1 0 15,0-21-15,0 0 16,0 0-16,43 0 0,-43 0 16,0 0-16,21-21 0,-20 0 15,20 0-15,0-21 0,-21 20 16,22 1-16,-22-21 0,21 0 0,1 20 15,-22-20-15,0 0 0,0 21 16,21-22-16,-42 22 0,22 0 0,-1 0 16,-21 0-16,0-1 0,0 1 15,-21 21 17,-1 21-32,1-21 0,21 22 0,-21-1 15,0 0-15,0 0 0,21 0 0,0 0 16,-21 1-16,21-1 0,0 0 15,0 0-15,0 0 0,0 0 16,21 1-16,-21-1 16,21-21-16,0 21 0,0-21 0,-21 21 15,21-21-15,1 21 0,-1-21 16,-21 21-16,21-21 0,-21 22 16,21-22-16,-21 21 0,0 0 0,21 0 15,-21 0-15,0 0 16,-21-21 15,0 0-15,0 0-16,0-21 0,21 0 15,-22 0-15,1 0 16,21 0-16,-21 21 16,21-22-16,-21 22 31,21 22-16,0-1 1,0 0-16,0 0 16,0 0-16,0 0 15,0 1-15,21-1 16,0-21-16,-21 21 16,21-21-16,1 0 0,-1 0 0,-21 21 15,21-21-15,0 0 0,21 0 16,-20 0-16,-1 0 0,21 0 15,-21 0-15,22-21 0,-1 0 0,-21 0 16,21-1-16,1 1 0,-1 0 16,0 0-16,1-21 0,-1 20 0,-21-20 15,22 0-15,-22 21 0,0-22 16,0 22-16,0-21 0,0 21 0,-21-1 16,0 1-16,0 0 0,0 0 15,-21 21 1,0 0-1,0 0-15,0 21 0,0 0 0,-1 0 16,1-21-16,21 22 0,0-1 0,-21 0 16,21 0-16,0 0 0,0 0 15,0 1-15,0-1 0,21 0 16,0 0-16,1 0 0,-1 0 0,21 1 16,-21-1-16,22-21 0,-1 21 15,0 0-15,1 0 0,-1-21 0,0 21 16,1-21-16,-22 22 0,0-22 15,-21 21-15,0 0 16,-21-21-16,0 21 0,-22-21 16,22 21-16,-21-21 0,-1 21 15,22-21-15,-21 0 0,0 22 16,20-22-16,1 0 0,0 0 16,0 21-16,0-21 0,0 0 15,21 21 1,21-21-1,0 0 1,0 0-16,0 0 16,0 0-16,-21-21 15,22 21-15,-1-21 0,0-1 16</inkml:trace>
  <inkml:trace contextRef="#ctx0" brushRef="#br0" timeOffset="119449.22">8022 3810 0,'21'0'0,"-21"21"0,21-21 16,1 0-1,-1 0-15,0 0 16,0 0-16,0 0 16,-21-21-16,21 0 15,-21 0-15,22 21 0,-22-21 16,0-1-16,0 1 16,0 0-16,0 0 0,0 0 15,-22 21-15,1-21 0,0-1 16,0 1-16,-21 0 0,20 21 0,-20 0 15,21-21-15,-21 21 0,20 0 0,-20 0 16,0 0-16,-1 21 0,22 0 16,-21 0-16,0 1 0,-1-1 0,22 0 15,-21 21-15,21-21 0,-1 22 16,1-22-16,0 21 0,0 1 16,21-1-16,-21 0 0,21 1 15,0-22-15,0 21 0,0 0 0,42 1 16,-21-22-16,0 0 0,22 0 15,-22 0-15,21-21 0,-21 0 16,22 0-16,-1 0 0,0 0 0,1 0 16,-1-21-16,0 0 0,1 0 15,-22 0-15,21 0 0,1-22 0,-1 22 16,-21-21-16,21-1 0,1-20 16,-43 42-16,21-22 15,-21 1-15,21 21 0,-21-21 0,0 20 0,0 1 16,0 0-16,0 0 0,0 0 15,0 42 17,0 0-32,0 0 0,0 43 15,0-22 1,-21 0-16,21 1 0,0-22 0,0 21 16,0 1-16,0-22 0,0 21 0,21-21 15,0 0-15,0 22 0,1-22 16,20 0-16,21-21 15,-20 0-15,-1 0 0,0 0 16,1 0-16,-22-21 0,21 0 0,1 0 16,-1-1-16,0-20 0,-21 21 0,1-21 15,20-22-15,-21 22 16,-21-1-16,0 22 0,0-21 16,0 21-16,0 0 0,0-1 0,0 1 15,-21 21 1,21 21-1,-21 1-15,21-1 0,-21 0 16,21 0-16,0 21 0,0 1 0,0-22 16,-22 21-16,22 1 0,0-1 0,-21-21 15,21 21-15,0-20 16,0 20-16,0-21 0,0 0 0,0 0 16,0 1-16,0-1 15,0-42 1,21 21-16,1-22 15,-22 1-15,21-21 0,-21 21 16,21 0-16,0-22 0,-21 1 0,21 0 16,0 20-16,1-41 0,-1 21 15,0 20-15,0 1 0,0 21 16,-21-21-16,21 21 0,1-21 16,-1 21-16,-21 21 15,21 0-15,0 0 16,0 22-16,-21-22 0,21 0 0,1 21 15,-1-20-15,0 20 0,0-21 16,-21 0-16,21 22 0,22-1 16,-22-21-16,0 0 0,0-21 15,0 21-15,0-21 0,1 0 16,-1 0-16,0 0 0,0 0 0,0-21 16,0 21-16,1-21 0,-1 0 15,0 0-15,0-22 0,0 1 0,22 21 16,-22-21-16,21-1 0,-21 1 15,22 0-15,-1-1 0,0 1 0,1 21 16,41-64-16,1 43 16,-64 21-16,21-1 15,1 22-15,-22 0 0,0 0 0,0 0 16,0 22-16,-21-1 0,22 0 16,-22 21-16,21-21 0,-21 1 15,0 20-15,0-21 0,0 0 0,0 22 16,0-22-16,21 0 15,-21 0-15,0 0 0,0 0 0,0 1 16,21-22 0,0 0-1,-21-22-15,0 1 16,0 0-16,0 0 0,0 0 16,0 0-16,0-1 0,-21-20 0,-21 0 15,21-1-15,-22 1 16,22 21-16,0 0 15,0 0-15,-22 21 0,22 0 0,0 0 16,-21 0-16,21 0 0,-22 0 0,22 0 16,-42 42-16,-43 43 15,85-64-15,-1 21 16,1-21-16,0 22 0,21-1 16,-21 21-16,21-20 0,0-1 15,0-21-15,21 22 0,0-22 0,-21 0 16,21 21-16,22-42 15,-22 21-15,0 1 0,85-22 16,-43 0-16,-20 0 16,-22 0-16,21-22 0,1 1 15,-22 0-15,0 0 0,21-21 0,-21-1 16,1 1-16,20 0 0,-21-1 16,0-20-16,0 20 0,22-62 15,-22 41-15,-21 1 0,21-1 16,0 1-16,0-1 0,-21 22 0,22-106 15,-22 105 1,0 1-16,0 21 0,0 0 0,0-1 16,-22 22-1,22 43 1,-21-22-16,21 21 0,-21 22 16,0-22-16,21 22 0,0-1 0,0 1 15,0-1-15,0 1 0,0-1 16,0 1-16,0-1 0,0-21 0,0 22 15,0-22-15,21 1 0,-21-1 0,21 0 16,0 1-16,1-22 0,-1 0 16,0 0-16,21 0 0,22 0 15,-43-21-15,21 0 0,-21 0 16,22 0-16,-1-21 0,0 0 16,-20-21-16,20 21 0,0-22 0,1 1 15,-22 0-15</inkml:trace>
  <inkml:trace contextRef="#ctx0" brushRef="#br0" timeOffset="120103.87">12615 3133 0,'0'0'0,"0"-21"0,0-1 0,0 1 16,0 0-16,0 0 15,0 0-15,0 0 16,-21 42 15,21 0-31,0 0 16,-21 21-16,21 1 0,-21 20 15,0 1-15,21-22 0,-22 22 0,1-1 16,0 1-16,0-1 0,0 1 16,21-1-16,-21-21 0,-1 1 0,1 20 15,21-20-15,0-1 0,-21-21 0,21 21 16,0-20-16,0-1 0,0 0 16,0 0-16,21-21 31,-21-21-31,0 0 0,21 0 0,1-1 15</inkml:trace>
  <inkml:trace contextRef="#ctx0" brushRef="#br0" timeOffset="120712.82">12192 3323 0,'0'0'0,"-42"-42"16,20 21-16,1-22 0,0 22 0,0-21 15,0 21-15,21 0 0,0-1 0,0 1 16,0 0-16,0 0 0,21 0 15,0 0-15,0-1 0,22 22 0,-22-21 16,21 0-16,22 21 0,-22 0 16,0 0-16,22 0 0,-22 0 15,0 0-15,22 0 0,-22 21 0,1 0 16,20 22-16,-21-22 0,1 21 16,-1 22-16,-21-22 0,22 22 0,-22-1 15,0 1-15,-21-1 0,0 1 16,0-22-16,0 106 15,0-63-15,0-64 0,0 0 16,0 43 0,0-43-16,0-42 31,0-1-15,0 1-16,0-21 0,0 21 15,0-22-15,21 1 0,-21 0 16,21-1-16,-21-20 0,21-1 0,1 1 15,-1-64-15,0 85 0,21-22 16,-21 22-16,22-1 0,-1 1 16,0 0-16,1 21 0,-1-1 15,22 1-15,-22 0 0,0 21 0,1 0 16,-1 0-16,21 64 16,1-1-16,-43-21 0,0 22 15,0-1-15,-21 1 0,0 21 0,0-22 16,0 1-16,0-1 0,0-21 0,0 22 15,0-22-15,0 22 16,-21-22-16,0-21 0,21 22 0,-21-1 16,21-21-16,0 0 0,-21 0 0,21 1 15,0-1-15,0-42 32,21 21-32,0-22 15,0-20-15,0 21 0,1 0 0,-1-22 16</inkml:trace>
  <inkml:trace contextRef="#ctx0" brushRef="#br0" timeOffset="121099.6">13970 3620 0,'-21'42'32,"21"-21"-32,0 0 15,21-21 1,21 0-16,-21 0 0,1 0 15,-1 0-15,21 0 0,-21-21 16,43 0-16,-22 0 0,-21 0 16,0-1-16,1 1 0,-1 0 0,0 0 15,-21-21-15,0 20 16,0 1-16,0 0 0,0 0 0,-42 21 16,20 0-16,1 0 15,-21 21-15,21 0 0,-22 0 16,1 1-16,21 20 0,-21-21 0,20 21 15,1-20-15,0 20 0,0-21 16,0 21-16,21-20 0,0-1 0,0 21 16,0-21-16,0 0 0,0 1 0,0-1 15,21 0-15,0 0 0,0-21 16,0 21-16,22-21 0,-22 0 0,21 0 16,1 0-16,-1 0 0,21 0 15,43-21-15,-63 0 16,20 0-16,-21 0 0,1-1 0,-1 1 15</inkml:trace>
  <inkml:trace contextRef="#ctx0" brushRef="#br0" timeOffset="121780.21">14880 3450 0,'0'0'0,"-21"0"16,0 0 0,21 21-16,-21 1 0,21-1 15,-22 0-15,1 0 0,21 21 16,0-20-16,0 20 0,-21-21 0,21 21 15,0-20-15,-21-1 0,21 21 16,0-21-16,0 0 0,0 1 16,-21 20-16,21-21 0,0 0 15,0 0-15,0 1 16,0-44 15,0 1-31,0 0 0,0 0 0,0 0 16,0 0-16,21-1 0,-21-20 0,0 21 15,21-21-15,0-1 0,-21 22 16,21-21-16,1 21 0,-1-22 0,0 22 16,0 0-16,21 0 0,-20 0 15,20 21-15,21 0 16,-41 0-16,20 0 0,21 42 16,-41-21-16,-1 0 0,0 0 15,0 1-15,0 20 0,-21-21 0,0 0 16,0 22-16,0-22 0,0 0 0,0 0 15,0 0-15,0 0 0,-21 1 16,21-1-16,-21-21 0,0 0 16,21 21-16,0-42 31,0 0-31,0-1 0,0 1 16,21 0-16,0 0 15,43-64-15,-43 64 0,0-21 16,21-1-16,1 22 0,-1-21 15,-21 21-15,21 0 0,1-1 16,-1 1-16,0 21 0,43 0 16,0 64-1,-64-22-15,0-21 0,0 0 0,-21 22 16,0-1-16,0-21 0,0 22 16,0-22-16,0 0 0,0 21 0,-42 1 15,21-22-15,0 0 0,-1 0 16,22 0-16,0 0 15,-21-21-15,21-21 32,21 21-32,1-21 15,-1 0-15,0 0 0</inkml:trace>
  <inkml:trace contextRef="#ctx0" brushRef="#br0" timeOffset="122303.91">16489 2942 0,'0'0'16,"0"-21"-16,0-21 0,0 21 16,-21 21-16,-1 0 15,22 21-15,-21-21 0,0 42 0,0-21 16,0 22-16,0-1 0,21 0 0,0 22 16,-22-1-16,22 1 0,-21 63 15,21-85-15,-21 22 0,21-1 16,0-21-16,0 1 0,0 41 15,-21-62-15,21 20 0,-21 0 16,21-21-16,0 1 16,0-1-16,-21-21 0,-1 0 15,22-21 1,0-1 0,0 1-16,0 0 0,0-21 15,0 21-15,22-22 0,-22 22 16,21-21-16,0-1 0,21 1 15,-21 21-15,22-21 0,-1 20 0,0 1 16,1 0-16,-1 0 0,0 21 16,1 0-16,-1 0 0,0 0 0,22 42 15,-22-21-15,-21 22 16,1-22-16,-1 21 0,-21-21 0,0 22 16,0-1-16,0-21 0,-21 0 0,-22 22 15,22-22-15,-21 0 0,-1 0 16,1 0-16,0-21 0,-1 22 0,1-1 15,0-21-15,-1 0 0,1 21 16,21-21-16,0 0 0,0 0 0,-1 0 16,44 0-1,-1-21 1,0 0-16,21-1 0,-21 1 0,22 0 16</inkml:trace>
  <inkml:trace contextRef="#ctx0" brushRef="#br0" timeOffset="122671.65">17018 3662 0,'21'0'47,"0"0"-47,0 0 15,1 0-15,-1-21 0,0 21 16,0-21-16,0-1 0,0 22 0,1-21 15,-22 0-15,0 0 0,21 0 16,-21 0-16,0-1 0,0 1 0,-21 21 31,-1 0-31,1 0 0,0 21 0,0 1 16,0-1-16,0 0 0,-1 0 16,1 21-16,0-20 0,0-1 0,21 21 15,0-21-15,-21 22 16,21-1-16,0-21 15,0 0-15,21 0 0,21-21 16,-21 22-16,1-22 0,20 0 16,-21 0-16,21 0 0,1 0 15,-1 0-15,0 0 0,1 0 0,41-22 16</inkml:trace>
  <inkml:trace contextRef="#ctx0" brushRef="#br0" timeOffset="123054.42">17716 3577 0,'0'0'0,"0"-21"0,0 0 0,0 0 16,0 0-16,22 21 0,-22-22 16,21 1-16,0 21 15,0 0-15,-21-21 0,21 21 0,0 0 16,22 0 0,-22 0-16,0 21 0,0 0 0,-21 1 15,21-1-15,-21 0 0,22 21 16,-22-21-16,0 22 0,0-22 0,0 21 15,0-21-15,0 22 0,0-22 16,-22 0-16,1 0 0,21 0 0,-21 1 16,21-1-16,0 0 0,-21-21 15,21 21-15,0-42 32,0 0-17,0 0-15,21-1 0,-21 1 0,21 0 16,0 0-16,1 0 0,-1-22 0,0 22 15,0-21-15,43-22 16,-43 22-16,0 21 0,21 0 16,-21 0-16,1 21 15,-1 0-15,0-22 0,0 22 0,0 0 16,0 0-16,1 0 0</inkml:trace>
  <inkml:trace contextRef="#ctx0" brushRef="#br0" timeOffset="123471.18">18754 3556 0,'0'0'0,"21"-21"0,0 21 0,0-21 0,0 0 16,0-1-16,-21 1 16,0 0-16,0 0 0,0 0 15,0 0-15,-21-1 16,0 22-16,0 0 0,-21 0 15,20 0-15,-20 0 0,0 22 0,-1-1 16,1-21-16,21 21 0,-21 0 16,20 0-16,1 0 0,0 1 15,21-1-15,0 0 0,0 0 16,0 0-16,0 0 0,21-21 0,0 22 16,22-1-16,-1 0 0,0-21 15,-20 21-15,20 0 0,0-21 0,1 21 16,-22 1-16,21-22 0,-21 0 0,0 21 15,-21 0 1,0 0-16,-21-21 16,0 0-16,-21 0 0,21 0 15,-22 21-15,1-21 0,0 0 0,-1 0 16,1 0-16,0 0 0,20 0 0,-20 0 16,21 0-16,0 0 15,0 0-15,21-21 16</inkml:trace>
  <inkml:trace contextRef="#ctx0" brushRef="#br0" timeOffset="124685.25">20701 3302 0,'21'-85'15,"-21"64"1,0 0-16,0 0 0,0 0 16,0 0-16,-21 21 15,0-22-15,0 22 0,-1 0 16,1 0-16,0 22 0,-21-1 15,21 0-15,-1 0 0,-20 0 16,-43 85 0,43-64-16,21-20 0,0 20 0,0-21 15,-1 21-15,22-20 0,-21-1 0,21 0 16,0 0-16,0 0 0,0 0 16,21 1-16,1-1 0,20-21 15,-21 0-15,21 21 0,1-21 0,-1 0 16,22 0-16,-22 0 0,21 0 0,-20 0 15,-1-21-15,22 21 0,-22-21 16,21-22-16,-41 1 0,-1 21 16,0-22-16,-21 1 0,0 0 15,0 21-15,0-22 0,0 1 0,-21 21 16,0-22-16,-1 22 0,1 0 16,0 21-16,-21-21 0,42 0 15,21 21 16,0 0-31,21 0 16,1 0-16,-1 0 0,0 0 16,1 0-16,-1-21 0,22 21 0,-22-22 15,0 22-15,22-21 0,-22 21 16,0-21-16,1 21 0,20-21 0,-42 0 16,22 21-16,-1-21 0,-21-1 15,0 1-15,1 21 0,-22-21 0,0 0 16,0 0-16,-22 21 47,1 21-47,0 0 15,0 0-15,0 0 0,21 1 0,-21-1 16,-1 21-16,1 0 0,0-20 16,0 41-16,21-21 0,-21 1 0,0 20 15,-1 1-15,1-1 0,21 1 16,0-22-16,0 22 0,0 20 0,0-20 15,0 20-15,0-20 0,0 21 0,0-1 16,21 1-16,-21 0 0,0-1 0,0 1 16,0-22-16,0 22 0,0 0 15,0-22-15,0 22 0,0-22 16,0 22-16,0-21 0,0-1 0,-21 1 16,21-22-16,-21 21 0,21-20 15,-21 20-15,0-20 0,21-22 0,0 21 16,-21 0-16,-1-20 0,22-1 0,0 0 15,-21 0-15,0 0 0,0-21 16,21-21 0,-21 0-16,21-21 0,0 20 15,0-20-15,-21 0 0,21-22 0,-22 1 16,22-22-16,-21 0 0,21 1 16,-21-1-16,21-21 0,-21 22 0,21-1 15,0-21-15,0 21 0,0 1 16,0 20-16,21-20 0,0 20 15,0 1-15,43-86 16,-43 107-16,21 0 0,-20-1 16,-1 22-16,0-21 0,21 21 0,-21-22 15,1 22-15,20-21 0,-21 21 16,21-22-16,-20 22 0,62-42 16,-41 20-16</inkml:trace>
  <inkml:trace contextRef="#ctx0" brushRef="#br0" timeOffset="125167.99">23050 2815 0,'0'0'0,"0"-21"0,-21 21 15,0 0-15,0-21 0,0 21 16,0 0-16,-1 0 0,-20 0 15,0 0-15,21 21 0,-22-21 0,1 21 16,0 0-16,-22 22 0,22-22 16,21 0-16,-22 21 0,1 1 0,-22 41 15,43-41-15,0-1 16,0 0-16,21 1 0,-21-1 0,21 0 16,0 1-16,0-1 0,0-21 0,21 22 15,0-22-15,0 0 0,0 0 16,22 0-16,20 0 15,-20-21-15,62 22 0,-62-22 16,20 0-16,-20 0 0,20 0 16,-21-22-16,1 22 0,20-21 0,-20-21 15,-1 21-15,0-22 0,1 1 16,-1 0-16</inkml:trace>
  <inkml:trace contextRef="#ctx0" brushRef="#br0" timeOffset="125479.81">23685 2455 0,'0'-63'16,"0"126"-16,0-168 0,0 62 0,0 22 15,-21 21 1,0 21-16,21 0 0,-21 1 16,0-1-16,0 21 0,-1 22 0,1-22 15,21 21-15,-21 1 0,0-1 16,0 1-16,0-1 0,21-20 0,-22 20 15,22 1-15,-21-1 0,21-20 16,0 20-16,0 22 0,0-43 16,0 0-16,0 1 0,0-22 15,0 0-15,0 0 0,0 0 16,0 1-16,0-1 0,21-21 31,1-21-31,-1 21 16,0-22-16,0 1 0,0 0 0,22 0 15</inkml:trace>
  <inkml:trace contextRef="#ctx0" brushRef="#br0" timeOffset="126038.49">24109 3217 0,'21'-21'0,"64"-63"15,-85 62 1,21 1-16,-21 0 0,0 0 0,0 0 15,0 0-15,0-1 0,0 1 16,0 0-16,-21 21 16,-1 0-16,1 0 0,0 0 0,0 0 15,-21 0-15,20 21 0,-20-21 0,0 21 16,-1 1-16,22 20 0,-63 0 16,-1 43-1,64-43-15,0-21 0,-22 64 16,43-64-16,0 22 0,0-22 0,0 0 15,0 0-15,0 0 0,21 0 16,1 1-16,-1-22 0,21 0 16,0 0-16,-20 0 0,-1 0 0,0 0 15,0 0-15,21-22 16,-20 22-16,20-21 0,-21-21 0,0 21 16,22-22-16,-22 1 0,0 21 15,21-21-15,-21-1 0,1 1 0,-1 0 16,0 20-16,-21-41 15,21 21-15,-21 63 32,0 0-32,-21 0 15,0 0-15,21 0 0,0 22 0,0-1 16,-21 22 0,-1-43-16,22 21 0,0-21 0,-21 22 15,21-22-15,0 0 0,0 0 16,0 0-16,0 0 0,0 1 15,21-22 17,1 0-32,-1 0 0,0-22 0,0 1 15,21 0-15,-20 21 0</inkml:trace>
  <inkml:trace contextRef="#ctx0" brushRef="#br0" timeOffset="126491.23">24807 3048 0,'0'0'0,"21"0"15,22-21-15,-43 0 0,21 21 16,-21-21-16,21 21 0,-21-22 0,-21 22 31,0 0-31,0 0 0,-1 0 16,-20 0-16,21 22 0,-21-22 0,20 21 16,-20-21-16,21 21 15,0 0-15,0-21 0,-1 21 0,1 0 0,0 22 16,0-22-1,21 0-15,0 0 0,0 0 16,0 1-16,0-1 0,0 0 0,21-21 16,0 21-16,0 0 0,1-21 15,20 21-15,-21-21 0,21 0 0,-20 22 16,-1-22-16,21 0 0,-21 0 16,22 21-16,-22 0 0,0-21 15,-21 21 1,0 0-16,0 0 15,-21-21-15,0 0 16,-1 22-16,1-22 0,-42 21 16,-22 0-1,43-21-15,21 0 0,-1 21 16,1-21-16,0 0 0,0 0 0,21-21 47,21 0-32,0 0-15,0 21 16</inkml:trace>
  <inkml:trace contextRef="#ctx0" brushRef="#br0" timeOffset="127055.73">25675 3154 0,'0'0'16,"21"0"-16,-21-21 0,0 0 0,0-1 16,0 1-16,0 0 15,-21 0 1,0 21-16,0 0 0,0 0 16,-1 0-16,1 0 15,0 0-15,-21 0 0,21 21 0,-1 0 16,-20-21-16,21 21 0,0 1 0,0-22 15,-1 21-15,1 0 0,21 0 16,-21 0-16,21 0 0,0 1 16,0-1-16,0 0 0,21-21 15,0 21-15,-21 0 0,22 0 16,-1 1-16,0-22 0,0 21 16,0 0-16,0 0 0,1-21 0,-22 21 15,21-21-15,0 21 0,0 1 0,0-1 16,-21 0-1,0 0 1,0 0 0,-21-21-16,0 0 0,0 0 15,0 0-15,-1 0 0,-20 21 16,21-21-16,0 0 0,0 0 16,-1 0-16,-20 0 0,21 0 0,0 0 15,0 0-15,-1 0 16,1 0-1,21 22-15,21-22 63,1-22-63,-1 22 16</inkml:trace>
  <inkml:trace contextRef="#ctx0" brushRef="#br0" timeOffset="130871.93">4276 4763 0,'0'0'0,"-22"0"16,22-22-16,0 1 15,0 0-15,0 0 16,0 0-16,-21 0 16,0 21-1,21 21 1,0 0-16,0 0 15,0 21-15,0 1 0,0-1 16,0 0-16,-21 1 0,21 20 0,0-20 16,0 20-16,0-21 0,0 1 15,0-1-15,0 0 0,0 1 16,0 41-16,0-62 0,0 20 16,0-21-16,0 0 0,0 0 15,0 1-15,0-1 0,0 0 16,0-42 15,0 0-31</inkml:trace>
  <inkml:trace contextRef="#ctx0" brushRef="#br0" timeOffset="131120.78">4043 5207 0,'0'0'0,"0"21"31,0 0-31,0 1 0,0-1 16,21 0-16,0 0 0,-21 21 15,0-20-15,0-1 0,21 0 16,-21 0-16,21 0 0,-21 0 0,0 1 16,0-1-16,22-21 0,-22 42 15,21-42-15,-21 21 0,21-21 31,0 0-15,0-21-16</inkml:trace>
  <inkml:trace contextRef="#ctx0" brushRef="#br0" timeOffset="131308.68">4551 5271 0,'-64'21'31,"43"0"-31,0-21 0,0 21 0,-22 0 16,22 0-16,0 1 0,-21-1 16,21 0-16,-1 21 0,1-21 15,21 1-15,-21-1 0,0 0 16,21 0-16,-21 0 0,21 0 16,-21 1-16</inkml:trace>
  <inkml:trace contextRef="#ctx0" brushRef="#br0" timeOffset="132039.84">2328 6244 0,'0'-21'15,"-21"21"-15,0-21 0,0 21 16,0 0 0,-1 0-16,1 0 0,0 0 15,0 21-15,0 0 0,0 0 16,21 22-16,-22-1 0,1 0 0,0 1 15,21-1-15,-21 22 0,0-22 16,0 21-16,21-20 0,0 20 16,-22-20-16,22-1 0,0 0 15,0 1-15,0-1 0,0-21 0,0 0 16,0 22-16,22-43 0,-1 21 16,0 0-16,0-21 0,0 0 0,22 0 15,-1 0-15,-21-21 0,21 21 16,1-21-16,-1-1 0,64-20 15,-43-21-15,-20 20 0,-22 1 16,21 0-16,-42-1 0,0-20 16,0 20-16,0-20 0,0 21 0,0-22 15,-21 22-15,-21-1 0,21 1 16,-22 0-16,1 21 0,21-1 16,-22 1-16,1 0 0,0 21 15,-1 0-15,1 0 0,21 0 0,-21 0 16,20 21-16,1 0 0,-21-21 15,42 22-15,-21-1 0,21 21 0,-21-21 16,21 0-16,0 22 0,0-22 16,0 21-16,42 1 15,-21-22-15,21-21 0,1 0 16</inkml:trace>
  <inkml:trace contextRef="#ctx0" brushRef="#br0" timeOffset="132628.07">3006 6011 0,'0'0'0,"0"-21"0,-22 21 16,1 0 0,21 21-16,0 1 0,-21-1 0,21 0 15,-21 0-15,21 0 0,0 22 16,0-1-16,0 0 0,-21 1 0,21-1 15,0 21-15,-21-20 0,21 20 0,0-20 16,0 20-16,0-21 0,0 1 16,0-1-16,0 0 0,0-20 15,0 20-15,0-21 0,0 0 16,0 0-16,0 1 0,0-1 16,-22-21 15,1-21-31,21-1 0,-21 1 15,21 0-15,0 0 16,0 0-16,0 0 0,0-1 0,0-20 16,0 21-16,0 0 0,21-22 15,-21 22-15,21 0 0,1-21 0,-1 21 16,0-1-16,21 22 0,-21-21 16,1 0-16,-1 21 0,21 0 15,-21 0-15,0 0 0,22 0 0,-22 21 16,21 0-16,-21 1 0,1-1 15,-1 0-15,0 0 0,0 0 0,-21 22 16,0-22-16,0 0 0,0 21 16,-21-21-16,0 1 0,0-1 0,-22 0 15,22 0-15,-21 0 0,21 0 16,-22 1-16,22-1 0,-21-21 0,21 21 16,-1-21-16,1 0 0,21 21 0,-21-21 15,42 0 16,0-21-15,1 21-16,-1-21 0,0 0 0</inkml:trace>
  <inkml:trace contextRef="#ctx0" brushRef="#br0" timeOffset="133195.87">3556 6922 0,'21'-22'16,"0"1"-16,-21 0 15,0 0-15,21 0 0,1-22 0,-22 22 16,21 0-16,0-21 0,0 21 16,-21-22-16,21 22 0,0-21 15,1 21-15,-22-1 0,0 1 0,0 0 16,21 0-16,-21 0 0,0 0 15,0-1-15,0 44 32,0-1-32,0 0 15,0 0-15,0 21 0,0-20 0,0 20 16,0 0-16,0-21 16,0 22-16,0-1 0,0 0 0,0 1 15,0-1-15,-21 0 0,21 1 0,0 20 16,0-20-16,0 20 0,-22 128 15,22-64 1,0-64-16,0 1 0,0-1 16,0 1-16,0-1 0,0 1 0,0-1 15,0 1-15,0-22 0,0 21 0,0-20 16,0-1-16,0 0 0,0 1 16,-21-22-16,21 0 0,0 0 0,-21 0 15,21 1-15,0-1 16,-21-21-16,0 0 15,0 0-15,-1 0 0,1-21 16,0 21-16,0-22 0,-21 1 0,20 0 16,1 0-16,-21-21 0,21 20 15,0-20-15,-1 0 0,1-1 0,0 1 16,0 0-16,21-1 0,-21 1 0,21-21 16,0-1-16,0 1 0,0-1 15</inkml:trace>
  <inkml:trace contextRef="#ctx0" brushRef="#br0" timeOffset="133443.73">3725 6265 0,'0'-21'0,"0"42"0,0-63 16,0 21-1,21 21 48,1 0-47,-1 0-16,0 21 0</inkml:trace>
  <inkml:trace contextRef="#ctx0" brushRef="#br0" timeOffset="133819.51">4127 6562 0,'0'0'16,"0"21"-16,22-21 0,-1 0 31,0-21-31,0 21 15,-21-21-15,21-1 0,-21 1 16,0 0-16,21 21 0,1-21 16,-22 0-16,0 0 0,0-1 0,0 1 15,-22 21 1,1 21 0,0 1-16,0-1 0,0 0 15,21 0-15,-21 0 0,21 22 0,-22-1 16,22 21-1,0-41-15,0 20 0,0-21 0,0 0 16,0 0-16,0 1 0,0-1 0,0 0 16,0 0-1,22 0-15,-1-21 0,0 0 16,0 0-16,0 0 0,22 0 0,-22 0 16,21 0-16,-21 0 0,22-21 15</inkml:trace>
  <inkml:trace contextRef="#ctx0" brushRef="#br0" timeOffset="134440.16">4911 6371 0,'0'0'0,"0"-21"16,0 0-16,0 0 0,0 0 16,0-1-16,0 1 15,-22 21-15,1 0 16,0 0-16,0 21 15,0-21-15,21 22 0,-21-1 0,21 21 16,0-21-16,-22 22 0,22-22 16,-21 21-16,21 0 0,-21-20 0,21 20 15,0 0-15,0-21 0,0 1 16,0 20-16,0-21 0,0 0 0,0 0 16,21 1-16,0-22 0,1 0 15,-1 21-15,0-21 0,0 0 16,21 0-16,-20 0 0,-1 0 15,21-21-15,-21 21 0,0-22 16,43 1-16,-43-21 0,21 21 16,-20 0-16,-1-22 0,21 1 0,-21-22 15,22 22-15,-22 0 0,0-22 16,0 1-16,0 20 0,0 1 0,-21-21 16,0 20-16,0 22 0,0-21 0,0 21 15,0-22-15,0 22 0,-21 21 16,21-21-16,-21 21 0,0 0 15,0 0-15,21 21 16,-21 0-16,-1-21 0,22 21 0,-21 22 16,21-22-16,0 0 0,0 21 15,0-20-15,0 20 0,0 0 16,0 1-16,0-1 0,0 0 0,0 1 16,0-1-16,0 0 0,0 1 15,21-1-15,-21 0 0,22-21 0,-1 22 16,-21-22-16,21 0 0,0 0 0,0 0 15,0 1-15,1-1 0,-1-21 16,0 0-16,0 0 0,0 0 16,0 0-16,1 0 0,-1 0 15,0-21-15,0-1 16,0 1-16,-21 0 0,21 0 16,1 0-16,-1-22 0,0 22 0</inkml:trace>
  <inkml:trace contextRef="#ctx0" brushRef="#br0" timeOffset="134755.98">5419 6223 0,'0'0'0,"-22"0"0,1 0 0,42 0 31,1 0-15,-1 0-16,21 0 0,-21 0 0,22 0 16,20 0-16,-21 0 0,1 0 0,20-21 15,22 21-15,-43 0 16,1-21-16,-22 21 0,21 0 0,-21 0 16,0 0-16,1 0 15</inkml:trace>
  <inkml:trace contextRef="#ctx0" brushRef="#br0" timeOffset="141816.54">12615 4636 0,'0'0'0,"-21"0"16,0 0 0,0 0-16,0 0 0,-1 0 15,1 0-15,0 0 0,0 0 16,0 0-16,0 0 0,-1 0 16,1 0-1,21-22 1,21 22 15,1 0-31,-1 0 16,0 0-16,0 0 0,0 0 15,0 0-15,22 0 0,-22 0 0,21 0 16,1 0-16,-22 0 0,21 0 16,22 0-16,-22 0 0,0-21 0,22 21 15,-1 0-15,-20 0 0,20 0 16,1 0-16,20 0 0,-20 0 15,-1 0-15,1 0 0,84 0 16,-63 0-16,-1 0 0,-20 0 0,20 0 16,22 0-16,-21 0 0,0 0 15,-1 0-15,1 0 0,0 0 0,-22 0 16,22 0-16,-1 0 0,-20 0 16,105 0-16,-84 0 0,105 0 15,-84 0-15,0 0 16,-21 0-16,21 0 0,-22 0 15,22 0-15,0 0 0,-21 0 0,20 0 16,1 0-16,21 0 0,-21 0 0,0 0 16,0 0-16,0 0 0,-1 0 15,1 0-15,127 0 0,-127 0 16,21 0-16,-21 0 0,0 0 16,-22 0-16,22 21 0,148-21 15,-169 22 1,-22-22-16,22 0 0,-22 0 0,43 0 15,-63 0-15,-1 0 0,0 0 16,-21 0-16,1 0 0,-1 0 0,0 0 16,-21-22 31</inkml:trace>
  <inkml:trace contextRef="#ctx0" brushRef="#br0" timeOffset="142792.21">20320 4487 0,'-42'0'0,"84"0"0,-106 0 0,22 0 15,21 0-15,0 0 0,0 0 0,-22 0 16,22 0-16,0 0 0,0 0 16,0 0-16,42 0 46,0 0-46,21 0 16,-21 0-16,22 0 0,-1 22 16,0-22-16,1 0 0,20 0 0,1 0 15,-1 0-15,1 0 0,-1 0 16,22 0-16,-22 0 0,1 0 16,-1 0-16,1 0 0,-1 0 0,22 0 15,-21 0-15,-1-22 0,22 22 16,-1 0-16,1 0 0,21 0 0,-21 0 15,-1 0-15,22 0 0,-21 0 16,-1 0-16,1 0 0,0 0 0,21 0 16,-22 0-16,22 0 0,0 0 15,-21 0-15,20 0 0,-20 0 0,0 0 16,-1 0-16,1 0 0,0 0 0,-1 0 16,1 0-16,0 0 0,84 22 15,-84-22-15,-1 0 16,1 0-16,-21 0 0,20 0 15,-20 0-15,126 0 16,-126 0-16,-1 0 0,1 0 16,-1 0-16,22 0 0,-22 0 0,-20 0 15,20 0-15,1 0 0,-1 0 0,-20 0 16,-1 0-16,0 0 0,1 0 16,-22 0-16,21 0 0,-21-22 0,0 22 15,1 0 1,-1 0-16,-21-21 0,21 21 0,0 0 15,0 0 1,-21-21-16</inkml:trace>
  <inkml:trace contextRef="#ctx0" brushRef="#br0" timeOffset="143777.66">11832 5884 0,'0'0'0,"0"-21"0,0 0 16,0 0-16,0 0 16,0 0-16,0-1 15,0 1-15,0 0 16,0 0-16,0 0 16,0 42 15,0 0-16,0 0-15,0 22 0,-21-22 16,21 21-16,0 0 0,0 1 16,0-1-16,0 22 0,-21-22 15,21 0-15,0 1 0,-21-1 0,21 0 16,0 1-16,0-22 0,0 21 0,0 0 16,0-20-16,0 20 0,0-21 15,0 0-15,0 0 0,0 22 16,0-22-1,0-42 17,0 0-32,0-1 0,0 1 15</inkml:trace>
  <inkml:trace contextRef="#ctx0" brushRef="#br0" timeOffset="144691.76">12277 6181 0,'0'-21'32,"-22"21"14,1 0-46,0 0 16,21 21-16,0 0 16,0 0-1,0 0-15,0 0 16,0 1 0,21-22 30,0 0-46,-21-22 0,0 1 16,0 0 0,0 0-16,0 0 15,0 0 1,-21 21 15,0 21-15,0-21-16,21 21 15,0 0 1,21-21 0,0 0-1,0 0-15,1 0 16,-1 0 0,-21-21-1,0 0 1,-21 21 15,-1 0-15,1 0-16</inkml:trace>
  <inkml:trace contextRef="#ctx0" brushRef="#br0" timeOffset="145531.43">13483 5884 0,'-21'0'0,"42"0"0,-63-21 0,21 0 15,-1 21-15,22-21 0,-21 0 16,21 0-16,-21-1 0,21 1 0,0 0 16,0 0-16,0 0 0,0 0 15,0-1-15,21 1 0,0 21 0,1-21 16,-1 21-16,21 0 0,-21 0 16,0 0-16,22 0 0,-1 21 0,-21 0 15,22 1-15,-1 20 0,-21 0 16,21 1-16,-20-1 0,41 43 15,-42-22-15,0-21 0,-21 1 0,22-1 16,-22 0-16,0 1 16,0-1-16,0 0 0,0 1 0,0-1 0,0-21 15,0 22-15,0-22 0,0 0 16,0 0-16,0 0 16,0-42-1,21 0-15,-21 0 16,0-22-16,0 22 0,21-21 0,-21 21 15,21-22-15,-21 1 0,0 0 0,21-1 16,0 1-16,1 0 0,-1-22 16,-21 22-16,21-22 0,0 22 15,0-21-15,-21 20 0,21 1 0,-21 0 16,22 20-16,-1-20 0,-21 21 16,0 0-16,0 0 0,21 21 31,-21 21-16,0 0 1,0 0-16,21 0 0,-21 0 0,0 1 16,0-1-16,21 21 0,-21-21 15,0 0-15,21 22 0</inkml:trace>
  <inkml:trace contextRef="#ctx0" brushRef="#br0" timeOffset="147103.98">14563 6244 0,'0'0'0,"21"0"0,0 0 16,0 0-16,-21-21 15,42 0-15,-42 0 0,0 0 16,22 21-16,-22-22 0,0 1 0,21 0 16,-21-21-16,0 21 0,0-1 15,0 1-15,0 0 0,-21-21 16,-1 21-16,1-1 0,0 22 0,0 0 15,0 0-15,0 0 0,-43 0 16,22 22-16,21-1 16,-1 0-16,-20 0 0,21 0 15,0 22-15,0-22 0,-1 21 0,1-21 16,21 22-16,0-22 0,0 0 0,0 21 16,0-21-16,0 1 15,0 20-15,0 0 0,21-21 0,1-21 16,-1 22-16,0-22 0,0 0 15,0 0-15,0 0 0,1 0 16,-1 0-16,0 0 0,21-22 0,-21 1 0,1 0 16,-1 0-16,0 0 0,0 0 15,-21-22-15,21 22 0,0-21 0,-21 21 16,22-22-16,-22 22 0,0-21 16,0 21-16,21-43 15,-21 43-15,0 0 0,0 0 16,0-1-16,0 44 31,0-1-31,0 0 0,0 0 16,0 0-16,0 0 0,0 1 15,-21 20-15,21-21 0,0 0 0,0 22 16,0-1-16,0-21 0,0 21 16,0-20-16,0-1 0,0 0 15,0 0-15,21 0 0,0 0 16,0-21-16,0 0 15,0 0-15,1 0 0,-1 0 0,0 0 16,0 0-16,0-21 0,22 0 0,-22 0 16,21 0-16,-21 0 0,22-1 15,-1-20-15,-21 21 0,43-21 16,-43 20-16,0-20 0,-21 21 16,0 0-16,0 0 0,0-1 15,-42 22 1,-1 0-16,22 0 15,0 22-15,21-1 16,0 0-16,0 0 0,21 0 16,0-21-1,-21 21-15,21 1 0,1-22 0,-22 21 16,21 0-16,0 0 0,-21 0 16,0 0-16,0 1 15,0-1-15,0 0 0,0 0 16,21 0-16,-21 0 0,21 1 15,0-1-15,1-21 0,-1 0 16,0 21-16,21-21 0,-21 0 0,22 0 16,-22 0-16,21 0 0,-21 0 15,22 0-15,-1-21 0,22 0 16,-43-1-16,21 1 0,-21 0 16,22-21-16,-22 21 0,0-1 15,0 1-15,0-21 0,0 21 0,1-22 16,-22 22-16,21-21 0,-21 21 0,0 0 15,0-1-15,0 1 0,0 0 16,-21 0-16,-1 21 0,1-21 0,0 21 16,0 0-16,0 0 15,0 0-15,-1 21 0,1 0 0,-21 0 16,0 22-16,20-22 16,-20 21-16,21-21 0,0 0 0,0 22 15,21-22-15,0 21 0,0-21 16,0 22-16,0-22 0,0 0 0,0 21 15,0-20-15,21 20 16,0-21-16,0-21 0,0 21 16,0-21-16,1 0 0,-1 0 15,0 0-15,0-21 0,-21 0 0,21 0 16,0 0-16,1-1 0,-1 1 0,0-21 16,-21 21-16,21 0 0,0-22 15,0 22-15,-21-21 0,0 21 0,22-1 16,-1 1-16,-21 0 0,21 0 15,-21 0-15,0 0 16,0 42 0,0 0-1,-21 0-15,21 0 0,0 0 16,-21 1-16,21 20 0,0-21 0,0 0 16,0 0-16,0 1 0,0 41 15,0-42-15,0 0 0,21 1 16,0-22-16,-21 21 0,21 0 0,0-21 15,0 0-15,1 0 16,-1 0-16,0 0 0,21-21 0,-21 0 16,1-1-16,-1 1 0,0 0 15,42-42-15,-41 41 16,-1 1-16,0-21 0,21 21 0,-21 0 16,-21-1-16,22 1 0,-22 0 15,21 21-15,-21 21 31,0 0-31,-21 1 0,21-1 16,0 0-16,0 0 0,-22 0 0,22 0 16,0 1-16,0-1 0,0 0 15,0 0-15,0 0 16,22-21 0,-1 0-1,0 0-15,0-21 0,-21 0 16,0 0-16,21 0 0,0-1 0,-21 1 15</inkml:trace>
  <inkml:trace contextRef="#ctx0" brushRef="#br0" timeOffset="147280.19">16595 5863 0,'-22'-21'0,"44"42"0,-65-42 0,22 0 15,0 21-15,0 0 16,42 0 31,0 0-32,0 0-15,0 0 0</inkml:trace>
  <inkml:trace contextRef="#ctx0" brushRef="#br0" timeOffset="147875.85">17103 5609 0,'0'-21'0,"0"42"0,0-63 0,0 21 16,-22 42 15,22 0-31,0 0 0,-21 0 16,21 1-16,0 20 0,0-21 15,0 21-15,0 1 0,-21-1 0,21-21 16,0 22-16,-21-1 0,21 0 15,0 1-15,0-22 0,-21 21 0,21 0 16,-21-20-16,21 20 0,0-21 0,0 21 16,0-20-16,0 20 0,0-21 15,0 0-15,0 0 0,0 1 0,0-1 16,0 0 0,0-42-1,0 0-15,0-22 16,0 22-16,21 0 0,0 0 15,-21-22-15,21 22 0,0 0 16,0 0-16,22-43 0,-1 43 16,-21 0-16,22 0 0,-1 0 15,-21 21-15,21 0 0,85-21 16,-105 21-16,20 0 16,-21 21-16,0 0 0,0 0 0,1 0 15,-1 0-15,-21 1 0,0-1 0,0 0 16,0 0-16,0 0 0,0 0 15,-21 1-15,-1-1 0,-20 42 16,0-42-16,21-21 0,-22 22 0,1-1 16,21-21-16,-22 21 0,22-21 15,0 21-15,-21-21 0,21 0 16,-1 0-16,1 0 0,0 0 0,0 0 16,0 0-1,21-21 1,0 0-1,0 0-15,21 21 0,0-22 16,0 1-16,0 0 0</inkml:trace>
  <inkml:trace contextRef="#ctx0" brushRef="#br0" timeOffset="148200.97">17928 5630 0,'0'0'0,"0"-21"0,0 0 0,0-21 16,0 63 15,0 0-31,0 21 0,0 1 16,0-1-16,0 0 0,0 1 0,0-1 15,0 0-15,0 1 0,0-1 16,0 0-16,0 1 0,0-1 0,-21-21 15,21 0-15,-21 22 16,21-22-16,0 0 0,0 0 0,0 0 16,0 1-16,-21-1 0,21 0 0,0 0 15,21-21 17,0 0-32,-21-21 0,21 0 15,21 0-15</inkml:trace>
  <inkml:trace contextRef="#ctx0" brushRef="#br0" timeOffset="148900.96">18267 6096 0,'-21'0'0,"42"0"47,0 0-47,0 0 0,0-21 15,0 21-15,22-21 0,-22 0 16,0 21-16,0-22 0,-21 1 16,21 0-16,-21 0 0,0 0 15,0 0-15,0-1 16,-21 22 0,0 0-16,0 0 0,0 0 0,0 0 0,21 22 15,-22-22-15,1 21 16,0 0-16,21 0 0,0 21 0,-21 1 15,21-22-15,-21 21 16,21-21-16,-21 1 0,21-1 0,0 0 16,0 0-16,0 0 0,0 0 15,0 1-15,21-22 16,0 21-16,0-21 0,0 0 0,0 0 16,43 0-16,-22 0 15,22 0-15,-43-21 0,21-1 16,1 1-16,-1 0 0,0 0 15,-21 0-15,22 0 0,-1-22 0,0 22 16,1-21-16,-22-1 0,21 22 16,-21-21-16,1 21 0,-1 0 0,0-1 15,-21 1-15,0 0 0,-21 21 32,0 21-32,-1-21 0,1 21 15,0 1-15,0-1 0,0 0 16,21 0-16,-21 0 0,21 0 15,0 1-15,0-1 0,0 0 16,0 0-16,0 0 0,21 0 0,21 22 16,-21-22-1,0-21-15,-21 21 16,0 0-16,22-21 0,-22 21 16,0 1-16,-22-22 15,22 21 1,-21-21-16,0 0 0,0 0 15,0 0-15,0 0 16,-1 0 0,1 0-16,0 0 0,-21 0 15</inkml:trace>
  <inkml:trace contextRef="#ctx0" brushRef="#br0" timeOffset="149876.51">11769 7747 0,'-22'-21'16,"22"0"-16,0 0 0,0-1 15,22 1 1,-1 0-16,-21 0 0,21 21 15,21-21-15,-21 0 0,1-1 0,-1 22 16,0-21-16,21 0 16,-21 21-16,1 0 0,-1 0 0,0 21 15,0 0-15,0 1 0,0 20 16,1-21-16,-22 21 0,0 1 16,0-1-16,0 0 0,0 1 0,0 20 0,0-20 15,-43-1-15,22 21 0,0-20 16,-21-1-16,-1 0 0,1 1 0,0-1 15,-1-21-15,1 22 0,0-22 16,-1 0-16,1 0 0,21-21 16,0 0-16,-22 0 0,22 0 0,0 0 15,0 0-15,0-42 16,-1 21-16,22-22 0,0 22 16,-21-21-16,21 21 0,0-22 15,0 1-15,0 21 0,0-22 0,0 1 16,0 21-16,0 0 0,21 0 0,22 21 15,-22 0 1,0 0-16,0 0 0,22 21 0,-22 0 16,0 21-16,0-21 0,0 22 15,0-22-15,1 21 0,-1-21 0,0 22 16,21 20-16,-21-42 16,1 1-16,-22-1 0,0 0 15,21 0-15,0-21 0,-21 21 0,21-21 16,0 0-16,0 0 0,1 0 15,-1 0-15,0 0 16,0-21-16,0 21 0</inkml:trace>
  <inkml:trace contextRef="#ctx0" brushRef="#br0" timeOffset="150043.91">12531 8043 0,'21'-21'31,"0"21"1,0 0-32,0 0 15,0 0 1</inkml:trace>
  <inkml:trace contextRef="#ctx0" brushRef="#br0" timeOffset="150463.94">13779 7472 0,'0'0'15,"0"-21"-15,0 0 0,0-1 0,-21 1 16,21 0 0,-21 21-1,21 21-15,0 0 0,0 1 16,0-1-16,0 42 0,0-20 15,0-1-15,0 0 0,-21 1 16,0 62-16,21-62 0,-21 20 16,21-20-16,-22 20 0,22-21 0,-21 1 15,21 41 1,0-62-16,-21-1 0,21 0 0,0 0 16,0 0-16,0 0 0,21-21 31,-21-21-31</inkml:trace>
  <inkml:trace contextRef="#ctx0" brushRef="#br0" timeOffset="151040.51">13483 7768 0,'-21'-21'0,"42"42"0,-42-84 16,21 42-16,-21-22 0,21 1 16,0 21-16,0-22 0,0 22 0,0-21 15,21 0-15,0-1 0,0 22 16,0 0-16,1 0 15,41-22-15,-21 43 0,1 0 16,41 0-16,-41 0 0,-1 0 16,0 22-16,1-1 0,20 0 15,-20 21-15,-1 1 0,43 41 16,-64-41-16,21-1 0,-21 0 16,0 1-16,-21 41 15,0-41-15,0-1 0,0 0 0,0 1 0,0-22 16,0 21-16,0-21 0,0 0 15,0 1-15,0-1 0,-21-42 47,21-1-47,0 1 0,-21 0 0,21-21 16,0 21-16,0-22 0,0 1 0,0 0 16,0-1-16,21 1 0,0 0 15,1-22-15,-1 22 0,0-1 0,0-20 16,21 21-16,-20-1 0,20 22 15,21-42-15,-20 41 0,-1 22 16,0 0-16,-20 0 0,20 0 0,0 22 16,-21 20-16,22-21 0,-22 21 15,21 64-15,-21-63 16,1-1-16,-22 21 0,0-20 0,0-1 16,0 22-16,0-22 0,0 0 0,0 1 15,-22-1-15,22 0 0,-21 1 16,21-22-16,0 21 0,-21-21 15,21 0-15,0 1 0,0-1 16,21-21 0,-21-21-16,21-1 15,1 1-15,-1 0 0,0 0 16</inkml:trace>
  <inkml:trace contextRef="#ctx0" brushRef="#br0" timeOffset="151439.28">15282 7874 0,'0'21'0,"0"-42"0,-21 63 15,21-20 1,21-22 0,0 0-16,1-22 15,-1 1-15,0 21 0,21-21 16,-21 0-16,1 0 0,-1 0 0,21-1 15,-42 1-15,21 0 0,0 0 0,-21 0 16,22 0-16,-22-1 16,0 1-16,-22 21 15,1 0-15,0 21 16,0 1-16,-21-1 0,20 0 16,1 0-16,-21 43 0,0-22 15,20 0-15,22 1 0,-21-22 16,21 21-16,0-21 0,0 0 15,0 22-15,0-22 0,0 0 0,21 0 16,1 0-16,-1 1 16,0-22-16,0 0 0,0 0 0,22 0 15,-22 0-15,21 0 0,-21 0 0,22-22 16,-1 1-16,-21 0 0,21-21 16,1 21-16,-1-22 0</inkml:trace>
  <inkml:trace contextRef="#ctx0" brushRef="#br0" timeOffset="151704.13">16171 7408 0,'0'0'0,"0"-63"0,0 42 0,0-43 16,0 43-16,0 0 15,0 0-15,0 42 16,-21 0-16,21 21 0,-21-20 16,21 20-16,-21 0 0,0 22 15,21 42-15,-22-64 0,1 64 16,0-64-16,21 0 15,0 1-15,0-1 0,-21 0 16,21 1-16,0-1 0,0-21 0,0 22 16,0-22-16,0 0 0,0 0 15,21 0-15,0-21 16,0 0-16,1 0 0,-1-21 16,0 0-16,0 0 0,0 0 0,0-22 15,1 22-15</inkml:trace>
  <inkml:trace contextRef="#ctx0" brushRef="#br0" timeOffset="152192.85">16616 7218 0,'21'-42'0,"-42"84"0,42-106 0,-21 86 32,0 20-32,0-21 15,0 21-15,-21 1 0,21-1 16,0 22-16,0-22 0,0 0 0,0 1 15,-21 20-15,21-21 0,-22 1 0,22-1 16,-21 0-16,21 1 0,0-1 16,0-21-16,-21 22 0,21-1 15,-21-21-15,21 0 0,0 0 0,0 1 0,0-1 16,0-42 15,0-1-31,0 1 16,0 0-16,0 0 0,0-21 15,21 20-15,-21-20 0,21 21 0,0-21 16,1 20-16,-1-20 0,0 21 16,0-21-16,21 20 0,-20 1 0,20-21 15,-21 42-15,21-21 0,1 21 0,-22 0 16,0 0-16,21 0 0,-20 0 16,20 42-16,-21 43 15,-21-64-15,21 21 0,-21-21 16,0 22-16,0-22 0,0 21 15,0 1-15,0-22 0,-21 0 16,0 21-16,0-21 0,0 1 0,21-1 16,-22 0-16,1 0 15,0-21-15,0 0 16,21-21 0,0 0-16,0 0 0</inkml:trace>
  <inkml:trace contextRef="#ctx0" brushRef="#br0" timeOffset="152379.74">16192 7599 0,'-21'0'0,"-63"0"32,126 0-1,-21 0-31,21 0 0,1 0 0,-1 0 15,22 0-15,-22 0 0,21 0 0,1 0 16,-1 0-16,-20 0 0</inkml:trace>
  <inkml:trace contextRef="#ctx0" brushRef="#br0" timeOffset="152803.5">17843 7557 0,'-42'0'16,"21"0"0,0 0-16,0 21 0,-1-21 15,-20 21-15,21-21 0,-21 21 0,20 0 16,-20 0-16,21 1 0,0-1 0,0 0 16,-1 21-16,1 22 15,21-43-15,0 0 16,0 0-16,0 0 0,0 1 0,21-1 15,1 0-15,-1 0 0,21-21 16,-21 21-16,22-21 0,-22 0 0,21 0 16,0 0-16,-20 0 0,20 0 0,-21-21 15,0 21-15,22-21 0,-22 0 16,0 0-16,-21-1 0,21 1 0,-21-21 16,21 21-16,-21-43 15,0 22-15,0 0 16,0-1-16,-21 22 0,-21-21 15,-1 42-15,22 0 0,0 0 16,0 0-16,0 0 0,0 0 16,-1 0-16,1 21 0,0 0 0,21 0 15,0 0-15,0 1 16,21-1-16,0-21 0,22 0 16</inkml:trace>
  <inkml:trace contextRef="#ctx0" brushRef="#br0" timeOffset="153375.56">18605 7599 0,'0'-21'0,"0"42"0,0-63 16,0 20 0,0 1-16,0 0 0,-21 21 0,0-21 15,0 21-15,0 0 0,-22 0 16,1 0-16,21 0 0,-21 21 15,20 0-15,-20 0 0,21 1 0,-21 20 16,20-21-16,1 0 0,0 22 0,0-22 16,0 0-16,21 21 0,-21-21 15,21 1-15,0-1 0,0 0 0,0 21 16,21-21-16,0 1 16,0-1-16,0-21 0,0 0 0,1 21 15,-1-21-15,21 0 0,-21 0 0,0 0 16,1-21-16,-1 21 15,21-21-15,-21-1 0,0 1 0,1-21 16,20 21-16,-21-22 0,0 1 0,22 0 16,-22-1-16,21-20 0,-21-1 15,0 1-15,64-149 16,-43 106-16,-20 43 16,-22 21-16,0-22 0,21 43 15,-21 0-15,-21 21 16,21 21-16,-22 21 15,1-21-15,0 43 0,-21-22 0,21 22 16,-1-1-16,22 1 0,0-1 16,-21 1-16,21-1 0,0 1 0,0-22 15,0 22-15,21-22 0,22 21 16,-22-20-16,21-22 16,1 21-16,-1-21 0,-21 1 0,21-22 15,64 0-15,-63 0 0,-1 0 16,0 0-16,1 0 0,20-22 15,-21 1-15,1 0 0,20 0 0,-20 0 16,-1 0-16,0-1 0</inkml:trace>
  <inkml:trace contextRef="#ctx0" brushRef="#br0" timeOffset="154463.66">11896 9292 0,'-22'0'0,"1"0"15,0 0-15,0 0 16,0 0-16,0 0 0,-1 0 15,1 0-15,21-21 32,21 21-17,1-21-15,20 21 16,-21 0-16,0 0 0,22 0 0,-22 0 16,42 0-16,-20 0 0,-22 0 15,0 21-15,21-21 0,-21 21 16,-21 0-16,22 1 0,-22-1 15,0 0-15,0 0 0,-22 0 16,1 0-16,0 1 0,-21-1 16,21 0-16,-22 0 0,1 0 0,21 0 15,-22 1-15,22-22 0,-21 21 16,21-21-16,42 0 31,0 0-31,0 0 0,0-21 16,22 21-16,-22-22 0,0 22 15,21 0-15,1 0 0,-22 0 0,21 0 16,1 0-16,-22 0 0,21 22 16,0-1-16,1 0 0,-22 0 0,0 0 15,21 0-15,-20 1 0,-1-1 16,0 0-16,-21 21 0,0-21 16,0 1-16,0-1 0,-21 0 0,0 0 15,-1 0-15,-20 0 0,0 1 0,-1-1 16,1 0-16,-21 0 0,20-21 0,1 0 15,0 0-15,-1 21 0,1-21 16,-43 0-16,64 0 0,0 0 16,-43-42-16,43 21 15,21 0-15,-21-1 0,21 1 16,0 0-16,0 0 16,21 0-1,0 0-15,1 21 0,-1-22 0,0 22 16,21-21-16</inkml:trace>
  <inkml:trace contextRef="#ctx0" brushRef="#br0" timeOffset="154635.56">12848 9652 0,'0'0'0,"0"-21"47,21 0-31</inkml:trace>
  <inkml:trace contextRef="#ctx0" brushRef="#br0" timeOffset="155120.29">14055 9165 0,'0'0'0,"0"-21"0,0 0 0,0-21 0,0 20 16,0 1-16,0-21 0,-22 21 16,1 0-16,0-1 0,0 22 15,0 0-15,0 0 0,-1 0 0,1 0 16,0 22-16,-21-1 0,21 0 15,-22 21-15,22 1 0,-64 41 16,64-20-16,-21-22 0,-22 85 16,22-63-16,21-1 0,-21 1 15,20-1-15,1 1 0,0-22 0,21 21 16,0-20-16,0-1 0,0 0 0,85 22 16,-43-43-1,0 0-15,1-21 0,-1 0 0,0 0 16,1 0-16,-1 0 0,22-21 15,-22 0-15,21-21 0,1 20 0,-1 1 16</inkml:trace>
  <inkml:trace contextRef="#ctx0" brushRef="#br0" timeOffset="155827.9">14520 9440 0,'0'-21'16,"0"42"-16,21-63 0,-42 42 15,0 0-15,0 0 16,0 21-16,0 22 15,-1-22-15,1 0 0,0 21 0,0 1 16,0-22-16,-22 63 16,22-41-16,21-22 0,0 42 15,0-20-15,0-22 0,0 0 16,0 0-16,21 0 0,1-21 16,-1 0-16,0 0 0,0 0 15,0 0-15,0 0 0,22 0 0,-43-21 16,21 0-16,0 0 0,-21 0 0,21 0 15,-21-1-15,0-20 0,0 21 16,0-21-16,0-1 0,0 1 0,0 0 16,-21-1-16,21 22 0,0-21 15,0 21-15,0-1 0,0 1 0,0 0 16,0 0-16,21 0 0,0 21 16,1 0-16,-1 0 0,0 0 15,0 0-15,0 0 0,22 0 0,-22 0 16,0 0-16,0 21 0,21 0 0,-20 0 15,-1 22-15,0-22 0,0 0 16,0 21-16,0 1 0,1-22 0,-22 21 16,21-21-16,-21 22 0,0-22 0,0 21 15,0-21-15,0 0 0,0 1 16,0-1-16,0 0 0,0 0 16,0-42 15,0 0-31,0 0 0,0-1 15,0-20-15,0 21 0,0-21 16,42-43-16,-21 43 16,-21 20-16,21-20 0,22 0 0,-22-1 15,0 22-15,21-21 0,1 21 0,-22 0 16,21-1-16,106 22 16,-63 0-16,-43 0 15,-20 22-15,20-1 0,-21 0 16,0 21-16,-21-21 0,0 22 0,0-1 15,0-21-15,0 22 0,0-1 16,-21 0-16,0 1 0,0-22 0,21 21 0,-21-21 16,-1 0-16,22 1 15,-21-1-15,21 0 0,0 0 0,21-21 47,-21-21-47,22 0 0</inkml:trace>
  <inkml:trace contextRef="#ctx0" brushRef="#br0" timeOffset="156240.66">16087 9419 0,'0'0'0,"21"-21"0,0 21 0,0-21 16,-21 0-16,0 0 0,-21 21 31,0 0-31,0 0 16,-1 0-16,-20 0 0,21 21 15,-21 0-15,20-21 0,1 21 0,0 0 16,-21-21-16,42 21 0,-21 1 0,21-1 16,0 0-16,0 0 15,0 0-15,21 0 0,0-21 16,0 22-16,0-1 0,22-21 16,-22 21-16,21 0 0,0 0 0,1-21 15,-22 21-15,21 1 0,1-1 0,-22 0 16,0 0-16,21 0 0,-42 0 15,0 1-15,0-1 16,-21 0-16,0 0 0,0 0 16,-22-21-16,1 0 0,0 21 15,-1-21-15,1 0 0,0 0 0,-1 0 16,1 0-16,0 0 0,21 0 0,-1 0 16,1 0-16,0 0 0,0 0 15,21-21-15,0 0 0,0 0 16,21 0-16,0 0 0,0-1 15,1 1-15,20-21 0</inkml:trace>
  <inkml:trace contextRef="#ctx0" brushRef="#br0" timeOffset="156548.81">16933 8890 0,'0'-21'15,"0"42"-15,-21-84 0,0 20 32,0 43-32,0 0 0,21 21 0,0 22 15,0-22-15,-22 21 16,22 22-16,-21-22 0,0 22 0,21-22 0,-21 21 16,0-20-16,21 20 0,-21-20 15,-1 20-15,22-21 0,-21 22 16,21-22-16,0 1 0,0 20 0,0-42 15,0 22-15,0-1 0,0-21 0,0 0 16,0 0-16,0 1 0,21-22 16,1 0-16,-1 0 0,0 0 15,0 0-15,0-22 0,0 22 16,-21-21-16</inkml:trace>
  <inkml:trace contextRef="#ctx0" brushRef="#br0" timeOffset="156760.7">16573 9356 0,'-42'0'15,"84"0"-15,-105 0 0,42 0 16,42 0 0,0 0-1,0 0-15,0 0 0,22 0 16,-1 0-16,-21 0 0,22 0 0,20 0 15,-21 0-15,22 0 16,-43 0-16,0 0 16,22-21-16</inkml:trace>
  <inkml:trace contextRef="#ctx0" brushRef="#br0" timeOffset="157208.44">17208 9377 0,'-42'0'16,"42"-21"-1,0 0 1,0-1-16,21 22 16,0-21-16,1 21 0,-1-21 0,0 21 0,0 0 15,0 0-15,0 0 16,1 0-16,-1 0 0,0 0 0,0 0 15,0 21-15,-21 0 0,21 1 0,-21-1 16,22 0-16,-22 21 0,0-21 16,0 22-16,0-22 0,0 21 0,0-21 15,0 22-15,0-22 0,0 0 0,0 21 16,-22-20-16,1-22 16,21 21-16,-21 0 0,0-21 15,21-21 16,0 0-31,0-1 0,0 1 16,21-21-16,-21 21 0,0 0 0,21-22 16,0 22-16,-21 0 0,22 0 15,-22 0-15,21-1 0,0 1 16,0 21-16,0 0 0,0-21 16,1 21-16,-1 0 15,0 0-15,0 0 0</inkml:trace>
  <inkml:trace contextRef="#ctx0" brushRef="#br0" timeOffset="157688.16">17928 9313 0,'0'0'0,"0"-21"0,0 0 16,0 42 31,0 0-47,0 1 15,0-1-15,-21 42 0,21-42 16,0 1-16,0 20 0,-21-21 0,21 21 16,0-20-16,-21-1 0,21 21 15,0-21-15,0 0 0,0 1 0,0-1 16,42 21 0,-21-42-16,0 21 0,0-21 15,1 0-15,-1 0 0,42-21 16,-42 0-16,1 21 0,-1-21 0,0-22 15,0 22-15,0 0 0,22-21 16,-22-1-16,0 1 0,0-21 16,0 41-16,0-20 0,-21 21 15,0 0-15,0 0 0,-21 21 32,21 21-32,-21 0 0,0 0 15,21 0-15,0 0 0,-21 22 16,0-22-16,21 0 0,-22 21 15,22-20-15,0-1 0,0 0 0,0 0 16,0 0-16,0 22 16,0-22-16,0 0 0,22-21 15,-1 0-15,0 0 0,0 0 16,0 0-16,22 0 0,-22 0 16,21-21-16,0 0 0</inkml:trace>
  <inkml:trace contextRef="#ctx0" brushRef="#br0" timeOffset="157951.65">18986 9271 0,'0'-21'0,"0"42"0,0-63 0,-21 21 15,0 21-15,0 0 16,0 0-16,0 0 0,-1 0 16,1 21-16,0 0 0,0 0 15,0 0-15,-22 0 0,22 1 0,0 20 16,0 21-16,0-20 0,21-22 15,0 21-15,0 1 0,0-22 16,0 42-16,0-42 0,0 1 16,21-1-16,0 0 0,0 0 15,0-21-15,1 0 16,-1 0-16,21 0 0,-21 0 0,0 0 16,1-21-16,-1 0 0,21 0 0,-21-1 0,0-20 15</inkml:trace>
  <inkml:trace contextRef="#ctx0" brushRef="#br0" timeOffset="158251.47">19473 8784 0,'0'0'16,"0"-42"-16,0 0 0,-21 20 0,21-20 0,0 21 16,-21 0-16,0 21 0,0-21 15,-1 21 1,1 21-16,21 0 0,-21 0 0,0 21 15,0 1-15,21 63 0,-21-64 16,-1 21-16,22 1 0,-21-1 16,21 1-16,0-1 0,-21-20 0,21 20 15,-21-20-15,21-1 0,0 0 0,0 1 16,0 41-16,0-63 16,0 22-16,0-22 0,0 0 0,21 0 15,-21 0-15,21-21 16,0 0-16,1-21 15,-1 21-15,0-21 16,0 0-16,0 0 0</inkml:trace>
  <inkml:trace contextRef="#ctx0" brushRef="#br0" timeOffset="158625.26">19748 9271 0,'0'0'0,"22"0"0,-22-21 15,0 42 1,-22 0-16,1 0 0,0 1 15,0-1-15,0 0 0,0 42 16,-1-41-16,22 20 0,-21-21 16,21 43-16,0-43 0,0 21 15,0-21-15,0 0 0,0 1 16,21-1-16,1-21 0,20 21 16,0-21-16,-21 0 15,1 0-15,-1-21 0,0 0 16,21 21-16,-21-22 0,1-20 0,-1 21 15,0 0-15,0-22 0,0 1 0,-21 21 16,0-21-16,0 20 0,0-20 16,0 0-16,0 21 0,0-1 0,0 1 15,-21 0-15,0 0 0,0 21 16,-22 0-16,22 0 0,0 0 0,-21 0 16,21 0-16,-1 0 0,1 0 0,0 21 15,0 0-15,0 0 16,21 1-16,0-1 15,21 0-15,0-21 0,0 21 16,0-21-16,1 0 0</inkml:trace>
  <inkml:trace contextRef="#ctx0" brushRef="#br0" timeOffset="159051.51">20278 9356 0,'0'0'16,"0"-21"-16,0-1 0,0 1 15,0 0-15,0 0 16,0 0 0,21 21-16,0 0 15,0 0-15,0 0 0,0 0 16,22 0-16,-22 0 0,0 21 0,0-21 16,0 21-16,1 0 0,-22 0 15,21 22-15,-21-22 0,0 0 0,0 0 16,0 22-16,0-22 0,-21 21 0,-1-21 15,1 43 1,0-22-16,21-21 0,-21 0 0,0-21 16,21 22-16,0-44 31,0 1-15,0 0-16,0-21 0,21 21 15,-21-1-15,21 1 0,0-21 16,-21 21-16,21 0 0,1-22 0,20-20 15,0 20 1,-21 22-16,1 0 0,-22 0 16,21 0-16,0 21 0,0-21 0,0 21 15,0-22-15,1 22 0,-1 0 16,0-21-16,0 21 0</inkml:trace>
  <inkml:trace contextRef="#ctx0" brushRef="#br0" timeOffset="159524.28">21548 9144 0,'0'0'15,"0"-21"-15,0 0 16,-22 21-1,1 0-15,0 0 0,0 0 16,0 0-16,0 0 16,-22 21-16,22 0 0,0-21 0,0 21 15,0 0-15,-1 1 0,1-1 0,21 0 16,0 0-16,0 0 0,0 0 16,0 1-16,0-1 0,0 0 0,21-21 15,-21 21-15,22 0 0,-1-21 0,0 21 16,0 1-16,0-22 0,0 21 15,22 0-15,-22-21 0,0 21 0,0 0 16,-21 0-16,21 1 0,-21-1 16,0 0-16,0 0 15,-21 0-15,0 0 0,0-21 16,0 22-16,0-22 0,-22 0 16,22 21-16,0-21 0,-21 0 0,20 0 15,-41 0-15,42 0 16,0 0-16,-1 0 0,1 0 15,0 0 1,21-21-16,0-1 16,0 1-16,0 0 15</inkml:trace>
  <inkml:trace contextRef="#ctx0" brushRef="#br0" timeOffset="159896.59">19071 8996 0,'0'0'0,"0"-21"0,21 0 16,22 21-16,-22 0 16,21 0-16,-21 0 0,43 0 15,42-22-15,-43 22 16,1 0-16,20 0 0,-20 0 0,-1 0 16,1 0-16,-1 0 0,1 0 0,-22 0 15,0 0-15,1 0 0,-22 0 16,21 0-16,-21 0 0,1 0 0,-1 0 15,0 0 1,0 0 0,0 0-16,0 0 15</inkml:trace>
  <inkml:trace contextRef="#ctx0" brushRef="#br0" timeOffset="160211.41">22669 9737 0,'-42'21'32,"42"0"-1,-21-21 0,0 0-31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6T03:54:42.7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783 1228 0,'-21'0'16,"0"-21"-16,0 21 16,21-22-1,-22 22-15,22-21 16,0 0-16,0 0 16,0 0-16,0 0 0,22 21 15,-1-22-15,0 22 0,0-21 16,0 0-16,0 21 0,22 0 0,-22 0 15,0 0-15,21 0 16,-20 21-16,-1 0 0,21 1 0,-21-1 16,-21 21-16,21-21 0,-21 22 15,0-22-15,0 21 0,0 0 16,-21-20-16,0 20 0,0 0 0,0-21 16,-22 1-16,22-1 0,0 0 15,0 0-15,0 0 0,0-21 16,21-21 15,0 0-31,0 0 16,21 21-1,0-21-15,0-1 0,0 22 16,0 0-16,1 0 16,20 0-16,-21 0 0,0 0 0,22 22 15,-22-1-15,21-21 0,-21 21 16,22 0-16,-22 0 0,0 0 0,0 1 15,-21 20-15,0 0 0,0-21 16,0 22-16,0-1 0,0 0 16,-21 1-16,0-1 0,-22 0 0,1 1 15,21-1-15,-21-21 0,-1 22 16,22-22-16,-21 0 0,-1 0 0,22-21 16,-21 0-16,0 0 15,20 0-15,-20 0 0,21 0 0,-21 0 16,20 0-16,-20-21 0,21 21 15,0-21-15,0 21 0,21-21 0,0-1 16,-22 22-16,22-21 0,0 0 16,0 0-16,0 0 15,0 0-15,22-1 0,-1 1 16,0 21-16,0-21 0</inkml:trace>
  <inkml:trace contextRef="#ctx0" brushRef="#br0" timeOffset="195.4">1757 1524 0,'21'0'47,"0"0"-32</inkml:trace>
  <inkml:trace contextRef="#ctx0" brushRef="#br0" timeOffset="689.53">3048 550 0,'-21'0'16,"21"22"-1,0-1-15,0 0 0,-21 21 0,-1 1 16,22 20-16,-21-21 0,0 22 15,0-1-15,0 1 0,0 21 0,-1-22 16,1 1-16,0-1 16,-21 1-16,21-22 0,-22 21 0,22-20 15,0-1-15,-21 0 0,42 1 16,-22-1-16,1-21 0,21 0 0,0 1 16,-21-22-16,21-22 15,0 1 1,21 0-16,0-21 0,1-1 15,-1 22-15,0-42 0</inkml:trace>
  <inkml:trace contextRef="#ctx0" brushRef="#br0" timeOffset="936.39">3048 635 0,'0'0'0,"0"-21"0,21 0 0,-21 0 15,21 21-15,-21 21 16,0 0-16,21 21 0,1 1 15,-22-1-15,0 21 0,0 1 0,0-1 16,0 1-16,0-1 0,0 1 16,0-1-16,0 43 0,0-63 15,0-1-15,0 0 0,-22 1 16,22-1-16,0-21 0,0 21 16,0-20-16,0-1 0,0 0 15,0 0-15,0-42 31,-21 0-31</inkml:trace>
  <inkml:trace contextRef="#ctx0" brushRef="#br0" timeOffset="1118.28">2667 1270 0,'0'0'16,"-42"0"-16,20 0 0,1 0 0,42 0 31,1 0-31,-1 0 15,21 0-15,0 0 0,22-21 16,-22 21-16,22-21 0,-1 21 16,1-21-16,63-22 0,-64 22 15,1 0-15,-1-21 0,1-1 16</inkml:trace>
  <inkml:trace contextRef="#ctx0" brushRef="#br0" timeOffset="1614.01">3746 699 0,'0'0'0,"0"-43"0,0 1 0,0 21 16,0-22-16,0 22 0,0 0 15,0 0-15,0 0 16,0 42 0,0 0-16,0 0 0,0 0 15,0 22-15,0-1 0,0 22 16,0-22-16,0 21 0,-21 1 0,21-1 16,0 1-16,-42 105 15,42-105-15,0-22 0,0 0 16,0 1-16,-21-22 0,21 21 15,0-21-15,0 1 0,0-1 0,0 0 16,0 0-16,0 0 16,-21-21-16,21-21 15,0 0 1,-22 21-16,22-21 0,0-22 0,0 22 16,0-21-16,0 21 0,0-22 15,0 1-15,22 0 0,-1-1 16,21 1-16,-21 21 0,22-21 15,-1 20-15,0-20 0,22 21 0,-22 21 16,0 0-16,1 0 0,-1 0 16,0 21-16,-20 0 0,20 0 0,0 43 15,-21-1 1,-21-20-16,0-22 0,0 21 0,-21-21 16,0 22-16,-21-22 0,21 0 15,-22 21-15,1-20 0,-127 41 16,147-42-1,1-21-15,0 0 0,0 0 0,21-21 32,21 0-17,0 0-15,0 0 0,1-1 0</inkml:trace>
  <inkml:trace contextRef="#ctx0" brushRef="#br0" timeOffset="2055.58">4932 1037 0,'0'0'0,"21"-21"15,0 0-15,-21 0 0,0 0 0,21-1 16,-42 22 0,0 0-1,0 0-15,0 0 0,-22 0 16,22 22-16,0-22 0,-21 21 0,20 0 15,-20 0-15,21 0 0,0 22 16,0-22-16,-1 0 0,22 0 0,-21-21 16,21 21-16,0 0 0,0 1 15,21-22-15,1 21 0,20 0 16,-21-21-16,21 21 0,1 0 0,-22-21 16,21 21-16,1 1 0,-22-22 15,21 21-15,-21 0 0,0-21 0,1 21 16,-1 0-16,-21 0 0,0 1 15,0-1-15,-21-21 0,-1 21 16,-20 0-16,21-21 0,-21 21 16,-1-21-16,-20 0 0,20 0 0,-62 21 15,62-21-15,22 0 16,-21 0-16,-1 0 0,22 0 0,0 0 16,0 0-16,0 0 0,21-21 15,0 0-15,0 0 0,0 0 16,0 0-16,21-1 0,21 1 0,-21 0 15</inkml:trace>
  <inkml:trace contextRef="#ctx0" brushRef="#br0" timeOffset="2373.4">5376 614 0,'0'0'0,"0"-21"0,0 0 16,0-1-16,0 1 0,0 0 0,0 0 15,0 0-15,0 42 32,0 21-17,0-21-15,0 22 0,0 20 0,0-20 16,-21 20-16,21 1 0,-21-1 16,21 1-16,0-1 0,0 1 0,0-1 15,0-21-15,0 22 0,-21-22 16,21 1-16,0-22 0,0 21 0,0-21 15,0 0-15,0 1 0,0-1 0,0 0 16,21-21 0,0 0-1,-21-21-15,0 0 0,21 21 16,-21-22-16</inkml:trace>
  <inkml:trace contextRef="#ctx0" brushRef="#br0" timeOffset="2556.3">5080 1080 0,'-21'0'16,"42"0"-16,-63 0 0,63 0 31,0 0-31,0-22 0,0 22 16,0 0-16,22 0 0,-22 0 0,0 0 15,0 0-15,0-21 0,1 21 16,-1 0-16,0-21 0,0 21 0,0-21 15</inkml:trace>
  <inkml:trace contextRef="#ctx0" brushRef="#br0" timeOffset="3032.41">5757 1080 0,'-21'0'16,"42"0"-16,-63-22 0,42 1 0,0 0 15,-21 0-15,21 0 0,0 0 0,0-1 16,0 1-16,21 0 16,0 21-16,0 0 0,22 0 0,-22 0 15,21 0-15,0 0 0,1 21 16,-1 0-16,-21 22 0,22-22 0,-22 21 15,0 1-15,0-1 0,0 0 16,0-21-16,-21 22 0,0-1 0,0 0 16,0-20-16,0 20 0,0 0 15,-21-21-15,21 1 0,-21-1 0,0 0 16,21 0-16,-21 0 0,0-21 31,21-21-15,0 0-16,0 0 15,0 0-15,0-1 0,0-20 0,21 0 16,0 21-16,0-64 16,0 43-16,0-1 0,1 22 15,-1-21-15,-21 21 0,21-1 0,0 1 16,0 0-16,0 21 0,1 0 16,-1 0-16,0 0 0,0 0 15,0 0-15,0 0 0</inkml:trace>
  <inkml:trace contextRef="#ctx0" brushRef="#br0" timeOffset="3624.01">6964 1312 0,'0'0'15,"21"0"-15,0-21 16,0 0-16,-21 0 15,21 0-15,1 0 0,-22-1 16,0 1-16,0-21 0,21 21 0,-21-22 16,0 1-16,0 21 0,0-21 15,0 20-15,0 1 0,-21 0 16,-1 0-16,-20 21 16,21 0-16,0 0 0,-22 21 0,22 0 15,-21 22-15,0-1 0,20 0 16,-20 1-16,0-1 0,21 0 0,-43 43 15,43-43-15,0-21 16,21 22-16,0-1 0,0-21 0,0 0 16,0 1-16,0-1 0,0 0 0,21 0 15,0-21-15,0 0 0,0 0 16,22 0-16,20 0 16,-42 0-16,1 0 0,20-21 15,-21 0-15,21 0 0,-20-1 0,-1 1 16,0-21-16,0 0 0,0 20 15,0-20-15,1 0 0,-1-1 0,0-41 16,-21 41-16,0 22 16,0 0-16,0 0 0,0 0 0,0 42 31,0 0-31,-21 0 0,21 0 0,-21 22 16,21-1-16,-22-21 0,22 43 15,0-22-15,0 0 0,0-20 16,0-1-16,0 0 0,0 21 0,22-21 15,20 22 1,-21-43-16,0 0 0,0 0 16,1 0-16,-1 0 0,0 0 0,21 0 15,-21-21-15,22-1 0,-22 22 16,21-21-16,1-21 0</inkml:trace>
  <inkml:trace contextRef="#ctx0" brushRef="#br0" timeOffset="3915.84">7789 868 0,'0'0'0,"0"-42"0,0 20 0,0 1 16,0-21-16,0 21 16,0 0-16,-21 21 15,0 0-15,0 0 0,0 21 16,-1 0-16,22 21 16,-21-21-16,0 22 0,0-1 0,0 0 15,0 1-15,-1-1 0,22 0 16,-21 43-16,21-64 0,0 22 15,0-1-15,0-21 0,0 21 16,0-20-16,0-1 0,0 0 0,21 0 16,1 0-16,-1 0 0,0 1 15,21-22-15,-21 0 0,1 0 16,20 0-16,-21 0 0,21 0 16,-20-22-16,20 1 0,0 21 0,1-21 15,-1-21-15,-21 21 0,21-22 16,22 22-16</inkml:trace>
  <inkml:trace contextRef="#ctx0" brushRef="#br0" timeOffset="4228.79">8403 402 0,'0'0'0,"0"-42"0,0 0 0,0 20 16,0 1-16,0 0 0,-21 21 16,0 0-16,0 0 0,-1 0 0,22 21 15,-21 0-15,21 22 0,-21 20 16,21-20-16,-21-1 15,21 21-15,-21-20 0,21 20 0,0-20 16,0 20-16,0 1 0,-21-1 16,21 1-16,0-22 0,0 21 15,0-20-15,0-1 0,0 0 0,0-20 16,0 20-16,0-21 0,21 0 16,-21 0-16,0 1 0,21-22 15,0 21-15,0-21 0,0 0 16,1 0-16,-1 0 0,0 0 15,0-21-15,-21-1 0,42-20 16,-20 21-16,-1-21 16,0 20-16,0-20 0,0 0 0,22-1 15,-22 1-15</inkml:trace>
  <inkml:trace contextRef="#ctx0" brushRef="#br0" timeOffset="4474.64">8678 868 0,'0'-21'0,"0"42"0,21-63 16,-21-1-16,0 22 15,0 42 16,0 0-31,0 22 0,0-22 16,-21 21-16,21-21 0,-21 22 0,21-1 16,0 0-16,0-20 0,0 20 15,-21-21-15,21 21 0,0-20 0,0-1 16,0 0-16,0 0 0,0 0 16,21-21-1,0 0-15,0 0 16,22 0-16,-22 0 15,0 0-15,0-21 0,22 0 0,-22 0 16,21 0-16,-21-1 0,43-20 16,-22 0-16</inkml:trace>
  <inkml:trace contextRef="#ctx0" brushRef="#br0" timeOffset="5199.76">9207 910 0,'0'0'0,"0"-21"0,0 0 16,0 0-16,-21 42 31,0-21-16,0 21-15,21 21 0,-21-20 16,21-1-16,-21 21 0,21-21 16,-22 0-16,22 22 0,0-22 0,0 0 15,0 21-15,0-20 0,0-1 0,0 0 16,0 0-16,0 0 0,0 0 16,22-21-1,-1 0-15,0 0 16,0 0-16,0-21 15,-21 0-15,0-21 16,21 21-16,-21-1 0,22-20 0,-22 0 16,0-1-16,0 1 15,0 21-15,0-21 0,0-1 0,0 22 16,0 0-16,21 0 0,-21 0 0,21-1 16,0 1-16,0 21 0,0 0 15,22 0-15,20 0 16,-42 0-16,1 0 0,-1 21 15,0-21-15,0 22 0,0 20 0,0-21 16,1 0-16,-22 22 0,0-1 16,0-21-16,0 21 0,0 1 0,0-22 15,0 21-15,0-21 0,0 1 16,0 20-16,0-21 0,0 0 0,0 0 16,0 1-1,0-44 16,0 1-31,0 0 16,0 0-16,0 0 0,0-22 0,21 1 16,0 0-16,-21-1 0,21-20 15,0-1-15,0 22 0,22 0 0,-22-1 16,0 1-16,0 0 0,22 21 16,-22-1-16,21 1 0,-21 0 0,22 0 15,-22 21-15,21 0 0,-21 0 0,0 0 16,1 0-16,-1 21 15,0 0-15,0 0 0,-21 1 0,0-1 16,0 21-16,0 0 0,0-20 16,0 20-16,0 0 0,0-21 0,-21 22 15,0 20-15,21-42 16,-21 1-16,-1-1 0,22 0 0,-21 0 16,21 0-16,0-42 46,0 0-46,43 0 0,-22 0 16,21-1-16</inkml:trace>
  <inkml:trace contextRef="#ctx0" brushRef="#br0" timeOffset="5628.48">10774 699 0,'0'0'15,"0"-22"-15,0 1 0,21 21 0,-21-21 0,0 0 16,0 0-16,0 0 0,0-1 15,-21 22 1,0 0-16,-1 22 16,1-1-16,0-21 0,0 21 0,0 0 15,0 0-15,-1 0 0,1 1 16,21 20-16,0-21 0,0 0 16,0 0-16,0 1 0,0-1 0,0 0 15,0 0-15,21 0 0,1 0 16,-1 1-16,0-1 0,0-21 0,21 21 15,-20 0-15,20 0 0,21 0 16,1 22-16,-43-22 16,0 0-16,0 0 15,-21 0-15,0 1 0,0-1 16,0 0-16,0 0 16,-21-21-16,0 21 0,-21-21 15,21 21-15,-1-21 0,-20 0 0,21 0 16,0 22-16,-22-22 0,22 0 15,-42 0-15,42 0 16,-1 0-16,1 0 0,0 0 16,0 0-16,0-22 15,21 1-15,0 0 16,0 0-16,0 0 0</inkml:trace>
  <inkml:trace contextRef="#ctx0" brushRef="#br0" timeOffset="5912.32">9377 318 0,'0'0'0,"-21"0"0,-1 0 94,1 0-79,0 0 1</inkml:trace>
  <inkml:trace contextRef="#ctx0" brushRef="#br0" timeOffset="6136.19">8318 572 0,'22'0'15,"-1"0"-15,0 0 0,0 0 0,0 0 16,0 0-16,1 0 16,-1 0-16,21 0 0,-21 21 0,0-21 15,1 0-15,-1 0 0,0 0 16,0 0-16,0 0 0,0 0 0</inkml:trace>
  <inkml:trace contextRef="#ctx0" brushRef="#br0" timeOffset="6984.13">3048 2201 0,'0'0'16,"-21"0"-16,0 0 0,-1-21 15,1 21-15,0 0 0,0 0 16,0 0-16,0-21 16,-1 21-16,1-21 0,0 21 0,0 0 15,0 0-15,0 0 0,-1 0 16,1 0-16,0 0 16,42 0 15,0 0-31,22 0 0,20 0 15,-20 0-15,20 0 0,85 0 16,-63 0-16,0 0 0,20 0 16,22 0-16,22 0 0,-1-21 15,0 21-15,21 0 0,1 0 0,20-21 16,1 21-16,20-22 0,-20 22 16,20 0-16,1-21 0,21 21 0,-21 0 15,20-21-15,1 21 0,0-21 16,0 21-16,0-21 0,254 0 15,-255 21-15,1-22 0,0 1 16,0 21-16,0 0 0,-22-21 0,213 21 16,-234-21-16,22 21 0,-43 0 15,1 0-15,-22 0 0,0 0 16,-21 0-16,106 0 16,-127-21-16,-22 21 0,1 0 0,-22 0 15,1 0-15,-22 0 0,1 0 16,-22 0-16,0 0 0,0 0 15,0 0-15,0 0 16</inkml:trace>
  <inkml:trace contextRef="#ctx0" brushRef="#br0" timeOffset="7133.05">11388 1863 0,'0'21'0,"0"0"16,0 0 0,0 0-1,-22-21 17</inkml:trace>
  <inkml:trace contextRef="#ctx0" brushRef="#br1" timeOffset="13168.47">3006 3133 0,'0'0'0,"-22"0"15,1 0 1,21 21-1,21-21 17,-21-21-17,22 21-15,-1-21 0,0-1 0,0 1 16,0 0-16,22 0 0,-22 0 16,21 0-16,0-22 0,-20 1 0,20 21 15,-21-22-15,0-20 0,0 21 16,1-1-16,-1-20 0,-21 20 15,0 1-15,0 0 0,0-1 0,0 1 16,0 0-16,-21 21 0,-1-1 16,1 1-16,0 21 0,0 0 15,21 43-15,-21-22 16,21 21-16,0 0 0,0 1 0,0-1 16,0 22-16,0-1 0,0-21 15,-21 22-15,21-22 0,0 22 0,0-22 16,-22 0-16,22 1 0,0-1 15,0 22-15,-21-43 0,21 21 0,0 0 16,-21-20-16,21-1 0,0 0 16,0 0-16,0-42 31,21 0-31,0 0 0,1-1 16,-22-20-16,21 21 0,0 0 15,0-22-15,-21 1 0,21 21 0,0-21 16,1 20-16,-1 1 0,21-21 15,-21 42-15,0 0 0,1 0 16,-1 0-16,0 0 0,0 0 16,0 21-16,0 0 0,-21 0 15,0 1-15,22-1 0,-1 42 16,0-42-16,-21 1 0,0 20 16,21-21-16,0 0 0,-21 0 15,21 22-15,1-43 0,-22 21 16,21 0-16,0-21 0,0 0 0,0 0 15,0 0-15,22 0 0,-22 0 16,0-21-16,21 0 0,-20 0 0,-1-1 16,0 1-16,21-21 0,-21 21 15,-21 0-15,22-22 0,-1 22 16,0-21-16,-21 21 0,21-1 0,-21-20 16,0 21-16,21 21 0,-21 21 31,0 0-31,0 0 15,0 1-15,0-1 16,0 0-16,0 0 0,0 0 0,0 0 16,0 1-16,0-1 0,0 0 15,0 0-15,0 0 0,21-21 32,1 0-32,-1 0 0,-21-21 15,21 0-15,-21 0 0,21 0 16,0-1-16</inkml:trace>
  <inkml:trace contextRef="#ctx0" brushRef="#br1" timeOffset="13332.38">4381 2731 0,'-21'-22'0,"42"44"0,-63-44 0,21 1 16,0 21-16,0 0 16,-1 0-16,22 21 15,0 1 1,0-1-16,0 0 0,0 0 15,22-21-15,-22 21 0,21-21 16,0 21-16,0-21 0</inkml:trace>
  <inkml:trace contextRef="#ctx0" brushRef="#br1" timeOffset="15057.39">4995 3048 0,'0'0'0,"21"0"0,1 0 0,-1 0 16,0-21-16,0 21 0,-21-21 16,0 0-16,21 21 0,-21-22 15,21 1-15,-21 0 0,0 0 0,0 0 16,0 0-16,0-1 0,0-20 16,0 21-16,0 0 0,-21 0 0,0 21 15,0-22-15,0 22 0,0 0 16,-1 0-16,1 0 0,-21 22 0,21-1 15,-22 0-15,1 0 0,0 21 16,21-20-16,-22 20 0,1-21 16,21 21-16,0-20 0,-1 20 0,1-21 15,0 21-15,21-20 0,0 20 0,0-21 16,0 0-16,0 0 0,21 1 16,22-22-1,-1 0-15,-21 0 0,21 0 0,1 0 16,-22-22-16,21 22 0,1-21 0,-1 0 15,0 0-15,-21-21 0,22 20 16,-22-20-16,21 21 0,-21-21 16,1-1-16,-1 1 0,21-64 15,-21 43-15,-21 20 0,0-20 16,0-1-16,21 22 0,-21 0 0,0-1 16,0 1-16,0 0 0,0 20 15,-21 1-15,0 21 0,-21 0 16,21 0-1,-1 43-15,1-22 0,21 21 0,0 0 16,-21 64-16,0 0 16,21-42-16,0-22 0,0 0 15,0 22-15,0-22 0,0-21 0,0 22 16,0-1-16,21-21 16,0 0-16,0 43 0,1-43 15,-1-21-15,0 21 0,21-21 16,-21 0-16,1 0 0,20 0 0,-21 0 15,0-21-15,22 0 0,-22 21 0,21-21 16,-21-1-16,0 1 0,1 0 16,-1-21-16,0 21 0,0-1 0,0 1 15,-21-21-15,21 21 0,-21 0 16,0-1-16,0 44 16,0-1-1,0 0-15,-21 21 16,21-21-16,-21 1 0,21-1 0,-21 0 15,21 21-15,0-21 0,0 22 16,0-22-16,0 0 16,0 0-16,21 0 0,0-21 0,0 0 15,1 22-15,20-22 0,-21 0 16,21 0-16,22-22 0,-43 1 16,21 0-16,1 0 0,-22 0 15,42-22-15,-41 22 0,-1 0 16,0 0-16,0-21 0,-21 20 0,21 1 15,0 0-15,-21 0 16,22 21-16,-22 21 16,0 0-1,0 0-15,0 1 16,0-1-16,0 0 0,0 0 16,0 0-16,0 0 0,0 1 15,0-1 1,21-21-1,0 0-15,0 0 0,0 0 0,0-21 16,1 21-16,20-22 0,-21 1 16,0 0-16,0 0 0,1 0 15,-1 0-15,0-1 0,0 22 0,0-21 16,0 0-16,1 21 16,-22 21-1,0 0 1,0 1-16,0-1 15,0 0-15,0 0 0,0 0 16,0 0-16,21 1 0,0-22 16,0 21-16,0 0 0,0-21 15,22 0-15,63 21 16,-43-21-16,-21 0 0,22 0 16,-1 0-16,-20 0 0,20 0 0,22-42 15,-43 21-15,1 21 0,-22-22 16,0 1-16,21-21 15,-21 21-15,-21 0 0,0-22 0,22 22 16,-22-21-16,0 21 0,0-22 16,0 22-16,0 0 0,-22 0 0,1 21 15,0 0-15,0 0 0,0 0 0,-22 0 16,22 21-16,-21 0 0,21 0 16,-22 0-16,1 1 0,21-1 0,-21 21 15,20-21-15,1 0 16,21 1-16,0-1 0,0 0 0,0 0 0,0 0 15,0 0-15,21-21 16,1 0-16,-1 0 0,0 0 16,0 0-16,21 0 0,-20 0 15,-1 0-15,0-21 0,0 21 0,0-21 16,-21 0-16,21 21 0,1-21 16,-22 42 15,0 0-16,0 0-15,0 0 0,-22 1 0,22 20 16,-21 0-16,21 1 0,0-1 16,0 0-16,0 22 0,0-1 0,0-20 15,0 20-15,0 1 0,21-22 16,1 21-16,-22 1 0,21-1 0,0 128 16,0-149-1,-21 22-15,0-1 0,0-20 0,0 20 16,0-21-16,0 43 15,-21-64-15,-21 43 0,-1-43 16,22-21-16,-21 21 0,21-21 0,-22 0 16,1 0-16,0 0 0,-22-21 0,22 0 15,-1 0-15,-20-1 0,21 1 16,-1-21-16,1 21 0,0-22 0,-1 22 16,1-21-16,21 0 0,-22-22 15,22 22-15,0-1 16,0 1-16,21 0 0,0-1 0,0 1 0</inkml:trace>
  <inkml:trace contextRef="#ctx0" brushRef="#br1" timeOffset="15268.27">6244 2582 0,'0'-21'0,"-21"0"32,42 21-17,0 0 1,0 0-16,1 0 0,-1 0 16,0 0-16</inkml:trace>
  <inkml:trace contextRef="#ctx0" brushRef="#br1" timeOffset="15781.57">9356 2413 0,'0'-42'0,"0"84"0,21-105 0,0 41 15,-21-20-15,0 21 16,21 0-16,-21 0 0,0-1 0,0 1 16,0 0-16,0 0 0,-21 0 15,0 21 1,0 0-16,-22 21 0,22 0 16,0-21-16,0 42 0,-22-20 15,22 20-15,-21 0 0,21 1 0,0 20 16,-22 1-16,22-22 0,0 21 15,0 1-15,0-1 0,-1-20 16,22-1-16,0 0 0,0 43 0,22-64 16,-1 0-16,21 1 15,-21-1-15,22 0 0,-22 0 0,21-21 16,0 0-16,-20 0 0,62 0 16,-41-21-16,-1 0 0,21 21 15,-20-21-15,-1-1 0</inkml:trace>
  <inkml:trace contextRef="#ctx0" brushRef="#br1" timeOffset="16164.35">9948 2561 0,'0'-42'0,"0"84"0,0-105 16,0 42-16,-21 21 31,0 21-31,0 0 0,0 0 16,-1 21-16,1-20 0,0 20 15,0 0-15,0-21 0,-22 43 16,22-22-16,21-21 0,0 22 15,0-22-15,0 0 0,0 0 0,0 0 16,21 1-16,1-22 0,-1 0 0,0 21 16,21-21-16,-21 0 0,22 0 15,-1 0-15,-21 0 0,22-21 16,-22 21-16,0-22 0,21 1 0,-42 0 16,21 0-16,-21 0 0,22 0 0,-22-22 15,0 1-15,0 21 0,0-22 16,-22 22-16,22-21 15,-21 21-15,21-22 0,0 22 0,0 0 16,0 0-16,0 0 0,0 0 0,0-1 16,21 22-16,1 0 0,-1 0 15,0 0-15,21 0 0,-21 0 0,22 0 16,-22 22-16,21-1 0,-21 0 16,1 0-16,-1 21 0,0-20 15,0 20-15,-21-21 0,21 21 0,-21-20 16</inkml:trace>
  <inkml:trace contextRef="#ctx0" brushRef="#br1" timeOffset="16668.08">10456 2752 0,'0'42'0,"0"-21"15,0 0-15,0-105 0,0 190 0,0-85 0,0 0 16,-21 0-16,21 0 16,-21-21-16,21-21 31,0 0-31,0 0 16,0 0-16,0-1 0,0 1 15,0-21-15,21 21 0,0-22 0,0 1 16,1 21-16,-1-21 0,0 20 15,0 1-15,21 0 0,-20 0 0,-1 21 16,0 0-16,64 21 16,-64 0-16,0 0 0,0 1 15,0 20-15,-21-21 0,0 0 16,21 22-16,-21-22 0,22 0 0,-22 21 16,0-21-16,0 1 0,0-1 0,0 0 15,0 0 1,0 0-1,-22-21 1,22-21-16,0 0 16,0 0-16,0 0 0,22-1 15,-1-20-15,0 21 0,21-21 0,-21-1 16,22 1-16,-1 21 16,-21-22-16,22 1 0,-1 21 0,0 0 0,-21 0 15,22 21-15,-22 0 0,42 0 16,-41 21-16,-22 21 15,21-21-15,-21 0 0,0 22 16,0-22-16,0 21 0,0-21 16,-21 1-16,-1-1 0,1 0 0,0 21 15,0-21-15,0 1 0,21-1 16,-21-21-16,21 21 0,21-21 31,0 0-15,0-21-16</inkml:trace>
  <inkml:trace contextRef="#ctx0" brushRef="#br1" timeOffset="17031.93">11874 2392 0,'0'-21'0,"0"42"0,-21-42 0,0 21 15,0 0 1,0 0-16,21 21 15,-21 21-15,21-21 0,-22 22 16,22-1-16,-21 0 0,21 1 0,0-1 16,-21 0-16,21 22 0,0-22 0,0 22 15,0-1-15,0 1 0,0-1 16,0 1-16,-21 84 16,21 0-16,-21-63 0,21-22 15,0 1-15,-21 20 0,21-20 0,-22-1 16,1 64-16,21-84 15,0-1-15,-21 0 0,0 43 16,0-64-16,21 22 16,0-65-1,0 1-15,0 0 16,0-21-16,21 21 0,0-43 0,-21 22 16,21-22-16,-21 22 0,21-43 0,1 22 15,-22-22-15</inkml:trace>
  <inkml:trace contextRef="#ctx0" brushRef="#br1" timeOffset="17311.78">11642 2709 0,'0'0'0,"0"-42"0,-22 0 0,22-43 15,0 43-15,0-1 0,0 1 16,0 21-16,22 0 0,-1 0 16,0-1-16,0 1 0,0 0 0,22 21 15,-22 0-15,21 0 0,0 0 0,22 0 16,-22 0-16,1 21 0,-1 0 15,0 1-15,1-1 0,-1 42 16,-42-20-16,0-1 0,0-21 16,0 21-16,-64 1 15,43-1-15,-21-21 0,0 0 0,-1-21 16,-20 22-16,20-1 0,1-21 16,0 21-16,-1-21 0,22 0 0,-21 0 15,21 0-15,0 21 0,21-42 31,21 21-31</inkml:trace>
  <inkml:trace contextRef="#ctx0" brushRef="#br1" timeOffset="17777.03">12679 1884 0,'0'0'0,"0"-21"0,0 0 16,0-1-16,0 1 15,-21 42 1,21 1-16,-22-1 0,1 0 16,21 21-16,-21 1 15,0-1-15,0 43 0,0-22 0,-1-21 16,22 22-16,-21-1 0,0-20 15,21 20-15,-21-20 0,21 20 0,0-21 16,0-20-16,0 20 0,0-21 0,0 21 16,0-20-16,0-1 15,0 0-15,21-21 16,0 0-16,0 0 16,-21-21-16,22 0 0,-1-1 15,0 1-15</inkml:trace>
  <inkml:trace contextRef="#ctx0" brushRef="#br1" timeOffset="18127.83">12658 2477 0,'0'0'0,"-22"42"32,44-42-17,-1 0-15,0 0 16,0 0-16,43-21 15,-22 0-15,-21 21 0,21-22 16,1 1-16,-22 0 0,0 0 0,0 0 16,0 21-16,-21-21 0,0-1 0,0 1 15,-21 21 1,-21 0-16,21 0 0,0 21 16,-22-21-16,-20 64 15,42-43-15,-1 21 0,-20-20 0,42-1 16,-21 21-16,0-21 0,21 0 15,-21 22-15,21-22 0,0 0 0,0 0 16,0 0-16,21 1 0,0-22 16,0 0-16,21 0 0,-20 0 15,20 0-15,0 0 0,1 0 16,20-22-16,-21 22 0,1-21 0</inkml:trace>
  <inkml:trace contextRef="#ctx0" brushRef="#br1" timeOffset="18828.65">13356 2328 0,'0'0'0,"0"-42"16,0 21-1,21 21-15,0 0 0,1 0 16,-1-21-16,0 21 0,42 0 16,-41 0-16,41 0 15,-42 21-15,0-21 0,1 21 0,-1 0 16,0 22-16,-21-22 0,0 0 15,0 21-15,0 1 0,0-22 0,-21 21 16,-22-21-16,22 0 0,0 22 16,0-22-16,0 0 0,-22 0 0,22 0 15,0-21-15,0 22 0,42-44 47,0 1-47,0 0 16,1 0-16,20-21 0,-21 20 15,0-20-15,22 0 0,20-43 16,-42 64-16,0-21 0,1 20 16,-1 1-16,0 0 0,-21 0 15,0 42 1,-21 0 0,0 0-16,-1 1 0,1 20 0,0-21 15,0 21-15,21-20 0,-21 20 16,21-21-16,-21 21 0,21-20 0,0-1 15,0 0-15,0 0 0,0 0 16,0 0-16,0 1 0,21-22 16,0 0-16,0 0 0,0 0 0,0 0 15,22 0-15,-22 0 0,21 0 0,1 0 16,-22-22-16,21 1 0,85-42 16,-85 42-16,-20-22 15,20 22-15,0-21 0,-21 21 16,1-22-16,-1 22 0,-21 0 0,21 0 15,-21 42 17,-21 0-32,21 0 0,-21 0 15,-1 1-15,22 20 0,0-21 0,-21 0 16,21 0-16,-21 1 0,21-1 16,0 0-16,0 0 0,0 0 15,21-21 1,0 0-16,1 0 0,-1 0 15,0 0-15,0-21 0,0 0 16,0 0-16</inkml:trace>
  <inkml:trace contextRef="#ctx0" brushRef="#br1" timeOffset="19192">14414 2011 0,'0'0'0,"-42"0"0,0 21 0,21 0 16,-22-21-16,22 21 0,0 1 0,0-1 16,0 0-16,21 0 0,0 0 15,21-21-15,0 21 16,0-21-16,0 0 0,22 0 0,-22 0 16,21 0-16,-21 0 0,22 0 15,-22 0-15,21 0 0,0-42 16,-20 42-16,-1-21 0,0 0 0,-21 0 15,0-1-15,0 1 0,0 0 16,0 0-16,0 0 0,-21 0 16,0 21-16,-1 0 15,-20 0-15,21 0 0,0 0 16,-22 21-16,1 21 0,0-21 16,21 0-16,-1 1 0,1-1 15,0 0-15,21 0 16,0 0-16,0 0 0,42-21 15,-20 0-15,-1 0 0</inkml:trace>
  <inkml:trace contextRef="#ctx0" brushRef="#br1" timeOffset="20056.31">15134 1609 0,'0'0'0,"-21"0"16,0 0-16,0 21 0,21 0 16,-22 0-16,1 0 0,0 22 0,21-1 15,-21 0-15,0 1 0,21 20 0,-21-20 16,-1-1-16,1 21 0,21-20 16,-21-1-16,0 22 0,21-22 15,-21 64-15,21-64 0,0 0 16,0 1-16,0-1 0,0 0 15,0-20-15,0-1 0,21 21 16,-21-21-16,21-21 0,0 0 16,0 0-16,1 0 0,-1 0 0,21 0 15,-21 0-15,22-21 0,-22 0 0,21 0 16,0 0-16,-20-1 0,62-41 16,-41 21-16,-22 20 15,21-20-15,-21 21 0,0 0 16,-21 0-16,22 21 0,-44 21 31,1-21-31,0 21 16,21 21-16,-21-21 0,21 1 0,-21-1 15,0 0-15,21 0 0,0 0 16,0 0-16,0 1 0,0-1 0,0 0 16,21 0-16,0-21 0,0 21 15,21-21-15,-20 0 0,20 0 16,0 0-16,-21 0 0,22 0 0,-1-21 15,0 0-15,-20 0 0,20 0 16,-21-22-16,0 22 0,0-21 0,1 21 16,-1-22-16,0 22 0,0-21 15,-21 21-15,0-1 0,0 1 16,0 42 15,-21 1-15,0 20-16,0-21 0,21 21 0,-22 1 15,1-1-15,0 0 0,21 1 16,-42 41-16,42-41 0,-21 41 16,-1-41-16,22 20 15,0-20-15,0-1 0,0 21 0,0-20 16,0 20-16,0 1 0,0-1 0,0 1 16,0-1-16,22-20 15,-22 20-15,0 1 0,0-22 0,0 21 16,0-20-16,0-1 0,0 22 0,0-22 15,0 0-15,0 22 16,-22-43-16,1 21 0,0-42 0,0 21 16,21 1-16,-21-22 0,0 0 0,-1 0 15,1 0-15,0 0 0,0 0 16,0-22-16,0 1 0,-1 21 16,22-21-16,-21 0 0,21 0 0,-21-22 15,21 22-15,0 0 0,0 0 0,0-21 0,0 20 16,0-20-16,0 0 0,0-1 15</inkml:trace>
  <inkml:trace contextRef="#ctx0" brushRef="#br1" timeOffset="20419.72">14774 2032 0,'21'0'32,"1"0"-32,20 0 15,21 0-15,1-21 0,-1 21 16,1 0-16,21 0 0,-1 0 0,1 0 15,63 0-15,-84 0 0,-1 0 16,-21 0-16,22 0 0,-43 0 16,21 0-16,-20 0 0,-1 0 0,0 0 15,-21 21 48</inkml:trace>
  <inkml:trace contextRef="#ctx0" brushRef="#br1" timeOffset="34451.85">804 4847 0,'0'0'0,"-21"0"0,0 0 15,0 0-15,0 0 0,-1 0 0,1 0 16,0 0-16,0 0 0,0 0 15,-22 0-15,22 0 0,0 0 16,-21 0-16,21 0 0,-22 0 16,22 0-16,0 0 0,42 0 31,0 0-15,22 0-16,-1 0 0,21 0 15,1 0-15,-1 0 0,1 0 0,21 0 16,-22 0-16,22 0 0,-22 21 15,22-21-15,0 0 0,-1 0 0,-20 0 16,20 0-16,-20 22 0,-1-22 16,1 0-16,-22 0 0,1 0 0,-1 0 15,-21 0-15,0 0 0,0 0 16,1 0-16,-1 0 16,-42 0-1,-1 0 1,1 0-16,0 0 15,0 0-15,0 0 0,0 0 16,-1-22-16</inkml:trace>
  <inkml:trace contextRef="#ctx0" brushRef="#br1" timeOffset="34856.62">1566 4614 0,'0'0'0,"-21"0"16,21-21-16,-21 21 0,0 0 15,0 0 1,-1 0-16,22 21 16,0 1-16,22-1 15,-1 0-15,0 0 16,21 0-16,-21 0 0,22-21 0,-1 22 16,0-1-16,1-21 0,-1 21 15,0-21-15,43 0 0,-43 0 16,-20 0-16,20 0 0,-21 0 15,0 0-15,0 0 0,-21 21 47,-42 0-47,21 0 0,0 1 16,-22 20-16,1-21 0,0 21 16,-22-20-16,22 20 0,0 0 0,-1-21 15,-20 22-15,42-22 0,-22 21 16,1-21-16,21 1 0,-22 20 15,22-42-15,21 21 0,-21 0 16,21 0-16,21-21 31,0 0-31</inkml:trace>
  <inkml:trace contextRef="#ctx0" brushRef="#br1" timeOffset="35568.53">3111 4699 0,'43'-85'31,"-86"170"-31,86-191 0,-43 85 0,0 0 16,0 0-16,0 0 15,0 42 16,0 0-31,0 0 0,0 21 16,0 1-16,0-1 0,0 0 0,0 22 16,0-1-16,0-20 0,0 20 15,-21-20-15,21-1 0,-22 64 16,22-64-16,-21 22 0,21-43 16,0 0-16,0 0 15,0 0-15,0 0 0,21-42 47</inkml:trace>
  <inkml:trace contextRef="#ctx0" brushRef="#br1" timeOffset="36370.07">3937 4678 0,'0'0'0,"0"-21"0,0 42 31,-21 0-31,0 0 16,-1 22-16,1-1 15,0 0-15,0 1 0,-21-1 0,20 0 16,-20 1-16,21 20 0,-21-21 16,20-20-16,1 20 0,21 0 0,0-21 15,0 1-15,0-1 0,43 21 16,20-42-1,-21 0-15,-20 0 0,62 0 16,-41 0-16,-1-21 0,0 21 16,-21-21-16,22 0 0,-22-1 0,21-20 15,-42 21-15,0-43 16,0 43-16,0-21 0,0 21 16,0-22-16,-21 1 0,0 0 15,0 21-15,21-22 0,-21 22 16,-1 0-16,1-21 0,0 20 0,0 1 15,21 0-15,0 0 16,21 0 0,0 21-16,22 0 0,-22 0 15,0 0-15,21 0 0,1 0 0,-1 0 16,0 0-16,1 0 0,-1 0 0,0 0 16,1 21-16,-1 0 0,-21 0 15,21 0-15,-42 1 0,22-1 0,-22 0 16,0 21-16,0-21 0,0 1 15,0 20-15,-22-21 0,1 21 16,0-20-16,0-1 0,0 21 16,0-21-16,21 0 0,-22 1 0,22-1 15,0 0-15,0 0 0,0 0 16,0 0-16,22-21 0,20 0 16,-21 0-16,21 0 0,1 0 15,-1 0-15,0 0 0,1 0 16,-1-21-16,0 21 0,1-21 0,-1 0 15,0 0-15,43-43 0,-64 43 16,0-21-16,1-1 0,-22 1 16,0-43-16,0 43 15,0 0-15,-22-1 0,1 22 16,0-21-16,-21 21 0,-1 0 0,-20-1 16,-22 22-1,43 0-15,0 0 0,-1 22 0,22-1 16,-21-21-16,21 21 0,-22 0 0,22 21 15,0-20-15,21-1 0,0 21 16,0 0-16,0 1 0,0-22 16,0 0-16,21 0 0,0-21 15,22 21-15,-22-21 0,21 0 0,0 0 16</inkml:trace>
  <inkml:trace contextRef="#ctx0" brushRef="#br1" timeOffset="36759.85">5376 4657 0,'0'-21'0,"0"42"0,0-64 0,0 22 15,0 42 17,0 1-32,0-1 15,0 0-15,0 0 0,0 0 16,0 0-16,0 22 0,0-22 15,0 0-15,0 0 0,0 0 16,21-21 0,1 0-1,-1 0-15,-21-21 16,0 0-16,0 0 0,0 0 0,0 0 16,0-1-16,0 1 15,0 0-15,0 0 0,0 0 0,0 0 16,-21 21-1,-1 0-15,1 0 16,0 21 0,0 0-16,0 0 15,21 0-15,0 0 0,0 1 16,21-22 0</inkml:trace>
  <inkml:trace contextRef="#ctx0" brushRef="#br1" timeOffset="37100.66">6202 4382 0,'0'-22'15,"0"44"-15,0-65 0,-21 43 16,-1 21-1,22 1-15,-21-1 0,21 21 16,-21-21-16,0 22 0,0-1 16,21 0-16,-21 1 0,-1-1 0,1 21 15,0 1-15,-21-22 0,21 22 0,-1-22 16,-20 0-16,0 43 16,21-43-16,-22 1 0,22-22 15,0 0-15,21 0 0,-21 0 0,21 1 16,-21-1-16,21 0 15,21-42 17,0 0-32,0-1 0,0 1 15</inkml:trace>
  <inkml:trace contextRef="#ctx0" brushRef="#br1" timeOffset="37431.47">6519 4784 0,'0'21'16,"0"0"-1,-21-21-15,21 21 0,-21-21 0,21 21 16,0 1 0,21-44 15,0 22-31,-21-21 15,21 0-15,-21 0 16,22 0-16,-22 0 0,-22 21 31,1 0-31,21 21 16,-21-21-16,0 21 0,21 0 16,0 0-16,-21-21 15,21 21-15,21-21 31</inkml:trace>
  <inkml:trace contextRef="#ctx0" brushRef="#br1" timeOffset="38241.51">8149 4022 0,'-21'0'0,"42"0"0,-63 0 15,21 0-15,-1 0 16,44 0 15,-1 0-31,0 0 0,21 0 16,1 0-16,-1 0 0,0 0 0,22 0 16,-1 0-16,1 0 0,-1-21 15,22 21-15,-22 0 0,22 0 0,-21 0 16,-22 0-16,21 0 15,1 0-15,-43 0 0,-42 0 16,0 0 0,-22 0-16,1 0 0,21 0 15,-21 0-15,-1 0 0,1 0 0,0 0 16</inkml:trace>
  <inkml:trace contextRef="#ctx0" brushRef="#br1" timeOffset="38527.94">8467 4001 0,'0'21'31,"0"0"-31,0 0 16,0 21-16,-22-20 0,22 20 16,-21 43-16,21-43 0,0 0 15,0 22-15,-21-22 0,21 0 16,0 1-16,0-1 0,0 0 0,0-20 15,0 20-15,0 0 0,0-21 16,0 22-16,0-22 0,0 0 0,0 0 16,0 0-16,0 1 0,0-1 15,21-21 1,0 0 0,-21-21-16,0-1 15</inkml:trace>
  <inkml:trace contextRef="#ctx0" brushRef="#br1" timeOffset="38827.78">8043 4847 0,'0'0'0,"-21"0"0,0 21 0,0 1 16,0-22-16,21 21 15,0 0-15,21 0 16,0-21-16,0 0 0,21 0 16,1 0-16,-1 0 15,0 0-15,1 0 0,20 0 0,-20 0 0,20-21 16,1 0-16,-22 21 16,0-21-16,1 21 0,-1 0 0,0-22 15,-21 1-15,1 21 0,-22-21 16,0 0-1,-22 0 1,22 0-16</inkml:trace>
  <inkml:trace contextRef="#ctx0" brushRef="#br1" timeOffset="39344.49">8975 4466 0,'0'0'0,"0"-21"0,0 42 47,0 0-47,0 1 16,0-1-16,0 0 0,0 0 16,0 0-16,0 0 0,0 1 0,0-1 15,0 0-15,0 21 0,0-21 0,0 1 16,0-1-16,0 0 15,0 0-15,0 0 16,-22-21 15,1 0-31,21-21 0,-21 21 16,21-21-16,0 0 0,0 0 16,0-1-16,0 1 0,0 0 0,0 0 15,0 0-15,21 0 0,22-22 16,-22 22-16,42-21 0,-20 21 15,-1-1-15,0 22 0,1 0 0,-22 0 16,21 0-16,0 0 0,-20 22 16,-1-22-16,0 21 0,0 0 15,0 21-15,-21-21 0,0 22 16,0-22-16,0 42 16,0-41-16,-21-1 0,0 0 0,21 0 15,-21 0-15,0 0 16,-1-21-16,22-21 31,0 0-31,22 0 16,-1 0-16,0 0 0</inkml:trace>
  <inkml:trace contextRef="#ctx0" brushRef="#br1" timeOffset="39620.33">9969 3937 0,'0'0'0,"0"-21"0,0 0 16,-21 42 0,21 21-1,0 1-15,-21-1 0,0 0 16,0 22-16,0 42 0,-1-43 16,1-21-16,0 22 15,0-22-15,21 1 0,0-1 0,-21 0 0,21-21 16,-21 22-16,21-22 0,0 21 0,0-21 15,0 1-15,0-1 16,0 0-16,21-21 0,0 21 16,0-21-16,0 0 15,-21-21-15,21 0 0,1 21 0,-1-21 16</inkml:trace>
  <inkml:trace contextRef="#ctx0" brushRef="#br1" timeOffset="39816.22">9694 4424 0,'0'0'0,"-21"0"0,0 0 0,0 0 15,0 0-15,42 0 32,0 0-32,0 0 0,21 0 15,-20 0-15,20 0 0,0 0 0,1 0 16,-22 0-16,85 0 15,-64 0-15,-21-21 0</inkml:trace>
  <inkml:trace contextRef="#ctx0" brushRef="#br1" timeOffset="40169.01">10287 4487 0,'-21'22'0,"42"-44"0,-42 65 16,42-43 15,0 0-31,0 0 0,0-21 0,1-1 16,-1 22-16,-21-21 0,21 21 15,0-21-15,0 0 0,-21 0 16,21 0-16,-21-1 0,0 1 16,0 0-16,-21 21 15,0 0-15,0 0 16,0 21-16,0 0 15,-1 1-15,1-1 0,0 0 16,0 0-16,0 21 0,0-20 0,-22 41 16,43-42-1,0 0-15,0 1 0,0-1 0,21 0 16,1 0-16,-1-21 0,0 0 16,21 0-16,-21 0 0,22 0 15,-1 0-15,-21 0 0,22 0 0,-1 0 16,0 0-16</inkml:trace>
  <inkml:trace contextRef="#ctx0" brushRef="#br1" timeOffset="40503.83">10880 4382 0,'0'0'0,"0"-22"0,-22 1 16,22 0-16,0 0 0,0 0 15,0 0-15,0-1 0,22 22 16,-1 0-16,0 0 0,0 0 15,21 0-15,-20 22 0,-1-22 0,21 21 16,-21 21-16,0-21 0,1 0 16,-1 22-16,0-22 0,0 21 0,-21-21 15,21 22-15,-21-22 0,0 0 16,0 0-16,0 0 0,-21 1 0,0-1 16,0 0-16,0-21 0,-1 0 15,1 0 1,21-21-1,0 0-15,0-1 16,0 1-16,0 0 0,21 0 0,1-21 16,-1 20-16,0 1 0,0-21 15,64-43-15,-64 64 16,0 0-16,0 0 0</inkml:trace>
  <inkml:trace contextRef="#ctx0" brushRef="#br1" timeOffset="41388.32">11811 4509 0,'-21'0'16,"42"0"-16,-63 0 0,20 0 0,1 0 0,42 0 31,22 0-15,-22 0-16,21-22 0,1 1 0,-1 21 15,0-21-15,1 0 0,20 0 16,-21 0-16,1-1 0,-1-20 0,0 21 16,1-21-16,-22-1 0,21 1 15,-21 0-15,22-1 0,-22 1 0,0 0 16,0-1-16,-21 1 0,0 0 16,0-1-16,0 1 0,0 0 15,0 20-15,-21-20 0,0 21 0,0 0 16,0 0-16,-1-1 0,-20 22 15,21 0-15,-43 0 0,22 0 16,21 22-16,0-1 0,-22 0 16,22 21-16,0 1 0,0-1 15,0 21-15,0 1 0,-1-1 0,22 22 0,-21-21 16,0 20-16,0 64 16,21-63-16,0-21 0,0 20 15,0 1-15,-21 0 0,21-1 0,0 22 16,-21-21-16,21-1 0,-22 22 0,22-21 15,0 21-15,0 0 0,-21-22 16,0 107-16,21-85 0,0-22 16,0 1-16,0 0 0,0-22 15,0 22-15,0-22 0,0 1 0,0-22 16,0 0-16,0 1 0,0-22 0,21 0 16,0 0-16,1-21 0,-1 0 0,21 0 15,0-21-15,1 0 0,126-85 16,-84 43-16,-22 20 15,1-20-15,20 20 0,-20-20 0,-1-1 16,22 1-16,-21-22 0,-22 22 16,21-22-16,-41 22 0,20-22 0,-42 21 15,0-20-15,0 20 0,-21 1 16,0-22-16,-22 22 0,1-1 16,0 1-16,-22-1 0,22 1 0,-85-64 15,63 84-15,1 1 16,-1 0-16,1 20 0,-64-41 15,63 63-15,22-21 0,0 21 0,-1 0 16,22 0-16,0 0 0,42 0 31,0 0-31,22-21 0,-1 21 16,0-22-16,1 22 0,-1-21 16,21 21-16</inkml:trace>
  <inkml:trace contextRef="#ctx0" brushRef="#br1" timeOffset="41874.04">13102 4212 0,'0'0'15,"0"-21"-15,0 0 0,0-21 16,0 20-16,0 1 0,-21 0 0,0 0 16,0 21-16,-1 0 0,1 0 15,-21 0-15,21 0 0,-22 21 0,22 0 16,-21 0-16,21 1 0,0 20 15,-22 0-15,-20 64 16,63-64-16,0-20 0,-21 20 16,21-21-16,0 0 0,0 0 15,0 1-15,0-1 0,0 0 0,21-21 16,0 21-16,0-21 0,0 0 16,22 0-16,-22 0 0,21 0 15,-21-21-15,43 0 0,-1-22 16,-20 22-16,-1 0 15,-21-21-15,0 21 0,0-1 0,1-20 16,-1 21-16,0-21 0,-21 20 16,0 1-16,0 0 0,0 0 15,-21 42 1,0 0 0,21 0-16,-22 1 0,1-1 0,21 21 15,0-21-15,-21 0 0,0 22 0,21-22 16,0 0-16,-21 21 0,21 1 15,0-22-15,0 0 0,21 0 16,0 0-16,0-21 16,0 0-16,22 0 0,-22 0 0,0 0 15,21 0-15,1 0 0,-22-21 0,21 0 16</inkml:trace>
  <inkml:trace contextRef="#ctx0" brushRef="#br1" timeOffset="42120.9">13822 4043 0,'0'-21'0,"0"42"0,0-63 0,0 20 16,-21 22-16,-1 0 15,1 0-15,0 22 0,0-1 0,0 21 16,0-21-16,-1 22 0,1-1 16,0 0-16,0 1 0,0 62 15,21-41 1,0-43-16,0 21 15,0-20-15,21-1 0,0-21 0,43 21 16,-43-21-16,0 0 0,21 0 16,-21 0-16,22 0 0,-22-21 15,85-22-15,-64 22 16,0 0-16</inkml:trace>
  <inkml:trace contextRef="#ctx0" brushRef="#br1" timeOffset="42495.69">14224 4212 0,'-42'43'16,"42"-22"-1,21-21 17,0 0-32,0 0 0,0 0 0,0 0 15,1 0-15,-1-21 0,0 21 16,21-22-16,-21 1 0,1 0 0,-1 0 15,-21 0-15,21 0 0,-21-1 0,0-20 16,0 21 0,0 0-16,-21 21 0,0 0 15,-1 0-15,-20 21 0,0 0 16,21 0-16,-22 22 0,22-1 16,-21-21-16,21 21 0,-1 1 0,1-22 15,21 21-15,0-21 0,0 1 16,0-1-16,0 0 0,0 0 0,21 0 15,1 0-15,20-21 0,-21 0 16,21 0-16,1 0 0,-1 0 0,0 0 16,1 0-16,-1 0 0,0-21 0,1 0 15,-22 0-15,0 21 0,0-21 16,0 0-16</inkml:trace>
  <inkml:trace contextRef="#ctx0" brushRef="#br0" timeOffset="48292.24">1291 6668 0,'0'0'0,"0"-22"0,-21 1 15,21 0-15,0 0 16,-21 0-16,21 0 16,0 42 31,0 0-47,0 0 15,0 21-15,0-20 0,0-1 0,0 21 16,0 0-16,-21 1 0,-1-1 15,22 0-15,-21 1 0,0 20 16,0-20-16,0 20 0,21-21 0,-21 1 16,21 20-16,-22-20 0,22-1 0,0-21 15,0 21-15,0-20 16,0-1-16,0 0 0,0-42 31,0 0-31,0-1 16</inkml:trace>
  <inkml:trace contextRef="#ctx0" brushRef="#br0" timeOffset="48585.07">1545 7027 0,'21'0'15,"0"0"1,1 0-16,-1 0 0,0 0 16,0-21-16,-21 0 15,0 0 1,-21 21 0,0 0-16,0 0 15,-1 0-15,1 21 16,21 0-16,21-21 31,1 0-31,-1 0 16</inkml:trace>
  <inkml:trace contextRef="#ctx0" brushRef="#br0" timeOffset="49027.82">2667 6350 0,'0'0'0,"-21"-21"0,0 21 16,-1 0-16,1 0 0,42 0 31,1 0-31,-1 0 16,21 0-16,0-21 15,22 21-15,-22 0 0,22 0 0,-22 0 16,22 0-16,-22 0 0,21 0 0,-20 0 16,20 0-16,-20 0 0,-1 0 15,0 0-15,1 0 0,-22 0 0,0 0 16,-42 0 0,-22 0-1,22 0-15</inkml:trace>
  <inkml:trace contextRef="#ctx0" brushRef="#br0" timeOffset="49299.67">2963 6350 0,'0'0'16,"0"106"-1,0-85-15,0 21 0,0 1 16,0-22-16,0 21 0,0 1 0,0-1 15,0 0-15,0 1 0,0-1 16,0 0-16,-21 1 0,21-1 0,-21 0 16,21-21-16,0 22 15,-21-22-15,21 21 0,-21-21 0,21 1 16,-22-1-16,1-21 31,21-21-15,-21-1-16</inkml:trace>
  <inkml:trace contextRef="#ctx0" brushRef="#br0" timeOffset="49543.53">2603 7112 0,'-21'21'0,"42"-42"0,-63 63 15,21-20-15,0-1 0,0 0 16,21 0-16,0 0 0,0 0 0,0 1 15,21-1-15,0-21 0,0 0 16,21 21-16,1-21 0,-1 0 0,0 0 16,1 0-16,-1-21 0,0 0 15,64-1-15,-63 1 0,-1 0 16,21 0-16,-41 0 0,20 21 0,0-21 16,-21-1-16,1 22 0,-1-21 15,-21 0-15,21 21 0,-21-21 0</inkml:trace>
  <inkml:trace contextRef="#ctx0" brushRef="#br0" timeOffset="50028.32">3365 6837 0,'0'0'16,"22"0"-16,-22 21 31,0 0-31,0 0 0,0 1 16,0-1-16,0 0 0,0 0 15,0 0-15,0 0 0,0 1 0,0-1 16,0 42-16,0-42 0,0 1 16,0-1-16,0 0 0,0 0 15,0 0-15,-22-21 16,22 21-16,0-42 31,0 0-31,0 0 0,0 0 0,0 0 16,0-1-16,0 1 0,0-21 15,0 21-15,0-22 0,22 22 0,-22-21 16,21 21-16,0-22 0,0 1 16,21 21-16,-20-21 0,20 20 0,0-20 15,22 21-15,-22 21 0,0 0 16,22 0-16,-22 0 0,1 0 0,41 42 16,-41-21-16,-22 1 15,21 20-15,-42-21 0,21 21 16,-21-20-16,0 20 0,0-21 0,0 21 15,0-20-15,0-1 0,-21 0 0,0 0 16,-21 21-16,42-20 16,-22-1-16,1-21 0,21-21 31,0-1-31,0 1 16,21 0-16,22-42 15,-22 41-15</inkml:trace>
  <inkml:trace contextRef="#ctx0" brushRef="#br0" timeOffset="50278.2">4445 6287 0,'0'-22'0,"0"44"0,0-65 0,0 22 0,0 42 32,0 0-32,0 1 0,0 20 15,0 0-15,0 22 0,0-22 16,-21 22-16,0-22 0,21 21 0,-22-20 15,22 20-15,-21-20 0,21-1 0,-21 0 16,21 1-16,0-1 0,0-21 16,0 21-16,0 1 15,0-1-15,21-42 16,0 0 0,1-21-16,-1 0 0,0 21 15,0-21-15</inkml:trace>
  <inkml:trace contextRef="#ctx0" brushRef="#br0" timeOffset="50460.09">4212 6646 0,'0'22'0,"0"-44"0,-21 44 0,21-1 0,21-21 31,0 0-31,0 0 0,1 0 15,20 0-15,-21 0 0,21 0 0,1 0 16,-1-21-16,0 21 0,-20-22 16</inkml:trace>
  <inkml:trace contextRef="#ctx0" brushRef="#br0" timeOffset="50804.9">4720 6689 0,'-21'21'0,"42"-42"0,-42 63 16,42-42 0,0 0-1,0 0-15,1 0 0,20 0 16,-21 0-16,0-21 0,22 0 0,-22 21 16,21-21-16,-21-1 0,0 1 0,1 21 15,-1-21-15,-21 0 0,0 0 16,0 0-16,-21 21 15,-1 21 1,1 0-16,-21 0 0,21 0 16,-43 64-16,43-64 15,0 21-15,0-20 0,0-1 16,21 21-16,-22-21 0,22 0 0,0 1 16,0-1-16,0 0 0,22-21 15,20 21 1,-21-21-16,21 0 0,-20 0 0,-1 0 15,21 0-15</inkml:trace>
  <inkml:trace contextRef="#ctx0" brushRef="#br0" timeOffset="51156.7">5313 6625 0,'0'0'0,"0"-21"0,0 0 15,0 0-15,21 0 0,-21-1 0,21 1 16,0 0-16,0 21 15,1 0-15,-1-21 0,0 21 0,0 0 16,21 0-16,-20 21 0,20 0 16,-21 0-16,21 1 0,-20-1 0,20 21 15,-21-21-15,0 22 0,22 20 16,-43-21-16,0-20 0,0 20 16,0-21-16,-22 0 0,1 0 0,0 1 15,0-1-15,0-21 0,0 0 0,-1 21 16,1-21-16,0 0 15,0 0-15,0 0 16,21-21-16,0 0 0,0-1 0,0 1 16,0 0-16,0 0 0,21 0 15,21-64-15,-21 64 0,1-21 16,-1-1-16,21 1 0,-21 0 16,22 20-16,-1-20 0,-21 21 0,21 0 15,-20 0-15,20-1 0</inkml:trace>
  <inkml:trace contextRef="#ctx0" brushRef="#br0" timeOffset="51972.23">6117 6646 0,'0'0'16,"-21"0"-16,21 22 0,-21-22 0,0 0 16,21 21-16,-22-21 0,22 21 15,22-42 17,-1 21-32,0-21 15,0-1-15,21 1 0,1 0 16,-1-21-16,43-22 0,21-20 15,-64 41-15,0 1 16,1 0-16,-22-1 0,0 22 0,0-21 16,-21-1-16,0 1 0,0 0 0,0-1 15,-21 22-15,21-21 0,-42 21 16,20 21-16,1-21 0,-21 21 0,21 0 16,0 0-16,-22 0 0,22 21 15,-21 0-15,21 0 0,-1 0 0,1 22 16,0-1-16,0 0 0,0 22 15,21-22-15,0 22 0,-21 168 16,-1-168-16,22 21 16,0-22-16,0 22 0,-21-1 15,0 1-15,0 0 0,0-1 0,21 1 16,-21 21-16,-1-21 0,1 20 0,0 171 16,21-171-1,0 1-15,-21-21 0,21 0 0,0-1 16,0 1-16,0 0 0,0-22 0,0 1 15,0-22-15,21 0 0,0 1 0,-21-1 16,21-21-16,1 0 0,-22 0 0,21-21 16,0 0-16,0 0 0,21 0 15,-20-21-15,-1 21 0,21-42 16,0 21-16,1 0 0,-1-22 0,0 1 16,22 0-16,-1-1 0,-20-20 0,20-1 15,64-63-15,-84 64 16,-1-1-16,0-20 0,22-65 15,-43 86-15,-21-22 0,0 1 0,-21-1 16,-22 0-16,1 1 0,-64-86 16,64 107-16,-85-43 15,63 64-15,1-1 0,-64-20 16,85 42-16,-1 21 0,1-22 16,0 22-16,20 0 0,1-21 0,42 21 46,1 0-46,20 0 0,-21-21 16,0 21-16,22-21 0,-22 0 0,21 0 16,0 21-16,1-22 0</inkml:trace>
  <inkml:trace contextRef="#ctx0" brushRef="#br0" timeOffset="52448.4">7239 6329 0,'0'0'0,"0"-21"0,0 0 0,0-1 16,0 1-16,0 0 0,-21 21 0,-22-21 16,22 21-16,0 0 0,0 0 15,-21 0-15,20 0 0,-20 21 16,0 0-16,-1 0 0,22 1 0,-21-1 16,-22 63-16,22-62 15,21 20-15,0 0 0,0 1 0,21-22 16,0 21-16,0-21 0,0 22 0,0-22 15,0 0-15,0 0 16,21 0-16,0-21 0,21 0 0,-21 0 16,22 0-16,-1 0 0,0 0 0,1-21 15,-1 0-15,0 0 16,1 0-16,-1-1 0,22-20 16,-43 0-16,0 21 0,0-22 0,0 22 15,0-21-15,1 21 0,-22-1 16,0-20-16,0 21 0,0 0 15,-22 42 1,1-21 0,21 21-16,0 21 0,-21-20 0,21-1 15,-21 21-15,21-21 0,0 22 16,0-22-16,0 0 0,0 21 0,0-21 16,0 1-16,0-1 0,0 0 15,0 0-15,21-21 16,21 0-16,-20 0 0,-1 0 15,0 0-15,0 0 0,0-21 0,22 0 16</inkml:trace>
  <inkml:trace contextRef="#ctx0" brushRef="#br0" timeOffset="52696.26">8001 6181 0,'0'0'16,"-21"0"-16,0 0 15,-1 0-15,1 21 0,-21-21 16,21 21-16,0 21 0,-1-20 16,-20 41-16,0 22 15,21-64-15,-1 21 0,22 1 0,0-22 16,0 21-16,0-21 0,0 0 16,0 1-16,0-1 0,22 0 0,-1 0 15,0-21-15,0 0 0,0 0 16,22 0-16,-1 0 0,-21 0 0,21-21 15,1 21-15,-1-21 0,-21 0 0,22-1 16</inkml:trace>
  <inkml:trace contextRef="#ctx0" brushRef="#br0" timeOffset="53087.77">8382 6371 0,'-21'0'16,"0"21"-16,21 1 15,21-22 17,0 0-32,0 0 0,0 0 0,0-22 15,1 22-15,-1-21 16,0 21-16,0-21 0,0 0 16,-21 0-16,21 0 0,1-1 0,-22 1 15,0 0-15,0 0 0,0 0 16,-22 21-1,-20 0-15,21 0 0,0 21 16,-22 0-16,22 0 0,0 0 16,0 22-16,0-22 0,0 21 0,-1 1 15,22-22-15,0 63 16,0-20-16,0-43 0,0 0 16,22 0-16,-22 1 0,21-1 0,0-21 15,0 0-15,21 21 0,-20-21 16,20 0-16,-21 0 0,21 0 15,1 0-15,-22-21 0,21 21 0,-21-21 16,1-1-16,-1 22 0,0-21 0,0 0 16</inkml:trace>
  <inkml:trace contextRef="#ctx0" brushRef="#br0" timeOffset="53836.36">3027 7641 0,'0'21'31,"-21"-21"-31,-1 0 16,1 22-16,0-22 0,0 0 16,0 0-16,0 0 15,21 21-15,-22-21 0,44 0 31,-1 0-31,21 0 0,0 0 16,1 0-16,20 0 0,1 0 16,20 0-16,1 0 0,42-21 0,127 21 15,-106-22-15,0 22 0,233-21 16,-190 0-16,-1 21 16,22-21-16,21 21 0,-21-21 0,20 0 15,234-1-15,-212 1 0,-21 21 16,0-21-16,0 0 0,-1 0 15,1 21-15,-21-21 0,-22-1 16,1 22-16,-22-21 0,1 21 0,-22 0 0,-21-21 16,106 21-1,-106-21-15,-64 0 0,-42 21 16,0 0-16,1-21 0,-22-1 16,-22 22-1,1 0-15,0 0 0,0-21 16,-21 21-1,20 0-15,1-21 16,0 21-16</inkml:trace>
  <inkml:trace contextRef="#ctx0" brushRef="#br0" timeOffset="53956.58">9144 7239 0,'0'0'0,"0"21"15,21-21-15,-21 21 16,21-21-16,-21 22 15,-21-22 1,0 0-16</inkml:trace>
  <inkml:trace contextRef="#ctx0" brushRef="#br1" timeOffset="73112.24">2879 8615 0,'0'0'0,"-22"0"15,1 0-15,0 0 16,0 0-16,0 0 0,0 0 16,-1 0-16,1 0 15,0 0-15,0 0 0,0 0 0,0 0 16,-1 0-16,1 0 16,64 0 15,-22 0-31,21 0 15,0 0-15,22 21 0,-1-21 0,1 0 16,21 0-16,-22 0 0,22 0 16,-1 0-16,1 0 0,0 0 0,-1 0 15,86 0-15,-86 0 16,-20 0-16,-1-21 0,1 21 0,-22 0 16,22 0-16,-43 0 0,0 0 15,0 0-15,-21-21 31,-21 21-15,0 0 0,21-21-16,-21 21 0,0-22 15</inkml:trace>
  <inkml:trace contextRef="#ctx0" brushRef="#br1" timeOffset="73518">3831 8446 0,'0'0'0,"-21"0"16,0 0-16,0 0 0,-1 0 15,44 0 32,20 0-47,-21 21 0,0-21 0,22 21 16,-1-21-16,-21 0 0,21 0 0,-20 0 15,20 0-15,-21 21 0,0-21 16,0 0-16,1 0 0,-1 0 0,0 0 16,0 0-16,-21 21 31,-21 0-31,0-21 16,0 22-16,-1-1 0,1-21 15,-21 21-15,21 0 0,-22 0 16,-20 43-16,21-43 0,-1 21 15,1-21-15,21 1 0,-22-1 16,22 21-16,-21-21 0,21 0 0,0 1 16,-1-22-16,22 21 0,0 0 0,0 0 15,22-21 1,-1 0 0,0 0-16,0-21 0</inkml:trace>
  <inkml:trace contextRef="#ctx0" brushRef="#br1" timeOffset="73873.81">5016 8340 0,'0'0'0,"-21"0"15,0 0-15,21-21 0,-21 21 0,0 0 32,21 21-32,-21 0 0,21 0 15,0 0-15,0 0 0,0 1 0,0-1 16,0 0-16,0 21 0,0-21 16,0 43-16,0-43 0,0 0 15,0 0-15,0 1 0,0-1 0,0 0 16,0 0-16,0 0 0,0 0 15,0 1-15,21-22 32,0-22-17,0 1-15,0 0 0,22-21 16</inkml:trace>
  <inkml:trace contextRef="#ctx0" brushRef="#br1" timeOffset="74660.36">5609 8361 0,'-21'0'16,"0"0"-1,0 21-15,-1-21 0,1 21 0,0 0 16,0 1-16,0-1 0,0 0 16,-1 0-16,22 0 0,-21 0 0,0 1 15,0-1-15,21 0 0,0 0 16,-21 0-16,21 22 15,0-22-15,0 0 0,0 0 0,0 0 16,21 0-16,0-21 0,0 0 0,22 0 16,-22 0-16,21 0 0,43 0 15,-43 0-15,0-21 0,1 0 16,-1 21-16,0-21 0,-20 0 16,20 0-16,-21-1 0,0 1 0,0 0 15,1 0-15,-22 0 0,0 0 0,0-22 16,-22 22-16,1-21 15,0 21-15,-21-1 0,21 22 0,-64-42 16,64 42-16,-22 0 0,1 0 16,21-21-16,0 21 15,0 0-15,-1 0 0,1 0 0,21 21 32,21-21-32,1 0 0,20 0 15,0 0-15,22 0 0,42 0 16,-64 0-16,21 0 0,-20 0 0,-1 0 15,43-21-15,-43 21 16,0 0-16,-20 0 0,20 0 0,-21 0 16,-21 21-16,0 0 15,0 0-15,0 1 0,0 20 16,0-21-16,-21 0 16,0 0-16,0 1 0,-1-1 0,1 0 15,0 0-15,21 0 0,0 0 16,0 1-16,0-1 0,0 0 0,0 0 15,64 21-15,-43-42 16,0 22-16,21-22 0,-21 0 0,22 0 16,-1 0-16,-21 0 0,22 0 0,-1-22 15,-21 1-15,21 21 0,-20-21 16,20 0-16,21-43 16,1-20-16,-43 63 0,0-22 15,-21 1-15,0 0 0,0-1 16,0 22-16,0-21 0,0 21 0,0-1 15,-21 1-15,0 0 0,-43 0 16,22 21-16,0 0 16,-1 0-16,1 0 0,0 0 0,-1 21 15,1 0-15,21 0 0,-21 1 16,20-1-16,1 0 0,21 0 0,0 0 16,0 0-16,0 1 0,21-22 15,1 21-15,-1-21 0</inkml:trace>
  <inkml:trace contextRef="#ctx0" brushRef="#br1" timeOffset="75016.06">7302 8276 0,'-84'0'15,"63"0"1,-1 21-16,1-21 0,0 22 15,21-1-15,-21 0 0,21 0 16,0 0-16,0 0 16,21-21-16,0 0 0,0 0 15,1 0-15,-1 0 0,0 0 0,21-21 16,-21 0 0,1 0-16,-1 0 15,-21 0-15,0-1 0,0 1 0,0 0 16,0 0-16,0 0 0,0 0 15,-21 21-15,-1 0 0,1 0 16,0 0-16,-21 0 0,21 21 16,-1 0-16,1-21 0,0 21 15,21 0-15,-21 0 0,21 1 16,0-1-16,21 0 16,0-21-16</inkml:trace>
  <inkml:trace contextRef="#ctx0" brushRef="#br1" timeOffset="75324.2">8001 8065 0,'0'0'0,"0"-43"0,21 22 0,-21 0 16,0 0-16,0 0 0,0-1 16,-21 22-1,21 22-15,-21-1 16,0 0-16,-1 21 0,1 1 15,0-1-15,0 0 0,-21 1 0,20-1 16,1 21-16,-21-20 0,0-1 0,20 0 16,-20 22-16,21-22 15,-21 1-15,20-22 0,1 21 0,0 0 16,0-20-16,0 20 0,0-21 0,21 0 16,-22 0-16,22 1 0,0-1 15,0 0-15,0 0 0,22-42 47,20 0-47</inkml:trace>
  <inkml:trace contextRef="#ctx0" brushRef="#br1" timeOffset="75620.99">8149 8551 0,'0'22'15,"21"-22"1,0 0 0,1 0-16,-1 0 15,0 0-15,0 0 0,0 0 16,0 0-16,-21-22 16,0 1-16,22 21 15,-22-21-15,-22 21 31,1 0-31,0 0 0,0 0 16,0 21-16,0-21 0,-1 0 16,22 21-16,-21-21 0,42 0 31</inkml:trace>
  <inkml:trace contextRef="#ctx0" brushRef="#br1" timeOffset="76386.86">9758 8361 0,'21'0'47,"0"-21"-47,0 21 15,0-21-15,1 21 0,-1-22 0,0 22 16,0-21-16,-21 0 0,0 0 16,21 0-16,-21 0 0,0-22 15,0 22-15,-21-21 0,0-1 16,21 22-16,-21 0 0,0 0 16,-1 21-16,1 0 0,0 0 0,-21 0 15,21 0-15,-22 21 16,22 0-16,-21 22 0,21-22 0,-22 21 15,22 0-15,0 1 0,0-1 0,0 0 16,-1 1-16,22-1 0,-21 22 16,21-1-16,0-42 15,0 0-15,0 1 0,21-1 16,1-21-16,-1 0 0,0 0 16,0 0-16,0 0 0,22 0 0,-22-21 15,42-1-15,1-20 16,-43 21-16,0-21 0,21 20 15,-20-20-15,-1 0 0,0-1 0,0 1 16,-21 0-16,0-1 0,21 1 16,-21 0-16,0 21 15,0-1-15,0 44 16,0-1-16,-21 0 0,21 0 16,0 0-16,-21 22 0,21-1 0,-21-21 15,21 21-15,0 1 0,-21 20 16,21-20-16,0-22 0,0 0 15,0 0-15,0 0 0,0 0 0,0 1 16,21-1-16,0-21 0,0 0 0,0 21 16,0-21-16,22 0 0,-22 0 15,21 0-15,-21 0 0,22-21 16,-1 0-16,-21-1 0,22 1 0,-1 0 16,0-21-16</inkml:trace>
  <inkml:trace contextRef="#ctx0" brushRef="#br1" timeOffset="76891.92">10499 7768 0,'0'0'0,"0"-42"0,0 0 0,0 20 16,0 1-16,0 0 0,-22 21 15,22 21-15,-21 0 16,21 1-16,0 20 0,0 0 16,0 1-16,-21 20 0,21 1 0,0-1 15,0 1-15,-21-22 0,21 21 16,0 1-16,0-1 0,0-20 15,0-1-15,0 0 0,0 22 16,0-43-16,0 21 0,0-20 0,0-1 16,0 0-16,0 0 15,0-42 17,0 0-32,0 0 0,0-1 15,0 1-15,0-21 0,0 0 16,21-22-16,0 22 0,22-22 15,-43 22-15,21 21 0,0 0 16,0-1-16,21 22 16,-20 0-16,20 0 0,-21 0 0,21 0 15,1 0-15,41 43 0,-41-22 16,-1 0-16,-21 21 0,22-20 16,-1-1-16,-21 21 0,0-21 0,0 22 15,-21-22-15,0 0 0,0 21 0,-21-21 16,-21 1-16,21-1 0,-22-21 15,-20 21-15,21 0 0,-1-21 0,-20 0 16,20 21-16,1-21 0,0 0 0,-1 0 16,22 0-16,-21 0 0,21 0 15,21-21-15,0 0 0,0 0 16,0 0-16,0-1 16,21-20-16,0 21 0,21 0 0</inkml:trace>
  <inkml:trace contextRef="#ctx0" brushRef="#br1" timeOffset="77316.25">11726 8170 0,'0'0'0,"21"0"0,1-21 16,-22 0-16,21 0 16,-21 0-16,21 21 15,-21-21-15,0-1 0,0 1 0,-21 21 16,0-21-16,-1 21 15,1 0-15,0 0 0,-21 0 16,21 0-16,-22 21 0,1 0 0,21-21 16,-22 22-16,22-1 0,-42 42 15,42-42-15,21 1 0,0-1 16,0 0-16,0 0 0,21 0 0,0-21 16,0 21-16,21 1 0,-20-1 15,62 0-15,-63 0 0,22 0 16,-1-21-16,-21 21 0,22 1 0,-1-22 15,-21 21-15,0 0 0,22-21 16,-22 21-16,-21 0 0,0 0 16,-21-21-1,-1 0-15,1 22 16,0-22-16,-21 0 0,21 0 0,-22 0 16,22 0-16,-21 0 0,21 0 0,-22 0 15,22 0-15,0 0 0,0-22 16,21 1-16,-21 0 0,21 0 15,0 0-15,21 0 0,0-22 0</inkml:trace>
  <inkml:trace contextRef="#ctx0" brushRef="#br1" timeOffset="77592.84">12298 7578 0,'0'0'16,"0"-21"-16,0-1 0,0 1 15,0 42 1,0 1-16,0-1 0,0 0 0,0 21 16,-21 1-16,-1-1 0,22 0 0,-21 22 15,0 42-15,0-43 16,0 1-16,0-1 0,-1-21 0,1 22 16,21-22-16,0 1 0,0-1 15,0-21-15,0 21 0,0-20 0,0-1 16,0 0-16,0 0 0,21 21 15,1-42-15,-1 0 16,0 0-16,0 0 0,0 0 16,0 0-16,1-21 0</inkml:trace>
  <inkml:trace contextRef="#ctx0" brushRef="#br1" timeOffset="77789.73">11959 8192 0,'0'0'0,"-21"0"0,42 0 47,21 0-47,-20 0 16,20-22-16,0 22 0,1 0 0,-1 0 16,0 0-16,1 0 0,-22-21 15,63 21-15,-62 0 0,20 0 16</inkml:trace>
  <inkml:trace contextRef="#ctx0" brushRef="#br1" timeOffset="78221.48">12615 8192 0,'-21'0'0,"42"0"0,-63-22 0,42 1 16,-21 0-16,21 0 15,0 0-15,0 0 16,21-1-16,0 22 0,-21-21 16,21 21-16,0 0 0,1 0 15,-1 0-15,21 0 0,-21 0 0,0 21 16,1 1-16,20 20 0,-21-21 16,0 0-16,0 22 0,1-22 0,-1 21 15,0 0-15,-21 22 16,0-43-16,0 21 0,0-20 0,0-1 15,0 0-15,0 0 0,-21-21 16,0 21-16,-1-21 0,1 0 16,0 0-16,0 0 0,0 0 15,21-21 1,0 0-16,0 0 0,0 0 16,0-22-16,21 22 0,0-21 15,0 21-15,0-22 0,22 1 0,-22 0 16,0-1-16,0 22 0,22-21 0,-22 21 15,21-1-15,-21 1 0,22 21 16,-22-21-16,0 21 0,0 0 0,21 0 16,-20 0-16</inkml:trace>
  <inkml:trace contextRef="#ctx0" brushRef="#br1" timeOffset="78924.75">13885 8340 0,'21'-21'32,"1"21"-32,-1-22 15,0 1-15,0 21 0,0-21 0,0 0 16,-21 0-16,0 0 0,22-1 16,-22 1-16,0-21 0,0 21 0,0-22 15,0 22-15,-22 0 0,1 0 16,-21-21-16,0 20 15,20 22-15,1 0 0,-21 0 0,21 22 16,-22-1-16,22 0 0,-21 21 16,0-21-16,20 22 0,-62 84 15,41-43 1,22-62-16,21 20 0,-21-21 0,21 0 16,0 0-16,0 1 0,0-1 0,0 0 15,21-21-15,0 21 0,1-21 16,-1 0-16,0 0 0,0 0 15,21 0-15,-20 0 0,-1-21 0,21 0 16,-21 0-16,22 21 0,-22-43 0,21 22 16,-21 0-16,0-21 15,22 20-15,-1-62 0,-21 41 16,22-20-16,-43 42 0,0 0 16,0-1-16,0 1 0,0 42 15,0 22 1,-22-22-16,22 0 15,0 21-15,0-20 0,0 20 0,0-21 16,0 0-16,0 22 0,0-22 0,0 0 16,0 0-16,0 0 0,0 0 15,0 1-15,22-22 0,-22 21 0,21-21 16,0 0-16,0 0 0,0 0 16,43 0-16,-22 0 15,-21 0-15,22 0 0,-1-21 0,-21 21 16,21-22-16,1 1 0,-22 0 0</inkml:trace>
  <inkml:trace contextRef="#ctx0" brushRef="#br1" timeOffset="79164.61">14690 8043 0,'0'0'0,"0"-21"0,0-21 0,0 21 15,0 0-15,0-1 0,0 1 16,-22 21-16,1 0 0,0 0 16,0 21-16,0 1 0,0 20 15,-1-21-15,1 21 0,0 1 0,21-22 16,-21 21-16,21 1 0,-21-22 15,21 21-15,0-21 0,0 0 16,0 1-16,0-1 0,0 0 0,0 0 16,21 0-16,0 0 0,0-21 0,0 0 15,1 22-15,-1-22 0,0 0 16,0 0-16,0 0 0,0 0 0,22 0 16,-22 0-16,0-22 0,0 1 0,0 0 15,22 0-15,-22 0 0,0-22 16</inkml:trace>
  <inkml:trace contextRef="#ctx0" brushRef="#br1" timeOffset="79456.17">15240 7451 0,'0'-21'0,"0"42"0,0-64 0,0 22 16,0 0-16,0 0 0,-21 21 15,0 21-15,-1 21 16,-20 43-16,42-43 15,0 1-15,-42 63 0,42-43 16,-21 1-16,21-22 0,0 21 0,0 1 16,-22-1-16,22-20 0,-21 20 15,21-20-15,0-1 0,0 0 0,0 22 16,0-43-16,0 0 16,0 0-16,0 0 0,0 1 15,21-22 1,1 0-1,-1-22-15,0 1 0,0 0 16,0 0-16,64-43 0</inkml:trace>
  <inkml:trace contextRef="#ctx0" brushRef="#br1" timeOffset="79696.03">15811 7832 0,'0'0'0,"-21"0"16,0 0-16,0 21 15,21 0-15,-21 0 0,0 0 0,-1 1 16,1 20-16,0 0 16,0-21-16,21 22 0,-21-1 0,0-21 15,-1 22-15,22-22 0,0 42 16,0-42-16,-21 1 0,21-1 16,0 0-16,0 0 0,21 0 15,1-21 1,-1 0-16,0 0 0,21 0 15,-21-21-15,22 0 0,-1 0 0,-21 0 16</inkml:trace>
  <inkml:trace contextRef="#ctx0" brushRef="#br1" timeOffset="80416.48">16214 7959 0,'0'0'0,"21"-64"31,-42 85-15,-1 1-16,1-1 15,0 0-15,0 21 0,0-21 16,0 1-16,21 20 0,-43 21 0,22-20 16,21-22-16,0 21 0,-21-21 15,21 1-15,0-1 0,0 0 0,0 0 16,0 0-16,0 0 16,21-21-16,0 0 0,0 0 15,1 0-15,-1 0 0,0 0 0,21 0 16,-21 0-16,1 0 0,-1-21 15,0 0-15,-21-21 0,0 21 0,21-22 16,-21 22-16,0-21 0,0-1 0,0 1 16,0 0-16,0-1 0,0 1 15,0 0-15,0 21 0,0-22 0,21 22 16,0 0-16,1 21 0,20-21 16,-21 21-16,21 0 0,1 0 0,-1 0 15,-21 0-15,22 21 0,-22 0 0,21 0 16,-21 0-16,0 22 15,1-22-15,-1 21 0,-21-21 0,0 22 16,21-1-16,-21 0 0,21-20 0,-21 20 16,0-21-16,0 43 15,0-43-15,0 21 0,0-21 16,-21 0-16,0 1 0,0-22 0,-1 0 16,1 0-1,0 0-15,21-22 16,0 1-16,0 0 15,0 0-15,0 0 0,0-22 0,21 22 16,0-21-16,1-22 0,-1 22 0,0 0 16,21-1-16,-21 1 15,22 0-15,-1-1 0,0 22 0,1-21 16,-1 42-16,43-21 16,21 21-16,-64 0 0,0 21 15,-21 0-15,43 21 0,-43 1 16,0-1-16,0-21 0,-21 22 15,0-1-15,0 0 0,0 43 16,-63 21-16,42-85 16,0 0-16,-1 0 0,1 0 15,0 1-15,0-22 0,0 21 16,0-21-16,-1 0 16,22-21-1,0-1-15,0 1 16,0 0-16</inkml:trace>
  <inkml:trace contextRef="#ctx0" brushRef="#br1" timeOffset="80636.35">16616 7345 0,'-21'0'0,"42"0"0,-64 0 0,22 0 0,0 0 31,21 21 0,-21-21 1</inkml:trace>
  <inkml:trace contextRef="#ctx0" brushRef="#br1" timeOffset="80876.17">15071 7747 0,'0'0'0,"-22"42"31,44-42-31,20 0 16,0 0-16,1 0 0,-1 0 0,0 0 15,22 0-15,-22 0 0,22 0 0,-22-21 16,0 21-16,1 0 0,-1 0 0,-21 0 16,0 0-16,0 0 0,1 0 15,-44 0 1,-20 0-16</inkml:trace>
  <inkml:trace contextRef="#ctx0" brushRef="#br1" timeOffset="81911.58">2349 10478 0,'-42'0'0,"84"0"0,-105-22 0,21 22 16,20 0-16,1 0 0,0 0 16,42 22-1,0-22 1,22 0-16,-1 0 0,22 21 15,-1-21-15,22 0 0,-22 0 16,22 0-16,0 0 0,-1 0 16,-20 0-16,20 0 0,1 0 0,0 0 15,-1 0-15,1 0 0,0 0 0,-1 0 16,1 0-16,-21 0 0,-1 0 16,-21 0-16,1 0 0,-1 0 0,-21 0 15,0 0-15,-21-21 16,-21 21-1,0 0-15,-21 0 0,21-22 0,-22 22 16,1-21-16,0 21 0,-1-21 16,1 21-16,0-21 0,-1 21 15,1 0-15,0-21 0,20 21 0,1-21 16,0 21-16,21-22 16,42 22-1,-20 0-15,20 0 0,0 0 16,1 22-16,-1-22 0,0 21 15,1 0-15,20-21 0,-42 21 0,22 0 16,-22 0-16,0 1 0,-21-1 0,0 0 16,0 0-16,-21 0 0,0 0 0,-1 1 15,-20-1-15,0 0 16,21 0-16,-22 0 0,1 0 0,-22 1 16,43-1-16,0-21 0,42 0 31</inkml:trace>
  <inkml:trace contextRef="#ctx0" brushRef="#br1" timeOffset="82327.96">5207 9970 0,'-21'-22'16,"42"44"-16,-42-65 0,0 22 0,21 0 15,0 0-15,-22 21 16,1 0-16,21 21 16,0 0-16,0 0 15,0 0-15,0 22 0,0-1 0,-21-21 16,21 22-16,-21-1 0,21 0 0,-21 1 16,21-1-16,-21 0 0,-1 1 15,22-1-15,-21-21 0,21 21 0,0 1 16,-21-22-16,21 0 0,0 0 15,0 0-15,-21-21 0</inkml:trace>
  <inkml:trace contextRef="#ctx0" brushRef="#br1" timeOffset="82865.35">4805 10160 0,'0'0'0,"-64"-106"16,64 64-1,0 21-15,0-22 0,0 22 0,0-21 16,21 21-16,1-22 0,20 22 16,-21 0-16,43 0 0,-22 0 0,0 0 15,22 21-15,-22 0 0,22 0 16,-1 21-16,1 0 0,-22 21 0,21 1 16,-20-1-16,-1 0 0,0 1 15,1-1-15,-22 0 0,0 1 0,-21 20 16,0-21-16,0 1 0,0-1 15,-21 0-15,-21-20 0,20 20 0,1-21 16,0 0-16,0 0 0,-21 1 16,20-22-1,1 0-15,21-22 0,-21 1 0,21 0 16,0 0-16,0-21 0,0 20 16,0-20-16,0 0 0,21-1 0,0 1 15,1 0-15,-1-1 0,0 1 16,21-21-16,-21 20 0,22 1 0,-1 0 15,64-22-15,-43 43 0,1 21 16,-22 0-16,22 0 0,-22 0 16,22 21-16,-22 21 0,0 1 0,1-22 15,-1 64-15,-21-43 16,0 21-16,-21-20 0,0-1 16,0 0-16,0 1 0,0-1 0,0 0 15,-21-20-15,0 20 0,21-21 0,-21 0 16,0 0-16,-1 1 0,1-1 15,0-21-15,21-21 32,0-1-32,0 1 15,21-21-15,0 21 0,-21 0 16</inkml:trace>
  <inkml:trace contextRef="#ctx0" brushRef="#br1" timeOffset="83225.14">6329 10202 0,'0'22'0,"0"-1"16,21-21 0,0 0-16,0 0 15,0 0-15,1 0 0,-1 0 16,0-21-16,0 21 0,0-22 16,0 22-16,22-21 0,-22 0 0,0 21 15,0-21-15,-21 0 0,0 0 0,0-1 16,0 1-1,0 0-15,-21 21 0,0 0 16,0 0-16,0 0 0,-22 21 0,22 0 16,0 1-16,0-1 0,0 0 15,-1 21-15,1-21 0,0 1 0,0 41 16,21-42-16,0 0 16,0 1-16,0-1 0,0 0 15,0 0-15,21 0 0,0-21 0,0 0 0,22 0 16,-22 0-16,21 0 0,85-21 15,-63 0-15,-1 0 16,-20 0-16,20-1 0,-21-20 0,22 21 16,-22 0-16,-21-22 0</inkml:trace>
  <inkml:trace contextRef="#ctx0" brushRef="#br1" timeOffset="83860.78">7175 10012 0,'-42'0'16,"42"21"-16,0 0 15,-21 0-15,0 22 0,21-22 16,0 0-16,0 0 0,-21 0 0,21 1 16,0 20-16,0-21 0,0 0 0,0 0 15,0 1-15,0-1 0,0 0 16,0-42 31,0 0-47,0-1 0,0 1 0,0 0 15,0 0-15,0 0 0,0 0 0,21-22 16,0 22-16,-21-21 0,21 21 16,0-22-16,0 22 0,1 0 0,-1 0 15,0 0-15,21-1 0,-21 22 16,1 0-16,20 0 0,-21 0 0,0 0 16,0 22-16,1-1 0,-1 0 15,0 0-15,0 0 0,0 0 0,-21 22 16,0-22-16,0 0 0,0 0 15,0 0-15,0 1 0,0-1 0,0 0 0,0 0 16,0 0 0,-21-21-16,21 21 0,-21-21 15,21-21-15,0 0 16,0 0-16,0 0 16,0 0-16,0-1 0,0-20 15,21 21-15,0 0 0,0-22 0,1 22 16,20-21-16,-21 0 0,21-1 15,1 22-15,-1 0 0,22 0 16,-22 0-16,0 21 0,1 0 0,-1 0 16,0 0-16,1 21 0,-22 0 15,42 64-15,-63-64 16,0 42-16,0-20 0,0-22 16,0 21-16,-21-21 0,0 0 15,21 1-15,-21-1 0,0 0 0,-1 0 16,22 0-1,22-21 1,-1-21-16,0 21 16,0-21-16,0 0 0,0 0 15,1-1-15,-1 1 0</inkml:trace>
  <inkml:trace contextRef="#ctx0" brushRef="#br1" timeOffset="84350.5">8551 9546 0,'0'0'0,"0"-21"0,0 0 0,0 0 0,-63 21 16,63 21 0,-21 0-16,-1 0 0,22 0 0,0 22 15,-21-1-15,0 0 0,21 1 0,0-1 16,-21 0-16,21 1 0,0-1 16,0 22-16,0-43 0,0 21 0,0 0 15,0 1-15,0-22 0,0 21 0,0 22 31,0-43-31,0 0 0,0 0 16,0-42 15,0 0-31,0 0 0,0 0 16,0-1-16,0 1 0,0-21 16,0 21-16,21-22 0,0 22 0,0-21 15,-21 21-15,22-22 0,-1 22 0,21 0 16,-21-21-16,0 42 0,22-21 15,-1 21-15,0 0 0,-20 0 0,20 21 16,-21-21-16,21 21 0,-20 21 0,-1-21 16,0 1-16,0-1 15,-21 21-15,0 22 0,0-43 16,-63 21-16,41-21 0,1 0 16,-21 1-16,21-1 0,-22 0 0,22 0 15,-21-21-15,21 21 0,-22-21 16,22 0-16,0 0 0,0 0 15,21-21 1,21 0-16,0 0 16,0 0-16,64-22 0</inkml:trace>
  <inkml:trace contextRef="#ctx0" brushRef="#br1" timeOffset="84704.31">9229 10075 0,'0'-21'32,"21"0"-17,0 0 1,0 21-16,0-21 0,0 0 16,1 21-16,-22-22 0,21 1 15,-21 0-15,0 0 0,0 0 16,0 0-16,0-1 0,-21 22 15,-1 0-15,1 0 16,0 0-16,0 22 0,0-1 16,0 0-16,-1 0 0,1 21 0,0-20 15,0-1-15,0 0 0,21 21 0,0-21 16,0 1-16,0-1 0,0 0 16,0 0-16,0 0 0,21-21 0,0 21 15,0-21-15,22 0 0,-22 22 0,21-22 16,-21 0-16,22 0 0,-1 0 15,-21 0-15,21 0 0,-20 0 0,-1 0 16,0-22-16,0 1 0</inkml:trace>
  <inkml:trace contextRef="#ctx0" brushRef="#br1" timeOffset="85028.16">9610 10118 0,'0'-21'15,"-22"63"-15,44-63 0,-22-22 0,0 22 16,0 0-16,0-42 0,0 41 0,0-20 16,0 21-16,21 0 0,-21 0 15,21-1-15,0 1 0,0 21 16,0 0-16,1 0 0,-1 0 15,0 0-15,0 21 0,0 1 16,0-1-16,-21 0 0,22 0 0,-1 21 16,-21-20-16,0 20 0,0-21 0,21 21 15,-21-20-15,0-1 16,21 21-16,-21-21 0,0 0 0,0 1 16,0-1-16,0 0 0,-21-21 31,0-21-31,21 0 15,0-1-15,0 1 0,0 0 16,0 0-16,21 0 0,0-22 16,21-20-16,-20 42 0,-1-22 15,21 22-15,-21-21 0,22 21 0,-22 0 16,21-1-16,-21 1 0,22 0 16,41 0-16,-63 21 15,1 0-15</inkml:trace>
  <inkml:trace contextRef="#ctx0" brushRef="#br1" timeOffset="85390.07">10689 9800 0,'0'0'0,"21"-42"31,-21 21-31,0 0 0,0-1 16,0 1-16,-21 21 15,0 0-15,0 0 0,0 0 16,-1 0-16,-20 0 0,0 21 15,21 1-15,-1-1 0,1 0 16,21 0-16,0 0 0,0 0 16,0 1-16,0-1 0,0 0 15,43 21-15,20 22 16,-42-43-16,0 0 16,1-21-16,-1 21 0,-21 0 15,21-21-15,-21 43 16,0-22-16,0 0 15,-21-21-15,0 0 0,-1 21 16,1-21-16,0 0 0,0 0 0,0 0 16,-22 21-16,22-21 0,-21 0 15,0 0-15,20 22 16,1-22-16,-21 0 0,21 0 16,0 0-16,-22 21 0</inkml:trace>
  <inkml:trace contextRef="#ctx0" brushRef="#br1" timeOffset="85971.73">4487 10859 0,'0'0'0,"43"0"0,-1 21 0,-21-21 15,21 0-15,-20 0 0,-1 0 0,21 0 16,-21 0-16,22 0 0,-22 0 16,21 21-16,0-21 0,22 0 0,-22 0 15,43 0-15,-22 0 0,22 0 16,0 0-16,148 0 16,-106 0-16,148 0 0,-127 0 0,0 0 15,21 0-15,1 0 0,-1-21 16,22 21-16,-22-21 0,21 21 0,1-22 15,-1 22-15,1-21 0,-22 0 0,22 21 16,20-21-16,-20 21 0,-22-21 16,22 21-16,-22 0 0,0 0 0,1-21 15,-22 21-15,0 0 0,-21 0 16,0-22-16,-21 22 0,-21 0 16,-1 0-16,-20-21 0,-22 21 0,0-21 15,1 21-15,-22 0 0,0-21 0,-21 0 16,-21 21 15,0 0-31,0 0 16,-22 0-16,22 21 0,-21 0 0</inkml:trace>
  <inkml:trace contextRef="#ctx0" brushRef="#br1" timeOffset="86431.47">5757 11367 0,'0'0'16,"-21"0"-1,0 21 1,21 0-16,0 21 0,0-21 0,-21 22 15,21-1-15,-21-21 0,21 22 16,-22-1-16,22 0 0,0 1 0,0-1 16,0-21-16,-21 21 0,21 1 0,0-22 15,0 42 1,-21-41-16,21-1 0,0 0 0,0 0 16,21-21 15,0-21-31,1 21 0,-1-21 0,21-22 15,-21 22-15</inkml:trace>
  <inkml:trace contextRef="#ctx0" brushRef="#br1" timeOffset="86684.33">6096 11705 0,'0'21'0,"0"1"15,21-22 16,0 0-15,0 0-16,-21-22 0,22 22 0,-22-21 16,21 21-16,-21-21 0,0 0 15,0 0-15,-21 21 32,-1 0-32,1 0 0,0 0 15,21 21-15,-21-21 0,21 21 0,0 0 16,21-21-1</inkml:trace>
  <inkml:trace contextRef="#ctx0" brushRef="#br1" timeOffset="87088.1">6943 11303 0,'0'0'0,"0"-21"15,21-43 1,0 43-16,-21 0 0,21 21 16,21 0-16,-20 21 15,-1 0-15,0 22 0,0-22 0,0 21 16,0 1-16,1-22 0,-22 21 16,21 0-16,0 1 0,0-1 15,-21 0-15,0 1 0,0-1 0,21-21 16,-21 22-16,0-22 0,0 0 0,0 21 15,0-21-15,-21-21 16,21-21 0,0 0-1,0 0-15,0 0 0,0 0 16,0-1-16,0-20 0,0 0 0,0-1 16,21 1-16,0 0 0,1-22 0,-1 22 15,-21 0-15,21-22 0,0 43 16,0-21-16,0-1 0,1 22 0,-1 0 15,0 21-15,0 0 0,21 0 16,-20 21-16,-1-21 16,0 21-16</inkml:trace>
  <inkml:trace contextRef="#ctx0" brushRef="#br1" timeOffset="88472.3">8001 11663 0,'21'0'0,"-42"0"0,63 0 0,-21 0 0,1 0 16,-1 0-16,0-21 0,0 21 16,0-21-16,0-1 0,1 1 0,-1 21 15,-21-42-15,0 21 0,21 0 0,-21-1 16,0-20-16,0 21 16,-21-43-16,0 43 0,-1 0 15,1 0-15,-21 21 0,21 0 0,-22 0 16,22 0-16,-21 0 0,0 21 15,-1 0-15,22 22 0,-21-22 0,-1 21 16,22 0-16,-21 1 0,21-1 0,0-21 16,-1 22-16,1-1 0,21-21 15,0 21-15,0-20 0,0-1 0,0 0 16,43 0-16,-22-21 16,0 0-16,0 0 0,21 0 0,-20 0 15,20 0-15,0-21 0,22 0 16,-22 0-16,-21-1 0,22 1 15,-22 0-15,0 0 0,0 0 16,0 0-16,0-22 0,1 22 0,-22 0 16,0-21-16,0-1 0,0 22 0,0 0 15,0-21-15,0 20 16,0 1-16,0 42 16,0 1-16,0-1 15,0 0-15,0 0 16,0 0-16,0 22 0,0-22 0,0 0 15,0 21-15,0-21 0,0 1 0,0-1 16,0 0-16,0 0 0,0 0 16,0 0-16,0 1 0,21-22 0,0 0 15,0 21-15,0-21 0,0 0 0,1 0 16,-1 0-16,21 0 0,-21-21 16,0-1-16,22 22 0,-22-21 0,21 0 15,-21 0-15,1 0 0,-1 0 0,0-1 16,0 1-16,-21-21 0,0 21 15,0 0-15,0-22 0,0 22 0,0 0 16,-21 21-16,0-21 0,0 21 16,-1 0-16,1 0 15,0 21-15,21 0 0,0 0 16,0 0-16,0 1 0,0-1 0,21 0 16,0 0-16,1 0 0,-1 0 15,0 1-15,0-1 0,0 0 0,0 0 16,1 0-16,-1 0 0,0 1 15,0-1-15,0-21 0,0 21 16,1-21-16,-1 0 0,42 0 16,-20 0-16,-1 0 0,0 0 0,1-21 15,-1 21-15,0-21 0,1-1 0,-1 22 16,0-21-16,-21 0 0,22 0 16,-22 0-16,0-22 0,0 22 15,0-21-15,-21 21 0,0-22 0,0 22 16,0-21-16,0 21 0,0 0 15,0-1-15,0 1 0,-21 0 0,0 21 16,-21 0-16,21 0 0,-22 0 16,-63 64-16,85-22 15,-21-21-15,0 21 0,20-20 0,1 20 16,0-21-16,0 21 0,0-20 16,21 20-16,0-21 0,0 0 0,0 0 15,0 1-15,21-1 0,0-21 16,0 0-16,22 0 0,-22 0 15,0 0-15,21 0 0,-21-21 16,22 21-16,-1-43 0,0 22 16,-20 21-16,-1-42 0,0 21 15,0-1-15,-21 1 0,0 0 0,21-21 16,-21 21-16,0-22 0,21 22 0,-21 0 16,0 0-16,0 0 0,0 42 31,0 0-31,0 0 15,0 21-15,0-20 0,-21-1 16,21 21-16,0-21 0,0 0 0,0 1 16,0-1-16,0 0 0,21 0 0,1 0 15,-1-21 1,0 0-16,0 0 0,0 0 0,43 0 16,-43 0-16,0-21 15,0 21-15,0-21 0,1 0 16,-1 21-16,0-21 0,0-1 0,0 1 15,0-21-15,-21 21 0,22-22 16,-1 22-16,-21 0 16,0 42-1,0 0-15,0 1 16,-21-1-16,21 0 0,-22 0 16,22 0-16,0 0 0,0 22 15,0-1 1,0-21-16,22-21 15,-1 0-15,0 0 16,0 0-16,0 0 0,22 0 0,-22 0 16,0-21-16,0 21 0,-21-21 0</inkml:trace>
  <inkml:trace contextRef="#ctx0" brushRef="#br1" timeOffset="88644.21">10012 11282 0,'0'0'0,"-21"-21"0,-1 21 15,1-21-15,0 21 0,0-22 0,0 22 16,0 0-16,-1 0 0,22 22 47,22-22-47,-1 0 0,0 0 16,0 0-16,21 0 0</inkml:trace>
  <inkml:trace contextRef="#ctx0" brushRef="#br1" timeOffset="89151.92">10562 11049 0,'0'0'0,"-21"-21"0,0 0 16,0 0-16,-1 21 0,1 0 16,0 0-1,21 21-15,0 0 0,0 0 16,0 64-16,0-64 0,0 21 15,-21 1-15,21-1 0,0 0 16,-21 1-16,21-1 0,0 0 0,0-21 16,0 22-16,-21-22 0,21 0 0,0 0 15,-22 0-15,22 1 0,0-1 16,0-42 15,0-1-15,0 1-16,0 0 15,0 0-15,0 0 0,22-22 0,-1 22 16,42-42-16,1 20 16,-43 22-16,21 21 0,-21-21 15,22 21-15,-1 0 0,-21 0 0,0 21 16,22-21-16,-22 21 0,0 1 16,0-1-16,-21 0 0,0 21 0,0-21 15,0 1-15,0-1 0,0 0 0,0 21 16,0-21-16,-21 1 0,0-1 15,0 0-15,0 0 0,-1-21 0,-20 21 16,21-21-16,-21 0 0,-1 21 16,22-21-16,-21 0 0,21 0 0,-1 0 15,1 0-15,0 0 0,0 0 16,21-21-16,0 0 16,21 21-16,0-21 0,0 0 15,22 21-15</inkml:trace>
  <inkml:trace contextRef="#ctx0" brushRef="#br1" timeOffset="89428.76">11218 10964 0,'0'0'0,"0"-21"0,0 0 15,-21 21-15,0 0 16,21 21-16,0 0 0,0 1 15,0 20-15,0-21 0,-21 21 16,21 1-16,0-1 0,-21 0 0,21 1 16,0-1-16,0 43 0,0-64 15,0 21-15,-22-21 0,22 1 16,0-1-16,0 0 0,0 0 16,22 0-16,-1-21 15,0 0-15,0 0 16,0-21-16,0 21 0,1-21 15</inkml:trace>
  <inkml:trace contextRef="#ctx0" brushRef="#br1" timeOffset="90052.4">11409 11345 0,'21'0'31,"0"0"-31,0 0 16,0 0-16,1 0 15,-1 0-15,0 0 0,0 0 0,0-21 16,0 21-16,1-21 0,-1 0 16,-21 0-16,0 0 15,0-1-15,0 1 0,0 0 16,0 0-16,-21 21 16,-1 0-16,1 0 0,0 0 15,0 0-15,0 21 0,0 0 0,-1 0 16,22 1-16,-21-1 0,0 0 15,0 21-15,21-21 0,0 1 0,-21-1 16,21 21-16,0-21 0,0 0 0,0 1 16,0-1-16,0 0 0,21 0 15,-21 0-15,21-21 16,0 0-16,0 0 0,22 0 0,-22 0 16,0 0-16,0 0 0,22 0 0,-22 0 15,0 0-15,21-21 0,-21 0 16,1 21-16,20-21 0,-21 0 0,21-22 15,-20 22-15,-1-21 0,21 21 16,22-106-16,-43 84 16,-21 22-16,21-21 15,-21 21-15,0-1 0,-21 22 0,0 0 16,-1 0-16,1 22 0,0-1 16,21 0-16,-21 0 0,21 0 15,0 0-15,0 1 0,0 20 0,0-21 16,0 0-16,42 43 15,-42-43-15,0 0 0,21 0 16,-21 0-16,22-21 0,-22 22 0,21-1 16,-21 0-16,-21-21 15,-1 0-15,-20 21 16,0-21-16,21 0 0,-1 0 16,1 0-16,0 0 15,0 0-15,0 0 0,21-21 16,0 0-16</inkml:trace>
  <inkml:trace contextRef="#ctx0" brushRef="#br1" timeOffset="90803.97">13081 11070 0,'0'0'0,"-21"0"0,0 0 15,-22 0-15,22 0 0,0 0 16,0 0-16,0 0 0,-1 0 0,1 0 16,0 0-16,0 0 0,63 0 31,-21 0-31,22 0 0,-1 0 16,22 0-16,-1 0 0,1 0 0,20 0 15,-20 0-15,20 0 0,1 0 16,-21 0-16,20 0 0,1 0 0,0-21 15,-1 21-15,22 0 0,-21 0 0,21 0 16,-22 0-16,1 0 0,0 0 16,63 0-16,-42 0 15,-64 0-15,-21 0 0,21 0 0,-20 0 16,-22-21 0,-22 21-1,1-21-15,0 21 16,0 0-16,21-21 0,-21 21 15</inkml:trace>
  <inkml:trace contextRef="#ctx0" brushRef="#br1" timeOffset="91292.69">14245 10710 0,'0'0'0,"-21"0"0,0 0 0,0 0 16,-1 0-16,1 0 0,21 22 15,0-1 1,0 0-16,0 0 0,21 0 16,22 0-16,-22 1 0,21-1 0,1 0 15,-1 0-15,0 0 0,22-21 0,-22 21 16,0-21-16,22 0 15,-22 22-15,1-22 0,-1 0 0,0 0 16,1 0-16,-22 0 0,0 0 0,0 0 16,0 0-16,-21-22 31,-21 22-31,0 0 16,0 0-16,-22 0 0,22 0 0,0 0 15,-21 0-15,21 0 0,-22 0 0,22 22 16,-21-1-16,-1 0 0,22 0 15,-21 0-15,0 22 0,20-22 0,-20 21 16,21 0-16,-21-20 0,20 20 0,-20-21 16,0 43-1,21-43-15,-1 0 0,1 0 0,21 0 16,-21-21-16,21 21 0,0 1 0,0-1 16,21-21-1,0 0 1,1-21-16</inkml:trace>
  <inkml:trace contextRef="#ctx0" brushRef="#br1" timeOffset="92353.09">15896 10732 0,'0'-22'0,"0"-20"15,0 21-15,0 0 0,-21 21 0,21-21 16,-21 21 0,21 21-1,0 21-15,0-21 0,0 22 16,0-1-16,0 0 0,0 1 16,0-1-16,-21 0 0,21 1 0,0 20 15,0-21-15,-22 22 0,22-22 0,0 1 16,0-1-16,0 0 0,0-21 15,0 22-15,0-22 0,0 0 0,0 0 16,0 0-16,22-21 16,-1 0-1</inkml:trace>
  <inkml:trace contextRef="#ctx0" brushRef="#br1" timeOffset="92675.9">15811 10837 0,'-21'-42'0,"42"84"0,-42-105 0,21 21 0,-21 20 16,21-20-16,0 0 0,0-22 15,0 22-15,21 21 0,0-22 16,1 22-16,20 0 0,0 0 16,1 0-16,-1 21 0,0 0 0,22 0 15,-1 21-15,-20 0 0,20 21 0,-21 1 16,1-1-16,-22 0 15,0 1-15,-42 105 16,0-127-16,-22 21 0,1 1 16,0-22-16,-64 42 0,64-41 15,-1-1-15,-20-21 0,20 21 0,22 0 16,-21-21-16,21 0 0,0 21 16,42-21 15,0-21-31,0 21 0,0 0 0</inkml:trace>
  <inkml:trace contextRef="#ctx0" brushRef="#br1" timeOffset="93131.64">16446 10922 0,'0'0'16,"22"0"-16,-44 21 15,22 0-15,-21-21 16,0 22-16,21-1 0,0 0 15,-21 21-15,0-21 0,21 22 0,0-22 16,-21 21-16,21-21 0,0 22 16,0-22-16,0 0 0,0 0 0,0 22 15,0-22-15,21 0 0,0-21 16,0 0-16,0 0 16,0 0-16,1 0 0,20 0 15,0-42-15,1 20 0,-22 1 16,21 0-16,0-21 0,-20 21 15,20-22-15,-21 22 0,0-21 0,0-1 16,1 1-16,-1 21 0,0-21 0,-21-1 16,0 22-16,0 0 15,0 42 1,0 21 0,-21-20-16,0-1 0,21 21 15,0-21-15,0 64 16,-22-64-16,22 21 0,0 1 15,0-22-15,0 0 0,0 0 0,0 0 16,0 1-16,22-1 0,-1-21 0,0 0 16,0 0-16,0 0 15,0 0-15,1 0 0,20-21 0,0-22 16,1 22-16,-22 0 0</inkml:trace>
  <inkml:trace contextRef="#ctx0" brushRef="#br1" timeOffset="93624.42">17378 10605 0,'0'-43'0,"0"86"0,0-128 0,0 64 0,0 0 16,0-1-16,0 44 15,-21-1-15,-1 21 16,1-21-16,21 22 0,0-1 0,0 0 16,0 22-16,-21-22 0,21 0 15,0 1-15,0-1 0,0 0 0,-21 1 16,21-1-16,0-21 0,0 22 0,0-1 15,0-21-15,0 0 0,0 0 16,0 1-16,0-1 0,0-42 31,0-1-15,0 1-16,0 0 0,0-21 16,21 21-16,-21-1 15,21 1-15,0 0 0,1 0 0,20 0 16,-21 0-16,21-1 0,-20 1 0,20 21 15,-21 0-15,21 0 0,-20 0 16,-1 0-16,21 21 0,-21 1 0,0-1 16,1 0-16,-1 0 0,0 0 0,0 22 15,-21-22-15,0 21 0,0-21 16,0 0-16,0 22 0,-21-22 0,0 0 16,0 0-16,-1 0 0,-20 1 0,21-1 15,-21 0-15,20-21 0,-20 0 16,0 21-16,-1-21 15,1 0-15,21 0 0,0 0 16,0-21-16,21 0 16,0 0-16,0-1 0,21 1 15,0 0-15,0-21 0,0 21 16,0-1-16,22-20 0</inkml:trace>
  <inkml:trace contextRef="#ctx0" brushRef="#br1" timeOffset="94532.9">18055 10647 0,'21'-21'0,"-42"42"0,42-63 0,-21 20 0,0 1 16,-21 42 15,0 1-31,21 20 0,-21-21 16,21 21-16,0 1 0,-21-1 15,21-21-15,-22 22 0,22-1 0,0 0 16,0 1-16,0-1 0,-21 0 0,21 1 15,0-1-15,0 0 0,0 1 16,0-22-16,0 42 0,21-42 16,-21 1-16,22-1 0,-1 0 15,0-21-15,0 0 0,43 0 16,-43 0-16,0 0 0,21 0 16,-21 0-16,22-21 0,-22 0 0,21-1 15,-21 1-15,22-42 16,-22 20-16,0 1 0,0 21 0,-21-21 15,0-1-15,0 22 0,21 0 16,-21 0-16,0 0 0,-21 21 31,21 21-31,0 0 16,-21 21-16,21-21 0,-21 1 0,21 20 16,-21 0-16,21-21 0,0 22 0,0-22 15,0 0-15,0 0 0,0 0 16,0 1-16,21-22 0,0 0 15,0 0-15,0 0 0,1 0 0,-1 0 16,21 0-16,-21 0 0,22-22 16,-22 1-16,0 0 0,21-21 0,-21 21 15,22-1-15,-22-20 0,21 0 16,-21 21-16,22-22 0,20-20 16,-42 20-16,22 22 0,-22 0 15,0 0-15,21 0 0,-20 21 0,-1 0 16,0 0-16,-21 21 15,0 0 1,0 0-16,0 0 16,-21-21-16,21 22 0,0-1 15,0-42 32,0-1-47,0 1 0,21 0 16,-21 0-16,0 0 15,0 0-15,0-1 16,-21 22 0,0 0-16,-1 0 15,1 0-15,0 22 0,-21 20 16,21-21-16,-1 0 0,1 22 16,0-22-16,0 21 0,0-21 15,21 22-15,0-22 0,0 21 0,0 0 0,0-20 16,0-1-16,0 0 15,21 0-15,0 0 0,0 0 0,0 1 16,1-22-16,20 0 0,-21 0 0,0 0 16,22 0-16,-22 0 0,21 0 15,-21-22-15,22 22 0,-22-21 0,0 0 16,0 21-16,0-21 0,0 0 0,1-22 16,-1 22-16,-21 0 15,21 0-15,-21 0 0,0-22 0</inkml:trace>
  <inkml:trace contextRef="#ctx0" brushRef="#br1" timeOffset="94715.8">18732 10668 0,'-21'0'0,"42"0"0,-63 0 15,21 0 1</inkml:trace>
  <inkml:trace contextRef="#ctx0" brushRef="#br1" timeOffset="95317.46">20341 10753 0,'21'0'0,"0"0"0,1 0 0,-1 0 16,0 0-16,21 0 0,-21-21 0,1 21 15,20 0-15,-21-22 0,21 22 16,-20-21-16,-1 21 0,0-21 0,0 0 16,0 21-16,-21-42 0,0 20 15,-21 22 1,-21 0-16,21 0 0,-22 0 0,1 22 15,0-22-15,-1 21 16,1 0-16,0 0 0,-1 21 16,22-20-16,21-1 0,0 0 15,21 0-15,0 0 0,1 0 16,20 1-16,-21-1 0,21 0 0,22 0 16,-22 0-16,1 0 0,-1 1 0,21 20 15,-20-21-15,-22 0 16,0 22-16,-21-22 0,0 0 0,0 0 15,0 0-15,-21 0 0,-21 1 0,-1-1 16,1-21-16,0 0 0,-22 21 16,22-21-16,-22 0 0,22 0 15,0 0-15,-1 0 0,1 0 0,0-21 16,20 21-16,1-21 0,0-1 16,21 1-16,0 0 0,0 0 15,0 0-15,21 0 0,0-1 0,1 1 16,-1-21-16,21 21 0,0-22 15,43-41-15,-21 41 0</inkml:trace>
  <inkml:trace contextRef="#ctx0" brushRef="#br1" timeOffset="95569.31">21209 10351 0,'0'0'0,"21"-22"16,-21 44 15,0-1-31,0 21 0,-21-21 0,21 43 15,0-22-15,0 0 0,0 1 16,-21-1-16,21 22 0,0-22 0,0 0 16,-21 43-16,21-43 0,0-21 15,0 22-15,0-22 0,0 21 16,0-21-16,0 1 0,0-1 0,0 0 16,0 0-16,0 0 0,0-42 46,0 0-46,0 0 16</inkml:trace>
  <inkml:trace contextRef="#ctx0" brushRef="#br1" timeOffset="95722.22">20997 10964 0,'0'0'0,"0"-21"0,-21 0 16,0 21-16,21-21 16,21 0-1,0 21-15,0 0 16,1 0-16,-1-21 0,21 21 0,-21 0 15,22 0-15,-1-22 0,0 22 0,1 0 16,20 0-16,-21-21 0,22 21 16,-22-21-16,22 21 0</inkml:trace>
  <inkml:trace contextRef="#ctx0" brushRef="#br1" timeOffset="96183.96">21929 10710 0,'0'-21'0,"0"0"16,0 0-16,-22 0 15,1 21-15,0 0 0,-21 0 16,21 0-16,-1 0 0,1 21 16,0-21-16,-21 21 0,21 21 0,-22-20 15,22-1-15,-21 21 0,21-21 16,-22 22-16,22-22 0,0 21 0,0-21 16,0 22-16,-1-22 0,1 0 15,21 21-15,0-21 0,0 1 0,0-1 16,0 0-16,21 0 15,1-21-15,-1 0 0,0 0 0,0 0 16,21 0-16,-20 0 0,20-21 16,0 0-16,-21 0 0,22-1 0,-22 1 15,0 0-15,0 0 0,0 0 0,1-22 16,-1 22-16,0-21 0,-21 21 16,21-22-16,-21 1 0,21 21 0,-21-21 15,0 20-15,0 1 0,0 42 31,0 1-31,0-1 0,0 0 16,0 0-16,0 21 0,0-20 16,0 20-16,0-21 0,0 0 0,0 22 15,0-22-15,0 0 0,21 0 0,1 0 16,-1 0-16,0 1 0,0-1 16,0-21-16,0 0 0,1 0 15,-1 0-15,0 0 0,21-21 16,-21 21-16,1-22 0,-1 1 15,-21-21-15</inkml:trace>
  <inkml:trace contextRef="#ctx0" brushRef="#br1" timeOffset="97039.5">22394 10372 0,'0'0'0,"0"-43"0,0 22 16,0 0-16,0 0 0,-21 42 31,21 0-31,0 22 0,-21-1 15,0 0-15,0 22 0,21-22 0,-22 0 16,22 22-16,0-22 0,0 1 0,0-1 16,0-21-16,0 64 15,0-64-15,0 0 0,0 21 0,0-20 16,0-1-16,22 0 0,-1-21 16,-21 21-16,21-21 0,0 0 0,-21 21 15,21-21-15,0 0 0,1 0 0,-1 0 16,0 0-16,-21-21 0,21 21 15,0-21-15,0 0 0,1 21 0,-22-21 16,21-1-16,0-20 0,0 21 16,0-21-16,-21 20 0,21 1 15,-21 0-15,0 42 32,0 0-32,0 1 0,0-1 15,0 0-15,0 0 16,0 21-16,0-20 15,0-1-15,22 0 0,-1 0 16,0-21-16,0 0 0,0 0 16,0 0-16,1 0 0,-1 0 15,21-21-15,-21 21 16,0-21-16,1 0 0,-1-1 16,0 1-16,0 0 0,0 0 15,0 0-15,22-22 0,-22 22 0,42-42 16,-41 42-16,-1-22 0,0 22 15,0 21-15,0-21 0,0 21 16,-21 21 15,22-21 16,-1-21-31,-21 0-16,21 0 15,-21-1-15,0 1 16,0 0 0,-21 21-16,0 0 15,-1 0-15,1 21 0,0 0 16,0 22-16,0-22 0,-22 21 16,22-21-16,0 22 0,0-1 15,0-21-15,21 22 0,0-22 0,0 21 16,0-21-16,0 0 0,0 1 15,0-1-15,0 0 0,21 0 0,0 0 16,43 0-16,-43-21 16,0 0-16,21 0 0,-21 0 0,1 0 15,20 0-15,-21 0 0,21-21 0,-20 21 16,41-42-16,-42 21 16,0 0-16,1-1 0,-1 1 15,0 0-15,-21-21 0,0 21 0,21-22 0,-21 1 16</inkml:trace>
  <inkml:trace contextRef="#ctx0" brushRef="#br1" timeOffset="97203.99">23389 10287 0,'-21'0'0,"42"0"0,-63-21 16,21 21-16,-1 0 0,1 0 62</inkml:trace>
  <inkml:trace contextRef="#ctx0" brushRef="#br1" timeOffset="97381.93">22204 10393 0,'0'0'0,"0"21"0,0 0 16,21-21-1,0 0-15,0 0 0,22 0 16,105 0 0</inkml:trace>
  <inkml:trace contextRef="#ctx0" brushRef="#br1" timeOffset="98448.68">24532 10541 0,'-21'0'16,"42"0"-16,-63 0 0,63 0 31,0 0-15,0-21-16,0 21 0,1-21 15,20 21-15,-21-21 0,21-1 16,1 1-16,-1 0 0,-21 0 0,22 0 16,-1 0-16,21-43 15,-20 43-15,-22-21 0,0 20 0,0-20 16,-21-21-16,0 41 0,0-20 15,0 21-15,0 0 0,0 0 16,-21 21-16,0 0 0,0 0 16,0 0-16,-22 21 0,22 0 0,-21 21 15,21-21-15,-22 22 0,22 20 16,-21 1-16,21-1 0,-1 1 0,-20 20 16,21-20-16,0 21 0,0-22 15,-1 22-15,1-1 0,0 1 16,0 0-16,0-1 0,21 1 0,0 21 15,0-21-15,0 20 0,0-20 0,0 21 16,0 0-16,0 0 0,-21 21 16,21-22-16,-22-20 0,1 21 0,21-21 15,0-1-15,-21-20 0,21-1 0,0 1 16,0-22-16,0 0 0,0 1 16,0-22-16,21-21 0,0 0 0,22 0 15,-22 0-15,64-42 16,20-22-16,-41 22 0,-1-1 15,-20 1-15,20 0 0,1-22 16,-1 22-16,1-22 0,-22 1 0,0-22 16,1 1-16,-22 20 0,0-21 0,-21 1 15,0-1-15,0 22 0,-21-22 16,0 0-16,-22 1 0,1 20 0,-64-63 16,64 64-16,-22 20 15,1 1-15,-1 0 0,1-1 0,21 22 16,-1 0-16,1 0 0,0 21 0,20-21 15,1 21-15,21-22 16,0 1-16,21 21 16,1 0-16,20-21 0,-21 21 15,21-21-15,85 0 16,-84 0-16,20-1 16,-20 1-16,-1 21 0,21-21 0,-20 0 15,-22 0-15,21 0 0,-21-1 16,1 1-16,-1 0 0,0 0 0,-42 21 31,0 21-31,21 0 16,-22 0-16,1 1 0,21-1 0,-21 0 15,21 21-15,0-21 0,0 1 16,0-1-16,0 0 0,0 0 16,0 0-16,0 0 15,0-42 16,21 0-15,0 0-16</inkml:trace>
  <inkml:trace contextRef="#ctx0" brushRef="#br1" timeOffset="98617.58">25358 10520 0,'0'-21'0,"0"42"0,-22-63 15,1 42-15,0 0 16,0 0-16,0 0 15,21 21 1,0 0 0,0 0-1,21-21-15,0 0 0,0 0 16,0 0-16</inkml:trace>
  <inkml:trace contextRef="#ctx0" brushRef="#br1" timeOffset="99060.33">25633 10541 0,'-21'64'32,"21"-43"-32,0 0 0,-22 0 15,22 0-15,-21 0 0,21 1 16,0-1-16,0 0 0,0 0 0,0 0 16,0 0-16,0 1 0,-21-1 15,21 0 1,-21-21-1,21-21 1,0 0-16,0-1 16,0 1-16,0 0 0,0 0 15,0-21-15,21 20 0,0 1 16,85-85-16,-85 85 16,22 0-16,62-21 15,-62 42-15,20 0 0,-20 0 16,-1 0-16,0 21 0,1 0 0,20 64 15,-63-43 1,0 0-16,0-20 0,0 20 0,0-21 16,0 21-16,-21-20 0,0-1 0,0 0 15,-1 0-15,1-21 0,0 21 16,0 0-16,0-21 0,0 0 0,21 22 16,-22-22-16,44 0 31,-1 0-31,21-22 0,-21 1 15,22 21-15</inkml:trace>
  <inkml:trace contextRef="#ctx0" brushRef="#br1" timeOffset="99792.4">26818 10647 0,'0'0'0,"0"-21"15,0 0-15,-21-1 0,0 1 16,0 0-16,-1 21 15,1 0-15,0 0 0,0 0 0,0 0 16,0 0-16,-22 21 0,22-21 16,0 43-16,0-22 0,0 0 0,-22 0 15,22 21-15,0-20 0,0 20 16,0-21-16,21 21 0,0-20 16,-22-1-16,22 21 0,0-21 15,0 0-15,22-21 16,-1 0-16,0 0 0,0 0 15,0 0-15,0 0 0,1 0 0,-1 0 16,0-21-16,0 0 0,0 21 0,0-21 16,1 0-16,-1 0 0,0-1 15,0-20-15,0 21 0,0 0 0,1-22 16,-1 22-16,0 0 16,-21 0-16,0 42 31,0 0-31,0 0 0,0 1 15,-21-1-15,21 0 0,0 0 0,-21 0 16,-1 0-16,22 1 0,0-1 0,0 0 16,0 0-16,0 0 15,22-21-15,-1 21 0,0-21 16,0 0-16,21 0 0,-20 0 0,20 0 16,-21 0-16,21 0 0,-20-21 15,-1 21-15,21-21 0,-21 0 0,0 0 16,22-43-1,-1 22-15,-21 0 0,0-1 0,1-20 16,-1-1-16,21-63 0,-21 85 16,-21-22-16,0 22 0,0 0 15,0 21-15,0-1 0,0 1 0,0 0 16,-21 21 0,0 21-16,0 0 0,0 22 0,-1-1 15,1 0-15,0 1 0,21 20 16,0-20-16,-21-1 0,21 21 0,0 22 15,0-43-15,21 22 16,-21-22-16,21-21 0,0 22 16,1-22-16,-1-21 0,0 21 0,21 0 15,-21-21-15,1 0 0,-1 0 0,0 0 16,0 0-16,0 0 16,0 0-16,1 0 0,20-42 15,-42 21-15,0 0 16,21-1-16</inkml:trace>
  <inkml:trace contextRef="#ctx0" brushRef="#br1" timeOffset="101155.41">5122 12891 0,'0'0'0,"0"-22"47,0 1-31,0 0-16,0 0 0,0 0 15,0 0-15,21-22 0,1 22 16,-1 21-16,-21-21 0,21 0 15,42 0-15,-41 21 0,-1 0 16,21 0-16,-21 0 0,0 21 0,1-21 16,-1 42-16,0-21 15,0 22-15,-21 20 0,0-21 0,0 1 0,0 20 16,0-20-16,-21 20 16,0-21-16,0 1 0,-1-1 0,-20 0 15,21 1-15,0-22 0,-22 0 0,22 0 16,0 0-16,-21 1 0,-22-1 15,22-21 1,21-21-16,0-1 0,-1 22 16,22-21-16,0 0 0,-21 0 15,21-21-15,0 20 0,0 1 0,0-21 16,0 21-16,0-22 0,0 22 16,0-21-16,21 21 0,-21 0 0,22-1 15,-1 22-15,0 0 0,0 0 16,0 0-16,0 0 0,1 22 0,-1-1 15,0 0-15,21 0 0,-21 0 16,1 0-16,-1 22 0,0-22 16,0 0-16,0 0 0,0 0 0,-21 1 15,0-1-15,22 0 0,-1 0 0,-21 0 16,21-21-16,0 0 16,0 0-16,0 0 15,1 0-15,-1 0 0</inkml:trace>
  <inkml:trace contextRef="#ctx0" brushRef="#br1" timeOffset="101337.31">5990 13081 0,'0'0'0,"0"-21"0,21 21 78,0 0-78,1 0 0,-1 0 0,0 0 16</inkml:trace>
  <inkml:trace contextRef="#ctx0" brushRef="#br1" timeOffset="101796.67">6710 12637 0,'0'-22'15,"0"44"-15,0-65 0,0 22 0,0 0 16,-21 21-16,21-21 16,-22 42 15,22 0-31,0 21 0,0-20 15,0 20-15,0 21 0,-21-20 0,21-1 16,0 22-16,-21-22 0,0 0 16,21 22-16,-21-22 0,0-21 15,-1 22-15,22-1 0,-21-21 0,21 0 16,-21 0-16,21 1 0,-21-1 16,21-42 15,0-1-31</inkml:trace>
  <inkml:trace contextRef="#ctx0" brushRef="#br1" timeOffset="102324.37">6371 12806 0,'-21'-42'16,"42"84"-16,-63-127 0,21 64 0,-1 0 16,22-21-16,0 20 0,-21 1 15,21-21-15,0 21 0,0 0 0,0-1 16,21 1-16,1 0 0,-1 0 15,21 21-15,0 0 0,1-21 0,-1 21 16,22 0-16,-1 21 0,1-21 0,-1 21 16,1 21-16,-22-20 0,21 20 15,-20 0-15,-1 1 0,0-1 0,-20 0 16,-1 1-16,0-1 0,-21 0 16,0 1-16,0-1 0,0 0 0,-21 1 15,0-22-15,21 0 0,-22 0 0,1 0 16,0 0-16,0-21 0,0 0 15,0 0-15,-1 0 16,1-21-16,0-21 16,21 21-16,0 0 0,0-22 15,0 1-15,0 0 0,21-1 0,0 1 16,1-22-16,-1 22 0,0 0 16,0-1-16,21 1 0,-20 21 0,20 0 15,0 0-15,1-1 0,-22 22 0,21 0 16,0 0-16,-20 0 0,20 22 15,0-1-15,-21 0 0,22 64 16,-22-43-16,0 0 0,-21 1 16,0-1-16,0 0 0,0 22 0,0-43 15,0 21-15,-21 1 0,0-22 16,0 42-16,-1-20 16,1-22-16,21 0 15,0-42 16,0 0-31,21-1 0,1 1 16,-1 0-16</inkml:trace>
  <inkml:trace contextRef="#ctx0" brushRef="#br1" timeOffset="102698.16">7726 12933 0,'21'0'47,"0"0"-31,0-21-16,0 0 0,1 21 0,-1-22 15,0 1-15,21 0 0,-42 0 0,21 0 16,-21 0-16,22-1 0,-22 1 16,0 0-16,0 0 0,-22 21 15,1 0 1,0 0-16,0 0 0,-21 21 15,20 21-15,1-20 0,0 20 0,0 0 0,0 1 16,0-1-16,21-21 16,0 21-16,-22 1 0,22-22 0,0 0 15,0 21-15,0-20 0,0-1 0,0 0 16,22 0-16,-1-21 16,0 0-16,0 0 0,21 0 0,-20 0 15,20 0-15,0 0 0,1 0 0,-1-21 16,0 0-16,1 0 0,41-43 15,-41 43-15,41-64 16</inkml:trace>
  <inkml:trace contextRef="#ctx0" brushRef="#br1" timeOffset="102924.03">8445 12467 0,'0'-21'0,"0"42"0,0-84 0,0 42 16,0-1-16,-21 44 15,21-1-15,-21 21 16,21-21-16,0 22 0,-21-22 15,21 21-15,0 22 0,0-22 0,0 0 16,0 1-16,-21-1 0,21 0 16,0 1-16,-21-1 0,21 0 0,0-21 15,0 1-15,0-1 0,0 0 0,0 0 16,0 0-16,21-21 31,0 0-31,0-21 0,-21 0 0,42 0 16,-20 0-16,-1-22 0</inkml:trace>
  <inkml:trace contextRef="#ctx0" brushRef="#br1" timeOffset="103365.09">8742 12488 0,'21'-21'0,"-42"42"0,42-63 0,-21 0 0,0 21 16,0 42 0,0 0-1,0 0-15,-21 0 0,21 22 0,0-1 16,0 0-16,0 1 15,0-1-15,-21 0 0,21 1 0,0 20 16,-22-21-16,22 43 0,0-64 16,0 22-16,0-22 0,0 21 15,0-21-15,0 0 0,0-42 47,0 0-47,0 0 0,0-21 0,0 20 16,0-20-16,0 0 0,0-1 15,0 1-15,22 0 0,-1 21 0,0-22 16,0 1-16,0 21 0,0 0 0,22-1 16,-22 1-16,21 21 15,1 0-15,-22 0 0,21 0 0,-21 21 16,0 1-16,22 20 0,-22-21 0,-21 21 16,21 1-16,-21-1 0,0 0 15,0-20-15,0 62 0,0-63 16,0 1-16,-21 20 0,21-21 15,-21 0-15,0-21 0,-1 21 0,1 1 16,0-22-16,0 0 0,0 0 0,0 0 16,-1 0-16,1 0 15,21-22-15,-21 1 0</inkml:trace>
  <inkml:trace contextRef="#ctx0" brushRef="#br1" timeOffset="103553.97">8297 12721 0,'0'0'0,"-21"-21"16,0 21-16,0 0 0,21-21 15,21 21 17,0 0-32,21 0 0,-20 0 15,20 0-15,43 0 16,-22-21-16,-21 21 0,22 0 0</inkml:trace>
  <inkml:trace contextRef="#ctx0" brushRef="#br1" timeOffset="103951.75">9440 12615 0,'0'0'0,"0"-21"16,-21 21 15,0 21-31,21 1 0,-21-1 15,0 0-15,21 21 0,-22-21 16,1 22-16,0-1 0,21-21 0,-21 22 16,21-1-16,0-21 15,0 21-15,0-20 0,0-1 0,0 0 16,0 0-16,21 0 0,-21 0 0,21-21 16,0 0-16,22 0 0,-22 0 15,0 0-15,0 0 0,22 0 0,-22 0 16,0-21-16,0 21 0,21-21 0,-20 0 15,-1-21-15,0 20 0,0 1 16,-21-21-16,0 0 0,0-1 0,0 1 16,0 0-16,0 20 0,-21-20 15,0 21-15,0 0 0,-22 0 0,22-1 16,0 22-16,-21 0 0,20 0 0,1 0 16,0 0-16,-21 0 15,21 22-15,21-1 16,0 0-16,0 0 0,0 0 15,21 0-15,0 1 0,0-1 16,21-21-16,-20 21 0</inkml:trace>
  <inkml:trace contextRef="#ctx0" brushRef="#br1" timeOffset="104746.3">10372 12742 0,'21'-84'31,"-42"168"-31,42-189 0,-42 83 15,-1 1-15,1 0 0,0 21 0,0-21 16,-21 0-16,20 21 0,-20 0 16,21 0-16,-21 0 0,-1 0 0,22 0 15,-21 21-15,-22 21 0,22-21 16,21 22-16,0-1 0,-1-21 16,1 22-16,0-1 0,21 0 0,-21-21 15,21 22-15,0-22 0,0 21 16,0-21-16,0 1 0,21-1 0,0 0 15,0-21-15,1 0 0,-1 21 0,21-21 16,-21 0-16,22 0 0,-22 0 16,21-21-16,-21 0 0,22 0 15,-22-1-15,21 1 0,-21-21 0,0 0 16,1-1-16,-1 1 0,0 0 16,0-22-16,-21 22 0,21-1 0,0-20 15,-21 21-15,0-1 0,0-20 0,0 20 16,0 1-16,0 21 0,0-21 15,0 20-15,0 1 0,0 0 0,0 42 32,0 0-32,0 22 15,-21-22-15,21 21 0,0 1 0,0-1 16,0 0-16,0 1 0,0-1 16,0 0-16,0 1 0,0 41 15,0-41-15,21-1 0,-21 0 16,0 1-16,22-22 0,-1 0 15,-21 21-15,21-42 0,0 21 0,0 1 16,0-22-16,1 0 0,-1 0 0,0 0 16,0 0-16,21-22 0,-20 1 15,-1 0-15,21 0 0,-21 0 0,22 0 16,20-43-16,-42 22 0,22-1 16,-22 22-16,0-21 15,0 0-15,0 20 0,-21 1 0,0-21 16,0 21-16,0 0 0,-21 21 15,0 0-15,0 0 0,0 0 16,-1 21-16,22 0 0,0 0 16,0 0-16,0 0 0,0 1 15,22-1-15,-22 0 0,21 0 0,0 0 16,0 0-16,0 22 0,0-22 16,1 0-16,-1 0 0,21 22 15,-42-22-15,0 0 16,0 0-16,-21 0 15,0-21-15,0 0 16,-1 0-16,1 0 0,0 0 0,0 0 16,0 0-16,0 0 15,-1 0-15,22-21 16,0 0-16</inkml:trace>
  <inkml:trace contextRef="#ctx0" brushRef="#br1" timeOffset="105475.88">11917 12679 0,'0'0'0,"-21"0"31,42 0-31,0 0 16,21 0-16,64 0 16,-42 0-16,-1 0 0,1 0 0,20 0 15,1 0-15,0 0 0,-1 0 16,22 0-16,-21-21 0,21 21 0,-22 0 16,1 0-16,21-21 0,42 21 15,-85 0-15,-20 0 0,-1-22 16,-21 22-16,0 0 0,1 0 15,-22-21-15,0 0 0,-22 21 0,-20 0 16,21-21-16,-43 21 16,22 0-16,0-21 0,-22 21 0,1 0 15,20-21-15,1 21 0,0 0 0,-1 0 0,1 0 16,21 0-16,0-22 16,42 22 15,21 0-31,-21 0 0,22 0 15,20 0-15,-20 0 0,-1 0 0,0 0 16,22 22-16,-22-22 0,0 21 0,-20-21 16,-1 21-16,0 0 0,0-21 15,-21 21-15,0 0 0,0 1 16,-21-1-16,0 0 0,-22 0 16,22 0-16,-21 0 0,0 1 0,-1-1 15,1 0-15,0-21 0,-1 21 16,1 0-16,21 0 0,0-21 15,-1 22-15,1-1 0,21 0 16,21-21 0,1 0-16,-1 0 0,21-21 15</inkml:trace>
  <inkml:trace contextRef="#ctx0" brushRef="#br1" timeOffset="106237.44">14838 12594 0,'21'0'16,"0"0"0,0 0-1,-21-21-15,0 0 0,21 0 16,-21 0-16,22-1 0,-22 1 15,0 0-15,0 0 0,0 0 16,0 0-16,0-1 0,0 1 0,-22-21 16,1 21-16,21 0 0,-21-1 0,0 1 15,0 21-15,0 0 0,-1 0 16,-41 0-16,42 0 16,-22 21-16,22 1 0,0-1 15,-21 21-15,21-21 0,-1 22 0,-20-1 16,21 0-16,0 1 0,0-1 0,-1 43 15,1-1 1,0-41-16,21-1 0,0-21 0,0 0 16,0 0-16,0 1 0,21-1 0,0-21 15,1 0-15,-1 0 0,0 0 16,0 0-16,0 0 0,22 0 0,-22-21 16,0-1-16,21 1 0,-21 0 15,22-21-15,-22 21 0,21-22 16,-21 22-16,1-21 0,-1-1 0,0 22 0,0-21 15,0 0-15,0 20 16,-21-20-16,0 21 0,0 0 0,0 0 16,0-1-16,0 44 15,0 20 1,-21-21-16,21 0 0,0 22 0,-21-22 16,0 21-16,21 0 0,0-20 0,0 20 15,0 0-15,-21-21 0,21 22 16,0-22-16,0 0 0,0 0 0,0 0 15,21-21-15,0 0 0,0 0 16,22 0-16,-22 0 0,0 0 16,21-21-16,-21 0 0,22 0 0,-22 0 15,21 0-15</inkml:trace>
  <inkml:trace contextRef="#ctx0" brushRef="#br1" timeOffset="106736.16">15473 12150 0,'0'0'15,"0"-21"-15,0-43 0,0 22 0,0 21 16,-21 21 0,-1 21-16,22 21 15,0-21-15,0 22 0,-21-1 16,21 0-16,-21 1 0,21 20 16,0-21-16,-21 1 0,21 41 15,0-41-15,0-1 0,0 0 16,0 1-16,-21-1 0,21-21 0,0 22 15,0-22-15,0 0 0,0 0 0,0 0 16,0 0 0,-21-21-16,21-21 15,0 0 1,0 0-16,0 0 0,0 0 0,0-22 16,0 22-16,21 0 0,0-21 0,0 20 15,0 1-15,0 0 0,1 0 16,20 0-16,21 0 0,-20-1 15,-1 22-15,0 0 0,1 0 16,-22 0-16,21 0 0,1 0 16,-22 0-16,0 22 0,21-1 0,-42 0 15,0 0-15,0 0 0,0 0 16,0 1-16,-21-1 0,0 0 16,0 0-16,-22 0 0,22 0 0,-21 1 15,0-1-15,-1 0 0,1 0 16,21-21-16,-22 0 0,22 21 0,0-21 15,0 0-15,21-21 32,21 21-32,-21-21 0,42 0 0,-20 0 15,20-1-15,-21 1 0</inkml:trace>
  <inkml:trace contextRef="#ctx0" brushRef="#br1" timeOffset="107160.91">16616 12425 0,'21'0'0,"-42"0"0,63-21 16,-21 21-16,-21-43 16,0 22-16,0 0 15,-21 21-15,0-21 16,0 21-16,0 0 0,-1 0 0,1 0 16,0 0-16,0 21 0,-21 0 15,20 0-15,1 1 16,-21-22-16,21 21 0,0 21 15,21-21-15,-22 0 0,22 1 0,0-1 16,22 0-16,-1-21 16,0 0-16,21 0 0,-21 21 0,22 0 15,-1-21-15,0 0 0,43 21 16,-43-21-16,1 22 0,-22-22 16,21 21-16,-21 0 0,-21 0 15,0 0-15,0 0 16,-21 1-16,-21-22 15,0 21-15,-1-21 0,1 0 0,-22 0 0,1 21 16,-1-21-16,1 0 16,21 0-16,-22 0 0,22 0 0,-1 0 15,22 0-15,-21 0 0,21 0 16,21-21-16,0 0 16,0-1-16,21 22 0,21-21 15,-21 0-15,22 0 0,-1 0 0</inkml:trace>
  <inkml:trace contextRef="#ctx0" brushRef="#br1" timeOffset="107448.75">17081 12129 0,'22'-22'16,"-44"44"-16,44-86 0,-22 43 0,0 0 0,21 0 16,-21-1-16,0 1 0,-21 21 31,21 43-31,0-22 0,0 21 15,-22 0-15,22 1 0,-21-1 0,21 0 16,-21 22-16,21-22 0,-21 1 0,21-1 16,0 0-16,0 1 0,-21-1 15,21 0-15,-21 1 0,21-22 0,0 21 16,0-21-16,0 22 0,0-22 16,0 0-16,0 0 15,21-21-15,0 0 0,0 0 16,0-21-1,0 0-15,-21 0 16,0-1-16</inkml:trace>
  <inkml:trace contextRef="#ctx0" brushRef="#br1" timeOffset="107623.75">16933 12446 0,'0'0'0,"-21"0"0,0 0 0,0 0 15,0 0 1,42 0 15,0 0-15,0 0-16,21 0 0,-20 0 15,20-21-15,0 21 0,-21 0 0,43 0 0,-22-21 16,1 21-16</inkml:trace>
  <inkml:trace contextRef="#ctx0" brushRef="#br1" timeOffset="108069.49">17526 12510 0,'0'0'0,"-21"0"0,0 0 15,-22 0-15,22 0 16,21-22-16,0 1 16,0 0-16,0 0 0,21 0 15,0 21-15,1-21 0,-1 21 16,21 0-16,-21 0 0,0-22 15,1 22-15,-1 0 0,0 0 0,21 0 16,-21 22-16,1-22 0,-1 21 0,0 0 16,0 0-16,-21 0 0,21 0 15,0 1-15,-21 20 0,22-21 16,-22 21-16,0-20 0,0-1 0,0 21 16,0-21-16,0 0 0,0 22 15,-22-22-15,1 0 0,0-21 16,0 0-1,0 0-15,0 0 0,21-21 16,0 0-16,0 0 16,0-1-16,0 1 0,0 0 15,0 0-15,0-21 0,21 20 0,-21 1 16,21 0-16,0-21 0,0 21 16,0-1-16,1 1 0,20 0 0,-21 0 15,0 21-15,0 0 0,1-21 16,-1 21-16,0 0 0,0 0 15,0 0-15,0 0 0,1 0 0,-1 0 16</inkml:trace>
  <inkml:trace contextRef="#ctx0" brushRef="#br1" timeOffset="108620.18">18690 12552 0,'21'0'0,"-42"0"0,63 0 16,-42-21-16,0 0 0,22-1 15,-1 1-15,-21 0 16,0 0-16,0 0 0,0 0 16,0-1-16,0 1 15,0 0-15,-21 0 0,-1 21 0,1 0 16,0 0-16,-21 0 0,-1 0 16,22 0-16,-21 21 0,0 0 0,-22 0 15,-63 64-15,85-64 16,21 22-16,-22-22 15,22 21-15,-21 22 0,42-43 0,0 21 16,0-21-16,0 0 0,0 1 16,0-1-16,21 0 0,21 0 15,1-21-15,-22 0 0,21 0 0,0 0 16,1 0-16,-22 0 16,21 0-16,1-21 0,62-43 15,-83 43-15,20 0 16,-21-21-16,0 21 0,0-22 0,1 22 15,-22-21-15,0 21 0,21-1 0,-21-20 16,0 21-16,0 0 16,-21 42-1,21 0-15,-22 0 16,22 0-16,-21 1 0,0-1 16,21 42-16,0-42 0,0 1 15,0-1-15,0 0 0,0 0 16,0 0-16,0 0 0,0 1 15,0-1-15,21-21 0,0 21 0,1-21 16,-1 0-16,0 0 16,0 0-16,0 0 0,0 0 0,22 0 15,-22-21-15,21 0 0,-21-1 0,22 1 16</inkml:trace>
  <inkml:trace contextRef="#ctx0" brushRef="#br1" timeOffset="109187.98">19367 12425 0,'0'-21'0,"0"42"0,0-85 0,0 43 15,0 0-15,0 0 0,-21 21 32,0 0-32,0 21 15,0-21-15,0 21 0,21 0 16,-22 22-16,1-22 0,21 0 16,0 21-16,-21 1 0,21-22 15,0 0-15,0 21 0,0-20 0,0-1 16,0 0-16,0 0 0,0 0 15,21 0-15,0 1 0,22-22 16,-22 0-16,0 0 0,21 0 16,-20 0-16,20 0 0,0-22 0,-21 22 15,22-21-15,-1 0 0,0 0 16,-20 0-16,20 0 0,-21-22 16,21 22-16,-20-21 0,-1-1 0,0 1 15,0 0-15,21-1 0,-20-20 0,-22 21 16,21-22-16,0 22 0,0-1 15,-21 1-15,0 0 0,0 21 0,0-1 16,0 1-16,0 0 0,-21 21 16,0 0-16,0 0 15,-1 21-15,22 0 0,-21 1 16,0 20-16,21-21 0,-21 21 0,21 1 16,0-1-16,-21 0 0,21 1 0,0-1 15,0 0-15,0 1 0,0-1 16,0-21-16,0 22 0,0-1 0,0 0 15,0-21-15,0 22 0,21-22 16,-21 0-16,21 0 0,0 0 16,0 1-16,-21-1 0,22-21 0,-1 0 15,0 0-15,0 0 0,0 0 16,0 0-16,22-21 0,-1 21 16,-21-22-16,0 1 0,1 0 0,-1 0 15,0 0-15,0 0 0,0-1 16,0-20-16,1 21 0,-22 0 15,0 0-15,0-22 0,0 22 0</inkml:trace>
  <inkml:trace contextRef="#ctx0" brushRef="#br1" timeOffset="109431.84">19897 12234 0,'0'0'0,"-85"64"31,85-43-31,0 0 15,21-21 1,21 0-16,-20 0 0,-1 21 0,21-21 16,-21 0-16,22 0 0,-1 0 15,-21 0-15,21 0 0,22 0 16,-43-21-16,21 21 0,-20-21 16,-1 21-16</inkml:trace>
  <inkml:trace contextRef="#ctx0" brushRef="#br1" timeOffset="109636.72">20659 12615 0,'0'0'0,"0"22"16,21-22 15</inkml:trace>
  <inkml:trace contextRef="#ctx0" brushRef="#br1" timeOffset="111153.12">5016 14224 0,'0'-21'63,"0"0"-63,22 0 15,-22-1 1,21 22-16,0 0 0,0 0 16,0 0-16,0 0 15,-21 22-15,22-1 16,-22 0-16,0 0 0,0 0 15,0 43-15,0-22 0,0-21 0,-22 22 16,1-22-16,0 21 0,0-21 16,0 0-16,-22 1 0,22-1 0,0 0 15,0-21-15,0 0 16,0 0-16,21-21 16,0 0-16,0-1 15,0 1-15,21 0 16,0 0-16,0 0 0,0 21 0,0-21 15,1 21-15,-1 0 0,21 0 16,-21 0-16,22 0 0,-22 0 0,21 21 16,0 0-16,1 0 0,-1 0 15,22 43-15,-43-43 0,0 0 16,-21 21-16,0-20 0,0 20 16,0-21-16,-42 21 0,20-20 0,-20-1 15,-43 21-15,43-21 16,0 0-16,-1-21 0,1 0 15,0 0-15,21 0 0,-64 0 16,64 0-16,0 0 0,-22-21 16,22 0-16,21 0 15,0 0-15,0 0 0,0-1 0,0 1 16,21 0-16,0 0 16,1 21-16,-1-21 0,0 21 0,21-43 15</inkml:trace>
  <inkml:trace contextRef="#ctx0" brushRef="#br1" timeOffset="111336.02">5821 14520 0,'0'0'0,"0"-21"0,0 0 31,-21 21-15,42 0 15,0 0-31,21 0 16</inkml:trace>
  <inkml:trace contextRef="#ctx0" brushRef="#br1" timeOffset="112486.36">7366 14034 0,'0'0'0,"0"-22"0,0 1 0,0 0 16,0 0-16,0-21 0,0 20 15,0 1-15,0 0 0,-21 0 0,21 0 16,-21 21-16,-1-21 0,1 21 16,0 0-16,0 21 15,-21 0-15,20 0 0,1 21 0,0-20 16,-21 20-16,21 21 0,-1-20 15,1-1-15,0 22 0,21-22 0,0 21 16,-21 1-16,21-22 0,0 22 0,0-22 16,0 22-16,0-22 15,0-21-15,21 43 0,21-22 16,-20-21-16,20-21 16,-21 0-16,0 0 0,22 0 0,-1 0 15,-21-21-15,21 0 0,1 0 0,-1-1 16,0 1-16,1 0 0,-1-21 15,0 21-15,1-22 0,-22 1 0,21 0 16,-21-1-16,1 22 0,-1-21 0,0 21 16,-21-43-1,0 85 1,0 0 0,-21 1-16,0-1 0,-1 21 15,22-21-15,-21 22 0,0-22 0,0 21 16,21-21-16,-21 43 15,21-43-15,0 0 0,0 0 16,0 0-16,21-21 16,0 0-16,0 0 0,0 0 15,1 0-15,-1-21 0,0 0 0,0 0 16,0 21-16,22-85 16,-43 64-16,0 0 0,0-21 15,0 20-15,0 1 0,-22-21 16,1 21-16,0 0 0,21-1 0,-21 1 15,0 21-15,0-42 16,21 21-16,21 0 16,0 21-16,0 0 15,0 0-15,22 0 0,-22 0 16,21 0-16,0 0 0,-20 0 0,20 21 16,-21 0-16,0 0 0,22 0 0,-22 22 15,0-22-15,0 21 0,-21-21 16,0 22-16,0-22 0,0 21 0,0-21 15,0 22-15,0-22 0,0 0 0,-21 0 16,21 21 0,-21-42-16,0 0 31,21-21-31,0 0 16,0-21-16,0 21 0,0-1 0,0-20 15,21 0-15,0-1 0,0 1 16,0 0-16,0 21 0,1-22 0,-1 1 15,21 21-15,22-43 16,-1 43-16,-21 21 0,1 0 16,-1 0-16,-21 0 0,22 21 0,-22 0 15,0 1-15,0-1 0,0 0 16,-21 21-16,0 1 0,0 20 16,-21-21-16,0-20 15,0 20-15,0-21 0,-1 21 0,1-20 16,0-1-16,0 0 0,0 0 0,42-21 31,0 0-31,0 0 16,0-21-16,1 0 0,20 0 15,0-1-15,-21 1 0</inkml:trace>
  <inkml:trace contextRef="#ctx0" brushRef="#br1" timeOffset="112829.16">9017 14245 0,'42'-21'15,"-211"148"-15,296-233 0,-64 64 0,-20 0 0,-22 20 0,0 1 16,0 0-16,-21 0 15,0 0-15,-21 21 16,0 0-16,-21 0 0,20 0 16,-20 0-16,21 21 0,-21 0 15,20-21-15,-20 21 0,0 22 16,42-1-16,0-21 16,106 21-1,-85-20-15,21-22 16,-21 21-16,22 0 0,-22-21 15,21 21-15,-21 0 0,0-21 0,22 43 16,-43-1 0,0-21-16,0 0 0,-21 0 15,-1-21-15,1 22 0,-21-22 16,0 21-16,-1-21 0,1 0 16,0 21-16,-43-21 0,0 0 15,64 0-15,0 0 0,0 0 16,42-21-1,0 21-15,0-43 0,22 22 16,-1 0-16,0-21 0</inkml:trace>
  <inkml:trace contextRef="#ctx0" brushRef="#br1" timeOffset="113080.02">9567 13864 0,'0'0'0,"0"-21"0,0 0 0,0 0 16,0 42 15,-21 0-31,21 0 0,-21 22 0,21-22 16,0 21-16,0 0 0,-21 1 15,0-22-15,-1 21 0,22 1 0,-21-1 16,21 0-16,0 1 0,0-1 16,-21 0-16,21-21 0,0 22 0,0-22 15,0 0-15,0 0 0,21 0 0,0-21 16,1 0-1,-1 0-15,0 0 0,0 0 0,0 0 16,0-21-16,1 0 0</inkml:trace>
  <inkml:trace contextRef="#ctx0" brushRef="#br1" timeOffset="113255.92">9419 14266 0,'0'0'0,"-21"0"16,21-21-16,0 0 31,21 21-31,0 0 16,0-21-16,1 21 0,20 0 0,-21 0 15,21 0-15,1-21 0,-1 21 0,0-21 16,22 21-16,-22 0 0,1-22 16</inkml:trace>
  <inkml:trace contextRef="#ctx0" brushRef="#br1" timeOffset="113635.7">9991 14139 0,'-22'0'0,"22"-21"31,0 0-31,0 0 16,0 0 0,22 21-16,-1 0 0,0 0 15,0 0-15,0 0 0,0 0 16,1 0-16,-1 21 0,0 0 15,-21 0-15,21 0 0,-21 1 0,21-1 16,-21 21-16,0-21 0,0 22 0,0-22 16,0 0-16,0 21 0,0-21 15,0 1-15,0-1 0,0 0 0,0 0 16,0-42 15,0 0-31,0 0 16,0-1-16,0 1 15,0 0-15,0 0 0,0 0 0,21-22 16,1 22-16,-22 0 0,21 0 16,0 0-16,-21 0 0,21-1 0,0 22 15,-21-21-15,21 0 0,22 0 16,-22 0-16,0 0 0,0 21 16,0-22-16</inkml:trace>
  <inkml:trace contextRef="#ctx0" brushRef="#br1" timeOffset="114049.47">10689 13949 0,'-42'42'31,"21"-21"-31,-1 1 0,22-1 16,0 0-16,0 0 0,0 0 16,0 0-16,0 1 0,0-1 15,0 0-15,0 0 0,0 0 16,0 0-16,22 1 0,-1-22 15,0 21-15,0-21 0,0 0 16,0 0-16,1 0 0,20 0 16,-21 0-16,0-21 0,0 21 15,1-22-15,41 1 0,-42 0 16,0 0-16,1 0 0,-22 0 0,21-1 0,0 1 16,0-21-16,-21 0 15,21 20-15,-21 1 16,0 42 15,0 1-31,-21-22 0,21 21 0,0 0 16,0 21-16,-42 43 15,42-64-15,0 0 16,0 0-16,0 1 0,0-1 16,0 0-16,21 0 0,0-21 0,0 0 15,43 0 1,-43 0-16,21 0 0</inkml:trace>
  <inkml:trace contextRef="#ctx0" brushRef="#br1" timeOffset="114316.31">11536 14055 0,'21'-43'0,"-42"86"0,42-107 16,-21 43-16,0 0 0,0 0 0,0 0 16,-21 21-1,0 21 1,-1 0-16,22 0 0,-21 0 15,0 0-15,0 1 0,21-1 0,0 0 16,-21 0-16,21 21 0,-21-20 0,21-1 16,0 21-1,0-21-15,0 0 0,0 1 0,21-1 16,0 0-16,0-21 16,0 0-16,0 0 0,1 0 0,-1 0 15,21 0-15,-21 0 0,0-21 0,1 21 16,20-21-16,-21-1 0,0 1 15,0 0-15,22 0 0,-22-21 0</inkml:trace>
  <inkml:trace contextRef="#ctx0" brushRef="#br1" timeOffset="114897.98">11959 13885 0,'21'-42'15,"0"-21"-15,-126 317 0,232-551 0,-191 445 0,128-338 0,-43 148 16,-21-1-16,0 1 16,0 21-16,0 0 0,-21 21 15,-1 21 1,1 0-16,21 21 0,-21 22 15,21-22-15,-21 0 0,21 1 16,0-1-16,0 0 0,0 1 16,-21-1-16,21 0 0,0 1 0,0-1 15,0-21-15,0 22 0,0-22 0,0 0 16,0 0-16,0 0 0,0 0 16,0 1-16,21-22 0,0 0 0,0 0 15,0 0-15,1 0 0,20 0 16,0 0-16,-21-22 15,43-20-15,-22 21 0,-21 0 0,1 0 16,-1-1-16,0 1 16,0 0-16,0 0 0,0-21 15,-21 20-15,-21 44 32,21-1-32,-21-21 15,21 21-15,0 0 0,0 0 16,0 0-16,0 1 0,0-1 15,0 0-15,0 0 0,0 0 0,21 0 16,0 1 0,1-22-16,-1 0 0,0 0 0,0 0 0,21 0 15,-20 0-15,-1 0 0,0 0 16,0-22-16,0 1 0,-21 0 16,21 0-16,-21 0 0,0 0 15,22-1-15,-22 1 0,0-21 16,0 21-16,0 0 0,0-1 0,-22 1 15,1 0-15,0 21 0,0 0 16,0 0-16,0 0 0,-1 0 16,1 0-16,21 21 0,-21 0 15,21 1-15,0-1 16,21 0 0,0-21-16,1 0 0,-1 0 15</inkml:trace>
  <inkml:trace contextRef="#ctx0" brushRef="#br1" timeOffset="115276.76">12785 13991 0,'0'0'0,"0"-21"15,0 0-15,21 0 0,-21 0 16,21-1-16,-21 1 16,21 21-16,0 0 15,0 0-15,1 0 0,-22 21 16,21 1-16,0-1 15,0 0-15,-21 0 0,21 0 0,0 0 16,-21 1-16,22-1 0,-22 21 16,0-21-16,0 0 0,0 1 0,0-1 15,0 0-15,0 0 0,0 21 16,0-20-16,0-1 0,0-42 47,0-1-47,0 1 15,0 0-15,0 0 0,21 0 0,0 0 16,-21-1-16,21 1 0,0 0 16,0 0-16,1-21 0,-1 20 15,0 1-15,21 0 0,-21 0 0,1 0 16,-1 0-16,0-1 0,-21 1 16,21 21-16,-21-21 0,21 0 0,-21 0 15</inkml:trace>
  <inkml:trace contextRef="#ctx0" brushRef="#br1" timeOffset="115485.65">11853 13674 0,'-21'0'15,"42"0"-15,-63 0 0,21 0 0,21 21 0,21-21 16,0 0-1,0 0-15,22 0 0,-1 0 0,21 0 16,1 0-16,-1 0 0,1 0 16,-1 0-16,-20 0 0,20 0 0,1 0 15,20-21-15</inkml:trace>
  <inkml:trace contextRef="#ctx0" brushRef="#br1" timeOffset="116225.6">13928 14034 0,'-22'0'16,"44"0"-16,-65 0 0,22 0 0,0 0 15,0 0-15,0 0 16,42 0 0,0 0-16,0 0 15,21 0-15,22 0 0,-1 0 0,1 0 16,21 0-16,-1 0 0,1 0 16,-22 0-16,22 0 0,0 0 15,-22 0-15,1 0 0,-1 0 16,1 0-16,-22 0 0,0 0 0,1 0 15,-22 0-15,0-22 0,-21 1 16,-21 21-16,0 0 16,0-21-16,-22 21 0,1 0 0,-22-42 15,22 42-15,0 0 0,21 0 16,-1 0-16,1 0 0,0-21 16,42 21-1,0 0 1,1 0-16,20 0 0,-21 0 15,21 0-15,1 0 0,-22 21 0,21-21 16,-21 21-16,22-21 0,-22 21 16,0 0-16,0-21 0,-21 21 0,0 1 15,0-1-15,0 0 0,0 0 0,-21 0 16,-21 0-16,21 1 0,-22-1 16,1 0-16,0 0 0,20 0 0,-20 0 15,0 1-15,-1-1 0,1 0 16,0 0-16,21-21 0,-1 21 0,1 0 15,21 1-15,21-22 16,1 0-16,20 0 16,0 0-16,1 0 0,20-22 15</inkml:trace>
  <inkml:trace contextRef="#ctx0" brushRef="#br1" timeOffset="116576.4">16256 13737 0,'0'-84'31,"21"84"-15,0 0-16,0 21 0,22 0 15,-22 21-15,64 43 16,-43-43-16,0 1 0,64 41 15,-64-41-15,1 20 0,-1-21 16,0 1-16,1 20 0,-1-20 0,85 105 16,-63-85-1,-43-20-15,21-22 0,-21 21 16,0-21-16,1 0 0,-22 1 16,21-22-16,-21-22 31,-21 1-31,21 0 0,0 0 15,0 0-15,0-22 0,0 22 16,0-21-16</inkml:trace>
  <inkml:trace contextRef="#ctx0" brushRef="#br1" timeOffset="116900.21">17462 13716 0,'0'-21'0,"0"42"0,0-63 0,0 21 16,-21 21-1,0 0-15,0 21 0,-21 0 16,-1 0-16,1 21 0,-22 1 16,22-1-16,-21 0 0,-1 1 15,1-1-15,-22 22 0,0-22 0,1 21 16,-22-20-16,21 20 0,-21-20 16,22 20-16,-22-21 0,21 22 0,22-22 15,-86 43-15,107-64 0,-21 21 16,20-20-16,22-1 0,-21 0 15,21 0-15,21 0 0,0 0 16,21-21 0,0 0-1,0 0-15,0 0 0,0 0 16,1 0-16,-1 0 16</inkml:trace>
  <inkml:trace contextRef="#ctx0" brushRef="#br1" timeOffset="118039.75">1672 16976 0,'0'0'0,"-21"0"0,-21 21 0,20-21 0,1 0 16,0 0-16,-21 0 0,21 0 15,-1 0-15,22 21 16,22-21-1,-1 0-15,21 0 16,0 0-16,22 0 0,-1 0 0,1 0 16,21 0-16,-1 0 0,1 0 15,21 0-15,0 0 0,21-21 16,-22 21-16,22 0 0,-21-21 16,0 21-16,0 0 0,0 0 0,0 0 15,-22 0-15,1 0 0,-22-21 16,1 21-16,-1 0 0,-20 0 0,-22 0 15,0 0-15,0 0 0,-21-22 16,-21 22 0,0 0-16,0-21 15,-22 21-15,22-21 0,0 21 0,-21 0 16,21 0-16,-1-21 0,1 21 16,-21 0-16,21-21 0,0 21 15,-22-21-15,22 21 0,0-22 0,0 22 16</inkml:trace>
  <inkml:trace contextRef="#ctx0" brushRef="#br1" timeOffset="118441.52">3048 16552 0,'0'0'0,"0"-21"31,21 42 0,0-21-31,0 22 0,1-22 16,-1 21-16,21-21 0,0 21 0,-20-21 16,20 0-16,0 21 15,1-21-15,-1 0 0,0 0 0,1 21 16,-1-21-16,-21 0 0,0 0 16,22 21-16,-43 1 0,0-1 15,0 0 1,-22 0-16,1 0 0,-21 0 15,0 22-15,20-22 0,-20 0 16,-21 21-16,20-20 0,1 20 0,0-21 16,-22 21-16,22-20 15,-1 20-15,-20-21 0,21 0 0,-1 0 0,1 22 16,0-22-16,20 0 16,-20 0-16,21 0 0,21 1 0,0-1 15,0 0-15,0 0 16,0 0-16,21-21 0,0 0 15,22 0-15,-22 0 0</inkml:trace>
  <inkml:trace contextRef="#ctx0" brushRef="#br1" timeOffset="123146.13">4847 16277 0,'0'0'0,"-21"0"15,0 0-15,0 0 16,21 21-16,-22-21 16,1 0-16,0 0 15,0 0 1,21-21-1,0 0-15,0 0 16,0 0-16,0 0 0,0-1 16,0 1-16,21 0 0,0 21 15,0-21-15,1 0 0,-1 0 16,0 21-16,0-22 0,21 22 0,-20 0 16,-1 0-16,21 0 0,-21 22 15,0-1-15,1 0 0,-1 0 0,0 21 16,0-20-16,-21 20 0,0 0 15,0-21-15,0 22 0,0-22 0,0 21 16,0-21-16,0 1 0,-21 20 16,0-21-16,21 0 0,-21-21 0,21 21 15,-22-21-15,1 0 16,0 0 0,21-21-1,0 0-15,0 0 16,0 0-16,0 0 0,21-1 15,-21-20-15,21 21 0,1-21 0,-1 20 16,0-20-16,0 0 0,0-1 0,0 22 16,1-21-16,20 21 0,-21 0 15,43 21-15,-22 0 0,-21 0 16,21 21-16,-20 0 0,-1 21 16,0-21-16,-21 22 0,0-22 0,0 21 15,0 1-15,0-22 0,0 21 16,0-21-16,-21 22 0,0-22 0,-1 0 15,1 0-15,21 0 0,-21 0 16,0 1 0,0-22-16,42-22 31,0 1-15,0 0-16,22 0 0,-22 0 0</inkml:trace>
  <inkml:trace contextRef="#ctx0" brushRef="#br1" timeOffset="123611.9">5948 16087 0,'0'0'0,"21"-21"0,-21-1 0,0 1 15,-21 42 1,0-21 0,-1 22-16,1 20 0,0-21 0,0 0 15,0 22-15,21-22 0,-21 21 16,-1 0-16,1-20 0,21-1 0,0 21 15,0-21-15,0 0 0,0 1 16,0-1-16,0 0 0,21 0 0,1-21 16,-1 0-16,0 21 0,21-21 0,-21 0 15,22 0-15,-22 0 0,21 0 16,-21-21-16,22 0 0,-22 21 0,21-21 16,-21 0-16,1-1 15,-1 1-15,-21-21 0,0 21 16,0-22-16,0 22 0,0 0 15,0 0-15,-21-21 0,-22-1 16,22 43-16,-21-21 0,-1 21 0,22-21 16,-21 21-16,0 0 0,-1 0 15,-20 0-15,42 0 0,-1 0 16,1 0-16,0 21 0,21 0 16,0 0 15,21-21 0,0 0-31,-21-21 31</inkml:trace>
  <inkml:trace contextRef="#ctx0" brushRef="#br1" timeOffset="124093.9">6519 15769 0,'21'0'0,"-42"0"0,42-21 16,1 21 0,-22-21-1,0 42 1,0 0-16,-22 0 15,22 1-15,-21-1 0,0 21 16,21 0-16,0 22 0,-21-22 0,21 22 16,-21-22-16,0 0 0,21 1 0,0-1 15,0 0-15,0 1 0,0-22 16,0 21-16,0-21 0,0 1 0,0-1 16,0 0-16,21-21 15,0 0-15,0 0 16,0 0-16,0 0 15,1 0-15,-1-21 0,-21 0 16,21-1-16,0 1 0,-21 0 0,21 0 16,0 0-16</inkml:trace>
  <inkml:trace contextRef="#ctx0" brushRef="#br1" timeOffset="125256.04">6286 15981 0,'-21'0'0,"0"0"0,42 0 47,0 0-32,1 0-15,20 0 0,-21 0 16,21 0-16,1 0 0,-1-21 0,0 21 16,1 0-16,-1 0 0,0-21 0,1 21 15,-1 0-15,43 0 16,-64 0-16,0-22 0,0 22 0,0 0 15,-42 0 17,0 0-32,0 0 0,0 0 15,42-21 17</inkml:trace>
  <inkml:trace contextRef="#ctx0" brushRef="#br1" timeOffset="127432.05">7937 16235 0,'0'21'0,"0"-42"0,0 63 15,0-21-15,0 1 0,0-1 16,0 0-16,-21-21 0,21 21 31,0-42-15,0 0-16,0 0 16,21-1-16,-21 1 15,0 0-15,0 0 0,22-21 0,-1 20 16,-21-20-16,21 0 0,0-1 15,0 1-15,0 0 0,1-1 0,41-41 16,-42 63 0,0-22-16,1 43 0,20-21 0,-21 0 15,0 21-15,0 0 0,1 0 0,-1 0 16,-21 21-16,21 0 16,-21 22-16,0-22 15,0 0-15,0 0 0,0 0 16,0 0-1,-21-21 1,21-21 0,0 0-16,0 0 0,-21 0 15,-1 0 1,22-1-16,-21 1 0,21 0 16,-21 21-16,0-21 15,0 21 1,0 0-16,-1 21 15,22 0-15,-21 22 16,21-22-16,-21 21 0,21 0 0,-21 1 16,21-1-16,0 0 0,0 1 15,0-1-15,-21 0 0,21 1 0,0-1 16,0-21-16,0 22 0,21-22 16,-21 0-16,21 0 0,0 0 15,0 0-15,22-21 0,-22 0 0,0 0 0,21 0 16,1 0-16,-1 0 0,0 0 15,43-21-15,-43 0 16,1 0-16,20 0 0,-20 0 16,-1-22-16,0 22 0,1-21 0,-22-1 15,0 1-15,0 0 0,-21 21 16,0-22-16,0 1 0,-21 0 16,0 42-16,0 0 0,-22 0 15,22 0-15,0 0 0,-21 0 0,20 0 16,1 21-16,21 0 0,0 0 15,0 0-15,0 0 0,0 1 16,21-1-16,1 0 0,20 0 0,-21 21 16,0-20-16,22-1 0,-22 0 15,21 0-15,-21 0 0,0 0 16,1 1-16,20-1 0,-21-21 16,0 21-16,0-21 0,1 0 0,-1 0 15,42 0-15,-42 0 0,22 0 16,-22 0-16,0-21 0,21 0 15,-20 21-15,-1-22 0,0 1 0,0 0 16,0-21-16,0 21 0,1-22 16,-1 22-16,-21-64 0,0 43 15,0 0-15,0 21 0,0-1 16,0 1-16,0 0 0,0 0 16,-21 21-1,-1 21-15,1 0 0,0 0 16,0 22-16,0-22 0,21 21 0,-21 1 15,21-22-15,-22 21 0,22-21 16,0 22-16,0-22 0,0 21 16,0-21-16,22 0 0,-1 1 0,0-1 0,0-21 15,21 21-15,-20 0 0,20-21 16,0 0-16,22 0 0,-22 0 0,22 0 16,20 0-16,-20 0 0,20-21 15,65 0-15,-22 0 16,-64-1-16,-21 1 0,1-21 15,-1 21-15,0 0 0,-20-22 16,-1 1-16,-21 21 0,0-22 0,0 1 16,0 0-16,0 21 0,0-22 15,-21 22-15,21 0 0,-22 0 0,1 21 16,0 0-16,-21 0 16,21 0-16,-1 0 0,-20 0 0,21 21 15,0 21-15,-43 22 0,22-43 16,21 21-16,0 1 0,-1-22 15,22 21-15,0 0 0,0-20 16,0-1-16,0 0 0,0 21 0,43-21 16,-22 1-16,0-22 15,0 0-15,22 0 0,-22 0 0,0 0 16,0 0-16,21 0 0,-20 0 16,-1-22-16,0 1 0,0 0 0,0-21 15,0 21-15,1-22 0,-22 22 16,21-106-16,-21 64 15,0 20-15,0 22 16,0 0-16,0 42 16,-21 0-1,-1 0-15,22 1 0,0 20 0,-21-21 16,21 21-16,-21-20 0,21 20 16,0 0-16,0-21 0,0 1 15,0 20-15,0-21 0,21 0 0,0 0 16,-21 1-16,43-1 0,-22-21 15,0 21-15,64-21 16,-43 0-16,-21 0 0,22 0 0,-22-21 16,21 0-16,0-1 0,-20 1 15,20-21-15,-21 0 0,21-1 0,-20 1 16,-1-22-16,21 22 16,-21-21-16,0-1 0,1 22 0,-1-1 15,0 1-15,0 0 0,0-1 0,-21 22 16,21-21-16,-21 21 0,-21 21 15,0 21 1,21 0-16,-21 0 16,0 0-16,0 22 0,-1-22 0,1 21 15,21 1-15,0-1 0,0 21 16,0-20-16,0-1 0,0 0 0,0 1 16,0-1-16,21 0 0,1-20 15,20 20-15,-21-21 0,43 21 16,-22-42-16,-21 22 0,21-22 15,1 0-15,-22 0 0,21 0 0,1 0 16,-22 0-16,21-22 0,-21 1 0,0 0 16,1 0-16,-1 0 0,0 0 15,0-22-15,-21 22 0,0-64 16,0 64-16,0 0 0,0 0 16,0 0-16,0 0 0,-21 21 15,0 21 1,21 0-16,-21 0 0,21 0 15,0 0-15,0 1 0,0-1 0,0 0 16,0 0-16,0 0 0,0 0 16,21 1-16,0-22 0,0 21 0,0-21 15,22 0 1,-22 0-16,21 0 0,-21 0 16,0 0-16,22 0 0,-22 0 0,21-21 15,1-1-15,-22 1 0,21 0 0,-21-21 16,0 21-16,1-22 0,-1 22 15</inkml:trace>
  <inkml:trace contextRef="#ctx0" brushRef="#br1" timeOffset="127657">11007 15748 0,'0'0'0,"0"21"0,0 0 15,21-21 1,0 0-16,21 0 0,-21 0 0,22 0 16,20 0-16,-20 0 0,-1 0 15,21 0-15,-20 0 0,-1 0 0,22 0 16,-22-21-16,0 21 0,1 0 16,-22-21-16,42 0 0,-42 21 15,-21-21-15</inkml:trace>
  <inkml:trace contextRef="#ctx0" brushRef="#br1" timeOffset="128336.66">13779 15875 0,'0'-42'0,"0"84"0,0-105 0,0 41 16,0 1-16,0 0 0,0 0 0,0 0 16,-21 21-16,0 0 15,0 0-15,0 0 16,0 21-16,-1 0 0,22 0 0,-21 0 16,0 22-16,0-1 0,0 0 15,0 1-15,-1-1 0,22 0 16,0 1-16,0-1 0,0 0 15,0 1-15,0-22 0,0 21 0,22-21 16,-1 1-16,0-1 0,0-21 16,21 21-16,-20-21 0,20 0 0,0 0 15,-21 0-15,22 0 0,-1 0 0,0-21 16,1 0-16,-1-1 0,0 1 16,1 0-16,-22-21 0,21-1 0,-21 22 15,-21-21-15,0-22 0,0 22 16,0 0-16,0-22 0,-21 22 15,-21 0-15,21-1 0,-22 1 0,22 21 16,-21 0-16,0-1 0,-1 1 16,22 0-16,-21 21 0,21 0 0,-43 21 15,43 0-15,0 1 16,0-1-16,-1 21 0,22-21 0,-21 22 16,21-1-16,0-21 0,0 21 15,0 1-15,0-22 0,0 21 0,21-21 16,22 1-16,-1 20 0,0-42 15,1 0-15,-1 0 0,0 0 16,22 0-16,-1-21 0,1 0 0,-1-1 16</inkml:trace>
  <inkml:trace contextRef="#ctx0" brushRef="#br1" timeOffset="129145.73">14647 15663 0,'0'0'0,"0"-42"0,0 21 15,0-21-15,0-1 0,0 1 16,0 21-16,-21 21 15,21 21-15,-21 0 16,0 0-16,0 0 0,21 22 16,-22-1-16,1 0 0,21 1 0,0 20 15,-21-20-15,0 20 0,21-21 0,-21 64 16,21-63-16,0-1 16,0 0-16,0-21 0,0 1 0,0-1 15,0 0-15,0-42 31,0 0-15,0-1-16,0 1 0,21 0 16,0-21-16,-21-1 0,21 22 0,0-21 15,1 0-15,-1 20 0,0 1 16,21 0-16,-21 0 0,22 0 0,-1 21 16,-21 0-16,22 0 15,-1 0-15,21 42 0,-41-21 0,-1 0 16,0 1-16,0 20 0,-21-21 0,0 21 15,0-20-15,0 20 16,-21-21-16,0 0 0,-22 0 0,22 1 16,-21-1-16,0 0 0,-1 0 15,22 0-15,-21-21 0,-1 21 0,22-21 0,-42 0 16,42 0 0,42 0-1,0 0 1,0 0-16,0 0 0,22 0 15,-1 0-15,0 0 0,1-21 0,-1 21 16,0-21-16,1 21 0,20-21 16,1 0-16,-22 21 0,21-21 0,1-1 15,-22-20-15,1 21 16,-1 0-16,21-64 0,-20 64 16,-43-21-16,21-1 0,0 22 15,-21 0-15,0 0 0,0 42 31,-21 0-31,21 21 16,0 1-16,0-22 0,0 21 16,0 1-16,0 20 0,0-21 0,0 1 15,0 20-15,0 43 16,21-64-16,-21 22 0,0-1 0,0 1 16,0 21-16,0-22 0,0 22 15,0-22-15,0 22 0,0 0 0,-63 126 16,41-147-1,1-22-15,0 22 0,0-22 16,0 0-16,0-21 0,-1 1 0,1-44 31,21 1-31,0 0 0,0-21 16,0 21-16,0-22 0,0-20 0,21 20 16,-21-20-16,22-1 0</inkml:trace>
  <inkml:trace contextRef="#ctx0" brushRef="#br1" timeOffset="129340.62">15536 15706 0,'0'0'0,"-21"-21"0,21-1 16,0 1-16,0 0 0,-21 21 15,21-21-15,21 21 47,0 0-47,0 0 0,1 0 0,-1 0 16,0 0-16</inkml:trace>
  <inkml:trace contextRef="#ctx0" brushRef="#br1" timeOffset="130133.17">15896 15748 0,'21'0'31,"0"0"-31,1 0 0,-1 0 16,0 0-16,0 0 0,0 0 15,-21-21-15,21 21 0,1 0 16,-1-21-16,0 21 0,-21-21 16,-21 21-1,0 0 1,-1 0-16,1 0 0,-21 21 0,21 0 15,0 0-15,-1 0 16,1 0-16,0 43 0,21-43 16,-21 21-16,21-20 0,0-1 15,0 21-15,0-21 0,0 0 0,21-21 16,0 22-16,0-1 0,22-21 16,-22 0-16,21 0 0,43 0 15,-43 0-15,22-21 0,-1-1 0,-20 22 16,20-21-16,1-21 0,-22 21 15,0-22-15,1 22 0,-22-21 0,21 0 16,-21 20-16,0-20 0,1 21 16,-1 0-16,-21 0 0,0-1 15,0 44 17,-21-22-32,-1 21 0,1 0 0,0 0 15,21 0-15,-21 0 0,0 1 16,21-1-16,0 21 0,0-21 0,0 0 15,0 1-15,0-1 0,21 0 0,0 0 16,0 0-16,22 0 0,-22-21 16,85 22-16,-85-22 15,21 0-15,0 0 0,-20-22 16,20 1-16,-21 0 0,21-21 16,1 21-16,-22-22 0,0 1 0,0 0 15,22-1-15,-22 1 0,21-64 16,-21 43-16,-21 20 0,21 1 15,1 0-15,-22-1 0,0 22 16,0 0-16,0 0 0,-22 42 31,1 21-31,0-21 0,0 22 0,0-1 16,0 0-16,21 1 0,-22-1 0,22 0 16,-21 1-16,21-1 0,0 0 15,0 1-15,0-1 0,0-21 0,0 22 16,21-1-16,1-21 0,-1 21 15,0-20-15,21-1 0,-21-21 0,22 21 16,-1-21-16,0 0 16,1 0-16,-22 0 0,21 0 0,1-21 15,-1 0-15,-21-1 0,21 1 0,-20-21 16,-1 0-16,0 20 0</inkml:trace>
  <inkml:trace contextRef="#ctx0" brushRef="#br1" timeOffset="130296.07">17378 15663 0,'0'0'0,"-43"0"16,22 0-16,0 0 0,0 0 0,42 0 31,0 0-15,22 0-16,-22 0 0,21 0 15,0 0-15,1 0 0,20 0 0,-20-21 16,20 21-16,1-21 0</inkml:trace>
  <inkml:trace contextRef="#ctx0" brushRef="#br1" timeOffset="130918.08">19431 15282 0,'-21'-21'0,"42"42"0,-63-63 16,20 21-16,1 0 0,21-22 15,-21 22-15,21 0 0,-21 0 0,0 0 16,21 0-16,0-1 0,0 44 31,0-1-31,0 0 16,0 21-16,0 1 0,0-1 15,0 21-15,0-20 0,0 20 0,0-20 16,0 20-16,-21-21 0,21 1 16,-22 20-16,1-42 0,21 22 15,-42 41-15,21-62 0,0 20 16,21-21-16,-22 0 16,1 0-16,0 1 0,21-44 15,0 1 1,0 0-16,0-21 15,21 21-15,0-1 0,1 1 0,-1-21 16,21 21-16,-21 0 0,22-22 16,-1 22-16,21-21 0,-20 21 15,84-22-15,-64 43 0,1 0 16,-22 0-16,22 0 0,-22 0 16,0 21-16,1-21 0,-22 43 0,0-22 15,-21 0-15,0 0 0,0 0 16,0 1-16,-21-1 0,-22 0 0,1 0 15,0 0-15,-22 0 0,1 1 0,-1-22 16,1 0-16,20 21 16,-20-21-16,21 0 0,-1 0 0,1 0 0,21 0 15,0 0-15,-1 0 0,22-21 16,0-1-16,22 1 16,20 21-16,-21-21 0,21 0 15,22 0-15,-22 0 0,22-22 16,-1 22-16</inkml:trace>
  <inkml:trace contextRef="#ctx0" brushRef="#br1" timeOffset="131603.69">20066 15367 0,'21'-21'0,"-127"84"0,191-105 0,-43 21 15,-42 42 1,0 0-16,0 0 0,0 22 0,0-22 16,0 0-16,0 21 0,0-20 15,0-1-15,-21 0 0,21 21 0,0-21 16,0 1-16,0-1 0,0 0 15,0 0-15,21-21 0,0 0 16,1 0-16,-1 0 0,0 0 16,0 0-16,21 0 0,-20-21 15,20 21-15,-21-21 0,43-22 16,-1 1-16,-42 0 0,0 21 16,1-22-16,-1 22 15,0-21-15,0 21 0,0-22 0,-21 64 31,0 1-31,-21-1 0,0 0 16,21 0-16,0 0 0,0 22 16,0-22-16,0 0 0,0 0 0,0 21 15,0 1 1,21-43-16,0 21 0,0-21 16,22 0-16,-22 0 0,21 0 0,-21 0 15,22 0-15,-1 0 0,0 0 0,-20 0 16,20-21-16,-21 0 0,43-43 15,-43 43-15,21-21 0,-21-22 16,0 22-16,1-22 0,-1 1 16,0-1-16,0 1 0,0-1 0,0 1 15,22-64 1,-43 106-16,0-1 0,0 1 16,-21 21-1,-1 0-15,1 43 0,0-22 0,0 21 16,0 0-16,21 1 0,-21 63 15,-1-43-15,22 1 0,0-22 16,0 21-16,0-20 0,0-1 16,0 0-16,22 1 0,-1-22 0,0 0 15,-21 21-15,21-20 0,0-22 16,0 21-16,1 0 0,-1-21 0,0 0 16,0 0-16,21 0 0,-20 0 0,-1 0 15,21-21-15,-21 0 0,0 21 16,22-22-16,-22-20 0,21 21 15,-21 0-15,43-43 0,-43 22 16,0 21-16,-21 0 0,0-22 16,0 22-16,0 0 0,-21 0 15,-21 21-15</inkml:trace>
  <inkml:trace contextRef="#ctx0" brushRef="#br1" timeOffset="131803.57">21124 15325 0,'0'0'0,"-42"0"0,21 0 0,42 0 31,0 0-31,21 0 0,-20-21 16,20 21-16,0-22 0,1 1 15,20 21-15,1-21 0,20 0 16,1 21-16,0 0 0,-22 0 0,22 0 16,-22 0-16,1 0 0,-22 0 15,0 0-15,1 0 0,-86 21 16,1 0-1</inkml:trace>
  <inkml:trace contextRef="#ctx0" brushRef="#br1" timeOffset="133043.65">6265 17463 0,'0'0'0,"0"-22"16,0 44-1,0-1-15,0 21 0,0-21 16,0 22-16,0-1 0,0 21 16,0-20-16,0-1 0,-21 22 15,21-22-15,-21 0 0,21 1 0,-21-22 16,21 21-16,0-21 16,0 0-16,0-42 31,21 0-31,-21 0 0,21 0 0,0-22 15,0 22-15,-21-21 0,22 0 16,-1-1-16,0 22 0,-21-21 16,21-1-16,21-20 15,-42 42-15,22 21 0,-1 0 16,-21 21-16,21 0 0,0 0 0,0 0 16,-21 22-16,0-22 0,21 21 15,1 22-15,-22-22 16,0 0-16,0-20 0,21 20 0,0-21 15,-21 0-15,21 0 0,0 1 16,0-22-16,1 0 0,-1 0 16,21 0-16,-21 0 0,22 0 15,-22 0-15,42-43 16,22-41-16,-43 41 16,1-41-16,-22 41 15,-21 1-15,21 0 0,0-43 16,-21 64-16,0-22 0,0 22 15,21 21-15,-21 43 32,0-22-32,0 0 0,0 21 15,0 1-15,0-22 0,0 21 16,0 0-16,0-20 0,0 20 0,0 0 16,0-21-16,21 1 0,1-1 15,-22 0-15,21 0 0,0 0 16,0-21-16,0 0 0,22 0 0,-22 0 15,0 0-15,21 0 0,1-21 16,-22 0-16,21 0 0,43-22 16,-64 22-16,21-21 15,-21 21-15,1-22 0,-1 1 0,-21 0 16,0-43-16,0 43 16,0-1-16,0 22 0,-21 0 15,21 0-15,-22 21 0,1 0 0,0 0 16,0 21-16,21 21 0,-21-20 15,21 20-15,-21 0 0,21-21 0,-22 22 16,22-1-16,0 0 0,0-20 16,0 20-16,0-21 0,0 0 0,22 0 15,-1 1-15,0-1 0,0-21 16,0 0-16,22 0 0,-1 0 16,0 0-16,22 0 0,-22 0 0,22-21 15,-1 21-15,1-22 0,20 1 16</inkml:trace>
  <inkml:trace contextRef="#ctx0" brushRef="#br1" timeOffset="133343.49">9483 17272 0,'0'0'0,"0"-21"0,-22-43 31,1 43-31,0 21 0,0 0 0,0 0 15,0 0-15,-1 0 0,-20 0 16,0 21-16,21 1 0,-22-1 16,1 0-16,21 0 0,-22 21 0,22 1 15,0-1-15,0 0 0,0 1 16,21 41-16,0-20 16,21-22-16,0-21 0,0 22 15,22-22-15,-22 0 0,21 0 0,0 0 16,1-21-16,-1 0 0,22 0 15,-22 0-15,43 0 0,-22-21 16,-21 21-16,1-21 0</inkml:trace>
  <inkml:trace contextRef="#ctx0" brushRef="#br1" timeOffset="134124.04">9821 17653 0,'0'-106'16,"0"0"0,0 318-16,-21-466 0,0 254 15,0-21-15,0 0 0,-1 21 0,1 0 16,0 0-16,0 0 0,0 21 15,0 0-15,-1 0 0,1 0 0,0 22 16,0-1-16,21-21 0,0 64 16,0-22-1,0-41-15,0-1 0,21 0 0,0 0 16,0 0-16,1-21 0,-1 0 16,21 0-16,-21 0 0,0-21 0,1 21 15,-1-21-15,0 0 0,21 0 16,-21-22-16,1-20 15,-22 20-15,0 22 16,0-21-16,0 21 0,0 0 0,0-1 16,0 44-1,0-1 1,0 0-16,0 0 0,0 0 16,0 22-16,0-22 0,0 0 0,0 21 15,0-21-15,21 1 0,0-1 16,21 0-16,-21 0 0,22-21 15,20 0 1,-20 0-16,-1 0 0,-21 0 0,21-21 16,-20 0-16,20 0 0,21-43 15,-63 22 1,22 21-16,-22-22 0,21 1 0,-21 21 16,0 0-16,0-22 0,0 22 15,0 42 1,0 0-1,0 1-15,0 20 0,0-21 0,0 21 16,0-20-16,-21 20 0,21-21 16,-22 21-16,22 1 0,-21-1 15,21-21 1,0 0-16,-21-21 16,21-21-1,0 0-15,0 0 16,0 0-16,0-22 0,0 22 15,21-21-15,0 0 0,1-1 16,-1 1-16,0 0 0,0-1 0,21 1 16,1 21-16,-1-22 0,85 22 15,-63 21-15,84 0 16,-85 21-16,-20 1 0,-1-1 16,0 0-16,-21 21 0,1 1 0,-22-1 15,0-21-15,0 21 0,0 1 16,-22-1-16,1-21 0,0 0 0,0 22 15,0-22-15,-22 0 16,22-21-16,0 21 0,0 0 0,0-21 16,21-21 15,0 0-31</inkml:trace>
  <inkml:trace contextRef="#ctx0" brushRef="#br1" timeOffset="136334.75">13123 17611 0,'0'0'0,"-21"0"0,21-21 31,0-1-31,21 1 0,0 0 16,1 0-16,-1 0 16,0-22-16,0 22 0,0-42 15,-21-1-15,0 22 0,-21 0 16,0 20-16,-21-20 0,20 0 15,-20 21-15,-21-1 0,20 1 16,1 21-16,-22 0 0,22 0 16,0 21-16,-1 1 0,1 20 0,0-21 15,-1 21-15,22 1 0,0-1 0,0 0 16,0 1-16,21-1 0,0 0 16,0 1-16,0-1 0,21-21 0,0 22 15,0-22-15,22-21 0,-22 21 16,21-21-16,0 0 0,1 0 15,-1 0-15,0 0 0,22-21 16,-22 0-16,1-1 0,-1 1 16,43-42-16,-43 20 0,0 22 15,-21-21-15,1 21 0,-1-22 16,0 1-16,-21 21 0,0 0 0,0 0 16,0 42-1,0 21 1,0-21-16,0 0 0,0 22 15,0-22-15,0 21 0,0-21 0,0 22 16,21-22-16,-21 21 0,42-21 16,-20 1-16,-1-1 0,21 0 15,-21-21-15,43 0 16,-22 0-16,0 0 0,-20 0 0,20-21 16,-21 21-16,0-21 0,0-1 15,1-20-15,-1 21 0,0 0 0,0-22 16,0 1-16,-21 21 0,0-21 15,0-1-15,21 22 0,1-21 0,-22 21 16,0-1-16,21 1 0,-21 0 16,21 0-16,0 21 0,0 0 15,-21 21 1,21 0-16,-21 0 0,0 1 16,0-1-16,0 0 0,22 0 15,-22 0-15,21-21 16,-21 21-16,21-21 15,-21-21 1,21 0 0,-21 0-16,0 0 0,0 0 15,0-1-15,0 1 0,0 0 16,-21 0-16,0 0 0,0 21 16,-1 0-16,1 0 15,0 21-15,0 0 0,21 0 16,-21 0-16,0 1 0,21 20 15,0-21-15,0 21 0,0-20 16,0-1-16,0 21 0,0-21 16,0 22-16,0-22 0,0 0 15,21 0-15,0 0 0,0 0 0,21-21 16,-20 0-16,-1 0 0,21 0 0,-21 0 16,22 0-16,-1 0 0,-21-21 15,21 0-15,-20 0 0,-1 0 0,21 0 16,-21-1-16,0-20 0,22 21 15,-22-21-15,0 20 0,21-41 16,1-1 0,-22 43-16,0 21 0,-21-21 0,21 21 15,0 0-15,1 0 16,-22 21-16,0 0 16,0 1-16,0-1 15,0 0-15,0-42 47,0 0-31,0-1-16,0 1 15,0 0-15,0 0 16,-22 0-16,1 21 16,0 0-16,0 21 15,0-21-15,0 21 16,21 0-16,-22 0 0,22 22 15,-21-22-15,21 42 0,0-41 16,0-1-16,0 0 0,0 21 16,0-21-16,0 1 0,21-1 0,1 0 15,-1 0-15,0 0 0,64-21 16,-22 0 0,-21 0-16,1 0 0,20-21 15,-20 0-15,-1 0 0,0 0 16,-21-1-16,22-20 0,-22 21 15,21-43-15,-42 1 16,0 42-16,0 0 16,0-22-16,-21 43 15,0 0 1,0 21-16,0 1 0,-1 20 16,1 0-16,0-21 15,21 1-15,0 20 0,0-21 0,0 0 16,0 0-16,0 1 0,21-1 15,0 0-15,1 0 0,62 0 16,-41-21 0,41 0-16,-20 0 0,-22-21 15,0 0-15,22 0 0,-22 0 16,1-1-16,-1 1 0,0-21 0,1 21 16,-22-22-16,63-62 15,-84 83-15,0-20 0,0 0 16,0 21-16,-21 21 15,0 21 1,21 0-16,-21 0 0,21 0 16,0 0-16,0 1 0,0 20 0,0-21 15,0 0-15,0 0 0,0 1 16,0-1-16,21 0 0,0 0 0,-21 0 16,21 0-16,-21 1 0,22-1 15,-1-21 1,-42 0 15,-1-21-31,1 21 16,0-22-16,0 22 0,0-21 15,0 21 1,21 21 0,0 1-1,21-22-15,-21 21 0,21 0 0,0-21 16,0 0-16,0 0 15,1 0-15,-1 0 0,0 0 0,0 0 0,21 0 16,1 0-16,-22 0 16,64-42-16,-43 20 0,0 22 15,1-21-15,-1 0 0,0-21 16,-21 21-16,22-1 0,-22-20 0,0 21 16,0-21-16,-21 20 0,0-20 15,0 21-15,0-21 16,-21 42-16,0 0 15,0 21-15,21 0 0,-21 0 0,21 0 16,0 0-16,0 1 16,0-1-16,0 0 0,0 21 0,42 1 15,-21-22-15,-21 0 16,0 0-16,21 0 0,-21 0 0,0 1 16,0-1-16,0 0 0,-21 0 15,0-21-15,0 0 0,-22 0 16,22 0-16,-21 0 0,21 0 15,-22 0-15,22 0 0,21-21 0,0 0 16,0 0-16,0-1 0</inkml:trace>
  <inkml:trace contextRef="#ctx0" brushRef="#br1" timeOffset="136720.53">17505 17103 0,'0'0'0,"0"-21"0,0-1 0,21 1 16,0 0-16,0 21 16,-21 21-1,0 0-15,0 1 0,0 20 16,0-21-16,-21 0 0,0 0 16,0 1-16,0-1 0,-1 0 0,1 0 15,0 0-15,21 0 0,0 1 16,21-22 15,0-22-15,1 1-16</inkml:trace>
  <inkml:trace contextRef="#ctx0" brushRef="#br1" timeOffset="137035.98">17611 16785 0,'-22'0'15,"44"0"-15,-65 0 0,22 0 0,0 0 16,21 21-16,-21 1 0,21-1 16,0 0-16,0 0 0,21-21 15,0 0-15,0 0 0,0 0 16,22 0-16,-22 0 0,0 0 0,21 0 16,-20-21-16,-1 21 0,21-21 15,-21 0-15,0-1 0,-21 1 16,0 0-16,0-21 0,0 21 15,0-1-15,-21 1 0,-21-21 16,21 42-16,-22 0 0,-20 0 16,42 0-16,-22 0 0,1 0 15,21 21-15,0 0 0,0 0 0,-1 22 16,22-22-16,0 0 0,0 21 16,0-20-16,22-1 0,-1 0 0,21 0 15,0-21-15,1 0 0</inkml:trace>
  <inkml:trace contextRef="#ctx0" brushRef="#br1" timeOffset="137297.82">18288 16722 0,'0'-43'16,"0"86"-16,0-107 0,-21 64 16,0 21-16,-1-21 15,1 43-15,0-22 0,0 21 0,0 1 16,0-1-16,21 0 0,-22 1 15,1-1-15,0 21 0,21 22 16,-21-64-16,21 22 16,-21-1-16,21-21 0,0 21 0,0-20 15,0-1-15,0 0 0,21 0 16,0 0-16,0 0 0,0-21 0,1 0 16,20 0-16,-21 0 0,0 0 15,22 0-15,-22-21 0,21 21 0,-21-21 16,0 0-16,-21 0 0</inkml:trace>
  <inkml:trace contextRef="#ctx0" brushRef="#br1" timeOffset="137473.73">18034 17124 0,'0'0'0,"-21"0"16,0 0-1,42 0 1,0 0-1,0 0-15,21 0 0,1 0 16,-1-21-16,0 21 0,1-21 0,-1 21 16,22-22-16,-1 1 0</inkml:trace>
  <inkml:trace contextRef="#ctx0" brushRef="#br1" timeOffset="137917.4">19854 16955 0,'0'0'16,"-21"-22"-16,0-20 0,0 21 0,0-21 15,21 20-15,0-20 0,0 21 16,0 0-16,0 0 0,0-22 0,0 22 16,21 21-16,21 0 15,-21 0-15,0 21 0,22 0 0,-1 22 16,-21-1-16,0 0 0,43 43 16,-43-21-16,-21-22 0,0 0 15,21 1-15,-21-1 0,0 0 16,0 1-16,0-22 0,0 0 0,0 0 15,0 0-15,0 0 0,-21 1 16,21-1-16,0-42 31,0-1-31,21 1 16,0 0-16,1-21 16,-1 21-16,21-64 15,0 43-15,-20-1 0,20-20 16,-21 20-16</inkml:trace>
  <inkml:trace contextRef="#ctx0" brushRef="#br1" timeOffset="138120.28">20426 16764 0,'21'-106'0,"-21"43"32,-21 232-32,21-317 0,-21 169 15,-1 21-15,1 1 0,-42 41 16,-22 65 0,64-86-16,-21-21 0,20-20 15,1 20-15,0 0 0,0-21 16,21 1-16,0-1 0,0 0 0,0 0 15,0 0 1,21-21 0,0 0-16,0 0 0,1-21 15,20 21-15,-21-21 0,0 0 16,22 0-16</inkml:trace>
  <inkml:trace contextRef="#ctx0" brushRef="#br1" timeOffset="138304.39">20532 16997 0,'0'0'0,"0"21"15,0 0 1,-22 0-16,1 1 0,0-1 0,0 0 16,0 0-16,0 0 0,-1 0 15,22 1-15,0-1 0,-21 0 16,21 0-16,0 0 16,21-21-1,1 0 1,-1-21-16,0 21 0,0-21 0,0 0 15</inkml:trace>
  <inkml:trace contextRef="#ctx0" brushRef="#br1" timeOffset="138468.29">20659 16806 0,'0'0'0,"0"-21"0,0-21 16,0 21-16,0 0 0,0-1 0,-22 1 16,1 21-1,0 0-15,0 0 0,0 0 16,21 21-16,0 1 15,0-1-15,0 0 0,0 0 16,21 0-16,21-21 16,-21 21-16,22 1 0</inkml:trace>
  <inkml:trace contextRef="#ctx0" brushRef="#br1" timeOffset="138928.74">21272 16997 0,'22'0'0,"-44"0"0,65 0 0,-22 0 0,0-42 15,-21 20 1,21 1-16,-21-21 0,0 21 16,0 0-16,0-1 0,-21 1 15,0 0-15,0 0 0,0 0 0,-1 21 16,1 0-16,-42 21 16,-1 21-16,43 1 0,0-22 15,-21 21-15,20 0 0,-20 1 16,21-1-16,0 0 0,21 1 0,0-22 15,0 21-15,0-21 0,0 1 16,0-1-16,42 0 0,-21-21 16,0 21-16,1-21 15,20 0-15,-21 0 0,0 0 0,22-21 16,-22 0-16,21 0 0,-21-1 16,22 1-16,-22-21 0,0 21 0,0-22 15,0 1-15,0 0 0,1-1 16,-1 1-16,0 0 0,-21-1 0,0 22 15,0 0-15,0 42 16,-21 0-16,0 1 16,21-1-16,-22 21 0,22-21 15,0 0-15,0 22 0,0-22 0,0 0 16,0 0-16,0 22 16,22-22-16,-1-21 0,0 21 0,0 0 15,21-21-15,1 0 0,20 0 16,1 0-16,-1 0 0,1 0 0,20 0 15</inkml:trace>
  <inkml:trace contextRef="#ctx0" brushRef="#br1" timeOffset="139203.57">23135 16341 0,'-21'0'0,"42"0"0,-63 0 0,21 21 0,-1 21 16,1-21-16,0 1 0,0 20 16,0 0-16,0 1 0,-1 20 0,1-21 15,-21 64-15,21-63 16,21-1-16,0 0 0,-21 1 0,21-1 16,0-21-16,-22 21 0,22-20 15,0-1-15,0 0 0,22-21 31,-1 0-31,-21-21 0,21 21 16,0-21-16,-21-1 0</inkml:trace>
  <inkml:trace contextRef="#ctx0" brushRef="#br1" timeOffset="139675.29">22902 16595 0,'0'0'0,"0"-43"0,-21 1 0,21-21 15,0 41-15,0 1 16,0-21-16,0 21 0,21 0 0,0-1 15,1 1-15,20 21 0,0-21 16,1 0-16,-1 21 0,0 0 0,1 0 16,-22 0-16,21 0 0,0 21 15,-20 0-15,-1 0 0,0 1 16,-21 20-16,0-21 0,0 21 0,0-20 0,0 20 16,-42-21-16,20 0 15,-20 22-15,0-22 0,-1 0 0,-20 0 16,-1 0-16,1 0 0,-1 1 15,22-22-15,0 0 0,-43 0 16,64 0-16,0 0 0,21-22 16,21 1-1,0 21-15,21-21 0,-20 0 16,20 0-16,0 21 0,-21 0 0,43 0 16,-43 0-16,-21 21 15,21 0-15,-21 21 0,21-20 0,-21 20 16,0 0-16,0 1 0,0-1 15,0 0-15,22-21 0,-22 22 16,21-22-16,-21 0 0,21 21 0,0-20 16,21-1-16,-20 0 15,20-21-15,0 0 0,-21 0 16,1 0-16,-1 0 0,0 0 16,0-21-16,0 0 0,0-1 0,1 1 15,-1 0-15,0 0 16,21-21-16,-21-1 0,1 22 0</inkml:trace>
  <inkml:trace contextRef="#ctx0" brushRef="#br1" timeOffset="139944.95">23685 16743 0,'0'-64'16,"0"43"15,0 106-31,-21-149 0,21 86 16,-21-1-16,21 0 16,0 0-16,0 0 0,0 0 15,21-21-15,0 0 16,1 0-16,-1 0 0,0 0 0,0 0 15,0-21-15,-21 0 0,21 21 16,1-42-16,-22 21 0,0-1 16,0 1-16,0 0 0,0 0 0,0 0 15,0 0-15,-22 21 0,1 0 16,0 0-16,-21 0 16,21 0-16,-1 0 0,1 0 15,0 21-15,21 0 0,0 0 0,0 0 16,0 0-1,21-21-15,0 0 0,1 0 16</inkml:trace>
  <inkml:trace contextRef="#ctx0" brushRef="#br1" timeOffset="140431.67">24363 16425 0,'0'-21'16,"0"42"-16,0-63 0,0 21 0,0 42 31,0 0-15,0 22-16,0-22 0,0 0 15,0 21-15,0-21 0,0 22 16,0-1-16,0 0 0,21 1 0,-21 20 16,0-20-16,21-22 0,-21 21 15,21 0-15,-21-20 0,0-1 0,0 0 16,0 0-16,0 0 0,21-21 31,1-21-15,-22 0-16,21 0 15,-21 0-15,21-1 0,0-20 0,0 21 16,22-21-16,-22-22 0,21 22 16,-21-1-16,22 1 0,-22 0 0,21-1 15,-21-20-15,0 21 0,22 20 16,-43-20-16,21 0 0,0 21 0,-21-1 15,-21 44 1,0-1-16,0 21 16,-22-21-16,1 22 0,21-1 15,-22 0-15,1 1 0,0-1 0,-1 0 16,1 1-16,21-1 0,-21 0 16,-43 64-1,64-85-15,0 22 0,-1-22 0,1 0 16,0-21-16,0 21 0,0-21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6T03:57:08.0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1926 1376 0,'-21'0'0,"0"0"0,0 0 15,-1 0 1,1 0-16,0 0 0,0 0 15,0 0-15,0 0 0,-1-21 0,-20 21 16,21 0-16,-21 0 0,-1 0 16,22-21-16,-21 21 0,21-22 0,-1 22 15,-20 0-15,21-21 0,0 21 16,21-21-16,-21 21 0,42 0 47,21 0-47,0 0 15,1 0-15,20 21 0,1-21 16,-1 0-16,22 0 0,-22 0 0,22 0 16,0 0-16,-1 0 0,22 0 15,-21 0-15,21 0 0,-22 0 0,22-21 16,-21 21-16,-22 0 16,22 0-16,-43 0 0,22-21 0,-22 21 0,-21 0 15,1 0-15,-1 0 0,0 0 16,0-21-16,-21 0 31,-21 21-31,0 0 0,0-22 16,-1 22-16,1 0 15,0-21-15</inkml:trace>
  <inkml:trace contextRef="#ctx0" brushRef="#br0" timeOffset="395.77">2730 974 0,'0'0'0,"-21"0"0,0 0 31,21 21-15,0 0-16,21 0 16,0-21-16,1 21 15,20-21-15,-21 22 0,21-22 0,1 0 16,-1 21-16,0-21 0,1 0 15,-1 0-15,0 0 0,1 0 0,-22 21 16,21-21-16,-21 0 0,1 0 16,-22 21-1,0 0 1,-22 0-16,1 1 0,0-1 16,0 0-16,-21 0 0,-1 0 15,1 0-15,21 1 0,-22-1 0,1 21 16,0-21-16,-1 0 0,1 1 0,0-1 15,-1-21-15,22 21 0,-21 0 16,21 0-16,21 0 16,21-21 15,0-21-31,21 0 0</inkml:trace>
  <inkml:trace contextRef="#ctx0" brushRef="#br0" timeOffset="975.47">4445 614 0,'0'0'0,"21"0"0,-21-21 16,0 0-16,0-1 16,0 1-16,0 0 15,0 0-15,0 0 0,-21 0 16,0 21 0,21-22-16,-21 22 0,-1 0 0,1 0 15,-21 0 1,21 0-16,0 0 0,-1 0 0,-20 22 15,21-1-15,0 0 0,-22 0 16,22 0-16,0 22 0,-21-22 0,21 21 16,-1-21-16,-20 22 0,0 41 15,-22 22 1,43-64-16,21 1 0,0-1 0,0 0 16,0 1-16,0-1 0,0-21 0,0 22 15,21-22-15,22 0 0,-22 0 16,21 0-16,0 0 0,1 1 0,-1-22 15,22 0-15,-1 0 0,1 0 16,63 0-16,-22 0 16,-41-22-16,-1 1 0,-20 0 15,20 0-15,-20 21 0,-1-21 16,-21 0-16,21-1 0,-20 1 0,-1 0 16,0 0-16,-21 0 15,0 42 32,0 0-47</inkml:trace>
  <inkml:trace contextRef="#ctx0" brushRef="#br0" timeOffset="1499.7">4360 1884 0,'0'0'15,"0"-21"-15,0-22 0,0 22 0,0 0 16,0 0-16,0 0 0,0 42 31,0 21-15,0-21-16,0 22 0,0-1 15,-21 0-15,21 1 0,0-1 0,0 22 16,0-22-16,0 21 0,0-20 16,0 20-16,0 1 0,0-1 15,-21 1-15,21-22 0,-21 22 0,21-1 16,-21-21-16,21 22 16,0-22-16,-22 43 0,1-43 0,21-21 15,0 1-15,0-1 0,0 0 0,0 0 16,0 0-16,-21-21 15,0 0 1,21-21-16,0 0 16,0 0-16,0 0 0,0-1 15</inkml:trace>
  <inkml:trace contextRef="#ctx0" brushRef="#br0" timeOffset="2074.79">4339 1969 0,'0'-22'0,"0"44"0,0-65 0,0 22 0,0 0 16,-21 21-1,0 0-15,0 0 0,-1 21 16,1 0-16,0 0 0,0 1 16,0 20-16,-22 21 15,22-20-15,0-1 0,0-21 16,0 22-16,0-1 0,-1 0 0,1 1 15,0-22-15,0 21 0,0-21 0,21 0 16,-21 1-16,21-1 0,-22-21 16,22 21-16,0-42 31,22 21-31,-1-21 0,-21-1 0,21-20 16,0 21-16,0 0 0,0-22 15,1 22-15,-1-21 0,0 0 0,0-1 16,21 1-16,-20 0 0,-1-1 15,42-41-15,-20 41 16,-22 1-16,0 21 0,0 0 16,0-1-16,0 22 15,1 0 1,-22 22 0,21-1-16,-21 0 0,21 64 15,0-43-15,-21-21 0,21 21 16,0 1-16,-21-1 0,22 0 0,-1 1 15,-21-22-15,21 21 0,0-21 16,0 22-16,0-1 0,1-21 16,-1 0-16,-21 1 0,21-22 15,0 0 1,0 0 0,0 0-1</inkml:trace>
  <inkml:trace contextRef="#ctx0" brushRef="#br0" timeOffset="2844.01">4508 3831 0,'0'0'0,"22"0"15,-22-21-15,21 21 16,-21-21-16,0 0 0,0 0 16,0-1-1,0 1-15,0 0 16,-21 21 0,-1-21-16,1 21 0,0 0 15,0 0-15,-21 0 0,20 0 0,1 0 16,-21 0-16,-22 0 15,22 21-15,0 0 0,21 0 0,-22 1 16,1-1-16,0 21 0,-1 0 16,22 1-16,-21-1 0,-1 0 0,22 22 15,-21-22-15,21 1 0,0 20 16,-1-21-16,1 1 0,21-1 0,0 0 16,0-20-16,43 41 15,20-21-15,-21-42 16,1 22-16,20-22 0,-20 0 0,20 0 15,1 0-15,-1 0 0,22 0 16,-22 0-16,1 0 0,20-22 0,43 1 16,-21 0-1,-42 0-15,-43 21 0,21-21 16,-21 21-16,1 0 0,-1-21 0,-42 21 78</inkml:trace>
  <inkml:trace contextRef="#ctx0" brushRef="#br0" timeOffset="3546.66">1206 6054 0,'0'0'0,"-21"0"0,0 21 16,0-21-16,0 0 0,0 21 15,42-21 32,0-21-47,0 21 0,0-21 0,22 0 16,-1-1-16,0 1 0,-21 0 15,22 0-15,-1 0 0,-21-22 16,0 22-16,1 0 0,-1 0 16,-21-21-16,0 20 0,0 1 0,0 0 15,-21 0-15,-1 0 0,1 0 16,0 21-16,0 0 0,0 0 0,0 0 16,-22 0-16,22 21 0,0 0 15,0 21-15,0-21 0,-1 22 16,22-1-16,0 0 0,0 1 0,0-1 15,0-21-15,0 22 0,0-22 16,0 21-16,0-21 0,22 0 0,-1 1 16,0-1-16,21-21 15,-21 0-15,64 0 16,-64 0-16,0-21 16,22 21-16,-22-22 0,0 1 0,21 0 15</inkml:trace>
  <inkml:trace contextRef="#ctx0" brushRef="#br0" timeOffset="4067.43">1799 5652 0,'0'0'0,"21"0"0,0 0 0,1-22 0,-1 1 16,0 21-1,0 0-15,0 0 0,0 0 16,-21 21-16,22 1 0,-1-22 15,-21 42-15,0 0 0,0-21 16,0 22-16,0-22 0,0 21 16,0-21-16,0 1 0,0 20 0,-21-21 15,-1 0-15,1 0 0,0 1 16,0-22-16,0 21 0,0-21 16,21-21 15,21-1-16,0 1-15,0 0 0,0-21 0,0 21 16,1-22-16,-1 1 16,0 21-16,0-22 0,0 1 0,22 21 15,-22-21-15,0 20 0,-21 1 16,21 21-16,-21 21 31,0 1-31,-21-1 0,21 21 0,-21-21 16,0 0-16,21 22 0,0-22 15,-22 21-15,22-21 0,-21 1 0,21 20 16,0-21-16,0 0 0,0 0 16,0 1-16,0-1 0,0 0 15,21-21-15,1 0 0,-1 0 16,21 0-16,-21 0 0,22 0 16,-1 0-16,0-21 0,1 21 0,-1-21 15,0-1-15,1 1 0,-1-21 16,0 21-16,1 0 0</inkml:trace>
  <inkml:trace contextRef="#ctx0" brushRef="#br0" timeOffset="4323.29">2900 5292 0,'0'0'0,"0"-21"0,-21 21 31,-1 0-31,22 21 0,0 0 0,-21 21 16,21-21-16,-21 22 15,21-1-15,-21-21 0,21 22 0,0 20 16,0-21-16,-21 1 0,21-1 16,-21 0-16,21 1 0,0-22 0,0 21 15,0-21-15,-22 22 0,22-22 0,0 0 16,0 0-16,22-21 16,-1 0-16,0 0 15,0 0-15,0 0 16,0-21-16,1 0 0,-22 0 15</inkml:trace>
  <inkml:trace contextRef="#ctx0" brushRef="#br0" timeOffset="4531.68">2603 5609 0,'0'0'0,"-42"0"0,21 0 0,0 21 16,0-21-1,42 0 1,0 0-16,0 0 16,0 0-16,0 0 0,22 0 15,-22 0-15,21 0 0,-21-21 0,22 21 16,-22-21-16,0 21 0,21-21 16,-20 21-16</inkml:trace>
  <inkml:trace contextRef="#ctx0" brushRef="#br0" timeOffset="5379.71">3006 5736 0,'0'0'0,"-22"0"0,22 21 0,-21-21 16,21 22-16,21-22 31,1 0-31,-1-22 0,0 1 15,0 21-15,0-21 0,0 0 16,1 0-16,-1 0 0,0 21 0,0-22 16,0 1-16,0 0 0,-21 0 15,0 0-15,0 0 0,-21 21 32,0 0-32,0 21 15,0 0-15,0 0 0,-1 0 0,1 22 16,21-22-16,0 21 0,-21 0 15,21-20-15,0 20 0,-21-21 0,21 0 16,0 0-16,0 1 16,0-1-16,0 0 0,21 0 0,0-21 15,0 0-15,22 0 0,-22 0 16,0 0-16,21 0 0,-20-21 16,20 21-16,-21-21 0,21 0 0,1-1 15,-1 1-15,-21 0 0,22 0 16,-22 0-16,21-22 0,-21 22 0,0-21 15,-21 21-15,0-43 16,0 43-16,0 0 0,0 0 16,0 0-16,-21 21 31,0 21-31,21 0 0,0 0 16,-21 43-16,21-43 15,0 21-15,0-21 0,0 22 0,0-22 16,0 0-16,0 21 0,0-21 0,0 1 15,0-1-15,0 0 0,0 0 16,0 0-16,0-42 47,0 0-31,0 0-16,0 0 0,0-22 15,21-63-15,0 85 16,0-21-16,1 0 0,-1-1 15,21 1-15,0 21 0,1 0 0,-1-1 16,0 1-16,1 21 0,-1 0 0,0 0 16,1 0-16,-1 21 0,-21 1 15,22 20-15,-22-21 0,0 0 0,0 22 16,-21-1-16,0-21 0,0 21 16,0-20-16,0 20 0,0-21 0,-21 0 15,0 0-15,21 1 0,-21-1 0,-1 0 16,1 0-16,0-21 0,21 21 15,-21-21 1,42-21 0,0 0-1,0 0-15,22 0 0</inkml:trace>
  <inkml:trace contextRef="#ctx0" brushRef="#br0" timeOffset="5916.91">4889 5588 0,'0'-21'0,"0"42"0,0-63 0,0 21 0,0-1 16,0 1-16,0 0 0,-21 0 15,21 0-15,-42 0 16,21 21-16,0-22 0,-22 22 16,22 0-16,0 0 0,0 0 0,-22 0 15,22 22-15,-21-1 0,21 0 16,0 21-16,-22-21 0,22 22 0,-42 63 15,41-22 1,1-63-16,21 22 0,0-1 16,0-21-16,0 0 0,21 1 15,1-22-15,-1 0 0,0 21 0,0-21 16,43 0 0,-1-21-16,-42 21 0,22-22 15,-22 1-15,21 0 0,-21 0 16,0 0-16,1-22 0,-1 22 0,0-21 15,0 0-15,0-1 0,0-20 0,-21 20 16,22 1-16,-1-21 0,-21-43 16,21 21-1,0 43-15,-21-1 0,0 1 0,0 21 16,0 0-16,0 42 16,0 21-16,0 1 15,0-22-15,-21 42 0,21-20 16,0-1-16,0 0 0,-21 1 0,21 20 15,0-21-15,-21 1 0,21-1 16,0 0-16,0 1 0,0-22 16,0 64-16,0-64 15,21-21-15,0 21 0,0-21 16,0 0-16,0 0 0,1 0 16,-1 0-16,0-21 0,21 0 0</inkml:trace>
  <inkml:trace contextRef="#ctx0" brushRef="#br0" timeOffset="6339.67">5715 5334 0,'0'-21'16,"0"42"-16,0-63 0,0 21 16,-21 21-16,0 0 15,-1 0-15,1 0 0,-85 42 16,85-21-16,-21-21 0,21 21 15,-22 0-15,22 1 0,0-22 16,0 21-16,0 0 0,0 0 16,21 0-16,21-21 15,0 0-15,0 0 16,21 21-16,-20-21 0,-1 0 0,21 0 16,22 0-16,-22 22 15,0-22-15,1 21 16,-22-21-16,0 21 0,-21 0 0,21-21 15,0 21-15,-21 0 0,0 1 16,0-1-16,0 0 16,-21-21-16,0 21 0,0 0 0,0-21 15,-22 21-15,22-21 0,-21 0 16,-1 0-16,1 22 0,21-22 0,-21 0 16,-1 0-16,22 0 0,0 0 0,0 0 15,0 0-15,-1 0 0,22-22 16,0 1-16,0 0 15,0 0-15,22 0 16</inkml:trace>
  <inkml:trace contextRef="#ctx0" brushRef="#br0" timeOffset="7207.17">7726 423 0,'0'0'0,"0"-21"0,0 0 0,0 0 15,0 0-15,0 0 16,21-1-16,-21 1 0,0 0 16,0 42 15,0 0-31,0 22 0,0-22 15,0 21-15,0 22 0,0-22 0,0 22 16,0-22-16,0 21 0,0 1 0,0-1 16,0-20-16,0 20 0,-21-20 15,21-1-15,-21 0 0,21 1 0,0-22 16,0 0-16,0 21 16,0-21-16,0 1 0,0-44 46</inkml:trace>
  <inkml:trace contextRef="#ctx0" brushRef="#br0" timeOffset="7536.99">7324 1164 0,'0'0'0,"-22"21"0,-41 64 16,42-64 0,21 0-16,0 1 15,21-22-15,0 21 0,21-21 16,-20 21-16,20-21 0,0 0 16,1 0-16,20 0 0,1 0 0,-1 0 15,1 0-15,-1 0 0,1 0 16,-1 0-16,1 0 0,-22 0 15,21-21-15,-20 0 0,-1 21 0,0-22 16,-20 1-16,20 21 0,-21-21 16,0 0-16,-21 0 0,21 0 15,-21-1-15,0 1 16,0 0-16,0 0 0,0 0 0,0 0 16,0-1-16,-21 1 0</inkml:trace>
  <inkml:trace contextRef="#ctx0" brushRef="#br0" timeOffset="7863.8">7451 423 0,'0'0'0,"-22"-42"31,44 42-31,-1 0 16,0 0-16,21-21 0,1 21 0,-1 0 16,21 0-16,1-21 0,-22 21 0,43 0 15,-22 0-15,-20 0 0,63-21 16,-1 21 0,-83 0-16,20 0 0,-21-22 15,0 22-15,0 0 0,-21 22 47,-21-1-31,0 0-16,0 0 0</inkml:trace>
  <inkml:trace contextRef="#ctx0" brushRef="#br0" timeOffset="8431.5">8107 2286 0,'0'0'0,"0"-21"0,0 0 15,0 0-15,0-1 0,0 1 16,0 0-16,0 0 0,0 42 31,0 0-15,0 0-16,0 22 0,0 20 0,0-20 16,0 20-16,-21 1 0,21-1 15,-22 1-15,-20 126 16,21-148-16,0 1 0,0 20 15,-1-20-15,1-22 0,0 21 0,21-21 16,0 0-16,-21 1 0,21-1 16,0 0-16,0-42 31,0 0-31,0-1 16,21 1-16,-21 0 0,0-21 15,21 21-15,0-22 0,1 1 0</inkml:trace>
  <inkml:trace contextRef="#ctx0" brushRef="#br0" timeOffset="8915.32">8043 2307 0,'0'0'0,"-21"-21"0,21 0 15,-21 0-15,0 21 0,0 0 0,-22 0 16,22 0-16,-21 0 0,21 0 16,-22 21-16,22 0 0,-21 0 15,21 0-15,-22 1 0,1 20 0,21-21 16,0 21-16,-22 1 0,22-22 15,0 21-15,0-21 0,0 22 0,21-22 16,0 0-16,0 0 0,0 0 16,21-21 15,0 0-31,0-21 0,0 21 16,0-21-16,22-21 0,-22 21 0,21-1 15,-21-20-15,22 0 16,-1-1-16,22-41 0,-22 41 15,-21 22-15,21-21 0,-20 0 0,-1 20 16,0 1-16,0-21 0,0 21 16,0 0-16,1 21 0,-22-22 15,0 1-15,21 21 0,0 0 16,0 21-16,-21 1 0,21-1 16,0 21-16,-21-21 0,22 22 15,-1-1-15,-21 21 0,21-20 16,0-1-16,-21 22 0,21-22 0,0 0 15,-21 1-15,0-1 0,22-21 16,-22 21-16,21-20 0,-21-1 0,21 0 16,-21 0-16,0 0 0,0 0 15,21-21 1</inkml:trace>
  <inkml:trace contextRef="#ctx0" brushRef="#br0" timeOffset="9403.14">8149 3810 0,'0'0'0,"0"-21"0,0 0 15,0 0-15,0-1 0,0 1 16,0 0-16,0 0 0,0 0 0,0 0 16,0-1-16,0 1 0,-21 21 15,0 0 1,21 21-16,0 1 16,0-1-16,-21 0 0,21 21 15,-22-21-15,22 22 0,0-1 0,-21 22 16,-21 20-1,42-41-15,0-1 0,-21-21 16,21 0-16,-21 22 0,21-22 0,0 0 16,0 0-16,0-42 47</inkml:trace>
  <inkml:trace contextRef="#ctx0" brushRef="#br0" timeOffset="9694.6">7683 4191 0,'-42'21'16,"84"-42"-16,-105 63 0,63-20 0,0-1 15,-21 0-15,21 0 0,0 0 16,21 0-16,0-21 0,0 22 0,22-22 15,41 0-15,-41 0 16,-1 0-16,0 0 0,1 0 0,41 0 16,-20 0-16,-22 0 0,0 0 15,1 0-15,-22-22 0,21 1 16,1 21-16,20-42 16,-21 21-16,-20 0 0,-1-22 0,-21 22 15,0 0-15,0 0 16,0-22-16,0 22 0</inkml:trace>
  <inkml:trace contextRef="#ctx0" brushRef="#br0" timeOffset="9982.44">7768 3598 0,'-21'0'0,"42"0"0,-63 0 0,63 0 31,0 0-31,0 0 0,22 0 16,-1-21-16,0 21 16,1 0-16,-1 0 0,0-21 0,22 21 15,-22 0-15,0 0 0,1 0 16,-1-21-16,0 21 0,1 0 16,-22 0-16,42 0 0,-41 0 0,-1 0 15,0 0-15,-42 21 31,0-21-15,-1 21-16,1-21 0,0 21 16</inkml:trace>
  <inkml:trace contextRef="#ctx0" brushRef="#br0" timeOffset="11101.63">7387 5503 0,'-21'0'0,"42"0"0,-21 0 47,21-21-47,0 21 0,-21-21 16,22 21-16,-1-42 0,0 42 15,-21-21-15,0-1 0,0 1 16,0 0-16,0 0 0,0 0 15,-21 21-15,0 0 16,-1 0-16,1 0 0,0 0 16,0 21-16,0 0 0,21 0 15,-21 22-15,21-22 16,-22 0-16,22 21 0,0 1 0,0-22 16,0 21-16,0-21 0,0 22 0,0-22 15,0 0-15,0 0 0,0 0 16,22-21-16,-1 21 0,0-21 15,0 0-15,0 0 0,0 0 0,1 0 16,-1 0-16,-21-21 0,21 0 16,0 21-16,0-21 0,-21 0 0,0 0 15,21-1-15,1-20 0,-22 21 16,42-21-16,-21-1 16,-21 22-16,21-21 0,0 21 0,22-1 15,-22 1-15,0 0 0,21 0 0,-20 0 16,20 21-16,-21 0 15,21 0-15,-20 0 0,-1 21 0,0 0 0,0 0 16,0 0-16,-21 1 0,0 20 16,0-21-16,0 0 0,0 22 0,0-22 15,0 0-15,-21 0 0,0 21 0,0-20 16,21-1-16,-21 0 0,-1-21 16,1 21-16,21 0 15,-21-21-15,21-21 31,0 0-31,21 0 0,0 0 16,1-22-16,-1 22 0,0 0 16,0 0-16,0-22 0,0 22 0,1 0 15,-1-21-15,0 21 0,0-1 0,0 1 16,0 21-16,-21-21 0,0 42 31,0 0-31,-21-21 16,21 22-16,-21-1 0,0 21 15,21-21-15,-21 0 0,21 22 0,-21-22 16,21 0-16,0 21 0,0-20 16,0-1-16,0 0 0,0 0 15,0 0-15,0 0 0,21 1 16,0-22-16,0 0 0,0 0 0,0 0 16,22 0-16,-22 0 0,0 0 15,21-22-15,-20 1 0,-1 0 0,21 21 16,-21-42-16,22 21 0,-22-1 15,0-20-15,0 21 0,0-21 0,22-1 16,-1-41-16</inkml:trace>
  <inkml:trace contextRef="#ctx0" brushRef="#br0" timeOffset="11315.5">8721 5038 0,'0'0'0,"21"-21"0,-21-22 0,0 22 16,0 42-1,0 0-15,0 1 0,-21-1 16,21 21-16,-22-21 0,1 22 15,0 41-15,0-41 0,21-1 16,0-21-16,-21 21 0,0 1 0,21-1 16,-22-21-16,22 22 0,0-1 15,0-21-15,0 0 0,0 0 0,0 1 16,0-1-16,0 0 0,22-21 16,-1 0-16,0 0 0,0 0 15,0 0-15,0 0 16,1-21-16,-1 0 0</inkml:trace>
  <inkml:trace contextRef="#ctx0" brushRef="#br0" timeOffset="11519.19">8509 5334 0,'-21'0'0,"42"0"0,-63 0 16,63 0 15,0 0-31,0 0 0,0 0 16,22 0-16,-22 0 15,21 0-15,-21-21 0,0 21 0,22-21 16,-22 21-16,0 0 0</inkml:trace>
  <inkml:trace contextRef="#ctx0" brushRef="#br0" timeOffset="11944.38">8826 5440 0,'0'0'0,"-21"21"0,21 0 16,21-21 15,1 0-31,-1 0 0,0 0 16,0 0-16,21-21 0,-20 0 0,20 21 15,-21-21-15,21 21 0,-20-21 16,20 21-16,-21-22 0,0 22 0,0-21 16,1 0-16,-1 0 0,-42 21 31,-1 0-31,-20 0 16,21 21-16,0 0 0,0-21 0,-22 21 15,22 1-15,0-1 0,0 0 16,0 0-16,21 0 0,0 0 15,-22 22-15,22-22 0,0 0 16,0 0-16,0 0 16,22-21-16,-1 22 0,0-22 15,0 0-15,0 0 0,0 0 0,1 0 16,20 0-16,-21-22 0,21 1 16,-20 21-16,20-21 0,0 0 0,-21 0 15,22 0-15,-22-1 0,21 1 0,-21 0 16,1 0-16</inkml:trace>
  <inkml:trace contextRef="#ctx0" brushRef="#br0" timeOffset="12395.12">9588 5249 0,'-42'85'16,"21"-64"0,21 0-16,-21 1 0,21-1 15,-21 0-15,21 0 0,0 0 0,0 0 16,0 1-16,-22-1 0,22 0 15,0 0-15,0 0 0,0 0 0,0 1 16,0-1-16,0 0 16,0-42 31,0 0-47,0-1 15,0 1-15,0 0 0,0-21 0,0 21 16,0-1-16,0-20 0,0 21 0,22 0 15,-1-22-15,-21 22 0,42 0 16,-21 0-16,0 0 0,22 0 0,-22-1 16,21 1-16,1 21 0,-1 0 0,0 0 15,1 0-15,-1 21 0,0 1 16,1-1-16,-22 0 0,42 21 16,-42-21-16,1 22 0,-1-22 15,-21 0-15,0 0 0,0 22 0,0-1 16,-21-21-16,-1 0 15,22 0-15,-21-21 0,0 22 16,0-22-16,0 0 0,0 21 0,42-42 47,21 21-47,-21-22 0</inkml:trace>
  <inkml:trace contextRef="#ctx0" brushRef="#br0" timeOffset="12955.82">10774 5292 0,'0'-21'0,"-43"-43"32,22 43-32,0 0 0,0 21 15,0 0-15,0 0 0,-22 0 16,22 0-16,0 0 0,-21 21 0,20-21 15,-20 42-15,21-21 0,-21 1 0,20-1 16,-20 21-16,21-21 0,0 0 16,0 1-16,21 20 0,0-21 0,0 0 15,0 0-15,0 1 0,21-1 0,0 0 16,0-21-16,0 21 0,0-21 16,1 0-16,20 0 0,-21 0 15,0 0-15,22 0 0,-22 0 0,0-21 16,0 21-16,0-21 0,22 0 15,-22-1-15,0 1 0,0 0 0,0 0 16,0-21-16,1 20 0,-1-20 16,0 0-16,0-1 0,0 1 0,0 0 15,1-22-15,-22 1 0,21 20 0,0-20 16,-21 21-16,0-1 0,0 1 16,0 0-16,21 20 0,-21 1 15,0 0-15,-21 63 31,0-20-31,0 20 0,21 0 0,-22 22 16,1-1-16,0-20 0,21 20 0,-21 1 16,21-22-16,-21 21 0,21-20 15,0-1-15,0-21 0,0 22 0,-21-1 16,21-21-16,0 0 0,0 0 0,0 1 16,0-1-16,0 0 0,21-21 15,0 0-15,0 0 16,0 0-16,22 0 0,-22 0 15,21-21-15</inkml:trace>
  <inkml:trace contextRef="#ctx0" brushRef="#br0" timeOffset="13343.6">11472 5249 0,'0'0'16,"21"-21"-16,-21 0 0,0 0 15,0 0-15,0 0 16,-21 21-16,0 0 0,0 0 15,0 0-15,0 0 16,-1 0-16,-20 21 0,21 0 0,0 0 16,-22 0-16,22 0 0,0 1 0,0-1 15,21 0-15,0 0 0,0 0 16,0 0-16,21 1 16,21-22-16,-20 0 0,-1 0 0,21 21 15,-21-21-15,22 0 16,-22 0-16,21 0 0,-21 0 15,22 21-15,-22-21 0,0 21 0,0-21 0,0 0 16,-21 21-16,0 0 16,0 1-16,-21-22 15,0 0-15,0 21 0,0-21 16,-1 0-16,-20 21 0,21-21 0,-21 21 16,20-21-16,-20 0 0,21 0 0,0 0 15,0 0-15,-1 0 0,1 0 16,0 0-16,21-21 15,0 0-15,0 0 16</inkml:trace>
  <inkml:trace contextRef="#ctx0" brushRef="#br0" timeOffset="16479.79">13420 339 0,'0'-21'188,"0"42"-126,-22 0-46,22 0-16,0 21 0,0-20 0,0 20 16,-21-21-16,21 21 0,-21 1 0,21-1 15,-21-21-15,21 22 0,0-1 16,-21 0-16,21-21 0,-21 22 0,21-22 16,0 21-16,0-21 0,0 1 15,0-1-15,0 0 0,0 0 16</inkml:trace>
  <inkml:trace contextRef="#ctx0" brushRef="#br0" timeOffset="16755.84">12996 1058 0,'-21'22'0,"42"-44"0,-63 44 16,21-1-16,0 0 0,21 0 16,0 0-16,0 0 0,0 1 15,21-22-15,0 0 16,21 0-16,-21 21 0,22-21 0,-1 0 16,22 0-16,-22 0 15,0 0-15,22 0 0,-22 0 0,0 0 16,64 0-16,-85-21 0,22 21 15,-1 0-15,-21-22 0,0 1 16,1 21-16,-1-21 0,0 0 16,-21 0-16,0 0 15,0-1-15,0 1 0,0 0 0</inkml:trace>
  <inkml:trace contextRef="#ctx0" brushRef="#br0" timeOffset="17035.06">13123 423 0,'0'0'0,"-21"0"15,0 0-15,0 0 0,21-21 16,21 21 0,0 0-16,0 0 0,22 0 0,-1 0 15,0 0-15,22-21 0,-22 21 16,22 0-16,-22 0 0,0-21 0,22 0 15,-22 21-15,0 0 0,-20 0 16,20-21-16,-21 21 0,0 0 0,0 0 16,1 0-16,-22 21 31,-22 0-15,1 0-16</inkml:trace>
  <inkml:trace contextRef="#ctx0" brushRef="#br0" timeOffset="17535.86">13271 1863 0,'0'0'0,"0"-21"16,0 42 15,0 0-31,0 0 0,-21 21 0,21-20 16,0 20-16,0 0 0,-21 1 16,21-1-16,-21 0 0,21-21 0,-21 22 15,0-1-15,21 22 0,-22-22 16,1 0-16,21-21 0,-21 1 15,21-1-15,0 0 0,0 0 0,0 0 16,0 0 0,0-42-1,0 0 1,0 0-16,0 0 0,0 0 16,0-22-16,0 22 0</inkml:trace>
  <inkml:trace contextRef="#ctx0" brushRef="#br0" timeOffset="17991.16">13166 2244 0,'0'-21'0,"0"42"0,21-85 16,-21 22-16,21 0 0,-21-1 15,0 1-15,0 0 0,0 20 0,0-20 16,0 21-16,0 0 0,0 0 16,-21 21-16,0 0 15,-1 0-15,1 0 0,-21 21 16,21 0-16,0 0 0,-22 0 0,22 22 16,-21-22-16,21 0 0,-22 21 15,22-21-15,0 1 0,0-1 16,0 0-16,-1 0 0,22 0 15,-21-21-15,42 0 32,1 0-17,-1-21-15,-21 0 0,42 0 16,-21 21-16,0-43 0,1 22 0,62-21 16,-63 0-1,22 20-15,-1-20 0,0 0 0,1 21 0,-22-22 16,21 22-16,-21 0 15,1 21-15,-1-21 0,0 21 16,-21 21-16,0 0 0,21 0 16,-21 22-16,0-1 0,0-21 15,21 21-15,-21 1 0,21-1 0,-21 0 16,0-20-16,22 20 0,-1-21 16,0 43-16,0-43 0,0 0 15,0 0-15,-21 0 0,22 0 0,-1 1 16,0-22-1</inkml:trace>
  <inkml:trace contextRef="#ctx0" brushRef="#br0" timeOffset="18599.81">13420 3069 0,'0'0'16,"0"-42"-16,0 21 15,0 0-15,0-1 16,-22 1-16,1 0 0,-21 21 16,21-21-16,0 21 0,-22 0 15,22 0-15,-21 0 0,-1 0 0,22 21 16,-21 0-16,0 0 0,-1 1 16,1 20-16,0-21 0,-1 21 0,22 22 15,-21-22-15,21 22 0,-22-22 0,22 0 16,0 22-16,21-22 0,0 1 15,0-1-15,0-21 0,0 21 0,21-20 16,0-1-16,0 0 0,22 0 16,-1-21-16,22 21 0,-22-21 0,21 0 15,1 0-15,-1 0 0,43 0 16,-63 0-16,-1 0 16,0 0-16,1 0 0,-22-21 0,0 21 15,0 0-15,0 0 0,0-21 16</inkml:trace>
  <inkml:trace contextRef="#ctx0" brushRef="#br0" timeOffset="19491.49">12763 5059 0,'0'21'16,"0"-42"31,22 21-47,-1-21 15,0 0-15,0-1 0,0 1 16,22 0-16,-22 0 0,0 0 16,21 0-16,-21-22 0,1 22 0,-1 0 15,-21-21-15,0 20 0,21 1 16,-21 0-16,0-21 0,0 21 0,0-1 15,-21-20-15,0 42 16,-1 0-16,1 0 16,0 0-16,0 21 0,0 0 15,21 22-15,-21-22 0,21 21 16,0 22-16,0-22 0,0 22 16,0-22-16,0 21 0,0-20 0,0 20 15,0-20-15,0-1 0,0 0 16,0 1-16,0-22 0,21 21 0,-21-21 0,0 0 15,21 22-15,-21-22 0,0 0 16,0 0-16,-21 0 16,0-21-16,-1 0 0,1 0 15,0 0-15,0 0 0,-85 0 16,85 0-16,-21-21 16,20 21-16,1-21 0,0 21 0,0-21 15,0 21-15,0-21 0,21 0 16,21 21-1,0 0-15,0-22 16,0 1-16,22 21 0,-1 0 16,0-21-16,1 0 0</inkml:trace>
  <inkml:trace contextRef="#ctx0" brushRef="#br0" timeOffset="20155.52">13356 5101 0,'-21'0'15,"0"0"1,21 21-16,-21-21 0,21 22 16,0-1-16,-22 0 0,22 0 0,0 0 15,0 0-15,-21 1 0,21-1 16,0 0-16,0 0 0,0 0 0,0 0 16,0 1-16,0-1 0,0 0 15,0 0 1,0-42 15,0 0-31,0 0 16,0-1-16,0 1 0,0 0 0,0 0 15,0-21-15,0 20 0,0-20 0,0 0 16,0 21-16,0-22 0,0 22 16,21-21-16,-21 21 0,22-1 0,20 1 15,-21 21-15,0 0 0,0 0 16,22 0-16,-22 0 0,21 0 0,-21 21 15,1 1-15,20-1 0,-21 21 16,0-21-16,0 0 0,1 22 16,-22 20-16,0-42 0,21 1 15,-21-1-15,0 0 0,0 0 16,0 0-16,0 0 0,0 1 0,-21-22 16,-1 0-1,1 0-15,0 0 16,21-22-1,0 1-15,0 0 0,0 0 16,0 0-16,21-22 16,0 22-16,1 0 0,20-42 0,0 20 15,-21 22-15,22 0 0,-22 0 16,21 21-16,-21 0 0,22 0 16,-22 0-16,0 21 0,0 0 0,22 0 15,-43 0-15,0 1 0,21-1 16,-21 0-16,0 21 0,0-21 0,0 1 15,0-1-15,-21 0 0,21 0 0,-22-21 16,22 21-16,-42 0 16,42 1-16,21-22 31,0 0-31,1-22 16</inkml:trace>
  <inkml:trace contextRef="#ctx0" brushRef="#br0" timeOffset="20512.32">14499 4932 0,'-42'-21'31,"21"21"-31,-1 21 16,22 0-16,-21 0 0,21 0 15,0 1-15,0 41 16,0-42-16,0 22 0,0-1 0,0 0 15,0 1-15,0-1 0,0 21 16,0-20-16,0 20 0,0 1 0,0-1 16,0 64-16,0 0 15,0-63-15,0-1 0,0 1 16,0-1-16,0-20 0,0 20 0,0 1 16,0-1-16,0 1 0,0-22 15,0 21-15,0 22 16,-21 21-16,21-85 0,-21-21 15,21 21-15,0-42 16,0 0 0,0 0-16,0 0 0,0-64 15,21-21-15,0 43 16</inkml:trace>
  <inkml:trace contextRef="#ctx0" brushRef="#br0" timeOffset="20819.14">14436 5186 0,'0'0'0,"0"-42"0,-22-1 0,22 1 16,-21 0-16,21-1 0,0 22 0,21-64 15,1 43 1,-1 42-16,0-21 0,21 0 16,-21 21-16,22 0 0,-22 0 0,21 21 15,-21 0-15,22 21 0,-1 22 16,-21-22-16,-21 1 0,0-1 15,0 0-15,0-21 0,0 22 16,-21-22-16,0 21 0,0-21 0,0 1 16,-22-1-16,22-21 0,-21 21 0,-1-21 15,22 0-15,-21 0 0,21 0 16,0 0-16,-1 0 0,1 0 0,21-21 31,21 0-31,1 21 16,-1-22-16,21-20 0</inkml:trace>
  <inkml:trace contextRef="#ctx0" brushRef="#br0" timeOffset="21092.99">14965 4382 0,'0'0'0,"0"-43"0,0 22 0,0 0 15,0-21-15,0 20 0,0 44 16,0-1-1,0 0-15,0 21 0,-21-21 0,21 43 16,-22-22-16,22 1 0,-21 20 16,21 1-16,0-1 0,0 1 15,-21-1-15,21 1 0,0-22 0,0 21 16,0-20-16,0-1 0,0-21 16,0 22-16,0-22 0,0 0 0,0 0 15,0 0-15,0 0 0,21-21 16,0 0-1,1 0-15,-22-21 0,42 0 0,-21 0 16</inkml:trace>
  <inkml:trace contextRef="#ctx0" brushRef="#br0" timeOffset="21475.13">15134 4995 0,'0'0'0,"-21"0"0,21 22 16,21-22 15,0 0-31,22 0 16,-22-22-16,0 1 0,0 21 15,0-21-15,22 0 0,-22 0 0,0 0 16,-21-1-16,21 1 0,0 0 16,-21 0-16,0 0 0,0 0 15,-21 21-15,0 0 0,-21 0 16,20 0-16,1 21 15,-21 0-15,0 0 0,20 0 0,1 22 16,-21-22-16,21 21 0,0-21 16,-1 0-16,22 22 0,0-22 0,0 0 15,0 0-15,0 0 0,22 1 0,-1-1 16,0-21-16,21 21 0,-21-21 16,22 0-16,-22 0 0,21 0 0,1 0 15,-22 0-15,21 0 0,0 0 16,-20 0-16,20-21 0,0 0 0,-21-1 15,1 1-15,-1 0 0,21 0 0,-21-21 16,-21 20-16</inkml:trace>
  <inkml:trace contextRef="#ctx0" brushRef="#br0" timeOffset="22092.8">15706 4890 0,'21'-22'0,"-21"-20"15,-43 169-15,65-190 0,-1-22 0,-21 64 0,0 0 16,0-1-16,0 44 16,0-1-1,0 0-15,0 0 0,0 21 16,0-20-16,0 20 0,0-21 0,0 21 15,-21-20-15,21-1 0,0 21 16,0-21-16,0 0 0,0 1 16,0-1-16,0 0 0,-22-21 0,22 21 15,0-42 17,0 0-17,0 0-15,0-1 0,0-20 16,0 21-16,0 0 0,43-43 15,-43 22-15,21 0 0,0 20 16,-21 1-16,21 0 0,0 0 0,-21 0 16,22 0-16,-1 21 0,0 0 15,0 0-15,0 0 0,0 0 0,-21 21 16,22 0-16,-1 0 0,0 21 0,0-20 16,-21 20-16,0-21 0,0 21 15,0-20-15,0 20 0,0-21 0,0 0 16,0 0-16,0 1 0,0-1 15,-21-21-15,21 21 0,-21-21 32,21-21-17,0 0-15,0-1 16,0 1-16,0 0 0,0 0 16,21-21-16,0 20 0,0-20 0,0 21 15,1-21-15,-1-1 0,0 22 0,21 0 16,-21 0-16,22 0 0,-22-1 15,0 22-15,0 0 0,0 0 0,1 22 16,-22-1-16,0 0 0,0 21 16,0-21-16,0 22 0,0-1 0,0 0 15,0-20-15,0 20 0,0-21 16,-22 21-16,1-20 0,21-1 16,0 0-16,-21 0 0,21 0 15,-21 0-15,42-21 31,0 0-31,-21-21 0,21 0 0,1 21 16</inkml:trace>
  <inkml:trace contextRef="#ctx0" brushRef="#br0" timeOffset="22915.48">16489 4953 0,'21'21'31,"0"-21"-15,0 0-16,0 0 0,1 0 16,-1-21-16,0 0 0,0 21 0,0-21 15,-21 0-15,21-1 0,-21 1 16,22 0-16,-22 0 0,0 0 16,0 0-16,-22 21 15,1 0-15,-42 0 16,42 21-16,-1 0 15,1 0-15,0 0 0,-21 43 16,21-22-16,-1-21 0,1 22 16,21-22-16,0 21 0,0-21 15,0 0-15,0 1 0,0-1 0,0 0 16,21-21-16,-21 21 0,43-21 16,-22 21-16,21-21 0,-21 0 0,22 0 15,-1 0-15,0 0 0,1 0 0,-1 0 16,0-21-16,-20 0 0,-1 0 15,21 0-15,-21-1 0,0 1 0,1 0 16,-22-21-16,21-1 16,-21 22-16,21-63 0,-21 41 0,0 22 15,0 0-15,0 0 0,0 0 16,0-1-16,-21 44 31,21-1-31,-21 0 0,21 21 16,0-21-16,0 22 0,0-22 0,-22 21 15,22-21-15,0 22 0,-21-22 0,21 0 16,0 21-16,0-20 0,0-1 16,0 0-16,0 0 0,0 0 15,0-42 17,0 0-17,0 0-15,0 0 16,0-1-16,0-20 0,0 21 0,21-21 15,1-1-15,-1 1 0,0 0 16,0-1-16,0 22 0,43-42 16,-1 20-16,-42 22 0,1 0 15,41 21-15,-42 0 16,0 0-16,1 21 0,-1 0 0,0 22 16,-21-22-16,0 106 15,0-85-15,0 0 16,0 1-16,0-22 0,0 21 0,0-21 15,-21 22-15,21-22 0,-21 0 16,-1 0-16,22 0 0,0-42 47,0 0-47,22 0 0,-1 0 16,-21 0-16,21-1 0</inkml:trace>
  <inkml:trace contextRef="#ctx0" brushRef="#br0" timeOffset="23187.43">17970 4297 0,'0'21'16,"-21"0"-16,0 0 15,21 1-15,0 20 0,-21-21 0,0 21 16,0 1-16,21-1 0,-22 0 15,1 22-15,0-22 0,21 22 0,-21-22 16,0 22-16,21-22 0,0 0 16,-21 1-16,21-1 0,0-21 0,0 0 15,-22 22-15,22-22 0,0 0 16,0 0-16,22-21 16,-1 0-16,0 0 15,21 0-15,-21 0 0,22-21 0,-1 0 16</inkml:trace>
  <inkml:trace contextRef="#ctx0" brushRef="#br0" timeOffset="23563.22">18563 4805 0,'0'0'0,"21"-21"0,-21 0 0,0-1 16,0 1-16,0 0 0,0 0 0,-21 21 16,0-21-16,0 21 0,-22 0 15,22 0-15,-21 0 0,0 0 16,20 21-16,-20 0 0,21-21 15,0 21-15,0 0 0,-1 1 0,22-1 16,0 0-16,0 21 0,0-21 16,0 1-16,0-1 0,0 0 0,22 0 15,20 0-15,-21-21 0,0 21 16,22 1-16,-1-22 0,-21 21 0,21-21 16,1 21-16,-22-21 0,0 21 15,21-21-15,-20 21 0,-1-21 16,-21 21-16,0 1 0,0-1 15,0 0 1,-21-21-16,-1 0 0,-20 0 16,21 0-16,0 0 0,-22 0 15,22 0-15,-21 0 0,21 0 0,0 0 16,-1 0-16,1 0 0,0 0 0,0 0 16,21-21-16,-21 0 15,21-1-15,0 1 16,-21 0-16</inkml:trace>
  <inkml:trace contextRef="#ctx0" brushRef="#br0" timeOffset="23883.03">17801 4551 0,'-21'0'0,"42"0"0,-63 0 16,63-21-1,0 21 1,21 0-16,1 0 0,-22 0 0,42 0 16,-20 0-16,-1 0 0,22-21 15,-22 21-15,0 0 0,22 0 16,-22 0-16,22 0 0,-22-22 0,0 22 16,-21 0-16,22 0 0,-22 0 0,21 0 15,-21 0-15,-21-21 0,22 21 16,-44 0 31,1 0-32</inkml:trace>
  <inkml:trace contextRef="#ctx0" brushRef="#br0" timeOffset="25595.7">20891 508 0,'0'-21'16,"22"21"-16,-1 0 16,0-21-16,-21 0 15,0-1-15,21 22 16,-21-21-16,0 0 16,0 0-16,-21 21 0,0-21 15,0 21-15,-1 0 0,-20 0 16,21 0-16,-21 0 0,20 0 0,-41 0 15,21 0-15,-1 21 16,1 21-16,-22-21 0,22 1 0,-21 20 16,20-21-16,1 21 0,0 1 15,20-1-15,-20 0 0,21-20 0,21 62 16,0-41-16,0-1 16,0-21-16,0 21 0,21 1 0,21-22 15,-20 0-15,20 0 0,0 0 16,22 1-16,-22-22 0,22 0 0,-1 0 15,-21 0-15,22 0 0,-22 0 16,22 0-16,-22 0 0,0 0 0,1-22 16,-22 22-16,0-21 15,21 0-15,-20 0 0,-1 0 16,0 21-16,-21-21 16,0 42 15,0 0-31,-21-21 0,0 21 15,-1 0-15,1-21 0,0 21 16,0 1-16</inkml:trace>
  <inkml:trace contextRef="#ctx0" brushRef="#br0" timeOffset="26008.15">20764 1778 0,'0'0'0,"0"-21"0,0 0 16,0 0-16,0-1 0,0 1 0,0 0 15,0 0-15,0 63 47,0-21-47,0 1 0,0 20 0,0-21 16,0 21-16,0 1 0,-21-22 15,21 21-15,-21 1 0,0-22 0,0 21 16,21-21-16,-21 22 0,-1-22 16,22 0-16,-21 21 0,21-21 0,-21 1 15,0-1-15,21 0 16,0 0-16,0-42 47,0 0-47,21 0 15,0-1-15,-21 1 0</inkml:trace>
  <inkml:trace contextRef="#ctx0" brushRef="#br0" timeOffset="26434.9">20743 1736 0,'0'0'0,"0"-43"0,0 22 0,0 0 15,0 0-15,-21 21 0,0 0 0,0 0 16,0 0-16,-1 0 0,1 21 16,-21 0-16,21 0 0,0 1 0,-22 20 15,1-21-15,42 0 16,-21 0-16,0 1 0,-1-1 0,1-21 16,21 21-16,0-42 62,21 21-62,1-21 0,-1-1 0,0 1 16,0 0-16,21 0 0,-20-21 15,20 20-15,-21 1 0,21-21 0,1 21 16,-1 0-16,-21-1 0,0 22 16,1-21-16,-1 21 0,0 0 15,0 0-15,-21 21 16,0 1-16,0-1 0,0 0 0,0 42 15,21 1 1,-21-22-16,21 1 0,-21-22 16,0 0-16,0 0 0,22 21 0,-22-20 15,21-1-15,0-21 0,-21 21 16,0 0-16,0 0 0,21-21 16,-21 21-1</inkml:trace>
  <inkml:trace contextRef="#ctx0" brushRef="#br0" timeOffset="26951.58">20701 2815 0,'0'0'0,"21"-21"0,-21 0 0,0 0 16,-21 21 0,0 0-1,21 21-15,-21 0 0,-1 0 16,1 22-16,0-1 0,21-21 0,-21 21 15,0 1-15,21-1 0,-43 43 16,22-43-16,21 0 16,-21 1-16,0-1 0,21-21 0,-21 22 15,0-1-15,21-21 0,-22 0 0,22 0 16,0 1-16,-21-1 0,21 0 16,0 0-16,-21-21 0,21 21 15</inkml:trace>
  <inkml:trace contextRef="#ctx0" brushRef="#br0" timeOffset="27271.4">20066 3450 0,'0'0'15,"-21"21"-15,0 1 0,21-1 0,0 0 16,-22-21-16,22 21 0,0 0 0,0 0 16,0 1-16,22-1 15,-1 0-15,-21 0 0,21 0 0,42 0 16,-20-21-16,-22 22 0,21-22 16,1 0-16,20 0 0,-21 0 15,22 0-15,-22 0 0,22 0 16,-22 0-16,22 0 0,-22 0 15,0-22-15,1 22 0,-1-21 0,0 0 16,-21 21-16,1-21 0,-1 0 0,0 0 16,-21-1-16,21 1 0,-21 0 15,0 0-15,0 0 0,0-22 0,0 22 16,0 0-16,0-21 0</inkml:trace>
  <inkml:trace contextRef="#ctx0" brushRef="#br0" timeOffset="27588.22">20405 2688 0,'-22'0'0,"44"0"0,-65 0 16,86 0 15,-22 0-31,21 0 0,0 0 15,22 0-15,-1 0 0,-20 0 16,20 0-16,1 0 0,-1 0 0,-20 0 16,-1 0-16,0 0 15,1 0-15,-22 0 0,0 0 0,0 0 16,-21 21 46</inkml:trace>
  <inkml:trace contextRef="#ctx0" brushRef="#br0" timeOffset="28155.49">22987 2201 0,'0'0'0,"21"0"0,-21-21 16,0 0 0,21 21-1,0 21 1,1 0-16,-22 1 15,21-1-15,0 21 0,21 0 0,-21 1 16,1 20-16,20 1 0,0-1 16,1 1-16,-1 20 0,0-20 15,1-22-15,-1 22 0,21-1 0,-20-20 16,20 20-16,-20-21 0,-1 22 16,0-22-16,1 1 0,-22-1 0,21-21 15,-21 21-15,0-20 0,1-1 16,-22 0-16,0 0 0,0 0 15,0-42 17,0 0-32,0 0 15,0-22-15,0 22 0,0-21 16,0 0-16,0-1 0,0 1 0,0 0 16</inkml:trace>
  <inkml:trace contextRef="#ctx0" brushRef="#br0" timeOffset="28551.26">24215 2180 0,'0'0'16,"0"-21"-16,-22 21 15,1 0 1,0 0-16,-21 21 0,21 0 15,-43 1-15,22-1 0,-22 21 16,-20 22-16,20-1 0,-105 85 16,84-84-16,22 20 0,-22-20 15,0 21-15,1-22 0,-1 1 16,0 20-16,22-20 0,-22-1 0,22 1 16,-1-1-16,1 1 0,-1-22 15,22 22-15,-1-22 0,1 0 0,0 1 16,-1-22-16,22 21 0,0-21 15,0 0-15,0 1 0,0-1 0,21 0 16,-22-21 0,22 21-16,0-42 47,0 0-47,0 0 15</inkml:trace>
  <inkml:trace contextRef="#ctx0" brushRef="#br0" timeOffset="32023.44">20849 4995 0,'21'0'47,"0"0"-47,-21-21 15,22 21-15,-1-21 16,0 0 0,0 0-16,0 21 31,-21-21-31,0 42 94</inkml:trace>
  <inkml:trace contextRef="#ctx0" brushRef="#br0" timeOffset="34203.93">762 8848 0,'-21'0'16,"0"0"0,-1 0-16,1 0 15,0 0-15,0 0 16,-21 0-16,20 0 0,1 0 0,-21 0 16,0 0-16,20 0 0,-20 0 15,0 0-15,-1 0 0,1 0 0,21 0 16,-21 0-16,20 0 0,1 0 15,0 0-15,0 0 0,21-21 32,21 21-32,21 0 15,22 0-15,-22 0 0,43 0 16,0 0-16,-1 0 0,1 0 16,0-22-16,-1 22 0,22 0 15,-21-21-15,21 21 0,-1 0 0,107-21 16,-127 21-16,-1-21 0,1 21 15,0 0-15,-22 0 0,1-21 16,-22 21-16,0 0 0,-20 0 0,20 0 16,-21-21-16,0 21 15,-21-22 1,-21 1 15,0 0-15,0 21-16,0 0 0,-1 0 15,1-21-15</inkml:trace>
  <inkml:trace contextRef="#ctx0" brushRef="#br0" timeOffset="34732.62">1524 8340 0,'-21'0'0,"42"0"0,-63 0 16,20 0-16,22 21 16,0 0-1,0 0-15,22 0 0,20 1 16,-21-1-16,21 0 0,1 0 16,-1 0-16,0 0 0,1-21 0,-1 22 15,22-1-15,-22 0 0,43 0 16,-43-21-16,-21 0 0,21 0 15,22 21-15,-43-21 0,0 0 16,0 0-16,1 0 0,-1 0 16,0 0-1,-42 0 32,0 0-47,-1 0 0,1 0 0,0 0 16,0 21-16,-21 1 0,20-22 0,-20 42 15,0-21-15,21 0 0,-22 0 16,1 22-16,0-1 0,20-21 0,-20 22 16,0-22-16,21 21 0,-22-21 15,22 0-15,0 22 0,0-22 16,0 0-16,-1 0 0,1 0 0,0-21 16,0 22-16,21-1 0,-21-21 15,21 21 1,-21-21-16,-1 0 0,22-21 31,0 0-31</inkml:trace>
  <inkml:trace contextRef="#ctx0" brushRef="#br0" timeOffset="41219.96">3831 8340 0,'-21'0'31</inkml:trace>
  <inkml:trace contextRef="#ctx0" brushRef="#br0" timeOffset="41744.67">3831 8319 0,'0'0'0,"0"-22"0,0 1 15,0 0-15,0 0 16,0 0-16,0 0 0,0-1 16,0 1-16,0 0 15,0 42 17,0 0-32,0 1 15,0 20-15,0 0 0,0 1 0,0-1 16,0 0-16,21 22 0,-21-22 15,21 22-15,-21-1 0,0 1 0,0 84 16,0-85-16,0 22 16,0-22-16,0 1 0,0-1 0,0 1 15,-21-1-15,21 1 0,-21-1 0,0-20 16,21 20-16,0 1 0,0-22 16,-21 64-16,0-21 15,21-64-15,0 0 16,0 0-16,0-42 31,0 0-31,0 0 0,0-1 16,21-41-16,-21 21 0</inkml:trace>
  <inkml:trace contextRef="#ctx0" brushRef="#br0" timeOffset="42267.37">3471 8467 0,'0'0'0,"-21"-21"0,0 21 0,21-22 15,-21 1-15,0 0 16,-1 0-16,22 0 0,0 0 0,0-1 16,0 1-16,0 0 0,0-21 15,22 21-15,-1-1 0,21 1 0,0-21 16,1 21-16,20 0 0,-20-1 15,20 22-15,1 0 0,-1 0 0,1 22 16,-1-1-16,-21 0 0,22 42 16,-43-20-16,21-1 0,-20 22 0,-1-22 15,-21 21-15,0-20 0,0 20 16,0-20-16,-21-1 0,-1 21 0,-20-20 16,0-1-16,-1 0 0,1 1 15,0-1-15,-1-21 0,1 0 16,0 22-16,-22-22 0,22 0 15,21-21-15,0 0 0,21-21 32,0 0-32,21 21 0,21-21 0,-21-1 15,22-20-15,-22 21 0,42 0 16,-20 0-16</inkml:trace>
  <inkml:trace contextRef="#ctx0" brushRef="#br0" timeOffset="42768.08">4678 8403 0,'21'0'0,"-42"0"0,42-21 0,-21 42 47,0 22-47,0-22 0,-21 0 0,21 21 16,-21 1-16,21-22 0,-22 21 15,22 0-15,0 1 0,-21-1 0,21 0 16,-21 1-16,21 20 15,0-20-15,0-22 0,0 21 0,0-21 16,0 0-16,21-21 0,0 0 16,22 0-16,-22 0 15,0 0-15,85-42 16,-64 21-16,1 0 0,-1-22 0,-21 22 16,21-21-16,1 0 0,-1-1 15,-21 1-15,0-22 0,22 22 0,-22 0 16,0-1-16,0 22 0,0-21 15,-21 0-15,22 20 0,-1-20 16,-21 63 15,0 0-31,-21 1 0,21 20 0,-22 0 16,1-21-16,21 22 0,0-1 16,0 0-16,-21 1 0,21-1 15,-21 0-15,21 1 0,0-1 0,0-21 16,0 22-16,0-22 0,0 0 15,0 0-15,21 0 0,0-21 16,0 0-16,22 0 0,-22 0 0,21 0 16,-21-21-16,22 0 0,-1 0 15,0 0-15,1-1 0,20-20 0,-20 0 16,-1-1-16</inkml:trace>
  <inkml:trace contextRef="#ctx0" brushRef="#br0" timeOffset="43267.43">6075 8149 0,'0'0'0,"0"-21"0,0-21 16,0 21-16,0-1 0,-21 22 0,-1 0 16,1 0-16,0 0 0,0 22 15,0-1-15,0 0 0,21 21 16,0 1-16,0-1 0,0 21 16,-22-20-16,22-1 0,0 0 0,0 22 15,0-22-15,-21 1 0,21-1 0,0 21 16,0-20-16,0-1 0,0-21 15,-21 64-15,21-64 0,0 0 16,0 0-16,-21 1 0,21-44 47,0 1-47,0-21 16,0 21-16,0 0 0,0-22 0,21 22 15,0-21-15,-21 21 0,21-1 0,1-20 16,-1 21-16,0 0 0,21 0 15,-21 21-15,22-22 0,-22 22 0,21 0 16,1 0-16,-22 0 0,0 0 16,21 22-16,-21-1 0,1-21 0,20 21 15,-21 0-15,-21 0 0,21 43 16,-21-43-16,0 21 0,0-21 16,0 1-16,-21 20 0,0-21 0,0 21 15,0-20-15,-22-1 0,22 0 16,-21 0-16,21-21 0,-1 21 0,-20-21 15,21 0-15,0 0 0,0 21 16,-1-21-16,1 0 0,0 0 16,21-21-16,0 0 15,0 0-15,0 0 0,21 0 16,0-1-16</inkml:trace>
  <inkml:trace contextRef="#ctx0" brushRef="#br0" timeOffset="44173.91">6858 8170 0,'0'0'0,"0"-42"16,0 21-16,0 0 0,0-22 15,0 22-15,0 0 0,-21 0 16,0 21-16,-1 0 16,22 21-16,0 0 0,-21 22 15,21-1-15,0 0 0,0 1 16,-21 20-16,21-21 0,0 22 0,0-22 15,0 1-15,-21 20 0,21-21 0,-21 1 16,0-1-16,21 0 0,0 1 16,0-1-16,0 22 15,21-22-15,0-21 0,0-21 0,0 21 16,22-21-16,-22 0 0,21 0 16,0 0-16,1 0 0,-1-21 0,-21 0 15,22 0-15,-1 0 0,-21-1 16,0-20-16,22 21 0,-22-21 0,0 20 15,-21-20-15,21 0 0,0 21 0,-21-22 16,21 22-16,-21 0 0,0 0 16,0 42 15,0 0-31,0 21 0,0-20 16,0-1-16,0 0 0,0 0 15,0 21-15,0-20 0,0-1 0,0 21 16,0-21-16,0 0 0,0 1 15,0-1-15,22-21 0,-1 21 0,0-21 16,0 21-16,0-21 0,0 0 0,1 0 16,-1 0-16,0-21 0,0 0 15,0 0-15,0-1 0,43-41 16,-43 42-16,0-22 0,22 1 16,-22 0-16,21 21 0,-21-22 0,0 1 15,22 0-15,-22-1 0,0 22 0,0-21 16,0 21-16,22-1 15,-22 44 1,-21-1 0,0 0-16,0 0 0,0 0 15,0 0-15,21-21 47,-21-21-47,21 21 16,-21-21-16,0 0 0,0 0 15,0 0-15,0-1 16,-21 22-16,0 0 0,0 0 16,0 0-1,-1 0-15,1 0 0,0 22 0,0-1 16,0 21-16,0-21 0,-1 0 0,1 22 16,0-22-16,0 21 0,0-21 15,0 22-15,21-1 0,0-21 0,0 22 16,0-22-16,0 21 0,0-21 0,42 0 15,-21 1-15,0-1 0,43 0 16,-43-21-16,21 0 0,-21 0 16,22 0-16,-22 0 0,21-21 15,-21 21-15,22-21 0,-22-1 0,0 1 16,21 0-16,-20-21 0,-1 21 0,0-1 16,0-20-16,0 0 15,0 21-15</inkml:trace>
  <inkml:trace contextRef="#ctx0" brushRef="#br0" timeOffset="44371.8">7514 7980 0,'0'0'0,"-21"21"0,-21-21 0,20 0 15,1 0-15,21 21 0,-21-21 16,21 21-1,21-21 17,0 0-32</inkml:trace>
  <inkml:trace contextRef="#ctx0" brushRef="#br0" timeOffset="45065.17">10350 8615 0,'0'0'16,"22"-21"-16,-1 21 0,0-21 0,0-1 15,0 1-15,0 21 0,1-21 16,-1 0-16,21-21 0,-21 20 0,0 1 16,1-21-16,-1 0 0,-21 20 0,0-20 15,0 0-15,0-1 16,-21-41-16,-1 41 0,1 1 15,-21 21-15,21 0 0,-22 0 0,1 21 16,0 0-16,-1 0 0,-20 21 16,-1 0-16,22 21 0,-21 1 0,-1-1 15,1 0-15,-1 1 0,22 20 16,-22-21-16,43 22 0,-21-22 16,21 1-16,-1-1 0,22 43 15,22-64-15,-1 0 0,0 0 16,21 0-16,-21-21 15,22 0-15,-1 0 0,0 0 0,1 0 0,20 0 16,-20 0-16,-1 0 0,0-21 16,43-21-16,0-1 15,-64 1-15,21 21 0,-21 0 0,0-22 16,1 1-16,-22 0 0,0-1 16,21 22-16,-21-21 0,0 21 0,0 0 15,21-1-15,-21 1 0,0 42 16,0 1-16,0-1 15,0 0-15,0 21 0,0-21 0,0 22 16,0-1-16,0-21 0,0 22 16,0-22-16,0 42 15,0-42-15,0 1 0,21-22 0,0 21 16,0 0-16,1-21 0,-1 0 16,0 0-16,21 0 0,1 0 0,-1 0 15,0 0-15,1 0 0,20 0 0,-21-21 16,22 0-16</inkml:trace>
  <inkml:trace contextRef="#ctx0" brushRef="#br0" timeOffset="45320.02">11515 8170 0,'0'-42'0,"0"84"0,0-126 0,0 63 0,0-1 16,0 1-16,0 0 0,-22 0 0,1 0 16,0 21-16,0 0 15,0 0-15,-22 21 0,22 0 0,-21 0 16,0 22-16,20-1 0,-20 0 15,0 1-15,21-1 0,-22 0 0,22 1 16,0-1-16,-21 0 0,42 1 0,0-22 16,0 21-16,0-21 0,0 0 15,0 1-15,21-1 0,0 0 0,0 0 16,21-21-16,85 0 16,-84 0-16,-1 0 0,22 0 15,-22 0-15,0-21 0,22 0 0,-22 21 16,22-21-16,-22-1 0</inkml:trace>
  <inkml:trace contextRef="#ctx0" brushRef="#br0" timeOffset="45577.88">12128 8149 0,'0'0'0,"-42"0"31,21 0-31,0 21 0,0 1 0,-22-1 16,22 21-16,-21-21 0,21 22 15,-1-22-15,1 21 0,-21-21 0,21 43 16,21-22-16,-21-21 0,21 0 16,0 1-16,0-1 15,0 0-15,0 0 0,42 0 16,-21-21-16,0 21 0,22-21 0,-22 0 16,21 0-16,0 0 0,1 0 15,-1 0-15,0-21 0,22 0 16,-22 0-16,1 0 0,-1 0 0,0-1 15</inkml:trace>
  <inkml:trace contextRef="#ctx0" brushRef="#br0" timeOffset="46541.09">12552 8361 0,'-21'0'16,"42"0"15,0 0-16,0-21-15,0 21 0,0-21 16,1 21-16,-1-22 0,0 1 0,21 0 16,-21 21-16,1-21 0,20 0 0,-21 0 15,0-22 1,-21 22-16,0 0 0,0 0 16,-21 21-16,0 0 0,0 0 15,0 21-15,-1 0 0,-41 21 16,21-20-16,20 20 0,-20-21 15,21 21-15,-21-20 0,20 20 16,1-21-16,0 0 0,21 22 0,0-22 16,0 0-16,0 0 0,0 0 15,42 0-15,-20-21 0,-1 0 16,21 0-16,-21 0 0,22 0 0,-1 0 16,0 0-16,22 0 0,-22-21 0,22 21 15,-1-21-15,1 0 0,-1 0 16,1-22-16,-22 22 0,21-21 15,-20 0-15,-1 20 0,-21-20 0,0 0 16,1-1-16,-1 1 0,-21 21 0,0 0 16,-21-22-1,-1 43-15,1 0 0,0 22 0,0-1 16,0 0-16,0 0 0,-1 21 16,22-20-16,0 20 0,0-21 15,0 21-15,0-20 0,22 62 16,-1-41-1,0-22-15,0 0 0,0 0 16,0-21-16,-21 21 0,0-42 47,-21 0-47,0 0 16,0 0-16,0 21 0,0-22 0,-1 22 15,1 0-15,0 0 0,0 0 16,-21 0-16,20 0 0,1 22 15,21-1-15,0 0 16,0 0-16,43-21 0,-22 21 16,0-21-16,21 0 0,-21 21 0,22-21 15,-1 0-15,0 0 0,1 0 16,-1 0-16,22 0 0,-22 0 0,21 0 16,-20-21-16,20 0 0,22 0 15,-43 0-15,1-22 16,-1 22-16,-21-21 0,21 0 0,-20-1 15,-1 1-15,0 0 0,0-1 0,-21 1 16,21 0-16,-21-1 0,0 22 16,0-21-16,-42 21 0,21 21 15,0 0-15,-1 0 0,-20 21 16,21 0-16,0 0 0,0 21 0,21-20 16,0 20-16,0 0 0,0 1 0,0-22 15,21 21-15,0-21 0,21 22 16,-21-22-16,1 21 0,20-21 15,-21 0-15,0 1 0,22-1 0,-43 0 0,0 0 16,0 0 0,-22-21-16,1 0 15,0 0-15,-21 21 0,-1-21 0,22 0 16,-21 0-16,21 0 0,-22-21 16,22 0-16,0 21 0,21-21 0</inkml:trace>
  <inkml:trace contextRef="#ctx0" brushRef="#br0" timeOffset="47255.04">15473 7832 0,'63'-21'15,"-42"-1"-15,1 22 16,-1 0-16,0-21 0,0 21 16,21-21-16,-20 21 0,20-42 15,-21 21-15,21 21 0,-20-22 0,20 1 16,-21-21-16,0 21 0,0 0 16,1-1-16,-1 1 0,-21-21 0,0 0 15,-21 20-15,-1 1 16,-20 0-16,0 21 0,-1 0 0,-20 0 15,-22 0-15,1 0 0,-1 21 0,0 0 16,1 1-16,20 20 16,-21-21-16,1 43 0,41-43 15,22 21-15,21 0 0,0-20 0,21 20 16,1-21-16,20 21 0,0-20 16,22 20-16,-1-21 0,1 21 0,-1 1 15,1-22-15,-22 21 0,22 1 16,-22-1-16,21 21 15,-20-20-15,-43-22 0,0 21 0,0-21 16,0 22-16,-43-22 0,-41 21 16,20-21-16,1-21 0,-22 22 15,22-22-15,-22 0 0,0 0 0,22 0 16,-1 0-16,1 0 0,-1-22 0,22 1 16,-22-21-16,64 0 15,-21-1-15,21 22 16,0-21-16,0-1 0,21 1 0,1 0 15,-1-1-15,0 1 0,21 21 0,1-21 16,-1 20-16,21 1 16,1 0-16,63-21 0,-64 21 0,1 21 15,-1 0-15</inkml:trace>
  <inkml:trace contextRef="#ctx0" brushRef="#br0" timeOffset="47548.87">15938 7789 0,'22'0'0,"-44"0"0,65 0 0,-22 0 0,-21 22 16,0-1-1,0 0-15,0 0 0,0 21 16,0 22-16,0-22 16,0 1-16,0-1 0,0 21 0,0-20 15,0 20-15,0 1 0,0-1 0,0 1 16,-21-1-16,0 22 0,21 0 16,-22-1-16,1 22 0,0-21 0,-21 21 15,21-1-15,-22 1 0,22 0 0,-21 0 16,-1 0-16,22 0 0,-21-22 0,21 1 15,0 0-15,-1-1 0,1-20 16,21-22-16,-21 43 0,21-43 16,0-21-16,0-42 15,0 0 1,21-21-16,0-1 0,1 1 16,-1-22-16,0 1 0,0-22 0,21 1 15,-20-1-15</inkml:trace>
  <inkml:trace contextRef="#ctx0" brushRef="#br0" timeOffset="47839.7">16108 8107 0,'0'0'15,"0"-42"-15,0-1 0,0 1 0,0 0 16,0 20-16,-21 1 0,21 0 0,0 0 16,0 0-16,0 0 0,21 21 15,0 0-15,0 0 0,21 0 16,-20 0-16,41 0 0,-21 0 15,1 21-15,-1 0 0,-21 0 0,22 21 16,-22-20-16,-21 20 0,0 0 16,0 1-16,0-22 0,-21 21 0,-1 0 15,1-20-15,-21-1 0,0 0 0,-1 0 16,-63 21 0,64-20-16,21-22 0,0 0 0,0 0 15,-1 21-15,22-42 31,22 21-31,20-22 0,-21 1 16</inkml:trace>
  <inkml:trace contextRef="#ctx0" brushRef="#br0" timeOffset="48620.26">16743 8065 0,'0'21'16,"21"-21"-1,0 0-15,0-21 16,0-1-16,1 22 0,-1-21 16,0 0-16,0 0 0,0 0 0,0 0 15,1-1-15,-1 1 16,0 0-16,-21 0 0,0-21 0,0 20 16,0 1-16,0 0 0,0 0 15,-21 21-15,0-21 0,-1 21 16,1 0-16,-21 21 0,21 0 0,-22 0 15,22 22-15,-21-22 0,21 21 16,0 22-16,-1-22 0,1 0 0,0 1 16,21-1-16,0 0 0,0 1 0,0-1 15,0-21-15,21 0 0,0 0 16,1 1-16,20-1 0,-21 0 0,21-21 16,1 0-16,-22 0 0,21 0 15,22 0-15,-22 0 0,0-21 16,22 0-16,-22-1 0,1 1 0,-1-21 15,0 21-15,1-22 0,-1 1 16,0 0-16,-21-1 0,22 1 0,-22 0 16,0 21-16,0-22 0,0 22 0,1 21 15,-22-21-15,0 42 32,0 0-32,0 0 0,0 1 15,-22-1-15,22 0 16,-21-21-16,21 21 0,0 0 0,-21 22 15,21-22-15,0 0 16,0 0-16,0 0 0,0 0 0,0 1 16,0-1-16,0 0 0,21-21 15,0 21-15,1-21 0,-1 0 16,0 0-16,0 0 0,21 0 16,-20 0-16,-1-21 0,21 21 0,-21-21 15,0 0-15,22-1 0,-22-20 16,0 21-16,21 0 0,-20-22 0,-1 1 15,0 21-15,-21 0 0,0 0 16,21-1-16,-21 44 31,0 20-31,-21-21 16,0 0-16,21 0 0,0 1 0,0 20 16,-21-21-16,21 0 0,0 0 0,-22-21 15,22 22-15,0-1 0,22-21 47,-22-21-47,21-1 16,-21 1-16,0 0 0,0 0 0</inkml:trace>
  <inkml:trace contextRef="#ctx0" brushRef="#br0" timeOffset="48772.18">18076 7684 0,'0'-22'16,"0"44"-16,-21-44 0,0 22 15,0 0-15,0 0 16,-1 0-16,22 22 16,0-1-1,22-21 1,-1 0-16,0 0 0</inkml:trace>
  <inkml:trace contextRef="#ctx0" brushRef="#br0" timeOffset="49627.68">18711 7747 0,'0'0'0,"21"0"0,-21-21 0,22 0 16,-1 21-16,-21-21 0,21-1 0,0 22 16,-21-21-16,0 0 0,21 0 15,0-21-15,-21 20 0,0 1 0,0-21 16,0 21-16,0-22 0,0 1 15,0 21-15,0-21 0,0-1 0,0 1 16,0 21-16,-21 0 0,21-1 0,-21 1 16,21 0-16,-21 21 15,0 0-15,0 21 0,-1 0 16,1 1-16,0 20 0,0 21 16,0-20-16,-22 20 0,22 1 0,0 20 15,-21-20-15,21 21 0,-22-1 16,22 1-16,0 0 0,-21-1 0,20 1 15,22 0-15,-21-1 0,21 1 16,-21 0-16,21-1 0,0 1 0,0-22 16,0 22-16,0 0 0,-21-22 0,0 22 15,0-22-15,21-20 0,-22 20 0,-20 43 16,21-64-16,-21 43 16,42-43-16,-22 1 15,22-1-15,-21-21 0,21 0 0,0 1 16,0-1-16,0 0 0,21-21 0,1 0 15,-1 0-15,42-21 0,-20 0 16,-1-1-16,0 1 0,1 0 16,20-21-16,-21 21 0,22-22 0,-22 1 15,64-43-15,-42 43 0,-22-22 16,0 1-16,1-1 0,-22 1 16,21-22-16,-42 22 0,0-1 0,0 1 15,0-1-15,0 1 0,-21-1 16,-64-42-16,43 64 0,0 0 15,-22-1-15,1 22 0,20-21 16,-20 21-16,20 0 0,22 21 16,-21-22-16,42 1 0,0 0 15,42 21 1,-21 0-16,22-21 0,-1 0 16,0 21-16,1-21 0,-1-1 0,22 1 15,-22 0-15,0 0 16,22 0-16,-22-22 0,0 22 0,1 0 0,20-42 15,-20 41-15,-22-20 16,-21 21-16,0 0 0,0 42 47,0 0-47,-21 0 0,21 0 16,-22 1-16,22 20 0,0-21 0,0 0 15,-21 0-15,21 1 0,0 20 16,0-21-16,0 0 0,0 0 15,0-42 17,21 0-32,1 0 15,-22-21-15</inkml:trace>
  <inkml:trace contextRef="#ctx0" brushRef="#br0" timeOffset="49795.59">19283 7514 0,'0'-21'15,"0"42"-15,-21-42 0,-1 21 0,22-21 0,-21 21 16,0 0 0,21 21 31,0 0-47</inkml:trace>
  <inkml:trace contextRef="#ctx0" brushRef="#br0" timeOffset="50112.41">19494 7768 0,'0'0'0,"22"0"16,-1 0-16,0 0 0,0 0 16,0 0-16,0 0 0,-21-21 0,22 0 15,-1 21-15,0-21 0,0 0 16,-21-1-16,21 1 0,-42 21 31,0 0-31,0 0 0,0 0 16,-22 0-16,22 21 0,0 1 15,0-1-15,0 0 0,-1 0 16,1 0-16,21 0 0,-21 1 0,21-1 16,0 0-16,0 0 0,0 0 0,21 0 15,0 1-15,1-22 16,-1 0-16,42 21 15,-42-21-15,22 0 0,-1 0 0,0 0 16,1 0-16,-1-21 0,43-1 16,-64 22-16</inkml:trace>
  <inkml:trace contextRef="#ctx0" brushRef="#br0" timeOffset="50443.22">20129 7726 0,'0'0'0,"0"-42"0,0 20 0,0 1 15,0-21-15,0 21 0,0 0 16,22 21-16,-22-22 0,21 22 0,0 0 15,0 0-15,0 0 16,22 0-16,-22 0 0,0 0 0,0 0 16,0 22-16,0-1 0,1 0 15,-1 0-15,-21 0 0,0 22 0,0-22 16,0 0-16,0 42 16,0-41-16,0-1 0,0 0 15,-21 0-15,-1-21 0,1 0 16,0 0-1,0 0-15,21-21 16,0 0-16,0 0 16,0-1-16,0 1 0,0 0 15,21 0-15,0 0 0,0 0 16,22-22-16,20 1 16,-42 42-16,1-21 0,20 21 15,-21 0-15,0 0 0,22-21 0,-1 21 16,0 0-16,1 0 0</inkml:trace>
  <inkml:trace contextRef="#ctx0" brushRef="#br0" timeOffset="50807.5">21336 7514 0,'0'-21'0,"0"42"0,-21-63 15,0 42-15,-1 0 0,1 0 16,0 0-16,0 0 0,0 0 15,-22 0-15,1 21 0,-21 21 16,41-20-16,-20-1 0,21 0 16,21 0-16,0 0 0,0 0 0,0 1 15,0-1-15,21 0 16,0 0-16,0 0 0,22-21 0,-22 21 16,21-21-16,1 22 0,-1-22 0,-21 0 15,21 21-15,1-21 16,-22 21-16,21-21 0,-21 21 0,-21 0 15,0 0 1,-21-21-16,0 22 16,0-22-16,-43 0 15,43 0-15,-21 0 0,0 0 0,-1 21 16,1-21-16,21 0 0,-22 0 0,1 0 16,0 0-16,21 0 0,-22 0 0,22 0 15,0 0-15,-21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6T03:58:22.2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1439 677 0,'0'0'0,"-21"0"0,0 0 16,0 0-1,0 0-15,21 22 0,-22-1 16,1 0-16,21 0 0,0 0 16,0 0-16,0 22 0,0-22 15,0 21-15,0-21 0,0 1 0,21 20 16,22-21-16,-1 0 16,0-21-16,1 21 0,-1-21 0,22 0 15,-1 0-15,-21 0 0,22 0 16,-1-21-16,-20 0 0,20 0 15,-20-21-15,20-1 0,1 22 0,-22-21 16,21-1-16,1 1 0,-22 0 16,1-1-16,-22 1 0,0 0 0,-21-1 15,0 1-15,0 21 0,-21-21 16,0 20-16,-22 1 0,-20 0 16,20 0-16,-20 21 0,-1 0 0,-20 0 15,20 0-15,-20 21 16,-1 0-16,-21 22 0,21-22 0,1 21 0,-22-21 15,42 22-15,-20-1 16,20 21-16,22-20 0,0 20 16,-1-20-16,22 20 0,0 1 0,21-1 15,0-21-15,0 22 0,21-22 16,0 1-16,0-1 0,22-21 0,20 21 16,1-20-16,-1-1 0,1-21 15,-1 21-15,1-21 0,20 0 16,-20 0-16,-1 0 0,-20 0 0,20 0 15,-20 0-15,-1 0 0,-21-21 16,21 21-16,-42-21 16,-21 21-1,0 0-15,-21 0 0,-1 21 0,1-21 16,0 21-16,-22 0 16,22 21-16,-22-20 0,1 20 0,-1 0 15,22 1-15,-21 20 0,20-21 16,-20 22-16,20-1 15,1-20-15,21 20 0,-21 22 0,42-43 16,0 1-16,0-1 0,21-21 16,0 0-16,0 0 0,21 1 15,1-1-15,-1 0 0,22-21 0,-1 0 16,-21 0-16,22 0 0,-1 0 16,1 0-16,-1-21 0,1 0 15,-22-1-15,1 1 0,20-21 16,-21 21-16,1-22 0,-1 1 0,0 0 15,1-1-15</inkml:trace>
  <inkml:trace contextRef="#ctx0" brushRef="#br0" timeOffset="477.88">2392 1503 0,'0'-21'31,"0"42"-31,0 0 0,0 0 0,-21 0 16,21 1-16,0 20 0,0-21 15,-22 21-15,22-20 0,-21 20 16,21 0-16,0-21 0,0 22 0,0-1 16,0-21-16,0 0 0,0 22 15,0-22-15,0 0 0,0 0 0,0 0 16,0-42 31,0 0-47,0 0 0,0-21 0,0 20 15,0-20-15,0 0 0,0-1 16,0 1-16,0 0 0,0-1 16,21 22-16,1-21 0,-1 0 15,0 20-15,64-20 0,-43 21 16,0 21-16,22 0 0,-1 0 16,1 0-16,-1 0 0,-20 0 0,20 21 15,-21 0-15,1 22 0,-1-22 16,-21 21-16,0 43 15,-21-43-15,0 0 0,0 1 0,0-1 16,0-21-16,-42 43 0,21-43 16,0 0-16,0 0 0,-1 0 15,22 1-15,-21-22 0,0 0 32,21-22-17,0 1-15,21 0 0,0 0 0,1-21 16</inkml:trace>
  <inkml:trace contextRef="#ctx0" brushRef="#br0" timeOffset="797.7">3789 1439 0,'0'0'0,"0"-21"0,0 0 15,0 0-15,0 0 0,0 0 16,0-1-16,-21 22 15,-1 0-15,1 0 0,0 0 16,0 0-16,-21 0 0,-1 22 0,22-1 16,-21 0-16,-1 0 0,1 21 15,0 1-15,-1-1 0,1 0 0,21 1 16,0 20-16,-22-20 0,22 41 16,21-41-16,0-1 15,0 0-15,0-21 0,0 22 0,0-22 16,21 0-16,1-21 0,-1 21 0,0-21 15,21 0-15,1 0 0,-1 0 16,0 0-16,22-21 0,-22 0 0,22 0 16,-22 0-16,21-22 0,-20 22 15,-1-21-15,0 21 0</inkml:trace>
  <inkml:trace contextRef="#ctx0" brushRef="#br0" timeOffset="1589.17">4127 1524 0,'0'0'0,"0"-21"0,0 0 16,0 0-1,-21 21-15,0 0 0,0 0 16,0 0-16,0 0 0,-1 21 16,-20 0-16,21 0 0,0 0 0,-22 0 15,22 22-15,0-1 16,0-21-16,0 22 0,0-1 0,-1-21 0,22 21 16,-21-20-16,21 20 15,0-21-15,0 0 0,0 0 16,21 1-16,1-22 0,-1 0 15,0 0-15,0 0 0,21 0 0,-20 0 16,-1-22-16,21 1 0,-21 21 16,0-21-16,1-21 0,20 21 0,-21-1 15,0-20-15,0 0 0,1 21 16,-1-22-16,0 22 0,-21-21 0,0 21 16,0-1-16,21 22 0,-21-21 15,0 42 1,-21-21-16,0 22 15,21-1-15,-21 0 0,-1 42 16,1-20-16,21-22 16,-21 21-16,21-21 0,0 1 15,0-1-15,0 0 0,0 0 16,21-21-16,0 0 16,1 0-16,-1 0 0,0 0 15,21 0-15,-21-21 0,22 0 0,-1 0 16,0-1-16,1-20 0,-22 21 0,21-21 15,1-1-15,-22 22 0,21-21 16,-21 21-16,0-22 0,1 22 0,20 0 16,-21 0-16,-21 0 0,21-1 15,-21 1-15,21 21 0,1 0 16,-22 21 15,0 1-31,0 20 0,0-21 16,0 21-16,0 1 0,0 20 15,0-20-15,0 20 0,0 1 0,-22 20 16,22-20-16,-21 20 0,21 1 16,0 0-16,-21 21 0,21-22 0,0 22 15,0 0-15,0-21 0,0 20 16,0 1-16,0 0 0,0 0 16,-21 21-16,0-21 0,21-22 0,-21 22 15,21 0-15,-22-21 0,1-1 0,-21 65 16,42-65-16,-42 22 15,20-64-15,22-20 0,0 20 16,-21-21-16,0-21 0,21-21 16,0 0-1,0-22-15,21 1 0,-21 0 16,21-22-16,43-84 0,-43 85 0,0-43 16,22 21-16,-1-21 0,0 0 15,-21 1-15</inkml:trace>
  <inkml:trace contextRef="#ctx0" brushRef="#br0" timeOffset="1901">4953 1884 0,'0'0'0,"-21"-42"0,0-1 0,21-20 16,-22 20-16,22 1 0,-21-43 16,21 43-16,0 21 0,0-21 15,0 20-15,0 1 0,0 0 0,0 0 16,21 0-16,1 0 0,-1 21 15,21-22-15,-21 22 0,64 0 16,-64 0-16,21 0 0,1 0 16,-1 22-16,0-1 0,-20 0 0,20 0 15,-21 21-15,-21 1 16,0-22-16,0 21 0,-21-21 16,-21 22-16,20-22 0,-20 0 0,0 21 15,21-20-15,-22-1 0,1-21 16,21 21-16,-43 0 15,43 0-15,42-21 32</inkml:trace>
  <inkml:trace contextRef="#ctx0" brushRef="#br0" timeOffset="3098.51">5927 1566 0,'0'-21'16,"21"0"0,0 21-16,0-21 15,-21 0-15,21 21 0,0-21 0,1-1 16,-1 1-16,0 0 0,0 0 16,-21 0-16,21 0 0,-21-1 0,0 1 15,0 0-15,0 0 16,-21 0-16,0 21 0,0 0 15,-22 0-15,1 0 0,0 21 0,-1 0 16,1 0-16,0-21 16,-1 21-16,1 1 0,21-1 0,-21-21 0,42 21 15,0 0-15,0 0 16,0 0-16,21 1 0,0-22 16,0 21-16,21 0 0,-20 0 15,20 0-15,0 0 0,1 1 16,-1-1-16,0 0 0,-21 0 0,22 21 15,-22-20-15,0-1 0,0 0 0,-21 0 16,0 0-16,0 0 0,0 1 16,-21-1-16,0-21 0,0 0 15,-22 21-15,-20-21 16,21 0-16,-1 0 0,1 0 16,0 0-16,-1-21 0,1 0 0,0-1 15,-1 1-15,22 0 0,0 0 0,-21-21 16,20 20-16,22 1 0,-21 0 15,21 0-15,-21 0 0,21 0 0,21 42 32,0 0-17,-21 0-15,22 0 0,-1 22 16,0-22-16,0 0 0,0 0 0,0 0 16,1 0-16,-1 1 0,0-1 15,0 0-15,43 0 16,-43-21-16,0 0 0,21 0 15,1 0-15,20 0 0,-21 0 16,1-21-16,-1 0 0,-21 0 0,22-1 16,-1 1-16,-21 0 0,64-64 15,-64 64-15,21-21 0,-21 0 16,22-1-16,-22 22 0,0-21 16,0 21-16,-21-22 0,0 22 0,21 0 15,-21 0-15,0 42 47,-21 0-47,0 0 0,21 0 0,0 1 16,0-1-16,-21 21 0,21-21 15,0 0-15,-21 1 0,21 20 16,0-21-16,0 0 0,0 0 0,0 1 16,21-1-16,0-21 15,0 0-15,0 0 0,1 0 16,-1 0-16,0 0 0,0 0 0,21 0 15,-20-21-15,-1-1 0,0 1 0,21 0 16,-21 0-16,1 0 0,-1 0 16,0-1-16,0-20 0,0 21 0,0 0 15,-21-22-15,0 22 0,22 21 0,-22-21 16,0 0-16,0 42 31,0 0-31,-22 0 16,1 1-16,21-1 0,0 21 0,-21-21 15,21 22-15,-21-22 0,21 0 16,0 0-16,0 21 0,0-20 0,0-1 16,0 0-16,21 0 0,0-21 15,0 0-15,22 0 0,-22 0 16,0 0-16,21-21 0,-20 0 0,20 0 16,-21-1-16,0-20 0,0 21 15,22-21-15,-1-22 0</inkml:trace>
  <inkml:trace contextRef="#ctx0" brushRef="#br0" timeOffset="3337.38">7429 1037 0,'0'0'0,"85"-338"31,-85 295-31,0 22 16,21 0-16,-21 0 0,-21 42 16,0 21-1,21 1-15,-21-1 0,0 21 16,-1 1-16,1 21 0,0-22 0,0 1 15,0-1-15,0 1 0,-1-1 16,1 43-16,21-64 16,-21 1-16,21-1 0,0 0 0,0-21 15,0 22-15,0-22 0,0 0 16,0 0-16,21-21 16,0 0-16,1 0 0,20 0 0,-21 0 15,21 0-15</inkml:trace>
  <inkml:trace contextRef="#ctx0" brushRef="#br0" timeOffset="3826.05">8149 1312 0,'0'-105'32,"0"83"-32,-21 1 15,0 0-15,0 0 0,-1 21 16,1-21-16,0 21 0,-21 0 0,21 0 15,-22 0-15,1 21 0,0 0 16,-1 21-16,1-20 0,0 20 0,-1 0 16,22 1-16,-21-1 0,21 21 15,-1-20-15,22-1 0,0-21 0,0 22 16,0-1-16,0-21 0,22 0 16,-1 0-16,0-21 0,21 0 0,1 0 15,-1 0-15,43 0 16,-1-21-16,-41 0 15,-1 0-15,0-21 0,-21 20 0,22 1 0,-22-21 16,0 21-16,0-22 16,0 22-16,1-21 0,-22 21 0,21-22 15,-21 22-15,0 0 0,0 0 16,0 42 0,0 0-1,-21 22-15,-1-22 0,22 0 16,-21 0-16,21 21 0,0-20 0,0-1 15,0 21-15,0-21 0,0 0 16,0 22-16,0-22 16,21-21-16,1 21 0,-1-21 0,0 0 15,0 0-15,0 0 0,0 0 0,22-21 16,-22 0-16,0 0 0,21-1 16,-20 1-16</inkml:trace>
  <inkml:trace contextRef="#ctx0" brushRef="#br0" timeOffset="4116.88">8953 508 0,'0'0'0,"-21"-21"0,21-21 0,-21 20 16,21 1-16,-21 21 16,0 0-16,0 0 0,-1 21 0,1 22 15,0-1-15,0 0 0,0 1 16,0 20-16,-1 22 0,1-22 15,0 22-15,0-21 0,0 20 0,0-20 16,-1-1-16,1 1 0,0-22 16,0 22-16,21-22 0,-21 0 0,21-21 15,0 22-15,0-22 0,0 21 16,0-21-16,0 1 0,0-1 16,21-21-16,0 0 0,0 0 15,0 0-15,22-21 16,-22 21-16,21-22 0,-21 1 0,22 0 15</inkml:trace>
  <inkml:trace contextRef="#ctx0" brushRef="#br0" timeOffset="4337.75">9271 1101 0,'-21'0'31,"21"21"-31,-21 0 0,-1 0 16,1 0-16,0 22 0,0-22 15,0 0-15,-22 21 0,43-20 0,-21-1 16,0 0-16,21 21 0,-21-21 16,21 1-16,0-1 0,0 0 15,0 0-15,0 0 0,21 0 16,0-21-16,22 0 0,-22 0 16,21 0-16,0 0 0,1 0 0,-1-21 15,0 0-15</inkml:trace>
  <inkml:trace contextRef="#ctx0" brushRef="#br0" timeOffset="5033.68">9715 1164 0,'0'0'15,"0"-21"-15,-21 21 0,0 0 16,0 0-16,0 0 16,0 21-16,-1 0 0,22 1 15,-21-1-15,21 0 0,-21 21 16,21-21-16,0 1 0,0-1 0,0 21 15,0-21-15,0 0 0,0 1 16,0-1-16,0 0 0,0 0 16,21-21-16,0 0 15,1 0 1,-22-21 0,0 0-16,0 0 0,21-1 15,-21 1-15,0 0 0,21-21 0,-21 21 16,21-22-16,-21 22 15,21-21-15,-21-1 0,21 22 0,1 0 0,-1-21 16,0 21-16,0-1 16,0 1-16,0 0 0,1 21 0,20 0 15,-21 0-15,21 0 0,1 0 0,-22 21 16,21 22-16,-21-22 0,22 21 16,-22 0-16,0 1 0,0-1 0,0-21 15,-21 22-15,0 20 16,0-21-16,0-20 0,0-1 0,0 0 15,-21 0-15,0 0 0,21 0 16,-21-21-16,0 0 16,21-21 15,0 0-31,0-21 0,21 21 16,0-1-16,0-20 0,22 21 15,-22-21-15,21-1 0,22-20 16,-1-22-16,-21 64 15,-20 0-15,20 0 0,-21 21 0,0 0 16,0 0-16,1 0 0,-1 21 0,0 0 16,-21 0-16,0 21 0,0-20 15,0 20-15,0-21 0,0 21 0,0-20 16,0 20-16,0-21 16,0 0-16,-21 0 0,0 1 0,21-1 15,-22 0-15,22 0 0,0 0 0,-21-21 16,21 21-16,21-21 31,22 0-31,-1-21 16,0 0-16,22 0 0,-1 0 0</inkml:trace>
  <inkml:trace contextRef="#ctx0" brushRef="#br0" timeOffset="5401.45">11493 1164 0,'0'0'0,"22"-21"0,-22 0 0,0 0 16,0-22-16,0 22 15,0 0-15,-22 0 16,1 21-16,0 0 0,0 0 0,0 0 16,-22 0-16,1 0 0,0 21 15,-1 0-15,22 0 0,-21 1 0,0-1 16,20 0-16,-20 0 0,21 21 0,21-20 16,0-1-16,0 0 0,0 0 15,21 0-15,64 22 16,-43-43-16,0 21 0,22-21 15,-22 0-15,1 21 0,-1-21 0,0 0 16,1 0-16,-1 0 0,-21 21 16,0-21-16,0 0 0,1 21 15,-22 0-15,0 1 16,-22-1-16,1-21 16,0 21-16,-21-21 0,-1 21 0,22 0 15,-21-21-15,0 0 0,-22 21 0,22-21 16,-1 0-16,-20 0 0,21 0 15,-1 0-15,-20 0 0,20 0 16,22 0-16,-21 0 0,21-21 0,-22 0 16,22 0-16</inkml:trace>
  <inkml:trace contextRef="#ctx0" brushRef="#br0" timeOffset="5743.48">9969 572 0,'-21'0'0,"42"0"0,-84 21 16,63 0-1,21-21 1,0 0-1,0 0-15,1 0 16,-1 0-16,0 0 0,0 0 0,0 0 16,-21-21-16,0 0 15,0-1-15,0 1 0,0 0 16,-21 0 0,0 21-16,0 0 0,0 0 0,-22 0 15,22 0-15,0 21 0,-21 0 16,-1-21-16,22 21 0,-42 1 15</inkml:trace>
  <inkml:trace contextRef="#ctx0" brushRef="#br0" timeOffset="5997.35">8763 889 0,'0'0'0,"-42"0"0,20 0 0,1 21 0,42-21 31,1 21-31,20-21 0,-21 0 16,43 0-16,-22 0 0,0 0 16,22 0-16,-1 0 0,-20 0 15,20 0-15,-21 0 0,1 0 0,41 0 16,-62 0-16,-1 0 15,0 0-15</inkml:trace>
  <inkml:trace contextRef="#ctx0" brushRef="#br0" timeOffset="6897.25">2074 2858 0,'0'0'0,"-63"0"0,-22 0 16,-211 42-1,211-42-15,22 0 0,-1 0 16,1 21-16,20-21 0,1 0 0,21 0 15,-22 0-15,22 0 0,0 0 16,63 0 15,-20 0-31,41 0 16,-21 0-16,22 0 0,21 0 0,-1 0 16,1-21-16,21 21 0,0 0 15,21-21-15,0 21 0,21-21 0,21 21 16,-21-22-16,212 1 15,-169 21-15,20-21 0,-20 0 16,20 21-16,1-21 0,21 21 0,0 0 16,21-21-16,-21 21 0,21 0 0,0-22 15,0 22-15,0 0 0,0-21 16,0 21-16,0 0 0,0 0 0,254-21 16,-276 0-16,22 21 15,-21 0-15,0 0 0,0-21 0,-21 21 16,-1 0-16,-20-21 0,20-1 0,-41 22 15,20 0-15,-42 0 0,1 0 16,105 0-16,-127 0 0,-43 0 16,1 0-16,0 0 0,-22 0 15,-21 0-15,22 0 0,-43 0 16,21 0-16,-20 0 0,-1 0 0,0 0 16,0 0-16</inkml:trace>
  <inkml:trace contextRef="#ctx0" brushRef="#br1" timeOffset="12630.84">2942 4530 0,'0'-21'16,"0"-1"-16,0 1 15,0 0-15,0 0 16,0 0-16,0 0 0,0-1 16,0 1-16,0 0 0,0 0 15,0 0-15,0 0 16,21 42 15,-21 0-31,0 21 16,21-21-16,-21 1 0,0 20 15,0 0-15,0 1 0,0-1 0,0 0 16,0 22-16,0-22 0,0 22 0,0-1 16,0-21-16,0 22 0,0-22 15,0 22-15,-21-22 0,0 0 0,21-20 16,0 20-16,0-21 0,0 0 16,0 0-16,-21 1 0,21-44 46,0 1-46,0 0 0,0 0 0,21 0 16</inkml:trace>
  <inkml:trace contextRef="#ctx0" brushRef="#br1" timeOffset="12997.89">3429 4805 0,'-21'21'0,"42"-42"0,-63 42 0,42-42 47,21 0-47,0 21 15,-21-21-15,21-1 0,-21 1 16,21 21-16,-21-21 0,0 0 16,-21 21 15,0 0-31,0 0 16,21 21-16,-21 0 15,21 0-15,0 1 16,21-22-1</inkml:trace>
  <inkml:trace contextRef="#ctx0" brushRef="#br1" timeOffset="14357.28">5567 3768 0,'0'0'0,"0"-21"0,0-1 0,0 1 16,0 0-16,0 0 15,0 0-15,0 42 32,0 0-32,0 0 0,0 22 15,0-1-15,-21 21 0,21 1 0,0-1 16,0 1-16,-22 84 15,22-84-15,0-1 0,0 64 16,0-85-16,-21 1 0,21-1 16,0 0-16,-21 1 0,21-22 15,0 0-15,0 0 0,0 0 0,0 1 16,0-44 15,0 1-31,21 21 0,0-42 16,-21 21-16,0 0 0</inkml:trace>
  <inkml:trace contextRef="#ctx0" brushRef="#br1" timeOffset="14705.08">5355 3831 0,'0'0'0,"-21"-21"0,0-21 0,0 21 15,21-1-15,0-20 0,0 21 16,0-43-16,21 43 0,0 0 15,0-21-15,0 21 0,22-1 16,-1 1-16,0 0 0,1 21 0,62 0 16,-62 21-16,20 0 15,-20 22-15,-1-1 0,0 0 0,-21 1 16,1-1-16,-22 0 0,0 22 0,0-22 16,-43 64-1,-63-21-15,64-43 0,-21 0 16,-1-20-16,22 20 0,-22-21 15,22 0-15,0 0 0,-1 1 0,22-1 0,-21-21 16,21 0-16,-1 21 16,65-21-1,-22 0 1,21 0-16,-21 0 0,22 0 16,-1 0-16,22 0 0,-22 0 0</inkml:trace>
  <inkml:trace contextRef="#ctx0" brushRef="#br1" timeOffset="15132.83">5948 4382 0,'-64'-43'15,"128"86"-15,-128-107 0,64 43 16,0 0-16,0 0 0,0-1 0,0 1 15,21 0-15,1 0 0,-1 0 16,42 21-16,-42-21 0,1 21 16,20 0-16,-21 21 0,21-21 0,-20 21 15,20 21-15,-21-21 0,0 1 16,0 20-16,22 21 16,-43-20-16,0-22 0,0 85 15,0-64 1,-21-21-16,-1 0 0,1 1 0,21-1 15,-21-21-15,0 0 0,21-21 32,0-1-32,0 1 15,0 0-15,0 0 0,21-21 16,0 20-16,0-20 0,-21 0 0,22 21 16,-1-22-16,0 1 0,0 0 0,0 20 15,22-41 1,20 21-16,-42 20 0,22 1 15,-22 0-15,0 21 0,21 0 0,-21-21 16</inkml:trace>
  <inkml:trace contextRef="#ctx0" brushRef="#br1" timeOffset="15529.61">7006 4064 0,'0'21'0,"-21"-21"0,-85 106 31,85-85-31,0 0 0,0 1 15,-1 20-15,1-21 0,0 0 16,21 22-16,-21-22 0,21 0 0,-21 0 16,21 0-16,0 0 0,0 1 15,0-1-15,0 0 0,21 0 16,0-21-16,0 21 0,0-21 0,22 0 16,-22 0-16,21 0 0,1 0 0,-1 0 15,21 0-15,22-21 16,0-21-16,-64 21 0,21-1 15,22-20-15,-64 0 16,21 21-16,-21-22 0,0 1 0,0 0 16,0-1-16,-21-84 15,-22 106-15,22-21 0,-21 21 16,21 21-16,-22 0 0,1 0 0,0 0 16,-1 0-16,1 0 0,0 21 15,-1 0-15,1 0 0,0 0 16,21 0-16,-1 22 0,1-22 0,21 0 15,0 0-15,0 0 0,0 1 16,43 20-16,62-42 16,-62 0-16</inkml:trace>
  <inkml:trace contextRef="#ctx0" brushRef="#br1" timeOffset="15802.45">7832 3641 0,'0'0'0,"0"-21"0,0-1 16,0 1-16,0 0 0,0 0 0,0 42 31,-22 0-31,22 22 0,-21-22 0,0 21 16,0 22-16,0-22 0,0 21 16,-1 1-16,1-22 0,0 22 0,0 63 15,0-85-15,0 64 16,-1-64-16,22 1 0,0-22 15,0 0-15,0 21 0,0-21 16,22 1-16,-1-22 0,0 0 0,0 0 16,21 0-16,-20 0 0,-1-22 15,21 1-15,-21 0 0,0 0 16</inkml:trace>
  <inkml:trace contextRef="#ctx0" brushRef="#br1" timeOffset="15989.34">7535 4022 0,'-21'0'0,"42"0"0,-63 0 0,21 0 15,42 0 17,0 0-32,0 0 0,0 0 15,22 0-15,-1 0 0,0 0 16,1 0-16,-1 0 0,0-21 0,1 21 15</inkml:trace>
  <inkml:trace contextRef="#ctx0" brushRef="#br1" timeOffset="16357.63">8043 4191 0,'0'0'0,"0"21"0,-21 0 15,0-21-15,21 22 16,21-22-1,0 0-15,0 0 16,22-43-16,-1 22 16,-21 21-16,0-21 0,22 0 0,-22 0 15,0-1-15,0 1 0,-21 0 16,0 0-16,21 0 0,-21 0 16,-21 21-1,0 0-15,-21 0 16,21 0-16,-1 21 0,1 0 0,-21 21 15,21-21-15,0 1 0,-22-1 16,22 21-16,0-21 0,0 0 0,21 22 16,0-22-16,0 0 0,0 0 15,0 0-15,0 1 0,0-1 16,21-21-16,0 0 0,21 21 16,-20-21-16,-1 0 0,21 0 0,0 0 15,1 0-15,-1 0 0,0-21 16,1 0-16,-1-1 0</inkml:trace>
  <inkml:trace contextRef="#ctx0" brushRef="#br1" timeOffset="18010.68">8805 3958 0,'0'0'0,"0"-21"0,0 0 16,-21 21 0,0 0-16,0 0 0,0 0 15,-1 21-15,1 0 0,0 0 16,0 22-16,-21 20 15,20-20-15,1-1 0,21 0 16,0-21-16,0 22 0,0-22 0,0 0 16,0 21-16,0-20 0,0-1 0,21-21 15,1 21-15,-1 0 0,21-21 16,-21 0-16,64 0 0,-22 0 16,-20 0-16,-1-21 15,-21 0-15,22 0 0,-1-1 0,-21 1 16,43-63-16,-22 41 0,-21 1 15,0-22-15,0 1 0,1-1 16,-1 1-16,0 21 0,0-22 16,0 1-16,0-1 0,-21-21 15,0 43-15,22 0 0,-22 21 16,0-1-16,0 1 0,0 0 16,-22 21-16,1 0 0,21 21 15,-21 0-15,0 22 0,21 41 16,-21-41-16,0 20 15,21-20-15,-22 20 0,22-21 0,0 22 16,0-1-16,-21-20 0,21 20 0,0-20 16,0-1-16,0 0 0,0 1 15,21-1-15,1-21 0,-22 0 16,63 22-16,-42-43 0,0 0 16,22 0-16,-22 0 0,21 0 0,-21-22 15,22 22-15,-1-21 0,0 0 16,-20-21-16,20 21 0,-21-22 0,0 1 15,22 0-15,-22 20 0,-21-20 16,21 0-16,-21 21 0,21-1 16,-21 1-16,0 42 15,-21 1 1,0-1-16,21 0 16,-21 21-16,21-21 0,0 1 0,0-1 15,0 0-15,0 0 0,0 0 16,0 0-16,0 1 0,0-1 0,0 0 15,21 0-15,0-21 0,0 0 16,21 0-16,-20 0 0,20 0 16,0 0-16,-21 0 0,22 0 0,-1 0 15,-21-21-15,22 0 0,-22 0 16,21-1-16,-21-20 0,0 21 0,1-21 16,-1 20-16,0-20 0,-21 21 0,0 0 15,0 0-15,21-1 0,-21 44 31,-21-1-15,21 0-16,-21 21 0,0-21 16,21 1-16,-22-1 0,22 21 0,-21-21 15,0 0-15,21 1 0,0-1 16,-21 0-16,0 0 0,21 0 16,0-42 15,0 0-31,21 0 15,0-22-15,0 22 0,0-21 0,1 21 16,20-22-16,-21 1 0,21 21 16,-20-21-16,-1-1 0,21 22 0,-21 0 15,22 0-15,-22 21 0,0 0 16,0 0-16,0 0 0,0 0 16,1 0-16,-22 21 0,0 0 0,0 0 15,0 0-15,0 22 0,0-22 16,0 0-16,0 21 0,0-20 0,21-1 15,-21 0-15,21 21 0,0-21 0,-21 1 16,21-22-16,0 21 0,22 0 16,-22-21-16,0 0 0,21 21 0,1-21 15,-1 0-15,43 0 16,-43 0-16,0-21 0,1 21 16,-1-21-16,0 0 0,1-22 0,-1 22 15,-21-21-15,22-1 0,-22 1 0,0 0 16,0 21-16,0-64 15,-21 64-15,0 0 0,0-1 0,0 1 16,-21 21-16,0 0 16,0 0-16,-22 0 0,22 0 0,-21 0 15,0 21-15,-1 1 0,22-1 0,-21 0 16,-1 21-16,22-21 0,0 1 16,0 20-16,0-21 0,21 0 15,-21 0-15,21 1 0,0-1 0,0 0 0,0 0 16,21-21-16,0 0 15,0 21-15,0-21 0,0 0 0,1 0 16,-1 0-16,0 0 0,21-21 16,-21 0-16,1 21 0,-1-21 0,-21 0 15,21-1-15,-21 1 0,21 0 0,-21 0 16,0 0-16,0 42 31,-21 0-15,0 0-16,21 0 0,-21 1 15,-1-1-15,22 21 0,-21-21 0,0 22 16,0-1-16,0 0 0,21 64 16,0 0-1,0-64-15,0 22 0,0-1 16,0 1-16,0 20 0,0-20 16,0-1-16,21 22 0,-21-21 0,0-1 15,21 1-15,-21 63 16,0-85-16,0 64 0,0-43 15,0-20-15,-21-1 0,0 0 0,0-21 16,-1 1-16,-20 20 0,21-42 0,-21 21 16,-1 0-16,-20-21 15,20 0-15,-20 0 0,21 0 16,-1-21-16,1 0 0,0 0 0,-1 0 0,22-1 16,-21 1-16,21-21 0,-1 0 15,22 20-15,0-20 0,0 0 0,0-43 16,0 22-16,0 20 15,0-20-15,22-1 0,-1 1 0,-21-1 16,21 1-16</inkml:trace>
  <inkml:trace contextRef="#ctx0" brushRef="#br1" timeOffset="18225.57">10096 3514 0,'0'0'0,"-21"0"0,21-21 16,-21 21-1,0 0 32,0 0-47,0 0 16</inkml:trace>
  <inkml:trace contextRef="#ctx0" brushRef="#br1" timeOffset="18409.57">8848 3747 0,'0'0'0,"-22"21"0,107 21 31,-43-42-31,1 0 15,-1 0-15,22 0 0,-22 0 0,21 0 16,-20 0-16,20 0 0,-20 0 16,20 0-16,-21 0 0,1 0 0</inkml:trace>
  <inkml:trace contextRef="#ctx0" brushRef="#br1" timeOffset="19165.15">13377 4170 0,'0'21'0,"21"-21"0,1 0 16,-1 0-16,0 0 0,0-21 0,0 21 16,-21-21-16,21 0 0,1-1 15,-1 22-15,-21-42 0,0 21 0,21 0 16,-21-22-16,0 22 0,0-21 15,0 21-15,0-22 0,-42-20 16,20 21-16,-20 20 0,0 1 0,-1 0 16,1 21-16,0 0 0,-1 0 15,-20 0-15,21 0 0,-1 0 16,-20 21-16,20 0 0,-20 1 0,21 20 16,-1-21-16,22 21 0,-21-20 15,21 20-15,-1-21 0,1 21 0,21 1 16,0 20-1,0-20-15,21-43 0,1 0 16,-1 21-16,21-21 0,-21 0 0,22 0 16,-1 0-16,0-21 0,1-1 15,-1 1-15,0 0 0,22 0 16,-22-21-16,0 20 0,43-62 0,-64 41 16,22 1-16,-22 0 0,21-22 15,-21 1-15,0-1 0,1 1 16,-22-64-16,21 63 15,-21 1-15,0 20 0,0 1 0,0-21 16,0 41-16,-21 1 0,-1 21 16,1 0-16,0 21 15,0 1-15,0 20 0,0 21 0,21-20 16,-22 20-16,22 1 0,-21-1 0,21 22 16,-21-22-16,21-20 0,0 20 15,0-20-15,0 62 16,0-20-16,0-43 0,21-20 15,0-1-15,1 21 0,-1-21 0,0 0 16,0-21-16,0 0 16,0 0-16,22 0 0,-22 0 15,0-21-15</inkml:trace>
  <inkml:trace contextRef="#ctx0" brushRef="#br1" timeOffset="19624.89">14160 3725 0,'0'0'0,"0"-21"0,0 0 15,0 0 1,0 0-16,-21 0 16,0 21-16,0-22 0,0 1 15,0 21-15,-22 0 0,22 0 16,0 0-16,0 0 0,0 21 16,-1-21-16,1 22 0,0 20 0,0-21 15,0 21-15,0-20 0,-1 20 16,22-21-16,-21 21 0,21-20 0,0 20 15,0-21-15,0 0 0,0 0 16,21 1-16,1-22 0,-1 0 16,0 0-16,0 0 0,21 0 0,-20 0 15,-1-22-15,0 22 0,21-21 16,-21 0-16,1 0 0,-1-21 16,0 20-16,0 1 0,0 0 0,0-21 15,-21 21-15,22-22 16,-22 22-16,21 21 0,-21 21 31,0 0-31,-21 1 0,-1-1 0,22 0 16,-21 21-16,21-21 0,0 1 0,-21-1 15,21 0-15,0 21 0,0-21 16,0 1-16,0-1 0,0 0 16,21-21-16,0 0 0,1 0 15,-1 0-15,0 0 0,21 0 0,-21 0 16,1-21-16,-1 0 0,21-1 15,-21 1-15,0 0 0</inkml:trace>
  <inkml:trace contextRef="#ctx0" brushRef="#br1" timeOffset="19885.74">14795 3069 0,'0'0'15,"0"-42"-15,0 21 0,0 0 0,0-1 16,-21 22-16,0 22 15,0-1-15,0 21 0,21-21 0,-21 43 16,-1-22-16,-20 22 0,42-1 16,-42 1-16,42-1 0,-21 1 15,-1-1-15,1 1 0,0-22 16,21 21-16,-21-20 0,21-1 0,0 0 16,0-20-16,0 20 0,0-21 0,0 0 15,0 22-15,21-22 16,0 0-16,0-21 0,1 0 15,-1 0-15,0 0 0,0-21 0,0 21 16</inkml:trace>
  <inkml:trace contextRef="#ctx0" brushRef="#br1" timeOffset="20369.62">15113 3747 0,'0'0'0,"0"-22"0,0 1 0,0 0 16,0 0-16,0 0 15,0 0-15,-21-1 16,0 22-16,-1 0 16,1 0-16,0 0 0,0 0 0,0 0 15,0 22-15,-1-1 0,1 0 0,0 0 16,0 21-16,0-20 0,0 20 16,-1-21-16,22 0 0,0 22 15,0-22-15,0 21 0,0-21 0,0 0 16,0 1-1,22-22-15,-1 0 0,0 0 16,0-22-16,0 1 16,0 0-16,1 21 0,20-21 0,-21-21 15,0 20-15,-21 1 0,21 0 0,1-21 16,-1 21-16,0-1 0,0-20 16,-21 21-16,0 0 0,0 42 31,0 0-16,0 0-15,0 0 0,0 1 0,0-1 16,0 0-16,0 0 0,0 0 16,0 0-16,0 1 0,0-1 15,0 0-15,21 0 0,22-21 16,-22 21-16,0-21 16,0 0-16,21 0 0,-20 0 0,-1 0 15,21-21-15,-21 0 0,0 21 0,22-21 16,-22 0-16,0-22 0,0 22 15,0 0-15</inkml:trace>
  <inkml:trace contextRef="#ctx0" brushRef="#br1" timeOffset="20581.52">14690 3344 0,'0'0'0,"-43"22"0,1-22 0,21 21 15,0-21-15,21 21 0,21 0 32,0-21-32,0 0 0,21 0 0,22 0 15,-22 0-15,1 0 0,20 0 16,-21 0-16,1 0 0,-1 0 16,-21 0-16,22 0 0,-22-21 0</inkml:trace>
  <inkml:trace contextRef="#ctx0" brushRef="#br1" timeOffset="21600.66">15917 3556 0,'-21'-21'0,"42"42"0,-42-63 16,0 42-16,21-21 0,-21-1 0,21 1 16,0 0-16,0 0 15,0 0-15,0 0 0,0-1 16,21 1-16,0 0 0,0 0 15,22 0-15,-22 21 0,21-21 0,-21 21 16,22 0-16,-1 0 0,0 0 0,1 21 16,-1 0-16,-21 0 0,0 0 15,22 22-15,-22-1 0,-21-21 0,0 21 16,0 1-16,0-1 0,0-21 16,0 22-16,0-22 0,-21 21 0,-1-21 15,1 0-15,21 1 0,-21-22 0,0 21 16,21 0-16,-21-21 0,21-21 47,0 0-32,0-1-15,0 1 0,0 0 0,21 0 16,0-21-16,0 20 0,0-20 16,1 21-16,20-21 0,-21-1 15,21 22-15,-20-21 0,20 21 0,0-1 16,1 1-16,-22 0 0,21 21 0,0 0 15,-20 0-15,-1 21 0,21 0 16,-21 1-16,0 20 0,1-21 0,-22 21 16,0 1-16,0-1 0,0 0 0,0-20 15,0 20-15,0 0 16,0-21-16,0 1 0,-22-1 0,22 0 16,0 0-16,-21 0 0,0-21 0,0 0 15,0 0 16,21-21-31,0 0 0,0 0 16,0 0-16,0-22 0,21 22 16,0-21-16,-21 21 0,21-22 0,0 1 15,1 0-15,-1 20 0,0-20 16,0 0-16,21 21 0,-20-1 16,-1 1-16,21 0 0,-21 21 0,22 0 15,-22 0-15,21 21 0,-21 22 16,43 20-16,-43 1 15,-21-22-15,0 0 0,0 1 16,0-22-16,-21 0 0,0 21 0,-1-21 16,1 1-16,0-1 0,0-21 0,0 42 15,0-42 1,42 0 15,0-21-31,-21 0 16</inkml:trace>
  <inkml:trace contextRef="#ctx0" brushRef="#br1" timeOffset="21957.45">17441 3577 0,'0'21'0,"21"-21"31,1 0-16,-1 0-15,21 0 0,-21-21 0,0 21 16,1-21-16,20 21 0,-21-21 16,0 21-16,0-21 0,1 21 15,-1-21-15,-21-1 0,21 1 0,-21 0 16,-21 21 0,-22 0-16,22 0 15,0 21-15,0 0 0,-21 22 16,20-22-16,-20 0 0,21 21 0,0-20 15,0-1-15,-1 42 0,22-42 16,0 1-16,0-1 16,0 0-16,43-21 0,-1 21 15,-21-21-15,0 0 16,1 0-16,20 0 0,-21 0 0,21 0 0,1 0 16,-22-21-16,21 0 0,1 21 15</inkml:trace>
  <inkml:trace contextRef="#ctx0" brushRef="#br1" timeOffset="22625.07">18203 3408 0,'0'0'0,"0"-21"0,-21 42 31,0 0-31,21 0 16,-21 0-16,21 22 0,0-22 15,-21 21-15,21-21 0,-22 22 0,22-22 16,0 0-16,0 0 0,0 0 15,0 1-15,0-1 0,0 0 16,0 0-16,-21-21 16,21-21 15,0 0-31,0 0 16,0-1-16,0-20 0,0 21 15,0-21-15,21 20 0,1-20 0,-22 0 16,21-1-16,0 1 0,21 21 15,-21-21-15,1 20 0,20 1 16,-21 0-16,21 21 0,-20 0 0,20 0 16,-21 21-16,0 0 0,22 1 0,-22-1 15,0 21-15,0 0 0,0-20 16,0 20-16,1 0 0,-22-21 16,0 22-16,0-22 0,0 0 0,0 0 15,0 0-15,0 1 16,-22 20-16,1-42 0,21 21 15,-21-21-15,0 0 16,21-21 0,0 0-16,0 0 15,0-1-15,21 1 0,0 0 16,0-21-16,1 21 0,41-64 16,-21 43-16,1 20 0,-1-20 0,0 21 15,1 0-15,-22 0 16,21-1-16,-21 22 0,22 0 0,-22 0 15,0 22-15,-21-1 0,0 21 16,21-21-16,-21 22 0,0-22 0,0 21 16,0 0-16,0-20 0,0-1 15,0 21-15,-21-21 0,21 0 0,-21 1 16,-21-1-16,42 0 16,-22-21-16,22 21 15,0-42 1,0 0-1,22 0-15</inkml:trace>
  <inkml:trace contextRef="#ctx0" brushRef="#br1" timeOffset="23161.37">19643 2921 0,'0'0'0,"0"-21"0,-64 21 15,43 0 1,0 21-16,0 0 0,-1 22 16,1-1-16,0 0 15,0 1-15,0 20 0,21-21 0,0 22 16,-21-22-16,21 22 0,-22-22 0,22 0 16,0 1-16,0-1 0,0-21 15,-21 22-15,21-22 0,0 0 0,-21 0 16,21 0-16,0 0 0,-21-21 15,21 22-15,0-44 32,0 1-32,0 0 15,0 0-15,0 0 0,0 0 16,0-1-16,21-20 0,0 0 0,0 21 16,1-22-16,20 22 0,-21-21 15,21 21-15,-20 21 0,62-22 16,-41 22-16,-22 0 0,21 0 15,-21 22-15,22-1 0,-22 0 16,0 0-16,0 0 0,-21 0 0,21 43 16,-21-43-16,0 21 0,0-20 15,0-1-15,-21 0 0,0 0 16,0 0-16,0 0 0,-22-21 0,22 22 16,0-22-16,-21 0 0,20 21 15,-20-21-15,21 0 0,0 0 16,-43 0-16,43 0 0,0 0 15,21-21 17,21 21-32,0-22 0,0 1 15</inkml:trace>
  <inkml:trace contextRef="#ctx0" brushRef="#br1" timeOffset="23860.97">20002 3620 0,'0'21'0,"22"-21"32,-1 0-32,0-21 15,0 21-15,0-22 16,0 1-16,1 21 0,-1-21 0,0 0 16,0 0-16,0-22 0,0 22 15,1 0-15,-1 0 0,-21 0 0,0 0 16,0-1-16,-21 22 15,-1 22-15,1-22 16,0 21-16,0 0 0,-21 42 16,20-41-16,1-1 0,0 21 15,0 0-15,21-20 16,0-1-16,0 0 0,0 0 0,0 0 16,0 0-16,0 1 15,21-22-15,0 0 0,0 21 0,1-21 16,-1 0-16,21 0 0,-21 0 15,22 0-15,-22 0 0,21 0 0,-21 0 16,22-21-16,-22-1 0,0 22 0,0-21 16,0 0-16,-21-21 0,21 21 15,1-1-15,-1-20 0,-21 21 0,21-21 16,0 20-16,0-20 0,0 21 16,-21 0-16,22 0 0,-1 21 0,0-22 15,0 22-15,0 0 0,0 0 16,1 0-16,-1 0 0,0 22 15,-21 20-15,21-21 16,-21 0-16,0 22 0,0-22 0,0 21 16,0-21-16,0 22 0,0-22 15,0 0-15,0 21 0,0-21 0,0 1 16,0-1-16,-21 0 0,21 0 0,-21-21 16,21 21-16,-21-21 31,21-21-31,0 0 0,0 0 15,0 0-15,21-1 16,-21 1-16,21-21 0,0 21 16,21-22-16,-20 1 0,-1 0 0,21 21 15,-21-22-15,0 1 0,1 21 16,-1 0-16,0-1 0,0 22 16,0 0-16,-21-21 0,21 21 15,1 0 1,-1 0-16</inkml:trace>
  <inkml:trace contextRef="#ctx0" brushRef="#br1" timeOffset="24296.72">21505 3450 0,'0'0'0,"21"0"0,1-21 15,-1 0-15,0 0 16,0 21-16,0-21 0,0-1 0,-21 1 15,0 0-15,-21 21 32,0 0-32,0 0 0,0 21 0,-22-21 15,22 21-15,-21 1 0,21-1 16,0 0-16,-22 0 0,43 0 0,-21 0 16,21 1-16,-21-1 0,21 0 15,0 0-15,0 0 16,21 0-16,0 1 15,22-22-15,-22 21 0,0-21 16,21 0-16,1 21 0,-22-21 0,21 0 16,-21 0-16,22 21 0,-22-21 15,0 0-15,0 0 16,-21 21-16,0 0 16,-21-21-16,0 22 15,0-22-15,-1 0 0,-20 21 16,21-21-16,-21 0 0,20 0 0,-62 21 15,63-21-15,-22 0 0,22 0 16,0 0-16,0 21 0,0-21 16,-1 0-16</inkml:trace>
  <inkml:trace contextRef="#ctx0" brushRef="#br1" timeOffset="31860.68">3069 6244 0,'0'0'0,"-21"0"16,0 0-16,0 0 15,-1 0 1,22-21 0,0 0-16,0 0 15,0 0 1,0-1-16,0 1 15,22 0-15,-1 21 16,0 0-16,0-21 0,0 21 16,0 0-16,1 0 0,-1 0 15,0 0-15,0 0 0,0 0 0,22 21 16,-22 0-16,0 0 0,0-21 16,0 43-16,0-22 0,-21 0 15,0 21-15,22-20 0,-22 20 0,0 21 16,0-20-16,0-1 0,0 0 15,-22 22-15,1-22 0,0 1 0,0 20 16,-21-21-16,20 1 0,-20-1 16,21 0-16,-21 1 0,20-22 0,-20 21 15,21-21-15,-21 1 0,20 20 0,-20-21 16,21 0-16,-21-21 0,-1 21 16,22-21-16,-21 0 0,-1 0 0,1 0 15,0 0-15,-1-21 0,-41 0 16,63 0-16,-22 0 15,1 0-15,21-22 0,0 22 16,-1 0-16,1-21 0,21 20 0,0-20 16,0 21-16,0 0 0,0-22 15,21 22-15,1 0 0,20 0 0,-21 0 16,21 0-16,1-1 0,-1 22 16,0 0-16,1 0 0,-1 0 0,0 0 15,1 22-15,-1-22 0,0 21 16,1 0-16,-22 21 0,0-21 15,21 1-15,-20 20 0,-1-21 0,0 0 16,-21 22-16,0-22 0,21 0 0,-21 0 16,21 0-16,-21 0 0,0 1 15,0 20-15,21-21 16,-21 0-16,22-21 16,-1 0-1,0 0-15,0 0 0,-21-21 16,21 21-16,0-21 0,1 0 0</inkml:trace>
  <inkml:trace contextRef="#ctx0" brushRef="#br1" timeOffset="32248.88">3810 6837 0,'0'0'0,"0"21"0,0 0 15,21-21 17,0 0-17,0 0-15,1 0 16,-22-21-16,21 0 16,-21 0-16,0 0 15,0-1-15,-21 22 31,-1 0-31,1 0 16,0 0-16,21 22 16,-21-22-16,21 21 15,0 0 1</inkml:trace>
  <inkml:trace contextRef="#ctx0" brushRef="#br1" timeOffset="33217.08">6011 6541 0,'0'0'0,"21"0"0,1-22 31,-1 1-31,-21 0 15,0 0-15,21 0 16,-21 0-16,0-1 0,0 1 16,0 0-16,0 0 0,0-21 15,-21 20-15,0 1 16,-1 0-16,1 0 0,-21 0 0,21 0 16,-22-1-16,1 22 0,0-21 0,-1 21 15,1 0-15,0 0 0,-22 0 16,22 0-16,0 0 0,-22 21 0,22 1 15,-1-1-15,1 21 0,0 0 16,-1 1-16,-20 63 16,42-43-16,21-21 0,0 1 0,0 20 0,0-20 15,0-22-15,0 21 0,0-21 16,21 0-16,21 22 16,-21-43-16,22 0 0,-1 0 0,0 0 15,1 0-15,-1 0 0,0-21 16,22-1-16,-22 1 0,22 0 0,-1 0 15,-20-21-15,-1 20 0,0-20 16,1 0-16,-1-1 0,21-20 16,-63 21-16,22-1 0,-22 1 15,0 21-15,0 0 0,0-1 0,0 1 16,-22 21 0,1 21-16,0 22 15,0-22-15,0 21 0,21 1 16,0-1-16,-21 0 0,21 1 0,0-1 15,0 0-15,0 22 16,0-1-16,0-42 0,0 1 16,0-1-16,21 0 0,0 0 15,0-21-15,0 0 0,22 0 0,-22 0 16,0 0-16,64 0 0,-64-21 16,21 0-16,0 21 0,1-21 15,-1-22-15,-21 22 0</inkml:trace>
  <inkml:trace contextRef="#ctx0" brushRef="#br1" timeOffset="33489.93">6773 6287 0,'64'-106'15,"-128"212"-15,128-233 0,-43 105 0,-21 1 16,-21 21 0,0 0-16,-1 21 15,1-21-15,0 22 0,-21-1 0,21 21 16,-22-21-16,22 22 0,0-22 15,-21 21-15,20 0 0,1 1 0,21-1 16,-21 43 0,21-43-16,0-21 0,0 22 0,0-22 0,21 0 15,0 0-15,1 0 0,-1 0 0,21-21 16,0 0-16,1 0 0,-1 0 16,22 0-16,41 0 15,-62 0-15,41-42 16,-20 21-16,-22 0 0,1 0 0,-1-22 15</inkml:trace>
  <inkml:trace contextRef="#ctx0" brushRef="#br1" timeOffset="33757.78">7599 6181 0,'0'0'0,"0"-21"16,-21 21-16,-1 0 15,1 21-15,0 0 16,0 0-16,0 0 15,21 22-15,-21-22 0,-1 21 0,1 0 16,21-20-16,-21 20 0,21 0 16,-21 1-16,21-22 0,0 21 15,0-21-15,0 0 0,0 22 0,0-22 16,0 0-16,21-21 16,0 0-16,0 0 0,1 0 15,20 0-15,-21 0 0,21 0 16,-20 0-16,20 0 0,0 0 15,1-21-15,-22 21 0,21-21 0,0 0 16,1-1-16</inkml:trace>
  <inkml:trace contextRef="#ctx0" brushRef="#br1" timeOffset="34797.36">8107 6371 0,'21'0'47,"0"-21"-47,0 21 15,0-21-15,1 0 0,-1 21 0,0-21 16,-21-1-16,21 22 0,-21-21 16,21 0-16,-21 0 0,0 0 15,-21 21 1,-21 0-16,21 0 15,-1 0-15,1 0 0,0 21 0,-21 0 16,21-21-16,-1 21 0,1 22 0,0-22 16,0 0-16,0 21 0,21 1 15,0-22-15,-21 21 0,21-21 0,0 22 16,0-22-16,0 21 0,0-21 16,0 0-16,21 1 0,0-1 0,0-21 15,0 21-15,0-21 0,22 0 0,20 0 16,-20 0-1,-1 0-15,0-21 0,1 0 0,20 21 16,-21-22-16,1 1 0,20-21 0,-20 21 16,-1-22-16,0 1 0,1 0 15,-1 21-15,0-64 0,-21 64 16,-21-22-16,22 22 0,-22 0 0,0 0 16,-22 21-1,1 0-15,0 0 0,0 0 0,0 0 16,0 0-16,-1 21 0,22 0 0,0 0 15,-21 43 1,21-43-16,0 0 0,0 0 0,0 1 16,21 20-16,1-21 15,-22 0-15,21 0 0,0 1 0,-21-1 16,21 0-16,0-21 0,-21 21 0,0 0 16,0 0-1,-21-21 1,0 0-1,0-21-15,0 21 16,-1-21-16,1 0 0,0 21 0,0-21 16,21 0-16,-21 21 15,21-22-15,-21 22 0,-1 0 16,22 22-16,0-1 16,0 0-1,22 0-15,-1 0 0,0 0 16,0 1-16,0-1 0,0-21 0,1 0 15,-1 21-15,0-21 0,21 0 16,1 0-16,-1 0 0,0 0 0,1 0 16,-1 0-16,21 0 0,-20-21 0,-1 0 15,0-1-15,1 1 0,-1 0 16,43-42-16,21-43 16,-85 85-16,0-22 15,0 1-15,0 21 0,-21-22 0,0 1 16,0 21-16,0 0 0,0-22 0,0 22 15,0 0-15,-21 21 16,0-21-16,0 21 0,0 0 16,21 21-16,0 0 15,0 22-15,0-22 0,0 0 16,21 0-16,-21 21 0,21-20 0,0 20 16,0-21-16,0 21 0,1-20 0,-22 20 15,0 0 1,0-21-16,0 1 0,0-1 0,-22 0 15,1 0-15,0-21 0,0 0 0,-21 21 16,20-21-16,1 0 16,-21 0-16,21 0 0,0 0 0,-22-21 15,43 0-15</inkml:trace>
  <inkml:trace contextRef="#ctx0" brushRef="#br1" timeOffset="35272.79">11684 5736 0,'0'0'0,"0"-42"0,0 21 0,0-22 15,0 22-15,0 0 0,0 0 0,21-21 16,-21 20-16,21 1 15,-21 42 1,21 1-16,-21 20 0,0 0 16,0 1-16,0-1 0,0 21 15,0-20-15,0-1 0,0 22 0,0-22 16,-21 0-16,21 1 0,0-1 16,-21 43-16,21-43 15,-21-21-15,21 0 0,0 0 16,21-21-1,0 0-15,0 0 16,1-21-16,-1 0 0,0 0 0,0 0 16</inkml:trace>
  <inkml:trace contextRef="#ctx0" brushRef="#br1" timeOffset="35532.64">12171 5906 0,'0'21'0,"0"0"15,0 0 1,21-21-16,0 0 0,0 0 16,0 0-16,1 0 0,-1-21 15,0 21-15,0-21 0,0 21 16,-21-21-16,0-1 0,0 1 16,0 0-16,-21 0 15,0 21-15,0 0 0,0 0 16,-1 0-16,1 0 0,0 0 0,0 21 15,21 0-15,-21 0 16,21 1-16,0-1 0,0 0 16,21 0-16,0-21 0,0 21 0</inkml:trace>
  <inkml:trace contextRef="#ctx0" brushRef="#br1" timeOffset="36382.1">14457 5906 0,'0'0'0,"0"-22"0,0 1 0,0-21 15,0 0-15,-43-85 16,1 84-16,21 22 16,-21-21-16,20 21 0,-20-1 15,0 1-15,-106 21 16,84 0-16,22 0 0,-43 0 16,43 43-16,-1-22 15,1 21-15,0-21 0,-1 22 0,22-1 16,0 0-16,0 1 0,0-22 0,21 21 15,0-21-15,0 0 0,0 1 16,0-1-16,21 0 0,21-21 0,-21 0 16,1 0-16,20 0 0,0 0 15,1 0-15,-1 0 0,21 0 16,-20 0-16,20-21 0,-20 0 0,20-1 0,-21 1 16,1 0-16,-1 0 15,-21-21-15,22 20 0,-22-20 0,0 21 16,0-21-16,-21 20 0,0 1 15,0 0-15,0 0 0,0 0 16,0 42 0,0 0-1,0 21-15,-21 1 0,21-1 0,-21 0 16,0 1-16,21-1 0,0 22 16,0-22-16,0 0 0,0 22 0,0 42 15,0-43-15,0 1 0,0 20 16,21 64-1,21 22-15,-42-86 0,0-20 16,21 21-16,-21 20 0,0-20 0,0 0 16,0-1-16,0 1 0,-21 0 15,21-1-15,-21 1 0,0-21 0,0 20 16,-22-20-16,-20 84 16,42-127-16,-22 21 15,22-20-15,0-22 0,0 0 0,0 0 16,-1-22-16,1 1 0,0-21 15,0 0-15,0-1 0,-22 1 0,22-22 16,0 1-16,0-22 0,0 1 0,0-22 16,-1 21-16,22-21 0,-21 0 0,21-84 15,0 84-15,0-84 16,43 84-16,-22 21 16,0 0-16,0 1 0,21 20 0,1-20 15,-1 20-15,0 1 0,1-1 0,-1 22 16,0-22-16,22 22 0,-22 0 15,1-1-15,105-63 16</inkml:trace>
  <inkml:trace contextRef="#ctx0" brushRef="#br1" timeOffset="36743.86">14690 5567 0,'0'-21'31,"0"0"-31,0-1 16,21 1-16,0 21 0,0-21 15,0 0-15,0 0 0,1 0 16,-22-1-16,21 1 0,-21 0 0,0 0 16,0 0-16,-21 21 31,-1 21-31,1 0 0,0 0 15,0 0-15,0 22 0,0-1 0,-1-21 16,22 22-16,-21-1 0,21 0 16,0 1-16,0-1 0,0 0 0,0-21 15,0 22-15,0-22 0,21 0 16,1 0-16,-1 0 0,0-21 0,0 0 16,0 22-16,0-22 0,22 0 0,-22 0 15,64-22-15,-64 1 16,21 0-16,0 0 0,1 0 15,-1-22-15</inkml:trace>
  <inkml:trace contextRef="#ctx0" brushRef="#br1" timeOffset="37003.71">15663 4890 0,'0'0'0,"0"-22"0,0 1 0,0-21 15,0 21-15,0 42 16,-21 0-16,0 21 15,21 1-15,-21 20 0,0-20 16,-1 20-16,1 1 0,0-22 0,21 21 16,-21 1-16,0-22 0,0 22 15,-1-1-15,1-20 0,0 41 16,21 1-16,0-64 16,0 0-16,0 0 0,0 1 15,0-1-15,21-21 16,0 0-16,1 0 15,-1 0-15,0-21 0,21-1 0</inkml:trace>
  <inkml:trace contextRef="#ctx0" brushRef="#br1" timeOffset="37261.57">16044 4932 0,'21'-42'0,"-42"84"0,64-106 15,-43 22-15,0 21 0,0 42 31,0 21-31,-22 1 0,22-1 16,-21 22-16,0-1 0,0-21 16,-21 22-16,20-1 0,1-20 0,0 20 15,0 1-15,0-22 0,21 0 0,0 1 16,-21-1-16,21 0 0,-22-20 16,22 20-16,0-21 15,0 0-15,0 0 0,22-21 31,-1-21-31,-21 0 16</inkml:trace>
  <inkml:trace contextRef="#ctx0" brushRef="#br1" timeOffset="37468.74">15409 5398 0,'0'0'0,"-21"0"0,0 0 0,0 0 0,21 21 15,0 0 1,21-21-16,0 0 16,0 0-16,22 0 0,-22 0 0,21 0 15,0 0-15,1 0 16,-1 0-16,43 0 0,-43-21 16,0 21-16,-20-21 0,20 21 0,-21-22 15,21 22-15,-20 0 0</inkml:trace>
  <inkml:trace contextRef="#ctx0" brushRef="#br1" timeOffset="38155.35">16087 5482 0,'0'0'0,"-22"21"0,22 1 16,0-1-16,22-21 16,-1 0-1,0 0-15,21 0 0,-21 0 16,22-21-16,-1 21 0,0-22 15,1 1-15,-1 21 0,0-21 16,-20 0-16,-1 0 0,0 0 0,-21-1 16,0 1-16,0 0 15,-21 21-15,0 0 16,-1 0-16,1 0 0,0 0 0,0 21 16,-21 0-16,20 1 0,1-1 15,0 0-15,0 0 0,0 0 0,21 22 16,0-22-16,0 0 0,0 21 15,0-21-15,0 1 0,0-1 16,21 0-16,0 0 0,0-21 0,22 21 16,-22-21-16,21 0 15,-21 0-15,22 0 0,-1 0 0,0 0 16,-21 0-16,22 0 0,-22-21 16,0 0-16,0 0 0,0 0 0,1-1 15,-1 1-15,-21-21 0,42-22 16,-42 43-16,21-21 0,0 21 15,-21 0-15,22-22 0,-1 22 0,-21 0 16,21 21-16,0-21 0,0 0 16,0 21-16,1 0 0,-1 0 0,0 0 15,0 0-15,21 0 0,-20 21 16,-1 0-16,42 42 16,-63 1-16,0-22 15,0-21-15,0 22 0,0-22 16,0 21-16,-21-21 0,0 1 0,21-1 15,-21 0-15,0 0 0,21 0 16,-22 0-16,1-21 16,21-21-1,0 0-15,0 0 0,0 0 16,0-22-16,0 1 0,21 21 16,1-21-16,-1 20 0,0-20 15,-21 0-15,42 21 0,-21-22 0,1 22 16,-1 0-16,0 0 0,0 0 15,0 21-15,22 0 0,-22-22 16,0 22-16,0 0 0,0 0 0,0 0 16,22 0-16</inkml:trace>
  <inkml:trace contextRef="#ctx0" brushRef="#br1" timeOffset="38554.12">17992 5334 0,'0'0'0,"21"0"0,-21-21 15,21 0-15,-21 0 16,21-1-16,-21 1 0,0 0 0,0 0 16,0 0-1,-21 21-15,0 0 0,0 0 16,-1 0-16,-20 0 0,21 21 16,-21 0-16,-1 0 0,22 0 0,-21 1 15,21-1-15,-1 0 0,1 0 16,21 0-16,0 0 0,0 1 15,0-1-15,21-21 0,1 21 0,-1-21 16,0 0-16,0 21 0,0 0 16,22-21-16,-22 21 0,0-21 15,0 22-15,0-1 0,-21 0 16,21 0-16,-21 0 16,0 0-16,0 1 0,0-1 15,-21 0-15,0-21 16,0 21-16,0-21 0,-43 0 15,43 0-15,0 0 16,-21 0-16,-1 0 0,22 0 0,0 0 16,-21 0-16,20 0 0,1 0 0,-63 0 31</inkml:trace>
  <inkml:trace contextRef="#ctx0" brushRef="#br1" timeOffset="39569.43">11409 7493 0,'21'0'31,"-21"-21"-31,0 0 16,0 0-16,0-1 0,0 1 16,0 0-16,21 0 0,0 0 15,-21-22-15,21 22 0,22-21 16,-1 0-16,-21 42 0,0 0 16,22 0-16,-22 0 0,0 0 15,21 0-15,-20 21 0,-1 0 0,0 0 16,0 21-16,0 1 0,-21-1 15,21 0-15,-21 1 0,0-1 0,-21 64 16,-42-21 0,42-43-16,-22 0 0,22 1 0,-21-1 15,-1 0-15,1 1 0,0-22 16,-1 21-16,1-21 0,0 0 0,-85 1 16,84-22-1,22-22-15,0 1 16,0 0-16,0 0 0,21 0 0,0-22 15,0 22-15,0-21 0,0 21 0,0-22 16,0 1-16,0 0 0,21 21 16,0-22-16,0 22 0,0 0 15,22 0-15,-22 0 0,0 21 0,21 0 0,1 0 16,-22 21-16,21-21 0,-21 21 16,22 0-16,-22 0 0,0 22 15,0-22-15,0 0 0,1 21 0,-1-21 16,-21 1-16,0 20 0,21-21 15,-21 21-15,21-20 0,-21-1 0,0 0 16,0 0-16,21 0 0,-21 0 0,21-21 16,1 0-16,-1 0 15,0 0-15,0 0 16,0-21-16,0 0 0,1 0 0,20 0 16</inkml:trace>
  <inkml:trace contextRef="#ctx0" brushRef="#br1" timeOffset="39841.33">12467 7620 0,'0'21'31,"21"-21"-15,0 0-16,1 0 15,-22-21-15,21 21 16,0-21-16,-21 0 0,0 0 15,0-1-15,-21 22 32,0 0-32,-1 0 15,1 22 1,0-22-16,21 21 0,0 0 16,-21-21-16,21 21 0</inkml:trace>
  <inkml:trace contextRef="#ctx0" brushRef="#br1" timeOffset="40556.93">14795 7197 0,'0'-21'0,"0"42"0,22-42 0,-1-1 16,0 1-16,0 21 0,0-21 0,0 21 16,1 0-16,20-21 15,0 0-15,-21 0 0,1 21 16,-1-22-16,0 22 0,0-21 16,0 0-16,-21 0 15,-21 21-15,-21 0 16,21 0-16,-22 0 15,1 0-15,0 0 0,-1 0 0,-41 21 16,62 0-16,-20 0 0,0 1 16,-1-1-16,22 21 0,0-21 15,0 0-15,21 22 0,0-22 0,0 0 16,0 21-16,0-20 0,21-1 0,0 0 16,22 21-16,-22-21 0,21 1 15,-21-1-15,22 0 0,-1 21 0,0-21 16,1 1-16,-1-1 0,-21 21 15,21-21-15,-20 0 0,-22 1 0,0-1 16,0 0-16,0 0 0,-22 0 0,1 0 16,-21 1-16,0-1 0,-1-21 15,-20 21-15,-1-21 0,1 0 0,-1 0 16,1 0-16,-22 0 0,43 0 0,-22 0 16,1 0-16,20-21 0,1 21 15,0-21-15,21-1 0,-1 1 16,1 0-16,21 0 0,-21-21 0,21-1 15,0 1-15,0 21 16,21 0-16,0-1 0,1 1 0,20 0 16,-21 21-16,21 0 0,1 0 0,-22-21 15,21 21-15,1 0 0,-1 0 16,0 0-16</inkml:trace>
  <inkml:trace contextRef="#ctx0" brushRef="#br1" timeOffset="40941.44">15430 7599 0,'0'0'0,"22"0"0,-1 0 0,0 0 16,0-21-16,0 21 16,0-21-16,1-1 0,-1 22 15,0-21-15,-21 0 0,21 0 0,-21 0 16,21 0-16,-21-1 0,0 1 15,0 0-15,0-42 16,0 41-16,0 1 0,-21 21 0,0-21 16,0 21-16,0 0 0,-1 0 15,-20 42-15,0-20 0,21-1 16,-1 21-16,1 0 0,-21-20 16,21 20-16,0 0 0,-1 1 0,22-22 15,0 21-15,0-21 0,0 22 0,0-22 16,0 0-16,0 0 0,22-21 15,41 21-15,-42-21 0,22 0 16,-22 0-16,21 0 0,0 0 0,-20 0 16,20 0-16,-21 0 0,21-21 15,1 0-15,-22 0 0,21 0 16,-21-22-16,1 22 0,20-21 0,-21-1 16</inkml:trace>
  <inkml:trace contextRef="#ctx0" brushRef="#br1" timeOffset="41194.3">16150 6858 0,'0'0'16,"0"-42"-16,0-1 0,0 22 0,0 0 0,0 0 16,0 42-1,0 0-15,-21 0 0,21 22 0,-21-1 16,0 0-16,21 1 0,0 20 0,-22 1 16,1-1-16,21 1 0,-21-1 15,21 1-15,0-22 0,-21 22 0,21-22 16,-21 0-16,21 1 0,-21-1 0,21 0 15,0-21-15,0 1 16,0-1-16,0 0 0,21-21 16,0 0-1,0 0-15,0 0 0,-21-21 16,21 0-16,1-1 0,41-41 16</inkml:trace>
  <inkml:trace contextRef="#ctx0" brushRef="#br1" timeOffset="41449.15">16595 6710 0,'0'0'0,"0"-64"31,0 86-31,-22 20 16,22-21-16,-21 21 0,0 1 16,21 20-16,-21-20 0,0 20 0,0-21 15,-1 22-15,22-1 0,-21 1 0,0-1 16,0 1-16,21-22 0,0 1 15,0-1-15,-21 0 0,21-21 0,0 22 16,0-22-16,0 0 0,0 0 16,21-21-1,0 0-15,0 0 16,0 0-16,1-21 0,-1 0 0,0 0 16</inkml:trace>
  <inkml:trace contextRef="#ctx0" brushRef="#br1" timeOffset="41796.94">16722 7260 0,'0'21'15,"21"-21"1,0 0 0,0 0-16,0 0 0,0 0 15,1 0-15,-1 0 16,0-21-16,0 0 0,0 21 0,0-21 15,-21 0-15,0 0 16,0-1-16,0 1 0,0 0 16,-21 21-1,0 0-15,0 0 0,0 21 16,-22 0-16,22 22 0,0-22 0,0 21 16,0-21-16,-22 64 0,43-64 15,-21 22-15,21-22 0,0 21 0,0-21 16,0 0-16,0 1 0,0-1 15,21-21-15,1 21 0,-1-21 16,21 0-16,-21 21 0,0-21 0,22 0 16,-22 0-16,21 0 0,1 0 0,-22 0 15,21 0-15,0 0 0</inkml:trace>
  <inkml:trace contextRef="#ctx0" brushRef="#br1" timeOffset="42180.73">17357 7303 0,'0'0'0,"0"-22"0,0-20 15,0 21-15,0 0 0,0 0 0,0-22 16,0 22-16,21 0 0,0 0 16,0 21-16,0-21 15,0 21-15,1 0 0,-1 0 0,0 0 16,0 0-16,0 21 0,0 0 16,1 0-16,-1 0 0,0 0 15,0 22-15,-21-1 0,0-21 0,0 22 16,0-1-16,0 0 0,0-21 15,0 22-15,0-22 0,0 21 16,-21-21-16,21 1 0,-21-1 0,0 0 16,21 0-16,-22-21 0,1 0 15,0 0 1,21-21-16,0 0 16,0 0-16,21-1 0,0 1 15,1 0-15,-22 0 0,21-21 0,0-1 16,21-20-16,-21 20 15,1 22-15,-1-21 0,21 21 16,-21 0-16,0-1 0,1 1 0,-1 0 16,0 21-16,0-21 0,0 21 15,0 0-15,1 0 0,-1 0 0,0 0 16</inkml:trace>
  <inkml:trace contextRef="#ctx0" brushRef="#br1" timeOffset="42597.5">18521 7027 0,'0'-21'0,"0"42"0,0-63 0,21 42 16,-21-21-16,0 0 15,0 0-15,-21 21 16,0 0-16,-1 0 0,-20 0 16,21 21-16,0 0 0,-22-21 0,22 21 15,0 0-15,0 0 0,0 1 16,0-1-16,21 0 0,0 0 15,0 0-15,0 0 0,0 1 16,21-1-16,0-21 0,0 21 0,0-21 16,22 21-16,20-21 15,-21 21-15,1 0 0,-1-21 0,-21 0 16,22 0-16,-22 22 0,21-22 0,-21 0 16,0 21-16,1-21 15,-22 21-15,0 0 0,0 0 16,0 0-16,0 1 0,-22-1 15,1 0-15,-21 0 0,21 0 16,-43-21-16,22 21 0,0 1 0,-22-22 16,22 21-16,-1-21 0,-20 21 0,21-21 15,-1 0-15,22 0 0,-21 0 16,21 0-16,-1 0 0,1 0 0,0 0 16,0 0-16,0 0 0,0-21 0,21 0 15,-22-1-15</inkml:trace>
  <inkml:trace contextRef="#ctx0" brushRef="#br1" timeOffset="42901.04">15854 6922 0,'21'0'0,"0"0"15,0 0-15,43 0 0,-22 0 0,22 0 16,-1 0-16,22 0 0,-1 0 16,-20 0-16,21 0 0,-1 0 0,-20 0 15,-1 0-15,1 0 0,-22 0 0,22 0 16,-43 0-16,21 0 0,-21 0 15,0 0-15,-21-22 16,0 1 0</inkml:trace>
  <inkml:trace contextRef="#ctx0" brushRef="#br1" timeOffset="43701.72">19008 5313 0,'0'0'16,"-43"0"-1,64 0 1,1 0-16,-1 0 15,21 0-15,0 0 0,1 0 0,20 0 16,1 0-16,-1 0 0,1 0 0,-1 0 16,22 0-16,-22 0 0,1 0 15,-1 0-15,-20 0 0,-1 0 16,0 0-16,1 0 0,-22 0 16,0 0-16,-21-21 15,-21 21-15,0-21 16,0 21-16,-1-22 0,-41 22 15,42-21-15,-22 21 0,22-21 16,0 21-16,0-21 0,0 0 16,42 21 15,0 0-31,0 0 16,0 21-16,22 0 0,-22-21 0,0 21 15,21-21-15,-20 21 0,-1-21 16,0 22-16,-21-1 0,0 0 15,0 0-15,0 0 16,0 0-16,-21 1 0,-22-1 16,22-21-16,-21 21 0,21 0 15,-22 0-15,1-21 0,0 21 0,-1 1 16,22-22-16,0 21 0,-21-21 0,21 0 16,21 21-16</inkml:trace>
  <inkml:trace contextRef="#ctx0" brushRef="#br1" timeOffset="44280.85">20913 5144 0,'0'-22'15,"0"1"-15,0 0 16,0 0-16,0 0 0,0 0 0,21-1 15,-21 1-15,21 0 0,0 0 16,0 21-16,0 0 0,1-21 16,-1 21-16,0 0 0,21 21 0,-21 0 15,22 0-15,-22 0 0,21 22 0,-21-1 16,1 0-16,-1 1 0,0-22 0,0 21 16,0 1-16,-21-1 0,0 0 15,0-21-15,0 22 0,0-22 0,0 0 16,0 0-16,-21 0 0,0 1 15,0-22 1,0 0-16,-1 0 0,1 0 16,21-22-16,0 1 15,0 0-15,0 0 0,0 0 16,0 0-16,21-1 0,1 1 0,-1-21 16,0 21-16,0 0 0,0-22 15,0 22-15,1-21 0,62-22 16,-63 22-1,1 42-15,20-21 0,-21 0 0,0 21 16,22 0-16,-22 0 0,0 0 0,0 0 16,0 0-16,0 0 0</inkml:trace>
  <inkml:trace contextRef="#ctx0" brushRef="#br1" timeOffset="44617.54">21844 5313 0,'0'0'0,"0"21"0,21-21 16,0 0-1,0 0-15,1 0 16,-1 0-16,0-21 0,0 0 16,0 21-16,0-21 0,1-1 15,-1 1-15,0 0 0,0 0 0,0-21 16,0-1 0,-21 1-16,0 21 0,0 0 0,0-1 15,0 1-15,-21 21 0,0 0 16,0 0-16,0 21 0,0 1 15,-22-1-15,22 0 0,0 0 0,-21 21 16,20-20-16,1 20 0,0-21 16,0 21-16,21-20 0,0-1 0,0 21 15,0-21-15,0 0 0,0 1 0,21-1 16,0 0-16,0-21 16,22 0-16,-22 21 0,0-21 0,21 0 15,-20 0-15,20 0 0,-21 0 16,0 0-16,22 0 0,-1 0 0,-21-21 15</inkml:trace>
  <inkml:trace contextRef="#ctx0" brushRef="#br1" timeOffset="45089.74">22987 5080 0,'0'0'0,"0"-21"0,0 0 15,-21 0-15,0 21 0,-1 0 16,1 0-16,0 0 0,-21 0 15,21 0-15,-22 0 0,1 21 0,21 0 16,-22 0-16,22 21 0,-21-20 16,21-1-16,0 21 0,-22-21 15,22 0-15,0 22 0,21-22 0,0 0 16,-21 21-16,21-20 0,0-1 16,0 0-16,21 0 0,0 0 15,0-21-15,0 0 0,1 0 0,-1 0 16,21 0-16,-21 0 0,22 0 15,-22 0-15,21-21 0,-21 0 0,22 0 16,20-22-16,-42 22 0,0 0 16,1 0-16,-1-21 0,0-1 15,21-20-15,-21 42 0,1-22 16,-22 22-16,0 0 16,21 21-16,-21 21 15,0 0-15,0 0 16,0 1-16,-21-1 0,21 21 0,0 0 15,0 1-15,0-1 16,0-21-16,0 0 0,0 1 16,0-1-16,21 0 0,0 0 0,0-21 15,0 21-15,22-21 0,-22 0 0,0 0 16,21 0-16,1 0 0,-1 0 16,43 0-16,-43 0 0,0 0 15,1 0-15</inkml:trace>
  <inkml:trace contextRef="#ctx0" brushRef="#br1" timeOffset="45654.42">23982 5228 0,'21'-42'16,"-42"84"-16,63-105 0,-42 20 0,0 22 0,0 0 15,0 0-15,0-21 0,0 20 16,-21 1-16,0 0 0,0 21 16,-1 0-16,1 0 0,-21 0 15,-64 64-15,64-43 16,21 21-16,-22-21 0,1 22 15,21-1-15,0-21 0,-22 21 0,43-20 16,-21 20-16,21-21 0,0 0 0,0 22 16,0-22-16,0 0 0,0 0 15,21-21-15,0 21 0,1 0 16,-1-21-16,0 0 0,0 0 0,0 0 16,22 0-16,-1 0 0,-21 0 0,21 0 15,-20-21-15,20 0 0,-21 0 16,21 0-16,-20 0 0,20-22 0,-21 22 15,0-21-15,22-1 0,-22-20 16,0 21-16,0-22 0,0 22 0,22-22 16,-22-42-16,0 43 15,-21 21-15,21-1 0,-21 1 0,0 0 16,0-43 0,0 64-16,0 0 0,0-1 15,-21 22-15,0 0 0,21 22 16,0 20-16,-21-21 0,-1 21 15,22 1-15,-21 20 0,21 1 0,0-1 16,0 1-16,0-1 0,0 1 16,0-22-16,0 22 0,0-22 0,0 21 15,0-20-15,0-1 0,0-21 0,0 22 16,0-22-16,21 0 0,-21 0 16,22 0-16,-1 0 0,0 1 15,0-22-15,0 0 0,0 0 16,1 0-16,-1 0 0,0 0 0,0 0 15,0 0-15,22-22 0,-22 22 16,0-21-16,0 0 0,0 0 16,22 0-16,-22 0 0</inkml:trace>
  <inkml:trace contextRef="#ctx0" brushRef="#br1" timeOffset="46484.95">19325 7366 0,'-21'0'15,"42"0"-15,-63 0 0,21 0 0,-1 0 0,1 0 16,21 21 0,43 0-1,-22-21-15,42 0 0,-20 0 16,41 0-16,-20 0 0,20 22 0,1-22 16,21 0-16,-21 0 0,-1 0 15,1 0-15,-22 0 0,1 0 0,-1 0 16,-20 0-16,-1 0 0,-21 0 0,0-22 15,-21 1 1,-21 0-16,0 21 0,0-21 16,-21 21-16,20 0 0,-20-21 0,21 0 15,-21 21-15,20 0 0,1-22 0,-21 22 16,21-21 0,0 21-16,21-21 15,21 21 1,0 0-16,0 0 15,0 21-15,0 0 0,-21 1 0,22-1 16,-22 0-16,0 0 0,0 0 0,0 22 16,0-22-16,0 0 0,-22 21 15,1-21-15,0 1 0,-21-1 0,21 0 16,-1-21-16,-20 21 0,21 0 16,0-21-16,0 21 0,-1-21 15,1 0-15,0 0 0,21 22 0,-21-22 16</inkml:trace>
  <inkml:trace contextRef="#ctx0" brushRef="#br1" timeOffset="47369.95">21103 7091 0,'0'-21'16,"-21"0"0,0 21-1,0 21 1,21 0-16,-22 0 0,22 0 16,0 0-16,0 22 0,0-22 0,0 0 15,0 21-15,0-20 0,0 20 0,0-21 16,0 0-16,0 0 0,0 1 15,0-1-15,0 0 0,-21-21 47,0-21-47,21 0 16,0-1-16,0 1 0,0 0 16,0 0-16,0-21 0,0 20 0,0-20 15,0 0-15,0 21 0,0-22 16,21 22-16,0 0 0,1-21 15,-1 20-15,0 1 0,0 0 0,21 0 16,-20 21-16,20 0 0,-21 0 0,21 0 16,-20 0-16,20 0 0,0 21 15,1 0-15,-22 0 0,21 22 0,-21-22 16,22 21-16,-22 1 0,0-22 16,-21 21-16,0 0 0,0-20 0,0-1 15,0 21-15,0-21 0,0 0 16,0 1-16,-21-22 31,0 0-15,21-22-16,0 1 15,0 0-15,0 0 0,0-21 0,0 20 16,0-20-16,21 21 0,0-21 16,21 20-16,-21-20 0,22 21 0,-1-21 15,-21 20-15,22 1 0,-1 21 16,0-21-16,1 21 0,-1 0 0,-21 0 15,21 21-15,-20-21 0,-1 21 0,0 22 16,0-22-16,0 21 16,-21 1-16,0-1 0,0 0 0,0-21 15,0 22-15,0-1 0,0 0 0,-42 1 16,0 20 0,20-42-16,22 1 0,0-1 15,22-21 1,-1-21-1,21 21-15</inkml:trace>
  <inkml:trace contextRef="#ctx0" brushRef="#br1" timeOffset="48486.31">22733 7027 0,'0'-21'16,"0"42"-16,-21-42 15,0 21-15,-1 0 0,1 0 0,-21 21 16,21 1-16,0-1 0,-1 0 16,-20 21-16,21-21 0,0 22 0,21-22 15,-21 21-15,21-21 0,-22 22 0,22 20 16,0-20 0,0-22-16,22 0 0,-22 0 0,42-21 15,-21 21-15,0-21 0,22 0 0,-1 0 16,-21 0-16,21 0 15,1 0-15,-1 0 0,0 0 0,-20-21 16,-1 0-16,21 21 0,-21-21 16,-21 0-16,0-22 0,0 22 0,0 0 15,0-21-15,0-1 0,0 22 0,-21-21 16,0-1-16,-21 22 0,-1 0 16,1 0-16,0 0 0,-1 0 0,22-1 15,-21 22-15,21 0 0,-1-21 0,1 21 16,42 0-1,1 0-15,20 0 0,0 0 16,22 0-16,-22 0 0,43 0 16,-22 0-16,1 0 0,147 0 15,-62-21 1,-65 21-16,-20 0 0,-1-21 16,-20 21-16,-1 0 0,0 0 0,-21 0 15,1 0-15,-1-21 0,-42 21 31,-1 0-31,-20 0 0,21 0 0,-21 0 16,20 21-16,-20-21 0,21 21 16,-21 0-16,20 0 0,1 1 0,-21-1 15,21 21-15,-22-21 0,22 22 0,0-22 16,0 21-16,0 0 0,21-20 16,0 20-16,0-21 0,0 0 15,0 0-15,0 1 0,0-1 16,0 0-16,0 0 0,21 0 0,0-21 15,0 0-15,0 0 0,1 0 0,20 0 16,-21 0-16,0 0 0,22 0 16,-22-21-16,21 0 0,0 0 0,22-22 15,-22 1-15,-21 21 0,22-21 16,-22-1-16,21-20 0,-21 20 16,1 1-16,-1 0 0,21-1 15,0-41-15,-42 20 0,22 22 16,-1 0-16,0-1 0,-21 1 0,0 0 15,0-1-15,0 22 0,0 0 16,0 0-16,-21 21 16,21 21-16,-43 0 0,22 0 15,0 22-15,0-1 0,0 0 16,0 1-16,-1-1 0,1 43 16,21-1-16,0-41 15,0-1-15,0 0 0,0-21 0,21 22 16,1-22-16,-1 21 0,0-21 0,0 1 15,21-1-15,-20-21 0,20 21 16,-21-21-16,21 0 0,1 0 16,-22 0-16,21 0 0,1 0 0,-22-21 15,21 21-15,-21-21 0,43-43 16,-43 43-16,0-21 16,-21 20-16,21 1 0,-21 0 15,0 0-15,0 0 0,-21 42 31,0 0-31,21 0 16,0 0-16,0 1 0,-21-1 0,21 21 16,-21-21-16,21 0 0,0 1 15,0-1-15,0 0 0,0 0 16,21-21 15,0-21-31,-21 0 16,21 0-16,0-1 0,-21 1 0</inkml:trace>
  <inkml:trace contextRef="#ctx0" brushRef="#br1" timeOffset="48653.22">24553 6879 0,'0'0'16,"0"-21"-16,-21 21 0,0-21 0,0 21 16,0 0-1,-1 0 1,44 0 31,-1 0-47</inkml:trace>
  <inkml:trace contextRef="#ctx0" brushRef="#br1" timeOffset="49962.47">24638 6922 0,'0'21'0,"0"-42"16,21 63-16,0-42 0,0 0 15,1 0-15,-1 0 0,21 0 0,-21 0 16,43 0-16,-22 0 16,0 0-16,22 0 0,-22 0 0,22 0 0,-22 0 15,0 0-15,1-21 16,-22 0-16,21-1 0,1-41 16,-22 42-16,0-22 0,0 22 0,-21-21 15,0 0-15,0 20 0,0-20 16,0 21-16,0 0 0,0 0 0,-21 21 15,0 0-15,0 0 0,-1 0 16,-20 21-16,21 0 0,0 0 0,-22 21 16,22-20-16,0 20 0,-21 0 15,21 1-15,-1-1 0,-20 0 0,21 1 16,-21 20-16,20 1 0,1-1 16,0 1-16,0-1 0,0 22 15,21-22-15,0 22 0,-21-22 0,21 1 16,-22-1-16,22 22 0,0 42 15,-42 0-15,21-63 16,21-1-16,-21 1 0,0-22 16,21 21-16,0-20 0,-22-1 0,22 0 15,-21-20-15,21 20 0,0-21 0,0 0 16,0 0-16,0 1 0,21-1 0,1-21 16,-1 0-16,0 0 0,21 0 0,-21 0 15,22 0-15,-1 0 0,-21-21 16,22 21-16,-1-43 0,-21 22 0,21 0 15,-20-21-15,-1-1 0,21-20 16,-21-1-16,0 1 0,1-22 16,-22 22-16,0-149 15,0 148-15,-22 22 0,-20 0 16,21-1-16,0 1 0,-22 21 0,22 0 16,0 0-16,0-1 0,0 22 0,0 0 15,21-21-15,21 21 16,0 0-1,0 0-15,21 0 0,1 0 16,-1 0-16,22 0 16,-22 0-16,0 0 0,1-21 0,-1 0 15,0 0-15,1 21 0,-22-21 16,21-22-16,-21 22 0,22 0 0,-22 0 16,-21-22-16,21 22 0,-21 0 15,21 0-15,-21 0 0,0 0 16,-21 42 15,21 0-31,-21 0 0,21 21 0,0-20 16,0-1-16,0 0 0,0 0 15,0 0-15,0 22 0,0-22 0,21 0 16,0 0-16,0 0 16,0-21-16,1 0 0,-1 21 15,21-21-15,-21 0 0,22 0 0,20 0 16,-42 0-16,0-21 15,22 0-15,-22 0 0,0 0 0,21 0 16,-20-1-16,-1 1 0,0-21 16,0 21-16,0 0 0,-21-1 0,21-20 15,-21 21-15,0 0 16,22 21-16,-22 21 16,0 0-1,-22 0-15,1 0 0,0 22 16,0-1-16,21 0 0,-21 1 15,0-1-15,-1 0 0,1 22 16,0-22-16,0 1 0,0 20 0,21 1 16,-21-1-16,21 1 0,0-1 0,0 1 15,0-1-15,0 1 0,0-1 16,0 1-16,0-22 0,0 21 0,0 1 16,0-1-16,0 1 0,0-1 0,0 1 15,0-22-15,0 22 0,0-1 16,0 1-16,0-22 0,0 0 0,0 1 15,0-1-15,0 0 0,0 1 16,0-22-16,0 0 0,0 21 0,-22-42 0,1 22 16,21-1-16,-21-21 15,0 0-15,0 0 16,0 0-16,21-21 0,-22-1 0,22 1 16,-21-21-16,0 21 0,0-22 15,21 1-15,0-21 0,-21 20 0,21-41 16,0 20-16,0 1 0,21-22 0,0 21 15,43-84-15,41 0 16,-41 63-16,-1 22 16,-20-22-16,20 22 0,-20 20 0,-1 1 15,0 0-15,1-1 0,-22 22 0,0 0 16,21 0-16,-21 0 0,1 0 0,-1-1 16,0 22-16,0-21 0,0 0 15,22 21-15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6T03:59:42.4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10223 804 0,'-42'0'0,"84"0"0,-126 0 0,41 0 16,1 0-16,0 0 0,-1 22 15,22-22-15,-21 0 0,0 0 0,20 0 16,1 21-16,-21-21 16,63 0-1,0 0-15,43 0 16,-22 0-16,22 0 0,20 0 16,-20 0-16,20 0 0,1 0 15,0 0-15,-1 0 0,22 0 0,-21 0 16,0 0-16,20-21 0,-20 21 15,0 0-15,-22 0 0,1 0 16,-1 0-16,-20 0 0,-1 0 0,0 0 16,-21 0-16,-42 0 47,0 0-47,-21 0 15,21 0-15,-1 21 0,-20-21 0</inkml:trace>
  <inkml:trace contextRef="#ctx0" brushRef="#br0" timeOffset="394.77">10604 953 0,'-21'0'31,"21"21"1,0 0-32,0 0 15,0 0-15,0 22 0,0-1 0,0 0 16,0 1-16,0-1 0,0 21 16,-21-20-16,21 20 0,-21 1 15,0-1-15,0 1 0,-1-1 16,22 1-16,-21-1 0,0-20 15,0 20-15,21-21 0,-21 22 0,21-22 16,-21-21-16,21 1 0,0-1 16,-22-21-16,22 21 0,22-21 47,-1-21-47,0 0 0,0 21 15,-21-22-15,21 1 0,0-21 16,22 21-16,-22 0 0,0-22 15</inkml:trace>
  <inkml:trace contextRef="#ctx0" brushRef="#br0" timeOffset="1054.39">10795 1609 0,'0'0'0,"21"-21"0,0-1 0,0 1 0,-21 0 16,0 0-16,22 21 0,-22-21 16,21 21-16,-21 21 31,0 0-31,0 0 15,0 0-15,0 22 0,0-22 0,0 21 16,0 1-16,0-22 0,0 21 16,-21-21-16,21 22 0,-22-1 15,22 0-15,0-21 16,0 1-16,0-1 0,22-21 16,-1 0-16,0 0 15,21 0-15,-21 0 0,22 0 0,-22 0 16,42-43-16,-20 22 0,-22 0 15,21 0-15,-21-21 0,1 20 16,-1-20-16,0 21 0,0-21 0,-21-1 16,21 22-16,-21-21 0,21 21 15,-21-1-15,22 1 0,-22 0 0,0 0 16,0 0-16,0 42 31,0 0-15,0 0-16,0 0 0,0 22 15,0-22-15,0 21 0,-22 1 0,22-1 16,-21 0-16,21 1 0,-21 20 16,21-21-16,0 1 0,0-1 0,0 22 15,0-22-15,0 0 0,0 22 0,0-1 16,0-20-16,0 20 0,0 1 16,0-1-16,0 1 0,0-22 15,0 21-15,21-20 0,-21-1 0,0 43 16,0-1-1,0-62-15,-21-1 0,-21 21 0,-22 0 16,22-20-16,0-22 0,-22 21 16,22 0-16,-22-21 0,1 0 15,20 0-15,-20 0 0,-1 0 0,22 0 16,0 0-16,-22-21 0,22 0 0,0-1 16,20 1-16,-20 0 0,21 0 15,0 0-15,0 0 0,21-1 0,0 1 16,0 0-16,0-21 0,0 21 0,0-1 15,21 1-15,21 0 0,-21 0 16,0-21-16,22 20 0,-1-20 0,0 0 16</inkml:trace>
  <inkml:trace contextRef="#ctx0" brushRef="#br0" timeOffset="1454.39">11663 1503 0,'0'-21'0,"0"42"0,0-63 15,-21 63 17,21 0-32,-22 0 0,22 21 0,0 1 15,0 20-15,-21 43 16,21-42-16,0-1 0,0 1 15,0-1-15,-21 64 0,21-63 16,0-1-16,0 1 0,0 20 16,0-20-16,-21-1 0,21 22 0,0-22 15,-21-20-15,21 20 0,-21 43 16,21-64-16,0 1 16,-22-22-16,22 21 0,-21-21 0,21 43 15,-21-64-15,21 21 0,0 0 16,0-42-1,0 0 1,21 0-16,0 0 0,-21-1 0,22-20 16,-1 0-16,-21-1 0,21 1 15,-21-21-15,21-64 0</inkml:trace>
  <inkml:trace contextRef="#ctx0" brushRef="#br0" timeOffset="1772.69">11578 1651 0,'0'0'0,"-21"-21"0,21-21 16,-21 20-16,21 1 16,0 0-16,0 0 0,0-21 15,0 20-15,21 22 16,0 0-16,0-21 16,22 21-16,-1-21 0,0 21 0,1 0 0,-1 0 15,21 0-15,-20 0 0,-1 21 16,22 0-16,-22 1 0,-21-1 0,21 21 15,-20-21-15,-22 22 0,0-1 16,0-21-16,0 21 0,-22 1 0,-20-22 16,0 21-16,-1-21 0,1 22 15,0-22-15,-22 0 0,-63 21 16,106-20-16,-21-22 16,21 0-16,-1 0 0,1 21 15,21-42 1,21-1-16,1 1 15,20 0-15</inkml:trace>
  <inkml:trace contextRef="#ctx0" brushRef="#br0" timeOffset="2246.32">12531 1439 0,'0'-63'16,"-22"42"-1,1 21-15,-21 0 16,21 0-16,0 0 0,-1 0 16,-20 0-16,21 0 0,-21 21 0,20 0 15,-20 0-15,21 0 0,-21 1 16,20 20-16,1-21 0,0 21 0,0 1 15,0-1-15,21-21 0,0 22 16,0-1-16,0-21 0,0 0 0,0 22 16,21-22-16,0 0 0,0 0 15,22-21-15,-22 21 0,21-21 0,0 0 16,1 0-16,-1 0 0,22 0 16,-22 0-16,21 0 0,-20-21 15,63-21-15</inkml:trace>
  <inkml:trace contextRef="#ctx0" brushRef="#br0" timeOffset="2716.08">13123 1503 0,'0'-21'0,"0"42"0,0-63 15,0 20-15,-21 1 16,0 21-16,0 0 16,0 0-16,-1 0 0,1 0 0,-21 0 15,21 0-15,0 21 16,-22 1-16,22-1 0,0 0 0,0 0 0,-22 0 15,22 0-15,21 1 0,-21 20 16,0-21-16,21 21 0,-21-20 16,21-1-16,0 0 0,0 0 0,0 0 15,0 0-15,0 1 16,21-22-16,0 0 0,0 0 0,0 0 16,1 0-16,-1 0 0,21-22 15,0 1-15,-20 21 0,-1-21 16,0 0-16,21 0 0,-21-22 0,1 22 15,-1-21-15,0 21 0,0-22 16,0 22-16,-21 0 0,0 0 16,21 0-16,-21 0 0,22-1 15,-22 44 17,0-1-32,-22 21 0,22-21 15,-21 0-15,0 22 0,21-22 0,0 21 16,0-21-16,0 22 0,-21-22 15,21 0-15,0 0 0,0 0 0,0 1 16,0-1-16,21-21 16,0 0-16,0 0 0,1 0 0,-1 0 15,0 0-15,21-21 0,-21 21 16,22-22-16,-1 1 0</inkml:trace>
  <inkml:trace contextRef="#ctx0" brushRef="#br0" timeOffset="3105.31">13801 1397 0,'0'0'0,"0"-42"32,-22 42-32,1 0 15,-21 0-15,21 21 0,0 0 16,-1-21-16,-20 21 0,21-21 0,0 21 16,0-21-16,-1 22 0,22-1 15,0 0 1,22-21-16,-1 21 15,21-21-15,-21 21 0,43-21 16,-43 21-16,0-21 16,21 22-16,-20-22 0,-1 21 15,21 0-15,-21 0 0,0-21 0,-21 21 16,0 0-16,0 1 0,0-1 16,0 0-16,0 21 0,-21-42 15,0 21-15,0 1 0,-21-1 0,20-21 16,-20 0-16,21 0 0,-21 21 15,20-21-15,1 0 0,-21 0 0,21 0 16,0 0-16,-1 0 16,1 0-16,0-21 15,21 0-15,0-1 0,0 1 16,0 0-16,21-21 16,0 21-16,1-1 0</inkml:trace>
  <inkml:trace contextRef="#ctx0" brushRef="#br0" timeOffset="3651.48">14287 826 0,'0'0'0,"0"-43"0,0-41 31,0 105 0,0 0-31,0 0 0,0 21 0,0 1 16,-21-1-16,0 0 0,0 1 16,0 20-16,21-20 0,-21 20 0,-1-21 15,22 1-15,0 20 0,-21-20 16,21-1-16,-21 0 0,21 1 16,0-1-16,0-21 0,0 21 0,0 1 15,0-22-15,0 21 0,21-21 0,0 1 16,1-1-16,-1 0 0,21 0 15,-21-21-15,0 0 0,1 0 16,20 0-16,-21 0 0,21-21 0,-20 21 16,20-21-16,-21 0 0,0-22 0,22 22 15,-22 0-15,0-21 0,21-22 16,-42 43-16,0-21 0,21 20 16,-21 1-16,0 0 15,22 21-15,-22 21 16,0 0-1,-22-21-15,1 43 16,21-22-16,-21 0 0,21 0 0,0 0 16,0 1-16,0-1 0,0 0 15,0 0-15,21-21 16,0 21-16,1-21 0,-1 0 16,0 0-16,0 0 0,0 0 15,0-21-15,22 0 0,-22 21 16,0-21-16,0 0 0,0-22 0,1 22 15,-1 0-15</inkml:trace>
  <inkml:trace contextRef="#ctx0" brushRef="#br0" timeOffset="3840.37">14965 974 0,'0'0'0,"-21"-21"16,-1 21-16,1 0 0,0 0 15,0 0 1,21 21 0</inkml:trace>
  <inkml:trace contextRef="#ctx0" brushRef="#br0" timeOffset="4053.25">14012 1185 0,'0'0'0,"-21"22"16,21-1-16,21-21 15,0 0-15,1 0 16,20 0-16,-21 0 15,43 0-15,20 0 0,-41 0 0,20 0 16,-21 0-16,1 0 16,-1 0-16</inkml:trace>
  <inkml:trace contextRef="#ctx0" brushRef="#br0" timeOffset="4600.43">15219 1270 0,'0'0'0,"-21"0"0,21 21 0,0 0 16,0 1-16,-22-1 16,22 0-16,0 0 15,-21 0-15,21 0 0,0 1 16,0-1-16,0 0 0,-21 21 0,21-21 15,0 1-15,0-1 0,-21 0 16,21 0-16,0 0 0,0 0 0,0 1 16,0-1-16,0 0 15,0-42 17,0 0-32,0-1 15,0 1-15,0 0 0,0-21 0,0 21 16,0-22-16,21 22 15,0-21-15,0 21 0,22-22 0,20 1 16,-42 0-16,22 20 0,-1 1 16,0 0-16,1 0 0,-1 21 15,0 0-15,1 0 0,-1 0 0,0 0 16,-20 21-16,-1-21 0,0 21 16,0 22-16,0-22 0,-21 0 0,0 0 15,0 0-15,0 22 0,0-22 16,0 0-16,0 42 0,0-41 15,-21-1-15,0 0 0,21 0 16,-21 0-16,0 0 0,21 1 0,-22-22 16,22 21-16,-21-21 0,42 0 47,1-21-47</inkml:trace>
  <inkml:trace contextRef="#ctx0" brushRef="#br0" timeOffset="5596.76">16552 1312 0,'0'0'0,"0"-21"0,0 0 16,-21 0-16,0 21 0,0-21 0,0 0 15,-1 21-15,1-22 16,-21 22-16,21 0 0,0 0 15,-1 0-15,1 0 0,-21 22 16,21-1-16,0 0 0,-22 0 0,1 0 16,21 0-16,-22 1 0,22 20 15,-21-21-15,21 0 0,0 0 16,-1 22-16,22-22 0,0 0 0,0 0 16,0 22-16,0-22 0,0 0 0,0 0 15,22 0-15,-1 0 0,0-21 16,21 0-16,-21 0 15,22 0-15,-22 0 0,21 0 0,1-21 16,-22 0-16,21 21 0,-21-21 16,0 0-16,22 0 0,-22-1 0,0 1 15,21 0-15,-20-21 0,20-1 16,-42 22-16,21 0 0,0 0 16,-21 0-16,0 0 0,0-1 15,21 22-15,-21 22 31,0-1-15,0 0-16,0 0 0,-21 0 0,21 0 0,0 1 16,0 20-16,-21-21 15,0 21-15,0 1 0,21-1 0,-21 22 16,-1-22-16,22 21 0,-21-20 16,0 20-16,21-20 0,-21 20 0,21 1 15,-21-22-15,0 21 0,21 1 16,0 21-16,-22-22 0,1 22 0,21-22 15,-21 22-15,21-22 0,0 1 0,-21 21 16,21-22-16,-21 1 0,21-1 16,0 1-16,0-1 0,0 1 0,0-1 15,0-21-15,0 22 0,0-22 0,0 22 16,21-22-16,-21 0 0,21-20 16,-21 20-16,0-21 0,0 0 15,21 22-15,-21-22 0,0 0 31,0-42-15,-21 0 0,0-1-16,21 1 0,-21 0 15,0 0-15,-1 0 0,-20-43 16,21 22-16,0 0 0,0-1 16,-1 1-16,1-22 0,0 22 0,0-21 15,0-1-15,0 22 0,-22-22 16,43 1-16,-21-1 0,21 1 0,-21-1 15,21 1-15,0-1 0,0-63 16,21 64-16,0 20 16,0-20-16,1 21 0,-1-1 0,0 1 15,21 0-15,-21-1 0,22 22 0,-22-21 16,21 21-16,1-1 0,-1 1 16,0 0-16,1 0 0,-1 0 0,-21 0 15,21 21-15,1-22 0,-22 1 16,42 0-16,-41 21 15,-1-21-15,0 21 16,-42 0 15,-22 0-15,22 0-16,0 0 0,0 0 0,-21 0 16</inkml:trace>
  <inkml:trace contextRef="#ctx0" brushRef="#br0" timeOffset="6534.94">7874 635 0,'21'-21'16,"-21"0"-16,21 21 16,-21-21-16,0-1 15,0 44 32,0-1-47,0 0 0,0 0 0,0 21 16,0 1-16,0 20 0,0-20 15,0 20-15,0 1 0,0 84 16,0 0 0,0-63-16,0-22 0,0 128 0,0-107 15,0 1-15,0 0 0,0-1 16,0-20-16,0 20 0,21 1 15,-21-21-15,0 20 0,0-20 0,0-1 16,0 22-16,0-22 0,-21 1 16,0-22-16,21 22 0,-21-22 0,0 0 15,21 1-15,0-22 0,-21 21 16,21-21-16,-22 1 0,22-1 0,0 0 16,0 0-16,0-42 31,0 0-31,22 0 0,-1-1 15,-21-20-15,21 21 0,0-21 16</inkml:trace>
  <inkml:trace contextRef="#ctx0" brushRef="#br0" timeOffset="7531.76">8276 466 0,'0'0'0,"21"0"78,0 0-78,1 0 0,-1 0 16,0 0-16,0 0 0,0 21 16,22-21-16,-1 0 0,0 0 0,22 0 15,-1 21-15,1-21 16,20 0-16,1 0 0,0 0 0,-1 0 16,22 0-16,-21 0 0,42 0 15,-21 0-15,21 0 0,21 21 0,-21-21 16,21 0-16,0 0 0,0 21 15,22-21-15,-1 22 0,-21-22 0,22 0 16,-22 21-16,21-21 0,-21 0 0,22 21 16,-1-21-16,0 21 0,-21-21 15,22 0-15,-22 21 0,21-21 0,1 0 16,-1 21-16,-21-21 0,0 22 16,0-22-16,1 0 0,-1 21 15,21-21-15,-21 0 0,0 21 16,1-21-16,-1 21 0,-21-21 0,21 21 15,21-21-15,-21 21 0,1-21 16,-1 22-16,-21-22 0,127 21 16,-127-21-16,-21 21 0,21-21 15,0 0-15,0 0 0,-22 21 0,22-21 16,-21 0-16,21 0 0,-21 0 16,0 0-16,21 0 0,-21 21 0,0-21 15,-22 0-15,22 0 0,-21 0 16,-22 0-16,1 0 0,-1 0 15,1 0-15,-22 0 0,0 0 16,-20 0-16,-1-21 0,0 21 16,0 0-16,0-21 0,0 21 0,1-21 15,-1 21 1,-21-21 15</inkml:trace>
  <inkml:trace contextRef="#ctx0" brushRef="#br0" timeOffset="8064.43">18161 847 0,'0'-21'31,"0"42"31,0 0-62,0 0 16,0 0-16,0 0 0,0 22 16,0-22-16,0 21 0,-21 1 0,0-1 15,21 0-15,-22 22 0,1-22 16,21 22-16,-21-22 0,0 21 0,-21 64 15,20-42-15,1-21 16,0-1-16,0 22 0,0-22 16,21 1-16,-21-22 0,21 22 0,0-1 15,0-21-15,0 22 0,0-22 16,0 1-16,0-1 0,0 0 0,0 1 16,0-1-16,0-21 0,0 0 15,0 0-15,0 1 0,0-1 0,0-42 47,0-1-31,0 1-16,-22 21 0,1-21 15</inkml:trace>
  <inkml:trace contextRef="#ctx0" brushRef="#br0" timeOffset="9845.7">8615 3006 0,'0'0'0,"-43"0"16,22 0 0,0 0-16,0 0 0,0 0 15,0 21-15,-1-21 0,1 21 16,0-21-16,0 0 0,21 21 15,21-21 32,0 0-31,0 0-16,1 0 0,-1 0 0,21 0 16,-21 0-16,106 21 15,0-21 1,-63 0-16,-1 0 0,1 0 15,-1 0-15,22 0 0,-22 0 0,22 0 16,-21 0-16,20 0 0,1 0 0,0 0 16,20 0-16,-20 0 0,21 0 15,-21 0-15,20 0 0,-20 0 0,106 0 16,-86 0-16,1 0 16,0 0-16,0 0 0,0-21 0,0 21 15,-1 0-15,1 0 0,0 0 16,0 0-16,0 0 0,0 0 15,190 0-15,-190-21 0,0 21 16,-1 0-16,-20 0 0,21 0 16,-21 0-16,20 0 0,-20 0 15,21 0-15,0 0 0,-22 0 16,22 0-16,169 0 16,-190 0-16,0 0 0,-1 0 0,22 0 15,-21 0-15,0 0 0,84 0 16,-84 0-16,20 0 0,-20 0 15,0 0-15,-22 0 0,22 0 16,-22 0-16,22 0 0,0 0 0,-22 0 16,22 0-16,0 0 0,-22 0 15,106 0-15,64 0 16,-169 0-16,-1 0 0,1 0 16,-1 0-16,1 0 15,-1 0-15,1 0 0,-1 0 0,1 0 16,-1 0-16,22 0 0,-22 21 15,-20-21-15,20 0 0,1 0 0,-22 0 16,0 0-16,1 0 0,-1 0 0,-21 0 16,22 0-16,-22 0 0,0 0 15,64 0-15,-64 0 16,0 0-16,0 0 16,0 0-16,0 0 15,1 0-15,-1 0 16,0 0-16,0 0 0,0 0 15,0 0-15,1 0 16,-1 0-16,0 21 16,0-21-16,0 0 0,0 0 15,1 0-15,-1 22 16,0-22 0,0 0-16,0 0 15,0 0 1,1 0-16,-1 0 0,0 0 15,0 0-15,0 0 0,-21 21 16,21-21-16,1 0 0,-1 0 16,0 0-16,0 21 0,0-21 15,0 0-15,1 0 0,-1 0 16,0 21-16,0-21 16,0 0-1,0 0 1,1 0 15,-1 0-15,-21-21-1,21 0-15,-21 0 16,21 21 0,-21-22-16,0 1 0,0 0 15,0 0 1,0 0-16,0 0 0,0-1 0,21 1 15,-21 0-15,0 0 0,0 0 16,0 0-16,0-1 16,0 1-16,0 0 0,0 0 0,0 0 15,0 0-15,0-1 0,0 1 16,-21 0-16,21 0 0,-21 21 0</inkml:trace>
  <inkml:trace contextRef="#ctx0" brushRef="#br0" timeOffset="10715.58">10350 3260 0,'0'0'15,"22"0"-15,-44 0 32,1 21-32,0 0 15,-21 0-15,-1 0 0,-20 1 0,-1 20 16,1 0-16,-22 1 0,1-1 15,20 0-15,-21 1 0,1-1 16,-1 21-16,0-20 0,1 20 0,-1 22 16,-21-22-16,0 1 0,22 21 15,-22-22-15,0 1 0,21-1 16,1 1-16,-1-1 0,22-21 0,-22 22 16,21-22-16,-20 22 0,-43 20 15,63-41-15,1-1 0,-1-21 16,22 22-16,-22-22 0,22 0 0,21 0 15,-21 0-15,20-21 0,1 21 16,21-42 0,0 0-1,0 0-15,0 0 0,21-22 16,-21 22-16</inkml:trace>
  <inkml:trace contextRef="#ctx0" brushRef="#br0" timeOffset="11137.49">8170 4318 0,'0'0'0,"21"0"0,-21 21 31,0 0-15,0 1-16,-21-1 0,0 0 15,0 0-15,0 0 0,0 22 0,-1-22 16,-20 0-16,21 21 0,-21-21 0,-43 43 15,64-43 1,-22 0-16,1 22 0,21-22 0,-21-21 16,20 21-16,1 0 0,0-21 0,0 0 15,0 0-15,21-21 32,21 0-32,0 21 15,21-21-15,-20 21 0,20 0 0,0 0 16,1 0-16,41 0 0,-20 0 15,-22 21-15,22 0 16,-22 0-16,21 0 0,-20 0 0,-1-21 16,0 22-16,1-1 0,-1 0 0,-21 0 15,22 0-15,-22 0 0,21 1 16,0-22-16,-42 21 16,22-21-16,-1 0 15,0 0-15,0 0 0,0-21 0,22-1 16,-22-20-16</inkml:trace>
  <inkml:trace contextRef="#ctx0" brushRef="#br0" timeOffset="11876.37">14668 3450 0,'0'0'0,"0"-21"15,0 0-15,22 42 47,-1 0-47,0 0 16,0 1-16,21-1 0,22 42 15,-1-20-15,43 41 16,-42-41-16,20 20 0,1 1 16,0-1-16,-1 1 0,1-1 0,0 22 15,-1-22-15,22 1 0,0-1 16,0 1-16,0-1 0,0 1 0,-1-22 16,-20 22-16,21-22 0,-21 0 15,-22 1-15,22-1 0,-22 0 16,43 22-16,-64-43 0,1 0 15,-22 0-15,21 0 0,-21-21 16,1 22-16,-1-22 16,-21-22 15,21 22-31,-21-21 16,0 0-16,0 0 0,0 0 0,0 0 15,0-1-15,0 1 0,0 0 0</inkml:trace>
  <inkml:trace contextRef="#ctx0" brushRef="#br0" timeOffset="12204.18">17039 4614 0,'0'0'16,"-21"0"-16,0 0 0,0 0 16,42 22 15,0-1-31,0 0 0,0-21 15,0 21-15,22 21 16,-22-20-16,21-1 0,-21 0 0,22 0 16,-1 0-16,-21 0 0,22 1 15,-22-1-15,0-21 0,0 21 0,0-21 0,0 21 16,1-21-16,-22 21 16,0 0-16,0 1 15,-22-22-15,-20 21 0,21-21 16,-21 21-16,-1-21 0,1 21 0,0 0 15,-1 0-15,1 1 0,0-1 0,-64 21 16,0 0 0,64-20-16,-1-22 0,1 21 0,0 0 15,-1-21-15,22 0 0,-21 0 0</inkml:trace>
  <inkml:trace contextRef="#ctx0" brushRef="#br0" timeOffset="13109.12">1418 5271 0,'0'0'15,"0"-22"-15,0-20 0,0 21 0,0-21 16,0 20-16,0 1 0,0 0 15,0 0-15,0 0 0,21 21 16,0 0-16,1 21 16,20 148-1,-42-105-15,0-1 16,0 22-16,0 0 0,0 84 16,0-84-16,0 20 15,0-41-15,0 21 0,0-1 0,-21-20 16,0-1-16,-1 1 0,22-1 15,0 1-15,-21-22 0,0 0 0,21 1 16,0-22-16,0 21 16,0-21-16,0 1 0,0-44 31,0 1-31,0 0 0,0-21 16,0-1-16,21 1 0</inkml:trace>
  <inkml:trace contextRef="#ctx0" brushRef="#br0" timeOffset="14128.99">1482 5334 0,'0'0'0,"0"-63"31,21 63-15,0 0-1,0 0-15,21 0 0,1 0 16,-1 0-16,22 0 0,-22 0 0,43 0 16,-22 0-16,43 0 0,0 0 15,21 0-15,21 0 0,0 0 0,21 0 16,1 0-16,20 0 0,1 0 16,20 0-16,-20 21 0,42-21 0,0 0 15,-1 0-15,1 0 16,0 0-16,0 0 0,21 0 0,-21 0 0,0 0 15,-1 21-15,1-21 16,-21 0-16,0 0 0,-1 0 0,-20 0 16,-22 0-16,0 0 0,1 0 0,-22 0 15,0 0-15,-21 0 0,-21 0 16,0 0-16,-22 0 0,1 0 0,0 0 16,-22 0-16,1 0 0,-1-21 15,1 21-15,-22 0 0,-21 0 0,22-21 16,-22 21-16,21 0 0,-21 0 15,0 0-15,-21 21 32,0 0-17,-21 0-15,0 0 0,21 22 16,0-22-16,-21 21 0,0-21 16,21 22-16,-21 20 0,21-21 0,0 1 15,-22-1-15,1 22 0,0-22 16,21 21-16,-21-20 0,21-1 0,0 64 15,0-64-15,-21 1 0,21-1 16,0 21-16,0-20 0,0 20 16,0-20-16,0-1 0,0 0 0,21 22 15,-21-22-15,21 0 0,0-20 0,-21 20 16,21 0-16,-21-21 0,22 22 16,-22-22-16,0 0 0,0 0 15,0 0-15,0 1 0,0-1 0,0 0 16,-43 0-1,22 0-15,-21-21 0,21 0 0,-22 0 16,1 21-16,0-21 0,-1 0 0,1 0 16,-22 0-16,22 22 0,-43-22 0,22 0 15,-22 0-15,-21 0 0,22 0 16,-22 0-16,-21 0 0,21 0 0,-21 0 16,-21 0-16,-170-22 15,170 22-15,-21-21 0,0 21 0,-1 0 16,1-21-16,21 21 0,-318-21 15,339 21-15,-21 0 16,0 0-16,0 0 0,-1 0 16,1 0-16,0 0 0,0 21 0,-148-21 15,147 21-15,1-21 0,21 0 16,0 21-16,21 1 0,-21-22 16,22 0-16,20 21 0,-21-21 0,21 0 15,-20 0-15,20 21 0,0-21 16,1 0-16,20 0 0,-21 0 0,22 0 15,21 0-15,-22 0 0,22 0 16,-1 0-16,-20 0 16,-22 0-16,64 0 15,0 0-15,0-21 0,0 0 16,-1-1-16,1 22 16,21-21-16,0 0 15,0 0-15,0 0 0,0 0 16</inkml:trace>
  <inkml:trace contextRef="#ctx0" brushRef="#br0" timeOffset="14456.68">2371 5842 0,'0'0'0,"0"-21"0,0 0 16,0 0-16,-22-1 0,22 1 16,-21 21-16,21 21 15,0 1-15,0-1 0,-21 21 16,21 0-16,0 22 0,0-22 16,0 22-16,0 42 15,0-43-15,0 1 0,0-1 16,0 1-16,0-1 0,0 1 0,0-22 0,0 0 15,0-21-15,0 22 0,0-22 16,0 0-16,0 0 0,21-21 16,0-21-1,-21 0 1</inkml:trace>
  <inkml:trace contextRef="#ctx0" brushRef="#br0" timeOffset="14768.5">2307 6011 0,'0'-42'0,"0"84"0,-21-105 0,21 21 0,0-1 16,0 1-16,0 21 0,0-22 0,21 22 15,0-21-15,0 21 16,1 0-16,20-1 0,0 1 0,1 21 16,-1 0-16,0 0 0,1 21 15,20 22-15,-21-22 0,1 21 0,-22 22 16,0-22-16,0 0 0,-21 22 15,0-22-15,0 1 0,-42 41 16,0-41-16,20-22 0,-20 21 16,0-21-16,-1 0 0,1 1 15,0-1-15,21-21 0,-22 21 0,22-21 16,0 0-16,0 21 0,0-21 0,42 0 31,0 0-31,0 0 16,0 0-16,22 0 0,-22 0 15</inkml:trace>
  <inkml:trace contextRef="#ctx0" brushRef="#br0" timeOffset="15403.67">2879 6583 0,'0'0'16,"21"0"-16,-21 21 0,21-21 15,0 0 1,0-21-16,0 0 15,1 0-15,-1-1 0,0 1 16,0-21-16,21 21 0,-20-22 0,20 1 16,-21 0-16,21-1 0,-20 22 0,-1-21 15,-21 21-15,0-22 0,0 22 16,0 0-16,0 0 0,-21 21 0,-22 0 16,22 0-16,-21 0 0,-1 21 15,22 0-15,-21-21 0,0 21 0,20 1 16,-20-1-16,21 0 0,0 0 15,21 0-15,0 0 0,0 1 16,21-1-16,0-21 16,21 0-16,-20 21 0,62 0 15,-41 0-15,-1-21 16,0 21-16,1 1 0,-1-1 0,-21 21 16,21-21-16,-20 0 0,-1 1 15,0-1-15,0 0 0,-21 0 0,0 0 16,21 0-16,0 1 15,1-22-15,-1 0 16,0 0-16,-21-22 0,21 22 0,0-21 16,0 0-16,1 0 0,20-21 15,-21 20-15,0-20 0,0 0 0,1 21 16,-1-22-16,0-20 16,0 20-16,-21 22 0,21 0 15,-21 0-15,0 0 0,0 0 16,21 21-16,-21 21 15,0 0-15,0 0 0,0 0 16,0 0-16,0 1 0,0-1 16,-21 21-16,21-21 0,-21 43 15,0-22-15,21-21 16,0 0-16,0 1 0,0-1 16,0-42 15,0-1-31,0 1 15,0-21-15,0 21 0</inkml:trace>
  <inkml:trace contextRef="#ctx0" brushRef="#br0" timeOffset="15539.95">3831 6033 0,'0'-22'0,"0"44"0,-21-44 31,21 44-15,0-1-16,0 0 15,0 0-15,0 0 16</inkml:trace>
  <inkml:trace contextRef="#ctx0" brushRef="#br0" timeOffset="17628.75">4127 6181 0,'0'42'31,"0"-21"-31,0 0 16,-21 1-16,21-1 0,0 0 15,-21 0-15,21 0 0,0 0 0,0 22 16,0-22-16,0 21 0,0-21 0,0 1 16,0-1-16,0 21 15,0-21-15,0 0 0,0 1 16,0-44 15,0 1-15,0 0-16,0 0 0,0-21 15,0 20-15,0-20 0,0 0 0,0-1 0,0 22 16,21-21-16,-21 0 0,21 20 16,-21 1-16,22 0 0,-1 0 0,-21 0 15,21 21-15,0 0 16,0 0-16,0 0 0,1 21 15,-1 0-15,0 0 0,-21 0 16,21 1-16,0-1 0,-21 21 16,21 22-16,-21-22 0,22 21 15,-22-41-15,0 20 16,21-21-16,-21 0 0,0 0 0,0 1 16,0-44 15,0 1-31,21 21 0,-21-21 0,21-21 15,-21 21-15,21-22 0,0 22 16,-21-21-16,22-22 16,-1 22-16,0 21 0,-21-22 15,21 22-15,0 0 0,0 0 0,-21 0 16,22 21-16,-1 0 16,0 0-16,0 0 15,-21 21-15,0 0 0,0 0 0,0 0 16,0 1-16,0 20 0,21-21 15,-21 21-15,0-20 0,21-1 0,-21 21 16,22-21-16,-1 0 0,-21 1 0,21-1 16,0 0-16,0 0 0,0-21 15,1 0-15,-1 0 0,42 0 16,-20 0-16,-22 0 0,0 0 16,21-21-16,-21 0 0,85-85 15,-85 85 1,1-22-16,-1 22 0,-21-21 15,0 21-15,21 0 0,-21-22 0,21 22 16,-21 0-16,0 0 16,0 42 15,-21 0-31,0 0 0,21 0 16,-21 1-16,21-1 0,0 21 0,-22-21 15,22 22-15,0-22 0,0 21 16,0-21-16,0 0 0,0 22 0,0-22 15,22-21-15,-1 21 0,0 0 16,0-21-16,21 0 0,-20 0 16,20 0-16,-21 0 0,21 0 0,1 0 15,41-42-15,-62 21 16,20 0-16,0-1 0,-21-20 0,22 0 16,-22-1-16,21 1 0,-21 0 15,1-1-15,-1 1 0,0 0 0,0-22 16,0-84-16,0 63 15,-21 43-15,0 21 16,0-21-16,0 20 0,0 1 0,-21 21 16,0 21-1,0 1-15,21 20 16,-21-21-16,0 21 0,21 1 0,-22-1 16,22 0-16,0 1 0,0-1 15,0 0-15,0 1 0,-21-1 0,21 22 16,0-22-16,0 0 0,0 1 15,0-1-15,21-21 0,1 21 0,-22-20 16,21-1-16,0 0 0,0 0 0,21 0 16,-20-21-16,-1 0 0,0 0 15,21 0-15,-21 0 0,22 0 0,-22 0 16,0-21-16,21 0 0,-20 0 0,-1-22 16,0 22-16,0-21 0,0 21 15,22-43-15,-43 22 16,0 21-16,0 0 0,0-1 15,21 1-15,-21 0 0,0 42 32,0 0-32,-21 1 15,21 20-15,0-21 0,0 21 0,0-20 16,0-1-16,0 21 0,0-21 16,0 22-16,0-22 0,0 0 15,0 0-15,0 0 0,0 0 16,21-21-16,0 0 0,0 0 0,0 0 15,0 0-15,1 0 0,-1 0 0,0 0 16,0 0-16,0-21 0,22 0 16,-22 0-16,0-21 0,21-22 15,-21 43-15,1-21 0,-22 20 16,42-41-16,-21 42 16,-21 0-16,0-1 0,21 1 15,-21 42 16,0 1-31,0-1 0,0 0 16,-21 21-16,21-21 0,0 1 16,0-1-16,0 21 0,0-21 15,0 0-15,0 1 0,0-1 0,0 0 16,21 0-16,0-21 0,1 21 16,-1-21-16,0 0 0,0 0 0,0 0 15,22 0-15,-22 0 0,21 0 0,-21 0 16,0-21-16,22 0 0,-22 0 15,0 0-15,0-1 0,22-41 16,-22 21-16,0 20 0,0 1 16,0-21-16,0 21 0,-21 0 0,0-22 15,0 22-15,22 21 16,-22-21-16,0 42 31,-22 0-31,22 0 16,0 1-16,-21-1 0,21 0 0,0 21 15,0-21-15,0 1 0,0 20 0,0-21 16,0 0-16,0 0 0,0 1 16,21-1-16,1 0 0,-1 0 0,0-21 15,21 0-15,-21 0 0,1 0 16,20 0-16,0 0 0,22-21 16,-22 0-16,0 21 0,1-21 15,-1-1-15,0 1 0,1-21 0,-22 21 16,21 0-16,-21-22 0,1 22 15,-1-21-15,0 21 0,-21-22 0,0 22 16,0-21-16,0 21 0,0-1 16,0 1-16,-21 21 15,0 0-15,-22 0 0,22 0 16,0 21-16,-21 1 0,20 20 0,1-21 16,0 0-16,21 22 0,0-22 0,0 21 15,0 22-15,0-43 16,21 0-16,-21 0 0,21 0 15,22-21-15,-22 21 0,0-21 0,21 0 16,-20 0-16,20 0 0,-21 0 0,21 0 16,-20-21-16,41 0 15,-21 0-15,-20 0 0,20 0 16,-21-22-16,21 22 0,-20 0 0,-1-21 16,0 20-16,0-20 0,0 21 0,0-21 15,-21 20-15,0-20 0,0 21 16</inkml:trace>
  <inkml:trace contextRef="#ctx0" brushRef="#br0" timeOffset="17836.27">7239 5694 0,'-42'0'0,"84"0"0,-127 0 0,64 0 16,0 0-16,0 0 0,0 0 0,-1 0 15,44 0 17,-1 0-32</inkml:trace>
  <inkml:trace contextRef="#ctx0" brushRef="#br0" timeOffset="18073.14">6011 5990 0,'0'0'0,"0"21"0,21-21 16,1 0-1,20 0-15,-21 0 0,21-21 16,-20 21-16,20-21 0,0 21 0,1-21 15,-1 0-15,0 21 0,1-21 16,-1 21-16,21-43 16,-41 43-16,-1-42 0,-21 21 15</inkml:trace>
  <inkml:trace contextRef="#ctx0" brushRef="#br0" timeOffset="18249.04">5503 5821 0,'0'0'16,"-42"0"-16,0 0 0,-1 0 0,22 0 0,0 0 16,0 0-16,42 0 31,0 0-15,0 0-16,0 0 0,1 0 0,20 0 15,-21 0-15,21-21 0,1 0 0</inkml:trace>
  <inkml:trace contextRef="#ctx0" brushRef="#br0" timeOffset="19020.13">15811 5292 0,'0'-21'16,"0"42"-16,0-64 0,-21 22 15,0 21 1,0 0-16,0 21 16,21 1-16,-21 20 0,-1 21 15,1 1-15,21-1 0,-21 1 16,21-1-16,0 22 0,0-21 15,-21 20-15,21-20 0,-21-1 0,21 22 16,-21-22-16,-1 1 0,22 21 16,0-22-16,-21 22 0,0-22 0,21 1 15,0-22-15,0 22 0,0-22 0,0 0 16,0-21-16,0 22 0,0-22 16,0 0-16,21-21 0,0 0 15,1 0 1,-22-21-16,0-21 0,21 20 0,0-20 15</inkml:trace>
  <inkml:trace contextRef="#ctx0" brushRef="#br0" timeOffset="19596.25">15790 5207 0,'-21'0'16,"42"0"-16,-42-21 0,0 21 0,0 0 0,0 0 16,-1-21-16,1 21 15,21 21 17,21-21-17,1 0-15,20 0 0,-21 21 0,43-21 16,-22 0-16,21 0 0,22 21 15,0-21-15,21 0 0,-1 0 16,22 0-16,-21 21 0,42-21 0,-21 0 16,43 0-16,-1 0 0,0 0 0,1 0 15,20 0-15,22 0 0,0 0 16,-1 0-16,1 0 0,0 0 16,20 0-16,1 0 0,-21 0 0,0 0 15,-1 0-15,1 0 0,0 0 16,-1 0-16,-20 0 0,20-21 0,1 21 15,0 0-15,-1 0 0,1 0 16,0 0-16,-1 0 0,22 0 16,-21 0-16,0 0 0,-22 21 0,1-21 15,-1 0-15,1 22 0,-22-22 16,106 0-16,-169 0 0,0 0 16,-22 0-16,1 0 0,-21 0 15,-1 0-15,-21 0 0,1 0 0,-1 0 16,-21 0-16,22-22 15,-22 22-15,0 0 0,-21-21 0,21 21 16,0-21-16,-21 0 16,-21 21-1,0 0 1</inkml:trace>
  <inkml:trace contextRef="#ctx0" brushRef="#br0" timeOffset="20226.13">24680 5271 0,'0'0'15,"21"0"-15,1 0 0,-1 0 0,21 0 0,-21-22 16,0 22-16,1 0 0,-1 0 15,0 0-15,0 0 16,-21 22 0,0-1-16,0 0 0,0 21 15,0 1-15,-21-1 0,0 21 16,0 22-16,-43 63 0,43-63 16,-21 0-16,20-1 0,-20 1 0,21 0 15,0-1-15,-22-20 0,22 20 16,21-20-16,-21 21 0,21-43 0,0 21 15,0 1-15,0-22 0,0 1 16,0-1-16,0-21 0,0 43 16,0-43-16,0 0 0,0 0 15,-21-21 1,0 0 0</inkml:trace>
  <inkml:trace contextRef="#ctx0" brushRef="#br0" timeOffset="21240.5">15134 6964 0,'-21'0'0,"42"0"0,-21 0 16,21 0 0,0 0-16,22 0 15,-1 0-15,0 0 0,22 0 0,-22 0 16,1 0-16,20 0 0,-21 0 15,22 0-15,-1 0 0,-20 0 0,20 0 16,22 0-16,-22 0 0,22 0 0,21 0 16,0 0-16,0 0 0,-1 0 15,22 0-15,0 0 0,-21 0 0,42-21 16,1 21-16,-1 0 0,0 0 16,0 0-16,0-21 0,149 21 15,-128 0-15,-21 0 0,21 0 16,-20 0-16,-1 0 0,0 0 0,21 0 15,1 0-15,-1 0 0,-21 21 16,21-21-16,1 0 0,-1 0 16,0 21-16,1-21 0,-22 0 0,21 21 15,-21-21-15,-21 0 0,22 0 16,-22 21-16,0-21 0,0 0 0,0 0 16,-22 0-16,1 0 0,0 0 15,-21 0-15,21 0 0,-22 0 0,22 0 16,-21 0-16,21 0 0,-22 0 15,22 0-15,0 0 0,-21 0 0,-1 0 16,1 0-16,84 0 0,-84 21 16,0-21-16,20 0 0,-20 0 15,0 22-15,-1-22 0,1 0 16,0 0-16,-22 21 0,1-21 16,-1 0-16,-20 0 0,20 0 0,1 0 15,-22 0-15,0 21 16,22-21-16,-22 0 0,0 0 0,1 0 0,-1 0 15,0 0-15,-20 0 0,20 0 16,-21 0-16,0 0 16,-21-21-16,-21 21 15,0 0 1,0 0-16,0-21 16,-1 21-16,1 0 0,0 0 15</inkml:trace>
  <inkml:trace contextRef="#ctx0" brushRef="#br0" timeOffset="21944.64">16044 5842 0,'0'0'0,"0"-21"0,0 0 16,0 0-16,-21 21 16,0 0-1,21 21-15,0 0 0,-21 0 16,21 21-16,-21-20 0,21 20 16,0-21-16,-22 21 0,1 1 15,21-22-15,0 21 0,-21-21 0,0 22 16,0-22-16,0 0 0,-1 21 15,1-20-15,0-1 0,0 0 0,21 0 16,0 0-16,-21 0 0</inkml:trace>
  <inkml:trace contextRef="#ctx0" brushRef="#br0" timeOffset="22416.37">15557 6075 0,'-21'-21'15,"42"42"-15,-63-63 0,21-1 0,21 22 0,0 0 16,0 0-16,0-22 0,0 22 16,0-21-16,0 21 0,21 0 0,0-22 15,0 22-15,22 0 16,-1 0-16,0 21 0,1-21 0,-1 21 16,0 0-16,22 0 0,-22 21 15,22 0-15,-1 0 0,-20 0 0,20 22 16,-21-1-16,1 0 0,-22 1 15,21-1-15,-21 0 0,1 22 0,-1-43 16,-21 21-16,0 1 0,0-1 0,0 21 16,0-41-16,0-1 15,0 21-15,0-21 0,0 0 16,-21-42 0,21 0-1,-22 21-15,22-21 0,0 0 16,0-22-16,0 22 0,0 0 15,0-21-15,22-1 0,-1 1 0,0 0 16,0-1-16,0-20 0,0 21 16,22-22-16,-22 22 0,0-22 0,21 22 15,-20 0-15,41-22 16,-21 43-16,-20 21 16,-1 0-16,0 0 15,-21 21-15,0 0 0,0 22 0,0-22 16,0 21-16,0-21 0,0 22 0,0-1 15,0-21-15,0 21 0,0-20 16</inkml:trace>
  <inkml:trace contextRef="#ctx0" brushRef="#br0" timeOffset="23095.98">16954 6096 0,'-21'0'31,"0"0"-31,0 0 0,0 0 16,0 21-16,-1 0 0,22 1 16,-21-1-16,21 0 15,-21 0-15,21 0 0,0 0 0,-21 1 0,21-1 16,0 0-16,0 0 0,0 0 16,0 0-16,0 1 0,0-1 15,21-21-15,0 0 0,0 0 16,1 0-16,-1 0 15,0 0-15,-21-21 0,0-1 0,21-20 16,0-21 0,-21 41-16,0 1 0,0-21 0,21 21 15,-21-22-15,0 22 0,22 0 0,-22-21 16,21 21-16,0-1 0,-21 1 16,42 0-16,22 0 15,-43 21-15,21 0 16,-21 0-16,22 0 0,-22 21 0,0 0 15,21-21-15,-20 43 0,-1-22 0,-21 0 16,0 21 0,0-21-16,0 43 0,0-43 0,0 0 15,0 0-15,-21 1 0,21-1 16,-22 0-16,1-21 0,21 21 0,-21-21 16,0-21-1,21 0 1,0 0-16,0-1 15,0 1-15,0 0 0,21 0 16,0 0-16,0 0 0,1-22 0,-1 22 16,0-21-16,21 21 0,-21-22 15,22 22-15,-22 0 0,21 0 0,1 21 16,20 0-16,-21 0 16,1 0-16,-1 0 0,-21 0 0,0 21 15,22 21-15,-22-21 0,-21 1 0,0 20 16,21-21-16,-21 0 0,0 22 15,0-22-15,0 0 0,-21 0 0,0 0 16,0 22-16,-1-43 0,1 21 16,0 0-16,-21 21 15,21-42-15</inkml:trace>
  <inkml:trace contextRef="#ctx0" brushRef="#br0" timeOffset="23552.72">18859 5482 0,'0'0'0,"-21"-21"31,0 42-31,21 22 16,0-22-16,-21 42 0,21-20 16,0 20-16,0 1 0,-21-1 0,0 1 15,21-1-15,-22 1 0,1-1 16,0-21-16,0 22 0,0-22 0,0 22 16,-1-22-16,1 0 0,21 1 15,0-1-15,0-21 0,0 0 0,0 1 16,0-1-16,0-42 31,0-1-31,21-20 0,-21 21 16</inkml:trace>
  <inkml:trace contextRef="#ctx0" brushRef="#br0" timeOffset="23888.53">18563 5821 0,'0'0'0,"-21"-42"0,0-1 16,0 1-16,21 0 0,0-1 0,0 1 15,0 21-15,0-22 0,21 22 16,0-21-16,0 21 0,64-22 16,-22 22-16,-20 21 0,20 0 15,-21 0-15,22 0 0,-22 0 0,22 0 16,-22 21-16,0 22 0,22-22 16,-43 21-16,0 22 0,0-22 15,-21 0-15,0 22 0,-21-22 0,0 1 16,-21-1-16,-1 0 0,1 1 15,-85 20-15,85-42 0,-22 0 16,-42 22-16,64-43 0,0 21 16,21-21-16,-1 21 0,1-21 15,0 0-15,21 21 16,21-21 0,0 0-16,1 0 0,-1 0 15,21 0-15,-21 0 0,0 0 16,22 0-16,-22 0 0</inkml:trace>
  <inkml:trace contextRef="#ctx0" brushRef="#br0" timeOffset="24528.17">18965 6392 0,'0'22'0,"0"-1"31,21-21-31,1 0 0,-1 0 0,0-21 15,0-1-15,0 1 0,22 0 0,-22 0 16,21 0-16,0-22 0,1 22 16,-1 0-16,22-64 15,-22 64-15,0-42 0,-42 42 16,0-22-16,0 22 16,-21 0-16,0 21 0,0 0 0,-22 0 15,1 0-15,0 0 0,21 21 16,-22-21-16,1 21 0,21 0 15,0 1-15,-1-1 0,22 0 0,-21 0 16,21 0-16,0 0 0,0 1 16,21-1-16,1-21 0,20 42 15,-21-21-15,0-21 0,0 21 16,1 1-16,-1-22 0,0 21 0,0 0 16,-21 0-16,21 0 15,-21 0-15,21-21 0,-21 22 16,22-22-16,-1 0 15,0 0-15,0 0 16,0 0-16,0 0 0,1-22 0,-1 1 16,0 0-16,21 0 0,-21 0 15,22 0-15,20-22 0,-20 22 16,-22 0-16,0-21 0,0 20 16,0 1-16,0 0 0,-21 0 0,0 0 15,0 42 16,0 0-31,0 0 0,0 0 16,0 1-16,-21-1 0,21 0 16,-21 0-16,21 0 0,0 0 15,0 1-15,0-1 0,0 0 16,0 0-16,0-42 47,0 0-32,21 21-15,-21-21 0</inkml:trace>
  <inkml:trace contextRef="#ctx0" brushRef="#br0" timeOffset="24681.08">19897 5948 0,'0'-21'0,"0"42"0,0-63 16,-22 42-1,1 0 1,21 21-16,0 0 15,0 0-15,21-21 16,1 21 0,-1-21-16</inkml:trace>
  <inkml:trace contextRef="#ctx0" brushRef="#br0" timeOffset="25372.74">20151 6075 0,'0'0'0,"0"21"0,-22-21 16,22 21-16,0 0 0,-21 1 16,21-1-16,0 0 0,-21 0 15,21 0-15,0 0 0,0 22 16,0-1-16,0-21 16,0 0-16,0 1 0,0-1 15,0 0-15,0-42 31,0 0-15,0-1-16,0 1 16,0 0-16,0 0 0,0 0 0,0-22 15,0 22-15,0 0 0,0 0 0,21-21 16,0 20-16,-21 1 0,43-21 16,-22 21-16,0 0 15,0 21-15,22 0 0,-22 0 0,0 0 16,0 0-16,21 0 0,-20 0 0,-1 21 15,0-21-15,0 21 0,0 0 16,-21 0-16,0 22 0,0-22 0,0 0 16,0 0-16,0 21 15,0 1-15,0-22 16,-21 0-16,21 0 0,0 0 16,-21-21-1,21-21 1,0 0-16,0 0 15,0 0-15,0 0 16,21-1-16,0 1 0,0-21 0,1 21 16,20 0-16,-21-1 0,21-20 15,-20 21-15,20 0 0,0 0 0,43 21 16,-43 0 0,-21 0-16,22 0 0,-22 21 15,0 21-15,-21-21 0,21 0 16,-21 22-16,0-22 0,0 0 15,0 64 1,0-64-16,-21 42 0,21-41 0,-21-1 16,21 0-16,-21-21 15,21 21-15,0-42 32,0 0-17,0 0-15,21-1 0</inkml:trace>
  <inkml:trace contextRef="#ctx0" brushRef="#br0" timeOffset="25580.62">21272 6096 0,'0'42'16,"0"-20"0,0-1-16,-21 0 0,21 0 0,-21 0 15,21 0-15,-21 1 0,21-1 16,0 0-16,0 0 0,0 0 15,0 0-15,0-42 47,0 0-47,0 0 16</inkml:trace>
  <inkml:trace contextRef="#ctx0" brushRef="#br0" timeOffset="25741.53">21294 5863 0,'0'-21'0,"-64"-42"32,64 84-1,0 0-31,21-21 16,0 0-1</inkml:trace>
  <inkml:trace contextRef="#ctx0" brushRef="#br0" timeOffset="26900.9">21823 5652 0,'0'0'0,"0"21"31,0 0-31,0 0 0,-21 21 16,-1-20-16,1 62 15,21-41-15,0-1 0,-21 0 0,21 1 16,0-1-16,0 0 0,0-21 16,0 22-16,0-1 0,-21 0 0,21-20 15,0 20-15,0 0 0,0-21 0,0 43 16,21-22 0,0-21-16,0-21 0,1 22 0,-1-22 15,0 0-15,0 0 0,21 0 16,-20 0-16,-1-22 0,0 1 0,21 0 15,-21 0-15,1 0 0,-1-22 16,0 22-16,0-21 0,0 0 0,0 20 16,1-20-16,-22 21 0,0 0 15,21 0-15,-21-1 0,21 1 16,-42 42 15,21 1-31,-21-1 0,21 0 16,-22 0-16,22 21 0,0-20 0,0-1 15,0 0-15,-21 0 0,21 21 16,0-20-16,0-1 0,0 0 0,0 0 16,0 0-16,21-21 15,-21 21-15,22-21 0,-1 0 0,0 0 16,0 0-16,0 0 0,0-21 16,1 0-16,20 21 0,-21-21 15,0-21-15,0 20 0,22 1 0,-22 0 16,0-21-16,0 21 0,0-1 15,1 1-15,-1 0 0,0 0 0,0 0 16,-21 42 15,0 0-31,0 0 16,0 0-16,0 1 0,0-1 16,0 0-16,0 21 0,0-21 0,0 1 15,0-1-15,0 0 16,21-21-16,22 21 15,-22-21-15,0 0 0,0 0 16,0 0-16,0-21 0,-21 0 16,22 0-16,-1-1 0,0 1 0,0 0 15,0 0-15,0 0 0,22 0 16,-22-1-16,0 1 0,-21 0 0,42-21 16,-20 42-16,-1 0 15,-21 21 1,0 0-16,0 0 15,0 0-15,0 1 0,0-1 16,0 0-16,0 0 0,0 0 16,0 0-16,0 1 0,0-1 15,0 0-15,0 0 0,0 0 0,21 0 16,0 1-16,0-22 0,0 0 16,22 21-16,-22-21 15,0 0-15,21 0 0,-20 0 0,-1-21 16,0-1-16,0 22 0,21-21 15,-20 0-15,-1-21 0,0 21 16,0-1-16,0-20 0,0 21 0,1-21 16,-1 20-16,-21 1 0,0 0 0,0-21 15,0 21-15,0-1 16,-21 22 0,-1 0-16,1 0 0,0 0 0,0 22 15,21-1-15,-21 0 0,0 0 0,21 0 16,-22 0-16,22 1 0,0-1 15,0 21-15,0-21 0,0 0 0,22 22 16,-1-22-16,0 0 0,0 0 16,0 0-16,0 1 0,1-22 0,20 21 15,0-21-15,-21 0 0,22 0 16,-1 0-16,0 0 0,22 0 16,63-64-16,-106 43 15,21-21-15,1 21 0,-22-22 16,0 1-16,0 21 0,-21-22 15,0 1-15,0 21 0</inkml:trace>
  <inkml:trace contextRef="#ctx0" brushRef="#br0" timeOffset="27134.76">23029 5588 0,'-21'0'0,"42"0"0,-63 0 0,21 0 0,0 0 16,-1 0-1,1 0-15,0 0 16,21-21 0,-21 21-1,0 0-15,0 0 16,-1 0-16</inkml:trace>
  <inkml:trace contextRef="#ctx0" brushRef="#br0" timeOffset="27400.61">21505 5969 0,'0'0'16,"21"0"-16,1 0 0,20 0 0,0 0 0,-21 0 16,22 0-16,-1 0 0,0 0 15,1 0-15,-1 0 0,0 0 0,-20 0 16,20 0-16,0-21 16,-21 21-16,-42 0 46,0 0-46</inkml:trace>
  <inkml:trace contextRef="#ctx0" brushRef="#br0" timeOffset="30720.71">1587 6604 0,'0'-21'31,"0"42"16,0 0-47,0 0 16,0 1-1,0-1-15,0 0 16,0-42 46,0 0-62,-21-1 32,21 1-17,-21 21 1,21 21 31,0 1-47,0-1 15,0 0-15,0 0 0,0 0 16,0 0-16,0 1 0,0-1 16,0 0-16,0 0 15,0 0-15,0 0 16,0 1-16,0-1 0,0 0 0,0 0 15,0 0-15,0 0 16,0 1-16,-21-22 16,42 0 62,0 0-63,0 0-15,1 0 0,-1 0 0,21 0 16,0 0-16,1 0 0,-1 0 16,0 0-16,22 0 0,-22 0 0,22 0 15,20 0-15,1 0 0,0 0 16,-22 0-16,22 0 0,0 0 0</inkml:trace>
  <inkml:trace contextRef="#ctx0" brushRef="#br0" timeOffset="36399.69">1418 6456 0,'0'21'31,"21"-21"-31,-21 21 16,0 0-16,0 1 0,21-1 15,1 21-15,-22-21 0,0 0 16,0 22-16,0-22 0,0 0 0,0 0 15,0 22-15</inkml:trace>
  <inkml:trace contextRef="#ctx0" brushRef="#br0" timeOffset="38792.21">4318 7176 0,'0'0'0,"21"-22"0,-21 1 16,21 0-16,0 0 0,1 21 15,-1-42-15,0 42 16,0-22-16,0 22 0,-21-21 16,21 21-16,-42 21 31,0 1-15,0-1-16,0 21 0,-22-21 15,1 43-15,21-22 0,-43 22 0,22-22 16,-21 21-16,-1 1 0,1-1 0,-22 22 15,0-21-15,-21-1 16,1 22-16,-1-1 0,0 1 0,0-21 16,21 20-16,1-20 0,-1-1 0,0 1 15,22-22-15,-1 22 0,1-22 16,-1 0-16,22 1 0,-21-22 0,20 21 16,22-21-16,-21 0 0,21 1 15,-22-1-15,43 0 0,-21-21 16,0 0-16,21-21 31,0 0-31</inkml:trace>
  <inkml:trace contextRef="#ctx0" brushRef="#br0" timeOffset="39299.92">2752 8170 0,'0'0'0,"21"0"0,-21 22 31,-21-1-31,-1 0 16,1 0-16,0 0 0,0 22 0,-21-22 15,20 21-15,1-21 0,-21 22 16,0-1-16,-1 0 0,22-21 0,-21 22 15,-22-1-15,22-21 0,0 22 16,20-22-16,-20 21 0,0-21 16,21 0-16,-22 22 15,22-22-15,0-21 0,0 0 16,21-21 0,0 0-16,0-1 15,21 1-15,0 0 16,-21 0-16,42 21 0,-20-21 0,-1 0 15,21 21-15,-21 0 0,22-22 16,-1 22-16,0 0 0,22 0 16,-22 0-16,22 0 0,-22 22 0,21-1 15,1 0-15,-22 0 0,64 21 16,-64-20-16,1-1 16,-22 21-16,21-21 0,-21 0 0,22 1 15,-22-22-15,0 21 0,0 0 0,0 0 16,1-21-16,-1 0 15,0 0 1,0 0-16,0-21 16</inkml:trace>
  <inkml:trace contextRef="#ctx0" brushRef="#br0" timeOffset="40033.5">7154 7049 0,'0'0'0,"-21"-22"15,0 22-15,21-21 16,0 42 31,21 1-47,0-1 0,22 21 15,-22 22-15,21-22 0,-21 21 0,22 1 16,20-1-16,-21 1 0,22-1 16,21 1-16,-22-1 0,22 1 0,-1-1 15,1 1-15,0-1 0,21-20 16,-22 20-16,-20 1 0,20-22 0,1 0 15,-21 22-15,20-22 0,-20 1 16,-1-22-16,1 21 0,-22-21 16,22 0-16,-22 22 0,0-22 0,1-21 15,-22 21-15,0 0 0,21-21 0,-21 0 16,1 0 0,-22-21-1,0 0 1,0 0-16,-22 0 15,22-1-15,-21 1 16</inkml:trace>
  <inkml:trace contextRef="#ctx0" brushRef="#br0" timeOffset="40428.28">8953 8065 0,'-42'-43'31,"63"64"16,0 1-47,1-1 0,-1 0 16,0 0-16,0 21 0,0-20 16,0-1-16,22 0 0,-22 0 0,0 0 15,21 0-15,-20 1 0,-1-1 16,0 0-16,0 0 0,0 0 0,0 0 15,1-21-15,-1 22 0,0-1 16,0-21-16,-21 21 16,0 0-1,-21 0 1,0-21-16,0 0 16,-22 21-16,22 1 0,-21-22 15,-64 42-15,42-42 16,22 21-16,-21 0 0,-43 22 15,63-22-15,-20 0 0,21 0 0,20 21 16,-20-20-16,21-1 0,-21-21 16,20 21-16</inkml:trace>
  <inkml:trace contextRef="#ctx0" brushRef="#br0" timeOffset="41228.82">614 9292 0,'0'0'15,"0"-21"-15,0 0 0,-21 21 0,21-21 16,-22 21-16,22-21 15,0 42 1,0 0-16,0 0 16,0 21-16,0 1 15,0-1-15,0 22 0,0 20 0,0 1 16,0 0-16,0-1 0,0 1 16,0 0-16,0 20 0,0 1 0,0 0 15,0 0-15,-21 0 0,0-22 16,0 1-16,21 0 0,-21-22 15,0 1-15,-1 20 16,22-41-16,-21-1 0,21-21 0,0 0 16,-21 1-16,0-44 31,21 1-31,-21 0 0,21-21 0,0-1 16</inkml:trace>
  <inkml:trace contextRef="#ctx0" brushRef="#br0" timeOffset="42136.3">550 9504 0,'0'0'0,"0"-21"16,21 21-16,1 0 15,-1 0 1,0-21-16,0 21 0,21 0 0,-20 0 16,20 0-16,0 0 0,22 0 15,-1 0-15,1 0 0,20 0 0,22 0 16,21 0-16,-21-22 0,21 22 16,21 0-16,0 0 0,1-21 0,20 21 15,0 0-15,1 0 0,20-21 16,149 21-16,-149 0 0,-20 0 15,-1-21-15,0 21 0,1 0 16,-1 0-16,-21 0 0,21 0 0,-20 0 16,-22 0-16,0 0 0,0 0 15,-22 0-15,1 0 0,0 0 16,-21 0-16,-22 0 0,22 0 0,-22 0 16,-20 0-16,-1 0 0,0 0 15,22 0-15,-43 0 0,0 0 16,0 0-16,1 0 15,-1 0-15,0 21 32,-21 0-32,0 0 15,0 1-15,0-1 0,0 21 0,0-21 16,0 22-16,0 20 0,0-21 16,0 22-16,0-22 0,-21 22 0,21-1 15,0 1-15,-21-22 0,21 22 16,0-1-16,0 1 0,0 20 15,0-20-15,0-1 0,0 1 0,21-1 16,21 43-16,-21-42 0,-21-22 16,0 0-16,21 1 0,1-1 15,-22-21-15,0 21 0,0-20 0,0-1 16,0 42-16,0-42 0,0 1 16,0-1-16,0 0 0,-22 0 15,1-21-15,0 21 0,0 0 0,-21 1 16,20-22-16,-62 21 15,41-21-15,-20 21 0,21-21 16,-22 0-16,1 0 0,-86 0 16,65 0-16,-22 0 0,-106 0 15,85 0-15,0 0 0,-21 0 16,21 0-16,-42 0 0,-1-21 0,1 21 16,-21 0-16,-1 0 0,-21 0 15,1 0-15,-22 0 0,21 0 0,1 0 16,-1 0-16,-190 0 15,232 0-15,1 21 0,0-21 0,42 0 16,0 0-16,0 0 16,21 0-16,0 0 0,21 0 0,1 0 0,20 0 15,1 0-15,20-21 16,22 21-16,-21-21 16,42-1-16,0 1 0,0 0 15,0 0-15,0 0 0,0 0 16,21-1-16,0 1 0</inkml:trace>
  <inkml:trace contextRef="#ctx0" brushRef="#br0" timeOffset="42432.13">762 10012 0,'0'0'0,"-21"0"16,21 21-16,-21 21 0,-1-20 15,22 20-15,0 0 0,-21 22 0,21-1 16,-21 1-16,0-1 0,21 1 16,0-22-16,-21 22 0,21-22 0,-21 0 15,21 1-15,0-22 0,0 0 16,0 0-16,0 0 0,0 0 15,21-21 1,-21-21 0,0 0-16,0 0 0</inkml:trace>
  <inkml:trace contextRef="#ctx0" brushRef="#br0" timeOffset="42808.94">677 10118 0,'0'0'15,"0"-21"-15,21-1 0,1 22 0,-1 0 0,21 0 16,-21 0-16,22 0 16,-22 0-16,21 0 0,0 22 0,1-1 15,-1 21-15,-21-21 0,22 22 16,-1-1-16,-21 0 0,0 22 0,0-22 16,-21 22-16,0-22 0,0 0 15,0 1-15,0-1 0,0-21 0,0 0 16,0 0-16,0 1 0,0-44 31,0-20-15,0 21-16,0-21 0,0-1 15,22 1-15,-22 0 0,21-22 0,-21 22 16,0-22-16,21 1 16,0 20-16,-21-20 0,21 21 0,0-1 15,-21 1-15,22 0 0,-1 20 16,-21 1-16,0 0 0,21 21 0,0 0 15,0 0-15,-21 21 0,21 22 16,1-22-16,-22 0 0,0 21 16,0-21-16</inkml:trace>
  <inkml:trace contextRef="#ctx0" brushRef="#br0" timeOffset="45453.43">1757 10626 0,'21'0'0,"-42"0"0,63 0 16,-21-21-16,-21-1 0,21 1 16,1-21-16,-22 21 15,0 0-15,0-22 0,0 22 0,0-21 16,0-1-16,0 22 0,0-21 16,0 21-16,0 0 0,0-1 0,0 1 15,-43 21-15,22 0 16,0 0-16,0 21 0,-22 1 0,22-1 15,0 21-15,0 0 0,-21 22 16,20-22-16,1 1 0,21 20 0,-21-21 16,21 1-16,-21-22 15,21 21-15,0-21 0,0 1 0,0-1 16,0 0-16,0 0 0,21-21 16,0 0-16,0 0 15,1 0-15,-1-21 0,0 0 16,0 0-16,21-1 0,-20-20 0,-1 21 15,0-21-15,-21-1 0,21 1 16,0 0-16,-21-1 0,21 1 0,-21 0 16,0-1-16,0 22 0,0 0 15,22 0-15,-1 21 16,-21 21 0,0 0-1,0 21-15,0-20 0,0 20 0,0-21 16,0 21-16,21 1 0,-21-22 15,0 21-15,0-21 0,21 22 0,-21-22 16,0 0-16,0 0 0,42 0 16,-20-21-16,-1 0 15,0 0-15,0 0 0,0 0 16,0-21-16,1 0 0,20 0 0,-21 0 16,0 0-16,22-22 0,-22 22 15,0-21-15,0-1 0,0 1 16,0 0-16,-21 21 0,0-22 0,0 22 15,0 0-15,0 0 0,0-22 16,-21 43-16,0 0 0,0 0 16,0 22-16,0-1 15,21 0-15,0 0 0,0 0 0,0 85 32,0-85-32,21 0 0,0 1 0,0-1 15,0 0-15,0 0 0,1 0 16,-1 0-16,0-21 0,0 22 15,0-22 1,0 0-16,1 0 0,-1-22 16,0 1-1,0 0-15,0 0 0,0 0 0,1 0 16,20-1-16,-21-20 0,0 21 16,0-21-16,1-22 0,-22 43 15,21 0-15,-21 0 0,0-1 0,0 1 16,-21 21-1,-1 0-15,1 0 16,0 0-16,0 21 0,0 1 16,21-1-16,-21-21 0,-1 42 0,22-21 15,0 0-15,0 1 16,0 20-16,0-21 0,0 21 0,0-20 0,22 20 16,-1-21-1,0 0-15,0 0 0,-21 1 0,21-1 16,0-21-16,22 0 0,-22 21 0,0-21 15,0 0-15,22 0 0,-22 0 16,0 0-16,21-21 0,-21 21 0,1-21 16,41-22-16,1-41 15,-43 41 1,0 1-16,0 21 0,0-22 0,0 22 16,-21 0-16,0 0 0,0 0 0,22 21 15,-22 21 16,0 0-31,0 0 0,0 0 0,0 22 16,0-22-16,-22 21 16,22-21-16,0 22 0,-21-22 0,21 0 15,0 0-15,0 22 0,0-22 16,0 0-16,21 0 0,1-21 16,20 0-16,-21 0 0,0 0 15,22 0-15,-1-21 0,-21 21 16,21-21-16,1 0 0,-22-1 0,0 1 15,21 0-15,-20-21 0,-1-1 16,0 22-16,-21-21 0,0 0 16,0 20-16,0-20 0,0 21 0,0 0 15,-21-22-15,0 22 0,-1 21 16,1-21-16,-21 0 0,21 21 0,0 0 16,-22 0-16,22 0 0,-21 0 15,21 21-15,-22 0 0,22-21 0,0 43 16,0-22-16,0 0 0,21 21 15,0 1-15,0 41 16,0-63-16,0 22 0,0-1 0,0-21 0,0 0 16,21 22-16,0-22 0,0-21 15,0 21-15,22-21 0,-22 21 0,21-21 16,-21 0-16,22 0 16,-1 0-16,0-21 0,-21 0 0,22 0 15,-1 0-15,-21-1 0,0 1 0,22 0 16,-1-42-16,-21 20 15,0 22-15,-21-21 0,0 21 0,22-1 16,-22 1-16,21 21 16,-21 21-1,-21 22-15,21-22 16,-22 0-16,22 0 0,0 22 16,-21-22-16,21 0 0,0 0 0,0 0 15,0 0-15,0 1 0,0-1 16,0 0-16,21-21 15,1 0-15,-1 0 0,0 0 16,0-21-16,0 0 16,0 21-16,1-22 0,-22-20 0,21 21 15,0 0-15,-21-22 0,21 22 16,-21-21-16,21 21 0,-21 0 0,21-1 16,-21 1-16,0 42 31,0 1-16,0-1-15,0 0 0,0 0 16,0 0-16,0 0 0,0 1 16,0-1-16,0 0 0,0 0 15,0 0-15,22-21 0,-1 0 16,0 0-16,0 0 16,0 0-16,0-21 15,1 21-15,-22-21 0,0 0 16,21 0-16,0-1 0,-21 1 15,21 0-15,-21-21 0,0 21 0,0-1 16,21 1-16,-21 0 0,21 0 16,-21 0-16,22 21 0,-22-21 0,21 21 31,-21 21-31,0 0 16,0 0-16,0 0 15,0 0-15,0 22 0,0-22 0,0 0 16,0 0-16,21 0 0,-21 1 0,0-1 15,0 0-15,21-21 0,0 21 16,0-21-16,1 0 0,-1 0 16,21 0-16,-42-21 15,21 0-15,0 21 0,1-21 0,-1-1 16,0 1-16,-21-21 0,21 21 16,-21 0-16,21-22 15,0 22-15,-21 0 0,0 42 47,0 0-47,0 0 16,0 1-16,0-1 0,0 0 15,0 0-15,0 0 0,0 0 0,0 1 16,22-1-16,-1-21 0,0 21 16,0 0-16,0-21 0,22 0 0,-22 21 15,63-21-15,-62 0 0,20 0 16,0 0-16,-21-21 0,22 21 15,-1-21-15,-21 0 0,0 0 0,1-1 16,-1 1-16,0-21 0,-21 21 16,0-43-16,0 22 15,0-22-15,0 43 16,-21 0-16,0 21 0,-1 0 16,1 0-16,0 0 0,-42 0 15,41 0-15,-20 21 0,21 0 0,0 1 16,-22-22-16,22 42 0,21-21 15,0 0-15,-21 0 0,21 1 0,0-1 16,0 0-16,0 0 0,0 0 16,0 0-16,21-21 0,0 22 0,1-1 15,-1 0-15,0 0 0,0 0 16,0 0-16,0 1 0,1-1 16,-1 21-16,0-21 0,0 22 0,0-22 15,0 21-15,1 0 0,-22 1 0,21-1 16,21 64-16,-42 0 15,0-43-15,0 1 0,0-22 16,0 22-16,0-1 0,0-21 0,0 22 16,-21-22-16,0 1 0,0-22 15,-1 21-15,1-21 0,0 0 0,-21 1 16,21-1-16,-1-21 0,-20 0 0,21 0 16,-21 0-16,-1 0 0,-20-21 15,20 21-15,-20-43 0,-1 22 16,22 0-16,-21-21 0,20-1 0,1 1 15,21-22-15,-22 1 0,43-1 16,-21 1-16,21-1 0,-21 1 0,21-64 16,0 63-16,0-63 15,21 64-15,0-22 0</inkml:trace>
  <inkml:trace contextRef="#ctx0" brushRef="#br0" timeOffset="45640.32">4826 9821 0,'-85'-42'15,"85"21"1,21 21 15,1 0-31,-1 0 16,0 0-16,0 0 0,0 0 0</inkml:trace>
  <inkml:trace contextRef="#ctx0" brushRef="#br0" timeOffset="46188.76">7768 9589 0,'0'0'0,"0"-43"0,0 22 15,0-21-15,0 21 0,0-1 16,0-20-16,0 21 0,0 0 0,0 0 16,0 42 15,0 0-31,0 21 0,0 1 0,0 20 15,0 1-15,0-1 0,0 22 16,0-1-16,0 1 0,0 0 16,0 84-16,0-84 15,0 21-15,0-22 0,0 1 0,-21-22 16,21 22-16,-21-21 0,0-1 0,-1-21 16,22 22-16,0-22 0,-21 1 15,21-22-15,-21 42 0,21-42 16,-21-21-1,21-21 1,0 0-16,0 0 0,0-21 0,0-1 16,0 1-16,0 0 0,0-1 0</inkml:trace>
  <inkml:trace contextRef="#ctx0" brushRef="#br0" timeOffset="47040.27">7874 9292 0,'-21'-21'0,"42"42"0,-42-63 15,0 42-15,21-21 0,-22 21 0,44 0 32,20 0-17,0 0-15,1 0 0,20 0 16,1 0-16,20 0 0,1-21 0,21 21 15,0 0-15,21 0 16,0 0-16,169-22 0,-127 22 16,1 0-16,20-21 0,1 21 0,-1 0 15,1 0-15,20 0 0,1 0 16,0-21-16,-22 21 0,1 0 0,-1 0 16,-21 0-16,1 0 0,-22-21 15,0 21-15,-21 0 0,0 0 0,-21 0 16,0 0-16,0-21 0,-43 21 15,22 0-15,-22 0 0,1 0 0,-1-21 16,-20 21-16,20 0 0,-21 0 16,-20 0-16,20 0 0,0 0 15,-21 0-15,22 0 0,-22 0 0,0 0 16,0 0-16,0 0 0,-21 21 16,0 0-16,0 0 0,0 0 15,0 22-15,0-22 0,-21 21 16,0-21-16,21 22 0,-63 62 15,63-41-15,-43-1 0,43 1 16,-42-1-16,42 22 0,-21-21 0,0 20 16,-1-20-16,1 20 0,21 1 0,-21 63 15,0-63-15,21 0 16,0-22-16,0 1 0,-21 20 16,21-20-16,-21-22 0,21 22 0,-22-22 0,22 0 15,0 22-15,0-22 16,0 0-16,0-20 0,-21 20 0,21 0 15,-21-21-15,21 1 0,0 20 0,0-21 16,-21 0-16,0-21 0,0 21 16,21 1-16,-22-22 0,-20 0 0,21 21 15,-21-21-15,-1 0 0,1 0 16,0 0-16,-22 0 0,1 0 16,-22 0-16,-84 0 0,84 0 0,-21-21 15,0-1-15,0 22 0,-21-21 16,-21 21-16,0-21 0,0 0 0,-21 0 15,-1 21-15,-20-21 0,-1-1 16,1 1-16,20 21 0,-20-21 16,21 21-16,-1 0 0,-147-21 15,169 21-15,-1-21 0,22 21 0,0 0 16,22 0-16,-1 0 0,21 0 16,0 0-16,1 0 0,-1 0 0,22 0 15,-1 0-15,22 0 0,-22 0 16,43 0-16,-21 0 0,21 0 0,21-21 15,0-1-15,0 1 16,0 0-16</inkml:trace>
  <inkml:trace contextRef="#ctx0" brushRef="#br0" timeOffset="47975.74">8361 9927 0,'0'0'0,"0"-21"0,-21 21 31,21 21-31,0 0 16,-22 22-16,1-1 0,21-21 15,-21 43-15,21-22 0,0 0 0,-21 22 16,0-1-16,0-20 0,-1 20 0,22 1 15,-21-22-15,0 0 0,21 1 16,0-1-16,-21-21 0,21 0 0,0 1 16,0-1-16,21-42 31,0-22-31,0 22 0,1 0 16,-1-21-16,0-1 0,0 1 15,0 0-15,0-1 0,1-20 0,-22 20 16,0 22-16,21-21 15,0 21-15,-21 0 0,0-1 0,21 22 16,-21 22 0,0-1-16,0 0 0,0 0 15,0 21-15,0 1 0,0-22 0,0 21 16,21 1-16,-21-1 0,0-21 0,0 21 16,21-20-16,1-1 0,-22 0 15,21 0-15,0 0 0,0 0 0,0-21 16,0 0-16,1 0 0,20 0 15,-21 0-15,21 0 0,1-21 0,-1 0 16,0 0-16,1-21 0,-1 20 0,0-20 16,1 0-16,-1-22 15,0-42-15,1 64 0,-22-21 16,-21 20-16,0-20 0,21 20 16,-21 1-16,0 0 0,0-1 0,0 1 15,0 21-15,0 0 0,-21 42 31,21 21-31,-21-21 0,0 22 16,-1-1-16,22 0 0,-21 1 16,21-1-16,-21 0 0,21 22 15,-21-22-15,21 1 0,0-1 0,0 21 16,0-41-16,0 20 0,0 0 0,0 1 16,21-22-16,0 0 15,0 0-15,1-21 0,-1 0 0,21 0 16,-21 0-16,0 0 0,22 0 15,-22 0-15,21-21 0,-21 0 0,22 0 16,-22-1-16,0-20 0,21 21 16,-20-21-16,-22 20 0,21-20 0,0 21 15,-21 0-15,21 0 0,-21 42 32,0 0-32,0 0 0,0 0 0,-21 0 15,21 1-15,-21-1 0,21 0 16,0 0-16,-21 0 0,21 0 15,0 1-15,0-1 0,0 0 16,0-42 15,0 0-15,0-1-16,0 1 0,0 0 0,0 0 16,21-21-16</inkml:trace>
  <inkml:trace contextRef="#ctx0" brushRef="#br0" timeOffset="48100.67">9504 10160 0,'0'0'16,"-21"0"-16,-1 0 31,22 21-31,0 0 16,0 1 0</inkml:trace>
  <inkml:trace contextRef="#ctx0" brushRef="#br0" timeOffset="50209.13">10245 10478 0,'0'-106'31,"0"85"-31,0-1 0,0 1 16,0-21-16,0 21 0,-22 0 0,1-1 15,21 1-15,-21 21 0,0-21 0,0 21 16,0 0-16,-1 0 0,1 0 16,0 0-16,0 21 0,-21 0 0,20 1 15,-20-1-15,21 21 0,-21 0 0,20 1 16,-20-1-16,21 0 16,0-20-16,0 20 0,21-21 0,0 21 0,0-20 15,0-1-15,0 0 0,21 0 16,0-21-16,0 0 0,21 0 15,-20 0-15,20 0 0,0 0 16,-21-21-16,22 0 0,-1 21 16,0-43-16,-20 22 0,62-42 15,-63 20-15,1 1 0,20 0 0,-21-1 16,0-20-16,-21 21 0,21-1 16,-21 1-16,22-22 0,-22 22 0,21 0 15,-21-1-15,0-20 16,0 21-16,0 20 0,0 1 15,-21 42 1,-1 1-16,22 20 16,-21-21-16,21 21 0,0 1 0,-21-1 15,0 43-15,21-43 0,-21-21 16,21 22-16,0 20 0,0-42 16,0 22-16,0 62 15,21-62-15,0-22 0,0 0 16,0 0-16,1 0 0,-1 1 0,0-22 15,21 0-15,-21 0 0,22 0 0,-1 0 16,-21 0-16,22 0 0,41 0 16,-20-43-16,-22 22 15,-21 0-15,0 0 16,1 0-16,-1-22 0,-21 22 0,0-21 16,0 21-16,0-1 0,0 1 0,0 0 0,-21 0 15,-1 21-15,1 0 16,-21 0-16,21 0 0,-22 21 15,22 0-15,0 0 16,0 1-16,0-1 0,0 21 0,21-21 16,0 0-16,0 22 0,0-22 0,0 0 15,0 0-15,0 0 0,0 1 16,0-1-16,21 0 0,0-21 16,0 0-16,0 0 0,0 0 0,1 0 15,-1 0-15,0 0 16,21 0-16,-21-21 0,22 0 0,-22-1 15,21 1-15,1 0 0,-22-21 16,0-1-16,21 1 0,-21 0 0,1-22 16,-1 22-16,0 0 0,0-22 0,0 1 15,0 20-15,1-20 0,-22 20 16,21-20-16,-21 21 0,0-1 0,0 1 16,0 0-16,0 20 0,0 1 15,0 0-15,-21 21 16,-1 21-16,1 0 0,21 1 15,-21 20-15,0-21 0,0 21 0,0 1 16,21-1-16,-22 0 0,1 1 16,21 20-16,0-20 0,-21-1 15,21 0-15,-21 1 0,21-1 0,0 0 16,0 1-16,0 41 16,0-20-16,21-43 0,0 0 15,0 0-15,1 0 0,-1-21 0,21 0 16,-21 22-16,0-22 0,22 0 15,-22 0-15,21 0 0,22-22 16,-43 1-16,21 0 16,-21 0-16,1-21 0,-1 20 15,-21 1-15,0 0 0,0 0 0,0 0 16,0 0-16,0 42 31,0 0-31,0 0 0,0 0 16,0 22-16,0-22 0,-21 0 15,21 0-15,0 0 0,0 0 0,0 1 16,0-1-16,0 0 0,21-21 16,0 0-1,0 0-15,0 0 0,0 0 16,1 0-16,20-42 16,-21-1-16,0 22 0,0 0 15,-21 0-15,22-22 0,-22 22 0,21 0 16,-21 0-16,0 0 15,0 0-15,21 21 0,-21 21 32,0 0-32,0 0 15,0 0-15,0 22 16,0-22-16,0 0 16,0 0-16,21-21 0,0 0 15,0 0 1,1 0-16,-1 0 0,0 0 15,0-21-15,0 0 0,0 0 0,1-1 16,-1 1-16,42-42 16,-42 42-16,1-1 15,-22 1-15,21 0 0,-21 42 47,0 0-47,0 1 16,0-1-16,0 0 0,-21 0 15,21 0-15,0 0 0,0 1 0,0-1 16,0 0-16,0 0 0,21 0 16,21 0-16,-21-21 0,22 22 0,-22-1 15,21 0-15,0-21 0,1 0 16,-1 21-16,22-21 16,-22 0-16,0 0 0,-21 0 0,22 0 0,-22-21 15,21 0-15,-21 0 16,1-1-16,-22 1 0,0-21 0,21 21 15,-21-22-15,0 1 0,0 21 0,0-43 16,0 43-16,-21 0 16,-1 0-16,1 0 0,0 21 0,0 0 15,-21 0-15,-22 0 16,22 21-16,-1-21 0,22 21 16,0 0-16,21 0 0,0 1 0,-21-1 15,21 0-15,0 0 0,0 0 0,0 0 16,21 43-1,0-64-15,0 21 0,1 0 16,-22 0-16,21-21 0,0 22 0,0-1 16,0 0-16,-21 0 0,21 0 15,-21 0-15,22 1 0,-22-1 0,0 21 16,0 0-16,0-20 16,0 20-16,0-21 0,0 21 0,0-20 15,0 20-15,-22 0 0,1 1 0,0 20 16,21-21-16,-21 1 0,0-1 15,21 0-15,-21 22 0,-1-22 0,1 1 16,0 41-16,0-41 16,0-1-16,0 0 0,21 1 0,-22-22 15,1 21-15,0-21 0,-21 0 16,21 1-16,-1-1 0,1 0 0,0 0 16,0-21-16,-21 0 0,20 0 0,-20 0 15,21 0-15,-21 0 0,20-21 16,1 0-16,-21 21 0,21-21 0,0-22 15,-1 22-15,22 0 0,0-21 0,-21 20 16,21-20-16,0 21 0,0-21 0,0-1 16,0 22-16,21-21 0,-21-1 15,22 1-15,-1 0 0,0-1 0,-21-20 16</inkml:trace>
  <inkml:trace contextRef="#ctx0" brushRef="#br0" timeOffset="50476.43">11620 9779 0,'-21'0'15,"42"0"17,1 0-17,-1 0 1</inkml:trace>
  <inkml:trace contextRef="#ctx0" brushRef="#br0" timeOffset="51589.64">19283 6943 0,'0'0'0,"21"0"0,0-21 16,0 21 0,-42 0 15,0 21-31,-21 0 0,20 0 0,-20 0 15,0 22-15,-1 20 0,-20-21 16,-1 22-16,-20-1 0,-1 22 16,0-21-16,1-1 0,-22 22 0,21-22 15,-21 1-15,1 20 0,-86 65 16,106-65-16,-20-20 0,20-1 16,0 1-16,1-1 0,-1 1 0,0-22 15,22 0-15,-1 1 0,22-22 16,0 21-16,-1-21 0,1 1 0,21-22 15,0 21-15,21-42 32,0-1-32,0 1 15,21 0-15,-21 0 16,21 21-16</inkml:trace>
  <inkml:trace contextRef="#ctx0" brushRef="#br0" timeOffset="51968.34">17420 8086 0,'0'0'16,"0"-21"-16,0 42 31,0 0-31,-21 0 0,0 21 16,0-20-16,-1-1 0,1 21 15,0-21-15,0 22 0,-21-22 16,-1 42-16,1-42 0,21 1 15,0-1-15,-1 0 0,1 0 16,0 0-16,0-21 0,0 21 0,0-21 16,42 0 15,0 0-31,21 0 0,-21 0 16,22 0-16,-1 0 0,0 0 15,64 0-15,-63 0 16,20 0-16,-21 0 0,1 0 0,20 0 15,-20 0-15,-1 0 0,0 0 0,-21 0 16,1 0-16,-1 0 0,0 0 16,0 0-16,-21-21 15,0 0 1,21 0-16</inkml:trace>
  <inkml:trace contextRef="#ctx0" brushRef="#br0" timeOffset="52720.91">22352 7112 0,'0'21'16,"21"0"0,0 1-16,0-1 15,-21 0-15,22 0 0,41 21 16,-21 1-16,1-1 0,20-21 16,1 22-16,-1-1 0,85 64 15,-63-64-15,0 22 0,-1-22 0,1 21 16,0 1-16,21 21 0,84 42 15,-84-64-15,0 1 0,0-1 16,-1 1-16,-20-1 0,0-21 16,84 64-16,-84-63 15,-22-1-15,22 0 0,-22 1 16,1-22-16,-1 21 0,1-21 0,-22 22 16,1-22-16,-22 0 0,0-21 15,0 21-15,0 0 0,0-21 0,1 0 16,-22-21 31,0 0-47,0 0 15,21 0-15,-21-1 0,0 1 16,21 0-16,-21 0 0</inkml:trace>
  <inkml:trace contextRef="#ctx0" brushRef="#br0" timeOffset="53090.7">25104 8467 0,'0'0'16,"-22"0"-16,1 0 0,0 0 15,21 21 1,21 0 0,0-21-16,1 21 15,-1-21-15,0 21 0,0 1 0,21-22 16,-20 21-16,-1 0 0,0 0 15,21-21-15,-21 21 0,1 0 16,-1 1-16,0-1 0,0 0 16,-21 0-16,0 0 15,0 0-15,0 1 0,-21-22 16,0 21 0,0-21-16,-22 21 0,22-21 0,-21 0 15,21 0-15,-22 21 0,1-21 16,0 0-16,20 21 0,-20-21 0,0 0 15,-1 0-15,1 21 0,21-21 0,-21 0 16,20 0-16,-20 22 0,21-22 16,0 0-16,0 0 0,-1 21 15,1-21-15,0 0 0,0 0 16,0 0-16,0 0 0</inkml:trace>
  <inkml:trace contextRef="#ctx0" brushRef="#br0" timeOffset="60004.93">14647 9186 0,'-21'0'16,"21"-21"-16,0 0 15,-21 21-15,0 0 16,21 21 15,0 0-31,0 1 0,0-1 16,-21 21-16,21 0 0,-22 1 0,22 20 15,0 1-15,-21-1 0,21 1 16,-21 20-16,0 1 0,21 0 0,-21-22 16,0 22-16,-1-22 0,1 22 0,21 0 15,-42 63 1,21-85-16,0 1 0,21-1 0,-22-20 15,1-1-15,21 0 0,-21-20 16,21-1-16,0 0 0,0 0 0,0-42 47,0 0-47,0 0 16,0-1-16,0 1 0,21-21 0,0 0 15,-21-1-15,22 1 0,-1-22 16</inkml:trace>
  <inkml:trace contextRef="#ctx0" brushRef="#br0" timeOffset="60996.07">14563 9292 0,'0'0'0,"-22"0"0,1 0 15,21-21-15,0 0 16,21 21 15,22-21-31,-22 21 0,21 0 16,1 0-16,-1 0 0,21 0 0,1 0 0,21 0 16,20 0-16,1 0 15,0 0-15,0 0 0,21 0 0,0 0 16,21 0-16,21 0 0,-20 0 15,20 0-15,0 0 0,-21 0 0,22 0 16,-1 0-16,0 0 0,1 0 16,-22 0-16,21 0 0,-42 0 0,21 0 15,-21 0-15,22 0 0,-22 0 16,0 0-16,-22 0 0,1 0 0,0 0 16,0 0-16,-21 0 0,-1 0 15,1 0-15,21 0 0,-22 0 16,22 0-16,-21 0 0,21 0 0,-22 0 15,1 0-15,-21 0 0,20 0 16,-20 0-16,-22 21 0,0-21 0,1 0 16,-22 0-16,21 0 0,-21 0 15,1 0-15,-22 21 32,21-21-17,-21 21-15,0 0 0,0 1 16,0-1-1,0 0-15,0 0 0,0 0 0,0 0 16,0 1-16,0 20 0,0 0 16,0 1-16,0-1 0,0 21 0,0-20 15,0 20-15,0-20 16,0 62-16,0-41 0,0-22 16,0 64-16,0-42 0,0-1 15,0 1-15,0-1 0,-21 1 16,21-22-16,0 21 0,0-20 0,-22-1 15,22 0-15,-21 1 0,21-1 16,0-21-16,-21 22 0,0-22 0,0 0 16,21 0-16,-21 21 0,-1-20 15,1-1-15,0 0 0,0 0 16,0-21-16,0 21 0,-1-21 16,-20 21-16,0 1 0,21-22 15,-22 21-15,1-21 0,0 0 0,-22 0 16,22 21-16,-22-21 0,1 0 0,-1 0 15,22 21-15,-43-21 0,22 0 16,-1 0-16,-20 0 0,-1 0 0,-21 0 16,0 0-16,0 0 0,-21 0 15,0 0-15,-21-21 0,0 0 0,-21 0 16,-170-1-16,149 1 16,20 0-16,-20 0 0,-1 0 15,1 0-15,-191-1 0,211 1 16,1 21-16,0-21 0,21 21 0,-1-21 15,22 21-15,-105-21 16,126 21-16,21-21 0,0 21 0,1 0 16,20-22-16,22 22 0,0 0 15,-1 0-15,22-21 0,0 21 0,21-21 16,0 0-16,0 0 16,0 0-16,0-1 15,0 1-15</inkml:trace>
  <inkml:trace contextRef="#ctx0" brushRef="#br0" timeOffset="61447.83">14647 9927 0,'0'0'0,"0"-21"0,0 42 47,0 0-47,0 1 0,-21 20 16,0-21-16,21 0 16,-21 22-16,21-22 0,0 21 0,0-21 15,0 0-15,0 22 0,0-22 0,0 0 16,0 0-16,21 0 0,0 1 15,0-1-15,0-21 0,22 0 0,-22 0 16,21 0-16,1 0 0,-22 0 16,21-21-16,0 21 0,1-22 0,-22 1 15,21 0-15,-21 0 0,22-21 16,-22 20-16,0 1 0,-21 0 0,0-21 16,0 21-16,0-1 0,0-20 0,0 21 15,0 0-15,-21 21 31,0 0-31,21 21 16,0 0-16,0 0 16,21-21-16,0 0 15,0 21-15</inkml:trace>
  <inkml:trace contextRef="#ctx0" brushRef="#br0" timeOffset="61821.61">15579 9864 0,'-22'21'31,"1"0"-31,21 21 16,-21-20-16,21-1 0,0 21 15,-21 0-15,0 1 0,0-1 16,21 0-16,-22 22 0,22-1 0,-21 1 15,0 21-15,0-22 0,21 22 0,-21-22 16,0 22-16,21 0 0,-22-1 0,1 1 16,21 21-16,-21-22 0,0 22 15,0 0-15,21-21 0,-21-1 0,-1 22 16,1 0-16,0-21 0,0-1 0,0 1 16,0 0-16,-1-22 15,1 1-15,0-1 0,21-20 0,0-1 16,-21-21-16,21 0 0,0 0 0,0-42 15,21 0 1,-21-21-16,42 21 0,-20-43 16,20 1-16,-21-1 0,21-21 0,43-84 15</inkml:trace>
  <inkml:trace contextRef="#ctx0" brushRef="#br0" timeOffset="62146.41">15579 9927 0,'0'0'0,"0"-21"0,0-21 0,0-1 15,0 22-15,0 0 0,21 21 16,0 0-16,0 0 0,43 0 16,-22 0-16,-21 21 0,21-21 15,1 21-15,-1 1 0,-21 20 0,43 43 16,-64-64-1,0 0-15,0 0 0,-21 21 16,21-20-16,-43-1 0,22 0 0,0 0 16,-21-21-16,-1 21 0,22 0 0,-21-21 15,21 22-15,-22-22 0,22 0 16,0 0-16,0 21 0,0-21 0,-1 0 16,44 0 15,-1 0-31,0 0 0,0 0 0,0-21 15</inkml:trace>
  <inkml:trace contextRef="#ctx0" brushRef="#br0" timeOffset="62444.89">16510 9843 0,'0'-22'15,"0"44"-15,0-65 0,0 22 16,0 0-16,-21 0 0,0 21 0,-1 0 15,1 0-15,-21 0 0,0 0 0,20 21 16,-20 0-16,0 0 0,-1 22 16,22-22-16,-21 21 0,0 0 0,20 1 15,1-22-15,0 21 16,21 22-16,0-43 0,0 21 0,0-21 16,0 1-16,0-1 0,21 0 15,0-21-15,1 21 0,20 0 0,-21-21 16,21 0-16,43 21 15,-64-21-15,22 0 0,-1 0 16,0 0-16,1 0 0,-1 0 0,0-21 16,1 21-16,-1-21 0,0 0 15,1 21-15</inkml:trace>
  <inkml:trace contextRef="#ctx0" brushRef="#br0" timeOffset="62896.75">17124 9991 0,'0'-21'0,"0"42"0,0-64 0,-21 43 15,-1 0-15,1-21 0,0 21 16,0 0-16,0 0 0,-22 0 16,1 21-16,0 1 15,21-22-15,-22 21 0,22 0 0,0 0 16,0 21-16,-22 1 0,22-22 16,21 0-16,-21 0 0,21 0 15,0 1-15,0-1 0,0 0 16,21 0-16,0-21 0,1 0 15,-1 0-15,0 0 0,0 0 16,0 0-16,0 0 0,22-21 0,-1 0 16,-21 0-16,0-1 0,1 1 15,-1 0-15,0 0 0,-21 0 0,21 0 16,-21-1-16,21 1 0,-21 0 16,0 0-16,-21 42 31,0 0-16,0 0-15,21 1 0,-21-1 0,-1 0 16,22 0-16,0 0 0,-21 0 0,21 1 16,-21-1-16,21 0 0,0 0 15,0 0-15,0 0 0,0 1 16,21-22-16,0 0 16,1 0-16,-1 0 0,0 0 0,21 0 15,1 0-15,-22 0 0,21-22 16,0 1-16,1 0 0,-1 0 0,0-21 15</inkml:trace>
  <inkml:trace contextRef="#ctx0" brushRef="#br0" timeOffset="63213.12">17589 10012 0,'0'-21'0,"0"42"0,22-63 0,-22 20 15,0 1-15,0 0 0,-22 21 16,-20 0-16,21 0 16,-21 0-16,-22 21 15,22 0-15,21 1 0,-1-1 0,1 0 16,0 0-16,21 0 0,0 0 15,0 1-15,21-1 0,0-21 16,1 21-16,-1 0 0,0-21 0,0 0 16,21 0-16,-20 21 0,-1 0 0,0-21 15,0 0-15,21 22 16,-42-1-16,0 0 16,-42-21-1,21 0 1,0 0-16,-22 0 0,1 0 0,21 21 15,-21-21-15,-1 0 0,22 0 0,-21 0 16,21 0-16,-1 0 0,22-21 16,22 21-1,-1-21-15,0 21 0,21-21 16,-21-1-16</inkml:trace>
  <inkml:trace contextRef="#ctx0" brushRef="#br0" timeOffset="64343.1">17970 9758 0,'0'0'0,"0"-21"0,0 0 0,0-1 15,-21 22 1,0 22 0,0-1-16,21 0 0,-21 0 0,0 21 15,-1-20-15,22 20 0,-21 0 16,0 1-16,21-22 0,-21 21 15,0 0-15,21 1 0,0-22 0,-21 21 16,21-21-16,0 22 0,0-1 16,0-21-16,21 0 0,-21 22 0,63-1 15,-42-42-15,1 21 0,-1-21 16,21 0-16,-21 0 0,0 0 16,1 0-16,-1 0 0,21-21 15,-21 0-15,0 0 0,1 0 16,-22-1-16,0 1 0,0 0 0,21 0 15,-21 0-15,0 0 0,0 42 47,-21 0-31,21 0-16,-22-21 0,22 21 0,0 0 16,0 1-16,0-1 15,22-21 1,-1 0-16,0 0 0,0 0 15,0 0-15,0-21 16,1-1-16,-1 22 0,0-21 0,0 0 16,0 0-16,0 0 0,1 21 15,-22-21-15,0-1 0,21 22 0,-21-21 16,21 21-16,-21 21 31,0 1-15,-21-22-16,21 21 0,0 21 31,0-21 0,21-21-31,0 0 16,0 21-16,0-21 0,1 22 16,-1-22-16,21 21 0,-21-21 0,0 0 15,22 0-15,-22 21 0,21-21 0,-21 0 16,1 0-16,20 0 0,-21 0 15,21 0-15,-20 0 0,-1 0 16,21-21-16,-21 21 0,0-21 16,1-1-16,20 1 0,-21-21 0,0 21 15,-21 0-15,21-1 0,-21-20 16,22 21-16,-22 0 0,0 0 0,0-22 16,0 22-16,-22 21 15,1 0-15,0 0 0,0 0 16,-21 0-16,20 0 0,-20 21 0,0-21 15,21 21-15,-22 1 0,1-1 0,-22 21 16,43-21 0,0 0-16,0 1 0,21-1 0,-21 21 15,21-21-15,0 0 0,0 22 16,0-22-16,0 21 0,0-21 0,21 22 16,0-22-16,-21 21 0,21 1 0,-21-1 15,21 0-15,1 1 0,-22-1 16,21 0-16,-21 1 0,21-1 0,-21 0 15,0 22-15,0-22 0,0 22 0,0-22 16,0 21-16,-21 43 16,-43 0-16,43-64 0,-21 1 15,21-1-15,-22 0 0,-20 1 16,20-22-16,-20 0 0,21 21 16,-22-20-16,22-22 0,-22 21 0,22 0 15,-22-21-15,22 0 0,0 0 0,-22 0 16,22 0-16,0 0 0,-1-21 15,1 0-15,21 21 0,-22-22 0,1-41 16,42 42-16,0-22 0,0 1 16,0 0-16,0-22 0,21 22 15,0-22-15,1-20 0,20 20 0,-21-20 16,21 20-16,-20-21 0</inkml:trace>
  <inkml:trace contextRef="#ctx0" brushRef="#br0" timeOffset="64531.99">18436 9800 0,'0'-21'0,"0"42"0,0-63 0,0 21 15,0 0-15,-21-1 0,0 22 63,21 22-63,-21-22 15,-1 0-15</inkml:trace>
  <inkml:trace contextRef="#ctx0" brushRef="#br0" timeOffset="64708.89">17843 9821 0,'0'0'0,"-21"0"0,42 0 31,22 0-31,-22 22 0,0-22 16,21 0-16,1 0 0,-22 0 0,42 0 16,-20 0-16,-1 0 0,0 0 0,22 0 15,-22 0-15,1 0 16,-22-22-16</inkml:trace>
  <inkml:trace contextRef="#ctx0" brushRef="#br0" timeOffset="65308.74">22288 9398 0,'0'-21'0,"43"-64"16,-43 64 0,-21 42 15,21 0-31,-22 22 0,1-1 0,21 22 15,0 20-15,0 1 0,-21 0 16,21-1-16,0 1 0,-21 0 0,21-1 16,-21 22-16,21-21 0,0-1 15,-21 1-15,-22 63 0,22-84 16,21-1-16,-21-20 0,0-1 0,0 0 16,-1 1-16,22-22 0,0 21 15,-21-21-15,21 0 16,-21-21-16,21-21 15,0 0-15,0 0 16,0 0-16,0 0 0,21-128 16,0 86-16</inkml:trace>
  <inkml:trace contextRef="#ctx0" brushRef="#br0" timeOffset="66185.47">22373 9483 0,'0'0'0,"0"-43"0,0 1 15,21 0-15,-21 21 0,0-1 16,21-20-16,-21 21 0,0 0 16,22 0-16,-1 21 0,0-22 0,0 1 15,21 21-15,1 0 0,20-21 16,1 21-16,-1 0 0,22 0 0,0 0 16,20 0-16,1 0 0,42 0 15,1 0-15,-1 0 0,21 0 0,0 0 16,22 0-16,-1 21 0,22-21 15,-21 21-15,-1 1 0,1-1 0,20-21 16,-20 21-16,-1 0 0,-20 0 0,-1-21 16,-21 21-16,0 1 15,-21-22-15,21 0 0,-21 21 0,0-21 16,-21 0-16,0 0 0,-21 0 16,-1 0-16,-20 0 0,-1 0 0,1 0 15,-22 0-15,22 0 0,-43 0 16,21 0-16,1 0 0,-22 0 0,0 0 15,0 0-15,0 0 0,0 0 16,1 0-16,-1 21 16,0-21-16,0 21 15,0-21-15,0 0 16,-21 21-16,22 0 0,-22 1 16,0-1-1,0 0-15,-22 0 0,1 0 0,0 22 16,0-22-16,0 42 0,0-20 15,21-1-15,0 21 0,-22-20 0,1 20 16,21-20-16,-21 20 0,21 1 16,0-1-16,-21 1 0,0-1 0,0 1 15,21-1-15,-22 1 0,1-1 0,21 1 16,-21-1-16,0-21 0,0 1 16,0 20-16,-1-20 0,1-1 0,0-21 15,0 21-15,21 1 0,-21-22 16,0 21-16,21-21 0,-22 22 0,22-22 15,-21 0-15,0 21 16,0-20-16,0-1 0,0 0 0,-1-21 16,-20 21-16,0 0 0,-1-21 15,-20 0-15,21 21 0,-22-21 16,1 0-16,-22 0 0,21 0 0,-20 0 0,-1 0 16,0 0-16,-20 0 0,-22-21 15,0 0-15,-22 0 0,1 0 0,0 0 16,-21-1-16,-22 1 0,22 0 0,-191-21 15,43-1 1,168 43-16,-20-21 0,42 21 16,-21 0-16,21-21 0,0 21 0,0 0 15,21-21-15,0 21 0,0-21 16,1 21-16,-1 0 0,21 0 0,0-21 16,1 21-16,-43-22 15,42 1-15,64 21 0,-21 0 16,20-21-16,1 21 0,21-21 0,0 0 15,0 0-15,0-1 16,0 1-16,21 0 0,1 0 16,-1 0-16,0-22 0</inkml:trace>
  <inkml:trace contextRef="#ctx0" brushRef="#br0" timeOffset="66968.23">23241 9991 0,'21'-43'15,"-42"86"-15,63-128 0,-21 43 0,1-1 16,-1 1-16,0 0 0,-21 21 0,0-22 16,21 22-16,-21 0 0,21 0 15,-21 42 1,0 21-16,-21-21 0,0 22 16,0-1-16,0 0 15,-22 1-15,22-1 0,0 0 0,-21-20 0,20 20 16,-20 0-16,0 1 15,21-1-15,-22-21 0,1 21 0,0 1 16,-1-1-16,1 0 0,21 1 0,-22-1 16,1-21-16,21 22 0,-21-22 15,20 21-15,1-21 0,0 0 0,0-21 16,21 22-16,0-44 47,21 1-47,0 0 0,-21 0 15,21-21-15,-21 20 0,22-20 0,-1 0 16,-21 21-16,21-22 0,0 22 16,21-42-16,-20 41 15,-1 22-15,0-21 0,0 21 0,0 0 16,0 0-16,1 0 0,-1 0 16,0 0-16,0 0 0,-21 21 15,21 1-15,0-1 0,-21 0 16,22 0-16,-1 0 0,0 0 0,-21 1 15,21-22-15,0 21 0,0 0 16,1 0-16,20 0 0,-21-21 16,0 0-16,0 0 0,1 0 15,-1 0-15,0 0 0,21 0 0,-21 0 16,1-21-16,-1 21 0,0-21 0,21 0 16,-21-22-16,1 22 15,-1 0-15,0-21 0,-21 21 0,21-22 16,0 1-16,0 0 0,-21-1 0,0-20 15,0 20-15,0 1 0,0-21 16,0 20-16,-21 1 0,0 0 0,-42-22 16,41 43-16,-20 0 15,0 21-15,-1 0 0,1 0 0,0 0 16,21 21-16,-22 0 0,22 0 16,0 22-16,0 41 0,21-41 15,0-1-15,0 0 0,0-21 16,21 22-16,0-1 0,-21-21 0,21 22 15,22-22-15,-1 42 16,-21-42-16,21 1 0,-20-1 16,20-21-16,21 42 0,-41-42 15,20 0-15,-21 0 0,21 0 0,1 0 16,-22 0-16,21 0 0</inkml:trace>
  <inkml:trace contextRef="#ctx0" brushRef="#br0" timeOffset="68296.82">24172 10075 0,'0'0'0,"21"0"0,-21-21 0,-21 21 32,0 21-17,0 1-15,0-22 0,0 21 0,-1 0 16,1 0-16,0 0 0,-21 0 16,21 22-16,-1-22 0,22 0 0,0 21 15,-21-20-15,21-1 0,0 0 16,0 0-16,21 0 0,-21 0 0,22 1 15,-1-1-15,21-21 0,-21 0 16,0 0-16,64 0 0,-64 0 16,22 0-16,-22-21 0,21-1 0,-21 1 15,22 0-15,-22 0 0,0-21 16,0 20-16,0-20 0,-21-21 16,0 20-16,0-20 15,0 42-15,-21-1 0,0-20 16,0 42-16,0-21 0,-1 21 0,-20 0 15,21 0-15,-21 0 0,20 0 0,-41 42 16,-1 1 0,43-22-16,0 0 0,0 0 0,21 0 15,0 0-15,0 1 0,0-1 16,0 0-16,0 0 0,0 0 0,21-21 16,0 21-16,22 1 0,-22-22 15,0 0-15,21 0 0,1 0 16,-22 0-16,21 0 0,0-22 0,-20 22 15,20-21-15,0 0 0,1 0 0,-1 0 16,-21 0-16,21-1 0,-20 1 16,20 0-16,-21 0 0,0 0 15,0 0-15,-21 42 32,0 0-32,-21 0 0,0 0 15,0-21-15,21 21 0,-21 1 16,0-1-16,21 21 0,0-21 0,0 0 15,0 1-15,0-1 16,0 0-16,0 0 16,21-21-16,0 0 0,0 0 0,0 0 15,22 0-15,-22 0 16,21 0-16,-21-21 0,0 0 0,22 0 16,-22 21-16,0-22 0,0 1 15,0 0-15,22-42 16,-43 41-16,0 1 15,0 42 1,-21 1 0,-1-22-16,1 21 0,21 0 15,-21 21-15,21-21 16,0 1-16,0-1 0,0 0 16,21-21-1,0 21-15,1-21 0,-1 0 16,0 0-16,0 0 0,0-21 15,0 21-15,1-21 0,-1 0 16,-21-1-16,0 1 0,0 0 16,0 0-16,0 0 0,0 0 15,0-1-15,0 1 0,0 0 16,-21 0-16,21 0 0,-22 21 0,22-21 0,0-1 16,0 1-16,0 0 15,22 21 1,-1 0-16,0 0 0,0-21 15,0 21-15,0 0 0,1 0 0,20 0 16,-21 21-16,21 0 16,-20 0-16,-1 1 15,-21-1-15,0 0 0,0 0 16,0 21-16,0-20 0,0-1 0,0 0 0,0 0 16,0 0-16,0 0 0,-21 22 15,21-22-15,0 0 16,0 0-16,-22-21 15,22-21 17,0 0-32,0 0 0,0 0 15,0-22-15,0 22 0,22 0 16,-1-43-16,0 43 16,0 0-16,0 0 0,0 0 0,1 0 15,20-1-15,-21 1 0,0 21 0,22 0 16,-22 0-16,21 0 0,-21 0 15,22 0-15,-22 21 0,21 1 16,-21-1-16,0 0 0,1 0 0,-22 0 16,0 0-16,0 43 0,0-43 15,0 0-15,-22 0 0,1 1 0,0-1 16,0 0-16,0 0 0,0 0 16,-1 0-16,1-21 0,21 22 15,-21-22-15,42-22 47,-21 1-47,21 0 0</inkml:trace>
  <inkml:trace contextRef="#ctx0" brushRef="#br0" timeOffset="68573.31">26352 10033 0,'0'0'0,"22"0"0,-22-21 16,0 0-16,0 0 15,-22 21-15,1 0 16,0 0-16,0 0 0,0 0 16,-22 0-16,22 0 0,0 21 15,-21 0-15,21 0 0,-22 0 0,22 22 16,0-22-16,0 0 0,0 21 16,-1-21-16,1 22 0,21 41 15,0-41-15,0-22 0,0 0 16,0 0-16,0 0 0,0 1 15,21-1-15,1 0 0,-1-21 16,0 21-16,0-21 0,0 0 16,22 0-16,-22 0 0,0-21 15,64 0-15</inkml:trace>
  <inkml:trace contextRef="#ctx0" brushRef="#br0" timeOffset="69291.8">26670 10139 0,'0'0'0,"0"-21"0,0 0 15,0-1-15,-21 22 32,0 0-32,-1 0 15,1 22-15,-21-1 0,21 0 0,0 0 16,-1 0-16,1 0 16,0 1-16,0-1 0,21 0 0,-21 0 15,21 0-15,-21 0 0,21 1 16,0-1-16,0 0 0,0 0 15,21-21 1,0 0-16,0-21 16,0 21-16,-21-21 0,21 0 15,1-1-15,-1 1 0,0 0 16,0-21-16,21-1 0,-20 1 16,-1 21-16,0 21 15,-21-21-15,21 21 0,-21 21 31,-21-21-31,0 21 16,0 0-16,-1 0 0,22 1 16,-21-1-16,21 21 0,-21-42 15,21 21-15,0 0 0,0 1 16,21-22 0,0 0-16,1 0 15,-1 0-15,0 0 0,42-22 16,-41 1-16,41-21 15,-42 21-15,22 0 0,-22-1 16,0 1-16,0 0 0,0 0 0,0 0 16,-21 0-16,22-1 15,-44 22 1,1 0-16,0 0 0,0 0 0,0 0 16,21 22-16,-21-1 0,21 0 15,-22 0-15,22 0 0,0 0 16,0 1-16,0-1 0,0 0 15,0 0-15,0 0 0,0 0 16,22 1-16,-22-1 0,0 0 16,0 0-16,0 0 15,-22 0-15,1-21 16,0 0-16,0 0 0,0 0 16,0 0-16,-1 0 0,1 0 15,0 0-15,21-21 16,0 0-1,0 0-15,21 0 0,0 0 0,1-1 16,20-20-16</inkml:trace>
  <inkml:trace contextRef="#ctx0" brushRef="#br0" timeOffset="70132.92">27432 9716 0,'0'0'0,"-21"0"31,0 21-31,-1 0 0,1 0 16,0 0-16,0 22 0,0-22 0,0 21 16,-22-21-16,22 22 0,0-1 15,0-21-15,0 21 0,-1-20 0,1 20 16,21-21-16,-21 21 0,21-20 16,-21-1-16,21 21 0,0 22 15,0-43-15,0 0 0,0 0 16,21-21-16,0 0 15,0 0-15,1 0 16,-1-21-16,0 0 16,0 0-16,0-1 0,0 1 15,1 0-15,-1 0 0,0 0 0,0 0 16,0 21-16,-21-22 16,0 44-1,0-1 1,0 0-16,0 0 15,0 0-15,0 0 16,0 1-16,21-22 16,1 21-16,-1-21 0,0 0 15,0 21-15,21-21 0,-20 0 16,-1 0-16,0 0 0,0 0 16,0 0-16,0 0 0,-21-21 15,22 0-15,-1 21 0,0-22 0,-21-41 16,0 42-1,0 0-15,0-1 16,-21 22-16,0 0 16,-1 0-16,1 0 15,0 0-15,0 0 0,0 22 0,21-1 16,-21-21-16,21 21 0,0 0 16,0 0-16,0 0 15,0 1-15,0-1 0,0 0 16,0 0-16,0 0 15,0 0-15,0 1 0,0 41 16,0-21-16,0-20 0,0 20 0,0 0 16,0 1-16,0-22 0,0 21 15,0 0-15,0 1 0,0-1 0,0 0 16,0-20-16,0 20 0,0 0 16,0 1-16,-22-1 0,22 0 15,-21 1-15,21-1 0,-21-21 0,-21 21 0,21-20 16,-1-1-16,-62 21 15,41-21-15,1-21 0,-43 21 16,43-21-16,21 0 0,-21 0 16,20 0-16,1 0 0,0 0 15,0 0-15,0 0 0,0 0 16,21-21-16,0 0 0,0 0 16,0 0-16,0 0 0,0-1 15,21-20-15,0 21 0,0-21 0,0-1 16,0 1-16</inkml:trace>
  <inkml:trace contextRef="#ctx0" brushRef="#br0" timeOffset="70364.31">27622 9927 0,'-42'-21'31,"42"42"0,0 0-15</inkml:trace>
  <inkml:trace contextRef="#ctx0" brushRef="#br0" timeOffset="70658.14">26797 10075 0,'0'0'0,"21"0"31,0 0-31,0 0 0,1 0 16,-1 0-16,21 0 0,0 0 0,-20 0 15,62 0-15,-63 0 16,22 0-16,-22 22 0,21-22 0,-21 0 16,1 0-16,-1 0 0,0 0 0,-42 0 46,-22 0-46</inkml:trace>
  <inkml:trace contextRef="#ctx0" brushRef="#br1" timeOffset="84276.12">14753 8573 0,'0'0'0,"0"-22"47,0 1-32,-21 21 1,0-21-16,0 21 15,-1 0-15,1 0 0,0-21 0,0 21 16,-21 0-16,20 0 0,-20 0 16,0 0-16,-1 0 0,-20 0 15,21 0-15,-22 21 0,1 0 16,20 0-16,-20 1 0,-1-1 0,22 21 16,0 0-16,-1 1 0,-41 41 15,62-20-15,1-22 0,0 1 16,0 62-16,21-62 15,0-1-15,0-21 0,21 22 0,0-1 16,22-21-16,-22 0 0,21 22 0,-21-22 16,22 0-16,-1 0 15,0 0-15,1-21 0,20 43 16,-21-43-16,-20 0 0,-1 21 0,-42-21 47,-1 0-47,-20 0 0,21 21 15,-21-21-15,-1 0 0,22 21 0,-21 0 16,-1 0-16,1 1 0,0-1 16,-1 0-16,22 21 0,-21-21 0,-43 64 15,43-43-15,0 1 16,20-1-16,-20 0 0,21 1 0,0-22 16,21 21-16,0 1 0,0-1 0,0 0 15,0 1-15,0-22 0,0 21 16,21 0-16,21 43 15,-21-43-15,22-20 0,-22 20 16,0-21-16,21 21 0,-20-20 0,-1-22 16,21 21-16,-21 0 0,0-21 0,1 0 15,-1 0-15,0 0 0,0 0 16,0 0-16,-21-21 16,-21 21-1,0 0 1,0 0-16,0 0 0,-1 21 0,1 0 15,-21 0-15,21 0 0,-22 1 16,1-1-16,21 0 0,-21 21 16,20-21-16,-20 22 0,21-1 15,-21 43-15,20-22 0,22-20 16,0 84-16,0-64 0,0 1 16,0-1-16,22-21 0,-1 22 15,0-1-15,0-20 0,21-1 0,-20 0 16,20 1-16,21 63 0,-20-64 15,-1-21-15,0 21 0,1 1 16,20-22-16,-20 21 0,20-21 0,1 1 16,-1-22-16,64 21 15,-21-21-15,-64 0 16,1-21-16,-1-1 0,0-20 0,-21 21 0,22-21 16,-22-1-16,0 22 15,0-21-15,0-1 0,1 22 0,20-21 16,-21 21-16,0 0 15,0 21 1,-21 21-16,22 0 16,-22 21-16,0-21 0,0 1 0,0 20 15,0 0-15,0 1 0,21-1 16,0 0-16,0 1 0,0 20 0,22-21 16,62 64-16,-41-63 0,-1-1 15,22 0-15,0 1 16,21-22-16,-22 21 0,1-21 0,21 0 15,-22 1-15,22-1 0,0-21 0,0 0 16,0 0-16,-22 0 16,1 0-16,0-21 0,-1 21 0,-20-43 0,-1 22 15,-20 0-15,-1-21 0,-21 20 16,22-20-16,-22 21 0,0-21 0,0 20 16,0 1-16,-21 0 0,0 0 0,21 0 15,-21 0-15,0 42 31,0 0-15,22 0-16,-22 0 0,0 0 16,21-21-16,0 22 0,-21-1 0,21 0 15,0 0-15,-21 0 0,43-21 16,-22 21-16,0-21 0,0 22 16,21-22-16,64 0 0,42 21 15,-42-21-15,-21 0 0,0 0 16,-1 0-16,1 0 0,0-21 15,-1-1-15,1 1 0,-22 0 0,1 0 16,-1-21-16,-20 20 0,-1-20 0,0 0 16,-20-1-16,-1 1 0,0 0 15,0-1-15,0 22 0,-21 0 16,0 0-16,0 0 0,21 21 31,1 21-31,-22 21 0,21-21 16,0 1-16,-21-1 0,21 21 15,0-21-15,0 0 0,22 1 0,-22-1 16,21 0-16,-21 0 0,22 0 16,-1 0-16,0-21 0,22 22 0,-22-1 15,43-21-15,-22 0 0,22 0 0,0 21 16,21-21-16,-22 0 0,1 0 16,0-21-16,-1 21 0,-20-43 0,-1 22 15,64-42-15,-84 20 0,-1-20 16,0 21-16,1-1 0,-22 1 15,21 0-15,-21-1 0,0 22 16,1-21-16,-22 21 0,0-22 0,21 22 16,-21 0-16,0 0 15,0 0-15,0-1 16,21 22-16,0 0 16,0 0-16,0 0 0,22 0 15,-22 0-15,21 0 0,-21 0 0,22 0 16,-1 0-16,22 0 0,-22-21 15,0 0-15,1 21 0,20-21 0,-21 0 16,1 0-16,-1-1 0,0 1 16,1-21-16,-1 0 0,0-1 0,43-63 15,-64 43-15,22-85 16,-22 84-16,-21-20 16,0 20-16,0-21 0,0 22 0,0-22 15,0 22-15,-21-22 0,-1 22 16,1-1-16,-21 22 0,21-1 0,0 1 15,-22-43-15,22 64 0,0 0 16,0 0-16,0 0 0,-1 21 16,22-21-16,0-1 15,22 1 1,-1 0 0,0 21-16,0-21 15,0 0-15,0 0 0,22-1 0,-1-20 16,-21 0-16,0-1 0,1 1 15,-22 0-15,21-1 0,-21 1 16,0-21-16,0 20 0,-21 1 0,-1 0 16,1-1-16,0 1 0,0 0 15,-21-22-15,-1 22 0,1-1 0,0 1 16,-22 0-16,1-1 16,-1 1-16,-84-21 0,84 41 15,1 1-15,-1 0 0,22 21 16,-21 0-16,20 0 0,1 0 0,21 0 15,-22 0-15,22 0 0,0 21 16,0-21-16,21 21 16,21-21-1,0 0 1,0-21-16,-21 0 16,0 0-16,0 0 0,0 0 0,0-22 15,-21 22-15,-21 0 0,21-21 16,-43 20-16,22 1 0,-22 0 15,1 0-15,-106-21 0,63 20 0,0 22 16,0 0-16,0 0 16,22 0-16,-22 0 0,21 0 0,0 0 15,1 0-15,20 0 0,1 22 16,-1-22-16,22 21 0,-22-21 16,43 21-16,-21-21 0,21 21 0,0-21 15,-1 0-15,22 21 0,0-42 47,0 0-31,0 0-16,-21 0 15,0-1-15,-21 1 0,-1 0 0,1 0 16,0 0-16,-22 0 16,22-1-16,-22 1 0,1 0 0,-1 0 15,22 0-15,-21 0 0,-22-1 16,21 22-16,-20 0 0,-1 0 0,-105 0 15,126 0-15,-21 0 16,22 0-16,21 0 0,-1 0 0,1 22 16,0-1-16,20-21 0,1 0 15,0 21-15,0-21 32,21-21-32,0 0 0,0-1 15,-21-20-15,21 21 16,0 0-16,-21-22 0,-1 1 15,1 0-15,0-1 0,0 1 16,0 0-16,-22 21 0,22-22 0,-42 22 16,20 0-16,-20 0 0,-1 0 15,1-1-15,-22 22 0,1 0 0,-1 0 16,0 0-16,22 0 0,-1 0 16,-20 0-16,20 22 0,1-22 0,-1 42 15,1-21-15,20 0 0,-20 22 16,20-1-16,-20 0 0,42-21 0,-22 22 15,22-1-15,0-21 0,21 22 16,0-22-16,0 0 0,0 0 16,0 0-16,0 0 0,21-21 15,-21 22-15,21-22 0,1 0 0,-22-22 16,0 1 0,0 0-16,-22 0 0,1 0 15,0 0-15,0-22 0,-21 22 16,-1 0-16,1 21 0,-22-21 0,22 21 15,-21 0-15,20 0 16,1 0-16,0 0 0,-22 0 0,22 21 0,21 0 16,-22 0-16,1 0 0,21 1 15,0 20-15,-1-21 0,1 0 0,21 22 16,0-22-16,0 21 16,0-21-16,0 22 0,0-22 0,0 21 15,0-21-15,21 22 0,1-22 0,-1 21 16,-21-21-16,21 22 0,0-22 15</inkml:trace>
  <inkml:trace contextRef="#ctx0" brushRef="#br1" timeOffset="92969.62">12425 13780 0,'-21'0'47,"-1"0"-32,1 0-15,0 0 16,0 0-16,0 0 0,0 0 16,-1 0-16,1 0 0,-21 0 0,0 0 15,-1 0-15,1 0 0,-43 0 16,43 21-16,21-21 0,-22 0 15,1 0-15,0 0 0,21 0 0,-1 0 16,1 0-16,0 0 0,0 0 16,42 0 15,21 0-31,1 0 0,-1 0 16,22 0-16,-1 0 0,1 0 15,-1 0-15,22 0 0,84 0 16,-84 0-16,-1 0 0,1 0 15,0 0-15,-22 0 16,22 0-16,-22 21 0,22-21 0,42 0 16,-63 0-16,-22 0 0,21 0 15,-20 0-15,-1 0 0,-21 0 0,0 0 16,22 0-16,-22 0 16,-42-21 77,0 21-93,21-21 0,-22-1 16</inkml:trace>
  <inkml:trace contextRef="#ctx0" brushRef="#br1" timeOffset="93442.34">13187 13441 0,'0'0'16,"-21"0"-16,-1 0 0,1-21 0,0 21 16,0 0-16,0 0 0,21 21 15,0 0 1,0 0-16,0 0 0,21 1 15,0-1-15,0 21 0,0-21 0,22 0 16,-1 1-16,0-1 0,1 0 16,-1 0-16,0 0 0,1-21 0,-1 21 15,0-21-15,1 0 16,-22 0-16,42 0 0,-41 0 16,-1 0-16,0 0 15,-21-21 1,-21 21-1,0 0-15,-1 21 16,1 1-16,-21-22 0,21 21 0,-22 0 16,1 0-16,0 0 0,-1 22 15,1-22-15,-21 0 0,20 0 0,1 21 16,-43 1-16,43-22 16,0 0-16,20 21 0,1-20 0,0-22 15,0 21-15,0 0 0,21 0 16,-21-21-16,21 21 0,0 0 15,0-42 17,21 0-17</inkml:trace>
  <inkml:trace contextRef="#ctx0" brushRef="#br1" timeOffset="94325.84">14753 13631 0,'0'-21'0,"0"42"0,0-63 0,0 21 15,0-21-15,0 20 0,0 1 16,0 0-16,0 0 15,0 42 1,0 0 0,0 22-16,-21-22 0,21 21 15,-21 0-15,21 1 0,0-1 0,0 0 16,-21 1-16,21-1 0,-22 0 0,1 1 16,21-1-16,0-21 0,0 22 15,-21-22-15,21 0 0,0 0 0,0 0 16,0 0-1,21-21-15,0 0 16,1 0-16,-1-21 0,0 0 16,0 0-16,0 0 0,0 0 15,22-22-15,-22 22 0,0-21 16,0 21-16,22-22 0,-1-41 16,0 41-16,-21 22 0,1-21 15,20 21-15,-21-1 0,0 1 0,0 0 16,1 21-1,-22 21-15,0 0 0,0 1 0,0 41 16,0-42-16,0 22 0,-22-22 16,22 21-16,0-21 15,0 22-15,0-22 0,0 0 0,0 21 16,0-21-16,22 1 0,20-1 0,-21-21 16,21 21-16,-20-21 0,20 0 15,0 21-15,1-21 0,-1 0 0,-21 0 16,21 0-16,1 0 0,-22-21 15,0 0-15,21 0 0,-42-1 0,22 1 16,-1 0-16,-21-64 16,0 43-16,0 0 0,0-22 0,0 22 15,0 0-15,-21-1 0,-1 22 0,1-21 16,0 21-16,0-1 0,-21 1 16,20 21-16,1 0 0,-21 0 15,21 0-15,-43 0 0,43 0 16,-21 0-16,21 21 0,-1 1 15,22-1-15,0 0 0,0 0 16,0 0-16,0 0 0,22 1 16,-1-22-16,21 0 0,0 0 15,1 0-15,-1 0 0</inkml:trace>
  <inkml:trace contextRef="#ctx0" brushRef="#br1" timeOffset="94852.54">16044 13293 0,'0'0'0,"0"-43"0,0 22 0,21 0 16,-21 0-16,0 0 0,0 0 16,0 42-1,0 0-15,0 0 16,-21 0-16,21 0 0,0 22 16,0-1-16,-21 43 0,21-22 15,0-20-15,-21 20 0,21-21 0,0 1 16,0-1-16,0 0 0,0 1 15,0-1-15,0 0 0,0-20 0,0-1 16,0 0-16,-21 0 16,21 0-16,0 0 15,-21-21 1,21-21 0,-22 0-16,22 0 0,0 0 0,0 0 15,0-1-15,0-20 0,0 21 0,0-21 16,22-1-16,-1 22 0,0-21 15,0-1-15,0 22 0,22-21 0,-22 21 16,21 0-16,0-1 0,1 1 16,-1 21-16,43 0 15,-43 0-15,43 43 0,-64-22 0,0 21 16,0-21-16,0 22 16,-21-22-16,0 21 0,0 22 15,0-22-15,0-21 0,-21 21 16,0-20-16,0-1 0,0 0 0,0 0 15,-1-21-15,1 21 0,0 0 0,0-21 16,0 0-16,0 22 0,-1-22 16,1 0-16,0 0 15,42-22 1,0 22-16,1-21 16,20 0-16</inkml:trace>
  <inkml:trace contextRef="#ctx0" brushRef="#br1" timeOffset="95691.96">17272 13653 0,'0'0'0,"0"-22"0,0-20 0,0 21 0,0 0 16,0 0-16,-21-1 0,0-20 15,-1 21-15,22 0 0,-21 21 16,0 0-16,0 0 0,0 0 15,0 21-15,-22 0 0,22 21 16,0-20-16,0-1 0,0 21 16,-1 0-16,1 1 0,0-22 0,0 21 15,0 1-15,21-22 0,0 0 16,-21 21-16,21-21 0,0 1 0,0-1 16,0 0-16,0 0 15,21-21-15,0 0 0,0 0 16,0 0-16,0 0 0,1 0 15,-1-21-15,0 21 0,0-21 16,0 0-16,0-1 0,1-20 0,20 21 16,0-43-1,22-63-15,-43 106 16,-21 0-16,0 0 0,21 0 0,-21 0 16,0 42-1,0 0-15,0 0 16,-21 0-16,21 22 0,-21-22 15,0 21-15,21-21 0,0 22 0,0-22 16,-22 21-16,22-21 0,0 0 0,0 1 16,0-1-16,0 0 0,22 0 15,-1-21-15,0 21 0,0-21 16,0 0-16,22 0 0,-22 0 16,0 0-16,21-21 0,-21 21 0,22-21 15,-22 0-15,0 0 0,21-22 16,-20 22-16,-1-21 0,21-1 15,-21-20-15,43-43 0,-43 64 16,0-22-16,0 22 0,0-22 16,-21 22-16,0 0 0,22-1 0,-22 22 15,0 0-15,0 0 0,0 0 16,0 0-16,0 42 16,-22 0-16,1 0 0,0 0 15,0 0-15,0 22 0,21-1 16,-21 0-16,-1 1 0,22-1 0,0 0 15,-21 22-15,21-22 0,0 1 16,0-1-16,0 21 0,0 22 16,21-64-16,-21 22 0,22-22 15,-1 0-15,0 21 0,0-42 16,21 43-16,-20-43 0,-1 0 16,0 0-16,0 0 0,21 0 15,-20 0-15,-1 0 0,0 0 0,0-22 16,21 1-16,-20 0 0,-1 0 15,-21 0-15,21 0 0,0-1 16,-21 1-16,21 0 0,-21 0 0,0 0 16,0 0-16,0-1 0,0 1 0,0 0 15</inkml:trace>
  <inkml:trace contextRef="#ctx0" brushRef="#br1" timeOffset="96011.78">17716 13504 0,'22'0'32,"-1"0"-32,0 0 0,21 0 0,-21 0 15,22 0-15,-1-21 0,43 21 16,-43 0-1,-21-21-15,0 21 0,1 0 16,20 0-16,-21 0 0,0-21 16,-21 0 15</inkml:trace>
  <inkml:trace contextRef="#ctx0" brushRef="#br1" timeOffset="98088.93">11409 15812 0,'-21'0'0,"-1"0"15,44 0 17,-1 21-17,0-21-15,21 21 0,1-21 0,-1 21 16,21-21-16,22 0 0,-21 21 16,41-21-16,-20 0 0,21 0 15,0 0-15,0 0 0,-1 0 0,-20 0 16,0 0-16,-1-21 0,1 21 15,-21 0-15,-1-21 0,-21 21 0,1-21 16,-22 21-16,0-21 0,0 21 16,-21-22-16,-21 1 15,-21 21-15,21-21 0,-22 21 0,1-21 16,0 21-16,-1 0 0,-20-21 16,20 21-16,1 0 0,0-21 0,21 21 15,-22 0-15,22 0 0,0 0 16,0 0-16,42 0 15,0 0 1,21 0-16,-20 0 0,20 0 16,0 0-16,22 0 0,-22 0 0,0 0 15,1 21-15,-1-21 16,0 21-16,-20 0 0,-1 21 0,-21-20 16,0-1-16,-21 21 0,-1-21 15,-20 22-15,0-1 0,-1 0 0,1-21 16,-21 22-16,20-22 0,1 21 15,-22-21-15,22 1 0,0-1 0,-1 0 16,22 0-16,-21-21 0,21 21 16,42-21 15,0 0-31,0-21 0</inkml:trace>
  <inkml:trace contextRef="#ctx0" brushRef="#br1" timeOffset="98884.46">14118 15409 0,'0'-21'15,"0"42"-15,0-63 0,21 42 0,0-21 0,1 21 16,-1 21 0,-21 0-16,21 0 15,-21 22-15,0-22 0,0 21 16,0 1-16,0-1 0,0 0 0,-21 1 15,0 20-15,-1-21 16,1 1-16,0-1 0,0-21 16,0 0-16,0 22 0,-1-22 15,22 0-15,0 0 0,0-42 32,0 0-32,22 0 0,-1 0 15,0-1-15,21-20 0,-21 21 16,1-21-16,-1 20 0,21-20 0,-21 0 15,22 21-15,-22-22 0,21 22 16,-21-21-16,0 21 0,22-1 0,-22 22 16,0 0-16,0 0 15,-21 22-15,0-1 16,0 0-16,0 0 0,0 0 0,0 0 16,0 22-16,0-22 0,0 0 15,0 21-15,0-20 0,0-1 0,0 0 16,0 0-16,21 0 0,1 0 15,-1 1-15,0-1 0,0-21 0,0 0 16,22 0-16,20 0 0,-42 0 16,22 0-16,-22 0 0,21-21 15,-21-1-15,22 1 0,-1-21 0,-21 21 16,0 0-16,22-22 16,-43 1-16,0 0 0,0-1 0,0 1 0,0 0 15,0-1-15,0 22 0,-43-21 16,22 21-16,0-1 0,-43 22 15,22 0-15,21 0 0,0 0 16,-22 22-16,22-1 0,0-21 16,21 21-16,0 0 0,0 0 0,0 0 15,0 1-15,0-1 0,0 0 16,0 0-16,64-21 16,-43 21-16,21-21 0,-21 0 0,22 0 15,-1 0-15,0-21 16,22 0-16</inkml:trace>
  <inkml:trace contextRef="#ctx0" brushRef="#br1" timeOffset="100188.7">15875 15007 0,'0'0'0,"0"-21"0,0 0 16,0 0-16,-21 21 0,21-21 15,-21-1-15,-1 22 0,1 0 16,0 0-16,0 22 15,21-1-15,-21 0 0,21 0 0,-21 64 16,21-43-16,-22 22 16,22-22-16,0 21 0,-21 43 15,21-42-15,-21-22 0,21 0 16,-21 1-16,21-1 0,0-21 16,0 22-16,-21-22 0,21 0 0,-21 0 15,21 0-15,0 0 0,-22-21 31,22-21-31,0 0 16,0 0-16,0 0 16,0-22-16,22 22 0,-1 0 0,0-21 15,0-1-15,0 1 0,0 21 0,1-21 16,41-1 0,-42 22-16,0 0 0,22 0 0,-22 21 15,0 0-15,0 0 0,0 21 16,1 0-16,-22 0 0,0 0 0,21 1 15,-21 20-15,0-21 0,0 43 16,0-22-16,0-21 0,0 0 16,0 22-16,0-22 0,0 0 0,0 0 15,0 0-15,0 0 16,21-21-16,-21 22 0,21-22 16,0 0-16,0 0 0,22 0 15,-22 0-15,0 0 16,21-22-16,-20 1 0,20 21 0,0-42 15,1 21-15,-1 0 0,0-1 0,1-20 16,41-43-16,-41 64 16,-22-21-16,0 21 0,0 0 0,0-1 15,-21 1-15,0 42 32,-21-21-32,0 22 0,0-1 15,21 0-15,0 21 0,-21-21 0,21 1 16,-22-1-16,22 0 0,0 0 15,0 0-15,0 0 0,0 1 16,0-1-16,22 0 0,-1 0 16,21-21-16,-21 21 15,22-21-15,-22 0 0,21 0 0,0 0 16,-20 0-16,-1 0 0,21-21 0,-21 0 16,0 0-16,1 0 0,-1-1 15,0-20-15,0 21 0,0-21 0,0 20 16,-21 1-16,0-21 0,22 21 15,-22 0-15,0-1 0,21 1 0,-21 0 16,0 42 15,0 0-31,0 1 16,0-1-16,0 0 16,-21 21-16,21-21 0,-22 22 0,22-22 15,-21 21-15,21 1 0,0 41 16,0-20-16,0-1 0,0 1 15,0-1-15,0 1 0,0-1 0,-21 64 16,0-63-16,21-1 0,0 1 16,0-1-16,-21 1 0,21 20 15,-21-20-15,-1-1 0,1 1 0,21 21 16,-21-22-16,0-21 0,0 22 16,0-1-16,-1-20 0,1 20 0,-21 22 15,21-43-15,21 1 0,-21-1 16,-1 0-16,22-21 15,0 1-15,-42 20 0,21-21 16,0-21-16,0 0 16,-1-21-16,1 0 0,0 0 15,0-1-15,0-20 0,-43-43 16,43 43-16,-21-21 0,21-1 16,-1 1-16,-20-22 0,21 0 0,0 1 15,21-1-15,0-21 0,0 21 0,0 1 16,0-22-16,0 21 0,21 1 15,21-1-15,1 0 0,-1 22 16,0-1-16,1 1 0,-1 20 0,0 1 16,22 21-16,-22-21 0,0 20 15,1 1-15,-1 0 0,0 21 0,-20-21 16,20 21-16,-21 0 0,21 0 16,1 0-16,-22 0 0,0 0 15,0 0 1,0 0-16,-21 21 31,0 0-31,0 0 16,-21-21-16,0 22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6T04:02:22.9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2159 508 0,'0'0'0,"0"-42"0,0 21 15,0-22-15,0 1 0,0 0 16,21 20-16,-21-20 0,0 0 16,0 21-16,0-22 0,0 22 0,0 0 15,0 0-15,0 0 0,-21 42 32,0 21-32,21 0 15,-21 22-15,21-1 16,-22 1-16,1-1 0,0 22 0,0 0 15,0-1-15,0 1 0,-1 21 16,-20-21-16,21 20 0,0-20 0,-22 0 16,22-1-16,-21 1 0,21 0 15,-22-1-15,22 1 0,0-21 16,0-1-16,0-21 0,21 22 0,0-22 16,0-21-16,0 1 0,0 20 15,0-21-15,0-42 16,0 0-1,0 0-15,0-22 0,21 1 0,0-22 16,-21 1-16,21-1 16</inkml:trace>
  <inkml:trace contextRef="#ctx0" brushRef="#br0" timeOffset="356.79">2159 339 0,'0'-21'0,"0"42"0,0-85 16,0 43-16,0 0 0,0-21 0,0 20 16,0 1-1,21 21 1,-21 21-16,21 22 0,-21-1 16,21 0-16,1 22 0,-1-1 15,-21 1-15,0 21 0,21-1 0,-21 1 16,21 21-16,-21-22 0,0 1 15,0 0-15,0 84 0,0-105 16,0 20-16,0-20 0,0-1 16,0 1-16,0-1 0,0 1 0,0-22 15,-21 0-15,21 1 0,-21-22 16,21 21-16,0 1 16,0-22-16,-21-21 15,-1-21 1,22-1-16,-21 1 15,21-21-15,-21 0 0,0-1 0</inkml:trace>
  <inkml:trace contextRef="#ctx0" brushRef="#br0" timeOffset="565.66">1693 1418 0,'-21'0'0,"42"0"0,-63 0 0,63 0 31,21 0-31,-20-21 15,20 21-15,-21-21 16,21 21-16,1 0 0,-1 0 0,0-21 16,1 21-16,-1 0 0,0 0 15,1 0-15,-22 0 0,21 0 16,-21 0-16,22 0 0,-22 0 0,0 0 16,-21-21-16,21 21 0,0 0 15</inkml:trace>
  <inkml:trace contextRef="#ctx0" brushRef="#br0" timeOffset="921.47">3133 1249 0,'0'0'0,"21"-21"0,0 0 16,-21-1-16,21 1 15,-21 0-15,0 0 16,0 0-16,0 0 0,-21 21 15,0 0 1,0 0-16,-1 0 0,1 21 0,-21 0 16,21 0-16,-22 21 0,1-20 15,0 20-15,-1 0 0,1 1 0,0-1 16,21 0-16,-22 22 0,22-22 16,0 0-16,0 1 0,21-1 0,0 0 15,0 1-15,0-22 16,0 21-16,21-21 0,0 1 0,21-1 0,-20 0 15,20 0-15,0-21 16,22 0-16,-22 0 0,0 0 0,22 0 16,-22 0-16,1-21 0,20 0 15,1 0-15,-1-1 0,1 1 0,-1-21 16,1 0-16,20-1 0</inkml:trace>
  <inkml:trace contextRef="#ctx0" brushRef="#br0" timeOffset="1193.31">4064 1270 0,'0'-42'0,"0"84"0,0-105 0,0 41 0,0 1 16,0 0-16,0 0 0,-21 21 16,0 0-16,-1 0 0,1 0 15,0 0-15,0 21 0,-21 0 16,20 0-16,-20 1 0,21 20 16,-21-21-16,20 21 0,-41 43 15,42-43-15,0 1 0,-1-1 16,1 0-16,21 1 0,0-22 0,0 21 15,0 1-15,0-22 0,0 21 16,0-21-16,21 0 0,22 1 16,-1 20-16,0-21 0,1-21 15,20 0-15,22 0 16,-43 0-16,1-21 0,-1 21 16,0-21-16,1-22 0,-1 22 0,0 0 15</inkml:trace>
  <inkml:trace contextRef="#ctx0" brushRef="#br0" timeOffset="2324.14">4508 1397 0,'0'0'16,"-21"0"-16,21 21 16,21-21-1,-21 21-15,22-21 16,-1 0-16,21 0 0,-21 0 15,0 0-15,1-21 0,20 21 16,0-21-16,-21 21 0,22-21 0,-22 0 16,0 21-16,0-21 0,0-1 15,1 22-15,-22-21 0,0 0 0,0 0 16,-22 21 0,1 0-16,0 0 0,-21 0 15,21 0-15,-1 0 0,-20 21 16,21 0-16,-21 0 0,20 1 0,-20-1 15,21 0-15,0 21 0,0-21 16,-1 1-16,1 20 0,0-21 16,0 21-16,21 1 0,0-22 15,0 64-15,0-64 16,0 0-16,21 0 0,0 0 16,22 0-16,-22-21 0,21 0 0,0 0 15,1 0-15,20 0 0,-20 0 0,20 0 16,-21 0-16,22-21 0,-1 0 15,-20-21-15,20 21 0,-20-22 0,-1 22 16,0-21-16,1-1 0,-22 1 16,0 21-16,21-21 0,-42-1 0,0 22 15,21 0-15,-21 0 0,0-22 32,-21 43-32,0 0 15,0 0-15,21 22 0,-21-1 0,0 0 16,21 0-16,0 0 0,0 0 15,0 22-15,0-22 0,0 0 0,0 0 16,0 22-16,0-22 0,21 0 16,0 0-16,0 0 0,21 22 15,1-1 1,-22-21-16,0-21 0,-21-21 47,-21 0-47,0 0 15,0-1-15,-1 1 0,22 0 16,-21 21-16,0-21 0,21 0 0,-21 21 16,0 0-16,21 21 15,0 0-15,0 0 16,0 0-16,0 43 16,0-43-16,0 0 0,21 0 15,0 1-15,0-22 16,-21 21-16,21-21 0,22 0 0,-22 0 15,0 0-15,64 0 16,-1 0-16,-62-21 16,41-1-16,-21 1 0,1 0 0,-1 0 15,0-21-15,1 20 0,-1-20 16,0 0-16,1-1 0,41-62 16,-62 62-16,-22 1 15,0 0-15,0 20 0,0-20 16,0 21-16,0-21 0,-22 42 15,1 0 1,21 21-16,0 0 0,-21 0 16,21 0-16,-21 0 0,21 43 15,0-22-15,0 1 0,0-22 16,0 21-16,21-21 0,0 22 0,0-22 16,1 42-1,-1-20-15,0-22 0,0 0 0,0 0 16,0 0-16,-21 0 0,0 1 0,0-1 15,0 0 1,-42 0-16,0-21 0,21 0 16,-22 0-16,22 0 0,-21 0 15,-1 21-15,22-21 0,0 0 0,-21 0 16,21 0-16,21-21 16,0 0-16,21-21 15,0 20-15</inkml:trace>
  <inkml:trace contextRef="#ctx0" brushRef="#br0" timeOffset="3172.23">8191 1122 0,'22'0'16,"-1"-21"-16,0 0 15,0 21-15,-21-22 0,42 1 16,-20 0-16,-1-21 0,21 21 0,-21-22 16,22 22-16,-1-21 0,0-1 15,1 22-15,-1-21 0,43-22 16,-64 22-16,0 21 0,-21-21 16,0 20-16,0-41 15,-21 42-15,0 0 0,-22-1 16,1 1-16,0 21 0,-22 0 0,1 0 15,-1 0-15,22 0 0,-149 43 16,85-22 0,64 0-16,21 0 0,0 0 15,21 0-15,0 22 0,0-22 0,0 21 16,21-21-16,0 43 0,21-22 16,1 1-16,-1 20 0,0-21 0,1 22 15,-1-22-15,0 22 0,-20-22 16,20 0-16,0 22 0,-21-22 0,1 1 15,-1-1-15,-21 0 0,0-21 16,0 22-16,-43 41 16,-105 1-16,85-64 0,-1 0 15,1 1-15,-22-22 16,22 0-16,-1 0 0,1 0 0,-1 0 16,22-22-16,-1 22 0,1-42 15,0 21-15,-43-127 16,85 105-16,0 1 15,0 0-15,0-1 0,0-20 0,0 21 16,0-1-16,21 1 0,0 21 16,1-22-16,20 43 0,0-21 0,1 21 15,20 0-15,1 0 0,-1 0 16,1 0-16,-1 0 0,22 0 16</inkml:trace>
  <inkml:trace contextRef="#ctx0" brushRef="#br0" timeOffset="3568">9059 1016 0,'0'0'16,"0"-21"-16,0 42 15,-21 0 1,0 0-16,0 1 0,21 20 0,0 0 0,-21 1 15,-1-1-15,22 0 16,-21 22-16,21-1 0,0 1 0,0-1 16,-21 22-16,21 0 0,0-1 15,-21 1-15,21-22 0,0 22 0,0 190 16,-21-169-16,21 0 16,-21-21-16,-1-1 0,22 1 15,-21 0-15,0-1 0,0 1 0,0 0 16,0-22-16,-1 1 0,1-1 0,0-21 15,-21 43-15,42-64 16,0 0-16,-21 1 0,21-1 16,-22-21-16,22-21 15,0-1-15,0 1 0,0-21 16,0 0-16,22-22 0,-1 22 0,0-22 16,0-20-16,21-1 0,-20 0 0,-1-21 15</inkml:trace>
  <inkml:trace contextRef="#ctx0" brushRef="#br0" timeOffset="3877.83">8996 1334 0,'0'-43'0,"0"86"0,0-128 0,0 64 0,0-22 16,0 22-16,21-21 0,0 21 16,0-22-16,64 1 15,-43 42-15,1 0 16,-1 0-16,0 21 0,1-21 15,-1 21-15,0 22 0,1-22 0,-22 0 16,42 43-16,-63-22 16,0 0-16,0-21 0,0 22 0,-21-22 15,-21 0-15,21 21 0,-22-20 16,22-1-16,-21-21 0,-1 21 0,1 0 16,0-21-16,21 0 0,-1 21 15,-20-21-15,21 0 0,0 0 16,42 0 15,0-21-31,21 0 0,-20 21 16</inkml:trace>
  <inkml:trace contextRef="#ctx0" brushRef="#br0" timeOffset="4245.62">9758 1312 0,'42'0'16,"-21"0"0,0 0-16,1 0 15,105-63 1,-106 42-16,0 0 16,0-1-16,0 1 0,22-21 15,-43 0-15,0 20 16,0 1-16,0 0 0,-22 21 15,1 0-15,0 0 0,-21 0 16,21 21-16,-22 0 0,1 1 0,0 20 16,-1-21-16,22 21 0,-21-20 0,21 20 15,-22-21-15,22 21 0,21-20 0,-21 20 16,21-21-16,0 0 16,0 0-16,0 1 0,0-1 0,0 0 15,21-21-15,0 0 16,22 0-16,-1 0 0,0 0 0,1 0 15,20 0-15,-21 0 0,22 0 0,-1-21 16,-20 0-16</inkml:trace>
  <inkml:trace contextRef="#ctx0" brushRef="#br0" timeOffset="4688.35">10604 1080 0,'22'-43'0,"-44"86"0,44-107 0,-22 43 15,0 0-15,0 0 0,0-1 16,-22 22-1,1 22-15,0 20 16,0-21-16,0 21 0,21-20 16,-21 20-16,-1-21 0,22 21 15,-21 1-15,21-22 0,0 21 0,0-21 16,0 1-16,0-1 0,0 0 16,0 0-16,0 0 0,21 0 0,1 1 15,-1-22-15,0 0 0,0 21 16,21-21-16,-20 0 0,20 0 0,-21 0 15,21-21-15,1 21 0,-22-22 16,21 1-16,1 0 0,-1-21 0,-21 21 16,43-64-16,-43 43 15,0 20-15,0-20 0,0 21 16,-21 0-16,21 0 0,-21-1 0,0 44 31,-21 20-31,0-21 0,21 0 16,-21 22-16,0-22 0,0 0 15,21 21-15,0-21 0,0 1 16,-22-1-16,22 0 0,0 0 0,0 0 0,0 0 16,22-21-1,-1 0 1,0 0 0,-21-21-16,0 0 0,21 0 0,0 0 0</inkml:trace>
  <inkml:trace contextRef="#ctx0" brushRef="#br0" timeOffset="4868.26">11134 783 0,'0'0'0,"0"-21"0,-22 21 0,1 0 16,0 0-16,21-21 16,0 42 30,21-21-46,0 0 0,-21 21 16,22-21-16</inkml:trace>
  <inkml:trace contextRef="#ctx0" brushRef="#br0" timeOffset="5818.72">11451 1016 0,'64'21'31,"-43"-21"-31,0 0 0,0 0 16,0-21-16,22 0 0,-22 0 0,21 0 0,0-22 15,1 22-15,-1-21 16,0 21-16,1-22 0,-1 22 0,-21-21 16,22-1-16,-22 1 0,0 0 15,-21 21-15,0-22 0,0 1 0,0 21 16,0 0-16,0-22 0,-21 22 15,0 21-15,-1 0 0,-20 0 16,21 21-16,0-21 0,-22 43 16,22-22-16,0 21 0,0 0 0,-21 64 15,20-42-15,-20 84 16,42-63-16,-21 84 16,21-106-16,-21 22 0,21 0 15,0-1-15,-21 1 0,21 0 16,0 190-16,-22-190 15,-20 63-15,42-64 16,-21 1-16,0 0 0,0-22 0,-1 22 16,1 0-16,0-22 0,-21 22 0,21-22 15,-1 1-15,1-1 0,0 1 16,0-1-16,21 1 0,0-22 0,0 0 16,0 1-16,0-1 0,0 22 15,42-43-15,1-21 0,-22 0 16,21 0-16,-21 0 15,22 0-15,-1-21 0,0-1 0,1-20 16,-1 21-16,0-21 0,1-1 0,62-41 16,-41 41-16,-22 1 15,22-22-15,-22 1 0,0-1 0,1-20 16,-22 20-16,0-20 0,0-1 0,-21 0 16,0 1-16,0-1 0,-21 0 15,-42-63-15,-1 63 0,22 22 16,-22-1-16,22 22 0,-22 0 15,22-1-15,0 22 0,-1-21 16,1 42-16,21-21 0,0 0 0,0 21 16,21-22-1,0 1 17,21 21-32,0 0 0,0-21 0,21 21 15,-20-21-15,20 0 0,0 21 0,1-21 16,-1-1-16,21 1 0,-20 0 15,20 0-15,-20 0 0,20-22 0,-21 22 16,1 0-16,-22-21 0,21 21 16,-21-1-16,-21 1 0,0-21 15,0 21-15,0 0 16,-21 21 15,21 21-31,-21 0 0,0 0 0,21 0 16,0 0-16,-21 1 0,21 20 15,-21-21-15,21 0 0,0 0 0,0 1 16,0 20-16,0-21 0,0 0 16,0 0-16,21-21 47,0-21-47,-21 0 0,21 0 15,0 0-15</inkml:trace>
  <inkml:trace contextRef="#ctx0" brushRef="#br0" timeOffset="6004.61">12467 868 0,'0'0'0,"0"-21"0,0 42 63,0 0-48,0 0-15,0 0 16,0 1-16,0-1 16</inkml:trace>
  <inkml:trace contextRef="#ctx0" brushRef="#br0" timeOffset="6744.19">12742 1185 0,'21'0'47,"1"0"-47,-1-21 15,-21 0-15,21 21 0,0-21 0,0 0 16,0 0-16,1-1 0,-1 1 16,0 21-16,-21-21 0,0 0 15,0 0-15,-21 21 16,0 0-1,-1 21-15,1-21 0,0 21 0,0 0 16,0 0-16,0 22 0,-1-22 16,22 0-16,0 0 0,-21 22 0,21-22 15,0 0-15,0 0 0,0 0 16,0 0-16,0 1 0,0-1 0,0 0 16,21 0-16,1 0 15,-1-21-15,0 21 0,0-21 0,21 0 16,-20 0-16,20 0 0,21 0 15,-20 0-15,-1 0 16,0 0-16,-20 0 0,20-21 0,-21 0 16,21 0-16,-20 0 0,-1-22 15,0 22-15,0 0 0,-21-21 0,21 21 16,-21-22-16,21 22 0,-21 0 0,22-21 16,-22 20-16,21 1 15,0-21-15,0 42 0,0-21 16,0 21-16,1 0 15,-1 0-15,0 0 0,0 0 16,0 21-16,-21 0 0,21 0 16,-21 0-16,22 1 0,-22 20 0,21-21 15,-21 0-15,0 22 16,0-22-16,0 21 0,0-21 0,0 0 16,0 1-16,0-1 0,0 0 15,0 0-15,0 0 0,0 0 16,0-42 15,0 0-15,0 0-16,0 0 15,0 0-15,0-1 0,21 1 16,-21-21-16,21 21 0,0-22 0,0 22 16,1-21-16,-1 21 0,0-22 0,0 22 15,-21 0-15,21 0 16,0 21-16,-21-21 0,22 0 0,-1 21 15,0-22-15,0 22 0,0-21 0,0 21 16,22 0-16</inkml:trace>
  <inkml:trace contextRef="#ctx0" brushRef="#br0" timeOffset="7241.91">14626 974 0,'42'-43'16,"-42"22"-16,0 0 15,0 0 1,-21 21 0,-21 0-1,21 21-15,-22 0 0,1 0 16,0-21-16,-1 43 0,1-22 0,0-21 15,21 21-15,-22 0 0,22 0 16,21 1-16,0-1 0,-21 0 16,21 0-16,0 0 0,21 0 15,0-21-15,0 22 16,22-1-16,-22-21 0,0 21 0,21-21 16,-20 21-16,20-21 0,-21 21 15,0 0-15,22-21 0,-22 22 16,0-1-16,0 0 0,-21 0 15,0 0-15,0 0 16,0 1-16,0-1 16,-21-21-16,0 0 0,0 0 15,-1 21-15,1-21 0,0 0 0,-21 0 16,21 0-16,-1 0 16,-20 0-16,21 0 0,0 0 0,0 0 15,-1 0-15,1 0 0,0 0 16,0 0-16,0 0 0,0 0 0,-1 0 15,-41 0-15,21 0 16</inkml:trace>
  <inkml:trace contextRef="#ctx0" brushRef="#br0" timeOffset="8404.24">2159 2604 0,'0'0'0,"-42"0"0,20 21 15,-20-21-15,0 0 0,21 21 16,-1-21-16,1 0 0,0 0 15,0 0-15,0 0 0,21 21 63,21-21-63,0 0 16,21 0-16,-20 0 0,20 0 0,0 0 15,1 0-15,-1 0 0,21 0 16,22 0-16,0-21 0,-1 21 0,22 0 15,0 0-15,0-21 0,0 21 16,0 0-16,21 0 0,0-21 16,0 21-16,21 0 0,-21 0 0,21-22 15,-21 22-15,21-21 0,0 21 16,22-21-16,-1 21 0,-21-21 0,21 21 16,1-21-16,-1 21 0,0-21 15,22-1-15,-22 22 0,22-21 0,-22 21 16,43-21-16,-22 21 15,1 0-15,-1 0 0,212-21 16,-190 21-16,-21 0 0,-1 0 0,22 0 16,-22-21-16,22 21 0,-22 0 0,1 0 15,-1 0-15,1 0 0,-1-21 16,22 21-16,-21 0 0,-1 0 0,-21 0 16,1 0-16,20 0 0,-20-22 0,-1 22 15,-21 0-15,0 0 0,0 0 16,1-21-16,-22 21 0,0 0 15,0 0-15,0-21 0,0 21 0,-22 0 16,1 0-16,-21-21 0,21 21 16,-22 0-16,-20 0 0,21 0 0,-1-21 15,-20 21-15,-1 0 0,1 0 0,-1 0 16,1 0-16,-22 0 0,0 0 16,1 0-16,-22 0 0,21 0 15,-21 0-15,1 0 0,-1 0 16,0 0-1,0 0 17,0 0-32,0 0 15</inkml:trace>
  <inkml:trace contextRef="#ctx0" brushRef="#br0" timeOffset="8501.71">13695 2244 0,'21'0'31</inkml:trace>
  <inkml:trace contextRef="#ctx0" brushRef="#br0" timeOffset="16472.63">952 4212 0,'-21'-21'16,"42"42"-16,-42-63 0,21 21 0,0 0 15,0-1-15,0 1 16,0 0-16,0 42 31,0 0-15,0 22-16,0-1 0,0-21 0,0 43 16,0-22-16,0 0 0,0 22 15,0-22-15,0 22 0,0-22 16,0 22-16,0-1 0,0-21 15,0 22-15,0-22 0,0 1 0,0 20 16,0-42-16,0 22 0,0-1 16,0-21-16,0 0 0,-21 0 0,21 1 15,0-1-15,0 0 16,0-42 15,21 0-31,-21-1 0,21 1 16,1 0-16,-1-21 0,0 21 15</inkml:trace>
  <inkml:trace contextRef="#ctx0" brushRef="#br0" timeOffset="16788.45">1460 4678 0,'0'0'0,"0"21"16,0 0-1,22-21 17,-1 0-17,-21-21-15,21 21 0,-21-21 16,0 0-16,0 0 16,0-1-1,-21 22 1,0 0-16,-1 0 0,1 0 15,0 0-15,0 22 0,21-1 0,-21-21 16,0 21-16,-1-21 0,22 21 16,22-21-1,-1 0-15,0 0 16,21 0-16</inkml:trace>
  <inkml:trace contextRef="#ctx0" brushRef="#br0" timeOffset="17136.25">2180 4001 0,'0'-22'16,"0"44"-16,0-65 0,0 22 0,0 0 15,-21 21 1,21 21-1,0 0-15,0 0 16,0 43-16,0-22 0,0 22 0,0-1 16,-21 1-16,21-1 15,-21 1-15,21 20 0,0-20 0,0-1 16,0 22-16,0-21 0,0-1 16,0 1-16,0-22 0,0 21 0,0-20 15,0-22-15,0 21 0,0-21 16,0 1-16,0-1 0,21 0 0,0-21 15,0 0-15,0 0 16,0-21-16,-21 0 16,22-22-16,-1 22 0</inkml:trace>
  <inkml:trace contextRef="#ctx0" brushRef="#br0" timeOffset="17472.4">2159 4360 0,'-21'-42'0,"42"84"0,-85-126 0,43 41 0,-21 22 15,21-21-15,0 0 0,-1-1 16,22 22-16,0-42 0,0 20 16,0 22-16,22 0 0,-1 0 15,0-22-15,21 22 0,1 0 0,-1 21 16,21-21-16,-20 21 0,20 0 16,-20 0-16,62 42 15,-41-21-15,-43 1 0,21 20 16,-20 0-16,-1 1 0,-21 20 0,0-21 15,0 22-15,-21-22 0,-64 64 16,43-64-16,-1 1 0,-20-1 16,20-21-16,-20 22 0,21-22 15,-1 0-15,22 0 0,-21 0 0,21-21 16,21 21-16,0 1 0,42-22 31,-21 0-15,21 0-16,-20 0 0,20-22 0,0 22 15</inkml:trace>
  <inkml:trace contextRef="#ctx0" brushRef="#br0" timeOffset="17957.14">2921 4403 0,'21'-21'15,"-42"42"16,0 0-31,21 21 16,0-21-16,-21 22 0,-1-22 0,1 21 16,21 1-16,-21-1 0,0 0 15,21 1-15,0-1 0,-21-21 0,21 64 16,0-64 0,0 0-16,0 0 0,21 0 0,-21 1 15,21-22-15,0 0 0,0 0 0,1 0 16,20 0-16,-21 0 0,0 0 15,43-43-15,-43 22 0,0-21 16,21 21-16,-20-22 0,-1 1 16,0 0-16,0-1 0,0 1 0,0 0 15,1-1-15,-22-20 16,21 20-16,-21 22 16,21 0-16,-21 42 15,0 0-15,-21-21 16,0 43-16,21-22 0,-22 0 0,22 21 15,-21-20-15,21 20 0,-21-21 16,21 21-16,0 1 0,0-22 0,0 0 16,0 21-16,0-20 0,0-1 15,0 0-15,0 0 0,21-21 16,0 0-16,1 0 0,-1 0 0,0 0 16,21-21-16,-21 21 0,1-21 15,20 0-15,-21-22 0,21 22 0,-20-21 16</inkml:trace>
  <inkml:trace contextRef="#ctx0" brushRef="#br0" timeOffset="18464.75">3746 3958 0,'0'0'0,"0"21"31,0 22-31,0-22 0,0 21 16,0 22-16,0-22 0,0 0 15,0 22-15,0-22 0,0 22 0,0-22 0,-21 0 16,0 22-16,21-22 0,-21 1 16,21-1-16,-21 0 0,21 1 0,-21-22 15,21 21-15,-22-21 0,22 0 16,0 1-16,0-1 0,0-42 31,0-1-15,0-20-16,0 21 0,22 0 15,-1-22-15,-21 1 0,21 21 16,0-21-16,0-1 0,0 22 0,1-21 16,-1 21-16,0-1 0,21 1 15,-21 0-15,22 21 0,-22 0 0,21 0 16,1 0-16,-22 0 0,21 21 16,0 0-16,-20 1 0,20-1 15,-21 0-15,21 0 0,-20 0 0,-1 22 16,0-22-16,0 21 0,-21-21 0,0 0 15,0 22-15,-21-22 0,0 0 16,0 0-16,-22 22 0,22-22 0,-21 0 16,-22 0-16,22 0 0,0 0 15,-1 1-15,1-22 0,0 21 0,-22-21 16,43 21-16,0-21 0,42-21 31,0 0-31,0-1 16,0 1-16,1 0 0</inkml:trace>
  <inkml:trace contextRef="#ctx0" brushRef="#br0" timeOffset="19434.2">4762 3852 0,'0'0'15,"-21"-21"-15,0 21 16,0 21 0,21 1-16,-21-1 0,21 21 0,0-21 15,0 43-15,0-22 0,-21 22 16,21-1-16,-22 1 0,22-22 0,-21 21 16,21 1-16,0-1 0,0-20 15,0-1-15,0 22 0,0-22 16,0 0-16,0 1 0,0-1 0,0-21 15,21 0-15,1 0 0,-1 1 16,0-1-16,0-21 0,21 0 0,-20 0 16,20 0-16,43-43 15,-43 22-15,-21 0 0,21-21 0,1 21 16,41-64-16,-62 43 0,-1-1 16,21 1-16,-21 0 0,0-1 15,-21 22-15,22-21 0,-22 21 16,21-1-16,-21 44 31,0-1-31,0 0 0,-21 0 16,21 21-16,0-20 0,0-1 0,0 21 15,0-21-15,0 0 0,0 22 16,0-22-16,0 0 0,0 0 0,0 0 16,21 1-16,-21-1 0,21 0 15,0-21-15,0 0 0,0 0 0,22 0 16,-22 0-16,0 0 0,21-21 15,-20 21-15,-1-21 16,21-22-16,0 1 0,-20 21 16,20-22-16,-21 1 0,0 21 0,22-21 15,62-64 1,-83 63-16,20 22 0,-21 0 0,0 21 16,0-21-16,1 21 0,-1 0 15,0 0-15,0 0 16,0 0-16,-21 21 15,21-21 17,-21-21-1,0 0-31,0 0 16,0-1-16,0 1 15,0 0 1,-21 21-16,0 0 15,0 0-15,21 21 0,-21 0 16,0 1-16,-1-1 0,1 0 0,0 0 16,0 21-16,0 1 0,0-22 15,-1 21-15,1 1 0,21-1 16,0-21-16,0 21 0,0 1 0,0-22 0,0 0 16,0 21-16,21-20 0,1-1 15,-1 0-15,0-21 0,21 21 16,-21-21-16,22 0 0,-1 0 0,0 0 15,1 0-15,-22 0 0,21 0 16,-21-21-16,22 21 0,-22-21 0,21 0 16,-21-1-16,1 1 0,-1 0 0,0 0 15,0 0-15,0 0 0,0-1 16,-21-20-16,0 21 0,22-21 16,-22-1-16,0 22 0</inkml:trace>
  <inkml:trace contextRef="#ctx0" brushRef="#br0" timeOffset="19684.05">5778 3747 0,'-21'0'0,"42"0"0,-63 0 16,21 0-1,42 0 32,0 0-31</inkml:trace>
  <inkml:trace contextRef="#ctx0" brushRef="#br0" timeOffset="20677.22">741 7133 0,'0'-21'0,"0"42"0,-21-63 0,21 21 0,0 0 15,0-1-15,0 1 0,21 0 0,0-21 16,0 21-16,0-1 0,22 1 16,-1 0-16,0 0 0,1 21 15,-1 0-15,0 0 0,1 0 16,-1 0-16,0 0 0,1 21 0,-1 0 15,-21 22-15,0-22 0,0 85 16,-21-1 0,-21-41-16,0-1 0,-64 64 15,43-63-15,0-1 0,-22-20 16,22 20-16,-22-20 0,22-1 0,-21 0 16,20 1-16,-20-22 0,20 0 15,-20 0-15,-22-21 16,64 0-16,0 0 0,-21-21 15,42 0-15,-22 0 0,22-1 0,0-20 16,0 0-16,0-1 0,0 1 16,0 0-16,22-1 0,20 22 0,-21-21 15,21 21-15,1-22 16,-1 43-16,0 0 0,1 0 0,-1 0 16,-21 22-16,22-1 0,-1 0 15,-21 0-15,21 21 0,-20-20 0,-1 20 16,0-21-16,-21 21 0,0 1 15,0-22-15,0 0 0,21 21 0,-21-20 16,0-1-16,0 0 0,0 0 16,21-21-16,-21 21 0,21-21 31,1-21-31,-1 0 0,-21 0 16</inkml:trace>
  <inkml:trace contextRef="#ctx0" brushRef="#br0" timeOffset="20850.13">1630 7303 0,'0'-22'15,"0"44"-15,21-44 32,-21 44-32,21-22 15,0 0-15,0 0 16,1 0-16,-1 0 0,0 0 0,21-22 15</inkml:trace>
  <inkml:trace contextRef="#ctx0" brushRef="#br0" timeOffset="21140.96">2667 6625 0,'0'-21'16,"0"42"-16,-21-42 0,0 0 0,-1 0 0,1 21 15,0 0-15,0 0 16,0 0-16,0 21 0,21 21 16,-22-21-16,22 22 0,-21 20 15,21-20-15,0 20 0,0 1 0,0-1 16,0 1-16,0 20 0,0 1 16,0-22-16,-21 22 0,21-21 0,0-1 15,-21 1-15,21-1 0,0 1 0,-21-22 16,21 0-16,0 1 0,0-1 15,0-21-15,0 0 0,0 0 0,21-21 32,0-21-32,-21 0 0</inkml:trace>
  <inkml:trace contextRef="#ctx0" brushRef="#br0" timeOffset="21456.78">2434 7112 0,'-21'-42'0,"42"84"0,-63-148 0,-1 43 15,22 20-15,0-20 0,21 21 0,0-1 16,0 1-16,0 0 0,0-1 16,0 1-16,21 0 0,0-1 0,22 1 15,63 0-15,-43 20 16,1 1-16,-1 21 0,1 0 0,20 0 16,-41 0-16,20 21 15,-21 22-15,1-1 0,-1 0 0,-21 22 0,0-22 16,-21 22-16,-21 42 15,-42-1-15,20-62 16,1-1-16,-21-21 0,20 22 16,-20-1-16,-1 0 0,1-21 15,-1 1-15,22 20 0,0-21 0,-43 0 16,64 0-16,21 1 16,0-1-16,42 0 15,-21-21-15,0 0 16</inkml:trace>
  <inkml:trace contextRef="#ctx0" brushRef="#br0" timeOffset="22081.21">3048 7768 0,'0'0'0,"0"-21"31,21 0-16,0 0-15,0-22 0,22 22 0,-22 0 16,21-21-16,-21-1 0,22-20 16,-1 21-16,0-22 0,1 1 0,-1-1 15,0 22-15,-20-1 0,-1 1 0,-21 0 16,0 21-16,0-1 0,-21 22 16,-1 0-16,1 0 15,-21 0-15,0 22 0,-1-1 16,22 0-16,-21 0 0,21 0 0,-22 22 15,22-22-15,0 42 0,21-42 16,0 1-16,0 20 0,0-21 16,0 0-16,21 0 0,0 1 0,0-1 15,1 0-15,-1 0 0,21 0 16,-21 0-16,43 22 16,-22-1-16,-21-42 15,0 21-15,1-21 0,-22 21 0,21-21 16,0 0-16,0 0 0,0 0 0,0 0 15,1-21-15,-1 0 0,42 0 16,1-43 0,-22 43-16,-21-21 0,0 21 0,22-22 15,-22 1-15,0 0 0,0-22 0,-21 22 16,0 21-16,21-22 0,-21 22 16,0-21-16,0 63 15,0 0 1,0 0-16,0 22 0,0-22 0,0 21 15,-21 43-15,21-64 16,0 21-16,0-20 0,-21 20 0,21-21 16,0 0-16,0 0 0,0 1 0,0-1 15,0 0-15,21-21 32,0-21-32,1 0 15,-22-1-15,21 1 0,-21 0 0</inkml:trace>
  <inkml:trace contextRef="#ctx0" brushRef="#br0" timeOffset="22260.11">4064 6900 0,'0'0'0,"0"-21"16,-21 21-16,0 0 0,-1 0 16,1 0-1,21 21 16,0 1-31,21-22 16,1 0-16,-1 0 0,0 0 16</inkml:trace>
  <inkml:trace contextRef="#ctx0" brushRef="#br0" timeOffset="22649.89">4466 6964 0,'-21'0'16,"42"0"-16,-63 0 0,42 21 31,0 0-31,0 0 0,0 1 0,0-1 16,21 42-16,0-20 16,0-1-16,0-21 0,1 21 0,-22 1 15,21-1-15,-21 0 0,21 1 0,-21-1 16,0-21-16,21 0 0,-21 22 15,21-1-15,-21-21 16,21-21-16,1 0 16,-1-21-1,0 21-15,0-21 0,-21 0 16,21 0-16,0-22 0,-21 22 16,22-21-16,-1-1 0,-21 1 0,21 0 15,0-1-15,0 1 0,0-21 0,1 20 16,-1 22-16,0-21 0,0 21 0,0-1 15,0 1-15,1 0 0,20 0 16,-21 21-16,0 0 0,0 0 16,1 0-16</inkml:trace>
  <inkml:trace contextRef="#ctx0" brushRef="#br0" timeOffset="23752.83">5842 7260 0,'0'0'0,"21"-21"0,0-21 0,-21 21 0,0-22 16,0 1-16,0 21 0,0-22 0,0 22 15,0-21-15,0 21 0,-21 0 16,0-1-16,0 1 0,-22 21 15,22 0-15,-21 0 0,0 0 0,-1 0 16,22 0-16,-21 21 0,-1 22 16,22-22-16,-21 21 0,21 1 0,-43 41 15,43-41-15,0 20 0,0-21 16,21 1-16,0-1 0,0 0 16,0 1-16,0-1 0,0-21 0,21 0 15,0 1-15,0-1 0,0-21 16,1 0-16,20 0 0,-21 0 0,21 0 15,-20 0-15,20 0 0,-21-21 0,21 21 16,1-43-16,-1 1 16,-21 21-16,0-22 0,1 1 15,20-43-15,-21 43 0,-21 0 16,21-22-16,-21 22 0,21 0 0,-21 20 16,0-20-16,0 21 0,0 0 15,0 0-15,0 42 16,0 0-1,0 0-15,0 21 0,0-20 0,0 20 16,0 0-16,0 1 0,0-1 16,0 0-16,0 1 0,0-1 0,22 0 15,-1-21-15,-21 1 0,21 20 16,0-21-16,0 0 0,0-21 0,43 21 16,-43-21-1,0 0-15,0 0 0,1-21 0,41-21 16,-63 21-16,21 0 0,0-22 15,1 22-15,-1-21 0,0-1 16,0-20-16,0 21 0,0-22 16,1 22-16,20-85 0,0 84 0,-21-20 15,1-1-15,-22 1 0,21-1 16,-21 22-16,21 0 0,-21-1 0,0 1 16,0 21-16,0 0 0,0 0 15,0 42 1,0 0-16,-21 0 0,0 21 0,21 1 15,-22-1-15,22 0 0,0 1 0,0 20 16,0-20-16,0 20 0,-21-21 16,21 1-16,0 20 0,-21-20 0,21 20 15,0-21-15,0 1 0,0 20 0,0-20 16,0-1-16,0 0 0,0-21 16,0 22-16,21-22 0,0 0 0,1 0 15,-1 0-15,21-21 0,-21 0 0,22 0 16,-1 0-16,0 0 0,1 0 15,20-21-15,-21 0 0,1 0 0,-1 0 16,22 0-16,-22-22 0,-21 1 16,21 0-16,1-1 0,-22 1 15,21 0-15,1-43 0,-22 43 16,-21 20-16,0 1 0,0 0 0,0 0 16,-21 21-1,-1 0-15,1 0 0,0 21 16,0 0-16,0 22 0,0 20 0,21-21 15,0 1-15,0-1 0,0-21 16,0 22-16,0-1 0,0-21 0,0 21 16,0-20-16,21-1 0,0 0 15,0-21-15,0 21 0,0-21 0,22 0 16,-22 0-16,0 0 0,0 0 16,22 0-16,-22 0 0,21-21 0,-21 21 15,0-21-15,22 0 0,-22-1 16,42-41-16,-20 42 0,20-43 15,-42 22-15,1 0 0,-1 20 16,-21-20-16,0 0 0,0 21 16</inkml:trace>
  <inkml:trace contextRef="#ctx0" brushRef="#br0" timeOffset="24036.67">6329 6689 0,'0'0'0,"21"0"16,21 0-16,1 0 16,-1 0-16,21 0 0,22 0 0,0 0 15,-1 0-15,1-21 0,0 21 0,-1 0 16,1-22-16,-21 22 0,-1 0 15,1 0-15,-22-21 0,0 21 0,-21 0 16,22 0-16,-22 0 16,-21-21-1,-21 21-15,0 0 16,-1 0-16</inkml:trace>
  <inkml:trace contextRef="#ctx0" brushRef="#br0" timeOffset="25096.24">720 10202 0,'0'-63'31,"0"42"-31,21 21 16,0 0-16,21-21 0,-21 21 0,22-22 15,-1 22-15,0 0 0,1 0 16,41 22-16,-41-1 0,-1 0 15,-21 0-15,0 0 0,-21 22 16,0-1-16,0-21 0,0 21 0,-21 1 16,0-1-16,-21 0 0,-1 1 15,-62 20-15,62-42 0,1 1 16,-22-1-16,22 0 0,0-21 16,21 0-16,-22 0 0,22 0 0,0 0 15,0 0-15,21-21 16,0 0-16,0-1 0,0 1 15,21 0-15,21 21 0,-21-21 16,22 21-16,-1 0 0,0 0 0,1 0 16,20 21-16,-20 0 0,20 0 15,1 1-15,-22-1 0,21 21 16,-20 0-16,-1-20 0,0 20 0,-20 0 16,-22 1-16,0-1 0,0 0 15,-22 1-15,-20-1 0,0 0 0,-22 1 16,22-1-16,-22-21 0,1 21 15,21-20-15,-22-1 0,1 0 0,20-21 16,-20 0-16,20 0 0,-20 0 16,21 0-16,-1-21 0,1 21 15,-22-43-15,22 1 16,21 21-16,0 0 0,21 0 0,0-1 16,0 1-16,0 0 0,0 0 15,21 0-15,0 21 0,0-21 0,22-1 16,-1 1-16,0 0 0,22 0 15</inkml:trace>
  <inkml:trace contextRef="#ctx0" brushRef="#br0" timeOffset="25273.14">1841 10605 0,'22'0'15,"-44"0"-15,65 0 0,-22 0 0,0 0 63,0-22-48,0 1-15</inkml:trace>
  <inkml:trace contextRef="#ctx0" brushRef="#br0" timeOffset="26116.48">3302 10202 0,'0'0'0,"0"-21"0,0 0 0,-21-21 0,21 21 15,-21-1-15,21-20 0,0 0 16,0 21-16,0-1 0,0 1 15,0 0-15,0 0 0,-22 21 16,1 21 0,21 21-16,-21 1 0,21-1 15,0 0-15,0 22 0,-21 21 16,0-22-16,0 85 0,-1-63 16,1-22-16,0 22 0,0-21 15,0-1-15,-22 1 0,22-22 0,-21 0 16,0 22-16,-1-43 0,22 21 0,-21-21 15,-1 22-15,22-43 0,0 21 16,0-42 0,21 0-16,0-1 0,0 1 15,0 0-15,0-21 0,21-1 0,0-41 16,0 20-16,1 22 16,-1-22-16,0 1 0,-21-1 15,21 22-15,0-21 0,0 20 0,1-20 16,-1 42-16,0 21 15,0 0-15,0 21 0,0 0 16,1 64-16,-1-43 0,-21 0 16,21 1-16,-21 20 0,0-21 15,21 1-15,0-1 0,-21 0 0,21 1 16,22 41-16,-22-62 0,0-1 16,0 21-16,0-42 15,22 21-15,-1-21 0,0 0 0,1 0 16,-1 0-16,22 0 0,-22-21 0,0 21 15,22-21-15,-22 0 0,0-22 16,1 22-16,-1-21 0,0 0 0,22-43 16,-1-84-1,-63 105-15,0-21 0,0 22 16,0-1-16,0 1 0,0-22 0,0 22 16,-21-1-16,-21 1 0,21 20 15,-22-20-15,1 21 0,0-1 0,-1 22 16,-20 0-16,-1 0 0,22 21 15,-21 0-15,20 21 0,-20 0 0,20 21 16,-20 43-16,42-43 16,0 1-16,21 20 0,0-20 0,0 20 15,0-21-15,0 1 0,21 20 16,0-20-16,0-1 0,0 0 0,22 1 16,-1-22-16,0 0 0,1 0 15,20 0-15,-21 0 0,1-21 0,-1 0 16,22 0-16,-22 0 0,0 0 0,1 0 15,-1-21-15,0 0 0,-21 0 16,22 0-16</inkml:trace>
  <inkml:trace contextRef="#ctx0" brushRef="#br0" timeOffset="26493.27">4170 10372 0,'0'21'0,"-21"-21"15,21 21-15,0 0 16,0 0-16,0 1 15,21-22-15,0 0 16,0 0-16,0 0 16,0 0-16,1 0 0,20-22 15,-21 1-15,0 0 16,0 0-16,1 21 0,-22-21 0,0 0 16,0-1-16,0 1 0,-22 21 15,1 0-15,0 0 16,0 0-16,0 0 0,0 21 15,-1 1-15,1-1 0,0 0 16,0 21-16,0-21 0,0 22 0,21-22 16,-22 85-1,22-85-15,0 0 0,0 0 0,0 0 16,0 1-16,22-1 0,-1 0 16,0-21-16,0 0 0,0 21 0,22-21 15,-22 0-15,21 0 0,0 0 0,1-21 16,20 0-16,-20 0 0,20-1 15,85-41-15,-84 42 16,-1-22-16,1-20 0</inkml:trace>
  <inkml:trace contextRef="#ctx0" brushRef="#br0" timeOffset="27025.96">5334 9716 0,'0'0'0,"0"-43"0,0 1 15,0 21-15,0 0 0,0-1 0,-21 1 16,21 0-16,-21 21 0,-1 0 0,1 21 15,0 0-15,21 22 0,-21-1 16,0 0-16,0 1 0,-1 20 0,-20 64 16,21 21-1,0-84-15,0 21 0,-1-22 16,1 22-16,21-1 0,-21 1 0,21 0 16,-21-1-16,0 1 0,21 21 0,0-21 15,-21 20-15,-1-20 0,22 21 16,-21 0-16,0-22 0,0 22 0,0-21 15,0 21-15,-1-22 0,1 1 0,0 0 16,0-1-16,21-20 0,-21-1 0,21 1 16,0-1-16,0-20 15,0 41-15,21-84 0,0 0 16,0 0-16,22 0 0,-22 0 0,21-21 16,22 0-16,-22-21 0,0-1 0,22 1 15,-1 0-15,-20-1 16,20-20-16,1-1 0,84-147 15,-64 63-15,-62 63 16,-1 0-16,-21 1 0,0-1 0,-21 0 16,-1 1-16,-20 20 0,-21-21 15,20 43-15,-20-21 0,20 20 0,-20 1 16,-1 21-16,1-22 0,21 22 16,-1 0-16,1 0 0,0 21 0,20 0 15,1-21-15,42 21 31,22-21-31,-22 21 0,0 0 16,21 0-16,-20-22 0,20 22 16,0-21-16,43-21 0,-43 21 15,1 0-15</inkml:trace>
  <inkml:trace contextRef="#ctx0" brushRef="#br0" timeOffset="28434.97">5927 10160 0,'0'-21'0,"0"42"0,0-63 0,0 21 0,0-1 15,0 1-15,-22 0 0,1 21 0,0-21 16,0 21-16,-43 0 16,22 0-16,21 0 0,-21 0 15,20 0-15,1 21 0,-21 0 0,21 0 16,0 22-16,-1-22 0,1 21 16,0-21-16,0 22 0,21-1 0,0 64 15,0-85-15,0 0 16,0 22-16,0-22 0,21 0 15,0 0-15,0-21 0,1 21 0,20-21 16,-21 0-16,21 0 0,-20 0 0,20 0 16,21-42-16,-20 21 15,-1 0-15,0-1 0,-20-20 0,20 21 16,-21-21-16,21-1 0,-20 22 0,-1-21 16,0-1-16,0 22 0,0 0 15,-21 0-15,0 0 0,0 0 0,0 42 31,0 0-15,0 0-16,-21 0 0,21 22 0,0-22 16,-21 21-16,21-21 0,0 85 15,0-64-15,0-20 16,0 20-16,21-21 0,0 21 16,0-42-16,1 22 0,-1-22 0,0 0 15,0 0-15,21 0 0,-20 0 0,41-22 16,43-41-1,-64 42-15,1 0 16,-22-22-16,21 1 0,-21 0 0,0-1 16,1 1-16,-1 0 0,0 20 15,0-20-15,-21 21 0,0 0 0,0 0 16,0-1-16,-21 44 16,0-1-1,0 0-15,21 0 0,0 0 0,-22 0 16,22 22-16,-21-22 0,21 21 0,0-21 15,0 22-15,0-22 0,0 21 16,0-21-16,21 1 0,1-1 0,-22 0 16,21 0-16,0-21 0,21 21 0,-21-21 15,1 0-15,20 0 0,0 0 16,-21 0-16,22 0 0,-1-21 0,0-21 16,1 21-16,-1-43 15,-21 43-15,22-43 16,-43 22-16,0 0 0,0 21 15,0-1-15,0-20 0,0 21 0,0 0 16,0 0 0,0 42-1,0 0-15,-22 0 0,22 0 0,0 0 16,0 1-16,0 20 0,0-21 16,0 21-16,0 1 0,0-22 0,0 21 15,0-21-15,22 1 0,-1 41 16,42-21-16,-42-42 15,1 22-15,-1-22 0,21 0 16,-21 0-16,22 0 0,-1 0 16,-21-22-16,21 1 0,1 0 0,-22-21 0,21 21 15,1-22-15,-22 1 0,21-22 16,-21 22-16,0-21 0,1-1 16,20 22-16,-21-22 0,-21 1 0,21-1 15,0 1-15,-21-1 0,0 1 0,0-64 16,0 106-16,0-22 15,0 22-15,-21 42 16,0 0-16,0 1 16,-21 41-16,42-21 15,-22 22-15,1-22 0,21 22 16,0-22-16,0 22 0,0-1 0,0-21 16,0 1-16,0 20 0,0-20 0,0-1 15,0 21-15,21-20 16,1-22-16,20 21 0,0 22 0,-21-43 15,22 0-15,-22-21 0,21 0 0,-21 0 16,22 0-16,-1 0 0,-21 0 16,22-21-16,-1 0 0,-21 0 15,21-1-15,1-20 0,-22 21 0,21-21 16,1-1-16,-22-20 0,85-107 16,-85 107-16,0-1 15,0 1-15,0-1 0,0-20 0,1 41 16,-22-20-16,0 21 0,0-1 15,0 1-15,0 21 0,0-22 0,0 22 16,-22 21-16,1 0 0,0 21 16,0 1-16,0 20 0,0 0 15,21 1-15,-22 20 0,22 1 16,-21-1-16,21 1 0,0-1 0,0 1 0,0-1 16,0-21-16,0 22 0,0-22 15,0 1-15,21 20 0,1-21 16,-22-20-16,21 20 0,0-21 0,-21 21 15,21-20-15,0-22 0,0 21 16,1-21-16,-1 0 0,0 0 16,0 0-16,0 0 0,0-21 0,1-1 15,-1 1-15,0 0 0,0 0 0,0 0 16,22-22-16,-22 22 0,0-21 16,0 21-16,0-22 0</inkml:trace>
  <inkml:trace contextRef="#ctx0" brushRef="#br0" timeOffset="28712.81">8594 9885 0,'0'0'0,"-22"0"16,1 0-16,21 21 0,-21-21 0,21 21 16,42-21-16,-20 0 15,-1 0-15,21 0 0,0 0 16,22 0-16,-22 0 0,22 0 0,-1 0 15,1-21-15,42 21 0,-43 0 16,1 0-16,-22-21 0,-21 21 16,21 0-16,-20 0 0,-1 0 0,0 0 15,0 0-15,-42 0 47,0 0-47,0 0 0,-1 0 16,1 0-16</inkml:trace>
  <inkml:trace contextRef="#ctx0" brushRef="#br0" timeOffset="29696.25">1164 13949 0,'21'-21'16,"-42"42"-16,63-85 0,-42 43 0,22 0 15,-22 0-15,0 0 0,0 0 0,0 42 32,0 0-32,-22 0 0,22 21 0,-21 1 15,0-1-15,0 0 0,0 22 16,0-22-16,-1 1 0,1 20 16,0-21-16,-21 1 0,21-1 0,-1 0 15,-20 1-15,21-22 16,0 0-16,0 0 0,-1-21 0,1 0 15,21-21 1,0 0-16,0-21 0,0 20 16,0 1-16,0 0 0,21 0 15,1 0-15,-1 0 0,0 21 0,0 0 16,21-22-16,1 22 0,-22 0 16,42 0-16,-20 0 0,20 0 15,-20 0-15,20 0 0,1 0 0,-1 0 16,-21-21-16,22 21 0,-22-21 15,22 21-15,-22-21 0,0 21 0,-20-21 16,-1 21-16,0-21 0,0-1 16,-21 1-16,0 0 0,0 0 15,0 0-15,-21 0 16,0 21-16,0-22 0,-1 22 0,1 0 16,0 0-16,0 0 0,0 22 15,-22 41-15,22-42 16,0 22-16,0-1 0,0 21 15,0-20-15,-1-1 0,1 22 16,0-22-16,0 0 0,0 1 16,0-1-16,-1 0 0,1 1 0,0-22 15,21 0-15,-21 0 0,21 0 16,21-21 0,0-21-16,0 0 15,1 0-15,20 0 0</inkml:trace>
  <inkml:trace contextRef="#ctx0" brushRef="#br0" timeOffset="29862.15">2011 14161 0,'0'0'0,"21"0"0,0-22 0,0 1 16,0 21 31,1 0-47,-1 0 15,0 0-15,0 0 0,0 0 16</inkml:trace>
  <inkml:trace contextRef="#ctx0" brushRef="#br0" timeOffset="30283.91">3683 13399 0,'0'0'16,"0"-43"-16,0 22 0,0 0 0,-21 0 15,0 0-15,21-1 0,-43 22 16,1 0 0,21 0-16,-22 43 15,22-22-15,0 21 0,21 1 0,0 20 16,-21 1-16,21-1 0,0 1 16,0 84-16,0 0 15,0-85-15,0-20 0,0 20 16,0-20-16,0 20 0,0-21 0,0 1 15,0-22-15,0 21 0,0-21 0,21-21 16,0 22-16,0-44 16,-21 1-1,22 0-15,-22-21 0,0 21 16</inkml:trace>
  <inkml:trace contextRef="#ctx0" brushRef="#br0" timeOffset="30624.1">3408 13674 0,'0'0'15,"-21"-64"-15,21 1 0,-22 20 0,1-41 16,21-1-16,0 43 16,0-1-16,0 1 0,0 21 0,21-21 15,22-1-15,-22 22 0,21 0 16,1-21-16,20 20 0,-21 1 0,22 21 16,21 0-16,-22 0 15,1 0-15,-1 21 0,1 22 0,-22-22 0,0 21 16,1 1-16,-1 20 0,-21-21 15,0 1-15,-21 20 0,0-20 0,-21 20 16,0-21-16,-21 22 0,-1-22 16,1 1-16,-22-1 0,22 0 15,-21-21-15,-1 1 0,1-1 0,20 0 16,1 0-16,-43 0 16,22-21-16,42 21 0,42-21 31,21 0-31,-21 0 15,22 0-15,-1 0 0,0 0 0,1 0 16,-1 0-16,21 0 0</inkml:trace>
  <inkml:trace contextRef="#ctx0" brushRef="#br0" timeOffset="31019.67">4254 13907 0,'-21'-22'0,"21"1"15,-21 0-15,21 0 0,-21-21 16,21-1-16,0 22 0,0-21 16,0 21-16,21-1 0,0 22 15,0-21-15,1 21 0,20 0 0,-21 0 16,64 0 0,-43 21-16,0 1 0,1 20 0,-1-21 0,0 21 15,1-20-15,-22 20 0,0 0 16,0 1-16,-21-1 0,0-21 15,0 21-15,0-20 0,-21 20 0,21-21 16,-21 0-16,0 0 0,0 1 16,-1-1-16,1-21 0,0 0 15,21-21 1,0-1-16,0 1 0,0 0 16,0 0-16,0 0 0,0 0 0,21-22 15,0 22-15,1-21 0,-1 21 16,0-22-16,0 22 0,21-21 0,-20 21 15,20-1-15,-21-20 0,21 21 16,1 0-16,-22 21 0,21-21 0,1-1 16,-22 1-16,21 21 0,-21-21 15,22 0-15</inkml:trace>
  <inkml:trace contextRef="#ctx0" brushRef="#br0" timeOffset="31413.45">5334 13526 0,'0'0'0,"0"42"31,-21-21-31,0 0 0,-1 0 15,1 1-15,21-1 0,-21 0 16,0 21-16,0-21 0,21 22 0,-21-22 16,-1 21-16,22-21 0,0 43 15,-21-1-15,21-41 16,0-1-16,0 0 0,0 0 16,21-21-16,1 21 0,-1-21 15,0 21-15,0-21 0,0 0 0,22 0 16,-22 0-16,21 0 0,-21-21 0,22 0 15,-1 21-15,0-21 0,-21 0 16,22 0-16,-1-1 0,-21-20 0,0 21 16,-21-21-16,0-1 0,0 1 15,0 0-15,0-1 0,0 1 0,-42-43 16,21 43-16,-21 0 0,-1 20 16,22 1-16,-21 0 15,-1 21-15,22 0 0,-21 0 0,21 0 0,-22 0 16,22 21-16,0 0 15,0-21-15,0 43 0,0-22 0,21 0 16,0 0-16,0 0 0,0 1 0,0-1 16,21 0-16,0-21 0,21 0 15,-21 0-15,22 0 0,41 0 16,-41 0-16</inkml:trace>
  <inkml:trace contextRef="#ctx0" brushRef="#br0" timeOffset="31698.65">6181 13272 0,'0'-43'16,"0"86"-16,0-107 0,0 22 0,0 21 0,0-1 0,0 1 16,-22 21-1,22 21 1,-21 1-16,0-1 0,21 21 0,-21 0 16,0 1-16,21-1 0,-21 0 15,-1 22-15,22-1 0,-21-20 0,0 20 16,0 1-16,0-22 0,21 22 0,0-22 15,-21 0-15,21 1 0,0-1 16,0 0-16,0-21 0,0 1 0,0-1 16,0 0-16,21-21 0,0 0 15,0 0-15,0 0 0,0 0 16,1 0-16,-1 0 0,0-21 0,21-22 16,-21 1-1,1 21-15,-1 0 0</inkml:trace>
  <inkml:trace contextRef="#ctx0" brushRef="#br0" timeOffset="31877.54">6054 13589 0,'0'0'0,"-22"0"0,-20 0 15,21 0-15,0 0 0,0 0 16,42 0 15,0 0-31,0 0 16,0 0-16,22 0 0,-22 0 0,21 0 15,-21 0-15,22-21 0,-22 21 16,0 0-16,21-21 0,1 21 16</inkml:trace>
  <inkml:trace contextRef="#ctx0" brushRef="#br0" timeOffset="32228.34">6540 13631 0,'0'0'0,"-21"22"0,0-1 16,21 0-16,0 0 15,21-21 1,0 0-16,1 0 16,-1 0-16,0-21 0,21 0 15,-21 0-15,1 21 0,-1-22 16,0 1-16,21 0 0,-42 0 16,21 0-16,-21-22 0,22 43 0,-22-21 15,0 0-15,0 0 0,0 0 0,-22 21 16,1 0-16,0 0 15,0 0-15,0 21 0,0 21 16,-1-21-16,-20 1 0,21 20 0,0 0 0,0 1 16,-1-1-16,22 21 15,-21-20-15,21-1 0,0-21 16,0 0-16,0 22 0,0-1 16,21-21-16,1-21 0,-1 21 15,21-21-15,0 0 0,1 0 0,-1 0 16,0 0-16,22 0 0,-22 0 0,22-21 15,-22 0-15</inkml:trace>
  <inkml:trace contextRef="#ctx0" brushRef="#br0" timeOffset="32952.93">7451 13526 0,'0'-43'0,"0"86"0,0-107 0,0 43 16,0 0-16,0 0 0,0-1 0,-22 22 31,1 0-31,0 22 0,0 20 15,-21 21-15,20-20 16,22-1-16,-21 0 0,21 1 16,-21-1-16,21 0 0,0 43 15,0-43-15,0 1 0,0-22 16,0 0-16,0 21 0,21-20 0,0-22 16,1 21-16,-1 0 0,21-21 0,22 0 15,-43 0-15,21 0 16,0 0-16,-20-21 0,20 21 0,0-21 15,1-1-15,-22-20 0,21 21 0,-21-21 16,22-1-16,-22 1 0,0-22 16,0 22-16,21-21 0,-20-1 15,-1 1-15,0-1 0,0 1 0,-21-1 16,21 1-16,0-1 0,1 22 16,-22-1-16,0 1 0,0 21 0,0 0 15,0 0-15,0-1 0,-22 22 16,22 22-16,-21-1 15,0 0-15,0 0 0,0 21 0,0 1 16,21-1-16,-22 0 0,22 22 16,-21-22-16,21 22 0,-21-1 15,21 1-15,0-1 0,0 1 0,0-22 0,0 22 16,0-22-16,0 0 16,0-21-16,21 22 0,0-22 0,1 0 15,20 21-15,0-42 0,-21 0 16,22 0-16,-22 0 0,21 0 15,-21-21-15,22 0 0,-1 21 0,0-21 16,1 0-16,-22-22 0,21 22 16,22-42-16,-43 20 15,21 1-15,-21-43 0,1 43 0,-22 0 16,0 21-16,0-22 0,0 22 16,-22 21-16,1 0 15,0 21-15,0 0 0,0 1 16,0 20-16,21-21 15,-22 21-15,22 1 0,0-1 0,0-21 16,0 22-16,0-22 0,0 21 0,0-21 16,0 0-16,0 1 0,22-1 15,-1 0-15,0-21 0,21 21 16,-21-21-16,22 0 0,-1 0 16,0 0-16,1 0 0,-1 0 0,0-21 15,1 21-15,20-21 0,1 21 0</inkml:trace>
  <inkml:trace contextRef="#ctx0" brushRef="#br0" timeOffset="33504.61">9610 13462 0,'21'-42'0,"-42"84"0,42-105 0,-21 41 16,0 1-16,0 0 0,0 0 0,-21 21 16,-1 0-16,-20 0 15,0 0-15,-1 0 0,22 21 16,-21 0-16,21 0 0,-22 22 15,22-22-15,-21 21 0,21 1 0,0-1 16,-1 0-16,1 1 0,0 41 16,0-41-16,21-22 0,0 21 15,0-21-15,0 22 16,21-43-16,0 21 0,43-21 16,-43 0-16,0 0 0,21 0 15,1-21-15,-1 21 0,-21-22 16,0 1-16,22-21 0,-22 21 15,0-22-15,21 1 0,-20-21 0,-1 20 16,0-20-16,21-1 0,-21 1 0,1-1 16,-1 1-16,21-1 0,-21-20 15,0 20-15,1 1 0,-1-22 16,-21 21-16,0 22 0,21-21 0,-21 20 0,0 22 16,0-42-1,0 41-15,-21 22 0,0 0 16,-1 22-16,1 20 0,0 0 15,0 1-15,0 20 0,0 1 16,-1 20-16,22-20 0,-21 20 0,21-20 16,-21-1-16,21 22 15,0-21-15,0 20 0,0-20 0,0-1 0,0 1 16,0-1-16,0-20 0,0-1 0,0 21 16,0-20-16,21-22 15,0 0-15,1-21 0,-1 21 0,0-21 16,0 0-16,0 0 0,0 0 0,22 0 15,-22 0-15,21 0 0,-21-21 16,43-21-16,-22-1 0,-21 22 16</inkml:trace>
  <inkml:trace contextRef="#ctx0" brushRef="#br0" timeOffset="33805.44">7937 13039 0,'-21'0'16,"42"0"-16,-63 0 0,42 21 0,21-21 15,0 0 1,22 0-16,-1 0 0,22 0 0,-22 0 16,21 0-16,1 0 0,-1 0 0,-20 0 15,20 0-15,-20 0 16,84 0-16,-106 0 0,0 0 16</inkml:trace>
  <inkml:trace contextRef="#ctx0" brushRef="#br1" timeOffset="39844.44">7853 4297 0,'-21'0'0,"42"0"0,-85 0 0,43 0 16,0-21-16,0 21 0,0 0 16,-1 0-16,1 0 0,0 0 15,42 0 17,22 0-32,-1 21 15,0-21-15,22 0 0,-22 0 0,43 0 16,-22 0-16,1 0 0,-1 21 15,22-21-15,-22 0 0,22 0 0,-21 0 16,-1 0-16,1 0 0,-1 0 0,1 0 16,-22 0-16,0 0 0,1 0 15,-1 0-15,-42-21 16,0 0-16,0 0 16,-21-1-1,0 1-15,-1 0 16,1 21-16,21-21 0,-21 0 0</inkml:trace>
  <inkml:trace contextRef="#ctx0" brushRef="#br1" timeOffset="40153.26">8551 4043 0,'21'63'31,"1"-63"-31,-1 0 0,21 22 15,-21-22-15,22 0 0,20 0 16,-21 0-16,-20 0 0,20 0 0,-21 0 16,21 21-16,-20-21 15,-1 21-15,-21 0 16,0 0-16,0 0 0,0 1 16,-21-1-16,-1 0 0,1 0 0,-21 0 15,0 0-15,-1 22 0,1-22 0,0 0 16,-43 21-16,21-20 15,22-1-15,0 0 0,21 0 0,-22 0 16,22 0-16,0 1 0,0-1 16,21 0-16,21-21 15</inkml:trace>
  <inkml:trace contextRef="#ctx0" brushRef="#br1" timeOffset="40949.81">10435 4318 0,'0'0'0,"0"-21"31,21 21-31,-21-21 16,21 0-16,1-1 0,-1 1 15,-21 0-15,21 0 0,0 0 0,-21-22 16,0 22-16,21-21 16,-21 21-16,0-22 0,0 22 0,0-21 15,0 0-15,0-1 0,-21 22 16,0 0-16,0 0 0,21 0 16,-43 21-16,22 0 0,0 0 0,-21 0 15,21 0-15,-22 21 0,1-21 16,0 21-16,-22 0 0,22 21 0,-1-20 15,-20 20-15,21 0 0,-1 1 16,22-1-16,-21 0 0,42 1 0,0-1 16,0 0-16,0 1 0,0-1 0,0-21 15,21 0-15,0 22 0,0-22 16,22-21-16,-1 21 0,0-21 16,43 0-16,-43 0 15,1 0-15,-1 0 0,0 0 0,1 0 16,-1-21-16,0 0 0,-21-1 0,22 1 15,-22-21-15,0 21 0,0-22 16,0 1-16,1 0 0,-1-1 0,-21 1 16,0 0-16,0-1 0,0-20 15,0 21-15,0 20 0,0 1 16,0 0-16,0 42 31,0 0-31,0 1 0,-21-1 16,21 21-16,-22-21 15,22 22-15,-21-1 0,21-21 0,0 21 16,0 1-16,0-22 0,0 21 16,0-21-16,0 22 0,43 20 15,-1-20 1,-21-43-16,0 0 0,22 0 16,-1 0-16,-21 0 0,21 0 15,-20-22-15,20 1 0,-21 0 0</inkml:trace>
  <inkml:trace contextRef="#ctx0" brushRef="#br1" timeOffset="42049.61">11303 3874 0,'-21'21'32,"0"0"-32,-1-21 15,1 21-15,21 21 0,-21-20 0,0-1 16,0 21-16,21-21 0,0 22 15,-21-22-15,21 21 0,-22 22 16,22-22-16,0 0 0,0-21 16,0 1-16,0-1 15,0 0-15,22-42 32,-1 0-32,0 21 15,-21-43-15,21 22 0,0 0 0,0-21 16,1-1-16,-1 1 0,0 0 15,0-1-15,0 1 0,-21 0 0,21 20 16,1-20-16,-1 21 0,-21 0 16,21 0-16,0 21 15,-21 21-15,0 0 16,0 0-16,0 0 16,0 22-16,0-22 0,0 0 0,0 21 15,0-21-15,0 22 16,21 41-16,-21-62 15,21-1-15,1 42 0,-1-42 16,0 1-16,0-22 16,0 0-16,0 0 0,1 0 15,20 0-15,-21 0 0,0 0 0,22-22 16,-22 1-16,0 0 0,0-21 16,21 21-16,-20-22 0,-1 22 0,21-64 15,-21 1 1,0 63-16,-21-22 0,22 22 0,-22 0 15,0 0-15,0 42 32,0 0-17,0 0-15,0 0 16,0 1-16,0-1 0,0 0 0,0 21 16,0-21-16,0 1 0,0-1 0,0 0 15,21 0-15,0 0 0,-21 0 16,21-21-16,0 22 0,0-22 0,22 0 15,-22 0-15,64 0 16,-43 0-16,-21 0 0,21 0 0,-20-22 16,20 1-16,-21 0 15,0-21-15,0 21 0,1-22 0,-1 22 0,0-21 16,-21 21-16,0-1 0,21-41 16,-21 42-16,21 21 15,-21-21-15,0-1 0,0 44 47,0 20-47,-21-21 0,0 21 16,21 1-16,-21-1 0,21 0 15,-21 1-15,-1 63 0,1-1 16,21-62-16,-21 20 0,21 1 16,0-1-16,0 1 15,0-1-15,0 22 0,0 63 0,0-84 16,0-1-16,0 22 0,0-22 15,0 1-15,0-1 0,0-20 16,0 20-16,0 1 0,0-22 0,-21 0 16,21 1-16,-21-1 0,-22 21 15,1-20-15,21-22 0,-21 0 16,20 0-16,-20 0 0,0 1 0,-1-22 16,22 21-16,-21-21 0,0 0 15,-1 0-15,1 0 0,0 0 0,-43-43 16,43 22-16,-1-21 15,1 21-15,21-22 0,-22-20 0,22 21 16,0-22-16,0 22 0,21-22 0,0 22 16,0-22-16,0 22 0,0-21 15,21-1-15,43-42 0,-43 43 16,21-1-16,0 1 0,22-1 16</inkml:trace>
  <inkml:trace contextRef="#ctx0" brushRef="#br1" timeOffset="42696.24">13293 3704 0,'0'-21'16,"0"42"-16,0-21 31,-22 21-31,22 1 0,-21-1 15,0 0-15,0 21 0,21-21 0,-21 22 16,0-1-16,-1-21 0,22 22 16,0-1-16,0-21 0,-21 0 0,21 22 15,0-22-15,0 0 16,21-21 15,1-21-31,-1 0 0,0-1 16,21 1-16,-21-21 0,1 21 0,20 0 15,-21-1-15,0-20 16,0 21-16,1 0 0,-1 0 16,0 21-16,0 0 15,-21 21-15,0 0 0,0 42 16,0-41-16,0-1 0,0 21 16,0-21-16,0 22 0,21-22 15,-21 0-15,21 0 0,1 0 0,-22 0 16,21-21-16,0 22 0,0-1 15,21-21-15,-20 0 0,-1 0 0,21 0 16,0 0-16,1 0 0,-1-21 0,0-1 16,1 1-16,-1 0 15,0 0-15,1-21 0,-1-1 0,-21 1 16,0 0-16,1-1 0,-22 1 16,0 0-16,0-1 0,0 1 0,0 0 15,-22 20-15,1 1 0,0 0 16,-21 0-16,21 0 0,-22 21 0,1 0 15,21 0-15,-22 0 0,1 21 0,21 0 16,-21 0-16,20 0 0,1-21 16,0 22-16,21-1 0,0 0 15,0 0-15,21-21 16,0 0-16,1 0 0,20 0 0,0 0 16,-21 0-16,43 0 0,-22-21 15,22 0-15</inkml:trace>
  <inkml:trace contextRef="#ctx0" brushRef="#br1" timeOffset="43193.77">14690 3366 0,'0'-43'16,"0"86"-16,0-107 0,0 22 0,0 21 15,0-1-15,0 1 0,0 0 0,0 0 16,-22 21 0,1 21-16,0 21 15,21 1-15,-21 41 16,21-41-16,0 20 0,-21-20 15,21 20-15,-21-21 0,21 22 0,-22-22 16,22 22-16,0-22 0,-21 0 16,21 1-16,0-1 0,-21 0 0,21 1 15,0-1-15,0-21 0,0 0 16,0 22-16,0-22 0,0 0 16,0-42 15,0-21-31,0 20 0,0 1 0,0-21 15,0 0-15,21-1 0,-21 22 16,21-21-16,1-1 0,-1 22 0,21-21 16,-21 21-16,0-22 0,1 22 15,20 21-15,-21-21 0,21 21 16,-20-21-16,20 21 0,-21 0 0,21 0 16,-20 21-16,20 0 15,-21 0-15,0 1 0,-21 20 0,21-21 0,-21 21 16,0 1-16,0-1 0,0-21 0,0 22 15,-21-1-15,0 0 0,0-21 16,0 1-16,0-1 0,21 0 0,-22 0 16,1 0-16,0-21 15,21 21-15,0-42 32,21 0-32,0 0 0,1 0 15,-1 0-15</inkml:trace>
  <inkml:trace contextRef="#ctx0" brushRef="#br1" timeOffset="43565.32">15303 3916 0,'0'0'0,"-21"0"0,0 0 16,21 21-16,-21-21 15,42 0 1,0 0-16,0 0 15,1-21-15,-1 21 0,21-21 16,-21 0-16,22 21 0,-22-22 0,21 1 16,-21 0-16,0 0 0,1 0 15,-1 0-15,0-22 0,-21 22 0,0 0 16,0 0-16,-21 21 16,0 0-16,-1 0 15,-20 21-15,0 0 0,21 0 0,-22 0 16,22 1-16,-21 20 0,21-21 15,-1 21-15,1-20 0,0-1 0,21 21 16,0-21-16,0 0 0,0 22 16,0-22-16,0 0 0,21 0 15,22 0-15,-22-21 0,0 0 16,21 0-16,-21 0 0,22 0 16,-1 0-16,64 0 0,-64-21 15</inkml:trace>
  <inkml:trace contextRef="#ctx0" brushRef="#br1" timeOffset="43948.1">15960 3768 0,'0'0'0,"0"-21"0,0-1 16,0 1-16,0 0 0,0 0 15,0 0-15,0 0 16,21-1 0,0 22-16,0 0 0,0 0 15,0 0-15,22 0 0,-1 0 0,-21 0 16,22 0-16,-1 22 0,-21-1 15,0 0-15,0 21 0,1-21 0,-1 22 16,-21-22-16,0 21 0,0 1 0,0-22 16,0 21-16,-21 0 0,-1 1 15,1-22-15,21 21 0,-21-21 0,0 1 16,0-1-16,21 0 0,-21-21 16,-1 0-16,1 0 15,21-21 1,0 0-16,0-1 0,0 1 15,43-85-15,-22 85 16,0-21-16,21 0 0,-21-1 16,22 22-16,-22-21 0,21-1 0,1 22 15,-22 0-15,21 0 0,22-21 16,20 42 0,-63-22-16,1 22 0,-1 0 15,21 0-15,-21 0 0</inkml:trace>
  <inkml:trace contextRef="#ctx0" brushRef="#br1" timeOffset="44358.95">17039 3747 0,'0'21'31,"21"-21"-15,0 0-16,1 0 15,-1 0-15,0 0 0,21 0 16,-21 0-16,1 0 0,-1-21 16,0-1-16,21 22 0,1-42 15,-22 21-15,0 21 0,0-21 16,0 0-16,0-1 0,-21 1 16,0 0-16,-21 21 15,0 0-15,-21 0 16,21 0-16,-22 21 0,1 0 0,-43 22 15,43-1-15,0-21 16,20 0-16,1 1 0,0 20 0,0-21 16,0 0-16,21 0 0,0 1 15,0 20-15,0-21 0,0 21 16,21-20-16,21-22 0,1 21 16,-1 0-16,21 0 0,1-21 15,-22 0-15,22 0 0,-1 0 16,-20 0-16,-1 0 0,0 0 15,1-21-15,41-21 0</inkml:trace>
  <inkml:trace contextRef="#ctx0" brushRef="#br1" timeOffset="44565.12">17949 3831 0,'-21'0'63,"0"0"-48</inkml:trace>
  <inkml:trace contextRef="#ctx0" brushRef="#br1" timeOffset="45462.41">9059 6731 0,'0'0'0,"-42"0"0,21 21 0,0-21 15,-1 0-15,22 21 16,22 1 0,-1-22-16,21 0 0,0 0 15,1 0-15,63 21 16,42-21-16,-85 0 0,22 0 15,0 0-15,-1 0 0,1 0 16,0 0-16,-1 0 0,-20 0 0,-1 0 16,-20 0-16,-1 0 0,0 0 15,-21 0-15,1 0 0,-1 0 0,0 0 16,-21-21 0,0-1-1,-21 22-15,0-21 0,21 0 0,-22 0 16</inkml:trace>
  <inkml:trace contextRef="#ctx0" brushRef="#br1" timeOffset="45716.26">10033 6562 0,'21'0'16,"0"0"-1,22 0-15,-22 0 16,21 0-16,0 21 0,1 0 0,-1-21 15,-21 21-15,22-21 0,-22 21 16,42 22-16,-63-22 16,0 21-16,0-21 0,0 1 0,0 20 0,-21-21 15,0 21-15,-21-20 0,-1-1 16,1 21-16,0-21 0,-22 0 0,22 1 16,-22-1-16,22 21 0,0-42 0,-1 21 15,22 0-15,0-21 16</inkml:trace>
  <inkml:trace contextRef="#ctx0" brushRef="#br1" timeOffset="47605.09">12065 6223 0,'0'0'0,"0"-21"0,0 0 0,0 0 0,0-1 0,-21 1 16,0 0-16,-1 0 16,1 0-16,0 21 0,0 0 15,0 0-15,0 21 16,-1 0-16,1 0 0,0 22 0,0-1 16,-21 64-16,20-43 0,22 1 15,0-1-15,0 1 0,0-1 16,0 1-16,0-1 0,0 43 15,22-42-15,-1-22 0,0-21 16,21 21-16,-21-42 0,22 22 16,-1-1-16,0-21 0,1 0 0,20 0 15,-20 0-15,-1-21 0,0-1 16,22 1-16,-22 0 0,0 0 16,1-21-16,-1 20 0,0-20 0,1 0 0,-1-22 15,-21 22-15,22-22 16,-22 1-16,0-22 0,0 22 0,0-1 15,-21 1-15,0-1 0,0 1 0,0 20 16,0-20-16,-21 21 0,0-22 16,0 22-16,-22-1 0,22 22 0,-21 0 15,0 0-15,-1 0 0,1 21 16,-22 0-16,1 21 0,-1 0 0,1 0 16,-1 22-16,22-1 0,-21 0 15,20 22-15,1-1 0,0 1 16,20-1-16,1 22 0,21-22 0,0 1 0,0-1 15,21 1-15,1-1 16,20-20-16,0-1 0,1 0 0,20-20 16,-21 20-16,22-21 0,-1-21 0,1 21 15,-1-21-15,-20 0 0,20 0 16,1 0-16,-22 0 0,22-21 0,-22 0 16,21 0-16,-20 0 0,-1-22 0,0 1 15,1 21-15,-1-22 0,-21 1 16,0 0-16,1-1 0,-1 1 0,0 0 15,-21 21-15,0 42 32,0 21-32,0-21 0,-21 22 15,0-22-15,-1 21 0,22-21 16,-21 22-16,21-22 0,0 21 0,0-21 16,-21 0-16,21 1 0,0-1 15,0 0-15,0 0 16,21-21-1,-21-21-15,21 0 0,1 21 16,-1-21-16,0-22 0,-21 22 0,21 0 16,0-21-16,0-1 0,1 22 15,-1-21-15,0-1 0,-21 22 0,21-21 16,-21 21-16,21 0 0,-21 42 31,0 0-31,0 0 0,0 0 0,0 22 16,0-22-16,0 21 0,0-21 15,0 22-15,0-1 0,21-21 0,-21 21 16,0-20-16,0-1 0,22 0 0,-1 0 16,0 0-16,0 0 0,0-21 15,0 0-15,22 22 0,-1-22 0,0 0 16,1 0-16,-1 0 0,0-22 0,-20 1 16,20 21-16,0-21 0,-21-21 15,22 21-15,-22-22 0,21-20 0,-21 20 16,1-20-16,-1-1 15,0 1-15,0-1 0,-21 1 0,21-1 16,0 1-16,1-1 0,-1 1 0,0-1 16,0 22-16,0 0 0,0-1 15,1 1-15,-22 21 0,0 0 0,0 42 16,0 0 0,0 0-16,-22 22 0,1-1 0,0 0 15,0 22-15,0-22 0,0 22 0,-1-22 16,1 21-16,21 1 0,-21-1 15,21 1-15,0-22 0,0 22 0,0-22 16,21 0-16,0 1 0,1-1 16,20 22-16,43-43 15,-43 0-15,0 0 0,22-21 16,-22 0-16,22 0 0,-22 0 16,0 0-16,1-21 0,-1 21 0,0-21 15,1 0-15,-22-22 0,21 22 0,-21-21 16,0-1-16,1 1 0,-1 21 15,0-21-15,0-1 0,-21 22 0,21 0 16,-21 0-16,0 42 16,-21 0-1,0 0-15,21 22 0,-21-22 0,0 0 16,-1 0-16,22 21 16,0-20-16,0-1 0,0 0 0,0 0 15,0 0-15,0 0 0,22-21 16,-1 0-16,0 0 0,0 0 15,43 0-15,-1 0 16,-21-21-16,1 0 0,-1 0 16,0 0-16,-20 0 0,20-1 0,-21 1 15,21-21-15,-20 0 0,-1 20 16,0-20-16,0 21 0,-21 0 0,0 0 16,21-1-1,-21 44 1,0-1-16,0 0 15,-21 21-15,0-21 0,0 22 0,21-1 16,-21 0-16,-1 22 0,1-22 16,21 1-16,-21 20 0,0-21 0,21 22 15,0-1-15,0 1 0,-21-1 0,21 1 16,0-1-16,-21 1 0,-1 63 16,1-64-16,21 1 15,-21-1-15,21 1 0,-21-1 0,0 86 16,0-86-16,21 1 0,-22-22 0,1 21 15,21-20-15,-21-1 0,0-21 16,-21 22-16,20-22 0,1 0 16,-21-21-16,21 0 0,-22 0 0,22 0 15,0 0-15,-21 0 0,-1-21 0,22-22 16,-21 22-16,21-21 0,-22 0 16,22-22-16,-42-42 0,63 64 15,-21-85-15,21 63 16,0 1-16,0-1 0,0 1 0,0-1 15,21 1-15,0-22 0</inkml:trace>
  <inkml:trace contextRef="#ctx0" brushRef="#br1" timeOffset="48392.15">16616 5842 0,'0'0'0,"0"-21"0,0 0 0,0 0 16,0-1-16,0 1 0,-21 42 31,21 1-31,-22-1 0,1 21 16,21 0-16,-21 1 0,21-1 0,-21 22 15,0-22-15,21 0 0,-21 1 0,-1-1 16,1 21-16,0-20 0,0 41 16,0-20-1,0-43-15,21 0 0,-22 0 0,44-21 31,-1-21-31,0 0 16,0 0-16,21 0 0,-20-22 0,-1 22 16,63-42-16,-20-22 15,-43 64-15,21-21 0,-20-1 16,-1 22-16,0 0 0,0 0 16,-21 0-16,21 21 0,-21 21 15,0 0 1,0 21-16,0-21 0,0 22 0,0-22 15,0 21-15,-21 1 0,21-22 0,0 21 16,0 0-16,0-20 0,0-1 16,42 63-16,-20-84 15,-1 0-15,0 22 0,0-22 16,21 0-16,1 0 0,-1-22 16,-21 1-16,43 0 0,-22 0 0,0 0 0,1-22 15,63-20 1,-64 21-16,0-1 0,1-20 0,-22 20 15,21-20-15,-21 21 0,0-22 16,-21 1-16,0-22 0,0 21 0,0 22 16,0-21-16,0 20 0,-21 1 0,0 21 15,0 0-15,0-1 0,-43 22 16,43 0-16,-21 0 0,21 22 16,-22-1-16,22 0 0,-21 21 15,21 1-15,-1-1 0,1 0 16,21 1-16,0-1 0,0 0 15,0 1-15,0-1 0,0 0 0,0-21 16,43 1-16,-22 20 0,0-21 0,21-21 16,-21 21-16,22 0 0,-1-21 15</inkml:trace>
  <inkml:trace contextRef="#ctx0" brushRef="#br1" timeOffset="48616.03">17907 6011 0,'21'0'0,"-42"0"0,42 22 31,-21-1-31,-21 0 16,0 0-16,21 0 0,0 0 15,-21 22-15,-1-22 0,22 0 0,0 0 16,-21 0-16,21 1 0,-21-1 0,21 0 16,0 0-16,0 0 15,21-21 16,-21-21-31,21 0 0,1 0 16,-1 0-16</inkml:trace>
  <inkml:trace contextRef="#ctx0" brushRef="#br1" timeOffset="48960.83">18119 5673 0,'0'-21'0,"0"42"0,-22-42 16,1 21-16,0 0 0,21 21 0,-21-21 15,0 21-15,0 0 0,21 0 16,0 0-16,0 1 0,0-1 0,0 0 16,0 0-16,21 0 15,0-21-15,0 0 16,0 0-16,0 0 0,22-21 16,-22 0-16,0 0 0,0 0 15,0-1-15,1 1 0,-22 0 16,0 0-16,0-21 0,0 20 15,0-20-15,0 21 0,0 0 0,0 0 16,-22-1-16,-20 1 16,21 21-16,-21 0 0,20 0 15,1 21-15,0 1 0,0-1 16,0 0-16,0 21 0,-1-21 0,1 1 16,21 20-16,0-21 0,0 0 15,0 0-15,0 1 0,21-1 0,1-21 16,-1 0-16</inkml:trace>
  <inkml:trace contextRef="#ctx0" brushRef="#br1" timeOffset="49231.68">18796 5503 0,'0'0'0,"21"-42"0,0 21 16,-21-21-16,0 20 0,21 1 0,-21 42 31,0 1-31,-21-1 0,0 21 15,21 22-15,-42-22 0,21 21 16,-1 1-16,-20-1 0,21 1 0,-21-1 16,20-20-16,-20 20 0,21-20 15,0-1-15,0 0 0,21-21 0,0 22 16,0-22-16,-22 0 0,22 0 0,0 0 16,0 1-16,22-22 15,-1 0-15,0 0 16,0 0-16,0-22 0,22 1 0,-1 0 15,-21 0-15,21 0 0</inkml:trace>
  <inkml:trace contextRef="#ctx0" brushRef="#br1" timeOffset="50281.07">19304 5419 0,'0'0'16,"0"-21"-16,0-1 0,0 1 0,-21 21 15,0 21 1,-1 1-16,1 20 0,0-21 0,0 21 15,0 22-15,0-1 0,-1-20 16,1 20-16,0 64 16,0-63-16,-21 42 0,42-64 15,0 0-15,-22 1 0,22-22 0,-21 21 16,21-21-16,0 0 0,0 1 16,0-1-16,0 0 0,21-21 15,1 0 1,-22-21-16,21 21 0,0-21 15,0-1-15,0 1 0,0 0 16,1 0-16,-1-21 0,0 20 0,21-20 16,-21 21-16,1-21 0,-1 20 15,-21 1-15,21 0 0,0 21 16,-21 21 0,0 0-16,0 1 0,0-1 0,0 0 15,0 0-15,0 0 0,0 0 16,-21 1-16,21-1 0,0 0 0,0 0 15,0 0-15,0 0 16,21-21-16,0 0 16,22 0-16,-22 0 0,21 0 0,-21 0 15,22 0-15,-1 0 0,0 0 0,1 0 16,-1-21-16,0 0 0,1 0 16,-22 0-16,21 0 0,-21-1 15,0-20-15,1 21 0,-1 0 16,0 0-16,-21-1 0,21 1 0,-21 0 15,0 42 1,0 0 0,-21 1-16,0-1 0,21 0 0,-21 0 15,-1 0-15,22 0 0,0 22 16,0-22-16,0 0 0,0 0 16,0 0-16,0 1 0,22-1 0,-1-21 15,0 21-15,0-21 0,0 0 16,22 21-16,-22-21 0,0 0 15,21 0-15,-21 0 0,22 0 16,-22-21-16,21 21 0,-21-21 0,22 0 16,-22-1-16,0 1 0,0 0 0,0 0 15,1 0-15,-1 0 0,-21-1 16,0 1-16,21 21 0,-21-21 16,0 42-1,0 0-15,-21 1 16,0-1-16,21 0 0,-22-21 15,22 21-15,-21 0 0,21 0 16,0 1-16,-21-22 0,42 0 47,0-22-47,-21 1 16,22 21-16,-1-21 0,0 0 0,0 0 15,0 0-15,0-1 0,1 1 16,20 0-16,-21 21 0,0-21 0,-21 0 15,21 21-15,-21 21 16,0 0-16,0 0 16,0 0-16,0 1 0,0-1 15,0 0-15,0 0 16,22-21-16,-1 21 0,0-21 16,0 0-16,0 21 0,22-21 15,-22 0-15,21 0 0,0 0 0,-20 0 16,20 0-16,-21 0 0,21 0 0,-20 0 15,-1-21-15,0 21 0,0-21 16,0 21-16,-21-21 0,0 0 0,21 0 16,1-22-16,-22 1 15,0 21-15,0 0 0,0-22 0</inkml:trace>
  <inkml:trace contextRef="#ctx0" brushRef="#br1" timeOffset="50460.97">20637 5567 0,'0'0'0,"-21"0"16,0 0-16,0 0 0,0-21 0,0 21 15,-1 0-15,1 0 47,0 0-47,0 0 16,0 0-16</inkml:trace>
  <inkml:trace contextRef="#ctx0" brushRef="#br1" timeOffset="50662.86">18648 5736 0,'-43'21'0,"86"-42"0,-107 64 0,64-22 16,0 0-1,21-21-15,1 0 16,-1 0-16,21 0 0,-21 0 0,22 0 16,-1 0-16,0 0 0,-21 0 15,22-21-15,-1 21 0,22-43 16</inkml:trace>
  <inkml:trace contextRef="#ctx0" brushRef="#br1" timeOffset="51130.1">22183 5525 0,'0'0'16,"21"0"-16,-21-22 0,21 1 16,-21 0-16,21 0 0,-21 0 0,0 0 15,0-1-15,0 1 0,0 0 0,-21 21 16,0 0-16,0 0 15,-1 0-15,1 21 0,0 22 16,-21-22-16,-1 21 0,22 0 0,-21 22 16,0-22-16,20 1 0,-20 20 15,21-21-15,0 1 0,0 20 16,21-42-16,0 22 0,0-1 0,21-21 16,0 22-16,0-22 0,21 0 15,1 0-15,-1-21 0,-21 21 0,22-21 16,-1 21-16,106-21 15,-106 0-15,22-21 0,-22 0 16,22 0-16,-1 0 0,-20 0 16,20-22-16</inkml:trace>
  <inkml:trace contextRef="#ctx0" brushRef="#br1" timeOffset="51405.94">23241 4995 0,'0'-42'0,"0"84"0,0-126 0,0 41 15,0 22-15,0 0 0,-21 21 16,0 21-16,-1 22 16,-20-1-16,21 0 0,-21 22 0,20-1 15,-41 64-15,21-63 0,20-1 16,-20 1-16,21 20 16,0-20-16,0-1 0,-1 1 0,1-1 0,21-20 15,0 20-15,0-20 0,0-22 16,0 21-16,0-21 0,0 22 15,0-22-15,21-21 0,1 21 16,-1-21-16,0 0 0,0 0 0,0 0 16,22 0-16,-22 0 0,21 0 0,0 0 15,1-21-15,-1 0 0</inkml:trace>
  <inkml:trace contextRef="#ctx0" brushRef="#br1" timeOffset="52484.95">23707 5652 0,'0'0'0,"21"-43"0,0 22 0,-21-21 15,0 21-15,0-1 0,0 1 16,-21 21-16,0-21 0,-22 21 16,22 0-16,0 0 0,-43 42 15,22-20-15,21-1 0,-21 21 16,-1-21-16,22 22 0,0-1 16,0 0-16,0 1 0,-1-22 0,1 21 15,21 0-15,0-20 0,0-1 0,0 0 16,0 42-1,0-41-15,21-22 0,1 0 16,-1 0-16,0 0 0,0 0 16,0-22-16,0 22 0,1-21 0,-1 0 15,21 0-15,-21-21 0,0 20 0,1-20 16,20 0-16,-21-22 16,0 22-16,0 0 0,1-1 0,-1 22 15,-21 0-15,0 0 0,0 0 16,0 42-1,0 0-15,-21 21 0,-1 1 16,1-22-16,0 21 0,0 0 0,0 1 16,0-1-16,21-21 0,0 22 0,0-22 15,0 21-15,0-21 0,0 0 16,0 1-16,21-1 0,0 0 0,0-21 16,0 21-16,0-21 0,22 0 15,-22 0-15,21 0 0,1 0 16,-1 0-16,0 0 0,22 0 0,-22-21 15,0 0-15,22 0 0,-22-1 16,1 1-16,-1-21 0,0 0 0,1-1 16,-22 1-16,0 0 0,0-1 15,0 1-15,-21 0 0,0-1 0,0 1 16,-21 42 0,0 0-16,0 0 15,0 42-15,21-21 0,0 1 16,-22 20-16,22-21 0,-21 21 0,21 1 15,0-22-15,0 21 0,0-21 0,0 22 16,0-22-16,0 0 16,0 0-16,0 0 0,0 1 0,21-1 15,1-21 1,-22-21 15,0-1-31,0 1 16,0 0-16,0 0 0,0 0 15,0 0-15,-22-1 0,1 22 16,0 0 0,0 0-16,21 22 15,0-1-15,-21-21 0,21 42 16,0-21 0,0 0-16,21-21 0,0 22 15,0-22-15,0 0 0,1 21 0,20-21 16,0 0-16,1 0 0,-1 0 15,21 0-15,-20 0 0,-1 0 0,0 0 16,1 0-16,20 0 0,-20-21 0,-1-1 16,0-20-16,1 21 0,-1-21 15,-21-1-15,21 1 0,-20 0 0,-1-22 16,0 22-16,0-1 0,-21 1 16,0 21-16,0 0 0,0 0 0,0-1 15,-21 22-15,0 0 0,-22 22 16,22-1-16,-21 0 0,0 21 15,20 1-15,-20 20 0,21-21 16,0 1-16,21 20 0,0-20 0,0-1 16,0 0-16,0 1 0,0-1 0,0 0 15,21-21-15,-21 22 0,21-22 16,0 0-16,-21 0 0,21 0 0,-21 1 16,0-1-1,-21-21-15,0 0 16,-21 0-16,21 0 0,-22 0 0,-41 0 15,41 0-15,-20-21 0</inkml:trace>
  <inkml:trace contextRef="#ctx0" brushRef="#br1" timeOffset="53505.1">10245 9589 0,'-22'0'16,"44"0"-16,-65 0 0,43 21 0,-21 0 16,21 0-16,0 0 15,21 0-15,0-21 16,1 22-16,20-1 0,0-21 0,1 0 16,-1 21-16,21-21 0,-20 0 0,41 0 15,-20 0-15,21 0 0,-1 0 16,1 0-16,0-21 0,-1 0 0,1 21 15,63-22-15,-84 1 0,-22 0 16,0 21-16,1-21 0,-22 21 16,0-21-16,-21 0 0,0-1 15,0 1-15,-21 21 0,-22-21 16,-20 0-16,-22 0 16,43 0-16,0 21 15,20 0-15,-20-22 0,21 22 0,0 0 16,0 0-16,42 0 31,21 0-31,-21 0 0,22 0 16,-1 0-16,0 22 0,1-22 0,-22 21 15,21-21-15,-21 21 0,0 0 16,1-21-16,-22 21 0,0 0 0,0 43 16,-22-22-1,-20-21-15,0 22 0,-1-22 0,1 0 0,-21 21 16,-1-20-16,1-1 0,-1 0 15,22 0-15,-22 0 0,43-21 0,-42 0 16,63-21 0</inkml:trace>
  <inkml:trace contextRef="#ctx0" brushRef="#br1" timeOffset="54173.25">13441 9483 0,'21'0'16,"0"-21"-16,0-1 0,0 22 16,22-21-16,-22 0 0,21 0 15,-21 0-15,85-64 16,-85 64-16,1-21 0,-1 20 16,0-20-16,-21 21 0,0-21 0,0 20 15,0 1-15,0 0 0,-42 0 16,20 0-16,-20 21 0,0 0 0,-1 0 15,-20 0-15,21 21 0,-22 0 16,22 0-16,-22 0 0,22 22 0,0-22 16,-1 21-16,1-21 0,21 1 15,21 20-15,0-21 0,0 21 0,0-20 16,21-1-16,0 21 0,0-21 0,22 22 16,-1-22-16,0 21 0,1 0 15,-1 1-15,21-22 0,-20 21 0,-1 1 16,-21-1-16,22-21 0,-22 21 0,0-20 15,0 20-15,-21-21 0,0 0 16,0 22-16,-21-22 0,0 0 0,-22 0 16,1-21-16,-21 21 0,-1 0 0,1-21 15,-22 0-15,21 0 0,-20 0 16,20 0-16,1 0 0,-1 0 16,-105-63-16,148 42 15,-22 0-15,22-1 0,0-20 0,0 21 16,21-21-16,0 20 0,0-20 15,0 0-15,0-1 0,0 1 0,0 21 16,0-21-16,42 20 0,-21 1 0,1 0 16,20 21-16,43-21 15,42 21-15,-64 0 16,22 0-16,-22 0 0,22 0 0,-22 0 16</inkml:trace>
  <inkml:trace contextRef="#ctx0" brushRef="#br1" timeOffset="55460.95">14351 9694 0,'42'0'0,"-84"0"0,127 0 0,-43 0 16,0 0-16,-21 0 0,1 0 0,-1 0 15,0 0-15,0-21 0,-21 0 0,0 0 16,0 0-16,0 0 16,0-1-16,0 1 0,0 0 0,-21-21 0,-21-1 15,20 22-15,1-21 16,-21 42-16,21-21 0,-22 21 15,22 0-15,-21 0 0,-22 21 16,1 21-16,21-21 0,-1 22 16,1-22-16,21 21 0,-22 1 15,22-1-15,-21 0 0,21 1 0,0-1 16,-1 0-16,22 1 0,0 20 16,22-42-16,20 0 15,-21-21-15,21 0 0,-20 0 16,20 0-16,0 0 0,1 0 0,-1 0 0,0 0 15,1-21-15,-1 0 0,0 0 16,1 0-16,-22 0 0,21-22 16,-21 22-16,22-21 0,-22-1 0,-21 1 15,21 0-15,-21 21 0,21-22 16,-21 1-16,0 21 0,0 0 0,0-1 16,-21 22-1,0 22-15,21-1 16,0 0-16,-21 21 0,21-21 0,-22 22 15,22-22-15,0 21 0,0-21 0,0 22 16,0-22-16,0 0 0,0 0 16,22 0-16,-1 1 0,0-22 0,0 0 15,0 21-15,0-21 0,1 0 0,-1 0 16,21 0-16,-21-21 0,22 21 16,-22-22-16,0 1 0,42-21 15,-41 21-15,20-43 16,-21 22-16,0 0 0,-21-1 15,0 22-15,0-21 0,21-1 0,-21 22 16,0 0-16,0 0 0,0 0 0,0 42 31,-21 0-31,21 0 0,-21 22 0,0-22 16,21 21-16,-21 0 0,21 1 16,-21-22-16,-1 21 0,22 1 0,0-22 15,0 21-15,0-21 0,0 0 16,0 1-16,0-1 0,0 0 15,0-42 17,0 0-32,0-1 0,0 1 0,22 0 15,-1 0-15,0-21 0,-21-1 16,21 22-16,0-21 0,0-1 0,1 22 16,-1-21-16,0 21 0,21-22 15,-21 22-15,1 0 16,-1 21-16,0 0 0,0 21 15,-21 0-15,21 1 0,-21 20 0,0-21 16,0 21-16,21 22 16,1-43-16,-22 21 0,21 22 15,0-43-15,0 0 0,0 0 16,0 1-16,1-1 16,-1-21-16,0 0 0,0 0 0,0 0 15,22 0-15,-22-21 0,0-1 16,0 1-16,0 0 0,0 0 15,1 0-15,41-64 16,-42 64-16,0-21 0,1-1 0,20 1 16,-21 21-16,0 0 0,0-22 15,1 43-15,-1-21 0,0 21 0,-21 21 32,0 0-32,0 1 0,-21-1 15,0 21-15,21-21 0,0 22 0,-22-22 16,22 21-16,0-21 0,0 22 15,0-22-15,0 0 0,22 0 0,-1 0 16,0-21-16,0 21 0,21-21 0,1 0 16,-22 0-16,21 0 0,1 0 15,20 0-15,-21-21 0,1 21 0,-1-21 16,43-21-16,-43-1 16,0 22-16,1-21 0,-22 21 0,21-22 15,-21 1-15,1 21 0,-22-21 16,0 20-16,0 1 0,0 0 0,0 0 15,-22 21-15,1 0 16,0 0-16,0 21 0,-43 21 16,1 22-16,42-43 0,21 21 15,0 1-15,0-22 0,0 0 16,0 21-16,0 1 0,21-43 16,0 21-16,0 0 0,0-21 0,1 0 15,-1 0-15,0 0 0,0 0 16</inkml:trace>
  <inkml:trace contextRef="#ctx0" brushRef="#br1" timeOffset="55836.73">18055 8594 0,'-21'-21'0,"42"42"0,-63-64 0,42 22 16,-21 0-16,-1 0 0,22 0 16,-21 0-16,0 21 0,0 0 15,0 0-15,21 21 0,-21 0 16,21 21-16,-22 1 0,1 105 15,21-64-15,0 1 0,-21 0 0,21-1 16,0 1-16,0-21 0,-21-1 16,0 1-16,21-1 0,0 1 0,-21-22 15,21 0-15,-22 1 0,22-22 0,0 0 16,0 0-16,0 0 0,0-42 31,22 0-31,-22 0 0,21-22 16</inkml:trace>
  <inkml:trace contextRef="#ctx0" brushRef="#br1" timeOffset="56144.17">17695 8911 0,'0'0'0,"-21"-63"0,0-212 32,21 232-32,0 1 0,21 0 15,0-1-15,22 1 0,-22 0 16,21 20-16,22-20 0,-22 21 0,21 0 15,1 0-15,-1-1 0,86 22 16,-86 0-16,22 22 0,-22-1 16,-20 21-16,20 0 0,-42-20 15,0 41-15,-21-21 0,0 1 0,0 20 16,-21 1-16,-21-1 0,0 1 16,-1-1-16,1-20 0,0 20 0,-1 1 15,1-22-15,0 0 0,-1-21 0,22 22 16,-21-22-16,21 0 0,-1 0 15,1 0-15,0 1 0,0-22 0,21 21 16,42-21 0,-21 0-16,22 0 15</inkml:trace>
  <inkml:trace contextRef="#ctx0" brushRef="#br1" timeOffset="56631.89">19050 9165 0,'21'0'0,"-42"0"0,63-21 0,-21 0 16,-21 0-16,22 0 0,-22-1 16,0-20-16,0 21 0,-22 0 0,-41-85 15,42 85-15,-22 0 16,22 21-16,-21 0 0,21 0 16,-22 0-16,1 21 0,0 21 0,-1 0 15,1 1-15,-21-1 0,20 22 16,1-1-16,21-21 0,-22 22 15,22-22-15,0 85 16,21-42-16,21-64 16,22 0-16,-22 0 0,21 1 0,0-1 15,1-21-15,-1 0 0,0 0 0,1 0 16,-1 0-16,0-21 0,43-22 16,-64 22-16,22 0 0,-22-21 15,0 20-15,0-20 0,0 21 16,0-21-16,1-1 0,-1 1 0,-21 0 15,0-1-15,0 22 0,0-21 0,0 21 16,0 42 0,0 0-1,-21 0-15,-1 0 0,1 22 0,21-22 16,0 21-16,-21-21 0,21 0 0,0 22 16,-21-22-16,21 0 0,0 0 15,0 0-15,21 22 0,0-22 16,0 0-16,1-21 0,20 0 0,-21 21 15,21-21-15,1 0 0,-1 0 16,0 0-16,1-21 0,20 0 0,1 21 16,-22-21-16</inkml:trace>
  <inkml:trace contextRef="#ctx0" brushRef="#br1" timeOffset="58113.84">20129 9017 0,'0'0'0,"0"-42"0,0-1 0,0 1 0,-21-21 16,0 63-1,0 0-15,0 21 0,-22 0 0,22 0 16,0 21-16,0 1 0,-21-1 0,20 0 16,1 1-16,0-1 0,0 0 15,21 22-15,0 42 16,0-64-16,21-21 0,0 0 16,0 1-16,22-1 15,-22 0-15,21-21 0,1 0 0,-1 21 0,0-21 16,85-21-1,-84 21-15,-1-21 0,0 0 16,-21-22-16,22 22 0,-1-21 0,-21-1 16,22-20-16,-1-64 15,-21 63-15,0-20 0,0-1 0,1 0 16,-1 22-16,0-85 0,-21 84 16,21 1-16,-21 20 0,0 1 15,0 0-15,0 63 16,0 21-16,-21-21 15,0 43-15,0-22 0,21 22 0,0-1 16,-22 1-16,22-1 0,-21 1 0,21-1 16,-21 1-16,21-1 15,0-20-15,0 20 0,0-21 0,0 1 16,0-22-16,0 0 0,0 21 0,-21-20 16,21-1-16,0-42 31,0-1-31,0 1 15,21-21-15,0 21 0,0-22 16,22 22-16,-1-21 0,0 0 0,1 20 16,-1-20-16,0 21 15,1 0-15,-1 0 0,-21-1 0,22 1 0,-22 21 16,0 0-16,-21 21 16,0 1-16,0-1 0,0 0 15,-21 0-15,0 0 16,-22-21-16,22 21 0,-21 1 15,-1-22-15,22 21 0,-21-21 0,0 21 16,20-21-16,-20 21 0,21-21 0,0 21 16,21 0-16,0 1 15,0-1-15,0 0 0,0 0 0,21 0 16,0 0-16,0 1 16,0-1-16,1 0 0,20 0 0,-21-21 15,21 21-15,1-21 0,20 21 16,-20-21-16,-1 0 0,21 0 15,-20 0-15,20 0 0,-20 0 0,20 0 16,-21 0-16,22 0 0,42-21 16,-64 21-16,22-21 0,-22 0 15,21 0-15,22-43 0,-64 22 16,0 21-16,22-22 0,-43 22 0,0 0 16,0 0-16,0 0 0,0 0 15,0-1-15,-43 22 16,1 0-16,0 0 0,-1 0 0,1 22 15,0-1-15,-1 0 0,1-21 0,0 21 16,21 0-16,-22 0 0,22 1 16,0-1-16,21 0 15,0 0-15,0 0 0,21-21 16,0 21-16,0-21 0,1 0 16,-1 0-16,21 0 0,-21 0 15,0 0-15,22 0 0,-22 0 0,0 0 16,0-21-16,22 21 0,-22-21 15,21 21-15,-21-21 0,22 0 0,-22 21 16,21-21-16,-21-1 0,22 1 16,-22 21-16,0 0 0,0 0 15,-21 21 1,0 1-16,0-1 16,0 0-16,0 0 0,0 21 15,21 1 1,0-22-16,1 0 0,20-21 0,0 21 15,1-21-15,-1 0 0,0 0 0,1 0 16,-1 0-16,0 0 0,1 0 0,84-21 16,-85 0-16,21 0 15,1-22-15,-22 22 0,1-21 0,-1 0 16,0-1-16,1 1 0,-22 0 16,0-1-16,0 1 0,-21 0 15,0-1-15,-21 1 0,-85 21 16,64 21-16,-22 0 15,1 0-15,-22 21 0,22 0 0,-1 21 16,22-20-16,-22 20 0,43-21 16,-21 21-16,21-20 0,21 62 15,0 22-15,21-85 16,0 22-16,0-1 16,0-21-16,0 21 0,1 1 0,-1-1 15,0 22-15,0-22 0,-21 0 0,0 22 16,0-1-16,0-20 0,0 20 0,-21 22 15,0-22-15,0-20 0,-1-1 16,1 0-16,0 1 0,0-1 16,0 0-16,0 1 0,-1-1 15,1-21-15,0 0 0,0 0 0,21 1 16,-21-22-16,0 0 0,-1 0 16,22-22-1,0 1-15,0-21 0,0 21 16,0 0-16,43-64 15,-22 43-15,21-1 0,1 1 0,20 0 16</inkml:trace>
  <inkml:trace contextRef="#ctx0" brushRef="#br1" timeOffset="58428.76">23241 9419 0,'21'-21'0,"-42"42"0,42-63 15,0 42-15,0 0 0,1-21 0,-22 0 16,21 21-16,0-22 0,0 22 15,0-21-15,0 21 0,1-21 0,20 0 16,-21 0-16,0 0 0,22-1 16,-22 1-16,0 0 0,-21 0 0,0 0 15,0 0-15,0-1 16,-21 22-16,0 0 0,-1 0 0,1 0 16,-21 22-16,21-1 0,-22 0 0,1 0 15,21 0-15,0 22 0,0-22 16,-1 21-16,22-21 0,0 22 15,0-22-15,0 21 0,22 0 16,-1-20-16,0-1 0,0 0 16,21 0-16,1 0 0,-1-21 0,0 21 15,1 1-15,20-22 0,-20 0 16,20 0-16,-21 0 0,1 0 16,-1 0-16,0 0 0</inkml:trace>
  <inkml:trace contextRef="#ctx0" brushRef="#br1" timeOffset="59292.27">10901 12827 0,'0'0'0,"-21"21"0,-22 0 0,-20 43 15,42-43-15,21 0 0,0 0 16,0 1-16,42-22 0,43 21 16,-43-21-16,21 0 0,1 0 0,21 0 15,-22 0-15,22 0 0,-22-21 16,107-22-16,-22 1 16,-85 21-16,1 0 0,-1-1 15,-20 1-15,-22 0 0,0 21 16,-21-21-16,0 0 0,-42 0 15,20 21-15,-20 0 0,0-22 0,-1 22 16,22-21-16,-21 21 0,0 0 16,20 0-16,1 0 0,0-21 0,42 21 31,22 0-31,-22 0 16,21 21-16,-21 0 0,43 22 15,-22-1-15,-21-21 16,-21 22-16,0-1 0,0-21 0,0 21 15,-21 1-15,0-22 0,-21 21 0,20-21 16,-20 1-16,0-1 0,21 0 16,-22 0-16,22 0 0,0 0 0,0-21 15,42-21 1</inkml:trace>
  <inkml:trace contextRef="#ctx0" brushRef="#br1" timeOffset="59722.03">12975 12488 0,'0'0'0,"106"-42"0,-21 21 16,20-21-16,65-22 15,-107 22-15,1 21 0,-22-22 0,0 22 16,1 0-16,-22 0 0,0 0 16,-63 21-1,21 0-15,-22 0 0,1 21 16,-22 0-16,22 0 0,-43 0 0,22 22 15,-1-1-15,1-21 0,-1 21 16,1 1-16,21-22 0,-1 21 0,22-21 16,21 1-16,0 20 0,0-21 15,21 0-15,22 0 0,-1 1 0,21 20 16,1-21-16,-1 0 0,1 0 16,-1 22-16,1-22 0,-1 0 0,1 0 15,-22 22-15,1-22 0,-1 0 16,0 0-16,-21 0 0,-21 0 0,0 1 15,0-1-15,-42 0 0,0 0 0,-1 0 16,-20-21-16,-1 21 0,1-21 16,-22 0-16,1 22 0,-1-22 0,0 0 15,22 0-15,-1 0 0,22 0 16,0 0-16,-1 0 0,43-22 16,0 1-16,0 0 0,0 0 15,43 0-15,-1 21 0,0-21 16,22-1-16,-1-20 0,22 21 0,0 0 15</inkml:trace>
  <inkml:trace contextRef="#ctx0" brushRef="#br1" timeOffset="60848.94">14118 12721 0,'0'0'15,"64"-21"-15,-1 0 0,-21 0 0,1 0 0,-1-22 16,-42 22 0,-21 21-16,0 0 15,0 0-15,-22 0 0,1 0 0,0 21 16,-1 0-16,1 22 15,0-22-15,-1 21 0,-41 22 16,41-22-16,22 0 0,-21 1 16,42-22-16,0 42 0,0-41 15,0-1-15,0 0 0,21 0 0,0-21 16,0 0-16,22 0 0,-1 0 16,0 0-16,1 0 0,20-21 0,22 0 15,-22 0 1,-20-22-16,-22 22 0,21 0 0,0-21 15,-20-1-15,-1 22 0,0-21 0,-21-1 16,0 22-16,21 0 0,-21 0 0,0 42 31,-21 0-31,0 0 0,21 1 16,0 20-16,-21-21 0,-1 0 16,22 22-16,0-22 0,0 21 0,0-21 15,0 0-15,0 22 0,22-43 16,20 21-16,-21-21 0,21 0 15,1 0-15,-22 0 0,21 0 0,1 0 16,-1 0-16,0 0 0,-21-21 16,22 0-16,-22-1 0,21-20 15,-21 21-15,1 0 0,-1 0 16,0-22-16,-21 22 0,0 0 16,0 0-16,0 42 15,0 0-15,0 0 16,0 0-16,0 1 0,-21 20 15,21-21-15,-21 0 0,21 0 0,0 1 16,0-1-16,0 0 0,0 0 0,0 0 16,21-21-1,0 0-15,21 0 16,-21-21-16,1 0 0,41 0 16,-42 0-16,0-1 15,22 1-15,-22-21 0,21 21 0,-21 0 16,22-22-16,-22 22 0,21-21 15,1 21-15,-1 21 0,-21-22 0,21 22 16,-20 0-16,-1 0 0,0 0 16,-21 22-16,21-1 0,-21 0 0,0 0 15,0 0-15,0 0 0,0 22 0,0-22 16,21 0-16,0 0 16,1 0-16,-22 1 0,21-22 0,21 21 15,0-21-15,-20 0 16,20 0-16,-21 0 0,21 0 15,1 0-15,-22 0 0,21 0 0,1-21 0,-22-1 16,21 22-16,-21-21 0,22-21 16,-22 21-16,0-22 15,0 22-15,0-21 0,-21 0 16,21 20-16,-21-20 0,0 21 0,22 0 16,-44 42-1,1 0-15,0 0 0,0 22 16,0-22-16,21 21 0,-21 0 15,21-20-15,0 41 0,0-21 16,0-20-16,0-1 0,21-21 16,21 21-16,-21-21 0,22 0 0,20 0 15,-21 0-15,22 0 0,-22 0 0,22 0 16,-22-21-16,64-22 16,-64 22-16,1 0 0,-1-21 15,0 21-15,-21-22 0,22 1 0,-22 0 16,0-1-16,0 22 15,-21-21-15,0 21 0,0-1 0,-21 22 0,-64 0 16,64 0 0,-21 22-16,21-1 0,-22 0 0,1 42 15,21-20-15,21-1 0,0-21 16,0 22-16,0-1 0,21-21 16,0 21-16,0-20 0,1-1 15,20 0-15,-21 0 0,21 0 0,-20-21 16,20 0-16,0 0 0,1 0 15,-1-21-15</inkml:trace>
  <inkml:trace contextRef="#ctx0" brushRef="#br1" timeOffset="61221.82">18881 11938 0,'-43'-21'0,"86"42"0,-107-63 16,43 21-16,21-1 0,0 1 16,0 0-1,-21 42 1,0 0-16,-22 1 0,22 20 15,0 0-15,-21 22 0,20-1 16,1 1-16,-21 20 0,21-20 0,-22-1 16,22 1-16,0-1 0,-21 43 15,21-63-15,-1-1 16,22 0-16,-21 22 0,21-43 16,0 0-16,0 0 0,21-21 15,1-21 1,-1 0-16,-21 0 0,21-22 0,0 22 15</inkml:trace>
  <inkml:trace contextRef="#ctx0" brushRef="#br1" timeOffset="61527.18">18182 11938 0,'-21'-63'0,"42"126"0,-84-190 0,41 64 16,1-1-16,21 22 0,0-22 15,0 1-15,0 20 0,43-20 16,-1 21-16,0-22 0,1 43 0,41-21 15,-20 20-15,20 22 0,22 0 16,-21 0-16,84 85 16,-84-43-16,-22 1 0,1 20 0,-22 1 15,1-1-15,-22-20 0,-21 20 0,0 1 16,-21-1-16,-22 1 0,22-22 16,-42 21-16,-1-20 0,22-1 0,-106 43 15,84-43 1,-21-21-16,43 22 0,-21-22 0,20 0 15,1 0-15,21 0 0,0 0 0,21 1 0,0-1 16,42-21-16,-21 21 16,21 0-16,22 0 0,-1-21 0,1 21 15,63 1-15</inkml:trace>
  <inkml:trace contextRef="#ctx0" brushRef="#br1" timeOffset="61946.14">20002 12446 0,'0'-42'0,"0"84"0,0-105 0,0 41 16,-21 1-16,0-21 0,0 21 16,-21 21-16,20-21 0,-20 21 15,0 0-15,-22 0 0,22 21 0,-22-21 0,22 42 16,0-21-16,-22 0 16,22 1-16,0 20 0,20-21 0,-20 21 15,21-20-15,0-1 0,0 21 0,21-21 16,0 0-16,0 1 0,0-1 15,21 0-15,0-21 0,0 21 0,21-21 16,-20 0-16,20 0 0,0 0 16,43 0-16,-43-21 0,1 21 15,-1-21-15,0 0 0,1-1 0,-22 1 16,21 0-16,-21-21 0,0 21 16,1-22-16,-1 22 0,-21-21 0,0 21 15,0-1-15,0 1 0,0 42 31,-21 22-31,-1-22 0,1 0 16,0 21-16,21-20 0,0-1 16,0 21-16,0-21 0,0 0 0,0 22 15,0-22-15,0 0 0,21 0 16,0 0-16,1-21 0,20 0 16,0 0-16,43-21 0,-43 21 15,22-21-15</inkml:trace>
  <inkml:trace contextRef="#ctx0" brushRef="#br1" timeOffset="63357.36">20743 12213 0,'0'0'0,"0"-21"0,0 0 0,-21 0 0,0 21 16,-21 0-16,20 21 0,1 0 16,0 0-16,-21 0 0,21 22 15,-1-22-15,-20 21 0,21 1 0,0 20 16,21-21-16,0-20 15,0 20-15,0-21 0,0 0 0,21 22 16,21-22-16,1 0 0,20 0 0,-21 0 16,22 0-16,21 1 15,-22-22-15,1 0 0,41 0 0,-41 0 16,-1-22-16,-20 1 16,-1 0-16,0-21 0,1 21 0,-1-22 15,0 1-15,-20-22 0,20 1 0,-21-1 16,21-20-16,-20-1 0,-1 0 15,21 1-15,-21-1 0,0 0 0,1 1 16,-1 20-16,-21 1 0,0-85 16,-21 148-1,-1 21-15,-20 0 0,21 21 16,-21 1-16,20-1 0,-20 21 16,0 1-16,21-1 0,-1 1 0,1-1 15,-21 64-15,42 0 16,0-63-16,0-22 15,0 1-15,0-1 0,0-21 0,0 21 16,0-20-16,0-1 0,0 0 16,21-42-1,0 21-15,0-21 16,1-1-16,20-20 0,0 21 16,1 0-16,-1-22 0,21 22 0,-20 0 15,-1-21-15,0 21 0,1 21 16,-1 0-16,-21 0 0,22 0 15,-43 21 1,-22 0-16,-20-21 16,21 21-16,-21-21 0,20 21 15,-20-21-15,0 21 0,-1-21 16,22 22-16,-21-1 0,21 0 0,-22 0 16,22 0-16,21 22 0,0-22 15,0 0-15,0 21 0,0-21 16,21 22-16,22-22 0,-22 0 15,21 0-15,1 0 0,20-21 16,1 22-16,-1-1 0,1-21 0,-1 0 16,1 0-16,-1 0 0,1 0 15,-1 0-15,-21 0 0,22-21 0,-22-1 16,1 1-16,-1 0 0,0-21 0,-21 21 16,22-22-16,-22 1 15,0 0-15,0-1 0,-21-63 16,0 85-16,0-21 0,0 21 15,-42 0-15,21-1 0,0 22 0,-22 0 16,-20 22-16,-1 41 16,22-42-16,21 22 0,-22-22 15,22 0-15,0 21 0,21-21 16,0 43-16,0-43 0,0 0 16,0 0-16,21 1 0,0-1 0,1-21 15,-1 21-15,0-21 0,0 0 0,21 0 16,22 0-1,21 0-15,-43-21 0,-21 0 16,21 21-16,1-22 0,-22-20 0,21 21 16,-21 0-16,1 0 0,-1-22 15,-21 22-15,0-21 0,0 21 16,-21 21 0,-1 0-16,1 21 0,0-21 0,0 21 15,0 21-15,0-21 0,21 1 16,0-1-16,0 0 0,0 0 0,0 21 15,0-20-15,0-1 0,21 0 16,21-21-16,0 21 0,1 0 0,-1-21 16,22 0-16,105 21 15,-106-21-15,-20 0 16,20 0-16,1-21 0,-1 21 0,1-21 16,-1 0-16,-20 0 0,20-22 0,-21 22 15,1-21-15,-1 0 0,-21-1 16,0 1-16,-21-43 0,-42 22 15,21 42-15,-21 21 16,-43-22-16,21 22 0,1 0 16,21 0-16,-22 22 0,22-1 15,-22 0-15,43 0 0,-21 0 0,21 0 16,-1 22-16,22 41 16,22-41-16,-1-1 15,0 0-15,21 1 0,-21-1 0,1 0 16,-1 1-16,-21 20 0,0-20 15,0 20-15,0 1 0,0-22 0,-21 106 16,-43-42 0,22-64-16,21 1 0,-64 20 15,64-21-15,-22-20 0,22-1 16,-21-21-16,21 21 0,-22-21 0,22 0 16,0 0-16,0 0 0,0-21 15,21 0-15,21-1 16,0 1-16,21 0 15,1 0-15,-1 0 0,0-22 0</inkml:trace>
  <inkml:trace contextRef="#ctx0" brushRef="#br1" timeOffset="63692.81">23961 12594 0,'21'-21'0,"-42"42"0,63-63 15,-21 42-15,0-21 0,0 21 16,1 0-16,-1 0 15,0-21-15,0 21 0,21-22 16,-20 22-16,-1-21 16,0 0-16,0 21 0,-21-21 0,21 0 15,0 0-15,-21-22 0,0 22 0,0-21 16,0 21-16,0-1 0,0 1 16,-42 21-16,-21 21 15,20 1-15,1 20 16,0 0-16,20-21 0,-20 22 0,21-1 15,0 0-15,21 1 0,0-1 16,0 0-16,63 22 0,-42-22 16,22-21-16,41 43 0,-41-43 15,-1 0-15,0-21 0,22 0 16,-22 0-16,1 0 0,-1 0 16,0 0-16,-21 0 0,22 0 0,-22-21 15</inkml:trace>
  <inkml:trace contextRef="#ctx0" brushRef="#br1" timeOffset="64404.41">11409 13928 0,'-43'0'15,"86"0"-15,-107 0 0,22 0 0,21 0 0,0 0 16,-1 0-16,65 42 16,-22-21-1,21 0-15,22 1 0,-22-1 16,43 21-16,-22-21 0,22 0 0,21 22 16,-22-22-16,22 0 0,-21 21 15,0-20-15,-1-1 0,-20 0 16,-1 0-16,-20 0 0,41 0 15,-41-21-15,-22 22 0,21-22 16,-21 0-16,0 0 0,-21-22 16,22 1-16,-22 0 0,0 0 15,0 0-15,0 0 0,0-1 0,0 1 16,0 0-16,-22 0 0,1 21 16,0 0-16,21 21 15,-21-21-15,0 42 0,0-20 16,-1-1-16,1 21 0,0 0 15,0-20-15,-21 20 0,-1-21 16,1 21-16,21-20 0,-22 20 0,1-21 16,21 0-16,-21 0 0</inkml:trace>
  <inkml:trace contextRef="#ctx0" brushRef="#br1" timeOffset="65532.76">13589 14161 0,'0'0'0,"21"-22"0,21 1 0,-20 0 0,-1 0 15,-21 0 1,-21 42 0,-1 0-16,-20 0 15,21 22-15,-21-22 0,20 21 16,-20 22-16,21-22 0,-21 21 0,20 1 15,-20-1-15,21-20 0,0 20 16,0 1-16,-1 20 16,22-41-16,0-1 0,0 0 0,22 1 0,-1-22 15,21 0-15,0 0 16,1 0-16,20-21 0,1 0 0,-1 0 16,1 0-16,-1 0 0,85-42 15,-84 21-15,21 0 0,-22 0 16,1-1-16,-22-20 0,21 0 0,1-43 15,-43 22-15,0-1 16,-21 1-16,0-1 0,0 1 0,0-22 16,-21 21-16,0 1 0,0 21 0,0-1 15,-22 1-15,1 0 0,0 20 16,-64 22-16,63 0 0,1 22 16,-21-1-16,20 0 0,1 21 15,-22 1-15,22-1 0,0 21 16,21 1-16,-1-1 0,1 1 0,0-1 15,21 1-15,0-1 0,0-20 16,21-1-16,22 43 0,-1-64 16,0 0-16,1 0 0,-1 0 15,21-21-15,1 0 0,42 0 16,-43 0-16,-20 0 0,20 0 16,-21-21-16,1 0 0,-1 0 0,0 0 15,1 0-15,-22-1 0,0-20 16,21 21-16,-20-21 0,-1 20 0,-21-20 15,21 21-15,-21 0 0,21 21 16,-21 21 0,0 21-16,0-21 15,0 1-15,-21 20 0,0-21 0,21 21 16,0-20-16,-21-1 0,21 21 0,0 0 16,0-20-1,21-1-15,0-21 0,0 0 0,0 0 16,0 0-16,22 0 0,-22 0 0,21 0 15,-21-21-15,22-1 16,-1 1-16,22 0 0,-43-21 0,0 21 16,21-1-16,-21-20 0,1 0 0,-1-1 15,0 1-15,-21 21 0,21-21 16,-21 20-16,21 1 0,-21 42 31,0 1-31,0-1 0,-21 0 0,0 21 16,0-21-16,21 22 0,-21-1 0,21-21 15,0 22-15,0-22 0,0 0 16,0 0-16,0 0 0,21 0 0,0 1 16,0-22-16,21 0 0,1 21 0,-22-21 15,21 0-15,1 0 0,-1 0 16,21-21-16,-20-1 0,-1 1 16,0 0-16,-20 0 0,-1-21 15,21-1-15,-21 1 0,0 0 16,1-22-16,-1 1 0,0-1 0,0 1 15,0-22-15,0 21 0,1 1 16,-22-1-16,0 22 0,21 0 0,-21-1 16,0 22-16,0 0 0,-21 42 15,21 22 1,-22-22-16,1 21 0,0 0 16,21 1-16,0 20 0,-21 1 0,21-1 15,-21-20-15,21 20 0,0-21 0,0 22 16,0-22-16,0 1 0,21-1 15,0 0-15,-21-21 0,0 22 16,21-22-16,0 0 0,-21 0 0,22-21 31,-1 0-31,-21-21 16</inkml:trace>
  <inkml:trace contextRef="#ctx0" brushRef="#br1" timeOffset="65720.64">15621 14478 0,'0'0'0,"-21"0"0,0 0 16,-1 0-16,22-21 0,-21 21 0,42 0 31,1 0-31,-1 0 0,21 0 0,0 0 16,-20 0-16,20 0 0,0-21 16,1 21-16,20 0 0,-21 0 15,1-21-15,20 21 0,-20 0 0,20-22 16,43 1-16</inkml:trace>
  <inkml:trace contextRef="#ctx0" brushRef="#br1" timeOffset="66020.95">16468 14330 0,'-22'21'16,"44"-42"-16,-44 21 15,1 0-15,-21 21 0,21-21 16,-22 21-16,22 0 0,-21 1 0,21-1 16,0 0-16,-1 0 0,1 0 0,21 0 15,0 1-15,0-1 16,0 0-16,0 0 0,0 0 0,21 0 0,1 1 15,20-22-15,-21 21 16,0 0-16,22-21 0,-1 21 0,0-21 16,-21 21-16,22-21 0,-22 21 0,21 1 15,-21-1-15,-21 0 16,-21-21 0,0 21-16,0-21 0,0 0 0,-22 0 15,1 0-15,0 0 0,-1 0 16,1 0-16,0 0 0,21 0 0,-22 0 15,22 0-15,0 0 0,0 0 0,21-21 32,0 0-32,21 21 0,21-21 15,-21-1-15</inkml:trace>
  <inkml:trace contextRef="#ctx0" brushRef="#br1" timeOffset="66215.83">16722 14457 0,'21'0'0,"-42"0"0,42 21 15,-21 0-15,0 22 16,0-22-16,21 0 0,-21 21 0,0-21 16,0 1-16,0-1 0,21 0 15,-21 0-15,0 21 16,0-20-16,0-44 47,0 1-47,0 0 0</inkml:trace>
  <inkml:trace contextRef="#ctx0" brushRef="#br1" timeOffset="66384.74">16954 14097 0,'0'0'0,"-21"0"15,0 0-15,0 21 16,21 0-1,0 1-15,0-1 16,21 0-16,21 0 16,-20 0-16</inkml:trace>
  <inkml:trace contextRef="#ctx0" brushRef="#br1" timeOffset="67076.56">17865 14436 0,'0'0'0,"0"-21"0,0-1 0,0 1 16,0 0-16,0 0 0,-22-21 16,1 20-16,0 1 0,0 0 0,0 21 15,-22-21-15,22 21 0,0 0 0,-21 0 16,21 0-16,-22 21 0,1 0 16,21 0-16,-22 1 0,22 20 0,-21-21 15,21 21-15,0 1 0,-1-22 16,1 21-16,0 1 0,21-22 0,0 21 15,0-21-15,0 0 0,0 22 0,21-22 16,22 0-16,-22-21 16,21 21-16,22-21 0,-22 0 0,-21 0 15,21 0-15,1 0 0,-22 0 16,21 0-16,-21-21 0,1 0 16,-1-21-16,0 20 0,0-20 0,0 0 15,0-22-15,1 22 0,-1-85 16,0 63-16,21-63 15,-21 64-15,1 21 0,-1-22 16,0 22-16,-21 21 0,0-1 0,0 1 16,0 42-1,0 1-15,-21 20 0,0-21 16,-1 21-16,1 1 0,0-1 0,21 22 16,0-22-16,-21 0 0,21 22 15,0-22-15,0 0 0,0 22 16,0-22-16,21 1 0,-21-22 0,21 21 15,22 0-15,-22-20 0,0-1 16,21 0-16,-21-21 0,22 0 0,-1 0 16,-21 0-16,64 0 15,-43 0-15,1-21 0,-22 0 0,21-1 16,-21 1-16,22-21 0,-22 21 0,0-22 16,0 1-16,0 0 0,0 21 15,-21-1-15,0 1 0,0 0 16,-21 21-16,-21 0 15,21 21-15,0 0 0,-1 1 0,-20 20 16,21-21-16,21 21 0,-21 1 0,21 20 16,0 22-1,0-64-15,0 0 0,42 22 16,-21-43-16,0 0 16,1 0-16,-1 0 0,21 0 0,-21 0 15,22 0-15</inkml:trace>
  <inkml:trace contextRef="#ctx0" brushRef="#br1" timeOffset="67508.72">20066 13991 0,'0'-42'0,"0"84"0,0-105 15,0 20-15,0 22 0,0-21 16,0 21-16,0-22 0,0 22 15,0-21-15,-21 42 0,21-21 0,-21 21 16,-1 42-16,1 0 16,0 1-16,21-1 0,-21 22 0,21-1 15,0 1-15,0 20 0,0-20 16,-21 20-16,21-20 0,-21 84 16,21-84-16,0-22 15,0 0-15,0 22 0,0-43 0,-22 21 0,22-21 16,0 22-16,0-22 0,0 0 15,0 0-15,22-21 16,-1 0-16,0-21 16,-21 0-16</inkml:trace>
  <inkml:trace contextRef="#ctx0" brushRef="#br1" timeOffset="67808.55">19960 14139 0,'0'0'16,"-21"-63"-16,21-1 0,0 1 0,0-1 15,0 1-15,0-1 0,0 1 0,21-1 16,0 1-16,0 21 0,22-1 16,-22 1-16,21 21 0,22 0 0,-22 21 15,22 0-15,-1 0 0,1 0 16,-1 21-16,-21 0 0,1 21 0,-1 22 16,-21-1-16,-21-20 0,0 20 15,0 1-15,-21-22 0,-21 21 16,-1-20-16,1-1 0,-21-21 0,-1 22 15,1-1-15,-43 0 16,42-21-16,22 1 0,-43-1 16,64 0-16,0-21 0,21 21 15,0 0-15,21-21 16,0 21-16,0-21 0,22 0 0,-1 22 16,0-1-16</inkml:trace>
  <inkml:trace contextRef="#ctx0" brushRef="#br1" timeOffset="68288.27">21124 14415 0,'0'0'0,"21"0"0,22-22 15,-22 1-15,-21 0 0,0 0 16,21 0-16,-21 0 0,0-22 0,0 22 16,0 0-16,0-21 0,-21 20 0,21 1 15,-21 0-15,0 0 0,-1 21 16,1 0-16,0 0 0,0 0 0,-21 0 15,20 21-15,-20 0 0,0 22 16,-1-1-16,1 0 0,0 1 16,21 20-16,-22-21 0,22 1 0,0 20 15,21-20-15,0-1 0,0-21 16,0 21-16,0-20 0,0-1 0,42 21 16,-21-42-16,1 0 15,-1 0-15,0 0 0,21 0 0,-21 0 16,1 0-16,20-21 0,-21 0 0,0 21 15,22-43-15,-22 22 0,0 0 16,0-21-16,0-1 0,0 1 0,1 0 16,20-22-16,-42 43 0,21-21 15,21-1-15,-42 22 16,0 42-16,0 1 16,0-1-16,0 0 0,0 64 15,0-22-15,0-21 16,0-20-16,0 20 0,0-21 15,0 0-15,0 0 0,0 1 0,22-1 16,-1 0-16,0-21 0,21 21 0,-21-21 16,22 0-16,63 0 15,-43 0-15,1 0 0,63-21 16,-64 21-16</inkml:trace>
  <inkml:trace contextRef="#ctx0" brushRef="#br1" timeOffset="69716.45">22437 14224 0,'0'0'0,"0"-21"0,0 0 16,-22 21-16,1 0 16,0 0-16,-21 63 0,-1-42 15,22 22-15,-21 20 0,21-20 16,0-1-16,-22 21 0,22-20 0,21-1 16,0 0-16,0 1 0,0-22 0,0 21 15,0-21-15,0 1 0,21-1 16,0 0-16,1 0 0,-1-21 0,21 21 15,-21-21-15,22 0 0,-1 0 16,0 0-16,1 0 0,-1 0 16,0-21-16,1 0 0,-1 0 0,-21 0 15,21-22-15,1 1 0,-22 0 16,0-1-16,21-20 0,-20-1 0,20-84 16,-21 85-1,0-1-15,0 1 0,1 20 0,-22-20 0,21 42 16,-21-22-16,0 22 0,-43 21 15,22 0 1,0 42-16,0-20 16,-21 20-16,20-21 0,1 21 0,0 1 15,21 20-15,0-20 0,-21-1 0,21 21 16,0-20-16,0-1 0,0 0 16,-21-20-16,21 20 0,0-21 0,0 0 15,0 0-15,0 1 0,21-1 16,0-21-16,0 0 0,0 21 0,1-21 15,20 0-15,-21 0 0,0 0 16,0 0-16,22-21 0,-22 0 0,0-1 16,0 1-16,0 0 0,22 0 15,-22-21-15,0 20 0,0-20 16,0 21-16,-21 0 0,-21 42 31,-21 0-31,21 0 0,0 22 16,-22-22-16,22 0 15,-21 0-15,21 21 0,-1-20 0,-20-1 16,42 0-16,0 0 0,0 0 16,0 0-16,0 1 0,21-1 15,22 0-15,-1-21 16,-21 21-16,21-21 0,1 0 0,-1 0 16,0 0-16,1 0 0,20 0 0,-20 0 15,-1 0-15,0-21 0,22 21 16,-22-21-16,0 0 0,107-43 15,-128 43 1,21 0-16,-21 21 0,-21-21 0,-21 21 31,0 0-31,-21 0 16,20 0-16,1 0 0,-21 0 0,21 0 16,0 0-16,-1 0 0,22 21 15,-21-21-15,21 21 16,0 0-16,0 0 15,21-21-15,1 21 16,-1 1-16,0-22 0,0 0 0,0 0 16,0 0-16,1 0 15,-1 0-15,0 0 0,0 0 0,0 0 16,0 0-16,-21-22 16,0 1-16,0 0 0,0 0 15,0 0-15,0 0 0,-21-1 16,0 22-16,0 0 15,0 0-15,0 0 0,-1 0 0,1 0 16,21 22-16,-21-1 16,21 0-16,-21 0 0,21 0 15,0 0 1,21-21-16,0 22 0,0-1 16,1-21-16,-1 21 0,21-21 0,-21 21 15,22-21-15,-1 21 0,0-21 16,43 21-16,-43-21 15,22 0-15,-22 0 0,0 0 16,1 0-16,-1 0 0,-21 0 0,22 0 16,-1-21-16,-21 0 0,0 0 0,0 0 15,1 0-15,-1-1 0,0 1 16,-21-21-16,0 21 0,0 0 0,0-22 16,0 22-16,0 0 0,-21 0 15,0 0-15,-1-1 0,-20 1 0,0 21 16,21 0-16,-22 0 0,1 0 15,0 21-15,-1 1 0,1-1 16,21 0-16,0 0 0,-1 0 0,22 22 0,0-22 16,0 42-1,22-20-15,-1-22 0,0 0 0,21 21 16,-21-21-16,22 1 0,-22 20 16,21-21-16,-21 0 0,1 22 0,-22-1 15,0 0-15,0 1 0,0-1 0,0 21 16,-22 22-16,1-21 15,0-22-15,-21 0 0,-1 1 0,1-1 16,-21-21-16,20 21 0,-20-20 16,20-1-16,-62 21 15,62-21-15,22-21 0,-21 0 0,21 21 0,-1-21 16,1 0-16,0 0 16,21-21-1,21 0-15,0 0 0,43-21 16,-22 20-16</inkml:trace>
  <inkml:trace contextRef="#ctx0" brushRef="#br1" timeOffset="70044.03">24765 14774 0,'0'-21'0,"0"42"0,0-63 15,0 21 1,21 21-1,0 0 1,0 0-16,1 0 0,-1 0 16,42 0-16,-42-21 0,1 21 15,-1 0-15,0-21 0,0 21 16,-21-22-16,-42 22 31,21 0-31,-1 0 0,-20 0 16,21 22-16,0-1 0,-22 0 15,22 0-15,0 0 0,21 0 16,0 1-16,-21-1 0,21 0 0,0 0 16,0 0-16,0 0 0,0 1 15,21-22 1,0 0-16</inkml:trace>
  <inkml:trace contextRef="#ctx0" brushRef="#br1" timeOffset="70224.92">25358 14986 0,'-43'0'15,"22"0"17,0 0-17,21 21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6T04:05:19.7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10710 1439 0,'0'22'94,"0"-1"-63,0 0-15,21-21 0</inkml:trace>
  <inkml:trace contextRef="#ctx0" brushRef="#br0" timeOffset="511.85">11007 1524 0,'21'0'16,"0"-21"-16,0 21 15,-21-21-15,21 0 0,0-1 16,-21 1-16,0 0 16,0 0-16,0 0 15,0 0-15,-21 21 16,0 0-16,0-22 0,0 22 15,0 0-15,-1 0 16,-20 0-16,0 0 0,21 0 0,-22 22 16,1-22-16,-22 21 0,22 0 0,0 0 15,-1 21-15,1 1 0,0-1 16,-1 0-16,1 22 0,0-22 0,-1 22 16,1-1-16,0 1 0,-1-1 15,22 1-15,-21-22 0,21 22 0,0-22 16,21 21-16,0-20 0,0 20 15,0-20-15,0-1 0,21 0 0,21 1 16,-21-1-16,22 0 0,-1-21 0,0 1 16,1-1-16,-1 0 15,0 0-15,22 0 0,-22-21 0,0 0 16,22 0-16,-22 0 0,1 0 16,20 0-16,-21 0 0,1 0 0,-1-21 15,0 0-15,-20 0 0,20 21 0,21-43 16,1 1-1,-43 21-15,0 0 0,0 0 0,-21-1 16,22 1-16,-1 0 0,0 0 0,0 0 16,0 0-16,0-1 0,1 1 15</inkml:trace>
  <inkml:trace contextRef="#ctx0" brushRef="#br0" timeOffset="1007.73">11705 1926 0,'0'0'0,"-21"0"16,0 0-16,0-21 15,-1 0-15,1 21 16,0 0 0,0 21-16,0 0 0,21 0 15,-21 1-15,-1-1 0,1 0 0,-21 42 16,21-20-16,21-22 0,-21 21 15,-1-21-15,1 22 0,21-22 16,-21 21-16,21-21 0,0 1 16,0 20-16,0-21 0,0 0 0,21 0 15,22 1-15,-22-22 0,0 0 16,0 21-16,0-21 0,22 0 0,-22 0 16,0 0-16,21-21 0,-21-1 15,22 22-15,-22-21 0,21 0 0,-21 0 16,1-21-16,-1 20 0,0-20 0,0 21 15,-21-21-15,0-1 0,0 1 16,0 0-16,0-1 0,0 1 0,0 0 16,0-1-16,0 1 0,0 21 15,-21 0-15,-21-1 16,20 22-16,1 0 0,-21 0 16,21 0-16,0 0 0,-1 22 15,1-1-15,0 0 0,0 0 0,0 21 16,0-20-16,-1-1 0,1 0 15,21 0-15,0 0 0,0 0 0,0 1 16,0-1-16,21 0 16,1-21-16,-1 0 0</inkml:trace>
  <inkml:trace contextRef="#ctx0" brushRef="#br0" timeOffset="1347.54">12404 1503 0,'0'0'0,"0"-21"0,0 0 16,0-1-16,0 1 0,0 0 15,0 0-15,-22 21 0,1 0 16,0 0 0,21 21-16,-21-21 0,21 21 0,-21 22 15,0-22-15,21 21 0,-22 0 0,1 22 16,21-22-16,-21 22 0,0-1 15,21-20-15,-21 20 0,0-21 0,21 22 16,0-22-16,-22 1 0,22-1 16,-21 0-16,21-21 0,-21 22 15,21-1-15,0-21 0,0 22 0,0-22 16,0 0-16,0 21 0,0-21 16,0 1-16,0-1 0,21-21 15,0 0 1,1-21-16,20-1 0,-21-20 15,0 21-15,22-21 0</inkml:trace>
  <inkml:trace contextRef="#ctx0" brushRef="#br0" timeOffset="1659.36">12742 1355 0,'0'0'0,"0"-43"0,0 22 0,-21 0 16,21 0-16,-21 21 15,0 0 1,21 21-16,-21 0 0,-1 22 0,22-22 16,-21 21-16,21 0 0,-21 1 15,0 20-15,0 1 0,21-1 0,-43 64 16,43-63-16,-21-22 16,0 22-16,21-22 0,-21 21 15,21-20-15,0-1 0,0 0 0,0-20 16,0 20-16,0-21 0,0 21 15,0-20-15,0-1 0,0 0 0,0 0 16,21-21 0,0 0-16,0 0 15,1-21-15,-1 21 0,0-21 0,0-22 16,0 22-16,0 0 0</inkml:trace>
  <inkml:trace contextRef="#ctx0" brushRef="#br0" timeOffset="2098.75">12848 2032 0,'-21'21'0,"-21"0"32,42 1-32,-22-22 0,22 21 0,22-21 31,-1 0-16,0 0-15,21 0 0,-21 0 0,1 0 16,-1-21-16,21-1 0,-21 22 16,0-21-16,1 0 0,-1 21 0,0-21 15,-21 0-15,21 21 0,-21-21 16,21 21 0,-42 0-1,0 0-15,0 0 0,0 0 16,-1 0-16,1 0 0,0 21 0,-21 0 15,21 0-15,-1 0 0,1 0 0,0 1 16,0-1-16,0 0 0,21 21 16,-21 1-16,21-22 0,0 0 15,0 0-15,0 0 0,0 0 16,0 1-16,21-1 16,0-21-16,0 0 0,0 21 15,0-21-15,1 0 0,20 0 0,-21 0 16,21 0-16,1 0 0,-1-21 15,22 21-15</inkml:trace>
  <inkml:trace contextRef="#ctx0" brushRef="#br0" timeOffset="2775.27">13822 1905 0,'0'-21'16,"0"42"-16,-21-63 0,21 21 0,-22 21 15,1 0-15,0 0 0,0 0 16,0 0-16,0 0 0,-1 0 16,-20 42-16,21 0 15,0-21-15,0 1 0,-1 20 16,1-21-16,0 21 0,21-20 0,-21 20 16,21-21-16,0 0 0,0 22 0,0-22 15,0 0-15,0 0 0,0 0 16,21 0-16,0 1 0,0-1 0,1 0 15,20-21-15,-21 0 0,0 0 16,0 0-16,1 0 0,20 0 16,-21 0-16,0 0 0,0 0 15,22-21-15,-22 0 0,0-1 0,21 1 16,-20 0-16,20 0 0,-21 0 0,21-22 16,-20 1-16,41-43 15,-21 43-15,-20 0 0,20-22 16,-21 1-16,21-1 0,-20 1 0,-1-1 15,0 1-15,0 20 0,-21-20 0,21 21 16,-21-22-16,0 22 0,0-1 16,0-41-16,0 41 0,0 22 15,0-21-15,0 21 0,-21 0 16,21-1-16,-21 22 0,21-21 0,-21 21 16,0 0-1,-1 21-15,22 1 0,-21 20 16,0-21-16,0 85 0,0-64 15,21 22-15,-21-22 0,21 22 16,-22 20-16,22-20 0,0-1 0,-21 1 16,21-1-16,-21 1 0,21-1 15,-21 1-15,21-1 0,0 22 16,0-43-16,0 1 0,0-1 0,0-21 16,0 21-16,0-20 0,0 20 15,0-21-15,21-21 16,0 0-16,0 0 15,1 0-15,-1 0 0,0-21 16,0 0-16,0 0 0,22-1 16,-22 1-16,0 0 0,0 0 15,21 0-15,-20 0 0,-1-22 0,21 22 16</inkml:trace>
  <inkml:trace contextRef="#ctx0" brushRef="#br0" timeOffset="3071.26">14838 1799 0,'-21'0'47,"-1"21"-31,22 1-16,0-1 0,-21 0 0,21 0 15,-21 0-15,0 22 0,21-22 16,-21 0-16,21 21 0,0-21 0,-21 1 15,-1 20-15,22-21 0,0 0 0,0 0 16,0 1-16,0-1 0,0 0 16,0 0-16,0 0 15,22-21 1,-1 0-16,0 0 16,0 0-16,0 0 0,0-21 0,1 0 15,20 21-15,-21-21 0,0 0 16</inkml:trace>
  <inkml:trace contextRef="#ctx0" brushRef="#br0" timeOffset="3869.74">15240 1926 0,'21'-21'0,"-42"42"0,42-63 15,-21 21-15,0 0 16,-21 42 0,0 0-1,0 0-15,-1 0 0,1 0 0,0 22 16,0-22-16,21 0 0,-21 21 15,0-20-15,-1-1 0,1 0 0,21 21 16,0-21-16,0 1 0,0-1 16,0 0-16,0 0 15,0 0-15,21-21 0,-21 21 16,22-21-16,-1 0 0,0 0 16,0 0-16,0 0 0,0 0 0,1 0 15,-1-21-15,0 0 0,0 0 16,0 0-16,-21-22 0,0 22 15,21 0-15,-21-21 0,22 21 0,-22-1 16,0 1-16,0-42 16,0 42-16,0-1 0,21 1 15,-21 0-15,21 0 0,0 21 16,0-21-16,0 21 16,1 0-16,20 0 0,-21 0 0,21 0 15,-20 0-15,20 0 0,-21 0 0,21 0 16,-20 21-16,-1 0 0,0 0 15,0 0-15,0 22 0,-21-22 0,0 0 16,0 0-16,0 22 0,0-22 16,0 0-16,0 21 0,0-21 0,-21 1 15,21-1-15,-21 0 0,21 0 0,0 0 16,0 0-16,-21 1 0,21-1 16,-21 0-16,-1 0 15,22-42 16,0 0-31,0 0 16,0-1-16,0 1 0,0-21 16,22 21-16,-1-22 0,0 1 0,0 0 15,0-1-15,22 1 0,-22 0 0,0-1 16,21 1-16,-21 0 0,64-22 16,42 22-1,-85 42-15,1 0 0,-1 0 16,0 21-16,1 0 0,-22 0 0,21 22 15,-21-22-15,1 21 0,-1 1 16,-21 41-16,0-20 16,0-22-16,0-21 0,-21 22 15,-1-22-15,22 0 0,-21 21 16,0-21-16,0 1 0,0-1 0,21 0 16,-21 0-16,-1-21 15,22-21 1,22 0-1,-1 0-15,0-1 16,21-20-16,1 21 0,20 0 0</inkml:trace>
  <inkml:trace contextRef="#ctx0" brushRef="#br0" timeOffset="4315.5">17462 1842 0,'0'0'0,"0"-22"15,-21 1 1,0 21-16,0 0 0,0 0 0,-22 0 16,22 0-16,-21 21 0,0-21 15,20 22-15,-20-1 0,21 0 0,-21 0 16,20 0-16,1 0 0,0 1 0,21-1 16,0 0-16,0 0 15,0 0-15,0 0 0,0 1 16,21-22-16,0 21 15,1-21-15,20 21 0,0-21 16,-21 0-16,1 21 0,20-21 0,-21 21 16,0-21-16,0 21 0,1-21 15,-1 22-15,-21-1 0,21-21 16,-21 21-16,0 0 0,0 0 16,0 0-16,-21 1 15,0-22-15,-1 21 0,1-21 0,0 21 16,0-21-16,-21 0 0,-1 0 15,1 21-15,21-21 16,0 0-16,-22 0 0,22 0 0,0 0 16,0 0-16,0 0 0,-1 0 15,1-21-15,21 0 16,-21 21-16,21-21 16,-21-1-16,21 1 15,0 0-15,0 0 0</inkml:trace>
  <inkml:trace contextRef="#ctx0" brushRef="#br0" timeOffset="4768.34">15409 1164 0,'0'0'0,"-21"0"16,-64 43 0,85-22-16,-21-21 0,21 21 15,0 0-15,21-21 16,1 21-16,-1-21 15,0 0-15,0 0 0,0 0 16,0 0-16,22 0 0,-22 0 0,0 0 16,0-21-16,-21 0 15,0 0-15,0 0 16,0-1-16,-21 22 0,0-21 16,0 21-16,0 0 15,-1 0-15,1 0 0,0 0 0,0 0 16,0 21-16,0-21 0,21 22 15,-22-22-15,22 21 0,-21-21 16,21 21-16,0 0 16,21-21-1,1 0-15,-1 0 0</inkml:trace>
  <inkml:trace contextRef="#ctx0" brushRef="#br0" timeOffset="5111.14">14118 1524 0,'0'0'0,"-42"0"0,21 0 0,21 21 15,21-21 1,0 0-16,0 0 15,21 0-15,1 0 0,-1 0 16,0 0-16,1 0 0,20 0 0,-20 0 16,-1 0-16,0 0 0,1 0 0,-1 0 15,0 0-15,-21 0 0,22 0 16,-22 0-16,0 0 0,0 0 16,-42 0 30,0 0-30,-21 0-16</inkml:trace>
  <inkml:trace contextRef="#ctx0" brushRef="#br0" timeOffset="5991.62">9377 1037 0,'0'0'0,"0"-21"0,0-21 15,0 21-15,0-1 16,0-20-16,0 21 0,0 0 0,0 0 16,0-1-16,21 1 0,-21 0 15,0 0-15,0 0 0,0 0 16,0-1 0,0 44 30,0-1-46,0 0 0,0 21 16,0 1-16,0-1 16,21 21-16,-21-20 0,0 20 0,0 1 15,0-22-15,0 22 0,0-1 16,0 1-16,0-1 0,0 1 0,21 20 16,-21-20-16,0 20 0,0-20 0,0 21 15,0-1-15,21-20 0,-21 20 16,0-20-16,0 21 0,0-22 15,0 22-15,0-1 0,0-20 0,0-1 16,0 22-16,0-21 0,-21-22 0,0 21 16,21-20-16,-21 20 0,0 1 15,0-22-15,21-21 0,0 0 0,-22 1 16,22-1-16,0 0 0,-21-21 16,21-21-1,0 0 1,0-22-16,21 22 15,1 0-15,-1-21 0,-21-1 0,21 1 16,0-22-16,0 22 0,0-21 0</inkml:trace>
  <inkml:trace contextRef="#ctx0" brushRef="#br0" timeOffset="7173.25">9504 677 0,'0'0'0,"-21"0"0,-1 0 0,22-21 31,22 21 16,-1 21-32,0-21-15,0 0 0,21 0 16,-20 0-16,20 0 0,0 0 0,1 22 16,-1-22-16,0 0 0,22 0 15,-1 0-15,1 0 0,-1 0 16,22 0-16,0 0 0,20 0 16,1 0-16,0 0 0,42-22 0,0 22 15,1 0-15,-1 0 0,0-21 0,21 21 16,1 0-16,-1 0 0,0 0 15,1 0-15,-1 0 0,0-21 0,1 21 16,-1 0-16,0 0 0,170 0 16,-170 0-16,1 0 0,-1 0 15,21 0-15,1 0 0,-1 0 16,1 0-16,21 21 0,-1-21 0,1 0 16,0 0-16,-1 21 0,1-21 0,0 0 15,-1 22-15,-20-22 16,-1 0-16,170 21 0,-191-21 15,128 0-15,-170 0 16,-21 0-16,-1 0 0,-20 0 0,-21 0 16,-1 0-16,-21 0 0,22 0 15,-43 0-15,21 0 0,-20 0 0,-1-21 16,0 21-16,0 0 0,-21-22 16,21 22-1,0 0 79,-21 22-32,0-1-62,0 0 16,0 0-16,0 21 0,0-20 16,0 20-16,0 21 0,0 1 15,0-22-15,-21 1 0,0 20 16,0-21-16,0 22 0,0-22 0,21 22 16,-22-1-16,1 1 0,0 20 15,0-20-15,0 21 0,0-1 16,21 1-16,-22 0 0,22-1 0,0-20 15,0 20-15,0 1 0,0 0 0,0-1 16,0-20-16,22 21 0,-1 42 16,0-64-16,-21 1 0,0-22 15,21 21-15,-21-20 0,21-1 16,-21-21-16,0 22 0,0-22 0,21 21 16,-21-21-16,0 0 0,22-21 0,-22 22 15,0-1 1,0-42 31,0-1-32,0 1 1,-22 21-16,1-21 0,0 21 16,0-21-16</inkml:trace>
  <inkml:trace contextRef="#ctx0" brushRef="#br0" timeOffset="9050.92">9440 3239 0,'-21'0'0,"0"0"0,21 21 15,-21-21-15,0 21 0,-1-21 16,1 21 0,0-21-16,0 0 31,42 0 16,0 0-47,0 0 15,1 0-15,-1 0 16,0 0-16,0 0 0,21 0 0,1 0 16,-1 0-16,22-21 0,-22 21 0,21 0 15,22 0-15,-21 0 0,20 0 16,1 0-16,0-21 0,-1 21 0,1 0 15,0 0-15,-1 0 0,107 0 16,-85 0-16,-22 0 0,22 0 16,-21 0-16,21 0 0,-22 0 0,1 0 15,0 21-15,-1-21 16,1 0-16,0 0 0,20 0 0,-20 0 16,0 21-16,21-21 0,-22 0 0,1 0 15,0 0-15,20 0 0,-20 21 0,0-21 16,-1 0-16,22 0 0,0 0 15,0 21-15,-21-21 0,20 0 16,1 0-16,0 0 0,-21 22 0,-1-22 16,22 0-16,-21 0 0,0 0 15,-1 0-15,-20 0 0,20 0 0,1 21 16,0-21-16,-1 0 0,1 0 16,-21 0-16,20 0 0,-20 0 0,20 0 15,-20 0-15,21 0 0,-22 0 16,22 0-16,-1 0 0,1 21 15,0-21-15,-1 0 0,1 0 0,0 0 0,-1 0 16,-20 21-16,63-21 16,-64 0-16,1 0 0,-22 0 15,22 0-15,-22 0 0,22 0 0,-22 0 16,0 0-16,22 0 0,-22 0 16,22 0-16,20 0 0,-41 0 15,-1 0-15,0 0 0,1 0 16,-1 0-16,-21 0 0,0 0 0,22 0 15,-22 0-15,0 0 0,0 0 0,0 0 16,0 0-16,1 0 0,-1 0 16,0 0-16,0 0 15,0 0-15,0 0 0,1 0 0,-1 0 16,0 0-16,21 0 16,1 0-16,-22 0 0,0 0 15,21 21-15,1-21 0,-1 0 16,-21 0-16,21 0 0,1 0 0,-1 0 15,0 0-15,-20 21 0,20-21 16,-21 0-16,21 0 0,-20 0 0,20 0 16,-21 0-16,0 0 15,0 0-15,1 0 0,-1 0 16,0 0-16,0 0 16,0 0-1,0 0-15,1 0 16,-1 0-1,0 0-15,0 0 16,0 0 0,0 0-16,1 0 15,-1 0-15,0 0 16,0 0 0,-21-21-1,21 21 32,-21-21-16,21 21-15,1 0-16,-1 0 16,0 0 15,0 0-16,-21-21 17,-21 21 30,0 0-62,0 0 16,-1 0-1,22-21 32,22 21-47,-22-21 0,0-1 16,0 1 0</inkml:trace>
  <inkml:trace contextRef="#ctx0" brushRef="#br0" timeOffset="12863.07">11578 3535 0,'0'0'0,"21"-21"16,0 21-16,-21-21 0,22 21 16,-22-22-16,0 1 0,21 21 15,-21-21-15,0 0 16,0 42 15,-21 0-15,-1 0-16,1 1 0,-21 20 15,0-21-15,-1 21 0,1 1 0,-22-1 16,1 22-16,-1-22 0,-20 21 0,-1 22 16,0-21-16,1 20 0,-86 86 15,1-1 1,84-84-16,1-1 0,-1 1 0,-21 21 15,0-22-15,1 22 0,20-21 0,-21 0 16,21 20-16,1-20 0,-22 0 16,42-1-16,-20 1 0,-1-21 15,0 20-15,1 1 0,-1-22 0,22 1 16,-22-1-16,21 1 0,1-22 16,-1 1-16,1 20 0,21-21 0,-22 1 15,22-22-15,21 21 0,-22-21 0,22 1 16,0-1-16,0-21 0,21-21 31,0-1-31</inkml:trace>
  <inkml:trace contextRef="#ctx0" brushRef="#br0" timeOffset="13390.79">8932 5715 0,'0'-21'16,"0"42"-16,21-63 0,-21 21 15,0-1-15,0 44 47,-21-1-47,0 0 0,0 0 0,0 21 16,0-20-16,-1 20 15,1-21-15,-21 21 0,-22 43 16,22-43-16,0-20 0,-1 20 16,1 0-16,0-21 0,-1 22 0,22-22 15,-21 0-15,21 0 0,-22 22 0,22-22 16,0 0-16,0 0 0,0-21 16,0 21-16,42-21 31,0 0-16,0 0-15,21 0 0,1 0 0,41 0 16,-20 0 0,-1 0-16,1 0 0,21 0 0,-22 0 15,22 0-15,-1 0 0,1 0 0,0 0 16,-22 0-16,1 0 0,-1 0 16,-20 21-16,-1-21 0,0 22 0,1-22 15,-1 0-15,-21 0 0,0 21 16,0-21-16,1 0 0,-1 0 15,-21-21 17,21 21-32,-21-22 15,0 1-15</inkml:trace>
  <inkml:trace contextRef="#ctx0" brushRef="#br0" timeOffset="14279.27">15811 3747 0,'0'0'0,"0"-22"0,0 1 16,22 0-16,-22 0 0,0 0 16,0 0-1,21 21 16,0 21-31,21-21 16,-21 21-16,43 42 16,-1-41-16,-20 20 0,20 0 0,85 64 15,-84-42-15,21-1 16,-1 1-16,22 20 0,-21-20 0,-1 20 16,22-20-16,0 21 0,0-1 15,21 1-15,-21 21 0,0-22 16,-1 1-16,1 0 0,-21-1 0,21 1 15,-22-21-15,1 20 0,0-20 16,21-1-16,63 64 0,-84-63 16,-22-1-16,1-20 0,-1-1 15,-21 0-15,1 1 0,-22-22 0,21 0 16,-21 21-16,-21-21 0,22-21 16,-22 22-16,21-1 0,0-21 15,-21 21-15,0-42 47,0 0-31,0-1-16,0 1 0,0 0 15,0 0-15,0 0 16</inkml:trace>
  <inkml:trace contextRef="#ctx0" brushRef="#br0" timeOffset="14672.05">18902 5546 0,'0'0'0,"0"-21"0,-21 21 15,-1 0-15,22 21 47,0 0-31,0 0-16,0 0 0,22-21 15,-1 21-15,0 1 0,0 20 0,0-21 16,0 0-16,1 0 0,-1 1 16,21 20-16,-21-21 0,0-21 15,1 21-15,-1 0 0,0 1 16,0-22-16,-21 21 16,0 0 15,-21-21-31,0 0 0,0 21 15,-1-21-15,-20 0 0,21 0 16,0 21-16,-22-21 0,1 0 0,21 21 16,-21 1-16,-1-22 0,1 21 15,0-21-15,-64 21 0,42-21 16,22 0-16,-22 0 0,1 21 16,-1-21-16,1 0 0</inkml:trace>
  <inkml:trace contextRef="#ctx0" brushRef="#br0" timeOffset="15563.52">4127 6541 0,'0'0'0,"0"-22"0,-21 1 16,-21-42-16,42 42 0,-21 21 15,0-22-15,-1 22 16,1 0-16,0 0 0,21 22 16,0-1-16,0 21 0,-21 0 15,21 1-15,0 20 0,0 1 0,0-1 16,0 1-16,0 20 16,0-20-16,0 21 0,0-1 0,0 1 15,0 0-15,0-22 0,0 22 0,0-1 16,0-20-16,0-1 0,0 1 15,0-1-15,0 1 0,0-1 0,0 43 16,0-21 0,0-43-16,0-21 0,0 1 0,0-1 15,0 0-15,21-21 16,-21-21-16,0 0 16,0-22-16,0 1 0,0 0 15,21-1-15</inkml:trace>
  <inkml:trace contextRef="#ctx0" brushRef="#br0" timeOffset="16743.53">4127 6646 0,'0'0'0,"-21"0"0,21-21 16,21 21 15,22 0-15,-1 21-16,0-21 0,22 0 16,21 22-16,-1-22 0,1 0 0,21 21 15,0 0-15,21-21 0,0 0 16,21 21-16,0-21 0,21 0 0,1 21 15,20-21-15,-21 0 0,22 21 16,211-21-16,-233 22 0,22-22 16,-1 0-16,1 21 0,-1-21 15,-20 0-15,-1 0 0,0 0 16,1 21-16,-22-21 0,0 0 0,-21 0 16,0 0-16,0 0 0,-21 0 15,-21 0-15,-1 0 0,-20 0 0,-1 0 16,-20 0-16,-1 0 0,-21 0 15,0 0-15,0 0 0,1 0 0,-1 0 16,-21 21 31,0 0-47,0 0 16,0 1-16,0-1 15,0 0-15,0 0 0,0 21 16,0-20-16,0-1 0,0 21 15,-21 0-15,21 1 0,0 41 16,0 22-16,0-42 0,0-22 16,0 22-16,0-1 0,0-21 15,0 22-15,0-1 0,0-20 0,21 20 16,-21 1-16,0-1 0,42 43 16,-21 0-1,-21-64-15,0-21 0,0 22 0,0-1 16,0-21-16,0 0 0,0 1 0,0 20 15,0-21-15,-21 0 0,21 0 16,-21 1-16,0-22 0,21 21 16,-21 0-16,-1-21 0,-20 21 0,21-21 15,0 21-15,-22-21 0,-41 21 16,41-21-16,-20 0 0,21 0 16,-22 0-16,-21 0 0,22 0 0,-22 0 15,1 0-15,-1 0 0,0 0 16,-84 0-16,63 0 0,21 0 15,-42 0-15,22 0 0,-22 0 0,21 0 16,-21-21-16,-148 21 16,-22-21-16,128 0 15,21 0-15,0 21 0,-22-21 0,22 21 16,-21 0-16,21-22 0,21 22 16,-22 0-16,22-21 0,-211 21 15,232-21-15,-106 21 16,106 0-16,1 0 0,20 0 15,0-21-15,1 21 0,20 0 0,1 0 16,20 0-16,1 0 0,0 0 0,-1 0 16,22-21-16,-21 21 15,21 0-15,21-21 16,-22 21 0,22-22-16,-21 22 15,0 0 16,0-21-31,0 21 0,0 0 16,-1 0 0,1 0-16,0 0 15,0 0-15,0 0 0,0 0 16,-1 0-16,1 0 16,0 0-16,21-21 15,0 0 1,0 0-1,0 0-15,0-1 16,21 1-16,0 0 0,1 0 16</inkml:trace>
  <inkml:trace contextRef="#ctx0" brushRef="#br0" timeOffset="17473.11">4826 7091 0,'0'0'0,"0"21"31,0 0-31,-21 22 0,21-1 16,-21 0-16,-1 22 0,1-1 16,0 1-16,0 20 0,-43 43 15,1 0 1,42-42-16,-22-21 0,22-1 0,0-21 15,-21 22-15,21-22 0,-1 1 0,22-1 16,-21-21-16,21 0 0,-21 0 16,21 1-16,-21-22 0,0 0 31,0-43-31,21 22 0,0-42 16,0 20-16,0 1 15,0 0-15,0-22 0,0 22 0,0-1 16,0-20-16,0 21 0,0-1 15,21 1-15,-21 21 0,21-22 16,0 22-16,0 0 0,0 21 0,1 0 16,-1 0-16,0 0 15,0 0-15,-21 21 0,21 22 0,0-22 16,-21 21-16,0 0 0,22-20 16,-1 20-16,-21 21 0,21-20 0,-21-1 15,0 0-15,21-20 0,21 62 16,-42-63-16,22 1 0,-1-1 15,0 0-15,0-21 0,21 0 16,-20 0-16,20 0 0,-21 0 16,21 0-16,-20-21 0,20 0 0,0-1 15,-21 1-15,22 0 0,-22-21 0,0-1 16,43-20-16,-43-22 16,0 43-16,-21 21 0,21 0 15,-21-1-15,0 1 0,0 42 31,0 1-31,0-1 16,0 0-16,0 0 0,0 21 16,0-20-16,0-1 0,0 21 0,0-21 15,0 0-15,0 22 0,-21-1 16,21-21 0,0 0-16,0 1 15,0-44 1,0 1-1,21-21-15,-21 21 0</inkml:trace>
  <inkml:trace contextRef="#ctx0" brushRef="#br0" timeOffset="17648.02">5440 7493 0,'0'0'0,"0"-21"31,-21 21-31,-1 0 15,1 0 1,21 21-16,0 0 16,0 0-16,21-21 15,1 22-15,-1-22 0</inkml:trace>
  <inkml:trace contextRef="#ctx0" brushRef="#br0" timeOffset="18111.75">6329 7684 0,'0'0'15,"0"-22"-15,0 1 16,0 0-16,0 0 0,-21 0 16,-1 21-1,1 0-15,0 0 0,0 0 0,0 0 16,-22 0-16,22 0 0,0 0 0,-21 21 15,21-21-15,-22 21 0,22 0 16,0 0-16,-21 1 0,42-1 16,0 0-16,0 0 0,0 0 0,21 0 15,0 1 1,21-1-16,-21-21 0,22 21 0,-1 0 16,-21-21-16,22 21 0,-22 0 0,21 1 15,-21-1-15,0 0 0,1 0 16,-1 0-16,-21 0 0,0 1 0,0-1 15,0 0-15,-21 0 0,-1 0 16,1 0-16,-21 1 0,0-22 0,-1 21 16,1-21-16,0 0 0,-1 21 0,-20-21 15,20 0-15,1 0 0,0 0 16,-1 0-16,1 0 0,21-21 0,0 21 16,-22-43-16,22 22 15,21 0-15,0 0 0,0 0 16,0 0-16,0-1 0,21 1 15,1-21-15,20 21 0,0 0 16,1-1-16,-1-20 0</inkml:trace>
  <inkml:trace contextRef="#ctx0" brushRef="#br0" timeOffset="18435.05">6943 7260 0,'0'0'0,"0"-42"0,21 21 0,-21 0 15,0-1-15,0 1 16,0 42 0,0 1-16,0 20 15,-21 0-15,-1 1 0,22-1 0,-21 0 16,0 22-16,0-1 0,0-20 16,0 20-16,-1 43 0,1-64 15,0 1-15,21 20 0,0-21 0,0 1 16,0-1-16,0 0 0,0 1 15,0-22-15,0 21 0,0-21 0,0 1 16,21-1-16,0 0 16,1-21-16,-1 0 0,0 0 15,21 0-15,-21-21 16,1 0-16,-1 21 0,-21-22 16,21 1-16,0-21 0,-21 21 0,0 0 15,0-22-15</inkml:trace>
  <inkml:trace contextRef="#ctx0" brushRef="#br0" timeOffset="18611.95">6689 7726 0,'0'0'0,"-22"0"0,1 0 0,0 0 15,0-21-15,0 21 16,21-21 0,21 21-16,0 0 0,0 0 15,22 0-15,-1 0 0,0-22 0,1 22 16,-1 0-16,0 0 0,1-21 15,20 21-15,-21-21 0,1 0 16,-1 21-16,22 0 0</inkml:trace>
  <inkml:trace contextRef="#ctx0" brushRef="#br0" timeOffset="18898.78">8340 7133 0,'0'0'0,"-22"21"47,22 1-47,0-1 0,0 0 16,-21 0-16,21 21 0,0-20 15,-21-1-15,21 21 0,0-21 0,-21 22 16,21-1-16,0-21 15,0 0-15,0 0 0,0 1 0,0-1 16,0 0-16</inkml:trace>
  <inkml:trace contextRef="#ctx0" brushRef="#br0" timeOffset="19135.65">7980 7641 0,'0'21'0,"0"-42"0,0 64 15,21-43 1,0 0-16,0 21 0,0-21 16,1 0-16,20 0 0,-21 0 0,0 0 15,22 0-15,-22 0 0,0 0 0,0 0 16,0 0-16,0 0 15,1 0-15,-1 0 0,0 0 0,0 0 16,-21-21-16,0-1 16,0 1-16</inkml:trace>
  <inkml:trace contextRef="#ctx0" brushRef="#br0" timeOffset="19347.41">8064 7260 0,'22'0'31,"-1"0"-31,0 0 16,0 0-16,0 0 0,0 0 0,1 0 16,41 0-16,-42 0 15,22 0-15,-22 0 0,0-21 0,0 21 16,21-21-16,-20 0 15,-22 0-15</inkml:trace>
  <inkml:trace contextRef="#ctx0" brushRef="#br0" timeOffset="19855.88">8445 6900 0,'0'0'16,"-21"0"-16,0 0 0,0 0 0,0 0 15,0 0-15,-1 0 0,-20 0 0,21 0 16,0 0-16,-22 0 0,22 0 0,-21 22 16,21-1-16,-22 0 0,1 0 15,0 21-15,21-20 0,-22 20 0,-41 64 16,62-64-16,1 22 16,0-22-16,0 21 0,21-20 0,-21 20 15,21 22-15,0-43 16,21 1-16,0-22 0,0 21 15,22-21-15,-22 22 0,21-22 0,0 0 16,1 0-16,41 0 16,-20 0-16,-22-21 0,1 0 0,-1 0 15,21 0-15,43 0 0,-42 0 16,-1 0-16,-20-21 0,20 0 16,1 0-16,-1 0 0,22-22 15,-43 1-15,-21 21 0,22-21 0,-22-1 16,0 1-16,0-22 0,0 1 15,-21-1-15,0 1 0,0-1 0,0 1 16,0-1-16,-42-41 16,21 62-16,-22 1 0,1 0 15,0-1-15,-1 1 0,-20 21 0,21-22 16,-22 43-16,22-21 0,-1 21 16,-41 0-16,41 0 0,1 0 15,21 21-15,-21-21 0,-1 22 16,22-1-16,-21 21 0,21-21 15,-1 0-15,22 1 0,0-1 16</inkml:trace>
  <inkml:trace contextRef="#ctx0" brushRef="#br0" timeOffset="20632.23">18076 6583 0,'0'0'0,"43"-106"31,-43 85-31,0 0 0,21 0 16,-21-1-16,0 44 31,0-1-31,0 0 0,0 21 16,-21-21-16,21 43 0,0-22 15,0 1-15,-22 20 0,22 1 0,-21-1 16,21 22-16,0-22 0,-21 22 0,0 0 16,0-1-16,0 1 0,21 0 15,-22-22-15,1 22 0,21-22 0,0 43 16,0-64-16,0 22 16,0-22-16,0-21 0,0 22 0,0-22 15,0 0-15,0 0 0,0-42 31,0 0-15,0 0-16,21-22 0,-21 1 0,22 21 16,-22-21-16,21-1 0</inkml:trace>
  <inkml:trace contextRef="#ctx0" brushRef="#br0" timeOffset="21632.15">18182 6646 0,'0'-21'0,"0"42"0,0-84 0,0 42 16,0 0-16,0-1 0,0 1 16,0 0-16,0 0 15,21 21 1,0 0 0,22-21-16,-1 21 0,0 0 0,1 0 15,20 0-15,1 0 0,20-21 16,-20 21-16,21 0 0,20 0 0,1 0 15,0 0-15,21-22 16,0 22-16,169 0 0,-147-21 0,-1 21 16,21 0-16,0 0 0,1-21 15,211 21-15,-191 0 16,1 0-16,20 0 0,1 0 0,-21 0 16,41 0-16,-20 0 0,0 0 15,-22 0-15,1 0 0,-1 21 16,-20-21-16,-1 21 0,0-21 0,-42 0 15,0 22-15,-21-22 0,0 0 16,-21 0-16,-22 0 0,1 0 0,-22 0 16,0 0-16,-21 0 0,1 0 15,-1 0-15,0 21 0,0-21 16,-21 21 0,0 0-16,0 0 15,0 0-15,-21 1 16,21-1-16,-21 0 0,0 21 0,21-21 15,0 1-15,-22 20 16,1-21-16,21 21 0,-21 43 16,0-43-16,0 1 0,0-1 0,-1 22 15,1-1-15,0 1 0,0-1 16,0 1-16,0-1 0,-1 1 0,22-1 16,0 1-16,-21 41 15,21-41-15,0 42 16,0-64-16,0 22 0,0-22 0,0 0 15,0 22-15,0-22 0,0 0 16,0 1-16,0-22 0,-21 21 0,21-21 0,0 22 16,0-22-16,-21 0 0,21 0 15,0 0-15,-21-21 0,0 22 16,21-1-16,-22-21 0,1 0 16,0 0-16,0 21 0,0-21 15,-22 0-15,22 0 0,-21 0 0,0 0 16,-64 21-16,42-21 15,-42 0-15,22 0 0,-1 0 16,0 0-16,1 0 0,-43 0 0,21 0 16,-21 0-16,0 0 0,0 0 15,0-21-15,-21 21 0,-149 0 16,1 0-16,148 0 16,0 0-16,0 0 0,-1 0 15,-20 0-15,21 0 0,-127 0 16,127 0-16,21 0 0,0 0 0,0 0 15,0 0-15,0 0 0,0 0 16,21 0-16,0 0 0,21 0 0,1 0 16,-1 0-16,0 0 0,1 0 0,20 0 15,-21-21-15,22 21 0,-22 0 16,22-21-16,-1 21 0,1 0 0,20 0 16,-62 0-16,41-22 15,43 22-15,0 0 16,-22 0-16,22-21 15,21 0 1,0 0-16,0 0 16,21 0-16,1-1 0</inkml:trace>
  <inkml:trace contextRef="#ctx0" brushRef="#br0" timeOffset="22237.12">19494 7260 0,'0'0'16,"22"-21"-16,-1 21 0,0-21 0,0 0 15,21 0-15,-20-1 0,-1 1 0,0 0 16,21 21-16,-21-21 0,1 0 15,-1 0-15,-21-1 0,0 1 0,21 0 16,-21 0-16,-21 0 16,0 21-16,-22 0 15,1 0-15,0 0 0,-1 0 0,1 0 16,-22 21-16,22-21 16,0 21-16,-1 0 0,1 0 0,0-21 15,21 22-15,-1-1 0,1 0 16,21 0-16,0 0 0,0 0 0,0 1 15,0-1-15,21 0 0,1 21 16,20-21-16,-21 22 0,21-22 0,1 21 16,-1-21-16,0 22 0,22-22 0,-22 21 15,1-21-15,-1 1 0,-21 20 16,21 0-16,-42 1 16,0-22-16,0 0 0,0 0 0,-21 0 15,-21 0-15,0 1 0,-1-1 16,-20 0-16,20 0 0,-20-21 0,-1 21 15,1-21-15,21 0 0,-22 0 16,22 0-16,-1 0 0,1 0 0,0 0 16,-1 0-16,1-21 0,21 0 15,0 0-15,21 0 16,-21-1-16,21 1 0,0 0 0,0 0 16,0 0-16,0 0 15,21-1 1,0 22-1,0 0-15,0 0 0,0 0 16,1-21-16</inkml:trace>
  <inkml:trace contextRef="#ctx0" brushRef="#br0" timeOffset="22634.02">20002 7620 0,'22'0'0,"-1"0"15,0 0-15,-21-21 16,21 21-16,0 0 0,0 0 16,-21-21-16,22 0 0,-1 21 15,0-22-15,0 22 0,-21-21 0,21 0 16,0 21-16,1-21 0,-22 0 16,0 0-16,0-1 0,0 1 15,0 0-15,0 0 0,-22 21 16,1 0-16,0 0 0,0 0 15,0 0-15,0 21 0,-1-21 0,1 42 16,0-20-16,0-1 0,0 21 0,0 0 16,-1-20-16,22 20 0,0-21 15,-21 21-15,21-20 0,-21 20 0,21 0 16,0-21-16,0 1 0,0-1 16,0 0-16,21 0 0,0-21 15,1 21-15,20-21 16,-21 0-16,0 0 0,22 0 15,-1 0-15,0 0 0,1 0 0,-1-21 16,21 21-16,-20-21 0,63-21 16,-43-1-16,1 22 0</inkml:trace>
  <inkml:trace contextRef="#ctx0" brushRef="#br0" timeOffset="22920.37">21124 7091 0,'21'-42'0,"-42"84"0,64-127 0,-43 64 16,21 0-16,-21 0 0,0 0 15,0 42 1,0 0-16,-21 21 16,-1 1-16,1-1 0,0 0 15,0 22-15,0-1 0,0 1 0,-1-1 16,1-20-16,0 20 0,-42 85 16,63-105-16,0-1 15,-22-21-15,22 21 0,0-20 0,0 20 16,0-21-16,0 0 0,0 0 15,22 1-15,-1-22 0,0 0 16,0 0-16,0 0 16,0 0-16,22 0 0,-22-22 15,0 22-15,43-42 0,-43 21 0,0-21 16,0 20-16,0-20 16,0 21-16</inkml:trace>
  <inkml:trace contextRef="#ctx0" brushRef="#br0" timeOffset="23112.26">20870 7366 0,'0'0'15,"-21"0"-15,0 0 0,0 0 0,42 0 32,0 0-32,0 0 0,0 0 15,22 0-15,-22 0 16,21 0-16,1 0 0,-1 0 0,0-21 15,1 21-15,20-21 0,1 0 0,-22 21 16,21-22-16</inkml:trace>
  <inkml:trace contextRef="#ctx0" brushRef="#br0" timeOffset="23407.12">22648 6816 0,'0'0'0,"0"-21"0,0 42 31,0 0-15,-21 0-16,0-21 0,0 21 15,21 22-15,-43-1 0,22-21 16,21 0-16,-21 0 0,0 1 15,0 41-15,21-42 0,0 0 16,-21 1-16,21-1 0,0 0 16,0 0-16</inkml:trace>
  <inkml:trace contextRef="#ctx0" brushRef="#br0" timeOffset="23649.08">22098 7260 0,'-21'43'32,"21"-22"-32,21-21 0,0 0 15,0 0-15,0 21 0,1-21 16,-1 0-16,21 0 0,-21 0 15,22 0-15,-22 0 0,21 0 0,-21 0 16,22 0-16,-22 0 0,21-21 0,-21 21 16,0-21-16,1-1 0,-1 22 15,0-21-15,-21 0 0,0 0 0</inkml:trace>
  <inkml:trace contextRef="#ctx0" brushRef="#br0" timeOffset="23868.1">22204 6837 0,'0'0'0,"-21"0"15,42 0 17,0 0-32,0 0 0,0 0 0,22 0 15,-22 0-15,21 0 0,-21 0 16,22 0-16,-1 0 0,0 0 0,1 0 15,-1-21-15,-21 21 0,21 0 16,1-21-16,-22 21 0,0 0 0</inkml:trace>
  <inkml:trace contextRef="#ctx0" brushRef="#br0" timeOffset="24401.79">22966 6456 0,'-43'-21'0,"86"42"0,-107-63 0,22 42 16,21-22-16,-22 1 0,1 0 0,0 21 16,-1 0-16,1-21 0,0 21 0,-1 0 15,1 0-15,-21 0 0,20 21 16,1 0-16,0 22 0,-1-22 0,1 21 16,0 0-16,-22 1 0,22 20 15,-1-20-15,1 20 0,-21-21 16,20 1-16,1 20 0,0-20 15,-1 20-15,1 64 0,21-63 16,21-22-16,0 21 0,0 1 16,21-22-16,0 22 0,0-22 0,22 0 15,-1 1-15,0-1 0,43 22 16,-43-43-16,1 0 16,20 0-16,-21-21 0,64 21 15,-42-21-15,-1 0 0,1 0 0,-1 0 16,1-21-16,-1 0 0,1 0 0,20 0 15,-41-22-15,20 1 0,1 0 0,-22-22 16,22 1-16,-22-1 16,0 1-16,-21-1 0,22-21 0,-22 22 15,0-1-15,-21 1 0,0-1 16,0 1-16,0-1 0,-21 1 0,-21-43 16,-1 64-16,1-1 15,0 1-15,-1 21 0,-20 0 0,-1 0 16,1 21-16,20 0 0,-20 0 15,-1 21-15,1 0 0,21 0 0,-22 0 16,22 0-16,-1 1 0,1 20 16,21-21-16,-21 0 0,20 0 15,22 1-15,0-1 0</inkml:trace>
  <inkml:trace contextRef="#ctx0" brushRef="#br1" timeOffset="34499.9">783 995 0,'0'0'0,"-21"0"0,0 0 15,0 0-15,-1 0 16,1 0-16,0 0 0,0 0 0,0 0 15,21 21 1,21 0 0,0-21-16,21 21 15,1-21-15,-1 0 0,0 22 16,1-22-16,20 0 0,43 0 16,-64 0-16,22 0 0,-1 0 15,1 0-15,-1 0 0,-20 0 16,20 0-16,-20 0 0,-1 0 0,-21-22 15,0 22-15,0 0 0,1-21 16,-22 0-16,0 0 16,-22 0-1,1 21-15,0-21 0,0 21 0,0-22 16,-22 22-16,22-21 0,0 21 16,0 0-16,0 0 0,21-21 15,-21 21-15,42 0 31,0 0-31,0 0 16,21 0-16,-20 0 0,-1 0 0,0 0 16,0 0-16,0 0 0,0 0 15,-21 21-15,0 0 16,0 1-16,0-1 16,0 0-16,-21 0 0,0 0 15,0 0-15,-21 1 0,20-1 0,-20 0 16,21 0-16,0 0 0,-22 0 15,22 1-15,21-1 0,21-21 32</inkml:trace>
  <inkml:trace contextRef="#ctx0" brushRef="#br1" timeOffset="35053.54">2222 318 0,'0'0'0,"-42"42"31,21-21-31,21 0 0,0 22 16,0-1-16,-21 0 0,21 1 15,-21-1-15,21 0 0,-22 64 16,22-42-16,0-22 0,0 21 16,-21-20-16,21-1 0,0 0 15,-21 1-15,21-22 0,0 21 0,0-21 16,0 1-16,0-1 0,0 0 16,0-42 15,0 0-31,0-1 15,0 1-15,0 0 0,0 0 0,0-21 16,21-1-16,-21 1 0,21 0 16,1-1-16,-1 1 0,21 21 15,-21-22-15,0 22 0,1 0 0,20 0 16,-21 21-16,21 0 0,-20 0 16,20 0-16,-21 0 0,21 0 15,-20 21-15,-1 0 0,21 22 16,-21-22-16,-21 21 0,0-21 0,0 22 15,0-22-15,0 0 0,0 21 16,0-21-16,0 1 0,-21-1 0,0 0 16,21 0-16,-21-21 0,21 21 15,0-42 17,0 0-32</inkml:trace>
  <inkml:trace contextRef="#ctx0" brushRef="#br1" timeOffset="35397.33">2773 931 0,'21'0'0,"0"0"0,0 0 16,0 0-16,1 0 15,-1 0-15,0-21 0,0 21 16,0-21-16,0 0 0,22 0 0,-22 0 15,0-1-15,0 1 0,-21 0 16,21 0-16,-21 0 16,0 0-16,0-1 0,-21 22 15,0 0-15,0 0 16,0 0-16,0 22 0,-1-1 16,-20 0-16,21 21 0,0 1 0,0-1 15,-1-21-15,1 21 0,21 1 16,0-22-16,-21 21 0,21-21 0,0 1 15,0 20-15,42-21 16,-20-21-16,-1 0 16,0 0-16,21 0 0,1 0 0,-22 0 15,21 0-15,0-21 0</inkml:trace>
  <inkml:trace contextRef="#ctx0" brushRef="#br1" timeOffset="35663.19">3577 360 0,'0'42'0,"0"-84"0,-21 105 0,21-20 0,-21-1 16,0 0-16,21 1 0,-22 20 0,22-20 15,-21-1-15,21 21 0,0-20 16,-21 41-16,0-41 15,21-22-15,0 21 0,0-21 16,0 1-16,0-1 0,0 0 0,0 0 16,21-21-1,0 0-15,0 0 16,-21-21-16,22 0 0</inkml:trace>
  <inkml:trace contextRef="#ctx0" brushRef="#br1" timeOffset="35845.08">3344 783 0,'0'0'0,"-21"0"0,42 0 47,0 0-47,1 0 15,-1-21-15,21 21 0,-21 0 16,0 0-16,1-21 0,-1 21 0,21-21 15,-21 21-15</inkml:trace>
  <inkml:trace contextRef="#ctx0" brushRef="#br1" timeOffset="36264.14">3831 762 0,'0'0'0,"-21"0"0,21-21 16,0 0 0,0 0-16,21-1 15,0 22-15,0 0 16,1 0-16,-1 0 0,0 0 16,0 0-16,0 0 0,0 22 15,1-1-15,-1-21 0,0 21 0,-21 0 16,21 21-16,-21-20 15,21 20-15,-21-21 0,0 21 0,0-20 16,0 41 0,0-42-16,-21 0 0,0 1 0,0-1 0,21 0 15,-21-21-15,21 21 16,0-42 0,0 0-1,0 0-15,0-1 0,0 1 16,21 0-16,-21 0 0,21-21 0,-21 20 15,21-20-15,0 21 0,-21-21 16,21 20-16,1-20 0,-1 21 16,21-21-16,-21 42 0</inkml:trace>
  <inkml:trace contextRef="#ctx0" brushRef="#br1" timeOffset="36635.93">4572 614 0,'0'0'0,"-21"21"0,0 0 16,-1-21-16,1 21 0,0 1 0,0-1 16,21 0-16,-21 0 0,0 21 15,-1-20-15,22-1 0,0 21 0,0-21 16,0 0-16,0 1 16,0-1-16,0 0 0,22 0 15,-22 0-15,21-21 0,0 0 16,0 0-16,0 0 0,0 0 0,43 0 15,-22-21 1,1 21-16,-22-21 0,21 0 0,-21 0 0,0-1 16,22 1-16,-22 0 0,-21-21 15,0 21-15,0-1 0,0-20 0,0 21 16,0 0-16,0 0 0,-21-1 16,0 1-16,-1 0 0,1 21 0,-21 0 15,21 0-15,-85 21 16,85 0-16,-22-21 15,22 22-15,0-1 0,0 0 16,0 0-16,21 0 0,0 0 0,0 1 16,21-1-16,21-21 15</inkml:trace>
  <inkml:trace contextRef="#ctx0" brushRef="#br1" timeOffset="37268.71">5376 699 0,'0'0'16,"21"-22"-16,-21 1 0,0 0 16,-21 0-1,0 21-15,0 0 16,0 0-16,0 0 0,-1 0 16,1 21-16,0 0 0,0-21 0,-21 21 15,20 1-15,1-1 0,0 0 16,21 0-16,0 21 0,0-20 0,0-1 15,0 0-15,0 0 0,0 0 16,21 0-16,0-21 0,1 0 16,-1 0-16,21 0 0,-21 0 15,0 0-15,1-21 0,-1 0 0,0 21 16,0-21-16,0 0 16,0 0-16,1-1 0,-22 1 0,21 0 15,-21 0-15,21 21 0,-21-21 16,0 0-16,0-1 15,0 44 1,0-1 0,0 0-16,-21 0 0,21 21 15,-21-20-15,21 20 0,0 0 0,0 1 16,0-1-16,0 21 0,0-20 16,0-1-16,0 0 0,0 1 0,0 20 15,0-20-15,0-1 0,0 0 16,0 22-16,0-22 0,0 22 15,0-22-15,21 21 0,-21-20 0,0-1 16,0 0-16,0 1 0,0-1 16,0-21-16,0 0 0,-43 1 0,22-1 15,-21 21-15,0-42 0,-1 0 16,22 0-16,-21 0 0,-22 0 16,22-21-16,-22 0 0,22 0 15,-21-1-15,20 1 0,1 0 0,0 0 16,-1-21-16,22 20 0,0 1 0,0 0 15,21-21-15,0 21 0,0-1 16,0-20-16,21 21 0,21-21 16,-21 20-16,22-20 0,-1 21 0,0-21 15</inkml:trace>
  <inkml:trace contextRef="#ctx0" brushRef="#br1" timeOffset="37627.39">5630 804 0,'-42'-21'31,"42"0"-15,21 21-16,0 0 16,0-21-16,1 21 15,-1-21-15,0 21 0,0-21 0,0 21 16,0-22-16,1 1 0,-1 21 0,-21-21 15,0 0 1,-21 21 0,-1 0-16,1 0 0,0 21 15,0 0-15,-21 0 0,20 1 0,1-1 16,0 0-16,0 0 0,0 0 16,21 22-16,0-22 0,0 0 15,0 0-15,0 0 0,0 0 0,0 1 16,21-22-16,0 21 0,0-21 15,0 21-15,22-21 0,-22 0 16,21 0-16,1 0 0,-1-21 0,0 0 16,1-1-16,-1 1 0</inkml:trace>
  <inkml:trace contextRef="#ctx0" brushRef="#br1" timeOffset="38068.14">6202 656 0,'0'-21'0,"0"42"0,0-63 15,-21 42 16,21 21-31,0 0 16,-22 0-16,22 1 0,0 20 16,-21-21-16,21 0 0,0 0 0,0 1 15,0 20-15,0-21 0,0 0 16,0 0-16,-21 1 0,21-1 16,0-42 30,0-1-46,0 1 0,0-21 0,0 21 16,0-43 0,42-20-16,-20 62 0,-1 1 0,0-21 15,0 21-15,0 0 16,0 21-16,22-22 0,-22 22 0,0 0 16,21 0-16,-20 0 0,-1 0 0,0 22 15,0-1-15,0 0 0,-21 0 16,21 0-16,-21 22 0,0-22 15,0 0-15,0 21 0,0-21 0,-21 1 16,0 20-16,21-21 0,-42 21 16,42-20-16,-21-22 15,-1 21-15,22-42 32,0-1-17,22 1-15,-1 0 0</inkml:trace>
  <inkml:trace contextRef="#ctx0" brushRef="#br1" timeOffset="38463.61">6773 572 0,'0'0'0,"-21"0"32,21 21-17,-21 0-15,21 0 0,-21-21 16,0 21-16,-1 22 0,22-1 15,0-21-15,0 0 0,0 0 0,-21 22 16,21-22-16,0 0 16,0 21-16,21 1 15,1-43-15,-1 21 0,0-21 16,0 0-16,21 0 0,-20 0 0,20 0 16,0 0-16,1-21 0,-22 0 15,21-1-15,0 1 0,-20 0 16,-1 0-16,0-21 0,0 20 0,0-20 15,-21 0-15,0 21 0,0-22 0,0 22 16,0-21-16,-21 21 0,0-1 16,0 22-16,0 0 0,-1 0 15,1 0-15,-21 0 0,0 0 0,20 0 16,-20 22-16,21-1 0,-21-21 16,20 21-16,1 0 0,21 0 15,0 0-15,0 1 0,0-1 16,21 0-16,1-21 0,-1 0 15</inkml:trace>
  <inkml:trace contextRef="#ctx0" brushRef="#br1" timeOffset="38855.39">7599 487 0,'0'0'0,"-43"0"16,22 0-1,0 0-15,21 21 16,-21 0-16,21 0 0,-21-21 16,21 22-16,0 20 0,0-21 15,0 0-15,0 0 0,0 1 0,0-1 16,0 0-16,0 0 0,0 0 16,0 0-16,0 1 0,0-1 15,0 0-15,21-21 16,0 0-16,0 0 0,0 0 15,1-21-15,-1 0 0,0-1 16,0 1-16,0-21 0,-21 21 16,0 0-16,21-1 0,-21-20 15,0 21-15,22 0 0,-22-22 16,0 22-16,0 0 0,0 0 16,-22 21-1,22 21 1,0 0-16,22 0 15,-1-21 1</inkml:trace>
  <inkml:trace contextRef="#ctx0" brushRef="#br1" timeOffset="39207.18">8572 487 0,'0'0'0,"-21"0"15,0 0-15,0 0 0,-21 0 16,20 0-16,-20 0 0,21 21 16,-21 0-16,-1 0 0,22-21 0,0 22 15,0-1-15,21 0 0,0 0 16,0 0-16,0 0 0,21-21 16,0 22-16,0-22 0,0 21 0,22-21 15,-22 0-15,0 0 0,0 21 16,0-21-16,1 0 0,-1 0 15,0 0-15,-21 21 0,21-21 16,-21 21-16,0 0 16,0 1-16,0-1 0,0 0 15,-21-21-15,0 21 0,0 0 16,-1 0-16,1-21 0,0 22 0,0-22 16,0 21-16,-22-21 0,22 0 15,0 21-15,-21-21 0,21 0 0,-1 0 16,-20 0-16,21 0 0</inkml:trace>
  <inkml:trace contextRef="#ctx0" brushRef="#br1" timeOffset="39971.64">0 2117 0,'0'0'0,"21"0"31,0 0-15,22 0-16,20 0 0,1 0 0,-1 0 15,22 0-15,-1 0 0,22 0 16,-21 0-16,0 0 0,-1 0 15,1 0-15,63-21 16,-84 21-16,-1-22 0,22 22 16,-64 0-16,0 0 0,0 0 15,-21-21-15,-21 21 16,0 0-16,-21-21 16,20 21-16,-20 0 0,21 0 15,-21-21-15,20 21 0,1 0 16,0 0-16,0 0 0,63 0 31,-21 0-15,22 0-16,-1 0 0,0 21 15,1-21-15,-1 21 0,0 0 16,-20-21-16,-1 22 0,0-1 16,-21 0-16,0 0 0,-21 0 15,0 0-15,-1 1 0,-20-22 0,0 21 16,-1 0-16,1 0 0,0-21 15,-1 21-15,1-21 0</inkml:trace>
  <inkml:trace contextRef="#ctx0" brushRef="#br1" timeOffset="40684.51">2667 2201 0,'63'-42'31,"-41"42"-31,-1-21 16,0 21-16,-21-21 0,21 0 16,0-1-16,-21 1 0,21 0 0,-21 0 15,0 0-15,0 0 0,-21-1 16,0-20-16,0 21 0,-21-21 0,20 20 16,-20 1-16,0 0 0,-43 0 15,43 21-15,-22 0 0,22 21 16,0 0-16,-1 0 0,1 22 15,0-22-15,-1 21 0,22 1 16,0-1-16,0 43 0,0-22 16,21-42-16,0 0 15,42 22-15,0-43 0,-21 0 16,22 0-16,-1 0 0,0 0 16,22 0-16,-1 0 0,-20 0 15,20-21-15,1-1 0,-22 1 0,22-21 16,-22 21-16,0-22 0,1 22 15,-1-21-15,-21-22 0,0 22 16,22-21-16,-43 20 0,21-20 16,0-1-16,-21 1 0,0 20 0,21 1 15,-21-21-15,0 41 0,0-20 0,0 21 16,0 0-16,0 0 0,0 42 16,-21 0-1,21 0-15,-21 21 0,21 1 16,-21-1-16,-1 0 0,22 22 15,0-1-15,0-20 0,-21 20 0,21-20 16,-21-1-16,21 0 0,0 1 16,0-1-16,0-21 0,0 0 0,21 22 15,0-43-15,1 21 16,-1 0-16,0-21 0,0 0 0,0 0 0,0 0 16,22 0-16,-22-21 0,21 0 15</inkml:trace>
  <inkml:trace contextRef="#ctx0" brushRef="#br1" timeOffset="41272.28">3556 1736 0,'0'-21'0,"0"42"0,0-21 31,0 21-31,0 0 0,0 0 16,0 0-16,0 1 0,-21-1 15,0 0-15,-1 0 0,22 0 0,0 0 16,0 22-16,0-22 15,0 0-15,0 0 0,0 0 16,22-21-16,-1 0 0,21 0 16,22 0-16,-22 0 15,-21-21-15,21 0 0,1 0 16,-1 21-16,-21-42 0,22 20 0,-22 1 16,0-21-16,0 21 0,0 0 15,0-22-15,1 22 0,-22 0 16,0 0-16,0 0 0,0 42 31,0 0-31,0 21 16,-22-21-16,1 1 15,21 20-15,-21-21 0,21 21 0,0 1 16,0-1-16,0 0 0,0 1 16,0-1-16,0 0 0,0 1 0,0-1 15,0 0-15,0 22 0,0-22 0,0 1 16,0-1-16,0 21 15,21-20-15,0-22 0,-21 21 0,22 1 16,-22-22-16,0 21 0,0-21 16,0 22-16,0-22 0,0 0 15,-43 0-15,1-21 0,0 0 16,-1 0-16,-20 0 0,-1 0 16,1 0-16,-128-63 15,128 41-15,20 1 0,1 0 16,0 0-16,-1-21 0,22 20 0,0 1 15,0 0-15,21 0 16,0 0-16,0-22 0,0 22 0,21 0 0,0 0 16,22 0-16,-1-22 15,0 22-15,22-21 0,-22 21 0</inkml:trace>
  <inkml:trace contextRef="#ctx0" brushRef="#br1" timeOffset="43557.07">4403 1799 0,'0'0'0,"0"21"31,0 1-15,-22-1-16,22 21 0,0-21 16,0 0-16,-21 22 0,21-22 0,0 0 15,0 0-15,0 22 0,0-22 0,0 0 16,0 0-16,0 0 15,0 0-15,0-42 32,0 0-17,0 0-15,21 0 0,1 0 0,-1-1 16,-21-20-16,21 21 0,0-21 16,-21 20-16,21-20 0,0 21 0,1-21 15,-22 20-15,21 22 16,0-21-16,0 21 0,0 0 0,0 21 15,1 1-15,-22-1 16,21 0-16,0 21 0,0 1 16,-21-1-16,21 0 15,0-21-15,1 1 0,-22-1 0,21-21 16,0 21-16,42 0 16,-41-21-16,-1 0 0,0 0 0,0 0 15,0 0-15,0-21 0,1 21 16,-1-21-16,-21 0 0,21-1 15,0 1-15,21-21 0,-20 0 0,-1 20 16,21-20-16,-21 0 16,0-1-16,22 1 0,-22 0 0,0 21 15,0-22-15,0 22 0,1 0 0,-1 21 16,0 0-16,0 0 16,0 21-16,-21 0 0,21 0 0,1 1 15,-22 20-15,0-21 0,0 21 16,21-20-16,-21 20 0,0 0 15,0-21-15,0 1 16,0-1-16,0 0 16,21-21-16,-21-21 15,0 0 1,0-1-16,0 1 16,0 0-16,0-21 15,0 21-15,0-1 0,0-20 16,0 21-16,-21 21 0,21-21 15,-21 21-15,-1 0 0,1 0 0,0 0 16,0 21-16,0-21 16,0 21-16,-1 0 0,-20 0 0,21 1 15,0-1-15,0 21 0,-43 0 16,64 1-16,-21-22 0,21 21 16,-21-21-16,21 1 0,0-1 0,0 0 15,0 0-15,0 0 16,21 0-16,0-21 0,-21 22 0,21-22 15,0 0-15,1 0 0,-1 0 16,0 0-16,0 0 0,21 0 0,-20-22 16,20-20-16,21 0 15,-41 21-15,-1-22 0,0 22 16,0-21-16,0-1 0,0 1 16,-21 0-16,0-1 0,0 22 0,0-21 15,0 21-15,0 0 0,0 42 31,0 0-31,0 0 0,-21 21 16,21-20-16,-21 20 16,21-21-16,0 21 0,0-20 0,0 20 15,0-21-15,0 0 0,0 0 0,0 1 16,0-1-16,21 0 0,0 0 16,43-21-16,-22 0 0,22 0 15,-22 0-15,0 0 16,-20 0-16,20 0 0,0-21 0,1 0 15,-22 0-15,0-1 0,21 1 16,-21-21-16,-21 21 0,22-22 16,-22 22-16,0-21 0,0 21 0,0 0 15,0-1-15,0 1 0,0 42 32,0 1-17,-22-1-15,22 21 0,0-21 0,0 0 16,0 1-16,-21-1 0,21 0 0,0 0 15,0 21 1,-21-42-16,21 22 0,0-1 16,0-42 15,21-1-31,0 1 16,-21 0-16,0 0 0,0 0 0,22-22 15,-1 22-15,-21-21 0,21 0 0,-21 20 16,0 1-16,21 0 15,-21 0-15,21 0 0,0 21 32,-21 21-32,22 0 0,-22 0 0,0 0 15,0 22-15,0-22 0,0 0 16,21 43-16,-21-43 0,21 0 16,-21 0-16,0 0 0,21-21 0,0 21 15,0-21-15,-21 22 16,22-22-16,-1 0 0,0 0 15,0-22-15,0 22 16,-21-21-16,43-21 16,-22 21-16,-21-22 0,21 22 0,0-21 15,0 21-15,0-22 0,-21 1 16,22 0-16,-22 21 0,21-1 16,-21 44 15,0 20-31,0-21 0,0 0 15,-21 22-15,21-22 0,-22 0 0,22 21 16,0-21-16,0 1 0,0-1 16,0 0-16,0 21 0,0-21 15,22 1-15,-1-1 0,0-21 16,0 0-16,0 21 0,0-21 16,1 0-16,-1 0 0,42 0 15,-42-21-15,1 0 0,-1 21 16,0-22-16,0 1 0,0 0 0,0 0 15,1-21-15,-1 20 0,-21-20 0,21 21 16,-21 0-16,21-22 0,-21 22 16,0 0-16,0 42 31,0 0-31,0 22 0,0-22 16,0 0-16,0 43 15,0-43-15,0 0 0,0 0 16,0 0-16,0 0 0,21 1 15,-21-1-15,21-21 0,1 0 16,-1 0-16,42 0 0,-42 0 16,1 0-16,-1 0 0,0-21 15,21-1-15,-21 1 0,1 0 16,-1 0-16,0-21 0,0 20 16,0-20-16,0 21 0,1-21 0,-1-1 15,-21 22-15,21 0 0,-21-21 0,21 42 16,-21-22-16,0 1 15,21 21-15,0 21 32,-21 1-32,0-1 15,0 0 1,22-21 0,-22-21 15,0 0-31,21-1 0,-21 1 15,0 0-15,0 0 16,0 0 0,-21 21-1,21 21 1,-22 0-16,1 0 0,0 0 16,0 1-16,0 20 0,-22 21 15,43-20-15,0-22 0,0 21 16,0-21-16,0 22 0,0-22 0,0 0 15,0 0-15,0 0 0,0 1 0,22-22 16,-1 21-16,0-21 0,21 0 16,-21 0-16,22 0 0,-22 0 15,21 0-15,-21-21 0,22-1 16,-22 1-16,21 0 0,-21 0 16,22 0-16,-22-22 0,0 22 0,0 0 0</inkml:trace>
  <inkml:trace contextRef="#ctx0" brushRef="#br1" timeOffset="43903.38">7324 1376 0,'-43'21'0,"86"-42"0,-107 63 0,22-42 0,42 21 15,-21 1-15,21-1 16,21-21 0,21 0-16,-21 0 15,0 0-15,1 0 0,-1-21 0,0 21 16,0-22-16,0 22 0,-21-21 16,0 0-16,0 0 0,0 0 15,0 0-15,0-1 16,-21 22-16,0-21 0,0 21 0,0 0 15,-1 0-15,1 0 16,0 21-16,0 1 0,21-1 16,-21 0-16,21 0 0,0 0 15,0 0-15,0 1 0</inkml:trace>
  <inkml:trace contextRef="#ctx0" brushRef="#br1" timeOffset="46436.49">2265 4530 0,'0'0'0,"-21"0"16,-1 0-16,-20 0 16,21 0-1,42 0 1,0 0 0,0 0-16,1 0 0,20 0 0,21 0 15,-20 0-15,20 0 0,1 0 16,-1 0-16,1 0 0,-1 0 0,1 0 15,42 0-15,-43 0 16,-21 0-16,1 0 0,-22 0 16,0 0-16,0 0 0,0 0 0,1 0 15,-44 0 1,1 0 0,0 0-16,0 0 15,0-21-15,0 21 0,-1 0 0,1-22 16,0 22-16,0 0 0,0-21 15,0 21 1,-1 0-16,22-21 16,22 21-1,-1 0-15,0 0 16,0 0-16,0 0 0,0 0 16,1 0-16,-1 0 0,0 0 0,0 0 15,0 0-15,0 0 0,-21 21 0,22 0 16,-22 1-16,0-1 15,0 0-15,0 0 0,0 0 16,-22 0-16,1-21 0,-21 22 16,21-1-16,-22 0 0,22 0 0,-21 0 15,0 0-15,20 1 0,1-22 16,0 21-16,-21 0 16</inkml:trace>
  <inkml:trace contextRef="#ctx0" brushRef="#br1" timeOffset="48659.67">3873 4233 0,'0'22'31,"0"-1"-15,0 0-16,0 0 15,22 0 1,-1-21-1,0 0-15,0 21 0,0-21 16,0 0-16,22 0 0,-22 0 16,0-21-16,0 21 0,22-21 15,-22 0-15,21 0 0,-21 21 16,22-21-16,-1-22 0,-21 22 0,0 0 16,22 0-16,-22 0 0,-21-22 15,0 22-15,0 0 0,0 0 0,0 0 16,0-1-16,0 1 0,0 0 15,0 0-15,-21 21 0,-1 0 16,1 0 0,21 21-16,0 0 15,0 22-15,0-22 0,0 21 16,0 0-16,0 1 0,0-1 0,0 0 16,0 1-16,0 41 15,21-62-15,-21 20 0,22 0 16,-22-21-16,0 22 0,0-22 0,21 21 15,-21-21-15,0 1 0,0 20 16,0-21-16,0 0 0,0 0 0,0 1 16,0-1-16,-21-21 15,-1 0-15,1 0 16,0 0-16,0 0 0,0-21 0,0-1 16,-22 1-16,22 0 0,0 0 15,0 0-15,0 0 0,-22-1 0,22 1 16,0 0-16,0 0 0,21 0 15,-21 0-15,-1 21 16,1 0-16,21 21 16,0 0-16,0 0 15,21 0-15,1 0 0,-1 1 16,0-22-16,0 21 0,0 0 16,22 0-16,-22-21 0,21 0 15,-21 0-15,22 0 0,-1 0 0,-21 0 16,21 0-16,1 0 0,20 0 15,-20-21-15,-1 0 0,0 21 16,-21-21-16,22-1 0,-1 1 0,-21 0 16,22 0-16,-22 0 0,0 0 15,0-22-15,0 22 0,-21 0 0,0 0 16,21 0-16,-21-1 0,22 22 16,-22 22 15,0-1-31,0 0 0,0 0 15,0 21-15,0-20 0,0-1 0,0 0 16,0 0-16,0 0 16,0 0-16,0 1 0,0-1 15,21-21 17,0-21-17,0 21-15,-21-22 0,21 1 16,0 0-16,1 21 0,-22-21 0,21 0 15,0 0-15,0-1 0,0 1 0,0 0 16,-21 0-16,22 21 16,-1 0-16,0 0 0,0 0 15,0 21-15,-21 0 16,0 0-16,0 1 0,21-22 16,-21 21-16,0 0 0,22-21 0,-22 21 15,0 0-15,21 0 16,0-21-16,0 0 0,-21 22 15,21-22-15,0 0 0,22 0 0,-22 0 16,64 0-16,-43 0 16,0 0-16,1 0 0,-1 0 0,0 0 15,1-22-15,-1 22 0,0-21 16,1 0-16,-22 0 0,21 0 0,-21 0 16,0-1-16,22-62 15,-43 41-15,0 22 0,0 0 16,0-21-16,0 21 0,0-1 15,-21 1-15,-1 0 0,1 21 16,0 0-16,0 0 0,0 0 16,-22 0-16,22 21 0,-21 0 0,21 1 15,-22-1-15,22 21 0,0-21 16,-21 22-16,21-22 0,21 21 0,-22-21 16,22 0-16,0 22 0,0-22 15,0 0-15,0 0 0,0 0 0,22 1 16,-22-1-16,21-21 0,0 21 0,21-21 15,-21 0-15,1 0 0,-1 0 16,21 0-16,0 0 0,22-42 16,-43 20-16,0 1 15,0 0-15,22 0 0,-22-21 16,0 20-16,0-20 0,0 0 0,1-22 16,-1 22-16,-21-22 0,21 22 15,-21-21-15,21-1 0,0 22 0,-21-1 16,0 1-16,0 0 0,21-22 15,-21 43-15,0 0 0,-21 42 32,21 0-32,-21 0 15,21 22-15,0-1 0,-21 0 0,21 1 16,-21 20-16,21 1 0,0-22 0,0 22 16,0-22-16,0 0 0,0 1 15,0-1-15,0 0 0,0-21 0,0 1 16,0 20-16,21-21 0,0 0 15,0-21-15,0 21 0,-21 1 16,43-22-16,-22 0 0,0 0 0,0 0 16,0 0-16,1 0 0,-1-22 0,21 1 15,-21 0-15,0 0 0,1 0 16,20 0-16</inkml:trace>
  <inkml:trace contextRef="#ctx0" brushRef="#br1" timeOffset="49055.96">6837 4276 0,'-43'21'15,"43"0"1,22-21 0,-1 0-1,0 0-15,0 0 0,0-21 16,0 0-16,1 21 0,-1-21 15,0-1-15,0 1 0,0 0 0,-21 0 16,21 0-16,-21 0 0,0-1 16,0 1-16,-21 21 15,0 0-15,-21 0 0,21 21 16,-1 1-16,1-1 16,0 0-16,0 21 0,0-21 0,0 22 15,-1-22-15,22 21 0,0-21 16,0 1-16,0-1 0,0 21 0,0-21 15,0 0-15,0 1 0,22-1 16,-1 0-16,0-21 0,0 0 16,0 0-16,22 0 0,-22 0 15,21 0-15,-21 0 0,22 0 0,-22 0 0,21 0 16,-21-21-16,22 0 16,-1-1-16,-21 1 0,0 0 0</inkml:trace>
  <inkml:trace contextRef="#ctx0" brushRef="#br1" timeOffset="49531.69">7345 4276 0,'0'-21'15,"0"42"-15,0-64 0,0 1 0,0 21 0,21 0 16,-21 0-16,21-1 0,0 1 16,0 0-16,1 21 0,-1-21 15,0 21-15,0 0 0,0 0 16,0 0-16,1 21 0,-1-21 16,0 21-16,0 0 0,-21 1 0,0-1 15,21 21-15,-21-21 0,0 0 16,0 22-16,0-22 0,0 0 0,0 21 15,-21-20-15,0-1 0,0 0 0,0 0 16,-1 0-16,1 0 16,0-21-16,21 22 15,21-44 17,0 22-32,1-21 0,-1 0 15,0 0-15,21 0 0,-21-22 16,22 22-16,-22-21 0,21 0 0,1 20 15,-22-20-15,21 0 0,-21-1 0,0 1 16,1 21-16,-1 0 0,-21-22 16,0 65-1,0-1-15,-21 0 16,-1 0-16,1 21 0,0 1 16,0-1-16,0 0 0,0-20 0,-1 20 15,1 0-15,21-21 0,0 22 16,0-22-16,0 0 0,0 21 0,0-20 15,21-1-15,1-21 0,20 21 0,0 0 16,1-21-16,-1 0 0,0 21 16,1-21-16,-1 0 0,0 0 0,1 0 15,20 0-15,-21-21 0,1 21 16,-1-21-16</inkml:trace>
  <inkml:trace contextRef="#ctx0" brushRef="#br1" timeOffset="49719.58">8636 4403 0,'0'0'16,"-21"0"-16,0 0 16,21 21-1,-22-21 1</inkml:trace>
  <inkml:trace contextRef="#ctx0" brushRef="#br1" timeOffset="50984.37">2328 5440 0,'0'0'0,"-21"-21"0,0 21 15,0 0-15,0 0 0,-1 0 16,1 0-16,0 0 15,21 21 1,21-21-16,0 0 16,1 0-16,20 0 0,0 0 15,22 0-15,63 0 0,-64 0 16,22 0-16,-22 0 0,22 0 0,-21 0 16,-1 0-16,1 0 0,-22 0 0,21 0 15,-20 0-15,20 0 16,-20 0-16,-22 0 0,-21-21 15,0 0 1,-21 21 0,-1 0-16,22-22 0,-21 22 15,0 0-15,0-21 0,-21 21 16,20 0-16,1-21 0,0 21 0,0 0 16,0 0-16,0 0 15,42 0 16,0 0-31,21 0 16,-21 0-16,1 0 0,-1 0 0,0 0 16,21 0-16,-21 0 0,1 0 15,-1 21-15,0-21 0,-21 21 0,0 1 16,0-1-16,0 0 16,0 0-16,-21 0 0,-22 0 0,22 22 15,0-22-15,-21 21 0,-1 1 16,1-22-16,21 0 0,-21 21 0,-1-21 15,22 1-15,0-1 0</inkml:trace>
  <inkml:trace contextRef="#ctx0" brushRef="#br1" timeOffset="52649.94">4339 5228 0,'0'-21'0,"0"42"47,0 0-47,0 1 15,0-1-15,0 0 0,0 21 16,0 1-16,0-22 0,0 0 16,0 0-16,0 0 0,0 0 15,0 1-15,0-1 0,-21 0 16,21-42 15,0 0-31,0-1 16,0 1-16,0 0 0,0 0 15,21 0-15,0 0 0,-21-22 0,21 22 16,1-21-16,-1 21 0,-21-22 16,21 22-16,0 0 0,21-21 0,-20 20 15,-1 22-15,21-21 0,-21 21 0,0 0 16,22 0-16,-1 21 15,-21 1-15,0-1 0,1 0 16,-22 0-16,0 0 0,0 22 16,0-22-16,0 0 0,0 21 0,0-21 15,0 1-15,0 20 16,21-21-16,-21 0 0,21-21 0,0 21 16,-21 1-16,21-22 0,22 0 15,-22 0-15,0 0 0,21 0 0,-21 0 0,22 0 16,-22-22-16,21 1 0,-21 21 15,22-21-15,-22 0 0,21-21 16,-21 20-16,1 1 0,-1-21 16,-21 21-16,0-22 0,21 22 15,-21 0-15,0-21 0,21 21 0,-21-1 16,0 1-16,0 42 31,0 1-31,0-1 16,0 0-16,0 0 0,0 0 0,0 22 15,0-22-15,0 0 0,-21 0 0,21 0 16,0 0-16,0 1 0,0 20 16,0-21-16,0 0 15,21-21-15,0 0 0,0 0 16,1 0-16,-1 0 0,0 0 16,0 0-16,0 0 0,0 0 0,1-21 15,20 0-15,-21 0 16,0 21-16,0-43 0,1 22 0,-1 0 15,0 0-15,0-21 0,0 20 0,-21 1 16,21 0-16,-21 0 0,0 0 16,0 0-16,0 42 31,0 0-31,-21 21 16,21-21-16,0 1 0,0-1 15,0 0-15,0 0 16,0 0-16,0 0 0,0 1 0,0-1 15,0 0-15,21-21 0,1 21 0,-1 0 16,0-21-16,0 0 0,0 21 16,0-21-16,22 0 0,-22 0 0,0 0 15,21 0-15,-20 0 0,20-21 0,-21 0 16,0 21-16,22-21 0,-22 0 16,0 0-16,0-1 0,0-20 0,0 21 15,-21 0-15,22-22 0,-22 1 16,21-43-16,-21 43 15,21 21-15,-21-21 0,0 20 0,21-20 0,-21 21 16,0 42 15,0 0-31,-21 0 0,21 22 16,-21-22-16,21 21 0,-21-21 16,21 22-16,0-22 0,0 21 0,0-21 15,0 22-15,0-22 0,0 0 16,0 21-16,0-20 0,0-1 15,21 0-15,-21 0 0,21-21 0,21 0 16,-21 21-16,1-21 0,20 0 16,0 0-16,-21 0 0,22 0 0,-1 0 15,64-63 1,-85 42-16,21-1 0,1 1 16,-22 0-16,21-42 0,-21 20 15,1 1-15,-1 0 0,-21-1 0,0 1 16,0 0-16,0-1 0,0 1 15,0 21-15,0-22 0,0 22 0,0 0 16,0 42 0,0 0-16,0 1 0,-21 62 15,21 1 1,-22-43-16,22 1 0,0-1 0,0 0 16,0 1-16,0-1 0,0-21 0,22 21 15,-1-20-15,0-1 0,0 0 16,21 0-16,1 0 0,-1 0 15,0-21-15,1 0 0,-1 0 0,0 0 16,1 0-16,-1 0 0,-21 0 0,22-21 16,-1 0-16,-21 21 0,0-21 15,22 0-15,-22-22 0</inkml:trace>
  <inkml:trace contextRef="#ctx0" brushRef="#br1" timeOffset="53368.03">2286 6287 0,'0'0'0,"-21"0"16,0 0-16,42 21 31,0-21-31,0 0 16,21 0-16,64 0 0,21 0 15,-63 0-15,-1 0 16,1 0-16,-1 0 0,1 0 0,-1 0 16,1-21-16,-22 21 0,0 0 0,1 0 15,-1-22-15,0 22 0,-20 0 16,-1 0-16,-21-21 16,-43 0-1,22 21-15,0 0 0,0 0 0,-21-21 16,20 21-16,1 0 0,0 0 0,0 0 15,0 0-15,42 0 32,0 0-17,0 0-15,0 0 0,22 21 0,-22-21 16,0 0-16,21 21 0,-20-21 0,-1 21 16,0-21-16,-21 22 0,0-1 15,0 0-15,-21 0 0,0 0 16,-22-21-16,22 21 0,-21 1 15,-1-1-15,1-21 0,0 0 0,21 0 16,-1 0-16,1 0 0</inkml:trace>
  <inkml:trace contextRef="#ctx0" brushRef="#br1" timeOffset="54599.86">5016 6054 0,'0'0'0,"0"-21"15,0-1-15,0 1 0,0 0 0,0 0 16,0 0-16,0 0 15,0-1-15,0 1 0,-21 21 0,0-21 16,0 0-16,21 0 0,-21 21 0,0 0 16,-22 0-16,22 0 0,0 0 15,-21 0-15,-1 21 0,1 0 0,0 0 16,-1 0-16,1 22 0,0-22 16,-1 21-16,1-21 0,0 22 0,20-22 15,1 21-15,0-21 0,0 1 0,21 20 16,0-21-16,0 0 15,0 0-15,21-21 0,0 0 0,0 0 16,1 0-16,20 0 0,0 0 16,1 0-16,-1 0 0,0 0 15,22-21-15,-22 0 0,0 0 0,22 0 16,-22 0-16,1-22 0,-1 22 0,-21-21 16,21 21-16,-20-22 0,-1 1 15,0 0-15,0-22 0,-21 22 0,0-1 16,0 1-16,0 0 0,0-1 15,0 22-15,0 0 0,0 0 0,0 0 16,-21 42 0,21 0-16,0 21 15,-21-20-15,0 62 16,-1 1-16,22-43 16,-21 1-16,21-1 0,0-21 0,0 21 15,0-20-15,0-1 0,21 21 0,1-21 16,-1 0-16,0-21 0,0 22 15,0-22-15,0 0 0,1 0 0,-1 0 16,0 0-16,0 0 0,21 0 0,-20 0 16,-1-22-16,0 22 0,0-21 15,0 0-15,0 0 0,1 21 0,-1-21 16,-21 0-16,21-1 0,-21 1 16,0 0-16,-21 42 31,21 0-16,-21 1-15,21-1 16,-22 0-16,22 0 0,0 0 16,0 0-16,22 1 0,-1-22 15,0 21-15,0-21 16,0 0-16,0 0 0,1 0 0,-1 0 16,0 0-16,0 0 0,21 0 15,-20-21-15,-22-1 0,21 22 0,0-21 16,0 0-16,0-21 15,-21 21-15,0-1 16,-21 44 31,0-1-47,21 0 0,0 0 16,0 0-16,0 0 15,0 1-15,21-22 16,0 0-16,0 21 0,22-21 15,-1 0-15,-21 0 0,22 0 16,-1 0-16,-21 0 16,21-21-16,-20-1 0,20 22 0,-21-21 0,0 0 15,0 0-15,1 0 0,-22 0 16,0-1-16,21 1 16,-21-21-16,21 42 0,-21 21 46,0 0-46,-21 0 0,21 1 0,0-1 16,-21 0-16,21 21 0,0-21 0,-22 22 16,-20 41-1,42-41-15,-21 20 0,0-20 0,0-1 16,-1 0-16,1 1 0,0-1 0,21 0 16,-21 1-16,21-22 0,0 0 0,0 21 15,0-21-15,21-21 16,0 0-16,0 0 0,1-21 15,-1 0-15,0 0 0</inkml:trace>
  <inkml:trace contextRef="#ctx0" brushRef="#br1" timeOffset="54885.31">6244 6054 0,'0'-21'0,"0"42"0,0-85 15,0 43-15,0 0 0,0 0 0,0 0 16,21-1-1,0 22-15,1 0 0,-1 0 16,0 0-16,0 0 0,0 22 16,0-22-16,22 21 0,-22 0 15,0 0-15,0-21 0,-21 21 0,0 0 16,0 1-16,0-1 0,0 0 0,-21-21 16,0 21-16,0 0 0,0-21 15,-22 21-15,1-21 0,21 0 0,-22 22 16,1-1-16,0-21 15,63-21 1,0-1 0,0 22-16,43-21 0</inkml:trace>
  <inkml:trace contextRef="#ctx0" brushRef="#br1" timeOffset="55308.5">6858 5630 0,'0'0'0,"0"-21"16,-21 21-16,0 0 15,-1 21-15,22 1 0,0-1 0,-21 0 16,0 0-16,0 21 0,21-20 16,0 20-16,0 0 0,-21-21 0,21 22 15,0-22-15,-21 21 0,21-21 16,0 1-16,0-1 0,0 0 15,0 0-15,21 0 0,0-21 0,0 0 16,43 21-16,-22-21 16,-21 0-16,0-21 15,22 0-15,-22 0 0,0 0 16,0 0-16,0-1 0,0 1 0,-21 0 16,22 0-16,-22 0 15,0 42 16,0 0-31,-22 0 16,22 0-16,-21 1 0,21-1 16,0 0-16,0 0 15,0 0 1,21-21 0,1 0-16,-1 0 0,-21-21 0,21 21 15</inkml:trace>
  <inkml:trace contextRef="#ctx0" brushRef="#br1" timeOffset="55484.22">7197 5757 0,'0'0'0,"0"-21"0,0 0 15,-22 21 1,1 0 0,21 21-1,0 0-15,0 1 16,0-1-1,21-21-15,1 0 16</inkml:trace>
  <inkml:trace contextRef="#ctx0" brushRef="#br1" timeOffset="55749.24">7959 5715 0,'0'0'0,"-22"0"0,-62 0 31,41 0-31,22 0 0,0 0 0,-21 21 16,21 0-16,-22 1 0,22-1 15,0 0-15,-21 21 0,20 1 16,22-22-16,0 0 0,0 0 0,0 0 16,0 0-16,0 1 0,0-1 15,0 0-15,22-21 0,-1 0 16,0 0-16,85 21 15,-85-21-15,21 0 16,-21-21-16,22 21 0,20-42 16,-20 42-16</inkml:trace>
  <inkml:trace contextRef="#ctx0" brushRef="#br1" timeOffset="56629.12">8255 5715 0,'0'-21'15,"0"42"-15,0-63 0,0 21 0,0-1 16,-21 22-1,0 0-15,-1 22 16,1-22-16,0 21 0,0 0 16,0 0-16,21 21 0,-21-20 0,21-1 15,-22 0-15,22 21 16,0-21-16,0 1 0,0-1 0,0 0 16,0 0-16,0 0 0,22-21 15,-1 0-15,0 0 16,0 0-16,0 0 15,0 0-15,1 0 0,-22-21 0,21 0 16,0 21-16,0-21 0,-21 0 0,0-1 16,21 1-16,-21 0 0,0-42 15,21 20 1,-21 22-16,0 42 31,0 0-31,0 1 16,0-1-16,0 0 0,0 0 15,0 0-15,0 0 0,0 1 0,0-1 16,0 21-16,0-21 16,0 0-16,22-21 0,-1 0 15,0 0-15,0 0 0,0 0 0,0 0 16,1 0-16,-1 0 0,0 0 0,0-21 16,0 0-16,22 21 0,-22-21 15,0-21-15,21 20 0,1-20 0,-22 21 16,21-21-16,0-1 0,1-20 15,-22 20-15,21 1 0,-21 0 0,1-1 16,-1 1-16,-21 0 0,21-1 16,-21 1-1,-21 63 1,21 0 0,-21 1-16,-1-1 0,22 21 0,-21-21 15,21 22-15,0-22 0,-21 21 16,21 0-16,0 1 0,0-22 0,0 21 15,0 22-15,0-43 0,0 0 16,0 0-16,21 0 0,0 1 16,1-22-16,-1 0 0,0 0 15,0 0-15,0 0 0,0 0 0,1 0 16,-1 0-16,0-22 16,0 22-16,0-21 0,22 0 0,-22 0 15,0 0-15,42-43 0,-41 43 16,-1 0-16,-21-21 0,0 20 15,21 1-15,-21 0 0,0 0 16,-21 21 0,0 21-16,21 21 15,-22-20-15,22-1 0,-21 0 0,21 42 16,0-41-16,0-1 16,0 0-16,0 0 0,21-21 0,1 21 15,-22 0-15,21-21 0,0 0 0,0 0 16,0 0-16,0 0 15,1 0-15,-1 0 0,21 0 0,-21 0 16,0-21-16,22 0 0,-1 21 0,0-21 16,1 0-16,-22 0 0</inkml:trace>
  <inkml:trace contextRef="#ctx0" brushRef="#br1" timeOffset="56927.75">8572 5355 0,'-21'0'0,"42"0"0,-42 21 16,42-21-16,1 0 16,-1 0-16,42 22 0,-20-22 15,20 0-15,1 0 0,20 0 0,64 0 16,-84 0-16,21 0 0,-22 0 15,1-22-15,-22 22 0,21 0 16,-20 0-16,-1-21 0,0 21 0,1 0 16,-22 0-16,0-21 0,0 21 0,-42 0 47</inkml:trace>
  <inkml:trace contextRef="#ctx0" brushRef="#br0" timeOffset="62264.14">4826 8763 0,'63'-42'31,"-63"21"-31,-21 42 31,-21-21-31,0 42 16,-22-21-16,1 22 0,-22-1 15,21 21-15,-41-20 0,20 20 0,-21 1 16,0-1-16,0 1 0,-21-1 0,0 22 16,-148 84-16,148-63 15,-21-21-15,-21-1 0,21 1 0,-22 21 16,22-21-16,0-1 0,21 22 16,-296 169-16,296-190 15,-22 0-15,44-22 0,-1 22 16,0-22-16,21 22 0,1-43 0,20 22 15,1-22-15,20 0 0,22-20 16,0-1-16,42-42 16,21-22-16,1 1 15,20-22-15</inkml:trace>
  <inkml:trace contextRef="#ctx0" brushRef="#br0" timeOffset="62787.49">6752 8742 0,'0'0'0,"0"-21"0,21 0 0,-21-22 16,21 22-16,1 21 15,-22 21 1,0 22-16,0-1 0,0 21 0,0 1 16,0-1-16,0 22 0,0 0 15,0-1-15,0 22 0,0-21 0,-22 21 16,22 0-16,-21-1 0,21 1 16,0 0-16,-21 21 0,0-21 0,21 0 15,-21 0-15,0-1 0,-1 1 0,22-21 16,-21 0-16,0-1 0,0 1 0,21-22 15,0 1-15,-21 42 16,21-64-16,0 0 0,0 1 16,0-22-16,21-21 0,0 0 15,0-21-15,0 0 16,1-1-16,-1-20 0,0-21 0</inkml:trace>
  <inkml:trace contextRef="#ctx0" brushRef="#br0" timeOffset="63208.25">8699 8467 0,'0'-21'0,"0"42"0,22-21 31,-1 21-31,0-21 0,21 21 0,1 0 16,-1 22-16,21-22 0,1 21 16,-1-21-16,22 22 0,0-1 0,21 21 15,-1-20-15,22-1 0,22 22 16,-1-22-16,0 21 0,21-20 16,1 20-16,20-20 0,-21-1 0,22 21 15,-22-20-15,1-1 0,-1 22 0,-21-22 0,21 0 16,-20 1-16,-22-1 15,0 0-15,0 1 0,-43-1 0,22 0 16,-42-21-16,20 1 0,-41 20 16,62 0-16,-83-42 15,-1 0-15,-21 21 16,-21-21 0,-1 0-16,-20 0 0,21 0 15,-21 0-15,-22 0 0,-63 0 16,42 0-16</inkml:trace>
  <inkml:trace contextRef="#ctx0" brushRef="#br0" timeOffset="63863.87">317 11388 0,'0'-43'0,"0"86"0,0-128 16,0 43-16,0 21 0,-21-22 16,21 22-16,0 0 0,0 0 0,0 0 15,0 42 1,0 21-16,0 22 0,0-1 15,0 22-15,0-1 0,0 1 0,0 21 16,0 0-16,0 0 16,0 21-16,21-22 0,-21 1 0,0 0 15,0 0-15,0 84 16,0-84-16,0 0 0,0-21 0,0-22 16,0 22-16,0-22 0,0-20 15,0-1-15,0 0 0,0-20 16,0-1-16,0 0 0,-21-21 0,21-21 15,0 0-15,0-1 16,0-20-16,0-21 0</inkml:trace>
  <inkml:trace contextRef="#ctx0" brushRef="#br0" timeOffset="64576.16">402 11599 0,'0'0'0,"21"-42"0,-21 0 15,0 21-15,0-1 0,21 22 0,1-21 16,-1 21-16,0-21 0,0 21 16,21-21-16,1 21 0,-1-21 0,22 21 15,-1-21-15,22 21 0,21-22 16,-1 1-16,22 21 0,0-21 16,22 21-16,-1-21 0,0 21 15,0 0-15,21-21 0,22 21 0,-22 0 0,1-21 16,-1-1-16,21 22 15,-20-21-15,20 21 0,-20-21 0,-1 21 16,0-21-16,-21 0 0,1 21 16,-1-21-16,106-1 15,-64 1-15,-105 21 0,-22 0 0,1-21 16,-22 21-16,-21 0 0,1 0 16,-1 0-16,0 0 0,-21 21 15,0 0 1,0 1-16,0-1 0,0 0 0,-21 21 15,0-21-15,-1 22 0,1-1 16,0 0-16,0 1 0,-21 20 0,20-20 16,1 20-16,-21 1 0,0 84 15,20-85-15,1 22 0,0 0 16,21-1-16,0 1 0,0 0 16,0-1-16,0 1 0,0 0 0,0-1 15,0 1-15,0 0 0,21-1 16,-21-20-16,0 20 0,21-20 0,-21-1 15,0 64-15,0 43 16,0-107-16,-21 1 16,-21-22-16,0 0 0,20 22 0,-41-22 15,21 1-15,-22-1 0,1-21 16,-22 21-16,0 1 0,1-22 16,-43 0-16,21 0 0,-42 0 0,-1 1 15,-20-1-15,-212 0 16,191-21-16,-22 0 0,0 0 0,-21 0 15,22 0-15,-22 0 0,21 0 16,22-21-16,-22 0 0,22-1 0,20 1 16,22 0-16,0 0 0,21 21 15,21-21-15,21 0 0,1-1 0,20 1 16,22 0-16,42 0 16,0 0-16,0 0 0,0-22 0,0-20 15,0 42 1</inkml:trace>
  <inkml:trace contextRef="#ctx0" brushRef="#br0" timeOffset="65086.87">1058 12065 0,'0'0'0,"-21"0"0,0 0 15,0 0-15,0 21 0,-1 0 16,22 22-16,-21-1 0,0 0 16,0 1-16,0 20 0,-22-20 15,22 20-15,0 1 0,0-22 16,0 21-16,0 1 0,-1 21 16,22-22-16,-21-42 0,21 22 15,0-22-15,0 0 0,0 0 0,0 0 16,0-42-1,0 0-15,0-21 16,0-1-16,21 1 0,-21 0 16,22-1-16,-1 1 0,-21 0 15,21-22-15,0 1 0,0 20 0,-21-20 16,21-1-16,1 1 16,-1-1-16,0 1 0,0 20 0,0 22 15,0 0-15,1 21 0,-1 0 16,0 21-16,-21 0 0,21 22 0,0-1 15,0 0-15,1 22 0,-22-1 16,0-20-16,0 20 0,0-20 16,21 20-16,-21 1 0,0-22 0,0 0 15,0 22-15,0-43 0,21 21 16,-21-21-16,21 22 0,-21-22 16,0 0-16,21-21 15,-21-21 1,-21 21-16,0-21 0,0 0 15</inkml:trace>
  <inkml:trace contextRef="#ctx0" brushRef="#br0" timeOffset="65249.78">529 12742 0,'0'-21'16,"42"21"-16,-20-21 15,-1 21-15,21 0 0,-21 0 0,22 0 16,-1-21-16,-21 21 0,21-21 15,1 21-15,-1-21 0,22-1 0,-22 22 16,106-42 0</inkml:trace>
  <inkml:trace contextRef="#ctx0" brushRef="#br0" timeOffset="65631.56">1312 12467 0,'0'0'0,"-21"-21"0,0 21 16,21-21-16,-21-21 16,21 20-16,0 1 0,0 0 15,21 21-15,0 0 0,0 0 16,0 0-16,22 0 0,-1 0 16,0 21-16,-20 0 0,20 1 15,0-1-15,-21 21 0,22-21 0,-22 22 16,0-22-16,-21 21 0,0 0 15,0 1-15,0-22 0,0 21 16,0 43-16,0-64 16,0 0-16,-21-42 31,21 0-31,0 0 16,0-22-16,0 22 0,0-21 0,0 21 15,21-64 1,-21 43-16,21 21 0,0-1 0,1 1 15,-22 0-15,21 0 16,0 0-16,0 0 0,0 21 0,0-22 16,1 22-16,-1 0 0</inkml:trace>
  <inkml:trace contextRef="#ctx0" brushRef="#br0" timeOffset="66011.19">2011 12361 0,'-21'0'31,"21"-21"-31,0 0 0,0 0 0,0 0 16,21 0-1,0-1-15,0 22 0,0 0 16,0 0-16,22 0 0,-22 0 16,21 0-16,-21 0 0,22 22 0,-1-1 15,0 0-15,-20 0 0,20 0 16,-21 0-16,21 22 0,-20-22 0,-22 0 15,0 21-15,0 1 16,0-22-16,0 21 0,0-21 0,-22 1 16,1-1-16,0-21 0,21 21 15,-21-21-15,0 0 16,0 0-16,21-21 16,0 0-16,0-1 15,0 1-15,0 0 0,0 0 16,0-21-16,21 20 0,-21-20 15,21 21-15,0-21 0,0 20 0,0 1 16,1 0-16,20 0 0,-21 0 0,21 0 16,-20-1-16,20 1 0,0 21 15</inkml:trace>
  <inkml:trace contextRef="#ctx0" brushRef="#br0" timeOffset="66943.39">3281 12107 0,'0'0'0,"-21"0"16,-1 0-16,1 0 0,0 0 15,0 0-15,-21 0 0,20 0 0,-83 85 32,62-64-32,22 22 0,0-22 0,-21 21 15,20-21-15,1 22 0,21-1 16,0-21-16,0 0 0,0 22 15,0-22-15,0 0 0,0 0 0,21-21 16,1 21-16,-1-21 0,21 0 0,-21 0 16,22 0-16,-22 0 0,21 0 15,-21-21-15,22 21 0,-22-21 16,21 0-16,-21 0 0,22-1 0,-1-20 16,-21 21-16,0-21 15,0 20-15,-21-20 0,0 21 0,0-21 16,22 20-16,-22 1 0,0 0 15,21 0-15,-21 0 0,0 42 16,0 0 0,0 0-16,0 0 0,0 1 15,-21 20-15,21-21 0,0 0 0,0 22 16,0-22-16,0 21 0,0-21 16,21 0-16,0 22 15,42-22-15,-41-21 0,20 21 16,-21-21-16,21 0 0,-20 0 15,20 0-15,-21 0 0,21-21 0,-20 0 16,20 21-16,-21-21 0,21-1 16,-20 1-16,-1-21 0,0 21 0,0-22 15,0 22-15,0-21 0,-21-22 16,22 22 0,-1 21-16,-21 0 0,0 42 31,0 0-31,0 0 0,0 0 15,-21 22-15,21-22 0,0 0 16,0 21-16,0-20 0,0-1 0,0 0 16,0 0-16,0 0 0,0 0 0,21 1 15,0-22-15,0 0 0,0 21 16,0-21-16,1 0 0,20 0 0,-21 0 16,43-21-16,-22-1 15,-21 22-15,21-42 0,1 21 16,-43 0-16,21-22 0,0 22 15,-21 0-15,0-21 0,0 21 0,0-22 16,0 22-16,0 0 0,0 0 0,0 0 16,0 42 15,0 21-31,0-21 0,-21 0 0,21 22 16,0-1-16,-21 0 0,21 1 15,0 20-15,0-20 0,-21 20 0,21 1 16,-22-1-16,22 22 0,0-22 15,0 22-15,0-22 0,0 22 0,-21-21 16,21-1-16,0 22 0,0-22 0,0 1 16,0 20-16,-21-20 0,21-1 15,-21-20-15,21 20 0,-21-20 16,21-1-16,-21 0 0,-1 1 0,1-22 0,0 0 16,-21 0-16,21-21 15,-22 0-15,1 0 0</inkml:trace>
  <inkml:trace contextRef="#ctx0" brushRef="#br0" timeOffset="67691.78">1418 13187 0,'0'-21'0,"0"42"0,0-85 0,0 22 0,0 0 15,0 21-15,0-1 0,0 1 16,0 0-16,0 42 16,21-21-16,-21 43 0,21-22 15,1 21-15,-22 0 0,0 1 0,0 20 16,0-20-16,0 20 0,0 1 15,0-22-15,0 21 0,-22 1 16,1-1-16,0 1 0,0-1 16,0-20-16,-22-1 0,22 0 0,-21 1 15,21-1-15,0-21 16,-1 0-16,1-21 0,0 0 0,0 0 16,0 0-16,0 0 0,-1 0 0,1-21 15,0 0-15,0-21 0,21 21 16,-21-22-16,0 1 0,-1-22 0,22 22 15,0 0-15,0-22 0,0 22 16,0 21-16,0-22 0,0 22 0,22 21 16,-1 0-16,0 0 0,0 0 15,0 0-15,0 21 0,22 1 16,-22-1-16,21 0 0,-21 21 16,1-21-16,20 22 0,-21-1 15,0-21-15,0 0 0,22 22 0,-22-22 16,0 0-16,21-21 0,-20 21 15,-1-21-15,0 0 0,42 0 16,-41 0-16,-1 0 0,21-21 16,-21 0-16,0 0 0,1-22 15,20 22-15,-21-21 0,0 0 0,0-1 16,1 1-16,-22 21 0,21-22 0,-21 22 16,21 0-16,-21 0 15,0 42 1,0 0-16,0 0 15,0 1-15,0-1 0,0 21 0,0-21 16,0 22-16,0-22 0,0 0 16,0 0-16,0 21 0,0-20 0,0-1 15,0 0-15,0 0 16,0-42 15,0 0-31,0 0 0</inkml:trace>
  <inkml:trace contextRef="#ctx0" brushRef="#br0" timeOffset="67860.67">1968 13272 0,'0'0'0,"0"-43"31,0 64-15,22-21-1,-22 22-15,21-22 16,-21 21-16,21-21 0,0 0 15,0 21-15,0-21 0,1 0 0,-1 0 16</inkml:trace>
  <inkml:trace contextRef="#ctx0" brushRef="#br0" timeOffset="68208.48">2603 13272 0,'22'0'0,"-44"0"0,22 0 31,-21 0-31,0 21 0,0-21 15,-21 21-15,20 0 0,-20-21 16,21 21-16,0 0 0,0-21 0,21 22 16,0-1-16,0 0 15,21 0-15,0-21 0,0 21 16,21-21-16,-20 21 0,20-21 16,-21 22-16,21-1 0,-20 0 0,-1 0 15,0 0-15,0 0 16,-21 1-16,21-1 0,-21 0 0,0 0 0,0 0 15,-21 0-15,-21 1 16,21-1-16,-22-21 0,1 21 0,0 0 16,-1-21-16,1 0 0,0 0 15,20 0-15,-20 0 0,21 0 0,0-21 16,0 0-16,21 0 0,0-1 16,0 1-16,21-63 0,0 62 15,0-20-15,21 0 0,1-1 16,-1 1-16,0 0 0</inkml:trace>
  <inkml:trace contextRef="#ctx0" brushRef="#br0" timeOffset="68427.36">3069 13081 0,'0'85'16,"0"-64"-1,0 21-15,0-21 0,0 1 16,0 20-16,0-21 0,0 21 0,0-20 15,0 20-15,0-21 0,0 21 16,-21 1-16,21-22 0,0 21 0,0-21 16,0 1-16,0-1 0,0 0 15,0 0-15,21-21 16,0 0-16,-21-21 16,21 0-16,-21 0 0</inkml:trace>
  <inkml:trace contextRef="#ctx0" brushRef="#br0" timeOffset="68576.3">2963 13441 0,'0'0'16,"0"-21"-1,21 21 1,1 0-16,-1-21 0,0-1 16,21 22-16,-21-21 0,22 0 0,63-21 15,-64 21-15,21-1 16</inkml:trace>
  <inkml:trace contextRef="#ctx0" brushRef="#br0" timeOffset="69171.72">4170 11282 0,'-21'0'32,"-1"0"-32,1 0 0,0 21 15,0 0-15,0 0 0,-22 22 16,22-1-16,21-21 15,0 0-15,-21 22 0,21-22 0,0 0 16,0 0-16,0 0 0,0 1 0,21-1 16,0-21-16,1 0 15,41 0-15,-21 0 0,1-21 16,-1 21-16,0-22 0,1 1 16,20 0-16</inkml:trace>
  <inkml:trace contextRef="#ctx0" brushRef="#br0" timeOffset="69619.53">4508 10732 0,'0'0'0,"-42"-22"0,-21 1 0,20 21 0,-63 0 16,64 21-16,-21 1 15,-1-1-15,1 21 0,-1-21 0,1 43 16,20-22-16,-20 22 0,-1-1 0,22 22 15,0-22-15,-1 22 0,22-22 16,21 64-16,0-63 0,0-22 16,21 1-16,0-1 15,22 0-15,-1-21 0,0 1 0,22-1 0,-1 0 16,43-21-16,-42 0 16,-1 0-16,1 0 0,-1 0 15,85 0-15,-63-21 0,-21 0 16,-1-1-16,1 1 0,-1-21 15,1 21-15,-22-22 0,43-41 16,-43 20-16,-21 1 0,0-1 0,0 1 16,-21-1-16,0 1 0,0-1 15,0 1-15,-21-1 0,-63-42 16,20 64-16,1 0 0,-22 21 16,0-1-16,1 1 0,-86 21 15,86 21-15,-1-21 0,0 43 0,1-22 16,20 21-16,1 1 0,-43 41 15,85-20-15,-22 63 16,43-64-16,0-20 16</inkml:trace>
  <inkml:trace contextRef="#ctx0" brushRef="#br0" timeOffset="70187.2">5905 11917 0,'0'0'0,"0"-21"0,0-22 16,-21 22-16,21-21 0,0 21 0,0-22 15,-21 22-15,21 0 0,-21 0 16,21 0-16,-21 0 0,21-1 0,0 1 15,0 0-15,0 0 16,0 0-16,0 42 16,0 0-1,0 21-15,0 1 0,0 84 16,0 21 0,0-63-16,0 20 0,0-20 0,0 0 15,0-1-15,0 1 0,0 21 16,0-21-16,0-1 0,0 22 0,0-21 15,0-1-15,0-20 0,0 21 16,0-22-16,-21 1 0,-1-1 0,22-21 16,-21 1-16,21-1 0,0 0 15,0-20-15,0-1 0,0 0 0,0-42 16,0 0 0,0-1-16,0-20 0,0 0 15,0-1-15</inkml:trace>
  <inkml:trace contextRef="#ctx0" brushRef="#br0" timeOffset="70942.87">5863 11430 0,'0'-85'16,"0"170"-16,0-191 0,0 85 0,0 0 15,21 0-15,22 21 0,-22 0 0,21-21 16,22 21-16,-1 0 0,1 0 0,20-22 16,22 22-16,21-21 0,21 21 15,0-21-15,1 21 0,20-21 16,21 21-16,1-21 0,21 21 16,-22-21-16,22 21 0,21-22 0,-22 22 15,1 0-15,0-21 0,-22 21 0,1 0 16,-1 0-16,-21 0 0,1-21 15,-22 21-15,-21 0 0,-21 0 0,0 0 16,-43 0-16,22 0 0,-43 0 16,0 0-16,1 0 0,-22 0 0,0 0 15,0 0 1,-21 21-16,0 0 16,0 1-16,0-1 0,0 0 0,0 21 15,0-21-15,0 22 16,0 20-16,-21-20 0,21 20 0,0-21 15,-21 22-15,21-1 0,0 1 0,0 21 16,0-1-16,0-20 0,0 20 16,0 1-16,0 0 0,0-22 0,0 22 15,0-22-15,0 22 0,21-21 0,-21-1 16,21 1-16,-21-1 0,0 1 16,21-22-16,1 21 0,-22-20 0,0 20 15,21 22-15,-21-64 16,0 21-16,0-20 0,0 20 0,0-21 15,-21 0-15,-1-21 0,1 21 0,0 1 16,-21-22-16,21 21 0,-22-21 16,1 21-16,0-21 0,-22 21 15,1-21-15,-22 0 0,0 21 0,-21-21 16,1 0-16,-22 0 0,0 0 16,-22 0-16,-20 0 0,0 0 0,-22 0 15,-20 0-15,-22 0 0,0 0 0,0 0 16,-21 0-16,21 0 0,0 0 15,22 0-15,-1 0 0,43 0 0,-1 0 16,43 0-16,0-21 0,0 21 0,43-21 16,-22 21-16,42-21 15,-63 0-15,106-1 0,0 1 16,21 0-16,0 0 0,21 0 0,0-22 16,1 22-16,20-21 0,0 0 15,1 20-15,-1-20 0</inkml:trace>
  <inkml:trace contextRef="#ctx0" brushRef="#br0" timeOffset="71224.74">6477 11790 0,'-21'-21'0,"42"42"0,-63-63 16,42 63-1,21 0 1,0 0-16,0 21 0,0 22 16,22-22-16,-22 22 0,0-1 0,21 1 15,-21-1-15,1 1 0,-1-1 0,0-20 16,-21-1-16,0 21 0,21-41 16,-21 20-16,21 21 15,0-20-15,1-22 0,-1-21 16,0 0-16,0 0 15,0-21-15,0 0 0</inkml:trace>
  <inkml:trace contextRef="#ctx0" brushRef="#br0" timeOffset="71456.44">7366 11832 0,'0'-21'15,"0"42"-15,0-63 0,0 21 0,-21 21 16,0 21-1,-22 21-15,22 1 0,0 20 0,-21-21 16,20 22-16,-20-1 0,21 1 0,-21-1 16,-1 1-16,1-22 15,21 22-15,-22-22 0,22 0 0,0 1 0,0-22 16,21 21-16,0-21 16,0 1-16,21-1 0,0-21 15,43 0-15,-43 0 0,21-21 16,1-1-16,-1 1 0</inkml:trace>
  <inkml:trace contextRef="#ctx0" brushRef="#br0" timeOffset="71815.23">7451 12340 0,'-43'43'31,"43"-22"-15,21-21-1,1 0-15,-1 0 0,21 0 16,-21 0-16,22 0 0,-22 0 0,21-21 16,0 21-16,1-22 0,-1 22 0,-21-21 15,0 0-15,1 0 0,-1 0 16,-21 0-16,0-1 0,-21 22 16,-1 0-16,1 0 0,-21 0 15,21 0-15,-22 0 0,1 22 0,21-1 16,-21 0-16,-22 42 15,43-41-15,0-1 0,21 21 16,0-21-16,-21 0 0,21 1 0,0 20 16,0-21-16,0 0 0,0 0 15,21 1-15,0-1 16,0 0-16,0-21 0,22 0 0,-1 0 0,-21 0 16,21 0-16,22 0 0,-22 0 15,22 0-15,-22-21 0</inkml:trace>
  <inkml:trace contextRef="#ctx0" brushRef="#br0" timeOffset="72064.1">8467 12277 0,'0'0'15,"0"-21"-15,0-1 0,0 1 16,0 0-16,-22 21 0,1 0 16,0 0-16,0 21 0,0 0 15,0 1-15,-1 20 0,1-21 0,0 21 16,21-20-16,-21 20 0,0-21 0,21 21 15,0-20-15,0 20 0,0-21 16,0 0-16,21 43 16,0-64-16,0 21 0,0-21 15,1 0-15,62 0 0,-41 0 16,-1 0-16,21-21 0,1 21 16,-22-21-16,22-1 0,-22 1 0,0 0 15</inkml:trace>
  <inkml:trace contextRef="#ctx0" brushRef="#br0" timeOffset="72315.96">9165 11790 0,'0'-21'0,"0"42"0,0-63 15,0 20-15,0 1 0,-21 42 16,0 1-16,0-1 16,-1 0-16,1 21 0,0 22 0,0-22 15,0 22-15,0-1 16,-1 1-16,1-22 0,0 21 0,0-20 0,0 20 15,0-20-15,-1-1 0,22 0 0,0-21 16,0 22-16,0-22 16,0 0-16,0 0 0,0 0 0,0 1 15,22-22-15,20 0 0,-21 0 0,21 0 16,1 0-16,-1 0 0,0-22 16,1 1-16,-1 0 0,0 21 0,-20-42 15,20 21-15,-21-1 0</inkml:trace>
  <inkml:trace contextRef="#ctx0" brushRef="#br0" timeOffset="72665.75">9419 12277 0,'0'-21'0,"0"42"0,-21-21 32,0 21-17,0 0-15,-1 0 0,22 0 0,-21 22 16,0-22-16,21 0 16,-21 21-16,21-20 0,0 41 15,0-21-15,0-20 16,0-1-16,21 0 0,0 0 0,0-21 15,22 0-15,-22 21 0,21-21 0,-21 0 16,22 0-16,-22 0 0,21-21 16,-21 0-16,1 21 0,20-21 0,-21 0 15,0-1-15,-21-20 0,21 21 0,-21-21 16,0 20-16,0-20 0,0 0 16,0 21-16,0-22 0,-21 22 0,0 0 15,0 0-15,0 0 0,0-1 16,-1 22-16,-62 0 15,63 22-15,-1-1 0,1 0 16,0 0-16,21 0 0,-21 0 16,21 1-16,0-1 0,21 0 15,64-21-15,-64 21 16,21-21-16,1 0 0</inkml:trace>
  <inkml:trace contextRef="#ctx0" brushRef="#br0" timeOffset="73007.59">10075 12298 0,'0'0'0,"0"-21"0,0 0 16,0-1-1,21 22-15,1 0 16,-1 0-16,0 0 0,0 0 16,0 0-16,0 0 0,1 22 0,-1-1 15,0 0-15,-21 21 0,21-21 0,-21 1 16,21-1-16,-21 21 0,0-21 15,0 0-15,0 22 0,0-22 0,0 0 16,0 0-16,0 0 0,0 1 0,0-1 16,-21-21-16,21 21 0,-21-21 15,21-21 17,0 0-32,0-1 15,0 1-15,21 21 0,0-42 0,-21 21 16,21 0-16,1-1 0,-22-20 15,21 0-15,0 21 0,0-22 0,-21 1 16,21 21-16,-21-22 0,21 22 0,-21-21 16,0 21-16,0 0 0</inkml:trace>
  <inkml:trace contextRef="#ctx0" brushRef="#br0" timeOffset="73208.14">8805 12023 0,'-42'21'0,"84"-42"0,-105 42 0,42 0 0,-1-21 15,44 0 1,-1 0-16,21 0 16,0 0-16,22-21 0,-22 21 0,22-21 15,-1 0-15,1-1 0,-1 1 16,1 0-16,-1 0 0</inkml:trace>
  <inkml:trace contextRef="#ctx0" brushRef="#br0" timeOffset="73467.5">10308 11282 0,'0'0'0,"-21"0"0,0 0 15,0 0-15,-22 0 0,22 21 0,0 0 16,-21 0-16,20 1 0,1-1 16,0 0-16,0 21 0,0-21 0,21 1 15,0-1-15,0 21 0,0-21 0,0 0 16,0 1-16,0-1 0,0 0 16,42 0-16,-21-21 15,0 0-15,22 0 0,-1 0 0,-21 0 16,22 0-16,-1 0 0,21 0 15,-20-21-15</inkml:trace>
  <inkml:trace contextRef="#ctx0" brushRef="#br0" timeOffset="73884.28">10647 11007 0,'0'0'0,"-43"0"0,1 0 0,0 0 16,-1 0-16,1 0 0,-43 21 15,22 0-15,21 21 0,-1-20 16,1 20-16,0 0 0,-1 1 16,1 20-16,21-21 0,-22 1 0,22 20 15,0 22-15,21-22 16,0-20-16,0-22 0,42 21 16,-20-21-16,20 1 0,0-1 0,1 0 15,-1-21-15,0 0 0,22 0 16,-22 0-16,0 0 0,1 0 0,-1 0 15,0-21-15,-20 21 0,20-21 16,0-1-16,-21-20 0,22 21 16,-1-21-16,-21-1 0,22 1 0,-22 0 0,0-22 15,0 1-15,0-1 0,-21 1 16,0-1-16,0 1 0,-21 20 16,0 1-16,-21 0 0,-1 20 0,1-20 15,-22 42-15,1 0 0,-1 0 0,-20 0 16,-1 0-16,0 21 0,1 0 15,-1 22-15,0-22 0,22 21 0,-22 22 16,43-22-16,0 0 0,-1 1 16,22-1-16,0 0 0,21-20 0</inkml:trace>
  <inkml:trace contextRef="#ctx0" brushRef="#br0" timeOffset="74387.71">11853 10816 0,'0'0'0,"0"-21"0,0-106 32,0 106-32,21 0 0,-21 0 0,0 42 15,0 0 1,0 0-16,0 21 0,0 22 15,0-1-15,0 1 0,0-1 16,0 22-16,0 21 0,0-21 0,0-1 16,0 1-16,0 21 0,0-22 15,0 1-15,0 0 0,0 21 0,0 63 16,0 0 0,0-84-16,0 0 0,0-22 0,0 22 15,-21-22-15,21 1 0,-21-1 0,0 1 16,0-1-16,21-20 0,0-22 15,0 42-15,0-84 16,0-21 0,21 21-16,0-22 0,0-20 15</inkml:trace>
  <inkml:trace contextRef="#ctx0" brushRef="#br0" timeOffset="75212.24">12171 10753 0,'0'-21'0,"0"42"0,-21-85 0,-1 43 15,22-21-15,-21 21 0,21-1 16,0 1-16,0 0 16,21 21-16,22 0 0,-1 0 15,0 0-15,22-21 0,-1 21 0,107 0 16,-43 0-16,0 0 0,0-21 15,21 21-15,21 0 16,-21 0-16,43 0 0,-1 0 0,22 0 16,0 0-16,21 0 0,-1 0 15,1 0-15,0 0 0,0 0 0,-21 0 16,232 21-16,-253 0 16,-1-21-16,-42 0 0,0 0 0,1 21 15,-44-21-15,107 0 16,-127 0-16,-1 0 0,-20 0 0,-22 0 15,1 0-15,-1 0 0,0 0 16,-21 0-16,1 0 0,-1 0 0,-21 21 16,0 1-16,21-22 15,-21 21-15,0 0 0,0 0 0,0 21 16,0-20-16,0-1 0,0 0 16,0 21-16,0-21 0,-21 22 0,21 41 15,-21-41-15,21 20 16,0 1-16,0-1 0,0 1 0,0 20 15,0 1-15,0-21 0,0 20 0,0-20 16,0 20-16,0 1 0,21-21 16,0 105-16,0-106 0,-21 22 15,21-21-15,-21-1 0,21 1 16,1-1-16,-22 1 0,0-22 16,0 21-16,21 1 0,-21-22 0,0 22 15,0-22-15,0 0 0,0 1 16,0-22-16,0 21 0,0-21 0,0 22 15,-21-22-15,-22 21 16,-63-21-16,64 1 16,0-22-16,-22 21 0,22-21 0,-22 0 15,1 21-15,-1 0 0,-20-21 16,-1 0-16,0 21 0,1-21 0,-22 0 16,-21 0-16,0 0 0,0 0 0,-21 0 15,-22 0-15,1 0 0,-21 0 16,-1 0-16,1 0 0,-1 0 0,-211-21 15,211 21-15,22 0 16,-21-21-16,41 21 0,-20 0 0,21 0 16,0 0-16,0 0 0,21-21 15,0 21-15,0-21 0,21 21 0,-21 0 16,21 0-16,0-22 0,21 22 16,1 0-16,-1-21 0,22 21 0,20-21 15,22 21-15,0-21 0,21 0 0,0 0 16,21-1-16,0-20 0</inkml:trace>
  <inkml:trace contextRef="#ctx0" brushRef="#br0" timeOffset="75903.03">13166 11324 0,'0'0'0,"-22"0"0,1 0 0,-21 43 15,21-22-15,0 21 0,-1 0 16,1 1-16,0-1 0,0 22 0,0-1 16,0-21-16,21 22 0,-22-1 15,1 1-15,-21 63 0,21-64 16,21-20-16,-21 20 0,-1-20 15,22-22-15,0 21 0,-21-21 0,21 0 16,-21 1-16,21-1 0,-21-21 0,0 0 16,0 0-1,-1-21-15,1-1 0,21 1 16,0-21-16,-21 21 0,21-22 16,0 1-16,0 0 0,0-22 0,0 22 15,0-22-15,0-20 16,0 41-16,0 1 0,0 0 15,0 21-15,0-1 0,21 22 0,-21 22 32,21-1-32,-21 0 0,22 21 15,-22 1-15,0-1 0,21-21 0,-21 21 16,21 1-16,0-1 0,-21 0 0,21 1 16,0-22-16,1 21 0,-1-21 15,0 1-15,0-1 0,21-21 0,1 21 16,-22-21-16,42 0 0,-20 0 15,-1 0-15,0 0 0,1-21 0,20 0 16,-20 21-16,-22-22 0,21-20 16,-21 21-16,0 0 0,1-22 15,-1 1-15,-21 21 0,21-43 16,-21 43-16,0 0 0,0 0 16,0 42-1,-21 0-15,0-21 0,21 43 0,-22-22 16,22 0-16,-21 0 0,0 64 15,21-43 1,0-21-16,0 0 0,0 1 0,0-1 16,21-21-16,0 0 15,1 0-15,-22-21 16</inkml:trace>
  <inkml:trace contextRef="#ctx0" brushRef="#br0" timeOffset="76067.94">13547 11748 0,'0'0'0,"0"-22"0,0 1 0,-22 21 31,22 21-15,0 1 0,22-1-1,-1-21-15</inkml:trace>
  <inkml:trace contextRef="#ctx0" brushRef="#br0" timeOffset="77153.33">13822 11811 0,'0'0'16,"0"21"-16,0 0 0,0 1 0,0-1 16,0 21-16,0-21 0,0 22 0,-21-1 15,21-21-15,-22 21 16,22 1-16,-21 20 0,21-42 0,0 1 15,0-1-15,0 0 0,0 0 16,0-42 15,0 0-31,0 0 16,0-1-16,21 1 0,-21 0 0,0 0 16,22-21-16,-1-1 0,-21 1 0,21 21 15,0-22-15,0 1 0,-21 21 16,21-21-16,1 20 15,-1 22-15,-21 22 16,0-1-16,0 21 0,0-21 16,0 0-16,21 22 0,-21-1 0,0-21 15,0 22-15,21-22 0,0 0 16,-21 21-16,21-21 0,1 1 16,-1-1-16,42 0 15,-42-21-15,22 0 0,-22 0 16,0 0-16,21 0 0,-20 0 0,20 0 15,-21-21-15,0 0 0,0-1 0,1-20 16,-1 21-16,21-85 16,-21 64-16,-21-22 0,0 22 15,21-22-15,-21 22 0,22-21 0,-1 20 16,-21 1-16,0 0 0,0-1 0,21 22 16,-21 0-16,0 0 0,0 0 15,0 42 1,0 0-16,0 0 0,0 0 15,0 22-15,0-22 0,0 21 0,0 0 16,0-20-16,0 20 0,-21 0 16,21 1-16,0-22 0,0 21 0,0 0 15,0-20-15,-21 20 0,21-21 16,0 21-16,21-63 31,0 21-15,0-21-16,0 0 0,0-21 0,1 20 15,-1 1-15,0 0 0,0 0 16,0 0-16,0 0 0,22-1 16,-43 1-16,21 21 0,0 0 15,-21-21-15,-21 21 16,0 0-16,0 21 16,-1-21-16,-41 43 15,42-22-15,0 0 16,-1-21-16,1 21 0,21 0 0,0 0 0,0 1 15,0-1-15,0 0 0,0 0 0,0 0 16,0 0-16,0 1 0,21-1 16,1 0-16,-1 0 15,0 0-15,0-21 16,0 0-16,22 0 0,-22 0 0,21 0 0,0 0 16,1 0-16,-1 0 0,0-21 15,22 21-15,-22-21 0,1 0 16,-1 0-16,0-1 0,1 1 0,-22 0 15,21 0-15,-21 0 0,0 0 16,-21-22-16,0 22 0,0 0 16,0 0-16,0 0 0,-21 21 0,0 0 15,0 0-15,0 0 0,0 0 16,-1 0-16,1 21 0,-21-21 16,21 21-16,0 21 0,21-21 0,-22 1 15,22-1-15,0 0 0,0 21 0,0 1 16,0-22-16,0 0 15,22 0-15,-1-21 0,0 21 0,21-21 16,-21 0-16,22 0 0,20 0 16,-20 0-16,20 0 0,1 0 0,-22 0 15,21 0-15,1-21 0,-22 21 16</inkml:trace>
  <inkml:trace contextRef="#ctx0" brushRef="#br0" timeOffset="77596.07">16108 11811 0,'-21'-21'15,"42"42"-15,-42-63 0,-1 42 16,1 0-16,0 0 0,0 0 16,0 0-16,0 21 0,-22 21 15,22-21-15,0 1 0,0 20 0,0-21 16,-1 21-16,22-20 0,0 20 16,0-21-16,0 21 0,0-20 0,0-1 15,0 0-15,0 0 0,22 0 16,-1-21-16,-21 21 0,21-21 0,0 0 15,0 0-15,0 0 0,1 0 0,20 0 16,-21-21-16,43-21 16,-43 21-16,0 0 0,21-22 0,1-41 15,-22 41-15,0 1 16,0-22-16,21 22 0,-20-21 16,-1-1-16,21 22 0,-21-22 0,0 1 15,1-1-15,-1 1 16,0 20-16,0-41 0,-21 63 0,0-1 15,0 1-15,-21 42 16,-21 1-16,20-1 0,1 21 16,0 22-16,0-22 0,-21 21 0,20-20 15,1 20-15,0 1 0,21-1 16,-21 1-16,21-22 0,-21 85 16,21 21-1,0-105-15,0-1 0,0 0 16,21 1-16,-21-22 0,0 0 0,0 0 15,0 21-15,0-20 0</inkml:trace>
  <inkml:trace contextRef="#ctx0" brushRef="#br0" timeOffset="78267.67">14668 12658 0,'0'0'0,"-21"0"0,21 21 31,-21 0-31,21 0 16,0 0-16,-21 22 0,21-22 15,0 0-15,0 21 0,-21 1 0,0-22 16,-1 21-16,22-21 0,-21 22 0,0-22 15,0 21-15,0-21 0,0 1 16,-1-1-16,1 0 0,0 0 0,0 0 16,0-21-16,0 0 0,-1 0 15,1 0-15,0 0 0,21-21 16,0 0 0,0-21-16,0 20 0,0 1 15,0-21-15,0 0 0,0-1 0,21 1 16,0 0-16,1 20 0,20-41 15,-21 42-15,0 21 0,0 0 16,1 0-16,-1 0 0,0 21 0,0 0 16,-21 0-16,21 0 0,0 22 15,1-22-15,-1 21 0,0 22 16,0-43-16,0 0 0,0 0 16,-21 0-16,22 1 0,-1-1 0,0-21 15,0 0-15,21 0 0,-20 0 0,20 0 16,-21 0-16,21 0 0,-20-21 15,20 21-15,-21-22 0,0 1 16,22 0-16,-22 0 0,0 0 0,-21-22 16,21 22-16,-21 0 0,21 0 0,-21 0 15,21 0-15,-21-1 0,0 44 32,0-1-32,0 0 0,-21 0 15,21 0-15,-21 0 0,21 1 16,0-1-16,-21 0 0,21 0 15,-21-21-15,21 42 0,0-20 16,21-22 15,0-22-31,0 1 0</inkml:trace>
  <inkml:trace contextRef="#ctx0" brushRef="#br0" timeOffset="78443.58">15282 12700 0,'0'-21'15,"0"42"-15,0-63 0,-21 42 32,0 0-32,42 0 31,0 0-31,22 0 16,-1 0-16,-21 0 0,21 0 15,1 0-15,-1 0 0,0 0 0</inkml:trace>
  <inkml:trace contextRef="#ctx0" brushRef="#br0" timeOffset="78727.42">15727 12658 0,'-21'21'16,"-1"-21"-16,1 0 15,0 21-15,0-21 0,-21 21 16,20 0-16,1 1 0,21-1 16,0 0-16,0 0 15,0 0-15,21 0 0,1-21 16,-1 22-16,0-1 0,0 0 15,0-21-15,0 21 0,1 0 0,-1 0 16,0 22-16,-21-22 16,0 0-16,0 0 15,0 0-15,-21-21 0,0 0 0,-1 22 16,-20-22-16,21 0 0,0 0 0,-22 0 16,22 0-16,0 0 0,21-22 15,0 1-15,0 0 16,0 0-16,42 0 0,-20-22 0,-1 22 15,21-21-15,0 21 16</inkml:trace>
  <inkml:trace contextRef="#ctx0" brushRef="#br0" timeOffset="78947.3">16235 12510 0,'0'0'0,"21"0"0,0 0 16,-21 21-1,0 0-15,0 0 16,-21 0-16,0 0 0,0 22 0,21-22 15,-22 21-15,1-21 0,0 22 16,21-1-16,0-21 0,-21 22 0,21-1 16,0-21-16,0 0 0,0 43 15,0-43-15,21 0 16,0-21-16,0 0 0,1 0 16,-1 0-16,0 0 15,0-21-15</inkml:trace>
  <inkml:trace contextRef="#ctx0" brushRef="#br0" timeOffset="79092.21">16044 12742 0,'0'0'0,"0"-21"0,0 0 16,21 0-16,1 21 16,-1 0-16,21 0 0,-21-21 15,22 21-15,20-21 0,-21 21 16,22-22-16,-22 22 0,22-21 0,-22 0 15,22 0-15</inkml:trace>
  <inkml:trace contextRef="#ctx0" brushRef="#br0" timeOffset="79806.78">17526 10964 0,'0'0'16,"-42"0"-16,-1 0 0,1 0 0,0 0 0,-1 0 15,-20 22-15,20-1 0,1 21 16,0-21-16,-1 22 0,1-1 0,0-21 15,21 21-15,-1 1 16,22-22-16,0 42 0,0-41 0,22 20 16,20-21-16,-21-21 0,21 21 15,22 0-15,-22-21 0,22 0 16,-1 0-16,1 0 0,-1 0 16,1-21-16,-22 0 0,22 0 0,-1 21 0</inkml:trace>
  <inkml:trace contextRef="#ctx0" brushRef="#br0" timeOffset="80207.59">17822 10732 0,'-21'-22'0,"42"44"0,-84-44 0,-1 22 16,22 0-16,-22 0 0,1 0 16,-1 22-16,1-1 0,-22 0 0,22 21 15,-1-21-15,22 22 0,-22-1 0,22 0 16,0 1-16,-1-1 0,22 22 15,0-22-15,0 21 0,21-20 0,0-1 16,0 0-16,21 1 0,0-1 16,22 0-16,-1-20 0,0-1 0,1 21 15,20-21-15,-21-21 0,22 21 0,-1 1 16,-20-22-16,20 0 0,1 0 16,-22 0-16,0 0 0,43-22 15,-43 1-15,1 0 0,-1 0 16,-21-21-16,22-1 0,-22 1 0,0 0 15,0-22-15,0 22 0,22-85 16,-43 63-16,0 1 0,0-64 16,0 84-16,-22-20 15,-20 21-15,0-1 0,-1 22 0,-20-21 16,-1 42-16,1 0 0,-1 0 0,-20 0 16,20 0-16,-20 0 0,-43 42 15,63 0-15,1-20 0,20-1 16,-20 0-16,20-21 0</inkml:trace>
  <inkml:trace contextRef="#ctx0" brushRef="#br0" timeOffset="80836.05">12742 9843 0,'-63'42'31,"126"-84"-31,-126 105 0,63-42 0,0 0 0,0 1 0,21 20 16,0-21-16,21 0 0,1 0 16,-1 1-16,0 20 0,64 0 15,21 1-15,-84-22 16,20 0-16,-21 0 0,1 0 16,-1 0-16,0 1 0,-20-1 0,-22 0 15,-22-21 1,1 0-16</inkml:trace>
  <inkml:trace contextRef="#ctx0" brushRef="#br0" timeOffset="81075.91">12488 10118 0,'0'0'0,"0"21"31,21 0-31,1-21 15,-1 21-15,0 0 0,0 1 16,21-1-16,-20 0 0,62 21 16,22 1-16,-64-22 15,1 0-15,-22-21 0,0 21 16,21-21-16,-20 21 0,-1-21 0,0 0 16,0 0-16,21-21 15,1 0 1,-22 0-16</inkml:trace>
  <inkml:trace contextRef="#ctx0" brushRef="#br0" timeOffset="81251.81">13377 9800 0,'0'0'0,"0"-42"0,21 0 0,-21-1 16,0 1-16,22 21 0,-22 0 16,0-1-16,0 44 0,0-1 15,0 0-15,0 21 0,0 1 16,0-1-16,-22 21 0,1-20 0,0 20 15,0-20-15,-21 20 0,-1-21 0,1 22 16,0-22-16,-22 1 16,22-1-16,-1 21 0</inkml:trace>
  <inkml:trace contextRef="#ctx0" brushRef="#br0" timeOffset="81915.1">6223 10520 0,'0'0'0,"-21"0"0,0-21 16,21 42 0,0 0-16,0 0 15,21 22-15,0-1 0,0 0 0,21 1 16,1-1-16,-1 0 0,0 1 15,1-1-15,-1-21 0,22 21 0,-22 1 16,0-1-16,1 0 0,-22-20 16,42 41-16,-20-21 15,-43-20-15,21-22 16,0 0-16,0 0 16</inkml:trace>
  <inkml:trace contextRef="#ctx0" brushRef="#br0" timeOffset="82088">7239 10605 0,'0'0'0,"21"-22"0,-21 1 0,21 21 15,-21 21-15,0 1 0,-21-1 16,0 0-16,0 21 0,-22 1 16,-20-1-16,21 0 0,-22 1 0,-21-1 15,1 0-15,20 1 0,-20-1 16,-1 21-16,0-20 0,22-1 15</inkml:trace>
  <inkml:trace contextRef="#ctx0" brushRef="#br0" timeOffset="82811.57">1058 10181 0,'-21'-21'15,"42"42"-15,-63-63 0,21 42 16,0 0-16,-1 21 0,1 0 16,21 0-16,0 22 0,-21 20 15,21 1-15,-21-1 0,21 1 0,0 20 16,0-20-16,0-1 0,0 1 15,0-22-15,0 22 0,0-22 16,0 0-16,0-20 0,0 20 0,0-21 16,0 0-16,0 0 0,0 1 15,0-1-15,21-21 16,0 0-16,0 0 16,1-21-16,-1 21 0,21-22 15,-21 1-15</inkml:trace>
  <inkml:trace contextRef="#ctx0" brushRef="#br0" timeOffset="82982.39">1672 10901 0,'64'-21'16,"-128"42"-16,170-42 0,-64 21 0,1 0 0,-22 0 15,0 0-15,0 0 0,-21 21 16,-21 0 0,0 0-16,-22 0 0,-20 1 15,-1-1-15,1 0 0,-1 0 0,-20 0 16,-1 0-16,22 1 0,-22-1 15,21 0-15,-20 0 0,20 0 0,1-21 16</inkml:trace>
  <inkml:trace contextRef="#ctx0" brushRef="#br1" timeOffset="92483.46">19389 3408 0,'0'-21'16,"0"0"0,0-1 15,-22 22-16,1 0-15,0 0 16,0 0-16,0 0 0,0 0 16,-22 0-16,22 0 0,-21 0 15,21 0-15,-22 0 0,22 0 0,-21 0 16,21 0-16,-1 0 16,1 0-16,0 0 0,0 0 15,-21 0-15,20 0 0,1 0 16,0 0-16,0 0 0,0 0 15,42 0 17,0 0-17,21 0-15,1 0 0,-1 0 16,22 0-16,20 0 0,-20 0 0,20 0 16,1 0-16,0 0 0,-1 0 15,1-21-15,0 21 0,-22 0 16,22 0-16,-22-21 0,-20 21 15,20 0-15,1 0 0,-22-21 0,22 21 16,-22 0-16,-21 0 0,43-21 16,-43 21-16,0 0 0,0-21 15,0-1-15,-21 1 16,-21 21 0,0-21-16,0 0 15,0 21-15,-1 0 0,1-21 0,-21 21 16,21-21-16,0 21 0,-22 0 15,22-22-15,0 22 0,-21-21 16,-22 21-16,43-21 0,0 21 16,0 0-16,-1 0 0,1 0 15,0 0-15,21 21 32,21 0-17,0-21-15,1 0 0,-1 22 16,21-22-16,-21 0 0,0 21 0,22-21 15,-22 0-15,0 21 0,21-21 16,-20 21-16,-1 0 0,-21 0 16,0 1-16,0-1 0,0 0 0,0 0 15,-21 0-15,-1 0 0,1 22 16,-21-22-16,0 21 0,-1-21 16,1 22-16,-22-22 0,22 0 15,-21 21-15,20-20 0,1-1 0,0 0 16,-1 0-16,22-21 0,0 21 15</inkml:trace>
  <inkml:trace contextRef="#ctx0" brushRef="#br1" timeOffset="95795.56">21018 2985 0,'0'0'0,"0"-22"0,0 1 0,0 0 16,0 0-16,0 0 0,0 0 0,0-22 15,0 22-15,0 0 0,0 0 16,0-22-16,0 22 0,0 0 16,0 0-16,0 42 31,0 21-31,0-20 0,0 20 16,-21 64-16,21-64 15,0 0-15,0 22 0,-21-22 0,21 22 0,0-22 16,0 22-16,0-22 15,0 0-15,0 1 0,0-1 0,0 0 16,0 1-16,21-22 0,0 0 0,22 21 16,-22-42-16,21 0 15,-21 0-15,22 0 0,-22 0 16,21-21-16,1 0 0,-22 0 16,21 0-16,0-22 0,1 1 0,-1 0 15,0-1-15,-20 1 0,20 0 16,0-22-16,-21 22 0,1-1 0,20-20 15,-21 21-15,-21-22 0,21 22 16,-21-22-16,21 1 0,-21 20 16,0 1-16,0 0 0,0-1 0,0 22 15,0 0-15,0 0 0,0 42 16,-21 0-16,0 22 16,21-1-16,-21 0 0,0 22 15,21-22-15,-21 22 0,-1-22 0,22 21 16,-21-20-16,21 20 0,0-20 15,0 20-15,0 22 16,0-43-16,0 0 0,0-20 0,21-1 16,1 0-16,-1 0 0,21 0 0,-21-21 15,22 0-15,-1 0 0,-21 0 16,21 0-16,1-21 0,-1 0 0,0 0 16,-20 0-16,20-22 0,-21 22 15,0-21-15,0 21 0,1-22 16,-1 22-16,0-21 0,-21 21 0,21-22 15,-21 22-15,0 0 0,0 0 16,0 42 15,0 0-31,0 0 0,-21 22 16,21-22-16,-21 21 0,0-21 16,21 22-16,0-22 0,0 21 15,-22-21-15,22 22 0,-21-22 0,21 0 0,0 0 16,0 0-16,0 0 15,0-42 17,0 0-32,21 0 15,1-21-15,-22 20 0,21 1 0,-21-21 16,0 21-16,21-22 0,0 22 16,0-21-16,-21 21 0,0 0 0,21-1 15,1 22-15,-1 0 16,0 0-16,0 0 15,-21 22-15,0-1 0,21 0 16,-21 0-16,0 21 0,21-20 16,-21-1-16,22 0 0,-22 21 15,0-21-15,21 1 0,-21-1 16,21 0-16,0-21 0,-21 21 0,21-21 16,0 0-16,1 0 0,-1 0 0,0 0 15,21 0-15,-21 0 0,1-21 16,-1 21-16,21-21 0,-21 0 0,0-1 15,22-20-15,-22 21 0,0 0 16,0-22-16,0 22 0,1-21 0,-1 0 16,0-1-16,-21 22 15,21 0-15,-21 0 16,0 42 0,0 0-1,0 0-15,-21 22 0,21-22 16,0 21-16,-21-21 0,21 22 15,0-22-15,0 21 0,0-21 0,0 0 16,0 1-16,0-1 0,21 0 0,-21 0 16,42-21-16,-21 0 0,22 21 15,-22-21-15,21 0 0,1 0 16,-1 0-16,0 0 0,1-21 0,20 0 16,-21 0-16,22 0 0,42-22 15,-64 1-15,0 21 0,-20-22 16,20 22-16,-21-21 0,0 21 15,0-22-15,-21 22 0,0 0 0,0 0 16,0 0-16,0 0 0,0-1 16,-42 22-16,21 0 0,0 0 15,0 0-15,-22 0 0,22 0 16,-21 22-16,-1-1 0,22 0 0,-21 0 16,-22 43-16,43-43 0,0 21 15,0-21-15,0 0 0,21 22 16,0-22-16,0 0 0,0 0 0,0 0 15,21-21-15,0 0 16,0 0-16,22 0 16,-1 0-16,-21 0 0,21-21 0,-20 0 15,20 0-15,-21 0 0,0 0 16,0-22-16,1 22 0,20 0 0,-21 0 16,0 0-16,22-43 15,-1 22 1,-21 42-16,-21 21 31,0 0-31,0 0 16,0 0-16,-21 1 0,21 20 15,0 0-15,-21-21 0,0 43 0,-1-22 16,22 1-16,-21-1 16,0 21-16,21-20 0,-21 20 0,0-20 15,0 20-15,21-21 0,0 1 0,-22 20 16,22-20-16,-21-1 0,21 21 15,0-20-15,0-22 0,0 21 0,0 1 16,0-22-16,0 0 0,0 0 0,21 0 16,1-21-16,-1 0 0,0 0 15,0 0-15,0-21 0,0 0 16,1 0-16,-1-22 0,0 22 16,0-21-16,0 0 0,22-43 15,41-84 1,-63 105-16,1 1 0,-1-22 15,0 21-15,0-20 0,0 20 0,0 1 16,1 20-16,-22-20 0,0 42 0,0-22 16,0 22-16,0 0 0,0 42 31,0 0-15,0 1-16,0-1 0,0 21 0,0 0 15,-22-20-15,22 20 0,0 0 0,0 1 16,0-22-16,0 21 0,0-21 15,0 0-15,0 1 0,0-1 0,0 0 16,22-21 0,-1 0-16,0 0 0,0 0 15,0-21-15,0 21 0,1-21 0,-1-1 16,0 1-16,0-21 0,0 21 16,22-22-16,-22 1 0,0 21 0,0-21 15,0-1-15,22 1 16,-22 21-16,0 0 0,-21-1 15,0 1-15,0 42 32,0 1-32,0-1 0,0 0 15,-21 0-15,0 21 0,21 22 16,-22-43-16,22 0 16,0 22-16,0-22 0,0 0 0,0 21 15,0-21-15,0 1 16,22-1-16,-1-21 0,0 0 0,0 0 15,0 0-15,22 0 0,-22 0 16,21 0-16,0 0 0,-20-21 0,20-1 16,0 1-16,1 0 0,-1 0 15,0-21-15,-21-1 0,22 22 0,-22-21 16,0-1-16,43-20 16,-43 21-16,0-22 0,0 43 15,-21 0-15,0 0 0,0-1 16,0 1-16,-21 21 15,21 21 1,-21 1-16,0-1 0,-1 0 0,1 21 16,0-21-16,0 22 0,21-1 15,-21 0-15,21 1 0,0-22 0,0 64 16,0-64-16,0 21 16,21-21-16,0 0 0,0 1 0,0-22 15,22 0-15,-22 0 0,21 0 0,-21 0 16,22 0-16,-1 0 0,0 0 15,1-22-15,20 1 0,-20 0 16,-1 0-16,-21-21 0,21 20 0,1-20 16,-22 0-16,64-43 15,-64 43-15,0-1 0,21 1 0,-21 0 16,-21-1-16,0 1 0,0 21 16,0-21-16</inkml:trace>
  <inkml:trace contextRef="#ctx0" brushRef="#br1" timeOffset="96223.31">23643 2265 0,'0'0'16,"-21"21"-16,21 0 0,-21 0 0,0 1 15,21-1-15,0 0 0,0 0 0,0 0 16,0 0-16,21 1 16,0-22-16,0 0 0,64 0 15,-43 0-15,22 0 0,-22-22 16,0 1-16,22 21 0,-22-21 15,0-21-15,-20 21 0,-1-1 0,0 1 16,-21 0-16,0-21 0,0 21 16,0-22-16,-42 1 15,20 21-15,-20 21 0,21 0 16,-21 0-16,20 21 0,1 0 0,-21 0 16,21 0-16,0 1 0,-1 20 15,22-21-15,0 21 0,0-20 0,-21 20 16,21 0-16,0-21 0,0 1 15,0 20-15,0-21 0</inkml:trace>
  <inkml:trace contextRef="#ctx0" brushRef="#br1" timeOffset="97302.81">18669 4593 0,'0'0'0,"-21"0"0,0 0 15,-1 0-15,-20 0 0,21 0 16,0 0-16,21 21 16,21-21 15,0 22-31,0-22 0,22 0 15,-1 0-15,0 0 0,22 0 0,-1 0 16,22 0-16,0 0 0,-1 0 0,22 0 16,0 0-16,0 0 0,0 0 15,-22 0-15,1 0 0,0 0 0,-22 0 16,1 0-16,-22 0 0,-21 0 16,0-22-16,0 22 0,-42 0 15,0 0 1,0-21-16,-21 21 15,20 0-15,-20 0 0,0-21 0,-1 0 16,22 21-16,-21-21 0,0 21 0,20 0 16,-20-21-16,21 21 0,0 0 15,0-22-15,-1 22 0,44 0 32,-1 0-32,0 0 0,21 0 0,-21 0 15,22 0-15,-1 0 0,0 0 16,1 0-16,-1 22 0,0-1 15,-20-21-15,-1 21 0,0 0 0,-21 0 16,0 0-16,0 1 0,-21-1 16,-22 0-16,-41 21 15,41-21-15,-62 22 0,62-22 16,22 0-16,-21-21 0,21 0 16</inkml:trace>
  <inkml:trace contextRef="#ctx0" brushRef="#br1" timeOffset="98760.13">21061 4255 0,'0'0'0,"-21"-22"16,-1 22 0,22 22-1,-21-1-15,21 0 0,0 0 16,-21 21-16,21-20 0,0 20 16,0-21-16,0 21 0,-21 22 15,0-1 1,21-20-16,0-22 0,0 0 15,-21 0-15,21 0 16,-22-21-16,22-21 31,0 0-31,0 0 0,0 0 16,0 0-16,0-22 16,0 22-16,0-21 0,0 21 0,22-22 15,-1 1-15,-21 0 0,21-1 0,0 22 16,0-21-16,0 21 0,-21-1 15,22 1-15,-1 21 0,0 0 0,-21 21 16,21 1-16,0-1 16,-21 0-16,21 64 0,-21-64 15,22 21-15,-22 0 0,21-20 0,-21 20 16,0 0-16,0-21 0,21 1 16,0-1-16,-21 0 0,21 0 0,0 21 15,1-42-15,-1 0 16,0 0-16,0 0 0,21 0 15,-20 0-15,20 0 0,0 0 0,1-21 16,-1 0-16,0 0 0,1 0 0,-1 0 16,0-1-16,-21 1 0,22-21 0,-22 0 15,0 20-15,0-20 0,0 0 16,1-1-16,-22 1 0,0 0 16,0 21-16,0-1 0,0 1 0,0 0 15,0 42 1,0 0-16,-22 22 0,22-22 0,0 21 15,-21 1-15,0-1 0,21 0 16,0-21-16,0 22 0,0-1 0,0-21 16,0 43-16,0-22 0,0-21 15,0 0-15,0 1 0,21-22 16,0 21-16,1-21 0,-1 0 16,0 0-16,21 0 0,-21 0 0,1-21 15,20 21-15,-21-22 0,0 1 16,22 0-16,-22 0 0,0 0 0,0-22 0,0 22 15,0-21-15,1 0 16,-22 20-16,21-20 0,-21 0 0,21-1 16,-21 22-16,0-21 0,0 21 0,0 0 15,0 42 1,0 0-16,0 0 16,-21 21-16,21-20 0,-21 20 15,-1-21-15,22 21 0,0-20 0,0 20 16,0-21-16,0 0 0,0 22 0,0-22 15,0 0-15,0 0 0,0 0 16,22 0-16,-1 1 0,0-22 16,21 0-16,-21 0 0,22 0 0,-1 0 15,0 0-15,43-22 16,-43 22-16,1-21 0,-1 0 0,0-21 16,-20 21-16,20-1 0,-21-20 15,21 0-15,-20-1 0,-1 1 0,0 0 16,0-22-16,-21 22 0,21-64 15,-21 64-15,0-1 16,21 1-16,-21 21 0,0 42 16,0 0-16,-21 0 0,0 22 15,0-1-15,0 0 0,0 1 16,-1-1-16,1 22 0,21-22 16,-21 0-16,21 1 0,0-22 0,0 21 15,0-21-15,0 22 0,0-22 0,21 0 16,0 0-16,1 0 0,-1-21 15,0 0-15,0 21 0,21-21 0,1 0 16,-22 0-16,21 0 0,-21-21 16,22 21-16,41-63 15,-41 20-15,-22 22 0,21-21 0,-21 21 16,22-43-16,-22 22 16,0-22-16,0 1 0,22-1 0,-22 1 0,0-1 15,0 1-15,0-1 16,-21 22-16,0 0 0,0-1 0,0 22 15,0 0-15,0 0 0,-21 42 16,0 0-16,0 22 16,0-1-16,-1 21 0,1-20 0,0 20 15,0 1-15,0 63 16,21-64-16,0-20 0,0 20 0,0 22 16,0-43-16,21 0 0,21-20 15,-21-1-15,1 21 0,20-21 16,43 0-16,-43 1 0,0-22 15,22 0-15,-22 0 0,0 0 16,22-22-16,-22 1 0,1 21 16,-1-21-16,0 0 0,-21-21 0,22 20 15</inkml:trace>
  <inkml:trace contextRef="#ctx0" brushRef="#br1" timeOffset="99546.01">19219 5398 0,'0'0'0,"-21"0"0,-21 21 0,21-21 16,-1 0-16,1 0 0,21 21 16,-21-21-16,21 21 15,21-21-15,0 0 0,22 0 0,-1 21 16,0-21-16,22 0 0,-1 0 15,1 0-15,21 0 0,-1 0 0,1 0 16,0 0-16,-1 0 0,22 0 16,-42 0-16,20 0 0,1-21 15,-22 21-15,-20 0 0,-1 0 0,0 0 16,-20 0-16,-1 0 0,-21-21 16,0 0-16,-21 21 0,-1-21 15,-20 21-15,21-22 0,-21 22 0,-1-21 16,1 21-16,0-21 0,20 21 15,-20 0-15,21-21 0,0 21 0,0 0 16,21-21 0,21 21-1,0 0-15,0 0 0,21 21 0,1-21 16,-1 21-16,0 0 16,1 0-16,-1 1 0,0-1 0,-20 0 15,-1 0-15,-21 0 0,0 22 0,0-22 16,-21 21-16,-1-21 0,-20 0 15,-64 64-15,64-64 16,0 0-16,20 1 0,-20-1 16,21-21-16,42-21 31,0-1-31,22 1 0,-1 0 16</inkml:trace>
  <inkml:trace contextRef="#ctx0" brushRef="#br1" timeOffset="99839.85">20934 5249 0,'0'0'0,"0"-21"16,21 21 0,0 21-1,-21 1-15,21-1 0,0 21 0,1-21 16,-1 22-16,21-1 15,-21-21-15,22 21 0,-1 1 0,0-1 16,1 0-16,-1 1 0,-21-1 16,21 0-16,1 1 0,-1 20 15,-21-42-15,0 1 0,-21-1 0,22 0 16,-22 0-16,0-42 31,0 0-31,0-22 16,0 22-16,21-21 0,0 0 15</inkml:trace>
  <inkml:trace contextRef="#ctx0" brushRef="#br1" timeOffset="100047.62">21696 5376 0,'0'-21'0,"0"42"0,0-63 0,0 21 0,-21 42 32,-22 0-32,22 0 0,-21 1 15,21 20-15,-64 21 0,-21 22 16,64-43-16,-22 1 15,22-1-15,0 22 0,-22-22 0,22 0 16,-1-21-16,-20 43 16,21-22-16,20-21 0,1 1 0,0-1 15,21 0-15,21-21 16,22-21-16,-22 0 16,21-1-16</inkml:trace>
  <inkml:trace contextRef="#ctx0" brushRef="#br1" timeOffset="101223.95">22669 5694 0,'0'0'0,"64"-64"31,-43 43-31,-21 0 0,21 0 0,-21 0 0,21-22 15,-21 22-15,0-21 0,0 21 16,0-64 0,-21 64-16,-21 21 0,21-21 15,-22 21-15,1 0 0,21 0 16,-21 21-16,-1 0 0,1 0 0,0 0 16,20 1-16,-20 20 0,21-21 0,-21 21 15,20 1-15,1-22 0,0 21 16,0 1-16,21-22 0,0 21 15,0-21-15,0 22 0,0-22 0,0 0 16,0 0-16,21-21 0,0 21 0,0-21 16,1 0-16,20 0 0,-21 0 0,21-21 15,-20 21-15,20-21 0,-21 0 16,21 0-16,-20-22 0,41-20 16,-42 20-16,0 1 0,22 0 15,-22-22-15,-21 22 0,21 0 16,0-22-16,-21 22 0,0-1 0,21 1 15,-21-21-15,0 41 16,-21 44 0,0-1-16,0 0 0,0 0 15,0 21-15,21 1 0,0-1 16,-22-21-16,22 22 0,0-1 16,0 0-16,0 43 0,0-43 0,0 1 15,0-22-15,22 21 16,-1-21-16,0 0 0,0 1 0,0-22 15,0 21-15,22-21 0,-22 0 0,0 0 16,21 0-16,-20-21 0,-1 21 16,21-22-16,-21 1 0,0 0 0,1 0 15,-1-21-15,0 20 0,0-20 16,-21 21-16,0-21 0,21 20 0,0-20 16,-21 21-1,0 42 1,-21-21-16,21 21 0,-21 0 15,21 1-15,-21-1 0,21 0 16,0 0-16,0 21 0,0-20 16,0-1-16,0 0 0,0 0 15,0 0-15,21-21 0,0 0 0,0 0 16,1 0-16,-1 0 16,0 0-16,21 0 0,-21-21 0,1 21 15,-1-21-15,0 0 0,0 0 0,0-1 16,0-20-16,1 21 0,20 0 15,-21-22-15,0 22 0,-21-21 16,21 42-16,-21-21 0,0 42 31,0 0-31,-21 0 16,21 22-16,0-22 0,-21 0 0,21 21 16,0-21-16,0 1 0,0-1 15,0 21-15,0-21 0,0 0 16,21 1-16,0-22 0,1 0 0,20 0 15,-21 0-15,21 0 0,64-22 16,-85 1-16,22 0 16,20-21-16,-42 21 0,1-22 15,20 22-15,-21 0 0,-21-21 16,21-1-16,-21 22 0,21 0 0,-21 0 16,0 0-16,0-1 0,22 22 15,-22 22 1,0-1-16,-22 0 15,22 0-15,-21 21 0,21-20 0,-21 20 16,21 0-16,-21 1 0,21 84 16,-21-85-16,21-21 15,0 21-15,-21 1 0,21-22 0,0 21 16,0-21-16,-22 1 0,22-1 16,0 0-16,0-42 31,0 0-16,0-1-15,22 1 0</inkml:trace>
  <inkml:trace contextRef="#ctx0" brushRef="#br1" timeOffset="101466.98">24024 5419 0,'0'-21'16,"0"42"-16,0-64 0,0 22 0,0 0 15,21 21-15,0 0 16,1 0-16,20 0 0,-21 0 15,0 0-15,0 0 0,1 21 16,-1-21-16,-21 21 0,0 1 0,0-1 16,0 0-16,0 0 15,0 0-15,-21-21 0,21 21 0,-22 1 16,-20-22-16,21 21 0,0-21 16,0 0-16,-43 21 0,43-21 15,21-21 1,0 0-16,21-1 15</inkml:trace>
  <inkml:trace contextRef="#ctx0" brushRef="#br1" timeOffset="101883.39">24469 5017 0,'0'-22'0,"0"44"0,0-22 31,0 21-31,-22 0 0,22 0 15,0 21-15,-42 22 16,42-22-16,-21-21 0,21 22 0,0-1 16,0 0-16,0 1 0,0-22 15,0 21-15,0-21 0,0 22 0,0-22 16,21 21-16,0-21 0,0 1 16,1-22-16,-1 0 0,0 0 15,0 0-15,0 0 0,0-22 0,64-20 16,-64 21-16,0 0 15,1-22-15,-1 22 0,0-21 16,-21 21-16,21 0 16,-21 42 15,-21 0-31,21 0 0,-21 0 16,21 0-16,-21 1 0,21-1 0,0 0 15,0 0-15,0 0 0,0 0 16,0 1-16,21-22 31,0 0-31,0-22 16,0 1-16,-21 0 0</inkml:trace>
  <inkml:trace contextRef="#ctx0" brushRef="#br1" timeOffset="102031.3">24892 5292 0,'0'0'0,"0"-21"0,0-1 16,-21 1-16,0 21 15,-1 0-15,1 21 16,21 1-16,0-1 16,0 0-1,21-21-15,22 0 16</inkml:trace>
  <inkml:trace contextRef="#ctx0" brushRef="#br1" timeOffset="102287.16">25252 5271 0,'0'0'0,"0"-22"0,0 1 16,0 0-16,0 0 16,-21 42 15,-1 0-31,1 0 0,0 1 16,0-1-16,-21 0 0,20 21 0,1-21 15,0 1-15,0 20 0,0-21 0,21 0 16,0 22-16,0-22 0,0 21 15,21-42-15,0 21 0,0 0 16,0-21-16,22 0 0,-22 0 16,21 0-16,-21 0 0,22 0 15,-1 0-15,0 0 0,-20-21 0,20 21 16,0-21-16,1 0 0,-1 0 0</inkml:trace>
  <inkml:trace contextRef="#ctx0" brushRef="#br1" timeOffset="103088.1">25844 5334 0,'0'0'0,"0"-21"0,0 0 15,0 0-15,-21 21 16,0 0-16,0 0 0,0 0 0,-22 0 16,1 21-16,21 0 15,0-21-15,-22 21 0,22 0 0,0 0 16,0 1-16,0-1 0,0 21 16,21-21-16,0 0 0,0 1 15,0-1-15,0 0 0,0 0 16,21 0-16,0-21 15,0 0-15,0 0 16,0 0-16,1-21 0,-1 21 0,0-21 16,0 0-16,0 0 0,-21-1 0,21 1 15,1 0-15,-1 0 0,0 0 16,-21 0-16,0-1 0,21 1 0,-42 42 47,0 1-47,21-1 15,-21 0-15,21 0 0,0 0 0,0 0 16,0 1-16,0-1 0,0 0 16,0 0-16,0 0 0,21 0 15,0-21-15,0 22 0,0-22 0,0 0 16,1 0-16,-1 0 0,0 0 16,0-22-16,0 1 0,0 0 0,22-21 15,-22 21-15,0-1 16,0-20-16,0 21 0,-21-21 0,43-1 15,-22-20-15,0 20 0,0-20 0,0-1 16,1 22-16,-1 0 16,-21-1-16,0 22 0,0 0 0,0 0 15,0 42-15,-21 21 16,21-20-16,-22 20 16,1 0-16,0 1 0,21 41 15,-21-41-15,21-1 0,0 0 16,0-21-16,0 22 0,0-1 15,0-21-15,0 22 0,21-22 0,0 0 16,0 0-16,1 0 0,-1-21 16,0 0-16,42 0 15,-41-21-15,-1 21 0,0-21 16,0 0-16,0 0 0,-21-1 16,21 1-16,1-21 0,-1 21 0,-21 0 15,0-22-15,21 1 0,-21 21 16,-21 21-1,0 21 1,-1-21-16,22 21 0,0 0 16,-21 0-16,21 1 0,-21-1 0,21 0 15,0 0-15,0 0 0,0 0 0,0 1 16,21-22 0,0 0-16,1 0 15,-1 0-15,0 0 0,0 0 0,0-22 16,0 22-16,1-21 15</inkml:trace>
  <inkml:trace contextRef="#ctx0" brushRef="#br1" timeOffset="103323.96">26056 5122 0,'0'0'0,"-21"0"0,21 22 0,21-22 16,0 0 0,22 0-16,-22 0 0,21 0 0,0 0 15,1 0-15,-1 0 0,0 0 16,1 0-16,-22 0 0,21 0 16,-21 0-16,-42 0 15,0 21 1</inkml:trace>
  <inkml:trace contextRef="#ctx0" brushRef="#br0" timeOffset="108761.8">21548 8932 0,'-22'0'0,"44"0"16,-65-21-16,43 0 0,0 0 15,0 0 1,0 0-16,21 21 0,1-22 0,-1 1 16,0 0-16,0 0 0,0 0 15,22 0-15,-22-1 0,21 1 0,0 0 16,-20 0-16,83-64 16,-83 64-16,20 0 15,-21 0-15,-21 0 0,0-1 0,21 22 16,-42 22-1,0-1-15,-21 0 16,-1 0-16,-20 43 0,-64 41 16,21-41-16,21 21 0,-21-1 15,-21 1-15,0 0 0,0-1 0,-21 1 16,0 0-16,-21 20 0,21-20 0,21 21 16,-22 0-16,22-22 0,0 1 0,0 0 15,22-22-15,-1 22 0,21-22 16,0 1-16,1-22 0,20 1 15,22-1-15,-43 21 0,64-41 0,63-44 32,-20-20-32,20 0 0,0-1 15</inkml:trace>
  <inkml:trace contextRef="#ctx0" brushRef="#br0" timeOffset="109144.7">23156 8551 0,'0'0'0,"43"0"0,-22-21 0,-21 0 0,0 42 31,0 22-15,0-1-16,-21 0 0,-1 1 0,22 20 16,-21 22-16,0-22 0,0 22 15,0-22-15,0 22 0,-1 0 0,-20-1 16,21 1-16,0 0 0,-22 21 0,22-22 16,-21 1-16,21 21 15,-22-22-15,1 1 0,21 0 0,-21-22 16,20 22-16,1-22 0,0 1 0,21 42 15,0-43 1,0-42-16,0 22 0,0-22 0,0 0 0,0 0 16,21-42-1,0-21-15,1 21 0</inkml:trace>
  <inkml:trace contextRef="#ctx0" brushRef="#br0" timeOffset="109511.84">23685 8551 0,'0'-42'0,"22"21"0,-1 21 16,0 0-16,0 0 0,21 21 15,-20 0-15,20 0 0,0 22 16,1-1-16,20 22 0,-21-1 0,22 1 15,-1-1-15,22 1 0,-21-1 0,20 1 16,1-1-16,0 1 0,20-1 16,1-21-16,0 22 0,0-22 0,21 22 15,-21-1-15,0-20 0,21 20 0,0-21 16,-22 1-16,1-1 16,-21 0-16,0 1 0,-1-1 0,-20-21 15,-22 0-15,0 1 0,1-1 0,-1 0 16,-21 0-16,0-21 15,-21 21-15,-21-21 16,0 0 0,-21 0-16,21 0 0,-22 0 15</inkml:trace>
  <inkml:trace contextRef="#ctx0" brushRef="#br0" timeOffset="110148.01">18627 10499 0,'-22'0'0,"44"0"0,-86-21 0,43 21 0,0 0 16,-22 0-16,22 0 0,0 21 15,0 0-15,-21 21 0,20 1 0,1 20 16,21 1-16,0-1 0,-21 22 0,21-1 16,0 128-1,0-106-15,0 106 0,0-107 0,0 1 16,21 85-16,-21-85 16,0-22-16,0 22 0,0-42 15,0 20-15,0-20 0,0-22 0,0 22 16,0-22-16,0-21 0,0 21 15,0-20-15,21-44 16,1 1-16,-22 0 16,21-21-16,0-1 0,-21 1 15,21-21-15,0-1 0,0-21 0</inkml:trace>
  <inkml:trace contextRef="#ctx0" brushRef="#br0" timeOffset="110715.39">18711 10774 0,'0'0'0,"0"-64"0,0 22 16,-21 21-16,0 0 16,0 0-16,21-1 0,0 1 0,0 0 15,21 21 1,0-21-16,21 21 0,1 0 16,63-21-16,-22 21 0,1-21 15,21 21-15,0-22 0,-1 1 16,22 21-16,-21-21 0,21 0 0,-21 21 15,21-21-15,0 21 0,0 0 0,0 0 16,0 0-16,-21 0 0,0 0 16,-43 21-16,22 0 0,-43-21 15,1 21-15,-1 0 0,-21 1 16,0-1-16,-21 0 0,0 0 0,0 21 0,0-20 16,0 20-16,0-21 0,0 21 15,0 1-15,0-22 0,0 21 16,0 1-16,0-1 0,0 21 0,0-20 15,0 20-15,21 64 0,-21-42 16,22-22-16,-1 1 0,-21 21 16,21-22-16,0 1 0,0 20 0,0-20 15,1 20-15,-1-20 0,0 21 0,0-22 16,-21 1-16,0-1 0,0 1 16,0-1-16,0 1 0,0-1 0,0-21 15,-21 22-15,-21-22 0,20 1 0,-20-1 16,-21 21-16,-1-41 0,-21 20 15,1 0-15,-1 1 0,-42-22 16,21 21-16,-21-21 0,-21 0 0,0 1 16,-21-1-16,-1 0 0,1 0 15,0-21-15,20 21 0,1-21 0,21 0 16,0 0-16,21 0 0,22 0 0,-1 0 16,43 0-16,-1-21 0,1 0 15,21 0-15,21 0 0,0-1 0,0-20 16,21 0-16,0-1 0,22 1 0,20 0 15</inkml:trace>
  <inkml:trace contextRef="#ctx0" brushRef="#br0" timeOffset="111155.7">22183 10859 0,'-22'-22'0,"44"44"0,-65-65 16,43 22-16,-21 0 0,21 0 15,0 42 1,0 0-16,0 21 0,0 1 0,0 20 16,0 1-16,0 20 0,0 1 15,0 0-15,0 211 16,0-84-16,0-128 0,0 22 16,0-21-16,0 21 0,0-22 15,0-20-15,0-1 0,0 1 0,-21-1 16,21-20-16,0-1 0,0 0 15,0-20-15,0-1 0,0 0 16,0-42 0,0-22-16,0 22 0,0-21 15,21 0-15,-21-1 0,0-20 16,0-1-16</inkml:trace>
  <inkml:trace contextRef="#ctx0" brushRef="#br0" timeOffset="111716.78">22225 11176 0,'0'0'0,"0"-63"0,-21 20 0,0 1 16,-1-22-16,22 43 0,0-21 0,0 21 16,0-22-16,0 22 0,0 0 15,22 21-15,20-21 0,0 0 0,1 0 16,41-1-16,-20 1 0,42 21 16,-1-21-16,1 0 0,127 0 15,21-22-15,-106 43 16,0 0-16,-21 0 0,22 0 0,-22 0 15,0 0-15,-22 0 0,1 0 0,0 0 16,-21 0-16,-1 0 0,-20 0 16,-1 22-16,-20-22 0,-1 0 15,0 0-15,-20 21 0,-1-21 0,0 21 16,0-21-16,-21 21 0,0 0 16,0 0-16,21 1 0,-21-1 0,0 21 15,0-21-15,0 22 0,0-1 16,0 21-16,0 64 0,0 22 15,0-86-15,0 22 0,0-1 16,0-20-16,0 21 0,21-1 16,-21 1-16,22 0 0,-22-1 0,21 1 15,0 0-15,0-22 0,-21 22 0,21-22 16,0 1-16,1-22 0,-22 22 16,21-22-16,-21 0 0,0 22 0,0-22 15,0 0-15,-21-20 0,-22 20 0,1 0 16,0-21-16,-85 22 15,-64-1-15,85-21 16,0 0-16,-21 1 0,-169-22 16,127 0-16,-1 0 0,1 0 15,0 0-15,21 0 0,-1 0 0,1-22 16,21 22-16,21-21 0,22 0 0,-1 0 16,22 0-16,20 0 0,1-1 15,21-20-15,21 21 0,0-21 0,0-1 16,21-20-16,21 20 0,1-20 0,20 21 15</inkml:trace>
  <inkml:trace contextRef="#ctx0" brushRef="#br0" timeOffset="112104.69">25696 10605 0,'0'-64'0,"0"128"0,21-170 16,-21 63-16,0 1 0,0 0 16,0 21-16,0-1 0,-21 1 15,21 42-15,-21 1 16,-21 83-16,42-41 16,0-1-16,0 22 0,0 0 0,-21-1 15,21 22-15,0 0 0,0 0 0,0 0 16,0 0-16,0-1 0,21 1 15,-21 0-15,0 0 0,21-21 0,0 20 16,-21 1-16,21-21 0,-21 0 0,0-22 16,0 1-16,0-1 0,0 1 15,0-22-15,0 0 0,0 1 0,0-22 16,0 0-16,0 0 0,0 0 0,0-42 31,21 21-31,1-21 0,-1-21 0,0 20 16,0-20-16,0 0 0,0-1 15,1-20-15,20-1 0,-21 1 16</inkml:trace>
  <inkml:trace contextRef="#ctx0" brushRef="#br0" timeOffset="112689.66">26014 11113 0,'0'0'0,"-21"-64"0,-1-21 0,1 22 16,0-1-16,-21 22 0,21-21 15,-1 20-15,1 1 0,21 0 0,0-22 16,0 22-16,0 21 15,21-1-15,22 1 0,-22 0 0,42 21 16,-20-21-16,20 21 0,1 0 16,-1-21-16,1 0 0,20 21 15,1-22-15,0 22 0,84-21 16,-63 0-16,-21 21 0,-1 0 16,1-21-16,63 21 0,-106 0 15,22 0-15,-22-21 0,-21 21 0,1 0 16,-1 0-16,0 0 0,0 0 15,0 0-15,0 0 16,1 21-16,-1 0 16,-21 0-16,21 0 15,0 1-15,-21 20 0,21 0 0,-21-21 16,0 43-16,21-22 16,1 22-16,-22-22 0,0 22 0,0-1 15,21 22-15,0-22 0,-21 22 0,21 21 16,0-22-16,-21 1 0,0 106 15,21-107-15,-21 1 0,0 21 16,0-22-16,0 1 0,0-21 0,0 20 16,-21-20-16,21-1 0,-21 1 15,0-22-15,0 0 0,0 1 0,21-1 16,-43 22-16,43-22 0,-21-21 16,21 0-16,0 0 0,-21 1 15,0-1-15,21 0 0,-21 0 16,-1 0-16,1-21 0,0 21 0,0 1 15,-21-22-15,-1 21 0,-20-21 16,-1 0-16,1 0 0,-22 0 0,-105 0 16,84 0-16,-106-43 15,106 22-15,-21 0 0,21 0 16,1 0-16,20 0 0,0-22 0,1 22 16,-1-21-16,21-1 0,22 1 15,-21 0-15,41-22 0</inkml:trace>
  <inkml:trace contextRef="#ctx0" brushRef="#br0" timeOffset="113119.93">26331 9567 0,'0'0'0,"21"0"0,1 22 31,-22-1-31,21 0 15,0 0-15,0 0 0,0 0 16,0 1-16,1 20 0,-1-21 16,0 21-16,21-20 0,-21-1 0,22 21 0,-22-21 15,21 43 1,-21-43-16,-21 0 0,0 0 0,0 0 16,-21 1-16,-21-1 0,21-21 15,-43 21-15,22-21 0,-43 0 0,22 0 16,-22 21-16,0-21 0,-20 0 15,20 0-15,-21 21 0,21-21 0,1 0 16,-1 21-16,22-21 0,-1 22 16</inkml:trace>
  <inkml:trace contextRef="#ctx0" brushRef="#br0" timeOffset="113604.65">22542 10202 0,'22'0'47,"-22"22"-47,21-1 0,0 0 0,0 21 15,0 1-15,0 20 0,1-21 0,-1 1 16,21 20-16,-21-20 0,0-1 16,1 0-16,-1-21 0,0 22 0,0-22 15,0 0-15,0-21 0,1 0 16,-1 0-16,0 0 0,0 0 0,0-21 16,22 0-16,-22-22 0,0 22 0,0-21 15,21 0-15,-20-22 0,-1 22 16,21-22-16,-21 1 0,43-64 15,-22 84-15,-21-20 0,0 21 16</inkml:trace>
  <inkml:trace contextRef="#ctx0" brushRef="#br0" timeOffset="114170.35">18986 9864 0,'22'0'0,"-44"0"0,65 21 31,-43 0-31,0 0 16,21 22-16,-21-22 0,0 21 0,0 0 16,0-20-16,0 20 15,0 0-15,21-21 0,-21 22 0,21-1 0,0-21 16,-21 0-16,22 1 0,-1-1 15,0 0-15,0-21 0,21 0 16,1 0-16,20 0 0,1-21 0,20 0 16,1-1-16,21-20 0,233-43 15,105-42 1,-317 85-16,21 0 0,-42 21 16</inkml:trace>
  <inkml:trace contextRef="#ctx0" brushRef="#br0" timeOffset="123516.33">18732 11028 0,'-21'0'0,"0"0"15,0 0-15,0 0 0,0 0 16,-1 0 0,44 0 15,-1 0-31,0 0 0,0 0 0,0 0 0,43 0 16,-22-21-1,-21 21-15,0 0 0,22 0 0,-22 0 16,21 0-16,-21 0 0,1 0 0,20 0 15,-21 0-15,0 0 0,0 0 16,-42 0 15</inkml:trace>
  <inkml:trace contextRef="#ctx0" brushRef="#br0" timeOffset="123755.19">18902 11007 0,'0'0'0,"0"21"0,0 0 16,0 0-16,0 0 0,0 1 0,-21 20 15,21-21-15,0 21 0,0 43 16,-22-43-16,-20 43 16,42-43-16,-21 1 0,0-1 15,21-21-15,0 22 0,-21-22 0,21 0 16,-22 0-16,22 0 0,0 0 0,0 1 15,0-1-15,22-21 32</inkml:trace>
  <inkml:trace contextRef="#ctx0" brushRef="#br0" timeOffset="124127.62">19050 11472 0,'0'-21'0,"0"-21"16,0 21 0,21 21-16,0-21 15,0 21-15,1 0 16,-1 0-16,0 0 0,-21 21 0,21-21 16,0 21-16,0 0 0,1 0 15,-1 0-15,0 22 0,0-22 0,-21 0 16,0 0-16,0 0 0,0 1 0,0-1 15,0 0-15,0 0 0,0 0 16,0 0-16,-21 1 0,0-22 16,0 0-1,21-22 1,0 1-16,0 0 16,0 0-16,0 0 0,0 0 0,0-22 15,21 22-15,0 0 0,-21 0 16,21 0-16,0-1 0,0 1 15,1 0-15,-1 0 0,0 0 0,0 21 16,0-21-16,22-1 0,-22 22 16,0 0-16,0 0 0</inkml:trace>
  <inkml:trace contextRef="#ctx0" brushRef="#br0" timeOffset="124702.29">19685 11515 0,'0'0'0,"-21"0"0,21 21 0,21-21 31,0 0-15,0 0-16,0 0 15,1-21-15,-1 0 0,0-1 0,0 22 16,0-21-16,0 0 0,1 0 16,-1 0-16,-21 0 0,0-1 15,0 1-15,0 0 0,0 0 0,-21 21 31,-1 0-31,1 21 0,0 0 16,0 0-16,0 1 0,0-1 16,21 0-16,0 0 0,0 0 15,-22 0-15,22 1 0,0-1 0,0 0 16,0 0-16,0 0 0,0 0 0,22 1 16,-1-1-16,0-21 15,0 0-15,0 21 0,0-21 16,1 0-16,-1 0 0,0 0 0,21 0 15,-21 0-15,1 0 0,-1-21 0,21 21 16,-21-21-16,22-1 0,-22 1 16,0 21-16,0-21 0,0 0 0,0 0 15,1 0-15,-1-1 0,0-20 0,-21 21 16,0 0-16,0 0 16,0-1-16,0-20 0,-21 42 31,0 0-31,-1 21 0,1 0 15,21 1-15,0-1 0,-21 42 16,0-42-16,21 22 0,0-22 16,0 0-16,0 0 0,0 0 0,0 1 15,21-1-15,0 0 0,-21 0 16,21-21-16,1 0 0,-1 0 0,21 0 16,-21 0-16,0 0 0,43 0 15,-43 0-15,0-21 0,0 21 16</inkml:trace>
  <inkml:trace contextRef="#ctx0" brushRef="#br0" timeOffset="125210.77">19092 12404 0,'64'-106'16,"-43"85"0,0 0-16,0-1 0,0-20 0,1 21 15,-1 0-15,0 0 0,-21-1 0,0 1 16,-21 21-1,0 0-15,-1 0 0,-20 21 16,0-21-16,-1 22 0,22-1 0,-21 0 16,21 0-16,-22 21 0,43-20 15,0-1-15,0 0 16,0 0-16,22 0 0,-1 0 16,0 1-16,21-1 0,-21-21 0,22 21 0,-1 0 15,0 0-15,1-21 0,-1 21 16,-21 1-16,22-22 0,-22 21 15,0-21-15,-21 21 0,0 0 16,-21 0-16,0-21 0,-22 0 16,22 0-16,-21 21 0,-22-21 15,22 0-15,0 0 0,-1 0 0,-20 0 16,20 0-16,1-21 16,21 0-16,21 0 15,0 0-15,21 0 0,21-1 16,-20 22-16,20-21 0</inkml:trace>
  <inkml:trace contextRef="#ctx0" brushRef="#br0" timeOffset="125736.47">19727 12425 0,'21'0'16,"-42"0"-16,64-21 0,-22 21 15,0-21-15,0 21 0,-21-22 16,21 1-16,0 21 0,-21-42 0,0 21 15,0 0-15,0-1 16,0 1-16,0 0 16,-21 21-16,0 0 0,0 21 15,0 0-15,0 1 16,21-1-16,-22 0 0,22 0 16,0 0-16,0 0 0,-21 1 0,21-1 15,0 0-15,0 0 0,0 0 0,0 0 16,0 1-16,21-22 0,1 21 15,-1-21-15,0 0 0,0 0 0,0 0 16,22 0-16,-22 0 0,0 0 0,21-21 16,-21-1-16,22 1 0,-1 0 0,-21 0 15,22 0-15,-1 0 0,-21-22 16,21 22-16,-20-21 0,-1-1 0,0 1 16,0-43-16,-21 43 0,21 0 15,-21-1-15,21 22 0,-21 0 16,0 0-16,0 0 0,0 42 15,0 0 1,0 0-16,0 0 0,-21 22 0,21-22 16,-21 21-16,0 1 0,21-1 15,-21 0-15,-22 64 16,43-64-16,0-20 0,0 41 16,0-42-16,0 0 0,0 1 15,22-22-15,-1 21 0,0-21 0,0 0 16,0 0-16,0 0 0,1 0 0,20-21 15,-21-1-15,-21 1 0,21 21 16</inkml:trace>
  <inkml:trace contextRef="#ctx0" brushRef="#br0" timeOffset="125911.37">20278 12256 0,'-22'0'15,"44"0"16,-1 0-31,0-22 16,21 1-16,-21 21 16,1-21-16,20 0 0,-21 0 0,21 0 15,1-1-15,-22 1 0,0-21 16,21 21-16,-20 0 0,-1-1 0</inkml:trace>
  <inkml:trace contextRef="#ctx0" brushRef="#br0" timeOffset="126221.19">20383 10647 0,'0'0'16,"-21"0"-16,0 0 0,0 0 0,-21 21 16,20 0-16,1 0 0,0 43 15,0-43-15,21 0 0,-21 0 0,21 1 16,0-1-16,0 0 16,0 0-16,21 0 0,0-21 0,0 21 0,0-21 15,1 0-15,20 0 0,0 0 0,-21 0 16,22 0-16,-1-21 0,0 0 15,1 0-15</inkml:trace>
  <inkml:trace contextRef="#ctx0" brushRef="#br0" timeOffset="126616.97">20786 10435 0,'0'0'0,"-22"-42"0,1 21 0,-21 0 0,21 21 15,-22-22-15,1 1 0,21 21 16,-21 0-16,-1 0 0,1 0 0,-22 21 15,22 1-15,0 20 0,-22 0 0,22-21 16,0 43-16,-43 21 16,43-43-16,20 21 0,1-20 15,0-1-15,21 0 0,0 1 0,0-1 16,0-21-16,21 22 0,0-22 16,22 21-16,-1-21 0,0 0 0,22 1 15,42-1-15,-43-21 0,1 0 16,-1 0-16,1 0 0,-1 0 15,1 0-15,-22-21 0,22-1 0,-22-20 16,0 21-16,1-21 0,-1 20 16,0-20-16,-21-21 0,1 20 0,-1-20 15,0 20-15,-21-20 0,0-1 16,0-105-16,-21 127 0,-22 21 16,22-22-16,-21 43 0,0 0 15,-22 0-15,1 0 0,-1 21 16,1 1-16,-1 20 0,-42 43 15,43-43-15,20 0 0,1 1 16,21-1-16,0 0 0,0 1 0</inkml:trace>
  <inkml:trace contextRef="#ctx0" brushRef="#br0" timeOffset="127343.16">22606 11091 0,'0'0'16,"0"-21"-16,0 42 15,0 1 1,0-1-16,0 0 0,0 21 16,0 1-16,21-1 0,-21 0 0,0 22 15,0-22-15,0 0 0,0 22 16,0-22-16,0 1 0,0-1 0,0-21 15,-21 21-15,21-20 0,-21-1 16,21 0-16,0 0 0,0 0 16,0 0-16,-21-21 0,21-21 31,0 0-31,0 0 0,0 0 16,21 0-16,-21-22 0,21 22 0,0-21 15,0 21-15,0-22 0,1 1 0,-1 0 16,21-1-16,-21 22 0,22 0 15,-22 0-15,21 21 0,-21 0 16,0 0-16,22 0 0,-22 21 0,0 21 16,-21-21-16,0 22 0,21-1 15,-21 43 1,0-43-16,0 0 0,-21 1 0,21-22 16,0 0-16,0 0 15,21-42 16</inkml:trace>
  <inkml:trace contextRef="#ctx0" brushRef="#br0" timeOffset="128017.46">23474 11388 0,'0'0'0,"0"-21"0,0-1 15,-21 22-15,-1 0 16,1 0-16,0 0 0,-21 0 15,21 22-15,-1-1 0,-20 0 0,21 0 16,0 0-16,0 0 0,-1 1 0,1 20 16,0-21-16,21 0 0,-21 0 15,21 22-15,-21-22 0,21 0 16,0 0-16,0 0 0,0 1 0,21-22 16,0 0-1,0 0-15,0 0 0,1 0 16,-1 0-16,21-22 0,-21 1 15,0 0-15,1 0 0,-1 0 0,0 0 16,0-22-16,0 22 0,0-42 16,1-43-1,-1 85-15,-21-1 0,0 44 32,0-1-32,0 21 0,0-21 15,0 0-15,0 1 0,0-1 0,0 21 16,0-21-16,0 0 0,0 1 15,0-1-15,0 0 0,21 0 16,-21 0-16,21-21 0,0 0 0,0 21 16,1-21-16,-1 0 15,0 0-15,0 0 0,21 0 0,-20 0 16,-1-21-16,21 0 0,0 21 0,-20-21 16,20 0-16,-21-22 0,21 22 15,-20 0-15,20-21 0,-21-1 0,0 22 16,-21-21-16,0 21 0,21 0 0,-21-1 15,0 1-15,0 0 16,-21 21-16,0 21 16,21 0-16,-21 1 0,21-1 15,0 0-15,0 0 0,0 0 16,0 22-16,0-22 0,0 0 0,0 0 16,21 0-16,-21 0 0,21 1 0,-21-1 15,21 0-15,-21 0 16,0 0-16,-21-21 15,0 0 1,0 0-16,0 0 0,0 0 16,21-21-16,0 0 15,0 0-15</inkml:trace>
  <inkml:trace contextRef="#ctx0" brushRef="#br0" timeOffset="128387.25">24299 10964 0,'21'0'0,"-42"0"0,64 0 0,-22 0 16,0 22 0,-21-1-16,21 21 0,-21 0 0,0-20 15,0 41-15,0-21 0,0 1 0,0-1 16,0 0-16,0 43 16,-21-64-16,0 22 0,0-22 0,21 21 15,0-21-15,0 0 0,-22 1 0,1-1 16,42-42 31,1-1-47,-1 1 15,0 0-15,0-21 0,0 21 0,0-22 16,1 22-16,-1 0 0,0 0 0,0 0 16,0 21-16,22 0 15,-22 0-15,-21 21 0,21 0 0,-21 21 16,0-21-16,0 22 0,0-22 0,0 21 15,0-21-15,-21 1 0,0 20 0,-1-21 16,1 0-16,0 0 0,0 1 16,-21-1-16,20 0 0,1-21 15,0 21-15</inkml:trace>
  <inkml:trace contextRef="#ctx0" brushRef="#br0" timeOffset="128847.98">23177 12361 0,'0'0'16,"22"0"-1,-1-21-15,0 21 0,0-21 16,0 21-16,0-21 0,1 0 15,-22 0-15,21 21 0,-21-22 16,-21 22 0,-1 0-16,1 0 15,-21 0-15,21 0 0,0 22 0,-22-1 16,43 0-16,0 0 16,0 0-16,0 0 15,21 1-15,1-22 0,20 21 16,-21-21-16,0 21 0,22-21 0,-22 21 15,21-21-15,-21 21 0,0-21 0,1 21 16,-1-21-16,-21 22 16,0-1-16,-21-21 0,-1 0 15,1 21-15,-21-21 0,21 0 0,-22 0 16,1 21-16,0-21 0,21 0 16,-22 0-16,1 0 0,21 0 0,0 0 15,-1 0-15,1 0 0,21-21 0,0 0 16,0 0-16,21-1 15,1 1-15</inkml:trace>
  <inkml:trace contextRef="#ctx0" brushRef="#br0" timeOffset="129376.24">23897 12361 0,'0'0'0,"21"0"0,0 0 0,1 0 0,-22-21 16,21 21-16,-21-21 15,0 0 1,0 0-16,0 0 0,0-1 16,0 1-16,-21 21 15,-1-21-15,1 21 16,0 21-16,0-21 16,21 21-16,0 1 0,0-1 15,-21 21-15,21-21 0,-21 0 0,21 1 16,0-1-16,0 42 15,0-42-15,0 1 0,0-1 16,0 0-16,21-21 0,-21 21 0,21-21 16,0 0-16,21 21 0,-20-21 0,-1 0 15,21 0-15,-21 0 0,22 0 0,20-21 16,-21 21-16,1-21 0,-22 0 16,21 0-16,-21-1 0,1-20 15,20 21-15,-21-21 0,0 20 0,0-20 16,-21 0-16,22-1 0,-1 1 0,0-43 15,-21 64 1,0-21-16,0 21 0,0 42 31,0 0-31,0 0 0,0 0 0,0 22 16,-21-22-16,21 21 0,0-21 16,-21 22-16,21-22 0,-22 21 0,22-21 15,0 1-15,0-1 0,0 21 0,0-21 16,0 0-16,0 1 15,22-22-15,-1 0 0,0 21 0,0-21 16,0 0-16,0 0 0,1-21 16,-22-1-16</inkml:trace>
  <inkml:trace contextRef="#ctx0" brushRef="#br0" timeOffset="129560.42">24426 12298 0,'21'0'32,"1"0"-32,-1 0 15,0 0-15,0-21 0,0 21 0,0-21 16,22-1-16,-22 1 0,21 0 0,-21 0 16,22-21-16,-22 20 15,21-20-15</inkml:trace>
  <inkml:trace contextRef="#ctx0" brushRef="#br0" timeOffset="129891.23">24363 10202 0,'0'0'0,"-21"0"0,-1 0 0,1 0 16,0 22-16,0-1 0,0 0 16,0-21-16,-1 21 0,1 0 0,21 22 15,-21-22-15,21 0 0,-21 0 0,21 0 16,0 0-16,0 22 0,0-22 15,0 0-15,21 0 0,0 0 16,0-21-16,1 0 0,20 0 0,-21 0 16,21 0-16,1 0 0,-1-21 15,0 21-15</inkml:trace>
  <inkml:trace contextRef="#ctx0" brushRef="#br0" timeOffset="130321.99">24701 10054 0,'-42'-21'0,"84"42"0,-126-63 16,20 21-16,22 21 0,0 0 0,-22 0 16,1 0-16,20 0 0,-20 0 0,-1 21 15,22 0-15,-22 0 16,-41 43-16,62-22 0,1 0 0,21 22 16,0-22-16,-1 22 0,22-22 0,0 22 15,0-22-15,22 21 16,-1-20-16,21-1 0,0 0 0,1 1 15,-1-22-15,22 21 0,-22-21 0,21 1 16,1-1-16,-22-21 0,22 21 16,-1-21-16,1 0 0,63 0 15,-64 0-15,1 0 0,-1 0 0,-20-21 16,20 0-16,1-1 0,-22-20 16,21 21-16,-20-21 0,-22-1 15,21-20-15,-21-1 0,1 22 0,-22-22 0,0 1 16,0-1-16,0 1 0,-22-1 15,-20 22-15,21 0 0,-21-1 0,-1 1 16,-20 21-16,-1 0 0,1 0 16,-1 21-16,1 0 0,-1 0 15,-20 0-15,20 21 0,1 0 0,20 21 16,-63 22-16,64-22 0,21 0 16,-21 22-16,20-22 0,1 1 15,21-1-15,0 64 0</inkml:trace>
  <inkml:trace contextRef="#ctx0" brushRef="#br0" timeOffset="131939.5">26120 10647 0,'0'0'0,"-64"0"31,64 21-31,0 21 0,-21-20 16,0 20-16,21 0 0,-21 1 0,21-1 16,0 21-16,-22-20 0,22-1 0,-21 22 15,0-22-15,21 0 0,0-21 16,0 22-16,-21-1 0,21-21 0,0 0 15,-21 1-15,21-1 0,-21-21 16,-1 0 0,22-21-1,0-1-15,-21 1 0,21 0 0,0 0 16,0-21-16,0 20 0,0-20 16,0 21-16,0-21 0,0-1 0,0 22 15,0 0-15,21 0 0,-21 0 0,22-1 16,-1 22-16,0 0 15,0 0-15,-21 22 0,21-1 16,0 0-16,1 0 0,-1 0 0,0 22 16,-21-22-16,21 0 0,0 0 15,0 0-15,1 0 0,-1 1 16,0-1-16,0-21 0,0 21 0,0-21 16,1 0-16,20 0 0,-21 0 15,0 0-15,0 0 0,1 0 0,-1-21 16,0 0-16,21-1 0,-21 22 0,1-21 15,-1-42-15,0 42 16,0-1-16,0-20 0,-21 21 0,0-21 16,21 20-16,1 22 15,-22 22 1,0-1 0,0 0-16,0 0 0,0 21 15,0-20-15,0-1 0,0 0 0,0 0 16,0 0-1,0 0-15,0 1 0,21-22 32,0 0-32,0 0 0,0 0 15,0-22-15,1 1 16,-1 0-16,-21 0 0,21 0 16,-21 0-16,0-1 0,0 1 0,21 0 15,-21 0-15,0 0 0,21 21 16,-21 21-1,0 0 1,0 0-16,0 0 0,0 1 0,0-1 16,0 0-16,0 0 0,0 0 0,0 0 15,0 1-15,21-22 32,1 0-32,-1 0 0,0 0 15,0-22-15,-21 1 0,21 21 16,0-21-16,1 0 0,-1 0 0,0 0 15,-21-1-15,21 1 0,0 0 0,0-21 16,-21 21-16,22-1 0,-22 1 16,21 21-16,-21-21 0,21 21 15,-21 21 1,0 0 0,0 1-16,0-1 0,0 0 0,0 0 15,0 21-15,0-20 0,0-1 16,0 0-16,21-21 31,0-21-15,0 0-16,1-1 15,-22 1-15,0 0 0,21 0 0,-21-21 16,21 20-16,-21-20 0,0 21 16,0-21-16,21-1 0,-21 1 0,21 0 15,0 20-15,1-20 0,-22 21 16,21 0-16,0 21 0,0 21 15,-21 0 1,0 0-16,21 0 0,-21 22 0,0-22 16,0 0-16,0 21 0,0-20 0,0 20 15,0-21-15,0 0 0,0 0 16,0 1-16,-21 20 16,21-21-16,0 0 0,-21-21 15,0 0 1,21-21-1,0 0 1,21 21 0,0 0-1,0 21-15,0 0 16,-21 0 0,22-21-16,-1 22 0,-21-1 0,21-21 15,0 21-15,0-21 0,0 0 16,1 0-16,-1 0 15,0 0-15,0 0 0,0 0 16,0 0-16,1 0 16,-1-21-1,0 21-15</inkml:trace>
  <inkml:trace contextRef="#ctx0" brushRef="#br0" timeOffset="132152.37">26797 10732 0,'0'0'0,"-42"0"15,20 0-15,1-22 0,0 22 0,0 0 16,21 22 31,0-1-32,21-21-15,-21 21 16</inkml:trace>
  <inkml:trace contextRef="#ctx0" brushRef="#br0" timeOffset="133259.53">26395 11705 0,'0'-42'0,"0"84"0,0-105 0,0 42 0,0-1 15,0 1-15,0 0 16,0 42 0,0 0-1,0 1-15,0-1 0,0 0 0,0 0 16,0 0-16,0 0 0,0 1 15,0 20-15,0-21 0,-21 0 0,21 0 16,0 1-16,0-1 0,-22 0 0,22 0 16,0 0-16,-21 0 0,21 1 15,0-44 17,0 1-32,0 0 15,0 0-15,0 0 16,0 0-16,0-1 0,21 1 0,-21 0 15,22 0-15,-1 0 0,-21 0 0,21 21 16,0 0-16,0 0 16,0 0-16,-21 21 15,22 0-15,-1-21 0,-21 21 0,0 0 16,21 0-16,0-21 0,-21 22 16,21-22-16,-21 21 0,21-21 15,1 0-15,-1 0 0,42 0 16,-42 0-16,22 0 0,-22 0 0,21 0 15,1 0-15,-22-21 0,21-1 16,22 1-16,-43 0 16,0 0-16,-21 0 0,0 0 0,0-1 15,0 1-15,0 0 16,0 0-16,0 0 0,-21 21 0,0-21 16,-1 21-16,-20 0 0,21 0 15,0 0-15,0 21 0,-1 0 16,1-21-16,0 21 0,0 0 15,0 0-15,0 1 0,21-1 0,0 0 16,0 0-16,0 0 16,21-21-1,0 0-15,0 0 16,0 0-16,0 0 0,1 0 0,-1-21 0,0 21 16,0-21-16,0 0 15,0 21-15,1-21 0,-22-1 0,0 1 16,21 0-16,0 0 0,-21 42 47,0 0-47,0 0 15,0 1-15,0-1 16,0 0-16,21-21 0,0 0 16,0 0-16,1 0 0,-1 0 15,0 0-15,0 0 16,0 0-16,0 0 0,1-21 15,-1 0-15,0-1 0,0 1 16,-21 0-16,0 0 0,21 0 16,0-22-16,-21 22 0,0 0 0,22 0 15,-22 42 17,0 0-32,0 0 0,0 1 15,0-1-15,0 0 0,-22 0 0,22 0 16,-21 0-16,21 1 0,0-1 15,21-42 32</inkml:trace>
  <inkml:trace contextRef="#ctx0" brushRef="#br0" timeOffset="133627.32">27474 11430 0,'0'0'0,"0"-42"0,0 21 0,0-1 0,0 1 15,0 0-15,0 42 16,0 0-16,0 1 16,0-1-16,0 0 0,0 0 0,0 21 15,0-20-15,0-1 0,0 21 0,0 0 16,0-20 0,0-1-16,0 0 0,0 21 15,0-21-15,0 1 0,0-1 16,-21-21-1,21-21 17,0-1-32,0 1 0,0 0 15,21 0-15,0 0 16,-21 0-16,22 21 0,-1 0 16,0 0-16,0 0 15,0 0-15,-21 21 16,0 0-16,0 0 0,0 0 15,0 0-15,0 1 0,0-1 0,0 0 16,-21 0-16,0-21 0,0 21 16,0 0-16,-1 1 0</inkml:trace>
  <inkml:trace contextRef="#ctx0" brushRef="#br0" timeOffset="134059.07">26352 12256 0,'43'0'16,"-43"-22"0,21 22-16,0-21 0,0 21 0,0-21 15,22 0-15,-43 0 16,-21 21-1,-1 0 1,-20 0-16,21 0 0,0 21 16,-22-21-16,22 21 0,0-21 0,0 21 0,0 0 15,21 1 1,0-1-16,21 0 0,0-21 16,0 21-16,0-21 0,1 21 0,-1 0 15,21-21-15,-21 22 0,0-1 0,1-21 16,-1 21-16,0-21 0,-21 21 15,0 0-15,0 0 16,-21-21-16,0 0 16,-1 0-16,1 0 0,-42 0 15,42 0-15,-1 0 0,-20 0 16,21-21-16,0 21 0,21-21 0,-21 0 16,21 0-16,0 0 0</inkml:trace>
  <inkml:trace contextRef="#ctx0" brushRef="#br0" timeOffset="134584.76">26649 12340 0,'21'0'0,"-42"0"0,63 0 0,-21 0 16,0 0-16,1 0 0,-1 0 16,21 0-16,-21 0 0,0-21 15,1 0-15,-1 0 0,21 21 0,-21-21 16,-21-1-16,21 1 0,-21 0 0,22 21 15,-22-21-15,0 0 0,0 0 0,0-1 16,0 1-16,0 0 16,-22 21-16,1 0 15,0 0-15,21 21 0,-21 0 0,0 1 16,0-1-16,-1 0 0,1 21 16,0-21-16,21 1 0,0-1 0,-21 0 15,21 0-15,0 0 0,0 0 0,0 1 16,21-1-16,0-21 0,22 0 15,-22 0-15,0 0 0,21 0 16,-21 0-16,22 0 0,20-21 16,43-43-1,-85 43-15,0-21 0,1 20 0,-1-20 16,0 0-16,0 21 0,0-22 16,0-20-16,1 42 0,-1-22 0,-21-41 15,0 105 16,0 0-31,0 0 0,0 21 0,-21-20 16,-1 62-16,1-63 16,0 22-16,21-22 0,-21 21 0,0 1 15,21-22-15,0 0 0,0 0 16,0 0-16,0 0 16,21-21-1,0-21 1,-21 0-16</inkml:trace>
  <inkml:trace contextRef="#ctx0" brushRef="#br0" timeOffset="134731.69">27220 12150 0,'0'-21'32,"21"21"-32,1 0 15,-1-22-15,0 22 0,21-21 16,-21 21-16,1-21 0,20 0 15,-21 0-15,0-22 0,22 22 0,-22 0 16</inkml:trace>
  <inkml:trace contextRef="#ctx0" brushRef="#br0" timeOffset="135172.21">27157 9864 0,'0'0'0,"21"0"0,-21-21 0,0-1 16,21 1-16,-21 0 0,-21 21 31,0 21-31,-22 0 0,22 1 16,0 20-16,-21-21 0,21 21 15,-1-20-15,1 20 0,0 0 16,21-21-16,0 22 0,0-22 0,0 0 15,0 0-15,21 22 0,0-22 0,1-21 16,-1 21-16,21 0 0,0 0 16,-20-21-16,20 0 0,0 0 0,1 0 15,-1 0-15,0 0 0,1-21 0,-22 21 16,21-21-16,-21 0 0,22 0 16,-22-1-16</inkml:trace>
  <inkml:trace contextRef="#ctx0" brushRef="#br0" timeOffset="135575.98">27580 9673 0,'-21'-42'0,"42"84"0,-63-105 0,-1 20 16,22 43-16,-21-21 0,0 21 15,-1 0-15,-20 0 0,-1 0 0,1 21 16,-64 22-16,63-1 0,1 0 16,-1 1-16,22 20 0,0-20 15,-1 20-15,22-21 0,0 22 0,21-22 16,0 1-16,0 84 15,21-85-15,0-21 0,0 21 16,22-20-16,-1 20 0,0-21 0,1 0 16,20 0-16,-20-21 0,20 22 0,-21-22 15,22 0-15,-22 0 0,22 0 16,-22-22-16,0 1 0,1 0 16,-1 0-16,0-21 0,1 20 0,-1-20 15,-21 0-15,22-22 0,-22 22 0,0-85 16,-21 63-16,0 1 15,0-22-15,0 22 0,0-22 0,-42-21 16,-1 64-16,1 0 16,0 20-16,-1 1 0,-20 0 0,20 21 15,-20 0-15,21 21 0,-22 0 0,22 1 16,-22-1-16,22 21 0,0 0 16,-1 1-16,-20 41 15,-1-20-15,43-43 0,21 21 16,0-20-16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6T04:08:17.2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2540 1058 0,'0'0'0,"0"-21"0,0 0 15,0 0-15,0-21 0,0 20 16,21-20-16,0 21 0,0-21 0,-21-1 16,22 22-16,-1-21 0,-21 21 15,21-22-15,-21 22 0,21 0 0,-21 0 16,0 42 15,0 21-31,0 1 16,0 20-16,-21 1 0,0-1 0,0 22 15,-1-1-15,1 1 0,0 0 16,-21-1-16,-1 1 0,1 0 0,0-1 16,-1 1-16,1 0 0,0-22 15,-1 22-15,1-43 0,21 22 0,-21-22 16,20-21-16,1 22 0,0-22 16,0 0-16,0-42 15,21 0 1,0-1-16,0-20 0,0-21 15,0-1-15,21 1 0,0-1 0,0-21 16,0 22-16,22-1 0,-22 1 16,21 21-16,1-1 0,-22 1 15,21 21-15,-21 0 0,0 21 16,1 0-16,-1 0 0,0 21 0,0 0 16,0 0-16,0 21 0,-21 1 15,0-1-15,22 0 0,-1 1 0,-21 20 16,21-20-16,-21-1 0,21 21 15,0-20-15,-21-1 0,21-21 0,1 22 16,20-22-16,-21 21 0,0-21 16,22-21-16,-1 21 0,0-21 15,1 0-15,-22 0 0,21-21 16,-21 0-16,22 0 0,-22 0 16,0 0-16,21-22 0,-21 1 0,1 0 15,-1-1-15,0 1 0,-21 0 16,0-1-16,21 1 0,-21 0 0</inkml:trace>
  <inkml:trace contextRef="#ctx0" brushRef="#br0" timeOffset="211.87">2688 1376 0,'-21'21'15,"42"-42"-15,-84 42 0,41-21 0,1 21 16,0-21-16,21 21 0,21-21 15,22 0 1,-22 0-16,21 0 0,0 0 0,1-21 16,-1 0-16,22 21 0,-22-21 15,43-21-15,-43 20 0,0 1 16,1 0-16,-22-21 0,0 21 16,0-1-16</inkml:trace>
  <inkml:trace contextRef="#ctx0" brushRef="#br0" timeOffset="412.76">2730 826 0,'0'0'0,"0"-22"32,22 1-17,-1 21-15,21 0 0,0-21 0,-20 21 16,20-21-16,0 21 0,1 0 15,-1-21-15,0 21 0,1 0 16,-1 0-16,-21 0 0,21 0 0,-20 0 16</inkml:trace>
  <inkml:trace contextRef="#ctx0" brushRef="#br0" timeOffset="996.43">3429 1439 0,'0'0'0,"-21"0"0,21-21 16,0 0-16,0 0 16,0 0-16,21 0 15,0-1-15,21 1 0,-20 21 16,20 0-16,0-21 15,-21 21-15,22 0 0,-1 0 0,0 0 16,1 0-16,-22 21 0,0 0 16,21 1-16,-42-1 0,0 0 0,0 0 15,0 21-15,0 1 0,0-22 16,-21 42-16,-21-20 0,21-1 0,-22 0 16,22 1-16,-21-1 0,21-21 15,-22 22-15,1 20 16,63-84 15,0 0-31,1-22 0,20 22 0,-21-21 16,21 0-16,-20-1 15,20 1-15,0 0 0,-21-1 0,22 1 16,-22 0-16,0-1 0,21 1 16,-20 0-16,-22 20 0,0 1 15,-22 21 1,1 21-1,0 22-15,0-22 0,0 0 16,0 21-16,-1 1 0,1-1 0,0 0 16,0-20-16,0 20 0,21 0 15,0 1-15,-21 41 16,21-63-16,0 1 0,0 20 0,21-21 16,0-21-16,0 21 0,0-21 15,22 0-15,-22 0 0,42 0 0,-20-21 16,-1 21-16</inkml:trace>
  <inkml:trace contextRef="#ctx0" brushRef="#br0" timeOffset="1286.26">4911 1228 0,'0'0'0,"0"-21"0,-22 21 15,1-22-15,0 22 0,0 0 16,0 0-16,0 0 0,-1 0 15,1 0-15,0 22 0,0-1 16,-21 0-16,20 21 0,1 1 0,-21-22 16,21 21-16,0 0 0,-22 1 15,1 63-15,21-64 0,21-21 16,0 21-16,0-20 16,0 20-16,0-21 0,21 21 0,0-42 15,0 22-15,22-22 0,-1 0 16,-21 0-16,21 0 0,22 0 0,-22-22 15,1 1-15,20 0 16,-21 0-16,1-21 0,-1 20 0,0-20 16</inkml:trace>
  <inkml:trace contextRef="#ctx0" brushRef="#br0" timeOffset="1657.12">5143 1418 0,'-21'0'0,"42"0"0,-42 21 0,0-21 15,0 22-15,0-22 0,21 21 16,21-21 0,0 0-16,0 0 15,0 0-15,1 0 16,20 0-16,-21-21 0,0 21 0,22-22 16,-22 1-16,0 21 0,0-21 15,0 0-15,-21 0 0,0 0 0,0-1 16,-21 22-1,-21 0-15,-1 0 16,1 0-16,21 22 0,-21-1 16,20 0-16,-20 21 0,21-21 15,0 1-15,0-1 0,-1 0 0,1 21 16,21-21-16,0 1 0,0 20 16,0-21-16,0 0 0,21 0 15,1-21-15,-1 22 16,21-22-16,0 0 0,1 0 0,-1 0 15,22 0-15,-22-22 0,21 1 0,1 0 16,21 0-16,-22 0 0</inkml:trace>
  <inkml:trace contextRef="#ctx0" brushRef="#br0" timeOffset="2004.81">6032 1270 0,'0'0'16,"0"-21"-16,22 0 0,-22 0 0,0-1 15,0 1-15,0 0 0,0 42 31,0 0-15,-22 22-16,22-22 0,-21 21 16,0 1-16,0-1 0,21 0 15,-21 22-15,0-1 0,-1 22 0,22 63 16,-21-63-16,21-1 16,-21 1-16,21 21 0,-21 0 0,-21 211 15,20-211-15,1 0 16,0 21-16,0-21 0,-21 21 15,20 0-15,-20-21 0,0 21 0,21-22 16,-22 1-16,1-21 0,21 0 16,0-1-16,-1 1 0,-20-22 0,21-20 15,0-1-15,21 0 0,0-20 0,-21-1 16,21-42 0,21-22-16,0 1 0,21 0 15,1-43-15,-22 21 0,21-20 16,22-22-16,-22 0 0,21 0 0,1-21 15</inkml:trace>
  <inkml:trace contextRef="#ctx0" brushRef="#br0" timeOffset="2329.04">6032 1588 0,'-21'-43'16,"42"86"-16,-63-149 0,42 63 0,0 1 0,0-85 15,0 85 1,0 21-16,0-22 0,0 22 15,21 0-15,0 0 0,1 0 0,-1-1 16,0 1-16,21 21 0,-21 0 16,22 0-16,-1 0 0,0 0 0,1 21 15,-1 1-15,0-1 0,1 0 16,-1 0-16,-21 21 0,-21 1 0,0-1 16,0 0-16,-21 1 0,0-1 15,-21 0-15,-1-20 0,1 20 0,0 0 16,-22-21-16,22 1 0,-22-1 15,22 0-15,0 0 0,-1 0 0,1-21 16,21 0-16,0 0 0,-1 0 16,1 0-16,21-21 15,21 0-15,1 0 16,41-43-16,-42 22 0</inkml:trace>
  <inkml:trace contextRef="#ctx0" brushRef="#br0" timeOffset="2630.64">6964 572 0,'0'-22'0,"0"44"0,21-86 0,-21 43 15,0 0-15,0 0 16,-21 42 0,21 21-16,-21-21 15,-1 22-15,1-1 0,0 21 0,0 1 16,21-1-16,-42 1 0,20 21 15,1-22-15,0 1 0,0-1 0,0 1 16,21-22-16,-21 0 0,-1 43 16,22 0-1,0-64-15,0 0 0,0 0 16,22-21-16,-1 0 0,0 0 16,0 0-16,0 0 0,0-21 0,1 0 15,20 0-15,-21-1 0,21 1 16,1-21-16,-22 21 0,21-22 15</inkml:trace>
  <inkml:trace contextRef="#ctx0" brushRef="#br0" timeOffset="2833.53">7218 1037 0,'0'0'0,"0"-21"0,21 0 0,-21 0 15,0 42 17,0 0-32,0 0 0,-21 0 15,0 43-15,-1-22 16,1-21-16,0 22 0,21-22 15,-21 21-15,0-21 0,21 1 0,-21-1 16,21 0-16,0 0 0,0 0 0,0 0 16,0 1-16,21-22 0,0 0 15,21 0-15,-21 0 0,43 0 16,-22 0-16,1-22 0,-1 22 16</inkml:trace>
  <inkml:trace contextRef="#ctx0" brushRef="#br0" timeOffset="3487.18">7747 1207 0,'0'0'0,"21"-64"31,-42 64-15,0 21-1,0 0-15,-1 1 0,1-1 0,0 0 16,0 0-16,0 0 0,0 0 16,21 1-16,0-1 0,-22 0 15,22 0-15,0 0 0,0 0 16,0 1-16,22-22 47,-1-22-47,-21 1 0,21 0 0,-21 0 15,0-21-15,21 20 0,0-20 16,0 21-16,-21-21 0,43-43 16,-22 43-16,21 20 15,-21-20-15,1 21 0,20 0 0,-21 0 16,21-1-16,1 22 0,-1 0 0,-21 0 15,64 22-15,-22 41 16,-20-21-16,-22-20 0,0 20 16,0 0-16,0 1 0,-21-1 15,0-21-15,0 85 16,0-43 0,0-41-16,-42 20 0,21-21 15,0-21-15,0 0 16,-1 0-16,1 0 15,21-21 1,0 0-16,0 0 0,0-1 16,21-20-16,1 0 0,-1-1 0,0 1 15,21-21-15,-21 20 0,22-20 16,-1 20-16,0 1 0,22 0 0,-22-1 16,64 1-16,-64 42 15,22 0-15,-22 21 0,-21 0 0,22 1 16,-22 20-16,0 0 0,-21 1 0,0-1 15,0 0-15,0 1 0,-21-1 16,-21 64 0,20-64-16,1-21 0,0 0 0,0 22 15,0-43-15,0 21 0,-1 0 16,1-21-16,0 0 16,0 0-16,0-21 15,21 0-15,-21-22 0</inkml:trace>
  <inkml:trace contextRef="#ctx0" brushRef="#br0" timeOffset="3673.25">8107 550 0,'0'0'0,"-21"0"0,-1 0 0,1 0 15,0 0-15,0 0 0,0 0 16,0 0 15,-1 22-31,1-22 0,21 21 16,-21-21-16,0 0 0</inkml:trace>
  <inkml:trace contextRef="#ctx0" brushRef="#br0" timeOffset="3836.36">6625 953 0,'0'0'0,"-42"21"0,21-21 16,-22 0-16,22 0 0,21 21 0,42-21 31,-20 0-31,20 0 0,21-21 16,-20 21-16,20-21 0,22 21 0,-22-22 16,1 22-16</inkml:trace>
  <inkml:trace contextRef="#ctx0" brushRef="#br0" timeOffset="4526.88">10393 550 0,'0'-21'15,"0"42"-15,0-63 0,0 21 0,0 0 16,-21 21 0,-1 0-16,1 21 0,21 21 15,-21 1-15,0-1 0,0 0 0,0 22 16,-1-1-16,1 1 0,21 20 16,-21-20-16,-21 63 0,21-64 15,-1 1-15,-20 42 16,21-64-16,21-21 0,-21 22 0,21-22 15,-21 21-15,21-21 0,-22 0 16,22-42 15,0 0-31,0 0 0,-21 0 0,21 0 16,0-22-16,0 1 0,0 0 16,0-1-16,0 1 0,21 0 0,1-1 15,20 1-15,0-22 0,1 43 16,-1-21-16,0 0 0,1 20 0,20 1 15,-21 21-15,22 0 0,-22 0 16,22 21-16,42 22 16,-43-22-16,-21 21 0,-20 1 0,20-1 15,-42 0-15,0 1 0,0-22 0,0 21 16,0 0-16,-21-20 0,-22-1 16,22 21-16,-21-21 0,0 0 15,20-21-15,-20 22 0,21-1 0,0-21 16,0 0-16,42-21 31,0-1-31</inkml:trace>
  <inkml:trace contextRef="#ctx0" brushRef="#br0" timeOffset="4996.6">11366 1101 0,'0'0'0,"22"-21"0,-1-1 0,0-41 16,-21 42-1,0 0-15,0-1 0,-21 1 16,-43-21-16,43 21 0,-21 0 16,21 21-16,-22 0 0,1 0 15,0 21-15,-1 0 0,-63 42 16,64-20-16,-21-1 0,20 22 16,1-22-16,0 0 0,-1 1 0,22-1 15,0 0-15,0 1 0,21-22 16,0 21-16,0-21 0,0 0 15,21 1-15,0-1 0,21-21 0,1 0 16,20 0-16,-20 0 0,20 0 0,1 0 16,-1 0-16,1-21 0,-22-1 15,21 1-15,22-21 16,-43 0-16,-20-1 0,-1 1 0,0 0 16,0-1-16,0 1 0,-21-22 15,0 22-15,0 0 0,0 21 0,0-43 16,-21 85 15,0 22-31,21-22 0,-21 21 0,0 0 16,21-20-16,0 20 0,0 0 15,-22 1-15,22 20 16,0-42-16,0 0 0,0 1 0,0-1 16,22 0-16,-1 0 0,0-21 15,0 0-15,0 0 0,22 0 0,-22 0 16,21 0-16</inkml:trace>
  <inkml:trace contextRef="#ctx0" brushRef="#br0" timeOffset="5448.61">12150 1016 0,'-22'0'16,"1"0"-16,0 21 0,0 0 0,21 1 15,-21-1-15,0 0 0,-1 0 0,1 21 16,0-20-16,0-1 15,21 21-15,-21 0 0,-22 1 16,43-22-16,0 0 16,0 0-16,-21 0 0,0-21 15,21 22-15,-21-22 16,21-22 0,0 1-16,0 0 15,0 0-15,0 0 0,0-22 16,0 1-16,0 0 0,0-1 0,21 1 15,0 0-15,0-1 0,1 22 16,20-21-16,0 21 0,1-22 0,20 43 16,1-21-16,-1 21 0,1 0 15,-1 0-15,-21 21 0,22 1 16,-1 20-16,-20-21 0,-1 21 0,-21 1 16,22-22-16,-22 21 0,-21-21 15,0 22-15,0-22 0,0 21 0,0-21 16,-64 22-16,43-22 0,0-21 15,0 21-15,0 0 0,-1-21 16,1 0-16,0 21 0,0-21 16,42 0-1,0-21-15,0 0 16,22 0-16</inkml:trace>
  <inkml:trace contextRef="#ctx0" brushRef="#br0" timeOffset="5956.71">13441 1016 0,'0'0'16,"0"-21"-16,0 0 0,0 0 0,0-22 0,0 22 15,0 0-15,-21 0 0,-1 0 16,1-1-16,0 1 0,-21 21 0,21 0 16,-22 0-16,-20 21 15,20 1-15,-20-1 0,-1 0 0,1 21 0,21 1 16,-22 20-16,22-21 0,-1 1 15,1-1-15,21 0 0,0 1 16,0 41-16,21-62 0,0-1 16,21 21-16,21-21 0,-21 0 15,22-21-15,20 22 0,-21-22 0,22 0 16,-22 0-16,22 0 0,-1 0 0,-20-22 16,-1 1-16,21 0 0,-20 0 15,-1-21-15,0-1 0,-20 1 0,20 0 16,0-22-16,-21 22 0,22-43 15,-22 22-15,0-1 0,21-63 16,1 64-16,-43 20 0,21-20 16,0 20-16,-21 22 0,0-21 15,0 21-15,-21 42 16,0 21 0,21-21-16,-21 22 0,-1-1 0,1 22 15,0-1-15,0-21 0,0 22 16,0-1-16,-1 1 0,22-22 0,0 22 15,-21-22-15,21 0 0,0 1 16,0-22-16,0 21 0,0-21 0,0 1 16,21-22-16,1 21 0,-1-21 0,0 0 15,0 0-15,21 0 16,1 0-16,-1-21 0,22-1 0,-22 1 16</inkml:trace>
  <inkml:trace contextRef="#ctx0" brushRef="#br0" timeOffset="6404.68">14563 572 0,'0'0'0,"0"-43"0,0 22 0,0 0 16,0 0-16,-22 21 15,1 0-15,0 21 0,0 0 0,-21 0 16,20 22-16,-20-1 0,0 0 0,-1 1 16,22 20-16,-21 1 0,0-1 15,20-21-15,-20 22 0,21-1 0,0 1 16,0-22-16,-1 1 15,1-1-15,21 0 0,0 1 0,0 41 16,21-63-16,1 1 16,-1-22-16,21 0 0,-21 0 15,22 0-15,-1 0 0,0 0 0,1 0 16,-1-22-16,0 1 0,1 0 16,41-42-16,-41 20 0,-22 1 15,21 0-15,-21-1 0,0 1 0,1 0 16,-1 20-16,-21-20 15,21 21-15,-21 42 16,-21 21-16,0-20 16,-1-1-16,-20 63 15,21-62-15,21 20 0,0-21 16,-21 21-16,21-20 0,0-1 0,0 0 16,0 0-16,0 0 0,21-21 15,0 21-15,0-21 16,22 0-16,-22 0 0,0-21 0,0 21 15,0-21-15,22 0 0,-22 0 0,0 0 16,21-22-16</inkml:trace>
  <inkml:trace contextRef="#ctx0" brushRef="#br0" timeOffset="6564.64">14965 720 0,'0'0'0,"-21"0"0,-1 0 0,1 0 15,0 0-15,0 0 0,21 21 16,0 0-16,-21-21 0,21 21 16,0 0-1,21-21-15,0 0 0</inkml:trace>
  <inkml:trace contextRef="#ctx0" brushRef="#br0" timeOffset="7024.77">15367 910 0,'0'0'0,"-21"0"16,0 21-16,-1-21 0,22 22 0,-21-1 15,0 0-15,0 0 0,21 0 16,-21 0-16,0 22 0,21-22 0,0 21 16,-22-21-16,1 1 0,21 20 0,-21-21 15,21 0-15,-21 0 0,21 1 16,0-1-16,0 0 0,-21 0 15,0-21-15,21 21 0,-22-21 32,22-21-32,-21 0 15,21 0-15,0 0 0,0-1 16,0 1-16,0 0 0,0-21 0,21-1 16,22 1-16,-22-21 0,21 20 15,1-20-15,20 20 0,-21 1 0,22 0 16,-1 21-16,-20-1 0,-1 1 0,0 21 15,1 0-15,-1 0 0,-21 0 16,0 21-16,22 22 0,-43-22 0,0 21 16,21 1-16,-21-1 0,0 0 15,0 1-15,-21-1 0,0-21 0,-1 21 16,1 1-16,0-22 16,-42 42-16,41-41 0,1-1 15,0-21-15,0 21 0,21 0 0,21-21 31,0 0-31,22 0 0,-1 0 16</inkml:trace>
  <inkml:trace contextRef="#ctx0" brushRef="#br0" timeOffset="7664.37">16700 1037 0,'0'-21'0,"0"42"0,-21-63 0,0 21 0,21 0 15,-21-1-15,0 1 0,-22 0 16,22 21-16,-21 0 0,21 0 0,-22 0 16,1 0-16,-21 21 0,20 0 15,-20 1-15,20 20 0,1-21 0,-21 21 16,20 1-16,22-22 0,0 21 16,0 1-16,0-22 0,21 0 0,0 21 15,0-21-15,42 22 16,0-22-16,1 0 0,-1-21 0,0 0 15,1 21-15,-1-21 0,21 0 16,-20 0-16,-1 0 0,0-21 16,-20 21-16,20-21 0,-21 0 0,21-22 15,-20 22-15,-1-21 0,21 21 0,-21-22 16,0 1-16,-21 21 0,43-64 16,-43 43-1,-21 63 16,-1 0-31,1 22 0,0-22 16,0 21-16,-21 43 0,20-43 16,1 0-16,0 22 15,21-22-15,0 22 0,-21-1 0,21 22 0,0-22 16,0 22-16,0 0 16,0-1-16,0 1 0,0 0 0,0-1 15,0 1-15,0 21 0,0 106 16,0-22-16,0-84 15,0-21-15,0 20 0,0-20 0,0 21 16,-21-21-16,21-1 0,0-20 16,0-1-16,0 1 0,0-1 0,-43 43 15,1 0 1,0-85-16,21 0 0,-22-21 16,22 0-16,-21 0 0,-1 0 15,1 0-15,0 0 0,-22 0 0,22-21 0,-43-21 16,43 21-16,0-1 15,20 1-15,-20-21 0,0 21 16,-1-22-16,1 1 0,-21 0 0,20-1 16,-20 1-16</inkml:trace>
  <inkml:trace contextRef="#ctx0" brushRef="#br0" timeOffset="8500.82">3387 2053 0,'0'0'0,"-43"0"16,1 0-16,-106 21 16,105-21-16,1 0 0,-21 0 15,41 0-15,-20 0 16,21 0-16,0 0 0,-22 0 15,22 0-15,21 22 16,43-22 0,-22 0-16,21 0 15,0 0-15,22 0 0,21 0 16,-1 0-16,1 0 0,42 0 0,0 0 16,21 0-16,0 0 0,22 0 0,-1 0 15,21 0-15,22 0 0,0 0 16,-1 0-16,22 0 0,-21 0 0,21 0 15,21 0-15,-21 0 0,21 0 0,21 0 16,-21 0-16,42 0 16,-21 0-16,22 0 0,316 0 15,-316 0-15,41 0 0,-20 0 16,-1 0-16,22 0 0,0 0 0,-22 0 16,22 0-16,0 21 0,-22-21 0,1 21 15,-1-21-15,-21 21 0,22-21 16,-43 21-16,21 0 0,-20-21 0,-1 22 15,-21-1-15,0 0 0,0-21 0,-21 21 16,-1 0-16,-20-21 16,0 21-16,-1-21 0,-41 22 0,20-22 0,-42 0 15,-21 21-15,0-21 0,-21 0 16,-21 0-16,-22 21 0,1-21 16,-22 0-16,1 0 0,-22 0 15,0 0-15,-42 0 16,0 0-16,-1-21 0</inkml:trace>
  <inkml:trace contextRef="#ctx0" brushRef="#br1" timeOffset="15660.48">7281 2921 0,'0'0'0,"0"-21"16,0 0-16,0 0 15,0-1-15,0 1 16,0 42 15,0 1-31,0-1 16,0 21-16,0-21 0,0 22 0,-21-1 15,21 21-15,-21-20 0,21 20 0,-21 1 16,21-1-16,0-20 0,-21 20 16,21-21-16,-22 22 0,22-22 0,0 1 15,0-22-15,0 42 16,0-42-16,0 1 0,0-1 15,22-21 1,-1 0-16,0-21 16</inkml:trace>
  <inkml:trace contextRef="#ctx0" brushRef="#br1" timeOffset="16012.27">7768 3302 0,'0'0'0,"0"42"0,0-20 0,0-1 16,0 0-16,21 0 0,-21 0 0,21 0 16,1-21-16,-1 0 15,0 0-15,0 0 0,0 0 16,0 0-16,1 0 0,-1-21 15,-21 0-15,21 21 0,-21-21 0,21 0 16,-21 0-16,0-1 0,0 1 16,0 0-16,-21 0 0,0 0 0,0 21 15,-1 0-15,1-21 0,0 21 16,0 0-16,-21 0 0,20 0 16,1 21-16,21 0 0,-21-21 0,21 21 15,0 0-15,0 0 0,0 1 16,21-1-16,0-21 0,1 0 15,-1 0-15,21 0 0</inkml:trace>
  <inkml:trace contextRef="#ctx0" brushRef="#br1" timeOffset="16697.2">9102 2942 0,'0'21'16,"-22"1"-1,22-1-15,0 0 0,-21 0 0,0 21 16,0 1-16,21-1 0,-21 0 16,0 1-16,-1-1 0,22 22 0,-21-22 15,21 0-15,-21 1 0,21-1 0,0-21 16,0 21-16,0-20 0,0-1 15,0 0-15,0 0 0,0 0 16,21-21-16,0 0 16,1 0-16,-1 0 0,0 0 0,0-21 15,21 0-15,-20 0 0,-1 0 0,0-1 16,21-20-16,-21 21 0,1-21 16,-1-1-16,21 1 0,-21 0 0,22-43 15,-22 64-15,0 0 16,0-1-16,0 1 0,0 21 15,-21 21-15,0 1 16,0-1-16,0 21 0,0-21 0,0 22 16,0-22-16,0 21 0,0-21 0,0 0 15,0 22-15,0-22 0,0 0 16,0 0-16,43 22 16,-22-22-16,0 0 0,0-21 0,22 0 15,-22 21-15,21-21 0,0 0 16,1 0-16,-1 0 0,0-21 0,1 21 15,20-21-15,-20 0 0,-1-22 16,21 22-16,22-64 16,-43 43-16,-20 0 0,-1-22 0,0 22 15,0 0-15,-21-22 0,0 22 0,0-1 16,0 22-16,0-21 0,-21 21 0,0 0 16,-22-1-16,22 22 0,-21 0 15,0 0-15,20 0 0,-20 0 16,0 0-16,-1 0 0,1 0 0,21 22 15,-21-1-15,20-21 0,1 42 16,21-21-16,0 0 16,0 1-16,0-1 0,21-21 15,1 0-15,20 21 0,-21-21 0,21 0 16,-20 0-16</inkml:trace>
  <inkml:trace contextRef="#ctx0" brushRef="#br1" timeOffset="17224.9">10901 2667 0,'0'-21'15,"0"42"-15,0-63 0,-21 42 16,-1 21-16,22 21 16,-21-21-16,21 22 15,-21-22-15,21 21 0,-21 1 0,21 20 16,0-21-16,0 1 0,-21-1 0,21 22 15,-21-22-15,21 21 0,0-20 16,0-1-16,-22 22 0,22-22 0,0 0 16,-21-21-16,21 22 0,0-22 15,0 21-15,0-21 0,0 1 16,0-1-16,0-42 31,0-1-31,0 1 16,0 0-16,0 0 0,21-21 0,-21-1 15,22 1-15,-1 0 0,-21-22 16,21 22-16,21-1 0,-21 22 16,1-21-16,-1 21 0,0 0 0,21-1 15,-21 1-15,22 21 0,-1 0 0,-21 0 16,22 0-16,-1 21 0,0 1 16,-21-1-16,22 0 0,-22 21 0,21 22 15,-42 42 1,0-64-16,0-21 15,0 21-15,0-20 0,0-1 0,-21 0 16,0 0-16,21 0 0,-21 0 16,0-21-16,42 0 47,0-21-47,0 0 0,0 0 0,22 0 15</inkml:trace>
  <inkml:trace contextRef="#ctx0" brushRef="#br1" timeOffset="17925.54">11853 3048 0,'-21'0'32,"21"21"-32,-21 0 0,21 1 15,0-1-15,0 0 0,-42 64 16,42-64-16,0 21 15,0-21-15,-22 22 0,22-22 0,0 21 16,0 0-16,0-20 0,0-1 16,0 0-16,22 0 15,-1-21-15,21 21 0,-21-21 0,22 0 16,-1 0-16,0 0 0,22 0 0,-22 0 16,22-21-16,-22 0 0,21 0 15,-20 0-15,-1-1 0,0-20 0,-20 0 16,20-1-16,-21 1 0,0 0 15,0-1-15,22 1 0,-43 21 0,21-21 16,0 20-16,-21-20 16,0 21-16,0 42 31,0 0-31,-21 0 0,0 1 16,0 20-16,-1 0 0,1 1 0,0-1 15,21 21-15,-21-20 0,0 20 16,0-20-16,-1 20 0,1-21 15,0 22-15,21-22 0,-21 1 0,21 20 16,0-21-16,0 22 0,0-22 16,0 22-16,0-1 0,0 1 0,21-22 15,0 22-15,0 41 0,-21-41 16,22-22-16,-22 1 0,21 20 16,-21-21-16,0 1 0,0-1 0,0 0 15,0-20-15,0 20 0,0-21 0,0 0 16,-21 0-16,-1-21 0,1 0 15,0 0-15,0 0 16,0 0-16,0-42 16,21 0-16,-22 21 0,1-22 15,21 1-15,0-22 0,-21 22 0,21-21 16,0-1-16,0-21 0,21 22 0,0-22 16,1 22-16,62-85 15,-41 84-15,-1 1 0,0-1 0,1 1 16,-1-1-16,0 1 0,1-1 15,-1 22-15,0-1 0,1 1 0,-1 0 16,0 21-16,1-1 0,-1 1 16,0 0-16,-21 21 15</inkml:trace>
  <inkml:trace contextRef="#ctx0" brushRef="#br1" timeOffset="18928.68">6985 4763 0,'0'0'0,"0"-22"16,0 1-16,0 0 15,0 0-15,0 0 0,21 0 16,-21-1-16,0 1 0,21 21 0,0-21 16,1 0-16,-1 0 15,0 21-15,0 0 0,0 0 0,0 0 16,1 0-16,-1 0 0,0 0 0,0 21 16,0 0-16,0 0 0,-21 22 0,0-1 15,0 0-15,0 1 0,0 20 16,0 64-16,0-85 15,0 22-15,-21-1 0,0-20 0,-21 20 16,21-20-16,-43 41 0,22-41 16,-1-22-16,1 21 0,0-21 15,-43 22-15,64-43 0,-21 0 16,20 21-16,1-21 0,0 0 16,0 0-16,0-21 0,0-1 0,-1 1 15,22 0-15,-21 0 0,21 0 0,0-22 16,0 1-16,0 21 0,0-21 15,0-1-15,21 1 0,1 0 16,-1 20-16,0 1 0,0 0 0,21 0 16,-20 21-16,-1 0 0,42 0 15,-20 21-15,-22 0 0,0 0 16,0 1-16,0 20 0,0-21 16,1 0-16,-22 22 0,0-22 0,21 0 15,0 42-15,-21-41 0,21-1 16,-21 0-16,0 0 0,0 0 15,21-21-15,-21 21 16,21-21-16,1 0 0,-1 0 16,0 0-16,0-21 0,0 21 15</inkml:trace>
  <inkml:trace contextRef="#ctx0" brushRef="#br1" timeOffset="19096.59">7726 5186 0,'21'0'15,"-42"0"-15,42-21 0,0 21 79,0 0-79,0 0 0,1 0 0</inkml:trace>
  <inkml:trace contextRef="#ctx0" brushRef="#br1" timeOffset="19750.02">8657 4847 0,'0'21'31,"0"22"-31,0-22 16,-21 0-16,21 21 0,-21 1 15,21-22-15,-21 21 0,21 1 16,-22-1-16,22-21 0,0 21 0,-21-20 16,0 20-16,21-21 0,0 21 15,0-20-15,0-1 0,0 0 16,0 0-16,0 0 0,21-21 31,0 0-31,1-21 0,-1 0 0,0 21 16,0-21-16,0 0 0,22-1 15,-22-20-15,0 21 0,21-21 0,-21 20 16,1-20-16,20 0 0,-21 21 0,21-22 16,-20 22-16,-1 0 0,21 0 15,-21 21-15,0 0 0,1 0 16,-22 21-16,0 0 16,0 0-16,0 0 0,0 1 15,0 20-15,0-21 0,0 21 0,0-20 16,0-1-16,0 21 0,0-21 15,0 0-15,0 1 0,0-1 0,21 0 16,-21 0-16,21-21 0,21 0 16,-21 0-16,1 0 0,20 0 15,-21 0-15,21 0 0,-20-21 0,41 0 16,43-64 0,-64 64-16,1-21 0,-22-1 15,21 1-15,-21-22 0,22-41 16,-43 41-16,0 22 0,0-1 15,0 1-15,-22 0 0,-20-1 16,0 22-16,21 0 0,-22 21 16,1 0-16,21 0 0,-22 0 15,22 21-15,0 0 0,0 1 0,0-1 16,0 0-16,21 42 16,0-41-16,0-1 0,0 0 0,0 0 15,21 0-15,-21 0 0,21-21 16,0 0-16,0 0 0,0 22 0</inkml:trace>
  <inkml:trace contextRef="#ctx0" brushRef="#br1" timeOffset="20274.82">10414 4509 0,'0'0'15,"0"-22"-15,-21 22 16,0 0-16,-1 0 15,1 22-15,21 20 0,-21-21 16,21 0-16,0 22 0,-21-1 16,21 0-16,-21 1 0,21 20 0,-21-21 15,21 22-15,0-22 0,0 22 16,-22-22-16,22 0 0,-21 1 16,21-1-16,0 0 0,0 1 0,-21-22 15,21 0-15,0 21 0,0-20 0,0-1 16,0 0-16,0-42 31,0 0-31,0-1 0,0 1 16,0-21-16,21 21 0,0-22 15,1-20-15,-1 21 0,0-22 0,21 22 16,-21-22-16,22 1 0,-1 20 16,-21 1-16,64-43 15,-43 64-15,1 0 0,-1 21 0,-21 0 0,21 0 16,1 0-16,41 21 15,-62 22-15,-1-22 0,0 21 16,0 0-16,-21 1 0,21 20 0,-21-20 16,0-1-16,0 0 0,0 1 15,-21-22-15,0 21 0,21-21 0,-21 22 16,0-22-16,21 0 0,-22 0 16,1-21-16,21 21 0,0-42 46,0 0-46,21 0 0,22 21 16</inkml:trace>
  <inkml:trace contextRef="#ctx0" brushRef="#br1" timeOffset="21077.91">11620 4932 0,'0'0'16,"0"-21"-16,0-22 0,0 22 0,0 0 15,0-42-15,0 41 0,0 1 16,-21 21-16,0-21 0,21 0 16,-21 21-16,0 0 0,0 0 0,-1 0 15,22 21-15,-21 0 0,-21 0 0,21 1 16,0 20-16,-1 0 0,1-21 16,0 22-16,0-1 0,-21 0 15,20 1-15,1-1 0,21 0 16,0-20-16,-21 20 0,21 0 15,0 1-15,0-22 0,21-21 16,-21 21-16,21 0 0,1-21 0,-1 0 16,0 0-16,0 0 0,21 0 0,-20 0 15,-1-21-15,21 0 0,0 0 16,-20-22-16,-1 22 16,0-21-16,0 21 0,0-22 0,22-63 15,-43 64-15,21 0 16,-21 21-16,21-22 0,-21 22 0,0 42 31,0 22-15,0-22-16,0 21 0,0-21 0,0 22 15,0-1-15,0-21 0,0 21 16,0-20-16,0 20 0,0-21 0,0 0 16,0 22-16,0-22 0,21-21 0,0 21 15,0 0-15,1-21 0,-1 0 16,0 0-16,21 0 0,-21 0 0,22 0 15,-1 0-15,0 0 0,1-21 0,-1 0 16,0 0-16,22-1 16,-22-20-16,1 0 0,-1-1 0,0-20 15,-21-1-15,22 1 0,-1-1 0,-21-20 16,22 20-16,-22 1 0,21-1 16,-21 1-16,-21 20 0,21 1 0,-21-21 15,0 41-15,0-20 0,0 21 16,-21 21-1,0 0-15,0 21 0,0 21 16,0-20-16,-1 20 0,1 0 0,0 22 16,0-22-16,0 0 0,0 22 0,21-1 15,-22 1-15,22-22 16,0 22-16,0-22 0,0 22 0,0-22 16,0 0-16,0 1 0,0-22 0,22 21 15,-1-21-15,0 0 0,0 1 16,-21-1-16,42-21 0,-20 0 15,-1 0-15,0 0 0,21 0 16,-21 0-16,1-21 0,-1 21 0,21-22 16,-21 1-16,0 0 0,22 0 0,-22 0 15,0-22-15,0 22 0,0 0 16,22-21-16,-22 21 0</inkml:trace>
  <inkml:trace contextRef="#ctx0" brushRef="#br1" timeOffset="21373.74">12171 4572 0,'-43'21'16,"86"-42"-16,-107 42 0,43-21 0,21 21 0,21-21 16,0 22-16,22-22 15,-1 0-15,22 0 0,-1 0 16,1 0-16,84 0 0,-85 0 15,1 0-15,-1 0 0,-20 0 16,20 0-16,-21 0 0,1 0 16,-1 0-16,0 0 0,-20 0 0,20 0 15,-63 0 48,21 21-63,-21 0 0</inkml:trace>
  <inkml:trace contextRef="#ctx0" brushRef="#br1" timeOffset="22721.93">10626 5990 0,'0'0'0,"-22"43"0,-41-22 0,21 21 16,-43 0-16,0 22 0,1-1 0,-22 1 15,0 21-15,-21-1 0,0 1 16,0 0-16,-21-22 0,0 22 16,-1-1-16,1-20 0,0 21 0,21-22 15,21 22-15,-21-22 0,-106 64 16,128-84-16,-1 20 0,0-42 15,21 22-15,1-1 0,-1-21 16,21 0-16,1 0 0,21-21 0,-1 22 16,1-22-16,21 0 0,21-22 31,0 1-31,0-21 16,21 21-16,0 0 0,0-1 0</inkml:trace>
  <inkml:trace contextRef="#ctx0" brushRef="#br1" timeOffset="23144.69">8043 6879 0,'21'0'0,"-42"0"31,0 0-31,0 21 0,0 1 16,-22-1-16,22 0 0,-21 21 0,0-21 15,-1 22-15,1-1 0,0-21 16,-43 64-16,43-43 0,-1 1 16,1-1-16,0 0 0,-1 1 0,22-22 15,-21 21-15,-1-21 0,22 0 16,-21 1-16,21-1 0,0-21 16,-1 0-16,22 21 0,22-21 31,-1-21-16,21 21-15,-21 0 0,22 0 16,-1 0-16,0 0 0,22 0 0,-22 0 16,22 0-16,-1 21 0,-21-21 0,22 21 15,-1 0-15,1-21 0,-1 21 16,-20 1-16,-1-22 0,0 21 0,43 0 16,-64-21-16,22 21 15,-22-21-15,0 21 0,0-21 0,0 0 16,0 0-16,22 0 0,-22 0 15,0 0-15,0 0 0,22 0 0,-22 0 16</inkml:trace>
  <inkml:trace contextRef="#ctx0" brushRef="#br1" timeOffset="23761.26">13547 6117 0,'0'0'0,"0"-21"16,-22 21-16,22 21 31,0 0-31,22 22 0,-1-22 16,21 21-16,0 1 0,1-1 0,20 21 16,22 1-16,-22-1 0,43 1 15,-21-1-15,21 1 0,0-1 16,-1 1-16,1-1 0,0 1 0,0-1 15,0 1-15,0-22 0,-1 22 0,22-22 16,-42 22-16,21-22 0,-21 0 16,-1 1-16,-20-22 0,-1 21 0,-20-21 15,-22 0-15,21 1 0,-21-22 16,-21 21-16,0-42 31,-21 21-31,0-22 16,0 1-16,0 0 0,-1 0 0,1-21 15</inkml:trace>
  <inkml:trace contextRef="#ctx0" brushRef="#br1" timeOffset="24096.49">15600 6964 0,'0'0'15,"0"21"16,0 0-31,0 0 0,21-21 0,0 22 16,0 20-16,0-21 0,1 0 16,20 22-16,-21-1 0,21-21 0,1 21 15,20 22-15,-20-43 16,-22 21-16,21-20 0,-21-1 0,22 0 16,-22 0-16,0 0 0,0 0 15,-21 1-15,21-22 0,-21 21 16,0 0-16,-42 0 0,21-21 15,-22 0-15,1 21 0,0-21 0,-1 21 16,-20 1-16,-1-22 0,1 21 16,-1-21-16,1 21 0,-22-21 0,22 21 15,-1-21-15,1 21 0,-1-21 0,1 0 16,20 21-16,-20-21 0,21 0 16,-1 0-16,-20 0 0,42 22 15</inkml:trace>
  <inkml:trace contextRef="#ctx0" brushRef="#br1" timeOffset="27117.66">2392 7938 0,'0'0'0,"21"-22"0,0 1 0,-21 0 15,21 0-15,0 0 0,-21 0 16,0-1-16,0 1 0,0-21 0,0 21 16,0 0-16,-21-1 15,0 1-15,-21 21 0,21 0 0,-1 0 16,-20 0-16,0 0 0,21 0 16,-22 21-16,1 1 0,21 20 15,-22 0-15,1 1 0,21 20 16,0 22-16,-43 63 0,43-85 15,0 22-15,0-21 0,0-1 16,21 1-16,0-22 0,0 21 16,0-20-16,0-1 0,0 0 0,21 1 15,0-1-15,0-21 0,21 0 16,1 1-16,-1-1 0,0-21 16,22 0-16,-1 0 0,1 0 0,-1-21 0,1-1 15,105-41 1</inkml:trace>
  <inkml:trace contextRef="#ctx0" brushRef="#br1" timeOffset="28032.91">3069 8170 0,'0'0'0,"0"-21"16,0 0-16,0 0 0,0 42 16,0 0-16,-21 0 15,0 1-15,0 20 0,-1-21 16,1 21-16,-21 43 15,21-64-15,0 22 0,21-1 0,0-21 16,-22 21-16,22-20 0,0-1 16,0 0-16,0 0 0,22 0 15,-1-21-15,0 0 0,0 0 0,21 0 16,-20 0-16,-1 0 0,21 0 0,-21 0 16,0-21-16,22 0 0,-22 21 15,0-21-15,0 0 0,-21-1 0,0 1 16,0 0-16,0 0 0,0 0 15,0 0-15,0-1 0,-21-20 0,21 21 16,-21-21-16,21 20 0,-21-20 16,21 21-16,0-21 0,0 20 15,0-20-15,0 21 0,21 0 16,0 21-16,0 0 0,0 0 16,22 0-16,20 21 0,-20 21 15,-1-21-15,0 1 0,1 20 16,-1-21-16,-21 21 0,0 1 15,0-22-15,1 21 0,-1-21 0,-21 22 16,0-22-16,0 21 0,0-21 0,0 1 16,0-1-16,0 0 0,0 0 15,0 0-15,-21-21 0,21 21 16,-22-21-16,22-21 16,0 0-1,0 0-15,0 0 0,0 0 0,22-43 16,-1 22-1,0-1-15,0 1 0,0 0 0,0-1 16,22 1-16,-22 0 0,21 21 0,1-22 16,-22 22-16,21 21 0,-21 0 15,22 0-15,-22 0 0,0 21 0,0 0 16,0 1-16,0 20 0,-21-21 16,22 43-16,-22-22 0,0-21 15,0 21-15,0-20 0,0 20 0,0-21 16,0 0-16,0 0 0,-22 1 15,22-1-15,-21-21 0,21 21 16,-21-21 0,21-21-1,0 0-15,0-1 0,0-20 16,0 21-16,0 0 16,0-22-16,21 1 0,0 0 0,1 21 15,-1-22-15,0 1 0,0 0 0,21 20 16,1-20-16,-22 21 15,21 21-15,1 0 0,-1 0 0,0 0 0,-21 21 16,22 0-16,-22 0 0,0 22 16,-21-22-16,0 21 0,0 1 0,0-22 15,-21 42-15,0-20 16,0-22-16,-1 0 0,1 0 16,0 0-16,0 0 0,0 1 0,21-1 15,-21 0-15,42-21 31,0-21-15,0 21-16,0-21 0</inkml:trace>
  <inkml:trace contextRef="#ctx0" brushRef="#br1" timeOffset="28368.71">4889 8149 0,'0'0'0,"0"-21"0,0 42 47,-21 0-47,21 1 0,0-1 0,0 0 16,-21 21-16,21 1 0,0-1 15,0 0-15,0 1 0,0-1 0,0 21 16,0 1-16,-21-1 0,0 1 16,0 21-16,21-1 0,-22 1 0,1-22 15,-42 107-15,42-107 0,-1 22 16,-20 63-16,21-84 15,0-1-15,0 1 0,-1 41 16,-20-20-16,21-43 0,21-20 16,-21-1-16,0 21 15,21-63 1,0 0-16,21 0 16,0-22-16,0 1 0,0 0 0,22-22 15,-22 1-15,21-1 0,0-21 16,-20 1-16</inkml:trace>
  <inkml:trace contextRef="#ctx0" brushRef="#br1" timeOffset="28682.54">4953 8297 0,'0'0'0,"0"-21"0,0-21 0,0 21 16,0-22-16,0 22 0,21-21 0,0 21 15,0 0-15,1 21 0,-1-22 16,0 22-16,21 0 0,-21 0 0,22 0 15,-22 0-15,21 22 0,1-1 0,-1 0 16,-21 0-16,0 21 0,0-20 16,-21 20-16,0 0 0,0 22 15,-21-43-15,0 21 0,0-21 16,-21 1-16,-1 20 0,1-21 0,0 0 16,-1-21-16,1 21 0,21 1 0,-22-22 15,22 0-15,0 0 0,0 0 16,0 0-16,42 0 15,0-22 1,0 1-16,22 0 0,-22 0 16,0 0-16,64-64 0,-43 64 15</inkml:trace>
  <inkml:trace contextRef="#ctx0" brushRef="#br1" timeOffset="29370.48">5842 7747 0,'0'0'0,"21"-21"31,-21 42-31,0 0 16,0 0-16,-21 22 0,21-1 15,-21-21-15,0 43 0,21-22 16,-22 0-16,1 22 0,0-22 0,21 1 0,-21-1 16,21 0-16,-21 1 0,21 41 15,0-63-15,0 1 0,0-1 16,21 0-16,0 0 0,0-21 15,22 0-15,-22 0 0,21 0 16,22 0-16,-1-42 16,-21 21-16,1-1 0,-22-20 0,21 21 15,-21 0-15,1-22 16,-1 22-16,0-21 0,0 21 0,0 0 16,0-1-16,-21-20 0,0 21 15,22 21-15,-22 21 31,0 21-31,0-20 16,0-1-16,0 0 0,0 0 0,0 21 16,0-20-16,0-1 0,0 21 0,0-21 15,0 0-15,0 1 0,0-1 16,0 0-16,42 0 16,-21 0-16,0-21 0,0 0 0,64 0 15,-43 0-15,1 0 16,-1 0-16,0 0 0,22 0 0,-22-21 15,64-21-15,-64 21 0,43-43 16,-43 22-16,-20 21 16,-1-22-16,0 1 0,0 0 0,-21 20 15,21-20-15,-21 21 0,0 0 0,0 0 16,-21 21 0,0 0-16,0 21 0,0 0 0,-1 0 15,-20 0-15,21 0 0,0 22 0,21-22 16,0 42-1,0-20-15,0-22 0,0 0 0,0 0 16,0 0-16,21 1 0,0-1 0,0 0 16,0-21-16,22 0 0,-1 0 15,0 0-15,22 0 16,-22 0-16,-21 0 0,22-21 16,-22 21-16,0-21 0,0-1 0,0 1 15,1 0-15,-1 0 0,-21-21 0,0-22 16</inkml:trace>
  <inkml:trace contextRef="#ctx0" brushRef="#br1" timeOffset="29717.21">6413 7472 0,'-21'21'0,"42"-42"0,-84 63 0,42 1 0,21-22 16,0 0-16,0 0 0,0 0 16,21-21-1,0 0-15,21 0 0,-20 0 0,-1 0 16,21 0-16,-21-21 0,22 21 16,-22-21-16,21 0 0,-21 0 15,-21-1-15,0 1 0,0 0 0,0 0 16,0 0-16,-63-43 15,42 64-15,-1 0 0,-20 0 16,21 0-16,0 0 0,0 21 16,-22 1-16,22-1 0,21 0 0,-21 0 15,21 0-15,-21 0 0,21 22 0,0-22 16,0 0-16,0 0 16,21-21-16,0 0 0</inkml:trace>
  <inkml:trace contextRef="#ctx0" brushRef="#br1" timeOffset="30479.82">16743 7408 0,'21'-21'16,"-42"42"-16,63-42 0,-21 21 0,0 0 16,1 0-16,-1 21 0,-21 1 15,0-1-15,0 0 0,0 21 16,0-21-16,0 22 0,0 20 16,0-20-16,-21-1 0,-1 21 0,-20 64 15,21-84-15,0 20 0,-22 1 16,22-1-16,0 1 0,0-22 0,0 0 15,0 1-15,-1-1 0,1 0 0,21-20 16,0-1-16,0 0 0,0 0 16,0 0-16,21-21 15,1 0 1,-1-21-16,0 0 16,0 0-16,0 0 0,0-1 0,1-20 15,-1 0-15</inkml:trace>
  <inkml:trace contextRef="#ctx0" brushRef="#br1" timeOffset="31806.79">16827 7684 0,'0'0'16,"0"-64"-16,0 22 0,0-1 0,0 1 15,0 21-15,0-21 0,0-43 16,0 64-16,0-64 16,43 64-16,-22 0 0,21 0 15,1-1-15,-1 1 0,0 21 0,22 0 16,-1 0-16,1 21 0,-22 22 15,22-22-15,-1 42 0,-21-20 0,1 20 16,-22-20-16,0 20 0,0 1 16,-21-22-16,0 21 0,-21-20 0,0-1 15,-21 0-15,-1 1 0,1-1 0,-22 0 16,22-20-16,-21 20 0,-1-21 16,-84 21-1,63-20-15,43-22 0,21 0 16,0 0-16,-1 0 0,1-22 0,21 1 15,0 0-15,0 0 0,0 0 16,0 0-16,0-22 0,0 22 16,0 0-16,0 0 0,0 0 15,21 42 1,1 0-16,-22 21 16,0-21-16,21 22 0,-21-1 0,0-21 15,0 22-15,21-1 0,0 0 16,-21-21-16,21 22 0,0-22 0,1 21 15,-1-21-15,0 1 0,0-1 0,21 0 16,-20 0-16,20-21 0,43 21 16,-22-21-16,-21 0 15,1 0-15,20 0 0,-20 0 0,20 0 16,-21 0-16,1-21 0,-1 0 0,0 0 16,1 0-16,-22-1 0,21-20 15,-21 0-15,1-1 0,-1 1 16,0 0-16,-21 21 0,21-22 0,-21 1 15,21 21-15,-21 0 0,0-1 16,0 44 0,0-1-16,0 0 0,-21 21 15,0-21-15,0 22 0,21-22 16,-21 21-16,21-21 0,-22 22 0,22 20 16,0-42-16,0 1 15,0-1-15,0 0 0,0 0 16,0 0-16,22-21 0,-1 0 0,63 21 15,-62-21-15,-1 0 16,21 0-16,-21 0 0,22-21 16,-1 0-16,-21 0 0,21 0 0,-20 0 15,20-22-15,-21 22 0,21-21 0,-20-1 16,-1 22-16,0-21 0,0 21 16,0-43-16,0 64 0,-21-21 15,-21 42 1,0 0-16,0 1 15,0 20-15,21-21 0,-21 0 16,21 22-16,-22-22 0,22 21 0,0-21 16,0 0-16,0 1 0,0-1 15,0 0-15,0 0 0,22 0 16,-1-21-16,0 21 0,21-21 16,1 0-16,-22 0 0,21 0 0,0 0 0,1 0 15,-1 0-15,0 0 0,1-21 16,-22 0-16,21 0 0,-21 0 0,1-22 15,-1 22-15,0-21 0,0 21 0,-21-22 16,0 22-16,21-21 0,-21 21 16,0 0-16,0-1 0,0 44 31,0-1-31,-21 21 0,21-21 16,-21 0-16,21 22 0,0-22 15,-21 0-15,21 21 0,-21-20 16,21-1-16,-22 21 0,22-21 0,0 0 15,0 1-15,-21-1 0,21 0 16,-21 0-16,21 0 16,0-42 15,0 0-31,0 0 16,0 0-16,0-22 0,0 22 0,0-21 15,0 21-15,21-22 16,0 1-16,1 0 0,-1-1 0,21 1 15,22-22-15,-22 22 0,0 21 16,1 21-16,-1 0 0,21 0 16,-20 0-16,20 21 0,1 0 0,-22 0 15,22 22-15,-43-1 0,21 0 16,-21-20-16,-21 20 0,0 0 0,0-21 16,0 1-16,-21 20 0,0-21 0,0 0 15,0 0-15,-22 1 0,22-22 16,0 21-16,-21 0 0,20-21 0,1 0 15,0 0-15,-21 0 16,42-21 0,21 0-1,0-1-15</inkml:trace>
  <inkml:trace contextRef="#ctx0" brushRef="#br1" timeOffset="33504.58">20235 8319 0,'0'0'0,"0"21"0,0 0 16,0 0-16,0 0 16,0 0-16,21-21 15,1 0-15,-1 0 0,0 0 16,0 0-16,0 0 0,0 0 0,1 0 16,-1 0-16,0-21 0,21 0 15,-21 0-15,43-21 16,-43-1-16,0 22 0,22-21 0,-22-22 15,21 22-15,-21 0 0,22-22 16,-22 22-16,21-22 0,-21 22 0,0-22 16,1 22-16,-1 0 0,0 21 15,-21-22-15,21 22 0,-21 0 0,0 0 16,-21 42 0,0 0-16,0 0 15,-1 22-15,1-1 0,0-21 0,0 43 16,-21-22-16,20 0 0,1 22 15,0-22-15,0 22 0,0-22 16,0 21-16,21-20 0,0-1 0,0 0 16,0 1-16,0-22 0,0 21 15,0-21-15,21 1 0,21-1 0,-21 0 16,0-21-16,22 21 0,-22-21 0,21 21 16,1-21-16,20 0 15,-21 0-15,1-21 0,41 0 16,-41 0-16,-1 0 0,0-22 15,-20 22-15,20-21 0,-21-1 0,0 22 16,22-21-16,-43 21 0,0-22 0,21 22 16,-21 0-16,0 0 15,-21 21-15,-1 0 16,1 21-16,0 0 0,0 0 16,0 1-16,0-1 0,21 0 15,0 0-15,-22 0 0,22 22 0,0-22 16,0 0-16,0 0 0,0 0 15,0 0-15,22 1 0,20-1 16,-21 0-16,0 0 0,22-21 0,-22 0 16,21 0-16,0 0 0,1 0 15,-1 0-15,0 0 0,1 0 16,-1 0-16,0-21 0,-20 0 0,62-22 16,-63 1-16,22-21 15,-22 41-15,0-20 0,0 21 16,-21 0-16,0-22 0,21 43 0,-21-42 15,-21 63 1,0 0 0,0 1-16,0-1 0,-43 127 31,64-127-31,-21 0 0,0 0 16,21 1-16,0-1 0,0 0 0,-21 0 15,0 0-15,21-42 47,0 0-31,21 0-16,0-22 15,0 22-15,0 0 0,0-21 0,1 21 16,-1-22-16,0 1 0,0 21 16,0-22-16,0 22 0,1 0 0,-1 0 15,0 21-15,0 0 0,21 0 16,-42 21-16,22 0 15,-22 0-15,0 1 0,21 20 0,-21-21 16,0 43-16,0-43 16,0 21-16,0-21 0,0 0 0,0 1 15,0-1-15,0 0 0,0 0 16,0 0-16,21-21 16,0 0-1,-21-21 1,21 0-16,0 0 0,1 0 15,-22-1-15,21 1 0,21-42 16,0-22-16,1 64 16,-22-21-16,0 20 0,21-20 0,1 21 15,-22 0-15,21 21 0,1-21 0,-22 21 16,21 0-16,-21 0 0,0 0 16,1 0-16,-22 21 0,0 21 15,0 0-15,0-20 16,0 20-16,0 0 0,0-21 0,0 22 15,0-22-15,0 21 0,0-21 0,0 22 16,0-22-16,0 0 0,0 0 16,0 0-16,21 1 0,21-1 15,0-21-15,-20 21 0,20-21 16,-21 0-16,21 0 0,1 0 16,-22 0-16,21 0 0,1-21 0,-22 0 15,21-1-15,-21 1 16,64-63-16,-64 41 15,21 1-15,-20 0 0,-1-1 0,0-20 0,0 20 16,0 1-16,-21 21 16,0-21-16,0 20 0,0 1 0,-21 21 15,0 21-15,0 1 16,0-1-16,-1 21 0,1 0 0,0-20 16,0 20-16,0 0 0,0 1 0,21 20 15,0-42-15,0 0 16,0 22-16,0-22 0,0 0 0,21 0 15,0-21-15,0 21 0,0 1 0,0-22 16,22 0-16,-22 21 0,21-21 16,-21 0-16,22 0 0,-22 0 0,64-21 15,-64-1-15,21 1 16,-21 21-16,0-21 0,22-21 0,-22 21 16,0-1-16,0 1 0,0-21 15,-21 21-15,0 0 0,0-22 16,0 22-16,-21 0 0,0-21 0,0 20 15</inkml:trace>
  <inkml:trace contextRef="#ctx0" brushRef="#br1" timeOffset="33740.44">22267 7705 0,'-21'0'31,"0"0"-31,0 0 16,0 0 0,-1 0-16,1 0 0,0 0 15,0 0-15,0 0 0,0 0 16</inkml:trace>
  <inkml:trace contextRef="#ctx0" brushRef="#br1" timeOffset="33973.33">20743 8022 0,'0'0'0,"-21"21"0,0-21 16,0 0-16,42 0 31,0 0-31,0 0 0,22 0 0,-1 0 16,0 0-16,22 0 0,-1 0 15,1 0-15,-1-21 0,1 21 16,-1 0-16,1-21 0,-22 21 0,0 0 16,1-21-16,-22 21 0,0 0 15</inkml:trace>
  <inkml:trace contextRef="#ctx0" brushRef="#br1" timeOffset="36177.42">8615 7768 0,'0'-21'0,"21"21"0,-21-21 15,0 0-15,0 0 16,21 21-16,-42 21 47,21 0-47,-21 21 0,21 1 0,-21-1 15,-1 0-15,22 1 16,-21 20-16,0 1 0,21-22 0,-21 21 16,21-20-16,0 20 0,-21-20 0,21-1 15,0 0-15,0-21 0,0 1 16,0-1-16,0 0 0,21 0 0,0 0 15,0-21-15,22 0 0,-22 0 16,21 0-16,-21 0 0,22 0 0,-1-21 16,0 21-16,1-21 0,-22 0 0,21 0 15,0-1-15,1-20 0,-22 21 16,0-21-16,21 20 0,-20-20 0,-1-43 16,0 22-1,0 21-15,-21 20 0,0 1 16,0 0-16,0 42 15,-21 0 1,0 22-16,0-22 0,21 21 16,0-21-16,-22 22 0,1-22 0,21 21 15,0-21-15,0 22 0,0-22 16,0 0-16,0 0 0,0 0 0,0 1 16,21-1-16,1-21 0,-1 21 0,0-21 15,21 0-15,-21 0 0,22 0 16,-22 0-16,0 0 0,21 0 0,-20-21 15,-1 0-15,0 21 0,0-22 16,0 1-16,0 0 0,1-21 16,-1 21-16,0-22 0,-21 1 0,0 0 15,21 20-15,0-20 0,-21 0 16,0 21-16,0-1 0,0 1 0,0 0 16,0 42-1,0 0-15,0 1 16,0-1-16,-21 0 0,0 42 15,21-41-15,0 20 0,0-21 16,0 21-16,-21-20 0,21-1 0,0 21 16,0-21-16,0 0 0,-21 1 0,21-1 15,0 0 1,0-42 15,0 0-15,0-1-16,21 1 0,-21-21 15,21 21-15,-21-22 0,0 22 0,21-21 16,0 0-16,0 20 0,-21-20 16,22 21-16,-1 0 0,0 0 0,0 21 15,0 0-15,0 21 16,-21 0-16,22 0 16,-22 21-16,0 1 15,0-22-15,0 21 0,0-21 16,0 1-16,0-1 0,0 0 0,0 0 15,0 0-15,0 0 0,21-21 16,-21 22-16,21-22 16,0 0-16,0 0 15,0-22-15,1 22 16,-1-21-16,0 0 0,0 0 0,0 0 16,0 0-16,1-22 0,20 22 0,-21-21 15,21-1-15,1 22 0,-1-21 16,0 0-16,1 20 0,-22 1 0,21 0 15,43 21 1,-64 21 0,-21 0-16,0 1 0,0-1 0,0 21 15,0-21-15,0 0 0,0 22 0,0-22 16,0 21-16,0-21 0,0 1 16,-21-1-16,21 21 0,0-21 0,0 0 15,0 1-15,0-1 0,21 0 16,0 0-16,0-21 0,1 0 15,-1 0-15,21 0 0,-21 0 0,0 0 16,22 0-16,-22 0 0,21 0 16,1-21-16,-1 21 0,0-21 0,1 0 15,-22-1-15,21 1 0,0-21 16,-20 21-16,-1-22 0,0 1 0,0 0 16,0-1-16,0 1 15,-21 0-15,0-22 0,0 43 0,0 0 16,-21 21-16,0 0 15,0 21-15,0 0 0,0 0 16,-22 1-16,43 20 0,-42 21 16,42-20-16,-21-22 0,21 21 0,0-21 15,0 1-15,0 20 0,21-21 16,0-21-16,-21 21 0,21 0 0,22-21 16,-22 0-16,0 22 0,0-22 15,21 0-15,-20 0 0,20 0 16,0 0-16,1-22 0,-1 22 0,21-42 15,-20 21-15,-22 0 0,21-22 16,-21 22-16,-21-21 0,0 0 16,22-1-16,-22 1 0,0-22 0,0 22 15</inkml:trace>
  <inkml:trace contextRef="#ctx0" brushRef="#br1" timeOffset="36528.22">10202 7472 0,'-21'21'0,"42"-42"0,-63 63 0,0-42 0,20 21 16,1 1-16,0-1 15,21 0-15,0 0 16,21-21-16,0 0 0,22 0 0,-22 0 15,0 0-15,43-21 16,-43 21-16,0-21 0,0 0 0,0 21 16,-21-22-16,0 1 0,0 0 15,0 0-15,0 0 16,-21 21-16,0-21 0,0 21 16,0 0-16,-1 0 0,1 0 15,0 0-15,0 21 0,0 0 0,0 0 16,-1 0-16,1-21 0,0 21 0,21 1 15,-21-1-15,0-21 0,0 21 16,-1 0-16,1-21 0</inkml:trace>
  <inkml:trace contextRef="#ctx0" brushRef="#br1" timeOffset="36823.57">8424 8001 0,'0'0'15,"21"0"1,22 0 0,-22 0-16,0 0 0,21-21 15,1 21-15,-1-21 0,0 21 0,-20 0 16,20-21-16,0 21 0,-21 0 15,1-22-15,20 22 0,-21 0 16,-21-21-16,-21 21 31,0 0-31,-22 0 0,22 0 16,-21 21-16</inkml:trace>
  <inkml:trace contextRef="#ctx0" brushRef="#br1" timeOffset="37712.57">1185 9864 0,'-42'0'0,"84"0"0,-105 0 16,42 0-16,21-21 0,0-1 15,21 22 17,0 0-32,0 0 15,0 0-15,0 0 0,1 0 0,20 0 16,0 0-16,22 0 0,-22 0 15,43 0-15,-22 0 0,22 0 0,21 0 16,-22 0-16,22 0 0,0 0 16,21 0-16,21-21 0,-21 21 0,170 0 15,-149 0-15,21 0 16,0-21-16,1 21 0,-1 0 16,22-21-16,-22 21 0,21 0 0,22-21 15,-21 0-15,20 21 0,1-22 16,0 22-16,20-21 0,-20 21 0,21-21 15,0 0-15,211 0 0,-211 21 16,-21 0-16,21-21 0,-1 21 16,-20-22-16,0 22 0,211 0 15,-190-21-15,-43 21 0,22 0 16,-21 0-16,-1-21 0,-21 21 16,22 0-16,-22 0 0,1 0 0,-22 0 15,-21-21-15,0 21 0,0 0 0,-21 0 16,-22 0-16,1 0 0,42 0 15,-85 0-15,-21 0 0,1 0 16,-1 0-16,0-21 16,0 21-1,0-21 17,0 21-32</inkml:trace>
  <inkml:trace contextRef="#ctx0" brushRef="#br1" timeOffset="38760.79">16362 9208 0,'-43'0'0,"86"0"0,-128 0 0,43 0 0,-22 0 15,22 0-15,-43-22 16,43 22-16,21 0 0,0 0 0,-22 0 16,22 0-16,0 0 15,42 0 1,0 0-1,0 0-15,22 0 0,-1 0 16,0 0-16,1 0 0,20 0 0,1 0 16,-1 0-16,22 0 0,0 0 15,-1 0-15,1 0 0,0 0 0,20 0 16,22 0-16,0 0 0,0 0 16,0 0-16,22 0 0,-22 0 15,21 22-15,0-22 0,0 0 0,21 21 16,-20-21-16,20 0 0,-21 21 15,21-21-15,22 21 0,-22-21 0,1 21 16,20-21-16,-21 21 0,22-21 0,-1 0 16,1 22-16,-1-22 0,1 0 15,-22 21-15,22-21 0,-1 0 16,-20 0-16,-1 0 0,-21 21 0,0-21 16,0 0-16,-21 0 0,149 0 15,-149 0-15,-22 0 0,1 0 16,0 0-16,-21 0 0,-1 0 15,1 0-15,-21 0 0,-1 0 0,1 0 16,-1 0-16,-21 0 0,1 0 0,-1 0 16,0 0-16,1 0 0,-22 0 15,21 0-15,-21 0 0,1 0 0,-1 0 16,-42 0 31,-1-21-47,1 21 0,0 0 15,0-21-15</inkml:trace>
  <inkml:trace contextRef="#ctx0" brushRef="#br1" timeOffset="38904.71">23495 9377 0,'0'0'0,"-85"21"31,64-21-31,0 0 0,0 0 0,0 0 15,-1 0-15,1 0 0,-21 0 16,0 0-16,20 0 0</inkml:trace>
  <inkml:trace contextRef="#ctx0" brushRef="#br1" timeOffset="54661.13">2561 11070 0,'0'-21'15,"0"0"1,21 0 15,-21 0-31,0-1 16,0 1-16,0 0 15,0 0-15,0 0 16,0 0-16,0-1 16,0 1-16,0 0 0,0 0 15,0 42 32,0 0-47,0 0 16,0 1-16,0-1 0,0 21 0,0 0 15,0 1-15,0-1 16,0 0-16,0 64 0,0-63 16,0 20-16,0-21 0,0 22 0,0-22 15,-21 1-15,21-1 0,-21 0 0,21-21 16,0 1-16,0 20 16,0-21-16,0 0 15,0-42 16,0 0-31,0 0 16,0 0-16,21-1 16</inkml:trace>
  <inkml:trace contextRef="#ctx0" brushRef="#br1" timeOffset="55272.78">3133 11282 0,'-22'0'16,"22"21"-1,0 0-15,0 0 16,0 1 0,22-22 15,-1 0-15,-21-43-16,21 43 0,-21-21 15,21 0-15,-21 0 16,0 0-16,0-1 0,0 1 15,0 0-15,0 0 16,-21 21 0,0 0-16,21 21 0,0 0 15,-21-21-15,-1 43 16,1 20-16,21-42 16,0 0-16,0 1 0,0-1 15,21-21 1,1 0-1,-1-21 1,0-1-16,-21 1 0,0 0 16,0 0-16,0 0 15,0 0-15,0-1 0,0 1 16,-21 21 0,0 0-16,21 21 15,-22 1 1,22-1-16,0 0 15,22-21 1</inkml:trace>
  <inkml:trace contextRef="#ctx0" brushRef="#br1" timeOffset="61140.61">4953 10456 0,'0'0'0,"0"-21"0,0 0 0,-21 0 0,21 0 15,0 0-15,-21-1 0,21 1 16,0 0-16,-22 21 16,1 0-1,21 21-15,-21 0 0,21 1 0,0 20 16,0 0-16,-21 22 0,21-1 16,0 1-16,-21-22 0,21 22 15,0-1-15,0 1 0,0-22 0,0 21 16,0 1-16,0-22 0,0 1 15,0 20-15,0-21 0,0-20 0,0 20 16,0-21-16,0 21 0,21-20 16,0-1-16,0-21 15,0 0-15,1 0 0,-1 0 0,0 0 16,-21-21-16,21 21 0,0-22 16,0 1-16,1 0 0,-22 0 0,21-21 15,-21 20-15,21-20 0,-21 21 16,0 0-16,0-22 0,0 22 15,0 0-15,0-21 0,0 21 0</inkml:trace>
  <inkml:trace contextRef="#ctx0" brushRef="#br1" timeOffset="61353.49">4678 10943 0,'0'0'15,"-21"0"-15,-1 21 0,44-21 31,-1 0-15,0 0-16,21 0 0,-21 0 0,22-21 16,-22 21-16,21 0 0,-21 0 15,22-21-15,-1 21 0,-21 0 16,22 0-16,20-42 0,-42 42 16,0-21-16,22 21 0,-22 0 0,0-22 15,0 22-15</inkml:trace>
  <inkml:trace contextRef="#ctx0" brushRef="#br1" timeOffset="61781.65">5461 10859 0,'0'-22'31,"0"1"-31,0 0 16,0 0-16,0 0 0,0 0 15,21-1-15,0 22 16,0-21-16,1 0 0,20 21 0,-21 0 16,21 0-16,1 0 0,41 0 15,-41 0-15,-1 21 0,0 22 16,1-22-16,-1 0 0,-21 21 16,0-21-16,22 22 0,-43-1 0,0-21 15,0 22-15,0-1 0,0 0 0,0 1 16,0-22-16,0 21 0,-43 0 15,22-20-15,0-1 16,0-21 0,21-21-16,0-1 15,0 1-15,0 0 0,0 0 16,0-21-16,21 20 0,-21-20 0,42-21 16,-42 20-16,22 22 0,-1-21 15,0 21-15,0-22 0,0 22 16,0 0-16,1 0 0,-1 0 0,0-1 15,0 22-15,21-21 0,-20 21 16,-1 0-16,0 0 0</inkml:trace>
  <inkml:trace contextRef="#ctx0" brushRef="#br1" timeOffset="62364.49">6604 10689 0,'0'0'0,"21"0"0,0 0 31,-21 21-31,0 1 15,0-1-15,0 0 0,0 21 16,-21-21-16,21 1 0,-21-1 16,21 0-16,0 21 0,0-21 0,-21 1 15,21-1-15,0 21 0,0-21 0,0 0 16,0 1-16,21-1 16,0 0-16,0-21 0,22 0 15,-1 0-15,-21 0 0,21 0 16,1-21-16,-1 0 0,0-1 0,1 1 15,41-21-15,-62 21 0,20-22 16,-21 22-16,0-21 0,0 0 16,1 20-16,20-62 15,-42 63-15,0-22 0,0 22 0,21 0 0,-21 0 16,0 0-16,0 42 31,0 0-31,0 0 0,0 21 16,-21-20-16,21 20 0,0 43 15,0-1-15,-21-41 16,21-1-16,0 21 0,0 1 16,0-1-16,0 1 0,0-1 0,0 1 15,0-1-15,0 1 0,0-1 0,0-20 16,0 20-16,0 1 0,0-1 16,0 1-16,0-1 0,0 1 0,-21-22 15,-1 22-15,22-22 0,-21 0 0,-21 64 16,21-85-1,-22 0-15,22-21 0,0 0 16,-21 0-16,-1 0 0,1 0 0,0 0 0,-22-21 16,-20-42-1,20 42-15,22-22 0,-22 1 0,22 0 16,21-1-16,-43-63 0,43 64 16,21 0-16,0-1 0,0 1 0,21 0 15,0-22-15,1 22 0,20-22 16</inkml:trace>
  <inkml:trace contextRef="#ctx0" brushRef="#br1" timeOffset="62971.3">8318 10499 0,'0'0'0,"0"-21"0,-21 21 15,0-22-15,0 22 0,-21 0 0,20 0 16,1 0-16,-21 22 0,0-1 16,20 0-16,-20 0 0,21 0 0,0 0 15,0 1-15,21-1 0,0 0 16,0 0-16,0 0 0,0 0 0,21 1 16,0-1-16,21-21 0,-21 0 0,22 0 15,-22 0-15,21 0 16,-21 0-16,22 0 0,-22 0 0,0 0 15,0 0-15,0 0 0,1 0 16,-1 0-16,-21 21 16,-21 0-1,-1 0-15,-20-21 0,21 21 16,0 1-16,-22-22 0,22 21 16,-21 0-16,21-21 0,0 21 15,-22-21-15,22 21 0,0-21 16,21 21-16,21-21 31,0 0-31,22 0 0,-22 0 0,0 0 16,21 0-16,-21 0 0,22 0 15,-22 0-15,0 0 0,0 0 16,0 22-16,1-22 0,-1 42 0,-21-21 16,0 0-16,0 22 0,0-22 15,0 21-15,0 22 0,0-22 0,-21 0 16,-1 22-16,1-22 0,0 0 0,-21 1 15,21-1-15,-22 0 0,1 22 16,0-22 0,20-21-16,22 1 0,22-22 31,-1 0-31,0-22 0,0 1 0,21 0 16,-20-21-16,20 21 0,0-22 0</inkml:trace>
  <inkml:trace contextRef="#ctx0" brushRef="#br1" timeOffset="63260.13">9673 10202 0,'0'0'16,"0"-21"-16,0 0 0,-42-21 15,21 42-15,-22 0 16,22 0-16,-21 0 0,-1 21 0,1 0 15,21 0-15,-21 22 0,-1-1 0,1 0 16,0 22-16,-22 42 16,43-43-16,0 1 0,0 41 15,21-62-15,0-1 0,0 0 16,0-20-16,21 20 0,0-21 0,21 21 16,22-20-16,20-1 15,-41-21-15,-1 0 0,22 0 16,-22 0-16,21-21 0,-20 21 0,20-22 15</inkml:trace>
  <inkml:trace contextRef="#ctx0" brushRef="#br1" timeOffset="63904.78">10329 10583 0,'0'0'16,"0"-21"-16,0 0 0,0 0 0,0 0 16,0 0-16,-21 21 15,0 0-15,-21 0 0,20 0 0,-20 0 16,21 21-16,-21-21 0,-1 21 15,1 21-15,0-21 0,20 1 0,-20 20 16,21-21-16,0 21 0,0-20 16,-1 20-16,22-21 0,-21 0 0,21 0 15,0 1-15,0-1 0,0 0 0,21 0 16,1-21-16,-1 0 0,0 21 16,21-21-16,-21 0 0,22 0 0,-22 0 15,21-21-15,1 0 0,-22 0 16,42-22-16,-20 22 0,-22-21 15,21-22-15,-21 22 16,0 0-16,1 21 0,-22-22 0,0 22 16,0 42 15,-22 0-31,22 22 0,-21-22 0,0 0 16,21 21-16,0-20 0,0-1 0,0 0 15,0 0-15,0 0 16,0 0-16,0 1 0,0-1 0,21 0 15,0-21-15,1 21 0,-1-21 16,0 0-16,0 0 0,0 0 16,0 0-16,1 0 0,20-21 0,-21 0 15,0 0-15,22-1 0,-22-20 0,0 0 16,0-1-16,21 1 0,-20-21 16,-1-1-16,21 1 0,-21-1 0,0 1 15,1 20-15,-1 1 0,0-22 0,0 43 16,-21-21-16,0 21 0,21 0 15,-42 42 1,0 0 0,0 21-16,0-21 0,-1 22 15,22-1-15,-21 22 0,21-22 0,-21 0 16,21 1-16,0 20 0,0-21 16,0-20-16,0 20 0,0 0 0,0-21 15,0 22-15,0-22 0,0 0 0,0 0 16,21-21-16,0 0 0,1 0 15,-1 0-15,0 0 16,0 0-16,0 0 0,0-21 0</inkml:trace>
  <inkml:trace contextRef="#ctx0" brushRef="#br1" timeOffset="64088.67">10626 10435 0,'-22'0'0,"44"0"0,-65 0 0,43 21 16,21-21 0,22 0-16,-22 0 15,21 0-15,1 0 0,-1 0 16,21-21-16,1 0 0,-22 0 0,22 21 16,-1-21-16</inkml:trace>
  <inkml:trace contextRef="#ctx0" brushRef="#br1" timeOffset="64376.51">11938 10202 0,'0'0'0,"-21"0"0,0 0 0,-1 0 15,-20 0-15,21 0 0,0 0 0,-22 22 16,22-1-16,0 0 0,-21 0 0,21 21 15,-1-20-15,-20 20 16,21 0-16,0 1 0,0-1 0,21 0 16,0-21-16,-22 22 0,22-1 0,0-21 15,0 22-15,0-22 0,22 0 16,-1 0-16,0 0 0,21 0 16,1-21-16,-22 22 0,21-22 0,0 0 15,-20 0-15,20 0 0,0 0 16,1-22-16,-1 1 0,-21 0 0</inkml:trace>
  <inkml:trace contextRef="#ctx0" brushRef="#br1" timeOffset="64833.25">12425 9970 0,'0'0'0,"0"-43"16,0 22-16,0 0 0,0 0 0,-21 21 31,21 21-31,-22 0 0,22 0 15,-21 22-15,0-22 0,21 21 0,0 0 16,0 1-16,0-1 0,0 22 16,0-22-16,-21 0 0,21 22 0,0-22 15,-21 22-15,21-22 0,0 0 0,0 1 16,-21-1-16,-1 0 0,22 1 16,-21-22-16,21 0 0,0 0 15,-21 0-15,21 0 0,-21-21 16,21-21-1,21-21 1,0 21-16,0-22 0,1 1 0,-1 0 16,21-1-16,-21-20 0,22-1 15,-1 22-15,0 0 0,1-1 0,-1 1 16,43 0-16,-1-1 16,-20 43-16,-22 0 0,0 22 15,1-1-15,-1 0 0,0 21 0,1 1 16,-1 41-16,-21-20 0,-21-22 15,0 22-15,0-22 16,0 64-16,-21-64 0,0 0 16,0-20-16,-22 62 0,1-63 15,0 1-15,21-1 0,-22 0 16,1 0-16,-64 0 0,43 0 16</inkml:trace>
  <inkml:trace contextRef="#ctx0" brushRef="#br1" timeOffset="65720.48">2180 12531 0,'0'0'16,"-21"0"0,0 0-1,21-21 1,0-1-16,0 1 16,21 21-1,-21-21-15,21 21 0,21 0 16,-20 0-16,-1 21 0,21 0 15,0 1-15,1-1 0,-1 21 0,0 0 16,-20 22-16,41 42 16,-42-43-16,-21 1 0,0-1 15,0 1-15,-21-1 0,0 1 0,-21-22 16,-1 0-16,1 1 0,-64 41 16,64-62-16,-22 20 15,22-21-15,-22 0 0,22 0 0,-21-21 16,20 0-16,1 0 0,0 0 15,20 0-15,-20-21 0,21 0 0,0 0 16,0 0-16,-1-22 16,1 1-16,21-43 0,0 43 0,0 0 15,0-22-15,21 43 0,1-21 16,-1 21-16,21-1 0,-21 1 0,22 21 16,-22 0-16,21 21 15,-21 1-15,22 20 0,-22 0 0,21-21 0,-21 22 16,22 41-1,-43-41-15,0-22 0,21 21 0,-21 1 16,21-22-16,-21 21 0,21-21 16,-21 0-16,21 1 0,0-1 15,-21 0-15,22-21 0,-1 0 0,21 0 16,-21 0-16,0-21 0,1 0 16,-1-1-16,21 1 0</inkml:trace>
  <inkml:trace contextRef="#ctx0" brushRef="#br1" timeOffset="65884.39">3027 12975 0,'0'0'0,"0"-21"16,21 21 31,0 0-47,0 0 0,0 0 15,1 0-15</inkml:trace>
  <inkml:trace contextRef="#ctx0" brushRef="#br1" timeOffset="66169.22">4339 12510 0,'0'0'0,"-21"0"16,-21 0-16,42-22 0,0 1 15,21 21 1,21-21-16,0 21 0,22 0 16,-1 0-16,1 0 0,21 0 15,-22-21-15,22 21 0,-22 0 16,22 0-16,-22 0 0,22 0 15,-43 0-15,-20 0 0,-1 0 0,0 21 16,-21 0 0,-21-21-16</inkml:trace>
  <inkml:trace contextRef="#ctx0" brushRef="#br1" timeOffset="66440.07">4657 12425 0,'-43'85'16,"43"-64"-16,0 21 15,0-21-15,0 43 0,-21-22 16,21 22-16,-21-1 0,21-21 0,0 22 16,-21-1-16,21-20 0,-21 20 15,-1-20-15,22-1 0,0 0 16,0-21-16,0 1 0,0-1 0,0 0 0,0 0 15,43-21 1,-22 0-16,42-42 16,-20 21-16,-1-1 0,0 1 15,1-21-15,-22 0 0,21-1 16</inkml:trace>
  <inkml:trace contextRef="#ctx0" brushRef="#br1" timeOffset="66865.35">5059 12531 0,'42'21'16,"-42"0"-16,0 0 0,0 0 16,0 22-16,0-1 15,0 0-15,0 1 0,0-1 0,0 0 0,0 1 16,0 20-16,0-20 0,0-22 16,0 21-16,-21 0 0,21-20 15,-21 20-15,21-21 0,0 21 16,0-20-16,0-44 31,0 1-31,0 0 0,21-21 16,0 21-16,-21-22 0,21 1 15,0 0-15,1-1 0,-1 1 0,0-22 16,0 22-16,0 0 0,43-22 16,-22 43-16,-21 21 0,22 0 15,-22 0-15,21 0 0,0 21 0,-20 0 16,20 1-16,-21 20 0,0 0 15,22 1-15,-43-1 0,21 0 16,-21 1-16,0-22 0,0 21 0,0 0 16,0-20-16,-21-1 0,21 21 15,-43-21-15,43 0 0,-21 1 16,21-44 15,21 1-31,0 0 0,1 0 16</inkml:trace>
  <inkml:trace contextRef="#ctx0" brushRef="#br1" timeOffset="67233.14">5863 12785 0,'0'0'0,"0"-21"16,0-1-16,0 1 0,0 0 16,0 0-16,0 0 0,21 0 15,0 21-15,1 0 16,-1 0-16,0 0 0,0 0 0,21 0 15,-20 0-15,20 21 0,-21 0 16,0 0-16,43 43 16,-22 20-16,-42-41 0,0-1 0,21 0 15,-21-21-15,0 22 0,0-22 16,0 0-16,0 0 0,0 0 0,0 1 16,0-1-16,-21-21 0,21-21 31,0-1-16,0 1-15,21-21 16,-21 21-16,21 0 0,-21-22 0,0 1 16,22 21-16,-1-22 0,-21 22 0,21-21 15,0 21-15,-21 0 0,21-1 16,0 22-16,1 0 0,-1 0 16,0-21-16,0 21 15,0 0-15,0 0 0</inkml:trace>
  <inkml:trace contextRef="#ctx0" brushRef="#br1" timeOffset="67663.27">7154 12637 0,'0'0'16,"0"-22"-16,0 1 0,-21 21 31,0 21-31,0 1 16,0-1-16,-22 0 0,22 21 15,-21-21-15,21 22 0,-1-1 0,-20 0 16,21-20-16,0 20 0,0-21 0,21 21 16,0-20-16,0 20 0,0-21 15,0 0-15,21 0 0,0 1 0,0-1 16,21-21-16,-20 21 0,20-21 16,-21 0-16,21 0 0,1 0 15,-1 0-15,22-21 0,-1-22 16,-42 22-16,0 0 0,-21-21 15,0 21-15,22-22 0,-22 1 16,0-22-16,0 22 0,0 0 0,-22-22 16,-20-42-16,21 85 15,0 0-15,-22 0 16,22 21-16,-21 0 0,21 0 0,-22 0 0,22 0 16,-21 0-16,21 21 0,0 0 15,-1 0-15,1 1 0,0-1 16,21 0-16,0 0 0,0 43 15,21-43-15,0 0 16,1 0-16,-1-21 0,21 0 0,-21 0 16</inkml:trace>
  <inkml:trace contextRef="#ctx0" brushRef="#br1" timeOffset="68236.94">7853 12615 0,'0'0'0,"0"22"16,0-1 0,-21 0-16,-1 21 0,-20 22 15,21-43-15,0 21 0,21-21 16,-21 22-16,21-1 0,-22-21 0,22 22 16,0-22-16,0 0 0,0 0 0,0 0 15,0 0-15,0 1 0,22-22 16,20 0-1,-21 0-15,0-22 0,22 22 0,-22-21 16,21 0-16,-21 0 0,22-21 16,-22 20-16,42-62 15,-20 41-15,-22 1 0,21 0 0,-21 21 16,0-22-16,1 22 0,-1 0 16,0 21-16,-21 21 31,0 0-31,0 0 0,0 1 0,-21 41 15,21-42-15,0 22 0,0-22 16,0 0-16,0 0 0,0 21 16,0-20-16,0-1 0,21-21 0,0 21 15,0 0-15,0-21 0,1 0 0,-1 0 16,0 0-16,0 0 0,0 0 16,0-21-16,43-43 15,-22 1-15,-42 42 16,21-22-16,1 1 0,-1 0 15,-21-22-15,0 22 0,0 0 0,0 20 16,0-20-16,0 21 0,0 0 0,-21 0 16,21-1-16,-22 22 0,1 0 15,0 0-15,0 0 0,0 0 16,0 22-16,21-1 16,0 0-16,0 0 15,21-21-15,0 21 0</inkml:trace>
  <inkml:trace contextRef="#ctx0" brushRef="#br1" timeOffset="68664.31">9504 12446 0,'0'0'0,"-21"0"0,-1-21 16,1 21-16,0 0 0,0 0 15,-21 0-15,20 0 0,-20 21 0,0-21 16,-1 21-16,22 0 0,-21-21 0,0 43 16,20-22-1,22 0-15,0 0 0,0 0 0,22 1 16,-1-1-16,0-21 16,0 21-16,21-21 0,1 21 15,-22 0-15,21-21 0,1 21 0,-22 1 16,21-22-16,-21 21 0,0 0 0,22 0 15,-22-21-15,-21 21 16,21 0-16,-21 1 0,0-1 0,0 0 16,-21 0-16,0-21 0,0 21 15,-1-21-15,-20 0 0,0 21 16,-1-21-16,1 0 0,0 22 0,-1-22 16,1 0-16,0 0 15,21 0-15,-1 0 0,-20 0 0,21 0 16,0 0-16,21-22 31,21 22-31,0-21 16,0 21-16</inkml:trace>
  <inkml:trace contextRef="#ctx0" brushRef="#br1" timeOffset="68837.23">10012 13187 0,'0'0'0,"-21"0"0,-1 0 0,1 0 16,0 0-16</inkml:trace>
  <inkml:trace contextRef="#ctx0" brushRef="#br1" timeOffset="72156.8">16891 10075 0,'0'0'0,"0"-21"0,0 0 15,0 0-15,0 0 0,0 0 0,0-1 16,0 1-16,0 0 16,0 0-16,0 0 0,0 0 15,0 42 16,0 0-31,21 21 16,-21-21-16,0 22 0,21-1 0,-21-21 16,0 22-16,0 20 0,0-21 15,0 1-15,0-1 0,0 22 0,0-22 16,0 0-16,-21 1 0,21-1 16,-21 0-16,21-21 0,-21 22 15,21-22-15,0 0 0,0 0 0,0 0 16,0-42 15,21 0-31,0 0 0</inkml:trace>
  <inkml:trace contextRef="#ctx0" brushRef="#br1" timeOffset="72512.38">17526 10266 0,'0'21'16,"0"-42"-16,0 63 0,0-21 16,0 1-16,0-1 15,21-21 17,0 0-32,0 0 0,1-21 15,-1 21-15,-21-22 0,0 1 0,21 21 16,-21-21-16,0 0 15,0 0-15,-21 21 32,0 0-32,-1 0 0,1 0 15,0 21-15,21 0 16,-21 0-16,21 0 16,-21 1-16,21-1 15,21-21 1,0 0-1,0 0-15</inkml:trace>
  <inkml:trace contextRef="#ctx0" brushRef="#br1" timeOffset="89566.56">19283 9991 0,'0'0'0,"0"-21"16,21-1-16,-21 1 0,0 0 15,0 0-15,0 0 0,0 0 16,-21 21 15,0 21-31,-1 0 0,1 0 16,0 21-16,0-20 0,0 20 15,0 0-15,-1 1 0,1-1 16,0 0-16,0 1 0,0-1 0,0 0 16,21 1-16,0-1 0,0-21 0,0 21 15,0-20-15,0-1 0,0 21 16,0-21-16,21 0 0,21 1 15,-21-22-15,22 0 0,-22 21 0,42-21 16,-20 0-16,-1 0 16,0 0-16,1-21 0,-22 21 0,0-22 15,21 1-15,-21 0 0,-21 0 0</inkml:trace>
  <inkml:trace contextRef="#ctx0" brushRef="#br1" timeOffset="89768.45">18923 10329 0,'0'0'0,"-21"0"0,21-21 0,-21 21 15,21-21-15,0 0 32,21 21-32,0 0 0,0 0 15,0-21-15,22 21 0,-1 0 0,0 0 16,1 0-16,-1 0 0,21-21 15,1 21-15,-22 0 0,22 0 16</inkml:trace>
  <inkml:trace contextRef="#ctx0" brushRef="#br1" timeOffset="90190.73">19833 10266 0,'0'-21'16,"0"0"-1,0-1-15,0 1 16,0 0 0,21 21-16,0 0 0,1-21 15,-1 21-15,0 0 0,0 0 0,0 0 16,0 0-16,1 0 0,-1 21 16,0 0-16,0 0 0,-21 1 0,21-1 15,0 63-15,1-62 16,-22 20-16,0 0 0,0 1 0,0-22 15,0 21-15,0-21 0,0 22 0,0-22 16,-22 0-16,22 0 0,-21-21 16,21 21-16,-21-21 0,0-21 31,21 0-31,0 0 0,0 0 16,0-1-16,0 1 0,0-21 0,0 21 15,0-22-15,0 1 16,21 0-16,0 21 0,-21-22 0,21 22 15,1 0-15,-1 0 0,21 0 16,-21 21-16,0-22 0,22 22 16,-22 0-16,0 0 0,21 0 0,1 0 15,-22 0-15,21 0 0,1 0 0</inkml:trace>
  <inkml:trace contextRef="#ctx0" brushRef="#br1" timeOffset="90730.45">21082 10202 0,'0'0'15,"21"0"-15,-42 22 32,0-1-32,0-21 0,-1 21 15,-20 0-15,0 21 0,-1-20 16,22-1-16,0 0 0,21 0 16,0 0-16,-21 0 0,21 1 0,0-1 15,0 0-15,0 0 0,0 0 16,42 0-16,-21 1 0,1-22 15,-1 0-15,21 21 0,0-21 0,-20 0 16,20 0-16,0 0 0,1 0 16,-1-21-16,-21-1 0,21 1 15,1 0-15,-1-21 0,-21 21 16,0-1-16,22-20 0,-22 0 0,-21 21 0,21-22 16,-21 22-16,21 0 0,-21 0 15,21 0-15,-21 42 31,0 21-31,0 0 16,0 1-16,0-1 0,-21 22 0,21-22 16,0 21-16,-21 1 0,21-1 0,0-20 15,0 20-15,0 22 0,0-22 16,0 22-16,0-21 0,0 20 0,0 1 16,0-22-16,0 22 0,-21-21 0,21 20 15,-21-20-15,0-1 16,-1 1-16,-20-1 0,21 1 0,-21-1 15,-1-20-15,1-1 0,21-21 0,-43 21 16,22-20-16,0-1 0,-1-21 16,1 0-16,-22 0 0,-41-21 15,41-1-15,-42-41 16,43 21-16,-1 20 0,22-20 0,0-21 16,-1 20-16,22-20 0,0-1 0,21-63 15</inkml:trace>
  <inkml:trace contextRef="#ctx0" brushRef="#br1" timeOffset="91321.12">22966 10160 0,'0'0'15,"0"-21"-15,0 0 0,-21 21 16,-1-21 0,1 21-16,-21 0 0,0 0 15,-1 0-15,1 0 0,0 0 16,-1 0-16,1 21 0,21-21 0,-22 21 16,22-21-16,0 0 0,0 21 15,0 0-15,21 0 16,21-21-16,0 0 0,21 22 15,-20-22-15,20 0 0,21 0 16,-20 0-16,-1 0 0,22 0 0,-22 21 16,0-21-16,1 0 0,-22 0 15,0 0-15,0 0 0,-21 21 16,-21-21-16,0 0 0,-22 21 16,1-21-16,0 21 0,-1-21 15,1 21-15,-21-21 0,20 22 16,22-22-16,-21 21 0,21-21 15,-1 0-15,22 21 0,0 0 16,0 0-16,22-21 0,-1 0 16,21 21-16,0-21 0,1 22 15,-1-22-15,0 21 0,-20-21 16,20 21-16,0 0 0,-21 0 0,1 0 16,-1 1-16,-21 20 0,0 0 0,0-21 15,0 22-15,-43-1 0,22 22 0,-21-22 16,21 0-16,-22 1 0,-20-1 15,21 0-15,-1 1 0,1-22 16,0 21-16,-1 0 0,22-20 0,0-1 16,0 0-16,0 0 0,21 0 15,21-21 1,0 0-16</inkml:trace>
  <inkml:trace contextRef="#ctx0" brushRef="#br1" timeOffset="91713.89">24193 10097 0,'0'0'0,"0"-127"16,0 105 0,0-20-16,0 21 0,0 0 0,-21 0 15,21-1-15,-21 22 0,0 0 16,0 0-16,0 0 0,-1 22 0,-20-1 16,21 0-16,-21 21 0,-1-21 0,1 22 15,21-1-15,-22 0 16,-62 85-16,83-84 15,1-1-15,0-21 0,0 22 16,21-1-16,0 0 0,0-21 0,0 22 16,0-22-16,0 0 0,63 43 15,-41-43 1,20 0-16,0-21 0,1 0 0,-1 0 0,0 0 16,1 0-16</inkml:trace>
  <inkml:trace contextRef="#ctx0" brushRef="#br1" timeOffset="92412.39">24638 10351 0,'42'-43'0,"-84"86"0,105-107 16,-41 43-16,-22 0 0,0 0 0,0-1 15,0 1-15,-22 0 16,1 21-16,0 0 0,0 0 16,0 0-16,-22 21 0,22-21 0,0 21 15,-21 22-15,21-22 0,-22 0 16,43 21-16,-21-20 0,0-1 15,21 0-15,-21 21 0,21-21 0,0 1 16,0-1-16,0 0 16,21 0-16,0-21 15,0 0-15,0 0 0,1 0 0,20 0 16,-21-21-16,21 0 0,-20 0 16,20-1-16,-21 1 0,21-21 15,1 0-15,-22 20 0,0-20 0,21 21 16,-20 0-16,-1-22 0,-21 22 15,21 0-15,-21 42 16,-21 0 0,0 1-16,-1-1 0,22 21 15,-21-21-15,21 0 0,0 1 0,0 20 16,0-21-16,0 0 0,0 0 16,0 1-16,0-1 0,21-21 0,1 21 15,-1-21-15,0 0 0,0 0 16,21 21-16,-20-21 0,20 0 15,-21 0-15,21-21 0,-20 21 0,20-21 16,-21 0-16,0-22 0,22 22 16,-22-21-16,0-1 0,0 22 0,0-21 15,0 0-15,1-1 0,20-20 16,-42 20-16,0 1 0,21 21 16,-21-21-16,21-1 0,-21-20 15,0 42-15,0-1 0,0 1 16,0 0-16,0 42 15,0 0-15,-21 1 16,0 20-16,21-21 0,-21 64 16,0-22-16,-1-20 15,1-1-15,21 0 0,0 1 16,0-1-16,-21 0 0,21 1 0,0-1 16,0 0-16,0 1 0,0-22 0,0 0 15,0 0-15,21 0 0,-21 0 16,21 1-16,1-22 0,-1 0 15,0 0-15,0-22 16,-21 1-16,0 0 16</inkml:trace>
  <inkml:trace contextRef="#ctx0" brushRef="#br1" timeOffset="92600.28">25209 10160 0,'0'0'16,"-21"0"-16,0 0 15,42 0 17,0 0-32,1 0 0,-1 0 15,0 0-15,21 0 0,-21 0 16,1 0-16,20 0 0,-21 0 0,21 0 16,1 0-16,-22 0 0,21 0 15</inkml:trace>
  <inkml:trace contextRef="#ctx0" brushRef="#br1" timeOffset="92837.15">26098 10033 0,'0'0'15,"-21"0"1,0 0-16,0 21 0,0 0 16,0-21-16,-22 22 0,22-1 0,-42 42 15,41-42-15,1 1 16,0-1-16,0 21 0,0-21 0,21 22 15,-21-22-15,21 0 0,0 21 16,0-21-16,0 1 0,0-1 16,21 0-16,0-21 0,0 21 0,0 0 15,0-21-15,1 0 0,20 0 16,0 0-16,1 0 0,-22 0 0,21-21 16,0 0-16</inkml:trace>
  <inkml:trace contextRef="#ctx0" brushRef="#br1" timeOffset="93288.89">26522 9821 0,'0'-21'0,"0"42"0,0-63 15,0 21-15,0 42 32,-21 0-32,21 22 0,-22-22 15,1 21-15,21 0 0,-21-20 16,0 20-16,0 0 0,0 1 0,21-1 15,-22-21-15,1 21 0,0 1 16,0-1-16,21-21 0,0 22 0,-21-22 16,0 21-16,21-21 0,-22 0 0,22 1 15,0-1-15,0 0 16,-21 0-16,21-42 31,0 0-31,0-22 16,21 22-16,1 0 0,-1-21 0,0-1 15,0 22-15,21-21 0,-20 21 16,20-22-16,0 22 0,-21 0 0,22-21 16,-1 42-16,0-21 0,1 21 0,-1 0 15,0 0-15,-20 0 0,20 21 16,0 0-16,-21 0 0,1 0 0,-22 22 16,0-22-16,0 21 0,0 0 15,-22 1-15,1-1 0,0 0 0,0 1 16,-43 41-16,22-62 15,21-1-15,-21 21 0,-1-21 0,1 0 16,21 1-16,-22-1 0,1-21 16,-21 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6T03:39:40.1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1016 1207 0,'0'-22'16,"0"1"-1,0 0-15,0 0 16,0 0-16,0 0 0,0-1 16,0 1-1,0 0-15,0 0 0,0 0 16,0 42 15,0 0-31,0 0 0,0 43 16,0-22-16,0-21 15,0 22-15,0-1 0,0 0 0,0 1 16,0-1-16,0 21 0,0-20 16,0-1-16,0 22 0,0-22 0,0 21 15,0-20-15,0-1 16,0 0-16,0 1 0,0-22 0,0 0 0,0 21 16,0-20-16,0-1 15,0 0-15,21-42 47,-21 0-47,0-1 0,21 1 16,-21 0-16,0 0 0</inkml:trace>
  <inkml:trace contextRef="#ctx0" brushRef="#br0" timeOffset="339.8">1482 1588 0,'0'63'31,"0"-42"-31,21-21 16,0 0-1,0 0-15,0-21 16,-21 0-16,21 0 15,1 0-15,-22-1 0,0 1 16,0 0 0,-22 21-1,1 0-15,0 0 16,0 0-16,0 0 0,0 0 16,21 21-16,-22 0 15,22 1-15,22-22 31</inkml:trace>
  <inkml:trace contextRef="#ctx0" brushRef="#br0" timeOffset="946.06">2286 1037 0,'0'0'0,"0"-21"0,0 0 0,0 0 16,0 0-16,0-1 0,0 1 15,0 0-15,0 0 0,0 0 0,0 0 16,21 42 15,21 0-31,-20 21 16,20 1-16,-21-1 0,21 21 0,1-20 16,-22 20-16,21 1 0,-21-1 15,1 1-15,-1-1 0,0 1 0,-21-1 16,21 22-16,-21-22 0,0 1 15,0-1-15,0 1 0,0-22 0,0 1 16,0-1-16,0 0 0,0 1 16,0-22-16,0 0 0,0 0 0,0 0 15,0 0-15,21-42 32,0 0-17,-21-21-15,0 21 0,22-22 16,-1 1-16</inkml:trace>
  <inkml:trace contextRef="#ctx0" brushRef="#br0" timeOffset="1272.14">3365 826 0,'0'0'0,"0"-43"31,0 64-31,-21 1 15,0-1-15,21 0 0,-21 21 16,0 1-16,0-1 0,-1 21 16,22 1-16,-21-1 0,0-20 0,0 41 15,0-20-15,-22 63 16,22-42-16,0-22 0,0 1 0,0-1 16,0 1-16,-1-22 0,1 21 15,0-41-15,0 20 0,21 0 0,0-21 16,0 1-16,0-1 15,0 0-15,21-21 32,0 0-32,0-21 15,1 0 1,-1-1-16</inkml:trace>
  <inkml:trace contextRef="#ctx0" brushRef="#br0" timeOffset="2923.99">3810 1842 0,'0'0'0,"42"0"32,-42-22-32,0 1 0,21 21 0,1-21 15,-22 0-15,21 0 16,-21 0-16,0-1 0,0-20 0,0 21 15,0 0-15,0-22 0,0 22 0,0 0 16,0-21-16,0 21 16,0-1-16,0 1 0,-21 0 0,21 0 0,-22 21 15,1 0-15,0 0 16,0 0-16,0 0 0,-22 21 16,22 0-16,0 0 0,0 22 15,-21-22-15,20 21 0,1 1 0,-21-1 16,21 21-16,0-20 0,-1-1 15,1 0-15,0 1 0,21-1 16,0-21-16,0 43 16,0-22-16,0-21 0,21 0 15,0-21-15,1 0 16,20 0-16,-21 0 0,0 0 0,0 0 16,22-21-16,-22 21 0,21-21 15,-21 0-15,43-43 0,-43 43 16,0-21-16,22 0 0,-22-1 15,0 1-15,0 0 0,-21-1 0,21 1 16,-21 0-16,21 20 0,-21 1 16,0-21-16,0 21 0,0 0 15,0 42 17,0 0-17,0 0-15,0 21 0,0-20 16,0 20-16,0 0 0,0 1 0,-21-22 15,21 21-15,0 0 0,0-20 16,-21 20-16,21-21 0,0 0 0,0 0 16,0 1-16,0-1 0,21 0 15,0-21-15,1 0 0,-1 0 16,0 0-16,0 0 0,0 0 16,0 0-16,22-21 0,-22 0 0,21 21 15,-21-43-15,22 22 0,-22 0 0,21-21 16,-21-1-16,22 1 0,-22 21 15,0-22-15,0 1 0,-21 0 16,0 21-16,0-1 0,0 1 0,0 0 16,0 0-16,-21 21 0,0 0 15,0 0-15,0 0 0,-1 0 16,1 0-16,21 21 16,0 0-16,0 0 15,0 1-15,0-1 0,21 0 16,1 0-16,-1 0 15,0 0-15,0 1 0,0-1 16,0 0-16,1 0 0,-1 0 16,0 0-16,-21 1 0,0-1 15,21 0-15,-21 0 0,21 0 0,-21 0 16,0 1-16,0-1 0,21 0 16,1 0-16,-1-21 15,0 0-15,0 0 0,0 0 16,0 0-16,1 0 0,20 0 15,0 0-15,-21 0 0,22 0 0,-1-21 16,0 0-16,1 0 0,-1 21 0,0-22 16,1-20-16,-22 21 15,21 0-15,1-22 0,-22 1 0,0 21 16,0-21-16,0-1 0,0 1 0,1 0 16,-22 20-16,0-20 0,0 21 15,0 0-15,0 0 0,0-1 0,0 1 16,-22 0-16,1 21 0,0 0 15,0 0-15,0 0 0,0 0 0,-22 0 16,22 21-16,-21 0 0,21 1 16,-22-1-16,22 21 0,0-21 15,0 22-15,0-22 0,-1 21 0,1 0 16,21 1-16,0-22 0,0 21 0,0-21 16,0 22-16,0-1 15,43 0-15,-22-20 16,0-22-16,0 0 0,0 0 15,0 0-15,22 0 0,-22 0 16,0 0-16,0-22 0,0 1 0,1 0 16,-1 21-16,0-21 0,0-21 15,0 20-15,-21 1 0,21-21 0,1 21 16,-22-22-16,0 1 0,21 21 16,-21-21-16,21 20 0,-21 1 0,0 0 15,0 0-15,0 0 0,0 0 0,0 42 47,0 0-31,0 0-16,0 0 0,0 22 0,0-22 15,0 21-15,0 0 0,0 1 16,0-22-16,0 21 0,0 1 0,0-22 16,0 21-16,0-21 0,0 0 0,21 1 15,0-1-15,0 0 0,1-21 16,-1 0-16,0 0 0,21 0 0,-21 0 15,22 0-15,-22 0 16,21 0-16,1-21 0,-22 21 0,0-21 16,21-1-16,-21 1 0,1-21 0,-1 21 15,0-22-15,0 22 0,21-42 16,-42 20-16,0 1 0,22 21 16,-22 0-16,21 0 0,-21-1 15,0 44 16,0-1-31,0 0 0,0 0 16,0 21-16,0 1 0,-21-1 16,21-21-16,0 0 0,0 1 15,0-1-15,0 0 0,0 0 0,0 0 16,21-21 0,0 0-16,0 0 0</inkml:trace>
  <inkml:trace contextRef="#ctx0" brushRef="#br0" timeOffset="3311.77">6202 1143 0,'-21'0'0,"42"0"0,-64 0 0,22 0 15,-21 21-15,21 0 0,0 1 16,21-1-16,-22 0 16,22 0-16,0 0 0,0 0 15,0 1-15,22-22 16,-1 0-16,0 0 0,0 0 0,0 0 16,0 0-16,1 0 0,-1 0 15,0 0-15,0 0 0,0-22 16,0 22-16,-21-21 0,0 0 0,0 0 15,0 0-15,0 0 0,0-1 16,0 1-16,0 0 16,-21 21-16,0 0 15,0 0-15,0 0 0,-22 21 16,22-21-16,0 21 0,0 1 0,0-1 16,0-21-16,21 21 0,0 0 0,0 0 15</inkml:trace>
  <inkml:trace contextRef="#ctx0" brushRef="#br0" timeOffset="4116.22">7133 1037 0,'0'0'0,"0"-21"16,0 0-16,-21 0 0,0 0 15,0 21 1,21 21 0,-22 0-16,22 0 0,-21 21 15,21-20-15,0 20 0,-21 43 16,21 20-1,-21-62-15,21-1 0,0 0 0,-21 22 0,21-22 16,0 1-16,0-1 0,-21 21 16,21-20-16,0-22 0,-22 21 15,22 1-15,0-22 0,0 0 0,0 21 16,0-21 0,0-42 15,0 0-31,0 0 0,0 0 0,0 0 15,0-1-15,22-20 0,-22 21 16,21-21-16,0 20 0,0-20 0,0 21 16,22-21-16,-22 20 0,21 1 15,-21 0-15,22 0 0,-1 0 16,0 0-16,43 21 0,-43 0 0,1 0 16,-1 0-16,0 0 0,-21 21 15,22 0-15,-1 0 0,-21 0 16,22 22-16,-22-22 0,-21 21 15,0-21-15,0 22 0,0-22 16,0 21-16,-21-21 0,-1 0 0,1 1 0,-21 20 16,0-21-16,-1-21 0,-41 42 15,41-20-15,-20-22 0,20 0 16,1 21-16,0-21 0,-1 0 16,1 0-16,21 0 0,-21 0 0,20 0 15,1 0-15,0 0 0,21-21 31,0-1-31,21 1 16,22 0-16,-22 0 0,21 0 16,-21-22-16</inkml:trace>
  <inkml:trace contextRef="#ctx0" brushRef="#br0" timeOffset="4416.51">8128 931 0,'0'0'0,"0"-21"0,-21 42 31,21 1-15,0 20-16,0-21 0,-21 21 0,21 22 16,-22-22-16,22 1 0,0 20 15,-21 22-15,21-22 0,0-20 16,0-1-16,0 0 0,0 22 15,0-22-15,0 0 0,0-20 0,0 20 16,0 0-16,0-21 16,21 1-16,-21-1 0,22-21 0,-1 0 15,0 0 1,0 0-16,0-21 0,-21-1 16,21 1-16</inkml:trace>
  <inkml:trace contextRef="#ctx0" brushRef="#br0" timeOffset="4797.3">8340 1566 0,'21'0'31,"0"0"-31,0 0 16,0 0-16,0-21 0,1 0 15,-1 21-15,0-21 16,0 0-16,0 0 15,-21-1-15,21 22 0,-21-21 0,0 0 16,0 0-16,-21 21 31,0 0-15,0 21-16,0 0 0,0 0 0,21 1 16,-22-1-16,1 0 0,21 21 15,0-21-15,-21 22 0,0-22 0,21 21 16,-21-21-16,21 1 0,0 20 0,0-21 15,0 0-15,0 0 0,0 1 16,0-1-16,21-21 0,0 0 16,0 0-16,0 0 15,1 0-15,-1 0 0,21 0 0,-21-21 16,22 21-16,-1-22 0,0 1 16,1 0-16,-1-21 0,0 21 0</inkml:trace>
  <inkml:trace contextRef="#ctx0" brushRef="#br0" timeOffset="5188.51">9292 1376 0,'0'-21'0,"0"42"0,21-63 0,-21 20 0,21 22 16,-21-21-16,-21 21 15,0 0 1,0 0-16,0 0 0,0 21 0,-22-21 16,22 22-16,0-1 0,0 0 15,0-21-15,-1 21 0,22 0 16,0 0-16,0 1 0,0-1 15,0 0-15,0 0 16,22 0-16,-1 0 0,21-21 16,-21 22-16,0-22 0,22 21 0,-22 0 15,21-21-15,-21 21 0,1 0 16,-1-21-16,0 21 0,-21 1 0,0-1 16,0 0-16,0 0 15,-21 0-15,-22-21 16,22 21-16,-21-21 15,21 0-15,-22 0 0,1 0 16,0 0-16,-22 0 0,43 0 16,0 0-16,0 0 0,0 0 15,-1 0-15,1 0 16,42 0 0,1 0-1,-1 0-15,0 0 0</inkml:trace>
  <inkml:trace contextRef="#ctx0" brushRef="#br1" timeOffset="11772.04">3048 3704 0,'-21'0'32,"0"0"-17,-1 0 1,1 0-16,0 0 0,0 0 0,0 0 15,0 0-15,-1 0 0,-20 0 16,21 0-16,0 0 0,0 0 0,-1 0 16,1 0-16,0 0 0,0 0 15,0 0-15,0 0 0,-1 0 16,1 0-16,0 0 16,0 0-16,0 0 31,42 0 0,0 0-15,0 0-16,22 0 15,-22 0-15,21 0 0,-21 0 0,22 0 16,-1 0-16,64 0 16,-64 0-16,22 0 0,-22-21 0,21 21 15,1 0-15,-1 0 0,1 0 16,21 0-16,-22 0 0,1-21 15,-1 21-15,22 0 0,-22 0 16,64 0-16,-84 0 0,20 0 16,-21 0-16,1-21 0,-1 21 15,0 0-15,-20 0 0,20 0 0,-21 0 16,0 0-16,0 0 0,1 0 16,-1 0-16,0 0 15,-21-21 32,0-1-31,-21 1 15</inkml:trace>
  <inkml:trace contextRef="#ctx0" brushRef="#br1" timeOffset="12549.56">4022 3260 0,'0'0'0,"-22"0"31,22 21 16,0 0-31,22 0-16,-1 0 15,0 1-15,0-1 0,0-21 16,0 21-16,1 0 0,-1-21 0,0 21 16,0 0-16,21-21 15,-20 22-15,-1-22 0,0 0 0,0 21 0,0-21 16,0 0-16,1 0 0,-1 0 0,0 0 15,0 0-15,0 0 16,0 0-16,1 0 31,-22 21-15,-22-21 0,1 0-16,21 21 0,-21-21 15,0 0-15,0 21 0,0-21 16,-1 21-16,1 1 0,0-22 0,0 21 15,0 0-15,0-21 0,-1 21 16,1 0-16,0 0 0,-21-21 0,21 22 16,-1-1-16,1 0 0,21 0 15,-21-21-15,0 21 0,0 0 0,0-21 16,21 22-16,-22-22 0,22 21 16,-21-21-16,21 21 15,-21-21-15,0 0 16,21 21-1,0-42 64,21 21-64</inkml:trace>
  <inkml:trace contextRef="#ctx0" brushRef="#br1" timeOffset="13468.16">5609 3429 0,'42'-21'31,"-20"21"-31,-1 0 16,0-21-16,0 21 0,0-21 0,22-1 16,-22 22-16,0-21 0,21 0 15,-21 0-15,1 0 0,-1 0 0,0 21 16,-21-22-16,0 1 0,0 0 16,-21 21-1,0 0 1,-22 0-16,22 0 0,-21 0 0,21 0 15,-22 21-15,1-21 0,21 21 16,-22 1-16,22-22 0,0 21 16,0 0-16,0-21 0,21 21 0,0 0 15,0 0-15,0 1 16,21-1-16,0 0 0,21 0 16,-20-21-16,-1 21 0,21 0 15,-21 1-15,22-1 0,-22-21 0,21 21 16,-21 0-16,22 0 0,-22-21 15,21 21-15,-21 1 0,0-1 0,22-21 16,-22 21-16,0 0 0,0 0 16,-21 0-16,0 1 0,0-1 0,0 0 15,0 0-15,0 0 16,-21 0-16,0 1 0,-21-1 16,20 0-16,-20 0 0,0 0 0,21-21 15,-22 21-15,1-21 0,0 0 0,-22 0 16,22 0-16,-1 0 0,1 0 15,0 0-15,-1 0 0,1 0 0,21-21 16,0 21-16,-22-21 0,22 0 16,0 0-16,0 0 0,0-1 15,0 1-15,21 0 0,-22 0 16,22 0-16,0 0 0,22-1 31,-1 22-31,0-21 16,0 21-16,0 0 0,22 0 0,-22-21 15,21 21-15,-21 0 0</inkml:trace>
  <inkml:trace contextRef="#ctx0" brushRef="#br1" timeOffset="13807.97">6604 3133 0,'0'0'0,"0"-21"0,0-1 16,0 44 31,-21-1-47,21 21 0,0-21 16,-21 22-16,21-1 0,0 0 15,0 1-15,-22-1 0,22 21 0,-21-20 16,21-1-16,-21 0 0,21 1 15,-21-1-15,21 0 0,0 1 0,0-22 16,0 0-16,0 21 0,0-20 16,0-1-16,0 0 0,0 0 0,0 0 15,21-21 1,0 0 0,-21-21-16,21 0 0,-21 0 15,0 0-15</inkml:trace>
  <inkml:trace contextRef="#ctx0" brushRef="#br1" timeOffset="14398.09">6265 3620 0,'0'0'0,"-21"0"0,0 0 16,42 0 15,0 0-31,22 0 0,-22 0 15,21 0-15,0-22 0,22 1 0,-22 21 16,22-21-16,-1 0 0,1 0 16,-1 21-16,1-21 0,-1-1 15,-20 22-15,-1-21 0,0 0 0,1 21 0,-22 0 16,0-21-16,0 21 0,0 0 16,-21 21 15,0 0-31,-21-21 0,0 21 0,0 1 15,0-1-15,21 0 0,-22 0 0,1 21 16,0-20-16,21-1 0,0 0 16,-21 0-16,21 21 0,-21-20 0,21-1 15,0 21-15,0-21 16,0 0-16,0 1 0,21-1 16,0-21-16,0 0 0,0 21 0,1-21 15,20 0-15,-21 0 0,0 0 16,22 0-16,-22 0 0,21-21 15,0 0-15,-20-1 0,-1 1 16,0 0-16,-21 0 0,0 0 16,21 0-16,-21-22 0,0 22 0,0-21 15,0-1-15,0 22 0,0-21 16,0 21-16,-21-22 0,0 22 0,21 0 16,-43 0-16,22 21 0,0 0 15,0-21-15,0 21 0,-22 0 0,22 0 16,0 0-16,0 21 0,0 0 15,0-21-15,21 21 0,0 0 0,-22 22 16,22-22-16,0 0 16,0 0-16,0 0 0,22-21 15,-1 22-15,0-22 0,0 0 16,0 0-16</inkml:trace>
  <inkml:trace contextRef="#ctx0" brushRef="#br1" timeOffset="14877.42">7641 3514 0,'0'0'0,"-21"-43"31,21 22-31,0 0 16,21 21-1,0 0-15,0 0 0,1 0 16,-1 0-16,21 0 0,-21 0 0,43 0 16,-22 21-16,-21 0 15,0 1-15,1-22 0,-1 21 0,0 0 16,0 21-16,-21-21 16,21 1-16,-21-1 0,0 0 0,0 0 0,0 21 15,0-20-15,0-1 0,-21-21 0,0 21 16,0 0-16,21 0 0,-21-21 15,21 21-15,-22-21 16,22-21 15,0 0-31,0 0 0,0 0 16,22 0-16,-22-1 16,21 1-16,-21 0 0,21-21 0,-21 21 15,21-1-15,0-20 0,-21 21 16,21 0-16,1 0 0,-1-1 0,0 1 15,21 0-15,-21 21 0,-21-21 16,22 21-16,-1 0 0,0 0 16,0 0-16</inkml:trace>
  <inkml:trace contextRef="#ctx0" brushRef="#br1" timeOffset="15324.43">8572 3683 0,'22'0'32,"-1"-21"-17,0 21-15,0-21 0,0 0 16,0-1-16,-21 1 0,22 21 0,-1-21 15,0-21-15,-21 21 0,0-1 16,21 1-16,-21 0 0,0 0 16,0 0-16,0 0 0,0-1 15,-21 22-15,0 0 16,0 0-16,-1 22 0,-20-22 16,21 21-16,0 0 0,0 21 0,-1-21 15,1 1-15,0 20 0,0-21 16,0 0-16,21 22 0,-21-22 0,21 21 15,0-21-15,0 0 0,0 1 16,0-1-16,21 0 0,0-21 0,0 21 16,0-21-16,0 0 0,22 0 15,-22 0-15,21 0 0,1 0 16,41 0-16,-20 0 16,-22-21-16,-21 0 0,0 21 0,1-21 15,-1-1-15,0 1 0,0 21 16,-21-21-16,21 0 0</inkml:trace>
  <inkml:trace contextRef="#ctx0" brushRef="#br1" timeOffset="15876.04">10562 3069 0,'0'0'0,"0"-21"15,0 0-15,0 0 16,0 0-16,0 42 47,0 0-47,0 21 0,0-21 0,0 22 15,0-1-15,0 0 16,0 22-16,0-22 0,0 22 0,0-22 16,-21 22-16,0-22 0,21 0 15,-21 1-15,21-1 0,0-21 0,-22 43 16,22-43-16,-21 0 0,21 0 15,0 0-15,21-42 32</inkml:trace>
  <inkml:trace contextRef="#ctx0" brushRef="#br1" timeOffset="16624.06">10181 3535 0,'-42'0'0,"84"0"0,-105 0 0,41 0 16,1 0 0,42 0-1,1 0-15,20 0 0,-21 0 16,43 0-16,-22 0 0,0 0 16,22-21-16,-1 21 0,1-21 0,-1-1 15,22 1-15,-22 21 16,1-42-16,21 21 0,-22 0 0,1-1 15,-1-20-15,1 21 0,-22-21 0,0 20 16,-21-20-16,1 21 0,-1-21 16,0 20-16,-21 1 0,21 0 0,-21 0 15,0 0-15,0 0 16,0-1-16,-21 22 16,0 0-16,0 0 15,21 22-15,-22-1 16,22 0-16,-21 21 0,21-21 15,0 22-15,0-1 0,0 0 0,-21 1 16,21-1-16,0 0 0,0 22 16,0-22-16,0 1 0,0-22 15,0 21-15,0 0 0,0-20 0,0 41 16,0-42-16,0 0 0,0 1 16,0-1-16,0 0 15,0 0 1,-21-21-1,21-21 1,0 0-16,0 0 16,0-1-16,0 1 0,0 0 15,0 0-15,21 0 0,0 0 0,0-1 16,1-20-16,-1 21 0,21 0 16,-21-22-16,22 22 0,-22 0 15,21 21-15,0-21 0,1 21 0,-1 0 16,-21 0-16,22 0 0,-1 0 15,-21 21-15,21-21 0,-20 21 0,20 0 16,-21 1-16,0-1 0,-21 0 0,0 0 16,0 0-16,0 22 0,0-22 15,-21 0-15,0 21 16,0-21-16,0-21 0,-1 22 16,22-1-16,-21-21 0,0 21 15,21 0-15,21-21 47,0-21-31,-21 0-16,22 21 0</inkml:trace>
  <inkml:trace contextRef="#ctx0" brushRef="#br1" timeOffset="17057.86">12107 3556 0,'-21'0'16,"42"0"15,0 0-15,1 0-16,-1 0 0,0 0 0,0-21 15,0 21-15,0-21 0,1 0 0,20 21 16,-21-22-16,0 1 0,0 0 15,1 0-15,-1 0 0,-21 0 0,0-1 16,21 1-16,-21 0 16,0 0-16,-21 21 15,0 0-15,-1 0 0,1 0 0,-21 21 16,21-21-16,0 21 0,-22 0 16,22 22-16,-21-22 0,21 0 15,-22 21-15,22-20 0,0 20 16,21-21-16,0 0 0,0 22 0,0-22 15,0 0-15,0 0 0,0 0 0,21-21 16,0 21-16,22 1 0,-22-22 16,21 0-16,0 0 0,-20 0 0,20 0 15,0 0-15,1 0 0,-1 0 16,0-22-16,-21 22 0,1-21 16,-1 21-16,0-21 0,0 0 0,-21 0 0,0 0 15,0-1-15</inkml:trace>
  <inkml:trace contextRef="#ctx0" brushRef="#br1" timeOffset="18932.59">14605 3302 0,'21'0'16,"0"-21"-1,0 0 1,-21 0 0,22-1-16,-22 1 0,21 0 15,-21 0-15,0 0 16,0 0-16,0-1 16,-21 1-16,-1 21 15,1 0-15,0-21 0,0 21 16,0 0-16,-22 0 0,22 0 0,0 0 15,-21 0-15,-1 0 0,22 0 16,-21 0-16,0 21 0,20 0 0,-41 43 16,42-43-16,0 21 15,-1-20-15,1 20 0,21 0 0,0-21 16,0 22-16,0-22 0,0 0 0,0 21 16,21-20-16,-21-1 0,22-21 15,-1 21-15,0 0 0,42-21 16,-41 21-16,-1-21 0,21 0 15,-21 0-15,22 0 0,-22 0 16,21 0-16,-21-21 0,22 21 0,-22-21 16,0 0-16,21 0 0,-21-1 15,1 1-15,20-21 0,-21 21 0,0-22 16,0 1-16,1 0 0,-1-1 16,0 1-16,0 0 0,-21-1 0,21 1 15,-21 21-15,21-21 0,-21-1 0,0 1 16,0 0-16,0-1 0,0 22 15,0-21-15,0-1 0,0 22 0,0 0 16,0 0-16,0 0 16,0 0-16,0 42 15,-21 21-15,0-21 16,21 22-16,0-1 0,0 0 0,-21 1 16,21-1-16,0 0 0,-21 22 0,21-22 15,0 22-15,0 20 16,-21-41-16,21 20 0,0-42 0,0 22 15,0-1-15,0-21 0,0 21 16,0-20-16,0-1 0,0 0 0,21 0 16,0-21-16,0 21 0,0-21 15,0 0-15,1 0 0,-1 0 0,21 0 16,-21 0-16,22 0 0,-22-21 16,0 21-16,21-21 0,-21 0 15,22 0-15,-22-1 0</inkml:trace>
  <inkml:trace contextRef="#ctx0" brushRef="#br1" timeOffset="19512.73">15727 3112 0,'0'0'16,"0"-22"-16,0 1 0,0 0 16,0 0-1,0 0-15,-21 21 16,-1-21-16,1 21 0,0 0 15,0 0-15,0 0 0,0 0 16,-22 21-16,22-21 0,-21 21 16,21 0-16,-22 0 0,22 0 0,-21 22 15,21-22-15,-1 21 0,1 1 16,-21-22-16,42 21 0,-21 0 0,21 1 16,-21-22-16,21 0 0,0 21 15,0-20-15,0-1 0,0 0 0,21 0 16,0-21-16,21 21 15,-21-21-15,22 0 0,-22 0 0,0 0 16,21 0-16,-20 0 0,-1 0 16,21 0-16,-21-21 0,0 0 15,1 0-15,-1 0 0,0-22 0,0 22 16,0-21-16,0 21 0,-21-22 16,22-41-16,-22 41 0,21 22 15,-21-21-15,0 21 0,0-1 0,0-20 16,0 21-16,0 0 15,0 42 17,0 0-32,0 0 0,0 0 0,0 1 15,0 20-15,0-21 0,0 21 16,0-20-16,0 20 0,0 0 16,0-21-16,0 1 0,0 20 0,0-21 15,0 0-15,21 0 0,0 1 16,-21-1-16,21-21 0,0 21 0,1-21 15,-1 0-15,0 0 16,0 0-16,0 0 0,22 0 16,-22-21-16,0 21 0,21-21 0,-21-22 15,1 22-15,20 0 0</inkml:trace>
  <inkml:trace contextRef="#ctx0" brushRef="#br1" timeOffset="19810.56">16446 2540 0,'-21'-21'16,"42"42"-16,-63-42 15,21 21-15,0 0 0,0 21 16,21 21-16,-22 1 16,22-1-16,-21 0 0,21 1 0,0-1 15,0 22-15,-21-22 0,21 0 0,-21 1 16,21-1-16,0 21 0,-21-20 15,21 41-15,0-41 16,0-1-16,0-21 0,0 22 16,0-22-16,0 0 0,0 21 0,0-21 15,0 1-15,0-1 16,21-21-16,0 0 16,0 0-16,22-21 0,-22 21 15,0-22-15</inkml:trace>
  <inkml:trace contextRef="#ctx0" brushRef="#br1" timeOffset="20400.21">16954 3196 0,'0'0'0,"0"-21"0,0 0 15,0 0-15,0 0 16,0-1-16,0 1 0,0 0 15,0 0-15,0 0 16,-21 21 0,0 0-16,0 0 15,0 0-15,-22 21 0,22-21 16,-21 21-16,21 21 0,-22-20 0,1 20 16,21-21-16,-21 21 0,20 1 15,1-1-15,0-21 0,0 22 0,21-22 16,0 21-16,0-21 0,0 0 15,0 22-15,42-1 16,-21-42-16,1 0 0,-1 0 16,0 0-16,0 0 0,21 0 15,-20 0-15,-1 0 0,0-21 0,0 0 16,21 0-16,-20-1 0,-1 1 16,0-21-16,0 21 0,0-22 15,0 1-15,-21 0 0,22 21 0,-22-22 16,21 1-16,-21 21 0,21 0 0,-21-1 15,0 1-15,0 0 0,0 42 32,0 0-17,0 1-15,-21-1 0,21 0 16,0 21-16,-21-21 0,21 22 0,0-1 16,0-21-16,0 22 0,0-22 0,0 0 15,0 0-15,0 0 0,0 0 16,0 1-16,21-1 0,0-21 0,0 0 15,0 0-15,0 0 16,1 0-16,-1 0 0,21 0 0,-21 0 16,0 0-16,1-21 0,20-1 15,-21 1-15,21-21 0,-20 21 0,-1-22 16,21 1-16</inkml:trace>
  <inkml:trace contextRef="#ctx0" brushRef="#br1" timeOffset="20811.98">16108 2836 0,'0'0'0,"0"-21"15,21 21 1,21 0-16,1-21 0,-1 0 16,21 21-16,1 0 0,-1-21 0,1 21 15,-1 0-15,1-21 0,-1 21 16,1-22-16,-1 22 0,22 0 15,-43-21-15,1 21 0,-22 0 16,21 0-16,-21 0 0,1 0 16,-1 0-16,-21-21 15,0 42 32,-21 0-47,-1 1 0</inkml:trace>
  <inkml:trace contextRef="#ctx0" brushRef="#br1" timeOffset="23409.34">2688 5652 0,'0'0'0,"-21"0"0,0 0 15,0 0-15,-1 0 0,1 0 0,0 0 16,0 0-16,0 0 0,0 0 15,-22 0-15,22 0 0,0 0 16,0 0-16,0 0 0,-1 0 16,1 0-16,21-22 31,21 22-15,22 0-16,-22 0 0,21 0 15,22 0-15,-22 0 0,22 0 0,-1 0 16,1-21-16,20 21 0,-20 0 15,20 0-15,-20-21 0,84 21 16,-63 0-16,-22-21 0,22 21 16,-22 0-16,22 0 0,-21 0 15,-1-21-15,1 21 0,-1 0 0,-21 0 16,1 0-16,-1 0 0,0 0 16,-20 0-16,20 0 0,0-21 15,-21 21 1,-21-22 15,0 1 0,-21 21-31,21-21 16,0 0-16</inkml:trace>
  <inkml:trace contextRef="#ctx0" brushRef="#br1" timeOffset="24019.99">3895 5207 0,'0'0'0,"-43"0"16,22 0 15,21 21-15,0 0-16,0 1 0,21-1 15,0-21-15,1 21 16,-1 0-16,0-21 0,0 21 0,21 0 16,-20-21-16,20 22 0,-21-22 15,21 21-15,-20-21 0,20 0 0,-21 21 16,21-21-16,-20 0 0,-1 0 15,21 0-15,-21 0 16,0 0-16,1 0 0,-1 0 16,0 0-16,-21-21 31,-21 21-15,0 0-16,-1 0 0,1 0 15,0 0-15,0 21 0,0-21 16,0 21-16,-1 0 0,1-21 15,-21 21-15,21 1 0,0-1 0,-1 21 16,-20-21-16,21 0 0,0 22 16,-22-22-16,22 21 0,0-21 0,-21 22 15,21-22-15,-1 0 0,1 21 16,0-20-16,0-1 0,0 0 0,21 21 16,-21-21-16,-1 1 15,22-1 1,22-21 31,-1-21-32,-21-1-15,0 1 0,21 21 16</inkml:trace>
  <inkml:trace contextRef="#ctx0" brushRef="#br1" timeOffset="25075.96">5736 5292 0,'-21'-64'31,"21"43"-31,0 0 16,0 0-1,0 42 1,0 0-1,0 0-15,0 22 16,0-22-16,0 0 0,0 21 0,0-21 16,0 22-16,0-1 0,0 0 15,0 1-15,0-1 0,0-21 16,0 22-16,0-1 0,-21 0 0,21-21 16,0 1-16,0-1 0,0 0 0,0 0 15,0 0-15,0 0 16,21-21-1,0 0 1,-21-21-16,0 0 0,21 0 0,-21 0 16,21 0-16,1-1 0,-22-20 15,21 21-15,0-21 0,0-1 0,0 22 16,0-21-16,1 21 0,-1-22 16,0 22-16,0-21 0,0 21 0,0-1 15,1 1-15,-1 0 0,0 21 0,0-21 16,0 21-16,0-21 15,1 21 1,-22 21-16,21-21 0,-21 21 16,0 0-16,0 0 0,21 22 15,-21-22-15,0 21 0,0-21 16,0 1-16,0 20 0,0-21 16,0 21-16,0-20 0,21-1 0,-21 21 15,0-21-15,0 0 0,0 1 16,21-1-16,0-21 0,-21 21 0,22 0 15,-1-21-15,0 0 0,0 0 0,0 0 16,0 0-16,1 0 0,-1 0 16,21 0-16,-21-21 0,0 0 0,22 0 15,-22-1-15,0 1 0,0-21 16,0 0-16,1 20 0,-1-20 0,-21 0 16,0-1-16,0 1 0,0 0 15,0-1-15,0 1 0,0 21 16,0-21-16,-21-1 0,-1 22 15,1 0-15,21 0 0,-21 0 16,0 21-16,0-22 0,0 22 0,-1 0 16,1 0-16,0 0 15,21 22 1,0-1 0,0 0-1,21-21-15,0 0 0,1 0 16,-1 0-16,21 0 0</inkml:trace>
  <inkml:trace contextRef="#ctx0" brushRef="#br1" timeOffset="25679.66">7218 4868 0,'0'-21'0,"0"42"0,-21-42 31,-1 21-31,22 21 16,0 1-16,-21-1 16,21 0-16,0 0 0,-21 21 0,21 1 15,0-1-15,0 0 0,0 1 16,0-1-16,0 0 0,0 1 0,0-22 16,0 21-16,0 1 0,0-1 0,0 0 15,0 1-15,0-1 0,0-21 16,0 21-16,0-20 0,0 20 0,0-21 15,0 0-15,0 0 0,0-42 47,0 0-31,0 0-16,0 0 0,0 0 16,0-1-16,0-20 0,21-21 15,0 41-15,-21 1 0,22-21 16,-1 21-16,-21-22 0,21 22 0,0 0 15,0 0-15,0 0 0,1 0 0,-1 21 16,0-22-16,21 22 0,-21 0 16,1 0-16,20 0 0,-42 22 15,21-22-15,0 21 0,0 0 16,1 0-16,-22 0 0,0 0 0,0 1 16,21 20-16,-21-21 0,0 0 0,21 0 15,-21 22-15,0-22 0,0 0 16,0 0-16,0 0 0,0 22 15,0-22-15,-21 0 0,0 0 16,-1 0 0,1 1-16,21-44 47,0 1-47,0 0 15,21 0-15</inkml:trace>
  <inkml:trace contextRef="#ctx0" brushRef="#br1" timeOffset="26630.82">8318 5334 0,'0'0'0,"0"-21"0,0 0 16,0 0-16,0-1 0,0 1 15,0 0-15,0 0 0,0 0 0,0 0 16,-21-1-16,0 1 0,21 0 0,-21 0 16,0 21-16,0 0 0,-1 0 15,1 0-15,0 0 0,0 0 16,0 21-16,0 0 0,-22 0 16,22 1-16,0-1 0,0 21 15,0 0-15,-22-20 0,1 62 16,42-63-16,-21 22 0,0-22 15,21 21-15,-22 22 0,22-22 16,0-21-16,0 0 0,0 1 0,0 20 16,22-42-16,-1 21 0,0 0 15,0-21-15,0 0 0,0 0 0,1 0 16,-1 0-16,0 0 0,0 0 16,21-21-16,-20 21 0,-1-21 0,0 0 15,0 0-15,0-22 0,0 22 16,1-21-16,-1 21 0,-21-22 0,21 22 15,-21-21-15,21-1 0,-21 22 16,21-21-16,-21 21 0,0 0 0,0-1 16,0 1-16,0 0 0,0 42 47,0 0-47,-21 1 0,21 20 15,0-21-15,0 0 0,-21 0 16,21 22-16,0-22 0,0 0 0,0 21 15,0-20-15,0 20 16,21-21-16,0 0 0,0 0 0,-21 1 16,22-1-16,-1 0 0,0-21 15,0 0-15,0 0 0,0 0 16,1 0-16,-1 0 0,0 0 16,0-21-16,0 0 0,0-1 0,1 1 15,20-21-15,0-22 16,-42 22-16,21 0 0,1-1 15,-1 1-15,0 0 0,-21-1 0,21-20 16,-21 21-16,21-1 0,-21 1 16,0 0-16,0 20 0,0-20 0,0 21 15,0 0-15,0-22 0,0 22 16,0 0-16,-21 21 16,0 0-1,21 21-15,0 22 16,-21-22-16,21 0 0,-21 21 0,21 1 15,0-1-15,0 0 0,0 1 16,0-1-16,-22 0 0,22 1 0,0-1 16,-21 0-16,21-21 0,0 22 0,0-1 15,0-21-15,0 22 0,0-22 16,0 21-16,0-21 0,0 0 0,43 22 16,-43-22-16,21-21 0,0 21 15,0-21-15,0 0 16,0 0-16,1 0 0,-1 0 15,0 0-15,0 0 0,0 0 0,0-21 16,1 0-16,-1 21 0,0-21 16,0-1-16,0-20 0,0 21 0,-21 0 15</inkml:trace>
  <inkml:trace contextRef="#ctx0" brushRef="#br1" timeOffset="26959.72">8615 5059 0,'0'0'0,"21"0"31,0 0-31,21 0 0,-20 0 0,20 0 16,-21 0-16,21 0 0,-20 0 15,62-21-15,-63 21 0,1 0 16,20 0-16,-21-21 0,0 21 16,0 0-16,1 0 0,-1 0 15,0 0 17</inkml:trace>
  <inkml:trace contextRef="#ctx0" brushRef="#br1" timeOffset="36984.78">3111 7430 0,'-21'0'0,"0"0"0,-21 0 16,21 0-16,-22 0 15,22 0-15,-21 0 0,21 0 16,-43 0-16,43 0 16,-21 0-16,20 0 0,-20 0 0,21 0 15,0 0-15,0 0 0,-22 0 16,22 0-16,0 0 0,0 0 15,0 0 1,42 0 0,0 0-1,21 0-15,1 0 0,-1 0 16,0 0-16,22 0 0,-22 0 0,22 0 16,-1 0-16,1-22 0,20 22 15,-20 0-15,20 0 0,1-21 0,0 21 16,21 0-16,-22 0 0,1 0 15,84-21-15,-84 21 0,-22 0 16,1 0-16,-22 0 0,22 0 16,-22-21-16,0 21 0,1 0 0,-22 0 15,42 0-15,-41 0 16,-1-21-16,0 21 16,-21-21 15,-21-1 0,21 1-31,0 0 0</inkml:trace>
  <inkml:trace contextRef="#ctx0" brushRef="#br1" timeOffset="37484.5">4191 7049 0,'0'0'0,"-21"-22"0,0 22 16,-1 0-16,1 0 16,21 22 31,21-1-47,1-21 0,-1 21 15,0-21-15,0 21 0,0-21 0,22 21 16,-22 0-16,21-21 0,-21 22 15,22-22-15,-1 0 0,-21 21 16,21-21-16,1 0 0,-1 0 0,-21 0 16,22 0-16,-22 21 0,0-21 15,0 0-15,0 0 0,0 0 0,1 0 16,-22 21 0,-22 0-1,1-21 1,0 21-16,0 1 0,-21-22 0,20 21 15,-20 0-15,0 0 0,21 0 16,-22 0-16,1 1 0,0 20 0,-64 43 16,42-43-1,22 0-15,21-21 0,-22 1 16,22-1-16,0 0 0,21 0 0,-21-21 16,21 21-16,-21 0 0,0 1 15,42-22 32,0 0-47,0-22 0</inkml:trace>
  <inkml:trace contextRef="#ctx0" brushRef="#br1" timeOffset="38143.83">6223 6816 0,'0'0'0,"-21"0"0,-22 0 0,22 0 0,0 0 16,0 0-16,0 0 15,42 0 1,0 0-16,0 0 0,22 0 16,-1 0-16,0 0 0,22 0 15,-22 0-15,43 0 0,-22 0 0,1 0 16,20 0-16,-20 0 0,21 0 16,-22 0-16,1 0 0,-1 0 0,-21 0 15,1 0-15,-1 0 0,0 0 16,-20 0-16,-1 0 0,-42 0 47,-1 0-47,1 0 15,0 0-15,0 0 0,0 0 16</inkml:trace>
  <inkml:trace contextRef="#ctx0" brushRef="#br1" timeOffset="38472.39">6921 6816 0,'0'0'0,"-21"0"15,0 0-15,21 21 32,-21-21-32,21 21 0,0 0 15,0 0-15,0 1 0,0-1 0,0 0 16,0 21-16,0-21 0,-21 22 15,21-1-15,0 0 0,0 1 0,0-1 16,-21 0-16,21 1 0,-22-1 16,22-21-16,0 22 0,0-22 0,-21 21 15,21-21-15,0 0 0,0 1 0,0-1 16,0 0-16,0 0 0,0 0 16,0 0-1,21-42 16,1 0-31,-1 0 16</inkml:trace>
  <inkml:trace contextRef="#ctx0" brushRef="#br1" timeOffset="39220.58">7366 7154 0,'21'-21'0,"-42"42"0,42-63 16,0 42-16,-21-21 0,0 0 15,21 21 1,-21 21 15,0 0-31,0 0 0,0 0 0,-21 22 16,21-22-16,0 0 0,0 21 16,-21-20-16,21 20 0,-21-21 0,21 0 15,0 22-15,0-22 0,-21 0 16,21 0-16,0 21 15,0-20-15,21-22 0,0 0 0,0 0 16,0 0-16,1 0 16,20 0-16,-21 0 0,0 0 0,22-22 15,-22 1-15,21 0 0,22-21 16,-43 21-16,0-1 0,0 1 16,0-21-16,0 21 0,1-22 0,-1 22 15,0 0-15,-21 0 0,0 0 16,21 0-16,-21-1 0,21 1 0,-21 0 15,21 0-15,-42 42 47,21 0-31,-21 0-16,21 1 0,-21-1 16,21 21-16,0-21 0,0 22 0,-21-1 15,21-21-15,-21 21 0,21 1 16,-22-1-16,22 0 0,0-20 0,0 20 15,0 0-15,0 1 0,0-22 16,0 21-16,0 0 0,0 22 16,0-22-16,0 1 0,0-1 0,0-21 15,0 21-15,0 1 0,0-22 16,0 21-16,0-21 0,0 1 0,0-1 16,0 0-16,0 0 0,-21 21 15,-21-20 1,21-1-16,0-21 0,-22 0 0,22 0 15,0 0-15,-21 0 0,-1 0 0,1 0 16,0 0-16,-1 0 0,1 0 16,21 0-16,-22-21 0,1-1 0,21 22 15,-21 0-15,20-21 0,1 21 0,0 0 16,0-21-16,21 0 0,0 0 16,0 0-16,0-1 15,21 22-15,0-21 0,0 0 0,1 0 16,20 0-16,-21 0 15,21-1-15,1-20 0,-1 21 0,0 0 0</inkml:trace>
  <inkml:trace contextRef="#ctx0" brushRef="#br1" timeOffset="39632.35">8361 7091 0,'0'-21'0,"0"42"0,0-63 0,0 20 16,-21 1-16,21 0 15,-22 21-15,22 21 16,0 0 0,0 1-16,0-1 15,0 21-15,0 0 0,0 1 0,0-1 16,0 22-16,0-1 0,0-21 15,0 22-15,-21-22 0,21 22 0,0-22 16,-21 22-16,21-22 0,0 0 0,0 22 16,-21-22-16,21 0 0,-21 22 15,21-22-15,0 1 0,0-1 0,0-21 16,0 21-16,-21 22 16,21-43-16,0 0 0,-22 0 15,22 1-15,0-1 0,0-42 31,0-1-31,0 1 16,0-21-16,0 21 0,0-22 16,0 1-16,0 0 0,22-1 0,-22 1 15,21-21-15</inkml:trace>
  <inkml:trace contextRef="#ctx0" brushRef="#br1" timeOffset="39972.12">8234 7366 0,'0'-21'0,"0"42"0,0-84 0,-21 41 15,21 1-15,0-42 16,0 42-16,0-1 0,0 1 0,0 0 16,0 0-16,0 0 0,21 21 0,0-21 15,0 21-15,0-22 0,0 22 16,1 0-16,20 0 0,-21 0 16,21 0-16,-20 0 0,20 0 0,0 0 15,-21 0-15,22 0 0,-22 0 16,0 22-16,0-1 0,0 0 0,1 42 15,-22-41-15,0-1 0,0 21 16,0-21-16,-43 0 0,22 1 16,0-1-16,0 0 0,-22 0 0,22 0 15,-21 0-15,21 1 16,0-22-16,-22 21 0,22-21 0,0 21 16,0-21-16,21 21 0,21-21 31,0-21-16,0 21-15,0-21 0,1 21 16</inkml:trace>
  <inkml:trace contextRef="#ctx0" brushRef="#br1" timeOffset="40756">9059 7239 0,'0'-21'15,"0"0"1,0 0-16,0-1 16,21 1-16,1 21 0,-22-21 15,21 0-15,0 0 0,-21 0 16,21-1-16,-21 1 15,0 0 1,-21 21 15,0 0-31,0 21 0,21 0 16,0 1-16,-22-22 0,1 21 16,21 21-16,-21 0 15,21-20-15,0 20 0,-21-21 0,21 0 0,0 0 16,0 22-16,0-22 0,0 0 15,0 0-15,0 0 0,0 1 0,21-1 16,-21 0-16,21-21 16,0 21-16,22-21 0,-22 0 0,0 0 15,43 0-15,-43 0 0,21 0 16,-21 0-16,0 0 0,22-21 16,-22 0-16,21 0 0,-21-1 15,22 1-15,-22 0 0,21-21 0,-21 21 16,22-22-16,-22 1 0,0 0 15,21-1-15,-20 22 0,-1-21 0,0 21 16,0-1-16,-21-20 16,0 0-16,-21 42 15,0 0-15,0 0 16,-1 0-16,-20 21 0,21 0 16,0-21-16,0 21 0,-1 0 0,22 1 15,0-1-15,0 0 0,0 0 0,0 0 16,0 0-16,0 1 0,0-1 15,0 0-15,43 21 16,-22-21-16,0 1 0,0-22 0,0 21 16,22 0-16,-22 0 0,0 0 15,0 0-15,-21 1 16,0-1-16,0 0 16,-21 0-1,0 0-15,0-21 0,0 0 0,-1 0 16,1 0-16,0 21 15,0-21-15,0 0 0,0 0 16</inkml:trace>
  <inkml:trace contextRef="#ctx0" brushRef="#br1" timeOffset="41563.9">5757 8954 0,'0'0'0,"0"-22"0,21-83 31,-21 83-31,0 1 15,0 0 1,0 42 15,0 0-31,0 1 0,0 20 16,0-21-16,0 21 0,0 1 16,0-1-16,0 0 0,0 1 15,0-1-15,0 0 0,0 1 0,0-1 16,0 0-16,0 1 0,0-1 15,0-21-15,-21 22 0,21-22 0,0 21 16,0-21-16,0 22 0,0-22 0,0 0 16,0 0-16,0 0 0,0 0 15,0 1-15,0-44 32,21 1-17,1 0 1</inkml:trace>
  <inkml:trace contextRef="#ctx0" brushRef="#br1" timeOffset="41932.62">6350 9419 0,'0'21'15,"0"1"1,21-22 31,0 0-47,0-22 0,1 22 16,-1 0-16,-21-21 0,0 0 15,21 21-15,-21-21 0,0 0 16,-21 21-1,0 0 1,-1 0-16,1 0 0,0 0 16,0 21-16,21 0 15,-21-21-15,21 21 16,21-21 15</inkml:trace>
  <inkml:trace contextRef="#ctx0" brushRef="#br1" timeOffset="43757">7810 8869 0,'0'0'0,"22"0"15,-22-21-15,21 0 0,-21-1 0,0 1 16,21 0-16,-21 0 0,21 0 16,-21 0-16,0-1 0,21 22 0,-21-21 15,0 42 17,0 1-32,0 20 15,0 0-15,-21 1 0,0-1 16,21 21-16,-21 1 0,0-22 0,21 22 15,-22-22-15,1 22 0,0-22 16,0 21-16,21-20 0,-21-1 0,0 0 16,-1 22-16,1-22 0,21 1 0,-21-1 15,0-21-15,0 43 16,0-43-16,21 0 0,-22 0 16,1 0-16,0-21 0,0 0 15,0 0-15,0 0 0,-1 0 16,1-21-16,0 0 0,0 0 15,21-22-15,-21 22 0,0-21 16,21 0-16,0-1 0,0 1 0,-22 0 16,22-1-16,0 1 0,0 0 0,0-1 15,0 22-15,0 0 0,0-43 16,0 43-16,0 0 0,0 0 16,22 21-1,-1 21-15,0 0 16,-21 0-16,21 22 0,0-1 15,0-21-15,-21 22 0,22-22 16,-1 21-16,-21-21 0,21 22 0,0-22 16,0 21-16,-21-21 0,21 22 15,1-22-15,-1 0 0,0 0 16,0-21-16,21 21 0,-20-21 0,-1 0 16,21 0-16,0 0 0,-20 0 15,20-21-15,0 0 0,64-43 16,-64 43-16,-20-21 0,20 21 15,-21 0-15,0-22 0,0 22 16,1-21-16,-1 21 0,-21-1 0,0-20 16,21 21-16,0 0 0,-21 0 15,0-1-15,0 1 16,0 42 0,0 1-1,0-1-15,0 0 0,0 0 0,0 0 16,0 0-16,0 22 0,0-22 15,-21 0-15,21 0 0,0 22 0,0-22 16,0 0-16,0 0 0,0 21 0,0-20 16,0-1-16,21 0 0,-21 0 15,21-21-15,0 0 0,1 0 16,-1 0-16,21 0 16,-21 0-16,0-21 0,1 21 15,20-21-15,-21 0 0,0-1 0,0-20 16,1 21-16,-1 0 0,0-22 0,0 22 0,-21-21 15,0 21-15,0-22 16,0 1-16,0 21 0,0-21 0,0-22 16,0 43-16,-21 0 0,0 0 15,0-1-15,-1 22 0,1 0 16,0 0-16,0 0 0,0 0 0,-22 22 16,22-1-16,0 0 0,0 0 15,0 0-15,0 0 0,21 22 16,-22-22-16,22 0 0,-21 0 0,21 0 0,0 22 15,0-22-15,0 0 16,0 0-16,21 0 0,1-21 16,-1 0-16,0 0 0,21 0 0,-21 0 15,22 0-15</inkml:trace>
  <inkml:trace contextRef="#ctx0" brushRef="#br1" timeOffset="44079.81">9292 9186 0,'0'0'0,"21"-21"0,-21 0 16,0 0-16,0 0 16,0 0-16,0-1 0,0 1 15,-21 21-15,21-21 0,-21 21 16,0 0 0,0 0-16,-1 21 0,22 0 0,-21 1 15,0-1-15,0 21 0,0-21 0,0 22 16,21-22-16,-22 21 0,22-21 15,-21 22-15,21-22 0,-21 42 16,21 1-16,0-43 16,0 0-16,0 0 0,21 0 0,-21 1 15,21-1-15,1 0 0,20-21 0,-21 0 16,21 0-16,-20 0 0,20 0 16,0 0-16,1 0 0,-1 0 0,-21-21 15,21 0-15,22-1 0,-22 1 16,1 0-16,-1 0 0,0 0 15</inkml:trace>
  <inkml:trace contextRef="#ctx0" brushRef="#br1" timeOffset="44896.35">9991 9250 0,'0'0'0,"21"-21"0,-21-22 15,0 22-15,0 0 0,0 0 16,0 0-16,-21 21 0,-1-21 16,22-1-16,-21 22 0,0 0 0,0-21 15,0 21-15,0 0 0,-1 0 0,1 0 16,0 21-16,0-21 0,-21 22 15,20-1-15,1 21 0,0-21 16,0 0-16,21 22 0,-21-22 0,0 0 16,-1 21-16,22-20 0,0-1 15,-21 21-15,21-21 0,0 0 0,0 1 16,0-1-16,0 0 0,0 0 16,0 0-16,21 0 0,22-21 15,-22 0-15,0 0 0,0 0 16,0 0-16,22-21 0,-22 0 15,0 21-15,21-21 0,-20 0 0,-1 0 16,0-1-16,21 1 0,-42-21 0,21 21 16,1-22-16,-1 22 0,-21-21 15,21 21-15,-21-22 0,0 22 0,0 0 16,0 0-16,21 0 16,-21 0-16,0-1 0,0 44 31,-21-1-31,21 0 15,0 0-15,0 0 0,-21 22 0,21-22 16,0 0-16,0 21 0,0-21 0,0 1 16,0 20-16,0-21 0,0 0 15,0 0-15,0 1 0,0-1 0,21 0 16,0 0-16,0 0 0,0-21 16,1 21-16,41-21 15,-21 0-15,1 0 0,20 0 16,-20-21-16,-22 0 0,21 0 15,-21 0-15,22 0 0,-22-22 0,42-20 16,-42 20-16,22-41 16,-1 20-16,-21 22 0,0-22 15,1 1-15,-22-1 0,0 22 0,21-64 16,-21 64-16,0 21 16,0-22-16,0 22 0,0 0 0,0-21 15,-21 42 1,-1 0-16,1 42 15,21-21-15,-21 22 0,21-1 16,-21 21-16,21-20 16,0 20-16,-21 1 0,0-1 0,21-20 15,0 20-15,0 43 0,0-64 16,0 1-16,0-1 0,21-21 16,0 21-16,0-20 0,0-1 0,64 21 15,-43-21-15,1-21 0,-1 0 16,0 0-16,1 0 0,20 0 15,-21-21-15,22 0 0,-22 21 0,1-21 16,-1 0-16,0-1 0,-21 1 0,43-21 16,-43 21-16,0 0 15,-21-1-15,0 1 0,0 0 0</inkml:trace>
  <inkml:trace contextRef="#ctx0" brushRef="#br1" timeOffset="45995.55">5715 10880 0,'0'0'0,"-21"0"0,0 0 16,21-21-16,-22 21 0,22-22 16,-21 22-16,21-21 0,0 0 0,0 0 15,0 0-15,0 0 16,0-1-16,0 1 15,0 0-15,21 0 0,1 21 16,-1 0-16,0 0 16,21 0-16,-21 0 0,22 21 0,-1 0 15,-21 0-15,22 22 0,-22-22 0,21 21 16,-21 1-16,0-1 0,-21 0 16,0 1-16,0-1 0,0 0 0,0 64 15,0-64-15,-42 1 16,21-1-16,-64 43 0,43-43 15,0-21-15,-1 22 0,1-22 0,0 0 16,-1 0-16,1 0 16,0-21-16,-1 0 0,1 0 0,21 0 15,-22 0-15,22 0 0,0 0 16,0-21-16,0-21 0,0 21 0,21-22 16,-22 22-16,22-21 0,-21-1 0,21 1 15,0 0-15,0-1 0,0 1 16,0 0-16,0 21 0,0-1 0,21-20 15,22 21-15,-22 21 0,0-21 16,21 21-16,-20 0 0,20 0 0,-21 0 16,21 21-16,1 0 0,-22 0 0,21 0 15,-21 22-15,1-1 0,20 0 16,-21 1-16,0-1 0,-21 0 16,21 1-16,1-1 0,-22-21 0,21 22 15,-21-22-15,0 0 0,21 0 16,0 0-16,0 0 0,0-21 15,-21 22-15,22-22 0,-1 0 16,0 0-16,0 0 0,0-22 16,-21 1-16,21 0 0</inkml:trace>
  <inkml:trace contextRef="#ctx0" brushRef="#br1" timeOffset="46388.42">6540 11155 0,'0'-21'94,"-21"21"78</inkml:trace>
  <inkml:trace contextRef="#ctx0" brushRef="#br1" timeOffset="47244.16">7980 10668 0,'0'0'0,"0"-21"0,21 21 0,-21-21 15,0 0-15,0-1 16,0 1-16,-21 21 0,0-21 15,-1 21-15,1 0 16,0 0-16,0 0 0,-21 0 0,20 0 16,1 0-16,0 21 0,-21 0 15,21 22-15,-1-22 0,-20 21 16,21 1-16,-21-1 0,20 0 0,-20 1 16,21 20-16,-21-21 0,20 1 15,1 20-15,0-20 0,21-1 16,0 0-16,0 1 0,0-1 0,21 0 15,0-21-15,1 1 0,20-1 16,0-21-16,1 0 0,-22 0 0,42 0 16,-20 0-16,-1 0 0,0 0 15,1 0-15,-22-21 0,21-1 0,22 1 16,-43 0-16,0 0 0,-21 0 16,0 0-16,0-1 15,0 1-15,-21 0 0,0 21 16,-1-21-16,1 21 0,-21 0 0,21 0 15,-22 0-15,1 0 0,21 0 16,0 0-16,0 0 0,-1 0 0,1 0 16,42 0-1,1 0 1,-1 0-16,0 0 0,0 0 0,0 0 16,0 21-16,1 0 0,20 0 15,-21 1-15,0-1 0,0 21 0,1 22 16,-22-22-16,0 0 15,0 1-15,0-1 0,0 21 16,0-20-16,0-1 0,0 22 0,-22-22 16,22 21-16,-21-20 0,0 20 0,0-20 15,21-1-15,-21 0 0,0 22 16,-1-43-16,22 21 0,0 1 0,0-22 16,-21 0-16,21 0 0,0 0 0,0 0 15,21-42 16,-21 0-31,22 0 0,-1 0 0,-21-22 16,21 1-16,0 0 0,0-1 16,0-20-16</inkml:trace>
  <inkml:trace contextRef="#ctx0" brushRef="#br1" timeOffset="47539.99">8551 10499 0,'0'0'0,"0"-21"0,0-1 0,0 1 16,-21 21-1,21 21-15,-21 1 16,21 20-16,-21-21 16,21 21-16,0 1 0,-21-1 0,21 0 15,0 1-15,0-1 0,0 0 16,-22 1-16,22-1 0,-21 0 15,21 1-15,0-22 0,0 21 0,0-21 16,0 22-16,0-22 0,0 0 0,0 0 16,0 0-16,21-21 15,1 0 1,-1-21-16,0 0 0,0 0 0,0 0 16</inkml:trace>
  <inkml:trace contextRef="#ctx0" brushRef="#br1" timeOffset="48001.65">8890 10816 0,'0'0'0,"21"0"0,-21-21 15,21 21-15,-21 21 16,0 0 0,0 1-16,-21-1 0,21 0 0,-21 0 15,21 0-15,-21 22 0,21-22 16,0 0-16,-21 21 0,21-21 0,-22 1 15,22 41-15,0-42 16,0 0-16,0 1 0,0-1 16,22-21-16,-1 0 0,0 0 0,0 0 15,0 0-15,0 0 0,22 0 16,-22 0-16,0-21 0,21-1 0,-20 1 16,20 0-16,-21 0 0,0-21 0,0 20 15,1 1-15,-1-21 0,0 21 16,-21-22-16,0 1 0,0 21 0,0-21 15,0 20-15,0-20 0,-21 0 16,0 42-16,-22-21 0,-41 21 16,41 0-16,1 0 15,21 21-15,-22-21 0,1 21 16,0 0-16,21 0 0,-1 22 16,1-22-16,0 0 0,0 0 0,21 0 15,0 22-15,0-1 0,0-21 16,0 0-16,0 0 0,21-21 15,0 22-15,22-22 0,-22 0 0,21 0 16,-21 0-16,22 0 16,-1 0-16,0 0 0,1-22 0</inkml:trace>
  <inkml:trace contextRef="#ctx0" brushRef="#br1" timeOffset="48589.31">9758 10456 0,'0'0'0,"0"-21"0,0 0 0,0 0 16,-21 21 0,-1 21-1,1 0-15,21 0 0,0 1 0,-21 20 16,21-21-16,-21 21 0,21 1 16,0-1-16,0 0 0,0 1 0,0-22 15,0 21-15,0 1 0,0-22 0,0 21 16,0-21-16,-21 22 0,21-22 15,0 0-15,0 0 0,0 0 0,0 0 16,0 1-16,0-1 0,0-42 47,0-1-47,0 1 0,0 0 16,0 0-16,0 0 15,0-22-15,0 22 0,21 0 0,-21 0 16,21 0-16,0 0 0,0-1 0,1 1 15,-1 0-15,21 0 0,22 0 16,-22 21-16,0 0 0,1 0 16,-22 0-16,21 0 0,0 0 15,-20 0-15,-1 21 0,21 0 0,-21 0 16,0 0-16,-21 22 0,0-22 0,22 64 16,-22-64-1,-22 0-15,1 0 0,0 21 16,0-20-16,0-1 0,-22 0 0,1 0 15,21 0-15,-43 0 16,1 1-16,21-22 0,20 0 16,-20 0-16,21 0 0,0 0 0,0 0 15,-1 0-15,1 0 0,0 0 16,0 0-16,0 0 0,0 0 0,-1 0 16,22-22-1,22 1 1,-1 21-16,0-21 0,21 0 15,-21 21-15</inkml:trace>
  <inkml:trace contextRef="#ctx0" brushRef="#br1" timeOffset="49472.8">10774 10816 0,'0'0'15,"21"-21"-15,-21 0 0,0 0 16,0 0-16,0-1 0,0 1 16,-21 0-16,0 0 15,-1 21-15,1 0 16,0 0-16,0 0 0,0 0 0,0 21 16,-1-21-16,1 21 0,-21 0 15,21 1-15,0 20 0,-1-21 0,1 0 16,0 0-16,0 22 0,0-1 15,21 0-15,-21 1 16,21-22-16,0 21 0,0-21 0,0 1 16,0-1-16,0 0 15,0 0-15,21-21 0,0 0 16,0 0-16,0 0 0,0 0 16,1-21-16,-1 21 0,21-21 15,-21 0-15,0-1 0,1 1 16,20-21-16,0 0 0,-21-1 15,22-20-15,-22 20 16,0 22-16,0-21 0,-21 21 0,0 0 16,21-1-16,-21 1 0,0 0 0,-21 21 31,21 21-31,-21 0 16,0 1-16,21-1 0,0 0 0,-21 0 15,0 0-15,21 22 0,-22-22 16,22 0-16,0 21 0,0-21 15,0 1-15,0-1 0,0 0 0,0 21 16,0-21-16,0 1 16,22-1-16,-1 0 0,0-21 0,0 0 15,0 0-15,0 0 0,22 0 0,-22 0 16,21 0-16,-21-21 0,22 21 16,-22-21-16,21-1 0,1 1 0,-22 0 15,21 0-15,0-21 0,-20 20 0,20-20 16,0-43-1,22 1-15,-43 20 0,0 22 16,-21 0-16,0-64 0,0 63 16,0 1-16,0 21 0,0-21 15,0 20-15,0 1 0,0 0 16,-21 42 0,21 0-16,-21 22 15,21-22-15,-21 21 0,21 1 16,0-1-16,0 0 0,0 1 0,-22-1 15,22 0-15,-21 1 0,21-1 0,-21 43 16,21-64-16,0 21 0,0-21 16,0 22-16,0-22 0,21 0 15,22 0-15,-22 0 0,0-21 0,21 21 16,-21-21-16,22 0 0,-1 0 16,0 0-16,-20 0 0,20 0 15,-21 0-15,0-21 0,22 21 0,-22-21 16,0 0-16,0 0 0,-21 0 15,21-1-15,-21-20 0,21 21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6T03:41:31.9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614 762 0,'0'-21'31,"0"0"32,-21 0-48,21-1 1,-22 22 0,22-21-16,0 0 15,0 0-15,0 0 16,0 0-16,22-1 0,-1 22 16,-21-21-16,21 0 0,0 21 15,0 0-15,0 0 0,1-21 0,-1 21 16,0 0-16,0 0 0,0 0 15,0 0-15,1 0 0,-1 21 16,0 0-16,0 0 0,0 1 16,-21-1-16,0 0 0,0 21 15,21-21-15,-21 22 0,0-1 16,0 0-16,0 1 0,0 20 16,0-20-16,0 20 0,0-21 15,-21 1-15,21-1 0,-21 0 0,0 1 16,0-1-16,-22 0 0,22-20 15,0-1-15,-21 0 0,21 0 0,-43 21 16,1-20 0,20-22-16,22 0 15,0 0-15,0 0 0,0 0 0,-22-22 16,22 22-16,0-21 16,0 0-16,0 0 0,-1 0 0,1-22 15,0 22-15,21-42 16,0 42-16,0-22 0,0 22 15,0 0-15,0 0 0,0 0 0,21-1 16,0 1-16,1 21 0,-1-21 16,0 21-16,21 0 0,-21 0 15,1 0-15,20 0 0,-21 21 0,0 0 16,22-21-16,-22 22 0,0-1 16,0 0-16,0 21 0,0-21 15,1 1-15,-1-1 0,-21 0 0,0 0 16,21 0-16,0 0 0,-21 1 15,0-1-15,0 0 0,21 0 16,0-21-16,-21 21 16,0 0-16,22-21 15,-1-21 1</inkml:trace>
  <inkml:trace contextRef="#ctx0" brushRef="#br0" timeOffset="336.75">1397 1058 0,'0'0'0,"0"22"15,21-44 48,-21 1-63,0 0 15,0 0-15,0 0 16,-21 21 0,0 0-1,0 21-15,21 0 16,-22-21-16,22 21 0,22-21 47</inkml:trace>
  <inkml:trace contextRef="#ctx0" brushRef="#br0" timeOffset="900.63">2476 466 0,'0'0'0,"0"-21"15,0-1-15,0 1 0,-21 21 47,21 21-47,0 22 0,0-22 16,0 21-16,-21 1 0,21-1 16,0 0-16,0 22 0,0-1 0,-21-20 15,0 20-15,21 1 0,-21-1 16,-1 1-16,22-22 0,0 0 15,-21 1-15,21-1 0,-21-21 16,21 21-16,0-20 0,-21-1 0,21 0 16,0 0-16,0-42 31,0 0-15,0 0-16,0-1 0,0 1 15</inkml:trace>
  <inkml:trace contextRef="#ctx0" brushRef="#br0" timeOffset="1572.23">2117 699 0,'0'0'16,"0"-22"-16,-22 1 0,1 0 16,21 0-16,0 0 15,0 0-15,0-1 0,0 1 0,0 0 16,0 0-16,21 0 0,1 0 15,-1-1-15,0 1 0,21 0 16,1 0-16,-1 21 0,0 0 0,1-21 16,20 21-16,-21 0 0,170 106 31,-170-85-31,-20 21 16,-1 0-16,0 1 0,0-1 0,-21 0 15,0 1-15,21-1 0,-21 22 16,0-22-16,0 0 0,0 22 0,0-22 15,0 0-15,0-20 0,0 41 16,0-21-16,0-20 16,0-1-16,-21 0 0,21-42 31,0 0-15,0-1-16,0-20 15,0 21-15,0-21 0,0-1 16,0-20-16,0 20 0,21-20 15,0-1-15,1 22 0,-22-21 0,21 20 16,0-20-16,0 20 0,0 1 16,0 0-16,1 21 0,-1-22 15,21 22-15,-21 0 0,0 0 0,22 0 16,-22 21-16,21 0 16,-21 21-16,1 0 0,20 0 0,-21 0 0,0 22 15,0-1-15,1 0 0,-22 64 16,0 0-1,0-64-15,0 22 0,0-1 16,0-20-16,0-1 0,-22 21 0,1-41 16,21 20-16,-21 0 0,0-21 15,0 22-15,21-22 0,0 0 16,-21 0-16,21 0 0,-22 1 16,22-44 15,22 22-31,-1-21 15,-21 0-15,21-21 0,0 21 16,-21-1-16</inkml:trace>
  <inkml:trace contextRef="#ctx0" brushRef="#br0" timeOffset="2005.42">3704 1016 0,'0'0'0,"-21"0"0,21 21 0,21-21 47,0 0-47,0-21 0,1 0 16,-1 21-16,0-21 0,0 0 15,0-1-15,0 1 0,1 0 16,-22 0-16,21 0 0,0 0 15,-21-1-15,-21 22 32,0 0-17,-1 22-15,1-1 0,0 21 16,0-21-16,0 0 0,0 22 0,-22-22 16,22 21-16,-21 43 15,42-43 1,0 1-16,0-22 0,0 0 15,0 0-15,0 0 0,21-21 0,0 21 16,21-21 0,-20 0-16,-1 0 0,21 0 0,-21 0 15,22 0-15,-22 0 0,21-21 16,0 0-16,-20 0 0,20-21 0</inkml:trace>
  <inkml:trace contextRef="#ctx0" brushRef="#br0" timeOffset="2313.23">4508 466 0,'0'0'0,"0"-21"0,0-1 0,0 1 15,-21 21-15,21-21 0,0 0 16,-21 21-16,0 0 16,21 21-16,0 0 0,0 0 15,0 22-15,-21-22 0,21 21 16,-21 1-16,21-1 0,0 0 15,0 22-15,-22-22 0,1 0 0,21 22 16,-21-22-16,21 1 0,0-1 16,-21 0-16,21 1 0,-21-22 0,21 21 15,-21-21-15,21 0 0,0 1 16,0-1-16,21-21 31,0-21-15,0-1-16,0 1 15,0-21-15,1 0 0</inkml:trace>
  <inkml:trace contextRef="#ctx0" brushRef="#br0" timeOffset="2844.03">4826 318 0,'0'0'0,"21"-22"0,-21 44 31,0-1-31,0 21 0,0-21 16,0 22-16,0-22 0,0 21 0,0 0 16,0 1-16,-21-1 15,21 22-15,-21-22 0,21 0 0,0 22 16,0-22-16,0 0 0,-21 1 16,21-1-16,0-21 0,0 22 0,-22-22 15,22 21-15,0-21 0,0 0 16,0 1-16,0-44 47,0 1-47,0 0 0,0 0 15,0-21-15,0-22 0,0 22 16,0-1-16,22 1 16,-1 0-16,0-1 0,0 1 0,0 21 15,0-21-15,1 20 0,20 1 16,-21 0-16,0 0 0,22 21 0,-22 0 15,0 0-15,21 0 0,-21 0 16,1 21-16,-1 0 0,0 0 0,0 43 16,0-22-16,-21 1 15,0-22-15,0 21 0,0 0 16,0 1-16,0-22 0,0 0 0,0 21 16,0-20-16,0-1 0,0 0 15,-21-21-15,21 21 0,0 0 16,0-42 15,-21 0-15,21 0-16</inkml:trace>
  <inkml:trace contextRef="#ctx0" brushRef="#br0" timeOffset="3097.4">4233 720 0,'0'0'0,"-21"21"32,42-21-32,0 0 0,1 0 15,-1 0-15,21 0 0,-21 0 16,22 0-16,-22 0 0,21 0 0,-21-21 15,22 21-15,-22 0 0,0 0 16,0 0-16,0 0 0,-21-21 0,21 21 16</inkml:trace>
  <inkml:trace contextRef="#ctx0" brushRef="#br0" timeOffset="3640.02">5694 656 0,'0'0'0,"0"-21"0,-21 21 16,-1 0-1,1 0-15,0 21 16,0 0-16,0-21 0,0 22 0,-1-1 16,1 0-16,21 21 0,-21-21 15,0 22-15,0-1 0,0-21 0,21 22 16,0-22-16,0 21 0,0 0 16,0 22-16,0-43 15,21 0-15,0 0 16,0 1-16,0-22 0,0 0 0,22 21 15,-1-21-15,-21 0 0,22 0 16,-22 0-16,21 0 0,0-21 16,-20-1-16,20 22 0,21-42 15,-41 0-15,-1 21 0,0-22 16,0 22-16,-21-21 0,21-1 16,-21 1-16,0 0 0,0 21 0,0-22 15,0 22-15,-21 0 0,0 0 16,0 0-16,0-1 0,-1 22 0,1 0 15,0 0-15,0 0 0,-21 0 16,20 0-16,-20 0 0,21 22 0,-21-1 16,20-21-16,1 21 0,21 0 15,0 0-15,0 0 16,0 1-16,0-1 0,21-21 0,22 21 16,-22-21-16</inkml:trace>
  <inkml:trace contextRef="#ctx0" brushRef="#br0" timeOffset="4277.64">6646 783 0,'0'0'0,"0"-21"16,0 0-16,0 0 0,0 0 15,0-1-15,-21 1 16,0 21-16,0-21 0,0 21 15,-1 0-15,1 0 0,0 0 16,-21 0-16,21 0 0,-1 21 16,-20-21-16,21 21 0,-21 1 0,20 20 15,-20-21-15,21 0 0,0 22 16,0-1-16,-1 0 0,1-21 16,21 22-16,0-22 0,0 21 0,0-21 15,0 22-15,0-22 0,0 0 16,21 0-16,-21 0 0,43 1 15,-22-22-15,0 0 0,21 0 16,-20 0-16,-1 0 0,0 0 0,21-22 16,-21 22-16,1-21 0,20 0 15,-21 0-15,21-21 0,-20-1 16,20 1-16,-21 0 0,0-22 0,22 22 16,-1-64-16,-21 42 15,21-41-15,-20 62 0,-22-20 16,0 20-16,0 1 0,0 0 15,0-1-15,0 22 0,0 0 16,0 0-16,0 0 0,0 42 31,0 0-31,0 0 0,-22 22 0,22-1 16,-21 0-16,21 1 16,0-1-16,0 0 0,0 1 0,0 20 15,-21-21-15,21 22 0,0-22 16,0 1-16,-21-1 0,21 0 0,0 1 15,0-1-15,0 0 0,0-21 16,0 1-16,0-1 0,0 0 0,0 0 16,0 0-16,21-21 15,-21 21-15,21-21 0,0 0 0,1 0 16,-1 0-16,21-21 16,-21 0-16,0 0 0,22 0 15,-22 0-15</inkml:trace>
  <inkml:trace contextRef="#ctx0" brushRef="#br0" timeOffset="4823.34">7578 677 0,'0'-21'0,"0"42"0,0-63 16,0 21-16,0 0 15,-22 21 1,1 0-16,0 0 15,0 0-15,0 21 0,0-21 16,-1 21-16,1-21 16,0 21-16,0 0 0,0-21 0,0 22 0,-1-1 15,1 0-15,0-21 16,21 21-16,0 0 0,-21 0 0,21 1 16,0-1-16,0 0 15,0 0-15,0 0 0,21-21 16,-21 21-16,21-21 15,0 0-15,1 0 0,-1 22 16,0-22-16,0 0 16,0 0-16,0 0 0,1 0 0,-1 0 15,0 0-15,0 0 0,0 21 16,0-21-16,1 0 16,-22 21-16,21-21 0,-21 21 15,0 0-15,0 0 16,0 1-16,0-1 15,-21-21-15,-1 21 0,1-21 0,0 21 16,0-21-16,-21 21 0,20-21 16,1 0-16,0 21 0,-21-21 0,21 0 15,-1 0-15,1 0 0,0 22 16,0-22-16,0 0 0,0 0 0,-1 0 31,1 0-15</inkml:trace>
  <inkml:trace contextRef="#ctx0" brushRef="#br0" timeOffset="5883.7">2434 1651 0,'-21'0'0,"-21"-21"31,20 21-31,1 0 0,0 0 16,21-21 31,21 21 0,0 0-47,1 0 0,-1 0 15,21 0-15,-21 0 0,22 0 16,-1 0-16,0 0 0,1 0 0,-1-21 15,21 21-15,-20 0 0,20 0 16,-20 0-16,20 0 0,-21 0 16,22 0-16,-1 0 0,22 0 15,-21 0-15,20 0 0,1 0 16,21 0-16,-22 0 0,22 0 0,0 0 16,-21 0-16,-1 0 0,22 0 15,-21 0-15,0 0 0,20 0 0,1 0 16,-21 0-16,21 0 0,0 0 15,-22 0-15,22 0 0,-21 0 0,21 0 16,-22 0-16,22 0 0,-21 0 16,-1-22-16,22 22 0,64 0 15,-22-21-15,-64 21 16,1 0-16,-21 0 0,-1 0 16,22-21-16,-1 21 0,-20 0 0,21 0 15,-1 0-15,1 0 0,-22 0 16,22 0-16,-21 0 0,20 0 0,-20 0 15,-1 0-15,43 0 16,-64 0-16,1 0 0,-1 0 0,0 0 16,-20 0-16,-1 0 0,21 0 15,-21 0-15,0 0 0,1 0 16,-1 0-16</inkml:trace>
  <inkml:trace contextRef="#ctx0" brushRef="#br0" timeOffset="6023.62">7620 1524 0</inkml:trace>
  <inkml:trace contextRef="#ctx0" brushRef="#br1" timeOffset="13304.14">1672 2625 0,'0'-21'31,"0"-1"-31,21 1 16,-21 0-16,0 0 16,0 0-16,0 0 15,0-1 1,0 1-1,21 21 1,-21 21 0,0 1-16,0-1 0,0 0 15,0 0-15,0 0 0,0 22 16,22-22-16,-22 21 0,0 0 16,0-20-16,0 20 0,0 0 15,0 1-15,0-22 0,0 21 16,0-21-16,0 22 0,0-22 0,0 0 15,0 21-15,0-21 0,0 1 0,0-1 16,0 0-16,-22-21 0,22 21 16,0 0-16,0-42 62,0 0-62,0 0 16,22 0-16,-22-1 15</inkml:trace>
  <inkml:trace contextRef="#ctx0" brushRef="#br1" timeOffset="14239.05">2159 2879 0,'0'21'32,"-21"0"-17,0 0-15,21 0 16,0 1 0,21-22 30,0 0-46,0-22 32,-21 1-32,0 0 15,0 0-15,0 0 16,-21 21 31,0 21-47,21 0 15,-21-21-15,21 21 0,0 0 0,0 1 16,0-1 0,0 0-1,21-21 1,0 0 0,0 0-16,0 0 15,0 0-15,-21-21 0,0 0 16,22-1-16,-22 1 15,0 0-15,0 0 16,0 0 0,-22 21-16,1 0 15,0 0-15,0 0 16,0 21-16,21 0 16,-21-21-1,21 21-15,0 0 16,21-21 46</inkml:trace>
  <inkml:trace contextRef="#ctx0" brushRef="#br1" timeOffset="16224.6">3598 2074 0,'0'-21'0,"0"0"16,0 0-1,-21 21 1,0 21 0,21 0-16,0 0 15,0 1-15,-21-1 0,21 21 16,0-21-16,-21 64 0,21-43 15,0 22-15,0-22 0,0 22 16,0-1-16,-22 1 0,22-1 0,0 1 16,0-22-16,-21 21 0,21-20 15,0 20-15,0-20 0,0-1 16,0 0-16,0 1 0,0-1 0,0 0 16,0-21-16,0 22 0,0-22 0,0 0 15,0 0-15,0-42 31,0 0-31,0 0 0,0 0 16,0-1-16,0-20 0,0 21 16,0-21-16,0-1 0,21 1 0</inkml:trace>
  <inkml:trace contextRef="#ctx0" brushRef="#br1" timeOffset="16613.38">3387 2265 0,'0'0'0,"-22"-21"0,1 0 16,21-1-16,0 1 0,0 0 15,-21 0-15,21 0 0,0 0 16,0-1-16,21 1 16,0 21-16,1-21 0,-1 0 15,21 21-15,0 0 0,1 0 0,-1 0 16,0 0-16,1 0 0,20 0 15,-20 0-15,-1 21 0,0-21 0,1 21 16,-1 0-16,-21 22 0,0-22 16,0 0-16,-21 21 0,0-20 15,0 41-15,-42-21 0,21 1 16,-21-1-16,-1-21 0,1 22 16,-22-1-16,22-21 0,0 21 0,-1-20 15,1-1-15,0 0 0,21 0 16,-1 0-16,1 0 0,0 1 0,0-22 15,21 21-15,21-21 32,0 0-32,0 0 0,1-21 15,-1 21-15,0-22 0</inkml:trace>
  <inkml:trace contextRef="#ctx0" brushRef="#br1" timeOffset="17056.13">3937 2942 0,'0'21'16,"21"-21"-1,0-21 1,0 0-16,1 0 15,-1 0-15,-21 0 0,21-1 16,0 1-16,-21 0 0,0 0 0,21 0 16,-21 0-16,21-1 0,-21 1 15,0 0-15,0 0 16,-21 21 0,0 21-16,0 0 0,0 0 15,0-21-15,21 22 0,-22-1 16,1 21-16,0-21 0,0 0 15,0 1-15,0-1 0,21 0 0,0 0 16,0 0-16,0 22 0,0-22 0,0 0 16,0 0-16,0 0 15,0 0-15,21-21 0,0 22 16,0-22-16,0 0 0,0 21 16,1-21-16,-1 0 0,0 0 0,21 0 15,-21 0-15,1-21 0,-1-1 16,0 22-16,0-21 0,0 0 15,0 0-15</inkml:trace>
  <inkml:trace contextRef="#ctx0" brushRef="#br1" timeOffset="17468.14">4360 2731 0,'21'-85'31,"1"64"-31,-1 21 16,0-21-16,0-1 0,0 22 15,0 0-15,1 0 0,-1 0 16,21 0-16,-21 0 0,0 0 0,22 22 16,-22-22-16,0 21 0,0 0 15,0 0-15,1 0 0,-1 0 0,-21 22 16,21-22-16,-21 0 0,0 0 0,0 22 16,0-22-16,0 0 0,-21 0 15,-22 21-15,22-20 16,21-1-16,-21-21 15,0 0-15,21-21 16,0-1 0,0 1-16,0 0 15,0 0-15,0 0 0,21-22 0,0 22 16,0 0-16,-21-21 0,22 21 16,-1-1-16,-21 1 0,21 0 0,0 0 15,0 0-15,0 0 0,1 21 16,-1-22-16,0 22 15,0 0-15,0 0 16,-21 22 0</inkml:trace>
  <inkml:trace contextRef="#ctx0" brushRef="#br1" timeOffset="18682.16">5165 2900 0,'0'0'0,"0"42"16,21-42 15,0-21-31,0 0 16,0 21-16,0-21 0,22 0 16,-22-1-16,0 1 0,21 0 15,-20 0-15,20 0 0,-21-22 0,43-20 16,-22 21-16,-21-1 15,0 1-15,0 0 0,1 20 0,-1-20 16,-21 21-16,21 0 0,-21 0 0,0-1 16,0 1-16,0 0 0,0 0 15,-21 21 1,0-21-16,-1 21 16,1 0-16,0 21 0,0-21 15,21 21-15,-21 0 0,0 0 0,21 22 16,-22-1-16,1-21 15,0 22-15,21 20 0,-21-21 0,0 1 16,0 20-16,-1-20 0,1 20 16,21-21-16,-21 22 0,0-22 0,0 22 15,0-1-15,21 1 0,-22-1 16,1 22-16,0 63 0,0-84 16,0 20-16,21-20 0,-21 20 0,21-20 15,-22-1-15,22 22 0,0-21 0,0-1 16,0 1-16,-21-1 0,21 43 15,0-21 1,0-43-16,0 0 0,0-21 0,0 1 16,0-1-16,0 0 0,0 0 15,21-21-15,1 21 0,-1-21 16,0 0-16,0 0 0,0 0 0,22-21 16,-22 0-16,0 21 0,21-42 15,-21 20-15,22 1 0,-1-21 0,-21 21 16,22-22-16,-1 1 0,-21 0 0,0-22 15,43-42-15,-43 64 16,-21-21-16,0-1 0,0 22 0,0-22 16,0 1-16,-21-43 0,-22 64 15,22-22-15,0 22 16,-21-1-16,21 22 0,-22-21 0,1 21 16,21-22-16,0 22 0,-22 0 0,22 0 15,0 0-15,0 21 0,21-21 16,0-1-16,0 1 0,0 0 15,0 0-15,21 21 16,-21-21-16,21 0 0,0 21 16,22-22-16,-22 22 0,0-21 0,21 0 15,-21 21-15,22-21 0,-1 0 16,0 0-16,-20-1 0,20 1 0,0-21 16,1 21-16,-22-22 0,21 22 15,-21 0-15,0-21 0,22 21 16,-43-1-16,21-20 0,-21 21 0,21 0 15,-21 0-15,21-1 16,-42 44 31,0-1-47,21 0 0,-21 0 0,0 0 16,21 22-16,-22-22 0,22 0 15,-21 21-15,21-21 0,0 1 0,0-1 16,0 21-16,0-21 15,0 0-15,0 1 0,21-1 16,1-21-16,-1 0 0,0 0 0,0 0 16,0 0-16,0 0 0,1 0 15,20 0-15,-21-21 0,0 21 0,0-22 16,22-20-16,-1 21 16,-42 0-16,21-22 0,0 22 0,-21-21 15,0 21-15,0 0 0,0-22 0,0 22 16,0 0-16,0 0 0,0 0 15,-21-1-15,0 22 0,0 0 0,0 0 16,-22 0-16,22 0 0,0 0 16,0 0-16,0 22 0,0-22 0,-1 21 15,1 0-15,21 0 0,-21 0 16,21 0-16,0 1 16,0-1-16,0 0 0,0 0 15,21-21-15,0 0 16,22 0-16,-22 0 0,0 0 15</inkml:trace>
  <inkml:trace contextRef="#ctx0" brushRef="#br1" timeOffset="19115.93">6583 2752 0,'-21'-64'16,"21"43"-1,0 0-15,0 0 16,21 0-16,0 21 16,21-22-16,-21 22 0,1 0 15,-1 0-15,21 0 0,-21 0 16,0 0-16,22 0 0,-22 0 0,0 22 16,0-22-16,0 21 0,1 0 15,-22 0-15,21 21 16,-21-20-16,0-1 0,0 0 0,0 0 15,0 0-15,-21 0 0,-1 1 0,1-1 16,0 0-16,0 0 16,0 0-16,0-21 0,-1 0 15,22-21 17,0 0-32,0 0 0,0 0 15,0-1-15,22-20 0,-1 21 16,0 0-16,-21 0 0,21-1 15,0 1-15,-21 0 0,21 0 0,1 21 16,-1-21-16,0 0 0,0 21 0,0-22 16,0 22-16,1 0 0,-1 0 15,0-21-15,0 21 0,0 0 0</inkml:trace>
  <inkml:trace contextRef="#ctx0" brushRef="#br1" timeOffset="19943.46">7429 2582 0,'0'-21'0,"0"42"0,0-63 16,0 21-1,0 42 16,0 0-31,0 0 16,0 1-16,0-1 0,0 0 0,-21 0 16,21 21-16,-21-20 0,21-1 15,-21 0-15,21 0 0,0 0 0,0 0 16,-21 1-16,21-1 0,-21 0 16,21 0-16,-22 0 0,22 0 15,0 1-15,-21-22 16,21-22 15,0 1-31,0 0 0,0 0 16,0 0-16,21 0 0,-21-1 15,22-20-15,-1 21 0,-21-21 16,21 20-16,0 1 0,-21-21 0,21 21 16,0 0-16,1-1 0,-1-20 15,0 42-15,21-21 0,-21 0 0,1 0 16,-1 21-16,0 0 0,0 0 15,0 0-15,22 21 16,-1 21-16,-21 0 0,-21-20 16,21-1-16,-21 0 0,0 21 15,0-21-15,0 1 0,0-1 16,21 21-16,-21-21 0,0 0 16,22 1-16,-22-1 0,0 0 0,0 0 15,0 0-15,0 0 16,-22-21-1,1 0 1,21-21-16,0 0 16,0 0-16,0 0 0,0 0 15,0-1-15,0 1 0,21 0 0,1-21 16,-1 21-16,0-22 0,0 22 16,21-21-16,-20 21 0,20-22 0,-21 22 15,21 0-15,1 0 0,-1 0 16,0 21-16,1 0 0,-1 0 15,-21 0-15,43 21 0,-22-21 16,-21 21-16,0 21 0,1-21 16,-22 1-16,0 20 0,0-21 0,0 21 15,0-20-15,0-1 0,0 21 0,0-21 16,0 0-16,-22 1 0,1-1 16,21 0-16,-21 0 0,0 0 15,0-21-15,0 0 16</inkml:trace>
  <inkml:trace contextRef="#ctx0" brushRef="#br1" timeOffset="20812.24">10096 2053 0,'0'-21'0,"0"42"0,0-63 0,0 21 16,0 0-16,0-22 0,0 22 15,0 0-15,-21 0 0,0 0 16,0 21-16,0 0 0,0 0 16,-22 0-16,22 0 0,0 21 15,0 0-15,-22 0 0,22 0 16,-21 0-16,0 22 0,20-1 0,-20 0 15,21 1-15,-21-1 0,20 0 16,1 22-16,0-22 0,0 22 16,21-1-16,0 1 0,-21-1 0,21-20 15,0 20-15,0-21 0,0 1 16,21-22-16,0 21 0,21-21 0,-20 1 16,20-1-16,0 0 0,22 0 15,-22-21-15,22 0 0,-1 0 0,-21 0 16,22 0-16,-1 0 0,1-21 0,-22 0 15,22 0-15,-22-1 0,0-20 16,1 21-16,20-64 0,-42 43 16,1-22-16,-1 22 0,0-21 0,-21-1 15,0 22-15,0-22 0,0 22 16,0-22-16,-21 22 0,0 0 16,-1-1-16,1 1 0,-21 0 15,21 21-15,-22-1 0,1-20 0,0 42 16,-22-21-16,22 21 0,0 0 0,-22 0 15,22 0-15,-22 0 0,-42 42 16,1 22 0,62-22-16,22-21 0,0 22 15,0-22-15,0 0 0,21 21 0,0-21 16,0 1-16,0-1 0,0 0 16,21 0-16,0 0 0,21 0 0,1 1 15,-1-22-15,0 0 0,1 0 0,20 0 16,1 0-16,-1 0 15,1 0-15</inkml:trace>
  <inkml:trace contextRef="#ctx0" brushRef="#br1" timeOffset="21244.31">11134 1693 0,'0'0'0,"0"-21"0,0 0 0,-22 0 15,1 0-15,0 21 0,0-21 16,0 21-16,0 0 0,-1 0 16,1 21-16,0 0 0,0 21 15,0-21-15,0 22 0,-1 20 0,1-20 16,0 20-16,0-21 0,0 22 16,21-1-16,-21 1 0,-1-1 0,-20 22 15,21 0-15,21-22 0,-21 22 16,0 0-16,-1-1 0,1 1 0,0 0 15,-21 190-15,-1-106 16,22-84-16,0-1 16,21 1-16,-21 0 0,0-22 15,0 22-15,-1-22 0,22 1 0,-21-1 16,0 1-16,0-22 0,21 22 0,-21-22 16,0 0-16,21-20 0,-22 41 15,1-21 1,21-20-16,-21-22 0,21-22 15,0 1 1,0 0-16,21 0 0,22-64 16,-1 43-16,-21 0 15,0-1-15,0-20 0,22-1 0,-22 22 16</inkml:trace>
  <inkml:trace contextRef="#ctx0" brushRef="#br1" timeOffset="21604.21">10604 2688 0,'-21'-21'0,"42"42"0,-42-84 0,21 42 0,0-1 15,0-20-15,0 21 0,0 0 16,0 0-16,0-1 0,21 1 0,1 0 16,-1 21-16,0-21 0,0 21 0,21-21 15,1 21-15,-22 0 0,21 0 16,1 0-16,-22 0 0,21 21 15,0 0-15,-20-21 0,-1 21 0,21 0 16,-42 1-16,0-1 0,0 21 16,0-21-16,0 0 0,0 1 0,-42 41 15,21-42-15,-22 0 16,1-21-16,0 22 0,-1-1 0,22 0 16,-21-21-16,-1 21 0,22-21 0,0 0 15,0 0-15,0 21 0,0-21 16,42 0 31,0 0-47,0 0 0,0 0 0,0 0 15</inkml:trace>
  <inkml:trace contextRef="#ctx0" brushRef="#br1" timeOffset="22016.22">11239 2582 0,'22'0'47,"-1"-21"-47,0 21 0,0-21 15,0 0 1,0 21-16,1-21 0,-1 0 0,0-1 15,0 22-15,-21-21 0,21 0 16,-21 0-16,21 0 0,-21 0 16,0-1-16,-21 22 15,0 0 1,0 0-16,0 22 0,-22 20 16,22-21-16,0 21 0,0-20 0,0-1 15,0 21-15,-1-21 0,22 22 16,0-22-16,-21 0 0,21 0 15,0 0-15,0 0 0,0 1 0,0-1 16,0 0-16,21 0 16,1-21-16,-1 21 0,21-21 15,0 0-15,-20 0 0,20 0 16,-21 0-16,21 0 0,-20-21 0,-1 0 16,0 0-16,21 0 0</inkml:trace>
  <inkml:trace contextRef="#ctx0" brushRef="#br1" timeOffset="22423.44">11726 2455 0,'0'0'0,"0"-21"0,0 0 0,0 0 16,0 0-16,0 0 15,0-1 1,21 22-16,1 0 16,-1 0-16,0 0 0,0 0 0,21 0 15,-20 0-15,-1 0 0,21 0 16,-21 0-16,0 22 0,1-1 0,20 0 15,-21 0-15,0 21 0,-21-20 0,0-1 16,21 21-16,-21-21 0,0 0 16,0 22-16,0-22 0,0 0 0,-21 0 15,21 0-15,-21-21 0,0 22 16,0-1-16,0-21 0,-1 0 16,1 0-16,0 0 0,21-21 31,0-1-31,0 1 0,0 0 15,0 0-15,0 0 0,0-22 0,21 22 16,0 0-16,-21 0 0,22-21 16,-1 20-16,-21 1 0,21 0 0,0 21 15,-21-21-15,21 0 0,0 21 16,-21-21-16,22 21 16,-1 0-16,0-22 15,0 22-15,0 0 16,0 0-16,1 0 0</inkml:trace>
  <inkml:trace contextRef="#ctx0" brushRef="#br1" timeOffset="23044.1">12763 2582 0,'22'0'31,"-1"0"-31,0-21 15,0 21-15,-21-21 0,21 21 16,-21-21-16,21 0 0,1 0 0,-22-1 16,21 1-16,-21 0 0,0 0 0,21 0 15,-21 0-15,0-1 0,0 1 16,0 0-16,0 0 0,0 0 16,0 0-16,-42-1 0,20 1 15,1 21-15,0 0 16,0 0-16,-21 0 0,20 21 0,1 1 15,-21-22-15,21 21 0,-22 21 16,22-21-16,0 0 0,0 22 0,0-22 16,0 21-16,-1 1 0,22-22 0,-21 21 15,21-21-15,0 0 0,0 22 16,0-22-16,21 0 0,1 0 16,-1-21-16,0 0 0,0 0 15,21 0-15,-20 0 0,-1 0 0,21 0 16,-21 0-16,22-21 0,-22 21 15,0-21-15,21-21 0,-21 20 16,22 1-16,-22-21 0,0 0 0,0 20 16,0-20-16,1 0 0,-1 21 0,-21-22 15,0 22-15,0 0 0,0 0 16,0 0-16,0-1 0,-21 22 31,-1 22-15,22-1-16,-21 21 0,21-21 0,-21 22 15,21-22-15,-21 21 0,21-21 16,-21 22-16,21-22 0,0 21 0,0-21 16,0 0-16,0 1 0,0-1 15,0 0-15,0 0 0,21-21 16,0 21-16,0-21 0,0 0 16,1 0-16,-1 0 0,0 0 0,0-21 15,21 0-15,-20 0 0,20 0 16,0-1-16</inkml:trace>
  <inkml:trace contextRef="#ctx0" brushRef="#br1" timeOffset="23379.69">13737 1630 0,'0'0'0,"0"-42"15,0 20-15,-21 22 16,0 22-1,0-22-15,21 42 0,-22-21 16,1 21-16,0-20 0,21 20 16,-21 0-16,0 22 0,0-22 0,-1 43 15,1-43-15,0 0 16,0 1-16,21-1 0,-21 43 16,0-43-16,21 0 0,-22 1 0,22-1 15,0 0-15,0 1 0,0-22 16,0 0-16,0 21 0,0-20 15,0-1-15,0 0 0,22-21 16,-1 0-16,0 0 16,0 0-16,0-21 0,0 21 15,-21-21-15,22-1 0,-1 1 16,0 0-16,0 0 0,0 0 0</inkml:trace>
  <inkml:trace contextRef="#ctx0" brushRef="#br1" timeOffset="23677.52">14033 2201 0,'0'0'15,"-21"0"17,0 0-32,0 0 0,21 22 0,-21-1 15,0-21-15,-1 21 0,22 0 0,-21 0 16,0 0-16,0 22 0,21-22 15,-21 0-15,21 0 0,-21 22 0,-1-22 16,22 0-16,0 0 0,0 0 0,0 0 16,-21 1-16,21-1 15,0 0-15,0 0 0,21-21 16,1 0 0,-1 0-16,0 0 0,0 0 15,0 0-15,-21-21 0,21 0 16,1 0-16,20-1 0</inkml:trace>
  <inkml:trace contextRef="#ctx0" brushRef="#br1" timeOffset="24476.95">14330 2265 0,'0'0'0,"0"-21"0,21 21 0,-21-21 16,-21 21-1,0 21-15,-1-21 16,1 21-16,0 0 15,0 0-15,0 0 0,0 1 0,-1 20 16,1-21-16,0 21 0,0-20 0,0-1 16,21 21-16,0-21 0,-21 0 15,21 1-15,0-1 0,0 0 0,0 0 16,0 0-16,0 0 0,21-21 16,0 0-16,0 0 0,21 0 15,-20 0-15,-1 0 0,42 0 16,-42-21-16,22 21 0,-22-21 15,-21 0-15,21 0 0,-21-22 16,21 22-16,-21 0 0,0-21 0,0 21 16,0-1-16,0-20 0,0 21 15,0 0-15,0 0 0,0-1 0,0 1 16,0 0-16,0 0 16,21 0-1,1 21-15,-1-21 0,0 21 16,0 0-16,0 0 0,0 0 15,1 0-15,-1 0 0,21 0 0,-21 0 16,0 0-16,1 21 0,-1 0 16,-21 0-16,0 0 0,0 22 15,0-22-15,0 21 0,0-21 0,0 22 16,0-22-16,0 0 16,0 21-16,0-21 0,0 1 0,0-1 15,0 0-15,0 0 0,0 0 0,0 0 16,-21-21 15,21-21-15,0 0-1,0 0-15,0 0 0,0 0 0,0-1 16,21-20-16,0 21 0,0-21 16,-21-1-16,21 22 0,22-21 0,-22 21 15,42-43-15,1 22 16,-22 21-16,0 21 15,1 0-15,-22 0 0,21 0 0,-21 0 16,1 0-16,-1 0 0,0 21 16,-21 21-16,0-21 0,21 22 0,-21-22 15,0 21-15,0 0 0,0 1 0,0-1 16,0 0-16,-21-20 0,0 20 16,0-21-16,-1 21 0,1-20 15,0-1-15,21 0 0,-21-21 16,21 21-16,-21-21 0,21-21 47,21 21-47,0-21 0,0 0 15</inkml:trace>
  <inkml:trace contextRef="#ctx0" brushRef="#br1" timeOffset="24935.61">16002 2265 0,'0'-21'0,"0"42"0,0-63 16,0 20-1,-21 22-15,0 0 16,-1 0-16,1 0 0,0 0 16,0 22-16,-21-22 0,20 21 15,1 0-15,-21 0 0,21 0 0,0-21 16,-1 21-16,22 1 0,0-1 0,0 0 15,0 0-15,0 0 0,0 0 16,22 1-16,-1-22 16,0 21-16,0-21 0,0 0 15,0 21-15,1-21 0,-1 21 0,0-21 16,0 0-16,0 21 0,0 0 16,22 1-16,-43-1 15,21 0-15,-21 0 0,0 0 16,0 0-16,0 1 15,0-1-15,0 0 0,-21-21 16,0 21-16,-1-21 0,1 21 16,0-21-16,0 0 0,-21 21 0,20-21 15,1 0-15,-21 0 0,21 0 0,0 0 16,-1 0-16,1 0 0,0 0 16,0 0-16,0 0 0,0 0 15,21-21-15,0 0 16,0 0-16,-22 0 0,22 0 15,0-22-15</inkml:trace>
  <inkml:trace contextRef="#ctx0" brushRef="#br1" timeOffset="25355.56">14372 1609 0,'0'0'0,"21"0"31,0 0-31,1 0 16,20 0-16,-21 0 0,0 0 16,0 0-16,1 0 0,-1 0 0,-21-21 15,0-1-15,0 1 16,0 0 0,-21 21-16,-1 0 0,1 0 15,0 0 1,0 0-16,0 21 15,21 0-15,0 1 0,-21-1 16,21 0-16,-22-21 16,22 21-16</inkml:trace>
  <inkml:trace contextRef="#ctx0" brushRef="#br1" timeOffset="25660.39">13356 2011 0,'0'0'15,"21"0"1,0 0-16,1 0 15,-1 0-15,0 0 0,21 0 0,1 0 16,-1 0-16,-21 0 0,0 0 16,0 0-16,1 0 0,-1 0 15,-21-21-15,21 21 16,0 0 15</inkml:trace>
  <inkml:trace contextRef="#ctx0" brushRef="#br1" timeOffset="33703.89">1736 4805 0,'21'0'62</inkml:trace>
  <inkml:trace contextRef="#ctx0" brushRef="#br1" timeOffset="34463.89">1820 4826 0,'-21'0'16,"0"0"-1,0 0-15,0 0 32,21-21-32,0 0 0,-22 21 15,22-21-15,0-1 16,0 1-1,0 0 1,0 0-16,0 0 16,22 21-1,-1 0-15,0-21 0,0 21 16,0 0-16,0 0 16,1 0-16,-1 0 0,-21 21 15,21-21-15,0 21 0,-21 0 0,21 0 16,0 0-16,-21 1 0,0-1 15,22 0-15,-1 0 0,-21 21 0,0-20 16,0 20-16,0-21 0,0 21 16,0 1-16,0-1 0,0-21 0,-21 22 15,-1-22-15,22 21 0,-21 0 16,0-20-16,-21 41 16,21-42-16,21 0 0,-22 1 15,1-1-15,0 0 0,0-21 0,0 21 16,0 0-16,-1-21 0,1 0 15,0 0-15,0 0 0,0 0 16,0 0-16,-1 0 0,1-21 16,0 0-16,0 0 0,0 0 0,0-1 15,-1 1-15,1 0 0,0-21 16,21 21-16,0-1 16,0 1-16,0 0 0,0 0 0,0 0 15,0 0-15,21-1 16,0 22-16,1 0 0,-1-21 15,0 21-15,0 0 0,0 0 16,0 0-16,1 0 0,20 0 0,-21 21 16,21 22-16,-20-22 15,-22 0-15,21 0 0,0 0 0,0 1 16,-21-1-16,21 21 0,0-21 16,-21 0-16,22 1 0,-22-1 15,21 0-15,0 0 0,-21 0 16,21-21-16,0 0 15,0 0 1,1 0 0</inkml:trace>
  <inkml:trace contextRef="#ctx0" brushRef="#br1" timeOffset="36155.25">2434 5101 0,'0'21'62,"0"1"-62,0-1 16,-21-21-16,21 21 15,0 0 1,21-21 15,0-21-15,0 0 0,-21 0-1,0-1-15,0 1 16,-21 21-1,0 0-15,0 0 16,0 0-16,21 21 16,-21 1-16,21-1 0,0 0 15,0 0-15,0 0 16,21-21 15,0 0-31,0 0 0,0 0 16,0 0-16,1-21 15,-22 0-15,0 0 0,21 0 16,-21-1-16,0 1 16,0 0-16,0 0 15,-21 21-15,21-21 16,-22 21-16,1 0 0,0 0 16,21 21-16,-21 0 15,0-21-15,21 21 0,0 0 16,0 1-16,0-1 15,0 0-15,0 0 0,0 0 16,21-21 0,0 0-16,0 0 0,0 0 15,1 0 1,-22-21-16,0 0 16,0 0-1,0 0-15,-22-1 16,1 22-16,0 0 15,0 0 1,21 22 0,0-1-1,0 0 1,21-21 15</inkml:trace>
  <inkml:trace contextRef="#ctx0" brushRef="#br1" timeOffset="39076.1">3873 4614 0,'0'0'0,"22"0"15,-22-21-15,0 0 16,21 21-16,-21-21 0,0 0 15,21 21-15,-21-21 32,0 42-1,0 0-31,0 0 16,0 0-16,0 22 0,0-22 0,0 21 15,0 0-15,-21 1 0,21-1 16,0 0-16,0 1 0,-21-1 0,21 0 15,-22 1-15,22-1 0,-21-21 16,21 0-16,0 43 0,0-43 16,0 0-16,0 0 15,21-21 1,1-21 0,-1 21-16,-21-21 15,0 0-15,42-21 0,-42 20 16,21 1-16,0-21 0,-21 21 15,22-22-15,-1 1 0,-21 21 0,21-21 16,0-1-16,0 1 0,-21 21 16,21 0-16,1-1 0,-22 1 0,0 0 15,0 0-15,21 21 0,0 0 16,0 0-16,-21 21 16,21 0-1,-21 0-15,0 22 0,0-1 0,0-21 16,0 22-16,0-1 0,0 0 15,21 1-15,-21-22 0,22 21 16,-22-21-16,21 22 0,21-1 16,-21-42-1,0 21-15,1-21 0,-1 0 0,0 0 16,21 0-16,-21 0 0,1-21 16,-1 0-16,0 21 0,0-21 0,0-1 15,0 1-15,1-21 0,-1 21 0,0-22 16,-21 1-16,0 0 0,21-1 15,-21 1-15,0 0 0,0-1 0,0 22 16,0-21-16,0 21 0,0 0 16,-21-1-16,0 1 0,0 0 15,-1 21-15,1 0 0,0-21 16,0 21-16,0 0 0,0 0 16,-1 0-16,22 21 15,0 0-15,0 0 16,22-21-1,-1 22-15,0-22 0,0 0 16,0 0-16</inkml:trace>
  <inkml:trace contextRef="#ctx0" brushRef="#br1" timeOffset="39691.74">5143 4509 0,'0'0'0,"0"-22"0,0 1 16,0 42 31,-21-21-47,21 22 16,0-1-16,0 0 0,0 0 0,0 0 15,0 43-15,0-22 16,0 0-16,-21 1 0,21-22 15,0 21-15,0 1 0,0-1 0,0 0 16,0 1-16,-21-22 0,21 0 16,0 21-16,0-21 0,-21 1 0,21-1 15,0 0-15,0-42 47,0 0-31,0-1-16,0 1 0,0 0 0,0 0 15,0-21-15,0 20 0,0-20 16,0 0-16,0 21 0,21-22 0,0 22 16,0 0-16,0-21 0,1 20 15,-1 22-15,0-21 0,0 0 16,21 21-16,-20 0 0,-1 0 0,0 0 16,0 0-16,21 0 0,-20 21 15,-1 0-15,0 1 0,0-1 0,0 21 16,22 0-16,-43 1 0,0-22 15,0 21-15,0-21 0,0 1 16,0-1-16,0 21 0,0-21 0,0 0 16,-22-21-16,1 22 0,21-1 15,0 0-15,-21-21 0,0 21 16,21-42 31,0 0-32,21 0-15,-21-1 0</inkml:trace>
  <inkml:trace contextRef="#ctx0" brushRef="#br1" timeOffset="40387.35">6202 4890 0,'0'0'16,"0"-22"-16,0 1 0,0 0 16,0 0-16,0 0 15,0 0-15,0-1 0,0 1 16,0 0-16,-21 0 0,21 0 0,-22 0 16,1 21-16,0 0 15,21-22-15,-21 22 0,-21 0 16,-1 0-16,22 0 0,0 22 15,0-1-15,-22 0 16,22 0-16,0 0 0,0 22 0,0-22 16,0 21-16,-1 0 0,1-20 15,0 20-15,0 0 0,0 1 0,0-22 16,21 21-16,0-21 0,0 22 0,0-22 16,0 0-16,0 0 0,0 0 15,0 0-15,21 1 0,0-22 16,0 0-16,0 0 0,0 0 15,22 0-15,-22 0 0,0 0 0,21-22 16,-20 1-16,-1 0 0,21 21 0,-21-42 16,0 21-16,1-1 0,-1 1 15,0-21-15,0 0 0,-21 20 16,0-20-16,21 0 0,-21 21 16,21-22-16,-21 22 0,0-21 0,22 21 15,-22-1-15,0 1 0,0 0 16,0 42 15,0 0-15,0 1-16,0-1 0,0 0 15,0 21-15,0-21 0,0 22 0,0-1 16,-22-21-16,22 22 0,0-22 16,0 0-16,0 21 0,0-21 0,0 1 15,0-1-15,0 0 0,0 0 16,22 0-16,-1-21 15,0 0-15,0 0 0,0 0 16,0 0-16,1 0 0,-1-21 16,0 21-16,0-21 15,0 0-15,22 0 0,-22-1 0,0-20 0,0 0 16,0 21-16,0-22 0,1 1 16,-1 0-16</inkml:trace>
  <inkml:trace contextRef="#ctx0" brushRef="#br1" timeOffset="40772.12">6773 4360 0,'0'-21'0,"0"42"0,0-63 15,0 21-15,0 0 0,-21 21 32,21 21-17,-21-21-15,21 21 0,-21 0 16,21 22-16,0-22 0,0 0 0,0 21 15,-21-21-15,21 22 0,0-22 0,0 21 16,0 1-16,0-22 0,0 21 16,0 0-16,0 22 0,0-1 15,0-20-15,0-22 16,0 21-16,0-21 0,0 22 16,0-22-16,0 0 0,0 0 0,0 0 15,0 1-15,21 20 16,0-42-16,-21 21 0,21-21 15,0 0-15,0 0 0,1 0 16,-1 0-16,0 0 16,0-21-16,0 0 0,22 0 0,-22 21 15,0-22-15,0 1 0,0 0 16,0 0-16,1-21 0,-22 20 0,21 1 16,-21 0-16,21 0 0,0-21 0</inkml:trace>
  <inkml:trace contextRef="#ctx0" brushRef="#br1" timeOffset="41211.87">6562 4530 0,'-22'0'0,"44"0"0,-65 21 0,22-21 0,42 0 47,0 0-47,1 0 0,20 0 15,0 0-15,43-21 16,-43 0-16,1 21 0,-1 0 0,0-22 16,1 22-16,-1 0 0,-21-21 0,21 21 15,-20 0-15,-1 0 0,0-21 16,0 21-16,0 0 15,-42 0 126,0 21-125</inkml:trace>
  <inkml:trace contextRef="#ctx0" brushRef="#br1" timeOffset="47095.51">1799 6541 0,'0'21'0,"-21"0"16,21 0 31,0-42 46,0 0-93,0 0 16,0-1 0,0 1-16,0 0 15,21 0 1,0 21-16,0 0 31,1 0-31,-1 0 0,0 0 16,0 0-16,-21 21 0,0 0 15,21 0-15,0 22 16,1-22-16,-22 21 0,0 1 16,0-22-16,0 0 15,-22 21-15,1-21 0,0 1 0,0-1 16,-21 0-16,20 0 16,-20 21-16,21-20 0,0-22 15,0 21-15,-1-21 16,1 0-16,21-21 47,21-1-32,-21 1-15,22 21 0,-1 0 0,0-21 16,0 21 0,0-21-16,0 21 0,1 0 15,-1 0-15,0 0 0,0 0 16,0 0-16,0 0 15,1 0-15,-22 21 0,21-21 16,-21 21-16,0 0 0,21-21 16,-21 22-16,21-22 0,-21 21 0,0 0 15,0 0-15,0 0 0,0 0 16,0 1-16,0-1 16,0 0-16,-21 0 0,0 0 0,0 0 15,-1-21-15,1 22 0,0-1 0,0 0 16,0-21-16,0 21 0,-1-21 15,1 0-15,0 0 0,0 0 16,0 0-16,0 0 16,-1-21-16,1 0 0,0 21 0,0-21 15,0-1-15,0 1 0,-1 21 16,1-21-16,21 0 0,-21 21 16,21-21-1,0 0 16,21 21 1,0 0-32</inkml:trace>
  <inkml:trace contextRef="#ctx0" brushRef="#br1" timeOffset="47540.5">2434 6837 0,'0'21'15,"0"0"1,21-21 46,0 0-46,-21-21-16,0 0 16,0 0-1,0 0-15,0-1 16,-21 22-1,0 0-15,0 22 16,21-1 0,-21-21-16,21 21 15,0 0 1,21-21 15,0 0-15</inkml:trace>
  <inkml:trace contextRef="#ctx0" brushRef="#br1" timeOffset="48300.08">5165 6033 0,'0'0'0,"-22"0"16,1 0-1,42 0 17,1 0-32,20 0 15,-21 0-15,21 0 0,1 0 0,20 0 16,1 0-16,-1 0 0,1 0 15,-1-22-15,22 22 0,-22 0 0,22-21 16,-21 21-16,-1 0 0,-21 0 16,22-21-16,-22 21 0,-21-21 0,22 21 15,-22 0-15,0 0 0,-42 0 32,0 0-17,0 0-15,-1 0 0,1 0 16,0 0-16,0 0 0</inkml:trace>
  <inkml:trace contextRef="#ctx0" brushRef="#br1" timeOffset="48659.87">5715 6033 0,'0'0'0,"-21"0"0,0 0 16,-1 0 0,22 21-16,0 0 15,0 0-15,0 0 16,0 0-16,0 22 0,0-22 16,0 21-16,0 1 0,-21-1 0,21 0 15,-21 1-15,21 20 0,0-21 16,0 1-16,-21-1 0,21 0 0,0 1 15,-21-22-15,21 21 0,0-21 0,0 1 16,0-1-16,0 0 0,0 0 16,0 0-16,0 0 15,0-42 32,0 0-47,0 0 0</inkml:trace>
  <inkml:trace contextRef="#ctx0" brushRef="#br1" timeOffset="49396.46">6181 6308 0,'21'-21'16,"-42"42"-16,42-21 31,-21 21-31,0 0 0,0 0 16,0 0-16,-21 1 0,21-1 15,-22 0-15,22 42 16,-21-20-16,21-1 0,0-21 16,-21 0-16,21 1 0,0-1 0,0 0 15,0 0-15,21-21 0,0 0 16,1 0-16,-1 0 0,0 0 15,21 0-15,-21 0 0,1 0 0,20 0 16,-21-21-16,21 0 0,1-22 16,20 1-16,-42 21 15,1-21-15,-1 20 0,-21-20 16,21 21-16,-21-21 0,21 20 0,-21 1 16,21 0-16,-21 0 0,0 0 15,0 0-15,0-1 0,0 1 31,0 42-15,0 1-16,0-1 16,0 0-16,0 0 0,0 0 15,0 22-15,-21-22 0,21 21 16,0 22-16,-21-22 0,21 0 16,-21 1-16,21-1 0,0-21 15,0 21-15,0 1 0,0-1 0,0-21 16,0 22-16,-21-1 0,21-21 15,0 21-15,0 1 0,0-22 0,0 21 16,0 1-16,0-22 0,-22 21 0,22 0 16,0-20-16,0-1 0,0 21 0,-21-21 15,21 0-15,-21 1 0,0-22 16,0 21-16,0-21 0,-1 21 16,1-21-16,0 0 0,0 0 0,-21 0 15,20 0-15,1 0 0,-42-21 16,20 21-16,1-21 15,21-1-15,-21 22 0,-1-21 0,22 0 16,-21 21-16,21-21 0,-1 21 16,1 0-16,0-21 0,21 0 15,0-1-15,21 1 16,0 0-16,1 0 0,20 21 16,-21-21-16,21 0 0,1-1 0</inkml:trace>
  <inkml:trace contextRef="#ctx0" brushRef="#br1" timeOffset="49795.6">7091 6371 0,'0'0'16,"0"-21"-16,0 0 0,0 0 0,0 0 0,0-1 15,0 1 1,0 42 0,0 22-1,0-22-15,0 21 0,0 1 16,0-1-16,-21 0 0,21 22 0,0-22 16,-22 22-16,22-22 15,-21 21-15,21-20 0,0 20 0,-21-20 16,0-1-16,0 0 0,0 22 0,21-22 15,-22 0-15,1 1 0,0-1 16,21 0-16,0 22 0,-21-43 16,21 0-16,0 0 0,0 1 0,0-1 15,21-21 1,-21-21 0,21-1-16,-21 1 0,0 0 0,0 0 15,21-21-15,-21 20 16,22-20-16,-22 0 0</inkml:trace>
  <inkml:trace contextRef="#ctx0" brushRef="#br1" timeOffset="50144.04">7027 6435 0,'0'-21'0,"0"42"0,0-85 0,0 43 16,0 0-16,0 0 0,0 0 15,0-1-15,21 1 0,1 21 16,-22-21-16,21 0 0,0 21 15,0 0-15,21-21 0,1 21 16,41 0 0,-62 0-16,-1 0 0,0 0 0,0 21 15,0-21-15,0 21 0,-21 0 16,0 0-16,0 1 0,0 20 0,0 21 16,-42-20-1,21-1-15,0-21 0,0 0 0,-1 1 16,1-1-16,-21 0 0,21 0 15,0 0-15,-1-21 0,1 21 0,0 1 16,0-22-16,21 21 0,-21-21 16,42 0 15,0 0-31,0 0 0,-21-21 0,21-1 16,22 22-16</inkml:trace>
  <inkml:trace contextRef="#ctx0" brushRef="#br1" timeOffset="50568.23">7726 6477 0,'0'-21'15,"21"0"1,-21 0-16,21-1 0,0 22 15,0-21-15,1 0 0,-22 0 16,21 0-16,0 0 0,0-1 0,0 1 16,0 0-16,1 0 15,-1 0-15,-21 0 0,0-1 16,-21 22 0,-1 0-1,1 22-15,0-1 0,0 0 0,-21 0 16,20 0-16,1 0 0,0 1 15,0-1-15,21 0 0,0 21 0,-21-21 16,21 1-16,0 20 0,0-21 16,0 0-16,0 0 0,0 1 15,0-1-15,0 0 0,0 0 16,21 0-16,0-21 0,0 21 16,0-21-16,1 0 0,-1 0 15,0 0-15,0 0 0,0 0 0,22-21 16,-22 0-16,21 0 15,-21 0-15,0 0 0,22-1 0</inkml:trace>
  <inkml:trace contextRef="#ctx0" brushRef="#br1" timeOffset="51044.44">8699 6117 0,'22'-21'31,"-44"21"-31,1 0 15,0 0-15,-21 0 0,21 0 16,-22 0-16,22 0 0,0 21 16,0 0-16,0-21 0,21 22 0,-22-1 15,1 0-15,21 0 0,-21-21 16,21 21-16,0 0 0,0 1 0,0-1 16,0 0-16,0 0 15,0 0-15,21-21 16,0 0-16,1 21 15,-1-21-15,0 0 0,0 0 0,0 22 16,0-22-16,1 0 0,-1 0 0,0 21 16,0-21-16,0 0 0,0 21 15,1 0-15,-1 0 16,-21 0-16,0 1 16,0-1-16,-21 0 15,-1-21-15,1 21 0,-21 0 16,21-21-16,0 21 0,-1-21 15,1 22-15,-21-22 0,0 0 16,20 21-16,1-21 16,0 0-16,0 0 0,0 0 15,0 0 1,-1 0 0,1 21 15</inkml:trace>
  <inkml:trace contextRef="#ctx0" brushRef="#br1" timeOffset="51787.43">5609 7197 0,'0'0'0,"0"-21"16,21 21-16,-21 21 31,-21 0-31,0-21 16,0 21-16,0 21 0,-1-20 15,1-1-15,0 21 0,0 0 16,-21-20-16,20 20 0,-20 0 0,21 1 16,-21-1-16,-1 0 0,1-21 15,0 22-15,-1-1 0,1 0 0,0 1 16,-1-1-16,1-21 0,0 22 0,20-1 15,-20-21-15,0 21 0,-1-20 16,22-1-16,0 0 0,-21 0 0,21 0 16,-1 0-16,1 1 0,0-22 0,0 21 15,0-21-15,0 0 16,-1 0 0,22-21-16,0-1 15,0 1-15</inkml:trace>
  <inkml:trace contextRef="#ctx0" brushRef="#br1" timeOffset="52333.52">4720 7684 0,'0'-22'15,"0"44"32,0-1-47,0 0 0,0 0 16,0 0-16,-21 0 16,21 1-16,-21 20 0,21-21 0,-43 43 15,22-43-15,0 21 16,0-21-16,0 0 0,0 22 0,21-22 15,-22 0-15,1 0 0,21 0 0,-21-21 16,21 22-16,21-22 47,0 0-31,1 0-16,-1-22 0,0 22 0,0-21 15,0 21-15,0 0 0,22 0 0,-22 0 16,21 0-16,-21 0 0,22 0 15,-1 0-15,0 0 0,1 0 0,-22 0 16,21 0-16,1 0 0,-22 0 0,21 0 16,-21 0-16,0 0 0,22 21 15,-22-21-15,0 0 16,0 0 0,-21 22 46,-21-22-62</inkml:trace>
  <inkml:trace contextRef="#ctx0" brushRef="#br1" timeOffset="53820.21">889 8636 0,'0'-21'16,"0"0"-16,21 0 15,-21-1-15,0 1 16,0 0-16,0 0 15,0 0-15,0 42 32,0 0-17,0 0-15,0 22 16,0-22-16,0 21 0,0-21 0,0 22 16,0-1-16,0 21 15,0-20-15,0-1 0,0 64 16,0-64-16,-21 1 0,21-1 15,-21 0-15,21-21 0,0 22 0,0-22 16,0 0-16,0 0 0,0 0 16,0 1-16,0-1 15,0-42 32,0-1-47,0 1 16,0 0-16,0 0 0,0 0 15,0 0-15,0-1 16</inkml:trace>
  <inkml:trace contextRef="#ctx0" brushRef="#br1" timeOffset="54303.96">720 8573 0,'0'0'0,"-22"-22"0,1 1 16,0 21-16,21-21 0,0 0 0,-21 0 15,21 0-15,0-1 16,0 1-16,0 0 0,0 0 15,21 0-15,-21 0 0,21-1 16,0 22-16,22-21 0,-22 0 16,0 21-16,21-21 0,-20 21 15,20 0-15,0 0 0,-21 0 0,22 0 16,-1 21-16,0 0 0,-20 0 0,20 1 16,-21 20-16,0 0 15,0-21-15,-21 22 0,0-1 0,0 0 16,-21 1-16,0-22 0,-21 21 15,21 1-15,-22-1 0,22-21 0,-21 21 16,21-20-16,-22-1 0,22 0 16,0 0-16,0 0 0,0-21 15,21 21-15,-22-21 0,44 0 47,-1 0-47,-21-21 16,21 21-16,0 0 0</inkml:trace>
  <inkml:trace contextRef="#ctx0" brushRef="#br1" timeOffset="55376.36">1482 9102 0,'0'0'0,"21"0"0,0-21 16,0-1-1,-21 1-15,0 0 0,21 0 0,-21 0 16,21 0-16,-21-1 0,0-20 16,0 21-16,0-21 0,0 20 0,0 1 15,0-21-15,0 21 0,-21 0 16,0 21-16,21-22 0,-21 22 0,0 0 15,-22 0-15,22 0 0,0 0 16,0 22-16,-21-22 0,20 21 16,1 21-16,-21-21 0,21 22 0,0-1 15,-1-21-15,1 21 16,0 1-16,0-1 0,21 0 0,0 1 16,-21-22-16,21 21 0,0-21 15,0 1-15,0 41 16,21-63-16,0 0 0,0 0 15,0 0-15,1 0 0,20 0 16,-21 0-16,0-21 0,0 0 16,22 21-16,-22-43 0,21 22 0,-21 0 15,1-21-15,-1 21 0,0-22 16,0 1-16,0 0 0,0 20 16,1-20-16,-22 0 0,0 21 15,21-22-15,-21 22 0,21 0 0,-21 0 16,0 0-16,0 42 31,0 0-15,0 0-16,0 0 0,0 0 0,0 1 15,0 20-15,0-21 0,0 21 16,0-20-16,0 20 0,-21-21 0,21 21 16,0-20-16,0-1 0,0 0 15,0 0-15,0 0 0,0 0 0,21-21 16,0 22-16,0-22 15,0 0-15,1 0 0,-1 0 16,0 0-16,0-22 0,0 1 16,0 0-16,1 21 0,20-42 0,0-1 15,-21 1-15,1 21 16,-1-21-16,-21 20 0,0-20 16,21 0-16,-21 21 0,0-1 0,0 1 0,0 0 15,0 0-15,0 0 0,-21 21 16,0 0-16,-1 0 15,1 0-15,0 21 0,0-21 16,21 21-16,-21 0 0,21 0 0,-21 1 16,21-1-16,0 0 15,0 0-15,21-21 16,0 0-16,0 0 16,0 0-16,0 0 0,1 0 0,-1 0 15,0-21-15,0 0 0,0 21 16,0-21-16,1 21 0,-1-22 0,0 1 15,0 0-15,0 21 0,0-21 16,1 0-16,-22 42 31,0 0-15,0 0-16,-22 22 0,22-22 16,-21 0-16,0 21 0,21-21 0,-21 22 15,21-22-15,-21 21 0,0-21 16,21 1-16,0-1 0,0 0 15,0 21-15,0-21 0,0 1 16,0-1-16,21-21 16,0 0-16,0 0 0,0 0 15,0 0-15,1 0 0,20 0 16,-21-21-16,0 21 0</inkml:trace>
  <inkml:trace contextRef="#ctx0" brushRef="#br1" timeOffset="56580.08">2836 8869 0,'0'-21'0,"0"42"0,0-63 0,0 20 0,0 1 15,0 0-15,0 0 0,0 0 16,0 0-16,0-1 0,-21 22 0,0 0 16,0-21-16,0 21 0,-1 0 15,1 0-15,-21 21 0,21 1 16,-22-1-16,22 0 0,-21 21 0,0-21 15,20 22-15,-20-22 0,21 21 16,0 1-16,-22-1 0,43-21 0,-21 21 16,21 1-16,0-22 0,0 0 15,0 0-15,0 0 0,0 1 0,21-22 16,22 0-16,-22 0 16,0 0-16,21 0 0,-20 0 15,20 0-15,-21 0 0,21-22 0,1 1 16,-22 0-16,21 0 0,-21 0 15,22 0-15,-22-22 0,0 22 0,0-21 16,0 21-16,-21-22 0,0 22 16,0 0-16,0-21 0,0 20 0,0 1 15,0 0-15,0 0 0,0 42 32,-21-21-32,21 21 15,-21 0-15,0 22 0,21-22 0,0 0 16,-21 21-16,0 22 15,21-43-15,0 21 0,-22-20 16,22-1-16,0 0 0,0 0 0,0 0 16,0 0-16,22 1 0,-1-22 0,0 0 15,0 0-15,0 0 0,22 0 16,-22 0-16,21 0 0,-21 0 0,22-22 16,-1 1-16,0 0 15,-21 0-15,1 0 0,-1 0 0,0-22 16,0 22-16,0 0 0,-21-21 15,21 20-15,-21-20 0,22 21 0,-22 0 16,0-22-16,0 22 0,0 0 16,0 42 15,0 0-31,-22 1 0,22-1 16,0 0-16,0 21 0,-21-21 15,21 1-15,0 20 0,-21 0 16,21-21-16,0 1 0,0-1 15,0 0-15,0 0 0,0 0 0,0 0 16,0-42 31,0 0-47,0 0 16,0 0-16,0 0 0,0-1 15,21-20-15,0 21 0,-21-21 0,22 20 16,-1-20-16,0 21 0,-21 0 15,21-22-15,0 22 0,0 0 0,1 0 16,-1 21-16,0 0 16,0 0-16,0 0 0,0 21 15,-21 0-15,22 0 0,-22 1 0,21-1 16,0 21-16,-21-21 16,0 0-16,0 22 0,0-22 0,0 0 15,0 21-15,0-20 0,0-1 16,0 0-16,0 0 0,0 0 0,0 0 15,0-42 32,0 0-47,0 0 0,0 0 16,21 0-16,0-1 0,0 1 16,1-21-16,-1 21 0,21-22 0,-21 1 15,22 21-15,-22-21 0,21 20 16,22-20-16,-22 21 0,-21 21 15,21 0-15,-20 0 0,-1 0 16,0 0-16,-21 21 0,0 0 0,21 0 16,-21 1-16,0-1 0,0 21 15,0-21-15,0 22 0,0-1 16,-21 0-16,21-21 0,-21 1 16,0-1-16,21 0 0,0 0 0,-22 0 15,1-21-15,21 21 0,0-42 47,21 21-47</inkml:trace>
  <inkml:trace contextRef="#ctx0" brushRef="#br1" timeOffset="57013.83">4297 8975 0,'0'0'16,"-21"0"-16,21 21 0,-22 0 16,44-21 15,-1 0-31,0 0 0,42-21 16,-41 21-16,-1-21 15,0 0-15,0 21 0,0-22 16,0 1-16,1 0 0,-22 0 0,0 0 15,0 0-15,0-1 0,0 1 16,0 0 0,-22 21-16,1 0 0,0 0 0,0 0 15,0 21-15,-22-21 0,22 21 0,0 1 16,0-1-16,21 0 0,-21 21 16,0-21-16,21 1 0,-22 20 0,22-21 15,0 21 1,0 1-16,0-1 0,0-21 0,0 0 15,22 1-15,-1-1 16,0-21-16,0 21 0,0-21 16,0 0-16,1 0 0,20 0 15,-21 0-15,0 0 0,22-21 0,20-22 16,1 1 0,-22 21-16</inkml:trace>
  <inkml:trace contextRef="#ctx0" brushRef="#br1" timeOffset="57276.68">5080 8446 0,'0'0'0,"-21"0"0,0 0 16,-1 21-16,1 0 0,21 0 0,0 0 16,-21 22-16,0-22 0,21 21 15,-21 22-15,0-1 16,-1-21-16,22 1 0,0-1 0,-21-21 15,0 22-15,21-1 0,-21 0 16,21-21-16,0 1 0,0 20 16,0-21-16,0 0 0,21-21 31,0 0-31,0 0 0,-21-21 16,22 21-16,-1-21 0,0 0 0,0 0 15</inkml:trace>
  <inkml:trace contextRef="#ctx0" brushRef="#br1" timeOffset="57651.47">5101 8848 0,'0'21'0,"0"0"16,21 0-1,0-21-15,1 0 16,-1 0-16,0 0 15,0 0-15,0 0 0,0-21 0,1 0 16,-1 0 0,0 21-16,-21-21 0,0-1 0,0 1 15,0 0-15,0 0 16,-21 21 0,0 0-1,-1 0-15,1 21 0,0 0 0,0 0 16,21 1-16,-21-1 0,0 0 15,-1 21-15,1-21 0,21 1 0,0 20 16,-21-21-16,21 0 0,0 0 16,-21 1-16,21-1 0,0 0 0,0 0 15,21-21 1,0 0-16,0 0 0,1 0 0,-1 0 16,0 0-16,0 0 0,21 0 15,-20 0-15</inkml:trace>
  <inkml:trace contextRef="#ctx0" brushRef="#br1" timeOffset="58080.23">5609 8869 0,'0'0'16,"0"-21"-16,0 0 0,0-1 16,0 1-1,21 0-15,0 21 16,1 0-16,-1-21 15,0 21-15,0 0 0,0 0 16,0 0-16,1 0 0,-1 21 16,-21 0-1,0 0-15,0 1 0,0-1 0,0 0 16,0 0-16,0 0 16,-21 22-16,21-22 0,-22 0 0,22 0 15,-21 21-15,0-20 0,21-1 16,-21-21-1,21-21 17,21-1-17,-21 1-15,21 0 16,0 0-16,-21 0 0,22 0 0,-1-1 16,0 1-16,-21-21 0,21 21 15,0 0-15,0-1 0,1 1 0,-1 0 16,0 0-16,0 0 0,0 21 0,-21-21 15,21 21-15,1 0 0,-1 0 0,0 0 16</inkml:trace>
  <inkml:trace contextRef="#ctx0" brushRef="#br1" timeOffset="58559.95">6540 8784 0,'0'0'0,"0"-21"16,0 0-16,0 0 16,0 0-16,0-1 0,0 1 15,0 0-15,-21 21 32,0 0-32,0 0 15,0 21-15,0-21 0,-1 21 16,1 1-16,21-1 0,-21 0 15,0 0-15,0 0 0,21 22 16,0-22 0,0 0-16,0 0 0,21-21 15,0 21-15,0-21 0,0 0 16,1 21-16,-1-21 0,0 0 16,0 22-16,0-22 0,0 0 15,-21 21-15,22 0 0,-22 0 16,0 0-1,-22-21 1,1 21-16,0-21 0,0 0 0,0 0 16,0 22-16,-1-22 0,1 0 15,0 0-15,0 0 0,0 0 16,0 0-16,-1 0 16,1 0-16,21-22 31,-21 1-31,21 0 15</inkml:trace>
  <inkml:trace contextRef="#ctx0" brushRef="#br1" timeOffset="58928.3">4805 8594 0,'42'-21'31,"0"21"-31,-20 0 0,20 0 15,21-22-15,-20 22 16,-1 0-16,0 0 0,1 0 0,20 0 16,-20 0-16,-22 0 0,0 0 15,0 0-15,0 0 0,0 0 16,1 0 0,-1 0-1,0 0-15,-21-21 16,21 21-16,0 0 0</inkml:trace>
  <inkml:trace contextRef="#ctx0" brushRef="#br1" timeOffset="59667.35">8636 6858 0,'0'0'0,"0"-21"0,0 0 15,0 0 1,0-1-16,21 44 31,-21-1-31,21 0 16,0 0-16,1 0 0,-1 22 0,0-22 16,0 21-16,43 43 15,-43-22-15,21-20 0,-21-1 16,22 21-16,-1-20 0,0-1 0,1 0 15,-22 1-15,21-1 0,0-21 0,-20 22 16,20-22-16,-21 21 0,0-21 0,22 22 16,-22-22-1,0 0-15,-42-21 47,0-21-47,-1 0 16</inkml:trace>
  <inkml:trace contextRef="#ctx0" brushRef="#br1" timeOffset="59968.18">8826 7430 0,'0'0'15,"22"0"1,-1 0-1,0 0-15,0 0 0,21 0 0,1 21 16,-22-21-16,21 21 0,1 0 0,-1-21 16,0 21-16,-21 0 0,22 1 15,41 41-15,-20-42 16,-64 0-16,21-21 0,0 22 16,-21-1-1,0-42 32,0-1-47,0 1 16,21 0-16</inkml:trace>
  <inkml:trace contextRef="#ctx0" brushRef="#br1" timeOffset="60180.96">9631 7197 0,'0'21'15,"0"0"1,-21 0-16,21 0 0,0 22 16,-22-1-16,1-21 0,0 22 0,21-22 15,0 21-15,-21-21 0,21 0 0,-21 22 16,21-22-16,0 0 0,-21 0 16,21 0-16,0 1 15,-22-22-15</inkml:trace>
  <inkml:trace contextRef="#ctx0" brushRef="#br1" timeOffset="61164.5">8953 8297 0,'0'0'0,"0"-21"0,0 42 47,0 1-47,0-1 0,0 0 15,0 21-15,0-21 0,0 22 16,0-22-16,0 21 0,-21 1 0,21-1 15,-21-21-15,21 21 0,0 1 16,-21-1-16,21-21 0,-21 22 0,21-22 16,-21 0-16,21 0 0,0 0 0,0 0 15,21-42 17,0 0-32,0 0 0,-21 0 15,21 0-15,0-22 16,1 22-16,-1 0 0,0-21 0,0 20 0,21-41 15,-20 21-15,-1 20 16,0 1-16,-21 0 0,21 0 16,0 0-16,0 21 15,1 0-15,-22 21 16,0 0 0,21 0-16,-21 0 0,0 22 0,21-22 15,-21 0-15,0 21 0,0-20 0,0 20 16,0-21-16,21 0 0,-21 22 15,21-22-15,0 0 0,1 0 16,20-21-16,-21 0 16,0 0-16,22 0 0,-22 0 15,0 0-15,0-21 0,21 0 0,-20 0 16,-1-1-16,0-20 0,0 21 0,21-43 16,-20 22-16,-1 0 15,-21 21-15,0-22 0,0 1 0,0 0 16,0-1-16,0 22 0,0-21 0,0 21 15,-21-1-15,21 1 0,-22 0 16,1 0-16,0 21 0,0 0 16,0 0-16,0 0 0,-1 0 15,22 21-15,-21 0 16,21 0-16,-21 22 0,21-22 16,0 0-16,0 0 0,0 0 15,21 1-15,0-1 0,1 0 0,-1-21 16</inkml:trace>
  <inkml:trace contextRef="#ctx0" brushRef="#br1" timeOffset="61420.35">10202 8467 0,'-21'0'31,"0"21"-31,21 0 15,-21 0-15,21 0 0,0 1 0,-21-1 16,21 0-16,-22 0 0,22 0 16,-21 0-16,21 1 0,0-1 0,0 0 15,0 0-15,0 0 0,-21-21 0,21 21 16,0 1-16,0-44 31,0 1-15</inkml:trace>
  <inkml:trace contextRef="#ctx0" brushRef="#br1" timeOffset="61805.13">10160 8065 0,'-21'-22'15,"42"44"-15,-63-44 0,20 22 16,1 0-16,0 0 0,21 22 15,-21-1-15,21 0 0,-21 21 16,21-21-16,0 1 0,0-1 16,0 21-16,42-21 15,-21-21-15,0 0 16,1 0-16,-1 0 0,0 0 16,0 0-16,0 0 0,0 0 0,1-21 15,-1 21-15,0-21 0,-21 0 16,21 0-16,-21-1 0,0 1 15,0 0-15,0 0 0,-21-21 16,0 20-16,0 1 0,-1 21 16,1 0-16,0 0 0,0 0 15,0 0-15,0 0 0,-1 21 16,1 1-16,21-1 0,0 0 16,0 21-16,0-21 0,0 1 0,0-1 15,0 21-15,0-21 0,0 0 16,21-21-16,1 22 0,20-1 15</inkml:trace>
  <inkml:trace contextRef="#ctx0" brushRef="#br1" timeOffset="62087.98">10795 8149 0,'0'0'0,"0"-21"0,0 0 16,0 42 15,-21 0-31,21 22 16,-21-22-16,-1 21 0,1 0 15,21 1-15,-21-22 0,0 21 0,0 1 16,0-1-16,-1 0 0,1-21 0,0 22 16,0-1-16,21-21 0,0 22 15,-21-22-15,21 0 0,0 0 0,0 0 16,0 0-16,0 1 15,0-44 1</inkml:trace>
  <inkml:trace contextRef="#ctx0" brushRef="#br1" timeOffset="62800.56">10350 8446 0,'0'0'0,"22"0"32,-1 0-17,0 0-15,0 0 0,21 0 0,-20 0 16,20 0-16,0 0 0,1 0 16,-1 0-16,0 0 0,22 0 0,-1 0 15,1-22-15,-1 1 0,1 21 0,-22-21 16,22 0-16,-22 0 0,0 0 15,-21-1-15,22 1 0,-22-21 16,0 21-16,-21 0 0,0-22 0,21 1 16,-21 21-16,0 0 15,0-1-15,-21 22 16,0 0-16,0 0 0,0 0 16,-1 22-16,22 20 15,-21-21-15,0 0 0,21 22 0,-21-1 16,21 21-16,0-20 15,-21-22-15,0 21 0,21 1 0,-22-22 16,22 21-16,0-21 0,-21 22 16,21-22-16,-21 42 0,0-42 15,21 1-15,0-1 0,0 0 16,0 0-16,0 0 0,0 0 16,0-42 15,0 0-31,0 0 15,0 0-15,0 0 16,21-1-16,-21-20 0,21 21 0,0 0 16,1 0-16,-1-22 0,0 22 0,0 0 15,21 0-15,-20 0 16,20-1-16,-21 1 0,21 21 0,-20 0 16,-1 0-16,0 0 0,0 0 0,0 0 0,0 0 15,1 21-15,-22 1 0,21-1 16,-21 0-16,0 0 0,0 0 15,0 0-15,0 1 0,0-1 0,0 0 16,0 0-16,0 0 0,0 0 0,0 1 16,0-1-16,0 0 0,0 0 15,-21 0-15,-1 0 0,22 1 32,0-44-1,0 1-31,22 0 0</inkml:trace>
  <inkml:trace contextRef="#ctx0" brushRef="#br1" timeOffset="63255.66">11917 8319 0,'0'0'0,"-21"0"16,-1 0-1,1 0-15,0 21 0,0 0 0,0 0 16,21 0-16,-21 0 0,-1 1 0,1-1 16,21 0-16,-21 21 0,21-21 15,-21 22 1,21-22-16,0 0 0,0 0 0,0 0 0,0 1 16,0-1-16,0 0 0,0 0 0,21-21 15,0 21-15,0-21 16,1 0-16,-1 0 0,42 0 15,-42 0-15,1-21 0,41 0 16,-42 0-16,0 0 0,1-1 16,20-20-16,-42 21 15,0 0-15,21 0 0,-21-1 0,0-20 0,0 21 16,0 0-16,0 0 0,0-22 16,-21 22-16,0 0 0,0 0 15,-1 21-15,1-21 0,0 21 0,0 0 16,0 0-16,0 0 0,-1 0 15,1 21-15,21 0 0,-21 0 0,0 0 16,21 0-16,-21 1 0,21-1 16,0 0-16,0 0 0,0 0 0,0 0 15,0 1-15,0-1 0,0 0 16,21 0-16,0-21 0</inkml:trace>
  <inkml:trace contextRef="#ctx0" brushRef="#br1" timeOffset="63691.66">12636 8382 0,'0'-21'0,"0"42"0,0-63 16,-21 42-1,0 0 1,0 0-16,21 21 15,0 0-15,-21 0 0,0 0 0,-1 22 16,22-22-16,0 0 0,-21 0 16,0 22-16,21-22 0,-21 0 0,21 0 15,0 0-15,0 0 0,0 1 16,0-1-16,0 0 0,21 0 16,0-21-16,0 0 0,1 0 15,-1 0-15,0 0 0,0 0 0,0 0 16,0-21-16,1 0 0,20 21 0,-21-21 15,0-1-15,0 1 0,1 0 16,-1 0-16,-21 0 0,21 0 0,-21-1 16,0 1-16,0 0 0,0 0 0,0 0 15,0 0-15,0-1 0,0 1 16</inkml:trace>
  <inkml:trace contextRef="#ctx0" brushRef="#br1" timeOffset="64004.48">13420 8022 0,'0'0'0,"0"-21"0,0 0 0,0 0 15,-22 21 1,1 0-16,0 0 0,21 21 16,-21 0-16,0 0 0,0 0 0,-1 22 15,1-1-15,0 0 0,0-20 16,0 20-16,0 0 0,-1 1 0,1-1 16,0 0-16,-21 43 0,21-43 15,-1-21-15,22 22 0,0-22 16,0 0-16,0 21 0,0-20 0,0-1 15,0 0-15,0 0 0,22-21 0,-1 21 16,21-21 0,-21 0-16,22 0 0,-1 0 15,-21-21-15,0 0 0,0 0 0,22 21 16,-22-21-16,0-1 0</inkml:trace>
  <inkml:trace contextRef="#ctx0" brushRef="#br1" timeOffset="64244.34">13039 8276 0,'-22'0'0,"44"0"0,-65 0 0,22 21 0,21 1 32,42-22-17,-20 0-15,20 0 0,-21 0 0,21 0 16,1 0-16,41 0 15,-20 0-15,-22 0 0,-21 0 16,22 0-16,-22 0 0,0 0 0,0 0 16,-21-22-1,0 1 1</inkml:trace>
  <inkml:trace contextRef="#ctx0" brushRef="#br1" timeOffset="64839.93">14626 7747 0,'0'0'0,"-42"-21"31,21 21-15,21 21-16,0 0 15,-22-21-15,22 43 0,-21-22 16,21 21-16,0-21 0,0 43 16,-21-22-16,0 0 0,0 22 15,21-22-15,0 22 0,-21-22 0,-1 22 0,22-22 16,-21 0-16,21 1 0,0 41 16,-21-63-16,21 22 0,0-22 15,0 0-15,-21 0 0,21 0 0,0 1 16,0-1-16,0-42 31,21-1-15</inkml:trace>
  <inkml:trace contextRef="#ctx0" brushRef="#br1" timeOffset="65177.74">14414 8128 0,'0'0'16,"0"-42"-16,-21-64 15,21 64-15,-21-1 0,21 22 0,0-21 16,0 21-16,0-22 0,0 22 0,21 0 16,0 0-16,22-22 0,-22 22 15,0 0-15,21 0 0,1 21 16,-22-21-16,21 21 0,1 0 0,-1 0 16,0 0-16,1 0 0,-1 21 0,0-21 15,-21 21-15,22 21 0,-22-20 16,0-1-16,0 21 0,-21 43 15,0-43-15,0 0 0,-42 1 0,21-1 16,-22 0-16,22-20 0,-21 20 16,0-21-16,-1 21 0,1-20 0,0-1 15,-22 0-15,43 0 16,0-21-16,0 21 0,21 0 16,21-21-1,0 0-15,0 0 0,0 0 16,0 0-16,1 0 0</inkml:trace>
  <inkml:trace contextRef="#ctx0" brushRef="#br1" timeOffset="66067.48">15303 8340 0,'0'0'16,"22"0"-16,-1 0 0,0-21 15,-21-1 1,21 1-16,-21 0 16,0 0-16,0 0 0,0 0 15,0-1-15,0 1 0,0 0 0,0 0 16,-21 0-16,0 0 0,0 21 0,-1 0 16,1 0-16,0 0 0,-21 0 15,21 0-15,-1 0 0,-20 21 0,21 0 16,-43 42-16,43-41 0,0-1 15,-21 21-15,21-21 0,-1 22 16,1-22-16,21 21 0,-21-21 16,21 0-16,0 22 0,-21-22 0,21 0 15,0 0-15,0 0 0,21 1 16,0-1-16,0-21 16,1 0-16,-1 0 0,0 0 0,21 0 15,-21 0-15,1 0 0,-1-21 16,0 21-16,21-22 0,-21 1 0,1 0 15,20 0-15,-21 0 0,0-22 0,0 22 16,1-21-16,-1 21 0,21-43 16,-21 22-16,-21 21 0,0 0 15,0-1-15,21 1 0,-21 0 16,0 0-16,0 42 31,-21 0-31,21 0 0,-21 1 16,21-1-16,-21 0 0,21 0 15,0 21-15,-21-20 0,21-1 0,-21 0 16,21 0-16,0 0 0,0 0 16,0 1-16,0-1 0,0 0 0,0 0 15,21-21-15,0 0 0,0 21 16,0-21-16,0 0 0,1 0 16,-1 0-16,42 0 15,-42 0-15,22-21 0,-22 0 0,0 21 16,0-21-16,22 0 0,-22-1 15,0 1-15,0-21 0,0 21 0,22-43 16,-22 43-16,-21-21 0,0 21 16,0-22-16,0 22 15,0 0-15,-21 21 16,-1 0-16,1 0 16,0 21-16,0-21 0,0 21 0,21 0 15,0 1-15,0-1 0,0 0 16,0 21-16,0-21 0,0 1 15,0-1-15,0 0 0,0 0 16,0 0-16,0 0 0,0 1 0,0-1 16,0 0-16,0 0 15,0 0-15,0 0 16,21-21 0,0 0-16,0 0 15,0 0-15,1 0 0,20 0 16,-21 0-16,0 0 0,22 0 0,-22 0 15,21-21-15,0 21 0</inkml:trace>
  <inkml:trace contextRef="#ctx0" brushRef="#br1" timeOffset="67259.8">16468 8297 0,'0'0'0,"0"-21"0,0 0 16,21-21-16,-21 21 0,21-1 15,-21 1-15,0 0 0,0 0 16,0 0-16,-21 0 0,0 21 15,-1 0-15,1 0 0,0 0 16,0 0-16,-21 0 0,20 0 0,-20 21 16,0 0-16,-1 0 0,-20 43 15,42-43-15,-22 21 0,22-21 16,0 22-16,0-22 0,21 21 0,0-21 16,0 0-16,0 1 0,0 20 15,0-21-15,0 0 16,21 0-16,0-21 0,0 0 0,1 22 15,-1-22-15,21 0 0,-21 0 0,22 0 16,-22 0-16,0 0 0,21 0 16,1-22-16,-1 1 0,0 0 15,-21 0-15,1 0 0,-1-22 16,0 22-16,0 0 0,0-21 16,-21 21-16,21-1 0,-21 1 0,0-21 15,0 21-15,0 0 0,-21 42 31,0 0-31,21 0 16,0 0-16,-21 0 0,0 1 16,21 20-16,-21-21 0,21 0 15,0 0-15,0 1 0,0-1 0,0 0 16,0 0-16,21 0 16,0-21-16,0 21 0,21-21 0,22 0 15,-43 0-15,64 0 16,-64 0-16,21 0 0,-21-21 15,22 21-15,-22-21 0,0 0 0,21 0 16,-20 0-16,-22-22 0,21 22 0,0 0 16,-21-21-16,21 20 0,-21 1 15,0 0-15,0 0 0,0 0 0,0 42 47,-21 0-47,0 0 0,21 0 16,-21 1-16,21-1 0,0 21 0,-22-21 15,1 0-15,21 1 0,-21-1 16,21 0-16,0 0 0,0 0 16,-21 0-16,21 1 0,0-1 0,-21-21 15,21-21 32,0-1-47,0 1 16,0 0-16,0 0 0,0 0 15,0 0-15,21-1 0,0 1 0,-21-21 16,21 21-16,0-22 0,1 22 16,-22 0-16,21-21 0,0 21 0,0 21 15,0-22-15,0 1 0,22 21 0,-22 0 16,21 0-16,1 43 16,-1-22-16,-21 0 0,0 0 15,0 21-15,-21-20 0,22-1 16,-22 0-16,21 0 0,-21 0 0,0 0 15,0 1-15,0 20 16,0-21-16,-21 0 0,-1-21 16,22 21-16,-21-21 31,0 0-15,21-21-16,0 0 15,0 0-15,0 0 16,21 0-16,0-22 0,1 22 15,-1 0-15,0 0 0,21-22 0,-21 22 16,22 0-16,-22 0 0,21 0 0,-21 0 16,22-1-16,-1 22 0,22 0 15,-43 0-15,0 0 0,0 22 16,0-1-16,0-21 0,-21 42 16,0-21-16,0 0 0,0 1 15,0-1-15,0 21 0,0-21 0,0 0 16,-21 1-16,21-1 0,-21 0 0,0 0 15,0 0-15,0 0 16,-1 1-16,1-22 0,21 21 16,-21-21-16,21-21 31,21-1-31,0 22 16</inkml:trace>
  <inkml:trace contextRef="#ctx0" brushRef="#br1" timeOffset="67676.57">18097 8276 0,'0'0'0,"-21"0"16,42 0 15,1 0-31,-1 0 15,0 0-15,0 0 0,0-21 0,0 21 16,1-21-16,-1 0 0,0 21 0,0-21 16,0-1-16,0 1 15,-21 0-15,0 0 0,22 0 16,-22 0-16,0-1 0,0 1 16,-22 21-16,1-21 0,0 21 15,0 0-15,0 0 0,-22 0 0,22 21 16,0 0-16,0 1 0,0 20 15,0-21-15,21 21 0,-22-20 0,1 20 16,0-21-16,21 21 0,0-20 0,0 20 16,-21-21-16,21 0 0,0 0 15,0 22-15,0-1 16,21-42 0,0 0-16,0 0 15,1 0-15,-1 0 0,0 0 0,0 0 16,21 0-16,-20-21 0,20 0 0</inkml:trace>
  <inkml:trace contextRef="#ctx0" brushRef="#br1" timeOffset="68012.37">19008 7493 0,'0'-21'16,"0"42"-16,0-63 0,21 21 0,-21-1 15,0 1-15,-21 42 16,-1 1-16,22-1 16,-21 21-16,0 0 0,0 1 0,0-1 15,-22 0-15,22 22 0,0-22 0,0 22 16,0-22-16,0 22 0,-1-1 16,1-21-16,0 22 0,0-22 0,21 1 15,-21-1-15,21 0 0,-21-21 0,21 22 16,-22-1-1,22-21-15,0 0 0,0 1 0,0-1 0,0 0 16,22-21 15,-1 0-31,0-21 0,0 0 16,0 21-16,0-22 0,1 1 16,-1 0-16</inkml:trace>
  <inkml:trace contextRef="#ctx0" brushRef="#br1" timeOffset="68372.17">18923 8234 0,'0'21'15,"-21"-21"-15,42 0 32,0 0-32,0 0 15,0 0-15,1 0 16,-1-21-16,0 21 0,0-21 15,-21 0-15,21 21 0,-21-22 16,21 1-16,-21 0 0,0 0 0,0 0 16,-21 21-1,0 0-15,0 0 16,0 0-16,0 0 0,-1 21 0,1-21 16,0 21-16,0 0 0,0 22 15,0-22-15,21 0 0,0 0 0,-22 0 16,22 0-16,0 1 0,0-1 15,0 0-15,0 0 16,0 0-16,22 0 16,-1-21-16,0 0 0,0 0 15,0 0-15,0 0 0,22 0 16,-22 0-16</inkml:trace>
  <inkml:trace contextRef="#ctx0" brushRef="#br1" timeOffset="68792.53">19262 8107 0,'0'0'0,"0"-21"0,0 0 0,0-1 16,0 1-16,0 0 15,21 0 1,0 21-16,-21-21 0,21 21 16,0 0-16,0 0 0,1 0 0,-1 0 15,0 0-15,0 0 0,0 0 16,-21 21-16,0 0 15,0 0-15,0 0 0,0 22 0,0-22 0,0 0 16,0 21-16,0-20 0,0 20 16,0-21-16,0 0 0,-21 43 15,21-43-15,0 0 0,-21 0 16,21 0-16,0 1 16,0-44 15,0 1-31,21 0 15,-21 0-15,21 0 0,-21 0 16,21-1-16,1 1 0,-1 0 16,0-21-16,0 21 0,0-22 0,0 22 15,22-21-15,-22 21 0,21-1 0,1 1 16,-1 21-16,0 0 0,1-21 16,-22 21-16,63 0 15,-62 0-15,-1 0 0,0 0 0,0 21 16</inkml:trace>
  <inkml:trace contextRef="#ctx0" brushRef="#br1" timeOffset="69303.95">20362 8086 0,'0'0'0,"0"-21"0,21 21 16,-21-22-16,0 1 16,0 0-16,-21 21 15,0 0 1,0 0-16,0 0 0,0 0 16,-1 0-16,1 21 0,0 0 0,-21 1 15,21-1-15,21 0 16,-22 0-16,22 0 0,0 0 15,0 1-15,0-1 0,0 0 16,22-21-16,-1 0 16,0 21-16,0-21 0,0 21 0,0-21 15,43 21-15,-22 1 16,-21-22-16,1 21 16,-1-21-16,-21 21 0,0 0 15,0 0-15,0 0 16,-21-21-1,21 22-15,-22-22 0,1 0 16,-21 21-16,21-21 0,0 0 16,-1 0-16,1 21 0,0-21 0,0 0 15,0 0-15,0 0 0,-1 0 0,1 0 16,0 0-16,-21 0 16,21 0-16,-1 0 15,1 0-15,21-21 0,-21 0 16,21-1-16,0 1 0</inkml:trace>
  <inkml:trace contextRef="#ctx0" brushRef="#br1" timeOffset="69760.69">18563 7641 0,'21'0'15,"22"0"1,-22 0-16,21 0 0,0 0 16,22 0-16,-22 0 0,22 0 0,-1 0 15,1 0-15,20 0 0,-20 0 0,21 0 16,-1 0-16,-20 0 16,-1 0-16,22 0 0,-43 0 0,22 0 15,-22 0-15,-21 0 0,22 0 0,-22 0 16,0 0-16,0 0 15,-42 0 32,0 21-31,0-21-16,-1 0 0,1 22 16</inkml:trace>
  <inkml:trace contextRef="#ctx0" brushRef="#br1" timeOffset="88567.82">1799 10520 0,'-21'0'15,"21"-21"1,0 0 0,0-1-16,0 1 0,0 0 15,0 0-15,0 0 16,0 0-16,0-1 0,0 1 15,0 0-15,0 0 16,0 42 31,0 0-47,0 0 0,0 1 16,0 20-16,0 0 0,0 1 0,-21-1 15,0 0-15,-1 1 0,22-1 16,-21 0-16,0 22 0,0-22 0,0 0 15,0 1-15,-1-1 0,1-21 0,0 22 16,0-22-16,21 21 0,-21-21 16,21 0-16,-21 1 0,-1-1 15,22-42 17,0-1-17,0 1-15,0 0 0,0 0 0,0 0 16,22 0-16,-1-1 0,-21 1 15,21 0-15,21-21 0,-21 42 16,1 0-16,-1-21 0,0 21 16,0 0-16,0 0 0,0 0 15,1 0-15,-1 0 0,0 0 16,0 0-16,0 0 0,22 0 16,-1 0-16,-21 0 15,0 0-15,-21-22 0,21 22 16,1 0-16,-22-21 0,21 0 15,-21 0-15,21 0 0,-21 0 16,21-1-16,-21 1 0,0 0 16,0 0-16,0 0 0,0 0 15,0-1-15,0 1 0,0-21 16,0 21 0,0 42-1,-21-21-15,21 21 0,-21 21 0,21-20 16,0 20-16,0-21 0,-21 21 15,21-20-15,-22 20 0,1 0 16,21-21-16,0 22 0,0-22 0,-21 21 16,0 43-1,0-64-15,21 0 0,0 0 16,0 1-16,0-1 0,0 0 0,0 0 16,0-42 15,0 0-16,0 0-15,0-1 0</inkml:trace>
  <inkml:trace contextRef="#ctx0" brushRef="#br1" timeOffset="89360.85">2455 10732 0,'-63'84'16,"42"-84"0,21 21-16,0 1 15,21-22 16,0 0-31,0 0 16,-21-22-16,21 22 16,0-21-16,-21 0 0,0 0 15,0 0-15,0 0 16,0-1-16,-21 22 16,0 0-1,0 0 1,0 0-16,0 22 0,-1-1 15,22 0-15,-21-21 16,21 21-16,0 0 31,21-21-15,1 0-16,-1-21 16,0 0-1,-21 0 1</inkml:trace>
  <inkml:trace contextRef="#ctx0" brushRef="#br1" timeOffset="90908.56">4000 10329 0,'0'-21'15,"0"0"1,0 0 0,0 42 15,0 0-15,0 0-16,0 22 0,0-1 0,0 22 0,0-22 15,-21 21-15,21 1 16,-21-22-16,21 22 0,0-22 0,0 0 0,-21 1 15,0-1-15,21 0 0,-21 1 16,21-1-16,0-21 0,-22 22 16,22-22-16,-21 0 0,21 0 0,-21 0 15,21 0-15,0 1 16,0-44 0,0 1-16,0 0 15</inkml:trace>
  <inkml:trace contextRef="#ctx0" brushRef="#br1" timeOffset="91600.16">3662 10499 0,'0'0'0,"0"-21"0,0-1 0,-21 22 16,21-21-16,-22 0 0,22-21 15,-21 21-15,21-1 0,0 1 16,0 0-16,0 0 0,0 0 16,21 0-16,1-1 0,20 1 0,0-21 15,1 42-15,-1-21 16,-21 21-16,21 0 0,1 0 16,-1 0-16,-21 0 0,22 0 0,-22 0 15,21 0-15,-21 21 0,43 64 16,-43-43-16,0 0 15,0 43-15,-21-22 0,0-20 16,0-1-16,0 0 0,0 22 16,0-22-16,0 1 0,0-22 0,0 21 15,0 0-15,-21-20 0,21-1 16,0 0-16,-21 0 0,21 0 0,0 0 16,0 1-1,0-44 1,0 1-1,0 0-15,0 0 0,0-21 16,0 20-16,21 1 0,-21-21 16,21 0-16,-21-1 0,21 1 0,1 0 15,-1-1-15,0-20 0,0 20 16,21-20-16,1 21 0,-22-1 0,21 22 16,22-21-16,-22 21 0,22-1 0,-22 1 15,21 0-15,-20 21 0,-1 0 16,0 0-16,1 21 0,-1 22 0,-21-22 15,22 63-15,-43-41 16,21 20-16,-21-20 0,0 20 16,0-21-16,-21 22 0,-1-22 0,1 1 15,0-1-15,0 0 0,0-21 0,0 22 16,-1-22-16,-20 21 16,21-21-16,21 1 0,-21-1 15,21 0 1,21-21 15,-21-21-31,21 0 0,0 21 0,-21-22 16,21 1-16,1 0 0</inkml:trace>
  <inkml:trace contextRef="#ctx0" brushRef="#br1" timeOffset="92011.94">5249 10774 0,'0'0'0,"0"21"0,21-21 31,1 0-15,-1 0-16,0-21 0,0 0 15,0 21-15,0-21 0,1-1 0,-1 1 16,0 0-16,0 0 15,-21 0-15,0 0 0,21-1 16,-21 1-16,-21 21 16,0 0-16,0 0 15,0 0-15,-1 0 0,1 21 0,0 1 16,0-1-16,0 0 0,0 0 0,-1 0 16,1 22-16,0-22 0,0 0 15,21 21-15,0-21 0,0 1 0,0-1 16,0 21-16,0-21 0,0 0 0,0 1 15,0-1-15,0 0 16,0 0-16,21 0 0,0-21 16,0 0-16,43 0 15,-22 0-15,-21 0 0,22 0 16,-1-21-16,0 0 0,1 0 0,-1 21 16,0-21-16</inkml:trace>
  <inkml:trace contextRef="#ctx0" brushRef="#br1" timeOffset="92308.8">6032 10181 0,'0'0'0,"0"-21"0,0 0 0,0 0 0,0 0 16,0 42 15,-21 0-31,21 0 0,0 0 16,0 22-16,-21-1 0,21 0 15,-21 22-15,21-22 0,-21 22 0,0-1 16,21-21-16,0 22 0,-22-22 0,1 1 16,21-1-16,0 0 0,-21-21 15,21 22-15,-21-22 0,21 0 16,0 0-16,0 0 0,0 1 0,0-1 16,21-21-1,0 0-15,0-21 16,1 21-16,-1-22 0,0 1 0,0 0 0,0-21 15</inkml:trace>
  <inkml:trace contextRef="#ctx0" brushRef="#br1" timeOffset="92811.51">6371 10118 0,'0'0'0,"0"21"16,0 0-1,0 0-15,-21 0 0,21 1 0,-21 20 16,21 0-16,0 1 0,0-1 0,-21 21 16,-1-20-16,22-1 0,-21 0 15,21 22-15,0-43 0,0 21 16,-21 1-16,21-1 0,-21-21 0,21 0 16,0 1-16,0 20 15,0-21-15,0 0 16,0-42 15,0 0-31,0 0 16,0 0-16,0-1 0,0 1 0,0-21 15,0 21-15,0-22 0,0 22 0,21-21 16,0 21-16,0 0 16,1-1-16,-1-20 0,21 42 0,-21-21 15,22 0-15,-22 21 0,21 0 0,-21 0 16,22 0-16,-22 21 0,21 0 15,-21 0-15,22 0 0,-22 1 0,0 20 16,21 21-16,-42-41 0,0-1 16,0 21-16,0-21 0,0 0 15,0 1-15,0-1 0,-21 0 16,21 0-16,-21 0 0,0 0 0,0 1 0,-1-22 16,1 21-16,0-21 15,0 0-15,0 0 16,21-21-1,0-1-15</inkml:trace>
  <inkml:trace contextRef="#ctx0" brushRef="#br1" timeOffset="93048.38">5863 10520 0,'-21'0'0,"42"0"0,-63 0 0,63 0 47,0 0-47,0 0 0,22-21 0,-22 21 16,21 0-16,0 0 0,-20 0 0,20-21 16,0 21-16,-21 0 0,1 0 15,-1 0-15,0 0 0,0-22 0,0 22 16,0 0-16</inkml:trace>
  <inkml:trace contextRef="#ctx0" brushRef="#br1" timeOffset="93535.74">7239 10562 0,'-42'0'31,"20"0"-15,22 21-16,-21 1 0,0-22 0,0 21 16,21 0-16,-21 0 15,0 21-15,21-20 0,0-1 0,-22 0 0,22 21 16,-21-21-16,21 1 0,0 20 15,0-21-15,0 0 16,21 0-16,1-21 0,-1 22 0,0-22 16,0 0-16,0 0 0,22 0 0,-22 0 15,21 0-15,-21 0 0,0 0 0,22 0 16,-22-22-16,21 1 0,-21 21 16,1-21-16,-1 0 0,-21 0 0,21 0 15,-21-1-15,21-20 0,-21 21 0,0 0 16,0-22-16,0 22 0,0-21 15,0 21-15,-21 0 0,0-22 16,0 22-16,-22 0 0,22 0 0,-21 21 16,21 0-16,-1 0 15,1 0-15,0 0 0,-21 21 0,21 0 16,-1 0-16,22 0 0,0 1 16,-21-1-16,21 0 0,0 0 15,0 0-15,21-21 0</inkml:trace>
  <inkml:trace contextRef="#ctx0" brushRef="#br1" timeOffset="94125.4">8191 10562 0,'0'0'15,"0"-21"-15,0 0 0,0 0 0,0 0 16,-21-1-16,0 1 15,0 0-15,0 21 0,0-21 16,-1 21-16,1 0 0,0 0 0,-21 0 16,21 21-16,-1 0 0,-20 0 15,21 1-15,-21-1 0,-1 21 16,22-21-16,-42 43 0,20-22 0,22 0 16,0-20-16,0 20 15,0-21-15,21 0 0,0 0 0,0 22 0,0-22 16,0 0-16,42 0 15,-21-21-15,0 0 0,22 21 16,-22-21-16,21 0 0,0 0 0,-20 0 16,20 0-16,0-21 0,1 21 0,41-42 15,-63 21-15,22 0 16,-22-22-16,21 22 0,-21-21 0,22-1 16,-22 1-16,0-21 0,0 20 0,0-20 15,1-1-15,-1 22 0,-21 0 16,0-22-16,21 22 0,-21 21 0,0-22 15,0 22-15,0 0 0,0 0 0,0 0 16,0-1-16,0 44 16,-21-1-1,21 0-15,-21 0 0,21 21 0,0 1 16,-22-1-16,22 0 0,-21 1 16,21-1-16,0 22 0,0-22 0,0 0 15,0 1-15,0-1 0,0 0 0,0-21 16,21 22-16,22-1 15,-22-21-15,0 22 16,0-43-16,0 21 0,1-21 0,-1 0 16,0 0-16,0 0 0,0 0 0,0 0 15,22-21 1,-22-1-16,0 1 0</inkml:trace>
  <inkml:trace contextRef="#ctx0" brushRef="#br1" timeOffset="94956.53">9821 10012 0,'0'-21'15,"0"42"-15,0-63 0,0 20 16,0 1 0,-21 21-1,0 0-15,0 21 16,0 1-16,-1-1 0,1 0 15,0 21-15,0-21 0,-21 64 16,20-43-16,1 1 0,0-1 0,0 22 16,0-22-16,0 21 0,-1-20 15,22 20-15,-21-20 0,21-1 0,0 0 16,0 1-16,0-22 0,0 42 16,0-20-16,21-22 0,1-21 15,-1 21-15,21 0 0,-21-21 16,22 0-16,-1 0 0,0 0 0,1 0 15,-1 0-15,0 0 0,22 0 0,-22-21 16,22 0-16,-22 0 0,21-1 16,-20-20-16,-1 21 0,0-21 0,-20-22 15,20 22-15,-21-22 0,0 1 16,0 20-16,-21-20 0,0-1 0,0 22 16,0-21-16,0 20 0,-21 1 0,0 0 15,-21 20-15,21-20 0,-22 21 0,1 0 16,0 0-16,-1-1 15,-20 22-15,20 0 0,1 0 0,-21 0 16,20 22-16,1-22 0,0 21 0,-1 21 16,22-21-16,-21 0 0,21 22 15,-1-1-15,1 0 0,21 1 0,0-1 16,0 0-16,-21 22 0,21-22 0,0 1 16,0-1-16,0-21 0,0 21 15,21 1-15,-21-22 0,21 0 0,43 43 16,-22-43-1,-21 0-15,1-21 0,20 0 0,0 0 16,1 0-16,-1 0 0</inkml:trace>
  <inkml:trace contextRef="#ctx0" brushRef="#br1" timeOffset="95411.27">10435 10414 0,'0'0'0,"0"-21"0,0 0 0,0 0 16,0-1-16,0 1 16,21 21-16,-21-21 0,0 0 15,21 21-15,1 0 0,-1 0 16,0 0-16,0 0 0,0 21 16,0-21-16,1 21 0,20 22 15,-21-1-15,0-21 0,0 21 16,1 1-16,-1-22 0,-21 21 0,0 1 15,0-22-15,0 21 0,0-21 16,0 0-16,0 1 0,0-1 0,0 0 16,0 0-16,0 0 0,0 0 15,0-42 17,0 0-32,0 0 15,21 0-15,0 0 0,-21-22 16,21 22-16,0-21 0,-21-1 15,22 22-15,-1-21 0,0 0 0,0-22 16,0 43 0,0-21-16,1 20 0,-1 1 0,0 0 15,0 21-15,0 0 16,0 0-16,1 0 16,-22 21-1,0 0-15,0 1 0</inkml:trace>
  <inkml:trace contextRef="#ctx0" brushRef="#br1" timeOffset="95780.05">11218 10689 0,'0'0'0,"21"0"16,1 0-16,-1 0 15,0 0-15,0-21 16,0 21-16,0-21 0,-21 0 0,22 0 15,-1-1-15,0 1 0,0 0 0,0 0 0,0 0 16,-21 0-16,0-1 0,22-20 16,-22 21-16,0 0 15,0 0-15,-22 21 16,1 0 0,0 21-16,0 0 0,-21 0 0,20 0 15,1 0-15,-21 22 0,0 20 16,20-20-16,22-22 15,0 21-15,0-21 0,0 0 0,0 1 16,0-1-16,0 0 0,0 0 0,22 0 16,-1 0-16,0-21 15,0 0-15,21 0 0,-20 0 16,-1 0-16,42 0 0,-42 0 0,22 0 16,-22 0-16,0-21 0,0 0 15,22 21-15</inkml:trace>
  <inkml:trace contextRef="#ctx0" brushRef="#br1" timeOffset="96179.57">11790 10520 0,'0'-21'0,"0"0"15,0-43 1,0 43-16,0 0 16,0 0-16,21 21 15,0 0-15,0 0 0,22 0 16,-22 0-16,0 0 0,0 0 15,21 21-15,-20 0 0,-1 0 16,0 0-16,42 43 0,-41-22 16,-1-21-16,-21 0 0,0 22 15,0-22-15,0 0 0,0 0 16,0 0-16,0 1 0,-21-1 0,-1 0 16,1-21-16,0 21 0,0-21 15,0 0-15,0 0 0,21-21 31,0 0-31,0 0 16,0-1-16,21-20 0,0 0 16,0-1-16,0 22 0,0-21 0,1 21 15,-1-22-15,0 22 16,0 0-16,0 0 0,0 0 0,1 0 16,-1-1-16,0 22 0,0 0 0,0 0 15,0 0-15,22 0 16,-22 22-16,-21-1 15</inkml:trace>
  <inkml:trace contextRef="#ctx0" brushRef="#br1" timeOffset="96995.28">12573 10710 0,'21'0'46,"0"-21"-46,0 0 0,-21 0 16,22 21-16,-1-21 0,0 0 0,21-85 16,-21 85-1,1-22-15,-1 1 0,0 0 0,0-22 16,-21 22-16,21 21 0,-21-22 16,0 22-16,0 0 0,0 0 0,0 0 15,0-1-15,0-20 16,0 21-16,-21 21 15,0 0-15,21 21 16,-21 0-16,21 0 16,-21 1-16,21-1 0,-22 42 15,1 1-15,0-22 0,21 0 16,-21 1-16,21-1 0,0 0 16,0-20-16,0 20 0,0 0 0,0-21 15,0 1-15,0 20 0,0-21 16,0 0-16,21-21 0,0 21 0,0 1 15,1-22-15,-1 0 0,0 0 0,0 0 16,21 0-16,-20 0 0,-1 0 16,21 0-16,-21 0 0,22-22 0,-22 22 15,0-21-15,21 0 0,-21 0 16,1 0-16,-1 0 0,0-22 0,0 22 16,0 0-16,0 0 0,-21 0 0,0-1 15,22 1-15,-22 0 0,0 0 16,-22 21-1,1 0-15,0 21 0,0-21 16,0 21-16,0 0 0,-1 1 16,22-1-16,0 0 0,-21 21 0,21-21 15,0 1-15,0-1 0,0 0 0,0 0 16,0 0-16,0 0 0,0 1 16,21-1-16,1 0 0,-1-21 0,0 0 15,0 21-15,0-21 0,64 0 16,-22 0-1,-20 0-15,-1-21 0,-21 0 0,22 21 16,-1-21-16,-21-1 0,21 1 0,-20-21 16,-1 21-16,0-22 0,0 22 0,-21-21 15,0 0-15,0-22 16,0 22-16,0 21 0,0-22 0,0 22 16,-21 0-16,0 0 0,0 21 0,-22 0 15,22-21-15,-21 21 0,-1 0 16,1 0-16,0 0 0,-1 0 0,22 21 15,-21 0-15,21 0 0,-22 0 0,22 0 16,0 1-16,21-1 0,0 0 16,0 21-16,0-21 0,0 1 15,0-1-15,0 0 0,0 0 16,21-21-16</inkml:trace>
  <inkml:trace contextRef="#ctx0" brushRef="#br1" timeOffset="97692.99">14393 10499 0,'0'0'0,"-21"0"15,21-21-15,0-1 0,0 1 16,0 0-16,0 0 16,0 0-16,21 0 15,-21-1-15,21 1 16,-21 0-16,0 0 0,0 0 15,0 0-15,-21-1 16,0 22-16,0 0 0,-21 0 16,-1 0-16,22 0 0,-21 0 0,-1 22 15,1-1-15,0 0 0,-1 0 0,1 21 16,0-20-16,-1 20 0,22 0 16,-21-21-16,21 22 0,0-1 0,-1 0 15,22-20-15,0-1 0,0 21 0,0-21 16,0 0-16,0 1 0,0-1 15,0 0-15,22-21 0,-1 0 16,0 0-16,0 0 0,0 0 0,22 0 16,-22 0-16,21-21 15,0 21-15,1-21 0,-22-1 0,21 1 16,1 0-16,-1 0 0,21-64 16,-41 64-16,-1-21 0,0-1 15,-21 22-15,0-42 0,0 42 16,0-1-16,0 1 0,0 0 0,-21 21 31,0 21-31,21 22 16,-22-22-16,1 0 0,21 21 15,-21 1-15,21-1 0,-21-21 16,21 21-16,0 1 0,0-22 0,0 21 16,0-21-16,21 1 0,0-1 15,43 21-15,-1-21 16,-20-21-16,-1 21 0,0-21 15,1 0-15,-1 0 0,21 0 0</inkml:trace>
  <inkml:trace contextRef="#ctx0" brushRef="#br1" timeOffset="98931.85">15155 10520 0,'0'-42'16,"0"84"-16,0-106 0,0 22 0,0 21 0,0-21 15,0 20-15,0 1 0,0 0 0,0 0 16,-21 0-1,0 21-15,0 0 0,0 0 16,-1 0-16,1 0 0,0 0 0,-21 0 16,21 21-16,-1 0 0,1 0 15,-21 22-15,21-22 0,0 21 0,-1-21 16,1 22-16,0-22 0,0 21 0,0-21 16,21 22-16,0-22 0,0 0 15,0 21-15,0-21 0,0 1 0,0-1 16,0 0-16,21 0 0,0-21 15,0 0-15,0 0 0,1 0 16,20 0-16,-21 0 0,0 0 16,22 0-16,-22-21 0,21 21 0,-21-21 15,22-22-15,-1 22 0,0-21 16,-21 0-16,22-1 0,-1 1 0,0 0 16,1-22-16,-22 22 0,0-22 0,0 22 15,0 0-15,1-1 0,-1 1 16,-21 0-16,0-1 0,0 22 0,0-21 15,0 21-15,0-1 0,0 1 16,0 0-16,-21 21 16,-1 0-16,1 21 15,21 0-15,-21 1 16,21-1-16,0 0 0,-21 21 0,21 1 0,-21 20 16,0-21-16,21 43 15,0-43-15,0 1 16,-22-1-16,22 0 0,0 1 0,0-1 15,0-21-15,22 22 0,-22-22 0,21 0 16,0 0-16,0 0 0,21 0 16,-20-21-16,-1 0 0,21 22 0,-21-22 15,22 0-15,-22 0 0,21 0 0,-21 0 16,22-22-16,-22 1 0,0 0 16,21 0-16,-21 0 0,1 0 0,-1-22 15,0 22-15,0-21 0,-21 21 0,21-22 16,-21 22-16,21 0 0,-21-21 15,22 20-15,-22 1 16,-22 42 0,1 1-1,0-1-15,21 0 0,-21 0 16,21 0-16,0 22 0,0-22 0,-21 0 16,21 0-16,0 21 15,0 1-15,0-22 0,0 0 16,0 0-16,0 0 0,21-21 15,0 0-15,0 0 0,22 0 16,-22 0-16,0 0 0,21 0 16,-21 0-16,22-21 0,-1 21 0,0-21 15,-20 0-15,20-21 0,0 20 16,-21 1-16,1-21 0,20 0 0,-21 20 16,-21-20-16,21 21 0,-21-21 15,21 20-15,-21 1 0,0 0 16,-21 21-1,0 0-15,0 21 16,0 0-16,21 1 0,-21 20 0,-1-21 16,22 0-16,0 22 0,-21-22 15,0 21-15,21-21 0,-21 0 16,21 22-16,-21-22 0,21 0 0,0 0 0,0 0 16,0 1-16,-21-22 0,21 21 15,0-42 32,0-1-47,21 1 0,-21 0 16,21 0-16,0-21 0,0 20 0,-21-20 15,21 0-15,1-1 0,20 22 0,-21-21 16,21 21-16,-20-22 0,20 22 16,-21 0-16,21 21 0,-20-21 0,20 21 15,-21 0-15,0 0 0,0 0 0,1 0 16,-1 21-16,0 0 0,0 0 15,-21 1-15,0 20 0,0-21 16,0 21-16,0 1 0,0-1 16,0 0-16,0-20 0,0 20 15,0-21-15,-21 21 16,0-20-16,0-1 0,-1-21 31,44 0-15,-1-21-16</inkml:trace>
  <inkml:trace contextRef="#ctx0" brushRef="#br1" timeOffset="99692.02">17526 10414 0,'0'0'0,"0"-21"0,21 0 16,-21 0-16,0-1 0,0 1 15,0 0-15,0 0 0,0 0 16,-21 0-16,0 21 16,0 0-16,-1 0 0,-20 0 15,21 0-15,-21 21 0,-1 0 0,1 0 16,0 0-16,-1 0 0,-41 43 16,41-43-1,43 21-15,0-20 0,-21-1 0,21 0 16,0 0-16,0 0 0,21 0 15,-21 1-15,21-22 0,1 0 16,20 0-16,-21 0 0,0 0 0,22 0 16,-1 0-16,-21 0 0,21 0 15,-20-22-15,-1 22 0,0-21 16,0 0-16,0 0 0,22-21 16,-22-1-16,0 43 15,0-21-15,-21 0 0,21 21 16,-21-21-16,0 42 31,0 0-15,0 0-16,0 0 0,0 1 0,-21-1 15,21 0-15,-21 0 0,0 21 16,21-20-16,-21 20 0,-1-21 0,1 21 16,21 1-16,-21-22 0,0 21 0,0 1 15,21-1-15,0 0 0,-21 1 0,21 20 16,-22-21-16,22 22 0,0-1 15,0 64-15,0-63 0,0 63 16,0-64-16,0 22 16,22-21-16,-22-1 0,21 22 15,-21-22-15,21 22 0,0-22 0,-21 22 16,21-21-16,-21-1 0,21 22 0,-21-22 16,0 1-16,0-1 0,0-20 15,0 20-15,0 1 0,-21-22 0,0 0 16,0 1-16,-21-1 0,-1 21 15,1-41-15,-22-1 16,22-21-16,21 0 0,0 0 16,-22 0-16,22 0 0,-21 0 0,21 0 15,0-21-15,-22-1 0,22 22 0,-64-84 16,64 63-16,0-22 16,0 22-16,0-21 0,-22-1 15,22 1-15,0 0 0,0-1 0,0 1 16,21-21-16,0 20 0,-21-20 0,21 20 15,0-20-15,0-1 0</inkml:trace>
  <inkml:trace contextRef="#ctx0" brushRef="#br1" timeOffset="100259.7">16129 9948 0,'0'-21'32,"-21"21"-32,21-21 47,21 21-32,0 0 1,-21-21-16,21 21 0,-42 0 62,21 21-62,-21-21 0,21 21 16,0 0-16,-21-21 16</inkml:trace>
  <inkml:trace contextRef="#ctx0" brushRef="#br1" timeOffset="101127.35">1651 12298 0,'-21'0'16,"0"0"-1,21-21 1,21 21 0,0 0-16,21 0 0,-21 0 15,22 0-15,-22 0 0,21-21 0,1 21 16,-1 0-16,-21 0 0,21 0 15,1-22-15,-22 22 0,21 0 0,-21 0 16,22 0-16,-22 0 16,-42 0 15,0 0-31</inkml:trace>
  <inkml:trace contextRef="#ctx0" brushRef="#br1" timeOffset="101680.03">1672 12234 0,'0'0'0,"0"22"0,-21-22 0,0 21 16,21 0-16,-21-21 0,-1 21 0,1 0 16,21 0-16,-21 1 0,0-1 15,0 0-15,0 0 0,-1 0 0,1 0 16,0-21-16,0 22 15,21-1-15,-21 0 0,0-21 0,21 21 16,21-21 31,0 0-47,0 0 16,0-21-16,0 21 0,1 0 15,20-21-15,-21 21 0,0 0 0,22 0 16,-22 0-16,21 0 0,-21 0 15,22 0-15,-22 0 0,0 0 0,21 0 16,-21 0-16,22 21 0,-22 0 16,0-21-16,-21 21 0,21 0 15,-21 22-15,0-22 0,0 0 16,0 21-16,0-20 0,0 20 0,-21 0 16,0-21-16,0 22 0,0-22 15,-43 42-15,22-41 0,21-1 16,-22 0-16,1 0 0,21 0 15,-22 0-15,1-21 0,21 0 16,-21 0-16,20 0 0,1 0 0,-21 0 16,21 0-16,0-21 0,-1 21 0,1-21 15,0 0-15,0 21 0,0-21 16,21 0-16,0-1 0,0 1 31,0 0-31,21 0 16,0 21-16,0 0 0,22-21 15</inkml:trace>
  <inkml:trace contextRef="#ctx0" brushRef="#br1" timeOffset="101891.91">2709 12679 0,'0'0'0,"0"-21"16,0 0 31</inkml:trace>
  <inkml:trace contextRef="#ctx0" brushRef="#br1" timeOffset="102343.77">3810 12256 0,'0'0'0,"0"-22"0,0 1 16,0 0-16,0 0 15,0 0-15,-21 21 16,0 0-16,21 21 16,-22 0-16,22 0 0,-21 22 15,0-1-15,21-21 0,-21 21 0,0 1 16,0 20-16,21-20 0,-22-1 16,1 21-16,0 1 0,0-22 0,0 22 15,0-1-15,-22 22 16,43 0-16,-21-64 0,21 21 15,0-21-15,0 0 16,21-42 0</inkml:trace>
  <inkml:trace contextRef="#ctx0" brushRef="#br1" timeOffset="102959.93">3492 12361 0,'0'0'0,"-21"-21"16,21-21-16,-21 21 0,21-22 16,0 1-16,0-21 0,0 41 15,0 1-15,0-21 0,0 21 16,21 0-16,22-1 0,-22 1 0,0 0 16,21 21-16,1 0 0,-22 0 15,42 0-15,-20 0 0,41 42 16,-41 1-16,-1-22 0,0 21 15,1 1-15,-1 20 0,-21-21 0,21 1 16,-42-1-16,22 0 0,-22 1 16,0 20-16,0-42 0,0 22 0,0-1 15,0 0-15,0 1 0,-22-1 0,22 22 16,-21-43 0,0 0-16,21 0 0,-21-21 0,21 21 15,-21-21-15,0-21 16,21 0-1,0 0-15,0-22 0,0 22 16,42-85-16,-21 64 16,0 0-16,0-1 0,1 1 15,-1-21-15,0 20 0,0 1 16,21-22-16,1 22 0,-1 0 0,0 21 16,1-22-16,63 1 15,-43 21-15,-21 21 0,1 0 0,-1 21 16,0 0-16,1 0 0,-1 22 15,-21-22-15,0 21 0,1 0 0,-22 1 16,0-1-16,0 22 0,0-22 16,0 0-16,0 1 0,-22-1 0,-20 21 15,21-20-15,-43 41 16,43-62-16,0 20 0,0-21 16,0 0-16,21 0 0,0 1 0,-21-1 15,21-42 16,21-1-31,-21 1 16,21 0-16,0-21 0</inkml:trace>
  <inkml:trace contextRef="#ctx0" brushRef="#br1" timeOffset="103339.72">5101 12594 0,'21'21'31,"0"-21"-31,1 0 16,-1 0-1,0-21-15,0 0 0,0 21 16,0-21-16,1 0 0,-1 0 0,0-1 16,0 1-16,0 0 0,-21 0 15,0 0-15,0 0 0,0-1 0,0 1 16,0 0-16,-21 21 15,0 0-15,0 21 16,0 0-16,-43 43 0,22-22 16,21 1-16,-1-22 15,1 21-15,21-21 0,0 22 0,-21-22 16,21 21-16,0-21 0,0 0 16,0 22-16,0-22 0,0 0 0,0 0 15,21 0-15,0 1 0,1-1 16,20-21-16,-21 0 15,21 0-15,22 0 0,-22 0 16,1-21-16,-1-1 0,0 1 0,22-21 16,-22 21-16</inkml:trace>
  <inkml:trace contextRef="#ctx0" brushRef="#br1" timeOffset="103609.56">6075 12107 0,'0'0'0,"0"-42"0,0 21 0,0-21 0,0 20 0,0 1 15,-21 21 1,-1 0-16,1 21 0,21 1 0,0-1 16,-21 21-16,0 0 0,0 1 15,21-1-15,-21 0 0,-1 22 16,1-22-16,21 1 0,-21 20 0,0-21 16,0 1-16,0-1 0,-1 0 15,1 1-15,21-1 0,0-21 0,0 22 16,0-22-16,0 0 0,0 0 0,0 0 15,21-21 1,1 0-16,-1-21 0,21 0 16,-21 0-16,0 0 0,1-1 15,20 1-15,-21-21 0</inkml:trace>
  <inkml:trace contextRef="#ctx0" brushRef="#br1" timeOffset="104072.47">6413 11938 0,'0'0'0,"0"-21"0,0 42 16,0 0 0,0 0-16,-21 22 0,21-1 15,-21 0-15,21 1 0,0-1 0,0 0 16,0 1-16,0-1 0,0 0 0,-21 1 16,21-1-16,0 0 0,-21-20 15,21 20-15,-21 21 16,21-41-16,0 20 0,-22-21 0,22 0 15,-21 0-15,21 1 0,-21-22 16,21 21-16,0-42 31,0-1-31,0 1 0,0 0 16,0 0-16,21-21 0,0 20 0,1-20 16,-1 21-16,0-21 0,0 20 15,21-20-15,-20 21 0,20-21 0,43-22 16,-22 43-1,-42 21-15,0 0 0,1 21 16,-1 0-16,0 0 0,-21 1 16,21 20-16,-21-21 0,0 21 0,0-20 15,0-1-15,0 21 0,0-21 16,0 22-16,0-22 0,-42 42 16,21-42-16,-1 1 0,1-22 0,0 21 15,0 0-15,0-21 16,21 21-16,-21-21 0,-1 0 15,22-21-15,0 0 16</inkml:trace>
  <inkml:trace contextRef="#ctx0" brushRef="#br1" timeOffset="104273.35">5715 12383 0,'-21'0'15,"42"0"-15,-63 0 0,84 0 32,-21 0-32,21 0 0,1 0 15,-1 0-15,0 0 0,1 0 0,20 0 16,-20 0-16,-1 0 0,21 0 16,-20-22-16,-1 22 0,22 0 15</inkml:trace>
  <inkml:trace contextRef="#ctx0" brushRef="#br1" timeOffset="104705.11">7281 12340 0,'0'0'16,"0"-21"-16,-21 21 31,0 0-31,0 0 0,0 21 15,-22 0-15,22 1 0,0-1 16,-21 21-16,20-21 16,1 0-16,0 22 0,0-22 0,0 0 15,21 21-15,-21-20 0,21 20 0,0-21 16,0 0-16,21 0 0,0 1 16,0-1-16,0 0 0,0 0 0,22-21 15,-22 0-15,21 0 0,-21 0 0,22 0 16,-22 0-16,0 0 0,21-21 15,-20 0-15,-1 21 0,42-43 16,-63 1-16,43 0 16,-43 21-16,21-22 0,-21 22 15,0 0-15,0 0 0,0-22 0,-21 22 0,-1 0 16,1 0-16,0 21 0,0-21 16,0 21-16,-22 0 0,22 0 15,0 0-15,0 0 0,0 0 0,0 0 16,-1 0-16,1 0 0,21 21 0,0 0 15,0 0 1</inkml:trace>
  <inkml:trace contextRef="#ctx0" brushRef="#br1" timeOffset="105288.79">8191 12404 0,'0'0'0,"0"-21"16,-21-1-16,0 22 0,0-21 15,21 0-15,-21 21 0,0-21 0,-22 21 16,22 0-16,0 0 0,0 0 0,-43 0 16,1 21-1,42-21-15,-22 21 0,22 0 0,-21 43 16,21-43-16,-1 0 15,1 22-15,21-22 0,0 0 0,-21 21 16,21-21-16,0 1 0,0-1 0,0 21 16,0-21-16,0 0 15,0 1-15,21-1 0,0-21 16,1 0-16,-1 0 0,21 0 16,-21 0-16,0 0 0,22 0 0,-22-21 15,21-1-15,-21 1 0,64-21 16,-64 0-16,22 20 0,-22-20 15,21 0-15,0-43 0,-20 43 16,-1-1-16,0-20 0,0-1 16,0 22-16,-21-21 0,21 20 15,-21-20-15,0 20 0,0 22 0,0-21 16,0 21-16,0 0 0,0-1 0,0 44 31,0-1-31,-21 0 0,21 21 0,0 1 16,-21-1-16,21 21 0,-21 22 15,0-21-15,21-22 0,0 21 16,0-20-16,0-1 0,0 0 0,0 1 16,0-1-16,0-21 0,0 22 15,0-22-15,21 0 0,0 0 0,0 0 16,0 0-16,-21 1 0,22-22 0,-1 0 16,63 0-1,-41-43-15,-22 22 16</inkml:trace>
  <inkml:trace contextRef="#ctx0" brushRef="#br1" timeOffset="106095.55">9652 11642 0,'-21'-21'0,"-22"21"15,22 0 1,0 0-16,21 21 0,-21 0 0,0 21 16,-22-21-16,22 22 0,0 20 0,0-20 15,-43 126 1,22-63-16,21-43 0,0 1 16,21-22-16,0 0 0,-21 1 0,21-1 15,0 0-15,0-20 16,0 20-16,21-21 0,0 0 0,0 0 15,0 1-15,22-22 0,-22 0 0,21 21 16,0-21-16,-20 0 0,20 0 16,21 0-16,-20-21 0,-1-1 0,22 1 15,-1 0-15,-21 0 0,22 0 0,-1-22 16,-20 22-16,-1-21 0,0 0 16,1-1-16,-22-20 0,21-1 0,-42 1 15,0-1-15,0 1 0,0-1 0,0 22 16,0-22-16,-21 22 0,0 0 15,-43-43-15,-63 22 16,85 63-16,-21 0 16,20 0-16,1 0 0,0 21 15,-22 0-15,22 0 0,21 0 0,-22 22 16,1-1-16,21 0 0,0 1 16,-1-1-16,1 0 0,0 64 15,21-64-15,0 43 0,0-43 16,0 1-16,0-1 0,0-21 15,21 0-15,0 1 0,22-1 0,-22 0 16,0-21-16,21 0 0,1 0 16,-1 0-16,22 0 0</inkml:trace>
  <inkml:trace contextRef="#ctx0" brushRef="#br1" timeOffset="106520.3">10266 12150 0,'0'0'0,"0"-21"0,21-1 16,-21-20 0,42 0-16,-21 42 15,1-21-15,-1 21 0,0 0 16,0 0-16,0 21 0,0 0 16,1 0-16,-22 0 0,21 0 15,0 22-15,0 41 16,0-20-16,-21-22 15,0-21-15,0 1 0,0-1 16,0 0-16,0 0 0,0 0 0,0 0 16,0 1-16,-21-22 0,0 21 15,21-42 1,0-1 0,0 1-16,0 0 0,21 0 15,0 0-15,0-22 0,-21 22 16,43-63-16,-22 20 15,0 22-15,0 21 0,0-1 0,-21 1 16,22 0-16,-1 0 16,-21 0-16,21 21 0,0 0 15,0 0 1,-21 21 0,0 0-16</inkml:trace>
  <inkml:trace contextRef="#ctx0" brushRef="#br1" timeOffset="106880.1">10922 12361 0,'0'0'16,"21"22"-16,0-22 0,0 0 16,1 0-16,-1 0 0,0-22 15,0 1-15,0 21 0,0-21 0,22-21 16,-22 21-16,0-1 0,0 1 15,0 0-15,-21 0 0,0 0 16,22-43-16,-22 22 16,0 21-16,-22 21 15,1 0-15,0 0 16,0 21-16,0-21 0,0 42 0,-1-21 16,1 1-16,0-1 0,0 21 0,0-21 15,0 22-15,21-22 0,0 21 16,0-21-16,0 43 15,0-43-15,0 0 0,0 0 0,0 0 16,0 1-16,21-22 16,0 0-16,0 21 0,0-21 15,0 0-15,1 0 0,20 0 0,43 0 16,-43-21-16</inkml:trace>
  <inkml:trace contextRef="#ctx0" brushRef="#br1" timeOffset="107283.2">11515 12213 0,'0'0'0,"0"-21"16,0-21-16,0 21 15,0-1-15,0 1 16,0 0-16,21 0 16,0 21-16,0 0 0,21 0 15,-20 0-15,-1 0 0,0 21 16,0 0-16,0 0 0,0 1 0,1-1 15,-1 0-15,0 21 0,0 1 16,-21-1-16,0 0 16,0-21-16,0 22 15,-21-22-15,0 0 0,0 0 0,-1-21 16,22 21-16,-21-21 0,0 0 16,21-21 15,0 0-31,0 0 0,21 0 15,0 0-15,-21-1 0,22 1 16,-1 0-16,-21 0 0,21 0 0,0-22 16,0 22-16,0 0 0,1 0 0,20 0 15,-21 0-15,0 21 16,0 0-16,1 0 0,-1 0 0,0 0 16,0 0-16,0 0 0,0 0 15</inkml:trace>
  <inkml:trace contextRef="#ctx0" brushRef="#br1" timeOffset="107723.95">12361 12277 0,'-42'-64'31,"42"43"-31,0 0 0,0 0 15,0 0-15,21-1 0,0 1 16,0 21-16,1-21 0,20 21 0,-21 0 16,0-21-16,0 21 15,1 0-15,-1 0 0,0 0 0,0 21 16,0 0-16,0 0 0,-21 1 0,0-1 16,22 0-16,-22 21 0,0-21 15,0 1-15,0 20 0,0-21 0,0 0 16,0 0-16,-22 1 0,22-1 0,-21 0 15,0 0-15,0 0 0,0 0 16,0-21-16,21 22 0,-22-22 16,22-22 15,0 1-31,22 0 0,-1 0 16,0 0-16,0 0 0,-21-1 15,21 1-15,0 0 0,1 0 16,-1 0-16,0-22 0,0 22 0,0 0 15,0 0-15,1 21 0,-1-21 0,0 0 16,0 21-16,21-22 0,-20 1 16,20 21-16,-21-21 0</inkml:trace>
  <inkml:trace contextRef="#ctx0" brushRef="#br1" timeOffset="107948.91">13271 12044 0,'0'0'0,"0"21"16,0 0-1,0 0-15,0 1 0,-21-22 0,21 21 16,-21 0-16,0 0 0,21 0 16,-21 0-16,0 1 0,21-1 0,-22 21 15,22-21-15,-21 0 0,21 1 16,-21-22-16,21 21 0,0 0 16,0-42 30,21 0-46,0 21 16</inkml:trace>
  <inkml:trace contextRef="#ctx0" brushRef="#br1" timeOffset="108119.81">13293 11959 0,'0'-21'0,"0"42"0,0-63 0,0 21 16,-22 21-16,1 0 15</inkml:trace>
  <inkml:trace contextRef="#ctx0" brushRef="#br1" timeOffset="110247.55">14033 12319 0,'22'0'0,"-44"0"0,44-21 0,-1 21 16,-21-21-16,21 0 0,-21-1 15,0 1-15,0 0 0,0 0 16,0-43-16,0 43 16,0 0-16,-21-21 0,21 21 15,-21-1-15,-1 1 0,1 0 0,0 21 16,0 0-16,0 0 0,0 0 16,-1 0-16,1 0 0,0 0 0,-21 21 15,21 0-15,-43 43 0,43-43 16,-21 21-16,20-20 0,1 20 15,0 0-15,0-21 0,0 22 0,0-22 16,21 0-16,0 43 16,0-43-16,0 0 0,0 0 15,0 0-15,21-21 0,0 0 16,0 21-16,0-21 0,0 0 0,22 0 16,-22 0-16,21 0 0,1 0 15,41-42-15,-41 42 0,-1-21 16,21 0-16,-20-22 0,-1 22 0,0-21 15,1 0-15,-1-1 0,0-20 16,22-43-16,-43 64 16,0-22-16,0 22 0,1-1 0,-1-20 15,-21 21-15,0-1 0,0 22 0,0-21 16,0-22-16,0 43 16,0 42-1,-21 0 1,-1 22-16,22-22 0,-21 21 0,0 1 15,21-1-15,-21 0 0,21 1 16,-21-1-16,0 0 0,21 22 16,0-22-16,-22 0 0,22 1 0,0-1 15,0 0-15,0 1 0,43 84 16,-22-106 0,0-21-16,0 21 0,0-21 15,22 0-15,-22 0 0,21 0 0,-21 0 16,1 0-16,20 0 0,-21-21 0,21 21 15,-20-21-15,41-43 16,-42 43-16,0 0 16,-21 0-16,22 0 0,-22-1 0,21 1 15,-21 0-15,0 0 0,0 0 16,0 42 15,-21 0-31,21 0 0,-22 0 16,22 1-16,0-1 0,0 0 0,0 0 15,0 0-15,0 0 0,0 1 0,0-1 16,0 0-16,0 0 16,22 0-16,-1-21 0,0 0 0,0 0 15,0 0-15,0 0 0,22 0 16,-22 0-16,21 0 0,-21 0 0,43-21 16,-22 0-16,-21 0 15,22 0-15,-22-1 0,0 1 16,0 0-16,0-21 0,1 21 0,-1-22 15,0 22-15,-21 0 0,0-21 0,0 20 16,21 1-16,-21 42 31,-21 1-31,21-1 16,-21 21-16,21-21 0,-21 0 16,-1 1-16,22 41 15,-21-42-15,0 22 0,21-22 16,-21 0-16,21 0 15,0 0-15,0-42 47,21 0-47,0 0 16,-21 0-16,21-1 0,1 1 16,-1-21-16,0 21 0,0-22 0,0 22 15,22-21-15,-22 21 0,0 0 16,0-1-16,0 1 0,0 0 0,1 21 15,-1 21 1,-21 0 0,0 1-16,0-1 0,0 0 15,0 21-15,0-21 0,0 1 0,21-1 16,-21 21-16,0-21 0,21 0 0,0 1 16,0-1-16,-21 0 0,22 0 15,-1 0-15,0 0 0,0-21 0,0 22 16,0-22-16,1 0 0,20 0 0,-21 0 15,0 0-15,0 0 0,22 0 16,-22 0-16,0 0 0,0 0 0,22-22 16,-22 1-16,21-21 15,-21 0-15,0 20 0,-21-20 16,22 21-16,-22-21 0,21 20 0,-21-20 16,0 21-16,0 0 0,0 0 15,0-22-15,-21 22 0,-1 0 16,1 21-16,0 0 0,0 0 0,-43 0 15,43 0-15,-21 21 16,21 0-16,0 0 0,-1 1 0,1 20 16,0-21-16,-21 43 0,42-43 15,0 0-15,0 0 0,0 21 16,0-20-16,0-1 0,21 0 16,0-21-16,0 21 0,0-21 15,1 0-15,-1 0 16,0 0-16,0 0 0,0 0 0,0 0 15,1-21-15,-1 0 0,0 21 16,-21-21-16,21-1 16,0 1-16,-21 0 0,21 21 15,-21 21 17,-21 0-17,0 1-15,21-1 0,-21 21 16,0-21-16,0 0 0,21 22 0,-22-1 15,22-21-15,-21 43 0,0-22 16,0 0-16,0 85 0,0-84 16,21 20-16,-22 1 0,1-22 15,0 22-15,21-1 0,0 1 0,-21-22 16,21 21-16,0 22 0,0-21 0,0-1 16,0 128-1,0-43-15,0-106 0,0 22 16,0-1-16,0 43 0,0-43 15,0 1-15,0-22 0,-21 1 16,21-1-16,-21 0 0,-1 1 0,1-22 16,0 21-16,0-21 0,0-21 15,-22 21-15,22-21 0,-21 0 0,21 0 16,-22 0-16,22 0 0,-21 0 16,21 0-16,-22-21 0,22 0 0,-21-21 15,-43-22-15,43 22 0,0 0 16,20-1-16,-20-20 0,21 20 15,-21-20-15,20 21 0,1-22 0,0 22 16,21-85-16,0 63 0,0 22 16,0-22-16,0 1 0,0-1 15,0 22-15,21-21 0,0 20 0,-21-20 16,22 20-16</inkml:trace>
  <inkml:trace contextRef="#ctx0" brushRef="#br1" timeOffset="110683.39">15113 11811 0,'0'0'0,"-21"0"0,0 0 0,-1 0 31,22 21-31,22-21 31,-1 0-15,0 0-16,0 0 0,0-21 15,-21 0-15,0 0 16,0 0 0,-21 21-16,0 0 0,0 0 15,0 0-15,-1 0 0,1 0 16,0 21 0,21 0-1,0 0 1,21-21-1,0 21-15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6T03:43:50.5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720 508 0,'-22'0'47,"1"0"-31,0 0-1,21-21 1,0 0 0,0 0-16,21-1 15,0 22 1,1 0-16,-1-21 0,0 21 0,0 0 16,0 0-16,0 0 0,1 0 15,-1 0-15,0 0 0,21 0 16,-21 21-16,1 1 0,-22-1 15,0 0-15,21 0 0,-21 21 16,0-20-16,0-1 0,0 21 0,-21 0 16,-1-20-16,1 20 0,0 0 15,0 1-15,-21-22 0,20 21 0,-20-21 16,21 0-16,0 1 0,0-1 16,-1 0-16,1-21 15,0 0 1,21-21-1,0 0-15,0-1 16,0 1-16,21 21 0,-21-21 16,21 0-16,1 21 0,-1-21 15,0 21-15,21 0 0,1-21 16,-22 21-16,21 0 0,-21 0 16,0 0-16,1 0 0,20 21 15,-21 0-15,21 21 16,-42-21-16,0 22 0,22-22 0,-22 0 15,0 21-15,0-20 0,0 41 16,0-42 0,0 22-16,-22-22 0,1 0 0,0 0 15,0 0-15,0 0 0,0-21 16,-1 22-16,-20-22 0,21 0 0,0 0 16,-22 21-16,22-21 0,0 0 15,0 0-15,-21 0 0,20 0 0,1 0 16,0-21-16,0 21 0,0-22 15,0 22 1,21-21-16,-22 21 0,22-21 31,0 0 1,22 21-32,-1 0 0,0-21 0,0 21 15</inkml:trace>
  <inkml:trace contextRef="#ctx0" brushRef="#br0" timeOffset="236.82">1503 974 0,'0'0'0,"0"-21"16,21 21 46,-21-22-46,21 22-16,-21-21 16</inkml:trace>
  <inkml:trace contextRef="#ctx0" brushRef="#br0" timeOffset="872.75">3302 466 0,'0'-21'0,"0"42"0,0-64 0,0 22 0,0-21 16,0 21-16,0 0 15,0-1-15,0 1 0,0 0 16,-21 0-16,0 0 0,-1 0 15,1 21-15,0-22 0,0 22 16,0 0-16,0 0 16,-1 22-16,1-1 0,0 0 15,0 21-15,0-21 0,-22 22 0,22-1 16,-21 0-16,-22 64 0,43-42 16,-21-1-16,21 1 0,-22-1 15,22 22-15,0-22 0,0 1 16,0-1-16,21-20 0,0 20 0,0 22 15,21-22 1,0-41-16,0 20 0,0-21 16,1-21-16,20 21 0,-21-21 0,21 0 15,1 0-15,-1 0 0,0 0 16,1 0-16,-22 0 0,21 0 0,1-21 16,20 0-16,-21 0 0</inkml:trace>
  <inkml:trace contextRef="#ctx0" brushRef="#br0" timeOffset="1668.59">3789 804 0,'0'0'0,"21"-21"15,-21 0-15,0 0 0,-21 21 16,0 0 0,-1 21-1,-41 85 1,42-64-16,0 1 0,-1-1 15,1 0-15,0-21 0,0 22 0,21-1 16,0-21-16,-21 0 0,21 22 16,0-22-16,0 0 0,0 0 0,21 0 15,0-21 1,0 0-16,22 0 0,-22 0 0,0 0 16,0 0-16,21 0 0,-20 0 15,-1 0-15,0-21 0,0 0 0,-21 0 16,21 0-16,-21 0 15,21-1-15,-21 1 0,0-21 0,0 21 16,0 0-16,0-22 0,0 22 16,-21-21-16,21 21 0,-21-1 0,0 1 15,21 0-15,0 0 0,0 0 16,0 0-16,0-1 0,21 1 16,0 21-16,0-21 0,1 0 15,20 21-15,-21 0 0,21 0 0,-20 0 16,20 0-16,-21 0 0,0 0 15,0 21-15,22 0 0,-22 0 0,0 1 16,0 20-16,0-21 16,1 21-16,-22 1 0,0-22 0,21 21 15,-21 1-15,0-1 0,0 43 16,0-64-16,0 21 16,0 0-16,0-20 15,0-1-15,0 0 16,0-42 15,0 0-31,0-1 16,0 1-16,0 0 0,0-21 15,0 21-15,21-22 0,0 1 16,0 0-16,22-43 16,-22 43-16,21-1 0,-21 22 0,22-21 15,-1 21-15,-21 21 0,21-22 16,1 22-16,-1 0 0,-21 0 0,22 22 15,-22-1-15,21 0 0,-21 0 16,0 21-16,1-20 0,-1 20 0,-21-21 16,0 0-16,0 22 0,0-22 15,0 21-15,0-21 0,0 0 0,-21 1 16,-1-1-16,1 0 0,0 0 16,21 0-16,-21-21 0,21 21 0,-21-21 15,0 22 1,42-22-1</inkml:trace>
  <inkml:trace contextRef="#ctx0" brushRef="#br0" timeOffset="2112.07">5461 762 0,'0'0'0,"0"-21"0,-21 21 16,0 0 0,-1 0-16,1 0 0,0 0 0,0 0 15,-21 0-15,20 21 0,1-21 16,0 21-16,0 0 0,0 1 0,0-22 16,21 21-16,0 0 0,-22 0 15,22 0-15,0 0 0,0 1 16,22-1-1,-1 0-15,0-21 0,21 21 16,-21-21-16,1 21 0,20-21 0,-21 21 16,0-21-16,22 22 0,-22-22 0,0 21 15,0-21-15,0 21 16,0-21-16,-21 21 0,22-21 0,-22 21 16,0 0-16,0 1 0,-22-1 15,1-21-15,0 21 0,0-21 16,-21 21-16,20 0 0,-20-21 0,21 0 15,-21 21-15,20-21 0,-20 0 16,0 0-16,-22 0 16,43 0-16,0 0 15,0 0-15,0 0 0,21-21 16,0 0-16,0 0 0,0 0 16</inkml:trace>
  <inkml:trace contextRef="#ctx0" brushRef="#br0" timeOffset="2488.01">6054 212 0,'-22'0'16,"1"21"0,21 0-16,0 0 0,-21 22 15,0-1-15,21-21 0,-21 21 0,0 22 16,21-22-16,-22 1 0,1 20 16,0 1-16,0-1 0,0 1 0,0-1 15,-1-21-15,1 22 0,21-22 16,-21 1-16,21-1 0,0 0 0,-21-21 15,21 22-15,0-22 0,0 0 16,0 0-16,21-21 16,0 0-16,0 0 15,1 0-15,-1 0 0,0 0 16,0-21-16,0 21 0,0-21 0,1 0 16</inkml:trace>
  <inkml:trace contextRef="#ctx0" brushRef="#br0" timeOffset="2700.09">5609 889 0,'0'0'0,"-21"0"0,0 0 0,0 0 16,21 21 0,42-21-1,-21 0 1,0 0-16,0 0 0,22 0 15,-22 0-15,0 0 0,21 0 16,-20 0-16,-1-21 0,0 0 0,0 21 16,0-21-16,0 21 0</inkml:trace>
  <inkml:trace contextRef="#ctx0" brushRef="#br0" timeOffset="3221.14">6286 1016 0,'-21'-21'15,"0"-64"1,21 64-16,0 0 16,0 0-16,21-22 15,0 22-15,1 0 0,-1 21 16,0 0-16,0 0 0,0 0 16,0 21-16,1 0 0,-1 22 15,0-22-15,21 21 0,-42 1 16,21-1-16,1 0 0,-1-21 0,-21 22 15,0-1-15,0-21 0,0 22 16,0-22-16,0 0 0,0 0 0,0 0 16,0 0-16,-21 1 15,-1-22-15,1 0 16,0-22 0,21 1-16,0 0 15,-21 0-15,21 0 0,0 0 0,0-1 16,0 1-16,0 0 15,0-21-15,0 21 0,0-1 0,0 1 16,21 0-16,0 0 0,-21 0 16,21 0-16,1-1 0,-1 1 0,0 0 15,21 0-15,-21 21 0,1-21 16</inkml:trace>
  <inkml:trace contextRef="#ctx0" brushRef="#br0" timeOffset="3708.1">7048 762 0,'0'-21'0,"-21"21"47,21 21-47,-21 0 0,21 0 16,-21 1-16,21-1 0,0 21 0,0-21 16,0 22-16,-21-22 0,21 21 15,0 0-15,0-20 0,0 20 0,0-21 16,0 21-16,0-20 15,0 41-15,0-42 0,21 0 16,0 1-16,0-1 16,0-21-16,1 0 0,-1 0 15,0 0-15,0 0 0,0 0 0,0 0 16,1-21-16,20 21 0,-21-22 16,0 1-16,0 0 0,1 0 0,-1 0 15,0-22-15,0 1 0,0 0 16,0-1-16,-21 1 0,0 0 0,22-1 15,-22 1-15,0 0 0,21 21 16,-21-22-16,0 22 0,0 0 16,0 42-1,0 0-15,-21 22 16,21-22-16,-22 21 0,1 0 16,21 1-16,0-22 0,-21 21 15,21 1-15,-21-22 0,21 21 0,0-21 16,0 0-16,0 22 0,0-22 15,0 0-15,0 0 0,21-21 16,0 0-16,0 0 16,22 0-16,-22 0 0,0-21 15,21 21-15</inkml:trace>
  <inkml:trace contextRef="#ctx0" brushRef="#br0" timeOffset="4003.94">8128 762 0,'0'0'16,"0"-21"-16,0 0 0,0 0 0,-21 21 16,0 0-1,-22 0-15,22 0 16,0 0-16,0 21 0,0 0 0,-1 0 16,-20 21-16,21-20 0,0 20 15,21 0-15,-21 1 0,21-1 0,-22-21 16,22 21-16,0 1 0,0-22 15,0 0-15,0 21 0,0-20 16,0-1-16,22 0 0,-1 0 16,0 0-16,0-21 0,0 0 0,0 0 15,1 0-15,-1 0 0,0 0 0,21 0 16,-21 0-16,1 0 16,-1-21-16,21 0 0,-21 0 0,22 0 15,-22-1-15</inkml:trace>
  <inkml:trace contextRef="#ctx0" brushRef="#br0" timeOffset="4315.77">8721 191 0,'0'0'0,"0"-22"0,-22 22 16,1 0-1,0 22-15,0-22 0,21 42 16,-21-21-16,0 21 0,21 1 15,-22-1-15,1 0 0,21 1 16,-21-1-16,0 22 0,21-22 0,-21 21 16,21-20-16,0 20 0,-21-20 15,21 20-15,-22-21 0,22 1 0,0-1 16,0 0-16,0-20 0,0 20 16,0-21-16,0 0 0,0 0 0,0 1 15,0-1-15,22-21 31,-1 0-31,0-21 0,0-1 16,21 1-16,-20 0 0,20 0 16,-21 0-16</inkml:trace>
  <inkml:trace contextRef="#ctx0" brushRef="#br0" timeOffset="4707.93">8932 741 0,'0'0'0,"-21"21"16,0-21-16,0 21 0,0 0 15,-1 22-15,1-22 0,21 0 16,-21 21-16,0-20 0,0 20 0,0-21 16,21 21-16,0-20 0,-22-1 15,22 0-15,0 0 0,0 0 16,0 0-16,0 1 0,0-1 0,22 0 16,-1-21-16,21 0 15,-21 0-15,22 0 0,-1 0 0,0 0 16,-21 0-16,22 0 0,-1-21 15,-21 0-15,22-1 0,20-41 16,-42 42-16,0-22 0,-21 1 16,0 0-16,22-1 0,-22 1 0,0 0 15,0-1-15,0 1 0,0 21 0,-22 0 16,1 0-16,0 21 16,-42 0-16,41 0 0,-20 0 0,21 0 15,-21 21-15,20-21 0,-20 21 16,21 0-16,0 0 0,0 0 0,-1 1 15,22-1-15,-21 0 16,21 21-16,0-21 0,21 1 16,1-22-16,-1 21 0,21-21 0,0 0 15</inkml:trace>
  <inkml:trace contextRef="#ctx0" brushRef="#br0" timeOffset="5136.8">9440 868 0,'0'0'0,"0"-21"0,0 0 0,0-1 0,0 1 16,0 0-16,0 0 0,21 0 15,1 21-15,-22-21 16,21 21-16,0 0 0,0 0 16,0 0-16,0 0 0,1 0 15,-1 21-15,0-21 0,0 21 0,0 0 16,0 0-16,1 0 0,-1 22 0,-21-22 15,0 21-15,0-21 0,0 1 16,0 20-16,0-21 0,0 0 16,0 22-16,0-22 0,0 0 0,0 0 15,-21 0-15,-1 0 16,22 1-16,-21-22 0,0 0 16,0 0-1,21-22 1,0 1-1,0 0-15,0 0 0,21-21 16,0 20-16,-21 1 0,21-21 0,1 21 16,-1 0-16,0-22 0,0 22 15,0 0-15,0 0 0,1 0 0,20-1 16,-21 22-16,0-21 0,0 21 16,1 0-16,-1 0 0,0 0 15,0 0-15,0 0 0,0 0 0</inkml:trace>
  <inkml:trace contextRef="#ctx0" brushRef="#br0" timeOffset="5624.51">10689 741 0,'0'0'0,"0"-21"0,0 0 0,0-1 15,0 1-15,-21 21 16,0-21-16,0 21 16,-1 0-16,1 0 0,-21 0 15,21 0-15,0 0 0,-1 21 16,1-21-16,0 21 0,0 1 0,0-22 16,-22 21-16,43 0 0,-21 0 15,21 0-15,-21 0 0,21 1 16,0 20-16,0-21 15,21 0-15,0 0 0,1 1 0,-1-22 16,0 21-16,21 0 0,-21 0 16,1-21-16,-1 21 0,21 0 15,22 22-15,-43-22 16,0 0-16,-21 0 16,21-21-16,-21 21 0,0 1 15,0-1 1,-21-21-16,0 0 0,0 0 15,-1 0-15,1 0 0,0 0 0,0 21 16,0-21-16,0 0 0,-22 0 16,1 0-16,0 0 15,20 0-15,1 0 0,0 0 16,0 0-16,0 0 0,0 0 0,-1 0 16,22-21-16,-21 0 0</inkml:trace>
  <inkml:trace contextRef="#ctx0" brushRef="#br0" timeOffset="6068.25">8318 402 0,'22'0'16,"-1"0"-16,0 0 0,0 0 16,0 0-16,22 0 0,-1 0 15,0 0-15,1 0 0,-1 0 0,0 0 16,22 0-16,-22 0 0,22 0 16,-22 0-16,21 0 0,-20 0 15,-1 0-15,0 0 0,-20 0 0,20 0 16,-21 0-16,0 0 0,0 0 15,-21 21-15</inkml:trace>
  <inkml:trace contextRef="#ctx0" brushRef="#br0" timeOffset="6995.86">2984 1757 0,'0'0'0,"-21"0"0,-42 0 15,42 0-15,-1 0 16,1 0-16,0 0 0,42 0 47,0 0-31,22 0-16,-22 0 0,21 0 0,-21 0 15,22 0-15,-1 0 0,0 0 16,1 0-16,20 0 0,1 0 0,-1 0 15,1 0-15,-1 0 16,22 0-16,21-21 0,0 21 0,-1 0 16,1 0-16,0 0 0,21-21 15,21 21-15,-21 0 0,191-22 16,-149 22-16,0 0 0,1 0 16,20 0-16,1 0 0,-1 0 0,22 0 15,-22 0-15,22 0 0,-21 0 16,20 0-16,-20 0 0,-1 0 0,22 0 15,0 0-15,-22 0 0,1 0 16,-1 0-16,1 0 0,20 22 16,-41-22-16,20 0 0,-21 0 0,1 21 15,-1-21-15,0 21 0,-20-21 16,-1 0-16,0 0 0,-21 21 0,-21-21 16,21 0-16,-43 0 0,22 21 15,-21-21-15,63 0 0,-84 0 16,-22 0-16,0 0 0,-21 0 15,1 0-15,-1 0 0,0 0 0,0 0 16,-21-21 31,-21 0-31,0 21-16,0-21 0</inkml:trace>
  <inkml:trace contextRef="#ctx0" brushRef="#br1" timeOffset="13068.43">3556 2794 0,'0'-21'0,"0"0"0,0 0 15,0-1-15,0 1 16,0 0 0,0 0-16,0 0 15,0 0 1,0 42 15,0 0-31,0 21 16,0-21-16,0 22 0,0-1 15,0-21-15,0 22 0,0-1 0,0 0 16,0 1-16,0 62 0,0-62 16,-21-1-16,21 0 0,-21 22 15,21-43-15,0 21 0,-22 1 0,22-1 16,-21-21-16,21 0 16,0 1-16,0-1 0,0 0 15,0-42 16,0 0-15,21-1-16,-21 1 0,22 0 16,-22 0-16</inkml:trace>
  <inkml:trace contextRef="#ctx0" brushRef="#br1" timeOffset="13855.72">4043 3090 0,'0'22'15,"0"-1"-15,0 0 16,21-21 78,-21-21-94,0 0 15,0-1 1,-21 22 31,21 22-47,-21-22 16,21 21-16,-22-21 0,22 21 15,0 0-15,0 0 16,0 0-1,22-21 1,-1 0-16,0-21 16,0 21-1,-21-21-15,21 21 0,-21-21 0,0 0 16,0 0-16,0-1 16,0 1-1,-21 21 1,0 0-1,0 0 1,21 21-16,0 1 16,0-1-1,21-21 1,0 0-16</inkml:trace>
  <inkml:trace contextRef="#ctx0" brushRef="#br1" timeOffset="14345.06">5524 2985 0,'0'0'0,"0"-22"15,0 1-15,0 42 47,-21 1-31,21-1-16,0 0 0,0 0 16,-21 0-16,21 22 0,0-22 0,0 0 15,0 21-15,-21-21 0,21 1 16,0-1-16,-21 0 0,21 0 0,0 0 15,0 0-15,0 1 0,0-44 47,0 1-31</inkml:trace>
  <inkml:trace contextRef="#ctx0" brushRef="#br1" timeOffset="14792.28">5609 2540 0,'0'0'0,"-21"0"0,0 0 16,0 21-16,21 0 0,0 1 15,-22-1-15,22 0 0,-21 0 0,21 0 16,0 0-16,0 1 0,0-1 15,0 0-15,0 0 0,21-21 16,-21 21-16,22-21 16,-1 0-16,0 0 0,0 0 0,0 0 15,22 0-15,-22 0 0,0-21 0,21 21 16,-21-21-16,1 21 0,-1-21 16,0 0-16,0-1 0,-21 1 0,0 0 15,0 0-15,0 0 0,0 0 16,0-22-16,0 22 0,0 0 15,-21 0-15,-21 0 0,20 21 16,1 0-16,0-22 0,0 22 0,0 0 16,-22 0-16,22 22 0,0-1 0,0 0 15,0 0-15,0 0 0,21 0 16,0 1-16,-22-1 0,22 21 0,0-21 16,0 0-16,0 1 0,0-1 15,0 0-15,0 0 0,22 0 0,-1 0 16,0-21-16,0 22 0,21-22 15,1 0-15,-1 0 0</inkml:trace>
  <inkml:trace contextRef="#ctx0" brushRef="#br1" timeOffset="15319.56">6181 2794 0,'0'21'31,"0"0"-16,-22-21-15,22 22 16,0-1-16,-21 0 0,21 0 16,0 0-16,0 0 0,0 1 15,0-1-15,0 21 0,0-21 0,-21 0 16,21 1-16,0-1 0,0 0 0,-21 21 16,21-21-16,0 1 0,0-1 15,0 0-15,0 0 16,0 0-16,0-42 31,0 0-15,0 0-16,0 0 0,0-22 0,0 22 15,0 0-15,0-21 0,0 20 16,0-20-16,0 21 0,21-21 16,21-22-16,-20 22 0,-1 21 15,0-22-15,0 22 0,0 0 16,22 0-16,20 21 0,-42 0 15,22 0-15,-22 0 0,21 21 16,-21 0-16,0 0 0,22 0 0,-43 1 16,21-1-16,-21 21 0,0-21 15,0 22-15,0-22 0,0 42 16,0-42-16,-21 1 0,21-1 16,-21 0-16,21 0 0,-22 0 0,22 0 15,0 1-15,-21-22 0,21 21 0,0-42 47,21-1-31,-21 1-16,22 0 0</inkml:trace>
  <inkml:trace contextRef="#ctx0" brushRef="#br1" timeOffset="15576.73">7070 2752 0,'0'63'32,"0"-42"-32,-22 1 0,22-1 15,-21 0-15,21 0 0,0 21 16,-21-20-16,0-1 0,21 0 0,0 0 16,-21 0-16,21 0 0,-21 1 15,21-1-15,-22 0 0,22 0 16,0 0-16,0-42 47,22 21-47,-1-21 0,0 0 0</inkml:trace>
  <inkml:trace contextRef="#ctx0" brushRef="#br1" timeOffset="15933.52">7027 2498 0,'0'0'0,"-21"0"16,0 0-16,-21 0 0,20 21 16,1 0-16,21 0 15,-21-21-15,21 21 0,0 1 0,0-1 16,0 0-16,0 0 16,21-21-16,0 0 15,1 0-15,-1 0 0,0 0 16,0 0-16,0-21 0,0 21 15,1-21-15,-1 0 0,-21-1 16,0 1-16,0 0 0,0 0 16,0 0-16,0 0 0,0-1 15,-21-20-15,21 21 0,-22 21 16,1 0-16,0 0 0,0 0 16,0 0-16,0 0 0,-1 21 0,1 0 15,21 0-15,0 1 0,0-1 16,0 0-16,0 0 0,0 0 0,0 0 15,21 1-15,1-22 0,-1 0 0,21 21 16,-21-21-16</inkml:trace>
  <inkml:trace contextRef="#ctx0" brushRef="#br1" timeOffset="16220.35">7747 2350 0,'0'0'0,"-21"21"31,0 21-15,21-21-16,-22 22 0,1-1 15,21 0-15,-21 1 0,0-1 0,0 0 16,0 64-16,-22-21 16,43-64-16,0 21 0,-21 1 15,21-22-15,-21 0 0,21 21 0,0 1 16,0-22-1,0 0-15,21-21 16,0 0-16,0 0 0,1 0 16,-1 0-16,0-21 0,0 0 15,0-1-15,22 1 0,-22 0 0,0 0 16</inkml:trace>
  <inkml:trace contextRef="#ctx0" brushRef="#br1" timeOffset="16405.25">7493 2773 0,'-21'21'0,"42"-42"0,-63 42 16,20-21-16,22 21 15,22-21 17,-1 0-32,0 0 0,0 0 15,21 0-15,-20 0 0,20 0 0,-21 0 16,21 0-16,1-21 0</inkml:trace>
  <inkml:trace contextRef="#ctx0" brushRef="#br1" timeOffset="17451.65">8382 2942 0,'0'0'15,"0"-21"1,0 0 0,21 0-16,-21 0 15,21-1-15,-21 1 0,21 0 0,-21 0 16,0-21-16,0 20 0,0 1 16,0 0-16,0-21 0,-21 21 15,0-1-15,0 22 0,0 0 16,-22 0-16,22 0 0,-21 22 0,0-1 15,-1 0-15,1 21 0,0-21 16,-1 22-16,22-22 0,-21 21 16,-1 1-16,22-22 0,0 21 0,0-21 15,0 22-15,21-22 0,0 0 0,0 0 16,0 0-16,0 0 0,0 1 16,21-22-16,21 21 0,1-21 15,-1 0-15,-21 0 0,21 0 16,1 0-16,-22 0 0,21-21 0,1-1 15,-22 22-15,21-21 0,-21 0 0,0 0 16,22 0-16,-22 0 16,0-22-16,0 22 0,-21-21 0,21-1 15,-21 22-15,22-21 0,-22 21 0,0-43 16,0 43-16,0 0 16,0 0-16,0 0 0,0 42 15,0 0 1,0 0-16,-22 0 0,1 22 0,21-22 15,-21 21-15,21-21 0,0 22 0,0-1 16,0-21-16,0 0 0,0 22 16,0-22-16,0 0 0,0 0 0,0 0 15,21 0-15,0-21 16,1 0-16,-1 0 0,0 0 16,0 0-16,0 0 0,0 0 0,1 0 15,20-21-15,-21 21 0,21-21 0,-20 0 16,-1 0-16,21 0 0,-21-22 15,22 22-15,-22-21 0,0-1 16,0 1-16,0 0 0,0-1 0,1 1 0,-22-21 16,21 20-16,-21 1 0,21 0 15,-21-1-15,21 22 0,-21-21 0,0 21 16,0-1-16,0 44 31,0 20-31,-21-21 0,21 21 16,0 1-16,-21 20 15,21-20-15,-21-1 0,-1 0 0,22 1 16,-21 20-16,21-42 0,0 22 0,0-1 16,0-21-16,0 21 0,0-20 15,0-1-15,0 0 0,0 0 0,0 0 16,21-21-16,-21 21 16,22-21-16,-1 0 0,0 0 0,0 0 15,0 0-15,22-21 0,-22 21 0,0-21 16,21 0-16,-21 0 0,22 0 15,-22-1-15,0 1 0,0-21 0,0 21 16,1 0-16,-22-1 0,21 1 16,-21 42 15,0 1-31,0-1 0,-21 0 0,21 0 16,-22-21-16,22 21 0,0 0 15,0 1-15,0-1 0,0 0 16,0 0-16,22-21 31,-1 0-15,0-21-16</inkml:trace>
  <inkml:trace contextRef="#ctx0" brushRef="#br1" timeOffset="17640.54">9440 2582 0,'0'0'0,"-21"0"16,0 0-16,0 0 0,0 0 16,-1 0-1,22 22-15,0-1 16,0 0 0,22-21-1,-1 0 1</inkml:trace>
  <inkml:trace contextRef="#ctx0" brushRef="#br1" timeOffset="18304.18">9821 2752 0,'-21'-21'31,"42"21"-15,0-22-16,1 22 0,-1 0 0,0 0 16,0 0-16,0 0 15,0 0-15,1 0 0,-22 22 16,0-1-16,0 0 0,0 0 16,0 21-16,0-20 15,0-1-15,-43 0 0,22 0 0,0 21 16,-21-20-16,20-1 0,-20 0 0,21 0 15,-21 0-15,20 0 0,-20 1 16,21-22-16,0 21 0,21 0 16,-21-21-16,42 0 31,0 0-31,0 0 16,0 0-16,0 0 0,1 0 0,-1 0 15,0 0-15,0 0 16,0 0-16,0 0 0,1 0 0,-1 0 15,0 21-15,0-21 0,-21 21 16,21 0-16,0 1 0,-21-1 0,0 0 16,22 0-16,-22 21 0,21 1 0,-21-22 15,0 21-15,0 1 0,0 84 16,0-64-16,0-21 16,0 1-16,0-1 0,-21 0 0,-1 1 15,1-1-15,-21 0 0,21 1 16,0-22-16,-22 21 0,1-21 15,21 1-15,-22-1 0,1 0 0,0 0 16,-1 0-16,1-21 0,0 0 0,-1 0 16,1 0-16,0 0 0,-1 0 15,1 0-15,21-21 0,-21 21 0,20-21 16,1 0-16,0 0 0,0-1 0,0 1 16,21 0-16,0 0 0,0 0 15,0 0-15,0-1 0,0 1 0,0 0 16,21 0-16,0 0 0,0-22 0,0 22 15,22-21-15,-1 21 0,0-22 16,1 1-16</inkml:trace>
  <inkml:trace contextRef="#ctx0" brushRef="#br1" timeOffset="18684.27">10245 2963 0,'0'0'0,"-22"0"16,22-21 0,0 0-1,22 21-15,-1-21 0,0 21 16,0-21-16,0 21 0,0-21 16,1-1-16,-1 22 15,0-21-15,-21 0 0,21 0 0,-21 0 16,0 0-16,-21 21 31,0 0-31,0 0 16,-1 21-16,1 0 0,-21 0 0,21 0 15,21 0-15,-21 1 0,-1-1 0,1 0 16,21 21-16,0 1 16,0-22-16,0 0 0,0 0 15,0 0-15,21-21 0,1 0 0,-1 21 16,0-21-16,0 0 15,0 0-15,0 0 0,1 0 0,-1 0 16,21-21-16,-21 21 0,0-21 0</inkml:trace>
  <inkml:trace contextRef="#ctx0" brushRef="#br1" timeOffset="19524.41">12488 2879 0,'21'0'0,"22"0"15,-22 0 1,0 0-16,-21-21 15,0-1-15,21 22 0,-21-21 0,21 0 16,-21 0 0,0 0-16,0 0 0,0-22 0,0 22 0,0 0 15,0 0-15,-21-22 0,0 22 0,0 0 16,0 0-16,0 0 0,-1 21 16,1 0-16,-21 0 0,21 0 0,-22 0 15,1 0-15,0 21 16,-1 0-16,1 21 0,21-20 0,-21 20 15,-1-21-15,22 21 0,-21 1 0,21-22 16,-1 21-16,1-21 0,21 1 16,0 20-16,0-21 0,0 0 0,0 0 15,21 1-15,1-22 0,-1 0 16,0 0-16,21 0 0,-21 0 16,1 0-16,20 0 0,0 0 0,-21 0 15,22-22-15,-1 1 0,-21 0 0,22 0 16,-1 0-16,-21-22 15,21 1-15,-20 21 0,-1-21 0,0-1 16,0-20-16,0 20 0,0-20 0,1 21 16,-1-22-16,-21 22 0,21-85 15,0 84-15,-21-20 16,0 42-16,0 0 16,0-1-16,0 1 0,0 42 15,0 1-15,-21 20 16,0 0-16,21 1 0,0-1 15,-21 21-15,21-20 0,-22 20 0,1 1 16,21-1-16,0 1 0,0-22 16,-21 0-16,21 22 0,0-43 0,0 21 15,0 1-15,0-22 0,0 0 0,0 0 16,0 0-16,0 1 16,21-22-16,0 0 15,1 0-15,-1 0 0,21 0 16,-21-22-16,0 1 0</inkml:trace>
  <inkml:trace contextRef="#ctx0" brushRef="#br1" timeOffset="20048.12">13314 2582 0,'0'0'0,"21"-42"31,-21 21-31,0 0 16,0 0-16,-21 21 15,0-22-15,-1 22 0,1 0 16,0 0-16,0 0 0,0 0 16,-43 22-16,22-1 0,21 0 15,-22 0-15,22 21 0,-21 1 16,0-22-16,20 21 0,1 1 0,0-1 16,0-21-16,-21 64 15,42-43-15,0-21 16,0 0-16,21 1 0,0-22 0,0 0 15,0 0-15,0 0 0,1 0 16,20 0-16,-21 0 0,21 0 0,-20-22 16,20 22-16,0-21 0,1 0 15,-22 0-15,21 0 0,-21 0 0,22-22 16,-22 22-16,0-21 0,0 21 16,0-22-16,0 1 0,-21 21 0,0-22 15,0 22-15,0 0 0,22 21 0,-22-21 16,0 42-1,-22 0-15,1 0 16,21 22-16,-21-22 0,0 0 16,0 21-16,21-20 0,-21 20 0,21-21 15,-22 0-15,22 0 0,0 22 0,0-22 16,0 0-16,0 0 16,0 0-16,22 1 15,-1-22-15,0 0 0,0 0 16,0 0-16,0 0 0,22-22 0,-22 1 15,0 0-15,21 0 0,-20 0 16</inkml:trace>
  <inkml:trace contextRef="#ctx0" brushRef="#br1" timeOffset="20303.97">13970 2159 0,'0'-21'0,"0"42"0,0-63 0,0 21 15,0-1-15,0 1 0,-21 42 31,0 1-31,-1 20 0,22-21 16,-21 21-16,0 1 0,0-1 16,0 0-16,0 22 0,21-1 0,-22-20 15,1 20-15,0-20 0,21 20 0,0-21 16,-21 1-16,0-1 0,21 0 16,0-20-16,0-1 0,0 21 0,0-21 15,0 0-15,0 1 16,0-1-16,21-42 31,0 21-31</inkml:trace>
  <inkml:trace contextRef="#ctx0" brushRef="#br1" timeOffset="20864.91">14287 2731 0,'0'0'15,"0"-22"-15,22 1 16,-22 0-16,0 0 16,0 0-16,0 0 0,0-1 15,0 1-15,0 0 0,0 0 16,-22 21-16,1 0 16,-21 0-16,21 0 0,0 21 0,-22 0 15,22 0-15,-21 1 16,-1-1-16,22 21 0,-21 0 0,21-20 15,-22 20-15,22-21 0,0 0 16,21 22-16,0-22 0,0 0 0,0 0 16,0 0-16,0 0 0,0 1 15,21-22-15,0 0 16,1 0-16,-1 0 0,0 0 16,21 0-16,-21 0 0,1-22 0,-1 1 15,21 0-15,43-64 16,-64 43-1,-21 21-15,21-21 0,0-1 0,0 22 16,-21-21-16,22 21 0,-22-1 0,0 1 16,0 42-1,0 1-15,0-1 16,-22 0-16,1 42 0,0-41 16,21 20-16,-21-21 0,21 21 15,0-20-15,0-1 0,0 0 0,0 21 16,0-21-16,0 1 0,21-1 15,0-21-15,0 0 0,1 21 16,-1-21-16,0 0 0,0 0 16,0 0-16,0 0 0,1 0 0,-1-21 15,0 0-15,0 21 0,21-22 16,-20-20-16,-1 21 0,0-21 16,0 20-16</inkml:trace>
  <inkml:trace contextRef="#ctx0" brushRef="#br1" timeOffset="21139.98">13652 2392 0,'-21'21'0,"42"-42"0,-63 42 16,63-21 15,0 0-31,1 0 0,20 0 16,-21 0-16,21-21 0,1 21 15,-1 0-15,0 0 0,22-21 0,-22 21 16,22 0-16,-22 0 16,-21 0-16,0-21 0,1 21 15,-1 0-15,0 0 0,-21-22 0,21 22 0</inkml:trace>
  <inkml:trace contextRef="#ctx0" brushRef="#br1" timeOffset="22240.38">15727 2625 0,'0'-64'16,"0"43"0,0 0-16,0 0 0,0 0 0,21 21 15,0-22-15,-21 1 0,21 0 16,-21 0-16,21 21 16,1 0-16,-1 21 15,0 0 1,-21 0-16,21 22 0,-21-22 15,0 21-15,0 1 0,0-1 0,0 0 16,0 1-16,0-1 0,0-21 0,0 21 16,0 1-16,-21-22 0,21 0 15,-21 0-15,21 0 0,-21 1 0,-1-1 16,22 0-16,-21-21 16,21-21-1,0 0 1,0-1-16,0 1 15,0 0-15,0-21 0,21 21 0,1-1 16,-1-20-16,21 0 0,-21 21 16,22-22-16,-22 1 0,21 0 15,0-1-15,22 1 0,-22 21 0,43-22 16,-43 22-16,1 21 0,-1 0 16,0 0-16,-21 21 0,22 1 15,-22 20-15,0-21 0,-21 21 0,0-20 16,21 62-16,-21-20 15,0-22-15,0-21 0,0 22 16,0-22-16,-21 0 0,0 0 0,21 0 16,-21 0-16,21 1 0,-21-22 15,21 21-15,-22-21 0,1 0 16,0 0 0,0 0-16,21-21 15,0-1-15,0 1 16,0-21-16,21 21 0,0 0 15,0-22-15,1 22 0,-1-21 16,21 21-16,-21-22 0,22 1 0,-1 21 16,0 0-16,-21-1 0,22 1 15,-1 0-15,0 21 0,1 0 0,-22 0 16,21 21-16,-21 0 0,1 1 16,20 20-16,-42-21 0,21 21 0,-21-20 15,0 20-15,0-21 0,0 21 0,0-20 16,0-1-16,0 21 0,-21-21 15,0 0-15,0 1 16,-22-1-16,43 0 0,-21-21 16,0 0-16,42-21 47,0 0-47</inkml:trace>
  <inkml:trace contextRef="#ctx0" brushRef="#br1" timeOffset="22640.15">17187 2731 0,'0'0'0,"0"21"16,-21-21-16,21 21 0,21-21 47,0 0-47,1 0 0,-1 0 0,0 0 15,0 0-15,21-21 0,-20 21 16,-1-21-16,0 21 0,0-22 0,0 22 16,0-21-16,-21 0 0,0 0 0,0 0 15,0 0-15,0-1 16,-21 22-16,0 0 0,0 0 16,0 0-16,0 0 0,-22 0 15,22 22-15,-21-1 0,21 21 16,-1-21-16,-20 0 0,21 22 0,0-22 15,0 21-15,21-21 0,0 1 16,-22 20-16,22-21 0,0 0 0,0 0 16,0 1-16,22-1 0,-1-21 15,0 0-15,0 0 16,21 0-16,-20 0 0,-1 0 0,21 0 16,-21 0-16,22 0 0,-1-21 0,-21-1 15,21 1-15,1 0 0</inkml:trace>
  <inkml:trace contextRef="#ctx0" brushRef="#br1" timeOffset="23339.75">17928 2455 0,'0'0'0,"0"22"32,0-1-32,-21 0 0,0 0 0,0 21 0,21-20 15,-22 20-15,1 0 0,0-21 16,21 22-16,-21-22 0,0 21 0,21-21 15,-21 1-15,21 20 0,0-21 16,-22 0-16,22 0 0,-21-21 0,21 22 16,0-1-1,0-42 17,0-1-32,0 1 15,21 0-15,1-21 0,-22 21 16,21-22-16,0 22 0,-21-21 0,21-1 15,0 1-15,0 0 0,1 21 16,-1-22-16,0 1 0,0 21 0,0 0 16,-21-1-16,43 22 0,-22 0 15,0 0-15,0 0 0,0 22 16,0-1-16,1 21 0,-1-21 16,0 22-16,21-22 0,-21 21 15,-21 0-15,22-20 0,-22 20 0,0-21 16,0 21-16,0-20 0,0-1 0,0 0 15,0 0-15,0 0 0,-22 0 16,1-21 0,0 0-16,21-21 31,0 0-15,0 0-16,0 0 0,0 0 15,21-1-15,0-20 0,1 0 0,20-1 16,-21 1-16,21 0 0,-20-1 15,20 1-15,21 21 0,-20-21 16,-1 20-16,0 1 0,1 21 0,-1 0 16,-21 0-16,22 21 0,-22 1 15,-21 20-15,21 64 16,-21 21-16,0-106 16,0 21-16,-21-21 0,0 1 15,-1-1-15,1 21 0,21-21 16,-21 0-16,21 1 15,0-44 32,0 1-47,21 0 0,0 0 0</inkml:trace>
  <inkml:trace contextRef="#ctx0" brushRef="#br1" timeOffset="23768.5">19156 2053 0,'0'-42'0,"-43"-43"31,22 85-31,0 21 16,21 1-16,0-1 0,0 21 15,-21 0-15,21 1 0,-21-1 16,21 0-16,-21 1 0,21 20 0,0-20 15,0 20-15,0 1 0,-22-22 16,22 0-16,0 22 0,0-22 0,-21 0 16,21 1-16,0-22 0,0 21 0,0-21 15,0 1-15,0-1 0,0 0 16,-21-21 15,21-21-15,0 0-16,0-1 0,0 1 0,0 0 15,0 0-15,21 0 0,0-22 16,-21 22-16,22-21 0,-1 0 0,0 20 16,0-20-16,0 21 0,0 0 15,1 0-15,-1-1 0,42 22 16,1 0-16,-43 0 0,21 0 16,-21 22-16,1-1 0,-1 0 15,0 0-15,0 21 0,-21 1 0,0-22 16</inkml:trace>
  <inkml:trace contextRef="#ctx0" brushRef="#br1" timeOffset="23921.41">19452 2709 0,'-21'43'15,"42"-86"-15,-63 107 0,21-43 0,-22 21 16,22-20-16,-21-1 0,21-21 0,-22 21 16,22 0-16,0-21 0,-21 0 15,20 0-15,1 21 0,0-21 0,0 0 16,0 0-16,0 0 0,21-21 47,0 0-47,0 0 0,21 0 15,0-1-15,0 1 0,0 0 0</inkml:trace>
  <inkml:trace contextRef="#ctx0" brushRef="#br1" timeOffset="24300.2">19643 2688 0,'0'0'15,"-22"0"-15,22-21 16,0 0 0,22 0-16,-1 0 15,0 21-15,0-22 0,21 1 0,-20 0 16,-1 0-16,0 0 0,0 0 0,0-1 16,0 1-1,-42 42 16,0 1-31,0-1 0,0 0 0,0 0 16,-1 0-16,-20 22 0,42-22 16,-21 0-16,0 21 0,0-21 0,21 1 15,0-1-15,0 0 0,0 0 0,0 0 16,0 0-16,0 22 16,0-22-16,21-21 15,0 0-15,0 0 16,0 0-16,0 0 0,1 0 15,-1 0-15,21-21 0,-21 21 0,0-21 0,22-1 16</inkml:trace>
  <inkml:trace contextRef="#ctx0" brushRef="#br1" timeOffset="24705.97">20108 2625 0,'0'0'16,"0"-21"-16,0-1 0,21 1 0,-21-21 16,0 21-16,0 0 15,22-1 1,-1 22-16,-21-21 15,21 21-15,0 0 0,0 0 16,0 0-16,1 0 0,-1 0 16,0 21-16,-21 1 0,21-1 0,-21 0 15,0 0-15,0 0 0,0 22 16,0-22-16,0 42 16,0-20-16,0-1 0,0-21 15,0 0-15,-21 43 0,21-43 16,-21 0-16,0 0 15,-1-21 17,22-21-17,0 0-15,0 0 16,0 0-16,22-22 0,-1 22 0,0 0 16,0-21-16,0-1 0,0 22 15,22-21-15,-22 21 0,0-1 0,0-20 16,0 21-16,1 21 0,-1-21 0,0 0 15,0 21-15,0 0 16,22 0-16,-22 0 0,-21-22 16,21 22-16,0 0 0,0 0 15</inkml:trace>
  <inkml:trace contextRef="#ctx0" brushRef="#br1" timeOffset="25207.68">21040 2625 0,'0'0'0,"63"-43"31,-63 22-31,21 0 0,0 0 16,1 0-16,-22 0 0,0-22 16,21 22-16,-21 0 15,0 0-15,-21 21 16,-1 0-16,1 0 0,0 0 0,-21 21 15,21 0-15,-22 0 0,1 0 16,21 1-16,0-1 0,-22 0 0,22 0 16,21 0-16,0 0 0,-21 1 0,21-1 15,0 0-15,0 0 16,0 0-16,21 0 0,0 1 16,0-22-16,1 21 0,-1-21 0,21 21 15,0-21-15,-20 21 0,20-21 16,-21 21-16,0-21 0,22 21 0,-22-21 15,0 22-15,0-1 16,-21 0-16,0 0 0,0 0 16,0 0-1,-21-21-15,0 0 0,-22 22 16,22-22-16,-21 0 0,21 0 0,-22 0 16,1 0-16,21 21 0,0-21 15,-22 0-15,22 0 0,0 0 16,0 0-16,0 0 15,0 0-15,21-21 32</inkml:trace>
  <inkml:trace contextRef="#ctx0" brushRef="#br1" timeOffset="29848.07">3577 4868 0,'-21'22'16,"0"-22"-16,21 21 15,-21-21 1,-1 0-1,1 0-15,0 0 16,0 0 0,0 0-1,21-21 1,0-1-16,0 1 16,0 0-16,0 0 15,0 0-15,0 0 0,0-1 16,21 1-16,0 0 15,0 21-15,0 0 0,1 0 0,-1 0 16,0 0-16,0 0 0,0 0 16,0 21-16,1 0 0,-1 1 15,0-1-15,0 21 0,0-21 0,-21 22 16,0-1-16,0 0 0,0 1 16,0-1-16,0 0 0,0 1 0,-21-1 15,0 0-15,-21 1 0,20-1 16,-20 0-16,-21 22 0,20-43 15,22 21-15,-21-21 0,21 1 16,-22-1-16,22 0 0,0 0 0,-21-21 16,20 0-16,1 0 0,0 0 15,-21 0-15,21 0 0,-1 0 0,1-21 16,0 0-16,0 0 16,21-1-16,-21 1 0,21 0 0,0-21 15,0 21-15,0-1 0,0-41 16,0 21-16,0 20 15,21 1-15,-21-21 0,21 21 16,0 21-16,0-21 0,1-1 0,-1 22 16,0 0-16,0 0 15,0 22-15,22-1 0,-1 0 16,0 42-16,-21-41 0,1-1 16,-1 0-16,0 0 0,-21 21 15,21-20-15,0-1 0,-21 0 0,0 0 16,21-21-16,1 21 0,-22 0 15,21-21-15,-21 22 0,21-22 16,0 0-16,0 0 16,0 0-16,1 0 0,-1 0 15,0-22-15,0 1 16,0 0-16</inkml:trace>
  <inkml:trace contextRef="#ctx0" brushRef="#br1" timeOffset="30419.78">4191 5271 0,'0'0'0,"0"21"0,0-42 78,0-1-78,0 1 16,-21 21 15,0 0-15,21 21-1,0 1-15,0-1 16,21-21 15,0 0-15,0 0 0,-21-21-16,0-1 15,0 1 1,0 0-16,0 0 15,-21 21 17,0 21-32,21 0 15,0 0 1,0 1-16,0-44 47,0 1-32,0 0-15</inkml:trace>
  <inkml:trace contextRef="#ctx0" brushRef="#br1" timeOffset="34349.62">5736 4741 0,'0'-21'16,"0"0"-16,0 0 16,0 0-1,0 0 1,0 42 15,-21-21-31,21 21 0,-21 21 16,21-21-16,0 22 0,0-1 0,-21 0 15,-1 22-15,22-22 0,-21 1 16,21-1-16,-21 0 0,0 43 16,21-43-16,-21-21 0,0 1 15,21 20-15,-22-21 0,22 0 16,0 0-16,0 1 16,22-44 15,-22 1-31,21 21 15,0-21-15,0 0 0,0-21 0,0 20 16,1 1-16,-1-21 0,0 0 16,21-1-16,-21 22 0,1-21 0,-1-1 15,0 1-15,0 0 0,0 21 16,0-22-16,22 1 16,-22 21-16,-21 0 0,21 21 0,0 0 15,0 21 1,-21 0-16,0 21 0,0-21 0,0 22 15,22-22-15,-22 21 0,0 1 16,0-22-16,0 21 0,0 0 0,0-20 16,0 20-16,0-21 0,0 0 15,0 0-15,21 1 0,-21-1 0,21 21 16,0-42-16,0 0 16,0 0-16,1 0 0,-1 0 15,0 0-15,0 0 0,0 0 16,0-21-16,1 0 0,20 21 0,-21-21 15,0-22-15,0 22 0,1 0 16,-1-64-16,-21 43 0,0 0 16,0-1-16,0 1 0,0-22 15,0 22-15,-21-64 16,-1 85-16,1 0 0,21 0 16,-21 0-16,0-1 0,0 22 15,0 0-15,-1 0 16,22 22-1,0-1-15,0 0 16,0 0 0,0 0-16,22-21 15,-1 21-15,0-21 0,0 0 16,0 0-16</inkml:trace>
  <inkml:trace contextRef="#ctx0" brushRef="#br1" timeOffset="34940.43">7070 4424 0,'0'0'0,"0"-21"0,0 0 0,-22 21 16,22-22 0,-21 22-16,0 0 15,21 22-15,0-1 0,0 0 16,-21 0-16,21 0 0,-21 0 15,21 1-15,0 20 0,0-21 0,-21 43 16,-1-22-16,22 0 16,-21 1-16,21 20 0,0-21 0,-21 1 15,0-1-15,0 0 0,21-20 0,0 20 16,-21 0-16,21-21 0,-22 1 16,22-1-16,0 0 0,0 0 0,0 0 15,0-42 16,0 0-31,0 0 16,0 0-16,0-1 16,0 1-16,0-21 0,22 21 0,-1-22 15,-21 22-15,21-21 0,0 0 16,0-22-16,0 43 0,22-21 16,-22 20-16,0 1 0,0 21 15,0-21-15,22 21 0,-1 0 16,22 21-1,-64 0-15,21 1 0,0 20 0,-21-21 16,0 21-16,21-20 0,-21 20 16,0 0-16,0-21 0,0 22 15,0-22-15,0 21 0,0-21 0,0 1 16,0-1-16,-21 0 0,21 0 0,0 0 16,0 0-16,-21 1 15,21-44 32,0 1-47,0 0 0,21 0 16</inkml:trace>
  <inkml:trace contextRef="#ctx0" brushRef="#br1" timeOffset="35909.06">7874 4932 0,'21'-21'0,"-42"42"0,42-63 15,0 20-15,-21 1 0,0-21 16,21 21-16,-21 0 0,0-1 0,0 1 16,0 0-16,0 0 0,-21 0 15,0 0-15,0 21 0,0 0 16,0-22-16,-1 22 15,1 0-15,0 0 0,0 0 0,-21 22 16,20-1-16,1 0 0,-63 64 16,62-43-16,1 0 15,0 1-15,0 20 0,0-21 16,21 1-16,0-22 0,-21 21 0,21 1 16,-22-22-16,22 0 0,0 21 15,0-21-15,0 1 0,22-1 16,-1-21-16,0 0 0,0 0 15,0 0-15,22 0 16,-22 0-16,0-21 0,0-1 0,21 22 16,-20-21-16,-1 0 0,0 0 15,21-21-15,-21 20 0,1-20 0,-1 21 16,0-21-16,0-1 0,-21 1 0,21 0 16,-21 20-16,21-20 0,1 21 15,-22-43-15,0 43 0,0 0 16,0 42 15,0 0-31,0 22 0,0-22 16,0 21-16,-22-21 15,22 43-15,-21-22 0,21-21 0,0 22 16,0-22-16,0 21 0,0-21 16,0 1-16,0-1 0,0 0 15,0 0-15,0 0 0,21 0 16,1-21-16,-1 0 0,0 0 15,0 0-15,0 0 0,0 0 0,22 0 16,-22 0-16,21-21 0,-21 0 16,1 0-16,20 0 0,-21 0 0,0-1 15,22-20-15,-22 0 0,21-1 16,-21 1-16,0 0 0,1-1 0,-1 1 16,0-21-16,0 20 0,-21 1 15,0 0-15,21-1 0,-21 1 0,0 0 16,0-22-16,0 22 15,0 21-15,0-1 16,0 1-16,0 42 16,-21 1-16,21-1 15,0 0-15,0 21 0,0-21 16,-21 64-16,21-64 0,0 22 16,-21-1-16,21 21 0,0-20 15,0-1-15,0 0 0,-21 1 0,21-1 16,0 0-16,0-20 0,0 20 15,0-21-15,0 0 0,0 22 16,0-22-16,0 0 0,21 0 16,0-21-1,0 0-15,0 0 0,0 0 16,1 0-16,-1-21 16,0 21-16,0-21 0,43-22 15,-43 43-15,0-21 0,0 0 16,0 0-16,0 0 0,-21 0 15</inkml:trace>
  <inkml:trace contextRef="#ctx0" brushRef="#br1" timeOffset="36243.85">8297 4657 0,'0'0'0,"21"0"15,1 0 1,-1 0-16,0 0 0,0 0 16,21 0-16,-20 0 0,20 0 15,0 0-15,-21 0 0,22 0 0,-22 0 16,21 0-16,-21 0 0,1 0 0,-1 0 15,21-21-15,-21 21 32,-42 0 15</inkml:trace>
  <inkml:trace contextRef="#ctx0" brushRef="#br1" timeOffset="41591.91">3196 6646 0,'-21'0'47,"0"0"-32,0 0-15,21-21 16,0 0 0,0 0-1,21 21 1,0-21-16,0 21 0,0 0 0,0 0 16,1 0-16,-1 0 15,0 0-15,21 0 0,-21 21 0,1 0 0,-1 0 16,0-21-16,-21 21 15,0 1-15,0-1 0,0 0 0,0 0 16,0 0-16,-42 0 0,20 22 16,1-22-16,-42 21 0,20-21 15,22 1-15,-21-22 0,21 21 16,0-21-16,-1 0 0,1 21 0,0-21 16,0 0-1,21-21 1,21 21-1,-21-21 1,21 21-16,0 0 0,1 0 0,-1-22 16,0 22-16,21 0 15,-21 0-15,22 0 0,-22 0 0,21 0 16,-21 0-16,22 0 0,-1 0 0,-21 22 16,0-22-16,22 21 0,-22 0 15,0 0-15,0 0 0,-21 0 16,21 1-16,-21-1 0,0 0 15,0 0-15,0 0 0,-21 0 0,0 1 16,-21-1-16,21 0 0,-22 0 16,1 0-16,0 0 0,-1 1 0,1-1 15,0-21-15,-1 0 0,1 21 0,21-21 16,-22 0-16,22 0 0,0 0 16,0 0-16,0-42 15,0 20-15,21 1 16,-22 0-16,22 0 0,0 0 15,0 0 1,22 21 15</inkml:trace>
  <inkml:trace contextRef="#ctx0" brushRef="#br1" timeOffset="41980.69">4022 6943 0,'0'21'16,"0"0"15,21-21-31,0 0 16,0 0-1,0 0-15,0-21 16,-21 0 0,0 0-1,0-1-15,-21 22 16,0 0-1,0 0-15,0 0 16,0 22 0,-1-22-16,22 21 0,0 0 15,22-21 1</inkml:trace>
  <inkml:trace contextRef="#ctx0" brushRef="#br1" timeOffset="42616.72">6562 6223 0,'0'0'0,"0"-21"0,0 0 15,-22 21 32,22 21-31,0 0-16,-21 21 0,21 1 16,-21-1-16,21 0 0,0 22 0,0-22 15,-21 22-15,0-1 0,21-20 16,-21 20-16,21-21 0,0 1 0,-22-1 15,22 0-15,-21 1 0,0-1 16,21 0-16,0-20 0,0 20 0,0-21 16,0 0-16,0 0 0,0 1 15,0-44 1,0 1 0</inkml:trace>
  <inkml:trace contextRef="#ctx0" brushRef="#br1" timeOffset="43697.11">6413 6456 0,'0'0'0,"0"-21"0,-21 0 0,21-1 0,-21 1 15,21 0-15,0 0 0,-21 0 16,21 0-16,0-1 0,0 1 0,0 0 15,0 0-15,21 0 0,0 0 16,22-1-16,-22 1 0,0 0 16,21 0-16,1 21 0,-1-21 0,0 21 15,1 0-15,20 0 0,-21 0 16,22 0-16,-1 0 0,-20 21 0,-1 0 16,0 0-16,1 0 0,-1 22 15,-21-22-15,0 21 0,-21-21 0,0 22 16,0-1-16,0 0 0,-21 1 0,0-1 15,0-21-15,-21 22 0,-1-1 16,-41 21-16,41-41 16,1-1-16,0 21 0,-1-21 0,-20 0 15,42-21-15,-22 22 0,1-1 0,21-21 16,0 0-16,-22 0 0,22 0 16,0 0-16,0 0 15,21-21-15,0-1 16,0 1-16,0 0 15,21 21 1,0 0-16,0 0 16,-21 21-16,21-21 15,1 21-15,-22 1 0,0-1 0,21 0 16,0 0-16,0 0 16,0 0-16,-21 1 0,21-1 0,1 0 15,-1 0-15,0 0 0,-21 0 0,42 1 16,-21-22-16,1 21 0,-1-21 15,0 0-15,21 21 0,-21-21 16,22 0-16,-22 0 0,21 0 0,-21 0 16,22 0-16,-1-21 0,-21 0 15,22 21-15,-22-22 0,21 1 0,-21 0 16,0 0-16,1-21 0,-1 20 0,0 1 16,0-21-16,0 0 0,-21-1 15,0 22-15,21-21 0,-21-1 0,22 22 16,-22 0-16,0-21 0,0 21 15,0-1-15,0 1 16,0 42 0,0 1-1,0 20-15,0-21 0,0 0 0,0 22 16,0-1-16,-22-21 0,22 21 16,0-20-16,0 20 0,0-21 0,0 21 15,0-20-15,0-1 0,0 0 16,0 0-16,0 0 0,22 0 15,-1-21-15,0 0 0,0 0 16,0 0-16,22 0 0,-22 0 16,0-21-16,42-21 0,1 0 15,-43 20-15,0 1 16,22 0-16,-22-21 0,-21 21 16,21-22-16,0 1 0,-21 21 0,0-22 15,0 1-15,0 21 0,0-21 16,0 20-16,0 1 0,0 0 0,0 0 15,0 42 1,-21 0 0,21 22-16,-21-22 0,21 21 15,-21-21-15,21 22 16,0-22-16,0 21 0,0 0 0,0-20 0,0 20 16,0-21-16,0 0 0,0 0 15,0 1-15,21-1 0,-21 0 0,21 0 16,0 0-16,0-21 0,0 0 0,1 21 15,-1-21-15,0 0 0,0 0 16,0 0-16,22-21 0,-22 0 16,21 0-16</inkml:trace>
  <inkml:trace contextRef="#ctx0" brushRef="#br1" timeOffset="43995.92">8509 6054 0,'0'-21'31,"0"42"-31,-21-21 16,21 21-16,0 21 16,-21 1-16,21-1 0,-22 0 0,1 1 15,0 20-15,21 1 0,-21-1 0,0-21 16,21 22-16,-21-22 0,-22 85 15,43-84-15,0-22 16,0 21-16,0-21 0,0 0 16,0 1-16,0-1 0,21-21 15,1 0 1,-1 0-16,-21-21 0,0-1 16,21 22-16,0-21 0</inkml:trace>
  <inkml:trace contextRef="#ctx0" brushRef="#br1" timeOffset="44456.66">8615 6583 0,'0'0'0,"0"21"0,0 0 15,0 0 1,21-21-1,0 0-15,0 0 16,0 0-16,1 0 0,-1 0 16,0-21-16,0 0 15,21 0-15,-42 0 0,0 0 16,22-1-16,-22 1 0,0 0 16,0 0-16,0 0 15,0 0-15,-22 21 16,1 0-16,0 0 15,0 21-15,0 0 0,0 0 0,-1 0 16,1 0-16,0 22 16,0-22-16,0 0 0,0 21 0,21 1 15,0-22-15,-22 21 0,1 1 16,21-1-16,0-21 0,0 0 16,0 0-16,0 1 0,0-1 15,21-21-15,1 21 16,-1-21-16,0 0 0,0 0 0,21 0 15,-20 0-15,20 0 0,-21 0 0,21 0 16,1-21-16,-1 21 0,0-21 16,1-1-16,-1 1 0,0 0 0</inkml:trace>
  <inkml:trace contextRef="#ctx0" brushRef="#br1" timeOffset="44980.37">9631 6456 0,'0'-64'15,"0"128"1,-21-149-16,-1 85 0,1 0 16,0 0-16,0 0 15,0 0-15,0 0 0,-1 21 0,1 22 16,0-22-16,0-21 16,0 21-16,21 0 0,0 0 0,-21 1 15,21-1-15,0 0 0,0 0 16,0 0-16,21 0 15,0-21-15,0 0 16,-21 22-16,21-22 0,0 0 0,1 0 16,-1 21-16,0-21 0,0 0 15,0 21-15,0-21 0,1 21 0,20 0 16,-21 0 0,0-21-16,-21 22 0,0-1 0,0 0 15,0 0-15,0 0 16,-21 0-16,0-21 15,0 22-15,0-22 0,-22 21 0,22-21 16,0 0-16,-21 21 0,20-21 16,-20 0-16,-21 0 15,41 0-15,1 0 0,0 0 0,0 0 16,0 0-16,0 0 0,-1 0 0,1 0 16,0 0-16,0 0 0,0-21 15,21 0 16,0-1 16,21 22-31</inkml:trace>
  <inkml:trace contextRef="#ctx0" brushRef="#br1" timeOffset="57555.99">3090 8615 0,'0'-21'78,"21"21"-78,-21-21 16,22 21-16,-22-22 0,0 1 15,0 0-15,0 0 16,0 0-16,0 0 15,0-1-15,0 1 0,0 0 16,0 0-16,0 0 0,0 0 16,0 42 31,0 21-47,0-21 0,0 22 0,0-1 15,-22 0-15,22 1 0,-21-1 16,0 0-16,21 22 0,-21-22 0,0 22 15,0-22-15,-1 21 0,1-20 16,0-1-16,0-21 0,0 22 0,21-22 16,0 0-16,-21 0 15,21 0-15,0-42 32,0 0-32,0 0 0,0 0 15,21-1-15,-21 1 0,21-21 16,0 0-16,-21 20 15,21 1-15,0 0 0,1 0 16,-1 21-16,0 0 0,0 0 16,0 0-16,0 0 0,22 0 0,-22 0 15,0 0-15,0 0 0,0 0 16,1 0-16,-1 0 0,0 0 0,0 0 16,0 0-16,0 0 0,1 0 15,-1 0-15,0 0 0,0 0 0,0 0 16,0-21-16,-21 0 0,0-1 15,22 22-15,-22-21 0,0 0 0,0 0 16,0-21-16,0 20 0,0 1 16,0 0-16,0 0 0,0 0 15,0 0-15,0-1 0,0 1 0,-22 21 16,22-21-16,-21 21 16,0 21-1,21 0 1,0 1-16,0-1 0,0 21 0,0-21 15,0 22-15,0-1 0,0-21 0,0 21 16,0 1-16,0-1 0,0 0 16,0 1-16,-21-1 0,21-21 0,0 22 15,-21-22-15,21 21 0,0-21 16,0 22-16,0-22 16,0 0-16,0 0 0,0 0 15,0-42 16,0 0-15,0 0-16</inkml:trace>
  <inkml:trace contextRef="#ctx0" brushRef="#br1" timeOffset="57903.79">4043 8848 0,'0'21'31,"0"0"-31,21-21 32,-21-21-32,21 21 15,-21-21-15,0 0 16,0-1-16,0 1 15,-21 21 17,0 0-32,21 21 15,-21 1 1,-1-1-16,1-21 16,21 21-16,-21 0 15</inkml:trace>
  <inkml:trace contextRef="#ctx0" brushRef="#br1" timeOffset="58620.41">6223 8149 0,'-21'0'15,"42"0"-15,-63 0 0,20 0 0,1 0 16,42 0 0,1 0-1,-1 0-15,21 0 0,-21-21 0,22 21 16,20 0-16,-21-21 0,22 21 16,-1 0-16,22-21 0,-21 21 15,20 0-15,128-21 16,-149 21-16,-20 0 0,20 0 15,-20 0-15,20 0 0,-42 0 16,0 0-16,-42 0 31,0 0-31,0 0 16,0 0-16,0 0 0,-22 0 16,22 0-16,0 0 0</inkml:trace>
  <inkml:trace contextRef="#ctx0" brushRef="#br1" timeOffset="58944.22">6858 8107 0,'-21'0'0,"0"0"0,-1 0 16,1 0-16,0 0 15,0 0-15,21 21 0,0 0 16,-21 0-16,21 1 0,-21 20 15,21-21-15,0 21 0,0 1 16,0-1-16,0 0 0,0 1 0,0-1 16,-22 64-16,1-64 15,0 1-15,21 20 0,0-21 0,-21 1 16,21-1-16,-21 0 0,21 1 16,0-1-16,0-21 15,0 0-15,21-21 31,0 0-31,-21-21 0,0 0 16,21 0-16,0 0 16,1 0-16</inkml:trace>
  <inkml:trace contextRef="#ctx0" brushRef="#br1" timeOffset="59623.83">7239 8424 0,'0'0'16,"21"-21"-16,-21 42 16,0 1-1,0-1-15,0 0 0,0 0 0,0 0 16,-21 0-16,0 1 0,21 20 16,0-21-16,-21 21 0,-1-20 15,1-1-15,21 21 0,0-21 0,0 0 16,0 1-16,0-1 0,0 0 15,21-21-15,1 0 0,-1 0 16,0 0-16,0 0 0,21-21 16,-20 0-16,20 21 0,0-22 0,-21-20 15,64 0-15,-64 21 0,22-1 16,-22-20-16,21 21 0,-21 0 16,0 0-16,1-1 0,-22 1 0,0 0 15,21 0-15,-21 0 0,21 0 16,-21-1-16,0 44 31,0-1-15,0 0-16,-21 0 15,21 21-15,-21-20 0,21-1 0,-22 21 16,22-21-16,0 22 0,0-1 16,-21 0-16,21 1 0,0-1 0,-21 64 15,21 42 1,0-106-16,0 1 0,0-1 15,0 0-15,0 1 0,0-1 0,0 0 16,0 1-16,0-1 0,0-21 0,-21 64 16,21-64-16,-42 42 15,20-41-15,1-22 16,-21 42-16,21-42 0,0 0 16,-22 21-16,22-21 0,-21 0 15,-1 0-15,1 0 0,-43-21 16,1-21-16,41 20 0,22 22 15,-21-21-15,21 0 0,-22 0 16,22 0-16,21 0 0,-21-1 16,21 1-16,0 0 0,0 0 15,0 0-15,21 21 0,0-21 16,1-1-16,-1 1 0,0 0 0,21 0 16,1 0-16,-22 0 0,21-1 0</inkml:trace>
  <inkml:trace contextRef="#ctx0" brushRef="#br1" timeOffset="59995.62">8128 8382 0,'0'0'15,"0"-21"-15,0 0 0,0 0 16,-21 21-1,0 21-15,21 0 16,0 0-16,0 21 0,-22-20 16,22 20-16,0-21 0,0 21 15,0 22-15,0-22 0,-21 22 0,21-22 16,0 22-16,-21-1 0,21 1 16,0-22-16,0 21 0,-21-20 0,21 20 15,-21-20-15,21-1 0,0 0 0,-21 22 16,-1-1-1,22-42-15,-21 22 0,21-22 0,0 0 16,0 0-16,0-42 31,0 0-15,0 0-16,21 0 0,-21-1 16,22-20-16,-22 21 0</inkml:trace>
  <inkml:trace contextRef="#ctx0" brushRef="#br1" timeOffset="60340.43">8001 8678 0,'0'-42'0,"0"84"0,0-105 0,-21 21 0,21 20 15,-21 1-15,21 0 0,0-21 16,0 21-16,0-22 0,0 22 16,21 0-16,0 21 0,0-21 15,21 0-15,-20 21 0,-1 0 16,42 0-16,-20 0 0,20 0 15,-42 21-15,0-21 16,22 21-16,-22 0 0,0 0 0,-21 0 16,0 1-16,21-1 0,-21 0 15,0 0-15,0 0 0,0 0 16,-21 1-16,0-1 0,-21-21 16,20 21-16,-20 0 0,21 0 0,-21-21 0,-1 21 15,22-21-15,-21 22 0,21-22 16,-43 21-1,43 0-15,42-21 32,0 0-17,0 0-15,1-21 0,-1 21 0</inkml:trace>
  <inkml:trace contextRef="#ctx0" brushRef="#br1" timeOffset="60745.17">8763 8530 0,'21'-21'31,"0"0"-15,0 21-16,1-21 0,-22 0 0,21-1 15,0 1-15,-21 0 0,0 0 16,0 0-16,0 0 0,0-1 16,-21 1-16,0 21 15,-1 0-15,1 21 16,0-21-16,-21 43 0,42-22 16,-21 0-16,21 0 0,-22 22 15,22-22-15,0 0 0,-21 0 16,21 21-16,0-20 0,0-1 0,0 0 15,0 21-15,0-21 16,0 1-16,0-1 0,0 0 16,21-21-16,1 21 0,-1-21 15,0 0-15,0 0 16,0 0-16,43-21 0,20-43 16</inkml:trace>
  <inkml:trace contextRef="#ctx0" brushRef="#br1" timeOffset="61163.93">9567 8297 0,'0'-21'0,"21"0"32,-42 21-32,0 0 15,0 0-15,0 0 0,0 0 16,-1 21-16,1 0 0,0 1 15,21-1-15,-21 0 0,0 0 0,21 0 16,-21 0-16,21 1 0,0-1 16,0 0-16,0 0 15,0 0-15,21-21 0,0 21 16,0-21-16,0 0 0,0 22 0,1-22 16,-1 0-16,0 0 15,0 21-15,0-21 0,0 0 0,1 21 16,-1-21-16,0 0 0,0 21 15,-21 0-15,0 0 16,0 1 0,-21-22-16,0 0 0,0 21 15,-1-21-15,-20 0 0,21 0 16,0 21-16,-22-21 0,22 0 0,-42 0 16,42 21-1,-1-21-15,1 0 0,0 0 0,0 0 16,0 0-16,0 0 0,-1 0 15,1 0-15</inkml:trace>
  <inkml:trace contextRef="#ctx0" brushRef="#br1" timeOffset="61860.53">6816 9377 0,'0'-21'31,"0"42"16,-22 0-47,1 0 0,0 22 16,0-22-16,0 21 0,-22 0 15,22 1-15,-21 20 0,0-20 0,-22 20 16,22-21-16,-1 1 0,1 20 16,0-20-16,-22-1 0,22 0 0,0 1 15,-1-1-15,-20 0 0,20-21 0,1 22 16,0-1-16,-1-21 0,1 0 0,21 1 15,-21-1-15,20 0 0,1 0 16,0-21-16,0 0 0,21-21 31,0 0-15,0 0-16,21-1 0,0 1 0,-21 0 16</inkml:trace>
  <inkml:trace contextRef="#ctx0" brushRef="#br1" timeOffset="62316.27">6032 9885 0,'0'0'0,"22"0"31,-22 21-31,0 0 16,0 0-16,0 1 0,-22-1 15,1 0-15,0 0 0,0 21 0,0-20 16,0 20-16,-1-21 0,1 0 15,0 22-15,0-22 0,-21 0 0,20 21 16,1-21-16,21 1 0,-21-1 0,0 0 16,21-42 31,0 0-47,0-1 0,21 1 15,0 21-15,0-21 0,1 21 16,-1-21-16,0 21 0,0 0 15,0 0-15,43 0 16,-43 0-16,21 0 0,-21 0 0,22 0 16,-22 0-16,0 21 0,21-21 0,-20 0 15,-1 21-15,0-21 0,0 0 16,0 0-16,0 0 0,1 21 0,-1-21 16,0 0-16,0 0 0,-21 22 31,-21-22 0</inkml:trace>
  <inkml:trace contextRef="#ctx0" brushRef="#br1" timeOffset="65149.03">825 10097 0,'0'0'0,"0"-22"15,0 44 32,0-1-47,0 0 0,0 0 16,0 64-16,0-22 0,0 1 15,0-1-15,0 1 0,0-1 16,0 1-16,0-1 0,0 1 0,-21-1 16,21 1-16,-42 42 15,21 21-15,21-85 16,-21 0-16,21-21 0,0 1 16,0-1-16,0 0 0,0-42 31</inkml:trace>
  <inkml:trace contextRef="#ctx0" brushRef="#br1" timeOffset="65512.83">677 10224 0,'0'0'0,"-21"-22"16,21 1-16,-21 0 0,21-21 0,0 21 15,0-1-15,0 1 16,21 0-16,0 0 0,22 0 0,-22 0 0,21-1 16,0 22-16,1 0 15,20 0-15,-20 0 0,20 0 0,1 0 16,-22 22-16,21-1 0,-20 0 16,-1 21-16,0 1 0,-20-1 15,-22 0-15,0 1 0,0 20 0,-22-21 16,1 22-16,-21-22 0,-22 22 0,22-22 15,0 0-15,-1 1 0,-20-1 16,21 0-16,20-20 0,-20-1 0,21 0 16,-21 0-16,20 0 15,44-21 17,-1 0-32,0-21 15,0 21-15,0 0 0</inkml:trace>
  <inkml:trace contextRef="#ctx0" brushRef="#br1" timeOffset="68601.31">1545 11028 0,'0'0'15,"21"0"-15,0 0 16,1-21-16,-1 21 0,-21-21 15,0-1-15,21 1 0,-21 0 16,21 0-16,-21 0 0,0 0 0,0-22 16,0 22-16,0-21 0,0 21 15,0-22-15,-42 1 0,-22 0 16,43 42-16,0 0 16,-21 0-16,20 21 0,-20 0 0,0 0 15,-1 21-15,22-20 0,-21 20 16,21 0-16,-43 22 0,43-22 15,0 0-15,21 1 0,0-1 16,0 22-16,0-43 16,0 21-16,0-21 0,21 0 15,0-21-15,22 0 0,-22 0 16,21 0-16,-21-21 0,22 0 16,-1 0-16,0 0 0,1 0 0,-22-1 15,21 1-15,-21-21 0,43-22 16,-43 22-16,0 0 0,0 21 15,0-22-15,-21 1 0,0 0 16,0-1-16,0 22 0,0 0 0,0-21 16,0 20-16,0 1 15,0 42 17,0 1-32,0-1 0,0 21 0,0-21 15,0 22-15,0-22 0,0 21 16,0 0-16,0-20 0,0-1 0,0 21 15,0-21-15,0 0 0,22 1 16,-22-1-16,21 0 0,-21 0 0,21-21 16,0 0-16,0 0 0,0 0 15,1 0-15,-1 0 0,21-21 16,0 0-16,-20 0 0,20-1 16,-21-20-16,0 21 0,22-21 0,-22 20 15,0-20-15,-21 0 0,0 21 16,0-22-16,0 22 0,0 0 15,0 0-15,0 0 0,0-1 0,-21 22 16,0 0-16,-1 0 16,1 22-16,0-22 0,0 21 0,21 0 15,0 0-15,0 0 16,0 0-16,0 22 0,21-1 16,-21-21-16,21-21 15,0 21-15,1 1 0,-1-1 0,0 0 16,-21 0-16,21 0 0,-21 0 15,21 1-15,-21-1 0,21 0 16,-21 0-16,22 0 0,-1 0 16,0-21-16,0 0 15,0 0-15,0 0 0,22 0 16,-22 0-16,0 0 0,21 0 16,1-21-16,-22 0 0,21 21 15,1-21-15,-22 0 0,21 0 0,-21-1 16,22-20-16,-22 21 0,0 0 0,0-43 15,-21 22-15,0 0 0,0 20 16,0-20-16,0 0 16,0 21-16,0-1 0,-21 1 0,0 21 15,0 0-15,-1 0 0,1 0 16,0 21-16,-21-21 0,21 22 16,-64 41-16,43-42 15,20 22-15,-20-1 0,21-21 0,-21 21 16,20-20-16,22 20 0,0-21 0,0 21 15,0-20-15,0-1 16,0 0-16,0 0 0,43 0 0,-1-21 16,-21 0-16,0 0 0,22 0 15,-1 0-15,-21 0 0,22 0 0,-22 0 16,21-21-16,-21 0 0,22 0 16,-22 0-16,0-1 0,0 1 0,0 0 15,0-21-15,-21 21 0,22-22 16,-22 22-16,0-21 0,0 21 15,0-1-15,0-20 0,0 21 16,0 0-16,0 42 16,-22 0-1,22 0-15,0 0 0,0 1 0,0 20 16,-21-21-16,21 0 0,0 43 16,0-43-16,0 21 0,0-21 15,0 1-15,0-1 0,21 0 16,-21 0-16,22-21 0,-1 0 15,0 0-15,0 0 0,0 0 16,22 0-16,-22 0 0,0-21 0,0 0 16,0 21-16,0-21 0,22-1 15,-22 1-15,-21 0 0,21 0 16,0-21-16,-21 20 0,21 1 0,-21-21 16,0 21-16,0 0 0,0-1 0,0 1 15,0 42 16,0 1-31,0-1 0,0 0 16,-21 0-16,21 0 0,0 0 0,-21 1 16,21-1-16,0 0 0,0 0 0,0 0 15,-21 0-15,21 1 0,0-1 16,0 0-16,0 0 0,0-42 47,0 0-32,0 0-15,21-1 0,-21 1 16,0 0-16,21-21 0,0 21 0,1-1 16,-22-20-16,21 21 0,0 0 15,0 0-15,-21-1 0,21 22 0,0 0 16,1 0-16,-1 0 16,0 22-16,-21-1 15,0 0-15,0 0 0,0 0 0,21 0 16,-21 1-16,0-1 0,0 21 15,21-21-15,-21 0 0,0 1 16,0-1-16,0 0 0,21-21 16,-21 21-16,22-21 15,-1 0-15,0 0 0,0 0 16,0-21-16,0 21 0,1-21 16,-1 0-16,0-1 0,0 1 15,0 0-15,0 0 0,1 0 16,-1 0-16,0-22 0,0 22 0,-21 0 0,21 0 15,0 0-15,-21-1 16,0 1-16,0 42 31,0 1-31,0-1 16,0 0-16,0 0 0,0 0 0,0 0 16,0 1-16,0-1 0,0 0 15,0 0-15,0 0 0,0 0 0,0 1 16,0-1-16,22 0 0,-1 0 15,0-21-15,0 0 0,0 0 16,0 0-16,1 0 0,20 0 0,0 0 16,-21 0-16,22-21 15,-22 0-15,0 0 0,0 21 16,22-43-16,-22 22 0,-21-21 0,0 21 16,21-1-16,-21 1 15,21 0-15,-21-21 0,0 21 0,0-1 16,0 1-16,-21 21 15,0 0 1,0 21-16,21 1 0,-22-1 16,22 0-16,-21 21 0,21-21 15,-21 1-15,21-1 0,0 0 0,0 0 16,0 0-16,0 22 16,0-22-16,0 0 0,0 0 0,21 0 15,0-21 1,1 0-16,-1 0 0,0 0 0,21 0 15,-21-21-15,22 0 0,-22 21 16,0-21-16,0 0 0,0-1 16,22-41-16,-22 21 0,0-1 15,0 1-15,0 0 0,1-1 16,-1-20-16,0 20 0,-21-20 0,0 21 16,21-64-16,0 63 0,-21 22 15,0 0-15,0 0 0,0 0 16,0 0-16,-21 42 31,0 0-31,21 21 16,-21 1-16,21-22 0,0 21 0,0 22 15,-21-22-15,21 0 0,-22 1 16,22-1-16,-21 21 0,21-41 16,0 20-16,0 0 0,0 1 0,0 20 15,0-42-15,0 0 0,0 1 16,0-1-16,21 0 0,1-21 15,20 21-15,-21-21 0,21 0 0,-20 0 16,20 0-16,-21 0 0,21-21 16,1 0-16,-22 21 0,21-21 0,-21-1 15,1 1-15,-1 0 0,0 0 16,0 0-16,0 0 0,-21-22 16,21 22-16,-21 0 0,0 0 0,0 0 15,0-1-15,0 1 16,-21 21-16,0 0 15,0 0-15,21 21 0,-42 22 16,20 20-16,1-42 16,21 1-16,-21-1 0,21 0 15,0 0-15,0 0 0,0 0 0,0 1 16,0-1-16,0 0 16,0 0-16,21-21 0,0 0 15,1 0-15,-1 0 0,21 0 16,-21 0-16,0 0 0,1 0 0,41-21 15,-42 0-15,0 0 16,1-1-16,-1 22 0,0-21 0,0 0 16,0-21-16,0 21 0,1-1 0,-22 1 15,0 0-15,21 0 0,0 0 16,-21 42 15,-21 0-15,21 0-16,0 0 0,0 1 15,0-1-15,0 0 0,0 0 16,0 0-16,0 0 16,0 1-16,21-1 15,0-21-15,0 0 0,0 0 0,1 0 16,-1 0-16,0 0 0,0 0 16,0 0-16,22 0 0,-22-21 0,21-1 15,-21 1-15,0 21 0,1-21 16,-1 0-16,0 0 15,-21 0-15,0-1 0,21 22 0,-21-21 0,0 0 16,21 21-16,-42 0 31,0 21-31,21 0 0,0 1 0,0-1 16,0 0-16,0 0 16,0 0-16,0 0 0,0 1 15,0-1 1,21-21-16,0 0 0,0 0 15,1 0-15,-1 0 0,0 0 16,0 0-16,0 0 0,22-43 16,-1 22-16,-21 0 0,0 21 15,-21-21-15,21 0 0,-21 0 16,22-1-16</inkml:trace>
  <inkml:trace contextRef="#ctx0" brushRef="#br1" timeOffset="68793.47">5948 10520 0,'0'0'0,"-43"21"31,22-21-31,21 21 16,-21-21 15,0 0-16,0-21-15</inkml:trace>
  <inkml:trace contextRef="#ctx0" brushRef="#br1" timeOffset="68985.37">4678 10647 0,'0'21'16,"0"-42"-16,0 63 16,21-42-1,0 0-15,0 0 0,0 0 0,64 0 16,-64-21-16,22 21 16</inkml:trace>
  <inkml:trace contextRef="#ctx0" brushRef="#br1" timeOffset="69844.89">6435 10774 0,'0'0'0,"-43"0"16,43-21 0,21 0-1,1 21-15,-1 0 16,0 0-16,0 0 0,0 0 0,0 0 15,1 0-15,-1 21 0,-21 0 16,0 0-16,0 0 0,0 22 16,-21-22-16,-1 0 0,1 0 0,0 0 15,-21 0-15,21 22 0,-22-22 16,-20 21-16,20-21 16,1 22-16,21-43 0,0 21 15,0-21-15,42 0 31,0 0-15,0-21-16,21 21 0,-20 0 16,-1 0-16,0 0 0,21 0 0,-21 0 15,22 0-15,-22 0 0,21 21 16,1 0-16,-22 0 0,21 0 16,0 1-16,-20-1 0,20 0 0,21 42 15,-41-41-15,-22 20 16,0-21-16,0 21 0,0 1 0,0-1 0,0-21 15,-22 22-15,1-1 0,-21 0 16,-22 43-16,22-64 16,0 21-16,-22 1 0,22-22 0,0 0 15,-1 21-15,1-20 0,0-22 0,-1 21 16,1-21-16,21 0 0,-22 0 16,-20 0-16,21-21 0,-1-22 15,22 22-15,0 0 0,0-21 16,0-22-16,21 43 0,0-21 15,0 20-15,0-20 0,0 21 16,21-21-16,0 20 0,0-20 16,0 21-16,0-21 0,1-1 0,-1 22 15,21-21-15,-21-1 0,22 22 16</inkml:trace>
  <inkml:trace contextRef="#ctx0" brushRef="#br1" timeOffset="70199.88">6900 10880 0,'21'0'16,"1"0"-16,-22-21 0,21-1 0,0 1 16,0 21-1,0-21-15,0 0 0,-21 0 0,0 0 16,22-1-16,-22 1 0,0 0 15,0 0-15,0 0 16,-22 21-16,1 0 0,0 0 16,0 0-16,-21 0 0,20 0 15,1 21-15,-21 0 0,21 0 16,0 0-16,-1 1 0,1-1 0,21 0 16,0 0-16,0 0 0,0 0 15,0 1-15,0-1 0,0 0 0,0 0 16,21-21-16,-21 21 0,22-21 0,20 0 15,-21 0-15,21 0 16,-20 0-16,20 0 0,0 0 0,-21 0 16,22 0-16,-1-21 0,0 0 0</inkml:trace>
  <inkml:trace contextRef="#ctx0" brushRef="#br1" timeOffset="70723.77">7514 10668 0,'0'-21'0,"0"42"0,0-63 0,0 21 0,0-1 0,0 1 15,0 0-15,0 0 0,0 0 16,0 0-16,-21 21 16,0 0-16,0 0 15,-1 0-15,1 0 0,0 21 16,0 0-16,0 0 0,21 21 16,-21-20-16,-1 20 0,22-21 0,-21 21 15,21 1-15,0-22 0,0 0 16,-21 21-16,21 1 15,0-22-15,0 0 0,0 0 0,0 0 0,0 1 16,21-22 0,0 0-16,1 0 0,-1 0 15,21 0-15,-21-22 0,0 1 16,22 0-16,-22 0 0,0 0 0,0 0 16,0-22-16,1 1 0,20 0 15,-21-1-15,-21-20 0,21-1 0,0 1 16,1 20-16,-1-20 0,0-1 15,-21 22-15,21-21 0,0 20 16,-21 1-16,0 21 0,0-22 0,0 22 0,0 0 16,-21 42-1,0 0-15,0 1 16,0 20-16,21-21 0,-22 43 16,22-22-16,-21 0 0,21 22 15,0-1-15,0 1 0,0 84 16,0-85-16,0-20 0,21-1 15,1-21-15,-1 22 0,-21-22 16,42 42-16,-21-42 0,0-21 16,1 22-16,20-22 0,-21 0 0,0 0 15,22 0-15,-22 0 0,21-22 16</inkml:trace>
  <inkml:trace contextRef="#ctx0" brushRef="#br1" timeOffset="71543.83">9694 9038 0,'0'0'0,"-21"-21"0,21 0 16,-21 21-16,21-21 16,0 42-1,21-21 1,0 21-16,0 21 0,1-20 0,20 20 15,0-21-15,1 21 0,20 1 16,-21-22-16,22 21 0,-1 1 16,-20-22-16,20 21 0,1 0 0,-22-20 15,22 20-15,-22-21 0,0 21 16,1-20-16,-1-1 0,0 0 0,1 0 16,-22 0-16,0 0 0,0-21 0,0 0 15,-21 22-15,0-44 31,0 1-31,-21 0 16,21 0-16,-21 0 0,21 0 0,-21-1 16,21 1-16,-21 0 15,21 0-15,0 0 0,-22 0 0,1-1 16,21 1-16,-21 21 0,21-21 0,0 0 31,21 21 0,0 0-15,1 21-16,-22 0 0,21-21 0,-21 21 16,21 1-16,-21-1 15,0 21-15,0-21 0,0 0 0,-21 1 16,-22 20-16,22 0 16,-21-21-16,21 1 0,-22-1 15,22 0-15,-21 0 0,21-21 0,0 21 16,-1 0-16,1-21 0,0 0 15,21 22-15</inkml:trace>
  <inkml:trace contextRef="#ctx0" brushRef="#br1" timeOffset="72020.46">11134 10012 0,'0'0'0,"0"-21"16,-22 21 0,22 21-1,-21 0-15,21 0 0,-21 0 16,0 22-16,21-22 0,-21 0 0,21 64 15,0-64-15,-21 64 16,-1-43-16,22-21 0,-21 21 16,21-20-16,0 20 0,0-21 0,0 0 15,0 0-15,0 1 0,0-1 16,0 0-16,0 0 16,0-42-1,-21 0 1</inkml:trace>
  <inkml:trace contextRef="#ctx0" brushRef="#br1" timeOffset="72479.32">10753 10287 0,'0'0'0,"0"-21"0,0 0 0,-22 0 0,22-1 16,0 1-16,0 0 16,0 0-16,0 0 0,0 0 0,22-1 15,-1 1-15,0 0 0,0 0 0,21 21 16,1-21-16,-22 0 15,42 21-15,-20 0 0,-1 0 0,22 0 16,-22 0-16,21 0 0,-20 21 0,-1 0 16,22 0-16,-43 21 0,21-20 15,22 62-15,-43-41 0,-21-1 16,0 0-16,21 1 0,-21-1 0,0 0 16,0 1-16,0-1 0,0 0 15,0-21-15,0 1 0,0-1 0,0 0 16,0 0-16,21-42 31,-21 0-15,21 0-16,-21-22 0,0 22 0,21-21 15,1-1-15,-22 1 0,21 0 16,0-22-16,-21 22 0,21 0 0,0-1 16,0-20-16,-21 20 0,22 1 15,-1 0-15,0-1 0,0-20 16,-21 21-16,21 20 0,-21 1 15,21 0-15,-21 0 0,22 21 32,-22 21-32,0 0 0,0 22 15,21-22-15,-21 21 0,0 0 0,0-20 16,0 20-16,0 0 0</inkml:trace>
  <inkml:trace contextRef="#ctx0" brushRef="#br1" timeOffset="73204.94">12192 10308 0,'0'0'16,"21"0"-16,-21-21 0,-21 21 31,0 0-31,0 0 0,-1 0 16,1 21-16,21 0 0,-42 1 15,21-1-15,0 0 0,-1 0 0,1 0 16,0 0-16,0 1 0,21 20 15,0 0-15,0-21 0,0 1 16,0-1-16,21-21 16,0 0-16,0 0 0,22 0 15,-22 0-15,0 0 0,0 0 0,0 0 16,1-21-16,-1 21 0,21-43 16,-42 22-16,0 0 0,0 0 15,0 0-15,21-22 0,-21 22 16,21-21-16,-21 21 0,0-1 15,22-20-15,-22 21 0,21 0 0,0 0 16,0-1-16,0 1 0,0 21 16,1 0-16,-1 0 0,0 0 15,0 0-15,21 0 0,-20 21 16,-22 1-16,21-1 0,0 0 16,0 0-16,-21 0 0,21 22 0,-21-22 15,21 0-15,-21 21 0,0-21 0,0 22 16,0-22-16,0 0 0,0 0 15,0 0-15,0 1 0,0-1 0,0 0 16,0-42 15,-21 0-15,21-1-16,0 1 0,0 0 16,0 0-16,0 0 15,0-22-15,0 22 0,0-21 0,0 0 16,43-22-16,-22 22 0,0 21 15,0-22-15,21 22 0,1 0 16,-1 0-16,-21 21 0,22 0 0,20 0 16,-21 0-16,22 21 15,-22-21-15,-21 21 0,22 0 0,-22 22 16,0-22-16,0 0 0,-21 21 16,0-21-16,0 22 0,0-1 0,0-21 15,0 22-15,-21-22 0,0 0 16,0 21-16,21-21 0,-21 1 0,-1-1 15,1 0-15,21 0 0,-21 0 16,0-21-16,0 0 16</inkml:trace>
  <inkml:trace contextRef="#ctx0" brushRef="#br1" timeOffset="73683.67">14160 9504 0,'0'0'0,"0"-21"0,0 0 15,0 42 16,-21 21-31,0 0 0,21 1 0,-21 20 16,0-20-16,0 20 0,21 1 16,-22-1-16,1 1 0,-21 63 15,-22 42-15,64-106 16,-21 1-16,0-22 0,21 1 16,0-1-16,0-21 0,0 21 0,0-20 15,0-1-15,0 0 16,21-21-1,0-21-15,-21 0 16,0-1-16,22 1 0,-22-21 0</inkml:trace>
  <inkml:trace contextRef="#ctx0" brushRef="#br1" timeOffset="74035.47">13885 9864 0,'-42'-106'16,"84"212"-16,-105-233 0,42 84 15,-1 22-15,22-21 0,0 21 0,0-22 0,0 22 16,22-21-16,-1 21 16,21-22-16,-21 22 0,22 0 0,20 0 15,1 21-15,-22 0 0,21 0 16,1 0-16,-1 0 0,1 21 0,-1 0 16,1 0-16,-22 22 0,1-1 0,-22 0 15,0 1-15,0-1 0,-21 22 16,0-22-16,-21 0 0,0 1 0,-22-1 15,22 0-15,-21-21 0,-22 1 0,22 20 16,0-21-16,-22 0 0,22 0 16,0-21-16,-22 22 0,43-1 0,-21-21 15,20 0-15,1 21 0,0-21 0,0 0 16,21 21 0,21-21-1,0 0-15,22 0 16,-22 0-16,0 0 0,21 0 15,1 0-15</inkml:trace>
  <inkml:trace contextRef="#ctx0" brushRef="#br1" timeOffset="74862.63">14795 10329 0,'22'0'0,"-44"0"0,65 0 0,-22 0 16,0 0-16,-21-21 0,21 0 0,0 21 15,-21-21-15,0 0 16,22 0-16,-22-1 0,0 1 0,0 0 16,0 0-16,0 0 0,0 0 15,0-1-15,0 1 0,-22 0 0,1 0 16,21 0-16,-21 21 0,0 0 16,0 0-16,0 0 0,-1 0 0,1 21 15,0 0-15,0 0 0,0 0 0,0 1 16,-1 20-16,-20-21 0,21 21 15,-21-20-15,20 20 0,1-21 0,0 21 16,-21 43 0,42-43-16,0-20 0,0-1 15,0 0-15,21 0 0,0 0 0,0-21 16,0 0-16,22 0 0,-22 0 0,0 0 16,0 0-16,22 0 0,-22 0 15,0-21-15,0 0 0,43-21 16,-43 20-16,0 1 0,21-21 15,-21 21-15,1-22 0,-1 1 0,0 21 16,-21-21-16,21 20 0,0-20 0,-21 21 16,0 0-16,0 0 0,21-1 15,-21 1-15,0 42 32,-21 1-17,21-1-15,0 0 0,-21 0 0,21 0 16,-21 0-16,21 1 0,0-1 0,0 21 15,-21-21-15,21 0 0,0 1 16,0 20-16,0-21 0,0 21 16,0-20-16,21-22 15,0 0-15,0 0 0,22 0 16,-22 0-16,21 0 0,-21 0 0,22-22 16,-1 1-16,0 0 0,1 0 15,-1 0-15,21-22 16,-20 1-16,-22 21 0,0 0 0,0-22 15,0 22-15,-21 0 0,0 0 16,0 0-16,0 0 0,0-1 0,-21 22 16,0 0-1,0 0-15,0 0 0,0 22 16,-1-1-16,1 0 0,21 0 16,0 0-16,0 22 0,0-22 15,0 0-15,0 0 0,0 21 0,0-20 16,0-1-16,0 0 0,0 0 0,0 0 15,0 0-15,21 1 0,1-1 16,-1-21-16,-21 21 0,21-21 16,42 0-16,-41 0 15,-1 0-15,21 0 0,-21 0 0,22 0 16,-22 0-16,21-21 0,22 0 16</inkml:trace>
  <inkml:trace contextRef="#ctx0" brushRef="#br1" timeOffset="76004.98">16171 10160 0,'21'-21'16,"-42"42"-16,42-63 0,-21 21 0,0-1 0,0 1 16,0 0-16,-21 0 15,0 21-15,0 0 0,0 0 0,0 0 16,-1 0-16,1 0 0,-42 42 16,42-21-16,-1 1 15,1-1-15,-21 0 0,21 0 0,21 0 16,-21 0-16,-1 22 0,1-22 0,0 0 15,21 21-15,0 1 16,0 20-16,0-42 0,0 1 16,0-1-16,21-21 15,0 0-15,1 0 0,-1 0 0,0 0 16,0 0-16,0 0 0,22 0 0,-22 0 16,0-21-16,21-1 0,-21 1 15,1 0-15,-1 0 0,0-21 0,0 20 16,0-20-16,0 21 0,-21 0 15,0-22-15,0 22 0,0 0 16,0 0-16,0 0 0,0 0 0,-21 21 31,0 0-31,0 0 16,21 21-16,0 0 0,-21 0 0,21 0 16,-21 0-16,21 1 0,0-1 0,0 21 15,0-21-15,0 0 0,0 22 16,0-22-16,21 0 0,0 0 0,0 0 15,21-21-15,-20 22 0,20-1 16,0-21-16,-21 0 0,22 0 0,-1 0 16,0 0-16,22 0 15,-43-21-15,43-22 16,-43 22-16,0 0 0,0-21 0,0 20 16,0 1-16,1-21 0,-22 21 0,21 0 15,-21-22-15,0 22 0,0 0 16,0 0-16,0 0 15,0 42 1,0 0-16,-21 0 0,-1 0 16,22 0-16,-21 1 0,0-1 0,21 21 15,0-21-15,-21 0 0,-21 64 16,42-21 0,0-43-16,0 0 0,-22-21 15,22 21-15,0 0 16,0-42-1,0 0 1,0 0-16,22 0 16,-1-1-16,-21-20 0,21 21 0,0 0 15,0-22-15,0 22 0,-21-21 16,22 21-16,20-22 0,-21 22 16,0 0-16,0 0 0,1 0 15,-1 21-15,0 0 0,21 0 16,-21 0-16,1 21 15,-22 0-15,21 0 0,-21 0 16,0 1-16,0 20 0,0-21 16,0 0-16,0 0 0,0 22 0,0-22 15,0 21-15,0 1 16,-21-22-16,-1-21 16,1 0-1,21-21 1,-21-1-16,21 1 0,0 0 15,0 0-15,0 0 0,0 0 0,21-1 16,0 1-16,1-21 16,20 21-16,-21 0 0,0-1 0,22-20 15,-1 21-15,-21 0 0,21 21 0,1-21 16,-1 21-16,64-22 16,-85 22-16,21 22 0,-20-1 15,-22 0-15,0 21 0,21-21 16,-21 1-16,0 20 0,0-21 0,0 0 15,0 22-15,0-22 0,-21 0 0,-22 42 16,22-63-16,21 22 16,-21-1-16,0 0 0,0-21 0,-1 0 15,22 21-15,22-42 32,-1 0-32,0 0 15,21 21-15</inkml:trace>
  <inkml:trace contextRef="#ctx0" brushRef="#br1" timeOffset="76398.77">17716 10308 0,'22'0'32,"-1"0"-32,0 0 15,0 0-15,0 0 0,0-21 16,1 21-16,-1-21 15,0 21-15,-21-21 16,21 0-16,0-1 0,-21 1 16,0 0-16,0 0 15,-21 0-15,0 21 16,0 0-16,0 0 0,-1 0 16,-20 0-16,21 21 0,0 0 0,0 0 15,-1 0-15,1 1 16,-21 20-16,21-21 0,0 0 0,21 22 15,0-22-15,0 0 0,0 0 16,0 0-16,0 0 0,21-21 16,0 22-16,0-1 0,21-21 15,-20 0-15,-1 0 0,0 0 16,0 0-16,21 0 0,-20 0 0,-1-21 16,21-1-16,-21 1 0,0 0 0,22 0 15,-22 0-15,21-22 0,22-20 16</inkml:trace>
  <inkml:trace contextRef="#ctx0" brushRef="#br1" timeOffset="76660.63">18415 9652 0,'0'0'15,"0"-21"-15,0 0 0,0 0 16,0-1-16,-21 22 0,0 0 16,-1 22-16,1-1 0,0 0 15,0 21-15,21 1 0,-21-1 16,0 0-16,-1 1 0,1-1 0,21 21 15,-42 22-15,42-43 16,-21 1-16,0-1 0,21 0 0,0 1 16,-22-1-16,22 0 0,-21 22 15,21-43-15,0 0 16,0 0-16,0 1 0,0-1 0,21-21 16,1 0-16,-1 0 15,0-21 1,0 21-16,0-22 0,0 1 0,1 0 15,-1 0-15</inkml:trace>
  <inkml:trace contextRef="#ctx0" brushRef="#br1" timeOffset="76847.53">18119 10033 0,'-22'0'0,"44"0"0,-65 0 0,22 0 0,0 0 15,42 21 16,0-21-31,0 0 0,1 0 16,-1 0-16,21 0 0,-21 0 16,0 0-16,1 0 0,-1 0 15,0 0-15</inkml:trace>
  <inkml:trace contextRef="#ctx0" brushRef="#br1" timeOffset="77524.06">18246 10160 0,'21'0'15,"0"0"-15,0 0 16,0 0-16,0 0 0,1 0 0,-1 0 15,21 0-15,-21 0 0,0 0 16,22-21-16,-22 21 0,0 0 0,0-21 16,0 21-16,-21-21 15,0-1-15,-42 22 32,0 0-32,-1 22 15,22-22-15,21 21 0,-21 0 16,0 0-16,0 0 0,0 0 0,21 1 15,0-1-15,0 0 0,-22 0 16,22 0-16,0 0 0,0 1 0,0-1 16,0 0-16,22 0 0,-22 0 15,21-21-15,0 21 0,0-21 16,0 0-16,0 0 0,1 0 0,-1 0 16,0 0-16,0 0 0,21 0 15,-20 0-15,-1 0 0,21-21 16,-21 0-16,0 0 0</inkml:trace>
  <inkml:trace contextRef="#ctx0" brushRef="#br1" timeOffset="77923.83">18923 10118 0,'0'-43'31,"0"22"-31,21 0 31,0 21-31,0 0 0,1 0 16,-1 0-16,0 0 0,0 0 16,-21 21-16,21 0 0,0 1 0,-21-1 15,22 0-15,-22 0 0,0 0 0,0 0 16,0 22-16,0-22 0,0 0 16,0 0-16,0 0 0,-22 1 0,1-1 15,0 0-15,0 0 0,21 0 16,0-42 15,0 0-15,21 0-16,-21 0 0,21-1 15,22-41-15,-22 42 16,-21 0-16,21-1 0,0 1 16,0 0-16,-21 0 0,21 21 0,1-21 15,-1 0-15,0 21 0,0-22 16,0 22-16,0 0 0,22-21 15,-22 21-15</inkml:trace>
  <inkml:trace contextRef="#ctx0" brushRef="#br1" timeOffset="78161.2">19685 10012 0,'0'21'15,"0"0"-15,-21 0 16,21 1-16,-21-1 0,-1 0 15,1 0-15,21 0 16,0 0-16,-21 1 0,0-1 16,21 0-16,0 0 0,-21 0 15,21 0-15,-21-21 16,21 22-16,0-44 47,0 1-47,0 0 15</inkml:trace>
  <inkml:trace contextRef="#ctx0" brushRef="#br1" timeOffset="78348.1">19664 9948 0,'0'0'16,"0"-21"-16,-21 21 0,-1 0 15,22-21 1,-21 21-1,42 0 17,1 0-32,-1 0 15,0 0-15,0 0 0,0 0 16,0 0-16</inkml:trace>
  <inkml:trace contextRef="#ctx0" brushRef="#br1" timeOffset="78991.64">20129 10075 0,'22'0'16,"-1"0"0,0 0-16,0 0 15,0 0 1,0 22-16,-21-1 15,0 0-15,0 0 0,0 0 16,-21 0-16,0 1 0,0-1 16,0 0-16,-22 0 0,22 0 0,-21 0 15,0 1-15,-1-1 0,1 0 16,0 0-16,20 0 0,-20-21 0,21 21 16,0 1-16,0-22 0,-1 0 15,44 0 1,-1 0-1,0 0-15,0 0 0,0 0 0,0 0 16,22 0-16,-22 0 0,0 0 16,21 0-16,-20 21 0,-1-21 0,0 21 15,21-21-15,-21 21 0,1 0 0,-1-21 16,0 21-16,21 1 0,-42-1 16,21 0-16,1 0 0,-1 21 0,0-20 15,0-1-15,0 0 0,-21 21 16,0-21-16,21 22 0,-21-22 0,0 21 15,0 1-15,0-1 0,0 0 0,-21 1 16,0-1-16,0 21 0,0-20 16,0-1-16,-1 0 0,-20 1 15,0-1-15,21 0 0,-22 1 0,1-22 16,0 0-16,-1 0 0,1 0 0,0 1 16,-1-22-16,1 0 0,0 0 15,20 0-15,-20 0 0,-64-22 16,85 1-16,0 0 0,-21 0 15,20 0-15,1-22 0,21 22 16,0-21-16,-21 0 0,21 20 0,0-20 16,0 0-16,0-1 0,0 22 0,21-21 15,0 0-15,1-1 0,20 1 16,-21 0-16,21 20 0,1-41 16,-1 21-16,0-1 0</inkml:trace>
  <inkml:trace contextRef="#ctx0" brushRef="#br1" timeOffset="79365.42">20637 10118 0,'0'-21'15,"22"-1"1,-1 22-1,0-21-15,0 0 0,0 0 16,0 21-16,-21-21 0,0 0 16,0-1-1,-21 22 1,0 0-16,0 0 0,0 0 16,0 22-16,-22-22 0,-20 42 15,42-21-15,-1 0 16,1 0-16,0 1 0,0-1 0,21 0 15,0 0-15,0 0 0,0 0 16,0 1-16,21-22 16,0 0-16,22 21 0,-22-21 15,21 0-15,0 0 0,1 0 0,-1 0 16,0 0-16,1 0 0,-1 0 0,-21 0 16,22 0-16</inkml:trace>
  <inkml:trace contextRef="#ctx0" brushRef="#br1" timeOffset="79920.62">21378 10054 0,'21'-21'16,"-42"42"-16,42-63 0,-21 21 0,0 0 0,0-1 15,0 1 1,0 0-16,-21 21 0,0-21 0,0 21 16,0 0-16,-22 0 15,22 0-15,0 0 0,-21 21 16,21 0-16,-22-21 0,22 21 0,0 1 15,0-1-15,0 0 0,-1 0 16,1 0-16,21 0 0,0 1 0,0-1 16,0 0-16,0 0 0,0 0 0,0 0 15,21 1 1,1-22-16,-1 21 0,0-21 0,0 0 0,0 0 16,0 0-16,1 0 0,-1 0 15,0 0-15,0 0 0,0 0 16,0-21-16,1-1 0,-1 22 0,0-21 15,0-21-15,0 21 0,0-22 16,1 22-16,20-21 0,-21 0 0,0-1 16,0-20-16,1 20 0,-1-20 0,-21 21 15,21-22-15,0 22 0,-21-1 16,21-20-16,-21 21 0,0 20 16,0 1-16,-21 21 15,0 21-15,0 1 16,0-1-16,-1 0 0,1 21 0,21 1 15,-21-1-15,21 0 0,-21 1 16,21 20-16,0-21 0,-21 1 16,21-1-16,0 0 0,0 1 15,0-22-15,0 21 0,0 1 16,0-1-16,0-21 0,21 0 16,-21 0-16,21 1 15,0-22-15,0 0 0,1 0 0,-1 0 16,21 0-16,-21 0 0,0 0 15,1 0-15,-1 0 0</inkml:trace>
  <inkml:trace contextRef="#ctx0" brushRef="#br1" timeOffset="80092.53">21950 10245 0,'-64'0'31,"64"21"-31,-21-21 16,0 0 0,0 0-1</inkml:trace>
  <inkml:trace contextRef="#ctx0" brushRef="#br1" timeOffset="83583.39">2794 12361 0,'-21'0'16,"0"0"-16,-1 0 15,1 0-15,0 22 16,0-22-16,0 0 16,42 0 15,0 0-16,21 0-15,-20 0 0,20 0 0,0 0 16,-21 0-16,22 0 0,-1 0 16,-21 0-16,22 0 0,-22 0 0,21 0 15,-21 0-15,0 0 0,1 0 16,-1 0-16,0 0 0,0 0 16,-42 0 15,0 0-16,0 0-15,-1 0 0,1 0 16,0 0-16,0 0 16,0 0-16,0 0 15</inkml:trace>
  <inkml:trace contextRef="#ctx0" brushRef="#br1" timeOffset="84220.03">2709 12383 0,'0'0'0,"-21"0"0,0 0 16,0 0-1,21 21 1,-21-21-16,21 21 16,0 0-16,0 0 15,0 0-15,-22 1 16,22-1-16,0 0 0,0 0 0,0 0 15,-21 0-15,21 1 0,-21-1 16,0 0-16,0 21 16,21-21-16,-21 1 0,-1-22 15,22 21-15,0 0 0,-21 0 16,21-42 31,0 0-47,0 0 0,21-1 15,1 22-15,-1-21 0,0 0 16,0 21-16,0-21 0,0 21 0,22 0 16,-22-21-16,21 21 0,-21 0 15,22 0-15,-22 0 0,21 0 0,-21 0 16,22 0-16,-22 0 0,0 0 0,0 0 16,0 21-16,1 0 15,-22 0-15,0 0 0,21 1 0,-21-1 16,0 0-16,0 21 0,0-21 15,0 1-15,0 20 0,-21-21 0,-1 21 16,1-20-16,0-1 0,0 21 16,-21-21-16,20 0 0,1 1 0,-21-22 15,21 21-15,-22-21 0,22 0 16,-21 21-16,21-21 0,-22 0 0,22 0 16,0 0-16,-21 0 0,21 0 15,-1 0-15,22-21 0,-21 21 16,0 0-16,21-21 0,-21 21 15,21-22 1,0 1-16,0 0 16,21 0-1,0 21-15,0-21 16</inkml:trace>
  <inkml:trace contextRef="#ctx0" brushRef="#br1" timeOffset="84580.83">3450 12869 0,'0'22'16,"21"-22"-16,0 0 15,1 0 1,-1 0-16,0 0 31,-21-22-31,0 1 0,0 0 32,-21 21-17,0 21 1,21 0-16,-22-21 15,22 22-15,-21-22 0,21 21 16,21-21 15</inkml:trace>
  <inkml:trace contextRef="#ctx0" brushRef="#br1" timeOffset="85194.37">5440 12425 0,'21'-21'15,"-42"42"-15,42-63 0,-21 20 16,21 1-16,-21 0 0,0 0 16,0 0-16,0 0 0,0-1 0,0 1 15,-21 0-15,21 0 16,-21 0-16,0 21 0,-1 0 16,-20-21-16,21 21 0,0 0 15,0 0-15,-43 21 0,1 21 16,20 0-16,22-20 15,-21 20-15,21 0 0,-22 1 0,1-1 16,21 21-16,0-20 0,-1 20 0,1 1 16,0-1-16,21 1 0,0-22 15,0 22-15,0-22 0,0 21 0,0-20 16,21-22-16,22 21 0,-22-21 16,0 1-16,21-1 0,22 21 15,-22-42-15,0 0 0,-20 0 16,20 0-16,0 0 15,22 0-15,-22-21 0,0 21 0,22-21 0,-1 0 16,-20-1-16,20-20 0,-20 21 16,20-21-16</inkml:trace>
  <inkml:trace contextRef="#ctx0" brushRef="#br1" timeOffset="85947.94">6054 12615 0,'21'-21'0,"-42"42"0,42-63 15,-21 21 1,-21 21-1,-1 21-15,22 0 0,-21-21 0,0 21 16,21 22-16,-21-22 0,21 0 16,-21 21-16,21 1 0,-21-22 15,21 21-15,0 1 0,0-1 16,0-21-16,0 21 0,0-20 0,0-1 16,0 21-16,0-21 0,0 0 15,0 1-15,21-22 0,0 0 16,0 0-16,0 0 15,0 0-15,1 0 0,-1-22 0,0 22 16,0-21-16,0 0 0,-21 0 0,21 0 16,-21-22-16,0 22 0,0 0 15,0-21-15,0 21 0,0-22 16,-21 22-16,0-21 0,0 21 0,0-1 16,21 1-16,-21 21 0,21-21 15,-22 0-15,22 0 0,0 0 16,0-1-16,22 1 15,-1 21-15,0-21 0,0 21 16,21 0-16,1-21 16,-1 21-16,-21 0 0,22 0 0,-22 0 15,42 21-15,-42 0 0,22 0 16,-22 1-16,0-1 0,-21 21 16,0-21-16,21 22 0,-21 20 15,0-42-15,0 43 0,-21-43 16,21 21-16,0-21 15,0 1-15,-21-1 0,21 0 16,-21-21-16,21-21 31,0 0-15,0-1-16,0 1 0,0 0 16,0 0-16,21-21 0,0 20 0,0-20 15,0 0-15,1-1 0,-1 22 16,63-42-16,-62 20 15,62 1-15,-41 21 0,-22 21 0,21 0 16,-21 0-16,22 0 0,-22 0 16,0 21-16,0-21 0,0 21 0,0 0 15,1 43 1,-22-1-16,0-20 0,0-1 16,0-21-16,-22 43 15,1-22-15,0-21 0,21 0 0,-21 1 16,21-1-16,-21 0 0,0 0 15,42-42 17,0 0-32,0 0 0</inkml:trace>
  <inkml:trace contextRef="#ctx0" brushRef="#br1" timeOffset="87493.35">7578 12552 0,'-22'-42'32,"1"42"-32,0 0 0,0 0 15,0 0-15,0 0 0,-22 0 0,22 21 16,0-21-16,0 21 0,0 0 0,21 0 16,-22-21-16,22 21 0,-21 1 15,21-1-15,0 0 0,0 0 16,0 0-16,21 0 15,22-21-15,-22 22 0,0-22 16,21 21-16,-20-21 0,20 21 0,-21 0 16,21-21-16,-20 21 0,20 0 15,-21-21-15,21 22 0,-20-1 0,-22 0 16,0 0-16,0 0 16,0 0-16,0 1 0,-22-1 15,1-21-15,-21 0 0,21 21 0,-22-21 16,22 0-16,-21 0 0,21 0 15,-22 0-15,22 0 0,0 0 0,0 0 16,0-21-16,0 0 0,-1 21 16,22-22-16,-21 1 0,21 0 15,0 0-15,0 0 0,0 0 16,21 21 15,-21 21-31,0 0 0,22-21 16,-22 21-16,0 0 0,0 0 15,21 1-15,0-1 0,-21 0 16,21-21-16,-21 21 0,21-21 16,0 0-16,-21 21 0,22-21 0,41 0 15,-42 0-15,22 0 16,-22 0-16,21-21 0,0 21 16,1-21-16,20 0 0,-20 0 0,-1-1 15,0 1-15,1 0 0,-22-21 16,63-43-16,-62 43 0,-1-1 15,21 1-15,-21 0 0,0-22 0,-21 22 16,22 0-16,-1-22 0,-21 22 16,0-22-16,0 22 0,0 0 0,0-22 15,0 43-15,0-21 0,0-1 16,0 22-16,0 0 0,-21 21 31,-1 21-31,22 21 16,0-20-16,0 20 0,-21 0 0,0 43 15,21-22-15,-21-20 16,21-1-16,0 0 0,-21 1 0,21-1 16,-21 0-16,-1 1 0,22 20 0,0-20 15,0-1-15,0 0 0,0-21 16,0 22-16,0-22 0,0 21 0,0 1 16,22-22-16,-22 0 15,21-21-15,0 0 0,0 21 0,21-21 16,-20 0-16,-1 0 0,21 0 0,-21-21 15,0 0-15,22 21 0,-22-21 16,64-43-16,-64 43 16,0-21-16,21-1 0,-21 22 0,1-21 15,-22-1-15,0 22 0,21-21 16,-21 21-16,0 0 0,0-22 16,-21 22-16,-1 21 15,1 0-15,0 0 0,0 0 16,0 0-16,21 21 0,-21 0 15,21 1 1,0-1-16,0 0 0,0 0 0,21 0 16,-21 0-16,21 1 0,-21-1 15,0 0-15,21 0 0,-21 0 0,0 0 16,0 1-16,0-1 0,0 0 16,21 0-16,-21 0 0,21 0 15,1 1 1,-1-22-16,0 0 0,0 0 15,0 0-15,0 0 0,1-22 16,-1 22-16,0-21 0,-21 0 0,21 21 16,0-21-16,0 0 0,1-22 15,-1 22-15,0 0 0,21-42 16,-21 20-16,-21-20 16,22 42-16,-22-1 0,21 1 0,-21 0 15,0 42 16,-21-21-31,-1 21 16,1 1-16,21-1 0,-21 21 0,0-21 16,21 0-16,-21 22 0,21-22 15,-21 0-15,21 21 0,0-20 0,0-1 16,0 0-16,0 0 0,0 0 0,0 0 16,21-21-16,0 0 15,0 0-15,0 0 0,0 0 0,1 0 16,20 0-16,-21-21 0,0 21 15,0-21-15,1 0 0,20 0 16,-21 0-16,0-1 0,0 1 0,1 0 16,-22-21-16,21 21 0,0-22 15,-21 22-15,0-42 16,0 20-16,-21 64 31,21 1-15,-21-1-16,21 0 0,0 0 15,0 0-15,0 43 16,0-43-16,0 0 0,0 0 0,0 0 0,0 1 16,0-1-16,0 0 15,0 0-15,21-21 16,0 0-16,0 0 16,0 0-16</inkml:trace>
  <inkml:trace contextRef="#ctx0" brushRef="#br1" timeOffset="87780.36">9715 12510 0,'0'-22'0,"0"44"0,0-65 16,-21 43 0,0 0-16,0 21 15,0 1-15,0-22 0,-1 21 16,1 0-16,0 0 0,0 43 15,0-43-15,21 21 0,-21-21 16,21 22-16,0-22 0,0 0 0,0 21 16,0-21-16,0 1 0,0-1 15,0 0-15,21 0 0,0-21 16,0 0-16,0 0 0,0 0 16,1 0-16,-1 0 0,0 0 15,21 0-15,1-21 0,-22 21 16,0-21-16,0 0 0,0-1 0</inkml:trace>
  <inkml:trace contextRef="#ctx0" brushRef="#br1" timeOffset="88112.17">10266 12044 0,'0'0'0,"0"-42"0,0-1 15,21 22-15,-21-21 0,0 21 16,0-1-16,0 1 0,0 42 31,-21 1-31,21 20 0,-43 43 16,22-43-16,0 0 0,0 22 15,0-22-15,0 22 0,-1-22 16,-20 21-16,21-20 0,0 20 0,0-20 16,-22-1-16,22 0 15,0 22-15,21-22 0,-21 0 0,0 22 16,21-22-16,0-21 0,0 22 15,0-22-15,0 0 16,0 0-16,21-21 0,0 0 16,0 0-16,0 0 0,22 0 0,-22-21 15,0 0-15,21 0 0,-21 0 16,22-1-16,-1 1 0,-21-21 16</inkml:trace>
  <inkml:trace contextRef="#ctx0" brushRef="#br1" timeOffset="88489.96">10477 12488 0,'0'0'32,"-21"22"-32,0-1 0,0 0 15,0 0-15,0 21 16,-1-20-16,22-1 0,-21 21 0,0-21 16,21 22-16,0-22 0,0 21 0,0-21 15,0 0-15,0 1 0,0-1 16,0 0-16,0 0 0,21 0 15,0-21-15,1 0 16,-1 0-16,0 0 0,0 0 16,21-21-16,-20 21 0,-1-21 0,0 21 15,0-21-15,-21 0 0,21-1 16,-21 1-16,21-21 0,-21 21 0,0-22 16,0 22-16,0 0 0,0-42 15,0 20-15,0 22 16,0 0-16,-21 21 0,0-21 0,0 21 15,0 0-15,0 0 0,-1 0 16,1 0-16,0 0 0,0 21 0,21 0 16,-21 0-16,21 0 15,0 1-15,0-1 16,21-21 0</inkml:trace>
  <inkml:trace contextRef="#ctx0" brushRef="#br1" timeOffset="88932.13">10795 12615 0,'0'-21'0,"0"42"0,0-63 16,0 21-16,21 0 0,0 0 16,-21-1-16,21 1 0,1 0 15,-1 21-15,0 0 16,0 0-16,0 0 15,0 0-15,1 21 16,-22 0-16,0 1 0,0-1 0,0 0 16,0 21-16,0-21 0,0 1 0,0 20 15,0-21-15,0 0 0,-22 22 16,22-22-16,-21 0 0,0 0 0,21 0 16,0 0-16,0 1 0,-21-22 15,21 21-15,-21-21 0,21-21 47,0-1-47,0 1 0,21 0 0,-21 0 16,21 0-16,-21 0 0,21-1 15,0-20-15,1 21 0,-1 0 16,0 0-16,0-1 0,0-20 16,0 21-16,1 0 0,-1 0 0,0-1 15,0 22-15,0-21 0,0 21 0,1 0 16,-22-21-1</inkml:trace>
  <inkml:trace contextRef="#ctx0" brushRef="#br1" timeOffset="89239.95">9864 12213 0,'0'0'16,"0"-21"-16,21 21 0,0 0 16,21 0-16,1 0 0,-22 0 15,21 0-15,0-21 0,1 21 16,-1 0-16,22 0 0,-43 0 0,63 0 15,-62 0-15,20 0 16,-21 0-16,0 0 0,0 0 0,-42 0 47,0 0-47,-21-21 0,-1 21 0,1 0 16,-21 0-16</inkml:trace>
  <inkml:trace contextRef="#ctx0" brushRef="#br1" timeOffset="89496.8">8530 12256 0,'0'0'0,"-21"21"0,0-21 16,0 0-16,-1 0 0,22 21 0,22-21 31,-1 0-31,21 0 15,-21 0-15,22 0 0,-1 0 0,0 0 16,1 0-16,-1 0 0,21 0 16,-20 0-16,-1 0 0,0-21 0,1 21 15,-1 0-15,-21 0 0,22 0 16,-22 0-16,0 0 0,0-21 16,0 21-16</inkml:trace>
  <inkml:trace contextRef="#ctx0" brushRef="#br1" timeOffset="92172.67">12319 12086 0,'0'0'0,"21"-21"0,-21 0 0,0 0 16,0 0-16,0-1 15,0 1-15,0 0 0,-21 21 32,0 0-32,0 0 0,-1 21 0,1 0 15,0 1-15,0 20 0,0 0 0,0 1 16,-22-1-16,22 0 16,0 1-16,0 20 0,0-21 0,-1 1 15,1 20-15,-21 22 0,21-22 16,21-20-16,0-1 0,0 22 15,0-1-15,21-21 0,0 1 16,0-22-16,22 0 0,-1 0 0,0 0 16,1-21-16,20 0 0,-21 0 15,22 0-15,-22 0 0,22 0 0,-22-21 16,22 0-16,-22 0 0,0-21 16,22 20-16,-22-20 0,0 0 0,1-1 15,-1 1-15,22-64 16,-43 64-16,-21-22 0,0 22 15,0-21-15,0-1 0,0 1 0,0-1 16,-21 22-16,-22-22 0,22 22 16,-21 0-16,21 20 0,-22 1 0,-41-21 15,20 42-15,22 0 0,-22 0 16,22 21-16,-22 0 0,1 0 16,-1 22-16,1-1 0,-1 0 0,22 1 15,0 20-15,21-20 0,-1-1 0,1 21 16,21-20-16,0-1 0,0 22 15,0-22-15,21 0 0,1 1 16,-1-1-16,21 0 0,-21 1 0,22-22 16,-1 21-16,21-21 0,-20 0 15,20 1-15,-20-1 0,20-21 0,-21 0 16,22 0-16,-1 0 0,1 0 16,-22-21-16,22-1 0,-22 1 15,22 0-15,-22-21 0,0 21 0,1-22 16,-1 22-16,0-21 0,-21 21 0,1-22 15,-1 22-15,0 0 0,0-21 16,-21 20-16,0 1 0,0 0 16,-21 42 15,21 0-31,-21 1 0,0-1 16,21 0-16,0 0 0,0 0 15,-22 22-15,22-22 0,0 0 16,0 21-16,0-21 0,0 1 0,0 20 15,0-21-15,0 0 0,0 0 0,0 1 16,22-22-16,-1 21 0,0-21 16,0 0-16,0 0 0,0 0 0,22 0 15,-22 0-15,21-43 16,22 22-16,-43 0 0,0 0 16,0-21-16,0 20 0,1 1 15,-1 0-15,0-21 0,0 21 0,0-1 16,-21 1-16,0 0 0,21 0 15,1 0 1,-22 0-16,0 42 31,-22-21-31,22 21 16,-21 0-16,0-21 0,21 21 0,0 0 16,0 22-16,-21-22 0,21 0 0,0 0 15,0 0-15,0 22 0,0-22 16,0 0-16,0 0 0,0 0 15,0 1-15,21-22 16,0 0-16,0 0 0,1 0 0,-1 0 16,0 0-16,42-22 15,-41 1-15,20 21 0,-21-21 16,21 0-16,-20-21 0,-1 20 0,21 1 16,-21-21-16,0 21 0,1 0 15,-22-22-15,0 22 0,21 0 0,-21 0 16,0 0-16,0-1 0,0 1 0,0 0 15,0 0 1,-21 21-16,-1 0 0,1 0 16,0 21-16,21 0 0,-21 0 15,21 1-15,0-1 0,-21 42 16,0-42-16,21 1 16,0 20-16,-22 0 0,22-21 15,0 1-15,0 20 0,0-21 0,0 0 16,0 0-16,22 1 0,-1-1 0,0-21 15,21 0-15,-21 21 0,1-21 16,20 0-16,0 0 0,-21 0 0,22-21 16,-1 21-16,0-21 0,1-1 15,-22 1-15,21 0 0,1-21 0,-22 21 16,0-22-16,21 22 0,-21 0 0,-21-21 16,22 20-16,-22 1 15,0 0-15,0 0 0,0-21 16,-22 42-1,1 0-15,0 0 16,42 0 15,0 0-15,1 0-16,-1 0 0,0 0 0,0 0 16,0 0-16,0 0 0,1 0 15,-1 0-15,0 0 0,0 0 16,-21 21 15,0 0-15,0 0-16,-21 0 15,0 0-15,0 1 16,21-1-16,0 0 0,0 0 0,0 0 16,0 0-16,0 1 0,0-1 0,0 0 15,0 0-15,0 0 16,21 0-16,0-21 15,0 0-15,0 0 0,0 0 16,1 0-16,-1 0 0,0 0 0,0-21 16,21 21-16,-20-21 0,20-21 15,-21 21-15,0-22 0,22 22 16,-22-21-16,0-1 0,21 22 16,-21-21-16,1 0 0,20-1 0,-21-20 15,0 20-15,-21 1 0,21 0 16,-21-1-16,22 22 0,-22-21 0,0 21 15,0-22-15,0 22 16,-22 42 0,1 1-16,21 20 0,-21-21 15,21 21-15,-21-20 0,21 20 16,0 0-16,-21 1 0,21-1 16,-21-21-16,-1 21 0,22 1 0,0-22 15,0 21-15,-21 1 0,21 20 16,0-21-16,0-20 0,0-1 15,0 0-15,0 0 0,0 0 16,21 0-16,1 1 0,-1-1 0,0-21 16,21 0-16,-21 0 0,22 0 0,-1 0 15,0 0-15,-20 0 0,20-21 16,0 21-16,-21-22 0,22 1 0,-22 0 16,0 0-16,0-21 0,0 20 15,1 1-15,-1 0 0,0-21 16,-21 21-16,0-1 0,0 1 0,0-21 15,-21 42 17,21 21-17,-21 0-15,21 0 0,0 1 16,0-1-16,0 0 0,0 21 16,0-21-16,0 1 0,0-1 15,0 0-15,0 0 0,0 0 16,0 0-16,21-21 0,-21 22 0,21-22 0,0 0 15,0 0-15,0 0 0,1 0 16,-1 0-16,21 0 0,-21-22 16,0 22-16,1-21 0,20 0 15,-21 0-15,21 0 0,-20 0 16,-1-1-16,21 1 0,-21-21 0,0 21 16,1-22-16,-22 22 0,0-42 15,0 42-15,0-22 0,-22 22 16,1 0-16,0 0 0,0 0 0,0 21 15,-43 0-15,-20 0 16,62 0-16,-20 0 0,21 21 16,-21 0-16,20 0 0,1 21 0,-21-20 15,21-1-15,0 21 16,-1-21-16,22 22 0,0-22 0,-21 21 0,21-21 16,0 0-16,0 22 0,0-22 15,0 0-15,0 0 0,21 0 16,1-21-16,-1 22 0,21-1 0,0-21 15,22 0-15,-22 21 0,22-21 16</inkml:trace>
  <inkml:trace contextRef="#ctx0" brushRef="#br1" timeOffset="93435.95">16827 12531 0,'0'-21'15,"0"-1"-15,0 1 0,0 0 0,0 0 16,-21 0-16,0 21 16,0-21-16,0 21 0,0 0 15,-1 0-15,1 0 0,0 0 0,0 0 16,-21 21-16,-22 21 0,43-21 16,-21 0-16,20 22 0,1-22 15,-21 0-15,21 21 0,0-20 0,-1 20 16,22-21-16,0 21 0,0-20 15,0 20-15,0-21 0,0 0 16,0 0-16,0 1 0,22-22 0,20 21 16,0-21-16,-21 0 0,1 0 15,20 0-15,-21 0 0,21-21 0,22-1 16,-43 1-16,0 0 16,22 0-16,-22-21 0,21-22 15,-21 43-15,0-21 0,1 20 16,-1-20-16,-21 21 0,0 0 15,0 0-15,0-22 0,-21 64 47,-1 1-47,22-1 0,0 0 0,0 0 16,0 0-16,0 0 0,0 22 16,0-22-16,0 0 0,0 0 0,0 0 15,0 1-15,0-1 0,22 0 16,-1 0-16,0 0 0,0-21 15,0 0-15,0 21 0,1-21 0,20 0 16,-21 0-16,21 0 0,1 0 0,-1-21 16,0 0-16,-20 21 0,20-21 15,0-21-15,1 20 0,-1 1 16,-21 0-16,0-21 0,0 21 0,1-43 16,-22 43-16,0 0 0,0-22 15,-22 22-15,1 0 0,0 0 16,0 21-16,-21 0 0,20 0 15,-20 0-15,21 0 0,-21 0 0,20 0 16,-20 21-16,21 0 0,0 0 16,0 1-16,-1-1 0,1 0 15,21 0-15,-21 0 0,21 22 0,0-22 16,0 21-16,0-21 0,0 0 16,0 22-16,0-22 0,21 0 15,-21 0-15,21-21 0,1 0 0,-1 21 16,0-21-16,0 0 0,0 0 15,0 0-15,22-21 0,-22 21 0,0-21 16,21 0-16,-20-21 0,-1 20 16,21 1-16,-21-21 0,43-43 15,-43 43-15,0 0 0,21-43 16,-20 21-16,-1 22 16,-21-21-16,21 20 0,0-20 0,0 20 15,0 1-15,-21 0 0,22-22 16,-22 43-16,0 0 0,21 0 15,-42 42 1,-1 0 0,1 21-16,0 1 0,21-1 0,-21 0 15,0 1-15,0-1 0,-1 22 16,1-22-16,0 0 0,0 1 0,0-1 16,21 0-16,0 1 0,-21-22 0,21 21 15,0-21-15,0 22 16,0-22-16,0 0 0,0 21 15,21-21-15,0-21 0,0 0 0,0 22 16,0-22-16,1 0 0,-1 0 16,0 0-16,21 0 0,-21-22 0,22 22 15,-22-21-15,0 0 0,21 0 16,-20 0-16,20 0 0,-21-1 0,0 1 16,0 0-16,1-21 0,-22 21 0,21-22 15,-21 22 1,0 42-1,-21 0 1,-1 1-16,22-1 0,0 0 16,0 0-16,-21 0 0,21 0 0,0 22 0,0-22 15,0 0-15,0 0 16,0 22-16,0-22 0,21 0 16,1-21-16,-1 0 15,0 0-15,0 0 16,0 0-16,0 0 0,1-21 0,-1 0 15,0-1-15,0 1 16,0 0-16,-21 0 0,21-21 0</inkml:trace>
  <inkml:trace contextRef="#ctx0" brushRef="#br1" timeOffset="93779.75">18076 12086 0,'-21'0'0,"42"0"0,-63 21 0,21-21 15,0 22-15,-1-1 0,22 0 16,0 0-16,0 0 0,0 0 16,22-21-1,-1 0 1,0 0-16,0-21 15,0 0-15,-21 0 16,0 0-16,0 0 16,0-1-16,0 1 0,0 0 15,-21 21-15,0 0 16,0 0-16,21 21 16,-21 0-16,-1 1 15,22-1-15,0 0 0,-21-21 0,21 21 16,0 0-16</inkml:trace>
  <inkml:trace contextRef="#ctx0" brushRef="#br1" timeOffset="94640.34">18415 12446 0,'0'21'31,"0"0"-31,0 1 0,0-1 16,0 0-16,-21 0 15,21 0-15,-21 0 0,-1 1 16,22-1-16,0 0 0,0 0 16,0 0-16,0 0 15,0 1-15,0-1 16,0-42 15,0-1-31,0 1 16,0 0-16,0 0 0,0 0 15,22 0-15,-1-1 16,-21 1-16,21-21 0,0 21 0,0 0 16,22-1-16,-22 1 0,21 0 15,-21 0-15,22 0 0,-1 0 0,0 21 16,-21 0-16,22 0 0,-1 0 16,-21 0-16,22 0 0,-22 0 0,0 21 15,0 21-15,0-21 0,0 0 16,-21 22-16,0-22 0,0 21 0,0-21 15,0 22-15,0-22 0,0 21 16,0-21-16,0 1 0,0-1 0,-21 0 16,0 0-16,21 0 0,-21-21 0,21 21 15,-21-21-15,42 0 47,0-21-47,0 21 0,0-21 0</inkml:trace>
  <inkml:trace contextRef="#ctx0" brushRef="#br1" timeOffset="95672.07">19812 12510 0,'0'0'15,"0"-22"-15,21 1 0,-21 0 0,0 0 16,0 0-1,-21 21-15,0 0 0,0 0 0,-1 0 16,-20 0-16,21 0 0,-21 0 0,-1 0 16,1 0-16,0 21 15,-22 0-15,22 0 0,-1 0 16,22 1-16,0-1 0,0 0 0,0 0 16,21 0-16,0 0 0,0 22 15,0-22-15,0 0 0,0 0 16,21 0-16,0 1 0,0-22 0,22 21 15,-22 0-15,21-21 0,-21 0 16,22 0-16,-1 0 0,-21 0 0,21 0 16,1 0-16,-22 0 0,0-21 0,0 21 15,22-21-15,-22-1 0,0 1 16,0 0-16,0 0 0,-21 0 16,0 0-16,21-1 0,1 1 15,-22 0-15,21 21 0,-21-21 0,0 0 16,0 42 31,0 0-47,0 0 0,0 0 15,-21 1-15,21 20 0,-22-21 0,22 21 16,-21 1-16,0-1 16,21 22-16,0-22 0,0 21 0,0-20 15,-21 20-15,21 1 0,-21-22 0,21 22 16,0-1-16,-43 149 15,43-149-15,0 22 0,0-22 16,0 22-16,0 0 0,0-1 16,0 1-16,0 0 0,22-1 0,-1 1 15,-21 0-15,21-1 0,0 1 0,0 63 16,0-63-16,1-22 16,-22 22-16,0-21 0,21 20 0,-21-20 15,0-1-15,0-20 0,0 20 0,0-21 16,0 1-16,-21-1 15,-1-21-15,1 22 0,0-22 0,-21 0 16,21-21-16,-22 21 0,22-21 0,-21 0 0,21 0 16,-22 0-16,22 0 15,-21 0-15,21 0 0,-22-21 0,22 0 16,-21 0-16,-22-43 0,43 22 16,-21-1-16,-22-62 0,22 41 15,0 1-15,-22-64 16,22 42-16,-1 0 0,22 1 15,0-1-15,0 0 0,0 1 0,21-22 16,0 21-16,0 0 0,0 1 0,0 20 16,0-20-16,0-1 0,21 21 0,0-20 15,0-1-15,0 22 16,1-1-16,-1 1 0,0-1 0,0 22 0,0-22 16,22 22-16,-22-22 0,21 22 15,-21 0-15,22-1 0,-1-20 16,0 21-16,1-1 0,-1 1 0,0 0 15,1-1-15,-22 1 0,21 21 16,0-22-16,-20 22 0,-1 0 0,21 0 16,-21 0-16,-21 0 15,21 21-15,-21-22 16,22 22 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6T03:45:59.2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1947 656 0,'21'0'31,"-21"-21"-15,0 0-1,0 0 1,0 0-16,0-1 16,0 44 31,0-1-47,0 21 15,0 0-15,0 1 0,-21 20 0,0-20 16,0 41-16,0-20 0,0-1 15,-1 22-15,1-22 0,-21 1 16,21 21-16,-22-22 0,22 22 0,-21-1 16,0-20-16,20-1 0,1 1 15,-21-22-15,21 1 0,21-1 16,-21-21-16,-1 0 0,22 0 16,-21 1-16,0-22 15,0 0-15,0-22 16,21 1-16,-21 0 0,-1-21 15,22 21-15,0-43 0,0 22 0,-21-1 16,21-20-16,0 21 0,-21-22 16,21-21-16,0 43 15,0 0-15,0-1 0,0 22 0,0-21 16,0 21-16,21 21 16,0 0-16,1 0 0,-1 21 15,0 0-15,0 0 0,0 0 16,0 22-16,1-22 15,-1 21-15,0-21 0,0 22 0,-21-1 16,21 0-16,0 1 0,1-1 16,-1 0-16,0 1 0,0-22 0,0 21 15,0-21-15,1 22 0,-1-22 16,0 0-16,0-21 0,21 21 0,-20-21 16,-1 0-16,0 0 0,21 0 15,-21 0-15,1-21 0,20 21 16,-21-21-16,0-21 0,22 20 0,-22-20 15,0 21-15,0-43 0,21 22 16,-20 0-16,-1-1 0,-21 1 0,21 0 16,0-1-16,0 22 15,-21-21-15,0 21 0,21-22 0,1 22 16,-22 0-16,0 0 16,0 42-1,21 0-15,-21 0 16,0 1-16,0-1 0,0 0 15,0 64-15,0-64 0,0 21 16,0 0-16,-21 1 0,21-1 16,0 0-16,0 1 0,0-22 15,0 21-15,0-21 0,0 1 0,21-1 16,42 21-16,-42-42 16,22 0-16,-1 0 0,-21 0 15,22 0-15,-1-21 0,0 0 0,1 0 16,-1-1-16,0 1 0,-21-21 15,22 0-15,-22-1 0,0 1 0,-21 0 16,0 20-16,0-62 16,0 63-16,0-22 0,-21 22 0,0 0 15,0 0-15,-1 0 0,-20-1 16,21 22-16,-21 0 0,-1 0 0,22 0 16,-42 0-16,20 0 15,22 0-15,21 22 0,-21-22 16,21 21-1,21-21-15,0 0 0,0 0 16,22 0-16,-1 0 0,0 0 16,22 0-16,21-21 15,-22-1-15,-21 22 0,22-21 0,-22 0 16,22 21-16,-1-21 0,-20 0 16,20 21-16,-21 0 0,43-21 15,-64 21-15,0 0 16,1 0-16,-22 21 15,0 0-15,0 0 16,0 0-16,0 0 0,-22 1 16,1 20-16,0-21 15,21 0-15,-21 0 0,0 1 0,21 20 16,-21-21-16,21 21 0,-22-20 16,22-1-16,-21 0 0,21 21 0,0-21 15,0 1-15,0-1 0,0 0 16,21-21-16,1 0 0,-1 21 15,0-21-15,0 0 0,21 0 16,1 0-16,-1 0 0,-21-21 16,22 21-16,-1-21 0,0 0 0,1-1 15,-1 1-15,-21 0 0,21-21 0,-20 21 16,-1-22-16,0 22 0,0-21 16,-21-1-16,0 22 0,0-21 15,0 21-15,0-22 0,0 22 0,0-21 16,-21 21-16,-21 0 0,20-1 15,1 22-15,-21 0 0,21 0 16,-22 0-16,22 0 0,-21 0 0,-43 43 16,43-43-1,21 21-15,0 0 0,-1 0 0,1-21 16,21 21-16,0 1 0,0-1 16,0 0-16,21-21 15,22 0-15,-22 0 16,21 0-16</inkml:trace>
  <inkml:trace contextRef="#ctx0" brushRef="#br0" timeOffset="408.76">4635 1143 0,'0'0'0,"0"-21"0,0 0 16,-21 21-1,0 0 1,21 21-16,0 21 16,0-21-16,0 22 15,0-22-15,0 21 0,-21 1 16,21-1-16,-21 21 0,21-20 0,-21 20 16,21 1-16,-22 20 0,1-20 15,21-1-15,-21 22 0,0-21 0,0 20 16,0 1-16,-1-22 0,1 22 15,-21 0-15,21-1 0,0 1 0,-1-21 16,1 20-16,0-20 0,0-22 0,0 22 16,0-22-16,-1 0 0,22 1 15,0-22-15,-21 21 0,21-21 0,-21 0 16,21 1-16,0-1 16,0-42-1,0-1 1,0 1-16,0 0 0,21 0 0,0 0 15,1-22-15,-22 1 0,21 0 16,0-1-16</inkml:trace>
  <inkml:trace contextRef="#ctx0" brushRef="#br0" timeOffset="773.56">4297 1461 0,'0'0'0,"0"-22"15,-21-20-15,-1 21 0,22 0 0,0-22 16,0 22-16,0 0 0,0 0 16,0 0-16,0 0 0,22-1 15,-1 1-15,0 0 0,21 0 0,1 0 16,-1 21-16,0 0 0,1-21 16,20 21-16,-21 0 0,43 21 15,-43 0-15,1 0 0,-22 0 16,0 22-16,-21-22 0,0 21 0,0 0 15,0 1 1,-21-22-16,-21 0 0,20 21 0,-20-20 16,0-1-16,-1 0 0,1-21 15,0 21-15,-1 0 0,1-21 0,21 0 16,0 21-16,0-21 0,-22 22 16,86-22 30,-22-22-46</inkml:trace>
  <inkml:trace contextRef="#ctx0" brushRef="#br0" timeOffset="1240.34">5567 1185 0,'0'-21'16,"0"42"-16,0-63 0,0 21 16,-21 0-1,-1 21-15,1 0 0,0 0 16,0 0-16,0 0 0,-22 0 16,22 21-16,-21 0 0,21 0 15,0 0-15,-1 1 16,1-22-16,0 21 0,21 0 0,0 0 15,0 0-15,0 0 16,0 1-16,0-1 16,0 0-16,64 0 0,-43-21 15,0 21-15,21 0 0,1-21 16,-22 22-16,21-22 0,-21 21 0,22-21 16,-22 21-16,21-21 0,0 21 15,-20 0 1,-22 0-1,0 1-15,-22-22 0,1 0 0,0 21 16,0-21-16,0 0 16,-22 21-16,1-21 0,-21 21 15,41-21-15,1 0 16,21 21-16,-21-21 0,0 0 16,0 0-16,0 0 15,21 21-15</inkml:trace>
  <inkml:trace contextRef="#ctx0" brushRef="#br0" timeOffset="1999.25">1863 2392 0,'-22'0'16,"44"0"-16,-65 0 16,22 0-16,0 0 0,0 0 15,0-21 1,-1 21-16,1 0 0,0 0 15,0 0-15,21-21 0,-21 21 16,0 0-16,-1 0 16,44 0 15,-1 0-31,21 0 16,0 0-16,1 0 0,-1 0 15,22 0-15,84 0 0,-64 0 16,1 0-16,21 0 0,21 0 15,-21 0-15,21 0 0,0 0 16,0 0-16,0 0 0,148 0 16,-127 0-16,0 0 0,0 0 15,1 0-15,-1 0 0,-21 0 16,21 0-16,0 0 0,-21 0 0,21 0 16,-21 0-16,-21 0 0,0-22 15,0 22-15,-22 0 0,1 0 0,-21 0 16,-1 0-16,1 0 0,-22 0 15,0 0-15,-21 0 0,22 0 0,-22-21 16,0 21-16,0 0 16,-21-21 31</inkml:trace>
  <inkml:trace contextRef="#ctx0" brushRef="#br0" timeOffset="2152.17">5863 2286 0</inkml:trace>
  <inkml:trace contextRef="#ctx0" brushRef="#br1" timeOffset="7936.26">1439 3598 0,'0'0'0,"0"-21"15,0 0-15,0 0 0,0 0 16,0 0-16,0-1 0,0 1 16,0 0-16,0 42 31,0 0-16,0 1-15,0 20 0,0-21 16,0 21-16,0 1 0,0-1 0,0 0 16,0 22-16,0-22 0,0 1 15,0 20-15,0-21 0,-21 22 0,0-22 16,21 1-16,-21-1 16,21 0-16,0-21 0,0 22 0,0-1 15,0-21-15,0 0 16,0-42 15,0 0-31,0 0 0,0 0 16,0 0-16,0-1 0,0 1 15</inkml:trace>
  <inkml:trace contextRef="#ctx0" brushRef="#br1" timeOffset="8304.04">1820 4022 0,'0'21'0,"0"0"31,0 0-31,21-21 31,1 0-31,-22-21 16,21 21-16,-21-21 0,0 0 0,21 21 16,-21-21-16,21-1 0,-21 1 15,0 0-15,0 0 16,-21 21 0,0 21-1,0-21-15,21 21 0,-22 0 16,22 1-16,-21-22 15,21 21-15,0 0 16,21-21 0</inkml:trace>
  <inkml:trace contextRef="#ctx0" brushRef="#br1" timeOffset="9039.95">4149 3683 0,'0'0'0,"0"-42"32,21 21-32,0-1 0,-21 1 15,21 21-15,0-21 16,-21 0-16,21 0 0,1-22 0,-1 22 0,-21 0 15,0 0-15,21 0 0,-21 0 16,0-1-16,0 1 0,-21 21 16,0 0-16,-1 0 0,-20 0 15,21 0-15,-21 0 0,-1 21 16,1-21-16,21 22 0,-22-1 16,1 0-16,21 0 0,0 0 0,0-21 15,-1 21-15,22 1 0,0-1 0,0 0 16,0 0-16,0 0 15,22 0-15,-1 1 0,21-1 16,-21 0-16,0 0 0,22 0 0,-22 0 16,0 1-16,21-22 0,-20 21 15,-1 0-15,21 0 0,0 21 16,-20-20-16,-1-1 0,-21 21 16,0-21-16,0 0 0,0 1 15,0 20-15,-21-21 0,-1 0 0,-20 0 16,21 1-16,-21-1 0,-1 0 15,1-21-15,0 21 0,-1-21 0,1 0 16,-22 0-16,22 0 0,0 0 16,-1 0-16,1 0 0,0 0 0,21-21 15,-43-21-15,43-1 0,0 22 16,0-21-16,21 21 0,0-22 16,-22 22-16,22-21 0,0 21 15,0-1-15,0 1 0,0 0 0,22 0 16,-1 0-16,42 21 15,1-21-15,-43 21 0,21 0 16,-21 0-16,1 0 0</inkml:trace>
  <inkml:trace contextRef="#ctx0" brushRef="#br1" timeOffset="9621.14">4847 3852 0,'0'0'0,"21"0"0,-21-21 16,21 0-16,-21 0 0,0 0 16,0 0-16,0-1 0,0 1 15,0 0-15,-21 0 0,0 0 16,0 21-16,0 0 0,0-21 0,-22 21 15,22 0-15,0 0 0,0 0 0,-22 21 16,22 0-16,0 0 0,-21 0 16,21 0-16,-22 1 0,22-1 0,0 21 15,0-21-15,0 22 0,-1-22 16,22 21-16,0-21 0,0 43 16,0-22-1,0-21-15,22 0 0,-1 1 16,0-22-16,0 0 0,0 0 0,0 0 15,22 0-15,-22-22 0,21 1 16,1 0-16,-22 0 0,21 0 0,0 0 16,22-43-16,-1 22 15,-41-1-15,-1 22 0,0-21 16,-21 21-16,0 0 0,0-1 16,0 1-16,-21 42 31,21 1-16,-21-1-15,-1 0 0,22 0 16,-21 21-16,21-20 0,0-1 0,0 0 16,0 21-16,-21-21 0,21 1 0,0-1 15,0 0-15,0 0 0,0 0 16,21 0-16,0-21 16,1 0-16,20 0 15,-21-21-15,0 0 0,0 0 0</inkml:trace>
  <inkml:trace contextRef="#ctx0" brushRef="#br1" timeOffset="10331.74">5292 3662 0,'-22'21'31,"1"0"-31,21 0 0,0 1 16,0-1-16,0 0 0,0 0 15,0 0-15,0 0 0,-21 1 0,21 20 16,0-21-16,0 0 0,-21 0 16,21 1-16,0-1 0,0 0 0,0 0 15,0 0-15,0 0 16,0-42 15,0 0-31,0 0 0,-21 0 16,21 0-16,0-1 0,0 1 15,0-21-15,0 21 0,0-106 16,21 84 0,0 22-16,0 0 0,0 0 15,1 21-15,-1-21 0,0 21 0,0 0 16,21 0-16,-20 0 0,-1 0 16,0 21-16,21 0 0,-21-21 0,1 21 15,-1 0-15,0 22 0,0-22 0,-21 0 16,0 0-16,21 0 15,-21 43-15,21-43 0,-21 0 16,0 0-16,0 1 0,0-1 0,0 0 16,-21 0-16,0-21 15,0 0 1,0 0-16,21-21 16,0 0-16,0 0 15,0-1-15,0 1 0,0-21 0,0 21 16,0 0-16,21-1 0,0-20 15,0 21-15,0 0 0,1 0 16,20-1-16,-21 1 0,21 0 0,1 0 0,-1 21 16,-21 0-16,22 0 0,-1 0 15,0 0-15,-21 0 0,22 21 16,-22 0-16,0 0 0,0 1 0,0-1 16,-21 0-16,0 0 0,0 0 15,0 0-15,0 1 0,-21 20 0,0-21 16,0 0-16,0 0 0,0 1 0,-1-22 15,1 21-15,0 0 0,0 0 16,0-21-16,21 21 0,21-21 31,0-21-31,0 0 16,0 0-16,1 0 0</inkml:trace>
  <inkml:trace contextRef="#ctx0" brushRef="#br1" timeOffset="10713.52">6371 3831 0,'-21'0'15,"21"21"1,0 1-16,21-22 16,0 0-1,0 0-15,1 0 0,-1-22 16,0 22-16,-21-21 0,21 21 0,0-21 15,0 0-15,1 21 0,-1-21 16,0 0-16,-21-1 0,0 1 16,0 0-16,0 0 15,-21 21-15,0 0 16,-1 0-16,-41 21 0,42-21 16,-22 21-16,22 0 0,-21 1 15,21-1-15,0 21 0,-1-21 0,1 0 16,21 1-16,-21 20 0,21-21 15,0 0-15,0 0 0,0 1 0,21 20 16,43 0 0,-43-42-16,0 21 0,0-21 15,0 0-15,22 0 0,-22 0 16,0-21-16,21 21 0,-20-21 0</inkml:trace>
  <inkml:trace contextRef="#ctx0" brushRef="#br1" timeOffset="11496.07">8318 3112 0,'0'0'0,"22"-22"16,-22 1-16,0 0 0,0 0 15,0 0-15,0 0 0,0-1 16,-22 22-16,1 0 0,21-21 16,-21 21-16,0 0 0,0 0 0,0 0 15,-1 21-15,1 1 0,0-1 16,0 21-16,-21-21 0,20 22 15,1 20-15,-21-21 0,21 22 0,-22-1 16,22 1-16,-21-22 0,21 22 16,0-22-16,-1 22 0,22-22 15,0 0-15,0-21 0,0 22 0,0-22 16,22 21-16,-1-21 0,21-21 16,0 22-16,-20-1 0,41-21 0,-21 0 15,1 0-15,20 0 0,-20 0 0,20 0 16,1-21-16,-1 21 0,-21-22 15,22 1-15,-1 0 0,1-21 16,-1 21-16,22-64 0,-43 43 0,1-1 16,-22-20-16,21 20 0,-42-20 15,0-1-15,0 1 0,0 21 0,0-22 16,0 22-16,-21-22 0,0 22 16,-21 0-16,-1-1 0,1 1 15,0 0-15,-1 20 0,-20 1 0,20 0 16,1 0-16,0 21 0,-22 0 15,22 0-15,-22 0 0,22 21 0,0 0 16,-22 22-16,22-1 0,0 0 0,-1 1 16,22-1-16,0 0 0,0 22 15,21-22-15,0 22 0,0-22 0,0 0 16,21 1-16,0-22 0,0 21 16,22-21-16,-1 0 0,21-21 0,-20 0 15,20 0-15,1 0 0,-1 0 0</inkml:trace>
  <inkml:trace contextRef="#ctx0" brushRef="#br1" timeOffset="11861.86">9567 2942 0,'0'0'15,"0"-21"-15,-21 21 0,0 0 16,0 0-16,0 0 0,21 21 15,-22 0-15,1 22 16,21-1-16,0 0 0,-21 1 0,0 20 0,21 1 16,-21 20-16,21-20 0,0 21 15,0-22-15,0 22 0,-21-22 16,21 22-16,0 0 0,-22-1 0,1 1 16,21 0-16,-21-1 0,0 1 0,0 0 15,-43 84-15,1 0 16,20-84-16,1-22 0,0 22 15,-22 63-15,22-84 0,21-1 16,0 1-16,-1-22 0,1 0 0,21 1 16,-21-22-16,21 0 15,0 0-15,0 0 0,0-42 16,21 0-16,0 0 16,1 0-16,20-22 15,-21 1-15,21 0 0</inkml:trace>
  <inkml:trace contextRef="#ctx0" brushRef="#br1" timeOffset="12192.67">9292 3598 0,'0'-42'0,"0"84"0,0-105 0,0 42 15,0 0-15,0-22 0,0 22 16,0 0-16,21 0 0,0 0 0,1-1 15,-1 22-15,0-21 0,0 21 16,21 0-16,-20 0 0,-1 0 0,21 0 16,-21 0-16,22 0 0,-1 21 0,-21 1 15,0-1-15,0 21 0,1-21 16,-22 0-16,0 43 16,0-43-16,-22 0 0,-20 22 0,21-22 15,0 0-15,-22 0 0,1-21 16,21 21-16,-21-21 0,20 21 0,1-21 15,0 0-15,0 0 0,0 0 16,21 22-16,-21-22 0,42 0 31,0 0-31</inkml:trace>
  <inkml:trace contextRef="#ctx0" brushRef="#br1" timeOffset="12784.33">9969 3450 0,'22'0'16,"-1"0"-16,0 0 16,0 0-16,0-21 15,0 0-15,43 0 0,-43 21 16,0-21-16,0-1 0,-21 1 16,22 21-16,-22-21 0,21 0 0,-21 0 15,0 0-15,0-1 0,0 1 16,-21 21-16,-1 0 15,1 0-15,-63 64 16,62-43-16,1 0 0,-21 21 16,21-20-16,0 20 0,-1 0 15,22-21-15,0 22 0,-21-22 0,21 0 16,0 21-16,0 1 16,0-22-16,21 0 0,1-21 15,20 21-15,-21-21 0,0 0 16,22 0-16,-22 0 0,21 0 15,-21-21-15,22 0 0,-22 21 0,21-21 16,-21 0-16</inkml:trace>
  <inkml:trace contextRef="#ctx0" brushRef="#br1" timeOffset="13175.62">10520 3260 0,'0'0'0,"0"-21"0,0-1 15,0 1-15,21 0 16,0 21 0,0 0-16,0 0 0,1 0 15,-1 0-15,0 21 0,0-21 16,21 64-16,-20-43 16,-1 21-16,-21-21 0,21 22 0,-21-22 15,0 21-15,0-21 0,0 22 16,-21-22-16,0 21 0,21-21 0,-22 1 15,1-1-15,0-21 0,21 21 16,-21-21-16,0 0 0,0 0 16,21-21-1,0 0 1,0-1-16,0 1 0,21-21 0,0 21 16,0-22-16,0 22 0,-21-21 15,21 21-15,1-22 0,-1 1 0,42 0 16,-20-22-1,-1 64-15,-21-21 0,0 0 16,0 21-16,1 0 0,-1 0 0,0 0 16,0 0-16</inkml:trace>
  <inkml:trace contextRef="#ctx0" brushRef="#br1" timeOffset="13763.8">11578 3556 0,'42'-21'31,"-20"0"-31,-1 0 16,-21-1-16,0 1 0,0 0 0,0-21 16,0 21-16,0-22 0,0-20 15,-21 42-15,-1-22 0,22 22 16,-21 0-16,0 0 0,0 0 15,0-1-15,0 22 0,-1 0 0,1 0 16,0 0-16,0 22 0,-21-1 0,20 0 16,-20 21-16,21-21 0,0 22 15,-22-1-15,22 0 0,0 1 0,0-1 16,0 0-16,0 1 0,-1-22 0,22 21 16,0-21-16,0 1 0,0-1 15,0 0-15,0 0 16,22-21-16,-1 0 0,0 0 0,21 0 15,-21 0-15,22 0 0,-22-21 16,21 21-16,1-21 0,-22 0 0,21-1 16,-21-20-16,0 21 0,22-43 15,-22 22-15,0 0 0,-21-43 16,0 43-16,0 21 0,0-22 16,0 22-16,0 0 0,-21 42 31,21 0-31,0 0 0,-21 1 15,21 20-15,-21 0 0,21-21 16,-22 22-16,22-1 0,0 0 16,0-20-16,0 20 0,0-21 0,0 0 15,0 22-15,0-22 0,0 0 0,0 0 16,0 0-16,22-21 16,-1 0-16,0 0 0,0 0 0,0 0 15,0 0-15,43-21 0,-43 0 16,21 0-16,-20 0 0,20-1 15</inkml:trace>
  <inkml:trace contextRef="#ctx0" brushRef="#br1" timeOffset="14051.64">12277 2667 0,'0'0'0,"0"-21"0,-22 21 16,1 21-1,0 0-15,0 0 0,0 22 16,0-1-16,-1-21 0,1 22 0,0-1 16,0 0-16,0 22 0,0-22 0,-1 0 15,1 1-15,0 20 0,21-20 16,-21-1-16,21 0 0,-21 1 0,21-1 16,0 0-16,0 1 0,0-22 0,0 0 15,0 0-15,0 0 16,0 0-16,0 1 0,21-22 15,0 0-15,0 0 0,0 0 16,1 0-16,-1 0 16,21-22-16,-21 1 0</inkml:trace>
  <inkml:trace contextRef="#ctx0" brushRef="#br1" timeOffset="14312.49">12552 3090 0,'0'22'16,"0"-1"0,-21-21-16,-1 21 0,1 21 15,0-21-15,21 1 0,-21 20 0,0 0 16,0-21-16,-1 22 0,1-22 0,21 21 16,0-21-16,-21 22 0,21-22 15,-21 0-15,21 0 0,0 0 16,0 1-16,21-22 15,0 0-15,0 0 0,22 0 16,-22 0-16,0 0 0,21-22 16,-20 22-16,20-21 0,-21 0 0,21 0 15</inkml:trace>
  <inkml:trace contextRef="#ctx0" brushRef="#br1" timeOffset="15030.24">12996 3217 0,'-21'0'15,"0"22"1,0-1-16,0-21 16,-1 63-16,1-42 0,0 1 15,21-1-15,-21 21 0,21-21 0,-21 0 16,21 1-16,-21 20 0,21-21 16,0 0-16,0 0 0,0 1 15,0-1-15,0 0 16,21-21-16,0 0 0,0 0 15,0 0-15,0 0 0,1 0 0,-1 0 16,0 0-16,-21-21 0,21 0 16,-21-1-16,0 1 0,0 0 15,21 0-15,-21-21 0,0 20 0,0-20 16,0 0-16,0 21 0,0-22 0,0 1 16,0 21-16,0 0 0,0-1 15,21 1-15,1 0 0,-1 21 0,0 0 16,21-21-16,-21 21 0,22 0 15,-1 0-15,64 42 16,-85-42-16,21 21 0,-20 22 16,-1-22-16,0 0 0,0 21 15,0-20-15,-21 20 0,0-21 0,0 21 16,0-20-16,0 20 0,0-21 0,0 21 16,-21-20-16,21-1 15,-21 0-15,0 0 0,21 0 16,-21-21-16,-1 0 15,1 0 1,21-21-16,0 0 16,0 0-16,0 0 0,0-22 15,21 22-15,1-21 0,-1-1 16,21 1-16,-21 0 0,0-1 16,1 22-16,20-21 0,-21 0 0,21 20 15,1 1-15,-1 0 0,0 0 16,1 21-16,-1 0 0,-21 0 0,22 0 15,-1 21-15,-21 0 0,0 0 0,0 1 16,1 20-16,-22 0 0,0-21 16,0 22-16,0-1 0,0-21 0,-22 22 15,1-1-15,0-21 0,21 0 0,-21 0 16,0 1-16,0 41 16,-1-63-16,1 0 15,21 21-15,-21-21 0,21-21 31,-21 0-31,21 0 0,0 0 16</inkml:trace>
  <inkml:trace contextRef="#ctx0" brushRef="#br1" timeOffset="15280.3">13208 2582 0,'0'0'0,"-21"0"15,0 0 17,-1 0-17,1 0 1,0 0-1,0 0-15,0 0 0,0 0 16</inkml:trace>
  <inkml:trace contextRef="#ctx0" brushRef="#br1" timeOffset="15544.41">11769 2963 0,'-22'0'0,"44"0"0,-44 22 16,44-1-16,-1-21 16,0 0-16,21 0 0,1 0 15,-1 0-15,21 0 0,1 0 0,-22 0 16,22 0-16,-22-21 0,0 21 0,1 0 16,-1 0-16,-21 0 0,0-22 15,1 22-15,-44 0 31,1 0-31,0 0 0,0 0 16,0 0-16,-22 0 0,-20 22 16</inkml:trace>
  <inkml:trace contextRef="#ctx0" brushRef="#br1" timeOffset="27307.41">1566 5694 0</inkml:trace>
  <inkml:trace contextRef="#ctx0" brushRef="#br1" timeOffset="28004.71">1630 5715 0,'-21'0'31,"-1"0"-15,22-21-1,0 0-15,0 0 16,0-1-1,0 1-15,0 0 16,22 0-16,-1 21 16,0-21-16,0 21 0,0-21 15,0 21-15,1 0 16,-1 0-16,-21 21 16,21-21-16,0 21 15,-21 0-15,21 0 0,-21 22 0,0-22 16,0 21-16,0-21 0,0 22 15,0-1-15,0 0 0,0 1 0,0-22 16,0 21-16,-21 0 16,0-20-16,0 20 0,0-21 0,-1 21 15,1-20-15,-21-1 0,21 21 16,-43 0-16,43-20 0,0-22 16,-21 21-16,20 0 0,-20-21 15,0 0-15,21 0 0,-1 0 16,1 0-16,0 0 0,0-21 15,0 0-15,0-1 0,21 1 16,-22 0-16,22 0 0,0 0 16,0 0-16,0-1 0,0-20 15,0 21-15,0 0 0,22 0 16,-1-1-16,0 1 0,21 0 0,-21 21 16,1-21-16,-1 21 0,0 0 15,21 0-15,-21 0 0,1 0 16,-1 0-16,0 0 0,21 21 0,-21 0 15,1 0-15,-22 1 0,21-1 16,0 0-16,-21 21 0,0-21 0,0 1 16,21-1-16,-21 0 0,21 0 15,-21 0-15,0 0 0,21 1 16,-21-1-16,22-21 0,-22 21 16,21-21-16,0 0 15,0 0 1,0 0-16</inkml:trace>
  <inkml:trace contextRef="#ctx0" brushRef="#br1" timeOffset="28351.51">2244 6054 0,'0'21'0,"0"0"15,0 0 1,21-21 0,0 0-1,0 0-15,0 0 16,-21-21-16,21 21 0,-21-21 16,0 0-16,0 0 15,-21 21 16,0 0-31,0 0 0,0 21 16,21 0 0,-21-21-16,21 21 15,21-21 17,0 0-32</inkml:trace>
  <inkml:trace contextRef="#ctx0" brushRef="#br1" timeOffset="28952.17">4381 5144 0,'0'0'0,"-21"0"0,0 0 16,-21 0-16,21 0 0,-1 0 15,-20 0-15,63 0 32,0 0-32,22 0 0,20 0 15,-20 0-15,41 0 0,-20-22 16,20 22-16,1-21 0,0 21 16,-1 0-16,-20-21 0,-1 21 0,1 0 15,-1 0-15,-20-21 0,-1 21 16,-21 0-16,22 0 0,-22 0 0,-42 0 31,-1 0-15,-20 0-16,21 0 15,0 0-15,-22 0 0,22 21 0,0-21 16</inkml:trace>
  <inkml:trace contextRef="#ctx0" brushRef="#br1" timeOffset="29273.23">4974 5122 0,'-21'0'15,"0"0"1,21 22-16,0-1 0,-21 0 16,-1 0-16,22 0 0,-21 0 15,21 1-15,0 20 0,-21-21 16,21 21-16,-21 1 0,0-1 0,21 0 15,0 22-15,0-22 0,-21 22 0,-1-22 16,22 0-16,-21 1 16,21-1-16,-21 0 0,21 1 0,0-22 15,0 0-15,-21 21 0,21-20 16,0-1-16,0 0 0,21-42 47,-21 0-47,21 21 15,0-22-15,1 1 0</inkml:trace>
  <inkml:trace contextRef="#ctx0" brushRef="#br1" timeOffset="29936.86">5440 5440 0,'0'21'31,"0"0"-31,0 0 0,-21 43 16,-1-22-16,1-21 15,21 22-15,0-22 0,-21 21 0,21-21 16,-21 1-16,21 20 0,0-21 0,0 0 16,0 0-16,21 1 15,0-22-15,0 0 0,1 0 0,-1 0 16,21 0-16,0 0 0,1-22 15,-1 1-15,0 0 0,1 0 16,-1 0-16,64-64 16,-64 22-16,-21 41 0,1-20 15,-1 21-15,-21 0 0,0 0 16,0-1-16,0 1 0,21 0 0,-21 0 16,0 0-16,0 42 31,0 0-16,0 21-15,-21-20 16,21 20-16,0-21 0,-21 21 0,-1 1 16,22-1-16,-21 0 0,0 64 15,21-63-15,-21-1 16,21 21-16,-21-20 0,21-1 0,0 22 16,0 41-16,0-41 0,0-1 15,-21 1-15,21-22 0,0 22 0,0-1 16,0-20-16,0-1 0,-22 0 15,22 1-15,0-1 0,-21-21 0,0 0 16,21 22-16,-21-22 0,0-21 0,0 21 16,-1 0-16,1-21 0,-21 0 15,21 21-15,-22-21 0,1 0 16,-21 0-16,20 0 0,1 0 0,-22-21 0,22 21 16,0-21-16,-64-21 15,64 42-15,20-22 16,-20 1-16,21 0 0,-21-21 0,42 21 15,-22-1-15,22 1 0,0 0 0,0 0 16,22 0-16,-1 0 0,0-1 16,0-20-16,21 21 0,1-21 0,-1 20 15</inkml:trace>
  <inkml:trace contextRef="#ctx0" brushRef="#br1" timeOffset="30307.64">6329 5440 0,'0'0'0,"-43"0"31,43 21-31,0 0 0,0 22 16,0-1-16,-21 0 0,21 1 0,0 20 15,0 1-15,0-1 0,-21 1 16,21-1-16,0 1 0,0-1 16,0 1-16,-21-1 0,0 1 0,0-1 15,-1 22-15,22-22 0,-21-20 0,0 20 16,0-21-16,21 22 0,0-22 0,-21-21 16,21 22-16,-21-22 0,21 0 15,0 0-15,0 0 0,0 1 0,0-44 47,21 1-47,-21-21 0,21 21 16,-21-22-16,21 22 0,-21-21 0</inkml:trace>
  <inkml:trace contextRef="#ctx0" brushRef="#br1" timeOffset="30640.46">6202 5884 0,'0'0'16,"0"-42"-16,0 0 0,0-22 0,0 22 15,0 0-15,21-1 0,-21 1 0,21 21 16,-21-22-16,21 22 0,0 0 0,-21 0 16,22 0-16,-1 0 0,0 21 15,21 0-15,-21-22 0,1 22 0,20 0 16,-21 0-16,21 0 0,-20 22 16,-1-22-16,21 21 0,-21 0 0,0 42 15,-21-41-15,0 20 16,0-21-16,0 21 0,-21 1 15,0-22-15,0 0 0,0 21 0,-22-20 16,22-1-16,-42 21 16,20-21-16,22-21 0,0 21 0,0-21 15,0 0-15,0 0 16,21-21 15,21 0-31,0 21 16,0-21-16,0 0 0,0 0 15</inkml:trace>
  <inkml:trace contextRef="#ctx0" brushRef="#br1" timeOffset="31341.05">6837 5673 0,'21'0'16,"0"0"-1,0 0-15,0-21 16,1 21-16,-22-22 16,21 1-16,0 21 0,-21-21 0,21 0 15,0 0-15,-21 0 0,21-1 16,1 1-16,-22 0 0,21 0 16,-21 0-16,0 0 0,0-1 15,-21 22 1,-1 0-1,1 22-15,0-1 0,0-21 16,0 21-16,21 21 0,-21-21 16,21 1-16,-22 20 0,22-21 0,0 0 15,-21 22-15,21-22 0,0 0 16,0 0-16,0 21 0,0-20 0,0-1 16,0 0-16,0 0 15,21-21-15,1 0 0,-1 0 16,0 0-16,0 0 0,0 0 15,0 0-15,22-21 0,-22 21 0,21-21 16,22-22-16,-43 22 16,0 0-16,21-21 0,-20 21 0,20-22 15,-21 22-15,0-21 0,0-1 0,1 22 16,-1-21-16,0 21 0,-21 0 16,0-1-16,0 1 0,0 0 15,-21 21 1,0 0-1,21 21-15,-22 0 16,1 1-16,21-1 0,0 0 0,0 0 16,0 0-16,0 0 0,0 1 15,0-1-15,0 0 0,0 0 0,0 0 16,0 0-16,21-21 0,1 22 0,-22-1 16,21 0-16,-21 0 0,0 0 15,0 0-15,21-21 0,-21 22 16,0-1-16,0 0 15,-21-21-15,0 0 16,-1 21-16,1-21 16,0 0-16,0 0 15,0 0-15,0 0 0,-1 0 16,1 0-16,0 0 0,0-21 16</inkml:trace>
  <inkml:trace contextRef="#ctx0" brushRef="#br1" timeOffset="31916.34">4233 6287 0,'-21'0'0,"42"0"0,-63 0 16,21 0-16,63 0 62,-21 0-46,22 0-16,-1 0 0,21 0 16,1 0-16,21 0 0,-1-22 15,1 22-15,21 0 0,0 0 0,-1 0 16,22-21-16,0 21 0,0 0 0,149 0 16,-149-21-16,0 21 15,0 0-15,0 0 0,-22 0 0,22 0 16,-21-21-16,21 21 0,-21 0 0,0 0 15,0 0-15,-22 0 0,65-21 16,-86 21-16,1 0 16,-1 0-16,-21 0 0,1 0 0,-22 0 0,21 0 15,-21 0-15,1 0 0,-1 0 16,0 0-16,-42 0 62,0 0-46,-1 0-16</inkml:trace>
  <inkml:trace contextRef="#ctx0" brushRef="#br1" timeOffset="32052.26">7683 6223 0,'0'21'31,"22"-21"-15,-1 0 0</inkml:trace>
  <inkml:trace contextRef="#ctx0" brushRef="#br1" timeOffset="32915.78">3154 8192 0,'0'-22'0,"0"44"0,0-65 16,0 22-16,0 0 0,0 0 0,21 0 16,-21-1-16,0 1 15,0 42 16,0 1-31,0-1 0,0 21 16,0 0-16,0 1 0,0-1 16,0 0-16,0 22 0,0-22 0,-21 1 15,21-1-15,-21 21 0,21-20 0,-22-1 16,22 0-16,0 1 16,-21-1-16,21 0 0,0 1 15,-21-22-15,21 0 0,0 0 16,21-21 15,-21-21-31,21 0 0</inkml:trace>
  <inkml:trace contextRef="#ctx0" brushRef="#br1" timeOffset="33252.58">3514 8488 0,'0'21'16,"0"0"0,0 0-16,0 1 15,21-22 17,0 0-32,0 0 15,-21-22 1,21 22-16,-21-21 0,0 0 15,0 0 1,-21 21 15,0 21-15,21 0 0,0 0-1,21-21 1</inkml:trace>
  <inkml:trace contextRef="#ctx0" brushRef="#br1" timeOffset="34687.81">4466 8551 0,'21'0'16,"0"0"-1,1 0-15,-1 0 0,0 0 16,0-21-16,21 0 15,-20 21-15,-1-21 0,21 0 0,0 0 0,-20-1 16,20 1-16,0-21 0,-21 21 16,1-22-16,20 22 0,-21-21 15,0 0-15,-21-1 0,0 22 0,21-21 16,-21-1-16,0 1 0,0 21 0,0 0 16,0 0-16,0-1 0,0 1 15,0 0-15,-21 0 0,21 0 16,-21 21-16,0 0 15,0 0-15,0 21 16,21 0-16,0 0 0,0 0 0,-22 22 16,22-22-16,-21 21 0,21 1 15,-21-1-15,21 21 0,0-20 0,0 20 16,-21-20-16,21 20 0,-21-21 16,21 22-16,0-1 0,0 1 15,-21-1-15,21 22 0,0-21 0,-22 20 16,22-20-16,-21 20 0,0-20 0,21 21 15,-21-22-15,0 22 0,0-22 0,-1 22 16,1 0-16,0-22 0,-21 85 16,21-84-16,21 84 15,-22-42-15,22-64 16,-21 22-16,21-22 0,0 0 0,0 1 0,0-22 16,21 0-16,1 0 0,20 0 15,-21-21-15,0 0 16,64 0-16,-64-21 0,21 0 15,1 0-15,-1-22 0,0 22 0,1-21 16,-1 0-16,0-1 0,1 1 16,-1 0-16,0-1 0,-20-20 0,20 20 15,-21-20-15,21-128 16,-42 128-16,0-1 0,0 1 16,0-1-16,0 1 0,-21 21 0,0-22 15,0 22-15,0-22 0,-22 22 0,22 0 16,-21-1-16,21 1 0,-22 21 15,1 0-15,0-1 0,-1 1 16,1 0-16,0 21 0,-22 0 0,22 0 16,0-21-16,20 21 0,-20 0 15,0 0-15,21 0 16,-1 0-16,22-21 0,22 0 16,20-1-1,-21 22-15,21-21 0,1 0 0,-1 0 16,0 0-16,1 0 0,-1-1 0,0 1 15,1 0-15,-1-21 0,0 21 16,1-1-16,-22 1 0,21-21 16,-21 21-16,1-22 0,41 1 15,-63 0-15,21 21 0,0-22 16,-21 22-16,22 0 0,-22 0 0,0 0 16,0-1-16,0 1 0,0 42 31,0 1-16,0-1-15,0 0 0,0 21 0,-22-21 16,22 22-16,-21-22 0,21 21 16,0-21-16,0 22 0,0-22 0,0 21 15,0-21-15,0 1 0,0-1 0,0 0 16,0 0-16,21 0 16,1-21-16,-22 21 0,21-21 0,0 0 15,0 0-15,0 0 0,43-21 16,-43 0-16,0 21 0,0-21 15,0 0-15,1 0 0,-1-22 16,0 22-16,-21-85 16,0 43-16,0 20 0,0 22 15,0 0-15,-21-21 0,0 21 16,-1-1-16,1 22 0,0-21 16,0 21-16,0 0 0,-22 0 0,22 0 0,0 0 15,0 0-15,0 0 16,0 0-16,21 21 0,-22 1 15,22-1-15,0 0 16,0 0-16,22-21 16,-1 21-16,0-21 0,0 0 0,21 0 0,-20 0 15</inkml:trace>
  <inkml:trace contextRef="#ctx0" brushRef="#br1" timeOffset="35152.05">5969 8276 0,'-21'-21'15,"0"0"-15,21 0 16,-22 0-16,22-1 0,0 1 16,0 0-16,0 0 15,22 21-15,-1 0 0,-21-21 16,21 21-16,0 0 0,21 0 15,-20 0-15,-1 0 0,0 21 16,21 0-16,-21 0 0,1 0 0,-1 1 16,0-1-16,0 0 0,-21 21 0,21 1 15,-21-1-15,0-21 16,0 0-16,0 0 0,0 1 0,0 20 16,-21-21-16,21 0 0,-21-21 0,0 21 15,0 1-15,-1-22 0,22 21 16,-21-21-16,21-21 31,0-1-15,0 1-16,0 0 0,21 0 15,-21-21-15,0 20 0,0-20 0,22 0 16,-1 21-16,-21-22 0,21 1 0,-21 0 16,21 20-16,0 1 0,-21-21 15,0 21-15,21 0 0,1 21 16,-1 0-16,0 0 15</inkml:trace>
  <inkml:trace contextRef="#ctx0" brushRef="#br1" timeOffset="36548.73">6731 8361 0,'0'0'15,"0"21"-15,0 0 16,0 0-16,21-21 15,0 0-15,0 22 0,1-22 16,-1 0-16,0 0 0,0 0 16,0 0-16,0 0 15,1 0-15,-1 0 0,0-22 0,21 1 16,-21 21-16,1-21 0,-1 0 0,0 0 16,21 0-16,-21-22 0,1 22 0,-1-21 15,0 21-15,0-22 16,0 1-16,0 0 0,-21-1 0,0 1 15,22 0-15,-22-1 0,0 22 0,0-21 16,0 21-16,0-22 0,0 22 16,0 0-16,0 0 0,-22 21 15,1 0-15,0 0 16,0 0-16,0 0 0,21 21 16,-21 0-16,-1 0 0,1 43 15,0 20-15,21-41 16,-21 20-16,21-20 0,-21-1 0,21 21 15,0-20-15,0-1 0,0 0 0,0 1 16,0-1-16,0-21 0,0 43 16,0-43-16,21 0 0,0-21 15,0 21-15,22-21 0,-22 0 16,0 0-16,0 0 0,21 0 0,-20 0 16,-1-21-16,21 21 0,-21-21 0,22 0 15,20-22-15,-21-20 16,1 42-16,-22-22 15,0 1-15,0 0 0,0 21 0,1-22 16,-22 22-16,0-21 0,21 21 0,-21-1 16,0 1-16,21 21 0,-21-21 15,0 42 1,0 0-16,-21 1 16,21-1-16,-21 0 0,21 0 15,-22 21-15,22 1 0,-21-1 16,21-21-16,0 22 0,0-22 15,0 0-15,0 0 0,0 0 0,0 0 16,0 1-16,0-1 0,0 0 0,21-21 16,1 21-16,-1-21 0,0 0 15,0 0-15,0 0 16,0 0-16,1-21 0,-1 0 0,21 21 16,-21-21-16,0-1 0,1 1 0,-22 0 15,21-42-15,-21 20 16,0 22-16,0 0 0,0-21 15,0 20-15,0 1 0,-21-21 0,-1 21 16,1 21-16,-21-21 0,21-1 0,0 22 16,-43 0-16,43 0 15,0 0-15,0 0 0,42 0 32,0 0-17,0 0-15,0 0 0,64 0 16,-43 0-16,1 0 0,-22 0 15,21 0-15,0 0 0,22 0 16,-22 0-16,1-21 0,-1 21 0,0-21 0,1 21 16,-22 0-16,0 0 0,21-21 15,-21 21-15,1 0 16,-22 21 0,0 0-1,0 0-15,-22 1 0,1-1 0,0 0 16,21 0-16,-21 0 0,0 0 0,0 22 15,-1-22-15,1 0 0,0 0 0,21 0 16,0 1-16,0 20 0,0-21 16,0 0-16,0 0 0,0 1 15,21-22-15,0 21 16,22-21-16,-22 0 0,0 0 16,21 0-16,1 0 0,-22 0 0,21 0 15,-21-21-15,22-1 0,-1 1 0,-21 21 16,0-21-16,22-21 0,-22 21 15,0-1-15,-21-20 0,0 21 16,0-21-16,0 20 0,0-20 0,0 0 0,0 21 16,0-1-16,-21-20 0,0 21 15,0 0-15,-1 21 0,1-21 0,-21 21 16,21 0-16,0 0 0,-1 0 0,1 0 16,0 0-16,0 21 0,0-21 15,0 21-15,21 0 0,-22 0 16,22 0-16,0 1 0,0-1 15,0 0-15,22-21 0,-1 0 16,0 21-16,0-21 0,0 0 16,0 0-16</inkml:trace>
  <inkml:trace contextRef="#ctx0" brushRef="#br1" timeOffset="36948.41">9207 7938 0,'0'0'0,"22"-22"0,-22 1 15,0 0 1,0 42 0,0 0-1,0 1-15,0-1 16,0 21-16,0-21 0,0 22 0,0-1 16,-22 0-16,22 1 0,-21-1 0,0 64 15,21-64-15,0 0 16,0 22-16,-21-22 0,0 22 0,21-1 15,-21-20-15,-1 20 0,22 1 0,0-1 16,-21 64-16,0-85 16,0 22-16,0-1 0,21-20 15,-21 20-15,-1-20 0,1 20 0,0 1 16,0-22-16,0 21 0,0-20 0,-1 20 16,1-20-16,-42 84 15,63-106-15,-21 21 0,21-21 0,0 0 16,0 1-16,0-1 15,21-21 1,0 0-16,0 0 0,-21-21 0,21-1 16,0 1-16,1 0 0,-1 0 15,0 0-15,0-22 0,-21 22 0,21-21 0</inkml:trace>
  <inkml:trace contextRef="#ctx0" brushRef="#br1" timeOffset="37344.11">9144 8149 0,'0'0'0,"-21"-21"0,21 0 0,0 0 16,-21-22-16,21 22 0,0-21 15,0 21-15,0 0 0,0-1 16,21 22-16,0-21 0,0 21 15,21-21-15,-20 21 0,20 0 0,-21 0 16,21 0-16,-20 0 0,20 0 16,-21 0-16,43 0 15,-43 21-15,0 0 0,0 1 0,0-1 16,22 21-16,-43 22 16,0-43-16,0 0 0,0 21 15,0-21-15,-22 1 0,1-1 0,0 0 16,-21-21-16,21 21 0,-1 0 0,1-21 15,0 21-15,-21-21 0,21 22 16,-1-1-16,22 0 31,22-21-15,-1 0 0</inkml:trace>
  <inkml:trace contextRef="#ctx0" brushRef="#br1" timeOffset="46232.47">2879 10689 0,'-22'0'16,"1"0"0,0 0-16,21-21 0,-21 0 15,0-21 1,21 20-16,-21 1 0,21 0 15,0 0-15,0 0 16,0 0-16,21 21 0,0 0 16,0-22-16,0 22 15,0 0-15,1 0 16,-1 0-16,0 22 0,0-1 16,0 0-16,0 0 15,-21 0-15,22 0 0,-22 22 0,0-22 16,0 21-16,0-21 0,0 22 0,0-1 15,0-21-15,0 22 0,-22-1 16,1 0-16,0 1 0,-64 84 16,64-85-1,-21-21-15,21 21 0,-22 1 0,22-1 0,-21-21 16,21 22-16,-22-22 0,1 21 16,0-42-16,21 21 0,-1-21 15,1 0-15,0 0 0,-21 0 16,21-21-16,-1 0 0,1 0 15,-21 0-15,0-64 0,20-21 16,22 64-16,0-1 16,0 22-16,0 0 0,0 0 15,22-21-15,-1 20 0,-21 1 16,21 21-16,0 0 0,21 0 16,-20 0-16,-1 0 0,21 0 15,22 21-15,-43 1 16,0-1-16,0 21 0,0-21 15,0 0-15,-21 22 0,43 20 0,-22-42 16,-21 1-16,21 41 16,0-42-16,-21 0 15,21 1-15,1-22 0,-1 0 16,0 0-16,0 0 0,0 0 16,0 0-16,1-22 0,-22 1 0,21 21 15</inkml:trace>
  <inkml:trace contextRef="#ctx0" brushRef="#br1" timeOffset="46559.38">3365 10986 0,'0'21'15,"-21"-21"-15,21 21 16,21-21 31,1 0-47,-22-21 15,21 21-15,-21-21 16,0-1-16,-21 22 16,-1 0-1,1 0 1,0 0-1,0 22-15,21-1 16</inkml:trace>
  <inkml:trace contextRef="#ctx0" brushRef="#br1" timeOffset="48016.6">4360 11113 0,'0'0'0,"0"21"15,0 0 1,0 0 0,21-21-16,1 0 0,-1 0 15,0 0-15,0 0 0,0 0 0,22 0 16,-1-21-16,0 0 15,1 0-15,-1 21 0,0-22 0,1 1 16,-1 0-16,21 0 0,-41 0 0,20 0 16,0-1-16,-21 1 0,22-21 15,-22 21-15,0 0 0,0-22 0,-21 22 16,0-21-16,21-22 16,-21 22-16,0 21 0,0 0 0,0-22 15,0 22-15,0 0 0,0 0 0,0 0 16,-21 21-16,21 21 31,-21 0-31,21 0 16,0 21-16,-21-20 0,21 20 0,0 0 15,0-21-15,0 22 0,0-1 16,0 0-16,0 22 0,0-22 0,0 22 16,0-22-16,0 22 0,-21-1 15,21 1-15,-21 20 0,21-20 0,-22-1 16,22 1-16,-21 20 0,0-20 0,0 21 15,21-1-15,-21-20 0,0 20 16,-22 65-16,22-65 0,0-20 16,21-1-16,0 1 0,-21-22 15,21 22-15,0-22 0,0 0 0,0 1 16,0-22-16,0 21 0,0-21 16,21 0-16,21 1 0,-21-22 15,1 0-15,-1 0 0,0 0 0,0 0 16,0-22-16,0 1 0,22 0 15,-22-21-15,0 21 0,0-22 0,0 1 16,22 0-16,-22-22 0,0 22 16,-21-22-16,21 1 0,-21-1 0,21-20 15,-21 20-15,0 1 0,0-1 0,-42-63 16,21 64-16,0 20 0,0 1 16,-22 0-16,22-1 15,-21 1-15,-1 21 0,22 0 0,-21-1 0,21 1 16,-22 21-16,22 0 0,0 0 15,0 0-15,21-21 32,21 0-17,0 21-15,22 0 0,-22-21 16,0 0-16,21-1 0,-21 1 0,22 0 16,-1 0-16,-21-21 0,22 20 0,20-20 15,-21 0-15,1-1 16,20 1-16,-20 0 0,20-1 0,-21 1 15,1 21-15,-1-21 0,-21 20 0,0 1 16,1 0-16,-1 0 0,0-21 16,-21 20-16,-21 22 47,0 22-47,-1-1 0,1 0 0,21 0 15,-21 21-15,0-20 0,21 20 16,-21-21-16,21 21 0,0-20 0,0 20 15,0 21-15,0-41 0,0-1 16,0 21-16,21-21 0,0 0 16,0 1-16,0-22 0,22 0 15,-22 0-15,0 0 0,21 0 16,-20 0-16,-1-22 0,21 1 16,-21 0-16,22-21 0,-22 21 15,0-22-15,0 22 0,-21 0 0,0-21 16,0 20-16,0-20 0,0 21 15,0 0-15,-21-22 0,0 22 0,0 0 16,-1 0-16,1 21 0,0 0 0,0-21 16,0 21-16,0 0 0,-1 0 15,1 0-15,0 21 0,0-21 0,21 21 16,-21 0-16,21 0 16,0 1-16,0-1 15,21-21-15,0 0 16,0 0-16,0 0 0,22 0 0,-22 0 15</inkml:trace>
  <inkml:trace contextRef="#ctx0" brushRef="#br1" timeOffset="48440.88">6308 10816 0,'0'0'0,"-22"-63"31,22 42-15,0-1-1,22 1-15,-1 21 0,0 0 16,0 0-16,0 0 0,0 21 16,1 1-16,20-1 0,-21-21 15,0 42-15,0-21 0,1 0 0,-1 1 16,-21 41-16,0-42 0,0 0 15,0 1-15,0-1 0,0 0 16,-21 0-16,21 0 0,-22 0 0,1 1 16,0-22-16,0 0 15,0 0-15,21-22 16,0 1 0,0 0-16,0 0 0,21 0 15,0 0-15,0-1 0,-21 1 16,64-63-16,-43 62 15,21-20-15,1 0 16,-22 21-16,21-1 0,-21 1 0,0 0 16,22 0-16,-22 0 0,21 0 0</inkml:trace>
  <inkml:trace contextRef="#ctx0" brushRef="#br1" timeOffset="49228.94">7556 10414 0,'-21'0'16,"21"42"-1,21-42 1,1 0-1,-1 0-15,0 0 0,21 0 16,-21 0-16,22-21 0,-1 0 0,0 21 16,-20-21-16,20 0 0,0 0 15,1 21-15,-1-22 0,-21 1 16,0 0-16,0 21 0,1-21 0,-22 0 16,0 0-16,0-1 0,0 1 15,-22 0-15,1 21 0,0-21 16,0 21-16,-21 0 0,-1 0 0,1 0 15,21 0-15,-22 0 0,1 0 0,0 21 16,-1 0-16,1 0 0,21 1 16,-21-1-16,20 21 0,1 0 15,0-20-15,21 20 0,0 0 0,0 1 16,0-22-16,0 21 0,0-21 0,21 22 16,0-22-16,1 0 0,83 21 15,-62-42-15,-1 21 16,0-21-16,1 0 0,-1 0 15,0 0-15,1 0 0,-22 0 0,0 0 16,0-21-16,0 0 0,-21 0 16,-21 21-1,0 0-15,0 0 0,0 0 0,-22 0 16,1 0-16,0 0 16,-1 0-16,1 0 0,0 21 0,21 0 0,-22 0 15,22-21-15,0 22 0,-21-1 0,20 0 16,22 0-16,-21 0 0,21 22 15,0-22-15,0 0 0,0 21 16,0 22 0,21-64-16,1 21 0,-1 0 0,0-21 15,0 0-15,21 21 0,1-21 16,-22 0-16,21 0 0,1 0 0,105-42 16,-106 42-16</inkml:trace>
  <inkml:trace contextRef="#ctx0" brushRef="#br1" timeOffset="49742.64">8699 10605 0,'0'-43'15,"0"22"-15,0 0 16,0 0-16,-21 21 16,0 0-16,0 0 0,0 0 15,-22 0-15,22 0 0,0 21 16,-42 21-16,41-21 0,1 22 15,0-22-15,-21 21 0,21-21 16,-1 22-16,1-22 0,21 21 0,-21-21 16,21 1-16,-21-1 0,21 42 15,0-20 1,21-43-16,0 0 0,0 0 16,1 0-16,-1 0 0,0 0 15,0 0-15,0 0 0,22-22 0,-22 22 16,0-21-16,21 0 0,-21 0 15,1 0-15,20-22 0,-21 22 0,0-21 16,22 21-16,-22-22 0,0 22 0,-21-21 16,21 21-16,-21 0 0,21-1 15,-21 1-15,0 0 16,0 42 0,-21 0-16,21 1 15,0-1-15,-21 0 0,0 0 16,21 21-16,-21-20 0,21-1 0,0 21 0,-22-21 15,22 0-15,0 1 0,-21-1 16,21 0-16,0 0 0,0 0 16,0 0-16,0 1 0,0-1 15,21-21-15,1 0 0,-1 0 0,0 0 16,21 0-16,-21 0 0,22 0 16,-22 0-16,21-21 0,1-1 0,-1 1 15,-21 0-15,21 0 0</inkml:trace>
  <inkml:trace contextRef="#ctx0" brushRef="#br1" timeOffset="50037.48">9419 10562 0,'0'0'0,"21"-21"0,-21 0 0,21 0 0,-21 0 15,0-1-15,0 1 16,0 0-16,0 0 0,-21 21 16,0 0-1,0 0-15,0 0 0,0 21 16,-1 0-16,1 0 0,0 22 0,21-22 15,-21 21-15,0-21 0,0 22 16,21-1-16,-22-21 0,22 22 0,-21-22 16,21 21-16,-21-21 0,21 0 15,0 22-15,0-22 0,0 0 0,0 0 16,21 0-16,0-21 0,1 22 16,-1-22-16,21 0 0,-21 0 15,0 0-15,22 0 0,-22 0 16,21-22-16,1 1 0,-22 0 15,21 0-15,0 0 0,1 0 0,-1-22 16,43-20-16</inkml:trace>
  <inkml:trace contextRef="#ctx0" brushRef="#br1" timeOffset="50568.17">9991 10139 0,'0'0'0,"0"-21"0,0-22 0,0 22 15,0 0-15,0-21 0,0 21 0,-22-1 16,22 1-16,-21 21 15,21 21 1,0 1-16,-21-1 16,21 21-16,0-21 0,0 22 0,0 41 15,0-41-15,-21-1 16,21 21-16,0-20 0,0 20 0,0-20 16,-21 20-16,21-21 0,-21 1 0,-1-1 15,22 0-15,0-20 0,-21 20 16,21-21-16,-21 0 0,21 0 0,-21 1 15,21-1-15,0 0 0,0-42 47,0 0-47,0-1 0,0 1 16,0-21-16,21 21 0,0-22 16,0 22-16,-21-21 0,22 0 15,62-64-15,-63 85 16,22-1-16,-22-20 0,21 21 0,1 21 15,-1-21-15,0 21 0,1 0 16,-22 0-16,21 0 0,0 21 0,-20 0 16,-1 0-16,21 0 0,-21 43 15,0-1 1,-21-20-16,0-22 0,0 21 0,-21 22 16,0-43-16,0 0 0,0 0 15,-22 22-15,22-43 0,-21 21 0,21 0 16,0 0-16,-1-21 0,-20 21 15,21-21-15,21-21 47,21 0-47,0 21 0</inkml:trace>
  <inkml:trace contextRef="#ctx0" brushRef="#br1" timeOffset="52640.83">2413 13018 0,'0'0'0,"-21"0"0,21-22 16,0 1 0,0 0-16,0 0 15,0 0-15,0 0 16,21-1-16,0 22 0,0-21 15,0 21-15,1 0 0,-1 0 16,21 0-16,-21 0 0,0 0 16,22 0-16,-22 0 0,0 21 0,43 22 15,-43-22-15,0 21 16,-21-21-16,0 22 0,0-22 0,0 21 16,0-21-16,0 22 0,-21-22 15,0 21-15,-1-21 0,-20 1 0,0 41 16,21-42-16,-22-21 0,22 21 15,0-21-15,0 0 16,0 0-16,21-21 31,0 0-31,0 0 16,0 0-16,0 0 16,21 21-16,0-22 0,0 1 15,0 21-15,0 0 0,1 0 16,-1 0-16,21 0 0,-21 0 0,0 0 15,1 0-15,20 0 0,-21 0 16,0 0-16,0 21 0,1 1 0,-1-1 16,0-21-16,-21 21 0,0 0 0,21 0 15,-21 22-15,0-22 0,0 0 16,0 21-16,0 1 0,-21 20 16,0-21-16,0-20 15,-22 20-15,22-21 0,-21 21 0,-1-20 16,1-1-16,0-21 0,21 21 0,-22-21 15,1 0-15,0 0 0,-1 0 16,22 0-16,-21 0 0,21-21 16,-22 21-16,22-21 0,0-1 0,-21 1 15,20 0-15,1 0 0,0 21 16,21-21-16,0 0 0,-21 21 0,0-22 16,21 1-1,21 21 1,0-21-16,0 21 15</inkml:trace>
  <inkml:trace contextRef="#ctx0" brushRef="#br1" timeOffset="52944.66">3281 13399 0,'0'0'0,"21"0"63,-21-22-47,-21 22 46,21 22-62,21-22 31</inkml:trace>
  <inkml:trace contextRef="#ctx0" brushRef="#br1" timeOffset="55059.43">5207 13166 0,'0'-21'16,"0"42"-16,0-64 0,21 22 0,-21 0 16,0 0-16,0 0 0,0 42 31,0 0-16,0 0-15,0 0 0,0 1 16,0 20-16,0 0 0,0 1 0,0-22 16,0 21-16,0 0 0,0 1 15,-42 84-15,21-64 16,21-20-16,0-22 16,0 0-16,0 0 0,0-42 31,21 0-16,0-22-15,0 22 0,21-42 16,1-22-16,-22 43 16,0 21-16,0-22 0,22 1 15,-22 21-15,0-22 0,0 22 0,0 0 16,0 0-16,1 21 0,-1 0 0,0 0 16,0 0-16,0 0 15,-21 21-15,21 21 16,-21-20-16,0-1 0,0 0 15,0 21-15,0-21 0,0 22 0,22-1 16,-22-21-16,0 22 0,21-1 0,0-21 16,-21 0-16,21 22 0,0-22 15,0-21-15,1 21 0,-1-21 0,21 21 16,-21-21-16,22 0 0,-1 0 0,-21-21 16,64-21-1,-64 20-15,42-41 0,-20 21 0,-22 20 16,0-20-16,0 0 0,-21 21 15,0-22-15,0 1 0,0 0 16,0 20-16,0-20 0,0 21 0,0 0 16,0 0-16,-21-1 0,0 22 15,0 0-15,0 0 0,-1 0 0,1 0 16,0 0-16,0 0 0,0 22 0,0-1 16,-1 0-16,22 0 0,0 0 15,0 0-15,0 1 0,0-1 16,43 0-16,-22 0 15,0-21-15,0 0 0,22 21 0,-22-21 16,21 0-16,0 0 0,-20 0 0,41 0 16,-21-21-16,1 0 0,20 0 15,1 0-15,-1-1 0,1 1 0,-22-21 16,22 0-16,20-43 16,-63 43-16,22-1 0,-22-20 15,0 20-15,-21 1 0,0 0 0,0-1 16,0 1-16,0 21 0,0 0 0,0 0 15,0-1-15,-21 22 16,0 0-16,0 0 0,-1 22 16,1 20-16,0-21 0,0 21 15,0 1-15,21 41 16,0-41-16,-21 20 0,21-20 0,0-1 16,0 21-16,0-20 0,0-1 15,0 0-15,0 1 0,0-1 0,0 0 16,-22 22-16,22-22 0,0-21 15,0 22-15,0-22 0,0 0 16,0 0-16,0 0 0,0-42 31,22 0-15,-22 0-16,21 0 0,0 0 0,0-22 16,-21 22-16,21-21 0,0 21 15,1-22-15,-1 22 0,0-21 0,0 21 16,0-1-16,43-20 15,-43 42-15,0 0 16,0 0 0,-21 21-16,0 0 0,0 1 15,0-1-15,0 0 0,0 0 16,0 0-16,0 0 0,0 1 0,0 20 16,0-21-16,21 0 0,1 0 0,-1 1 15,-21-1-15,21 0 0,0-21 16,0 21-16,0-21 0,1 0 0,20 0 15,-21 0-15,0 0 0,22 0 16,-1-21-16,-21 0 0,21 21 0,-20-21 16,41-22-16,-21 1 0,-20 21 15,-1 0-15,0-22 0,0 22 16,0 0-16,0-21 0,1 20 16,-22 1-16,0 0 0,0 0 0,0 0 15,0 42 16,-22 0-31,1-21 0,21 21 0,0 0 16,-21 1-16,21 20 0,-21-21 16,21 0-16,0 0 0,0 1 0,0 20 15,0-21-15,0 0 0,0 0 16,0 1-16,0-1 0,21 0 0,0 0 16,0-21-16,22 0 0,-22 0 0,42 0 15,-20 0 1,-1 0-16,-21-21 0,22 0 15,-22 0-15,0-1 0,21 1 0,-21-21 16,1 21-16,-1-22 0,0 1 0,0 0 16,21-64-16,-20 21 15,-1 22-15,0-43 16,-21 64-16,0-1 0,0 1 16,0 0-16,0-1 15,0 22-15,0 0 0,0 42 16,0 0-1,-21 0-15,21 1 0,-21 20 16,21 0-16,0 1 0,0-1 0,0 0 16,0 1-16,-22 41 15,22-41-15,0-1 0,0 0 0,0 1 16,0-1-16,0-21 0,0 21 0,0-20 16,0-1-16,0 0 0,0 21 15,22-21-15,-1 1 0,0-22 16,0 0-16,0 0 0,22 0 15,-22-22-15,0 1 0,21 21 16,22-42-16,-43 21 16,21 0-16,-21-22 0,1 22 0,20 0 15,-21-21-15,0 20 0,-21-20 16,21 21-16,1-64 16,-22 64-16,-22 21 15,1 0-15,0 21 16,0 0-16,0 1 0,0 20 15,21-21-15,0 0 0,0 0 16,0 1-16,0 20 0,0-21 0,0 0 16,0 0-16,0 1 0,0 41 15,0-42-15,21 0 16,0-21-16,0 22 0,0-22 16,0 21-16,1-21 0,20 0 0,0 0 15,1 0-15,-22-21 16,21-1-16,-21 1 0,0 0 0,43 0 15,-43 0-15,0 0 0,0-22 16,1 22-16,-22 0 16,0-21-16,21 20 0,-21-20 0,0 21 0,0-21 15</inkml:trace>
  <inkml:trace contextRef="#ctx0" brushRef="#br1" timeOffset="55280.22">7874 12806 0,'0'0'16,"-21"0"-16,0 0 16,-1 0-16,44 0 46,-1 0-46,0 0 0,0 0 0,0 0 16</inkml:trace>
  <inkml:trace contextRef="#ctx0" brushRef="#br1" timeOffset="57028.3">10287 13377 0,'0'0'0,"21"0"16,0 0-16,0 0 0,-21-21 0,22 21 16,-1-21-16,0 0 0,0 0 15,0 0-15,0-1 0,1 1 0,-1-21 16,-21 0-16,42-43 15,-21 43-15,0-22 0,1 1 16,-22-1-16,0 1 0,21 20 0,-21-20 16,0-1-16,0 22 0,0 0 15,0-1-15,0 22 0,0-21 0,0 21 16,0-1-16,0 1 0,-21 21 0,-1 0 16,1 21-1,0 1-15,21-1 0,0 0 16,0 21-16,-21 1 0,21-22 0,0 42 15,-21-20-15,21 20 0,0 43 16,0-43-16,0-20 0,0 20 16,0-20-16,0-1 0,0 0 15,21 1-15,-21-22 0,21 21 16,0-21-16,0 0 0,-21 1 0,22-1 16,20-21-16,-21 0 0,0 0 15,22 0-15,-22 0 0,63 0 16,-62-21-16,20 21 0,0-22 0,1 1 15,-1 0-15,0-21 0,1 21 16,-22-22-16,21 22 0,-21-21 0,0-1 16,1 22-16,-1-21 0,-21 21 15,0 0-15,21-1 0,-21 1 0,0 42 32,0 1-17,-21-1-15,21 0 0,0 21 0,-21 22 16,-1-43-16,22 0 15,0 21-15,0-20 0,0-1 16,0 0-16,0 0 0,0 0 0,0 0 16,43 22-16,-22-43 15,0 0-15,0 0 0,0 0 16,1 0-16,-1 0 0,21 0 0,-21-21 16,0 21-16,1-22 0,-1 1 15,-21 0-15,21 0 0,-21 0 0,21 0 16,-21-1-16,0-20 0,0-21 15,0-1-15,-21 43 16,0 0-16,-43-43 16,43 64-16,0-21 0,-21 21 0,20 0 15,1 0-15,0 0 0,0 0 16,0 0-16,42 0 16,0 21-1,0-21-15,22 0 0,-22 0 16,21 0-16,0 0 0,1 0 0,-1 0 15,0 0-15,1 0 0,-1-21 0,0 0 16,22 21-16,-22-21 0,1 21 16,-1-21-16,0 21 0,1 0 0,-22-22 15,21 22-15,-21 0 16,-21 22 0,-21-1-1,21 0-15,-21 0 0,0 0 16,0 0-16,-1 1 0,1 20 0,0-21 15,0 0-15,-21 43 0,42-43 16,0 0-16,0 21 0,0-20 16,0-1-16,0 0 0,0 0 15,0 0-15,0 0 0,21-21 16,0 0-16,0 22 0,0-22 0,22 0 16,-1 0-16,-21 0 0,64 0 15,-43-22-15,-21 1 0,22 0 16,-22 0-16,21 0 0,-21 0 15,0-22-15,1 22 0,-1-21 0,-21-1 16,0 22-16,0-21 0,0 0 16,0-1-16,0 22 0,-21-21 0,-1 21 15,1-1-15,0 1 0,-21 0 0,21 21 16,-22 0-16,22 0 0,-21 0 16,21 0-16,-22 0 0,43 21 31,21-21-31,1 0 15,-1 21-15,21-21 0,-21 0 16,22 0-16,-1 0 0,0 0 16,1 0-16,-1 0 0,43 0 15,-43 0-15,0 0 0,1-21 0,-1 21 16,0-21-16,-21 21 0,22-21 16,-22 0-16,0 21 0,0-21 0,0-1 15,-21 44 16,0-1-31,-21 0 16,0 0-16,21 0 0,0 22 0,-21-22 16,21 21-16,-21 0 0,0 1 15,21-1-15,0 22 0,0-22 0,-22 0 16,1 64-16,21-64 16,0 22-16,-21-22 0,21 22 15,0-1-15,-21 1 0,-21 84 16,42-85-16,-22 1 0,1-1 0,0 1 15,21-22-15,0 22 0,-21-22 16,0 22-16,21-22 0,0 0 0,-21 1 16,21-1-16,-22 0 0,22-21 0,0 1 15,-21 20-15,21-21 0,0 0 16,0-42 15,21 0-31,1 0 16,-22 0-16,21-22 15,-21 22-15,21-21 0,-21 21 0,21-22 16</inkml:trace>
  <inkml:trace contextRef="#ctx0" brushRef="#br1" timeOffset="57396.11">12742 12785 0,'0'0'0,"0"-21"0,0-22 0,-21 22 0,0-64 32,21 64-32,0 0 0,21 0 0,0 0 15,0 21-15,1-21 0,-1 21 16,21 0-16,0-22 0,1 22 0,-1 0 16,0 0-16,1 0 0,-22 0 0,21 0 15,-21 22-15,22-1 0,-22 0 16,0 0-16,-21 0 0,0 0 15,0 22-15,0-22 0,0 0 0,-21 0 16,0 0-16,0 1 0,-22-1 16,22 0-16,-21-21 0,21 21 0,-22 0 15,22-21-15,-21 21 0,21 1 16,-22-22-16,22 21 0,0-21 16,0 21-16,21 0 0,0 0 15,0 0 1,0 1-1</inkml:trace>
  <inkml:trace contextRef="#ctx0" brushRef="#br1" timeOffset="64488.82">2392 14965 0,'0'-21'0,"0"0"16,0-1-16,0 1 0,-21 0 16,21 0-1,0 0-15,0 0 16,-22 21-16,1 0 16,21 21-1,0 0-15,0 0 16,-21 21-16,21-20 0,-21 20 15,21 0-15,0 1 0,0-1 16,-21 21-16,0-20 0,-1-1 0,1 22 16,0-22-16,0 0 0,0-21 15,0 22-15,-1-22 0,1 0 0,21 0 16,-21 0-16,21 1 0,-21-22 16,0-22-1,21 1-15,0 0 16,0 0-16,0 0 0,0 0 15,21-1-15,-21 1 0,21 0 16,0 0-16,0 0 0,1 21 16,-1-21-16,0 21 0,21 0 0,-21 0 15,22 0-15,-1-22 0,22 22 16,20 0 0,-63-21-16,22 21 0,-22-21 0,21 21 15,-21-21-15,22 21 0,-22-21 0,0 0 16,0 21-16,0-22 0,-21 1 15,0 0-15,22 0 0,-22 0 0,0 0 16,0-1-16,0 1 16,0 0-16,-22 21 15,1 0-15,0 21 32,21 22-32,0-22 0,0 0 15,0 21-15,0 1 0,0 41 16,0-41-16,0-1 0,-21 0 15,21 1-15,0-22 0,0 21 0,0-21 16,-21 22-16,21-22 0,0 0 16,-21 0-16,21 0 0,0 0 0,0 1 15,0-1-15,21-42 47,0-1-47</inkml:trace>
  <inkml:trace contextRef="#ctx0" brushRef="#br1" timeOffset="64783.67">3281 15367 0,'0'0'0,"0"21"0,0 0 15,0-42 32,21 0-31,-21 0-16,0 0 15,0 0-15,0-1 16,0 1 0,0 42-1,-21-21 1,21 22-16,0-1 0,0 0 15,42-21 1</inkml:trace>
  <inkml:trace contextRef="#ctx0" brushRef="#br1" timeOffset="65908.22">5397 15346 0,'0'0'0,"-21"0"0,21-21 15,0 0-15,0-1 16,0 1-16,0 0 0,0 0 16,0 0-16,0 0 0,0-1 15,0 1-15,0 0 0,-21-21 16,0 42-16,0-21 0,0-1 0,-1 22 16,1 0-16,0 0 0,-21 0 15,21 0-15,-43 22 16,43-1-16,0 0 0,-22 0 0,1 21 15,21-20-15,-21 20 0,20 0 16,-20 1-16,21-1 0,0 0 0,0 1 16,-1-1-16,1-21 0,21 43 15,0-1 1,0-42-16,21-21 0,1 0 16,-1 0-16,0 0 0,21 0 0,-21 0 15,22 0-15,-22-21 0,21 0 0,-21 0 16,22 0-16,20-43 15,-20 22-15,-22 21 0,21-22 0,-21-20 16,22 20-16,-22 1 0,0-21 16,0 20-16,0-20 0,0 20 0,22-62 15,-43 62-15,0 1 16,21 21-16,-21-22 0,0 22 16,0 0-16,0 42 31,-21 22-31,21-22 0,-21 21 15,21-21-15,0 22 0,0 20 16,0-21-16,-22 1 0,22 20 0,0-20 16,0 20-16,0 43 0,0-64 15,0 1-15,0-1 0,0-21 16,22 21-16,-22-20 0,21-1 16,0-21-16,0 21 0,21-21 0,-20 0 0,-1 0 15,21 0-15,0 0 0,43-42 16,21-22-1,-64 43-15,1-21 16,-22 20-16,21-20 0,-21 21 0,0-21 16,1-1-16,-22 22 0,0-21 0,21 21 15,-21-22-15,0 22 0,0 0 16,0 42 0,0 0-1,0 0-15,-21 1 0,21-1 16,0 21-16,0 22 15,0-22-15,0-21 0,0 21 0,0-20 16,0 20-16,0-21 0,0 0 0,0 22 16,21-22-16,0-21 0,-21 21 15,21 0-15,0-21 0,0 0 16,1 0-16,20 0 16,-21 0-16,0 0 0,0-21 0,1 0 0,-1 0 15,0-1-15,0 1 0,0 0 16,0-21-16,1-1 0,-22 1 0,0 0 15,0-1-15,0 1 0,0 0 16,0-1-16,0 1 0,0 21 0,0 0 16,-22 0-16,1-1 0,0 1 15,0 21-15,0 0 0,0 0 0,-1 0 16,-20 21-16,21 1 16,0-1-16,0 0 0,-1 0 0,1 0 15,0 0-15,21 22 0,0-22 16,0 0-16,0 43 15,0-43-15,21 0 0,22-21 0,-22 0 16</inkml:trace>
  <inkml:trace contextRef="#ctx0" brushRef="#br1" timeOffset="68000.63">7281 15007 0,'21'-21'0,"-42"42"0,42-63 0,-21 21 16,22 0-16,-22 42 47,0 0-47,0 0 0,-22 21 15,22-20-15,0 20 0,-21 0 0,0-21 16,0 22-16,0-1 0,21 0 0,-21 1 15,-1-22-15,1 21 0,21-21 16,0 43-16,-21-43 16,21 0-16,21-21 31,0 0-31,1-21 0,-1 0 16,0 21-16,0-21 0,0-22 15,0 22-15,1 0 0,-1-21 0,0 21 16,0-1-16,0-20 0,0 21 0,-21-21 15,22 20-15,-1 1 0,0 0 16,-21 0-16,21 21 16,-21 21-1,0 0-15,0 0 0,0 1 0,0-1 16,0 0-16,0 21 0,0-21 16,0 1-16,0 20 0,0-21 0,0 0 15,21 22-15,-21-22 0,21 0 16,1 0-16,-1 0 0,0 0 15,0-21-15,0 0 16,22 0-16,-22 0 0,0 0 0,21 0 16,-21-21-16,22 0 0,-22 0 15,0 0-15,21 0 0,-20-1 0,-1-20 16,42-21-16,-42 20 16,-21 1-16,22 21 0,-1-22 0,-21 22 15,0-21-15,0 21 0,0 0 0,21-1 16,-21 1-16,0 0 15,-21 42 17,21 0-32,0 1 0,-21-1 15,21 21-15,-22-21 0,22 22 0,0-22 16,-21 21-16,21 0 0,0-20 0,0 20 16,0 21-1,0-20-15,21-43 0,1 21 0,-1 0 16,0-21-16,0 0 0,0 0 15,0 0-15,1 0 0,-1 0 0,21 0 16,-21-21-16,0 0 0,1 0 0,20-1 16,-21 1-16,0-21 0,0 0 15,1-1-15,-1 1 0,0 0 0,42-107 16,-41 107 0,-1 0-16,-21-1 0,0 1 15,0 0-15,0-1 0,0 22 0,0 0 16,0 0-16,0 0 0,-21 42 31,21 0-31,-22 0 0,1 22 16,21-22-16,-21 21 0,21 0 0,0-20 15,-21 20-15,21 0 0,-21 1 0,21-1 16,0 0-16,0 1 16,0-1-16,0 0 0,0 1 0,0-1 0,0-21 15,0 21-15,0-20 0,0 20 16,0-21-16,0 0 15,21-21 1,0 0-16,-21-21 16,21 0-16,0 0 0,1 0 0,-22-1 15,21 1-15,0 0 0,0-21 0,0 21 16,0-22-16,1 22 0,-1-21 16,0 21-16,0-1 0,0 1 15,0 0-15,1 21 16,-22 21-1,0 0-15,21 1 0,-21-1 0,0 0 16,0 0-16,0 0 16,21 0-16,-21 22 0,21-22 0,0 21 15,0-21-15,1 1 16,20-22-16,-21 21 0,0 0 0,22-21 16,-22 0-16,21 21 0,0-21 0,-20 0 15,20 0-15,0 0 0,1 0 16,-22-21-16,21 0 0,-21 21 0,0-21 15,22-1-15,-22-20 0,0 21 0,0-21 16,0 20-16,1-20 0,-1-64 16,0 64-1,0 21-15,-21 0 0,0-1 16,0 44 15,0-1-31,0 0 0,0 0 0,0 21 16,0-20-16,0 20 0,0-21 15,0 21-15,0-20 0,0-1 0,0 21 16,0-21-16,0 0 0,0 1 0,0-1 16,21-21-16,0 21 0,1-21 15,-1 0-15,0 0 0,0 0 16,0 0-16,0 0 0,1 0 16,-1 0-16,0-21 0,21 0 15,-21-1-15,1-20 0,-1 21 0,0-21 0,0-1 16,0 1-16,0 0 15,1-1-15,-1-20 0,0 20 0,0 1 16,-21-21-16,0 20 0,21 1 0,-21 0 16,21-1-16,-21 1 15,0 0-15,0-1 0,0 22 0,0 0 16,0 42 0,0 0-16,-21 0 15,21 22-15,-21-22 0,21 21 0,0 1 16,-21-1-16,21 0 0,0-21 15,0 22-15,0-1 0,0 0 16,0 1-16,0 20 0,0-20 0,0-22 16,0 21-16,0 0 0,0 1 15,0-22-15,21 0 0,0 0 0,-21 0 16,21 1-16,1-1 0,20-21 16,-21 0-16,21 0 0,-20 0 15,-1 0-15,21 0 0,-21-21 0,22 21 16,-22-22-16,21 1 0,-21 0 15,0 0-15,1-21 0,20 20 0,0-62 16,-21 63-16,-21-22 16,22 1-16,-22 21 0,0-22 0,21 22 15,-21 0-15,0 0 0,0 0 16,-21 21 0,-1 0-16,1 0 15,21 21-15,-21 0 0,21 0 0,-21 0 16,21 22-16,0-1 0,0-21 0,0 22 15,0-1-15,0-21 0,0 21 16,0 22-16,0-43 0,0 0 16,21 0-16,0 1 0,22-1 0,-22 0 15,0-21-15,21 0 0,1 0 16,-22 0-16,21 0 0,0 0 0,1 0 16,-1 0-16,-21-21 0,22 0 15,-1-1-15,0 1 0,-21 0 16,22 0-16</inkml:trace>
  <inkml:trace contextRef="#ctx0" brushRef="#br1" timeOffset="68503.35">9652 14520 0,'-42'43'16,"20"-22"-16,22 0 15,0 0-15,0 0 16,22-21 15,-1 0-31,0-21 16,-21 0-16,0 0 15,0 0-15,0 0 16,0-1-16,0 1 16,-21 21-1,0 21-15,21 1 16,0-1-16,0 0 16,-22 0-16,22 0 0,0 0 15,0 1-15,0-1 0,0 0 16</inkml:trace>
  <inkml:trace contextRef="#ctx0" brushRef="#br0" timeOffset="76990.47">1693 9991 0,'0'0'0,"21"-21"0,1 21 0,-1-22 16,-21 1-16,21 21 15,-21-21-15,0 0 16,0 0-16,0 0 16,0-1-16,0 1 0,-21 0 15,0 21 17,21 21-17,0 0-15,0 1 0,0 20 0,0-21 16,0 21-16,0 1 0,0-1 15,0 0-15,0 22 0,0-22 0,0 22 16,0-1-16,0 1 0,0 20 16,21-20-16,-21-1 0,0 1 0,0-1 15,0 64-15,0-63 16,0-1-16,0 22 0,0-21 16,0-1-16,0 1 0,-21-1 0,-1 1 15,22-1-15,-21 1 0,0-22 16,0 0-16,21 43 0,0-43 15,0-21-15,0 1 0,0-1 16,0 0-16,0 0 0,0-42 31,0 0-15,0 0-16,0-1 16,0 1-16,0 0 0,0-21 0,21 21 15,-21-22-15</inkml:trace>
  <inkml:trace contextRef="#ctx0" brushRef="#br0" timeOffset="78700.13">1863 10054 0,'0'0'0,"0"-21"15,0 0 1,0 0 0,0 0 15,21 21-31,0 0 0,0 0 15,0 0-15,0 0 16,1 0-16,-1 0 0,0 0 0,0 0 16,21 0-16,-20 0 0,62 0 15,-41 0-15,-1 0 0,21 0 16,1 0-16,-1 0 0,1 0 16,21 0-16,-1 0 0,1 0 15,0 0-15,84 0 0,-63 0 16,127 0-16,-106 0 15,0 0-15,0 0 0,-22 0 0,22 21 16,-21-21-16,21 0 0,0 0 0,0 0 16,21 0-16,106 0 15,127 0 1,-254 0-16,22 0 0,-1 0 0,-21 0 16,21 0-16,-21 0 0,21 0 0,0 0 15,0 0-15,1 0 0,20 0 0,-42 0 16,21 0-16,0 0 15,0-21-15,22 21 0,-22 0 0,0 0 16,148 0-16,-147 0 0,-1 0 16,0 0-16,0 0 0,0 0 15,0 0-15,-21 0 0,0 0 0,22 0 16,-22 0-16,0 0 0,0 0 0,0 0 16,0 0-16,-22 0 0,1 0 15,0 0-15,-21 0 0,21 0 0,-1 0 16,-20 0-16,0 0 15,-1 0-15,86 0 0,-107 0 0,1 0 16,-22 0-16,22 0 0,-22 0 16,-21 0-16,0 0 0,0 0 15,1 0-15,-1 0 0,0 0 16,-21-22 15,-21 22 32,0 22-48,21-1 1,0 0-16,0 0 16,0 0-16,0 0 15,0 1-15,0-1 0,0 0 0,0 21 16,0-21-16,0 22 0,0-1 15,0 0-15,0 1 0,-22 20 0,22-20 16,-21-1-16,21 21 0,-21-20 0,21-1 16,0 22-16,-21-22 0,21 0 0,-21 1 15,21-1-15,0 0 0,-21 1 16,21-1-16,-22 0 0,22 1 0,-21-1 16,21 0-16,0-21 0,-21 22 15,0-1-15,21-21 0,-21 0 16,0 22-16,-1-22 0,1 0 0,0 21 15,0-20-15,0-22 16,0 21-16,-1 0 0,1-21 0,0 0 16,0 21-16,-21-21 0,20 0 0,-41 21 15,21-21 1,20 0-16,-20 0 0,0 0 0,21 0 16,-22 0-16,1 0 0,-22 0 0,22 0 15,0 0-15,-22 0 0,1 0 16,-22 0-16,22-21 0,-22 21 15,0 0-15,1 0 0,-22 0 0,21 0 0,-21 0 16,0 0-16,-21 0 0,22 0 0,-22 0 16,-22 0-16,22 0 15,0 0-15,-21 0 0,-296 0 16,126 0-16,170 0 16,0 0-16,-21 0 0,-1 0 15,1 0-15,21 21 0,-22-21 0,-168 0 16,-149 0-1,318 21-15,20-21 0,-20 0 16,21 0-16,0 0 0,-22 0 0,22 22 16,21-22-16,-21 0 0,21 0 0,0 0 15,0 0-15,0 0 0,21 0 16,-21 0-16,21 21 0,1-21 0,20 0 16,-21 0-16,21 0 0,1 0 15,20 0-15,-20 0 0,20 0 16,1 0-16,20 0 0,-20 0 15,-1 0-15,22 0 0,0 0 0,-1 0 16,1 0-16,0 0 0,-1 0 0,22 0 16,0 0-16,-21 0 0,20 0 0,1 0 15,0 0 1,0 0-16,0 0 62,0 0-62,-1 0 16,1 0-16,0 0 0,0 21 16,0-21-16,0 0 15,-1 0-15,1 0 0,0 0 16,0 0-16,0 0 0,0 0 16,-1 0-16,1 21 15,21-42 63,21 0-78,1 21 0,-22-21 16</inkml:trace>
  <inkml:trace contextRef="#ctx0" brushRef="#br0" timeOffset="79576.71">1079 10520 0,'0'0'0,"-21"0"16,21-21-16,0 42 78,0 0-78,0 0 16,0 0-16,21 1 0,-21-1 15,0 0-15,22 0 0,-22 0 16,0 0-16,0 1 0,21-1 15,-21 0-15,21 0 0,-21 0 0,21 0 16,-21 1-16,0-1 0,0 0 16,21 0-16,0 0 15,-21 0-15,0 1 0,22-22 16,-1 0-16,0 0 0,0 0 16,0 0-16,0 0 15,22 0-15,-22 0 0,21 0 0,22-22 16,-1 1-16,1 0 0,-1 0 0,1 0 15,20-22-15,1 1 0,0 21 16,21-21-16,-1-1 0,1 1 0,0 0 16,0-1-16,63-41 15,-84 41-15,-22 22 0,1 0 0,-1 0 16,-20 0-16,-1-1 16,0 1-16,-20 21 0,-1 0 0,0-21 15,0 21-15,0 0 0,-42 0 63,0 0-63,0 0 0,0 21 15,-22-21-15,22 0 0,0 21 0,-21-21 16</inkml:trace>
  <inkml:trace contextRef="#ctx0" brushRef="#br0" timeOffset="80299.39">698 10668 0,'0'0'0,"0"-21"0,-21 21 16,21 21-1,0 0 1,0 0-16,0 1 0,0-1 15,21 0-15,-21 0 0,22 21 0,-22-20 16,0-1-16,21 21 0,-21-21 16,21 0-16,-21 1 0,0-1 15,21 21-15,0-21 0,0 0 16,1 1-16,-1-1 0,0 0 16,0 0-16,0-21 0,0 21 15,1-21-15,-1 0 16,0 0-16,0 0 0,0 0 0,0 0 15,1 0-15,20-21 0,0 0 16,1 0-16,-1 0 0,43-1 0,-22 1 16,1 0-16,20-21 0,1 21 15,0-22-15,-1 22 0,1-21 0,0-1 16,20 1-16,1 0 0,0-1 16,0 22-16,-21-21 0,20 21 0,-20-22 15,0 22-15,-22 0 0,-20 0 0,20 21 16,-21-21-16,-20 0 0,-1 21 15,0 0-15,0 0 0,-21-22 16,21 22 15,0 0 47,-21-21-62,0 0 0</inkml:trace>
  <inkml:trace contextRef="#ctx0" brushRef="#br0" timeOffset="81096.14">1566 8276 0,'0'-21'0,"0"42"0,0-63 16,0 63 30,0 0-46,0 0 16,0 1-16,0-1 0,0 0 0,0 0 16,0 21-16,21-20 0,-21-1 15,22 0-15,-22 21 0,0-21 0,0 1 16,0-1-16,0 0 0,0 0 16,21 21-16,-21-20 15,21-1 1,0-21-16,0 0 15,0 0-15,1-21 0,20 21 16,0-22-16,1 1 0,-1 0 0,21-21 16,1 21-16,21-22 0,-1 1 15,1 0-15,0-1 0,20 1 16,-20 0-16,0-1 0,-1 1 0,1 21 16,-21-22-16,-22 22 0,21 0 15,-20 0-15,-22 21 0,0 0 0,0-21 16,0 21-16,-21 21 31,-21 0-31,0 0 16,0-21-16,0 21 15,0-21-15,-1 22 16,1-22-16,-21 21 0,21-21 0,0 0 16,-22 21-16</inkml:trace>
  <inkml:trace contextRef="#ctx0" brushRef="#br0" timeOffset="81637.83">1460 8467 0,'0'0'0,"-21"0"0,21 21 16,-21 0-16,21 0 16,-21 0-1,21 1-15,0-1 0,0 0 0,0 0 16,0 0-16,0 0 0,0 1 15,0-1-15,0 0 0,0 0 0,21-21 16,0 21-16,0-21 0,1 0 16,20 0-16,-21 0 0,21 0 15,1 0-15,20-21 0,-20 0 16,20 0-16,1 0 0,20-1 16,1-20-16,0 21 0,20 0 0,-20-22 15,21 22-15,-21-21 0,-1 21 0,1-22 16,-22 22-16,1-21 0,-1 21 15,-20 0-15,-1-1 0,0 1 0,1 21 16,-22-21-16,0 21 0,0-21 16,-21 42 31,0 0-32,0 0-15,-21-21 16,21 22-16,-21-1 0</inkml:trace>
  <inkml:trace contextRef="#ctx0" brushRef="#br0" timeOffset="82692.95">11515 10668 0,'-22'0'0,"44"0"0,-65 0 0,22-21 16,0 21-16,0 0 16,0 0-1,42 0 16,0 0-31,21 0 0,1 0 16,-1 0-16,21 0 0,1 0 0,-1 0 16,22 0-16,-21 0 0,20 0 15,22 0-15,-21 0 0,-1 0 0,1 0 16,-21 0-16,-1-21 0,1 21 0,-22 0 16,0 0-16,1 0 15,-22 0-15,0 0 0,-42 0 31,0 0-31,-1 0 16,1 0-16,0 0 0,-21 0 16,21 0-16,-22 0 0,1 0 0,0 0 15,-22 0-15</inkml:trace>
  <inkml:trace contextRef="#ctx0" brushRef="#br0" timeOffset="83015.77">11197 10774 0,'-21'0'0,"42"0"0,-63 0 16,63 0 15,21 0-31,-21 0 0,22 0 0,-1 0 0,0 0 16,22 0-16,-22 0 15,22 0-15,20 0 0,-20 0 0,21-21 16,84 21-16,-84 0 0,20 0 15,-20-21-15,0 21 0,-22 0 16,1 0-16,-1 0 0,-20 0 0,-1-22 16,-21 22-16,21 0 0,-20 0 15,-22-21 1,0 0 15,0 0-15,0 0-16,0 0 15,0-1-15</inkml:trace>
  <inkml:trace contextRef="#ctx0" brushRef="#br0" timeOffset="83439.53">12636 10245 0,'-21'-21'31,"0"42"-16,21 0-15,0 0 16,0 0-16,0 0 0,0 1 0,0-1 16,21 0-16,0 0 0,1 21 0,-1-42 15,0 22-15,21-1 0,1 0 16,-22-21-16,21 0 0,22 21 0,20-21 16,-41 0-16,-1 0 15,21 0-15,-41 0 0,20 0 16,0 0-16,-21-21 0,1 21 0,-22-21 15,-22 21 17,-20 0-32,21 0 0,0 21 0,0 0 15,-22 0-15,1 0 16,21 22-16,-22-22 0,22 0 0,-21 21 16,0-20-16,-1 20 0,22-21 0,0 0 15,-21 22-15,20-22 0,1 0 16,0 0-16,0 0 15,21 0-15,0 1 0,21-22 32,0 0-32,0 0 0,1-22 15,-1 1-15</inkml:trace>
  <inkml:trace contextRef="#ctx0" brushRef="#br0" timeOffset="84046.93">13991 10647 0,'0'-21'0,"-21"0"16,0 21-16,0-22 0,-1 1 16,1 21-16,0-21 0,0 0 15,0 0-15,0 0 0,-1-1 0,22 1 16,0-21-16,0 21 0,0-22 15,0 22-15,0 0 0,0 0 16,22 21-16,20-21 0,-21 0 0,0-1 16,22 22-16,41-21 15,-63 21-15,22 0 0,-1 0 16,0 0-16,1 0 0,-1 0 0,-21 21 16,0 1-16,1-1 0,-22 0 0,0 0 15,0 0-15,-22 22 0,-20-22 16,21 21-16,-21-21 0,-1 22 0,-20-1 15,20-21-15,1 21 0,-21-20 0,20 20 16,22-21-16,-21 21 0,-1-20 16,22-1-16,0 0 0,21 0 15,0 0-15,0 0 0,0 1 0,0-1 16,0 0-16,42 0 0,-20-21 16,41 21-16,-42-21 15,22 0-15,-1 0 0,0 0 0,1 0 16,-1 0-16,-21-21 0,21 21 15,1-21-15,-22 0 0,21 0 0,-21-1 16,-21 1-16,0-21 16,0 0-16,0 20 0,0 1 0,0-21 15,-42 21-15,-21-22 0,41 43 16,-20-21-16,0 21 0,-1 0 0,22 0 16,-21 0-16,21 0 15,0 21-15,-1-21 0,1 22 0,21-1 16,0 0-16,0 0 15,21-21-15,22 0 16,-22 0-16,21 0 0,-21 0 0,22 0 16</inkml:trace>
  <inkml:trace contextRef="#ctx0" brushRef="#br0" timeOffset="84493.18">14986 10266 0,'0'0'16,"-21"-21"-16,0 21 0,-1 0 15,1 0-15,21 21 16,-21-21-16,0 42 0,0-21 0,0 1 16,-1 20-16,1 0 0,0 1 15,0-22-15,0 21 0,21 0 0,-21-20 16,21 20-16,0-21 0,0 21 15,0-20-15,0-1 0,21 0 0,0-21 16,21 21-16,-21-21 0,1 0 0,-1 0 16,21 0-16,-21 0 0,22 0 15,-1 0-15,-21 0 0,21-21 0,-20 0 16,20 0-16,0-1 0,22-41 16,-43 21-16,0-1 0,0 1 15,0 0-15,1-1 0,-22 1 16,0 21-16,0-43 15,0 43-15,-64-21 0,43 42 16,0 0-16,-22 0 0,22 0 0,-21 0 16,21 0-16,-22 0 0,22 0 0,-21 21 15,21 0-15,0 0 0,21 0 16,0 1-16,0-1 0,0 0 0,0 0 16,0 0-16,21-21 0,0 0 15,0 21-15</inkml:trace>
  <inkml:trace contextRef="#ctx0" brushRef="#br0" timeOffset="84867.97">16044 10287 0,'0'0'0,"-21"0"0,0 0 0,0 0 16,0 0-16,-1 0 0,1 0 15,21 21-15,-21 0 16,21 1-16,0-1 16,21-21-1,0 0-15,1 0 0,-1 0 16,0 0-16,0 0 0,0-21 16,-21-1-16,21 1 15,-21 0-15,0 0 0,0 0 16,0 0-1,-21 21-15,0 0 0,0 0 16,0 0-16,0 0 0,-1 0 0,1 0 16,0 21-16,0-21 0,0 21 15,0-21-15,21 21 0,0 0 16,0 0-16,21-21 31,0 0-31,0 0 0</inkml:trace>
  <inkml:trace contextRef="#ctx0" brushRef="#br0" timeOffset="85232.38">16827 9885 0,'0'0'0,"0"-42"16,0 20-1,-21 22 1,0 22-16,0-1 0,0 0 0,0 0 16,-1 0-16,1 22 0,0-22 15,-21 21-15,-1 0 0,22 1 0,-21-1 16,0 22-16,-1-1 0,1 1 16,0-22-16,-1 21 0,1 1 0,-43 42 15,43-43-15,21-20 0,-22-1 16,22 0-16,0 1 0,0-22 15,0 0-15,-22 42 0,22-41 16,0-22-16,21 21 0,0 0 16,-21-21-16,0 0 0,0 0 31,21-21-15,21 21-16,0-21 0,0-1 0,21 1 15</inkml:trace>
  <inkml:trace contextRef="#ctx0" brushRef="#br0" timeOffset="85652.02">16785 10626 0,'-42'84'31,"42"-62"-31,0-1 16,21-21 15,0 0-31,0 0 16,-21-21-16,21 21 16,-21-22-16,0 1 0,0 0 15,0 0-15,0 0 16,-21 21-1,0 0-15,0 21 16,21 0-16,-21-21 16,0 21-16,21 0 0,0 1 15,0-1 1,21-21 15,0 0-31,0-21 16,-21-1-1,0 1-15,0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6T03:47:59.9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2688 550 0,'0'0'0,"21"-42"16,-21 21-1,21 0-15,1 0 16,-22-1-16,0 1 0,0 0 16,0 42 15,0 0-15,0 1-16,0 20 0,0-21 0,-22 21 15,1 1-15,21-1 0,-21 0 16,21 22-16,-21-22 0,0 22 15,0-1-15,-1 1 0,1-1 0,21-20 16,-21 20-16,0-21 16,0 22-16,21-22 0,-21 1 0,-1-22 15,22 21-15,-21-21 0,21 22 16,0-22-16,0 0 0,-21 0 16,21 0-16,0-42 31,0 0-31,0 0 15,0 0-15,0-1 0,0-20 0</inkml:trace>
  <inkml:trace contextRef="#ctx0" brushRef="#br0" timeOffset="378.78">2561 487 0,'0'0'16,"0"-21"-16,0 0 0,0-1 16,21 22-16,0-21 0,1 21 0,-1 0 15,0 0-15,0 0 0,0 0 16,22 0-16,-22 0 0,21 0 0,0 0 16,1 0-16,-22 21 0,21 1 15,1-1-15,-22 21 0,21-21 16,-21 22-16,0-1 0,1 0 15,-1 22-15,-21-22 0,0 22 0,0-1 16,0 1-16,0-1 0,0-21 16,0 22-16,-21-22 0,-1 1 0,1-1 15,21 0-15,0 1 0,-21-22 16,21 21-16,-21-21 0,21 0 0,0 1 16,0-1-16,0 0 15,0-42 16,0 0-31,0-1 16</inkml:trace>
  <inkml:trace contextRef="#ctx0" brushRef="#br0" timeOffset="662.62">2540 1143 0,'0'0'16,"21"0"-1,0 0 1,0 0-16,22 0 0,-22 0 0,21 0 16,-21 0-16,22 0 0,-22 0 15,21-21-15,-21 21 0,22 0 16,-22 0-16,0 0 0,0-21 0,0 21 15,1 0-15,-1 0 16,-21-21-16,21 21 0,0 0 16,-21-22-1</inkml:trace>
  <inkml:trace contextRef="#ctx0" brushRef="#br0" timeOffset="1183.32">3387 1016 0,'0'0'16,"-22"0"-16,22-21 0,-21 21 0,21-21 15,0 0-15,0-1 16,0 1-1,21 21-15,1-21 16,-1 21-16,0 0 0,0 0 16,0 0-16,22 0 0,-22 21 0,0 0 15,0-21-15,0 43 0,22-22 16,-22 0-16,0 21 0,-21-20 0,21 20 16,0-21-16,-21 21 0,21-20 15,-21 20-15,0-21 0,0 21 0,0-20 16,0-1-16,0 0 0,0 0 15,0 0-15,-21-21 0,21 21 0,-21-21 16,0 0-16,21 22 16,-21-22-1,21-22-15,0 1 16,0 0-16,0 0 16,0 0-16,0 0 0,0-1 0,0-20 15,0 21-15,0 0 0,0-22 16,0 22-16,21 0 0,0-21 0,-21 21 15,21-1-15,0 1 0,1 0 16,-1 0-16,0 21 16,0-21-16,0 21 15,0 0-15,1 0 16,-1 0-16</inkml:trace>
  <inkml:trace contextRef="#ctx0" brushRef="#br0" timeOffset="1707.02">4170 953 0,'0'-22'0,"0"-20"31,0 21-31,0 0 15,0 0-15,21 21 32,0 0-32,0 0 0,0 0 0,1 21 15,-1 0-15,0 0 16,0 0-16,0 22 0,0-22 0,-21 0 16,22 21-16,-22-21 0,21 22 15,-21-22-15,0 21 0,0-21 0,0 22 16,0-22-16,0 0 0,0 0 15,0 0-15,0 1 0,0 20 16,-21-42-16,21 21 16,-22-21-16,22-21 47,0 0-47,0 0 0,0-1 0,0 1 15,22-21-15,-22 21 0,21-22 16,-21 1-16,21 21 0,-21-21 0,21 20 15,0 1-15,-21-21 0,21 21 16,1 0-16,-22-1 0,21 22 0,0-21 16,0 0-16,0 21 15,0 0-15,1 0 16,-1 0 0,-21 21-1</inkml:trace>
  <inkml:trace contextRef="#ctx0" brushRef="#br0" timeOffset="2362.64">5461 1080 0,'0'0'0,"0"-22"0,0 1 0,0 0 15,0 0-15,0 0 16,0 0-16,0-1 0,0 1 0,0 0 16,-21 0-16,21 0 15,0 0-15,-21 21 0,-1-22 0,1 22 16,0 0-16,0 0 0,0 0 16,0 0-16,-1 0 0,1 22 0,0-1 15,0 0-15,0 0 0,0 21 16,-1 1-16,1-22 0,0 21 15,0 1-15,0-1 0,21-21 16,-21 21-16,21-20 0,-22 20 0,22-21 0,0 0 16,0 22-16,0-22 0,0 0 15,0 0-15,22 0 0,-1 0 16,0-21-16,0 0 16,0 22-16,0-22 0,22 0 15,-22 0-15,0 0 0,0 0 0,0-22 16,1 1-16,-1 0 0,0 0 15,21-21-15,1-22 16,-22 22-16,0 21 0,0-22 16,0 1-16,0 0 0,-21 20 0,0 1 15,22-21-15,-22 21 0,21 0 16,-21-1-16,0 1 16,0 42-1,0 1-15,0 20 16,0-21-16,0 0 0,0 22 15,0-22-15,0 0 0,0 21 16,0-21-16,0 22 0,0-22 16,0 0-16,0 0 0,0 0 0,0 1 15,0-1-15,0 0 0,0 0 16,21-21-16,-21 21 0,21-21 0,0 0 16,0 0-16,1 0 0,-1 0 15,0 0-15,0 0 0,0 0 16,0-21-16,22 0 0,-22 0 0,21 0 15</inkml:trace>
  <inkml:trace contextRef="#ctx0" brushRef="#br0" timeOffset="3358.9">6159 974 0,'0'0'16,"22"0"-16,-22-21 0,0-1 0,0 1 0,0 42 47,0 1-47,0-1 15,0 0-15,0 0 0,-22 21 0,22-20 16,0-1-16,-21 21 0,21-21 16,0 0-16,0 1 0,0-1 0,0 0 15,0 0-15,0 0 16,0 0-16,0 1 0,0-1 16,21-21-16,1 0 0,-1 0 15,0 0-15,0 0 0,0 0 16,0 0-16,1-21 0,-1-1 0,0 1 15,0 0-15,0 0 0,0-21 16,1-1-16,-1 22 0,0-21 0,0-1 16,0 22-16,-21-21 0,21 21 15,-21 0-15,22-1 0,-22 1 0,0 0 16,0 0-16,0 42 47,0 0-47,0 0 15,0 1-15,0 20 0,0-21 16,0 21-16,0 1 0,0-22 0,-22 21 16,1 1-16,21-1 0,-21 21 0,21-20 15,0-1-15,0 22 0,-21 41 16,21-41-16,0-1 0,-21 1 16,21 21-16,0-22 0,0 1 15,0-1-15,0 22 0,0-22 0,-21 22 16,21-22-16,0 22 0,0 0 0,0-1 15,0-20-15,0 105 16,0-105-16,0 20 0,-22 1 16,22 84-16,0-84 0,0 0 15,0-22-15,0 22 0,0 0 16,0-22-16,0 1 0,22-1 16,-1 1-16,0 41 0,-21-41 0,21-22 15,-21 1-15,21-1 0,0 0 0,-21-21 16,0 1-16,0-1 0,0 0 15,0-42 1,0 0-16,-21-1 16,0 1-16,0-21 0,0 0 15,0-1-15,-1 1 0,1 0 0,-21-22 16,0 1-16,-1-1 0,22 1 16,-21-22-16,-1 21 0,1-20 0,0-1 15,-1 22-15,22-22 0,-21 21 16,21-63-16,0 64 0,21-1 15,0 1-15,0-1 0,0-20 16,0 20-16,0 1 0,0-1 0,21-20 16,0 20-16,0 1 0,0-1 0,22 1 15,-22-1-15,21 1 0,-21-1 16,22 1-16,-1-1 0,-21 1 16,21-1-16,-20 22 0,20-22 15,-21 22-15,43-43 0,-43 43 0,0 21 16,21-43-16,-21 43 15,1 0-15,-22 0 0,0 0 16,21-1-16,-21 1 16,21 21-16,-21-21 15,21 21 17,0 0-32,0-21 15,1 0-15,-1 21 16,0-21-16,0 21 0,0-22 0</inkml:trace>
  <inkml:trace contextRef="#ctx0" brushRef="#br0" timeOffset="3806.96">7324 1058 0,'21'-21'0,"-42"42"0,63-63 15,-42 21-15,0 0 16,0 0-1,-21 21 1,0 0 0,-1 0-16,1 0 15,21 21-15,-21 0 0,0-21 0,0 21 0,21 0 16,-21 0 0,-1 1-16,22-1 0,0 0 15,0 0-15,0 0 16,0 0-16,22 1 0,-1-1 15,0 0-15,0-21 0,0 21 16,22 0-16,-22-21 0,0 21 0,21 1 16,-21-1-16,-21 0 15,22-21-15,-22 21 0,0 0 16,0 0-16,-22 1 16,1-22-16,0 21 15,0-21-15,-43 21 16,43-21-16,0 0 0,-21 0 15,21 21-15,-43-21 0,43 21 16,0-21-16,0 0 0,-1 0 0,1 0 16,0 0-16,0 0 0,-21 21 15,20-21-15,-20 22 0,0-22 0,-1 21 16,1 0-16,0-21 0</inkml:trace>
  <inkml:trace contextRef="#ctx0" brushRef="#br0" timeOffset="4482.85">1947 2032 0,'0'0'16,"-21"0"-1,42 0 17,0 0-17,1 0-15,20-21 0,-21 21 16,21 0-16,1 0 0,-1 0 0,22 0 16,-1 0-16,22 0 0,-1 0 15,22 0-15,0 0 0,0 0 0,21 0 16,-21 0-16,21-21 15,21 21-15,0 0 0,0 0 0,0 0 16,1 0-16,20 0 0,0 0 16,1 0-16,-1 0 0,0 0 0,1 0 15,-1 0-15,0 0 0,1 0 16,-22 0-16,21 0 0,-21 0 0,-21 0 16,21 0-16,-21 0 0,22 0 0,105 0 15,-127 0-15,0 0 16,-22 0-16,1 0 0,-21-21 15,0 21-15,-22 0 0,1 0 0,-1 0 16,-21 0-16,-20 0 0,-1 0 0,0 0 16,0 0-16,-42 0 78,0 0-78,21-22 0,-21 22 0</inkml:trace>
  <inkml:trace contextRef="#ctx0" brushRef="#br1" timeOffset="14738.11">2074 4911 0,'-21'0'0,"0"0"16,0 0-16,0 0 15,-1 0-15,1 0 16,0 0-16,0 0 0,0 0 15,0 0-15,21 21 16,0 0 15,21-21-31,0 0 0,0 21 16,0-21-16,22 0 0,-22 0 16,21 21-16,0-21 0,22 0 0,-1 0 15,1 0-15,21 0 0,-1 0 16,1 0-16,0 0 0,-1 0 0,1 0 15,0 0-15,-22 0 0,22-21 16,-22 21-16,22 0 0,-22 0 0,1 0 16,-1 0-16,-20-21 0,-1 21 0,-21 0 15,22 0-15,-22 0 0,0 0 16,-21-21 15,-21 0-15,0 21-16,21-21 15</inkml:trace>
  <inkml:trace contextRef="#ctx0" brushRef="#br1" timeOffset="15214.88">3238 4572 0,'-42'0'31,"21"0"-31,21 21 16,0 0-16,0 1 16,0-1-16,0 0 0,21-21 15,0 21-15,0 0 0,1 0 0,-1 1 16,21-1-16,-21 0 0,22-21 16,20 21-16,-21-21 0,1 21 15,-22-21-15,21 0 0,1 0 0,-22 0 16,42 0-16,-20 0 15,-22-21-15,0 21 0,0-21 0,0 21 16,-21-21-16,0 0 16,0-1-1,-21 22-15,0 0 16,0 0-16,0 0 0,-22 0 16,22 22-16,-21-1 0,21 0 0,-22 0 15,1 0-15,0 22 0,-1-22 16,1 21-16,21 0 0,-22 1 0,1-1 15,21-21-15,-21 22 0,20-1 16,-41 21-16,42-20 0,0-22 16,-1 0-16,1 0 0,0 0 15,21 1-15,-21-1 0,21 0 0,0 0 16,0-42 15,21 0-31</inkml:trace>
  <inkml:trace contextRef="#ctx0" brushRef="#br1" timeOffset="17703.46">4678 4953 0,'0'0'0,"21"0"31,0 0-31,0 0 0,0 0 16,1-21-16,-1 0 15,0 0-15,0 21 0,0-22 0,0-20 16,1 21-16,20 0 0,-21 0 15,0-22-15,0 22 0,1-21 0,-1-1 16,0 22-16,0-21 0,-21 0 16,0-1-16,0 22 0,0-21 0,0-1 15,0 1-15,0 21 0,0-21 0,0 20 16,0 1-16,0 0 0,0 0 16,-21 21-16,0 0 0,0 0 15,21 21-15,-22 0 0,22 0 0,0 22 16,0-1-16,-21 0 0,21 43 15,0-43-15,-21 22 16,21-22-16,0 22 0,0-22 16,-21 22-16,0-22 0,21 21 0,-21-20 15,21-1-15,0 0 0,0 1 0,0-22 16,-22 21-16,22-21 0,0 1 16,0-1-16,22-42 31,-22-1-16,0-20-15,0 21 0,0-21 0,21 20 16,0-20-16,0 0 0,-21-1 16,21 1-16,0 21 0,1-21 0,-1 20 15,0 1-15,0 0 16,0 21-16,22-21 16,-22 21-16,0 0 0,-21 21 0,21 21 15,-21-20-15,21-1 16,-21 21-16,0-21 0,0 22 0,0-1 15,0-21-15,0 21 0,21-20 16,-21 20-16,22-21 0,-22 0 0,21 22 16,0-22-16,0-21 0,0 0 15,0 21-15,22-21 0,-22 0 16,0 0-16,21 0 0,-20-21 0,20 0 16,0-1-16,-21 1 0,22 0 15,-22 0-15,21-21 0,-21-1 16,22 1-16,-22 0 0,21-43 15,-21 21-15,1 43 16,-22-21-16,21 21 0,0 0 16,-21-1-16,0 44 31,0-1-15,0 21-16,-21-21 0,0 22 15,-1-1-15,22 0 0,0 1 0,-21 20 16,21 1-1,0-22-15,0-21 0,0 0 0,21 0 16,1 1-16,-1-1 0,0-21 16,0 0-16,21 0 0,-20 0 0,-1 0 15,21 0-15,0 0 0,-20-21 16,-1 21-16,21-22 0,-21-20 0,0 21 16,1 0-16,-1-22 0,0 1 15,0 0-15,-21-1 0,0 1 0,0 0 16,0-1-16,0 22 0,0-21 0,0 0 15,0 20-15,-21 1 0,0 0 16,0 0-16,-1 21 0,1 0 0,0 0 16,-21 0-16,21 0 0,-22 0 15,1 21-15,0 0 0,20 0 0,-20 1 16,21-1-16,0 21 0,-22 85 31,43-85-31,0-20 0,22 20 0,-1-21 16,0 0-16,0 0 0,21 1 0,-20-1 15,20-21-15,-21 0 0,21 0 16,43 0-16,0 0 16,-22 0-16,-20-21 0,20-1 0,-21 1 15,1 0-15,-1-21 0,0 21 16,1-22-16,-22 22 0,21-21 16,-21 21-16,1-22 0,-1 22 0,-21 0 15,0 0-15,0-22 16,21 43-16,-21-21 0,0 42 31,0 1-31,0-1 0,0 0 16,-21 0-16,21 0 0,-21 22 0,21-22 15,0 0-15,0 21 0,-22-21 16,22 22-16,-21-22 0,21 0 16,0 0-16,0 0 0,0 1 0,0-1 15,0 0-15,21-42 31,-21 0-31,22-1 16,-22 1-16,21 0 0,-21-21 0,21 21 16,-21-22-16,21 1 0,0 21 15,0-22-15,1 22 0,-22 0 16,42-42-16,-21 63 0,0-22 16,0 22-16,1 0 0,-1 0 15,0 0-15,-21 22 16,0-1-16,0 0 0,0 0 0,0 0 15,0 43-15,0-43 16,0 21-16,0-21 0,0 22 0,0-22 16,0 0-16,0 0 0,21 0 15,-21 1-15,21-22 0,-21 21 16,21-21-16,1 0 0,-1 0 16,0 0-16,0 0 0,-21-21 15,21-1-15,0 1 0,1 0 16,-1 0-16,0-21 0,0 20 0,0-41 15,0 21-15,-21 20 0,22-20 16,-22 21-16,21 0 0,0 0 16,-21-1-16,21 1 0,0 0 15,-21 42 17,0 0-32,0 1 0,0-1 0,0 0 15,0 0-15,0 21 0,0-20 16,0-1-16,0 21 0,0-21 15,0 0-15,0 22 0,0-22 0,0 0 16,0 0-16,0 0 0,21-21 0,1 22 16,-1-22-16,0 0 0,0 0 15,0 0-15,0 0 0,1 0 0,-1 0 16,0 0-16,0-22 0,21 1 16,-20 0-16,-1 0 0,0 0 15,0 0-15,0-22 0,0 22 0,1-21 0,-1 21 16,0-1-16,-21 1 0,0 0 15,21 0-15,-21 0 0,0 42 32,0 0-32,0 0 15,0 0-15,-21 1 0,21-1 16,0 0-16,0 0 0,0 0 0,0 0 16,0 1-16,0-1 0,0 0 15,0 0-15,0 0 0,0 0 0,0 1 16,21-22-16,0 21 0,0-21 15,22 0-15,-22 0 0,0 0 16,21 0-16,43-64 16,-43 22-16,-20 21 15,-1-22-15,0 22 0,0-21 16,0 0-16,-21 20 0,0-20 0,0 21 16,0 0-16,0-22 0,0 22 15,0 0-15,-21 21 0,0-21 0,0 21 16,0 0-16,-22 0 0,22 0 0,-21 0 15,-1 0-15,1 0 0,0 0 16,-43 42-16,64-21 0,-21-21 16,20 22-16,1 20 0,0-21 0,21 0 15,0 0-15,0 1 0,0-1 16,0 0-16,21 0 0,0-21 0,22 21 16,63 0-16</inkml:trace>
  <inkml:trace contextRef="#ctx0" brushRef="#br1" timeOffset="18443.59">9080 4614 0,'0'-21'16,"0"42"-16,0-63 0,0 21 0,0 0 16,0 0-16,-21-1 15,0 22-15,0 0 0,-21 0 0,20 0 16,-20 0-16,21 0 0,-21 22 0,20-1 15,-20-21-15,0 42 16,-1-21-16,22 0 0,0 1 16,21-1-16,0 0 0,0 0 0,0 0 15,0 0-15,0 1 0,0-1 16,21 0-16,0-21 0,1 0 0,-1 0 16,21 0-16,-21 0 0,22 0 0,20 0 15,-42-21-15,22 0 16,-22 21-16,0-22 0,0 1 0,0 0 15,0 0-15,1 0 0,-1 0 16,-21-1-16,21 1 0,-21 0 0,0 0 16,0 42 31,0 0-47,0 0 0,0 1 15,0-1-15,0 21 0,-21 0 0,0 1 16,-1-1-16,1 0 0,0 22 15,0-1-15,21 1 0,-21-1 0,21 1 16,-21 21-16,21-22 0,-22 22 0,22-1 16,0 86-1,0-86-15,0 1 0,0 0 0,0-1 0,0 1 16,22 0-16,-1-22 0,0 22 0,0 84 16,0-105-16,0 20 15,1-20-15,-22-1 0,0 1 16,0-22-16,0 22 0,0-22 0,-22 0 15,-20 1-15,21-22 0,-21 21 0,-1-21 16,22 1-16,-21-1 0,-1 0 0,1-21 16,21 0-16,-21 0 0,-1 0 15,22-21-15,-42-22 0,41 1 16,-20 0-16,21-1 0,0-20 16,0-1-16,-1 1 0,-20-22 0,21 1 0,0-22 15,21 0-15,-21 0 0,-1-84 16,22-86-1,22 192-15,-1-1 0,0 0 16,0 22-16,21-1 0,-20 1 0,20 21 16,0-22-16,22 1 0,-22 20 15,22-20-15,-1 20 0,22-20 0,-22 21 16,149-85-16,-149 84 16</inkml:trace>
  <inkml:trace contextRef="#ctx0" brushRef="#br1" timeOffset="19302.09">9419 4614 0,'21'0'15,"0"-21"-15,1 21 16,20-21-16,-21 21 16,0-21-16,0 21 0,22-21 0,-22 21 15,0-21-15,21-1 0,-20 1 0,-1 21 16,-21-21-16,0 0 0,21 21 16,-42 0-1,0 0-15,-1 0 0,1 0 16,0 0-16,-21 21 0,21-21 15,-1 21-15,1 0 0,-21 1 0,21-1 16,0 0-16,-1 21 0,22 1 16,-21-22-16,21 0 0,0 0 15,0 0-15,0 22 0,0-22 16,0 0-16,21-21 0,1 0 16,-1 0-16,21 0 0,-21 0 0,64 0 15,21-21 1,-64 0-16,0-1 0,1 1 0,-1 0 0,0 0 15,1 0-15,-1-22 0,-21 22 16,22 0-16,-22-21 0,0 21 16,21-43-16,-42 43 15,0 0 1,0 42 0,-21 0-16,21 0 15,0 0-15,-21 1 0,0 20 16,21-21-16,-21 0 0,21 22 0,0-22 15,-22 0-15,22 0 0,-21 21 16,21-20-16,0-1 0,0 0 16,0 0-16,0 0 0,0 0 0,-21 1 15,21-44 17,0 1-32,0 0 15,21 0-15,-21 0 0,21-22 16,1 22-16,-1-21 0,0 21 0,0-22 15,0 22-15,0-21 0,22 21 0,-22 0 16,21-1-16,1 1 0,-22 0 16,21 21-16,0 0 0,-20 0 0,-1 0 15,21 0-15,-21 0 0,0 21 0,1 0 16,-22 22-16,21 20 16,-21-42-16,0 1 0,0-1 15,0 21-15,0-21 0,-21 0 0,21 1 16,0 20-16,-22-21 15,1 0-15,0 0 16,21 1-16,21-44 31,0 22-31,1-21 0,-1 0 16</inkml:trace>
  <inkml:trace contextRef="#ctx0" brushRef="#br1" timeOffset="20507.41">11091 4466 0,'0'0'0,"0"-21"16,0 0-16,-21 21 31,0 0-31,0 21 16,0 0-16,-1 0 0,1 1 0,0-1 16,0 0-16,0 21 0,0-21 0,21 22 15,-22-22-15,22 0 0,0 21 16,0-20-16,0 20 0,0-21 0,0 0 15,0 0-15,22 1 0,-1-1 16,21-21-16,-21 0 0,0 0 16,43 0-16,-22 0 15,-21-21-15,22 21 0,-22-22 0,0 1 16,21 0-16,-20-21 0,-1 21 16,0-22-16,-21 22 0,21-21 0,-21-1 15,21 22-15,-21-21 0,0 0 0,0 20 16,0-20-16,0 21 0,-21 0 15,0 0-15,0 21 0,0 0 0,-22 0 16,22 0-16,-21 0 0,-1 0 16,22 0-16,-21 21 0,0 21 0,-1-21 15,22 0-15,-21 1 0,21 20 0,-22 21 16,22-41-16,21-1 16,0 21-16,0-21 0,0 22 0,0-22 15,0 0-15,21 0 0,0 0 16,1 0-16,20 1 0,-21-22 0,21 0 15,-20 21-15,20-21 0,21 0 16,-20 0-16,-1 0 0,22-21 0,-22-1 16,0 1-16,22 0 0,-22 0 15,0-21-15,1 20 0,-22-20 16,21 0-16,1 21 0,-22-22 0,0 22 0,0-21 16,-21 21-16,0-1 0,21 1 15,-21 0-15,0 0 16,-21 21-1,0 21-15,0 0 16,21 0-16,0 1 0,-21-1 0,-1 0 16,22 21-16,-21-21 0,21 1 15,0-1-15,0 21 0,0-21 16,0 0-16,0 1 0,0-1 0,0 0 16,0 0-16,0 0 0,21 0 0,1-21 15,-1 0-15,0 0 0,0 0 16,0 0-16,0 0 0,1 0 0,-1-21 15,0 21-15,0-21 0,0-21 16,22 21-16,-22-1 0,0-20 0,0 21 16,0-21-16,0 20 0,1-20 15,-22 21-15,21 0 0,0 0 0,-21-22 16,0 22-16,0 42 47,0 0-47,-21 1 0,0-1 15,21 0-15,-22 0 0,22 0 0,0 22 16,0-22-16,0 0 0,0 0 0,0 0 16,0 22-16,0-1 15,0-21-15,22 0 0,-1-21 16,0 0-16,21 0 0,-21 0 0,22 0 16,-22 0-16,21 0 15,1 0-15,-1-21 0,-21 0 0,21 0 16,1 0-16,-1-22 0,-21 22 0,22-21 15,-22 21-15,21-22 0,-21 1 16,0 0-16,1-1 0,-1 1 0,-21 21 16,0-22-16,21 22 0,-21-21 15,0 21-15,-21 21 16,0 0-16,-1 21 16,1 0-16,0 0 0,0 0 0,21 1 15,0 20-15,0-21 0,0 0 0,0 22 16,0-22-16,0 0 0,0 42 15,0-41-15,21-1 16,-21 21-16,21-21 0,0 0 0,1 1 16,-1-1-16,0 0 0,-21 0 0,0 0 15,21 0-15,-21 1 16,-21-1 0,0-21-16,0 0 0,-1 0 15,1 0-15,0 0 0,0 0 16,0 0-16,0 0 0,-1 0 0,1 0 15,-21 0-15,0 0 0,20 0 16,1 21-16</inkml:trace>
  <inkml:trace contextRef="#ctx0" brushRef="#br1" timeOffset="21550.82">1820 6668 0,'0'0'0,"0"21"0,0 0 31,0 0-31,0 0 16,21-21-1,22 0-15,-22 21 0,21-21 0,1 0 16,-1 0-16,21 0 0,1 0 15,21 0-15,20 0 0,-20 0 0,21 0 16,0 0-16,0 0 0,-22 0 0,22 0 16,-21 0-16,-1-21 0,1 21 15,-21-21-15,-1 21 0,1 0 0,20-21 16,-41 21 0,-22 0-16,0 0 0,0 0 0,-21-21 0,-21 0 15,0 21 1,-22 0-16,22-22 15,-21 22-15,0 0 0,-1-21 0,1 21 16,0 0-16,-1-21 0,1 0 16,0 21-16,20 0 0,-20 0 0,21 0 15,0 0-15,0-21 0,-1 21 0,1 0 16,42 0 15,1 0-31,-1 0 0,21 0 16,-21 0-16,43 21 15,-22-21-15,0 0 0,-20 0 0,20 0 16,0 21-16,1-21 0,-1 21 0,-21-21 16,21 21-16,-20-21 0,-1 22 15,-21-1-15,0 0 16,0 0-16,0 0 0,-21-21 16,-1 21-16,-20 1 0,21-1 0,-21 0 15,-1 0-15,1 0 0,21 0 16,-22 1-16,1-1 0,21 0 15,-21 0-15,-1 0 0,22 0 0,-21 1 16,21-22-16,21 21 0,-22 0 16,1-21-16,21 21 0</inkml:trace>
  <inkml:trace contextRef="#ctx0" brushRef="#br1" timeOffset="22407.03">5355 6392 0,'21'0'15,"0"0"1,1 0-16,-1-21 0,0 21 15,0-21-15,21 0 0,-20 21 0,20-21 16,-21 0-16,21-1 0,-20 22 16,20-21-16,-21 0 0,0 0 15,-21 0-15,0 0 0,0-1 0,-21 22 16,0-21 0,-21 21-16,-1 0 0,1 0 0,0 0 15,-1 0-15,-20 0 0,20 21 0,22 1 16,-21-22-16,0 21 0,20-21 15,1 21-15,0-21 0,0 21 0,21 0 16,0 0-16,0 1 0,0-1 16,0 0-16,0 0 0,21 21 15,21-20-15,-20-1 0,20 21 0,0 0 16,43 22-16,-43-22 16,1 1-16,-1-1 0,0 0 0,22 22 15,-22-22-15,-21-21 0,-21 22 16,0 20-16,0-42 15,-21 0-15,-21 1 0,-1-1 16,1 0-16,0-21 0,-1 21 0,-20-21 16,-1 0-16,22 0 0,-21 0 0,20 0 15,-20 0-15,20-21 0,22 21 16,-21-21-16,0 0 0,20-1 0,1 1 16,0 0-16,0 0 0,0-21 0,21 20 15,0 1-15,0-21 0,0 21 16,0-22-16,0 22 0,21 0 0,0 0 15,0 0-15,22 21 0,-22-21 16,0 21-16,21 0 0,1-22 16,-22 22-16,21-21 0,0 21 0,1 0 15</inkml:trace>
  <inkml:trace contextRef="#ctx0" brushRef="#br1" timeOffset="22663">6138 6583 0,'0'0'0,"0"21"31,0 0-31,0 0 0,0 1 0,0-1 0,0 0 16,-21 0-16,21 0 16,-21 0-16,21 1 0,0-1 0,-42 21 15,20 0 1,22-20-16,0-44 47,0 1-47,22 0 15</inkml:trace>
  <inkml:trace contextRef="#ctx0" brushRef="#br1" timeOffset="22986.81">6159 6265 0,'0'0'0,"-21"0"16,0 0-16,21 22 31,0-1-31,0 0 16,21-21-16,0 0 16,1 0-16,-1 0 15,0 0-15,0 0 0,0 0 0,0-21 16,1 21-16,-22-21 15,21 21-15,-21-22 0,0 1 16,0 0-16,-21 0 16,-1 21-16,1 0 15,0 0-15,0 0 0,0 0 16,0 0-16,21 21 0,-22-21 16,22 21-16,0 0 0,0 1 15,0-1-15,0 0 0,22-21 16,-1 21-16,0 0 0,0-21 0,0 21 15</inkml:trace>
  <inkml:trace contextRef="#ctx0" brushRef="#br1" timeOffset="23807.53">6646 6583 0,'0'0'0,"-21"42"31,21-21-31,21-21 16,0 0-16,1 0 0,-1 0 16,0 0-16,0 0 0,21 0 0,-20-21 15,62 0-15,-41 0 16,-1 21-16,0-21 0,-21 0 0,22-1 16,-22 22-16,0-21 0,0 0 0,0 21 15,-21-21 1,-21 42-1,0 0-15,-21 0 16,21 1-16,-1-1 0,1 0 16,-21 21-16,21-21 0,-22 22 0,22-22 15,-21 21-15,0-21 0,20 22 0,-20-22 16,0 21-16,21-21 0,-22 1 16,22-1-16,0 0 0,0 0 15,0-21-15,-1 21 0,44-42 47,-1 0-47,-21 0 0,21 21 16,0-21-16,0-1 0,0 1 0,1 0 15,-1 0-15,0 21 0,-21-21 16,21 0-16,0 21 0,0 0 0,1-22 16,-1 22-16,0 0 15,-21 22-15,21-1 16,0 0-16,-21 0 0,0 0 15,21-21-15,-21 21 0,0 1 16,0-1-16,22 0 0,-1 0 16,0 0-16,0-21 0,0 0 15,0 21-15,22-21 0,-22 0 16,21 0-16,1 0 0,-22 0 0,21 0 16,0 0-16,43 0 15,-43-21-15,1 21 0,-1-21 0,-21 0 16,22 0-16,-22 0 0,21-1 0,-21 1 15,22-21-15,-22 21 0,0-22 16,-21 1-16,21 0 0,-21-22 16,0 22-16,0 21 0,0 0 0,0-1 15,0 1-15,-21 21 0,0 0 16,0 21-16,-22 1 0,22-1 16,0 21-16,0-21 0,0 22 15,-1-22-15,1 21 0,21 0 16,0-20-16,0-1 0,0 21 0,0-21 15,0 0-15,0 1 0,0-1 0,0 0 16,21-21-16,1 0 0,20 21 0,-21-21 16,0 0-16,22 0 0,-1 0 15,0 0-15,22-21 0,-22 0 16,-21 0-16,22-1 0</inkml:trace>
  <inkml:trace contextRef="#ctx0" brushRef="#br1" timeOffset="24914.89">9292 6625 0,'0'0'0,"42"0"15,-20 0 1,-1 0-16,0 0 0,0 0 0,0-21 15,22 0-15,41 0 16,-41 0-16,-1-1 0,0-20 0,1 21 16,-1 0-16,0-22 0,1 22 0,-1-21 15,0 0-15,1 20 16,-22-20-16,21 0 0,-21-1 0,0 22 0,-21-21 16,0 0-16,0 20 0,0 1 0,0 0 15,0 0-15,0 0 16,-21 0-16,-21 21 0,21 0 15,0 0-15,-1 21 0,1-21 16,0 21-16,0 42 16,0-20-16,0-22 0,21 21 0,-22 1 15,1-1-15,0 0 0,21 22 0,-21-1 16,0 1-16,0-1 0,21 1 16,-22 20-16,22-20 0,-21 84 15,0-63-15,0-1 0,21 1 0,-21 21 16,21-21-16,0-1 0,0 22 15,-21-21-15,21-1 0,0 1 0,0 0 16,0-1-16,0 1 0,0-21 16,0-1-16,0 1 0,0-1 0,0 1 15,0-22-15,0 0 0,0 1 0,0-22 16,0 21-16,21-21 0,0-21 16,-21 21-16,21-21 0,0 0 0,22 0 15,-22 0-15,42-21 16,85-42-16,-105 20 0,20 1 15,-20 0-15,20-1 0,-21 1 0,1-21 16,-1 20-16,0-20 0,1-1 16,-22 1-16,0-1 0,21-63 15,-42 43-15,0-1 0,0 21 16,0-20-16,-21-1 0,-42-42 16,20 64-16,1-1 0,0 22 15,-22-1-15,22 22 0,-22-21 0,-41 0 16,41 42-16,-42-22 15,64 1-15,0 21 0,-1 0 16,22 0-16,0 0 0,21-21 16,21 21-1,0-21-15,22 21 0,-22-21 16,42 0-16,-20 21 0,20-22 16,1 1-16,-1 0 0,1 0 0,-22-21 15,21 20-15,1 1 0,-22 0 16,1-21-16,-1 21 0,-21-1 15,21 1-15,1-42 0,-22 42 16,-21-1-16,0 1 0,0 0 16,-21 42-1,21 0 1,0 1-16,-21-1 0,21 0 0,-22 21 16,22-21-16,-21 1 0,21 20 15,0-21-15,0 0 0,0 0 0,-21 1 16,21-1-16,0 0 0,0 0 15,0 0-15,0-42 32,0 0-32,21 0 15,0-22-15</inkml:trace>
  <inkml:trace contextRef="#ctx0" brushRef="#br1" timeOffset="25102.79">10710 6160 0,'-21'0'0,"0"0"31,0 0-31,42 21 63,0-21-63</inkml:trace>
  <inkml:trace contextRef="#ctx0" brushRef="#br1" timeOffset="25907.33">10964 6350 0,'0'0'16,"-21"0"-16,21-21 15,0 0-15,0 0 16,21-1-16,0 22 16,1 0-16,-1-21 0,0 21 0,21 0 15,-21 0-15,22 0 0,-22 0 0,21 0 16,1 0-16,-22 21 0,0-21 16,0 22-16,0-1 0,0 21 0,-21-21 15,0 0-15,0 22 0,0-1 16,0-21-16,-21 22 0,0-22 15,0 21-15,-21-21 0,20 0 0,1 1 16,-21 20-16,21-21 0,0-21 16,-1 0-16,22 21 0,-21-21 15,42-21 1,1 0-16,-1 0 16,0 0-16,21-1 0,-21 1 15,1 0-15,20-21 0,-21-1 0,21 22 16,-20-21-16,-1 0 0,21 20 0,-21-20 15,0 21-15,1 0 0,-1 0 16,0-1-16,-21 1 0,21 0 16,-42 21 15,0 21-31,0 0 0,-1 22 16,1-22-16,0 21 0,21-21 15,0 22-15,-21-1 0,21 22 16,0-43-16,0 0 0,0 21 15,0-21-15,0 1 0,21-1 0,21 0 16,-20 0-16,-1-21 0,21 0 16,0 0-16,-20 0 0,20 0 15,0 0-15,1 0 0,-22 0 0,21-21 16,0 0-16,1 0 0,-22-1 0,21 1 16,-21 0-16,22-21 15,-1-22-15,-21 22 0,0 0 16,1-22-16,-22 43 0,0 0 15,0 0-15,-22-1 16,1 22-16,0 0 0,0 0 16,0 22-16,0-22 0,-1 21 15,1 0-15,0 21 0,21-21 0,0 1 16,0-1-16,-21 63 16,21-20-16,0-43 15,0 0-15,0 0 0,21 1 16,0-1-16,0-21 0,1 21 15,-1-21-15,0 0 0,21 0 0,22 21 16,-43-21-16,21 0 0,1 0 16,-22-21-16,21 21 0,0-21 15</inkml:trace>
  <inkml:trace contextRef="#ctx0" brushRef="#br1" timeOffset="26484">12912 6350 0,'0'0'0,"21"-21"0,0 0 0,0 21 0,0-21 15,-21-1-15,0 1 0,0 0 16,0 0-16,0 0 16,-21 21-16,0 0 0,-21 0 15,20-21-15,1 21 0,-21 0 0,21 0 16,-22 0-16,22 0 16,-21 21-16,21-21 0,0 21 0,-22 0 15,22 0-15,-21 0 0,21 1 0,-1 20 16,1-21-16,0 21 0,21 1 0,0-22 15,0 21-15,0-21 0,0 22 16,0-22-16,0 0 0,0 0 0,21 0 16,0 1-16,1-22 0,-1 21 0,21-21 15,-21 0-15,0 0 16,1 0-16,-1 0 0,0 0 0,21-21 16,1-22-16,-1 22 0,0-42 15,-21 20-15,1 1 16,20 0-16,-21-1 0,0 1 15,0 0-15,1-22 0,-1 22 0,0-1 16,-21-20-16,0 21 0,0-1 16,0 1-16,0 21 0,0-22 0,0 22 15,0 0-15,-21 21 16,0 21-16,-1 0 16,1 22-16,21-22 0,0 21 0,0-21 15,0 22-15,0-1 0,0 0 0,0 1 16,0-1-16,0 0 0,0 1 15,0-1-15,0 0 0,0 1 16,0-1-16,21 0 0,1-20 0,-22 20 16,21-21-16,0 0 0,0 0 0,0-21 15,0 22-15,1-22 0,-1 0 16,21 0-16,-21 0 0,0 0 0,1 0 16,-1 0-16,0-22 0,21 1 0,-21 21 15,1-21-15,-1 0 0,0 0 16,21-22-16</inkml:trace>
  <inkml:trace contextRef="#ctx0" brushRef="#br1" timeOffset="26674.89">13674 6541 0,'0'21'31,"-22"-21"-31,22 21 16,-21-21 15,0 0-31,0 0 16</inkml:trace>
  <inkml:trace contextRef="#ctx0" brushRef="#br0" timeOffset="44541.21">2603 9694 0,'22'0'15,"-22"-21"-15,0 0 0,21 0 16,-21 0-16,21 0 16,-21-1-16,0 1 15,0 0-15,0 0 0,0 0 16,-21 0-16,0 21 0,-1-22 16,1 22-16,0 0 0,-21 0 0,-1 0 15,1 0-15,21 0 0,-21 0 0,-1 22 16,1 20-16,0-21 0,-1 21 15,-41 107 1,41-86-16,22 1 0,0-22 16,0 21-16,0 1 0,-1-22 0,1 22 15,21-22-15,0 22 0,0-1 16,0 1-16,0-22 0,0 0 0,0 43 16,21-43-16,-21 1 15,22-22-15,20 0 0,-21-21 0,21 21 16,-20-21-16,20 0 0,21 0 0,-20-21 15,63 0-15,-64 0 16,21-22-16,-20 22 0,-1-21 0,22-1 16,-22 1-16,0 0 0,1-1 15,-22 1-15,21 0 0,-21 21 0,0-22 16,1 1-16,-1 21 16,-21 0-16,21-22 0,-21 64 31,0 1-16,-21 20-15,21-21 0,-21 0 16,21 0-16,0 22 0,-22-1 0,22-21 16,-21 22-16,21-1 0,0-21 15,0 21-15,0 1 0,0-22 0,0 0 16,0 0-16,43 22 16,-22-43-16,0 0 0,21 0 15,-21 0-15,1 0 0,20-22 0,-21 1 16,0 21-16,0-21 0,1-21 15,-1 21-15,0-1 0,0-20 0,-21 0 16,0 21-16,0-22 0,0 1 16,0 21-16,0-22 0,-21 22 0,0 0 15,0 0-15,-1 0 0,1 21 0,0 0 16,-21 0-16,-22 0 16,43 0-16,-42 21 0,41 0 15,1-21-15,21 21 0,0 0 16,0 1-16,21-22 15,1 0-15,-1 0 0,0 0 16,21 0-16,-21 0 0,22 0 16,-1 0-16,0-22 0,1 1 15,-1 21-15,0-21 0,1 0 16,-1 21-16,0-21 0,1 0 0,-1 21 16,0-22-16,1 22 0,-22 0 0,21 0 15,-21 0-15,1 0 0,-1 0 16,-21 22-1,0-1-15,0 0 16,0 0-16,0 0 0,0 0 0,0 1 16,-21-1-16,21 21 0,-22-21 15,22 0-15,0 1 0,0-1 0,0 0 16,0 0-16,0 0 0,0 0 16,0 1-16,0-44 31,0 1-31,0 0 15,22 0-15,-1-21 0,-21 20 16,21-20-16,0 21 0,0-21 0,0 20 16,22-20-16,-22 21 0,0-21 0,43-1 15,-22 22 1,-21 21-16,0 0 0,0 0 16,1 0-16,-22 21 0,0 0 15,0 1-15,0-1 0,0 0 16,0 0-16,0 0 0,0 22 0,0-22 15,21 0-15,-21 21 0,21-21 0,0 1 16,-21 20-16,21-21 0,0 0 16,1 0-16,20-21 0,-21 22 0,0-1 15,22-21-15,-1 0 0,0 0 0,1 0 16,-1 0-16,0 0 16,1-21-16,62-1 0,-62 1 15,-1-21-15,0 21 0,1 0 0,-22-22 16,0 22-16,0-21 0,22-22 15,-43 43-15,0-21 0,0 21 16,0-1-16,0 1 0,-22 0 16,-20 21-16,21-21 0,-21 21 15,-1 0-15,1 0 0,0 0 0,-1 21 16,22 0-16,-21 0 0,-43 22 16,64-22-16,0 0 0,0 0 15,-1 22-15,22-22 0,0 0 0,0 21 16,0-21-16,0 1 0,0-1 15,0 0-15,22 0 0,-1 0 16,0 0-16,0-21 0,0 0 0,0 0 0,1 0 16,20 0-16,-21 0 15,21 0-15,43-42 16,-43 0-16,-20 21 0,-1-22 0,21 22 16,-21-21-16,0-1 0,1 1 15,-1 0-15,0-1 0,21-62 16,-42 62-16,21-20 0,-21 20 15,22 1-15,-22 0 0,0-1 0,0 1 16,0 21-16,0 0 0,0 0 0,0-1 16,0 44-1,0 20 1,-22 0-16,22 1 0,-21-1 0,21 0 16,0 22-16,0-22 0,0 0 15,0 22-15,0-22 0,0 1 16,0-1-16,0 0 0,0 1 0,0-1 15,0 0-15,0-21 0,0 22 16,21-22-16,1 0 0,-1 21 0,0-42 16,0 22-16,0-22 0,0 0 15,1 0-15,-1 0 0,21 0 0,-21 0 16,0-22-16,1 1 0,20 0 16,-21 0-16,0-21 0,0 20 15,1 1-15,-1-21 0,0 21 0,0-22 16,0 22-16,-21-21 0,0 21 0,0 0 0,0-1 15,0 44 17,0-1-32,0 0 0,0 0 0,0 0 15,0 0-15,-21 1 0,21-1 0,0 21 16,0-21-16,0 64 16,0-64-16,21 0 0,0-21 15,1 21-15,-1 1 0,0-22 0,0 0 16,21 0-16,-20 0 0,20 0 15,-21 0-15,21-22 0,-20 1 0,20 0 16,-21 0-16,0 0 0,0-22 0,22 22 16,-43 0-16,21-21 15,0-1-15</inkml:trace>
  <inkml:trace contextRef="#ctx0" brushRef="#br0" timeOffset="44739.1">5736 9800 0,'0'0'16,"-21"0"-16,0 0 16,21 21 31,0 1-32,0-1-15,21-21 16,0 0-1,0 21-15</inkml:trace>
  <inkml:trace contextRef="#ctx0" brushRef="#br0" timeOffset="45411.74">6117 10329 0,'0'0'0,"0"22"0,21-44 31,0 22-31,1-21 0,-22 0 16,21 0-16,0 0 0,0 0 0,21-22 16,1 22-16,-22-21 0,0-1 15,0 1-15,-21 0 0,21-1 16,1-62-16,-22 62 0,0-20 15,0 20-15,0-20 0,0 21 16,0 20-16,0-20 0,0 21 0,0 0 16,0 0-16,-22 21 15,1 21 1,21 0-16,0 0 0,0 21 16,0 1-16,0-1 0,0 0 0,-21 22 15,21-22-15,0 1 0,-21-1 16,21 0-16,0 22 0,0-22 0,0 0 15,0-20-15,0 20 0,0 0 0,0 1 16,0-22-16,0 21 0,0-21 16,21 22-16,-21-22 0,21 0 0,0-21 15,1 21-15,-1-21 0,0 0 0,0 0 16,0 0-16,22 0 0,-22-21 16,21 21-16,-21-21 0,22 0 0,-22-22 15,0 22-15,21 0 0,-21-21 0,1 20 16,20-41-16,-21 42 15,0 0-15,-21-1 16,0 44 15,0-1-31,0 0 0,0 0 16,0 0-16,0 0 0,0 1 16,0-1-16,0 0 0,0 0 15,0 0-15,0 0 0,0 1 0,21-1 16,1-21-16,-22 21 0,21-21 0,0 0 15,0 21-15,0-21 0,0 0 16,1 0-16,-1 0 0,21-21 16,-21 0-16,-21 0 0,43-22 15</inkml:trace>
  <inkml:trace contextRef="#ctx0" brushRef="#br0" timeOffset="45590.64">7112 9610 0,'-21'0'16,"42"0"-16,-63 0 0,20 0 15,1 0-15,21 21 0,0 0 16,0 0-16,0 0 0,0 1 16,0-1-1</inkml:trace>
  <inkml:trace contextRef="#ctx0" brushRef="#br0" timeOffset="45801.52">6138 10012 0,'-21'0'0,"42"0"0,-63 0 16,42 21-16,21-21 31,0 0-31,22 0 0,-22 0 16,21-21-16,43 21 0,-22-21 15,-20 21-15,20-21 0,1-1 0,-22 22 16</inkml:trace>
  <inkml:trace contextRef="#ctx0" brushRef="#br0" timeOffset="46770.93">7387 9885 0,'21'-21'0,"-42"21"32,21 21-32,-21 0 15,0 0-15,0 0 0,-1 1 0,1-1 16,0 0-16,0 0 0,0 21 0,21-20 16,-21-1-16,21 0 15,-22 42-15,22-41 0,0-1 16,0 0-16,0 0 0,22 0 15,-1-21-15,0 21 16,0-21-16,0 0 0,0 0 0,1 0 16,-1 0-16,0-21 15,-21 0-15,0 0 16,0 0-16,0 0 0,0-1 16,0 1-16,0 0 0,0 0 0,0 0 0,0-22 15,0 22-15,21 0 16,-21 0-16,21-21 0,-21 20 0,21 1 0,1 0 15,-1 0-15,0 0 0,0 0 16,21 21-16,-20 0 0,20 0 16,-21 0-16,21 0 0,1 0 0,-22 21 15,21 0-15,-21 0 0,1 0 0,41 43 16,-42-43-16,-21 0 16,0 21-16,0-20 0,0-1 0,0 0 15,0 21-15,0-21 0,0 1 0,0-1 16,0 0-16,-21 0 15,0-21-15,21 21 0,-21-21 16,21-21 15,0 0-31,0 0 0,0 0 0,0-1 16,0 1-16,0-21 0,0 21 16,0 0-16,21-22 0,21 22 15,-21-21-15,22 21 0,-1-22 0,0 22 16,1 0-16,-1 0 0,0 0 15,1 21-15,-1 0 0,0 0 0,22 21 16,-43 0-16,0 0 0,0 21 16,1-20-16,-22-1 0,0 21 15,0-21-15,0 22 0,0-22 0,0 21 16,-22-21-16,1 0 0,21 22 0,-21-22 16,0 0-16,21 0 0,-21 0 15,21 1-15,0-1 0,21-42 47,-21-1-47,21 1 0,21 21 16,-20-21-16</inkml:trace>
  <inkml:trace contextRef="#ctx0" brushRef="#br0" timeOffset="47547.48">9250 10033 0,'0'0'0,"0"-21"0,0 0 16,0 0-16,0-1 0,0 1 0,-21 0 16,21 0-16,-22 0 15,-20 0-15,21 21 0,0 0 0,0 0 16,-22 0-16,1 0 0,21 0 16,-22 21-16,1 0 0,0 0 0,21 0 15,-22 22-15,1-22 0,21 21 0,0-21 16,-22 43-1,22-1-15,21-20 0,0-22 0,0 0 16,0 0-16,0 0 0,21 0 0,0 1 16,1-1-16,-1-21 0,0 0 15,21 0-15,1 0 0,-22 0 0,21 0 16,-21-21-16,22-1 0,-22 1 16,21 0-16,-21 0 0,0 0 0,1 0 15,-1-1-15,0 1 0,-21-21 16,0 21-16,21-22 0,0-20 15,-21 42-15,0-22 0,0 22 16,0 0-16,0 42 16,-21-21-1,0 21-15,21 1 0,-21 20 16,21-21-16,0 0 0,-21 22 0,21-22 16,-22 0-16,22 21 0,0-21 15,0 64-15,0-64 16,0 0-16,0 1 0,22-1 0,-1-21 15,0 0-15,0 21 0,0-21 16,0 0-16,43 0 16,-1-42-16,-41 20 0,-1 1 15,21 0-15,-21-21 0,22 21 16,-22-22-16,21 1 0,-21-22 0,0 22 0,1-21 16,-1-1-16,21-63 15,-21 42-15,-21 22 0,0-1 0,0 22 16,21 0-16,-21-1 0,0 1 0,0 21 15,0 0-15,-21 21 16,0 21 0,0 0-16,0 21 0,-22 64 15,43-63-15,-21 20 0,21 1 16,-21-22-16,21 21 0,0 1 0,0-22 16,0 1-16,0 20 0,0-21 0,21 1 15,0-22-15,1 21 0,-1-21 16,42 43-16,-42-43 0,22-21 15,-22 21-15,21-21 0,1 0 16,-22 0-16,21 0 0,-21 0 0,22 0 16,-1-21-16,-21 0 0,21 0 0,-20 0 15,20-1-15,-21 1 0,0-21 16</inkml:trace>
  <inkml:trace contextRef="#ctx0" brushRef="#br0" timeOffset="49366.62">11578 9525 0,'0'0'0,"21"21"16,0-21 0,1 0-16,-1-21 15,0 21-15,21-21 0,-21 0 0,22 21 16,-1-21-16,0-1 0,1 1 0,-1 0 16,0 0-16,1 0 0,-22 0 15,21-1-15,-21 1 0,1 0 0,-22-21 16,0 21-16,0-1 0,0 1 15,-22 0-15,-20 0 0,0 21 0,-1-21 16,1 21-16,-64 0 0,64 0 16,0 21-16,-1 0 0,1 0 15,-22 43-15,43-43 16,0 21-16,21 43 16,0-43-16,0 1 0,0-22 0,21 21 15,0-21-15,1 22 0,-1-22 16,0 21-16,0 0 0,21-20 0,-20 20 15,-1 0-15,21-21 0,-21 22 0,0-1 16,1-21-16,-1 22 0,-21-22 16,0 0-16,0 21 0,0-21 0,-21 1 15,-22-1-15,1 0 0,0 0 0,-1-21 16,1 21-16,-22-21 0,22 0 16,-21 0-16,-1 0 0,22 0 0,-22 0 15,22 0-15,0-21 0,-1 0 0,22 21 16,0-42-16,0 20 0,0 1 15,21-42-15,0-22 16,0 43-16,0-1 0,0 1 16,0 0-16,21-1 0,-21 22 15,21 0-15,21 0 0,-21 0 0,1 21 16,-1 0-16,0 0 0,21 21 0,-21 0 16,22 21-16,-43-20 15,21-1-15,0 0 0,-21 0 0,21 0 16,-21 0-16,21 1 0,22 20 15</inkml:trace>
  <inkml:trace contextRef="#ctx0" brushRef="#br0" timeOffset="49656.17">12467 9271 0,'0'0'0,"0"-42"0,0 21 0,0-1 15,0 1-15,-21 42 32,21 1-32,0-1 0,-21 21 15,21 0-15,-21 1 0,21-1 16,-22 22-16,22-22 0,-42 85 16,42-64-16,-21-20 0,0 20 15,21-20-15,0-1 0,-21 0 0,21 1 16,-22-22-16,22 21 0,0-21 0,0 0 15,0 1-15,22-22 16,-1 0-16,0 0 16,0-22-16,0 22 0,0-21 0</inkml:trace>
  <inkml:trace contextRef="#ctx0" brushRef="#br0" timeOffset="49860.05">12150 9673 0,'-22'0'16,"44"0"-16,-65 0 0,43 21 0,-21-21 0,42 0 31,22 0-15,-22 0-16,21 0 0,0 0 0,1 0 16,-1 0-16,0 0 0,1 0 15,-1 0-15,0 0 0,43-21 16,-64 21-16,22 0 0,-1-21 0</inkml:trace>
  <inkml:trace contextRef="#ctx0" brushRef="#br0" timeOffset="50679.58">13102 9970 0,'21'0'0,"0"0"15,1 0-15,-1-22 16,-21 1-16,21 21 0,0-21 0,0 0 16,-21 0-16,21 0 0,-21-22 0,22 22 15,-22-21-15,0-1 0,0 22 16,0-21-16,0 21 0,0-22 16,0 22-16,-22 0 0,1 21 0,0 0 15,-21 0-15,21 0 0,-22 0 0,1 21 16,21 0-16,-22 22 0,1-1 15,0-21-15,-1 22 0,1-1 0,21 0 16,0 1-16,-22-1 0,22 0 0,0-21 16,21 22-16,0-22 15,0 21-15,0-21 0,0 1 0,0-1 0,0 0 16,21-21-16,0 0 0,22 0 16,-22 0-16,21 0 0,1-21 15,-1 21-15,0-21 0,22-1 0,-22 1 16,0-21-16,1 21 0,-1-22 15,-21 22-15,22-21 0,-22 0 16,0-1-16,0 1 0,0 21 0,-21-22 16,0 22-16,0 0 0,0 0 15,-21 42 1,0-21-16,21 21 0,-21 0 16,0 22-16,-1-22 0,22 0 0,0 21 15,-21-20-15,21 20 0,0-21 16,0 21-16,0-20 0,0 41 15,0-42-15,21 0 16,1 1-16,20-1 0,-21-21 0,21 0 16,-20 0-16,20 0 0,0 0 15,1 0-15,-1-21 0,0-1 0,-21 1 16,22 0-16,-1 0 0,0-21 0,22-22 16,-43 1-16,0 20 15,22-20-15,-22-1 0,0 1 0,21-64 16,-21 84-16,1-20 0,-1 21 15,-21-22-15,0 22 0,21-1 16,-21 22-16,21 0 0,-21 0 0,0 42 31,-21 21-31,0 1 16,0-1-16,-1 0 0,1 64 16,-21 21-16,42-63 0,-21-22 15,21 22-15,0-1 0,0-21 16,0 1-16,0-1 0,0 22 15,0-43-15,21 21 0,21-21 16,-21 0-16,1-21 16,-1 0-16,0 0 0,0 0 0,21 0 0,-20-21 15,-1 0-15,0 0 0,0 0 0,0 0 16</inkml:trace>
  <inkml:trace contextRef="#ctx0" brushRef="#br0" timeOffset="50867.48">13970 9483 0,'0'0'16,"-42"0"-16,20 0 0,44 0 31,-1 0-31,0 0 16,0 0-16,21 0 0,-20 0 0,20 0 15,0 0-15,1 21 0,-1-21 16,0 0-16,1 0 0,20 0 15,-21 0-15</inkml:trace>
  <inkml:trace contextRef="#ctx0" brushRef="#br0" timeOffset="52803.37">14584 9779 0,'0'0'0,"0"21"0,0 0 15,-21 1-15,21-1 0,0 0 0,0 0 16,0 0-1,21-21-15,0 0 16,21 0-16,-21 0 0,22-21 16,-22 21-16,21-21 0,1 21 15,-22-21-15,0 0 0,0-1 0,0 1 16,0 0-16,1 0 0,-22-21 0,0 20 16,0-20-16,0 21 0,0 0 15,0 0-15,-22-1 0,1 22 16,0 0-16,0 0 0,0 0 15,0 22-15,-1-1 0,-20 0 0,0 42 16,21-20-16,21-1 0,-22 0 16,1-20-16,21 20 0,0 0 15,0-21-15,0 22 0,0-22 0,0 0 16,0 0-16,21 0 0,1-21 0,41 22 16,-21-22-1,-20 0-15,20 0 0,0 0 0,1 0 16,41-22-16,-41 22 0,-1-21 15,-21 0-15,21 0 0,-20 0 16,20-22-16,-21 22 0,0-21 0,0 0 16,1 20-16,-1-20 0,0 0 0,0 21 15,-21-1-15,0 1 0,0 0 16,0 0-16,-21 42 16,21 0-16,-21 0 15,0 1-15,-1 20 0,1-21 16,21 21-16,-21-20 0,0 41 15,0-21-15,21-20 0,0-1 16,0 0-16,0 21 16,-21-21-16,21 1 0,21-44 47,-21 1-47,0 0 0,21 0 15,21-43-15,-21 43 16,1-21-16,-1 0 0,0-1 0,0 22 15,0-21-15,0 21 0,1-1 0,-1 1 16,0 0-16,0 21 0,0 0 16,0 0-16,22 0 15,-22 21-15,-21 0 0,21 1 16,-21-1-16,0 21 0,21-21 16,-21 0-16,21 22 0,-21-22 0,22 42 15,-22-20-15,0-22 16,21 0-16,-21 0 15,0 0-15,21-21 32,-21-21-32,21 0 15,0 0-15,-21 0 0,21 0 16,1-1-16,-1-20 0,0 21 16,0-21-16,21-1 0,-20 1 0,20 21 15,-21-22-15,21 1 0,-20 21 0,20 0 16,-21 0-16,0 21 15,0 0-15,22 0 0,-43 21 16,0 21-16,0-21 0,0 0 16,0 22-16,0-22 0,0 21 15,0 1-15,-21-22 0,21 21 0,0-21 16,0 22-16,0-22 0,0 0 0,0 0 16,21 0-16,0 0 0,0 1 15,0-1-15,22-21 0,-22 0 0,21 21 16,-21-21-16,43 0 15,-22 0-15,0 0 0,-20 0 16,20-21-16,0 0 0,1-1 16,-1 1-16,-21-21 0,0 21 0,0-43 15,1-63 1,-22 106-16,0-21 0,0-1 16,0 22-16,-22 0 0,1 21 15,0 0-15,0 0 0,0 0 0,-22 0 16,1 42-16,21 1 0,0-22 15,0 21-15,-1-21 0,22 22 16,0-22-16,0 21 0,0-21 0,0 1 16,0-1-16,0 0 0,22 0 0,-1 0 15,0-21-15,0 21 0,21-21 16,1 0-16,-1 0 0,-21 0 16,22 0-16,-22 0 0,21-21 15,0 0-15,-20 21 0,20-21 16,-21 0-16,21 0 0,1-1 0,-1-20 15,0 21-15,1-21 0,41-22 16,-62 22-16,-1 21 0,0-1 16,-21 1-16,-21 42 15,0 1 1,-1-1-16,1 21 0,0-21 16,0 22-16,0-22 0,0 21 15,-1-21-15,1 0 0,21 22 0,0-22 0,0 0 16,-21 0-16,21 0 15,0 1-15,0-1 16,21-21 0,0 0-16,1-21 15,-1 21-15,0-22 0,0 1 0,0 0 16,0 0-16,1 0 0,-1 0 0,21-22 16,-21 22-16,43-64 15,-43 64-15,21 0 0,-21-21 0,1 42 16,-1-21-16,0 21 0,0 0 15,-21 21-15,0 0 16,0 0-16,0 0 0,0 0 16,0 1-16,0 20 0,0-21 0,0 0 15,0 0-15,21 22 0,0-22 16,-21 0-16,22 0 0,-1-21 0,0 21 16,42 22-16,-41-43 0,41 21 15,-21-21-15,1 0 16,-22 0-16,0 0 0,0 0 0,22-21 15,-22 0-15,0-1 0,21-20 16,-21 0-16,22-1 0,-22-20 16,0 21-16,21-43 0,-20 21 0,20 1 15,-21-22-15,0 22 0,0-1 16,22 1-16,-22-43 16,-21 64-16,0-1 0,0 22 0,0 0 15,0 0-15,-21 21 16,0 21-16,-1 0 0,1 0 15,0 22-15,0-1 0,0 0 0,0 1 16,21 20-16,-22-21 0,22 22 16,-21-1-16,21 1 0,0-1 0,0 1 15,0-1-15,0-20 0,0 20 0,0-20 16,0-22-16,0 21 0,0 0 16,21-20-16,1-1 0,-1 0 15,0 0-15,0-21 0,0 0 16,22 0-16,-22 0 0,0 0 15,0 0-15,21-21 0,-20 21 0,20-21 16,-21 0-16,21-1 0,-20 1 0,20 0 16,-21-21-16,0 21 0,0-22 15,1 1-15,-1 0 0,-21 20 16,0-62-16</inkml:trace>
  <inkml:trace contextRef="#ctx0" brushRef="#br0" timeOffset="53048.23">18330 9504 0,'0'0'0,"-21"0"0,0 0 16,0 0-16,0 0 0,42 0 31,0 0-31,0 21 0,21-21 0,22 0 16,-22 0-16,22 21 0,20-21 0,1 0 16,-21 0-16,20 21 0,-20-21 15,20 0-15,-41 0 0,20 0 0,-20 0 16,41 0-16,-63-21 0,1 21 15,-22-21-15,0 0 16,-43 21-16,22 0 16,-21-21-16,-1 21 0,-20 0 0,-22 0 15,1 0-15,-22 0 0</inkml:trace>
  <inkml:trace contextRef="#ctx0" brushRef="#br0" timeOffset="54134.61">2900 10922 0,'0'0'0,"-170"0"31,149-21-31,-21 21 0,21 0 0,0 0 0,-1 0 32,44 0-1,-1 0-31,0 21 0,21-21 15,-21 0-15,22 0 0,20 0 0,-20 0 16,-1 0-16,21 0 0,1 0 16,-1 0-16,1 0 0,21 0 0,-1 0 15,1 21-15,21-21 0,0 0 16,-1 0-16,1 0 0,21 0 0,-21 0 16,21 0-16,21 0 0,-21 0 0,21 0 15,1 0-15,-1 0 0,0 0 0,21 0 16,1 0-16,-1 0 0,21 0 15,-20 0-15,-1 0 0,22 0 16,190 0-16,-191 0 0,1 0 16,20 0-16,-20 0 0,20 0 0,1 0 15,-21 0-15,20 0 0,22 0 16,-21 0-16,-1 0 0,22 0 0,0 0 16,0 0-16,-21 0 0,20 0 0,1 0 15,0 0-15,0 0 0,0 0 16,0 0-16,-1 0 0,1 0 0,-21 0 15,21 0-15,-22 0 0,22 0 16,0 0-16,-21 0 0,-1 0 0,1 0 16,0 0-16,-1 0 0,1 0 15,0 0-15,-22 0 0,1 0 0,20 0 16,-20-21-16,-22 21 0,22 0 16,-22 0-16,-21 0 0,0 0 0,1 0 15,147 0-15,-190-21 16,21 21-16,-43 0 0,22 0 0,-42 0 15,20 0-15,-20 0 0,-22 0 0,1-21 16,-1 21-16,-21 0 0,21 0 16,-20 0-16,-1 0 15,0 0-15,-21-21 47,-21-1-31,0 22-1,21-21-15,0 0 0,0 0 16</inkml:trace>
  <inkml:trace contextRef="#ctx0" brushRef="#br0" timeOffset="54278.53">17293 10816 0,'0'21'0,"0"1"31,0-1-31,21-21 0,0 0 15,-21 21-15,22-21 16,-1-21 0</inkml:trace>
  <inkml:trace contextRef="#ctx0" brushRef="#br1" timeOffset="67987.02">3683 11684 0,'0'0'0,"-21"0"0,0 0 15,21 21 1,0 0 0,0 1-1,21-22-15,0 0 0,0 0 16,0 0-16,22 0 0,-22 0 15,21-22-15,0 1 0,1 0 0,-1 0 16,22-21-16,-22 20 16,0-20-16,-21 21 0,1-21 15,20 20-15,-21-20 0,-21 0 0,0-1 16,0 22-16,0-21 0,0 21 16,0-22-16,0 22 0,0 0 0,-21 21 31,0 0-31,21 21 0,-21 22 15,21-22-15,0 21 0,-22 0 0,22 1 16,0-1-16,0 22 0,-21-22 16,21 0-16,0 22 0,0-1 0,0-20 15,0 20-15,0 1 0,0-1 16,0 1-16,0-1 0,0 1 0,0-22 16,0 21-16,21-20 0,-21-1 15,22 0-15,-22 1 0,21-1 16,-21 0-16,0-20 0,0-1 0,0 0 15,0 0-15,21 0 0,-42-21 32,0 0-32,-1-21 15,1 0-15,-21 21 0,21-21 16,-43-22-16,22 22 0,0-21 16,-22 21-16,22 0 0,21-1 15,-22 22-15,22 0 0,0 0 16,21 22 15,21-1-31,0-21 16,22 0-16,-22 0 0,21 21 0,0-21 15,1 0-15,-1 0 0,22 0 16,-22 0-16,21-21 0,1 21 0,-1-21 16,22-1-16,-21 1 0,20-21 15,1 21-15,-22-22 0,1 22 0,21-42 16,-43 20-16,21 1 0,-20 0 0,-1-64 15,-21 64-15,0-22 16,-21 22-16,0-1 0,0 1 0,0 0 16,0 21-16,0-22 0,0 1 0,0 21 15,0 0-15,-21-22 0,21 22 16,-21 0-16,21 0 0,-21 21 16,0 0-16,0 0 15,21 21-15,-22 0 0,1 43 16,21-22-16,-21 0 0,21 22 0,0-22 15,0 22-15,0-1 0,-21 22 16,21-22-16,-21 1 0,21 20 0,0-20 16,0-1-16,-21 22 0,-1-21 15,1-1-15,21 22 0,-21-22 16,0 22-16,0-22 0,0 22 0,-1 0 0,1-22 16,0 1-16,0 20 0,21-20 15,-21-1-15,0-20 0,-1 20 16,22-20-16,0 20 0,0-42 0,0 22 15,0-22-15,0 0 0,0 0 16,64-21-16,-22-21 16,1 0-16,-1 0 0,-21-1 15,21 1-15,1-21 0,-1 21 16,-21-22-16,22 22 0,-22-21 0,21 0 16,-21-22-16,0 22 0,1-22 0,-1 22 15,-21-22-15,0 1 0,0-1 16,0 1-16,-43-85 15,1 84-15,-21 1 0,20 42 16,1-22-16,0 43 16,-1-21-16,1 0 0,21 21 0,0 0 15,-1 0-15,1 0 0,21-21 16,21 21 0,1 0-1,20 0-15,-21-21 0,21-1 16,1 1-16,20 0 0,-20 0 0,20 0 15</inkml:trace>
  <inkml:trace contextRef="#ctx0" brushRef="#br1" timeOffset="68547.7">6667 11324 0,'0'-21'0,"0"42"0,0-63 0,0 21 15,0 0-15,0-1 16,-21 22-16,-21 0 0,21 0 0,-22 0 16,1 0-16,0 0 0,-22 0 0,22 0 15,0 22-15,-1-1 0,1-21 16,0 21-16,20 0 0,1-21 0,0 42 16,21-20-1,0-1-15,21-21 0,0 21 16,1-21-16,-1 21 0,21 0 15,-21-21-15,0 21 0,22 1 16,-22 20-16,0-21 0,0 0 0,0 0 16,1 22-16,-22-22 0,21 21 0,-21-21 15,0 1-15,0 20 0,0-21 16,-21 0-16,-22 0 0,22 1 0,0 20 16,-21-21-16,-64 21 15,63-42-15,1 0 0,21 0 16,0 0-16,21-21 31,21 21-31,0-21 0,21 21 16,-20 0-16,-1 0 0,0 0 15,21 0-15,-21 0 0,1 0 16,-1 0-16,0 21 0,0 0 0,-21 1 16,0 20-16,0-21 0,0 43 15,0-43-15,-21 21 0,0-21 16,0 22-16,-22-22 0,22 21 0,0-21 15,-21 0-15,20 1 0,1 20 0,0-21 16,0 0-16,-21 43 16,20-43-16,22 0 15,0 0-15,0 0 0,0 1 16</inkml:trace>
  <inkml:trace contextRef="#ctx0" brushRef="#br1" timeOffset="69067.39">6392 13631 0,'-42'22'16,"84"-44"-16,-105 44 0,42-22 0,-1 0 15,-41 0-15,-1 0 16,43-22-1,21 1-15,0 0 0,0 0 16,0 0-16,0 0 0,0-1 0,21 22 16,1-21-16,-1 21 0,0 0 15,0 0-15,0 0 0,0 0 16,1 21-16,-22 1 0,0-1 16,0 0-16,0 0 0,-22 21 15,1-20-15,-21 20 0,0 21 16,-22 1-16,43-43 15,21 21-15,0-20 0,0 20 16,0-21-16,0 0 0,0 0 0,21 1 16,0-1-16,0 0 0,1 0 0,20 0 15,0 0-15,1 1 0,-1-1 16,0 0-16,1 0 0,-22 21 0,21-20 16,-21-1-16,0 0 0,-21 21 0,0-21 15,0 22-15,-42-1 16,0 0-16,-1-20 0,-20-1 0,-43 42 15,43-63-15,-1 21 0,-21 1 16,22-22-16,-1 0 0,-63 0 16,85 0-16,0-22 0,21 1 15,-1 0-15,22 0 0,0-21 16,0-1-16,0-20 0,22 20 16,-1-20-16</inkml:trace>
  <inkml:trace contextRef="#ctx0" brushRef="#br1" timeOffset="69367.23">6837 12637 0,'0'0'0,"-21"0"0,-1-22 0,65 1 15,-22 21 1,21 0-16,1 0 0,-1 0 16,21 0-16,-20 0 0,20 0 0,-20 0 15,20 0-15,1 0 0,-22 0 0,21 0 16,-20 0-16,-1 0 0,0 0 16,1 0-16,-22 0 0,0 0 0,-21 21 15,-21-21-15,0 0 16,-22 22-16,1-22 0,0 21 15,-1-21-15</inkml:trace>
  <inkml:trace contextRef="#ctx0" brushRef="#br1" timeOffset="69590.62">6985 12742 0,'-42'22'15,"84"-44"-15,-148 65 0,64-43 0,21 0 0,-22 21 16,43 0 0,21-21-16,1 0 15,20 0-15,0 0 0,22 0 0,-22 0 16,22 21-16,-22-21 0,21 0 15,64 0-15,-84 0 0,20 0 16,-20 0-16,-1 0 0,0 0 0,1 0 16,-1 0-16,-21 0 0,0 0 15,-42 21 1,-21-21-16,-1 22 16,1-22-16,-21 21 0,20 0 15,-41-21-15,20 21 0,-21 0 0</inkml:trace>
  <inkml:trace contextRef="#ctx0" brushRef="#br1" timeOffset="69724.53">6964 13018 0,'-43'21'15,"234"-64"-15,-339 65 0,63 20 0,43-42 0,21 21 0,42 0 16,21-21 0,-21 0-16,22 0 0,20 0 15,-21 0-15,22 0 0,-1 0 0,1 0 16,-1 0-16,1 0 0,21 0 0,-22 0 16,1 0-16,-22 0 15,21 0-15,-20 0 0,-1 0 0,-21 0 16,0 0-16</inkml:trace>
  <inkml:trace contextRef="#ctx0" brushRef="#br1" timeOffset="70338.73">3916 16044 0,'0'22'0,"0"-44"0,-21 65 0,21-22 15,21-21 1,0 0-1,0 0-15,0-21 0,43-22 16,-43 22-16,21 0 0,1 0 16,-22-21-16,0 20 0,0 1 0,-21 0 15,0-21-15,0 21 0,0-1 16,-21 22-16,0-21 0,0 21 16,-1 0-16,1 0 0,-21 0 0,0 0 15,-1 21-15,22 1 0,-21-1 16,-1 21-16,22 0 0,-21 1 0,21-1 15,0 0-15,21 22 0,0-22 16,0 1-16,0-1 0,0 0 0,0-21 16,0 22-16,0-22 0,21 21 0,0-21 15,0 1-15,21-1 0,-20-21 16,20 0-16,-21 0 0,21 0 0,1 0 16,-1 0-16,0 0 0,1-21 15,-1-1-15,0-20 0</inkml:trace>
  <inkml:trace contextRef="#ctx0" brushRef="#br1" timeOffset="70582.81">4889 15706 0,'85'-212'31,"-170"424"-31,170-445 0,-106 254 31,0 0-31,0 22 0,21-1 0,-22 0 16,1 1-16,0-1 0,0 21 15,-21 64-15,-1-21 16,22-42-16,0-22 0,0 22 16,0-22-16,-1 0 0,22-21 15,0 1-15,0-1 0,0 0 0,0 0 16,22-21-16,-1 0 0,0 0 0,21 0 16,-21-21-16,22 0 0,-1 0 15,0-1-15</inkml:trace>
  <inkml:trace contextRef="#ctx0" brushRef="#br1" timeOffset="70946.81">5440 15917 0,'0'0'0,"0"-21"0,0 0 0,0 0 16,0 0 0,-21 21-16,-1 0 0,1 0 0,-21 0 15,0 21-15,20 0 16,1 0-16,0 0 0,0-21 15,0 22-15,0-1 0,21 0 0,0 0 16,0 0-16,0 0 16,0 1-16,21-22 0,0 21 0,21-21 15,-21 21-15,1-21 0,20 21 16,-21 0-16,0-21 0,0 21 0,1 1 16,-1-22-16,-21 21 0,0 0 0,0 0 15,0 0-15,-21 0 16,-1-21-16,-20 22 0,21-22 0,0 0 15,-22 21-15,22-21 0,-21 0 16,21 0-16,0 0 0,-1 0 0,1 0 16,42-21 15,22-1-15,-22 22-16</inkml:trace>
  <inkml:trace contextRef="#ctx0" brushRef="#br1" timeOffset="71283.62">5969 16214 0,'0'0'0,"0"-21"47,21-1-47,21 1 0,-20 0 0,-1 0 15,0-21-15,21 20 0,-21-20 16,1 21-16,-1 0 0,0 0 0,-21-1 16,0 1-16,-42 21 15,20 21-15,1 1 16,-21-1-16,0 21 0,-1-21 0,1 22 16,0-1-16,20 0 15,-20-21-15,0 22 0,21-1 0,-22 0 16,43-20-16,0-1 0,0 0 15,21 0-15,1-21 0,20 0 16,0 0-16,1 0 0,-1 0 0,0-21 16,22 0-16,-22 0 0,0-1 15</inkml:trace>
  <inkml:trace contextRef="#ctx0" brushRef="#br1" timeOffset="71823.89">7747 15452 0,'0'0'0,"0"-43"31,-21 43-31,0-21 0,-1 21 0,-41 0 16,42 0-16,-22 0 0,1 0 15,0 0-15,21 21 0,-22 1 0,1-22 16,21 21-16,-22 0 0,22 0 15,0 0-15,21 0 0,0 1 0,0 20 16,21-21 0,0 0-16,22 0 0,-22-21 0,21 22 15,-21-22-15,22 21 0,-1-21 16,-21 21-16,0-21 0,22 21 0,-22 0 16,-21 0-1,0 1-15,-21-1 0,21 0 16,-43-21-16,22 21 0,0 0 15,-21-21-15,-1 21 0,-20-21 16,42 22-16,-22-22 0,22 0 0,42 21 47,1-21-47,-1 0 0,0 0 16,0 0-16,0 21 0,0 0 0,1-21 15,-22 21-15,0 0 0,0 1 16,0-1-16,0 0 0,0 21 15,0-21-15,0 1 0,0-1 0,0 0 16,-22 0-16,1 0 0,0 0 16,21 1-16,0-1 15,21-21 17,0 0-32</inkml:trace>
  <inkml:trace contextRef="#ctx0" brushRef="#br1" timeOffset="72374.99">7070 17526 0,'0'0'0,"0"-21"0,0 0 0,0 0 16,0-1-16,0 1 0,21 0 16,0 0-16,0 21 15,0-21-15,0 21 0,1 0 16,-1-21-16,0 21 0,0 0 0,0 0 15,-21 21 1,-21 0-16,-21 0 16,21 0-16,-1 0 0,-41 64 15,21-43-15,20-20 0,1 20 16,0 0-16,21 1 0,0-22 16,0 21-16,0-21 0,21 22 15,0-22-15,22 0 0,-22 0 16,21 0-16,-21 0 0,22 1 15,-1-1-15,-21 0 0,22 0 0,-22 0 16,21 0-16,-21 1 0,-21-1 16,0 0-16,0 0 0,0 0 0,0 22 15,-21-22-15,-21 21 0,21 0 16,-22-20-16,-63 41 16,64-42-16,-21 0 0,-1-21 0,22 22 15,-22-22-15,1 0 0,20 0 0,-20-22 16,21 1-16,-1 0 0,1 0 15,21-21-15,0-22 0,21 22 0</inkml:trace>
  <inkml:trace contextRef="#ctx0" brushRef="#br1" timeOffset="72791.28">8149 16425 0,'-21'0'0,"42"0"0,-63 0 0,21 0 0,-22 0 16,22 0-16,0 0 15,42 0 1,0 0-16,22 0 16,-22 0-16,21 0 0,22 0 0,-22 0 15,0 0-15,22 0 0,-22 0 0,22 0 16,-1 0-16,1 0 0,-22 0 16,21 0-16,-20 0 0,-1 0 0,43 0 15,-64 0 1,0 0-16,-42 0 31,0 0-31,0 0 0,-22 0 16,22 0-16,-21 0 0,-1 0 0,1 22 15,-21-22-15,-1 0 0</inkml:trace>
  <inkml:trace contextRef="#ctx0" brushRef="#br1" timeOffset="73019.14">7959 16574 0,'0'0'16,"0"21"-16,21-21 15,0 0-15,0 0 0,21 21 0,1-21 16,-1 0-16,0 0 16,1 0-16,126 0 15,-105 0-15,-1 0 0,1 0 16,-1 0-16,1 0 0,63 0 16,-85 0-16,0 0 0,1 0 0,-1 0 15,-21 0-15,-21 21 16,-42-21-1,21 0-15,-22 0 16,1 0-16,0 21 0,-1-21 0,1 21 16</inkml:trace>
  <inkml:trace contextRef="#ctx0" brushRef="#br1" timeOffset="73231.03">8107 16933 0,'0'0'0,"-21"22"0,-1-1 0,1-21 16,21 21-16,21-21 15,1 0-15,20 0 0,0 21 16,1-21-16,-1 0 0,21 0 0,-20 0 16,20 0-16,1 0 0,-1 0 15,1 0-15,-1 0 0,1 0 0,-22 0 16,0 0-16,1 0 0,-22 0 16,0 0-16,0 0 0,-42 21 15,0-21 1,-21 0-16,20 0 0</inkml:trace>
  <inkml:trace contextRef="#ctx0" brushRef="#br1" timeOffset="73387.94">8340 17145 0,'0'0'0,"-43"21"0,1-21 15,21 21-15,-22-21 0,22 0 16,0 0-16,21 22 0,42-22 16,-20 0-1,20 0-15,0 0 0,1 0 0,-1 0 16,0 0-16,22-22 0,42 1 15,-64 21-15,21-21 16,-20 0-16,-1 21 0,-21-21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6T03:49:48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847 0,'0'0'0,"21"-21"0,1-1 16,-22 1-16,21 21 16,0-21-16,-21 0 15,0 0-15,21 21 0,-21-21 16,0-1-16,0 1 0,0 0 31,-21 21-15,0 21-1,0 0-15,-1 22 0,1-22 16,0 21-16,0 1 0,0-1 16,0 21-16,-1-20 0,1 20 15,0-20-15,0 20 0,0 1 0,21-1 16,0-21-16,0 22 0,-21-1 15,21 1-15,0-1 0,0 1 0,0-1 16,0 43 0,0-63-16,21-1 0,0-21 0,0 21 15,0-20-15,0-1 0,22 0 0,-22 0 16,21-21-16,-21 0 0,22 0 16,-1 0-16,0 0 0,1 0 15,-1 0-15,0-21 0,-20-21 16,20 20-16,0-20 0,1 0 0,-1-1 15,0 1-15,-21 0 0,22-22 16,-22 22-16,0-22 0,0 22 0,-21-21 16,0 20-16,0-20 0,0 20 15,-42-84-15,21 85 0,0 0 16,-22-1-16,22 1 0,-21 0 16,-1 21-16,22-22 0,-21 22 15,0 21-15,-1-21 0,22 21 16,-21 0-16,-1 0 0,-84 0 15,85 21 1,21 0-16,0 22 0,-22 20 16,43-21-16,-21-20 0,21 20 15,0 0-15,0 1 0,0-22 0,0 21 16,0-21-16,0 22 0,21-22 16,64 21-16</inkml:trace>
  <inkml:trace contextRef="#ctx0" brushRef="#br0" timeOffset="572.66">2857 953 0,'0'-22'0,"0"44"0,0-65 0,0 22 16,-21 0-16,0 21 15,0 0-15,0 0 16,21 21-16,-21 0 0,-1 0 16,1 1-16,0 20 0,0-21 0,0 21 15,0 1-15,-1-1 0,1 0 16,0 1-16,0-1 0,0 0 16,0 22-16,-1-22 0,1 1 15,21-1-15,-21 0 0,21 1 0,0-1 16,0 0-16,0-21 0,42 22 15,-20-22-15,62 42 16,1-20-16,-64-43 16,21 0-16,1 0 0,-1 0 0,0 0 15,1 0-15,-1-21 0,0-1 16,1 1-16,-1-21 0,22-22 16,20-20-16,-63 41 15,1 1-15,20-21 0,-21 20 16,0-20-16,-21 20 0,0-20 0,0 21 15,0-22-15,0 22 0,0-1 16,-21 1-16,0 0 0,-21 21 16,20-22-16,-20 22 0,21 21 0,-21-21 15,-1 21-15,-84 0 16,85 21-16,0 0 0,-1 0 16,1 1-16,0 20 0,-1-21 15,22 21-15,0-20 0,0 20 0,0 0 16,21-21-16,0 1 0,0 20 15,0-21-15,21 21 16,21-20-16,-21-22 0,22 21 16,20-21-16,-21 0 0</inkml:trace>
  <inkml:trace contextRef="#ctx0" brushRef="#br0" timeOffset="916.47">3895 953 0,'0'0'0,"0"-22"0,0 1 0,0-21 16,0 21-1,0 42 1,0 0 0,0 21-16,0-20 0,0 20 0,0 0 15,-22 22-15,22-22 0,-21 22 16,0-22-16,0 21 0,0 1 0,0-22 15,21 22-15,-22-1 0,1 1 16,0-1-16,0 43 16,21-64-16,0 43 0,-21-64 15,21 22-15,0-22 0,0 0 0,0 0 16,21-21 0,0-21-1,21-21 1,-20-1-16,-1 1 0,0 0 15,0-22-15,-21 22 0</inkml:trace>
  <inkml:trace contextRef="#ctx0" brushRef="#br0" timeOffset="1279.26">3831 1122 0,'0'-21'0,"0"42"0,0-63 0,0 20 15,-21 1-15,21 0 0,0 0 16,0 0-16,0 0 0,0-1 0,21 1 15,0 21-15,0-21 0,22 0 16,-22 21-16,21 0 0,22 0 16,-22 0-16,0 0 0,1 0 15,-1 0-15,22 21 0,20 21 16,-63-20-16,22-1 0,-22 21 16,-21-21-16,0 22 0,0-22 0,0 21 15,0-21-15,-42 0 0,20 22 16,-20-22-16,0 0 0,-43 43 15,43-43-15,-1 0 16,-20 0-16,21 0 0,-1-21 0,1 21 16,21 1-16,-22-22 0,22 21 0,-21-21 15,21 0-15,0 21 0,21 0 16,-22-21-16,44 0 31,-1 0-31,21-21 0,-21 21 16,22-21-16,-1 0 0</inkml:trace>
  <inkml:trace contextRef="#ctx0" brushRef="#br0" timeOffset="1867.53">5376 1037 0,'0'-21'0,"0"42"0,21-42 15,-21 0-15,0 0 0,0 0 16,0-1-16,0 1 16,0 0-16,-21 21 0,0 0 15,0 0-15,0 0 0,0 0 16,-1 0-16,1 0 0,0 0 0,-21 0 16,21 21-16,-22 0 0,1 1 15,0-1-15,20 0 0,-20 21 0,0-21 16,21 1-16,-22 20 15,22-21-15,0 21 0,21-20 16,0-1-16,0 0 0,0 0 16,0 0-16,0 0 0,21 1 0,0-22 15,0 21-15,1 0 0,-1-21 16,21 21-16,-21-21 0,64 21 16,-64 0-16,21 1 0,-20-22 15,20 21-15,-21-21 0,0 21 0,0-21 16,1 21-16,-1-21 0,0 21 15,0 0-15,-21 1 0,21-1 16,-21 0-16,0 0 0,0 0 16,-21 0-16,0-21 15,0 22-15,0-1 0,-22-21 16,22 21-16,-21-21 0,-1 21 16,1-21-16,0 0 0,-1 0 0,1 21 15,0-21-15,21 0 0,-22 0 16,22 0-16,-42 0 0,41 0 15,1 0-15,0 0 0,0 0 16,0 0-16,0 21 0,-1-21 0,1 0 16,21-21 15,-21 21-15</inkml:trace>
  <inkml:trace contextRef="#ctx0" brushRef="#br0" timeOffset="2564.13">931 2413 0,'0'0'0,"-21"21"15,0-21-15,0 0 16,0 0-16,21 21 47,21-21-32,0 0-15,21 0 0,-21 0 16,22 0-16,-22 0 0,21 0 0,1 0 16,20 0-16,1 0 0,-1 0 15,22-21-15,21 21 0,-1 0 16,1 0-16,0-21 0,21 21 0,21 0 16,-21-21-16,43 21 15,-22 0-15,21 0 0,0-21 0,1 21 16,-1 0-16,0 0 0,22 0 15,-22-21-15,22 21 0,-22-22 0,-21 22 16,22-21-16,-1 21 0,-21 0 0,0-21 16,-21 21-16,-21 0 0,0-21 15,-21 21-15,-1 0 0,-20 0 0,-1-21 16,1 21-16,-43 0 0,21-21 16,-21 21-16,1 0 0,-1 0 0,-42 0 46,-1 0-46,1 0 16,0 0-16,-21 0 0,21-22 16</inkml:trace>
  <inkml:trace contextRef="#ctx0" brushRef="#br0" timeOffset="3315.25">847 2625 0,'-22'-21'32,"1"21"-32,21-22 15,-21 22-15,0 0 16,0 0-16,0 0 15,-1 0 1,44 0 31,-1 0-47,0 0 16,21 0-16,1 0 0,-1 0 0,21 0 15,-20 0-15,20 0 0,1 0 16,20 0-16,1 0 0,0 0 0,21 0 15,-1-21-15,1 21 0,21 0 16,-21 0-16,21 0 0,0 0 16,21 0-16,0 0 0,1-21 15,-1 21-15,-21 0 0,21 0 0,0 0 16,21 0-16,-20 0 0,-1 0 16,0-21-16,0 21 0,-21 0 0,0 0 15,0-21-15,0 21 0,-21-21 16,0 21-16,21 0 0,-43-22 15,22 22-15,-21 0 0,0 0 0,-22-21 16,1 21-16,-22 0 0,21 0 16,-41-21-16,20 21 0,-21 0 0,0 0 15,0 0-15,1 0 0,-44 0 78,22-21-78,-21 21 16</inkml:trace>
  <inkml:trace contextRef="#ctx0" brushRef="#br0" timeOffset="3487.41">5630 2434 0,'-21'21'15,"0"-21"17,21 22-32,-21-22 15,0 0-15,-1 21 16,1-21 0</inkml:trace>
  <inkml:trace contextRef="#ctx0" brushRef="#br0" timeOffset="15940.81">1376 3789 0,'21'0'0,"-21"-21"15,0 0 1,0-1-16,21 1 15,-21 0 1,0 0 0,0 42 31,0 0-47,0 0 15,0 1-15,0 20 0,0 0 0,0 1 16,0-1-16,0 21 0,0-20 15,0 20-15,0 1 0,0-1 0,0-20 16,0 20-16,0-21 0,0 1 16,0-1-16,0 0 0,0-20 0,0 20 15,0-21-15,-21 0 0,21 0 16,0 1-16,0-1 0,0 0 16,0 0-16,-21-21 31,21-21-16,0 0 1,0 0-16,0-1 0,0 1 16</inkml:trace>
  <inkml:trace contextRef="#ctx0" brushRef="#br0" timeOffset="16434.55">1841 4318 0,'0'21'0,"0"0"16,0 1-16,-21-22 0,21 21 16,0 0-16,0 0 31,21-21 0,1-21-15,-1 0-16,-21 0 15,0-1 1,0 1-16,0 0 16,-21 21-1,-1 0 1,1 21-16,21 0 16,-21 1-16,21-1 31,21-21 0,0 0-31,1 0 0</inkml:trace>
  <inkml:trace contextRef="#ctx0" brushRef="#br0" timeOffset="19443.22">3598 3641 0,'0'0'0,"-84"0"32,62 0-32,1 0 0,0 21 15,21 0-15,-21 0 0,21 0 0,0 1 16,0-1-16,0 0 0,0 0 16,0 0-16,21-21 0,0 21 15,0 1-15,1-22 0,-1 0 0,0 21 16,21-21-16,1 0 15,-22 0-15,21 0 0,0 0 0,1-21 16,-1-1-16,0 22 0,1-21 16,-1 0-16,0 0 0,1 0 0,20-22 15,-42 1-15,1 21 0,-1-21 16,0 20-16,-21-20 0,21 21 16,-21-21-16,0 20 0,0-20 0,0 21 15,0 0-15,0 0 0,0-1 16,-21 44 15,21-1-31,-21 0 0,0 0 16,21 21-16,0-20 0,-22 20 15,22 0-15,-21 1 0,21-1 0,0 0 16,-21 22-16,0-22 0,21 22 16,-21-1-16,21-21 0,0 22 0,-21-1 15,21 1-15,-22-1 0,22-20 0,0 20 16,-21-20-16,21 41 15,0-41-15,0-1 0,-21-21 16,21 0-16,0 0 0,-21 22 0,21-22 16,0 0-16,-21-21 15,0 0-15,-1 0 16,1-21-16,0 21 16,0-21-16,0 0 0,0-1 0,-1 1 15,-20 0-15,-21-42 16,41 20-16,-20 22 0,0 0 0,21 0 15,-1 0-15,1 21 0,0 0 16,0 0-16,0 0 0,21 21 16,0 0-16,0 0 15,0 0-15,0 0 0,0 22 16,21-22-16,0 0 0,0 0 0,0 0 16,1 22-16,-1-22 15,0 0-15,0 0 0,0 0 0,43 1 16,-22-1-16,-21-21 15,22 0-15,-1 0 0,0 0 0,1 0 16,20 0-16,-21-21 0,1-1 0,-1 1 16,22 0-16,-22 0 0,21 0 15,-20 0-15,-1-22 0,0 1 0,1 21 16,-22-22-16,0 1 16,0 0-16,0-1 0,1 1 0,-22 21 15,21-21-15,-21 20 0,0 1 0,0 0 16,0 42-1,-21 0 1,21 1-16,-22-1 0,1 0 16,21 21-16,0-21 0,0 22 0,-21-1 15,0-21-15,21 22 0,-21-22 16,21 21-16,0-21 0,0 0 0,0 1 16,-21 20-16,21-21 0,0 0 15,0 0-15,0 1 0,21-22 47,-21-22-47,21 1 0,0 0 0,-21 0 16,21 0-16,0-22 0,1 22 15,-1-21-15,0 21 0,0-22 16,21 1-16,-20 21 0,-1-21 0,21 20 16,-21 1-16,0 0 0,22 0 15,-1 21-15,-21 0 0,0 0 16,1 21-16,-1 0 15,-21 0-15,0 1 0,0-1 16,0 0-16,0 21 0,0-21 0,0 1 16,0-1-16,0 0 0,0 0 15,0 0-15,0 0 0,0 1 0,0-1 16,0 0-16,21 0 16,0-21-16,0 0 0,22 0 15,-22 0-15,21 0 0,-21 0 0,22 0 16,-22-21-16,21 0 0,0 0 15,-20-1-15,20 1 0,-21-21 0,0 0 16,0 20-16,22-41 0,-22 21 0,0-22 16,0 22-16,0-85 15,-21 63-15,22 1 0,-22 20 16,0-20-16,0 21 0,0-1 0,0 22 16,0-21-16,0 21 0,0-1 15,-22 22 1,1 22-16,21-1 15,0 0-15,0 21 0,0 1 0,0-1 16,-21 0-16,21 22 16,0-22-16,-21 64 15,21-43-15,-21 22 0,0-43 16,21 1-16,-22-1 0,22 0 0,0-20 16,0-1-16,-21 0 0,21 0 0,0 0 15,0 0 1,0-42-1,21 0 1,1 0-16,-22 0 16,21-22-16,0 22 0,-21 0 0,21-21 15,0-1-15,-21 22 0,21 0 0,1-42 16,-1 20 0,0 43-16,0 0 15,0 0-15,-21 21 16,0 1-16,21-1 0,-21 0 0,22 21 15,-22-21-15,0 1 0,0-1 16,0 21-16,0-21 0,0 0 0,0 1 16,0-1-16,0 21 0,0-21 15,0 0-15,0 1 0,21-1 16,0-21-16,0 21 0,0-21 16,0 0-16,1 0 0,-1 0 0,0 0 15,21 0-15,-21 0 0,22 0 16,-1 0-16,-21-21 0,43 0 15,-43-1-15,21 1 0,-21-21 16,1 21-16,-1 0 0,0-22 16,0 22-16,-21-21 0,0-1 0,21 22 0,-21-21 15,0 0-15,0 20 0,0 1 16,0-21-16,0 21 0,0 0 16,-21 21-1,0 0-15,21 21 16,-21 0-16,21 0 0,0 0 0,-21 0 15,21 1-15,-22 20 0,22-21 16,-21 43-16,21-22 16,0 0-16,0-21 0,0 1 15,0-1-15,0 0 0,0 0 16,0 0-16,21-21 0,1 21 0,-1-21 16,0 0-16,0 0 15,21 0-15,1 0 0,-1 0 16,-21 0-16,0 0 0,22-21 0,-22 0 15,21 0-15,-21 0 0,22-22 16,-22 22-16,42-42 16,-41 20-16,-1 22 0,0-42 15,-21 42-15,0-1 0,0 1 16,0 0-16,-21 21 16,0 0-16,21 21 15,-22 0-15,22 1 16,0-1-16,0 0 0,0 0 15,0 0-15,0 0 0,0 1 16,0-1-16,22 0 0,-1 0 0,-21 0 16,21 0-16,-21 1 0,21-1 15,0 0-15,0 0 16,1-21-16,-1 21 0,0-21 16,0 0-16,0 0 0,0 0 15,22 0-15,-22 0 16,0 0-16,21-21 0,-20 21 0,-1-21 15,0 0-15,0 0 0,21-1 0,-20 1 16,-1 0-16,0-21 0,0 21 16,0-22-16,0 22 0,-21 0 0,22-43 15,-1 43-15,-21 0 16,0 0-16,0 42 16,0 0-1,-21 0-15,-1 22 16,1-22-16,0 0 0,21 21 0,0-20 15,0 20-15,-21-21 0,21 0 0,0 0 16,0 22-16,0-22 16,0 0-16,0 0 0,0 0 0,21-21 15,-21 22-15,21-1 0,0-21 0,1 0 16,-1 0-16,21 0 0,-21 0 16,0 0-16,43 0 0,-22-21 15,1 21-15,20-43 0,-42 1 16,64-22-16,-64 22 15,21 0-15,-20-1 0,20-20 0,-21 21 16,0-22-16,0 1 0,1-43 16,-22 63-16,0 1 15,0 0-15,0-1 0,0 22 0,0-21 16,0 21-16,0 0 16,0 42-1,0 21 1,-22-21-16,1 22 0,21-1 0,-21 0 15,21 1-15,0-1 0,0 21 0,-21-20 16,0 20-16,21-20 0,-21 20 16,21-21-16,0 1 0,0-1 0,-22-21 15,22 22-15,0-22 0,0 21 0,0-21 16,0 0-16,0 1 0,22-1 16,-1-21-16,0 0 15,0 0-15,0 0 0,22 0 0,-22 0 0,21 0 16,-21 0-16,22-21 15,-1-1-15,-21 1 0,85-42 16,-64 20 0,-21 1-16</inkml:trace>
  <inkml:trace contextRef="#ctx0" brushRef="#br0" timeOffset="19659.09">7810 4149 0,'0'0'0,"0"21"0,22-21 16,20 0-1,-21 0-15,21 0 0,1 0 16,-1 0-16,0 0 0,43 0 16,-21-42-16,-22 42 0,-21-22 15,0 22-15,0-21 0,1 0 16,-22 0-16,0 0 0</inkml:trace>
  <inkml:trace contextRef="#ctx0" brushRef="#br0" timeOffset="19850.99">7345 3916 0,'0'0'0,"-21"21"0,-1-21 0,1 21 15,21 0 1,21-21 0,1 0-16,-1 0 0,0 0 15,0 0-15,0 0 16</inkml:trace>
  <inkml:trace contextRef="#ctx0" brushRef="#br0" timeOffset="21959.78">9102 4530 0,'0'0'0,"-22"21"16,44-21 31,-1-21-47,0 0 15,0 21-15,0-22 0,0-20 16,1 21-16,-22 0 0,21-22 16,-21 22-16,0-21 0,0 0 0,0 20 15,0-20-15,0 0 0,-43-1 16,22 22-16,0 0 0,0 0 16,-21 0-16,20 0 0,-20 21 0,0 0 15,-22 21-15,1 0 16,20 0-16,1 0 0,0 0 0,-1 22 15,1-1-15,0-21 0,-1 22 0,1-1 16,21 0-16,-21 1 0,20-22 16,22 21-16,0-21 0,-21 22 0,21-22 15,0 0-15,0 0 0,0 0 0,21-21 16,1 21-16,-1-21 0,0 0 16,21 0-16,1 0 0,-1 0 0,0 0 15,1 0-15,-1-21 0,0 21 16,1-21-16,20 0 0,-21 0 15,1 0-15,-1-1 0,-21 1 0,22-21 16,-22 21-16,0-22 0,0 1 16,0 0-16,0 21 0,-21-22 0,0 1 15,0 21-15,0 0 0,0-1 0,0 1 16,-21 42 0,0 1-16,0 20 15,21-21-15,0 0 0,-21 22 16,0-22-16,21 21 0,0 0 0,0-20 15,0 20-15,0-21 0,0 0 0,0 0 16,0 1-16,21-1 0,0 0 16,0-21-16,21 21 0,-20-21 15,-1 0-15,21 0 0,-21 0 0,22 0 16,-22 0-16,21 0 0,0-21 16,-20 0-16,20 21 0,0-21 0,-21-1 15,22-20-15,-22 21 0,0-21 0,0 20 16,0-20-16,1 21 0,-22-21 15,0-1-15,21 22 0,-21 0 0,0 0 16,0 0-16,0 42 31,-21 0-31,21 0 0,-22 21 0,-20 1 16,21 20 0,0-20-16,0-22 0,21 0 15,0 21-15,-22-21 0,22 1 0,0-1 16,0 0-16,0 0 0,22-21 47,-22-21-47,21 21 0,0-21 15,0 0-15,-21-1 0,21 1 16,0 0-16,1-21 0,-22 21 0,21-1 16,0-20-16,0 21 0,0 0 15,-21 0-15,21-1 0,1 22 16,-1 0-16,-21 22 15,21-1-15,-21 0 0,21 0 16,-21 0-16,0 0 0,0 1 0,21 20 16,0-21-16,1 0 0,-22 0 0,21 1 15,21-1-15,-21 0 0,0-21 16,1 21-16,-1-21 0,21 0 0,-21 0 16,0 0-16,22 0 0,-22 0 0,0 0 15,21-21-15,-20 21 0,-1-21 16,0 0-16,0-1 0,21-20 0,-20 21 15,20-43-15,-21 22 16,0 0-16,0-1 0,1 22 16,-1-21-16,0 21 0,0 0 0,-21-1 15,21 22-15,0 0 16,-21 22-16,0-1 16,0 0-16,0 0 0,0 0 15,0 0-15,0 1 16,0-1-1,22-21 17,-22-21-32,21-1 0,-21 1 15,0 0-15,0 0 16,0 0-16,0 0 0,0-1 16,0 1-16,-21 0 0,21 0 15,-22 21-15,1 0 16,0 0-16,0 0 0,0 21 15,0 0-15,-1 0 0,22 22 16,-21-22-16,0 0 0,0 21 16,0-20-16,21 20 0,0-21 0,-21 21 15,21-20-15,0 20 0,0-21 16,0 0-16,0 0 0,0 1 0,0 20 16,0-21-16,21 0 15,0 0-15,0-21 0,0 22 0,0-22 16,1 0-16,20 0 0,-21 0 15,21 0-15,1 0 0,-1 0 0,43-22 16,-1 1-16,-62 0 16,20 0-16,0 0 0,-21-22 15,22 22-15,-22 0 0,0-21 0,0-1 16,-21 22-16,0-21 0,21 21 16,-21-22-16,0 22 0,0 0 0,0 0 15,0 0-15,-21 21 16,21 21-1,-21-21-15,0 21 0,0 0 16,21 0-16,-21 1 0,-1-1 0,22 21 0,0-21 16,0 0-16,-21 1 15,21 20-15,0-21 0,0 0 0,0 0 16,0 1-16,0-1 0,0 0 16,21-21-16,1 21 0,-1-21 15,0 0-15,0 0 0,43 0 16,-22 0-16,-21 0 0,21 0 15,1 0-15,-22 0 0,21-21 0,1 0 16,-22 0-16,21-1 0,-21 1 0,22-21 16,-22 21-16,0-22 0,0 22 15,0-21-15,0 0 0,1-1 16,-22 1-16,0 21 0,0-22 0,0 22 16,0 0-16,0 0 0,0 0 15,-22 21 1,1 21-16,21 0 0,0 21 0,-21-20 15,21-1-15,-21 21 0,21-21 16,0 22-16,0 20 0,0-21 16,0 1-16,0-22 15,21 0-15,-21 0 0,21 0 0,-21 1 16,0-1-16,0 0 0,0 0 0,0 0 16,0 0-1,0 1 1,-21-22-16,0 0 15,0 0-15,0 0 0,-1 0 0,1 0 16,0 0-16,0 0 16,0 0-16,0 0 0,-1 0 0,1 0 15,0 0-15</inkml:trace>
  <inkml:trace contextRef="#ctx0" brushRef="#br0" timeOffset="23087.65">1609 6054 0,'-22'0'0,"44"0"0,-65 0 16,22 0-16,0 0 16,0-21-16,0-1 15,21 1-15,0 0 16,0 0-16,0 0 0,0 0 16,0-1-16,0 1 0,0 0 15,21 0-15,0 0 0,0 21 16,0 0-16,0-21 0,1 21 15,-1 0-15,21 0 0,-21 0 16,0 21-16,22 0 0,-22 0 0,0 21 16,0-20-16,0 20 0,1 0 0,-1-21 15,0 64 1,-21-43-16,0 22 0,0-22 0,0 1 16,-21 20-16,0-21 0,-1 22 15,1-1-15,-21-20 0,21-1 0,-22 22 16,1-22-16,0 0 0,-1 1 15,22-22-15,-21 21 0,0-21 0,-1 0 16,1 1-16,21-22 0,-22 0 16,-62 0-16,62 0 15,22 0-15,-21-22 0,21 1 16,-1 0-16,1-21 0,0-1 0,0 1 16,21 0-16,-21-1 0,21 1 15,0-21-15,0 20 0,0 1 16,21 0-16,0 20 0,-21-20 15,21 21-15,0 0 0,22 21 0,-22 0 16,0 0-16,0 0 0,22 0 16,-22 21-16,21 0 0,-21 0 0,0 0 15,1 22-15,-1-22 0,0 21 16,0 1-16,0-22 0,0 21 0,-21 43 16,22-22-1,-22-42-15,21 1 0,-21-1 16,0 0-16,0 0 0,21 0 0,-21 0 15,21-21-15,0 0 0,-21 22 16,21-22-16,1 0 0,-1 0 16,0 0-16,0 0 0,0-22 15,0 1-15,1 0 0</inkml:trace>
  <inkml:trace contextRef="#ctx0" brushRef="#br0" timeOffset="23438.96">2201 6541 0,'0'0'0,"0"21"0,21 0 16,-21 0-16,22 0 0,-1-21 16,0 0-16,0 0 15,0 0-15,0 0 0,1 0 16,-1-21-16,0 21 0,0-21 15,0 0-15,0 0 0,1 21 0,-22-22 16,0 1-16,0 0 0,0 0 16,0 0-16,0 0 0,0-1 0,-22 22 15,1 0-15,0 0 0,0 0 0,0 0 16,0 0-16,-1 22 0,22-1 16,-21 0-16,0 0 0,0 0 15,21 0-15,-21 1 0,21-1 16,0 0-16,0 0 0,0 0 0,21-21 31,21 0-15</inkml:trace>
  <inkml:trace contextRef="#ctx0" brushRef="#br0" timeOffset="23943.67">4212 5969 0,'0'0'0,"0"-21"0,0 0 15,-21-22-15,0 22 0,21 0 16,0 0-16,-21 21 0,-1 0 15,22 21-15,0 21 16,0-20-16,0 20 0,-21 0 0,21 1 16,0-1-16,-21 21 0,21 64 15,0-63-15,-21-1 0,0 1 16,21-1-16,-21 1 0,-1-1 0,1-20 16,0-1-16,0 0 0,0 1 15,0-1-15,21-21 0,-22 0 16,22 1-16,-21-1 0,21-42 31,21 21-31,1-22 0,-22-20 16,21 21-16</inkml:trace>
  <inkml:trace contextRef="#ctx0" brushRef="#br0" timeOffset="24263">3895 6181 0,'0'0'0,"0"-43"0,-22 1 0,-41-106 16,63 84-1,0 22-15,0 21 16,0-43-16,0 22 0,21 21 16,0 0-16,0 0 0,22-1 15,-1 1-15,0 21 0,1 0 0,-1 0 16,0 21-16,85 22 16,-84-1-16,20 0 0,-20 1 0,-22-1 15,21 0-15,-42 1 0,0-1 0,0 0 16,-21 1-16,0-1 0,-22 0 15,1 1-15,0-1 0,-1-21 0,1 22 16,0-22-16,-1 0 0,1 21 16,0-21-16,21 1 0,-1-22 0,1 21 15,0 0-15,42-21 32,0 0-32,1 0 0,-1 0 15,0 0-15,0 0 0,21 0 0</inkml:trace>
  <inkml:trace contextRef="#ctx0" brushRef="#br0" timeOffset="25787.66">4508 6773 0,'0'0'0,"22"0"16,-1-21-16,-21 0 15,21 0-15,0 0 0,0-22 16,0 22-16,1-21 0,-1 0 0,0-1 16,0 1-16,0 0 0,0-1 0,1 1 15,-1 0-15,0-1 0,-21 22 16,0 0-16,21 0 0,-21 42 31,0 0-31,-21 0 0,0 0 16,0 64-16,-1 21 15,1-64 1,21 1-16,-21-1 0,21 0 0,0 1 16,0-22-16,0 21 0,0-21 0,0 0 15,21 1-15,0-1 0,1 0 16,-1-21-16,0 0 0,0 21 16,21-21-16,22 0 0,-43 0 0,21 0 15,-20-21-15,20 0 0,-21 0 16,0-1-16,0 1 0,22 0 0,-22-21 15,0-1-15,-21 22 0,21-42 0,-21 20 16,0 1-16,0-21 0,0 20 16,0 1-16,0 0 0,0-1 0,0 22 15,-21-21-15,0 21 0,0-1 16,0 22-16,-1 0 0,1 0 16,0 0-16,0 0 0,0 0 0,-22 0 15,22 22-15,0-1 0,0 0 16,0 21-16,0-21 0,-1 22 0,1-1 15,21 0-15,0 1 0,0-1 0,0 0 16,0 1-16,0-22 0,21 21 16,1-21-16,-1 22 0,0-22 0,21 0 15,-21-21-15,1 21 0,20-21 0,0 21 16,-21-21-16,22 0 0,-1 0 16,0-21-16,22 0 0,-22 0 0,1 0 15,20 0-15,-21-22 0,1 1 16,20 0-16,-20-1 0,-1 1 15,-21-22-15,21 22 0,-20-21 0,20 20 16,-21-20-16,0 20 0,0-20 0,1 21 16,-22-1-16,0 1 0,21 0 15,-21 20-15,0-20 0,0 21 0,0 0 16,0 0-16,-43 42 31,43 0-31,0 21 0,-21-21 0,0 22 16,21-1-16,-21 22 15,21-22-15,0 0 0,0 22 0,-21-22 0,21 0 16,0 22-16,0-22 0,0 22 16,0-22-16,0 0 0,0 1 15,0-1-15,21-21 0,0 22 0,0-22 16,0 0-16,1 0 0,-1-21 0,0 0 16,21 0-16,-21 0 0,22 0 15,-22 0-15,85-42 16,-64-22-16,0 43 0,-20-21 15,-1-1-15,0 1 0,0 21 16,0-21-16,-21 20 0,0-20 0,21 21 16,-21 0-16,0 42 31,-21 0-15,0-21-16,21 42 0,0-20 0,-21-1 15,21 0-15,-21 0 0,21 21 16,0-20-16,0-1 0,0 0 0,0 0 15,0 0-15,0 0 0,21 1 0,0-1 16,0-21-16,0 0 0,1 21 16,-1-21-16,21 0 0,-21 0 0,22 0 15,-22-21-15,42 0 0,-20-1 16,-22 1-16,21 0 0,-21-21 16,0 21-16,1-22 0,-1 22 0,-21-21 15,21-1-15,-21 22 0,21-21 16,-21 21-16,0 0 0,0-1 15,0 1-15,0 0 0,0 0 0,0 0 16,0 42 15,0 0-31,0 0 0,0 0 0,0 1 16,-21 20-16,21 0 0,-21 1 0,0-1 16,21 0-16,0 22 0,-22-22 15,1 22-15,21-22 0,-21 21 0,21 1 16,-21-1-16,21 1 0,0-1 0,0 1 15,0-1-15,0 22 0,0-21 0,0 20 16,0-20-16,21 20 16,0-20-16,0 84 0,43 64 15,-43-149-15,0 1 16,0-1-16,1 1 0,-22-1 0,21-20 16,-21-1-16,0 0 0,0 1 15,0-22-15,0 0 0,0 21 0,-21-42 16,-1 21-16,1 1 0,-21-22 0,0 0 15,-1 0-15,1 0 0,-85 0 16,42 0-16,1-22 0,20 1 0,-21 0 16,1 0-16,-1-21 0,0 20 15,22-20-15,-1 0 0,22-1 16,0 1-16,-1 21 0,22-21 0,0-1 16,21 1-16,0 0 0,0-1 0,0 1 15,0 0-15,21-1 0,0 1 16,43-43-16,-22 22 0,-21 20 15,22-20-15</inkml:trace>
  <inkml:trace contextRef="#ctx0" brushRef="#br0" timeOffset="26669.8">7154 6244 0,'0'0'0,"0"-21"0,-63 212 63,42-149-63,21-21 16,0 21-16,0-20 0,-22 20 15,22-21-15,0 0 0,-21 0 0,21 1 16,0-1-16,0 0 15,0-42 1,0 0 0,0-1-16,0 1 15,21 0-15,1-42 16,-22 20-16,0 22 0,21-21 0,0-22 16,0 43-16,-21-21 15,21 21-15,0-1 0,1 1 0,-1 21 16,0-21-16,0 0 0,0 21 0,0 0 15,1 0-15,20 0 0,-21 0 16,21 0-16,-20 21 0,-1-21 0,0 21 16,21 0-16,-21 1 0,-21-1 0,22 0 15,-22 0-15,21 21 0,-21-20 16,0-1-16,0 21 16,0-21-16,0 0 0,0 1 0,-21-1 15,-1 0-15,22 0 0,-21-21 16,0 0-16,0 0 15,21-21 1,0 0-16,0 0 0,0-22 16,0 22-16,21-21 0,0-1 15,22 1-15,-22 21 16,0-21-16,21 20 0,-21-20 0,64 0 16,-43 21-16,1-1 0,-1 22 0,-21 0 15,22 0-15,-1 0 0,-21 0 16,21 22-16,-20-1 0,-1 0 0,21 42 15,-42-41-15,0 20 16,0-21-16,0 21 0,0 1 16,0-22-16,-21 21 0,0-21 0,0 1 15,-1-1-15,-20 21 16,42 0-16,-21-42 0,21 22 16,21-22-1,-21-22-15,21 1 16,0 0-16,22-21 15,-22-1-15</inkml:trace>
  <inkml:trace contextRef="#ctx0" brushRef="#br0" timeOffset="27088.75">8509 6181 0,'21'0'0,"0"-43"31,-21 65-15,-21-1-1,0 0-15,21 0 0,0 0 0,-21 0 16,0 1-16,-1 20 0,1 0 16,21-21-16,-21 43 0,21-1 15,0-41-15,0 20 0,0-21 16,0 0-16,21-21 0,0 21 16,22-21-16,-22 0 15,0 0-15,0 0 0,0 0 0,22 0 16,-22-21-16,0 0 0,21 0 15,-20 0-15,-1 0 0,0-22 0,0 22 16,0-21-16,-21-1 0,0-20 16,0-22-1,0 64-15,0 0 0,-21-21 0,0 20 16,0 1-16,-22 21 0,22 0 0,0 0 16,0 0-16,-21 0 0,-22 21 15,22 22 1,21-22-16,21 0 0,-22 0 15,22 0-15,0 1 0,0-1 16,0 0-16,22 21 0,-1-21 16,0-21-16,0 22 0,0-1 0,22-21 15,20 21-15</inkml:trace>
  <inkml:trace contextRef="#ctx0" brushRef="#br0" timeOffset="27805">9017 6625 0,'0'0'0,"21"0"16,-21-21-16,21 21 15,0-21-15,1 0 16,-1 0-16,-21-1 0,21 1 0,0 0 16,0-21-16,0 21 0,1-22 0,-1 22 15,0-21-15,-21 21 0,0-1 16,0-20-16,0 21 0,0 0 15,-21 21 1,0 0-16,-1 0 0,1 0 16,0 0-16,0 21 0,0 0 0,0 0 15,21 0-15,0 1 16,0-1-16,0 0 0,0 0 0,0 0 16,21 22-16,0-1 15,0-21-15,0 21 0,0-20 16,-21-1-16,22 0 0,-1 0 0,-21 0 15,21-21-15,0 0 0,-21 21 16,21-21-16,0 0 0,1 0 0,20 0 16,-21 0-16,0 0 0,43-42 15,-22 42-15,-21-21 0,22 0 16,-22 0-16,21-22 0,0-20 16,-20 42-16,-1-22 0,0 22 0,-21-21 15,0 21-15,0-22 0,21 22 16,-21 0-16,0 0 0,0 0 15,-21 42 1,21 0 0,0 0-16,0 0 0,-21 22 15,21-22-15,-21 21 0,21 0 0,-22 22 16,22-22-16,0 22 0,-21-22 0,21 22 16,-21-1-16,21 1 0,-21-1 15,21 1-15,-42 126 16,20-42-16,22-63 0,-21-22 15,0 1-15,0 63 0,21-64 16,-21 1-16,21-1 0,0 1 16,0-22-16,-21 22 0,21-22 0,-22 0 15,22 1-15,-21-1 0,21-21 0,0 22 16,0-1 0,-21-42-16,21-21 15,0 0-15,0-1 16,21-62-16,0 41 0,1 1 15,-1 0-15,0-22 0,0 1 0,0-1 16,0-20-16</inkml:trace>
  <inkml:trace contextRef="#ctx0" brushRef="#br0" timeOffset="28107.83">9758 6477 0,'0'0'0,"0"-63"0,0 20 15,0 1-15,0 21 0,0-22 16,0 22-16,0-21 0,0 21 0,0 0 15,0-1-15,0 1 0,21 21 0,0-21 16,0 0-16,22 21 0,-22 0 16,21-21-16,0 21 0,85 0 15,-21 42 1,-85-21-16,22 0 0,-22 1 0,21 20 16,-42 0-16,0 1 15,-21-1-15,0-21 0,0 0 0,-22 0 16,1 1-16,0-1 0,-22 0 15,22 0-15,-22 0 0,22-21 16,0 21-16,-43-21 0,64 0 16,-21 0-16,20 0 0,22-21 31,22 0-31,-1 0 0</inkml:trace>
  <inkml:trace contextRef="#ctx0" brushRef="#br0" timeOffset="29326.65">10710 5863 0,'0'0'0,"21"-21"0,1 21 16,-22-21-16,21 21 0,-21-21 15,0 42 17,0 0-32,0 0 0,0 22 15,0-22-15,0 21 0,0-21 0,-21 22 16,-1-1-16,22 0 0,-21 1 16,21-22-16,0 21 0,-21 0 0,21 1 15,-21-1-15,21 0 0,-21-20 0,21 41 16,0-21-1,0-20-15,0-1 0,0-42 47,0-1-47,0 1 0,0 0 16,21-21-16,0 21 0,-21-22 16,21 22-16,22-64 0,-22 64 15,0 0-15,0-21 0,0 21 0,0-1 16,1 22-16,-22-21 0,21 0 0,0 21 15,0 0-15,0 0 16,-21 21-16,21 0 16,1 1-16,-22-1 0,0 0 15,0 0-15,0 0 0,0 22 0,0-22 16,21 0-16,-21 0 0,21 21 16,-21-20-16,21-1 0,0 0 15,-21 0-15,21-21 0,1 0 0,-1 0 16,0 0-16,0 0 0,0 0 15,0 0-15,22 0 0,-22 0 0,0-21 16,0 0-16,0 0 0,22-1 16,-22 1-16,0 0 0,0 0 0,0-21 15,1 20-15,-1 1 0,-21-21 0,21 21 16,-21 0-16,21-22 0,-21 22 0,21 0 16,-21 0-1,0 0-15,0 42 31,0 0-31,0 0 0,0 0 16,0 0-16,0 1 0,-21 20 0,21-21 16,0 0-16,0 0 0,0 22 0,0-22 15,0 0-15,0 0 0,0 0 16,0 1-16,21-1 0,0 0 16,1-21-16,-1 0 0,0 0 15,0 0-15,21 0 0,-20 0 16,41-42-16,-42 20 0,0 1 15,22 0-15,-22 0 0,0 0 16,21-22-16,-20 22 0,-1-21 16,63-43-16,-62 43 15,-22 21-15,0 0 0,0-1 0,0 1 16,0 0-16,-22 21 16,1 0-16,0 21 15,0 0-15,0-21 0,0 22 16,-1-1-16,22 0 0,0 0 0,0 21 15,0-20-15,0-1 0,0 0 16,0 0-16,22 0 0,-1 0 0,-21 22 0,21-22 16,-21 0-16,21 0 0,0 0 15,-21 1-15,0-1 16,0 0-16,-21-21 16,0 0-1,0 0-15,0 0 0,21-21 16,-22 21-16,22-21 0,-21-1 0,21 1 15,0 0 1,0 0-16,0 0 0,21 0 16,1-1-16,20 22 0</inkml:trace>
  <inkml:trace contextRef="#ctx0" brushRef="#br0" timeOffset="30059.71">12552 5990 0,'0'21'32,"0"1"-17,0-1-15,0 0 0,0 0 0,-21 21 16,-1-20-16,22 20 16,0-21-16,0 0 0,-21 0 0,21 1 0,0-1 15,-21 0-15,21 0 0,0 0 16,0 0-16,0 1 0,0-1 0,0 0 15,0-42 17,0 0-17,0-1-15,0 1 0,0 0 0,0 0 16,0-21-16,0 20 0,0-20 16,0 21-16,0-21 0,21 20 15,0-20-15,1 0 0,20-22 0,-21 43 16,0 0-16,0 0 0,22 0 15,-22 21-15,0 0 0,0 0 0,22 0 16,-22 0-16,0 0 0,0 21 16,0 0-16,0 0 0,1 0 15,-1 0-15,0 22 0,0-22 0,0 0 16,-21 21-16,0-20 0,0-1 0,0 0 16,0 0-16,0 0 0,0 0 15,0 1-15,0-1 0,0 0 0,0 0 16,-21 0-16,0-21 15,0 0-15,0-21 16,21 0 0,0 0-16,0 0 0,0-1 15,0 1-15,21 0 0,0-21 16,0 21-16,0-1 0,0-20 0,22 0 16,-22 21-16,21-1 0,-21-20 15,22 21-15,-1 0 0,0 0 16,1-1-16,41 22 0,-41 0 15,-1 0-15,0 0 0,1 22 0,-1-1 16,-21 0-16,0 0 0,1 0 16,-22 22-16,0-22 0,0 63 15,-22-62-15,-20 41 16,21-42-16,0 22 0,0-22 16,-1 0-16,-20 0 0,0 21 15,21-42-15,-1 22 0,1-22 0,0 0 16,0 0-1,0-22-15,21 1 16,0 0-16</inkml:trace>
  <inkml:trace contextRef="#ctx0" brushRef="#br0" timeOffset="30429.02">11493 5482 0,'0'0'0,"0"21"0,0 1 15,0-1-15,0 0 0,22-21 16,-1 0-16,0 0 0,0 0 15,0 0-15,0 0 0,1 0 16,-1 0-16,-21-21 0,0 0 16,0-1-16,0 1 15,-21 21-15,21-21 16,-22 21-16,1 0 0,0 0 16,0 0-16,0 0 15,0 0-15,-1 0 16,22 21-1,-21-21-15,21 21 0,-21 1 16</inkml:trace>
  <inkml:trace contextRef="#ctx0" brushRef="#br0" timeOffset="31593.13">1058 8890 0,'0'-63'32,"0"41"-32,0 1 0,0 0 15,0 0-15,21 21 0,1-21 16,-1 0-16,21 21 0,-21-22 0,22 22 15,-1 0-15,-21 0 0,21 0 16,1 0-16,-22 22 0,21-1 16,-21 0-16,1 0 0,-22 0 15,0 22-15,0-22 0,0 21 0,-22 0 16,1-20-16,-21 20 0,21-21 0,-43 43 16,22-43-1,21 0-15,0 0 0,-1-21 0,1 21 16,0-21-16,0 0 15,21-21 17,0 0-32,21 21 0,0-21 0,0 0 15,1 21-15,20-22 0,-21 22 16,21 0-16,-20-21 0,20 21 0,-21 0 16,21 0-16,1 0 0,-22 21 15,21-21-15,-21 22 0,1-1 16,-1 0-16,-21 0 0,0 0 15,0 0-15,0 43 0,-21-43 16,-1 0-16,1 0 0,-21 1 16,21-1-16,-22 0 0,1 0 0,0 0 15,-1 0-15,22-21 0,-63 22 16,41-22-16,1 0 0,21 0 16,-22 0-16,22 0 0,-21 0 15,21-22-15,0 22 0,-1-21 0,-20 21 16,21-21-16,21 0 0,-21 0 15,0 0-15,21-1 16,0 1-16,21 0 16,0 0-16,0 21 15,21-21-15,-20 21 0</inkml:trace>
  <inkml:trace contextRef="#ctx0" brushRef="#br0" timeOffset="31887.49">2117 9123 0,'21'0'16,"0"0"-1,0-21-15,-21 0 16,21-1-16,-21 1 15,0 0 1,-21 21-16,0 0 16,0 0-16,0 0 15,-1 21-15,1 0 0,0-21 0,0 22 16,21-1-16,-21 0 16,21 0-16,0 0 15,21-21-15</inkml:trace>
  <inkml:trace contextRef="#ctx0" brushRef="#br0" timeOffset="32095.38">3217 8742 0,'0'-21'15,"0"42"-15,0-85 0,0 43 0,0 0 0,0 0 16</inkml:trace>
  <inkml:trace contextRef="#ctx0" brushRef="#br0" timeOffset="32535.46">3281 8446 0,'0'0'15,"21"-22"-15,-21 1 0,0 42 31,0 1-31,0-1 0,0 21 0,-21 0 16,21 1-16,-21-1 0,-1 22 16,1-22-16,0 21 0,0 1 15,0-22-15,0 22 0,-1-22 0,1 22 16,0-22-16,0 0 0,0 1 16,0-22-16,-1 21 0,1-21 0,0 0 15,21 1-15,0-44 31,0 1-31,21 0 16,0 0-16,1 0 0,-1-22 16,0 1-16,-21 0 0,21-1 0,0-20 15,22-1-15,-22 22 0,0-21 0,0-1 16,0 22-16,0-22 16,1 22-16,-1 0 0,0-1 0,-21 22 0,21 0 15,0 21-15,0 0 16,1 21-16,-22 21 15,0-20-15,21 20 0,0 0 0,-21 22 16,21-22-16,-21 22 0,0-1 16,0-21-16,0 22 0,0 42 15,0-64-15,0 0 0,0-20 0,-21 20 16,21-21-16,-21 0 0,21 22 16,0-22-16,-21-21 31,-1 0-31,22-21 15</inkml:trace>
  <inkml:trace contextRef="#ctx0" brushRef="#br0" timeOffset="33168.76">2879 9038 0,'0'0'16,"0"-21"-16,21 21 15,0 0-15,21-21 16,-21 21-16,22-21 0,-22 21 0,42-21 15,-20 21-15,20-22 0,1 1 16,-1 0-16,1 0 0,105-43 16,-105 43-16,-1-21 15,1 21-15,-1-22 0,-21 22 0,1-21 16,-22 0-16,0 20 0,0-20 0,0 0 16,-21 21-16,0-22 0,0 22 15,0 0-15,0 0 0,0 0 0,-21 21 16,0 0-16,0 0 15,21 21-15,-21 0 0,0 0 0,-1 0 16,22 64-16,0-43 0,-21 1 16,21-1-16,0 21 0,0-20 15,0 20-15,0-20 0,-21 20 0,21-21 16,0 1-16,0 41 0,0-41 16,0-1-16,0-21 15,0 22-15,0-22 0,0 0 16,0 0-16,0-42 31,0 0-15,0 0-16,0-1 0,0 1 15,0 0-15,0-42 16,21 20-16,0 1 0,22 21 0,-22-22 0,21 22 16,-21-21-16,22 21 0,-1 21 15,-21-21-15,22 21 0,-22 0 0,21 0 16,-21 0-16,22 21 0,-22 0 15,21 21-15,-42 43 16,0-43-16,0-21 16,0 1-16,-21 20 0,0-21 15,0 0-15,-1 0 0,1 1 0,0-1 16,-21 0-16,21 0 0,-1-21 0,1 21 16,0-21-16,0 0 0,0 0 15,0 0-15,21-21 16,0 0-1,21 0-15,0 0 0</inkml:trace>
  <inkml:trace contextRef="#ctx0" brushRef="#br0" timeOffset="33585.48">5080 8805 0,'0'0'0,"21"-21"0,-21 0 15,-63 0 17,41 21-32,-20 0 0,21 0 0,-21 0 0,-22 21 15,43 0-15,-21 0 0,20 1 16,1-1-16,0-21 0,0 21 16,21 0-16,0 0 0,0 0 15,0 1-15,21-22 16,0 21-16,43 0 0,-22 0 15,-21 0-15,22-21 0,-22 21 0,0 1 16,0-1-16,0 0 0,22 0 16,-43 0-16,0 0 0,0 1 15,0-1-15,-22 0 0,-20-21 16,21 21-16,-21-21 0,20 0 0,-20 0 16,0 0-16,-1 0 0,1 0 15,21 0-15,-21 0 0,20 0 0,1 0 16,0 0-16,0 0 0,21-21 15,0 0-15,0 0 16,0-1-16,21 1 0,0 0 16,43-42-16,-43 41 0,21 1 15</inkml:trace>
  <inkml:trace contextRef="#ctx0" brushRef="#br0" timeOffset="33854.98">5461 8319 0,'0'0'0,"0"-22"0,0 1 0,0 0 16,-21 21 0,21 21-1,-21 0-15,21 1 0,0 20 16,-22-21-16,22 21 0,-21 1 0,21-1 16,-21 0-16,21 1 0,0 20 0,-21-20 15,0 20-15,21-21 0,-21 22 16,-1-22-16,22 22 0,-21-22 0,21 0 15,-21 1-15,21-1 0,0-21 0,0 0 16,0 1-16,0-1 0,0 0 16,21-21-16,0 0 15,1 0-15,-1 0 0,0 0 0,0-21 16,0 0-16</inkml:trace>
  <inkml:trace contextRef="#ctx0" brushRef="#br0" timeOffset="34038.87">5165 8827 0,'-22'0'0,"44"0"0,-65 0 15,64 0 17,1 0-32,-1 0 0,21 0 0,-21 0 15,22 0-15,-22-22 0,21 22 0,-21-21 16,22 21-16,-22 0 0,21-21 15</inkml:trace>
  <inkml:trace contextRef="#ctx0" brushRef="#br0" timeOffset="34662.71">5546 8848 0,'0'0'0,"0"-21"0,0-1 0,0 1 15,21 21-15,0-21 0,0 0 16,0 0-16,0 21 15,1 0-15,-1-21 0,21 21 0,-21 0 16,22 0-16,-1 0 0,0 21 0,1 0 16,-1-21-16,-21 42 0,21-21 15,-20 1-15,-1 20 0,-21 0 0,0-21 16,0 22-16,0-1 0,0-21 16,0 22-16,0-1 0,-21-21 0,-22 21 15,22-20-15,21-1 0,-21 0 16,21 0-16,-21-21 0,21-21 47,0 0-47,0 0 0,0-1 0,0 1 15,0 0-15,0-21 0,21 21 16,-21-22-16,42-20 0,-21 20 16,1 1-16,-1 21 0,0-21 15,0 20-15,0 1 0,0 0 0,1 0 16,-1 21-16,0 0 0,0-21 0,0 21 15,0 0-15</inkml:trace>
  <inkml:trace contextRef="#ctx0" brushRef="#br0" timeOffset="35244.93">7027 9038 0,'0'0'0,"21"0"0,1 0 0,-1 0 15,0-21-15,0 21 0,-21-21 0,0 0 16,0 0-16,0-1 0,0 1 16,0 0-16,0-21 0,0 21 0,0-22 15,0 22-15,0-21 0,0 21 0,-21-22 16,0 22-16,0 0 0,-1 0 16,1 0-16,0 21 0,0 0 0,0 0 15,-22 0-15,22 0 0,-21 21 16,21-21-16,-22 21 0,1 21 0,21-21 15,-21 22-15,20-1 0,-20 0 16,21 1-16,0-1 0,0 0 0,-1 1 16,1-1-16,21 0 0,-21 1 0,21-22 15,0 21-15,0-21 0,0 1 16,0-1-16,21-21 0,0 21 0,22-21 16,-22 0-16,21 0 0,-21 0 0,22 0 15,-1 0-15,43-21 16,-43 0-16,0-1 0,1 1 0,-1 0 15,0-21-15,1 21 0,-22-22 16,0 1-16,0 0 0,0-1 0,1 1 16,-22 0-16,21 20 0,-21-20 15,0-21-15,0 41 0,0 1 16,0 0-16,-21 21 16,-1 0-16,1 21 15,0 0-15,21 22 0,0-22 16,-21 21-16,21 1 0,-21-1 15,21 0-15,-21-21 0,21 22 0,0-1 16,0-21-16,0 64 16,21-64-16,0-21 15,0 21-15,0-21 0,22 0 16,-22 0-16,0 0 0,0 0 0,21 0 16,1-21-16,-1 21 0</inkml:trace>
  <inkml:trace contextRef="#ctx0" brushRef="#br0" timeOffset="35527.76">7874 8636 0,'0'-21'0,"0"42"0,0-63 0,0 21 0,0-1 15,0 1-15,-21 0 16,0 21-16,-1 0 16,1 0-16,21 21 0,-21 0 15,0 1-15,0-1 0,0 0 0,21 21 16,-22 1-16,1-1 0,0 0 15,21-21-15,0 22 0,0-1 0,-21 0 16,21 1-16,0-22 0,0 21 0,0-21 16,0 1-16,0-1 0,0 0 15,21 0-15,0-21 0,43 21 16,20-21 0,-62 0-16,20 0 0,0-21 15,-21 21-15,22-21 0,-1 0 0,0-22 16,1 22-16,-1-21 0</inkml:trace>
  <inkml:trace contextRef="#ctx0" brushRef="#br0" timeOffset="35835.25">8615 8192 0,'0'-149'16,"0"298"-16,0-319 15,0 149-15,0 0 16,-21 21-16,-1 0 0,1 21 15,21 21-15,-21-20 0,0 20 0,0 0 16,21 1-16,0 20 16,-21-21-16,-1 1 0,1 63 15,0-43-15,0-21 0,0 22 0,21-22 16,-21 1-16,-1 20 0,22-21 16,-21 1-16,21-1 0,0 0 0,0-20 15,0 20-15,0-21 0,0 0 0,0 22 16,21-43-16,1 0 15,-1 21-15,0-21 0,0 0 16,0 0-16,0-21 0,1-1 0,-1 1 16,0 0-16,0 0 0,0 0 15,22 0-15</inkml:trace>
  <inkml:trace contextRef="#ctx0" brushRef="#br0" timeOffset="36090.1">9080 8530 0,'-21'0'32,"0"21"-32,0-21 0,0 22 0,-22 20 15,22-21-15,0 21 0,0-20 16,0 20-16,0-21 0,-1 21 16,1 1-16,21-22 0,-21 42 15,21-20-15,-21-22 0,21 0 0,0 0 16,0 0-16,0 1 15,21-22-15,0 0 16,0 0-16,1 0 0,-1 0 0,0 0 16,21 0-16,1-22 15,-1 22-15,0-21 0</inkml:trace>
  <inkml:trace contextRef="#ctx0" brushRef="#br0" timeOffset="36818.68">9546 8657 0,'0'0'0,"0"-21"15,-21 21 1,0 0 0,0 0-16,-1 0 0,22 21 15,-21 0-15,0 1 0,0-1 0,0 0 16,21 21-16,0-21 0,-21 22 0,21-22 16,-22 21-16,22-21 0,0 22 15,0-22-15,0 0 0,0 21 0,0-20 16,0-1-16,22 0 0,-1-21 15,0 21-15,0-21 16,0 0-16,0 0 16,-21-21-16,0 0 0,22 21 15,-22-21-15,0-1 0,0 1 16,0 0-16,0-21 0,0 21 0,0-22 16,0 1-16,0 0 0,21-1 15,0 22-15,0-21 0,0 21 16,0-22-16,1 22 0,-1 0 0,0 0 15,21 0-15,-21-1 0,22 22 0,-1 0 16,-21 0-16,22 0 0,20 22 16,1 20-16,-43 0 15,0-21-15,0 22 0,-21-1 16,0-21-16,0 22 0,0-1 0,0 0 16,0-21-16,0 22 0,0-22 15,0 0-15,0 21 0,-21-20 0,21-1 0,-21 0 16,0-21-16,21 21 0,-22-21 15,1 21-15,0-21 16,21-21 15,0 0-31,0 0 0,21 0 16,22-1-16,-22-20 0,0 21 0,21-21 16,1-1-16,-1 1 0,0 0 15,1-1-15,-1 1 0,0 21 0,1-22 16,-1 22-16,85 0 15,-106 21-15,0 0 0,0 21 16,1 0-16,-22 1 0,21-1 0,-21 21 16,0-21-16,0 22 0,0-1 0,0 0 15,0-21-15,-21 22 16,-1-22-16,1 21 0,0-21 0,0 1 16,0-1-16,21 0 0,-21 0 0,-1 0 15,22 0 1,0-42 15,0 0-31,22 21 0,-1-21 0,0 0 16</inkml:trace>
  <inkml:trace contextRef="#ctx0" brushRef="#br0" timeOffset="37244.12">11261 8551 0,'0'0'0,"0"-21"15,0 0-15,0 0 0,-22 21 16,1 0-16,0 0 16,0 0-16,0 0 0,-22 0 0,22 0 15,-21 0-15,21 0 0,0 21 0,-43 21 16,43-20-16,0-22 16,0 21-16,21 0 0,-22 0 15,22 0-15,0 0 0,22 1 16,-1-1-16,0-21 0,21 21 15,-21-21-15,1 0 0,-1 21 0,21-21 16,-21 21-16,0-21 0,1 21 16,-1-21-16,0 22 0,0-22 15,0 21-15,-21 0 0,21 0 16,-21 0-16,0 0 0,0 1 16,0 20-16,-21-21 15,0 0-15,0-21 0,0 21 16,0-21-16,-22 22 0,22-22 0,0 0 15,-21 0-15,20 21 0,1-21 16,-21 0-16,21 0 0,0 0 0,-22 0 16,22 0-16,0 0 0,0 0 15,0-21-15,-1 21 0,22-22 0,-21 1 0,0 0 16,0 0-16,21 0 0,-21 0 16,0-1-16</inkml:trace>
  <inkml:trace contextRef="#ctx0" brushRef="#br0" timeOffset="37499.81">9567 7938 0,'-21'0'0,"0"0"15,0 0 1,0 0 31,-1 21-31,1-21-16,0 0 0</inkml:trace>
  <inkml:trace contextRef="#ctx0" brushRef="#br0" timeOffset="37731.39">8424 8382 0,'0'0'0,"-21"21"0,0-21 0,21 21 16,21-21-1,0 0-15,22 0 0,-22 0 16,21 0-16,0 0 0,-20 0 15,62 0-15,-41-21 0,-1 21 16,0 0-16,1 0 0,-22 0 0,21 0 16,-21 0-16,0 0 15,-21-21-15</inkml:trace>
  <inkml:trace contextRef="#ctx0" brushRef="#br0" timeOffset="38811.19">720 10626 0,'0'21'32,"0"0"-32,0 21 0,0-20 15,0 20-15,0 0 0,0 1 16,-22-1-16,1 0 0,0 1 0,0-1 15,0 0-15,0 1 0,-22-1 16,22 0-16,0-21 0,-21 1 0,20-1 16,1 0-16,0 0 0,0-21 15,0 0-15,21-21 16,0 0-16,0 0 16,21-1-16,0 1 0,0 0 0,22 21 15,-22-21-15,21 0 0,0 0 16,1 21-16,-1 0 0,0-22 0,1 22 15,-1 0-15,0 0 0,-20 0 16,20 0-16,-21-21 0,21 21 0,-20 0 16,-1 0-16,0-21 15,0 21-15,0-21 0,0 21 0,1-21 16,-22 0-16,21-1 16,-21 1-16,0 0 0,0 0 0,0 0 15,0 0-15,0-1 0,0 1 16,0 0-16,-21 21 15,21 21-15,-22 0 16,1 1-16,21-1 0,-21 21 0,0-21 16,21 22-16,-21-1 15,0 0-15,21 1 0,-22-1 0,22 0 16,0 1-16,-21-1 0,0 43 16,21-64-16,0 0 0,0 21 15,0-21-15,0 1 16,21-22 15,0-22-31,1 1 0,-1 0 0</inkml:trace>
  <inkml:trace contextRef="#ctx0" brushRef="#br0" timeOffset="38991.08">1714 10901 0,'22'-21'0,"-44"42"0,65-42 0,-22 21 15,0 0-15,0 0 47,0 0-47</inkml:trace>
  <inkml:trace contextRef="#ctx0" brushRef="#br0" timeOffset="40240.41">3238 10414 0,'-42'0'0,"84"0"0,-105 0 16,42 0-16,0 0 0,21 21 16,-22 0-16,22 1 0,-21-1 0,21 0 15,0 0-15,0 0 0,0 0 16,0 1-16,0-1 0,0 0 0,21-21 15,1 21-15,-1-21 0,0 0 0,0 0 16,21 0-16,1 0 0,41-21 16,-20 21-16,-22-21 0,22 0 15,-1-22-15,1 22 0,-22 0 16,22-21-16,-22 20 0,0-20 0,-21 21 16,1 0-16,-1-22 0,-21 22 15,0-21-15,0 21 0,-21 0 0,-1-1 16,-20 1-16,21 0 0,-21 21 15,-1 0-15,1 0 0,-22 0 0,22 0 16,-21 0-16,20 0 0,-20 21 16,-1 0-16,22 22 0,0-1 15,-1 0-15,1 22 0,21-22 0,-22 22 16,43-22-16,0 22 0,0-22 0,0 0 16,0 1-16,0-1 0,0 0 0,0-21 15,43 22-15,-22-22 0,0-21 16,21 21-16,1 0 0,-1-21 15,0 0-15,1 0 0,-1 0 0,0 0 16,-20 0-16,20 0 0,-21 0 0,0-21 16,-21 0-1,0 0-15,-42 21 16,21 0-16,-22 0 0,1 0 0,0 0 16,-1 0-16,1 0 0,0 21 0,21-21 15,-22 21-15,1 0 0,21 0 16,-22 22-16,22-22 0,0 21 0,0 1 15,0-22-15,21 63 16,0-41-16,0-22 0,0 21 0,0-21 16,21 1-16,0-1 0,0 0 0,0 0 15,22-21-15,-1 0 16,0 0-16,1 0 0,-1 0 0,22 0 16,-1-21-16,-21 0 0,22 0 0,-1-1 15,-20 1-15,20-21 0,-20 21 16,-1-22-16,0 1 0,1 21 0,-1-21 15,-21-1-15,21 1 0,-20 0 16,-1 20-16,-21-20 0,0 0 0,21 21 16,-21-1-16,0 1 0,21 0 0,-21 0 15,0 42 1,0 0-16,0 0 16,0 1-16,0-1 0,0 21 0,-21-21 15,21 0-15,0 22 16,-21-1-16,21-21 0,-21 64 15,21-64-15,0 21 0,0-20 0,-22 20 16,22-21-16,0 0 0,-21 0 16,21 1-16,0-1 0,0 0 15,0-42 17,0 0-32,0-22 0,0 22 15,0 0-15,0-64 16,21 43-16,1 0 0,-1-1 0,0 1 15,0 21-15,21-22 0,43-20 16,-43 42-16,1 0 16,-1-1-16,0 22 0,22 0 0,-43 0 15,21 0-15,1 22 0,-22-1 0,0 0 16,0 0-16,-21 21 0,0-20 16,0-1-16,0 42 15,0-20-15,-42 20 0,42-42 0,-21 22 16,0-22-16,21 0 0,0 0 15,-22 0-15,1-21 0,21 21 0,0 1 16,-21-22-16,21-22 31,21 1-31,-21 0 16,21 0-16,43-43 16,-22 43-16</inkml:trace>
  <inkml:trace contextRef="#ctx0" brushRef="#br0" timeOffset="41281.72">5122 10795 0,'0'0'16,"21"-21"-16,22 0 0,-22 0 0,0-1 16,-21 1-16,0 0 0,-21 21 31,0 0-31,0 21 0,-1 0 16,-20 1-16,21-1 0,-21 21 0,20-21 15,-20 22-15,21-22 0,0 21 16,-22 0-16,22-20 0,0 20 15,0 0-15,0 1 0,21 41 16,0-63-16,0 22 0,0-22 16,0 0-16,21 0 0,21 0 0,-21 1 15,22-22-15,-1 0 0,0 0 16,1 0-16,-1 0 0,22 0 0,41-43 16,86-41-1,-128 62-15,-20-20 0,20 21 16,-20-21-16,-1 20 0,0-20 0,1 0 15,-22 21-15,0-22 0,0 22 0,-21 0 16,0-21-16,0 20 0,-21-41 16,0 42-1,0 0-15,-1 21 0,-20 0 0,21 0 16,-21 0-16,20 0 0,-20 21 0,0-21 16,-1 21-16,1 21 15,21-21-15,-21 1 0,-1 20 0,1 0 0,21-21 16,-43 64-16,43-43 0,21 1 15,0-1-15,0-21 0,0 22 16,0-22-16,0 0 0,0 0 16,0 0-16,42 0 0,1-21 15,-22 0-15,21 0 0,-21 0 0,22-21 16,-1 0-16,-21 21 0,64-63 16,-64 41-16,21 1 0,-20-21 15,-1 21-15,0 0 0,0-22 0,-21 22 16,0-21-16,21 21 0,-21-1 15,21 1-15,-21 0 0,0 0 0,0 0 16,0 42 15,-21 0-31,21 0 0,0 0 16,0 1-16,0-1 0,0 0 16,0 0-16,0 0 0,0 22 0,0-22 15,0 0-15,0 0 0,21-21 0,1 21 16,-1 0-16,0-21 0,0 0 15,0 0-15,22 0 0,-22 0 16,21 0-16,-21-21 0,22 0 0,-22 21 16,0-21-16,21 0 0,-21-22 0,1 22 15,-1 0-15,0 0 0,0 0 16,0-22-16,0 22 0,-21 0 0,22 0 16,-1-21-16,-21 20 0,21-20 15,-21 63 16,0 0-31,0 1 0,0-1 0,0 0 16,0 42-16,0-20 16,0-1-16,0 22 0,-21-22 15,21 21-15,0 1 0,0-22 0,0 22 16,0-1-16,0 1 0,0-1 0,0 1 16,0 20-16,0-20 0,0 21 15,0 63-15,-21-64 0,-1 1 16,22 0-16,0-1 0,-21-20 0,21 21 15,-21-1-15,0 64 16,21-84-16,-21-1 0,21 1 0,-21-1 16,21-20-16,-22 20 0,22-42 15,0 22-15,0-22 0,0 0 0,-21 0 0,21-42 32,0 0-32,0 0 15,0-22-15,21 1 0,1 0 0,-1-22 16,-21 1-16,42-22 0,-21 22 0</inkml:trace>
  <inkml:trace contextRef="#ctx0" brushRef="#br0" timeOffset="41578.54">6392 10986 0,'-21'-22'0,"42"44"0,-63-86 0,42 43 0,-21-21 16,21 20-16,0 1 0,0-21 15,21 0-15,0 20 16,21 22-16,-20 0 0,20 0 0,-21 0 16,21 0-16,1 0 0,-1 0 0,0 22 15,1-1-15,-22 0 0,21 0 16,-42 0-16,21 22 0,-21-22 0,0 21 16,0-21-16,-21 0 0,-21 43 15,21-43-15,-22 21 0,1-20 16,21-1-16,-21 0 0,-1 0 0,-20 0 15,42 0-15,-1-21 16,1 0-16,0 0 0</inkml:trace>
  <inkml:trace contextRef="#ctx0" brushRef="#br0" timeOffset="43063.07">7514 10880 0,'21'-43'32,"0"43"-32,-21-21 0,0 0 15,22 0-15,-1 0 0,-21 0 16,0-1-16,0 1 15,0 0-15,0 0 0,0 0 0,0 0 16,-21-1-16,-1 1 0,1 21 16,0 0-16,0 0 0,0 0 15,-22 0-15,22 21 0,0 1 0,-42 20 16,41-21-16,1 0 16,0 0-16,21 1 0,0-1 0,0 0 15,0 0-15,0 0 0,0 0 16,0 1-16,0-1 0,21 0 0,0 0 0,22 0 15,-1 0-15,-21 1 16,22-22-16,-22 21 0,21 21 16,0-21-16,-42 0 0,22 1 15,-22-1-15,0 0 0,0 0 0,-22 0 16,1 0-16,0 1 16,-21-22-16,21 21 0,-22-21 0,1 0 15,0 0-15,20 0 0,-20 0 0,0 0 16,-1 0-16,22 0 0,-21-21 15,21-1-15,-22 1 0,22 0 0,0 0 16,0 0-16,0-43 0,21 43 16,-21 0-16,21-21 0,0 20 15,0 1-15,0 0 16,21 21 0,0 0-16,0 21 15,0 0-15,-21 1 0,21-1 0,1 0 16,20 21-16,-21 22 15,0-43-15,0 0 0,1 0 16,-1 0-16,0 1 0,0-22 0,43 21 16,-22-21-16,-21 0 0,21 0 15,1 0-15,-1 0 0,0 0 16,1-21-16,-1-1 0,0 1 0,1 0 16,-1 0-16,43-21 15,-22-22-15,-42 43 0,1-21 16,-1 20-16,0 1 0,0-21 15,-21 21-15,0-22 0,0 22 0,0 0 16,0 0-16,0 0 16,0 42-1,0 0-15,0 0 16,0 0-16,-21 1 0,21-1 16,0 0-16,0 0 0,0 21 0,0-20 15,0-1-15,0 0 0,0 0 0,0 21 16,21-20-16,0-1 0,0 0 15,1-21-15,-1 21 0,0-21 0,21 21 16,1-21-16,20 0 16,-42-21-16,22 0 0,-22 21 15,21-21-15,-21 0 0,0-1 16,1 1-16,-1-21 0,0 21 16,0-22-16,21-20 0,-20 42 0,-22-22 15,21 22-15,-21 0 16,21-21-16,-21 21 0,0-1 0,0 44 31,0-1-15,0 0-16,-21 0 0,0 21 15,21-20-15,0 20 0,0 21 16,0-41-16,0-1 0,0 21 16,0-21-16,0 0 0,21 1 0,0-1 15,21 0-15,-21 0 0,1-21 0,20 0 16,0 0-16,-21 0 0,22 0 15,-1 0-15,22-21 0,-22 0 0,0 21 16,1-21-16,-1-1 0,0-20 0,1 21 16,-22 0-16,21-22 0,-21 1 15,43-43-15,-43 43 16,0-21-16,21-43 0,-42 42 16,22 1-16,-1 20 0,-21-20 0,0 21 15,0-1-15,0 22 0,0 0 16,0 0-16,0 0 0,-21 21 15,21 21-15,-22 21 16,1-21-16,0 43 0,0-22 16,0 22-16,0-22 0,21 21 0,-22 1 15,1-22-15,21 1 0,-21 20 0,21-21 16,0 1-16,0-1 0,0 0 16,0-20-16,0 20 0,0-21 0,0 0 15,21 0-15,0 1 0,1-1 0,20-21 16,64 0-1,-64 0-15,0 0 0,1 0 16,20-21-16,-20 21 0,-1-22 0,21 1 16</inkml:trace>
  <inkml:trace contextRef="#ctx0" brushRef="#br0" timeOffset="43576.72">10329 10732 0,'0'0'0,"0"-43"15,21 1-15,-21 0 0,0 20 0,0-20 16,0 21-16,0 0 0,0 0 0,-21-1 15,0 1-15,0 21 16,0 0-16,-22 0 0,22 0 0,0 0 0,-21 21 16,-1 1-16,22-1 0,-21 21 0,0 0 15,20-20-15,-20 20 16,21 0-16,-21 1 0,20-1 0,1-21 16,0 21-16,21 1 0,0-22 0,0 42 15,0-41-15,0 20 16,21-21-16,0 0 0,1-21 15,20 0-15,-21 0 0,21 0 0,-20 0 16,20 0-16,0 0 0,-21 0 0,22-21 16,-22 0-16,21 0 0,-21 0 15,22-1-15,-1-41 0,0-22 16,-42 43-16,0 0 16,22-1-16,-22 1 0,0 21 0,0-22 15,21 22-15,-21 0 0,0 42 31,0 0-31,-21 1 0,-1-1 16,22 21-16,0-21 0,0 22 0,-21-22 16,21 21-16,-21-21 0,21 22 0,0-22 15,0 21-15,0-21 0,0 22 16,0-22-16,21 0 16,0 0-16,-21 0 0,22 0 0,-1-21 15,0 0-15,0 0 0,0 0 0,0 0 16,1 0-16,-1 0 0,0-21 0,21 21 15,-21-21-15,1 0 0,20 0 16,-21 0-16,21-1 0,-20 1 0,20-21 16,64-85-16</inkml:trace>
  <inkml:trace contextRef="#ctx0" brushRef="#br0" timeOffset="43826.59">11197 10287 0,'21'-42'0,"-42"84"0,42-127 15,-21 64-15,0 0 0,0 0 0,-21 21 31,0 21-31,21 0 0,-21 0 0,0 22 16,-1-1-16,1 0 0,0 1 16,0-1-16,0 22 0,0-22 0,-1 0 15,1 22-15,0-22 0,21 0 16,0 1-16,-21-1 0,21-21 16,0 22-16,0-22 0,0 21 0,0-21 15,0 0-15,0 1 0,0-1 16,21-21-1,0 0-15,0 0 0,1 0 16,-1 0-16,0-21 0,0 21 0,0-22 16,22 1-16,-22 0 0,21 0 0</inkml:trace>
  <inkml:trace contextRef="#ctx0" brushRef="#br0" timeOffset="44067.44">11620 10562 0,'0'-21'16,"0"42"-16,22-42 15,-22 42 1,0 0-16,-22 22 16,22-22-16,-21 0 0,0 21 0,21-20 15,-21-1-15,0 21 0,21-21 0,0 0 16,-21 1-16,21-1 0,-22 0 16,22 0-16,0 0 0,0 0 0,0 1 15,22-22-15,-1 0 16,0 0-16,21 0 15,-21 0-15,1 0 0,20 0 0,-21 0 16,21-22-16,-20 1 0,20 0 16</inkml:trace>
  <inkml:trace contextRef="#ctx0" brushRef="#br0" timeOffset="44795.03">12277 10626 0,'0'0'0,"21"-43"0,0 22 0,-21 0 0,0 0 15,-21 21 1,-22 21-16,22-21 0,0 21 15,-21 22-15,21-22 0,-1 21 0,1-21 16,0 22-16,0-22 0,0 21 16,0-21-16,21 22 0,-22 20 15,22-42-15,0 0 0,0 1 0,0-1 16,0 0-16,43 0 16,-22 0-16,21-21 0,-21 0 15,1 0-15,-1 0 0,21 0 0,-21 0 16,22 0-16,-22-21 15,0 0-15,-21 0 0,0 0 16,0-1-16,0 1 0,0 0 16,-21-42-16,21 20 0,-21 22 15,21-21-15,-22-1 0,22 22 0,0-21 16,0 21-16,0 0 16,0-1-16,43 1 0,-22 0 0,0 0 0,0 0 15,22 21-15,-22 0 0,21 0 0,0 0 16,22 0-1,42 63-15,-85-42 16,0 1-16,0 20 0,0-21 0,1 21 16,-22-20-16,0 20 0,0 0 15,0 1-15,0-22 0,0 0 16,0 0-16,0 0 0,-22 0 16,22 1-16,-21-1 0,21 0 0,0 0 15,-21-21-15,0 0 31,21-21-15,0 0-16,0 0 0,0-1 16,21 1-16,0 0 0,0 0 15,1-21-15,-1-1 0,21 1 0,0 0 16,43-43-16,-21 43 16,-22-22-16,21 22 0,1-1 0,-1 22 15,1-21-15,42 0 0,-43 42 16,22 0-16,-64 0 15,21 21-15,-20 0 0,-22 0 0,0 21 16,0 1-16,0-1 0,0 0 0,0 1 16,0 20-16,0-20 0,-22-1 15,1 0-15,0 1 0,0-1 16,21 0-16,-21 1 0,0-1 0,-1-21 16,22 0-16,-21 0 0,21 1 0,-42-1 15,42-42 16,0-1-31,0 1 0</inkml:trace>
  <inkml:trace contextRef="#ctx0" brushRef="#br0" timeOffset="45041.89">12890 9885 0,'-21'0'16,"42"0"-16,-63 0 0,21 0 0,0 0 15,0 0-15,-1 0 0,1 0 16,0 0 15,21 21-31,0 0 16,-21-21-16,0 0 0,0 0 0,-22 21 15</inkml:trace>
  <inkml:trace contextRef="#ctx0" brushRef="#br0" timeOffset="45282.75">10753 10393 0,'0'0'0,"-22"21"0,1-21 0,21 21 16,21-21 0,1 0-16,20 0 0,0 0 15,-21 0-15,22 0 0,-1 0 16,0-21-16,-20 21 0,20 0 0,-21-21 16,0 21-16,22-21 15,-43 0-15,21 21 0,-21-22 16</inkml:trace>
  <inkml:trace contextRef="#ctx0" brushRef="#br0" timeOffset="57082.3">14393 7472 0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6T03:50:50.7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974 656 0,'-22'0'16,"1"0"-16,0 0 16,0 0-1,42 0 1,0 0-16,0 0 15,22 0-15,20 0 0,1-21 16,-1 21-16,22 0 0,0 0 16,-1-21-16,1 21 0,21 0 0,-22 0 15,1 0-15,-21-21 0,20 21 16,-20 0-16,-1 0 0,1-21 16,-1 21-16,1 0 0,-22 0 0,0 0 15,-20 0-15,-1 0 0,0 0 16,0 0-16,-42 0 31,0 0-31,0 0 0,-1 0 16,-20 0-16</inkml:trace>
  <inkml:trace contextRef="#ctx0" brushRef="#br0" timeOffset="331.81">1609 656 0,'0'0'0,"-22"0"0,22 21 0,-21 1 0,21-1 15,0 0 1,0 0-16,-21 0 0,21 0 0,0 22 16,0-1-16,0 0 0,0 22 15,-21-22-15,21 22 0,0-1 16,-21 1-16,0-1 0,-1-20 0,1 41 15,0-20-15,21-1 0,-21 1 16,0 20-16,0-20 0,21-1 0,0 1 16,-22-22-16,22 22 0,-21-22 15,21 0-15,-21 1 0,21-22 16,0 0-16,0 0 0,0 0 16,-21 1-16,21-1 0,-21-21 15,21-21 1</inkml:trace>
  <inkml:trace contextRef="#ctx0" brushRef="#br0" timeOffset="651.65">762 2117 0,'0'0'0,"-21"21"0,0-21 0,21 21 15,0 0-15,0 0 0,0 1 16,0-1-16,0 0 0,21 0 16,0-21-16,0 21 0,21 0 15,1-21-15,-1 0 0,0 0 0,1 0 16,20 0-16,-20 0 0,20 0 16,1 0-16,-22-21 0,21 21 0,-20-21 15,-1 21-15,0-21 0,1 21 16,-22-21-16,21 21 0,-21 0 0,-21-21 15,22 21-15,-1-22 16,0 1-16,-21 0 16,21 0-1,0 0-15,0 0 0</inkml:trace>
  <inkml:trace contextRef="#ctx0" brushRef="#br0" timeOffset="1160.35">1990 1566 0,'0'22'32,"0"-1"-32,0 0 0,0 0 15,0 0-15,0 43 16,-22-22-16,22 0 0,-21-20 15,21 20-15,0-21 0,0 21 0,-21-20 16,21-1-16,-21 0 0,0 42 16,21-20-1,0-22-15,-21-21 16,21-21 15,0 0-31,0-22 16,0 22-16,0 0 0,0-21 15,21-1-15,0 1 0,0 0 16,0-1-16,0 1 0,1 0 0,20-1 16,-21 22-16,21-21 0,-20 21 15,20 21-15,0-22 0,22 22 16,-22 0-16,-21 22 0,22-1 16,-22 0-16,21 21 0,-21-21 0,0 22 15,-21-22-15,0 21 0,0 1 16,0-22-16,0 21 0,-63 43 15,42-64 1,0 0-16,-1 0 0,1-21 0,21 21 16,0 1-16,-21-22 0,0 21 15</inkml:trace>
  <inkml:trace contextRef="#ctx0" brushRef="#br0" timeOffset="3052.37">2413 2201 0,'0'0'0,"21"0"31,0 0-31,0 0 0,22 0 0,-22-21 16,21 0-16,1 21 0,20-21 16,-21 0-16,22-22 0,-22 22 15,22-21-15,-22 0 0,22-1 0,-22-20 16,0 20-16,1-20 0,-1-1 0,-21 1 16,0-1-16,0 22 0,1-21 15,-1-1-15,-21 22 0,0-22 0,0 1 16,0 20-16,0-20 0,0 21 15,0-1-15,0-20 16,0 42-16,-21-1 0,-1 22 16,1 22-16,21-1 15,-21 21-15,21 0 0,0 1 16,-21-1-16,21 22 0,-21-22 0,21 21 16,-21-20-16,21 20 0,-22 1 15,22-22-15,-21 85 0,21-85 16,-21 22-16,21-22 0,0 1 15,0-1-15,-21 0 0,21-21 0,0 22 16,0-22-16,-21 0 0,21 0 16,0-42 15,0 0-15,0 0-16,0 0 0,21-22 0,0 22 15,0-21-15,0 21 0,-21-1 16,22-20-16,-1 21 0,0 0 0,0 0 15,0 21-15,-21-22 0,21 22 16,1 0-16,-1 0 0,0 0 16,0 0-16,-21 22 0,0-1 15,0 0-15,0 0 0,0 0 16,21 0-16,-21 1 0,0-1 0,0 0 16,21 0-16,-21 0 0,22 0 15,-22 1-15,0-1 0,21 0 16,0-21-16,0 21 0,0-21 15,0 21-15,1-21 0,-1 0 0,0 0 16,0 0-16,43 0 16,-1-42-16,-21 42 0,-20-21 15,20-22-15,-21 22 0,21-21 0,-20 21 16,-1-22-16,0 1 0,0 0 16,0-1-16,0 1 0,-21 21 0,0-21 15,0 20-15,0 1 16,0 0-16,-21 21 15,0 0 1,0 21-16,0 0 16,0 1-16,21 20 0,-22-21 0,1 0 15,21 22-15,-21-22 0,21 21 16,0-21-16,0 0 0,0 22 0,0-22 16,0 0-16,0 0 0,0 22 15,0-22-15,0 0 0,21 0 16,0-21-16,1 21 15,-1-21-15,0 0 0,0 0 0,0 0 16,22 0-16,-22-21 0,0 0 0,0 21 16,21-21-16,-20-22 0,20 22 15,0-42-15,1 20 16,-22 22-16,0-21 0,0 0 16,0-1-16,-21 22 0,0 0 0,0 0 15,0 0-15,-21 21 16,0 0-1,0 0-15,21 21 16,0 0-16,0 0 0,0 0 16,0 0-16,21 1 15,0-1-15,0 0 0,-21 0 16,0 0-16,0 0 0,21-21 0,-21 22 16,22-1-16,-22 0 15,21-21-15,-21 21 0,0 0 31,21-21-31,0 0 0,0 0 16,0 0-16,1 0 0,-1 0 0,0 0 16,21-21-16,-21 21 0,22-21 15,-22 0-15,0 0 0,21-22 0,-20 22 16,-1 0-16,0-21 0,0 20 16,0 1-16,0 0 0,-21-21 15,0 21 1,0 42-1,-21 0-15,21 0 16,-21 0-16,0 0 0,0 1 16,21 20-16,0-21 0,-21 0 0,21 0 15,0 22-15,0-22 0,0 0 16,0 0-16,0 0 0,0 1 16,21-22-16,0 0 15,0 0-15,0 0 0,0 0 0,1 0 16,-1 0-16,21 0 0,-21-22 0,22 22 15,-22-21-15,21 0 0,0-21 16,-20 21-16,-1-22 0,21 1 0,-21 0 16,0-1-16,1-20 0,-1 20 15,0-20-15,0 21 0,0-22 16,0 1-16,-21-1 0,0-42 16,0 64-16,0-22 0,0 22 15,0 0-15,0 21 0,0-22 16,0 22-16,-21 21 15,0 0-15,0 21 16,21 22-16,0-22 0,-21 21 0,21 0 16,-21 1-16,21 20 0,0-20 0,0-1 15,0 21-15,0-20 0,0-1 16,0 0-16,0 22 0,0-22 0,0 1 16,0-1-16,0 21 0,0-41 15,0 20-15,0 0 0,0-21 16,21 22-16,0-22 0,-21 0 0,42 0 15,-21 0-15,1-21 16,-1 0-16,0 0 0,0 0 16,0 0-16,0-21 0,1 21 15,-1-21-15,42-42 16,1-22-16,-43 43 16,0 20-16</inkml:trace>
  <inkml:trace contextRef="#ctx0" brushRef="#br0" timeOffset="3260.65">5397 1439 0,'-21'0'16,"42"0"-16,-21 0 31,22 0-31,-1 0 0,0 0 0,0 0 16,21 0-16,-20 0 0,20 0 15,-21-21-15,21 21 0,-20 0 0,20-21 16,-21 21-16,0 0 0,0-21 16,1 21-16,-22-21 0</inkml:trace>
  <inkml:trace contextRef="#ctx0" brushRef="#br0" timeOffset="3459.99">4974 1291 0,'0'0'16,"-21"0"-16,0 0 0,0 0 15,21 21-15,0 1 16,0-1 15,21-21-31,0 0 0,0 0 16,0 0-16</inkml:trace>
  <inkml:trace contextRef="#ctx0" brushRef="#br0" timeOffset="5447.73">6181 1842 0,'0'0'0,"21"0"0,0 0 16,-21-22-16,21 22 15,-21-21-15,21 21 0,-21-21 16,21 0-16,-21 0 0,22-22 0,-22 22 16,21 0-16,-21-21 0,0 21 0,0-22 15,0 22-15,0-21 0,0 21 16,0-22-16,0 22 0,0 0 0,-21 0 15,21 0-15,-22-1 0,1 22 16,0 0-16,-21 0 0,-1 0 16,22 22-16,-21-1 0,21 0 15,-22 21-15,1-21 0,21 22 16,-21-1-16,20-21 0,1 22 0,0-1 0,0 0 16,21 1-16,-21 20 15,21 1-15,21-43 16,0 0-16,0-21 0,0 21 15,1-21-15,20 0 0,-21 0 0,21 0 16,1 0-16,-22 0 0,85-42 16,-85 21-16,21-1 15,-21 1-15,1-21 0,20 0 0,0-22 16,-21 22-16,-21-1 0,0 1 16,22 21-16,-22-21 0,0 20 15,0-41-15,0 42 16,0 0-16,-22 42 31,22 0-31,0 0 0,-21 0 0,21 0 16,-21 1-16,21-1 0,0 63 15,0-62-15,0 20 0,0 0 16,0-21-16,0 22 0,0-22 0,21 0 16,0 0-16,22 22 0,-22-22 15,0-21-15,21 0 0,-20 0 16,20 0-16,0 0 0,85-43 15,-84 22 1,-1 0-16,0-21 0,-21 21 0,22-22 16,-22 1-16,21 0 0,-21 20 0,1-20 15,-1 0-15,-21 21 0,0-1 16,21-20-16,-21 21 0,-21 21 31,0 21-31,-1 0 0,1 0 16,21 1-16,-21 20 0,0-21 0,0 21 15,21-20-15,-21 41 16,21-42-16,-22 22 0,22-22 0,0 0 16,0 0-16,0 0 0,0 0 15,22-21 1,-1 0 0,0-21-16,0 0 0,-21 0 15,21-21-15,0 20 0,-21 1 0,22 0 16,-1-21-16,21-22 15,-21 43-15,-21 0 0,21 0 0,-21 0 16,22 21 0,-22 21-1,0 0-15,0 0 0,0 0 0,0 0 16,0 22-16,0-22 0,0 0 0,21 21 16,0 1-16,21 20 15,-21-42-15,1 1 16,-1-22-16,0 0 0,0 0 15,0 0-15,0 0 0,1 0 0,20 0 16,-21 0-16,21-43 16,1 22-16,-22 0 0,0 0 0,21 0 15,-20-22-15,20-20 0,0 20 16,-21 22-16,1-21 0,-1 21 0,0 0 16,0-1-16,0 1 0,0 0 15,-21 0-15,0 42 31,0 0-31,0 0 0,0 1 16,0-1 0,0 0-16,0 0 15,22-21 17,-1 0-32,-21-21 15,0 0-15,0 0 0,0-1 16,0 1-16,0 0 15,0 0-15,0 0 0,0 0 16,0-1-16,-21 22 16,-1 0-1,1 0-15,0 0 0,0 22 16,0-22-16,0 42 0,-1-21 16,1 0-16,0 0 0,0 22 15,21-22-15,-21 0 0,21 21 0,0-20 16,0-1-16,0 21 0,0-21 0,0 43 15,0-43-15,21 0 0,0 0 16,0 0-16,0 1 0,22-1 16,-22-21-16,21 21 0,-21-21 0,22 0 15,-1 0-15,-21 0 0,22 0 0,-22 0 16,42-42-16,-20 20 0,-22 1 16,21 0-16,-21 0 15,22-21-15,-22 20 0,0-20 0,0 21 16,0-21-16,0 20 0,-21-20 0,0 21 15,0 0-15,0 0 0,0-1 16,0 1-16,-21 42 31,21 1-31,-21-22 0,0 21 16,21 0-16,-21 0 0,21 0 16,0 0-16,0 22 0,0-22 0,0 0 0,0 21 15,0-20-15,0-1 0,0 0 16,0 0-16,0 0 0,0 0 0,0 1 0,0-1 15,21-21-15,-21 21 0,21-21 16,0 0-16,0 0 0,1 0 0,-1 0 16,21 0-16,64 0 15,-85 0-15,21-21 16,-20 0-16,20-1 0,0 1 0,-21 0 16,22-21-16,-1 21 0,-21-22 0,22 1 15,-1 0-15,0-22 0,1 1 16,-22 20-16,0 22 15,-21 0-15,0 0 0,0 0 0,0-1 0,-21 22 16,-22 0 0,22 0-16,-42 22 15,42-1-15,-1 0 0,1 0 0,0 0 16,0 22-16,21-22 0,0 21 0,0-21 16,0 22-16,0-1 0,0-21 15,21 21-15,0-20 0,0 20 0,43 21 16,-1-20-16,-20-22 15,-22 0-15,0 0 0,0 0 0,0 1 16,-21-1-16,0 0 16,-21-21-1,0 0-15,0 0 0,-21 0 0,20 0 16,1 0-16,-21 0 0,21 0 0,-22 0 16,22 0-16,-21 0 0,21 0 15,-22 0-15,22-21 0,-21 0 0,21 21 16</inkml:trace>
  <inkml:trace contextRef="#ctx0" brushRef="#br0" timeOffset="6240">2011 2455 0,'-43'0'0,"86"0"0,-107 0 0,43 0 16,-21 0-16,21 0 0,-85 0 15,63 22 1,1-22-16,21 0 0,21 21 0,-21-21 16,0 0-16,21 21 0,0 0 31,21-21-31,0 0 0,21 0 0,1 0 16,-1 0-16,0 0 0,1 0 15,20 0-15,1 0 0,-1 0 0,22 0 16,21 0-16,-1 0 0,1 0 15,21 0-15,0 0 0,148 0 16,43 0-16,-149-21 0,1 21 16,-1 0-16,0 0 0,1 0 0,20 0 15,1-21-15,-1 21 0,1 0 0,-22 0 16,21 0-16,1-21 0,-1 21 16,-20 0-16,-1 0 0,22 0 0,-22 0 15,0 0-15,1 0 0,-1 0 0,0 0 16,1 0-16,-22 0 0,21 0 15,-21 0-15,0 0 0,1 0 0,-22 0 16,0 0-16,-22 0 0,1 0 0,-21 0 16,0 0-16,-1 0 0,-20 0 15,20 0-15,-41 0 0,-1 0 16,-21 0 0,-21-22-1,-21 1 32</inkml:trace>
  <inkml:trace contextRef="#ctx0" brushRef="#br1" timeOffset="11223.53">1926 3683 0,'0'-21'0,"0"42"0,0-63 16,0 21-16,0-1 0,0 1 16,0 0-16,0 0 0,0 0 15,0 0 1,0 42 0,0 0-1,0 0-15,0 21 0,0 1 16,0-1-16,0 0 0,0 1 0,0 20 15,0-20-15,0 84 16,0-64-16,0-21 0,0 22 16,-21-22-16,21 1 0,0-1 0,-21 0 15,21-21-15,0 1 0,0-1 16,0 0-16,0 0 0,0 0 0,-21-21 16,21 21-16,0-42 31,0 0-31,21 0 15,-21 0-15</inkml:trace>
  <inkml:trace contextRef="#ctx0" brushRef="#br1" timeOffset="11547.47">2519 4043 0,'0'0'0,"0"21"0,-21 43 32,42-64-1,0-22-31,0 22 0,0-21 16,-21 0-16,21 0 15,-21 0-15,0 0 0,0-1 16,-21 1-1,0 21-15,0 0 0,0 0 16,0 0-16,-1 0 0,1 21 16,0-21-16,0 22 0,21-1 0,0 0 15,-21-21-15,21 21 0,21-21 32,0 0-32</inkml:trace>
  <inkml:trace contextRef="#ctx0" brushRef="#br1" timeOffset="12080.43">4445 3450 0,'0'-21'0,"0"42"0,0-63 0,0 0 16,0 20-16,0 1 0,0 0 0,0-42 16,0 41-16,0 1 15,0 0-15,0 42 16,0 0 0,0 22-16,0-1 0,0 0 15,21 85-15,-21 0 16,0-63-16,0-1 15,-21 64-15,0-42 0,21-21 16,-21-1-16,-1-21 0,1 22 0,0-22 16,-21 85-1,42-106-15,-21 1 0,21-1 0,0 0 16,0-42 15,0 0-31,0-1 0,0-20 16,21 21-16</inkml:trace>
  <inkml:trace contextRef="#ctx0" brushRef="#br1" timeOffset="16330.36">4339 3535 0,'0'0'16,"-21"-21"-16,0-22 0,21 22 0,-21-21 0,21 21 15,-22-22-15,22 22 0,0-21 16,0 21-16,0-22 0,0 22 0,22-21 15,20 21-15,-21 0 0,21-1 16,1 22-16,-1-21 0,22 21 0,-22 0 16,85 0-16,-64 21 15,1-21-15,-22 22 0,22 20 16,-1-21-16,-20 21 0,-1 22 0,-21-22 0,21 1 16,-42 20-16,0-21 15,0 22-15,0-22 0,-21 43 16,-21-22-16,0-20 0,-1-22 15,1 21-15,-22 1 0,22-22 0,-21 21 16,20-21-16,1 0 0,-64 1 16,64-22-16,21 0 15,-1 0-15,1 0 0,0 0 0,21-22 16,0 1-16,-21 21 0,21-21 16,-21 0-16,21 0 0,0 0 15,21 42 16,0 0-31,0 0 0,0 0 16,1 0-16,-1 1 0,0-1 16,0 0-16,0 0 0,0 0 15,1 22-15,-1-22 0,0 0 0,0 0 0,0 0 16,22 0-16,-22 1 0,21-1 16,0-21-16,-20 21 0,62-21 15,-41 21-15,-1-21 0,-21 0 16,21 0-16,1 0 0,-1 0 15,-21-21-15,22 0 0,-1 21 0,-21-21 16,21-1-16,-20-20 0,-1 21 0,0 0 16,0-22-16,0 1 0,0 0 15,1 21-15,-22-22 0,0 1 0,0 21 16,0-22-16,0 22 0,0 0 16,0 0-16,0 0 0,-22 21 15,1 0 1,0 0-16,0 21 0,21 0 0,-21 0 15,21 0-15,-21 1 0,-1-1 0,22 0 16,0 21-16,0 1 0,0-22 16,0 85-1,0-64-15,0 0 16,22-21-16,-1 1 0,0-1 0,0-21 16,-21 21-16,21-21 0,0 0 0,1 0 15,20 0-15,-21 0 0,0 0 16,22 0-16,-22-21 0,21 0 0,-21-1 15,22 1-15,-22-21 0,21 21 0,-21-22 16,0 1-16,1 0 0,-1-1 16,0 1-16,0 21 0,-21-21 0,21-22 15,-21 43 1,21 0-16,-21 0 0,0-1 0,0 44 31,0-1-31,0 0 0,-21 0 16,0 0-16,21 0 0,0 22 0,0-22 15,-21 21-15,21 1 0,-21-22 0,21 21 16,0-21-16,0 22 16,0-22-16,0 21 0,0-21 0,0 0 15,21-21-15,0 0 0,0 0 16,0 0-16,22 0 0,-22 0 0,0 0 16,21 0-16,-20-21 0,-1 0 0,21 0 15,-21 0-15,0-22 0,22 22 16,-22-21-16,0 0 0,21-22 15,-42 22-15,22 21 16,-22-22-16,21 22 0,-21 0 0,21 0 16,-21 0-16,0 42 31,0 0-31,0 0 16,0 0-16,-21 0 0,21 1 0,-21-1 15,21 0-15,-22 21 0,22-21 16,0 22-16,0-22 0,0 0 0,0 21 15,0-20-15,0-1 0,0 0 0,0 0 16,85 21 0,-64-42-16,22 0 15,-1 0-15,0 0 16,1-21-16,-1 21 0,0-21 0,1 0 16,20 0-16,-21-22 0,1 22 0,-1-21 15,0 0-15,-20 20 0,41-41 16,-42 21-16,-21-22 15,0 43-15,0 0 0,0 0 16,-21 21 0,0 21-16,0 0 0,-22 42 15,43-41 1,0-1-16,0 0 0,0 21 0,0-21 16,0 1-16,22 20 0,-22-21 0,21 0 15,0 0-15,-21 22 16,21-22-16,21 0 0,-42 21 15,0-20 1,-21-22 0,0 0-16,0 0 15,0 0-15,0-22 0,-1 22 16,-20-42-16,21 42 16,0-21-16,0 21 0,-1 0 0,1-21 0,21 42 31,0 0-31,21 0 15,22 0-15,-22 1 0,21-22 16,-21 21-16,22 0 16,-1-21-16,0 0 0,1 21 0,-1-21 15,22 0-15,-22 0 0,21 0 0,-20 0 16,20 0-16,-20-21 0,20 0 16,-21 21-16,1-21 0,20-1 0,-20 1 15,-1-21-15,-21 21 0,21-22 0,1 22 16,-22-21-16,21 0 0,-21-1 15,1 1-15,-22 0 0,0-1 16,21 1-16,-21 0 0,0 20 0,0 1 16,0 0-16,0 0 0,-21 0 15,-1 21-15,1 0 0,0 0 0,0 21 16,-21 0-16,-1 0 0,22 0 16,-21 22-16,-1-22 0,1 21 0,0 1 15,21-1-15,-22 0 0,22 1 16,0-1-16,0 0 0,0 64 15,21-21 1,0-64-16,0 0 0,21-21 16,0 21-16,0-21 0,0 0 0,22 0 15,-22 0-15,21 0 0,-21-21 0,43-21 16,-22 21-16,0-1 16,-20 1-16,20-21 0,-21 0 15,0-1-15,0 1 0,1 0 0,-1-1 16,0 1-16,-21 0 0,21 20 15,-21-20-15,0 21 0,0 0 0,0 0 16,0-1-16,-21 22 16,0 0-16,21 22 15,-21-1-15,21 0 0,-22 21 0,1-21 16,21 1-16,0 20 0,0 0 16,0-21-16,0 22 0,0-22 0,0 21 15,0-21-15,21 22 0,22-1 16,-22-21-16,0 0 15,0-21-15,0 0 0,1 0 0,20 0 16,-21 0-16,21 0 0,1 0 0,-22-21 16,21 0-16,1 0 0,-22 0 15,63-43-15,-20-20 16,-22 41-16,-21 1 0,1 0 0,20-1 16,-21-20-16,21 20 0,-20-20 15,-1 21-15,-21-22 0,0 22 16,0-1-16,0-20 0,0 21 15,-21 42-15,-1 21 16,1 0-16,0 0 0,0 21 16,0 1-16,0-1 0,-1 0 15,1 1-15,21-1 0,0 0 0,0 22 16,0-22-16,-21 1 0,21-1 0,0 0 16,0 1-16,0-1 0,0 0 15,-21 1-15,21-22 0,0 21 0,0 0 16,0-20-16,0-1 15,0-42 17,0-1-32,0 1 0,21 0 15,0 0-15,-21-21 0,21 20 0,1-20 16,-1 0-16,0 21 0,0-22 16,0 22-16,0-21 0,22 21 15,-22-1-15,21 1 0,-21 0 0,22 21 16,41 0-16,-62 0 15,20 0-15,-21 0 0,0 21 16,0 0-16,1 1 0,-1-1 0,0 21 16,-21-21-16,0 0 0,0 1 0,0 20 15,0 0-15,-21-21 16,-22 22-16,22-22 0,-21 0 16,21 0-16,0-21 0,-1 0 15,1 21-15,0-21 0,-21 0 16,21 0-16,-1 0 0,1-21 15,21 0-15,-21 21 0,21-21 16,-21 0-16,21 0 0,-21-1 16,21 44 15,0-1-15,21-21-16,0 21 0,0-21 0,22 21 15,-22-21-15,0 21 16,21-21-16,-21 0 0,22 0 0,20 0 15,-20 0-15,-1 0 16,0 0-16,1-21 0,-22 0 0,21 21 16,0-21-16,-20 0 0,20-1 15,-21-20-15,0 21 0,0-21 16,1 20-16,-1-20 0,-21 21 0,21-21 16,-21 20-16,0 1 0,0 0 0,0 0 15,-21 21 16,0 21-31,21 0 0,-22 0 0,1 1 16,21-1-16,-21 21 0,21-21 16,0 0-16,-21 1 0,21 20 0,0 0 15,0-21-15,0 1 0,0-1 16,21 0 0,0-21-16,0 0 0,1 0 0,-1 0 15,42 0-15,-20 0 0,-1 0 16,0 0-16,22 0 0,-22-21 15,0 0-15,1-22 0,-1 22 0,0-21 16,1-1-16,20-41 0,-20 41 16,-22-20-16,21-1 0,-21 1 15,22-1-15,-22 1 0,0 21 0,-21-22 16,0 1-16,0 20 0,21 1 16,-21 21-16,0-22 0,0 22 0,0 0 15,-21 42 1,0 22-1,21-22-15,-21 21 0,-1 0 0,22 22 16,0-22-16,-21 22 0,0-22 16,21 64-16,0-21 15,0-43-15,0 0 0,0 1 0,0-22 16,0 21-16,0-21 0,0 22 16,0-22-16,0 0 0,0 0 0,21 0 15,22 0-15,-22-21 0,0 0 16,0 0-16,0 0 15,0 0-15,1 0 0,-1-21 0,-21 0 16,21 0-16,0 0 0,0 0 0,0-1 16,1 1-16,-1 0 0,0-21 15,0 21-15,21-22 16,-20 22-16,-1 0 0,0 0 0,-21 0 16,21 21-16,-21 21 15,0 0 1,0 0-16,0 0 0,-21 0 0,0 1 15,21 20-15,-21-21 0,21 0 16,0 22-16,0-22 0,0 0 0,0 21 16,0-21-16,0 1 15,0-1-15,21-21 0,0 0 16,0 0-16,0 0 0,0 0 0,43-21 16,-22-1-16,1 1 15,-1-21-15,0 21 0,1-22 16,-1 22-16,0-21 0,1-22 0,-1 22 15,0 0-15,1-22 0,-22 1 16,21-1-16,0-63 0,-42 64 16,0-43-16,0 64 0,0-1 15,0 1-15,0 21 0,0-22 16,0 22-16,0 64 31,-21-22-31,0 21 0,0 0 16,0 1-16,21 20 0,-21 1 15,-1-22-15,22 22 0,-21-1 16,0-21-16,0 22 0,21-22 0,0 1 16,0-1-16,0 0 0,0 1 0,0-22 15,0 21-15,0-21 0,0 22 16,0-22-16,21 0 0,-21 0 0,21-21 16,0 0-16,1 0 0,-1 0 0,21 0 15,-21 0-15,22 0 0,-22 0 16,0-21-16,21 0 0,-21 0 0,22-22 15,-22 22-15,0 0 0,0-21 0,0 20 16,22 1-16,-22 0 16,0-21-16,0 21 15,-21 42 1,-21-21 0,21 21-16,-21 0 0,21 0 0,-21 0 15,21 1-15,0-1 0,0 21 16,0-21-16,0 0 0,0 1 15,0-1-15,0 0 0,0 0 0,21-21 16,0 21-16,0-21 0,0 0 0,1 0 16,-1 0-16,21 0 0,43 0 15,-43-21-15,64-21 16,-64 21-16,1-1 0,-1 1 16,43-42-16,-64 42 15,0-22-15,0 22 0,0-42 16,-21 41-16,0 1 0,21 0 15,-21 0-15,-21 21 32,0 0-32,21 21 0,0 0 15,-21-21-15,0 21 0,0 22 0,21-22 16,-22 0-16,1 0 0,0 22 0,0-1 16,0 0-16,0 1 0,-1-1 15,1 21-15,0 107 16,21-64-16,0-43 15,0 1-15,0-1 0,0 1 16,0-1-16,0 1 0,21 20 0,0-20 16,1-1-16,-1 1 0,-21 20 0,21-20 15,0-1-15,0 1 0,0-1 16,-21 64-16,22-21 16,-22-42-16,0-22 0,0 0 0,-22 43 15,1-43-15,0-20 16,0-1-16,-21 0 0,20 0 0,-20 0 15,-43 0-15,22-21 16,42 0-16,-22 0 0,22 0 16,0-21-16,0 0 0,0 21 15,0-42-15,-1 21 0,22-1 16,-21-20-16,21 21 0,0-21 0,0-1 16,0 1-16,0-22 0,0 22 0,0-21 15,21-1-15,1 1 0,-1-1 16,0-21-16</inkml:trace>
  <inkml:trace contextRef="#ctx0" brushRef="#br1" timeOffset="16620.13">11324 3344 0,'0'0'0,"21"0"32,0 0-32,22 0 0,-22 0 15,21-21-15,1 21 0,-22 0 16,21 0-16,0 0 0,1 0 0,-1 0 16,0 0-16,1 0 0,-1 0 15,-21 0-15,22 0 0,-1 0 16,-21 0-16,0 0 0,0 0 15,-21-21-15,0 0 16,0 0-16,-21 21 16</inkml:trace>
  <inkml:trace contextRef="#ctx0" brushRef="#br1" timeOffset="17035.5">10731 3217 0,'0'0'0,"22"0"31,-1 0-16,0 0-15,-21 22 125,21-22-109,0 0-16,-21 21 16,21-21-16,1 0 0,-1 0 15</inkml:trace>
  <inkml:trace contextRef="#ctx0" brushRef="#br1" timeOffset="17528.59">9461 3281 0,'-21'21'16,"21"0"-1,-21 0-15,21 1 16,0-1-1,21-21 17,0 0-32,1 0 0,-1 0 15,0-21-15,-21-1 16,0 1-16,0 0 16,0 0-1,-21 21 1,21 21-1,0 0 1,0 0 0,0 1-16,-21-1 15</inkml:trace>
  <inkml:trace contextRef="#ctx0" brushRef="#br1" timeOffset="42602.73">1947 5906 0,'-21'0'15,"0"0"1,0 0-16,21-22 16,-21 1-1,21 0-15,0 0 16,0 0-16,0 0 0,0-1 15,0 1-15,0 0 16,0 0-16,21 0 0,-21 0 16,21 21-16,-21-22 0,21 22 15,0 0-15,0 0 16,1 0-16,-1 0 0,0 22 16,0-1-16,-21 0 0,21 0 15,0 0-15,1 22 0,-22-1 16,0 0-16,21 1 0,-21-1 0,0 0 15,0 43-15,0-43 16,0 1-16,0-1 0,-21 21 0,-1-20 16,22-1-16,-21 0 0,0 1 15,0-1-15,0 0 0,0 1 0,-1-22 16,-20 21-16,21-21 0,0 1 16,0-1-16,-22 0 0,22 0 15,-21-21-15,21 0 0,-1 0 0,-20 0 16,21 0-16,-21 0 0,20 0 15,-20-21-15,21 0 0,0 0 16,-22-1-16,1-41 0,21 21 16,21 20-16,0-20 0,0 0 15,0 21-15,0-22 0,0 22 16,0 0-16,0-21 0,21 20 0,0 1 16,0 0-16,1 0 0,20 0 0,-21 21 15,21-21-15,-20 21 16,-1 0-16,21 0 0,-21 0 0,22 21 15,-22-21-15,0 21 0,21 0 16,-21 21-16,1-20 0,-22 20 0,21-21 16,0 21-16,-21 1 0,0-1 15,0 0-15,21-20 0,-21 20 0,21-21 16,-21 0-16,21 0 0,-21 1 16,0-1-16,22-21 0,-1 0 0,0 0 15,0 0 1,0 0-16,0-21 0,1 21 15,-1-22-15,0 1 0</inkml:trace>
  <inkml:trace contextRef="#ctx0" brushRef="#br1" timeOffset="42900.56">2625 6308 0,'21'0'31,"0"0"-31,0 0 16,0 0-16,-21-21 31,0-1-31,0 1 16,-21 21 15,0 0-16,0 21-15,21 1 0,-21-22 16,-1 21-16,1 0 16</inkml:trace>
  <inkml:trace contextRef="#ctx0" brushRef="#br1" timeOffset="43884.16">4212 5884 0,'0'-21'16,"0"42"-16,0-63 0,0 21 0,0 0 16,0 0-16,0-1 0,0 1 0,-21 0 15,21 0-15,0 42 32,0 0-17,0 0-15,0 1 0,0 20 16,0 0-16,0 1 0,0-1 0,0 0 15,0 1-15,-21 20 0,21-21 16,-21 1-16,21-1 0,-22 0 0,22 1 16,0-22-16,0 21 0,-21 1 0,21-22 15,-21 0-15,21 0 0,0 0 16,0 0-16,0-42 31,21 0-15,0-21-16,-21 21 0,22-22 0,-1 22 15,0-21-15,0-1 0,0 1 16,0 21-16,1-21 0,-1-1 0,21 22 16,-21-21-16,0 21 0,22-1 15,-22 1-15,0 0 0,0 21 0,0-21 16,22 21 0,-1 0-16,-21 21 0,-21 0 15,21 22-15,-21-22 16,0 0-16,0 0 0,0 21 0,0-20 15,0-1-15,0 21 0,0 0 16,0 1-16,0-22 16,0 0-16,0 0 0,0 0 0,22 1 15,-1-1-15,0 0 0,0-21 0,127 0 32,-105-21-32,-22 0 0,21-1 15,-21-20-15,22 21 0,-22 0 16,0-22-16,0 22 0,0-21 0,-21 21 15,0-22-15,0 1 0,0 0 16,0-1-16,0 1 0,-21 0 16,0-1-16,0 22 0,0-21 0,-1 21 15,1 0-15,-21-1 0,21 1 0,0 21 16,-1 0-16,-20 0 0,21 0 16,0 0-16,0 0 0,-1 0 15,1 0-15,21 21 0,-21-21 16,21 22-16,0-1 15,0 0-15,0 0 0,21-21 16,0 0-16,1 0 0,-1 0 0,21 0 16,0 0-16,-20 0 0</inkml:trace>
  <inkml:trace contextRef="#ctx0" brushRef="#br1" timeOffset="44479.82">5503 5419 0,'0'0'16,"-21"-21"-16,0 21 15,0 0 1,0 21-16,21 0 0,0 0 16,0 0-16,-22 43 0,22-22 15,0 0-15,0 1 0,0-1 16,0 22-16,0-22 0,0 0 15,0 1-15,0 20 0,0-21 0,0 1 16,0-22-16,0 21 0,0 1 0,0-22 16,0 21-16,0-21 0,0 0 15,0 1-15,0-1 0,0 0 16,0 0-16,-21-42 31,21 0-15,0 0-16,0-1 0,0-20 15,0 21-15,0-21 0,21 20 16,1-20-16,-1 21 0,0-21 0,0-1 16,0 22-16,0-21 15,1-1-15,-1 22 0,21 0 0,-21-21 16,22 21-16,-22 21 0,21 0 0,-21 0 16,22 0-16,-22 0 0,0 0 15,0 21-15,0 0 0,0 0 0,1 0 16,-1 22-16,-21-22 0,21 0 15,-21 21-15,0-21 0,0 1 0,0 20 16,0-21-16,0 0 0,0 0 0,-21 1 16,0-1-16,21 0 15,-22-21-15,22 21 0,0 0 16,-21-21-16,0 0 16,21 21-16,0-42 46,0 0-46,21 0 16</inkml:trace>
  <inkml:trace contextRef="#ctx0" brushRef="#br1" timeOffset="45476.19">6752 5990 0,'0'-21'0,"0"42"0,0-63 16,0 21-16,0 0 15,0-1-15,-21-20 0,21 21 0,-21 0 16,21-22-16,-21 22 0,21-21 16,-22 21-16,1-22 0,21 22 0,-21 0 15,0 21-15,21-21 0,-21 21 16,-22 0-16,1 21 15,21 0-15,0 0 0,-22 1 16,22 20-16,-21 0 0,21 1 0,-22-22 16,22 21-16,0 0 0,0 1 15,-21 41-15,20 1 16,22-64-16,0 22 16,0-1-16,22-21 15,-1 0-15,0 0 16,0-21-16,0 0 0,0 0 15,1 0-15,-1 0 0,21 0 16,-21 0-16,0-21 0,1 21 0,-1-21 16,0 0-16,21 0 0,-21 0 0,1-1 15,-1-20-15,0 21 0,0-21 16,0-1-16,0 1 0,1 21 16,-22-22-16,0 22 0,21-21 15,0 0-15,-21 20 0,0 1 16,0 0-16,0 42 31,0 0-31,-21 1 0,0-1 0,21 21 16,0-21-16,-22 22 0,22-1 15,-21-21-15,21 21 0,0-20 0,0-1 16,0 21-16,0-21 0,0 0 16,0 1-16,0-1 0,0 0 15,21 0-15,1-21 0,-1 0 0,0 0 16,0 0-16,21 0 0,-20 0 15,20 0-15,0 0 0,22-21 16,-22 0-16,-21 0 0,22-1 16,-22 1-16,21-21 0,-21 21 15,0-22-15,22 1 0,-22 0 0,0-22 16,0 22-16,0-22 0,-21 1 0,22-1 16,-1 22-16,-21-64 15,0 85-15,0-21 0,0-22 16,0 43-16,0 0 15,-21 21 1,-1 0-16,22 21 0,-21 0 16,21 0-16,-21 43 15,0-22-15,21 1 0,-21-1 16,21 64-16,0-64 16,0 0-16,0 1 0,-21-1 0,21 0 15,0 1-15,0-1 0,0 22 16,0-43-16,0 0 0,0 0 15,21 0-15,0 22 0,0-22 16,0-21-16,0 21 0,1-21 16,-1 0-16,0 0 15,0 0-15,21 0 16,-20 0-16,-1-21 0,0 21 0,0-21 16,0-1-16,0 22 0,1-21 15,-1 0-15,0 0 0,0 0 16,-21 0-16,0-1 0,0 1 15,21 21-15,-21-21 0,0 0 0</inkml:trace>
  <inkml:trace contextRef="#ctx0" brushRef="#br1" timeOffset="45811.99">7281 5673 0,'0'0'0,"-21"0"15,21-21-15,0-1 32,21 22-32,22 0 0,-22 0 15,0-21-15,21 21 0,22-21 16,-43 21-16,21-21 0,1 21 16,-22 0-16,21-21 0,-21 21 15,22 0-15,-22 0 0,0 0 0,0-21 16,0 21-16,0 0 15,-21 21 32,0 0-31,0 0-16,0 0 31</inkml:trace>
  <inkml:trace contextRef="#ctx0" brushRef="#br1" timeOffset="51172.47">1609 7895 0,'0'0'0,"21"0"16,-21-21 46,0 0-62,0 0 16,0 0-16,21 21 16,0-22-16,0 1 15,0 21-15,1-21 0,-1 21 0,0 0 16,0-21-16,21 21 0,-20 0 15,-1 0-15,0 0 0,21 0 0,-21 0 16,1 21-16,20 0 0,-21 0 16,0 1-16,-21 20 0,0 0 15,0 1-15,0-1 0,0 21 0,-21-20 16,0 20-16,0-20 0,-22-1 16,22 0-16,-63 22 0,41-43 15,22 0-15,0 0 0,0 0 16,-22 1-16,22-22 15,0 0-15,21-22 16,0 1-16,0 0 16,0 0-16,21 0 15,0 0-15,1 21 0,-1-22 16,0 22-16,0 0 0,21-21 16,-20 21-16,-1 0 0,21 0 15,-21 0-15,43 21 16,-43 1-16,21-22 0,-21 21 0,1 0 15,-1 0-15,0 21 0,0-20 16,-21-1-16,0 0 0,0 0 0,0 0 16,0 0-16,-21 22 0,-21-22 15,20 0-15,1 0 0,0-21 0,-21 21 16,-22 22-16,43-43 16,-21 21-16,21-21 0,-22 0 0,1 0 15,0 0-15,-1 0 0,22 0 16,-21 0-16,21 0 0,-22 0 0,22 0 15,0-21-15,0 21 16,0-21-16,-1-1 0,22 1 16,0 0-1,0 0-15,0 0 16,22 21-16,-1-21 16</inkml:trace>
  <inkml:trace contextRef="#ctx0" brushRef="#br1" timeOffset="51420.33">2582 8255 0,'0'0'15,"21"0"-15,-21-21 0,22 21 78,-1 0-62,-21-21-16,21 21 16</inkml:trace>
  <inkml:trace contextRef="#ctx0" brushRef="#br1" timeOffset="52040">4170 7493 0,'0'0'0,"21"0"32,0 0-17,21 0-15,1 0 0,-1 0 16,22 0-16,-1-21 0,1 21 16,20 0-16,1 0 0,-22 0 0,22-21 15,-21 21-15,20 0 0,-20 0 16,-1 0-16,1 0 0,-1 0 0,22-21 15,-43 21-15,-21 0 16,1 0-16,-44 0 16,1 0-16,-21 0 15,21 0-15,-22 0 0,1 0 16,21 0-16,-21 0 0,-1 21 0</inkml:trace>
  <inkml:trace contextRef="#ctx0" brushRef="#br1" timeOffset="52380.8">4932 7472 0,'0'21'16,"0"0"0,0 0-16,0 1 15,-21-1-15,21 0 0,0 21 16,-22-21-16,1 22 0,0-1 0,21 0 15,-21 1-15,0-1 0,0 22 0,21-22 16,-22 21-16,1-20 0,21 20 16,0-20-16,-21-1 0,21-21 0,-21 21 15,21-20-15,0 20 0,0-21 16,0 0-16,0 0 0,21-21 47,-21-21-32,21 21-15,-21-21 0,0 0 16,21 0-16,-21 0 0,0-1 16,22 1-16,-22 0 0</inkml:trace>
  <inkml:trace contextRef="#ctx0" brushRef="#br1" timeOffset="53060.43">5270 7832 0,'0'0'0,"0"-21"0,22 21 0,-1 0 16,-21 21 15,0 0-31,-21 21 0,21-21 16,-22 22-16,22-22 0,0 21 15,-21 1-15,21-1 0,-21 0 0,21-21 16,-21 22-16,21 20 15,0-42-15,0 1 0,0-1 16,0 0-16,21-21 0,0 21 16,0-21-16,1 0 0,-1 0 0,21 0 15,-21-21-15,22 0 0,-1 21 16,0-21-16,1-1 0,-1 1 0,21-42 16,1-1-1,-43 22-15,0 0 0,0 20 0,1-20 16,-1 0-16,-21 21 0,21-1 0,-21 1 15,0 0-15,0 0 0,0 0 16,0 42 15,0 0-15,0 21-16,-21-20 0,0-1 0,21 21 16,-22 0-16,22 43 0,-21-43 15,21 1-15,-21-1 0,21 0 16,-21 22-16,21-22 0,0 1 0,0 20 15,0-21-15,0 22 0,0-22 0,0 22 16,-21-22-16,21 64 16,0-43-16,-21-20 0,21-1 0,0 0 15,0-20-15,0 20 0,-22-21 0,1 21 16,0-20-16,21-1 0,-21 0 16,0-21-16,-22 21 0,22-21 0,0 0 15,-21 0-15,-1 0 0,1 0 16,0 0-16,-22-21 0,22 21 15,0-21-15,-22 0 0,22-1 0,-85-20 16,84 21-16,22 21 16,0-21-16,0 0 0,0-1 15,21 1-15,21 21 16,0-21-16,21-21 0,43-1 16,-64 22-16,22-21 15</inkml:trace>
  <inkml:trace contextRef="#ctx0" brushRef="#br1" timeOffset="53432.22">6138 7789 0,'0'0'0,"21"0"0,-21-21 31,0 42-31,0 1 15,0-1-15,0 0 0,0 21 0,0 1 16,0-1-16,0 0 0,0 22 16,0-22-16,0 22 0,0-1 0,0 1 15,0 41-15,0 22 16,-21-84-16,0 20 0,0 1 16,21-22-16,0 22 0,-21-22 15,0 0-15,21 1 0,-22-1 0,22 0 16,-21-21-16,21 1 0,0 41 15,0-42-15,-21-21 0,21 21 16,0-42 15,0 0-31,0 0 16,0 0-16,21-22 0,-21 22 0,21-21 16,-21 0-16,0-1 0,0-20 0</inkml:trace>
  <inkml:trace contextRef="#ctx0" brushRef="#br1" timeOffset="53780.32">6117 7959 0,'0'0'15,"0"-43"-15,0 1 0,0 21 0,0 0 0,0-22 16,0 22-16,0 0 0,21 0 0,-21 0 16,21 0-16,1 21 0,-1-22 15,0 22-15,0 0 0,21 0 0,22 0 16,-22 0-16,-21 0 15,22 0-15,-1 0 0,-21 22 16,0-1-16,1 0 0,-1 0 0,-21 21 16,0-20-16,0-1 0,0 21 15,0-21-15,0 22 0,-21-22 0,-1 21 16,1-21-16,0 0 0,0 1 0,-21 20 16,-1 0-1,1-42-15,21 21 0,0-21 16,-1 0-16,22 22 0,-21-22 0,0 0 0,0 0 15,0 0 1,21-22 0,0 1-16,0 0 15,21 21-15,-21-21 16,21 0-16</inkml:trace>
  <inkml:trace contextRef="#ctx0" brushRef="#br1" timeOffset="54223.07">6689 7916 0,'21'-21'0,"42"21"31,-42 0-31,1 0 0,-1-21 16,0 21-16,0-21 0,0 21 0,0-21 15,1 21-15,-1-21 16,0 21-16,0-22 0,0 1 0,0 21 15,-21-21-15,0 0 0,22 0 0,-22 0 16,0-1 0,0 1-16,-22 21 15,1 0 1,0 0-16,0 0 0,0 21 16,21 1-16,-21-1 0,-1 0 0,1 0 15,0 0-15,0 0 0,0 22 16,21-22-16,0 0 0,-21 0 0,21 22 15,0-22-15,0 0 0,0 21 0,0-21 16,0 1-16,0-1 16,0 0-16,21 0 0,-21 0 15,21-21-15,0 0 0,-21 21 0,21-21 16,22 0 0,-22 0-16,0 0 0,0 0 0,43-21 15,-43 0-15,0 0 0,21 0 16,-21 0-16,22-1 0,-22-20 0,21 21 15,-21 0-15</inkml:trace>
  <inkml:trace contextRef="#ctx0" brushRef="#br1" timeOffset="54619.84">7705 7599 0,'42'-42'32,"-84"84"-32,63-84 15,-42 42-15,-1 0 0,1 21 16,0 0-16,0-21 0,0 21 15,0 0-15,-1-21 0,1 21 0,21 1 16,0-1-16,-21-21 0,21 21 0,0 0 16,0 0-16,0 0 15,0 1-15,0-1 0,21-21 16,0 21-16,1-21 16,-1 0-16,0 21 0,0-21 15,0 0-15,0 0 0,1 21 0,20 0 16,-42 1-1,0-1-15,0 0 16,0 0 0,-21-21-16,0 21 15,-1-21-15,1 21 0,0-21 0,0 22 16,0-22-16,0 0 0,-1 21 0,1-21 16,0 0-16,0 0 31,0 0 0</inkml:trace>
  <inkml:trace contextRef="#ctx0" brushRef="#br1" timeOffset="55276.07">4932 8615 0,'0'0'16,"-43"21"-16,1-21 0,0 0 0,21 0 0,-1 0 16,1 0-16,0 0 0,0 0 15,0 0-15,42 0 47,21 0-47,-21 0 0,22 0 16,-1 0-16,22 0 0,-22 0 0,21 0 15,1 0-15,-1 0 0,1 0 0,21 0 16,-1 0-16,22 0 0,0 0 16,0 0-16,21 0 0,-21 0 0,21 0 15,-22 0-15,22-21 0,0 21 0,0 0 16,0 0-16,0 0 0,-21 0 16,21-21-16,-21 21 0,0 0 0,21 0 15,0 0-15,0 0 0,-21 0 0,0 0 16,-1 0-16,1 0 0,-21 0 15,0 0-15,20 0 16,-41 0-16,-22 0 0,1 0 0,-22 0 16,0 0-16,0 0 0,0 0 15,-21-21 1,-21 21 93</inkml:trace>
  <inkml:trace contextRef="#ctx0" brushRef="#br1" timeOffset="55508.94">8318 8594 0,'-21'0'31,"0"0"-31,21 21 0</inkml:trace>
  <inkml:trace contextRef="#ctx0" brushRef="#br1" timeOffset="60353.14">9059 8128 0,'0'0'0,"0"-21"0,0 0 0,0 0 16,0-22-16,0 22 0,0 0 0,0 0 16,0 0-16,0 42 31,0 0-31,0 42 15,21-20-15,-21 41 16,0-20-16,0-22 0,0 1 16,0 20-16,0-21 0,0 1 0,0-1 0,0 0 15,-21-20-15,21 20 0,0-21 16,-21 21-16,21-20 0,0 41 16,0-42-1,21-42 16,0 0-31</inkml:trace>
  <inkml:trace contextRef="#ctx0" brushRef="#br1" timeOffset="60568.02">9419 8403 0,'0'21'31,"21"-21"-15,-21-21 47,0 0-48,21 21-15</inkml:trace>
  <inkml:trace contextRef="#ctx0" brushRef="#br1" timeOffset="61228.78">11007 8065 0,'0'0'15,"21"0"1,0-22-16,0 1 15,0 21-15,22-21 0,-22 0 0,21 21 16,-21-21-16,43-22 0,-43 22 16,21 0-16,-42 0 0,21 0 15,-21 0-15,0-1 0,0 1 16,-21 21-16,-21 0 0,21 0 16,-22 0-16,-20 0 0,21 0 15,-1 0-15,-20 0 0,20 0 0,-20 21 16,21-21-16,-1 22 0,1-1 0,21 0 15,0 21-15,-1-21 0,22 1 16,0 20-16,0-21 0,0 21 0,22-20 16,-1 20-16,21-21 0,-21 21 0,22-20 15,-1 20-15,0-21 0,22 21 16,-22-20-16,0 20 0,1-21 0,-1 21 16,-21-20-16,22 20 0,-22-21 15,-21 0-15,0 0 0,0 1 0,-21-1 16,-22 0-16,1 0 0,0 0 15,-22-21-15,1 21 0,-22-21 0,21 0 16,1 0-16,-1 0 0,-41 0 16,62 0-16,-41-42 0,62 42 15,1-21-15,0 0 0,0 0 0,21-1 16,0 1-16,0 0 0,0 0 0,0 0 16,21 0-16,-21-22 0,42-20 15,22-1 1,-43 43-16,21 0 0,1 0 0,-1 0 15,22 21-15,-22-22 0,21 1 0</inkml:trace>
  <inkml:trace contextRef="#ctx0" brushRef="#br1" timeOffset="61447.65">11536 8170 0,'0'0'0,"21"22"0,-21-1 15,0 0-15,0 0 0,0 0 16,0 0-16,0 22 0,0-22 0,0 0 15,0 0-15,0 0 0,0 1 0,0-1 16,0 0-16,0 0 0,0 0 16,0 0-16,-21-21 0,21 22 15,-21-22 1,21-22 0,0 1-1,0 0-15,0 0 0</inkml:trace>
  <inkml:trace contextRef="#ctx0" brushRef="#br1" timeOffset="61596.57">11620 7980 0,'0'0'0,"0"-21"16,0 42 0,-21 0-1,21 0-15,0 0 16,0 1-16,21-22 15</inkml:trace>
  <inkml:trace contextRef="#ctx0" brushRef="#br1" timeOffset="62633.04">11938 8234 0,'0'0'0,"0"21"0,-21-21 0,21 42 15,0-20-15,-21-1 0,21 0 0,0 0 16,0 0-16,0 0 0,0 1 0,0-1 16,0 0-16,0 0 0,-22 0 15,22 0-15,0-42 47,0 0-31,0 0-16,0 0 0,22 0 0,-1-1 15,-21 1-15,21 0 0,21-42 16,-21-1-16,1 22 16,-1 21-16,0-1 0,0 1 0,0 0 15,0 21-15,1 0 0,-1 0 16,-21 21-16,0 0 0,0 1 16,0-1-16,0 0 0,0 21 15,0-21-15,0 1 0,0-1 0,0 21 16,0-21-16,0 0 0,0 1 0,0-1 15,0 0-15,0 0 0,21 0 16,0-21-16,0 0 0,0 21 0,1-21 16,20 0-16,0 0 0,1 0 0,-1 0 15,0 0-15,1 0 0,-1 0 0,0 0 16,22-21-16,-22 21 0,22-21 0,-22 0 16,0 0-16,1 0 0,-22-1 0,21 1 15,0-42-15,-42 42 0,0-1 16,0-41-16,0 42 0,0 0 15,0-1-15,-21 1 0,0 0 16,0 21-16,0 0 0,-22 0 16,22 0-16,-21 21 0,21 0 0,-22-21 15,22 22-15,-21-1 0,-43 63 16,64-20 0,21-43-16,0 0 0,0 0 15,0 1-15,21-22 16,-21 21-16,21-21 0,1 0 0,41 0 15,-42 0-15,22 0 16,-22-21-16,21 21 0,-21-22 0,0 1 16,1 0-16,-1 21 0,-21-21 15,0 0-15,21 21 0,-21-21 16,21-1-16,0 22 16,-21-21-16,0 42 31,0 1-31,0-1 15,0 0-15,0 0 0,0 0 0,0 0 16,0 22-16,0-22 0,-21 64 16,21-1-16,0-41 0,0-1 15,0 21-15,0 1 0,0-1 0,0 1 16,0-22-16,0 22 0,0-1 16,0 1-16,0-22 0,0 22 0,0-1 15,0-21-15,0 22 0,0-1 0,0-20 16,-21 20-16,0 1 0,21-22 15,-21 0-15,-1 22 0,1-22 0,0-21 16,-21 22-16,21-22 0,-1 21 0,-20-21 16,0 1-16,21-22 0,-22 21 0,22-21 15,-21 0-15,21 0 0,-22 0 0,1-21 16,-22-22-16,22 1 0,0 21 16,-1-22-16,22-20 0,0 21 0,-21-22 15,42 1-15,-21-1 0,21 22 0,0-22 16,0 1-16,0 20 0,0 1 0,21-21 15,0 20-15,-21 1 0,21 21 16,21-22-16,-20 1 0,-1 0 16,21-22-16,22-20 0</inkml:trace>
  <inkml:trace contextRef="#ctx0" brushRef="#br1" timeOffset="62905.79">13483 7493 0,'0'0'0,"-21"0"15,0 0-15,0 42 16,21-20-16,-22 20 0,1 0 16,21 1-16,-21-1 0,0 0 15,0 1-15,0 20 0,-1-21 0,22 22 16,-21-22-16,0 1 0,21-1 0,0 0 15,0-21-15,0 1 0,0-1 16,0 0-16,0 0 0,0 0 0,21-21 16,0 0-16,1 0 15,-1-21-15,0 0 0,0 21 16</inkml:trace>
  <inkml:trace contextRef="#ctx0" brushRef="#br1" timeOffset="63237.6">13568 8107 0,'0'21'16,"21"-21"-1,0 0-15,0 0 16,0 0-16,1 0 0,-1 0 0,0 0 16,0-21-16,0 21 0,0-21 15,1 0-15,20 21 0,-42-22 0,21 1 0,-21 0 16,21 0-16,-21 0 0,0 0 15,0-1-15,-21 22 16,0 0-16,0 0 0,0 0 0,-1 0 16,-20 22-16,21-22 0,-21 21 0,20 21 15,-20-21-15,21 0 0,0 22 0,-22-22 16,43 21-16,0-21 0,0 43 16,0-1-1,0-41-15,0-1 0,22 0 0,20 0 16,-21-21-16,0 0 0,22 0 0,20 0 15,-21 0-15,43 0 16,-43 0-16</inkml:trace>
  <inkml:trace contextRef="#ctx0" brushRef="#br1" timeOffset="63621.52">14944 7176 0,'0'0'0,"-43"21"15,43 0-15,-21 42 16,21-41-16,-21 20 0,21 21 0,-21-20 16,0-1-16,21 22 0,-22-22 0,1 21 15,0-20-15,21-1 0,-21 22 0,0-22 16,0 21-16,21-20 0,-22 20 16,1-20-16,21-1 0,-21-21 0,21 21 15,0-20-15,0-1 0,0 0 0,0 0 16,0 0-16,21-21 15,0 0-15,1 0 0,-1 0 16,21-21-16,-21 0 16</inkml:trace>
  <inkml:trace contextRef="#ctx0" brushRef="#br1" timeOffset="63987.31">15071 7895 0,'-22'0'31,"22"21"-31,22-21 16,-1 0-16,0 0 15,0 0-15,0 0 0,22-21 16,-22 21-16,0-21 0,21 21 0,-21-21 16,1 0-16,-1 21 0,21-43 15,-42 22-15,0 0 16,-21 0-16,0 21 15,0 0-15,-1 0 0,-20 0 16,21 21-16,-21 0 0,-1 0 0,22 1 16,-21-1-16,-1 42 0,22-20 15,0-22-15,0 21 0,21-21 16,-21 0-16,21 1 0,0 20 0,0-21 16,0 0-16,21 0 15,0 1-15,0-22 0,22 0 16,-22 0-16,21 21 0,43-21 15,-43 0-15,0-21 0,1 21 0,41-43 16</inkml:trace>
  <inkml:trace contextRef="#ctx0" brushRef="#br1" timeOffset="64332.12">15769 7768 0,'0'-21'0,"0"42"46,0 0-46,0 1 0,0-1 16,0 21-16,0 0 0,0-20 16,-21-1-16,21 21 0,0-21 15,0 0-15,0 22 0,0-22 0,0 0 16,0 0-16,0 0 0,21-21 31,0 0-31,0-21 0,1 0 16,20 0-16,-21 0 0,0-22 0,0 22 15,1-21-15,-1 21 0,0-22 16,21 1-16,-42 21 0,21 0 0,1-22 16,-1 22-16,0-21 15,-21 63 17,0 0-17,0 0 1</inkml:trace>
  <inkml:trace contextRef="#ctx0" brushRef="#br1" timeOffset="64911.79">16277 7959 0,'0'0'16,"21"0"-16,0 0 0,1 0 0,20 0 16,-21 0-16,0 0 15,22 0-15,-22 0 0,21-21 0,0-1 16,-20 22-16,20-21 0,0 21 15,-21-21-15,1 0 0,-1 21 0,0-21 16,-21 0-16,0-1 0,0 1 16,0 0-16,-21 21 15,0 0-15,-1 0 0,-20 0 0,21 0 16,-43 21-16,43 0 16,0 1-16,0-1 0,0 0 0,-43 42 15,64-20-15,-21-22 0,21 21 16,-21-21-16,21 1 0,0 20 15,0-21-15,0 0 0,0 0 16,21-21-16,0 22 0,0-1 0,22-21 16,-1 0-16,0 0 0,1 0 15,-1 0-15,85-21 16,-85 21-16,1-22 0,-1-20 0,-21 21 16,22-21-16,-22-1 15,0 1-15,21 0 0,-21-1 0,1 1 0,-1-22 16,0 22-16,0-21 0,43-43 15,-64 42-15,21 1 0,0 20 16,-21 1-16,21 0 0,-21-1 0,0 22 16,0 0-16,-21 21 15,0 0-15,0 21 0,-1 0 0,1 22 16,-21 41-16,0 22 16,20-63-16,1 20 15,21-21-15,-21 1 0,21-1 0,0 22 16,0-22-16,0 0 0,0 1 0,0-1 15,0-21-15,21 21 0,0-20 16,43 41-16,-43-63 0,21 21 16,-20-21-16,20 0 0,0 0 0,1 0 15,-22 0-15,21-21 0,0 0 16,1 21-16,-22-42 0</inkml:trace>
  <inkml:trace contextRef="#ctx0" brushRef="#br1" timeOffset="65503.45">19664 7112 0,'0'0'0,"0"-21"0,0 0 16,0 42 15,0 0-31,0 21 0,0 1 15,-21 20-15,21 1 0,0-1 16,0 1-16,-22-1 0,1 1 0,0 20 16,21-20-16,-21-1 0,0 22 15,-22-21-15,22 20 0,-21-20 16,21-1-16,0 1 0,-43 42 16,43-64-16,0 0 0,0 1 0,21-22 15,0 0-15,0 0 0,0 0 16,21-21-1,0-21 1,-21 0-16,21-21 0,0 20 16,0-20-16</inkml:trace>
  <inkml:trace contextRef="#ctx0" brushRef="#br1" timeOffset="66292.63">19685 7070 0,'0'0'0,"-21"0"0,0 0 16,21-21-16,21 21 46,0 0-46,0 0 0,21 0 0,22 0 16,-22 0-16,22 0 0,-1 0 16,22 0-16,0 0 0,-1 0 15,128 0-15,-85 0 0,0 0 16,-21 0-16,0 0 0,-1 0 16,1 0-16,85 0 0,-128 0 15,22 0-15,-43 0 0,22 0 16,-22 0-16,0 0 0,1 0 0,-22 0 15,0 0-15,0 0 0,0 0 0,1 0 16,-1 0-16,0 0 0,-21 21 16,0 0-16,21 0 0,-21 0 15,0 0-15,0 1 16,0 20-16,0-21 0,0 43 16,0-22-16,-21 0 15,0 1-15,21-1 0,-21 0 0,-1 1 16,22-1-16,0 0 0,-21 1 0,0-1 15,21 0-15,0 1 0,0 20 16,0-21-16,0 1 0,0 20 0,0 85 16,0-105-1,0-1-15,0 0 0,0 1 0,0-1 16,0-21-16,0 22 0,21-22 0,-21 0 16,0 0-16,0 0 0,0 0 0,0 1 15,0-1-15,0 0 16,-21-21-16,21 21 0,-21-21 15,0 0-15,-22 0 16,22 0-16,-21 0 0,21 0 16,-22 0-16,1 0 0,-21 0 0,20 0 15,-20 0-15,-1 0 0,1 0 0,-22 0 16,0-21-16,1 21 0,-22-21 16,0 21-16,21-21 0,-20 21 0,-86-22 15,22 1 1,84 21-16,0-21 0,1 21 0,20 0 15,1-21-15,-1 21 0,-63-21 16,85 21-16,21-21 0,0 21 16,21-22-1,0 1-15,0 0 16,21 0-16,0 0 0,0 0 16</inkml:trace>
  <inkml:trace contextRef="#ctx0" brushRef="#br1" timeOffset="66823.62">20426 6138 0,'0'0'0,"0"22"16,0-1 0,0 21-16,0-21 0,0 22 15,0-1-15,0 0 0,0 1 0,-21 20 16,-1-21-16,22 22 0,-21-22 15,0 22-15,21-22 0,-21 0 0,0 1 16,21-1-16,-21 0 0,21-20 16,0-1-16,0 0 0,-22 0 0,22 0 15,0 0-15,0 1 16,0-44 0,0 1-1,0 0-15,22 0 16</inkml:trace>
  <inkml:trace contextRef="#ctx0" brushRef="#br1" timeOffset="67316.03">20468 6181 0,'-21'-21'0,"42"42"0,-42-64 0,0 43 16,0 0-16,-1-21 15,1 21-15,0 0 0,0 21 16,0-21-16,0 22 0,-1-1 0,1 21 15,-21-21-15,21 0 0,0 22 16,-1-1-16,1-21 0,-21 22 0,0 20 16,20-42-16,22 0 15,-21 1-15,21-1 0,-21 0 0,42-21 47,0-21-47,-21 0 0,22-22 16,-1 22-16,0 0 0,0-21 15,0-1-15,0 22 0,1-21 16,-1-1-16,0 1 0,0 21 0,0-21 16,0-1-16,1 22 0,-22 0 15,21 0-15,-21 0 0,21-1 0,0 22 16,0 0-16,0 0 16,1 22-16,-1-1 15,21 0-15,-21 0 0,0 21 0,1-20 16,20-1-16,-21 21 0,43 22 15,-22-43-15,21 42 16,-20-20-16,-22-22 0,21 0 16,-21 0-16,22 0 0,-22 0 0,0 1 15,0-1-15,0-21 0,1 0 0,-1 0 16,-21-21 0,0-1-1,0 1-15</inkml:trace>
  <inkml:trace contextRef="#ctx0" brushRef="#br1" timeOffset="67779.75">19791 4678 0,'0'0'15,"0"-21"-15,0 0 0,0-1 0,0 1 16,0 42 15,0 22-31,-21-22 0,-1 42 0,22 1 16,-21-1-16,21 22 15,-21-21-15,0 20 0,21 1 0,0 0 16,0-22-16,0 22 0,0-22 0,0 1 16,0-1-16,0 1 0,0-22 15,0 0-15,0 1 0,0-1 0,0-21 16,0 0-16,0 1 0,0-1 15,0-42 17,0-1-17,0-20-15,0 21 0,0-21 0,0-1 0,21-20 16</inkml:trace>
  <inkml:trace contextRef="#ctx0" brushRef="#br1" timeOffset="68527.85">19875 4678 0,'0'0'0,"0"-21"0,22 21 16,-1-21-1,0 21-15,0 0 0,0 0 16,22-22-16,-22 22 0,21 0 0,0 0 15,1-21-15,-1 21 0,22 0 16,20 0-16,1 0 0,0 0 0,20-21 16,1 21-16,0 0 0,-21 0 0,105 0 15,85-21 1,-169 21-16,-21 0 0,-22 0 16,22 0-16,-21 0 0,-1 0 15,-21 0-15,1 0 0,-1 0 0,-21 21 16,0-21-16,1 0 15,-1 21-15,-21 0 0,21 1 16,-21-1-16,0 0 0,0 0 16,0 0-16,0 22 15,0-22-15,0 21 0,0-21 0,0 22 16,0 20-16,-21-21 0,21 1 16,0 20-16,-21-20 0,21 20 0,-22 1 15,22-22-15,0 21 0,-21 43 16,21 0-1,0-42-15,0-22 0,0 0 0,0 64 16,0-64-16,0-20 0,0 20 16,-21-21-16,21 0 0,0 22 0,-21-43 15,0 21-15,21 0 0,-21 0 16,-43-21-16,-21 0 16,43 21-16,21-21 15,-21 0-15,-1 0 0,-20 0 0,20 0 16,-20 0-16,21 0 0,-22 0 15,-21 0-15,22 0 0,-22 0 0,1-21 16,-22 21-16,21 0 0,-21 0 0,22-21 16,-22 21-16,-42 0 15,-1-21-15,86 21 16,21 0-16,-1 0 0,-20 0 0,20 0 0,1 0 16,0 0-16,21 0 15,-22 0-15,1 0 0,0 0 16,-1 0-16,22 0 0,0 0 15,0 0-15,42 0 63</inkml:trace>
  <inkml:trace contextRef="#ctx0" brushRef="#br1" timeOffset="69838.75">8530 10351 0,'0'0'0,"-21"0"0,0-22 15,0 1-15,21 0 0,0 0 16,0 0-16,0 0 16,0-1-16,0 1 15,0 0-15,21 21 0,0-21 16,0 21-16,-21-21 0,21 21 15,0 0-15,22 0 0,-22 0 0,0 0 16,0 0-16,0 21 0,1 0 0,-1 0 16,21 43-16,-21-22 0,-21 0 15,0 1-15,0 20 0,0-20 16,0 20-16,0-21 0,-21 1 0,-21-1 16,21 0-16,-1 1 0,-20-1 0,0-21 15,21 22-15,-22-22 0,-20 21 16,20-21-16,1 0 15,21-21-15,-21 0 0,20 0 0,-20 0 16,21 0-16,0 0 0,0 0 0,-22 0 0,22 0 16,0-42-1,0-21-15,21 41 16,0-20-16,0 21 0,0-21 0,0-1 16,0 22-16,21-21 0,0 21 0,0-22 15,22 22-15,-22 0 0,21 21 16,-21 0-16,0 0 0,22 0 15,-22 0-15,0 21 0,0 0 0,22 22 16,-43-22-16,21 21 0,-21-21 16,21 0-16,-21 1 0,0 20 15,21 0-15,-21-21 0,21 1 16,-21-1-16,0 0 0,21 0 16,1-21-1,-1 0-15,0 0 16,0 0-16,21 0 0</inkml:trace>
  <inkml:trace contextRef="#ctx0" brushRef="#br1" timeOffset="70104.11">9377 10562 0,'0'21'16,"21"-21"-1,0 0 17,-21-21-17,0 0 1,-21 21 0,0 0-16,0 0 0,-1 0 15,1 0-15,42 0 47</inkml:trace>
  <inkml:trace contextRef="#ctx0" brushRef="#br1" timeOffset="71997.58">10223 10202 0,'0'0'0,"-21"0"16,0 0 0,0 0-16,0 22 0,21-1 0,-21 0 15,21 21-15,-22-21 0,22 22 0,0-1 16,-21-21-16,21 22 16,0-1-16,-21 0 0,21-21 0,0 22 15,0-22-15,0 0 0,0 21 0,0-20 16,0-1-16,0 0 0,-21-21 15,21 21 1,-21-21 0,21-21-16,0 0 0,0 0 15,0-1-15,0-20 0,0 21 16,0-21-16,0-1 0,0 1 0,0 0 16,0-1-16,0 1 0,0 0 0,0-1 15,0 1-15,42-22 16,-21 43-16,0 0 0,1 0 15,20 21-15,-21 0 0,21 0 0,-20 0 16,-1 0-16,21 0 0,-21 21 0,43 0 16,-43 22-16,0-22 0,0 0 15,0 21-15,1 1 0,-1-22 16,-21 21-16,0 0 0,0-20 0,0-1 16,0 21-16,0-21 0,0 0 0,0 1 15,0-1-15,-21-21 0,-1 0 31,22-21-15,0-1-16,0 1 0,0 0 16,0 0-16,0 0 0,0 0 15,0-22-15,22 1 0,-1 21 0,-21-22 16,21 1-16,0 21 0,21-43 16,-20 43-16,-1 0 0,0 0 0,0 0 15,21 21-15,-20 0 0,-1 0 16,0 0-16,0 21 0,0 0 15,0 0-15,1 0 0,-22 22 0,0 63 16,0-64-16,0 43 16,0-64-16,0 21 15,0-21-15,0 0 0,0 1 0,0-1 0,21 0 16,-21 0-16,21-21 0,0 0 16,43 0-16,-22 0 15,-21 0-15,21 0 0,1 0 16,-22-21-16,21 0 0,1 0 0,-22-22 15,0 22-15,21 0 0,-21-21 0,1-1 16,-1 1-16,0 21 0,-21-22 0,0 1 16,21 21-16,-21-21 0,21 20 15,-21 1-15,0 0 0,0 42 32,0 0-32,-21 1 0,21-1 15,-21 21-15,21-21 0,-21 64 16,21-43-16,-21-21 0,21 22 15,0-1-15,0-21 0,0 0 0,0 1 16,0-1-16,0 0 0,0 0 16,21-21-16,0 0 0,0 0 15,0 0-15,0 0 0,22-21 16,-22 21-16,0-21 0,0 0 16,0-1-16,1-20 0,20 0 15,-21-1-15,0 1 0,-21 21 16,21-21-16,1-1 0,-22 22 15,0-21-15,21-1 16,0 22-16,-21 42 31,0 1-31,-21-1 16,21 21-16,-21-21 0,21 22 0,0-1 16,0 0-16,0 22 0,0-22 15,0-21-15,0 0 0,0 22 16,21-22-16,-21 0 0,21 0 0,21-21 15,-21 21-15,1-21 0,62 0 16,-41 0-16,-1 0 16,-21-21-16,21 0 0,-20 21 0,20-21 15,-21-21-15,21 20 0,-20-20 16,-1 0-16,21-1 0,-21 1 0,0 0 16,22-64-16,-22 64 0,0-1 15,0 1-15,-21 0 0,0-1 0,21 1 16,-21 21-16,0-22 0,0 22 15,0 0-15,-21 42 16,0 0 0,21 22-16,-21-22 0,0 21 15,21-21-15,-21 22 0,21-1 0,0 0 16,-22 1-16,22-1 0,-21 43 16,21-43-16,0 0 0,0 1 15,0-1-15,0-21 0,0 0 16,21 1-16,1-1 0,-1 0 0,0-21 0,0 0 15,0 21-15,0-21 0,22 0 16,-22 0-16,0 0 0,21-21 0,-20 0 16,20 0-16,-21-1 0,0 1 15,22-21-15,-22 21 0,0-22 0,64-84 16,-64 64-16,0 21 16,21-1-16,-21 1 0,1-22 15,-1 22-15,0 0 0,0-1 0,0 1 16,-21 0-16,0 21 0,0-1 0,21 1 15,-21 0-15,-21 21 32,0 42-32,0-20 0,0-1 0,0 21 15,21 0-15,-22 1 0,1 20 16,21-20-16,-21 41 0,21-41 16,0-1-16,0 0 0,0 1 15,0-22-15,0 21 0,0 22 16,0-43-16,21 0 0,22 21 15,-22-21-15,0-21 0,0 0 16,21 22-16,-20-22 0,20 0 0,-21 0 16,21 0-16,-20-22 0,20 1 0,-21 21 15,0-21-15,22-21 0,-22 21 16,21-22-16,-21 22 0,0-21 0,1-1 16,-1 22-16,0-21 0,0 21 15,0-43-15,-21 85 31,0 1-31,0-1 0,0 0 16,0 0-16,0 21 16,-21-20-16,21 20 0,0-21 0,0 0 15,0 0-15,0 1 0,0-1 16,0 0-16,21-21 0,-21 21 16,21-21-16,1 0 0,-1 0 15,21 0 1,-21-21-16,22 0 0,-1 0 15,-21-1-15,0 1 0,22 0 16,-22-21-16,-21 21 0,21-1 0,0-41 16</inkml:trace>
  <inkml:trace contextRef="#ctx0" brushRef="#br1" timeOffset="72184.47">13843 9927 0,'-21'0'16,"42"0"-16,-63 0 0,20 0 0,1-21 0,0 21 15,21-21 64,-21 21-79,0 0 15</inkml:trace>
  <inkml:trace contextRef="#ctx0" brushRef="#br1" timeOffset="72386.19">12827 10139 0,'0'0'0,"-21"0"0,0 0 16,21 42-16,0-21 15,21-21-15,0 0 16,0 0-16,21 0 0,-20 0 0,20 0 15,0 0-15,1 0 0,20 0 16,-21-21-16,22 21 0,-22-21 0,1 21 16,-1-21-16,0 21 0,1-21 0</inkml:trace>
  <inkml:trace contextRef="#ctx0" brushRef="#br1" timeOffset="72936.88">14732 10308 0,'0'0'0,"0"21"0,-21-21 0,21 22 16,21-22 15,0 0-31,0-22 0,22 22 16,-22-21-16,21 0 0,-21 0 0,22 0 16,-1 0-16,-21-1 0,21 1 0,-20 0 15,-1-21-15,21-1 0,-21 1 16,0 0-16,1-1 0,-1 1 0,-21-64 15,0 43-15,0 20 0,0 1 16,0 0-16,0-1 0,0 22 16,0 0-16,-21 0 0,-1 21 0,1 0 15,0 0-15,0 21 0,0 0 16,0 22-16,-1-1 0,1 0 16,21 1-16,-21-1 0,21 21 0,-21-20 15,21 20-15,-21-20 0,21-1 0,0 0 16,0 1-16,0-1 0,0 0 0,0 1 15,0-22-15,0 21 0,0-21 16,0 22-16,21-22 0,0 0 0,0 0 16,0 0-16,1-21 0,20 0 15,-21 0-15,0 0 0,0 0 0,22 0 16,-22-21-16,21 21 0,-21-21 16,22 0-16,-22 0 0,21-1 0,-21-20 15,22 21-15</inkml:trace>
  <inkml:trace contextRef="#ctx0" brushRef="#br1" timeOffset="73980.28">15579 10075 0,'-22'0'16,"1"0"-1,21 22-15,0-1 16,21-21 0,1 0-1,-1 0-15,0 0 0,0 0 16,21 0-16,-20 0 0,-1-21 15,21-1-15,-21 1 0,0 21 16,-21-21-16,0 0 0,22 21 16,-22-21-16,0 0 0,0-1 15,0 1-15,-22 21 0,1 0 0,0 0 16,0 0-16,0 0 0,-22 0 16,22 21-16,0 1 0,-64 41 15,64-21 1,0-20-16,0-1 0,21 0 0,0 21 15,0-21-15,0 1 0,0-1 0,0 0 16,0 0-16,21 0 0,0 0 0,22 1 16,-22-1-16,42-21 15,-42 0-15,22 0 0,-22 0 16,21 0-16,-21 0 0,1-21 16,20 21-16,-21-22 0,21 1 0,-20 0 15,-1-21-15,42-1 0,-42 1 16,1 21-16,-1-21 0,0 20 15,0-41-15,0 21 0,-21 20 16,21 1-16,-21 0 16,0 42-1,0 0-15,0 1 0,0-1 16,0 0-16,0 0 0,0 21 16,-21-20-16,21-1 0,0 0 15,0 0-15,0 0 0,0 0 0,0 22 16,0-22-16,0 0 15,0 0-15,21-21 16,1 0-16,-1 0 16,0 0-16,0 0 0,0 0 15,22-21-15,-22 21 0,0-21 0,21 0 16,-21 0-16,1-1 0,20 1 0,-21 0 16,0 0-16,0 0 0,1-22 15,20 1-15,-21 21 16,0 0-16,-21 0 0,21 21 0,-21-22 0,0 44 47,0-1-47,0 0 0,-21 0 0,21 0 15,-21 0-15,0 1 0,21-1 16,0 0-16,0 0 0,0 0 16,0 0-16,0 1 0,0-1 0,21 0 15,21-21 1,-20 21-16,-1-21 0,0 0 0,42 0 15,-20 0-15,-22 0 0,21 0 16,1-21-16,-1 0 0,-21 21 16,21-21-16,1-1 0,-22 1 0,21 0 15,-21 0-15,1 0 0,-1-22 16,0-20-16,-21 42 0,0-22 16,0 22-16,0-21 0,0 21 15,0 0-15,0-1 0,-21 22 16,0 0-16,-1 0 0,1 0 15,0 22-15,0 20 0,0-21 0,0 0 16,-1 22-16,1-1 0,21-21 0,-21 21 16,21-20-16,0 20 0,0-21 15,0 21-15,0-20 0,0-1 0,0 0 16,21 0-16,0 0 0,1 0 16,20-21-16,-21 22 15,0-22-15,0 0 0,22 0 0,-22 0 16,0-22-16,21 22 0,-20-21 0,20-21 15,-21 21-15,0 0 16</inkml:trace>
  <inkml:trace contextRef="#ctx0" brushRef="#br1" timeOffset="74744.02">19219 10689 0,'0'0'15,"0"-21"-15,21 21 0,-21-21 16,0 42 0,0 0-16,0 0 15,0 22-15,0-22 0,0 21 16,0 1-16,0-22 0,0 21 0,0 0 15,0 128-15,0-128 16,0 22-16,-21-22 0,21 21 16,0 1-16,0-22 0,-21 1 15,21 20-15,-21-21 0,21 1 0,-21-22 16,21 21-16,0 22 0,-21-43 16,21 0-16,0 0 0,0 0 15,0 1-15,0-44 31,0 1-31,21 0 0,-21 0 0,0 0 16,21-22-16,0 22 0</inkml:trace>
  <inkml:trace contextRef="#ctx0" brushRef="#br1" timeOffset="75361">19262 10774 0,'0'0'0,"-22"0"0,1-21 0,0 21 16,21-21 0,21 21-1,22 0-15,-22 0 0,21 0 16,0 0-16,22 0 0,-1 0 16,1 0-16,21 0 0,-22 0 0,22 0 15,-1 0-15,1 0 0,84 0 16,-84 0-16,21 0 15,-21 0-15,-1 0 0,1 0 0,0 0 16,-22 0-16,1 0 0,-1 0 0,-21 0 16,1 0-16,-22 0 0,0 0 15,0 0-15,0 0 0,-21 21 16,0 0-16,0 0 16,0 0-16,0 0 15,0 1-15,0-1 0,0 0 16,0 0-16,-21 0 0,21 22 0,-21-22 15,21 0-15,-21 21 0,21 1 16,0-22-16,0 21 0,0 0 16,0 1-16,0-1 0,0 0 0,0 1 15,0-1-15,0 22 16,0-22-16,0-21 0,0 21 0,0-20 16,0-1-16,0 0 0,0 0 0,0 0 15,0 0-15,0 1 0,0-1 16,0 0-16,0 0 0,-21-21 0,21 21 15,-21 0-15,-43 1 16,22-22-16,21 21 0,-43-21 16,22 21-16,-22-21 0,1 0 0,-1 0 0,-63 0 15,43 0-15,-1 0 0,0 0 16,1 0-16,20 0 0,-21 0 16,22 0-16,-1 0 0,22 0 15,-21 0-15,20-21 0,1 21 0,21-21 16,-43-1-16,64 1 15,0 0-15,0 0 0,0 0 16,0 0-16</inkml:trace>
  <inkml:trace contextRef="#ctx0" brushRef="#br1" timeOffset="76340.32">20045 10245 0,'0'0'0,"0"-21"16,0 42 15,0 0-15,0 0-16,-21 0 0,21 0 0,0 22 15,-22-22-15,22 21 0,-21 1 16,21-22-16,0 21 0,0-21 0,-21 22 16,21-1-16,-21 0 0,21-21 15,0 1-15,0-1 0,0 0 16,0-42 31,0 0-47,0-1 0,0 1 15,21 0-15,-21 0 0,21 0 0,-21 0 16,0-1-16,0 1 0,0-21 16,0 21-16,0-22 0,0 22 0,0 0 15,0-21-15,-21 21 16,0 21-16,0 0 0,0 0 16,-1 0-16,1 0 0,0 0 0,-21 0 15,-1 0-15,1 0 0,21 21 16,0-21-16,0 0 0,-1 0 0,22 21 15,-21-21 1,42 0 15,1 0-31,-1 0 0,0-21 0,0 0 16,21 21-16,-20-22 0,-1 22 16,21-21-16,-21 0 0,22 21 0,-22-21 15,0 21-15,21-21 0,22 0 16,-43 21-1,0 0-15,0 0 16,0 21 0,-21 0-16,0 0 0,22 0 15,-22 0-15,21 22 0,-21-22 16,0 0-16,0 0 0,21 0 0,0 1 16,0-1-16,-21 0 15,0 0-15,21-21 16</inkml:trace>
  <inkml:trace contextRef="#ctx0" brushRef="#br1" timeOffset="76712.03">19770 9673 0,'-22'-21'16,"1"21"0,0 21-16,0 0 15,21 1-15,0-1 0,-21 0 16,21 21-16,-21-21 0,21 22 15,-22-22-15,22 21 0,0-21 0,0 22 16,-21-22-16,0 21 0,21-21 16,0 1-16,0-1 0,0 0 15,0 0-15,0 0 16,0-42 31,21 0-47,0 21 0,-21-21 0</inkml:trace>
  <inkml:trace contextRef="#ctx0" brushRef="#br1" timeOffset="77217.75">19812 9631 0,'0'-21'0,"0"42"0,0-63 15,21 42 16,0 0-31,0 0 16,22 0-16,-22 0 0,21 0 0,1 0 16,-1 0-16,0 0 0,1 0 15,20 0-15,106 21 16,-63-21-16,-42 21 0,-22-21 16,0 21-16,1-21 15,-1 0-15,-21 21 0,0 0 0,1-21 0,-1 0 16,-21 22-16,21-22 0,-21 21 15,0 0-15,0 0 16,0 0-16,0 0 0,0 1 16,0-1-16,0 0 0,0 0 15,0 0-15,0 0 0,0 1 16,0-1-16,0 0 0,0 21 16,0-21-16,0 1 15,0-1-15,0 0 0,-21 0 0,21 0 16,-21 0-16,21 1 15,-22-22-15,22 21 0,-21-21 16,0 21-16,-21-21 0,21 21 0,-22-21 16,1 0-16,0 0 0,-1 0 0,-20 0 15,-1 0-15,22 0 0,-85 0 16,42 0-16,22 0 16,20 0-16,1 0 0,21 0 0,-21 0 15,-1 0-15,22 0 0,0-21 0,0 21 16,0 0-16,21-21 0</inkml:trace>
  <inkml:trace contextRef="#ctx0" brushRef="#br1" timeOffset="78122.48">20108 9335 0,'0'21'47,"0"0"-47,0 0 15,0 0-15,0 0 0,0 1 16,-21-22-16,21 21 0,-21 0 16,21 0-16,-21 0 0,0 0 15,21 1 1,0-44 15,0 1-15,0 0-16,0 0 15,0 0-15,21 21 0,-21-21 16,0-1-16,0 1 0,0 0 0,0 0 16,0 0-16,0 0 0,0-1 15,-21 22 16,-1 0-31,1 0 0,0 0 0,0 0 16,0 0-16,0 0 0,-1 22 16,1-22-16,42 0 62,1 0-62,-1 0 0,-21-22 16,21 22-16,0-21 0,0 21 15,0-21-15,1 21 0,-1 0 0,0-21 16,0 21-16,0 0 0,0 0 16,1 0-16,-22 21 15,0 0 1,0 0-16,0 1 0,0-1 16,21-21-16,-21 21 0,0 0 15,21-21-15,-21 21 0,21 0 16,0-21-1,0 0-15,1 0 16,-1 0-16,0 0 16</inkml:trace>
  <inkml:trace contextRef="#ctx0" brushRef="#br1" timeOffset="78395.32">20637 8975 0,'-21'-21'31,"0"21"-31,0 0 16,21 21-16,-21 0 0,0 21 16,21-21-16,0 1 0,-22-1 15,22 0-15,-21 0 0,21 0 16,-21 22-16,21-22 0,0 0 15,0 0-15,0 0 16,21-21 15,0 0-31</inkml:trace>
  <inkml:trace contextRef="#ctx0" brushRef="#br1" timeOffset="78848.06">20616 8911 0,'0'-21'16,"0"42"-16,0-63 16,21 42 15,1 0-31,-1 0 0,0 0 16,0 0-16,21 0 0,-20 0 15,83 0 1,-41 0-16,-22 0 0,-21 0 0,22 0 15,-22 0-15,21 0 0,-21 0 16,1 0-16,-1 0 16,0 0-16,-21 21 15,0 0 1,0 0-16,0 1 16,0-1-16,0 0 0,0 0 0,0 0 15,0 0-15,0 1 16,0-1-16,0 0 0,0 0 0,0 0 15,0 0-15,0 1 0,0-1 0,0 0 16,0 0-16,0 0 0,0 0 16,0 1-16,-21-22 15,0 0-15,21 21 0,-22-21 0,1 0 16,0 0-16,-21 0 0,21 0 16,-22 0-16,1 0 0,-22 0 0,22 0 15,0 0-15,-22 0 0,22 0 16,-22 0-16,22 0 0,0 0 0,-1 0 15,22 0-15,-21 0 0</inkml:trace>
  <inkml:trace contextRef="#ctx0" brushRef="#br1" timeOffset="82987.7">8213 12361 0,'-22'0'47,"1"-21"-31,21 0-1,0 0-15,0 0 16,21 0-16,1 21 16,-1 0-16,-21-22 0,21 22 0,0 0 15,0 0-15,0 0 0,1 0 16,-1 0-16,21 0 0,-21 0 0,0 0 16,1 22-16,-1-22 0,-21 21 15,0 0-15,0 0 0,0 0 0,0 0 16,0 1-16,0-1 0,-21 0 0,21 0 15,-43 0-15,22 0 16,-21 1-16,-1-1 0,22 0 16,-21 0-16,21-21 0,0 0 15,-1 0-15,1 0 0,0 0 16,21-21 15,0 0-15,21 21-16,0-21 0,1-1 15,-1 22-15,0-21 0,0 21 0,0 0 16,0-21-16,22 21 0,-22 0 16,0 0-16,0 0 0,22 0 15,-22 21-15,0 0 0,0 1 0,0-1 16,0 0-16,-21 0 0,0 0 16,0 43-16,0-22 0,0 0 15,0-20-15,-21 20 0,0 0 0,0-21 16,0 22-16,-22-22 0,22 0 15,0 0-15,-21 0 0,21 1 0,-1-22 16,-20 21-16,21-21 0,0 0 0,0 0 16,-22 0-16,22 0 0,0 0 15,0 0-15,0 0 0,-1-21 0,1-1 16,0 1-16,0 0 0,21 0 0,0 0 16,-21 0-16,21-1 15,-21 1-15,21 0 0,0 0 0,0-21 16,0 20-16,0 1 15,0 0-15,21 21 16,0-21-16,0 21 0</inkml:trace>
  <inkml:trace contextRef="#ctx0" brushRef="#br1" timeOffset="83364.37">9165 12679 0,'0'21'32,"0"-42"-1,21 21-16,0-21-15,-21 0 16,22 21-16,-22-22 16,0 1-16,-22 21 31,1 0-31,0 0 0,0 0 16,21 21-16,-21 1 0,0-22 15,-1 21-15,22 0 0,-21-21 16,21 21-16,21-21 31,1 0-31</inkml:trace>
  <inkml:trace contextRef="#ctx0" brushRef="#br1" timeOffset="84407.8">10012 12721 0,'-21'0'0,"-1"0"31,1 0-31,0 0 0,0 21 0,21 1 15,-21-22 1,42 0 15,0 0-31,0-22 0,0 1 16,1 21-16,-1-21 16,0 0-16,0 0 0,21 0 0,-20-1 15,-1-20-15,0 21 0,0-21 0,0-1 16,0 1-16,1 0 0,-22-1 15,0 1-15,21-64 0,0 43 16,-21 20-16,0-20 0,0 20 0,0 22 16,0-21-16,0 21 0,0 0 15,0-1-15,-21 1 0,0 21 16,21 21-16,-22 22 16,1-1-16,21 0 0,-21 1 0,21 20 15,0-20-15,0 20 0,-21-21 0,21 22 16,-21-22-16,21 22 0,-21 20 15,-1 1 1,22-43-16,0 1 0,0-1 0,0-21 16,0 0-16,0 22 0,0-22 15,0 0-15,22-42 32,-22 0-32,21 21 0,0-21 0,-21-1 15,21 1-15,0-21 0,-21 21 16,43-22-16,-43 22 15,21 0-15,-21 0 0,21 0 16,-21 0-16,21 21 0,-21-22 16,0 44 46,0-1-46,0 0 15,0-42 63,0 0-63</inkml:trace>
  <inkml:trace contextRef="#ctx0" brushRef="#br1" timeOffset="85517">10202 12679 0,'0'0'0,"0"-21"62,0 0-62,0-1 16,21 22 15</inkml:trace>
  <inkml:trace contextRef="#ctx0" brushRef="#br1" timeOffset="86907.71">10202 12361 0,'0'-21'16,"0"0"-1,0 0 1,0 0-1,0 0 1,0 42 47,0 0-63,-21 0 15,21 0-15,-21 22 0,21-22 16,0 21-16,-21 22 0,21-43 15,-21 21-15,21-21 0,-22 0 0,22 22 16,-21-22-16,21 0 0,0 0 16,0 0-16,-21-21 0,21 22 0,0-1 15,-21-21-15,21 21 0,0-42 63,0 0-63,0-1 15,0 1-15,21 0 0,0 0 16,-21 0-16,21 0 0,1-1 0,-1 1 16,0 0-16,0 0 0,0 0 15,-21 0-15,21-1 0,1 22 0,-1 0 16,0 0-16,0 0 16,0 0-16,0 22 15,-21-1-15,22-21 0,-22 21 16,0 0-16,0 0 15,21 0-15,0 1 0,-21-1 16,0 0-16,21-21 16,0 21-16,0-21 0,-21 21 15,22-21-15,-1 0 0,0 0 16,0 0-16,0 0 0,0 0 16,1 0-16,-1 0 0,21-21 15,-21 0-15,0 0 0,1 0 16,-1-1-16,-21 1 15,0 0-15,21 0 0,-21-21 0,21 20 0,-21 1 16,0 0-16,0 0 16,0 42 15,0 0-31,-21 0 16,21 1-16,0-1 0,0 0 15,0 0-15,0 0 0,0 0 0,0 1 16,0-1-16,0 0 0,0 0 15,0 0-15,21-21 16,0 0-16,-21 21 0,21-21 0,1 0 16,-1 0-16,0 0 0,0-21 15,0 21-15,-21-21 0,0 0 16,21 0-16</inkml:trace>
  <inkml:trace contextRef="#ctx0" brushRef="#br1" timeOffset="87088.61">11007 12234 0,'0'0'0,"-64"-21"31,43 21-31,0 0 0,21 21 16,0 1 0,0-1-16,0 0 15,21 0-15,0 0 16,0 0-16,0 1 0</inkml:trace>
  <inkml:trace contextRef="#ctx0" brushRef="#br1" timeOffset="87496.49">11134 12488 0,'-43'-42'15,"43"21"1,0 0-16,0 0 0,0-1 15,0 1-15,21 21 16,1 0 0,-1 0-16,0 21 0,0-21 15,0 22-15,0 20 0,-21-21 16,22 0-16,-22 0 0,21 22 16,-21-22-16,0 0 0,0 21 0,0-20 15,0-1-15,0 21 0,0-21 0,0 0 16,0 1-16,-21-1 0,-1 0 15,22-42 17,0 0-32,0-1 0,0 1 15,0 0-15,0 0 0,0 0 0,22 0 16,-1-1-16,-21 1 0,21-21 16,-21 21-16,21 0 0,0-1 0,0 1 15,-21 0-15,22 0 0,-1 21 16,0 0-16,0-21 0,0 21 0,0 0 15,1 0-15,-1 0 16,0 21-16,0-21 0,0 21 16</inkml:trace>
  <inkml:trace contextRef="#ctx0" brushRef="#br1" timeOffset="88251.06">12086 12510 0,'21'-22'0,"-42"44"0,42-65 0,-21 22 16,0 0-16,0 0 0,-21 0 0,0-1 16,0-20-16,-22 21 15,22 0-15,0 21 0,-21 0 0,21 0 16,-1 0-16,-20 0 0,21 0 0,0 21 16,0 0-16,-22 0 0,22 0 15,0 1-15,0 20 0,21-21 0,0 21 16,-21-20-16,21-1 0,0 21 0,0-21 15,0 0-15,0 22 0,0-22 16,0 0-16,0 0 0,0 0 0,42 1 16,-21-1-1,0-21-15,0 0 0,1 0 16,-1 0-16,21 0 0,-21-21 0,22-22 16,-22 22-16,0 0 0,21 0 15,-42 0-15,21-1 0,1-20 16,20 0-16,-42-1 0,0 22 15,0-21-15,21 21 0,-21 0 0,0-1 16,0 1-16,0 0 0,0 0 16,0 42-1,0 0-15,0 0 0,0 1 0,-21-1 16,21 0-16,0 0 0,0 21 16,0-20-16,0-1 0,0 0 0,0 0 15,0 0-15,0 0 0,0 1 16,0-1-16,21 0 0,0 0 15,0-21-15,-21 21 0,64-21 16,-43 0-16,0 0 0,0 0 0,22 0 16,-22-21-16,21 21 0,1-42 15,-1 21-15,-21-1 0,0 1 16,0 0-16,1 0 0,-1 0 0,0-22 16,0 22-16,-21 0 0,0 0 15,0 0-15,0 42 31,0 0-31,0 0 0,0 0 16,0 1-16,0-1 16,0 0-16,-21 0 0,21 0 15,0 22-15,0-22 0,0 0 0,0 0 16,0 0-16,21-21 16,0 21-16,0-21 15,1 0-15,-1 0 0,0 0 16,0-21-16,0 0 15,-21 0-15,21 21 0,1-21 0,-22 0 16,21-1-16,-21 1 0,21-21 0,0 21 16</inkml:trace>
  <inkml:trace contextRef="#ctx0" brushRef="#br1" timeOffset="89072.59">12933 12319 0,'0'0'16,"0"-21"-16,-21 21 31,-1 21-31,22 0 0,-21 0 15,21 1-15,-21-1 0,21 0 0,-21 0 16,21 0-16,-21 22 0,21-22 16,0 0-16,0 0 0,0 21 0,0-20 15,0 41 1,0-42-16,21-21 0,0 21 16,0-21-16,22 0 0,-22 0 0,21 0 0,0 0 15,1 0-15,63-21 16,-64 21-16,21-21 0,-20 0 15,-1 0-15,0 0 0,-20-22 0,20 22 16,-21 0-16,0-21 0,0-1 0,22-41 16,-43 41-16,0 1 15,0-22-15,0 22 0,21-21 0,-21 20 16,0 1-16,0 0 0,0-1 0,0 22 16,-21 0-16,0 21 15,-1 0-15,1 21 0,0 0 16,21 22-16,-21-1 0,0 0 15,0 1-15,21-1 0,0 0 16,-22 1-16,1-1 0,21 0 0,-21 1 16,21-1-16,0 0 0,0 1 0,0-22 15,0 0-15,0 21 0,0-21 0,0 1 16,0-1-16,0 0 16,21-21-1,0 0-15,1 0 16,-1-21-16,-21 0 0,21 21 0,0-22 15,0 1-15,0 0 0,1 0 0,-1 0 16,0 0-16,0-1 0,0 1 16,-21 0-16,0 0 0,21 21 15,1 0 1,-22 21-16,0 0 16,0 0-16,0 1 0,0 20 15,0-21-15,0 0 16,0 0-16,0 1 0,0-1 0,21 0 15,0-21-15,0 21 0,0-21 16,0 0-16,1 21 0,-1-21 16,0 0-16,0 0 15,43-42-15,-43 42 0,0-21 16,0 0-16,0-1 0,-21 1 0,21 0 16,1 0-16,-1-21 0,-21 20 15,0 1-15,0 0 0,0 0 16,21 21-16,-21 21 15,-21-21 1,21 21-16,-21 0 0,21 1 16,0-1-16,0 0 0,0 0 0,-22-21 15,22 21-15,0 0 0,0 1 0,0-1 16,22-21 0,-1 0-1,0 0-15</inkml:trace>
  <inkml:trace contextRef="#ctx0" brushRef="#br1" timeOffset="89253.49">14245 12277 0,'0'0'0,"-21"-21"0,0-1 0,0 22 16,-1 0-16,1 0 15,0 0 1,21 22-16,0-1 0,0 0 15,0 0-15,0 0 0,21-21 16,0 21-16,22 1 16,-22-22-16</inkml:trace>
  <inkml:trace contextRef="#ctx0" brushRef="#br1" timeOffset="89564.31">14774 12319 0,'0'-21'16,"0"42"-16,-21-63 0,21 21 0,-21 21 16,0 0-16,0 0 0,-1 0 15,1 0-15,0 0 0,0 21 0,0 0 16,0 0-16,-1 0 0,1 0 16,0 1-16,0 20 0,0-21 0,21 0 15,-21 22-15,21-1 16,0-21-16,0 0 0,0 22 15,0-22-15,21 0 0,0 0 0,0-21 16,0 21-16,0 0 0,1-21 0,20 22 16,-21-22-16,0 0 15,22 0-15,-22 0 0,21 0 0,-21 0 16,0-22-16,22 1 0,-22 0 0,42 0 16,-41 0-16,20-22 15</inkml:trace>
  <inkml:trace contextRef="#ctx0" brushRef="#br1" timeOffset="90252.92">15155 12488 0,'43'-42'15,"-149"148"-15,212-233 0,-149 190 0,86-147 0,-43 63 16,-22 21 0,1 0-16,0 0 15,0 0-15,-21 21 0,20-21 16,1 21-16,0 0 0,0 0 16,0 0-16,0 1 0,21-1 0,-22 0 0,22 0 15,-21 0-15,21 0 0,0 1 0,0-1 16,0 0-16,0 0 0,0 0 15,0 0-15,21-21 16,1 0-16,-1 0 16,0 0-16,0 0 0,0-21 0,0 0 15,1 21-15,-1-21 0,0 0 0,0 0 16,0-1-16,22 1 0,-22-21 16,-21 21-16,21 0 0,0-1 15,-21 1-15,21 0 0,-21 0 16,0 42-1,0 0 1,-21-21-16,21 21 0,-21 1 0,0-1 16,21 0-16,0 0 0,0 0 0,0 0 15,0 1-15,0-1 0,0 0 16,0 0-16,0 0 0,0 0 16,21 1-16,0-22 0,-21 21 0,21-21 15,0 0-15,22 0 0,-22 0 0,0 0 16,0 0-16,22 0 0,20-21 15,-42-1-15,22 1 0,-22 0 16,21-21-16,-21 21 16,0-22-16,22 1 0,-22 0 0,42-43 15,-41 21-15,-1 22 0,0-21 0,0-1 16,0 1-16,0-1 0,-21 22 16,0-1-16,0 1 0,0 21 0,0 0 15,0 0-15,-21 21 0,0 0 16,0 21-16,0 0 0,0 21 15,-22 43-15,43-43 16,-21 64-16,21-42 0,0-1 0,0-21 16,0 1-16,0-1 15,0 0-15,0 1 0,0-1 0,0 0 16,21-20-16,-21-1 0,21 21 0,1-21 16,-1 0-16,0-21 15,0 0-15,0 0 0,0 0 16,1 0-16,-1 0 0,0-21 0,21 21 15,-21-21-15,1 0 0,-1 0 16,0 21-16,21-43 16,-21 22-16,1 21 0</inkml:trace>
  <inkml:trace contextRef="#ctx0" brushRef="#br1" timeOffset="90459.8">16192 12615 0,'0'0'0,"-21"0"0,0 22 16,21-44 46,0 1-62,0 0 16</inkml:trace>
  <inkml:trace contextRef="#ctx0" brushRef="#br1" timeOffset="92428.25">17145 12954 0,'0'-21'0,"0"0"16,0 0-1,0 42 16,-21 0-31,21 0 16,0 0-16,0 0 0,0 22 16,0-22-16,0 21 0,0 1 0,0-22 15,0 21-15,0 0 0,-21-20 16,21 20-16,0-21 0,0 21 16,0-20-16,0 20 0,0-21 0,0 21 15,-22-20-15,22-1 0,0 0 0,0 0 16,0 0-16,0 0 15,22-42 32,-22 0-47,0 0 16,0 0-16,0 0 16,0-1-16,21 1 0</inkml:trace>
  <inkml:trace contextRef="#ctx0" brushRef="#br1" timeOffset="93309.78">17166 12848 0,'-21'0'16,"42"0"31,0 0-47,0 0 15,1 0-15,-1 0 0,21 0 0,0 0 16,1 0-16,-1 0 0,0 0 0,22 0 16,-1 0-16,1 0 0,42 0 15,-43 0-15,1 0 16,-22 0-16,22 0 0,-22 0 16,21 0-16,-20 0 0,20 0 0,-20 0 15,-1 0-15,0 0 0,-21 21 0,22-21 16,-22 0-16,0 0 0,0 0 15,0 0-15,1 0 47,-22 22-47,0-1 16,0 0-16,0 0 0,0 0 16,0 0-16,0 1 0,0-1 15,0 0-15,0 0 0,-22 0 16,22 0-16,-21 1 0,21 20 0,0-21 15,-21 0-15,21 0 0,-21 1 16,21-1-16,-21 0 0,21 0 0,0 0 16,0 0-16,0 1 0,0 20 15,0-21-15,0 0 0,0 0 16,0 1-16,0-1 16,0 0-1,-21-21 1,-1 0-16,1 0 15,0 0-15,0 21 0,0-21 0,0 0 16,-1 0-16,-20 0 0,21 0 16,-21 0-16,-1 0 0,1 0 15,0 0-15,-1 0 0,1 0 0,0 0 16,-22 0-16,1 0 0,-1 0 16,1 0-16,20 0 0,-20-21 0,-1 21 15,22 0-15,0 0 0,-1 0 0,1 0 16,21 0-16,0-21 0,-22 21 15,22 0-15,0 0 16,42 0 15,0 0-31,0 0 0,1 0 0,-1 0 16,0 0-16,21-21 0,-21 21 16,1 0-16,-1-22 0,21 22 15</inkml:trace>
  <inkml:trace contextRef="#ctx0" brushRef="#br1" timeOffset="93740.53">19050 12933 0,'0'-21'31,"0"42"-15,0 0-16,0 0 16,0 0-16,0 1 0,-21 20 15,21-21-15,-21 0 0,21 22 0,-22-1 16,22-21-16,-21 21 0,21-20 0,-21 20 15,0-21-15,21 85 16,0-85-16,0 21 16,0-20-16,-21-1 0,21 21 0,0-21 15,0 0-15,0 1 16,0-1 0,0-42-1,21-1 1,-21 1-16,0 0 0,0 0 15,21 0-15,-21 0 0,21-1 0,-21 1 16,0-21-16,21 21 0</inkml:trace>
  <inkml:trace contextRef="#ctx0" brushRef="#br1" timeOffset="94454.12">19008 12912 0,'0'0'0,"-22"0"0,1 0 16,21 21 0,21-21-1,1 21 1,-1-21-16,0 0 0,0 0 0,21 0 16,-20 0-16,20 0 0,0 0 0,22 0 15,-1 0-15,1 0 16,-1 0-16,1 0 0,-1 0 0,1-21 15,-1 21-15,1 0 0,-22 0 0,22 0 16,-22 0-16,0-21 0,1 21 16,-22 0-16,21 0 0,-21 0 0,0 0 15,1 0-15,-1 21 32,-21 0-17,0 0 1,0 0-16,0 1 0,0-1 15,0 0-15,0 0 16,0 0-16,0 0 16,0 1-16,0-1 0,-21 0 15,21 0-15,0 0 0,-22 0 0,22 1 16,0-1-16,-21 0 0,21 0 16,0 21-16,0-20 15,0-1-15,0 0 0,0 0 16,0 0-16,0 0 0,0 1 15,0-1-15,0 0 16,0 0-16,0 0 0,0 0 16,0 1-1,-21-22 1,0 0-16,21 21 0,-21-21 16,0 0-16,-1 0 0,1 0 0,-21 0 15,-22 0-15,22 0 0,-21 0 16,20 0-16,-20 0 0,-1 0 15,1 0-15,-1 0 0,22 0 0,-22 0 16,22 0-16,-21 0 0,20 0 0,22 0 16,-42 0-16,20 0 0,22 0 15,0 0-15,0 0 0,0 0 16,-1 0-16,22-21 16,0-1-16,-21 22 0,21-21 0,0 0 15,-21 21-15,21-21 0,0 0 16,0 0-16</inkml:trace>
  <inkml:trace contextRef="#ctx0" brushRef="#br1" timeOffset="94928.23">18055 12277 0,'0'0'0,"-21"0"32,0 0-32,0 0 0,-1 21 15,-41 0 1,42 21-16,0-20 0,-22-1 0,22 0 16,-21 0-16,-1 21 0,22-20 15,-21-1-15,21 0 0,-22 0 0,22 0 16,0 0-16,0 1 0,21-1 0,0 0 15,0 0-15,-21 0 0,42-21 32,0 0-17,0 0-15,0 0 0,1 0 16,-1-21-16,0 21 0,0-21 16,0 0-16,0 21 0</inkml:trace>
  <inkml:trace contextRef="#ctx0" brushRef="#br1" timeOffset="95309.01">18859 12298 0,'22'0'32,"-22"21"-32,21 0 15,0 0-15,0 1 0,-21-1 16,21 0-16,0 0 0,1 21 0,-1-20 16,0 20-16,21 21 15,-21-41-15,1 20 0,-1 0 0,21 1 0,-21-22 16,0 21-16,1-21 0,-1 22 15,0-22-15,-21 0 0,21 0 0,-21 0 16,21 0-16,-21 1 0,0-1 16,0-42 15,-21 21-31,0-22 16,0 1-16,21 0 0,-21 0 0,-1 0 15</inkml:trace>
  <inkml:trace contextRef="#ctx0" brushRef="#br1" timeOffset="95769.74">17907 11578 0,'0'0'0,"0"21"15,-21 1-15,21-1 0,0 0 16,0 0-16,-21 0 0,21 22 16,-22-1-16,22-21 0,0 21 0,0 1 15,0-1-15,-21 22 0,21-43 0,0 21 16,0 0-16,-21 1 0,21-22 16,0 0-16,0 21 0,0-20 15,0-1-15,0 0 0,0 0 16,0-42 15,0 0-15,21 0-16,-21-1 0,21-20 15,-21 21-15,0-21 0</inkml:trace>
  <inkml:trace contextRef="#ctx0" brushRef="#br1" timeOffset="96420.37">17992 11515 0,'84'0'31,"-63"0"-31,1 0 0,20 0 16,0 0-16,1 0 0,-1 0 15,0 0-15,1 0 0,84 21 16,-64-21-16,1 0 0,41 0 16,-62 0-16,-1 0 0,-21 0 0,0 21 15,22-21-15,-22 0 16,0 0-16,-21 21 16,0 0-1,21-21 1,-21 22-16,21-1 15,-21 0 1,0 0-16,0 0 0,0 0 16,0 1-16,0-1 15,0 0-15,0 0 0,0 0 16,0 0-16,0 43 0,0-43 0,0 21 16,0-20-16,0 20 0,0 0 0,0-21 15,0 22-15,0-22 0,22 21 16,-22-21-16,0 1 0,0 20 15,0-21-15,0 0 0,0 0 0,0 1 16,0-1-16,-22 0 16,1-21-16,0 0 0,-21 0 0,-43 21 15,43-21-15,-1 0 16,-20 0-16,-1 0 0,1 0 0,-64 0 16,63 0-16,1 0 0,21 0 15,-1 0-15,1 0 0,0 0 16,20 0-16,-20 0 0,21 0 0,0 0 15,0 0-15,-1 0 16,1 0-16,21-21 31,-21 21-15,0 0 0</inkml:trace>
  <inkml:trace contextRef="#ctx0" brushRef="#br1" timeOffset="96932.15">17992 12298 0,'-22'0'32,"1"0"-32,0 21 15,0 0-15,0-21 16,0 21-16,-1-21 0,1 22 0,-21-22 16,21 21-16,0-21 0,-1 21 15,1-21-15,0 0 0,21 21 0,-21 0 16,0-21-16,42-21 47,0 21-32,0 0-15,-21-21 16,21 21-16,1 0 0,-1-21 16,0 0-16,0 21 0,0-22 15,0 22-15,1 0 16,-1 0-16,-21 22 15,0-1 1,0 0-16,21-21 0,-21 21 0,0 0 16,0 0-16,0 1 0,21-1 15,0 0-15,-21 0 0,21-21 16,1 21-16,-1-21 16,0 0-16,0 0 0,21 0 0</inkml:trace>
  <inkml:trace contextRef="#ctx0" brushRef="#br1" timeOffset="97661.48">19092 12446 0,'-21'0'16,"21"21"-1,-21-21-15,21 21 0,-21-21 16,0 22-16,-1-22 0,22 21 0,-21-21 16,0 0-16,0 21 0,0 0 15,0-21-15,-1 0 16,22 21-16,-21-21 16,21-21 46,0 0-46,0 42 77,-21-21-93,42 0 79,0 0-79,1 0 15,-1 0-15,0 0 16,0 0-16,0 0 15,0 0-15,1 0 16,-1 0-16,0 0 0,0 21 16,0-21-16,-21 21 15,0 1 1,21-22-16</inkml:trace>
  <inkml:trace contextRef="#ctx0" brushRef="#br1" timeOffset="100061.24">7832 14224 0,'21'-21'15,"-21"0"-15,0 0 0,0-1 16,0 1-16,0 0 0,0 0 16,0 42 31,0 0-47,0 22 0,0-22 15,0 21-15,0 0 0,-21 1 0,21 20 16,-22-20-16,1-1 0,21 0 0,-21 22 15,0-22-15,0 0 0,0-20 16,21 20-16,-22-21 0,1 21 16,0-20-16,21-1 0,0 0 0,-21-21 15,21 21-15,-21-21 0,0 0 16,21-21 0,0 0-16,0 0 15,0-1-15,0 1 0,0 0 0,21 21 16,0-21-16,0 0 0,0 0 15,0 21-15,1-22 0,20 22 0,-21 0 0,21 0 16,1 0-16,-1 0 16,0 0-16,1 0 0,-22 0 0,21 0 0,1 0 15,-1 0-15,-21 0 0,43 0 16,-43 0-16,0 0 0,0-21 16,0 21-16,-21-21 0,0 0 15,21 21-15,-21-21 0,0-22 16,0 22-16,0 0 15,0 0-15,-21-21 0,21 20 16,-21 1-16,21 0 0,-21 0 0,21-21 16,-21 20-16,0 22 0,21-21 0,0 0 15,-22 21-15,22 21 16,-21 0-16,21 1 16,0 20-16,0 21 15,0-20-15,0 63 0,0-64 16,0 0-16,0-21 0,0 22 0,0-1 15,-21-21-15,21 22 0,-21-22 16,21 0-16,0 0 0,0 0 0,0 0 16,0 1-16,0-1 15,0-42 17,0-1-32,0 1 0,0 0 0,21 0 15</inkml:trace>
  <inkml:trace contextRef="#ctx0" brushRef="#br1" timeOffset="100388.22">8615 14584 0,'0'0'16,"0"21"-16,0 0 0,0 0 0,0 1 15,0-1-15,21-21 0,0 21 0,0-21 31,0 0-31,1 0 0,-1 0 16,0-21-16,-21 0 16,0-1-16,21 22 0,-21-21 0,21 0 15,-21 0-15,0 0 0,0 0 0,0-1 16,0 1-16,0 0 0,0 0 16,-21 21-16,0 0 15,0 0-15,0 21 16,-1 0-16,1 0 0,21 1 0,0-1 15,-21-21-15,21 21 0,-21 0 0,21 0 16,0 0-16,0 1 0,0-1 16,0 0-16,21-21 15</inkml:trace>
  <inkml:trace contextRef="#ctx0" brushRef="#br1" timeOffset="103469.5">10181 14288 0,'0'0'0,"0"-22"15,0 1-15,-21 0 0,21 0 16,-21 21-16,21-21 16,0 42 15,0 0-31,0 0 0,0 22 15,0-1-15,0 0 0,0 1 16,0-1-16,0 0 0,0 22 0,0-22 16,0-21-16,0 22 0,-21-22 15,21 0-15,-22 0 0,1 0 0,21 0 16,0 1-16,-21-22 16,21 21-16,-21-21 0,21-21 31,0-1-31,0 1 15,0 0-15,0 0 0,0 0 16,0 0-16,0-22 0,0 22 0,21-42 16,0 20-16,0 1 0,-21 21 15,22-22-15,-1 1 0,0 21 16,0 0-16,0 0 0,22-1 0,-22 1 16,0 21-16,0 0 0,0 0 15,0 0-15,22 21 0,-22 1 16,-21 20-16,21-21 0,0 21 15,0 1-15,-21-1 0,0-21 0,0 22 16,22-1-16,-22-21 0,0 0 16,0 22-16,0-22 0,0 0 0,0 21 15,0-21 1,21-21 15,-21-21-31,0 0 0,0 0 16,0 0-16,0 0 0,0-1 15,0 1-15,21 0 0,0-21 0,-21-1 16,42-20-16,-20 21 16,-1 20-16,0-20 0,0 21 0,0 0 15,0 0-15,1-1 0,-1 22 0,21 0 16,-21 0-16,0 0 0,1 22 16,-1-1-16,0 21 0,0 22 15,0-22-15,-21 0 0,0 1 0,0-1 16,21-21-16,-21 21 0,0 1 15,0-22-15,22 0 0,-22 21 0,0-20 16,0-1-16,21 0 16,0-21-16,0 0 0,0 0 15,0 0-15,1 0 0,20 0 0,-21 0 16,21-42 0,1 42-16,-22-22 0,0 1 0,21 0 15,-20 0-15,-1-21 0,0 20 0,0-41 16,0 21-16,-21 20 0,21-20 15,-21 0-15,22 21 0,-22-22 16,0 22-16,0-21 0,0 63 31,0 21-31,0-21 16,0 22-16,0-22 16,0 21-16,-22 1 0,22-1 0,0-21 0,0 21 15,0-20-15,0 62 16,0-41-16,0-22 15,22 0-15,-1 0 0,0-21 16,0 0-16,0 0 0,0 0 0,1 0 16,-1 0-16,0 0 0,21 0 0,1-21 15,-22 0-15,42-22 16,-42 22-16,1 0 0,-1-21 16,-21 21-16,21-1 0,0-62 15,0 63-15,-21-22 0,0 22 0,0 0 16,0 0-16,21 0 0,-21-1 0,0 44 31,0-1-15,0 0-16,-21 21 0,21-21 15,0 1-15,0 41 16,0-42-16,0 22 0,0-1 0,0-21 16,0 0-16,21-21 0,1 21 15,-1 1-15,0-1 0,21-21 0,-21 0 16,1 21-16,20-21 0,-21 0 0,21 0 15,-20 0-15,20 0 0,-21 0 0,0-21 16,22 0-16,-1-22 16,-21 22-16,21-21 15,-20-1-15,-22 1 0,21 0 0,0-43 16,-21 22-16,21 20 0,-21 1 16,0 0-16,0-1 0,0 1 15,0 21-15,0 0 0,0-1 0,0 1 16,0 0-16,-21 42 15,21 0 1,0 1-16,0-1 0,-21 0 0,21 21 16,0 1-16,-21-1 0,21 0 15,0 1-15,0-1 0,0 0 0,0 1 16,0-1-16,0 0 0,0-21 0,0 22 16,0-22-16,21 21 0,0-21 15,0 1-15,-21-1 0,21-21 16,0 21-16,1-21 0,-1 0 0,0 0 15,0 21-15,21-21 0,-20 0 0,20 0 16,-21 0-16,0-21 0,22 21 0,-22-21 16,0 0-16,0-1 0,0 1 0,22 0 15,-43-21-15,21-1 16,0 1-16,0 0 0,0-1 0,0-20 0,22-85 16,-43 105-1,21 1-15,-21 0 0,0 21 0,0-22 16,21 22-16,-21 0 0,0 0 0,-21 21 31,0 21-31,0 0 0,21 0 16,-22 22-16,22-1 0,-21 0 0,0 1 15,21-1-15,0 64 16,-21-22-16,21-41 0,0-1 16,0 0-16,0-20 0,0 20 0,0-21 15,21 0-15,0 0 0,0 1 0,1-1 16,-1-21-16,0 0 0,21 21 15,-21-21-15,64 0 16,-43 0-16,1-42 16,-1 20-16,0-20 15,-20 21-15,-1 0 0,0-22 0,0 1 16,-21 21-16,21-21 0,-21 20 0,0-20 16,-21 63 15,21 0-31,-21 1 0,21-1 0,-21 21 15,21-21-15,0 0 0,0 1 0,0 20 16,0-21-16,0 0 0,0 0 16,0 1-16,21-1 0,0-21 15,0 21-15,0-21 16,1 0-16,20 0 0,-21 0 0,0 0 16,0 0-16,22-21 15,-1-22-15,-42 22 16,21 0-16,0-21 0,-21 21 0,0-22 15,22 1-15</inkml:trace>
  <inkml:trace contextRef="#ctx0" brushRef="#br1" timeOffset="103632.41">13843 14182 0,'0'-21'16,"0"42"-16,-21-42 0,0 21 15,-1 0 1,22 21 15</inkml:trace>
  <inkml:trace contextRef="#ctx0" brushRef="#br1" timeOffset="103813.31">13060 14393 0,'0'0'0,"-21"0"0,-22 22 32,64-22-17,1 0-15,20 0 0,0 0 16,-21 0-16,22 0 0,-1 0 16,22 0-16,-22-22 0,0 22 0,22 0 15</inkml:trace>
  <inkml:trace contextRef="#ctx0" brushRef="#br1" timeOffset="104313.07">14160 14351 0,'0'0'0,"0"-21"0,0 0 0,22 21 0,-22-21 15,0 42 17,0 0-32,0 21 0,0 1 0,-22-1 15,22 0-15,0 1 0,0-1 0,0 21 16,-21-20-16,21 20 0,0-20 0,-21 20 16,21-21-16,0 22 0,0-1 0,0 1 15,0-22-15,-21 22 0,21-1 16,-21 1-16,21-22 0,-21 0 0,21 22 15,0-22-15,0 1 0,-22-22 0,22 0 16,-21 0-16,21 0 0,0 0 16,-21 1-16,21-44 31,21 1-31,-21 0 16,0-21-16,0 21 0,0-22 0,0 1 15,21 0-15</inkml:trace>
  <inkml:trace contextRef="#ctx0" brushRef="#br1" timeOffset="104632.89">14118 14584 0,'0'-42'0,"0"84"0,0-127 15,21 43-15,-21-22 0,21 22 16,1 21-16,-1 21 16,21-21-16,22 0 0,-22 21 15,-21 0-15,21 0 0,1 0 0,-1 21 0,0 0 16,-20 0-16,20 0 0,-21 22 15,21-22-15,-42 21 0,22 0 16,-22-20-16,0 20 0,0-21 0,0 21 16,-22-20-16,1-1 0,-63 21 15,62-21-15,-41 0 0,21-21 16,-1 22-16,1-22 0,0 0 0,-1 0 0,1 0 16,0 0-16,-1 0 0,22 0 0,0 0 15,0 0-15,0 0 0,42-22 31,0 22-31,0-21 0,21 21 16,1-21-16,-1 0 0,0 0 0,1 0 0,-1-1 16,22 1-16</inkml:trace>
  <inkml:trace contextRef="#ctx0" brushRef="#br1" timeOffset="104890.19">15134 14076 0,'0'0'0,"0"-21"0,0 0 15,0 42 1,0 0-16,-21 0 0,21 0 16,0 0-16,-21 22 0,21-1 15,-21 0-15,21 22 0,-22-22 16,22 1-16,0-1 0,-21 21 0,21-20 16,-21-1-16,0-21 0,21 22 0,0-1 15,0-21-15,-21 0 0,21 0 16,0 22-16,0-22 0,21-21 15,0 0 1,0 0-16,0 0 16,22-21-16,-22 0 0,0-1 15,21 1-15</inkml:trace>
  <inkml:trace contextRef="#ctx0" brushRef="#br1" timeOffset="105288.18">15430 14499 0,'0'21'15,"0"1"1,0-1 15,22-21-31,-1 0 16,0 0-16,0 0 0,43 0 16,-43 0-16,0-21 0,0-1 0,0 22 15,0-21-15,1 0 0,-1 0 0,-21-21 16,0 20-16,0 1 0,0 0 15,0 0-15,0 0 0,0 0 16,-21 21-16,-1 0 0,1 0 16,0 0-16,-21 0 0,-1 0 15,22 21-15,0 0 0,-21 21 0,21-21 16,-1 22-16,1-22 0,0 21 16,21-21-16,0 22 0,0-22 0,0 0 15,0 21-15,21 1 16,22-1-16,-22-21 0,21-21 15,-21 21-15,43-21 0,-22 0 16,-21 0-16,22 0 0,-22 0 16,21 0-16,-21 0 0,0 0 0,22-21 15,-22 21-15,0-21 0,0 0 16,0 0-16,1 21 0</inkml:trace>
  <inkml:trace contextRef="#ctx0" brushRef="#br1" timeOffset="105485.07">16171 14711 0,'-21'0'31,"42"0"16</inkml:trace>
  <inkml:trace contextRef="#ctx0" brushRef="#br1" timeOffset="109118.54">20510 14012 0,'-21'0'15,"21"22"-15,-21-1 16,21 0-16,-21 21 0,21-21 0,0 22 15,0-1-15,0 22 0,0-22 0,0 21 16,0-20-16,0 20 0,0-20 16,0-1-16,0 0 0,0 1 0,0-1 15,0 0-15,0-21 0,0 1 16,0-1-16,0 0 0,0 0 0,21 0 16,-21 0-16,21-21 0,0 0 31,1 0-31,-1 0 15,-21-21 1,21 0-16,0 0 0,-21 0 0</inkml:trace>
  <inkml:trace contextRef="#ctx0" brushRef="#br1" timeOffset="109712.28">20532 14012 0,'0'0'0,"21"0"16,0 0-16,21 0 0,1 0 15,-22 0-15,21 0 0,0 0 0,22-21 16,-22 21-16,1 0 0,20 0 16,-21 0-16,1-21 0,-1 21 0,22 0 15,-22 0-15,0 0 0,1-21 16,62 21-16,-20 0 15,-43 0-15,1 0 0,-1 0 16,-21 0-16,22 0 0,-22 0 0,21 0 16,-21 21-16,0-21 0,1 21 15,-1-21-15,0 0 0,-21 21 16,0 1-16,21-22 16,-21 21-16,0 0 0,0 0 15,0 0-15,0 0 16,0 1-16,0-1 0,0 21 15,0 0-15,0 1 0,-21-1 0,21 0 16,0 1-16,0-1 0,0 0 16,0 1-16,0-1 0,0 43 15,-21-64-15,21 21 0,0-21 16,-21 1-16,21-1 0,-43 63 16,22-62-16,0-22 0,-21 21 15,20 0-15,-20 0 0,21-21 0,-21 21 16,-22-21-16,22 0 0,-22 0 15,22 0-15,-22 0 0,22 0 0,-21 0 16,-1 0-16,22 0 0,-22 0 16,-20 0-16,20 0 0,43-21 15,-21 21-15,-1 0 0,22-21 0,0 21 16,0 0-16,21-21 0,0 0 16,0-1-1,21 1-15,0 21 0,0-21 16,22 0-16,-1 21 0,0-21 0</inkml:trace>
  <inkml:trace contextRef="#ctx0" brushRef="#br1" timeOffset="110064.08">22966 14012 0,'0'0'16,"0"-21"-16,0 0 0,0 42 31,-21 0-15,21 1-16,-22 41 16,22 1-16,-21-22 0,21 0 15,0 1-15,0 20 0,0-21 0,0 1 16,0-1-16,0 0 0,0 1 15,21-22-15,-21 21 0,0-21 16,22 1-16,-22-1 0,0 0 0,0 0 16,0 0-1,21-21 1,0-21 0,-21 0-16,21 0 0,0 0 15,0-1-15</inkml:trace>
  <inkml:trace contextRef="#ctx0" brushRef="#br1" timeOffset="110592.78">22987 14076 0,'-21'-21'15,"42"42"-15,-42-63 0,21 20 0,0 1 0,0 0 16,0 0-16,0 0 0,0 0 16,21 21-16,0 0 0,0-22 15,0 22-15,1 0 0,20 0 16,43-21-16,-43 21 0,0 0 15,22 0-15,-1 0 0,1 0 0,20 0 16,-20 0-16,21 0 0,-22 0 16,22 0-16,-22 0 0,64 0 15,-84 0-15,-1 0 16,0 0-16,1 21 0,-22-21 0,0 0 16,0 22-16,-21-1 0,21-21 15,-21 21-15,21 0 0,-21 0 16,0 0-16,0 1 0,0-1 15,22 0-15,-22 0 0,21 0 0,0 0 16,0 1-16,-21-1 0,21 21 0,0-21 16,1 43-16,-1-22 0,-21-21 15,21 22-15,-21-1 0,0-21 0,0 21 16,0 1-16,0-22 0,0 21 16,0-21-16,0 43 15,-21-43-15,21 0 0,-21 22 0,-1-43 16,1 21-16,0 0 0,0 0 0,0-21 15,-22 21-15,1-21 0,-43 21 16,22-21-16,-1 0 0,-20 0 16,-1 0-16,0 0 0,1 0 15,-1 0-15,0 0 0,1 0 0,-1 0 16,22 0-16,-1 0 0,1 0 0,20 0 16,1 0-16,0 0 0,-1 22 0,-41-22 15,62 21-15,1-21 16,0 0-16,0 0 0,0 21 15</inkml:trace>
  <inkml:trace contextRef="#ctx0" brushRef="#br1" timeOffset="111064.51">21590 15727 0,'0'-21'16,"0"42"-16,0-63 0,21 42 16,0 0-1,-21 21-15,0 0 0,0 0 16,0 0-16,0 22 0,0-22 0,0 21 16,0 0-16,0 1 15,0-1-15,0 0 0,0 1 0,0-1 16,-21-21-16,21 22 0,-21-1 0,21 0 15,0-21-15,0 1 0,0 20 16,0-21-16,0 0 0,0 0 0,0 1 16,0-1-16,-21-21 15,42 0 1,-21-21 0,21-1-16,-21-20 0,0 21 15,0 0-15</inkml:trace>
  <inkml:trace contextRef="#ctx0" brushRef="#br1" timeOffset="111608.84">21802 15663 0,'0'-21'0,"0"42"0,-22-63 16,22 21-16,0 0 16,-21 21-16,21-21 15,21 21 1,1 0-16,-1 0 0,21-22 0,0 22 15,1 0-15,-1 0 0,0 0 16,1 0-16,20 0 0,-20 0 0,20 0 16,-21 0-16,22 0 0,-22 0 15,22 0-15,-1 0 0,-20 0 16,20 0-16,-21 0 0,1 22 0,-1-22 16,0 0-16,1 21 0,-22-21 15,0 0-15,0 21 0,0-21 0,1 21 16,-22 0-16,0 0 15,21 1-15,-21-1 0,0 0 0,0 0 16,21 21-16,-21 22 16,0-43-16,0 0 0,0 43 15,21-22-15,-21-21 0,21 22 16,-21-22-16,0 21 16,0-21-16,0 22 0,0-22 0,0 0 15,0 21-15,0 1 16,0-22-16,0 0 0,-21 0 0,-21-21 15,21 21-15,-22-21 0,1 21 0,0-21 16,-22 22-16,1-22 0,-1 0 16,1 0-16,-1 0 0,-105 0 15,63 0-15,64 0 16,-1 0-16,1 0 0,21 0 16,-22 0-16,22 0 0,-21 0 15,21-22-15,0 22 0,21-21 0,-22 21 0,22-21 16,-21 0-16,21-21 15,0 20-15,0 1 0,0-21 16</inkml:trace>
  <inkml:trace contextRef="#ctx0" brushRef="#br1" timeOffset="111977.22">21399 14944 0,'0'0'0,"-21"0"0,0-21 16,21-1-16,-21 22 16,21 22-1,21-1-15,0-21 0,0 21 16,22 0-16,-22 21 0,21 1 15,1-1-15,-1 0 0,0 1 0,1 20 16,-1-20-16,-21-1 0,21 0 0,1 1 16,-22-22-16,0 21 0,0-21 0,0 0 15,1 1-15,-22-1 0,21 21 16,-21-21-16,21-21 16,-21 21-1,21-21-15,0 0 16,0 0-16,1 0 0,-1 0 15,0-21-15,0 21 0,0-21 0</inkml:trace>
  <inkml:trace contextRef="#ctx0" brushRef="#br1" timeOffset="112324.01">23347 14986 0,'0'0'16,"0"-21"-16,0 0 0,-21 21 31,21 21-31,-22 0 0,1 0 0,0 0 16,0 22-16,0-1 15,0 0-15,-1 1 0,1-1 0,0 0 0,-21 1 16,21-1-16,-22 0 0,22 1 0,-21-22 15,21 21-15,-22-21 0,22 1 16,-21-1-16,21 0 0,-22 21 16,22-42-16,21 21 0,0-42 47,21 0-32,0 0-15,1 0 0,-1 0 0,0-1 16</inkml:trace>
  <inkml:trace contextRef="#ctx0" brushRef="#br1" timeOffset="112787.75">23283 14923 0,'0'0'0,"-21"0"15,0 0-15,0 0 0,0 0 0,-1 21 16,1-21-16,0 21 0,0-21 15,0 21-15,-22 0 0,22-21 16,0 21-16,-21-21 0,-1 43 16,22-43-16,0 21 0,-21-21 15,21 21-15,-1-21 0,44 0 47,-1 0-47,0 0 0,0-21 0,21 21 16,-20-21-16,-1 21 0,0-21 15,0 21-15,0-22 0,0 1 0,1 21 0,20-21 16,-21 0-16,0 0 16,0 21-16,1-21 0,-1 21 15,0 0 1,-21 21 0,0 0-1,0 0-15,0 0 0,0 22 0,0-22 16,0 21-16,0-21 0,21 22 15,-21-1-15,21-21 0,0 43 0,1-43 16,-22 0-16,0 0 0,21 0 0,0 0 16,-21 1-16</inkml:trace>
  <inkml:trace contextRef="#ctx0" brushRef="#br1" timeOffset="113768.21">21315 15050 0,'21'-22'0,"-21"44"63,0-1-63,0 0 0,0 0 15,0 0-15,0 0 0,0 1 0,0-1 16,0 0-16,0 0 0,-21 0 0,21 22 15,0-22-15,0 0 0,0 0 16,0 0-16,0 0 16,0 1-1,0-44 32,0 1-31,0 0-16,0 0 15,0 0-15,0 0 0,0-1 16,0 1-16,0-21 16,0 21-16,0-22 0,0 22 0,0 0 0,0 0 15,0-21-15,0 20 0,0 1 0,21 0 16,-21 0-16,0 0 0,21 0 16,0 21-16,0 0 15,1-22-15,-1 22 16,0 0-16,0 0 0,0 0 15,0 0-15,1 0 0,-1 0 16,0 0-16,21 0 0,-21 0 16,1 0-16,20 22 0,-21-22 0,21 0 15,-20 0-15,20 0 0,-21 0 0,21 21 16,-20-21-16,-1 0 0,0 0 16,-21 21-1,0 0 32,0 0-16</inkml:trace>
  <inkml:trace contextRef="#ctx0" brushRef="#br1" timeOffset="115591.85">8128 15790 0,'0'0'0,"-21"0"0,0 0 16,-1 0-1,1 0-15,21 22 16,21-22-1,1 0-15,-1 0 16,21 0-16,-21 0 0,22 0 16,-22 0-16,21 0 0,-21 0 15,0 0-15,22 0 0,-22-22 0,0 22 16,0 0-16,0 0 16,-42 0-1,0 0-15,0 0 16,0 0-16,0 0 0,-1 0 15,-20 0-15</inkml:trace>
  <inkml:trace contextRef="#ctx0" brushRef="#br1" timeOffset="116079.89">8022 15833 0,'0'0'15,"0"21"-15,0 0 0,0 0 16,0 0-16,-21 1 0,21-1 15,0 0-15,-21 0 0,0 0 16,21 0-16,-22 1 0,1-1 0,21 0 16,-21 0-16,0-21 0,21 21 15,-21 0 1,21-42 15,21 0-31,-21 0 16,21 21-16,0-21 0,22 21 15,-22-21-15,0-1 0,21 22 0,-21 0 16,22 0-16,-22-21 0,21 21 16,-21 0-16,22 0 0,-22 0 0,0 21 15,21 1-15,-20-22 0,-22 21 0,21 0 16,-21 0-16,21 21 16,-21-20-16,0-1 0,0 0 0,0 0 15,0 0-15,-21 22 0,0-22 0,-1 0 16,1-21-16,0 21 0,0 0 15,0-21-15,0 21 0,-43-21 16,43 0-16,-21 0 0,20 0 16,1 0-16,0 0 0,0 0 0,0 0 15,0 0-15,-1 0 0,1 0 16,0 0-16,42-21 31,22 21-15,-22-21-16</inkml:trace>
  <inkml:trace contextRef="#ctx0" brushRef="#br1" timeOffset="116272.05">8848 16277 0,'0'-21'78,"0"0"-63,21 0-15,0 21 0</inkml:trace>
  <inkml:trace contextRef="#ctx0" brushRef="#br1" timeOffset="117576.56">10266 15875 0,'0'0'0,"0"-21"0,-21-43 32,21 43-32,0 0 0,0 0 15,0 42 16,0 0-15,0 0-16,0 22 0,0-22 0,-22 21 0,22 1 16,0-1-16,0 21 15,0-20-15,0-1 0,-21 0 0,21 1 16,-21-1-16,0 0 0,21 1 0,0-22 16,-21 21-16,21-21 0,-21 1 15,21-1-15,0 0 16,0-42 15,0 0-31,0-1 16,0 1-16,0 0 0,21 0 15,0 0-15,-21-22 0,21 22 0,0-21 0,0 21 16,1-22-16,20 22 16,-21 0-16,0 0 0,0 0 0,1 0 15,-1 21-15,0 0 0,0 0 16,0 0-16,0 21 0,-21 0 0,22 0 15,-22 0-15,21 0 0,0 1 0,-21-1 16,0 0-16,0 0 0,21 0 16,-21 0-16,0 1 0,21-1 0,-21 0 15,0 0-15,21-21 0,-21 21 16,22-21-16,-1 0 0,0 0 16,0 0-16,0 0 0,0 0 15,22 0-15,-22 0 0,0 0 16,0 0-16,22-21 0,-22 21 0,0-21 15,21 0-15,1-22 16,-1 22-16,-21-21 0,0 21 0,0 0 16,1-1-16,-22 1 0,21 0 15,-21 0-15,21 0 0,-21 0 0,0 42 32,0 0-32,0 0 15,0 0-15,0 0 0,0 1 16,-21-1-16,21 0 0,0 0 15,-21 0-15,21 0 0,0 1 0,0-1 16,0 0-16,21-21 16,0 0-16,0 0 0,0 0 15,0 0-15,1 0 0,-1 0 0,21 0 16,-21 0-16,0 0 0,22-21 16,-22 21-16,0-21 0,21-1 0,-20 1 15,-1 0-15,0 0 0,-21 0 16,21-22-16,0 22 0,-21 0 0,21 0 15,-21 0-15,0 0 0,0-1 16,0 1 0,0 42-1,0 1 1,0-1-16,0 0 0,0 0 0,0 21 16,-21 1-16,21-22 0,0 42 0,-21-20 15,21-1-15,0 0 0,-21 64 16,21-42-16,0-1 0,0 22 15,0-22-15,0 1 0,0 21 16,-21-22-16,21 1 0,0-1 0,0 1 16,-21 41-16,21-41 15,0-22-15,-22 1 0,1 20 0,0-42 16,21 22-16,-21-1 0,-21-21 0,20 21 16,1-42-16,0 22 15,0-22-15,-43 0 0,22 0 16,0 0-16,21-22 0,-22 22 15,1-21-15,-22 0 0,22-21 0,0 21 16,-1-22-16,1 1 16,0 0-16,21-1 0,-22-41 0,43 41 15,-21 1-15,21 0 0,0-1 16,0 1-16,21 0 0,22-43 16,-1 43-16,-21-1 0,21 1 15,1 0-15,20-1 0,-20 22 0,20-21 16</inkml:trace>
  <inkml:trace contextRef="#ctx0" brushRef="#br1" timeOffset="118136.24">12171 15685 0,'-64'0'31,"43"21"-31,21 0 16,0 0-16,-21 0 0,21 22 16,-21-1-16,21 0 0,-21 1 15,21 20-15,0-21 0,-22 22 0,1-22 16,21 1-16,0-1 0,-21 0 16,0 1-16,21-1 0,0-21 0,0 0 15,0 0-15,0 1 0,-21-22 16,21 21-16,0-42 31,0-1-31,21 1 16,-21 0-16,0 0 0,21 0 0,0 0 15,-21-1-15,21 1 0,1 0 16,-1-21-16,0 21 0,0-1 16,0 1-16,22 0 0,-22 21 0,21-21 0,-21 0 15,22 21-15,-22 0 16,0 0-16,0 0 0,21 0 0,-20 0 15,-1 21-15,0 21 0,-21 1 16,21-22-16,-21 21 0,0-21 16,0 0-16,0 22 0,-21-22 0,-21 0 15,20 0-15,1 22 0,-63-22 16,-1 0 0,64 0-16,-22-21 0,1 0 0,21 0 15,0 0-15,0 0 0,-1 0 0,1 0 16,42 0 15,1 0-15,-1-21-16,0 21 0,21 0 0,-21-21 15</inkml:trace>
  <inkml:trace contextRef="#ctx0" brushRef="#br1" timeOffset="118584.99">12594 16256 0,'0'0'15,"0"-21"-15,-21 0 0,0 0 16,21-1-16,0 1 0,0 0 16,0 0-16,0 0 0,21 21 15,-21-21-15,21-1 0,0 22 0,0 0 16,1 0-16,-1 0 0,0 0 15,0 0-15,0 0 0,0 22 0,1-1 16,20 21-16,-21 0 16,0-20-16,-21 20 0,0-21 0,0 21 15,0 1-15,0-22 0,0 21 0,0-21 16,0 1-16,0-1 0,-21 21 16,0-21-16,21 0 0,-21 1 15,0-22-15,-1 0 31,22-22-15,0 1-16,0 0 16,0 0-16,0 0 0,22 0 0,-1-1 15,0-20-15,0 21 0,-21-21 16,21 20-16,0-20 0,1 21 16,-1 0-16,0-22 0,21 22 0,-21 0 15,1 0-15,-1 21 0,21-21 0,-21 21 16,0 0-16,1 0 0</inkml:trace>
  <inkml:trace contextRef="#ctx0" brushRef="#br1" timeOffset="118835.84">13483 16108 0,'21'0'0,"-21"42"31,0-21-31,0 1 16,-21-1-16,21 0 0,-21 0 0,21 0 15,-21 0-15,21 1 0,0-1 16,0 0-16,0 0 0,0 0 16,0 0-16,0-42 62,0 0-46,0 0-16,0 0 0</inkml:trace>
  <inkml:trace contextRef="#ctx0" brushRef="#br1" timeOffset="119024.95">13568 15875 0,'-43'-42'31,"22"42"-16,21 21 1,0 0-16,0 0 16,0 0-1,21-21-15,-21 22 0</inkml:trace>
  <inkml:trace contextRef="#ctx0" brushRef="#br1" timeOffset="119712.89">14563 16066 0,'0'0'0,"-85"-106"31,64 85-31,21-1 0,-21 22 0,-1 0 16,-20 0-16,21 0 0,-21 0 16,20 0-16,-20 0 0,0 0 0,-1 22 15,22 20-15,-21-21 0,0 0 16,-1 0-16,22 22 0,-21 20 16,21-42-16,21 22 15,-22-22-15,22 21 0,0-21 0,0 1 16,0-1-16,0 0 0,0 0 0,22 0 15,-1-21-15,0 21 0,0-21 16,0 0-16,22 22 0,-22-22 16,0 0-16,0 0 0,21 0 15,1-22-15,-22 22 0,0-21 16,0 0-16,0 0 0,22 0 16,-22 0-16,0-22 0,0 1 0,22 0 15,-22-1-15,42-63 16,-20 1-16,-22 41 0,0 22 15,0-1-15,0-20 0,-21 21 16,0-1-16,0-20 0,0 20 16,0 22-16,0 0 0,0 0 15,0 0-15,-21 21 16,0 21-16,21 0 0,-21 0 16,21 0-16,0 1 0,-21 20 0,21-21 15,-22 21-15,22 1 0,-21-22 0,21 21 16,0 1-16,0 20 15,0-21-15,0 1 0,0-1 0,0 0 0,0-20 16,0 20-16,21-21 0,1 0 16,-1 0-16,-21 1 0,21-1 15,0 0-15,0-21 0,0 0 16,1 0-16,-1 0 0,0 0 16,0 0-16,0 0 0,0 0 15,-21-21-15,22 0 16,-22-1-16,21 1 0,-21 0 0</inkml:trace>
  <inkml:trace contextRef="#ctx0" brushRef="#br1" timeOffset="119940.83">14944 16214 0,'0'21'15,"-22"-21"48,1 0-47,21-21-16</inkml:trace>
  <inkml:trace contextRef="#ctx0" brushRef="#br1" timeOffset="122760.15">17251 15028 0,'-21'-21'0,"21"0"15,-22 0-15,1 0 16,0 21 0,0 0-1,21 21 1,-21 0-16,21 0 0,0 22 0,0-1 15,0 0-15,0 22 16,0-22-16,0 22 0,0-1 0,0-21 16,0 1-16,0 20 0,0-20 0,0-22 15,0 21-15,0 0 0,0-20 16,0 20-16,0-21 0,0 0 0,0 0 16,0 1-16,0-1 0,0-42 46,0-1-30,0 1-16,0 0 0,0 0 16,0 0-16,0 0 0,21-22 0</inkml:trace>
  <inkml:trace contextRef="#ctx0" brushRef="#br1" timeOffset="123408.37">17187 14923 0,'0'-22'0,"0"44"0,-21-44 0,42 22 31,0-21-15,22 21-16,-22 0 15,21 0-15,22 0 0,-22 0 0,22 0 16,-22 0-16,21 0 0,1 0 15,-1 0-15,1 0 0,63 0 16,-64 0-16,1 0 0,-1 0 0,1 0 16,-1 0-16,-20 0 0,20 0 15,-20 0-15,-22 0 0,21 0 0,-21 0 16,0 0-16,-21 21 16,22-21-16,-22 22 0,0-1 15,0 0-15,0 0 16,0 0-16,0 0 15,-22 1-15,22-1 16,0 21-16,0-21 0,-21 0 16,21 1-16,0 20 0,-21-21 0,21 21 15,0 1-15,0-22 0,0 21 16,0 1-16,0-1 0,0 0 0,0-21 16,0 22-16,0-1 0,0 0 0,21-20 15,0 20-15,-21 0 0,0 1 16,22-1-16,-22-21 0,0 21 0,0 1 15,0-22-15,0 21 16,0-21-16,-22 1 0,1-1 0,0 0 0,-21 0 16,21-21-16,-43 21 0,22-21 0,-22 0 15,22 0-15,-43 0 16,22 0-16,-22 0 0,0 0 0,22 0 16,-22 0-16,1 0 0,20 0 0,1-21 15,-1 21-15,-63-21 16,85 0-16,-1 21 0,-41-21 15,41-1-15,22 22 0,0 0 16,0 0-16,42 22 47,0-22-47</inkml:trace>
  <inkml:trace contextRef="#ctx0" brushRef="#br1" timeOffset="123801.15">17716 16214 0,'0'-21'0,"0"42"31,0 0-31,0 0 16,0 0-16,0 0 0,0 1 16,0-1-16,0 21 0,0 22 15,0-43-15,0 0 0,0 21 16,0-21-16,-21 22 0,21-22 16,-21 21-16,21 1 0,0-22 0,0 0 15,-21 21-15,21-21 0,0 1 0,0-1 16,0 0-16,0 0 15,0-42 17,21 0-32,-21 0 0,0-1 15,0 1-15,0-21 0,0 0 16,21 20-16,-21-20 0,0 0 16,0-1-16,21 1 0</inkml:trace>
  <inkml:trace contextRef="#ctx0" brushRef="#br1" timeOffset="124160.31">17716 16298 0,'0'-42'16,"0"84"-16,0-105 0,0 42 15,-21 21 1,0 0-16,0 0 16,0 21-16,0 0 0,-1 0 15,1-21-15,0 21 0,0-21 16,21 22-16,-21-22 0,21 21 16,21-21 15,0 0-31,0 0 15,0-21-15,1-1 0,-1 1 16,0 21-16,0-21 0,21 0 16,-20 0-16,-1 21 0,0-21 0,0-1 15,0 22-15,0-21 16,1 21-16,-1 0 0,-21 21 16,21 1-16,-21-1 0,21 0 0,-21 0 15,0 21-15,0-20 0,21-1 16,-21 0-16,21 21 0,-21-21 0,0 1 15,0-1-15,0 0 0,0 0 16,0 0-16,22 0 0,-22 1 16,0-1-16,0 0 31</inkml:trace>
  <inkml:trace contextRef="#ctx0" brushRef="#br1" timeOffset="124536.1">17230 16785 0,'0'0'0,"-22"0"0,1 0 0,0 0 16,0 21-1,21 1-15,-21-1 0,21 0 16,-21 21-16,21-21 0,0 22 16,0-22-16,0 21 0,-22 1 0,22-22 15,-21 21-15,21 0 0,-21 22 16,21-22-16,-21-21 0,21 1 16,0 20-16,0-21 0,0 0 0,0 22 15,0-22-15,0 0 16,0 0-16,0 0 0,0 0 15,0-42 17,0 0-32,21 21 15,-21-21-15,21 0 0,-21-22 16,0 22-16,0 0 0</inkml:trace>
  <inkml:trace contextRef="#ctx0" brushRef="#br1" timeOffset="125483.55">17060 16976 0,'0'0'0,"0"-21"0,0-1 0,0 1 0,0 0 16,21 21 15,1 0-31,-1 0 0,21 0 0,-21 0 16,22 0-16,-22 0 0,42 0 16,-20 0-16,-1-21 0,21 21 0,1 0 15,63-21-15,-42 21 16,-22 0-16,-21 0 0,22-21 0,-1 21 15,-20 0-15,20 0 0,-20 0 0,-1 0 16,-21 0-16,21 0 0,-20 0 16,-1 0-16,0 21 0,0-21 15,-21 21-15,21-21 0,-21 21 16,0 0-16,0 0 0,0 1 16,0-1-16,0 0 15,0 0-15,0 0 16,0 0-16,0 1 0,0-1 15,0 0-15,0 21 16,0-21-16,0 1 0,0-1 0,0 0 16,0 0-16,21-21 0,-21 21 15,0 0-15,0 1 0,0-1 0,0 0 16,0 0-16,22 0 0,-22 0 16,21 1-16,-21-1 15,0 0-15,0 0 16,-21-21-16,-1 21 15,1-21-15,0 0 0,0 0 0,0 21 16,0-21-16,-1 0 0,-20 0 16,21 0-16,-21 0 0,20 0 0,-20 0 15,0 0-15,-43-21 0,43 0 16,-1 21-16,-20-21 0,21 21 16,-22 0-16,22 0 0,-43-21 15,43 21-15,-1 0 0,22 0 16,-21 0-16,21 0 0,0 0 0,-1 0 15,1 0 1,0 0 125,0 0-126,0 21 1,0-21-16,-1 0 16,1 0-16,0 0 0,0 0 15,0 0-15,0 0 16,-1 0 46,22 21 1,0 0-48,0 0-15,-21 1 16</inkml:trace>
  <inkml:trace contextRef="#ctx0" brushRef="#br1" timeOffset="125901.31">16997 18076 0,'0'-21'15,"0"42"1,0 1-16,0-1 16,0 0-16,0 0 0,0 64 15,0-1 1,0-41-16,0-1 0,0-21 16,0 22-16,0-1 0,0 0 0,-21-21 15,21 1-15,0 20 0,0-21 0,0 0 16,0 0-16,0 1 0,0-1 15,0-42 17,0-1-32,0 1 0,0 0 15,0-21-15,0-1 0</inkml:trace>
  <inkml:trace contextRef="#ctx0" brushRef="#br1" timeOffset="126361.05">16954 18161 0,'0'0'0,"-21"-42"0,21 21 0,0-1 0,0 1 15,0 0-15,0 0 0,21 21 16,1 0-16,20-21 16,-21 21-16,21 0 0,1 0 15,-1 0-15,22 0 0,-1 0 0,1 0 16,-1 21-16,22-21 16,-22 21-16,22-21 0,-22 21 0,22-21 0,-21 0 15,-1 21-15,1-21 16,-1 0-16,1 22 0,-22-22 0,0 0 15,1 0-15,-1 21 0,-21 0 0,43-21 16,-64 21-16,21 0 16,-21 0-16,21 1 15,-21-1-15,0 0 16,0 0-16,0 0 0,0 0 0,0 1 16,0 20-16,0 0 15,0 1-15,0-22 0,0 0 16,0 21-16,0-21 0,0 1 15,0-1-15,0 21 0,0-21 0,0 0 16,-21 1-16,0-1 0,-1 0 16,1 0-16,0 0 0,-64 0 15,64 1-15,-42-22 16,20 21-16,1-21 0,-85 0 16,85 0-16,-43 0 0,22 0 15,-1 0-15,1 0 0,-1-21 0,22 21 16,-22-22-16,22 1 0,0 0 15,-22-21-15,43-1 16,21 1-16</inkml:trace>
  <inkml:trace contextRef="#ctx0" brushRef="#br1" timeOffset="127007.84">17928 17547 0,'0'-42'0,"0"84"0,0-105 0,0 42 16,0-1-16,-21 44 31,0-1-31,0 0 16,21 21-16,-22-21 0,1 22 0,0-1 15,21-21-15,-21 22 0,21-1 16,-21-21-16,0 21 0,21-20 0,-22-1 15,22 21-15,-21-21 0,0-21 16,21 21-16,0 1 0,21-44 47,-21 1-31,21 0-16,1 0 0,-22 0 0,21 0 15,-21-1-15,0-20 0,21 21 16,-21-21-16,21 20 0,-21-20 0,0 21 15,0 0-15,0-22 0,0 22 16,0 0 0,-21 21-1,0 0-15,0 21 0,-1-21 0,1 21 16,0 1-16,0-22 0,0 21 16,21 0-16,-21-21 0,21 21 15,21-21 1,0 0-1,0 0-15,0 0 0,0 0 16,1 21-16,20-21 0,-21 0 16,0 21-16,0-21 0,22 22 0,-22-1 15,21 21-15,-21-21 16,1 0-16,-1 1 0,0-1 0,0 0 16,-21 0-16,0 0 15,21 0-15,-21 1 0,21-1 16,-21 0-16,0 0 15,0 0-15,22-21 32,-1 0-32</inkml:trace>
  <inkml:trace contextRef="#ctx0" brushRef="#br1" timeOffset="127684.49">19537 17082 0,'0'0'0,"0"-22"0,-21 1 0,21 0 15,-22 0-15,22 0 0,-21 0 16,21-1-16,-21 1 16,0 42-1,21 1 1,-21-1-16,21 21 0,-21-21 0,21 22 16,0-1-16,0-21 0,0 21 15,0 1-15,0-22 0,0 21 0,0-21 16,0 22-16,0-22 0,0 0 15,0 0-15,0 0 0,21 1 16,-21 20-16,21-42 0,-21 21 16,21-21 15,-21-21-31,0 0 0,21 21 0,-21-21 16,0-1-16,0 1 0,21-21 15</inkml:trace>
  <inkml:trace contextRef="#ctx0" brushRef="#br1" timeOffset="128287.74">19494 16764 0,'0'0'0,"0"-21"31,0 0-31,22 21 16,-1 0-16,0 0 0,0-21 0,21 21 15,-20 0-15,20 0 0,0 0 16,1-22-16,-1 22 0,0 0 0,1 0 16,-1 0-16,0-21 0,1 21 15,20 0-15,-21 0 0,1 0 0,-1 0 16,22 0-16,-22 0 0,0 0 0,-21 0 16,22 0-16,-22 0 0,0 0 15,0 0-15,0 0 0,1 0 16,-1 0-16,-21 21 15,0 1-15,0-1 0,0 0 16,0 0-16,0 0 0,0 0 16,0 1-16,0-1 0,0 0 15,0 21-15,0-21 0,0 1 16,0-1-16,0 42 16,0-42-16,0 22 0,-21-22 15,21 21-15,0-21 0,-22 22 0,22-22 16,0 0-16,0 21 0,0-20 15,0 20-15,0-21 0,0 0 0,0 22 16,0-22-16,0 0 0,0 0 16,0 0-16,0 0 0,-21-21 0,0 22 15,0-22-15,0 0 0,-22 21 16,1-21-16,0 0 0,-1 0 0,1 0 16,-21 0-16,-1 0 0,-21 0 15,22-21-15,-22 21 0,1-22 0,-1 22 16,21 0-16,1-21 0,-1 21 15,1-21-15,-22 21 16,64 0-16,0 0 0,0 0 0,0-21 16,21 0-1,0 0-15,21-1 16,0 22-16,0-21 0,21 0 0</inkml:trace>
  <inkml:trace contextRef="#ctx0" brushRef="#br1" timeOffset="128963.63">20129 16976 0,'22'0'16,"-1"0"-16,0 0 31,0 0-31,-21-21 47,0-1-47,-21 22 16,-21-21-16,20 0 0,-20 0 15,0 0-15,-1 0 0,-20-1 16,-1 1-16,1 0 0,-22-21 0,22 21 16,-22-1-16,22 1 0,-22-21 15,21 21-15,1 0 0,-1-1 16,1-20-16,-1 21 0,1 0 0,21 0 16,-22-1-16,22 1 0,-1 0 0,-20 0 15,21 0-15,-22 21 0,-21-43 16,22 22-16,21 0 0,20 0 15,-20 0-15,21 21 0,0-21 16,0 21-16,-1 0 0,22-22 16,0 1-1,22 21 1,-1 0-16,0-21 16,0 21-16,0 0 15,0 0-15,-21-21 0,22 21 16,-1 0-16,0 0 0,0 0 15</inkml:trace>
  <inkml:trace contextRef="#ctx0" brushRef="#br1" timeOffset="129336.42">18986 16044 0,'-21'0'31,"0"0"-31,-21-21 0,-1 21 0,1 0 16,0 0-16,-22 0 0,22 0 15,-22 0-15,1 0 0,-1 0 0,22 0 16,0 0-16,-1 0 0,1 0 0,0 0 16,21 0-16,-1 0 0,1 0 15,0 0-15,42 0 47,0 21-47,1 1 16,-1-1-16,0 21 0,0-21 0,0 22 15,0-1-15,1-21 0,-1 21 16,-21 1-16,21-1 0,0-21 16,-21 22-16,21-22 0,0 21 0,-21-21 15,22 22-15,-1-22 0,-21 0 16,0 0-16,21 0 0,0 0 0</inkml:trace>
  <inkml:trace contextRef="#ctx0" brushRef="#br1" timeOffset="135556.15">16870 1334 0,'0'0'0,"-21"21"0,-1 0 15,22 0 1,22-21 31,-1 0-32,0-21-15,0 0 16,0 21-16,0-21 0,22-1 0,-22-20 16,21 21-16,1-21 0,-1 20 15,-21-20-15,21 21 0,-20 0 0,-1-22 16,0-62-16,-21 62 16,0 22-16,0 0 0,-21 0 15,0 21-15,-1 0 16,1 0-16,-21 21 0,21 0 15,0 0-15,-1 0 0,1 22 16,21-1-16,-21 0 0,0-20 0,21 20 16,0 0-16,0 1 0,0-1 15,0-21-15,0 21 0,0-20 16,0-1-16,0 21 0,0-21 0,21 0 16,0 1-16,22-22 15,-22 0-15,42 0 16,-42 0-16,22 0 0,-22 0 0,21-22 15,1 1-15,-22 0 0,0 21 0,21-21 16,-21-21-16,22 20 0,-22 1 16,0 0-16,0-21 0,0-1 0,1 22 15,-1-21-15,0 0 0,0-1 16,0 1-16,0 21 0,1-22 16,-1 22-16,21 0 0,-21 21 0,0 0 15,1 0-15,-1 0 0,0 0 16,-21 21-16,21 0 0,-21 22 15,21-22-15,-21 0 0,0 21 0,0-20 16,0 20-16,0-21 0,0 21 16,0-20-16,-21-1 0,0 21 15,0-21-15,0 0 0,21 1 0,-22-22 16,22 21-16,-21-21 16,21-21-1,0-1 1,0 1-16,21 0 0,1-21 15,-1 21-15,0-22 0,0 22 16,-21-21-16,21-1 0,0 1 16,1 21-16,-1-21 0,0 20 15,0 1-15,-21 0 0,21 21 0,-21 21 32,0 0-32,0 22 15,0-22-15,0 0 0,-21 0 16,21 22-16,-21-22 0,21 0 0,-21 21 15,21-21-15,0 1 0,0-1 16,0 0-16,0 0 0,0 0 0,0 0 16,0 1-16,0-1 15,21-21-15,-21 21 0,21-21 16,21 0-16,64 0 16,-63 0-16,-1-21 0,0 0 15,1-1-15,-1 1 0,0 0 16,1-21-16,-1 21 0,64-85 15,-85 63-15,0 1 16,-21-21-16,0 20 0,0 1 0,0 0 16,0-1-16,0 1 0,0 21 15,0-22-15,0 22 0,0 0 16,0 0-16,-21 21 16,0 0-16,0 0 0,21 21 0,-22 21 15,1 22-15,0-22 16,21 22-16,-21-22 0,21 0 15,-21 22-15,21-22 0,0 1 0,-21-1 16,21 0-16,0-21 16,0 22-16,0-22 0,0 21 0,0-21 15,21-21-15,0 0 0,0 0 16,0 0-16,43-21 16,-43 21-16,0-21 0</inkml:trace>
  <inkml:trace contextRef="#ctx0" brushRef="#br1" timeOffset="135772.03">18415 931 0,'0'0'0,"-21"22"15,42-1 1,0-21-16,0 0 15,0 0-15,22 0 0,-1 0 16,0 0-16,-20 0 0,20 0 16,0-21-16,-21-1 0,22 22 15,-22-21-15,21 21 0</inkml:trace>
  <inkml:trace contextRef="#ctx0" brushRef="#br1" timeOffset="136199.78">18965 1058 0,'0'0'0,"0"22"15,0-1-15,21-21 47,1 0-47,-1-21 0,21-1 0,-21 22 16,0-21-16,-21 0 0,22 0 15,-1 0-15,21 0 0,0-22 16,-20 22-16,-1 0 0,-21 0 16,0 0-16,-21 21 15,-1 0 1,1 21-16,-21 0 0,21 0 16,0 0-16,-1 0 0,1 22 0,0-22 15,0 21-15,0-21 0,0 1 0,21 20 16,0-21-16,-22 0 15,22 0-15,0 1 0,0-1 0,0 0 16,0 0 0,22-21-16,-1 0 0,0 0 0,0 0 15,21 0-15,-20-21 0,20 0 0,0 21 16,1-21-16,-1 21 0,0-22 16,1 1-16,-1 0 0,-21 0 0,21-21 15,-20 20-15,-1 1 0,0-21 16</inkml:trace>
  <inkml:trace contextRef="#ctx0" brushRef="#br1" timeOffset="136615.54">19621 868 0,'0'21'0,"0"-42"0,0 42 16,0 0-16,-21 0 15,0 1-15,21-1 0,-21 21 0,21-21 16,-21 43-16,21-43 16,-21 0-16,21 0 0,0 0 0,0 1 15,-22-1-15,22 0 0,-21 0 16,21 21-1,0-63 32,0 0-47,0 0 0,21 0 16,1 0-16,-22-22 0,21 22 16,0-21-16,0-1 0,0 1 15,0 21-15,22-21 0,-22 20 0,21 1 16,-21 0-16,22 0 0,-22 21 15,21 0-15,-21 0 0,22 21 16,-1 21-16,-21-20 0,0-1 16,1 0-16,-22 21 0,0-21 15,0 1-15,0-1 0,0 0 16,0 0-16,0 0 0,0 0 0,0 1 16,-22-1-16,1 0 0,0 0 15,21-42 32,21 21-47,0-21 0</inkml:trace>
  <inkml:trace contextRef="#ctx0" brushRef="#br1" timeOffset="137164.23">20595 974 0,'0'-21'0,"0"42"0,0-64 15,0 22-15,-21 21 16,0-21-16,0 0 0,-1 0 0,1 0 16,0 21-16,0-22 0,-21 22 15,20 0-15,-20 0 0,0 0 16,21 22-16,-22-1 0,1 0 16,21 0-16,-22 0 0,22 22 0,-21 41 15,21-63-15,0 22 16,21-1-16,0-21 0,0 0 0,0 22 15,0-22-15,0 0 0,21 0 16,0-21-16,0 21 0,0-21 16,43 0-16,-22 0 15,-21 0-15,22-21 0,-22 0 0,21 0 16,-21 0-16,22 0 0,-22-1 0,21 1 16,-21 0-16,0-21 0,1-1 15,-1 1-15,0 0 0,0-1 16,0-20-16,0 21 0,1-1 15,-1 1-15,0-22 0,-21 22 0,0 0 16,0 21-16,0-22 0,0 22 16,0 0-16,0 0 0,0 0 0,0 42 31,0 0-31,-21 0 0,21 0 16,0 22-16,0-1 0,0 0 15,-21 1-15,21-1 0,0 0 0,-22 1 16,22-1-16,0 0 0,0 1 15,0-1-15,0-21 0,0 0 0,0 22 16,0-22-16,0 0 16,22-21-16,-1 0 15,21 0-15,-21 0 0,0 0 16,22 0-16,-22-21 0,21 21 0</inkml:trace>
  <inkml:trace contextRef="#ctx0" brushRef="#br1" timeOffset="137560.01">21315 741 0,'0'0'0,"0"-21"0,0 0 16,0-1-1,-21 22 1,-1 0-16,1 0 16,0 22-16,0-22 0,0 21 0,-22 21 15,22-21-15,21 0 16,0 1-16,-21-1 0,21 21 15,0-21-15,0 0 16,0 1-16,21-22 0,-21 21 16,21-21-16,22 0 15,-22 21-15,0 0 0,0-21 0,0 0 16,1 21-16,-1-21 16,0 21-16,-21 1 15,0-1 1,0 0-1,-21-21-15,21 21 0,-21-21 16,-1 21-16,1-21 0,0 0 16,0 0-16,0 0 0,0 21 15,-1-21-15,1 0 16,0 0 0,0 0-16,0 0 15</inkml:trace>
  <inkml:trace contextRef="#ctx0" brushRef="#br1" timeOffset="138089.71">17907 1905 0,'-21'0'0,"42"0"0,-85 0 0,22 0 16,21 0-16,-21 0 0,20 0 15,1 0-15,-21 0 0,21 0 0,0 0 16,42 0 15,0 0-31,21 0 0,1 0 16,-1 0-16,21 0 0,22 0 0,0 0 15,-1-21-15,43 21 0,-21 0 0,42-21 16,-21 0-16,22 21 0,-22 0 16,21-22-16,0 22 0,0-21 15,0 21-15,0 0 0,1 0 16,-22-21-16,21 21 0,0 0 0,-21 0 15,21-21-15,-21 21 0,-21-21 16,0 21-16,-22 0 0,1 0 0,-21 0 16,-22 0-16,0-21 0,1 21 15,-1 0-15,-21 0 0,0 0 16,-63 0 15,21 0-31,0 0 0,-22 0 0,-63 0 16,43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6T03:53:24.9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1799 677 0,'21'-21'0,"-42"42"0,42-63 0,-21 21 15,21-43-15,-21 43 16,0 0 0,0 42-1,0 0-15,0 1 16,0 41-16,0-21 0,0 22 16,0-1-16,22 1 0,-22-1 0,0 1 15,0-1-15,21 22 0,-21-21 0,0-1 16,0 1-16,0 20 0,0 1 15,0-22-15,-21 22 0,-1-21 0,1 84 16,21-85-16,-21 43 16,21-42-16,0-22 0,0-21 0,0 21 15,0-20-15,0-1 0,0 0 0,0 0 16,0-42 0,0 0-1</inkml:trace>
  <inkml:trace contextRef="#ctx0" brushRef="#br0" timeOffset="379.78">1439 931 0,'0'0'16,"-42"-63"-16,21 21 0,-22-1 0,22 1 15,21 0-15,0-1 0,0 22 0,0-21 16,0-1-16,21 22 0,1-21 0,20 0 15,64-22-15,-64 43 0,22-21 0,-1-1 16,1 22-16,-1 0 0,1 0 16,-22 0-16,21-1 0,1 22 0,-1 22 15,1-1-15,-1 0 0,1 0 0,-22 21 16,22 1-16,-22 20 0,0-20 16,-20 20-16,-1 22 0,-21-22 0,0 22 15,-21 0-15,-1-1 0,-20-20 16,0 20-16,-22-20 0,22-1 0,-22 1 15,-63 105-15,43-84 16,41-64-16,22 21 16,-21 1-16,21-22 0,-22 0 0,22 0 15,0 0-15,0-21 0,21 22 16,0-44 0,0 1-16,0 0 15,21 0-15</inkml:trace>
  <inkml:trace contextRef="#ctx0" brushRef="#br0" timeOffset="868.31">2667 1566 0,'-21'0'15,"0"0"-15,-1 0 16,1 0-16,0 22 16,0-1-16,21 21 0,-21-21 0,0 0 15,-1 22-15,1-22 0,0 21 16,21 1-16,-21 20 16,21-21-16,0-20 0,0 41 15,0-42-15,21 0 0,0 1 0,0-1 16,22-21-16,-1 0 0,-21 0 0,22 0 15,-1 0-15,0 0 0,22 0 0,20-21 16,1-22 0,-43 22-16,-20-21 0,20 21 0,-21-22 15,0 1-15,0 0 0,1-1 0,-1-63 16,-21 43-16,0 21 0,0-1 16,-21-20-16,-22-1 15,22 43-15,0 0 0,-21 0 16,-1 21-16,22 0 0,-21 0 15,-1 0-15,1 21 0,0 0 0,-1-21 16,1 21-16,0 0 0,21 1 16,-1-1-16,1 0 0,21 21 0,0-21 15,0 22-15,0-22 0,0 0 16,21 21-16,1-20 0,20-1 0,0 0 16,1 0-16</inkml:trace>
  <inkml:trace contextRef="#ctx0" brushRef="#br0" timeOffset="1944.98">3429 2011 0,'21'0'16,"0"0"0,0 0-16,-21-21 0,22 0 0,41-64 15,-42 43 1,0-1-16,1 1 0,-22 0 0,21-22 15,0 1-15,0-1 0,0 1 16,0-1-16,1 1 0,-1-22 0,0 21 16,0-105-1,0 84-15,-21 1 0,0 20 0,21 1 0,-21-1 16,0 1-16,0 20 0,0 1 16,-21-21-16,21 41 15,-21 1-15,0 21 0,0 0 16,21 21-16,-21 22 0,21-22 15,-22 21-15,22 22 0,0-1 16,0 1-16,-21 84 16,0-85-16,21 22 0,-21-21 0,21 20 15,0-20-15,0-1 0,0 1 0,0 63 16,0-64-16,0-20 16,0 20-16,21-21 0,0 22 15,0-22-15,1-21 0,-1 22 0,0-22 16,0 21-16,0-42 0,0 21 15,1 1-15,-1-22 0,0 0 0,21-22 16,-21 1-16,22 0 16,-22 0-16,0 0 0,0-22 0,22 1 15,-22 0-15,0-1 0,0 1 16,0 0-16,-21-22 0,21 43 16,-21 0-16,0 0 0,0 0 15,0 42 16,0 0-31,0 0 16,0 21-16,-21-20 0,0-1 0,21 21 16,0-21-16,0 0 0,0 22 0,0-22 15,0 0-15,0 0 0,0 0 0,21 1 16,0-1-16,1-21 0,-22 21 0,21-21 16,0 0-16,0 0 0,21 0 0,-20 0 15,20 0-15,64-64 16,-64 43-16,0 0 0,-20-21 15,20 21-15,0-22 0,-21 1 0,22 21 16,-22-22-16,0 1 0,0 21 0,0 0 16,1-22-16,-22 22 0,0 0 15,21 0-15,-21 0 0,21 21 16,-21-21-16,0 42 31,0 0-15,0 0-16,-21 0 0,21 0 15,-21 22-15,21-1 0,-22 0 0,22 1 0,0-1 16,-21 22-16,21-22 0,-21 21 16,0 1-16,21-22 0,0 22 0,0-22 0,-21 22 15,21-1-15,0 1 0,0 63 16,0-64-16,0 1 0,0 20 16,0-20-16,0 20 0,21-20 0,-21-1 0,0 86 15,0-86-15,0 1 0,0-1 16,0 1-16,0-1 0,0-21 15,0 1-15,0-1 0,-21 0 0,0-20 16,-1 20-16,22-21 0,-21-21 0,0 21 16,-42-21-16,20 0 0,22 0 15,-21 0-15,-1 0 0,-20 0 0,21-21 16,-22 0-16,22 0 0,-22-22 0,1 22 16,20 0-16,-126-85 15,106 64-15,20 21 0,1-22 0,21 22 16,-22 0-16,22 0 0,0-21 15,0 20-15,21 1 0,0 0 0,0 0 16,21-21-16,-21 20 0,0-20 0,21 0 16,0-1-16,1 1 0</inkml:trace>
  <inkml:trace contextRef="#ctx0" brushRef="#br0" timeOffset="2883.8">5440 1312 0,'0'-21'15,"-21"21"-15,21 21 0,0 1 16,0-1-16,0 0 0,-22 0 0,22 0 16,0 22-16,0-1 0,0-21 15,-21 21-15,21-20 0,0 20 0,-21-21 16,21 21-16,0 43 16,0-64-16,0 0 0,0 1 15,0-44 16,-21 22-31,21-21 0,-21 0 16,21 0-16,0 0 0,0 0 0,-21-22 16,21 22-16,0-21 0,0 21 0,0-22 15,0 22-15,0 0 0,0-21 0,0 20 16,0-20-16,42-21 16,-21 41-16,0 22 0,22-21 0,-22 0 15,21 0-15,0 21 0,1 0 16,-1 0-16,0 0 0,1 0 0,-1 0 15,0 21-15,1 0 0,-1 0 0,0 22 16,-20-22-16,-1 0 0,0 21 16,0-20-16,-21 20 0,0 0 15,0-21-15,0 22 0,0-22 0,0 0 16,0 21-16,-21 1 0,0-43 16,21 21-16,-21-21 0,-1 0 15,1 0-15,0 0 16,21-21-16,0 0 15,0-1-15,0 1 0,0 0 0,0 0 16,21-21-16,-21 20 0,21-20 0,22 0 16,-22 21-16,0-22 0,21 1 15,1 21-15,-22-22 0,21 22 0,-21 0 0,64-21 16,-64 42-16,64 0 16,-64 0-16,21 0 15,-20 21-15,20 0 0,-21 0 0,0 22 16,-21-22-16,0 21 0,0-21 0,0 22 15,0-22-15,0 21 0,-21-21 16,21 22-16,-21-22 0,0 21 0,0-21 16,21 0-16,0 1 0,-22-1 15,1-21 1,42 0 0,1-21-16,-1-1 15,0-20-15,21 21 0</inkml:trace>
  <inkml:trace contextRef="#ctx0" brushRef="#br0" timeOffset="3299.95">6943 1143 0,'0'-42'32,"-22"42"-32,1 21 15,0 0-15,21 0 0,-21 0 0,0 22 16,0-22-16,-1 21 0,1 1 0,0-22 15,0 21-15,21 0 0,-21 1 0,21-22 16,0 21-16,0 1 0,0-22 16,0 21-16,0-21 0,0 0 15,21 1-15,0-22 0,0 21 0,0-21 16,22 0-16,41 0 16,22-64-16,-63 43 15,-22 0-15,0 0 0,21 0 0,-21-22 16,1 22-16,-1-21 0,-21-1 15,0 22-15,21-21 0,-21 0 0,0-43 16,0 43-16,0-1 0,0 1 16,0 21-16,-21 0 0,0-1 15,-1 1-15,1 21 0,0 0 0,0 0 16,0 21-16,0 1 0,-1-1 0,-20 0 16,21 0-16,0 0 0,-22 43 15,22-22-15,0-21 0,21 0 16,0 43-16,0-43 0,0 0 15,0 0-15,21 1 0,0-1 0,1 0 16,41 0-16</inkml:trace>
  <inkml:trace contextRef="#ctx0" brushRef="#br0" timeOffset="4000.19">7493 1693 0,'0'0'15,"21"0"-15,0 0 0,-21-21 16,21 0-16,22-21 0,-43 21 0,21-1 15,0 1-15,0-21 0,0 21 16,1 0-16,-1-22 0,0 1 0,21 21 16,-42-22-16,43 1 0,-43 21 0,21-21 15,-21 20-15,21 1 0,-21 0 0,0 0 16,-21 21-16,-22 0 16,22 0-16,0 21 0,-21 0 0,21-21 15,-22 21-15,22 1 0,0-1 0,0 0 16,0 0-16,-1 0 15,22 0-15,0 1 0,0-1 0,0 0 16,22-21-16,-1 21 0,0 0 0,-21 0 0,21-21 16,0 22-16,0-1 0,1 0 0,-1-21 15,0 42 1,0-21-16,0 1 0,-21-1 16,21 0-16,1-21 15,-1 0-15,0 0 0,0 0 16,0 0-16,22 0 0,-22 0 0,42-21 15,-20 0-15,-22-1 0,21 1 16,-21 0-16,22 0 0,-22-21 16,21 20-16,-21-20 0,0 0 0,1 21 15,-1-22-15,0 22 0,0-21 0,-21-1 16,21 22-16,-21 0 0,0 0 16,0 42 15,0 0-31,0 0 0,0 1 15,0 20-15,-21-21 0,21 21 0,0-20 16,0 20-16,0 0 0,0 1 0,0-1 16,0 0-16,-21 149 15,0-149-15,21 85 0,0-63 0,-21-1 16,21 1-16,-22-1 0,1 1 0,21 20 16,0-20-16,-21-1 0,0 22 0,0 0 15,21-22-15,-21 22 0,-1-22 16,1 22-16,0-22 0,0 22 0,-43 63 15,22 0-15,-21-21 16,20-63-16,22-22 0,-21 1 0,21-1 16,-1 0-16,1-21 0,0 22 15,21-22-15,0-42 16,21 0-16,0-1 16,1 1-16,-1-21 0,42-43 0,-20 22 15</inkml:trace>
  <inkml:trace contextRef="#ctx0" brushRef="#br0" timeOffset="4324">8255 1312 0,'0'-21'0,"0"42"0,-21-84 0,21 42 0,0 0 16,0-1-16,0 1 15,21 21-15,0 0 0,0-21 0,0 21 16,1 0-16,20 0 0,-21 0 0,21 0 16,1 0-16,-22 0 0,21 0 0,22 42 15,-22-20-15,-21-1 0,0 0 16,1 0-16,-1 21 0,-21-20 0,0-1 16,0 21-16,0-21 0,-43 0 15,22 1-15,0-1 0,-21 21 0,-1-21 16,22-21-16,-85 43 0,85-43 15,0 0-15,-21 0 0,21 0 16,-1 0-16,22-43 16</inkml:trace>
  <inkml:trace contextRef="#ctx0" brushRef="#br0" timeOffset="4988.75">9207 550 0,'0'-21'0,"0"42"0,0-21 47,0 43-47,0-22 0,0 21 15,-21 1-15,21-1 0,0 0 16,-21 22-16,21-22 0,0 22 0,0-1 15,-21-21-15,-21 64 16,42-63-16,0-1 0,-22 0 0,22 1 0,-21-22 16,21 21-16,0-21 0,0 0 15,0 1-15,0-1 0,-21-21 32,21-21-17,-21-1-15,21 1 16,0 0-16,0-42 0,0-1 15,0 22-15,21-1 0,0 22 16,0-21-16,1 0 0,-1 20 16,0-20-16,21 21 0,-21 0 0,22 21 15,-22 0-15,85 0 16,-43 21-16,-42 0 0,22 0 16,-22 22-16,0-22 0,0 0 15,0 21-15,1-21 0,-22 22 0,0-22 16,0 0-16,0 0 0,0 0 0,0 1 15,0-1-15,0 0 0,0 0 16,0 0-16,0-42 47,0 0-47,0 0 16</inkml:trace>
  <inkml:trace contextRef="#ctx0" brushRef="#br0" timeOffset="5187.63">9864 995 0,'0'-21'0,"0"42"0,0-21 31,0 21-31,0 0 0,0 0 16,0 1-16,-22-1 0,22 0 16,-21 21-16,21-21 0,0 1 15,0-1-15,0 0 0,0 0 0,-21 0 16,0-21 15</inkml:trace>
  <inkml:trace contextRef="#ctx0" brushRef="#br0" timeOffset="5352.54">9948 699 0,'0'0'0,"0"-22"0,0 1 0,-21 21 15,0-21 1,21 42 15,0 0-15,0 1-16</inkml:trace>
  <inkml:trace contextRef="#ctx0" brushRef="#br0" timeOffset="5821.28">10414 953 0,'0'0'15,"21"0"-15,0 0 0,0 0 0,1-22 0,20 1 16,-21 0-16,0 0 0,0 0 16,1 0-16,-22-1 0,21 22 15,-21-21-15,0 0 16,-43 21-16,22 0 15,0 0-15,0 0 0,0 21 0,0 0 16,-22 1-16,22-1 0,-21 0 16,21 0-16,-1 0 0,1 0 0,0-21 0,0 43 15,21-22-15,0 0 0,0 0 16,0 0 0,0 1-16,21-1 15,0-21-15,22 21 0,-22-21 0,0 0 16,21 21-16,-21-21 0,64 42 15,-64-42-15,22 22 0,-22-1 16,21-21-16,-21 21 0,-21 0 16,21 0-16,-21 0 0,0 1 15,-21-1-15,0-21 0,0 21 16,0-21-16,0 0 0,-22 0 0,22 0 0,-21 21 16,21-21-16,-1 0 0,-20 0 0,21 0 15,0 0-15,0 0 0,-1 0 0,-20 0 16,21 0-1,21-21-15,-21 21 0,21-21 16,0 0-16,21 21 16,0-22-16</inkml:trace>
  <inkml:trace contextRef="#ctx0" brushRef="#br0" timeOffset="6547.86">11197 889 0,'0'0'0,"0"-21"0,0 42 16,0 0-16,-21-21 0,0 21 15,0 1-15,21-1 0,0 0 0,-22 21 16,22-21-16,-21 1 0,21-1 0,0 21 16,-21-21-16,21 0 0,0 1 0,0-1 15,0 0-15,0 0 0,0 0 0,0 22 16,0-22-16,0 0 15,0 0-15,0-42 47,0 0-47,0 0 16,0-1-16,0 1 0,0-21 16,0 21-16,0-22 0,0 22 0,21-21 15,0 0-15,1-1 0,-1 1 0,0 0 16,21-1-16,22-20 0,-22 42 15,0-1-15,43 1 16,-43 21-16,1 0 0,-22 0 0,21 21 0,1 1 16,-22-1-16,21 0 0,-21 21 0,0-21 15,1 22-15,-1-22 0,0 21 16,-21-21-16,0 1 0,0 20 0,0-21 0,0 64 16,0-43-1,0-21-15,-21 0 0,0-21 16,21 22-16,-22-22 15,1 0 1,21-22 0,-21 1-16,21 0 0,0 0 15,0 0-15,0 0 0,0-1 0,0-20 16,0 0-16,21-1 0,0 1 16,1 0-16,41-43 0,-21 64 0,1-21 15,-1-1-15,22 22 0,41-21 0,-41 42 16,-1-21-16,1 21 0,-22 0 15,22 21-15,-22-21 0,0 21 16,-20 21-16,20-21 0,-21 22 0,0-22 16,0 21-16,1 1 0,-22-22 0,0 21 15,0 0-15,0-20 0,0 20 0,0-21 16,0 21-16,0-20 0,-22-1 0,22 0 16,-21 0-16,0 0 0,0 0 0,0 1 15,0-1-15,-1 0 0,1-21 16,0 21-16,-21-21 0,21 0 0,-1 21 15,-20-21-15,21 0 0,-21 21 0,20-21 16</inkml:trace>
  <inkml:trace contextRef="#ctx0" brushRef="#br0" timeOffset="7364.1">2942 2561 0,'-21'0'15,"42"0"-15,-84 0 0,41 0 0,1 0 0,-21 0 16,21 0-16,0 0 15,-1 0-15,44 0 32,-1 0-32,0 0 0,21 0 15,22 0-15,-22 0 0,43-21 0,-22 21 0,-20 0 16,41 0-16,-20 0 16,42 0-16,-1 0 0,128 0 15,-106 0-15,21-21 0,22 21 0,20-21 16,1 21-16,-1 0 0,43 0 15,0-21-15,0 21 0,0-22 0,63 22 0,-42 0 16,21-21-16,-21 21 0,529 0 16,-550 0-16,21-21 0,0 21 15,-21 0-15,0 0 0,-22-21 16,22 21-16,0 0 0,-21 0 0,-1 0 16,-20 0-16,21-21 0,-22 21 0,-21 0 0,361 0 15,-255 0 1,-127 0-16,-21 0 0,-21 0 15,0 0-15,-22 0 0,1 0 0,-22 0 16,43 0-16,-63 0 0,-22 0 16,0 0-16,0 0 0,0 0 15,-21-21 1,21 21 0</inkml:trace>
  <inkml:trace contextRef="#ctx0" brushRef="#br0" timeOffset="7494.03">12404 2350 0,'21'0'16,"21"0"-16,-63 0 15,0 0 1,0 21 0,-1-21-16,1 0 0</inkml:trace>
  <inkml:trace contextRef="#ctx0" brushRef="#br1" timeOffset="12911.09">2561 4530 0,'0'-21'16,"0"-1"-16,0 1 0,0 0 16,0 0-16,0 0 0,0 0 15,0-1-15,0 1 0,0 0 16,0 0-16,0 0 0,0 0 16,0 42-1,0 0-15,0 0 16,0 0-16,0 22 0,0-1 15,0 0-15,0 1 0,0 20 0,0-21 16,0 22-16,0-22 0,0 22 16,0-22-16,0 22 0,0-22 0,0 0 15,0 1-15,0-1 0,0-21 16,0 21-16,0-20 0,0-1 0,0 0 16,0-42 15,0 0-31,21-1 15</inkml:trace>
  <inkml:trace contextRef="#ctx0" brushRef="#br1" timeOffset="13235.91">3048 4699 0,'0'0'0,"0"21"0,0 0 16,0 1-16,21-22 47,-21-22-31,21 22-16,0-21 0,-21 0 15,0 0-15,0 0 16,0 0-16,-21 21 31,0 0-31,21 21 0,-21-21 16,21 21-16,0 0 0,-21-21 0,21 21 15,0 0-15,0 1 16,0-1-16</inkml:trace>
  <inkml:trace contextRef="#ctx0" brushRef="#br1" timeOffset="13916.52">4699 4445 0,'0'0'0,"0"-21"0,0 0 0,0 0 0,0-1 15,0 1-15,-21 21 16,21-21-16,-21 21 16,-1 0-16,1 21 15,0 0-15,0 1 16,0-1-16,0 0 0,-1 21 0,1-21 16,0 22-16,21-1 0,-21-21 15,-21 106-15,42-84 16,0-1-16,0 0 0,0-21 15,0 22-15,0-22 0,0 0 0,21 0 16,0 0-16,21-21 0,-21 0 16,22 0-16,-1 0 0,22 0 15,-22 0-15,0-21 0,22 0 0,-22 0 16,0-21-16,1 20 0,-1 1 0,0-21 16,1 0-16,-22 20 0,0-20 0,0-21 15,-21 20-15,0 1 16,0 0-16,0-1 0,0 1 15,-21 0-15,-21-1 0,21 22 0,-22-21 16,1 21-16,21 21 0,-43 0 16,22 0-16,0 0 0,-1 0 0,1 0 15,0 42-15,-1-21 0,1 21 16,0-20-16,20 20 0,1-21 16,0 21-16,21 1 0,0-22 0,0 21 0,0-21 15,0 1-15,21-1 0,0 0 16,1-21-16,20 0 0,0 0 0,1 0 15,-1 0-15,21 0 0</inkml:trace>
  <inkml:trace contextRef="#ctx0" brushRef="#br1" timeOffset="14468.38">5482 3641 0,'0'0'16,"-21"0"-16,0 0 0,0 0 0,21 21 0,-22 0 16,1 21-16,0 1 0,21-1 15,-21 22-15,0-1 0,21 1 16,-21 20-16,21 1 0,0-22 16,0 22-16,0-21 0,-22-1 0,22 1 15,0-1-15,0 1 0,0-22 0,0 21 16,0-20-16,0-22 0,0 21 15,0-21-15,0 22 0,0-22 16,0-42 15,-21 0-31,21-22 0,0 22 0,0 0 16,0-43 0,0 22-16,0 21 0,21-21 0,22-22 15,-22 22-15,0-1 16,0 22-16,22 0 0,-1-21 0,0 42 15,-21-21-15,43 21 0,-22 0 0,1 0 16,-1 0-16,0 21 0,1 0 16,-1 0-16,0 0 0,-21 0 0,1 1 15,-1 20-15,-21-21 0,0 0 16,0 22-16,0-22 0,-21 0 0,-1 21 16,1-21-16,-21 1 0,0-1 15,-1 21-15,-20-21 0,20 0 0,-20 1 16,21-22-16,-1 21 0,-41-21 15,62 21-15,1-21 16,0 0-16,21-21 16,21 21-1,0-21-15,22 21 0,-22-22 16</inkml:trace>
  <inkml:trace contextRef="#ctx0" brushRef="#br1" timeOffset="14970.76">6096 4826 0,'0'0'0,"0"-21"15,21 21-15,0-21 0,0 0 0,-21-1 16,22 1-16,-1 0 0,0 0 16,0 0-16,-21-22 0,21 22 0,0-21 15,1 0-15,-1-22 0,0 43 16,-21 0-16,21 0 0,-21-1 15,0 1-15,-21 42 32,21 22-17,-21-22-15,21 0 0,0 21 0,0-20 16,0 20-16,0 43 16,0-22-16,0-21 0,0 85 15,0-63-15,0-1 0,0 1 16,0-1-16,0 1 0,-21-1 15,21 22-15,0 42 0,0-42 16,0-22-16,-22 22 0,22-22 0,0 1 16,-21-1-16,21 1 0,0-1 15,0-20-15,-21 63 0,21-85 16,-21 21-16,21-21 0,0 0 0,-21 1 16,0-22-16,-1 0 0,1 0 15,0 0-15,0 0 16,0 0-16,0-22 0,-1 1 15,1 0-15,0 0 0,-21-43 16,42 43-16,0-21 0,0 21 16,0-22-16,0 1 0,0-21 0,0-43 15,0 42-15,0 1 0</inkml:trace>
  <inkml:trace contextRef="#ctx0" brushRef="#br1" timeOffset="15172.65">6244 4212 0,'0'0'0,"0"-21"0,-21 0 0,21 0 16,-21 21-16,0 0 16,21 21-1,0 0 1,21-21-16,0 0 0,0 0 15,-21 21-15,21-21 0,0 21 16</inkml:trace>
  <inkml:trace contextRef="#ctx0" brushRef="#br1" timeOffset="15515.68">6562 4530 0,'0'0'0,"21"0"15,0 0-15,0 0 16,0 0-16,-21-21 0,21-1 16,1 22-16,-1-21 0,0 0 0,0 0 15,0 0-15,0 0 0,1-1 16,-22 1-16,0 0 16,-22 21-1,1 0-15,0 21 0,0 0 16,0-21-16,0 43 0,-22-22 15,22 0-15,0 0 0,0 22 16,0-22-16,-1 0 0,22 0 0,0 0 16,-21 22-16,21-22 0,0 0 15,0 0-15,0 0 0,0 0 16,21-21-16,1 0 0,20 0 16,-21 0-16,21 0 0,1 0 15,-22-21-15,21 0 0,1 21 0,-1-21 16</inkml:trace>
  <inkml:trace contextRef="#ctx0" brushRef="#br1" timeOffset="15996.15">7281 4255 0,'0'0'0,"-21"21"31,0 0-31,0 0 0,21 0 16,-21 0-16,-1 22 0,1-22 0,21 0 15,0 0-15,-21 22 0,21-22 16,0 0-16,0 0 0,0 0 16,0 0-16,0 1 0,21-22 0,0 21 15,1-21-15,-1 0 16,0 0-16,0 0 0,0 0 0,0-21 16,22-1-16,-22 22 0,64-63 15,-43 42-15,0 0 0,1-22 16,-1 1-16,0-22 0,-21 1 15,22-1-15,-1 1 0,-21-1 0,22 1 16,-22 21-16,0-22 0,0 22 16,-21 21-16,0-22 0,0 22 0,-21 21 31,0 21-31,0 22 16,21-22-16,-22 21 0,1 22 0,0-22 15,0 21-15,21 1 0,0-1 16,-21-20-16,0 20 0,21-20 0,-22 20 15,22-21-15,0-20 0,0 20 16,0 0-16,0-21 0,0 1 0,0-1 16,0 0-16,22-21 0,-1 0 15,0 21-15,0-21 0,0 0 0,0 0 16,1 0-16,-1-21 0,0 0 16,0 0-16,0-1 0</inkml:trace>
  <inkml:trace contextRef="#ctx0" brushRef="#br1" timeOffset="16189.04">7683 4191 0,'0'0'0,"-21"0"0,0 0 16,42 0-1,0 0-15,1 0 0,-1 0 16,21 0-16,0 0 0,1-21 0,-1 0 15,0 21-15,1-21 0,-1-1 0,-21 1 16,22 21-16,-22-21 0,0 0 16</inkml:trace>
  <inkml:trace contextRef="#ctx0" brushRef="#br1" timeOffset="16944.61">9715 3937 0,'0'0'0,"-21"0"0,21-21 15,0 0-15,21 0 16,1-1-16,-1 1 0,21 0 0,-21 0 16,22 0-16,-1 0 0,0-1 15,-21 1-15,22 0 0,-22-21 0,0 21 16,0 21-16,-21-22 0,0 1 0,0 0 15,-42 21-15,21 0 16,-22 0-16,1 0 0,-21 0 0,20 0 16,-20 21-16,-1-21 0,22 21 15,0 1-15,-1-1 0,1 0 16,21 0-16,-22 0 0,22 0 0,21 1 16,0-1-16,0 0 0,0 0 15,21 0-15,22 0 0,-22 1 16,21 20-16,22-21 0,-22 0 0,0 0 15,22 22-15,-1-22 0,-20 21 16,20-21-16,-20 22 0,-1-22 0,-21 21 16,21 1-16,-42 20 0,0-42 15,-21 0-15,-21 22 0,0-22 16,-22 0-16,1 0 0,-22 0 0,0 1 16,22-1-16,-22-21 0,0 0 15,1 0-15,20 0 0,1 0 16,-22 0-16,43 0 0,-22-21 0,22-1 15,0 1-15,20 0 0,1 0 0,21-21 16,0-1-16,0 1 0,0 0 16,0-22-16,21 22 0,1-22 0,-1 22 15,21 0-15,-21-1 0,22 1 16,-22 21-16,21 0 0,0-1 0,1 22 16,-22 0-16,42 22 0,-20-1 15,-22 21-15,0-21 0,0 22 16,-21-1-16,0 0 0,0-21 0,0 22 15,0-1-15,0-21 0,0 22 16,0-22-16,0 0 16,0 0-16,21-21 0</inkml:trace>
  <inkml:trace contextRef="#ctx0" brushRef="#br1" timeOffset="17472.98">10668 3069 0,'0'0'0,"-21"-21"0,0 21 0,-1 0 16,1 0-16,0 21 0,0 0 16,0 22-16,0-1 0,-1 22 15,1-1-15,0 1 0,-21-1 0,42 22 16,-21-22-16,-1 1 0,1 20 0,0-20 15,0 21-15,21-22 0,-21 1 16,21-1-16,-21 1 0,21-1 0,0-21 16,0 1-16,0-1 0,0 22 15,0-43-15,-22 0 0,22 0 16,0-42 15,0 0-31,0 0 16,0-22-16,0 1 0,22 21 15,-1-22-15,0-20 0,0 21 0,0-1 16,0 1-16,1 0 0,20 20 16,-21-20-16,0 21 0,22 21 0,-22 0 15,0 0-15,0 0 0,21 0 0,-20 0 16,-1 0-16,0 21 0,0 21 16,-21-20-16,0-1 0,21 21 0,-21-21 15,0 22-15,0-22 0,0 21 0,0-21 16,0 22-16,0-22 15,0 0-15,0 0 0,0 0 0,0 0 16,21-21 15,-21-21-31,22 0 16,-1 0-16</inkml:trace>
  <inkml:trace contextRef="#ctx0" brushRef="#br1" timeOffset="17876.75">11070 3831 0,'0'0'16,"-21"0"0,0 21-1,0 1-15,-1-1 0,1 0 16,0 42-16,0-41 0,21 20 16,0 0-16,-21-21 0,21 22 0,-21-1 15,21-21-15,0 43 16,0-22-16,0-21 15,21-21-15,0 0 0,0 0 0,21 0 16,-20 0-16,20 0 0,0 0 16,1-21-16,-1 0 0,-21 0 0,21 0 15,1-1-15,-22-20 0,0 0 16,0-1-16,0 1 0,-21 0 16,0-1-16,0 1 0,0 21 0,0-85 15,-21 85 1,0 0-16,0 21 0,0 0 0,-22 0 15,22 0-15,0 0 0,-21 0 0,21 21 16,-22 0-16,1 21 0,21-20 16,0-1-16,-1 21 0,1-21 0,0 22 15,21-22-15,0 21 0,0-21 0,0 0 16,0 1-16,21-1 0,0 0 16,1-21-16,-1 0 0,0 0 0,21 0 15</inkml:trace>
  <inkml:trace contextRef="#ctx0" brushRef="#br1" timeOffset="18472.32">11578 3937 0,'0'-21'0,"0"42"0,0-63 15,0 21-15,21 21 0,-21 21 32,0 0-32,-21 0 15,21 0-15,-21 22 0,21-22 0,0 21 16,-21 0-16,21 1 0,-21-22 0,21 21 15,0-21-15,-22 22 0,22-22 16,0 0-16,0 0 0,0 0 16,0 1-16,22-22 15,-1 0-15,0 0 16,0 0-16,0 0 0,0 0 0,1-22 16,-1 1-16,0 0 0,0-21 0,0 21 15,0-22-15,1 1 0,-1 21 16,0-22-16,0 1 0,21-21 15,-42-1-15,22 64 16,-22 21 0,0 0-16,0 1 15,0-1-15,-22 21 0,22-21 16,0 0-16,0 22 0,0-22 0,0 0 16,0 21-16,0-20 0,0-1 0,0 0 15,0 0-15,22 0 16,-1-21-16,21 21 0,-21-21 0,43 0 15,-43 0-15,21 0 0,-21 0 16,1 0-16,20-21 0,-21 0 16,21 0-16,-20 0 0,-1 0 15,0-22-15,21-20 0,-42 20 16,0 1-16,0 0 0,0-1 0,0 1 16,0 0-16,0 21 0,0-1 0,-21 1 15,0 21-15,0 0 0,0 0 16,-1 0-16,1 0 0,0 0 15,0 21-15,-21 1 0,20-1 0,22 0 16,-21 0-16,21 0 16,0 0-16,0 1 0,0-1 0,21 0 15,-21 0-15,22-21 0,-1 0 0,0 21 16</inkml:trace>
  <inkml:trace contextRef="#ctx0" brushRef="#br1" timeOffset="18692.21">12658 3916 0,'0'0'0,"0"21"16,0 0-1,0 0-15,0 1 0,-22-1 16,1 0-16,0 21 0,21-21 16,0 1-16,0-1 0,-21 0 15,21 0-15,-21 0 0,21 0 0,-21 1 16,21-1-1,21-42 17,0-1-32</inkml:trace>
  <inkml:trace contextRef="#ctx0" brushRef="#br1" timeOffset="18868.11">12679 3704 0,'0'0'0,"0"-21"0,0 0 15,-21 21 1,-1 0-16,22 21 31,0 0-15,0 0 0,0 1-16</inkml:trace>
  <inkml:trace contextRef="#ctx0" brushRef="#br1" timeOffset="19324.84">13017 3852 0,'0'43'16,"0"-22"-16,-21-21 16,21 21-16,0 0 0,0 0 15,0 1-15,0-1 0,0 0 0,-21 21 16,21-21-1,-21 1-15,21-1 0,0 0 0,0 0 16,0 0-16,-21 0 16,0-21-1,21-21 17,0 0-32,0 0 15,0 0-15,0 0 0,21-22 0,0 22 16,0-21-16,0 21 0,0-22 0,22 22 15,-22-21-15,64-1 16,20 1-16,-83 42 16,20 0-16,-21 0 0,0 0 15,0 0-15,1 21 0,-22 0 0,21 22 16,-21 20 0,0-42-16,0 1 0,0 20 15,-21-21-15,-1 21 0,1-20 0,-21 41 16,21-42-16,0 0 15,21 1-15,21-22 32</inkml:trace>
  <inkml:trace contextRef="#ctx0" brushRef="#br1" timeOffset="20003.97">13864 3916 0,'0'-21'0,"0"42"0,21-63 15,-21 20-15,0 1 16,0 0 0,-21 21-16,0 0 15,0 0-15,0 0 0,-43 42 16,43-20-16,0-1 16,-22 0-16,22 0 0,0 21 0,0-20 15,0 20-15,0 0 0,21-21 16,0 1-16,0 20 0,0 0 15,0-21-15,21 1 0,0-1 16,0-21-16,21 0 0,-20 0 16,-1 0-16,0 0 0,0 0 0,0-21 15,0 21-15,1-22 0,-1 1 16,0 0-16,0 0 0,-21-21 16,42-22-16,-42 43 0,0-21 15,22 20-15,-22 1 0,21 0 0,-21 0 16,0 0-16,21 21 15,-21-21-15,0 42 16,0 0 0,-21 0-16,0 21 0,21-20 15,-22 20-15,1 0 0,21 1 0,-21-1 16,21 0-16,-21 22 0,21-1 16,0 1-16,0-1 0,0 1 0,0 84 15,0 21 1,0-84-16,0 21 0,21-22 0,-21 1 15,21 0-15,-21 21 0,21-22 16,1 1-16,-1 21 0,0-22 0,-21 1 16,63 148-16,-63-106 15,0-42-15,0-22 0,0 1 16,0-22-16,0 21 0,0-20 16,-42 20-16,21-42 0,-21-21 15,20 0-15,-20 0 0,0 0 0,-1 0 16,1-21-16,0 0 0,-1-21 15,-20-1-15,21 1 0,-1 0 16,1-22-16,0 22 0,-1-22 0,1 1 16,21-1-16,0 1 0,-22-1 0,43 22 15,-21-21-15,21-1 0,0 22 16,0-22-16,0 22 0,0 0 0,21-22 16,-21 22-16,21-1 0,22-20 0,-22 21 15</inkml:trace>
  <inkml:trace contextRef="#ctx0" brushRef="#br1" timeOffset="20921.78">15557 3831 0,'22'0'31,"-1"0"-31,-21-21 16,21 0-16,0 21 0,-21-21 0,0 0 16,0-1-16,0 1 0,0 0 15,0 0-15,0 0 0,0 0 0,-21-1 16,0 22-16,0-21 0,-1 21 16,1 0-16,-21 0 0,21 0 0,-22 21 15,22-21-15,-21 22 0,21 20 0,-22-21 16,1 0-16,0 43 15,-22 20-15,64-62 16,0-1-16,-21 21 0,21-21 0,0 0 16,0 1-16,0-1 0,21-21 15,0 0-15,1 21 0,-1-21 0,0 0 16,21 0-16,1-21 0,-22 21 16,21-21-16,0-1 0,43-41 15,-43 42-15,1-22 0,-1 22 0,0-21 16,-20 0-16,20-22 0,0 22 15,-21-22-15,22 1 0,-22-1 0,0-20 16,0 20-16,0 1 0,-21-1 16,0-42-16,0 64 15,0-43-15,0 64 0,0-21 16,-21 42-16,0 0 0,0 0 16,0 0-16,0 21 0,-1 21 0,22 1 15,-21-1-15,0 85 16,0 21-16,21-84 0,0 20 15,0-20-15,0-1 0,0 1 0,0-22 16,0 0-16,0 22 0,0-43 16,0 21-16,21-20 0,-21 20 0,21-21 15,0 0-15,22-21 0,-22 0 16,21 0-16,43 0 16,-43 0-16,1-21 0,-22 21 15,21-21-15,-21 0 0,22-22 16,-22 22-16,0 0 0,0-21 0,0 21 15,-21-22-15,21 22 0,-21 0 16,0 42 0,0 0-16,-21 0 15,0 1-15,0-1 0,21 0 16,0 0-16,-21 0 16,0 22-16,21-22 0,0 0 15,21-21 1,0 0-1,0-21-15,0 0 16</inkml:trace>
  <inkml:trace contextRef="#ctx0" brushRef="#br1" timeOffset="21083.68">16510 3493 0,'0'0'0,"-21"0"16,0 0-1,-1 0-15,22 21 16,0 0 0,22-21-1</inkml:trace>
  <inkml:trace contextRef="#ctx0" brushRef="#br1" timeOffset="22316.34">16595 3747 0,'0'21'0,"42"-21"16,-21 0-1,0 0-15,0 0 0,85-21 16,-42-22 0,-1 22-16,-20 0 0,-1 0 15,0 0-15,1-22 0,-1 1 0,0 21 16,1-43-16,-22 22 0,0 0 15,0-1-15,0-20 0,-21 20 0,21 1 16,-21 0-16,0-22 0,0 43 16,-21 0-16,0 0 0,0 21 15,0 0-15,0 0 0,-22 0 0,22 0 16,-21 21-16,21 21 0,-1-21 16,-20 22-16,21 20 0,0-20 0,0 20 15,-1 1-15,-20 84 16,21-85-16,21 1 0,-21 20 0,0-20 15,21 21-15,-22-1 0,22-20 16,0 20-16,-21 1 0,21 0 0,0-1 16,0-20-16,-21 190 15,21-169-15,0 84 16,-21-84-16,0-1 0,21-20 0,-21 20 16,-1-20-16,1-1 0,0 1 15,21-22-15,-21 1 0,21-1 0,-21 0 16,21-21-16,0 22 0,0-22 15,21-21 1,0 0-16,0-21 0,22 0 0,-22-22 16,63-20-16,-41 42 15,63-85-15,-43 63 0,-21-20 16,22-1-16,-22 1 0,1-1 16,-1-20-16,-21 20 0,0-20 0,-21 20 15,0-21-15,0 1 0,0 20 0,-21-20 16,0 20-16,-21 1 0,-1-1 15,22 22-15,-21-22 0,-22 1 16,22 20-16,21 22 0,0 0 16,21 0-16,0 0 0,0 0 15,21-1 1,0 22-16,42-21 16,-20 0-16,-1 0 0,64 0 15,-43 0-15,1-1 16,-1-20-16,-20 21 0,20 0 0,1-22 15,42-41-15,-64 41 0,0 1 16,1 0-16,-22-1 0,21-20 16,-21 21-16,0-22 0,-21 22 0,0-22 15,0 22-15,0 0 0,0 20 16,0-20-16,0 21 0,0 0 0,-42 21 16,21 0-1,0 0-15,0 21 0,-1 0 0,1 0 16,0 43-16,0-22 0,0 22 15,21-1-15,-21 1 0,-1 20 0,1-20 16,21 20-16,0 1 16,0-21-16,-21 41 0,21-20 0,-21 0 0,21-1 15,-21 22-15,21-21 0,0 0 16,0-1-16,-21 1 0,-22 105 16,43-105-16,-21 0 0,0-1 0,0 1 15,0 0-15,-22-1 0,22-20 16,-21 21-16,-1-22 0,22-21 0,-21 22 15,21-22-15,0 1 0,-1-1 0,1 0 16,21-21-16,0 1 16,21-22-16,1 0 0,20-22 15,-21 1-15,21 0 0,22 0 16,-22-21-16,64-22 16,-42 22-16,-1-22 0,1 22 0,-1-22 15,1 1-15,-22-1 0,21-20 0,-20 20 16,-1-20-16,-21-1 0,0 0 0,1 1 15,-22 20-15,0-105 16,-22 105-16,1 1 0,0-22 0,-21 22 16,-1-1-16,1 22 0,0-22 15,-1 22-15,1 21 0,0-22 0,-1 22 16,22 0-16,-21 0 0,21 0 0,0 21 16,-1 0-1,44 0 1,-22-21-1,21 21-15,0 0 0,0 0 16,0-22-16,22 22 0,-22 0 0,0-21 16,21 0-16</inkml:trace>
  <inkml:trace contextRef="#ctx0" brushRef="#br1" timeOffset="22680.13">18119 3662 0,'-22'0'0,"1"0"15,42 0 32,1-21-47,-1 21 0,0-21 16,21 21-16,-21-22 0,22 22 0,-22-21 16,21 0-16,-21 21 0,22-21 0,-22 0 15,0 0-15,-21-1 0,0 1 16,0 0-16,0 0 0,-21 21 15,0 0-15,0 0 0,-1 0 16,1 0-16,-21 0 0,21 21 0,-22 0 16,1 43-16,21-43 15,0 0-15,0 21 0,21-20 16,0-1-16,0 0 0,0 0 0,0 0 16,0 0-16,0 1 0,0-1 15,21-21-15,0 21 0,21-21 16,1 0-16,-22 0 0,0 0 0,21 0 15,-21 0-15,1 0 0,20 0 16,-21 0-16,21 0 0</inkml:trace>
  <inkml:trace contextRef="#ctx0" brushRef="#br1" timeOffset="23027.93">18605 3598 0,'0'0'0,"0"-21"0,0 0 0,0 0 15,0 0-15,0-22 16,22 22-1,-1 21-15,0 0 0,0 0 16,0 0-16,0 0 0,1 0 0,-1 0 16,21 0-16,-21 0 0,0 21 15,-21 1-15,22-1 0,-22 0 0,21 0 16,-21 0-16,0 22 0,0-22 16,0 0-16,0 0 0,0 0 0,-21 0 15,21 1-15,-22-22 0,1 0 16,21-22 31,0 1-47,0 0 15,21 0-15,-21 0 0,22 0 0,-1-1 16,0 1-16,0 0 0,0 0 16,-21 0-16,21 0 0,1 21 0,-1-22 15,0 1-15,21 21 0,-21 0 16,1 0-16,-1 0 0,21 0 0</inkml:trace>
  <inkml:trace contextRef="#ctx0" brushRef="#br1" timeOffset="23781.5">19262 3662 0,'0'0'0,"0"21"0,-22-21 16,1 21-16,42-21 47,1 0-47,-1-21 0,21 21 0,-21-21 15,0 0-15,22 21 0,-22-21 16,21-1-16,-21 1 0,1 0 0,-1-21 16,-21 21-16,0-1 0,0 1 15,-21 21 1,-1 0-16,-20 21 0,21 1 16,-21-1-16,20 0 15,-41 21-15,42-21 0,-22 22 16,43-22-16,0 0 15,0 0-15,0 0 0,0 1 0,22-1 16,20-21-16,-21 0 0,0 0 16,22 0-16,-1 0 0,0 0 15,1 0-15,-1 0 0,21 0 0,-20-21 16,-1 21-16,0-22 0,43-41 16,-43 42-16,-20 0 15,-1-22-15,-21 22 0,21 0 16,-21 0-16,21 0 0,-21-1 0,0 1 15,21 21-15,-21 21 32,0 1-32,0-1 0,-21 0 0,0 0 15,21 0-15,-21 0 0,0 22 0,21-22 16,0 0-16,-22 0 0,1 0 16,21 1-16,-21-1 0,21 0 0,0 0 15,-21-21-15,21 21 16,-21-21-16,21-21 31,0 0-31,0 0 16,0 0-16,0-1 0,0 1 0,21 0 15,21-42-15,1 41 16,-22-20-16,21 21 0,0-21 16,-20 20-16,20-20 0,0 21 0,-21 21 15,22 0-15,-22 0 0,21 0 16,-21 0-16,1 42 15,-22-21-15,0 1 0,0 20 0,0-21 16,0 21-16,0-20 0,0-1 0,0 21 16,-22-21-16,1 0 0,0 1 15,21-1-15,-21 0 0,0-21 16,21-21 15,21 21-15,0-21-16,0-1 0,22 1 0,-1 0 15</inkml:trace>
  <inkml:trace contextRef="#ctx0" brushRef="#br1" timeOffset="24012.37">20891 3175 0,'0'0'0,"106"-127"16,-85 106-16,-42 42 31,0 0-31,0 0 0,0 22 0,-22-1 16,22 0-16,-21 1 0,21-1 0,-22 22 15,22-22-15,0 0 0,-21 1 16,21-1-16,-1 0 0,-20 22 16,42-22-16,0-21 15,0 0-15,0 1 0,0-1 0,0 0 16,21-21 0,0 0-16,1-21 15,-1 21-15,0-21 0,0-1 0</inkml:trace>
  <inkml:trace contextRef="#ctx0" brushRef="#br1" timeOffset="24180.29">20553 3344 0,'0'0'16,"-43"0"-16,22 0 0,0 0 0,42 0 31,22 0-31,-22 0 16,21 0-16,0 0 0,1 0 0,-1 0 15,0-21-15,1 21 0,-1-21 16,0 0-16,1 21 0</inkml:trace>
  <inkml:trace contextRef="#ctx0" brushRef="#br1" timeOffset="24965.94">22712 3027 0,'0'0'15,"21"-42"-15,0 20 0,-21 1 0,21 0 16,0-21-16,1 21 0,-22-1 0,21 1 15,-21 0-15,21 0 0,-21-21 16,0 63 15,-21 0-31,21 21 16,-21-21-16,-1 22 0,22-1 0,-21 22 16,21-22-16,-21 21 0,0 1 15,21-1-15,0 1 0,-42 63 16,20-85-16,1 22 0,0-22 15,21 0-15,-21 1 0,0-22 0,0 0 16,-1 0-16,1 0 0,0 1 0,0-22 31,0 0-31,21-22 16,0 1-16,0-21 0,0 21 16,0 0-16,0-22 0,0 1 15,21 0-15,0-1 0,0 1 0,0 0 16,22-1-16,-22 1 0,21 0 15,1 20-15,20 1 0,-21 0 0,22 0 16,-1 21-16,-20 0 0,20 0 16,-20 21-16,62 43 0,-41-1 15,-22-21-15,-21 1 16,-21-22-16,0 21 0,0 1 0,0-22 16,-21 42-16,-21-42 15,21 22-15,-22-22 0,1-21 0,0 21 16,-43 0-16,43-21 15,21 21-15,-22-21 0,22 0 0,0 0 16,21-21 0,0 0-16,21 0 15,0 0-15,0 0 0</inkml:trace>
  <inkml:trace contextRef="#ctx0" brushRef="#br1" timeOffset="25306.75">23304 3493 0,'43'0'32,"-22"0"-32,0 0 15,0 0-15,0-22 0,1 1 0,-1 21 16,21-21-16,-21 0 0,22 0 16,-22 0-16,21 21 0,-21-43 0,0 22 15,1 0-15,-22 0 0,0 0 16,0-1-16,0 1 0,-22 21 15,1 0-15,-42 0 16,42 0-16,-22 21 0,22 1 0,-21 20 16,21-21-16,-1 21 0,1 1 15,0-22-15,0 21 0,21 1 0,0-22 16,0 21-16,0-21 0,0 0 16,0 1-16,0-1 0,21 0 0,0 0 15,0-21-15,1 0 0,20 0 16,0 0-16,-21 0 0,43 0 0,-22 0 15,64-21-15,-42 0 16,-1 0-16,1-22 0</inkml:trace>
  <inkml:trace contextRef="#ctx0" brushRef="#br1" timeOffset="25780.76">24363 2667 0,'0'0'0,"0"-42"0,0-1 0,0 22 16,0 0-16,-21 0 0,-1 21 15,1 0-15,21 21 0,-21 21 16,0 1-16,0-1 0,21 0 0,-21 22 16,21-22-16,-22 22 0,22-1 15,0 1-15,-21-1 0,0 85 16,0-84-16,0-22 0,21 22 0,0-1 16,0-20-16,-21-1 0,-1-21 15,22 21-15,-21-20 0,21-1 0,0 0 16,0 0-16,-21-21 15,21-21 1,0 0-16,0 0 0,21-1 16,0 1-16,-21-21 0,22 0 15,-1 20-15,0-20 0,0 0 16,0-1-16,0 1 0,1 21 16,-1 0-16,0 0 0,0 21 0,0 0 15,0 21-15,1 0 0,-22 0 16,0 21-16,0-20 0,0 20 15,21 0-15,-21-21 0,0 22 0,0-22 16,0 0-16,0 21 0,0-20 16,0-1-16,0 0 0,0 0 15,21-21-15,0 21 0,0-21 16,0 0-16,1 0 0,-1 0 16,21 0-16,0 0 0,-20 0 0,62-21 15,-41 0 1,-1 0-16,-21 0 0,21-1 0,1 1 15</inkml:trace>
  <inkml:trace contextRef="#ctx0" brushRef="#br1" timeOffset="27488.61">24977 3387 0,'0'0'16,"21"-21"-16,-21-64 0,0 64 15,-21 21-15,21-21 0,-22-1 16,1 22-16,0 0 0,-21 0 0,21 0 16,-1 0-16,-20 22 0,21-1 15,0 0-15,-43 42 16,43-41-16,0 41 0,21-42 15,-21 22-15,21-22 0,0 21 16,0-21-16,0 0 0,0 1 0,0-1 16,0 0-16,21 0 15,0-21-15,0 0 0,0 0 16,1 0-16,-1 0 0,0 0 0,21 0 16,-21-21-16,1 21 0,-1-21 15,0 0-15,0-1 0,0-20 0,0 21 16,-21 0-16,0-22 0,22 22 15,-22 0-15,21 0 0,-21 0 16,0 42 0,0 0-16,0 0 15,0 0-15,-21 22 16,21-22-16,0 0 0,-22-21 16,22 21-16,0 0 0,0 22 15,0-1-15,22-42 16,-1 0-1,0 0-15,0 0 0,0 0 16,0 0-16,1 0 16,-1-21-16,0 0 0,0 0 0,0-1 15,0 1-15,1 0 0,-1 0 16,0 0-16,-21-22 0,0 22 16,21 21-16,-21-21 0,0 0 0,21 21 0,-21 21 31,0 0-31,0 0 15,-21 1-15,21-1 0,-21 0 0,21 0 16,-21 0-16,21 0 0,0 22 16,0-22-16,0 0 0,0 0 15,0 0 1,21-21-16,0 0 0,0 0 16,0 0-16,1 0 15,-1 0-15,-21-21 0,21 0 16,0 21-16,0-21 0,0 0 15,-21 0-15,22-1 0,-1-20 0,0 21 16,-21 0-16,21 0 0,-21-1 16,21 22-16,-21-21 0,21 21 0,-21 21 31,0 1-31,0-1 16,-21 0-16,21 0 0,-21 0 15,21 0-15,-21-21 0,21 22 0,0-1 16,0 0-16,0 0 0,0 0 15,0 0 1,21-21-16,0 0 0,0 0 16,1 0-16,-1 0 0,21 0 15,-21 0-15,0-21 0,1 0 16,-1 21-16,0-21 0,0 0 16,0 0-16,-21-1 0,21 1 0,1 0 15,-1 0-15,-21 0 0,0 0 16,21 21-16,-21 21 31,-21 0-31,21 0 16,0 0-16,-21 0 0,-1 1 15,1-1-15,21 0 0,0 0 16,0 0-16,0 0 0,0 1 31,21-22-31,1 0 0,-1 0 0,0 0 16,0 0-16,0 0 0,0 0 15,1-22-15,-1 1 0,0 21 16,0-21-16,0 0 0,0 0 0,1 0 16,-1-1-16,0 22 0,-21-21 15,0 0-15,21 21 0,-21 21 32,0 0-32,0 1 15,0-1-15,-21 0 0,21 0 16,0 0-16,0 0 15,0 1 1,0-1 0,21-21-16,0 0 15,0 0-15,1 0 0,-1 0 16,0 0-16,-21-21 0,21 21 0,0-22 16,0 22-16,-21-42 15,22 21-15,-1 0 0,-21 0 0,0-1 16,0 1-16,0 0 0,0-21 15,0 21-15,0-1 0,0 1 0,0 0 16,-21 21-16,-1 0 16,1 0-1,0 21-15,0 0 0,0 1 0,0-1 16,-1 0-16,1 0 0,21 0 16,0 0-16,-21 1 0,21-1 0,0 0 15,0 0-15,0 0 0,0 0 0,0 1 16,21-22-1,0 0-15,1 0 0,-1 0 16,0 0-16,0 0 0,0 0 16,0 0-16,1-22 0,-1 22 0,0-21 15,0 0-15,0 0 0,0 0 16,1 0-16,-22-1 0,21 22 16,0-21-16,-21 0 0,21 21 0,-21 21 46,0 0-46,0 1 0,0-1 16,0 0-16,0 0 0,0 0 16,0 0-1,21-21 1,0 0-16,1 0 0,-1 0 16,0 0-16,0 0 0,0 0 0,0 0 15,1 0-15,-1 0 0,0-21 0,0 21 16,0-21-16,-21 0 0,21 0 15,-42 21 32,0 0-47,21 21 16,-21-21-16,0 21 16</inkml:trace>
  <inkml:trace contextRef="#ctx0" brushRef="#br1" timeOffset="27740.02">25929 3112 0,'-21'0'0,"42"0"0,-63 0 16,63 0 15,0 0-31,21 0 16,-20 21-16</inkml:trace>
  <inkml:trace contextRef="#ctx0" brushRef="#br1" timeOffset="35652.55">2434 6922 0,'0'0'0,"-21"0"16,0 0-1,0 0-15,-1-22 16,22 1-16,0 0 16,0 0-16,0 0 15,0 0-15,0-1 0,0-20 16,0 0-16,22 21 0,-1-1 16,0 22-16,-21-21 0,21 0 15,0 21-15,0 0 0,1 0 0,20 0 16,-21 0-16,0 21 0,22 0 15,-1 43-15,0-43 0,-21 21 16,-21 1-16,0-1 0,0 0 16,0 1-16,0-1 0,-21 22 0,0-22 15,0 21-15,-21-20 0,-1 20 16,1-20-16,0 20 0,-22-21 16,22 1-16,-43 20 0,43-20 15,-1-22-15,22 0 0,-21-21 0,21 0 16,0 0-16,-1 0 0,1 0 0,0 0 15,0-21-15,0 0 16,0-1-16,21 1 0,-22-21 0,22 0 16,-21-1-16,21 1 0,-21 0 15,21-1-15,0 1 0,0 0 0,0 20 16,0-20-16,0 21 0,0 0 16,21 21-16,0 0 0,1 0 0,-1 0 15,0 0-15,21 0 0,-21 21 16,22 0-16,-22 0 0,21 22 0,-21-22 15,1 21-15,-1 0 0,0 1 16,0-1-16,0 0 0,-21 1 0,0-1 16,0 0-16,0-20 0,0 20 15,21-21-15,-21 0 0,0 0 16,22 1-16,-1-1 16,0-21-16,0 0 15,0 0-15,0 0 0,1-21 0,-1-1 16,0 1-16,0 0 0</inkml:trace>
  <inkml:trace contextRef="#ctx0" brushRef="#br1" timeOffset="35920.4">3175 7239 0,'0'0'0,"0"21"0,21-21 31,0 0-15,0 0-16,-21-21 0,22 0 16,-1 0-16,-21 0 0,0-1 15,0 1 1,-21 21 0,-1 0-16,1 0 0,0 0 15,0 0-15,0 0 16,21 21-16,0 1 0,0-1 15</inkml:trace>
  <inkml:trace contextRef="#ctx0" brushRef="#br1" timeOffset="36424.11">4847 6498 0,'0'0'16,"-42"0"-16,-22-21 0,43 0 16,-21 21-16,-1-21 0,22 0 0,0 21 15,-21-22-15,21 22 0,-1 0 0,1 0 16,64 0 15,-22 0-31,21 0 0,22 0 16,-1 0-16,1 0 0,20 0 15,-20 0-15,20 0 0,1 0 0,106 0 16,-86 0-16,-20 0 16,21 0-16,-21 0 0,-1 0 0,-20 0 15,-1 0-15,-20 0 0,-1 0 0,-21 0 16,0 0-16,-21 22 15,-21-1-15,-21-21 16,-1 0-16</inkml:trace>
  <inkml:trace contextRef="#ctx0" brushRef="#br1" timeOffset="36717.94">5207 6350 0,'0'21'0,"0"0"0,0 1 16,0 20-16,0 0 0,0 1 15,0 41-15,0-20 0,-21-1 16,21 43-16,-21-42 16,-1-1-16,1 1 0,21-1 0,0 1 15,-21-1-15,0 1 0,21-22 0,-21 21 16,21-20-16,0-1 0,0-21 15,0 22-15,0-22 0,0 0 0,0 0 16,0 0-16,21-21 16,0-21-1,0 0-15,43-43 0</inkml:trace>
  <inkml:trace contextRef="#ctx0" brushRef="#br1" timeOffset="37326.6">5778 6900 0,'0'0'0,"64"-21"32,-64 42-32,0 1 15,0-1-15,-21 0 0,0 21 16,21-21-16,-22 22 0,1-1 0,0-21 16,21 22-16,0-1 0,-21-21 0,21 21 15,0-20-15,0 20 0,0-21 16,0 0-16,0 0 0,21-21 0,0 0 15,22 0-15,-22 0 16,21 0-16,0-21 0,1 21 0,-1-21 16,0-21-16,22 21 0,-22-1 0,-21-20 15,22 0-15,-1-1 0,-21 1 16,22 21-16,-22-21 0,0-1 0,0 1 16,0 21-16,0 0 0,-21-22 0,0 22 15,0 0-15,22 0 16,-22 42-1,0 0 1,-22 0-16,1 22 0,21-22 16,0 21-16,0 0 0,-21 1 0,21-1 15,-21 0-15,21 22 0,0-1 16,0-20-16,0 20 0,0 1 16,0-1-16,0-20 0,0 20 0,0 1 15,0-22-15,0 21 0,0 1 0,0-1 16,0 1-16,0-1 0,0-20 15,0 20-15,0 1 0,-21-22 0,0 0 16,-1 1-16,1-1 0,-21 43 16,-43-43-16,43-21 0,0 0 15,-22-21-15,22 0 0,-22 0 16,1 0-16,-1 0 0,1-21 0,20 0 16,-20 0-16,21 0 0,-1 0 0,-20-64 15,42 43 1,-1-1-16,22 22 0,0-21 0,0-1 15,22 1-15,-1 0 0,21-1 0,-21 1 16,43 0-16,-22 21 0,0-22 0,22 1 16,-1 0-16,-20 20 0</inkml:trace>
  <inkml:trace contextRef="#ctx0" brushRef="#br1" timeOffset="37670.4">7048 6710 0,'0'0'0,"-63"21"31,63 0-31,0 22 16,-21-22-16,21 42 0,-21-20 16,21 20-16,-22 1 0,22-1 0,-21 106 15,21-105-15,-21 21 0,-42 359 31,41-359-31,1-1 16,0-20-16,0 21 0,0-22 0,-22 85 16,22-84-16,0-22 15,0 22-15,0-22 0,0 0 16,-1 1-16,22-22 0,-21 0 0,21-42 31,0 0-31,21-1 0,1-20 16,-22 0-16,21-1 0,0-20 0,0-1 15,0 1-15,22-22 0,-22 1 0</inkml:trace>
  <inkml:trace contextRef="#ctx0" brushRef="#br1" timeOffset="37968.4">6837 7303 0,'-21'-85'0,"42"170"0,-64-212 0,22 63 0,21 1 16,-21 20-16,-21-41 15,42 41-15,0 1 0,0 21 0,0-22 16,0 1-16,0 0 0,21 21 15,42-22-15,22 1 16,-43 42-16,1 0 0,20 0 0,-20 0 16,20 21-16,-21 0 0,1 0 15,-1 22-15,0-1 0,-20-21 0,-1 22 16,0-1-16,-21 0 0,0-21 0,0 22 16,-21-1-16,0-21 0,-22 0 15,22 22-15,-21-22 0,-1 0 0,1 0 16,0 0-16,-1 1 0,1-22 0,21 21 15,0-21-15,0 0 0,-1 0 16,22-21 0,22-1-16,-1 22 0,21-21 15,-21 0-15,22 0 0,-22 0 16</inkml:trace>
  <inkml:trace contextRef="#ctx0" brushRef="#br1" timeOffset="38589.07">7535 6900 0,'43'0'32,"-22"0"-32,-21-21 0,21 21 15,0 0-15,-21-21 0,21 21 0,0-21 16,1 0-16,-1 21 16,0-21-16,0-1 0,21 1 0,-20 0 15,-1 0-15,0 0 0,0 0 0,0-1 16,-21 1-16,0 0 0,0 0 15,0 0-15,0 0 0,-21 21 16,0 0-16,-21 21 16,20 0-16,1 0 0,-42 21 15,-1 43-15,43-64 0,0 22 16,0-22-16,0 21 16,21-21-16,-22 22 0,22-22 0,0 0 15,0 21-15,0-21 0,22-21 0,20 22 16,-21-1-16,21-21 0,-20 0 15,62 0-15,-41 0 0,-1 0 16,21 0-16,-20 0 0,-1-21 0,22 21 16,-22-22-16,0 1 0,1 0 15,-1-21-15,0 21 0,-21-22 0,22 22 16,41-106-16,-62 85 16,-1-1-16,-21 22 0,0-21 15,0 21-15,0 0 0,-21 21 16,-1 0-16,1 21 15,0 21-15,0-21 0,0 0 16,21 22-16,-21-1 16,21 0-16,0 22 0,0-43 15,0 0-15,21 0 0,0 1 16,-21 20-16,21-21 0,0 0 0,-21 0 16,0 1-16,0-1 0,0 0 0,0 0 15,0 0-15,0 0 0,0 1 16,0-1-16,-21-21 0,0 21 0,0-21 15,0 0-15,-1 21 0,1-21 0,-21 0 16,21 0-16,0 0 0,-1 0 16,1 0-16,0 0 0,0 0 15,0 0-15,0 0 0</inkml:trace>
  <inkml:trace contextRef="#ctx0" brushRef="#br1" timeOffset="39025.83">4741 7874 0,'-21'0'0,"42"0"0,-21 0 15,43 0-15,-1 0 16,0 0-16,43 0 0,-22 0 16,43 0-16,-21-21 0,42 21 0,0 0 15,21 0-15,0-21 0,0 21 0,22-21 16,-1 21-16,0 0 0,22 0 16,-22-22-16,1 22 0,20 0 0,1 0 15,-1-21-15,-21 21 0,22 0 0,-22 0 16,170-21-16,-191 21 15,127 0-15,-148 0 16,-42 0-16,0 0 0,-22-21 0,1 21 16,-22 0-16,-21 0 0,0 0 0,0 0 15,-42 0 1,0 0 0,0 0-16,0 0 0,0 0 0,-22 0 15,22 21-15,-21 0 0,21-21 16,-22 21-16,1 1 0</inkml:trace>
  <inkml:trace contextRef="#ctx0" brushRef="#br1" timeOffset="39220.94">4953 9038 0,'-21'-21'0,"-22"0"0,43 0 0,0 0 15,0-22-15,0 22 0,0-21 0,0-1 16</inkml:trace>
  <inkml:trace contextRef="#ctx0" brushRef="#br1" timeOffset="39489.8">5122 8488 0,'0'-21'0,"0"42"0,21-63 0,1 20 15,-22 1-15,21 0 0,-21 42 32,0 0-32,-21 1 15,-1 20-15,1 0 0,0 1 16,0-1-16,-21 21 0,20 1 0,-20-1 16,-43 64-16,43-63 15,-21-1-15,-1 1 0,1-22 16,-1 22-16,1-22 0,20 0 0,-20 1 0,20-22 15,-41 42 1,41-41-16,22-1 0,0 0 0,0-21 16,21-21-1,0 0-15,0-1 16,0 1-16,21 0 16,0 0-16,-21-21 0</inkml:trace>
  <inkml:trace contextRef="#ctx0" brushRef="#br1" timeOffset="39804.62">4445 9059 0,'-85'149'31,"43"-128"-15,21 0-16,0 0 0,-22 21 16,22-20-16,0-1 0,-21 0 0,20 0 15,1 0-15,0 0 0,0 1 16,0-22-16,21 21 15,21 0 17,0-21-17,21 0-15,-20 21 0,-1-21 0,21 0 16,-21 21-16,22-21 0,-1 0 16,0 0-16,1 0 0,20 0 15,-21 0-15,1 0 0,-1 0 0,0 0 16,1 0-16,-1 0 0,0 0 0,-20 0 15,-1 0-15,0 0 0,0 0 16</inkml:trace>
  <inkml:trace contextRef="#ctx0" brushRef="#br1" timeOffset="41773.08">1482 10075 0,'0'0'16,"0"-21"-16,0 0 0,0 0 15,0 0-15,0 0 16,0-1 0,-22 22-1,1 0-15,21-21 63,0 0-48,0 0 1,0 0 15,0 0 0,-21 21-15,21-22 0,-21 22-16,21-21 31,-21 21-15,0 0-16,-1 0 15,1 0-15,0 0 16,0 0-16,0 0 0,-22 0 0,22 0 15,0 21-15,-21 1 0,-1-1 16,22 0-16,-21 0 0,21 0 0,-22 22 16,1-1-16,0 21 0,21 1 15,-22-1-15,1 22 0,-22 106 16,43-107-16,0 1 16,21 0-16,0-22 0,0 1 0,0-1 15,0 1-15,21-22 0,22 21 16,-1-41-16,-21 20 0,43-21 0,-22 0 15,0-21-15,22 0 0,-1 0 16,1 0-16,-1-21 0,1 0 0,-1 0 16,1-22-16,-1 22 0,1-21 15,-1 0-15,1 20 0,-22-20 0,0 0 16,-20-1-16,-1 22 16,0-21-16,-21 0 0,0 20 0,0-20 0,0 21 15,0 0-15,-21 21 16,0 0-16,-1 21 15,1 0-15,0 0 0,21 22 0,-21-22 16,0 21-16,0 0 0,-1 1 16,22-1-16,-21 0 0,0 1 15,21-22-15,0 64 0,0-64 16,0 0-16,0 0 0,0 0 0,21 0 16,0-21-16,22 0 0,-22 0 15,0 0-15,21-21 0,-20 0 0,20 0 16,-21 0-16,21 0 0,22-22 15,-43 1-15,21 0 16,-20-1-16,-22 1 0,0 21 16,0-22-16,0 22 0,0-21 15,0 21-15,-22-22 0,1 43 16,-21-21-16,21 21 0,-22 0 0,22 0 16,-21 0-16,0 0 0,20 0 0,-20 21 15,21 1-15,-21-22 0,20 21 16,22 0-16,0 0 15,43-21 1,-22 0-16,0 0 0,21-21 16,1 21-16,-1-21 0,0 0 0,1-1 15,-1 22-15,0-21 0,1 21 16,-1 0-16,0 0 0,22 0 0,-22 0 16,1 0-16,-22 0 0,21 21 15,-21 1-15,0-1 0,1 0 16,-22 21-16,0-21 0,0 1 15,0-1-15,0 21 0,0-21 0,0 0 16,-22 1-16,22-1 0,-21-21 16,0 42-16,0-42 0,0-21 31,21 0-15,0 0-16,0-1 0,0-20 15,21 21-15,0-21 0,0 20 16,-21-20-16,21 21 0,1-21 0,-1 20 15,0-20-15,21 21 16,-21 0-16,1 21 0,20 0 0,-21 0 16,0 0-16,22 0 0,-22 0 15,0 21-15,0 0 0,-21 0 0,0 0 16,21 1-16,-21-1 0,0 42 16,0-42-16,0 1 15,0-1-15,0 0 0,0 0 0,-21 21 16,21-63 15,21 21-31,0-21 0,-21 0 16,22 0-16,-1 0 0,0-22 15,0 22-15,0-21 0,0 21 16,1-22-16,-1 22 0,0-21 0,0 21 16,0-1-16,0 22 0,1 0 15,-1 0-15,0 22 16,-21-1-16,0 0 0,0 0 15,0 21-15,0-20 0,0-1 0,0 21 16,0-21-16,0 0 0,0 1 16,0-1-16,0 0 0,21 0 0,-21 0 15,42 0-15,-20-21 16,-1 0-16,42 0 16,-42 0-16,22 0 0,-1-21 15,-21 0-15,22 0 0,-1 0 0,-21 0 16,21-1-16,-20 1 0</inkml:trace>
  <inkml:trace contextRef="#ctx0" brushRef="#br1" timeOffset="42096.9">3683 10478 0,'0'0'15,"0"-22"-15,-21 22 16,0 22-16,21-1 16,0 0-16,0 0 0,-22 0 15,22 22-15,-21 41 0,21 22 16,0-64-16,-21 22 15,21-1-15,-21 1 0,21 21 16,0-1-16,0 86 0,0-65 16,0-20-16,-21 21 0,21-21 15,0 20-15,0-20 0,0 21 0,-21-21 16,21-22-16,0 22 0,0-22 0,0 1 16,0-22-16,0 22 0,0-22 15,0-21-15,0 21 0,0 22 16,0-85 15,0 0-31,0-1 0,0 1 0,0-21 0,21 0 16,0-22-16,0 1 0,-21-1 15,21-21-15,0 1 0,1-22 16,-1 21-16</inkml:trace>
  <inkml:trace contextRef="#ctx0" brushRef="#br1" timeOffset="42380.74">3704 10901 0,'0'0'15,"0"-64"-15,0 22 0,0 21 0,0-21 0,0-1 16,0 1-16,0 21 0,0-22 0,21 22 16,0 0-16,1 0 0,20 0 15,-21 0-15,21 21 0,22 0 16,-43 21-16,21 0 0,-20 0 16,-1 0-16,0 22 0,-21-22 15,0 21-15,0 0 0,0-20 0,0 20 16,-21 0-16,0-21 0,-1 22 15,1-22-15,0 0 0,-21 0 0,21 0 16,-1 1-16,-20-1 0,21-21 0,0 0 16,0 0-16,-1 0 0,1 0 15,21-21-15,0-1 16,21 1-16,1 0 0,-1 0 0,0-21 16,21-1-16,-21 1 0,22 0 15,-22-1-15</inkml:trace>
  <inkml:trace contextRef="#ctx0" brushRef="#br1" timeOffset="43029.61">4339 10160 0,'0'0'0,"21"0"0,0 0 15,-21 21 1,0 0-16,0 1 0,0 20 0,0 43 16,-21-22-16,0-21 0,21 1 15,0 20-15,0-20 0,-21-1 16,21 0-16,0 1 0,0-22 0,0 21 15,0-21-15,0 0 0,0 1 16,21-22-16,0 0 0,0 0 16,1 0-16,-1 0 0,0 0 0,0 0 15,21-22-15,-20 1 16,-1 0-16,21-21 0,-21 21 0,0-1 16,1-20-16,-1 0 0,0 21 0,0-1 15,0-20-15,0 21 0,-21 0 16,22 21-16,-1 0 0,-21 21 15,0 0 1,0 0-16,0 0 0,0 1 16,0-1-16,0 0 0,0 0 0,0 21 15,0-20-15,0 20 0,0-21 16,21 0-16,0 0 0,0 1 16,0-1-16,22-21 15,-22 0-15,0 0 0,21 0 0,1 0 16,-22 0-16,21 0 0,1-21 15,-22 21-15,21-22 0,0 1 0,1 0 16,-1-21-16,0 21 0,1-22 0,-22 1 16,0 0-16,0-1 0,0 1 15,1 0-15,-22 20 0,21-20 0,-21 21 16,0 0-16,-21 21 16,-1 0-16,1 0 15,0 21-15,0 0 0,0 21 16,0-20-16,-22 41 0,43-21 0,-21-20 15,21 20-15,0-21 16,0 21-16,0-20 0,21-1 0,0 0 16,1 0-16,-1-21 0,21 21 0,-21-21 15,22 0-15,-1 0 0,-21 0 16,21 0-16,1-21 0,-1 21 0,0-21 16,-20 0-16,20 0 0,0-22 15,-21-63 1,-21 64-16,0 0 0,0 21 0</inkml:trace>
  <inkml:trace contextRef="#ctx0" brushRef="#br1" timeOffset="43328.44">5101 10118 0,'0'0'0,"-21"21"0,21 0 0,21-21 32,0 0-32,0 0 0,1 0 0,-1 0 15,-21-21-15,21 0 0,0 21 0,-21-21 16,0-1-16,0 1 16,0 0-16,0 0 0,-21 21 15,0 0-15,0 0 16,-1 0-16,1 0 0,0 0 15,0 21-15,0-21 0,21 21 0,-21 0 16,-1-21-16,22 22 0,-21-1 0,21 0 16</inkml:trace>
  <inkml:trace contextRef="#ctx0" brushRef="#br1" timeOffset="43897.12">7535 8276 0,'0'-21'0,"0"42"0,0-63 16,0 21-16,21 0 0,-21-1 0,22 1 15,-22 0-15,21 0 16,0 21 0,-21 21-1,21 21-15,0-20 0,0 20 0,22-21 16,-1 21-16,0 1 0,22 20 16,-22-20-16,22-1 0,84 127 15,-85-105-15,-20-1 16,-1 1-16,0-22 0,22 22 15,-22-1-15,1-21 0,-22 1 0,21-1 16,0 0-16,-20 1 0,20-22 0,-21 21 16,0-21-16,0 1 0,1-1 15,-1 0-15,-21 0 0,21-21 0,-21 21 16,-21-21 0,0 0-1,-22-21-15,22 0 0,0 21 0,-21-21 16,20 0-16</inkml:trace>
  <inkml:trace contextRef="#ctx0" brushRef="#br1" timeOffset="44197.11">8043 9186 0,'-21'0'16,"42"0"-16,-21 22 31,21-22-31,1 21 0,-1 0 0,0-21 16,21 21-16,1 0 0,-1 0 0,-21-21 15,21 22-15,1-1 0,20 0 16,-20-21-16,-1 21 0,0-21 0,1 0 16,20 21-16,1-21 15,-43 0-15,0 0 16,0-21-16,0 21 0,0-21 0,-21 0 16,0 0-16,0-1 0,22 1 0,-22-21 15,0 21-15,0 0 0,21-1 16,-21-20-16,0 21 0,21 0 15,-21 0-15,21 21 0,0 0 16,0 0-16,1 0 16,-1 0-16,0 0 0</inkml:trace>
  <inkml:trace contextRef="#ctx0" brushRef="#br1" timeOffset="44604.64">9483 9694 0,'0'-42'16,"0"84"-16,0-105 0,0 21 0,0 20 0,0-20 15,0 21-15,0 0 0,21 21 16,-21 21 0,0 21-16,0 1 0,0-1 15,0 0-15,0 22 0,0-22 16,0 22-16,0-1 0,0-21 0,0 22 15,0-22-15,0 1 0,0 20 0,0-21 16,0 1-16,0-1 0,0 0 16,0-20-16,0 20 0,0-21 0,0 0 15,-21 0-15,21 1 0,-22-22 16</inkml:trace>
  <inkml:trace contextRef="#ctx0" brushRef="#br1" timeOffset="45924.19">9377 9991 0,'0'0'0,"0"-254"16,0 190-1,0 22-15,0-22 0,21 22 0,0 0 16,0-1-16,43-20 16,-22 21-16,0 20 0,22 1 15,-22 0-15,22 0 0,-1 21 0,22 0 16,-22 0-16,1 21 0,-1 0 15,-20 22-15,20-1 0,-20 0 0,-22 1 16,0 20-16,0-21 0,-21 22 0,0-22 16,-21 22-16,0-22 0,-22 0 15,-20 1-15,-1-1 0,1 0 0,-22-20 16,-63 41-16,85-42 0,-64 0 16,84-21-16,1 0 15,0 0-15,20 0 0,1 0 0,0 0 16,0 0-16,21-21 0,0 0 15,0 0-15,0-21 16,21 20-16,-21 1 0,21 21 16,0 0-16,1 0 0,-1 21 0,0 1 15,-21-1-15,0 21 16,21-21-16,-21 0 0,21 22 0,-21-22 16,21 21-16,-21-21 0,0 22 0,22-22 15,-22 0-15,21 21 0,0-20 16,0-1-16,-21 0 0,21 0 0,22 0 15,-22-21-15,0 0 0,21 0 0,22 0 16,-22 0-16,0-21 16,1 21-16,-1-21 0,0 0 15,1 0-15,-1-1 0,0-20 0,-20 21 16,20 0-16,0-22 0,-21 22 0,1-21 16,20 21-16,-21-22 0,0 22 15,-21 0-15,21 0 0,-21 0 0,22 0 16,-44 42 15,1 0-31,0 0 0,21 21 16,-21-20-16,0-1 0,21 21 0,0-21 15,0 0-15,0 22 0,0-22 16,0 0-16,0 0 0,0 0 0,0 1 16,0-1-16,21 0 0,21-21 15,-21 0-15,1 0 16,20 0-16,-21 0 0,21 0 0,-20-21 15,20 0-15,-21-1 0,21 1 0,-20 0 16,-1 0-16,21 0 0,-21 0 16,0-22-16,1 22 0,-1 0 0,0-21 15,0 20-15,0 1 0,-21 0 0,0 0 16,-21 21 15,0 21-31,0-21 0,21 21 16,-21 0-16,-1 1 0,1 20 0,21-21 0,-21 0 15,21 0-15,0 22 16,0-22-16,0 0 0,0 21 0,0-20 16,21-1-16,0 0 0,1 21 0,20-42 15,-21 21-15,64 1 16,-43-22-16,43 0 16,-43 0-16,22 0 0,-22 0 0,0-22 0,1 1 15,-1 0-15,-21 0 0,21-21 16,-20 20-16,-1 1 0,0-21 15,0 21-15,-21-22 0,21 22 0,-21-21 16,0 21-16,0 0 0,0-1 0,0 1 16,-21 21-1,0 0-15,0 21 16,21 1-16,0-1 0,0 0 16,-21 0-16,21 0 0,0 0 15,0 1-15,0 20 0,0-21 0,0 0 16,0 0-16,0 1 0,0-1 0,0 0 15,0 0-15,0 0 0,0-42 47,0 0-47,0 0 0,0 0 16,0-1-16,0 1 0,0-42 16,0 42-16,0-22 0,21 1 15,-21 21-15,21-22 0,0 1 0,0 0 16,-21-1-16,21 1 0,22 21 15,-22 0-15,0 0 0,21-1 0,-20 22 16,20 0-16,0 22 0,-21-1 0,22 21 16,-22-21-16,0 22 0,0-1 15,0 0-15,1-21 0,-22 22 0,0-1 16,0 0-16,0-20 0,0 20 0,0-21 16,0 0-16,-22 22 0,1-43 15,21 21-15,-21 0 0,21-42 31,0 0-15,0-1-16</inkml:trace>
  <inkml:trace contextRef="#ctx0" brushRef="#br1" timeOffset="47573.27">12742 10202 0,'0'0'0,"-21"22"16,21-1-16,-21-21 15,21 21-15,-21-21 16,21 21-1,-21-21-15,-1 0 0,22-21 32,0 0-32,0 0 15,0-22-15,22 22 16,-1 0-16,0 0 0,0-22 0,0 1 16,0 0-16,1-1 0,-1-20 0,0-1 15,21 1-15,-21-1 0,1-20 16,20 20-16,-21 1 0,0-1 15,0 22-15,1-22 0,-22 22 0,21 0 16,-21 21-16,21-22 0,-21 22 16,0 0-16,-21 21 15,0 42-15,-1-21 16,1 22-16,-21-1 0,21 0 0,-22 22 16,22-1-16,0 1 0,-21-1 15,21 1-15,-1-1 0,1 1 0,21-1 16,0 86-1,0-128-15,0 21 0,0 0 0,21-20 16,1-1-16,-1 0 0,0 0 0,0-21 16,0 21-16,0-21 0,22 0 15,-1 0-15,-21 0 0,22 0 0,-1 0 16,0 0-16,1-21 0,-1 0 0,0 0 16,1 0-16,-1-1 0,-21 1 15,21 0-15,-20 0 0,20-21 0,-21 20 16,-21 1-16,21 0 0,-21 0 0,21 21 15,-21-21-15,0 42 16,-21 0 0,0-21-16,21 21 0,-21 0 0,0 22 15,21-22-15,-21 0 0,21 0 16,0 0-16,0 1 0,0-1 16,0 0-16,0 0 0,21 0 15,0-21-15,0 0 0,0 21 0,0-21 16,43 0-16,-22 0 15,-21 0-15,22 0 0,-1 0 0,-21-21 16,22 0-16,-22 21 0,21-21 0,-21-21 16,0 20-16,1 1 0,20-21 0,-42 21 15,21-22-15,0 1 0,-21 21 16,21-43-16,-21 43 0,0 0 16,0 42-1,-21 0 1,0 22-16,0-22 0,0 0 15,0 0-15,21 22 0,-22-22 0,1 0 16,21 0-16,0 0 0,-21 0 16,21 1-16,0-1 0,0 0 0,0 0 15,0 0-15,21-21 32,-21-21-17,21 0-15,1 0 0,-22 0 16,21-1-16,0 1 0,-21-21 15,21 21-15,0 0 0,0-22 16,1 22-16,-1 0 0,21-21 16,0 20-16,-20 22 15,-1 22 1,-21-1-16,0 21 0,0-21 16,0 0-16,0 1 0,0 20 15,0-21-15,0 0 0,0 0 0,0 1 16,0-1-16,0 0 0,0 0 0,0 21 15,21-42 1,0 0-16,0 0 16,0 0-16,1 0 15,-1-21-15,0 0 0,21 0 0,-21 0 16,1 0-16,20-1 0,-21 1 16,21-21-16,-20 21 0,20-22 0,0 22 15,-21-21-15,22 0 0,-22 20 0,21 1 16,-21 0-16,1 0 0,-1 0 15,0 0-15,0 21 16,-21 21 0,0 0-16,0 0 0,0 21 15,0-20-15,0-1 0,0 21 0,0-21 16,-21 22-16,21-22 0,0 0 0,0 21 16,0-21-16,0 1 15,21-1-15,0 0 0,0 0 0,22 0 16,-22-21-16,42 0 15,-20 0-15,-1 0 0,0 0 16,1 0-16,-1 0 0,0 0 0,1-21 16,-1 0-16,0 0 0,1 0 0,-1-1 15,0-20-15,1 0 0,-22-1 16,21 1-16,-21 0 0,1-1 0,-1 1 16,0 0-16,-21-1 0,0 22 15,0-21-15,-42 42 16,20 0-16,1 21 0,-21 21 15,21-20-15,-22 20 16,22 0-16,-21 64 16,42-64-16,0-20 0,0 20 0,0-21 15,21 0-15,21 0 0,-20 1 16,20-1-16,0 0 0,1-21 0,20 0 16,-21 0-16,1 0 0,-1 0 0,0 0 15,22 0-15,-22 0 0,1-21 16,-1 21-16,-21-21 0,21-1 15,1 1-15,-22 0 0,21-21 0,-21-1 0,1 1 16,-1 0-16,0-1 0,-21-20 16,0 21-16,0-1 0</inkml:trace>
  <inkml:trace contextRef="#ctx0" brushRef="#br1" timeOffset="47953.57">14266 8996 0,'0'0'0,"-42"21"0,21 21 15,0-20-15,-1 20 16,22-21-16,0 0 0,0 0 0,0 1 15,22-22-15,-1 21 0,0-21 16,21 0-16,-21 0 0,22 0 16,-22-21-16,21-1 0,-21 22 0,22-21 15,-22 0-15,-21 0 0,0 0 16,21 0-16,-21-22 0,0 22 0,0-21 16,-21 21-16,0-1 0,0 1 15,-22 21 1,-20 0-16,20 0 0,22 0 0,0 21 15,0 1-15,0-22 0,0 21 16,-1 0-16,1 0 0,0 0 16,21 0-16,-21-21 15</inkml:trace>
  <inkml:trace contextRef="#ctx0" brushRef="#br1" timeOffset="48255.97">12361 9483 0,'-21'21'0,"42"-42"0,-63 42 16,63-21-1,0 0-15,0 0 16,22 0-16,-1 0 0,0 0 0,1 0 15,-1 0-15,0 0 0,22 0 0,-1 0 16,1-21-16,-1 21 0,-20 0 16,20 0-16,-20 0 0,-1-21 0,0 21 15,1 0-15,-22 0 0,0 0 16,-21-22 0,-21 22-1,-22 0-15,22 0 0</inkml:trace>
  <inkml:trace contextRef="#ctx0" brushRef="#br1" timeOffset="49252.42">1355 11832 0,'-22'21'0,"44"-42"0,-65 42 15,22-21-15,-21 0 0,21 0 0,-1 0 16,1 0-16,-21 0 0,21 0 15,0 0-15,-1 0 0,1 0 16,-21 0-16,21 0 0,0 0 16,-1 0-16,1 0 0,0 0 15,42 0 17,22 0-32,-1 0 0,0 0 15,43 0-15,21-21 0,0 21 16,21 0-16,0 0 0,0-21 0,211 21 15,-168 0-15,-1-21 16,21 21-16,1 0 0,-1 0 0,1 0 16,-22 0-16,22-21 0,-43 21 0,21 0 15,-21 0-15,1 0 0,-1 0 16,-21-21-16,0 21 0,-21 0 16,-1 0-16,-20-22 0,0 22 0,-22 0 15,-20 0-15,20 0 0,-42-21 0,0 21 16,22 0-16,-22 0 15,-21-21-15,-21 21 32,0-21-17,-1 21-15,1 0 16,0 0-16,0 0 16,0-21-16,0 21 15</inkml:trace>
  <inkml:trace contextRef="#ctx0" brushRef="#br1" timeOffset="55069.56">10054 11113 0,'0'0'0,"-42"0"0,21 0 0,-22 0 15,22 0-15,-21 0 0,-1 0 0,22 0 16,-63 0-16,62 0 15,-20 0-15,0 0 0,-1 0 0,1 0 16,0 0-16,21 0 0,-22 0 0,1 0 16,0 0-16,20 0 0,-20 0 15,21 0-15,0 0 0,-22 0 0,22 0 16,0 0-16,0 0 16,42 0 15,21 0-31,1 0 15,-1 0-15,0-22 0,22 22 0,21 0 16,20 0-16,1-21 0,21 21 0,0 0 16,21 0-16,1 0 0,-1-21 15,21 21-15,22 0 0,-1 0 0,1 0 16,232 0-16,-211-21 0,20 21 16,-20 0-16,0 0 0,-1 0 15,1 0-15,0-21 0,-22 21 0,1-21 16,-22 21-16,22 0 0,-43-22 0,21 22 15,-42 0-15,0-21 16,0 21-16,64-21 0,-107 21 16,1 0-16,42-42 0,-85 42 15,1 0-15,-1-21 0,-21 21 16,21 0-16,-42-22 0,22 22 0,-1-21 16,-42 21 15,-1 0-31,1 0 0,0 0 15,0 0-15,0 0 16,0 0-16,-1 0 0,1 0 0,-21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016E-0C8D-4E2B-A920-2C95B7D24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8ECC6-5FBD-4207-966C-2E596DB31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A14BD-E24D-491E-B719-24019664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53F-47AA-4EE2-B195-E1DFE587C0D3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89FE0-A5DE-4FFB-8042-BE315D12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FF7F5-259E-4C84-A177-F98F1F89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01F2-55F7-42C9-8B2D-0729DAE06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27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2F28-DF89-4864-B2EC-4FC6F16B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49AEB-49C0-4600-A6A8-AEF32CE66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822F3-B43D-4B67-8DA6-C1BC3ED9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53F-47AA-4EE2-B195-E1DFE587C0D3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FEBDF-8BFB-4326-B6A7-AE928672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E44B5-1D1A-4EF8-BCCB-102DF829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01F2-55F7-42C9-8B2D-0729DAE06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30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BF25B-6CCF-4EB8-92F3-4117163E7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0A0BD-1888-4C3A-9B2E-33346DF1A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710BD-BBC4-4DF7-B8D7-2F941D10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53F-47AA-4EE2-B195-E1DFE587C0D3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DDC82-4078-4CFD-B3E9-468F0947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AE0A4-D935-48EE-B7D3-3CB48FE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01F2-55F7-42C9-8B2D-0729DAE06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07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9065-E4BD-40BF-8AF7-F30D4B27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348F-CAC0-458F-9A46-11F4DCB09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D2DA6-6855-476A-B8D7-D8EE60D7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53F-47AA-4EE2-B195-E1DFE587C0D3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70EF2-FF91-440A-A398-73075CCE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95D62-861E-4CC8-A14F-E44A822C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01F2-55F7-42C9-8B2D-0729DAE06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62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29BA-A15B-4C3F-94EC-5AFAF8DC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A6D75-FCF0-40E7-9F29-1D4899CE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E7B2B-5063-4262-94A9-D579E362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53F-47AA-4EE2-B195-E1DFE587C0D3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4E317-69F7-4AB1-9A08-C1057086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E6388-EEC9-4AEC-97EA-92096AF2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01F2-55F7-42C9-8B2D-0729DAE06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51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2C84-8037-486A-9673-6E5E3F82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32EE2-1FA4-4259-B7F7-669082841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B2E84-E6E6-4D73-9AEA-ECCCA8A70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7D861-02CC-4447-97D6-222DCE74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53F-47AA-4EE2-B195-E1DFE587C0D3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BC33F-DDBB-4420-BF49-CE1E5AC5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555BB-1E44-453C-B7FF-FD0E5285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01F2-55F7-42C9-8B2D-0729DAE06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97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7571-A648-48C0-A669-629249387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D3623-2250-448B-BCC0-E520CF63C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31F2D-03DE-4291-8EB0-2C10EFDB5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22F1F-298D-4263-813E-87CF61496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58747-039E-48B4-AB3F-F64E5BD5C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F55831-E4DF-43C3-BECA-B472C88B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53F-47AA-4EE2-B195-E1DFE587C0D3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44D77-8FB0-483E-8662-0BF53377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20722-78FD-42A3-B8FB-6E229749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01F2-55F7-42C9-8B2D-0729DAE06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57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C9B3-E0ED-40F3-A05D-700B900E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3AEF87-B427-412E-9104-ACBF5AB4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53F-47AA-4EE2-B195-E1DFE587C0D3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7F0A6-D519-44C9-88C4-E8C7E108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FCE82-4628-4374-82C6-AAF7198D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01F2-55F7-42C9-8B2D-0729DAE06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47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AC463-75B6-40E1-916F-BC9FA649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53F-47AA-4EE2-B195-E1DFE587C0D3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DF918-8F27-45F8-9BA6-622BAA7C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57E7C-4D16-46EA-BF8B-74EC1200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01F2-55F7-42C9-8B2D-0729DAE06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24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68372-E02A-4CC7-B875-3C60305D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AC7A7-743F-4CFC-85B7-D5D49841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E80CC-47DD-4B7B-9841-73EF553F7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3504-6DB5-4B01-B61C-93CB39EA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53F-47AA-4EE2-B195-E1DFE587C0D3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ABBEC-4AE4-4D82-A1B3-E1F949D3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78C80-F377-4B3D-963D-80A71C54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01F2-55F7-42C9-8B2D-0729DAE06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14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80D4-B9DF-4F15-BD56-4D4397AE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48330-F2D6-4F55-82D8-E1E51F7CC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3ACB0-6CD4-42A3-9DF3-200DAA7D2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D0159-53CA-496F-BC48-DA05E714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53F-47AA-4EE2-B195-E1DFE587C0D3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C254D-CFB8-4F2D-A7EA-DEB35E5C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FC817-12AE-4CC2-934C-B1C47D2A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01F2-55F7-42C9-8B2D-0729DAE06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6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E6EEC-2EFE-49F2-9D32-F7733580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280B6-282F-4974-8964-9AA132C58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0550F-9005-4752-94BF-97EEE6F97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3E53F-47AA-4EE2-B195-E1DFE587C0D3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7A2D0-7039-4C47-8DCE-BE786D899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8624-92A8-4BCC-9284-0CC3D007E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601F2-55F7-42C9-8B2D-0729DAE06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97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C65C-15A3-436B-961C-B70DA3CC0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6A05B-0F11-4B8E-82DD-6F6469BB3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981B01-CAD5-47F3-8D0E-8FED08427A75}"/>
                  </a:ext>
                </a:extLst>
              </p14:cNvPr>
              <p14:cNvContentPartPr/>
              <p14:nvPr/>
            </p14:nvContentPartPr>
            <p14:xfrm>
              <a:off x="350640" y="23040"/>
              <a:ext cx="8900280" cy="359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981B01-CAD5-47F3-8D0E-8FED08427A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13680"/>
                <a:ext cx="8919000" cy="361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572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C65C-15A3-436B-961C-B70DA3CC0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6A05B-0F11-4B8E-82DD-6F6469BB3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561DB2-7766-470E-8333-FF98283716B1}"/>
                  </a:ext>
                </a:extLst>
              </p14:cNvPr>
              <p14:cNvContentPartPr/>
              <p14:nvPr/>
            </p14:nvContentPartPr>
            <p14:xfrm>
              <a:off x="137160" y="91440"/>
              <a:ext cx="9792000" cy="642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561DB2-7766-470E-8333-FF98283716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82080"/>
                <a:ext cx="9810720" cy="64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331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C65C-15A3-436B-961C-B70DA3CC0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6A05B-0F11-4B8E-82DD-6F6469BB3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66918D-713D-4066-84B5-0017C0DB293C}"/>
                  </a:ext>
                </a:extLst>
              </p14:cNvPr>
              <p14:cNvContentPartPr/>
              <p14:nvPr/>
            </p14:nvContentPartPr>
            <p14:xfrm>
              <a:off x="45720" y="91440"/>
              <a:ext cx="8672040" cy="361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66918D-713D-4066-84B5-0017C0DB29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82080"/>
                <a:ext cx="8690760" cy="36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170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C65C-15A3-436B-961C-B70DA3CC0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6A05B-0F11-4B8E-82DD-6F6469BB3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BAFF87-A01C-46AE-8669-4EABCA768031}"/>
                  </a:ext>
                </a:extLst>
              </p14:cNvPr>
              <p14:cNvContentPartPr/>
              <p14:nvPr/>
            </p14:nvContentPartPr>
            <p14:xfrm>
              <a:off x="365760" y="129600"/>
              <a:ext cx="9220680" cy="323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BAFF87-A01C-46AE-8669-4EABCA7680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120240"/>
                <a:ext cx="9239400" cy="325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8040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C65C-15A3-436B-961C-B70DA3CC0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6A05B-0F11-4B8E-82DD-6F6469BB3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4811EC-59D7-4711-A1E5-6A531949F13B}"/>
                  </a:ext>
                </a:extLst>
              </p14:cNvPr>
              <p14:cNvContentPartPr/>
              <p14:nvPr/>
            </p14:nvContentPartPr>
            <p14:xfrm>
              <a:off x="91440" y="167760"/>
              <a:ext cx="9952200" cy="618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4811EC-59D7-4711-A1E5-6A531949F1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158400"/>
                <a:ext cx="9970920" cy="62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9781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C65C-15A3-436B-961C-B70DA3CC0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6A05B-0F11-4B8E-82DD-6F6469BB3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AF6E62-831D-4CE0-9613-453FDFC3A1E0}"/>
                  </a:ext>
                </a:extLst>
              </p14:cNvPr>
              <p14:cNvContentPartPr/>
              <p14:nvPr/>
            </p14:nvContentPartPr>
            <p14:xfrm>
              <a:off x="129600" y="23040"/>
              <a:ext cx="8999640" cy="566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AF6E62-831D-4CE0-9613-453FDFC3A1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13680"/>
                <a:ext cx="9018360" cy="568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9640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C65C-15A3-436B-961C-B70DA3CC0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6A05B-0F11-4B8E-82DD-6F6469BB3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C4B0F1-7BD1-45CF-B1F9-249A8459C0D3}"/>
                  </a:ext>
                </a:extLst>
              </p14:cNvPr>
              <p14:cNvContentPartPr/>
              <p14:nvPr/>
            </p14:nvContentPartPr>
            <p14:xfrm>
              <a:off x="0" y="114480"/>
              <a:ext cx="10013040" cy="495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C4B0F1-7BD1-45CF-B1F9-249A8459C0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05120"/>
                <a:ext cx="10031760" cy="49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0704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4AEABB-A5FB-4586-A594-5457B91916E4}"/>
                  </a:ext>
                </a:extLst>
              </p14:cNvPr>
              <p14:cNvContentPartPr/>
              <p14:nvPr/>
            </p14:nvContentPartPr>
            <p14:xfrm>
              <a:off x="396360" y="160200"/>
              <a:ext cx="9281520" cy="4724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4AEABB-A5FB-4586-A594-5457B91916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150840"/>
                <a:ext cx="9300240" cy="47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696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C65C-15A3-436B-961C-B70DA3CC0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6A05B-0F11-4B8E-82DD-6F6469BB3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A2B884-E62D-4A6C-B100-18770877140C}"/>
                  </a:ext>
                </a:extLst>
              </p14:cNvPr>
              <p14:cNvContentPartPr/>
              <p14:nvPr/>
            </p14:nvContentPartPr>
            <p14:xfrm>
              <a:off x="365760" y="281880"/>
              <a:ext cx="5905800" cy="416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A2B884-E62D-4A6C-B100-1877087714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272520"/>
                <a:ext cx="5924520" cy="418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62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C65C-15A3-436B-961C-B70DA3CC0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6A05B-0F11-4B8E-82DD-6F6469BB3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0679C4-A02F-4CB8-823C-FE6551094D1E}"/>
                  </a:ext>
                </a:extLst>
              </p14:cNvPr>
              <p14:cNvContentPartPr/>
              <p14:nvPr/>
            </p14:nvContentPartPr>
            <p14:xfrm>
              <a:off x="99000" y="76320"/>
              <a:ext cx="7254720" cy="519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0679C4-A02F-4CB8-823C-FE6551094D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66960"/>
                <a:ext cx="7273440" cy="521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34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C65C-15A3-436B-961C-B70DA3CC0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6A05B-0F11-4B8E-82DD-6F6469BB3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6EEC75-CAD3-4E91-9496-61771A1551FD}"/>
                  </a:ext>
                </a:extLst>
              </p14:cNvPr>
              <p14:cNvContentPartPr/>
              <p14:nvPr/>
            </p14:nvContentPartPr>
            <p14:xfrm>
              <a:off x="205560" y="60840"/>
              <a:ext cx="7696800" cy="556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6EEC75-CAD3-4E91-9496-61771A1551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51480"/>
                <a:ext cx="7715520" cy="55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561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C65C-15A3-436B-961C-B70DA3CC0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6A05B-0F11-4B8E-82DD-6F6469BB3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2B4923-9C22-4C7E-9F8A-B5E625BC5584}"/>
                  </a:ext>
                </a:extLst>
              </p14:cNvPr>
              <p14:cNvContentPartPr/>
              <p14:nvPr/>
            </p14:nvContentPartPr>
            <p14:xfrm>
              <a:off x="243720" y="198000"/>
              <a:ext cx="5814360" cy="545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2B4923-9C22-4C7E-9F8A-B5E625BC55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88640"/>
                <a:ext cx="5833080" cy="54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381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C65C-15A3-436B-961C-B70DA3CC0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6A05B-0F11-4B8E-82DD-6F6469BB3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15FABD-141F-4C38-ABC2-2B8DCF9C4111}"/>
                  </a:ext>
                </a:extLst>
              </p14:cNvPr>
              <p14:cNvContentPartPr/>
              <p14:nvPr/>
            </p14:nvContentPartPr>
            <p14:xfrm>
              <a:off x="655200" y="137160"/>
              <a:ext cx="6279480" cy="651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15FABD-141F-4C38-ABC2-2B8DCF9C41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40" y="127800"/>
                <a:ext cx="6298200" cy="65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283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C65C-15A3-436B-961C-B70DA3CC0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6A05B-0F11-4B8E-82DD-6F6469BB3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6DFE95-3A39-4156-B92E-DCEEDF98E7C2}"/>
                  </a:ext>
                </a:extLst>
              </p14:cNvPr>
              <p14:cNvContentPartPr/>
              <p14:nvPr/>
            </p14:nvContentPartPr>
            <p14:xfrm>
              <a:off x="129600" y="228600"/>
              <a:ext cx="5052240" cy="453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6DFE95-3A39-4156-B92E-DCEEDF98E7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219240"/>
                <a:ext cx="5070960" cy="45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004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C65C-15A3-436B-961C-B70DA3CC0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6A05B-0F11-4B8E-82DD-6F6469BB3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41FC4A-F0AC-45AD-8F3A-DB64AF2280C5}"/>
                  </a:ext>
                </a:extLst>
              </p14:cNvPr>
              <p14:cNvContentPartPr/>
              <p14:nvPr/>
            </p14:nvContentPartPr>
            <p14:xfrm>
              <a:off x="259200" y="160200"/>
              <a:ext cx="8565120" cy="663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41FC4A-F0AC-45AD-8F3A-DB64AF2280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150840"/>
                <a:ext cx="8583840" cy="665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872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C65C-15A3-436B-961C-B70DA3CC0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6A05B-0F11-4B8E-82DD-6F6469BB3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ED2524-87E8-4A68-926A-870D35D74DB7}"/>
                  </a:ext>
                </a:extLst>
              </p14:cNvPr>
              <p14:cNvContentPartPr/>
              <p14:nvPr/>
            </p14:nvContentPartPr>
            <p14:xfrm>
              <a:off x="236160" y="60840"/>
              <a:ext cx="9433800" cy="450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ED2524-87E8-4A68-926A-870D35D74D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51480"/>
                <a:ext cx="9452520" cy="45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838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2022-01-06T04:31:50Z</dcterms:created>
  <dcterms:modified xsi:type="dcterms:W3CDTF">2022-01-06T04:32:16Z</dcterms:modified>
</cp:coreProperties>
</file>