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9T03:12:40.5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6816 1164 0,'21'0'0,"0"0"15,0 0 1,-21-21-1,-21 0 1</inkml:trace>
  <inkml:trace contextRef="#ctx0" brushRef="#br0" timeOffset="1812.04">1291 572 0,'21'-22'0,"-42"44"0,63-65 0,-20 1 0,-1 0 16,21 20-16,0-62 16,-20 41-16,-1-20 0,21-22 15,-42-63 1,-21 148 31,21 42-47,-21 22 0,0-1 0,-1 1 15,1-1-15,0 22 0,-42 169 16,41-169-16,-41 211 16,42-190-1,-43 63-15,43-63 16,-85 148-1,85-190-15,-21 63 16,21-85-16,-1 0 0,-20 1 16,21-43-16,0 0 15,0 0-15,21-22 0,-22-62 16,1 20-16,21 1 0,-21-64 16,21 42-16,0-63 15,0 63-15,42-148 16,1 85-1,-22 106-15,0-22 16,21 86 0,22 147-1,-43-127-15,0 85 16,0-84-16,1 20 16,-22 1-16,21-22 15,42 106-15,-42-84 0,1-22 16,-1-21-1,0 21-15,21-20 0,22-1 16,105-42 0,-127-1-16,1 1 0,20-21 15,-20 0-15,62-85 16,-62 84-16,20-84 16,1 21-1,-64 85-15,0-42 16,-21 84 15,21 0-31,-22 0 0,1 43 16,0-22-16,21 0 15,0 22-15,-21 84 16,21-106 0,0-20-16,0 20 0,21-21 15,43 21 1,-43-42-16,42 0 15,-20 0-15,84-63 16,-85 42-16,85-64 16,-106 43-16,43-43 15,-43 43-15,-21-1 0,0-41 16,0 41-16,-21-41 16,-1 63-16,1-1 0,-63-20 15,62 42-15,-62 0 16,41 0-16,1 21 0,0 0 15,21 1-15,-85 105 16,85-64 0,-1-21-16,22-20 0,0 62 15,22-63-15,-1 1 16,0-22-16,0 21 16,21-21-16</inkml:trace>
  <inkml:trace contextRef="#ctx0" brushRef="#br0" timeOffset="2121.54">3196 1185 0,'0'0'15,"21"-21"-15,-21 0 0,0 0 0,0 0 16,0 0-16,0-22 16,0 22-16,-21 21 0,0-21 15,-43 21 1,-20 63-1,63-41-15,-22 20 0,22 0 0,-21 1 16,-64 126 0,85-148-16,21 21 15,0 43-15,0 21 16,21-85-16,21 0 16,-21 0-16,22 1 0,-1-22 15,0 0-15,64 0 0,-42 0 16,-1 0-16,22 0 0,-22-22 15,22 1-15,63-21 0</inkml:trace>
  <inkml:trace contextRef="#ctx0" brushRef="#br0" timeOffset="2606.6">4085 1312 0,'0'0'0,"0"-42"0,21 21 0,-21 0 0,0-43 16,-42 1-1,21 63-15,-22 0 16,1 0-16,-64 21 15,64 0-15,-85 64 16,85-64-16,-43 64 16,64-64-16,-43 106 15,64-85-15,0-21 16,0 43-16,0-22 16,64 22-16,20-64 15,-62 0 1,105-22-1,-106 1-15,21 0 0,43-42 16,21-43 0,-85 63-16,42-84 15,-63 85-15,21-43 16,-21 64-16,0 0 0,22-21 16,-22 63-1,-22 21 1,22-21-16,-21 22 0,21-1 15,0-21-15,-63 149 16,63-128-16,0-21 16,0 64-16,0-1 15,21-84-15,0 22 16,0-22-16,0 0 0,22 0 16,63-22-1,42-62-15,-106 41 16,127-105-16</inkml:trace>
  <inkml:trace contextRef="#ctx0" brushRef="#br0" timeOffset="2897.51">5101 466 0,'0'-21'0,"0"42"0,0-64 0,0 22 16,0 0-16,-21 21 15,0 0-15,0 0 0,21 21 16,-22 0-16,-20 106 15,21-84-15,21 20 0,-21 1 16,0-1-16,-1 22 0,-20 127 16,21-128-16,-21 43 15,-22 64 1,43-64 0,21-85-16,0-21 15,0 22-15,0-22 16,21-21-1,0 0-15,0-21 0,22-1 16,-1-20-16,43-21 16,-43 20-16,0 1 0</inkml:trace>
  <inkml:trace contextRef="#ctx0" brushRef="#br0" timeOffset="3304.91">5461 1080 0,'-21'0'31,"0"21"-31,-1 0 0,1 0 16,21 21-16,-21-20 16,-42 83-16,41-41 15,1-22-15,21-21 16,-21 85-16,21-85 16,0 1-16,0-1 0,21 21 15,22-42 1,-22 0-16,21 0 15,-21-21-15,127-21 0,-105-1 16,-1 22-16,43-21 16,-64-1-16,21 1 0,-21 21 15,-21-21-15,0-1 0,0-63 16,-63 43 0,21 63-16,20 0 0,-62 0 15,-43 42 1,84-21-16,22 1 0,-42 20 15,42-21-15,-22 43 16,22-43-16,21 0 16,0 0-16,0 0 0,21-21 15,0 0 1,1 0-16,20 0 0</inkml:trace>
  <inkml:trace contextRef="#ctx0" brushRef="#br0" timeOffset="3736.46">5969 1228 0,'0'0'0,"-21"-21"0,21-1 15,-21 22-15,21-21 0,-22-21 16,22-22 0,0 43-16,0 0 0,43 0 15,63 21 1,-85 0-16,42 21 15,-20 0-15,20 64 16,-42-64-16,22 64 16,-43-64-16,21 85 15,-21-85-15,0 21 16,-21 1-16,-43 20 16,43-63-1,0 0-15,21-21 31,0 0-31,0 0 0,0-1 16,0 1-16,21-21 0,0-22 16,0 22-16,0 0 15,-21 21-15,22-22 0,20-41 16,21 20 0,43 22-1,-85 42-15,22 0 0,41 0 16,-41 0-16,-1 0 0</inkml:trace>
  <inkml:trace contextRef="#ctx0" brushRef="#br0" timeOffset="4240.08">7387 1122 0,'42'-127'31,"-42"106"-31,0 0 16,0-1-16,0 1 0,0 0 15,-21 21-15,0 0 0,0 0 16,0 0-16,-22 0 0,-20 0 16,21 21-16,-1 0 0,1 22 15,0-22-15,-1 0 0,-41 64 16,62-64-16,1 0 0,0 21 15,21-20-15,0-1 0,0 42 16,21-42-16,0-21 16,22 22-16,-1-22 0,-21 0 15,64 0-15,-43 0 0,1 0 16,20 0-16,43 21 16,-106 0-1,21-21-15,-21 21 16,0 0-1,-21 0-15,-43-21 0,43 22 16,-85-1 0,22-21-1,41 21-15,-41-21 16,-1 0 0,64 0-16,-21 0 15,42-21 1,-22 0-16,22-1 15</inkml:trace>
  <inkml:trace contextRef="#ctx0" brushRef="#br0" timeOffset="4559.91">5186 593 0,'-21'0'0,"42"0"0,-42-21 16,42 21 0,0 0-16,21 0 0,1 0 15,147 0 1,-105 0-16,126 0 15,-126 0-15,-43 0 0,64 0 16,-85 0-16,22 0 16,-22 0-1,-42 0 1,0 0-16,-22 0 0,1 21 16</inkml:trace>
  <inkml:trace contextRef="#ctx0" brushRef="#br0" timeOffset="5212.47">1079 2117 0,'0'0'16,"-21"0"-16,-21 0 0,21 21 15,0-21-15,42 0 32,0 0-32,21 0 0,-21 0 15,43 0-15,211 0 16,-169 0-16,127 0 15,-85 0-15,360 0 16,85 0 0,-382 0-16,467-21 15,-446 21-15,1 0 16,212 0-16,-234-21 16,382 21-16,-402-22 15,-22 22-15,0 0 0,-21 0 16,276-21-16,-297 21 15,0-21-15,-21 21 16,-22 0-16,170-21 16,-211 21-16,20 0 0,22 0 15,-64 0-15,0 0 16,-42 0 0,0 0-16,-43-21 15,43 21-15,0 0 0</inkml:trace>
  <inkml:trace contextRef="#ctx0" brushRef="#br0" timeOffset="5340.11">7578 2053 0,'0'0'0,"21"0"32</inkml:trace>
  <inkml:trace contextRef="#ctx0" brushRef="#br0" timeOffset="25301.2">1397 3006 0,'-21'0'31,"21"-21"0,21 21-15,0-22-16,0 22 0,0-21 15,1 0-15,-1 21 0,0-21 0,0 0 16,0 0-16,0-22 16,-21 22-16,0 0 0,0 0 15,0 0-15,-42 21 16,21 0-16,-21 0 0,-1 0 15,1 21-15,0 0 0,-64 0 16,63 0-16,-41 43 16,41-43-16,1 0 0,0 21 15,21-20-15,21 20 16,0 0-16,0-21 0,0 1 16,0-1-16,21 0 0,21 0 15,43 43-15,-43-43 0,22 0 16,-22 0-16,21 0 0,-20 22 15,41-1-15,-62-21 16,20 43-16,-42-43 16,0 21-16,-21 0 0,-22 1 15,1-22-15,-64 21 16,43-42-16,20 21 0,-20-21 16,21 22-16,-22-22 0,-63-22 15,85 1-15,21 0 16,-22 0-16,22 0 0,0 0 0,0-22 15,21 22-15,0-21 0,0-1 16,0 22-16,0-21 0,0-22 16,42 22-16,-21 21 0,43-43 15,-43 43-15,64-21 16</inkml:trace>
  <inkml:trace contextRef="#ctx0" brushRef="#br0" timeOffset="25564.15">1926 2858 0,'0'21'31,"0"0"-15,0 0-16,0 21 0,0-20 15,-21 20-15,0 0 0,21 1 16,-21 20-16,21-21 0,-22 22 0,1 21 15,0-22-15,21-21 0,-21 1 16,0-22-16,21 21 0,0 22 16,0-43-16,-21 0 15,42-42 17,-21 0-32</inkml:trace>
  <inkml:trace contextRef="#ctx0" brushRef="#br0" timeOffset="25751.04">1545 3302 0,'21'0'32,"0"-21"-32,1 21 0,20 0 0,-21-21 15,21 21-15,1-21 0,-1 21 16,0 0-16,1-22 0,-22 22 15,21-21-15,1 21 0,20 0 16</inkml:trace>
  <inkml:trace contextRef="#ctx0" brushRef="#br0" timeOffset="26316.72">2582 3408 0,'0'0'0,"43"-21"31,-22 0-31,-21-1 0,21 1 16,-21 0-16,0-21 0,0 21 15,0-1-15,0-20 0,0 0 16,-42 21 0,20-1-16,1 1 0,0 21 0,-42 0 15,41 0-15,-20 0 0,0 21 16,-1 1-16,22-1 0,-63 42 15,62-20-15,-41 41 16,42-41-16,0 20 0,21 1 16,-22-22-16,22 0 15,0-21-15,0 1 0,0-1 0,22 0 16,-1-21 0,42 0-16,-20 0 0,41-21 15,-41 0-15,-1-1 16,43-41-16,-43 21 15,21-43-15,-41 43 16,-1-1-16,21-41 0,-42 41 0,21 22 16,-21 0-16,0 0 15,0 0-15,-21 21 16,0 21-16,0 0 16,21 21-16,-21 1 0,21-1 15,0 0-15,-22 1 0,22-1 16,-21 0-16,21-21 0,0 22 0,0-1 15,0-21-15,0 22 0,0-22 16,0 0-16,0 0 0,21 0 0,22-21 16,-22 0-16,21 0 0,-21 0 15,22 0-15,20-21 16,-20 0-16,-22-21 0,21 20 0,0-20 16</inkml:trace>
  <inkml:trace contextRef="#ctx0" brushRef="#br0" timeOffset="27184.35">3450 2731 0,'0'0'0,"0"-22"0,-21 22 15,0 0-15,0 22 16,-1-1-16,1 21 0,0-21 16,-21 22-16,21-1 0,-1 0 15,1 22-15,0-22 0,0 22 16,21-1-16,-21-21 0,0 128 15,21-128-15,0 0 0,0 1 16,0-22-16,0 21 0,0 1 16,0-22-16,21-21 0,0 0 15,0 0-15,0 0 0,0 0 16,64-21-16,-43-1 0,-20 1 16,20 0-16,0 0 0,-21-21 15,43-43-15,-22 64 0,-21-22 16,1 22-16,-1-21 15,0 0-15,-21 63 32,-21 0-32,0 0 0,21 0 15,0 22-15,-22-1 16,1-21-16,21 85 16,0-85-16,0 0 0,0 22 15,0-22-15,21 21 16,1-42-16,-1 0 0,42 0 15,-42 0-15,1 0 0,20 0 16,-21-21-16,21 0 0,-20 0 0,41-22 16,1-41-1,-43 62-15,0-20 0,0 0 0,0-22 16,0 43-16,-21 0 16,22 0-16,-22 0 15,0 42 16,0 0-15,0 0 0,21-21-16,0 0 15,-21-21 1,0 0-16,21 0 16,-21-1-16,0 1 0,0 0 15,0 0 1,-21 21-1,0 0-15,0 21 16,-1 0 0,1 22-16,0-22 0,21 21 0,-21 0 15,0 1-15,0-1 0,-1 0 16,22 1-16,0-22 0,-21 21 0,21 43 16,0-64-16,0 0 15,21 0-15,1 1 0,-1-22 16,42 0-16,-20 0 0,-22 0 15,63 0-15,-41 0 16,63-43-16,-64 1 0,0 21 16,1 0-16,-1-22 0,0 1 0,-21 0 15,22-64 1,-43 63-16,0-20 0,0 21 0</inkml:trace>
  <inkml:trace contextRef="#ctx0" brushRef="#br0" timeOffset="27355.33">4212 2858 0,'0'0'0,"-21"0"0,0 0 0,0 21 15,21 0 1,0 0 0,-22-21 15,1 0-31</inkml:trace>
  <inkml:trace contextRef="#ctx0" brushRef="#br0" timeOffset="27516.39">3260 3069 0,'-43'21'16,"86"-42"-16,-128 42 0,43-21 0,20 22 15,1-22-15,0 0 0,21 21 16,21-21-1,22 0-15,-1 0 0,21 0 16,1-21-16,-1 21 0,1-22 16,21 1-16</inkml:trace>
  <inkml:trace contextRef="#ctx0" brushRef="#br0" timeOffset="28392.26">5270 3281 0,'0'-64'16,"22"43"-16,20-42 15,-21 42-15,0-1 0,43-41 16,-43 63-16,42-42 16,-41 42-16,-1 0 0,42 0 15,-42 0-15,1 0 16,20 42-16,-42-21 15,0 21-15,21-20 0,-21 20 0,0 0 16,0 85-16,0-84 16,-21 20-16,21-42 15,-21 22-15,0-22 16,21 0-16,-22-21 0,22-21 31,0 0-31,0-1 16,0-20-16,0 21 0,22-64 15,-1 43-15,0 0 0,21-64 16,1 85-16,20-64 16,-42 64-16,85-43 15,-64 43-15,1 21 16,20 0-16,-42 21 0,1 0 16,41 22-16,-63-22 0,21 21 15,-21 1-15,0-1 16,0 0-16,0 43 0,0-64 0,0 21 15,0 43 1,-42-21-16,42-43 16,0 0-16,-21-21 15,0 0 1,21-21-16,0 0 0,0-22 16,0 22-16,21-64 15,0 43-15,0 0 0,43-85 16,-22 84-16,-21 1 15,21 21-15,1 0 0,41-22 16,-41 43-16,63 0 16,-64 22-16,-21-22 0,21 63 15,-20-42-15,-22 106 16,-22-21 0,1-64-16,0 1 0,-42 20 15,41-20 1,1-43-1,21 21-15,21-42 16,1-1 0,-1 1-16</inkml:trace>
  <inkml:trace contextRef="#ctx0" brushRef="#br0" timeOffset="28751.05">7048 3133 0,'22'0'31,"-22"-21"-31,21 21 16,0 0-16,0-22 0,0 1 15,0 21-15,64-63 16,-64 42-16,0-1 16,-21 1-16,0 0 15,-21 21 1,0 0-16,0 0 15,-85 64-15,64-22 16,-22 21-16,22-41 16,0 20-16,20 0 0,1 1 15,0-22-15,-21 85 0,42-85 16,0 0-16,0 21 16,21-42-16,0 21 0,21 1 15,1-22-15,63 0 16,-64-22-16,43-20 15,-43 21-15,0-21 0,64-22 16</inkml:trace>
  <inkml:trace contextRef="#ctx0" brushRef="#br0" timeOffset="29019.89">8128 2350 0,'0'0'0,"0"-22"0,-21 22 16,0 0-16,-1 22 15,1-1-15,-21 21 0,21 0 16,0 22-16,-43 63 0,43-64 16,0 1-16,0-1 0,-1-20 15,1 20-15,-21 43 16,42-42-16,0-22 0,-21 64 16,0-64-16,21 43 15,0-64-15,0 0 0,0 21 16,21-42-1,0 0-15,0-21 0,43-42 16,-43 42-16,63-85 16,-41 63-16</inkml:trace>
  <inkml:trace contextRef="#ctx0" brushRef="#br0" timeOffset="29484.28">8572 2286 0,'22'-21'0,"-44"42"0,44-63 16,-44 84-1,1-21 1,0 22-16,0-1 0,0 21 0,0 1 16,21-1-16,-22 1 0,1-1 15,0 1-15,-21 42 16,21-43-16,21-20 0,0-1 16,-22 0-16,1 1 0,0 41 15,21-63-15,0 22 0,-21-1 16,21-21-16,0-42 31,0 0-31,0 0 16,0 0-16,21-22 0,-21 22 0,42-64 15,-20 43-15,-1 0 0,21-1 16,-21 1-16,85-85 16,-64 106-16,1 0 0,20 0 15,-20 21-15,-1 21 16,-21 21-16,0-21 15,-21 22-15,21 20 0,-21-21 16,0 43-16,0-43 16,-21 1-16,-21 41 0,21-41 15,-43 41 1,43-62-16,21-1 0,-21 0 16,0 0-16,0-21 15,21-21 1,-22 21-16,1-21 0,0 0 15</inkml:trace>
  <inkml:trace contextRef="#ctx0" brushRef="#br0" timeOffset="29667.17">7768 2794 0,'0'0'0,"-42"0"0,21 0 0,-1 0 15,1 0-15,21 21 16,21 0-16,1-21 15,62 0-15,86 0 16,-128 0 0,21 0-16,64 0 15,-84 0-15,20 0 0</inkml:trace>
  <inkml:trace contextRef="#ctx0" brushRef="#br0" timeOffset="30069.95">9313 2794 0,'-21'0'16,"0"0"-1,0 0-15,0 0 0,-1 21 0,-41 22 16,21-22-16,-1 0 16,22 21-16,0-21 0,-21 1 0,-1 41 15,22-21-15,21 1 16,0 20-16,0-42 15,0 1-15,0 20 0,21-21 0,0 0 16,64 22-16,-64-43 16,43 0-16,-22 0 15,-21 0-15,43-43 16,-43 22-16,0 0 0,21-21 16,-20-1-16,-1-20 15,-21 20-15,0 22 0,0-63 16,0 41-16,0 22 0,-43-42 15,22 41-15,-42 1 16,42 21-16,-1 0 0,1 0 16,0 0-16,0 0 0,-21 43 15,42-22-15,0 0 16,0 0-16,21 0 16,0-21-16</inkml:trace>
  <inkml:trace contextRef="#ctx0" brushRef="#br0" timeOffset="30599.64">10012 2879 0,'0'-21'0,"0"42"0,0-64 0,0 22 16,0 0-16,-21 21 0,-1-21 16,1 21-16,0 0 0,-42 0 15,20 0-15,-20 0 16,20 21-16,1 0 0,-21 43 15,41-43-15,1 21 0,-42 22 16,63-43-16,-21 85 16,21-85-16,0 21 0,0 1 15,0-22-15,21 21 16,-21-21-16,21-21 0,0 0 16,0 0-16,0 0 15,1 0-15,20 0 0,-21-21 16,64-64-16,-64 43 0,21 21 15,1-21-15,-22-22 16,85-84-16,-64 84 16,0 1-16,1-64 0,-22 63 15,21-63 1,-21 64-16,-21 21 0,21-22 16,-21 43-16,0 0 15,-21 21-15,0 21 0,0 0 16,0 21-16,0 1 0,-43 84 15,43-64-15,-21 1 0,-1 84 16,1-85-16,0 170 16,20-148-1,22-43-15,22 85 16,-1-106-16,42-21 16,-42 0-16,64 0 15,-43 0-15,1 0 16</inkml:trace>
  <inkml:trace contextRef="#ctx0" brushRef="#br0" timeOffset="30936.1">10647 2942 0,'0'0'0,"21"-21"0,-21 0 0,0 0 16,0 0-16,-21 21 16,-22 0-1,1 21-15,21-21 0,0 21 0,-43 21 16,43-42-16,-21 43 15,42-22-15,-21-21 0,21 21 16,0 0-16,0 0 0,21-21 16,0 0-16,0 0 0,43 21 15,-22-21-15,43 0 16,-43 22-16,-21-22 0,43 0 16,-43 21-1,-21 0-15,0 0 16,0 0-16,-21 0 15,-22-21-15,22 22 0,-21-1 16,-43 0-16,43-21 0,-1 0 16,-62 21-1,83-21-15,1 0 0,0 0 0,0 0 16,21-21 0</inkml:trace>
  <inkml:trace contextRef="#ctx0" brushRef="#br0" timeOffset="31940.33">12086 2815 0,'0'0'16,"21"0"-16,0-21 0,-21 0 16,22 0-16,-22 0 0,21 21 15,-42 21 16,-1-21-31,1 21 0,-21 0 0,0 43 16,-1 20 0,22-63-16,0 22 0,-21 63 15,42-64-15,0-21 0,0 0 16,0 0-16,0 22 0,63-1 16,-42-42-16,43 0 15,-22 0-15,0 0 16,-20 0-16,20-21 0,85-64 15,-85 64 1,-21 0-16,-21-21 0,0 20 16,22-20-16,-22-21 0,0 20 15,-22 1-15,-20-43 0,21 43 16,0 21-16,-43-43 16,22 43-16,21 21 0,0 0 15,-1-21-15,1 21 0,0 0 16,42 0-1,22 0-15,-1 0 0,0 0 16,1 0-16,126 0 16,-106 0-16,1 0 0,84-42 15,-63 20-15,-22 1 16,85-21-16,-84 0 0,-22 20 16,1-20-16,-1 21 0,-21 0 0,0-43 15,-21 43-15,0 0 16,0-21-16,0 20 0,-21 1 15,0 0-15,0 21 0,0 0 16,-1 0-16,1 0 16,0 0-16,-21 64 0,21-43 15,-64 148 1,64-84-16,-22-22 0,1 107 16,0-107-16,21 22 0,-22 21 15,22-22-15,0 22 0,0 106 16,21-128-16,0 234 15,0-233-15,0 20 0,0 1 16,0-21-16,0 21 0,63 148 16,-63-170-16,43 170 15,-43-190-15,0 21 16,0-43-16,0 21 0,0 64 16,0-105-16,-43 20 0,1-21 15,0 0-15,-1-21 16,-41 0-16,41 0 15,-126-63-15,105 20 16,1 22-16,-43-63 0,64 41 16,-22 1-16,43-22 0,-21 22 15,21 0-15,-1-22 0,1 22 16,21 0-16,0-22 0,21-42 16,1 64-16,20-22 0</inkml:trace>
  <inkml:trace contextRef="#ctx0" brushRef="#br0" timeOffset="32383.38">14859 2138 0,'0'0'0,"21"-21"0,0-22 15,0 22-15,-21 0 0,22 21 16,-22-21-16,0 0 0,21 21 15,-21 21 1,0 0-16,0 21 16,0 1-16,-21-1 0,21 0 0,-22 22 15,1 21-15,0-22 0,-21 85 16,42-84-16,-43 105 16,22-127-16,21 1 15,0-1-15,-21-21 0,0 64 16</inkml:trace>
  <inkml:trace contextRef="#ctx0" brushRef="#br0" timeOffset="32933.26">14626 2074 0,'0'0'0,"0"-42"15,0 0-15,0-1 0,0-41 16,0 63-16,0-22 0,0 22 16,21 0-16,64-43 15,-64 64-15,21 0 16,1 0-16,20 0 0,-20 0 16,84 64-16,-64-43 0,1 21 15,-1 22-15,-21-22 0,1 1 16,-22 20-16,0 43 0,-21-43 15,-63 43-15,20-63 16,-63 62-16,43-62 16,-1-22-16,-63 42 0,64-41 0,21-1 15,-43-21 1,64 0-16,0 0 0,-22 0 16,43-21-16,0-1 0,0 1 15,43-63 1,-22 62-16,0 1 0,64-21 15,63 42 1,-85 0-16,1 0 0,105 85 16,-127-64-16,43 63 15,-43-20-15,-20-22 0,-22 43 16,0-43-16,-43 43 16,1-64-16,-22 21 0,-41 1 15,41-22-15,-126 21 16,126-42-16,22 0 15,-1 0-15,1 0 0,-85-21 16,106 21 0,0-42-16,21 21 15,21-64 1,0 64-16,0 0 0,43-43 0</inkml:trace>
  <inkml:trace contextRef="#ctx0" brushRef="#br0" timeOffset="33534.28">15452 2561 0,'0'0'0,"21"0"0,-21 21 16,0 1-16,0-1 0,0 0 15,0 0-15,0 0 0,0 0 0,-21 43 16,21-22-16,0-21 0,-22 22 16,22-22-16,-21 0 0,21 21 15,0-20-15,0-1 0,0 0 0,0 21 16,21-21-1,22-21-15,-22 0 0,85 0 16,-64 0-16,0-21 16,-20 21-16,20-21 15,0 0-15,1-21 0,-22 20 0,21 1 0,-21-21 16,22-22 0,-43 22-16,21-43 15,-21 64-15,0 0 0,0 0 16,0 0-16,0 42 15,0 0-15,-21 0 0,21 22 16,0-22-16,-43 106 16,22-85-16,21 22 0,-21-22 15,21 21-15,-21 22 0,0 63 16,21-84-16,0 20 0,0 65 16,0-65-16,0 1 0,0 84 15,-22-84 1,1 84-16,21-105 0,-21 20 15,-21 107-15,21-149 16,-1 22-16,1-22 0,0 0 16,0 1-16,-21-1 0,-1-21 15,-63 22-15,64-43 16,0 0-16,-64-22 16,42 1-16,22 0 0,-21 0 0,20-21 15,-20 20-15,-1-41 16,22 21-16,21-1 0,0-41 15,21 41-15,21-84 16,21 64-16,0 20 0,43-84 16,-21 64-16,84-64 15</inkml:trace>
  <inkml:trace contextRef="#ctx0" brushRef="#br0" timeOffset="33844.1">17378 2265 0,'0'0'0,"-21"-21"16,-22 21-16,22 0 16,0 0-16,-21 0 0,-22 21 15,22 0-15,-1 0 0,-20 64 16,21-43-16,-1 64 15,1-42-15,21-1 0,21 22 16,0-22-16,0-20 0,0-22 16,0 21-16,0-21 0,0 22 0,21-22 15,0 0-15,0-21 0,43 21 16,-22 0-16,0-21 0,43 0 16,-43-21-16,170-64 15,-148 43 1</inkml:trace>
  <inkml:trace contextRef="#ctx0" brushRef="#br0" timeOffset="34117.94">17907 2138 0,'0'0'0,"0"-42"0,0-1 0,0 22 0,0-21 16,0 21-16,0-22 16,0 22-16,-21 21 0,0 0 15,-1 21-15,22 0 16,-21 22-16,0-1 0,21 0 15,-21 1-15,0 20 0,0 64 16,21-63-16,0-1 0,-43 85 16,43-84-16,-21-1 0,21-20 15,0 20-15,0-20 0,-21 41 16,21-63-16,0 22 0,0 20 16,0-42-1,21-21-15,0 0 16,0-21-16,1 0 0,41-21 15</inkml:trace>
  <inkml:trace contextRef="#ctx0" brushRef="#br0" timeOffset="34592.68">18584 2561 0,'21'-21'0,"-42"42"0,42-63 0,-21 21 15,0 0-15,0-1 0,0-20 16,-21 21-16,0 0 0,0 21 15,0-21-15,0 21 0,-106 0 16,84 21-16,1 0 0,0 0 16,-1 21-16,1 1 0,-22 20 15,43 1-15,-42 63 16,42-85-16,21 22 16,0-22-16,0-21 0,0 43 15,0-43-15,42 0 16,21-21-1,-41 0-15,20 0 16,-21 0-16,21 0 0,85-106 16,-84 64-1,-22 21-15,42-85 0,-20 63 16,-1-41-16,-42 41 16,0 22-16,21-21 15,-21 21-15,0 42 16,-21 0-16,0 0 15,0 22-15,-43 84 16,43-85-16,-21 85 16,42-106-16,-21 85 15,21-85-15,0 21 16,0-20-16,42-1 16,0-21-16,64 0 15,-64 0-15,1-21 16</inkml:trace>
  <inkml:trace contextRef="#ctx0" brushRef="#br0" timeOffset="34988.3">19283 2667 0,'0'0'0,"21"-21"0,-21 0 0,0 0 0,0-1 16,0 1-16,0 0 16,-21 0-16,-22 0 15,22 21-15,-63 21 16,41 0-16,22-21 0,-21 21 15,21 0-15,-1 22 0,-41-1 16,63-21-16,0 22 0,0-22 16,0 0-16,0 0 0,21 21 15,-21-20-15,42-1 16,-20-21-16,20 21 0,64 0 16,-64 0-16,22-21 15,-43 21-15,0-21 16,21 22-16,-42-1 0,0 0 15,0 0-15,-21 0 16,-42-21-16,20 0 16,1 0-16,-22 0 0,1 0 15,21 0-15,20 0 0,-20 0 16,0 0-16,-1 0 16,22 0-16,0-21 0,21 0 15,0 0-15,21-22 16,22 22-16,-22 21 0,21-21 15,0 0-15</inkml:trace>
  <inkml:trace contextRef="#ctx0" brushRef="#br0" timeOffset="35402.57">20108 2582 0,'0'-21'16,"0"42"-16,0-63 0,0 21 15,0 0-15,0 0 0,-21 21 16,-21-22-16,21 22 16,-64 22-16,64-22 15,-22 21-15,-41 21 0,63-21 16,-43 64 0,64-64-16,-21 21 0,21-20 15,0-1-15,21 21 16,21-21-16,-20 0 0,20 1 15,0-1-15,-21-21 0,22 21 16,-22-21-16,64 42 16,-43-21-16,-21-21 0,21 22 15,-20-22-15,-22 21 16,-22-21 0,1 0-16,-21 0 0,-22 0 15,43 0-15,-21 0 16,-22 0-16,43 0 0,-63 21 15,62-21 1,22 21-16,22-21 16,-1 0-16</inkml:trace>
  <inkml:trace contextRef="#ctx0" brushRef="#br0" timeOffset="35567.48">20341 3196 0,'-21'0'31,"0"0"-15,0 21-16,-1-21 16,1 0-16</inkml:trace>
  <inkml:trace contextRef="#ctx0" brushRef="#br0" timeOffset="36671.36">614 5207 0,'0'0'0,"0"-21"16,0 0-16,0 0 16,0-1-16,21 1 0,0 0 15,-21 0-15,0-21 0,21 20 16,-21-20-16,21 21 0,-21-64 15,0 64-15,0 0 16,0 42 15,0 0-31,0 22 0,-21-1 0,0 0 16,21 22-16,0-22 0,-42 64 16,42-64-16,-21 22 15,-22 42-15,43-64 0,-42 64 16,21-64-16,21-21 15,0 64-15,0-64 16,0 0-16,0 0 0,0-42 31,0 0-15,0 0-16</inkml:trace>
  <inkml:trace contextRef="#ctx0" brushRef="#br0" timeOffset="37103.11">974 5292 0,'0'21'16,"0"0"-16,0 0 15,0 0-15,0 1 16,0-1-16,0 0 15,0 0-15,21-21 16,0 0-16,0 0 16,0 0-16,0-21 15,1 0-15,-22 0 0,21 21 16,-21-22-16,0 1 0,0 0 16,0 0-16,0 0 15,-21 21-15,-1 0 16,1 0-16,0 0 0,0 0 15,0 21-15,0 0 16,21 0-16,0 0 16,0 1-16,0-1 15,0 0 1,0-42 31,0 0-47</inkml:trace>
  <inkml:trace contextRef="#ctx0" brushRef="#br0" timeOffset="39584.08">2265 5207 0,'0'0'15,"0"-21"-15,0 0 16,0 0-16,0-1 15,0 1-15,0 0 16,0 0 0,0 0-1,0 42 1,0 0-16,0 0 16,-21 0-16,-1 1 0,1-1 15,21 21-15,0-21 0,-42 64 16,42-64-16,0 21 0,-21-20 15,21 20-15,-21-21 0,21 43 16,0-1 0,0-42-16,21-21 31,0 0-31,-21-21 0,42-21 16,-21 21-16,1-22 15</inkml:trace>
  <inkml:trace contextRef="#ctx0" brushRef="#br0" timeOffset="39952.33">2265 4699 0,'0'0'0,"-85"0"31,64 0-31,21 21 15,0 0-15,0 1 16,21-22 0,0 0-16,0 0 15,1 0-15,-1 0 0,21-22 16,-21 22-16,0-21 0,-21 0 0,22 0 16,-1 21-16,-21-21 15,0 0-15,0-1 0,-21 1 16,-1 21-1,1 0-15,0 0 0,0 0 16,-21 0-16,20 0 16,22 21-16,-21 1 0,21-1 15,0 0 1,0 0-16,0 21 0,0-20 16,21-1-16,22 42 15</inkml:trace>
  <inkml:trace contextRef="#ctx0" brushRef="#br0" timeOffset="40648.94">3471 5292 0,'0'-21'0,"0"42"0,0-64 15,0 22-15,0 0 16,-21 0-16,0-21 0,0 20 0,0 1 16,-1 0-16,1 0 0,0-21 15,0 42-15,0-22 0,-22 1 16,22 21-16,-21 0 0,0 0 16,20 0-16,-41 43 15,42-22-15,-64 63 16,64-41-16,-43 20 15,43-20-15,-63 62 16,62-62-16,22-1 0,0-21 16,0 22-16,0-22 0,0 21 15,22-21-15,-1 0 0,42-21 16,-42 0-16,22 0 0,20 0 16,-42-21-16,64 0 15,-64 0-15,22-21 0,20-1 16,-42 1-16,0 21 15,43-64-15,63-148 16,-106 170 0,0-1-16,22 1 0,-22-1 15,0 1-15,21-43 16,-42 42-16,0 22 0,21 21 0,-21-21 16,0-22-1,-21 64 1,0 0-16,-21 42 15,21 1-15,21-22 0,-43 85 16,43-64-16,-21 22 0,0 84 16,21-85-16,0 1 0,0 63 15,0-85-15,0 64 16,21-64-16,0-21 0,43 43 16,-43-43-16,21 0 0,1-21 15,-22 21-15,21-21 0,0 0 16,64 0-16,-63 0 0,-1-21 15,0 0-15,1 21 16,-1-21-16,21-43 0,-20 43 0,-22-21 16,42-22-16</inkml:trace>
  <inkml:trace contextRef="#ctx0" brushRef="#br0" timeOffset="41731.08">635 6689 0,'-21'0'16,"0"0"-16,-1 0 16,22-21-16,-21 21 15,21-22-15,0 1 0,0 0 16,0 0-16,0 0 0,0-22 16,0 1-16,21 21 0,1 0 15,-1 0-15,0 21 16,0 0-16,0 0 0,0 0 15,1 0-15,20 0 0,-21 21 16,21 42-16,-42-42 0,22 22 16,-22-1-16,21 0 0,-21 22 15,0 21-15,0-43 16,-64 106-16,43-106 16,-85 107-1,-21-22 1,85-85-16,0-21 0,-1 21 0,1-42 15,21 22-15,0-22 0,-22 0 16,22 0-16,0 0 0,0-22 16,0-20-16,-22-64 15,43 64-15,-21-43 16,21 43-16,0 0 0,0-1 16,0 22-16,0-21 0,0-1 15,42 1-15,-20 21 0,20 21 16,-21 0-16,21 0 0,-20 0 15,20 0-15,0 0 0,-21 21 16,43 43-16,-43-43 16,0 0-16,22 21 0,-43-21 0,21 22 15,0-22-15,0 21 0,-21 1 0,0-22 16,21 21 0,-21 0-16,21-42 0,1 43 15,-1-43 1,0 0-16,0 0 0,0-21 15</inkml:trace>
  <inkml:trace contextRef="#ctx0" brushRef="#br0" timeOffset="42016.93">1228 6900 0,'0'22'31,"0"-1"-16,0 0-15,21-21 32,0 0-32,0 0 15,-21-21-15,21 21 16,-21-21-16,0-1 16,-21 22-16,0 0 15,21-21-15,-21 21 0,-22 0 16,22 0-16,-21 21 15,21-21-15,21 22 0,-21-1 16,21 0-16,0 0 16,21-21-16</inkml:trace>
  <inkml:trace contextRef="#ctx0" brushRef="#br0" timeOffset="44112.08">2032 6583 0,'0'0'0,"0"-21"0,0 0 16,0 42 15,0 0-31,0 21 15,0-21-15,0 22 0,-21 63 16,0-64-16,-1 0 16,1 22-16,0-22 15,21-21-15,-21 43 0,21-43 16,-21 0-16,21 0 16,0 0-16,0-42 31,0 0-31,0 0 0,0 0 0,0 0 15,21-1-15,-21-20 0,21 0 16,0 21-16,22-106 16,-22 84-16,21-41 15,0 62-15,-20-20 0,41 0 16,-21 42-16,43 0 16,-21 63-1,-43-20-15,-21 20 16,0-21-16,0 1 0,0 63 15,0-64 1,0 21-16,0-41 16,21-1-16,-21 42 15,42-63-15,-42 21 16,21-21-16,1 0 0,-1 0 16,0-21-16,21-21 15,-21 21-15,1 0 0,20-22 16,-21 1-16,0 21 0,0-22 15,1 1-15,-1 0 0,63-106 16,1 63 0,-64 43-16,22 20 0,-1-41 15,-21 63-15,21 0 0,1 0 16,-22 0-16,0 21 0,0 43 16,-21-43-16,21 21 0,-21 0 15,0-20-15,0 20 0,0 21 16,0-41-16,0 20 15,0 0-15,-21-21 16,21 1-16,0-44 31,0 1-15,0 0-16,0 0 0,0 0 16,0 0-16,0-1 15,-21-20-15,21 21 0,0-64 16,-21 64-16,21-21 0,-42-1 15,20 22 1,1 21-16,0 0 0,0 0 0,0 0 16,0 21-16,-43 43 15,43-43-15,-43 64 16,43-43-16,0 0 0,-21 64 16,21-63-16,21 20 15,0-21-15,0 1 16,0-1-16,42 43 15,-21-85 1,43 0-16,-43 0 0,106-64 16,-106 43-1,21 0-15,-21-21 16,64-64 0,-64 63-16,0-41 15,-21 41-15,22-62 16,-22 62-16,0 22 0,0 0 15,-22 42 1,22 0 0,-21 0-16,21 22 0,-21 20 15,21-42-15,0 43 16,0-22-16,0 22 16,0-43-16,0 0 0,42 43 15,-20-64-15,-1 21 16,21-21-16,-21 0 0,22 0 15,62 0-15,-62-21 16,-1 21-16,0-22 0,1 1 16,-1 0-16,-21 0 0,22-21 0,-22 20 15,42-83 1,-63-22 0,0 84-16,0-41 15,0 62-15,0 1 16,-21 21-16,0 0 15,0 21-15,21 22 0,0-22 16,-21 21-16,-1 64 16,22-85-16,0 22 0,0-22 15,-21 21-15,21-21 0,0 43 16,0-43-16,-21 0 0,21 21 16,0-20-16,0-1 15,0-42 16,0-1-31,0 1 16,21 0-16,-21 0 0,21 0 0,-21-22 16,22-20-16,-22 21 0,21-1 15,0 1-15,-21 0 16,21-1-16,0 1 0,0-22 16,1 43-16,20 0 15,-21 21-15,0 0 0,0 0 16,1 0-16,-1 42 15,0-20-15,-21 20 0,21 21 16,-21-20-16,0-22 0,0 42 16,0-20-16,0-22 0,0 0 15,0 21-15,0-20 0,0 20 16,0-21-16,0 0 16,0 0-1,0-42 1,0 0-1,0 0-15,0 0 0,0 0 16,0-43-16,21 43 0,0-21 16,1-43-16,-1 43 15,-21-1-15,42-41 0,-21 41 16,43-41 0,-43 62-16,21 22 15,-21 0-15,22 85 16,-22-43-16,-21-20 0,21 62 15,-21-41-15,0-1 0,0 0 16,0 1-16,0-1 0,0 21 16,0-20-16,0 20 15,0-42-15,0 1 0,0-1 16,0-42 31,21-1-47,0 1 0,-21 0 0,22 0 15</inkml:trace>
  <inkml:trace contextRef="#ctx0" brushRef="#br0" timeOffset="44539.44">4847 6710 0,'21'0'0,"-42"0"0,21 21 0,0 0 16,-21 0-16,21 1 15,21-22 17,0 0-32,0 0 15,1-22-15,-1 1 0,0 0 0,21 0 16,1 0-16,-1-43 16,-21 43-16,0-64 15,0 43-15,-21 21 16,0 0-16,0 0 0,0-22 15,-21 43 1,-42 21-16,20 1 16,-20 41-16,21-21 0,-1 1 15,-41 105-15,62-106 16,1 1-16,21-1 0,-21 0 16,21 1-16,0 20 15,21-42-15,0 0 0,43 22 16,-43-43-16,64 0 15,-43 0-15,0 0 0,43 0 16,-43 0-16,85-43 16,-105 22-16,20 0 0,21-21 15,-41 21-15,20-22 0</inkml:trace>
  <inkml:trace contextRef="#ctx0" brushRef="#br0" timeOffset="45683.79">339 8382 0,'0'0'16,"-22"0"-16,1 0 0,21-21 15,0 0 1,0 0 0,0-1-16,21 22 0,1-21 15,-1 21-15,0-21 0,21 0 16,-21 21-16,64-21 15,-64 21-15,22 0 0,20 0 16,-21 0-16,-20 21 0,-1 0 16,0 0-16,-21 0 0,0 43 15,0-43-15,-42 43 16,-1-22-16,1-21 0,-43 43 16,43-22-16,0-21 0,-43 21 15,64-20-15,-22-22 0,22 21 16,0-21-16,0 0 15,21-21 17,0-1-32,0 1 15,21 0-15,0 21 0,22-21 0,-22 0 16,21 21-16,0-21 0,-20 21 16,20 0-16,64-22 15,-64 22-15,0 0 0,1 0 16,-1 0-16,-21 22 0,22-22 0,-22 21 15,21 0-15,-21 21 0,-21-21 0,0 22 16,0-22-16,0 106 16,-21-85-16,-42 22 15,20-22-15,1-21 0,-43 43 16,43-43-16,-43 0 16,22-21-16,20 0 0,-62 0 15,62 0-15,-41 0 16,41 0-16,22-21 0,-21 21 15,21-21-15,-1 0 0,1-1 16,0-41-16,21 42 16,0 0-16,0-1 0,0-20 15,21 21-15,43-43 0,-22 43 16,22 0-16</inkml:trace>
  <inkml:trace contextRef="#ctx0" brushRef="#br0" timeOffset="45964.62">1333 8615 0,'0'21'0,"0"-42"0,22 42 0,-22 0 16,21 0-16,-21 1 0,21-22 31,0 0-31,0 0 16,-21-22-1,0 1-15,0 0 16,0 0 0,-21 21-16,0 0 15,0 0-15,0 0 16,-1 21-16,1-21 0,21 21 16,0 0-1</inkml:trace>
  <inkml:trace contextRef="#ctx0" brushRef="#br0" timeOffset="46944.06">2476 8340 0,'0'0'0,"64"-148"32,-64 105-32,21 1 0,-21 21 15,0-22-15,0 1 0,0-43 16,0 22 0,0 84 15,-21 0-31,21 22 15,-21-1-15,0 21 0,21 1 0,-43 42 16,22 21 0,0-64-16,0 1 0,0-1 0,-1 1 15,-20 63-15,21-64 16,-21 1-16,-1 42 0,22-43 16,-21-21-16,-1 22 15,1-1 1,21-41-16,0-22 0,0 0 15,21-22-15,-22 1 16,22 0-16,-21-21 0,21-22 16,0 22-16,0-64 15,0 64-15,0-22 0,0-42 16,0 64-16,0-21 16,0-22-16,0-21 15,21 85-15,-21 0 0,22 0 16,-1 21-16,0 21 15,0 21-15,0 0 0,-21-20 16,21 20-16,-21 0 0,22 1 16,-1 62-16,-21-62 15,21-1-15,-21 0 0,21 1 16,-21-1-16,21 43 0,0-64 16,-21 0-16,22 0 0,-1 0 15,0 1-15,21-22 16,-21 0-16,64 0 15,-64-22-15,22 1 0,20-21 16,-21 0-16,64-64 16,-85 63-16,43-41 15,-43 41-15,0 22 0,0-42 16,1 42-16,-22 42 31,0 0-31,0 0 0,0 0 16,0 0-16,0 1 15,-22 20-15,22-21 0,0 0 16,-21 22-16,21-22 16,-21 21-16,21-63 47,0 0-47</inkml:trace>
  <inkml:trace contextRef="#ctx0" brushRef="#br0" timeOffset="47119.96">2984 8467 0,'0'-21'0,"0"-1"31,-21 22-31,42 0 47,1 0-32,-1 0-15,0 22 0</inkml:trace>
  <inkml:trace contextRef="#ctx0" brushRef="#br0" timeOffset="47634.67">3535 8467 0,'-85'0'15,"64"21"-15,0 0 16,21 0-16,-21 0 0,-1-21 16,1 22-16,-21 83 15,21-83-15,21 20 0,-21-21 16,21 0-16,-22 64 16,1-64-16,21 0 0,0 0 15,0 1-15,-21-22 16,21-22 15,0 1-31,0 0 16,0-21-16,0-22 0,21 22 15,22-22-15,-22 22 16,85-85-16,-64 85 16,106-64-1,-84 85-15,-22 0 0,64-1 16,-64 22-16,0 0 0,1 22 15,-22-1-15,21 0 0,1 42 16,-22-41-16,-21 20 0,0-21 16,0 21-16,0-20 0,0 83 15,-21-62-15,-1-1 16,1-21-16,0 22 0,0-22 16,0 0-16,0-21 15,21-21 16,0 0-31,21-1 0,0 1 16,21-42-16</inkml:trace>
  <inkml:trace contextRef="#ctx0" brushRef="#br0" timeOffset="48317.58">4466 7916 0,'0'0'0,"21"-63"31,-21 84-31,0 0 16,0 22-16,-21-1 0,-21 43 16,21 84-1,21-127-15,-22 1 0,1 62 16,0-62-16,21 20 16,-21-20-16,0-1 0,0 21 15,21-41-15,0-1 16,-22 0-16,1 0 0,21 0 15,-21-21-15,21-21 32,0 0-32,0-21 0,0 20 15,21-41-15,-21 21 16,21 20-16,43-62 16,-43 41-16,0 1 0,64-21 15,-64 41-15,43-20 0,-22 21 16,-21 21-16,21 0 15,-20 0-15,-1 21 0,0 0 16,-21 0-16,0 1 0,0 20 16,0-21-16,-21 0 0,-22 0 15,1 1-15,21-1 0,0 0 16,-22-21-16,22 0 0,-21 21 16,21-21-16,0 0 0,-22 0 15,22 0-15,21-21 16,-21 0-16,21 0 0,-21-1 15,21 44 17,0-1-32,0 0 15,0 0-15,0 0 0,0 0 0,0 1 0,0 20 16,21 21 0,0-41-16,-21-1 0,42 42 15,-20-42-15,20 1 16,0-1-16,-21-21 0,22 0 0,-1 0 15,-21 0-15,106-21 16,-106-1-16,43-20 16,-22 21-16,-21 0 0,22-22 15,-22 1-15,0 21 0,-21-43 16,21 22-16,0-21 16</inkml:trace>
  <inkml:trace contextRef="#ctx0" brushRef="#br0" timeOffset="48591.42">5186 7832 0,'0'0'0,"-21"0"0,-1 0 15,44 0 16,-1 0-31,0 0 0,21 0 16,1 0-16,-1 0 0,191 0 16,-106-21-1,-64 21-15,1 0 0,42-22 16,-64 22-16,0 0 0,1 0 16,-65 0-1,1 0 1</inkml:trace>
  <inkml:trace contextRef="#ctx0" brushRef="#br0" timeOffset="48907.24">5524 7853 0,'0'21'16,"-21"0"-1,21 0-15,-21 1 0,21-1 16,0 21-16,-21 85 16,21-85-16,-42 64 15,42-63-15,-64 147 16,22-126 0,21-22-16,21 0 0,-22 43 15,1-43-15,21 1 16,0-22-1,21-21 1,1 0-16,-22-21 16,21-1-16,0 1 0,0 0 15,21 0-15</inkml:trace>
  <inkml:trace contextRef="#ctx0" brushRef="#br0" timeOffset="49316.23">5736 8488 0,'0'21'16,"0"0"-1,21-21 1,22 0-16,-22 0 0,0-21 16,0 21-16,64-42 15,-64 21-15,85-43 16,-106 22-1,0 21-15,0-1 0,0 1 16,-21 21-16,-1 0 16,-20 0-16,0 21 15,-22 1 1,22 20-16,-85 64 16,106-85-16,-22 42 15,43-41-15,-21-1 0,21 42 16,0-42-16,21 43 15,1-43-15,-1-21 0,0 21 16,21-21-16,-21 0 0,43 0 16,-22 0-16,106-21 15,-84-21 1,-43 21-16,0-1 0</inkml:trace>
  <inkml:trace contextRef="#ctx0" brushRef="#br0" timeOffset="49832.44">6308 8340 0,'0'-21'16,"0"42"-16,0-64 0,21 43 16,0-21-16,0 0 15,21 21-15,-20 0 16,20 0 0,0 42-1,-42-20-15,0-1 0,0 63 16,0-62-16,0-1 15,0 0-15,0 21 0,-42 1 16,21-22-16,0 0 0,-22 21 16,43-21-16,-21-21 15,21 22-15,-21-22 16,42-22 0,-21 1-1,21 0-15,0 0 0,1 0 16,20-22-16,-21 1 0,21 0 15,1-22-15,-1 22 0,-21 21 16,0-22-16,1 22 16,-1 0-16,0 0 0,-21 42 31,0 0-31,-21 0 16,-64 85-1,85-63-15,-21-22 0,0 0 16,21 21-16,-21 43 15,21-64-15,-22 0 0,22 22 16,0-22-16,0 0 0,22 0 16,-1-21-16,0 0 0,42 0 15,-20 0-15,-1 0 0,43-21 16,-43 0-16,0 0 0,1-1 16,-1-20-16</inkml:trace>
  <inkml:trace contextRef="#ctx0" brushRef="#br0" timeOffset="50139.27">7514 7747 0,'0'-42'0,"0"84"0,0-105 0,-21 41 16,0 22-16,0 0 16,-22 43-1,22 105 1,0-106-16,0 1 15,21 20-15,0 1 0,-43 126 16,43-148-16,-21 22 0,21 42 16,-21-64-16,21 43 15,-21-43-15,21 64 16,0-85-16,0 0 0,0 22 16,21-43-16,21 0 15,22 0 1,-43 0-16,21-22 0,1-20 15,-22 21-15,64-64 16,-43 43-16</inkml:trace>
  <inkml:trace contextRef="#ctx0" brushRef="#br0" timeOffset="50368.14">7281 8149 0,'-21'21'0,"42"-42"0,-63 42 16,21-21-16,21 22 0,0-1 16,21-21-16,0 0 15,21 0-15,22 0 16,-22 0-16,1-21 0,62-1 16,-62 1-16,20 0 0,43 0 15,-64 0-15,22 21 16,21-21-16,-64 21 0,0 0 15,-21 21-15</inkml:trace>
  <inkml:trace contextRef="#ctx0" brushRef="#br0" timeOffset="51620.05">529 9991 0,'0'0'0,"0"-21"0,21 21 0,-21-43 16,21 22-1,-21 42 1,0 0-16,0 22 15,-21-22-15,0 21 0,-21 106 16,-1-84-16,22-1 16,0 1-16,-127 169 15,106-191 1,-22 43-16,22-43 16,-22 22-1,43-64 1,21-22-16,0 1 15,0-21-15,21 0 16,0-1-16,43-41 16,-43 41-16,43 1 15,-22 21-15,0 0 0,43-22 16,-22 43-16,-20 0 0,41-21 16,-20 21-16,-22 0 0,-21 0 15,22 0-15,-1 0 16,0 0-16,-20 0 0,20-21 15,-21 21-15,-21-21 16,21 0-16,-21-1 0,0 1 16,0 0-16,0 0 15,0-43 1,-21 1-16,0 42 16,0 21-1,0 21 1,-1 0-16,1 43 15,21-22-15,-21 21 0,0 43 16,0-63-16,21 20 0,-21-21 16,21 1-16,-22 20 0,1 22 15,21-64-15,0 43 16,-21-43-16,21 0 0,0 0 0,0 0 16,21-21-1,-21-21 1,21 21-16,1-21 15,-1 0-15</inkml:trace>
  <inkml:trace contextRef="#ctx0" brushRef="#br0" timeOffset="51791.95">1333 10351 0,'0'0'0,"0"21"47,0 0-31</inkml:trace>
  <inkml:trace contextRef="#ctx0" brushRef="#br0" timeOffset="52255.69">2349 9927 0,'0'-42'0,"0"84"0,0-126 16,0 62-16,0-20 0,0 21 15,0-21-15,0 20 0,0 44 31,0-1-31,0 0 0,0 21 16,0 1-16,-21-1 0,21 0 16,-21 85-16,0-84 15,0 20-15,-22 85 0,22-84 16,-21 63-16,21-64 16,0-20-16,-43 105 15,64-127-15,-21 42 16,0-63-16,21 22 0,0-44 31,0 1-31</inkml:trace>
  <inkml:trace contextRef="#ctx0" brushRef="#br0" timeOffset="52596.49">2053 9970 0,'0'-22'0,"0"44"0,0-86 0,0-21 15,0 43-15,0 0 16,0 21-16,21-1 0,22-20 16,62-21-16,-62 41 15,20 22-15,1 0 0,-1 0 16,128 22 0,-43 83-1,-127-62-15,0 84 16,-21-85-16,-21 0 0,-21 1 15,-1-1-15,-147 64 16,126-85-16,1 0 0,-64 22 16,85-22-16,-85 21 15,105-21-15,1-21 0,42 0 32,1 0-17,-1-21-15,21 21 0,0 0 16,1 0-16</inkml:trace>
  <inkml:trace contextRef="#ctx0" brushRef="#br0" timeOffset="53684.68">3133 10308 0,'0'0'0,"21"0"0,-21-21 16,0 0-1,0 0-15,0 0 0,0-1 16,0 1-16,0 0 0,0 0 16,-21 0-16,-22-22 15,22 43-15,0 0 0,0 0 16,0 0-16,-1 22 0,-20-1 16,21 0-16,-21 0 0,-43 85 15,43-64-15,20 1 16,1-1-16,-21 21 0,0 64 15,42-84-15,-22-22 16,22 42-16,0-41 0,0-1 16,22 0-16,-1-21 15,21 0-15,-21 0 0,22-21 16,20 0-16,-21-1 16,-20 1-16,62-42 0,-63 20 15,64-62 1,-64 41-16,22 1 15,-22 20-15,0 1 0,-21 0 16,21 20-16,-21 1 0,0 0 16,0 42 15,-21 0-31,21 1 16,0 20-16,0-21 0,0 21 0,-21-20 15,21 20-15,0 0 0,-21 1 16,21 41-16,0-41 0,0-22 15,0 0-15,0 21 0,0-21 16,21 22-16,0-43 0,0 0 16,21 21-16,-20-21 15,83-21-15,-62 0 16,-22-1-16,64-41 16,-43 42-16,0-22 0,1 1 0,-22-21 15,21 20-15,0-63 16,43-105-1,-85 168-15,0-20 0,0-22 16,0 43-16,21-22 16,-21 43-16,0 0 0,0 0 15,-42 21 1,42 21-16,-21 21 0,0 43 16,-1-43-16,22 1 0,-21-22 15,21 21-15,-21 1 16,21 62-16,0-62 0,0 105 15,0-106-15,0 1 16,0-1-16,0 0 16,85 64-16,-1-64 15,-41-42 1,-1 0-16,-21 0 16,22-21-16,-1-21 0,-21 21 15,43-43 1,-43 43-16,0-21 0,21-43 15,-21 22-15,-21 20 0,22-20 16,-22 42-16,0-1 16,0 44-1,-22-1-15,22 0 16,-21 21-16,21-21 0,0 64 16,0-43-16,0 85 15,0-84 1,0-22-16,21 0 15,1-21-15,-1 0 0,63 0 16,1-42 0,-64 21-1,0-22-15,22-20 0,-22 20 16,0 1-16</inkml:trace>
  <inkml:trace contextRef="#ctx0" brushRef="#br0" timeOffset="53839.59">4572 9906 0,'0'0'16,"-21"-21"-16,0 21 0,-1 0 16,1 0-16,0 0 31,21 21-31,0 0 0</inkml:trace>
  <inkml:trace contextRef="#ctx0" brushRef="#br0" timeOffset="54033.05">3810 10160 0,'0'0'0,"-42"21"0,20 0 16,-41 1-16,63-1 15,21-21 1,0 0-16,22 0 15,20 0 1,1 0-16,105-43 16,-127 43-16,1 0 0,62-21 15</inkml:trace>
  <inkml:trace contextRef="#ctx0" brushRef="#br0" timeOffset="54333.41">4974 10139 0,'0'0'0,"21"0"0,-21-21 0,-21 21 31,0 0-31,0 0 16,0 21-16,-1-21 0,-20 21 0,21 0 16,0 0-16,-22 1 0,22-1 15,0 0-15,-42 85 16,41-64-16,1 22 15,0-22-15,21-21 0,0 21 16,0-20-16,0-1 0,0 0 0,42 21 16,-20-21-16,-1-21 0,21 0 15,-21 0-15,22 0 0,84 0 16,21-42 0,-106 21-16,0 0 0,43-43 15</inkml:trace>
  <inkml:trace contextRef="#ctx0" brushRef="#br0" timeOffset="55019.01">5482 10266 0,'0'0'0,"0"-42"0,0 20 0,0-20 0,0 21 16,0-21-16,-21 42 15,0 0-15,0 0 16,-64 21-16,64 0 16,0 0-16,-43 43 0,43-43 15,0 21-15,0 0 16,-1 1-16,22-1 0,-21 22 0,0-22 15,21 0-15,0 1 16,0-22-16,0 0 0,0 21 16,21-42-16,43 0 15,-43 0-15,0 0 0,21-21 16,-20 0-16,-1 0 16,21 0-16,-21-22 0,0 22 0,22-64 15,-22 43-15,0 0 0,21-22 16,-42 22-16,22 21 0,-22-22 15,0 22-15,0 0 16,-22 21 0,1 21-16,0 0 0,21 1 15,0-1-15,-21 0 0,21 21 16,-21 64 0,0-85-16,21 43 0,0-22 15,0-21-15,21 43 16,42-22-1,-42-42-15,1 0 0,83 0 16,-62 0-16,41-21 16,-41 0-16,63-64 15,-64 43-15,0-1 0,22-62 16,-43 62-16,0 1 0,0-22 16,0 22-16,1-21 0,-1-86 15,-21 86-15,0 21 0,0-1 16,0 1-16,0-22 15,-43 107 1,22-1-16,-21 85 16,0 85-1,20-149 1,22-20-16,0 62 16,22 65-1,-22-128-15,42 0 16,-21-20-16,21-22 0,1 0 15,-1 0-15,22 0 16,-43-43-16,127-63 16</inkml:trace>
  <inkml:trace contextRef="#ctx0" brushRef="#br0" timeOffset="55896.04">7006 9758 0,'21'-42'0,"-42"84"0,42-106 0,0 43 16,1 0-16,-22-21 0,21 21 16,-21-1-16,21 22 15,-21 22 1,0-1-16,0 0 0,-42 85 15,20-64-15,1 22 16,0 20-16,0-20 0,0-22 16,0 22-16,-1-22 0,1 21 15,-63 86-15,62-86 16,-41 22-16,42-43 16,0-21-16,-22 22 0,43-22 15,-21 0-15,0-21 16,0-21-1,0 0-15,-1-1 0,22 1 16,0-21-16,0 0 0,-42-107 16,42 107-16,0-21 0,0 20 15,0 1-15,0-106 16,0 127-16,0-1 0,0-20 16,0 63-1,0 0-15,0 1 0,0-1 16,0 21-16,0 0 0,21-20 0,0 105 15,1-85-15,-22 0 16,21 1-16,0-1 16,21 64-16,-21-64 15,1-21-15,20 0 0,-21 1 16,43-22-16,-43 0 16,85-22-16,-64 1 15,-21 0-15,64-42 16,21-43-1,-85 63-15,0 1 0,0 21 0,21-43 16,-20 43-16,-22 0 16,0 42-1,0 0 1,0 1-16,0-1 0,0 0 0,-22 0 16,1 43-1,21-43-15,0 0 0,0 42 16,0-41-1,0-44 17</inkml:trace>
  <inkml:trace contextRef="#ctx0" brushRef="#br0" timeOffset="56071.94">7387 9991 0,'0'-21'16,"0"42"-16,0-64 0,0 22 15,0 42 17,0 1-17,0-1 1,21-21-16,0 21 0,1-21 16,-1 0-16,0 0 0,0 21 0</inkml:trace>
  <inkml:trace contextRef="#ctx0" brushRef="#br0" timeOffset="56525.2">7810 10075 0,'0'0'0,"0"22"0,0-1 0,-21 0 0,21 0 0,-21 0 16,0 0-16,21 1 0,0-1 16,-21 21-16,0 0 15,21-20-15,-22-1 0,1 42 16,0-20-1,0-43-15,21 21 0,-21 0 16,0-21-16,21-21 31,0 0-31,0-22 0,0 22 16,0-21-16,21 21 0,0-22 0,0 1 16,106-106-1,-85 105-15,107-62 16,-107 105-16,43-22 15,-43 22-15,-21 0 16,43 22-16,-43 20 0,0-21 16,0 43-16,-21-43 0,0 21 15,0-21-15,0 22 0,0-1 16,0 43 0,-21-43-16,-21 21 0,42-41 15,0 20 1,-22-42-16,44 0 15,-1-21 1,0 0-16,0-1 16,0-20-16,0 21 0,22-21 0</inkml:trace>
  <inkml:trace contextRef="#ctx0" brushRef="#br0" timeOffset="57114.6">8890 9504 0,'0'0'0,"0"-21"15,0 0-15,-21 42 16,0 0-16,-1 21 16,1 1-16,21-1 0,-21 21 15,-21 43-15,21-42 0,21-22 16,-43 64-16,22-64 16,21 1-16,-42 41 15,42-41-15,-43 20 0,43-21 16,-21-20-16,0 41 15,21-42-15,-21-21 16,21-21 0,0 0-16,21 0 15,0-22-15,0 22 0,1-21 16,-1 21-16,21-22 0,64-62 16,0 20-1,-85 64-15,21 0 0,22-1 16,-43 22-16,0 0 15,-42 0 17,0 22-32,0-22 0,-22 0 15,22 21-15,-42-21 0,-1 21 16,43-21-16,0 0 16,-43 42-16,43-42 15,0 21-15,21 22 16,0-22-16,0 0 15,0 0-15,0 22 0,0 20 16,42 22 0,-21-64-16,1 0 0,20 21 15,-21-20-15,21-1 16,-20-21-16,20 0 0,43 0 16,-43 0-16,21-21 15,-41-1-15,20 22 0,21-63 16,-20 42-16,-22-22 15,0 22-15</inkml:trace>
  <inkml:trace contextRef="#ctx0" brushRef="#br0" timeOffset="57365.45">9461 9567 0,'0'-21'0,"0"42"0,-21-42 16,0 21-16,42 0 31,0 0-31,22 0 16,-22 0-16,21 0 0,128 0 15,-43 0 1,-43 0-16,-41-21 0,126 21 16,-148 0-16,43 0 15,-43 0-15,-42 0 16,-64 0-1</inkml:trace>
  <inkml:trace contextRef="#ctx0" brushRef="#br0" timeOffset="57631.3">9779 9567 0,'0'0'16,"0"22"-16,0-1 0,0 0 15,-21 21 1,21 1-16,-21-22 0,21 21 15,0 0-15,0 1 0,-22 20 16,1-20-16,0 84 16,0-106-16,0 21 0,0 22 15,21-22-15,0-21 0,-22 43 16,1-1 0,21-42-1,21-21 1,1 0-16,-1-21 0,0 0 15,42-21-15,-41 20 0</inkml:trace>
  <inkml:trace contextRef="#ctx0" brushRef="#br0" timeOffset="58003.94">9969 10097 0,'0'0'0,"0"21"15,-21-21-15,21 21 16,0 0-1,21-21-15,1 0 16,-1 0-16,0 0 0,0 0 16,0 0-16,0-21 0,43 0 15,-43 21-15,43-64 16,-64 43-16,21 0 16,-21 0-16,0 0 0,0-1 15,-21 22-15,-1 0 16,-20 0-16,0 22 15,-22 20-15,43-21 0,-21 21 16,-1 1-16,22-1 0,-21 43 16,42-64-1,0 21-15,0 1 0,0-22 16,0 21-16,21-42 0,0 21 16,22-21-1,-22 0-15,85 0 0,-64 0 16,0-21-16,85-42 15,-63 20 1,-22 22-16</inkml:trace>
  <inkml:trace contextRef="#ctx0" brushRef="#br0" timeOffset="58789.71">10541 10075 0,'0'-42'0,"0"21"16,-21 190-16,42-359 0,-21 274 0,0-189 0,21 83 0,-21 1 16,0 0-16,21 21 0,0 0 15,1 0-15,-1 0 0,21 0 16,-21 0-16,0 21 0,43 22 15,-43-22-15,0 0 16,0 42-16,-21-41 0,0-1 16,0 42-16,0-42 15,-42 64-15,21-64 16,-43 22-16,43-22 16,-42 21-1,20-42-15,22 21 16,0-21-16,21-21 15,0 0-15,21 0 16,0 0-16,1-1 0,20 1 16,-21-21-16,85-64 15,-85 85-15,21-21 0,22-43 16,-43 64-16,21-43 16,-20 64-16,-22-21 0,21 0 15,-21 42 1,-21-21-16,-1 21 0,-20 64 15,21-64-15,0 21 16,-22 22-16,43-43 0,-21 43 16,21-22-1,0-21-15,0 85 0,0-85 16,21 0-16,22 22 0,63-22 31,42 0-31,-106-21 16,-21-21-16,64-22 15,-43 22-15,-21 0 0,22 0 16,-1-21-16,-21-1 0,0 1 0,43-43 16,-43 43-16,21-64 15,-20 43-15,-1-1 0,0-63 16,0 42-16,-21 43 0,21-64 16,-21 64-16,0-43 15,-21 85 1,0 0-16,0 43 15,21-22-15,-21 21 0,-1 22 0,1 41 16,21-41-16,0-1 16,-21 1-16,21-22 0,0 22 0,0 84 15,0-106 1,0 1-16,0-22 0,0 21 16,0-21-16,0 64 15,0-43 1,21-42-16,0 0 15,1 0-15,20-21 16,0 0-16,22-43 16,-43 22-16,42 0 15,-41-1-15,-1 22 0</inkml:trace>
  <inkml:trace contextRef="#ctx0" brushRef="#br0" timeOffset="59014.18">11599 9906 0,'0'0'0,"0"21"0,21-21 16,22 0-1,-1 0-15,0 0 16,1 0-16,63-21 0,-64 0 16,21 21-16,1-21 0,-1 21 15,107-21-15,-128 21 16,0-22-16,1 22 15,-22-21-15,0 21 0</inkml:trace>
  <inkml:trace contextRef="#ctx0" brushRef="#br0" timeOffset="59780.22">508 11705 0,'0'0'0,"-21"0"0,0 0 0,-1 0 16,44 0 15,-1 0-31,21 0 16,-21 0-16,22 0 0,-22 0 16,21 0-16,43 0 0,-43 0 15,-21 0-15,22 0 0,-1 0 16,-21 0-16,0 0 0,0 0 15,1 0-15,-1 21 0,-64-21 32,22 0-32,0 0 0,-21 22 0</inkml:trace>
  <inkml:trace contextRef="#ctx0" brushRef="#br0" timeOffset="60265.98">423 11748 0,'0'0'0,"0"21"0,-21-21 15,0 21-15,0-21 0,21 21 16,-21 0-16,-1 0 0,1 1 16,0 20-16,0 0 15,-21 1-15,20-1 0,22-21 16,-21 0-16,0 0 0,21 1 16,-21-1-16,42-21 31,-21-21-16,21-1-15,0 1 0,22 0 16,-22 21-16,0-21 0,21 0 16,-20 0-16,20-1 0,0 1 15,1 21-15,105-21 16,42 21 0,-147 21-16,20 22 15,-42-1-15,0 0 0,1 22 16,-22-22-16,-22 85 15,1-106-15,-21 43 16,0-22-16,-107 22 16,107-64-1,-43 21-15,22-21 0,21 0 16,-22 0-16,22 0 16,-1 0-16,22 0 0,0 0 15,0 0-15,21-21 0,0-1 16,0-20-1,21 21-15,0 0 0,0 0 16,22-1-16,-1 22 0</inkml:trace>
  <inkml:trace contextRef="#ctx0" brushRef="#br0" timeOffset="60443.48">1566 12171 0,'0'21'0,"0"-42"0,0 63 32,-21-42-32,21 21 15</inkml:trace>
  <inkml:trace contextRef="#ctx0" brushRef="#br0" timeOffset="60965.18">2836 11790 0,'43'-148'31,"-43"127"-15,-22-1-16,1 1 0,-21 0 16,21 21-16,-22 0 0,22 0 15,-21 0-15,-64 21 16,64 0-16,-85 85 16,42 42-1,64-84-15,21-1 0,-21 107 16,21-22-1,0-106-15,84 85 16,-20-84 0,-43-43-16,21 0 15,43 0-15,-21 0 0,-22 0 16,0 0-16,22 0 0,-22-22 16,106-62-16,-84 63 15,-22-1-15</inkml:trace>
  <inkml:trace contextRef="#ctx0" brushRef="#br0" timeOffset="61397.46">3704 11769 0,'0'0'15,"0"-21"-15,0-1 0,21 22 0,-21-21 0,0 0 16,0 0 0,-21 21-16,0 0 0,-64 0 15,43 0-15,21 0 0,-22 21 16,1 0-16,0 0 0,-22 22 15,22-22-15,-22 85 16,43-22 0,21-41-16,0-22 0,21 21 31,64 1-31,-64-43 16,22 21-16,84 0 15,-43 0 1,-41-21-16,-22 21 0,42 0 15,-63 1 1,0-1-16,-21 0 0,0-21 16,-21 0-16,-85 21 15,84-21-15,-41 0 16,41 0-16,22 0 0,-85 0 16,64 0-1,21-21-15,0 21 0,-1-21 16,22 0-1,22 21-15,-1-22 16,42 1-16,-20 0 0,62-21 16</inkml:trace>
  <inkml:trace contextRef="#ctx0" brushRef="#br0" timeOffset="61813.74">4276 11875 0,'0'0'0,"21"-22"0,0 22 15,0-21-15,0 0 0,0 0 16,-21 0-16,22-22 16,-22 22-16,0 0 15,-22 21 1,1 0-16,0 0 0,0 0 16,-21 0-16,-64 64 15,85-43-15,-22 0 0,1 42 16,0-41-16,42 20 15,-22 0-15,22-21 0,0 1 16,0-1-16,22 0 0,-22 0 0,63 0 16,-42-21-1,22 0-15,41 43 0,-41-43 16,62 42-16,-62-42 16,-1 21-16,-21 0 15,-21 0-15,0 1 0,-21-1 16,-21 0-16,21-21 15,-22 21-15,-84 0 16,85-21-16,-85 21 16,106-21-16,-64 0 15,64-21 1,21 0-16,0 0 0</inkml:trace>
  <inkml:trace contextRef="#ctx0" brushRef="#br0" timeOffset="62517.75">5736 11853 0,'0'0'0,"-21"-21"31,42 0 16,0 0-47,0 21 0,1-21 0,-1 21 16,0-21-16,21-1 0,-21 1 15,22 21-15,-22-21 0,127-85 16,-106 43 0,-20 42-16,-22-22 15,0-41-15,0 62 16,-22 1-16,-20 21 16,21 0-16,-85 0 0,64 0 15,-22 21-15,-63 22 0,64-22 16,-22 42-1,43-41-15,-1 20 0,1 64 16,42-85-16,42 85 16,-20-64-16,41 22 15,-21-22-15,1 0 0,20 22 16,-20-22-16,41 22 16,-63-43-16,1 0 0,20 42 15,-42-41-15,0 41 16,-21-42-16,-22-21 0,-41 43 15,41-43-15,-20 0 16,-43 0-16,43 0 0,-107 0 16,22-64-1,127 43 1,-21-21-16,20 20 0,22-20 16,0 21-16,0-21 0,0-1 15,0 22-15,0-42 16,22 20-16,-1 22 0,0 0 0,0 0 15,21 0-15,43-1 16,-21 1-16,-22 21 0,85-21 16,-64 21-16</inkml:trace>
  <inkml:trace contextRef="#ctx0" brushRef="#br0" timeOffset="62899.53">6181 12107 0,'0'0'0,"21"0"32,0 0-32,0 0 0,-21-21 0,21 0 15,22 0-15,-22-21 16,21-1-16,-21 22 16,22-64-16,-43 64 15,21-21-15,-21 0 16,0 20-16,-43 22 15,-20 0 1,-43 64 0,64-22-16,21-21 0,-43 64 15,43-43-15,0 64 16,21-63-16,0-1 0,0 0 16,21 43-1,0-85-15,43 0 16,-43 0-16,63 0 15,65-85 1,-107 43-16,21-22 16</inkml:trace>
  <inkml:trace contextRef="#ctx0" brushRef="#br0" timeOffset="63164.89">6964 11240 0,'0'-43'0,"0"86"0,0-107 15,0 43-15,0 42 16,0 0 0,-21 22-16,-1-1 0,1 64 15,0-64-15,-21 127 16,21-105-16,-22 63 16,22-85-16,-64 128 15,64-128-15,0 0 0,0 43 16,21-64-16,-21 0 0,21 0 15,0 1-15,0-1 0,21-21 32,0 0-32,0-21 0,0-1 15,1 1-15</inkml:trace>
  <inkml:trace contextRef="#ctx0" brushRef="#br0" timeOffset="63552.67">7048 11917 0,'0'21'0,"0"0"0,-21-21 16,42 0 15,1 0-31,-1 0 0,0 0 16,0-21-16,0 21 0,0-21 0,1 21 15,-22-21-15,21 0 0,21-1 16,-42 1-16,0-21 15,0 21 1,-21 21-16,0 0 16,0 0-16,-1 0 0,-20 21 0,-21 21 15,20-21-15,22 1 16,-42 41-16,41-21 0,1-20 16,-21 62-16,42-63 15,-21 22-15,21-1 0,0-21 16,21 43-16,0-64 15,0 0-15,22 21 16,-22-21-16,0 0 0,64 0 16,-64 0-16,21 0 0,43-21 15,-64 0-15,21-1 0,43-20 16,-22 0-16</inkml:trace>
  <inkml:trace contextRef="#ctx0" brushRef="#br0" timeOffset="63819.51">7895 11748 0,'0'0'0,"-21"0"0,0 0 16,0 0-16,-1 0 0,1 0 15,-42 42-15,42-21 16,-43 43-16,43-22 16,0 21-16,21-41 15,-21 20-15,-1 21 16,22-41-16,0-1 0,0 21 0,0-21 15,22 22 1,-1-43-16,0 0 0,21 0 16,1 0-16,-1 0 0,-21 0 15,21-22-15,149-62 16,-64-22 0,-85 64-16</inkml:trace>
  <inkml:trace contextRef="#ctx0" brushRef="#br0" timeOffset="64101.35">8509 11409 0,'21'-42'0,"-42"84"0,42-127 0,0-21 16,-21 85-16,0 0 15,0 42 1,-21 22-16,0-22 16,0 21-16,0 0 0,-43 107 15,43-86-15,0-21 16,-22 128-16,22-128 15,0 0-15,0 22 16,0-22-16,21 1 0,-21 41 16,21-41-16,0-22 0,0 63 15,0-62-15,0-1 16,21-21-16,21 0 16,-21 0-16,0 0 0,22-21 15,-22-1-15,21-20 16,1 21-16</inkml:trace>
  <inkml:trace contextRef="#ctx0" brushRef="#br0" timeOffset="64646.04">8318 11769 0,'-21'-21'0,"42"42"0,-21-42 31,22-1-31,-1 22 15,21 0-15,-21-21 0,43 0 16,-22 21-16,43-21 16,-43 21-16,0 0 0,22-21 15,-43 21-15,0 0 0,22 0 16,-43 21 0,0 0-1,0 0-15,-22 0 0,-20 22 16,21-22-16,21 0 0,-42 43 15,42-43-15,0 21 16,-22 22-16,22-43 0,0 0 16,0 21-16,0-21 0,64 22 15,-22-43 1,-21 21-16,22-21 0,-1 0 0,-21 0 16,64 0-16,-43-21 15,64-22-15,-85 22 16,0-21-16,22-22 15,-22 43-15,-21-21 0,21 0 16,-21 20-16,0-83 16,-21 62-16,0 22 0,-64-42 15,43 41-15,-43 22 16,43 0-16,21 0 0,-64 22 16,43-1-16,20 0 0,-20 21 15,21-21-15,21 43 16,0-43-16,0 0 0,42 43 15,22-22 1,-22-42-16,0 0 0,1 21 16,-1-21-16</inkml:trace>
  <inkml:trace contextRef="#ctx0" brushRef="#br0" timeOffset="65023.82">9525 11811 0,'0'-21'16,"0"42"-16,21-63 0,-21 21 0,0-1 15,0 1-15,0 0 0,21 0 16,0 0-16,1 21 0,-1-21 16,0 21-16,0 0 0,0 0 15,0 0-15,1 0 0,20 21 16,0 0-16,43 42 16,-64-41-16,0-1 0,0 21 15,1-21-15,-22 22 0,0 41 16,0-41-16,0-22 15,-43 42-15,43-42 16,-42 22-16,21-22 16,0 0-16,-1-21 0,1 0 15,21-21 1,0 0-16,0 0 16,0-1-16,21-41 0,1 42 15,20-22-15,-21 1 16,21 0-16,1 21 0,20-64 15,-20 43-15,-1 20 0,43-41 16,-64 42-16,0 21 0,0-21 16,0 21-16,0 0 0,1 0 0</inkml:trace>
  <inkml:trace contextRef="#ctx0" brushRef="#br0" timeOffset="66079.22">931 13250 0,'0'-21'16,"0"42"-16,21-63 0,-21 21 16,0 0-16,0 0 15,-21 21 1,0 0-16,-21 21 0,-1 0 15,22-21-15,-42 21 0,20 21 16,-20-20-16,-43 41 16,43-21-16,20 1 0,-41 84 15,41-64-15,22 1 0,0-1 16,21-20-16,0 126 16,0-127-16,42 22 15,1-22-15,-1-21 0,0 0 16,1-21-16,-1 0 0,64 0 15,-43 0-15,-20 0 0,62-21 16,-62 0-16,-1 0 16,43-43-16,-64 43 15,21-42-15,-42 42 0,0-22 16,0 1-16,0 21 16,-127-106-16,85 106 15,-64 21-15,64 0 16,-128 42-1,107-21-15,-64 85 16,63-43 0,43-20-16,21-22 0,0 42 15,0-20-15,21-22 0,1 0 16,-1 0-16,21 0 0,22-21 16,-22 0-16,64 0 15</inkml:trace>
  <inkml:trace contextRef="#ctx0" brushRef="#br0" timeOffset="66414.03">1587 13610 0,'-42'21'15,"21"1"1,0-1-16,0 0 0,-1 0 15,22 0-15,0 0 0,0 1 16,22-22 0,-1 0-16,0 0 0,0 0 15,0 0-15,0-22 0,1 1 16,-1 21-16,-21-21 0,0-21 16,0 21-16,0-1 15,-21 1-15,-1 21 0,1 0 16,0 0-16,0 0 0,-64 43 15,64-22-15,0-21 16,0 42-16,21-21 0,0 0 16,0 1-16,0-1 0,21-21 15,0 0-15</inkml:trace>
  <inkml:trace contextRef="#ctx0" brushRef="#br0" timeOffset="67023.67">2942 13208 0,'0'0'0,"0"-21"32,0 42 14,-21 0-46,0 0 16,0 22-16,-1-1 0,1 0 16,-21 64-16,21-42 0,21-1 15,0 1-15,-21-1 0,-1 107 16,22-128-16,0 0 16,0-21-16,0 22 0,0-22 15,0 0-15,43 0 16,-22-21-16,64 0 0,-64 0 15,42 0 1,-20-21-16,-22 0 0,21-43 16,-21 43-16,0-21 0</inkml:trace>
  <inkml:trace contextRef="#ctx0" brushRef="#br0" timeOffset="67217.57">2646 13547 0,'0'0'0,"-21"0"0,-1 21 0,1-21 0,42 0 32,1 0-32,-1 0 15,42 0-15,-20 0 16,62-21-16,-62 21 16,105-43-16,-85 22 15,107 0 1</inkml:trace>
  <inkml:trace contextRef="#ctx0" brushRef="#br0" timeOffset="68249.98">3810 13780 0,'0'21'16,"0"0"-1,0-42 16,0 0-31,0-1 0,0 1 0,0 0 16,0-21-16,21 21 0,-21-85 16,0 63-16,-21 1 15,0 21-15,0 0 0,-85-43 16,85 43-16,-22 21 16,-105 21-16,63 22 15,64-22 1,-21 21-16,0 0 0,-22 85 15,43-21 1,21-63-16,0 62 16,0-62-16,0-22 0,0 0 15,0 0-15,0 0 0,42-21 16,-21 0-16,128 0 16,-107-21-16,43-21 15,-43 21-15,21 0 0,-20-22 16,-1 1-16,0 0 0,43-43 15,-43 43-15,-20-22 0,20-42 16,-21 43 0,-21 42-16,-21 42 31,21 0-31,-21 0 16,0 21-16,21 22 0,-22-22 15,1 22-15,21-22 0,-21 0 16,21 64-1,0-63-15,0-22 0,0 21 16,21-21-16,22 0 0,-1-21 16,-21 22-16,21-22 0,22 0 15,63-22 1,-85 1-16,22 0 0,20-21 16,-41 21-16,20-22 0,-20 22 15,-1-21-15,0-1 0,1-62 16,-22 62-16,0 1 0,-21-85 15,-21 106 1,-43-22-16,43 22 0,-21 21 16,-64 0-16,42 0 0,-41 43 15,41-22-15,22 0 16,-22 0-16,22 21 0,0 1 0,-1-1 16,22 0-16,0 1 15,0-1-15,21 22 0,0-22 0,0-21 16,63 64-1,64-22 1,-84-42-16,-1 1 0,64-1 16,-43 0-16,-20 0 0,20 0 15,-21 0-15,1 1 0,41 41 16,-41-21-16,-22-20 0,0 105 16,-21-85-16,0 64 15,-42-64-15,21 0 0,-43 64 16,22-63-16,-1-1 0,1 0 15,0 1-15,-22-1 16,-63 64-16,85-64 16,-43 0-16,43-20 0,0-1 0,-107 0 15,1-42 1,106 0 0,-43-85-1,43-42-15,42 105 16,63-211-1,86 43 1</inkml:trace>
  <inkml:trace contextRef="#ctx0" brushRef="#br0" timeOffset="68527.81">5122 13187 0,'0'0'0,"-21"0"16,0 0-16,0 0 0,-22 42 16,22-21-16,0 1 15,-21 62-15,21-41 16,-1-1-16,22 21 0,-21-20 0,21 20 16,-21 43-16,21-64 15,-21 1-15,0-22 0,21 21 0,0-21 16,-21 1-16,21 20 15,21-42 1,0 0 0,-21-21-16,0 0 0,21-1 15</inkml:trace>
  <inkml:trace contextRef="#ctx0" brushRef="#br0" timeOffset="68968.11">4847 13356 0,'0'-21'0,"0"42"0,0-63 0,0 21 0,0-22 15,0 22-15,0 0 16,0 0-16,21 0 16,43 0-16,-43-1 0,21 22 15,-21 0-15,22 0 0,63 0 16,-64 22 0,-21-1-16,106 85 15,-63-22-15,-43-20 16,0-1-16,0 43 0,-21-64 15,0 1-15,0 63 16,0-64-16,-21 43 16,0-64-16,21 0 15,-21-21 1,21-21-16,0 0 16,0-22-16,0 22 0,0-64 15,21-84 1,0 106-16,0-1 0,64-105 15,-64 105-15,21-20 16,-21 41-16,1 1 16,41 0-16,-42 20 0,22 1 15,-22 21-15,0 0 16,-21 43-16,21-22 0,-21 21 16,21 43-16,-21-43 15,0 22-15,0-22 16</inkml:trace>
  <inkml:trace contextRef="#ctx0" brushRef="#br0" timeOffset="70464.6">6138 13758 0,'21'0'0,"64"-42"31,-85 21-31,21-21 0,0-1 15,-21 1-15,0-64 16,0 64-16,0 21 0,-21-43 16,-42 1-1,42 63-15,-1 0 16,-62 21-16,-1 42 16,43-20-1,21-22-15,-43 85 0,43-64 16,0 0-16,0 22 0,-1-22 15,22 0-15,-21 43 16,21-64-16,0 22 0,21-1 16,1-21-16,20-21 0,0 21 15,1-21-15,-22 0 0,42-21 16,-20 0-16,-1 21 0,-21-21 16,21 0-16,1-22 0,20-20 15,-42 20-15,22 22 0,-1-85 16,-42 64-16,21 0 15,-21-1-15,21 22 0,-21-21 0,0-22 16,-21 64 15,21 22-31,-21-1 0,21 0 16,0 21-16,0-21 0,0 22 0,0-22 16,0 21-16,0-21 0,0 22 15,21 20-15,0-42 0,1 1 16,-1-1-16,0 0 0,0-21 15,64 21-15,-43-21 16,64 0 0,-85-21-16,21 21 0,1-21 15,-22 0-15,21-22 0,43-41 16,-64 41-16,21-41 16,-42 41-16,0 1 0,0 0 15,0-22 1,-21 64-1,0 21-15,0 0 16,21 22-16,-21-22 0,0 42 16,21-41-16,0 20 15,-22 21-15,22-20 16,0 41-16,0-62 16,0-1-16,0 0 0,0 0 15,-21-21-15,21-21 47,0 0-47,0-22 0,21 22 0,-21-21 16,22 21-16,-1-22 0,0-41 15,0 41-15,21-20 16,-20 21-16,-1 20 0,21-20 16,-21 21-16,0 21 0,22 0 15,-1 21 1,-21 0-16,-21 0 15,21 22-15,-21-22 0,22 0 0,-1 43 16,-21-22-16,42 43 16,-21-64-1,-21 0-15,0 21 0,21-21 0,1 1 16,-1-22 15,0 0-31,-21-22 0,0 1 16,21 0-16,0-21 0,0-1 15,1 22-15,-1-21 0,21-43 16,-21 43-16,43-43 16,-43 64-16,0-21 0,0 21 0,0-1 15,22 1-15,-22 21 0,21-21 16,-21 21-16,22 0 16,-22 64-1,-21-43-15,0 21 0,21 0 16,-21 64-1,21-85-15,-21 22 16,0 20-16,21-42 0,1 22 16,-1-1-16,63 22 15,1-64 1,-64 0-16,22 0 16,-1 0-16,-21-22 15,85-41-15,-85 42 16,0-22-16,22 22 0,-22-21 15,0 0-15,0 20 0,21-20 16,-20-43-16,-22 64 0,21-21 16,-21 21-16,0 0 0,0-22 15,-21 43-15,-22 0 16,22 21-16,-21 1 0,-1 20 16,22 0-16,0 22 15,21-22-15,0 0 0,0 64 16,0 0-1,21-85-15,22 22 16,-1-22-16,43-21 16,-43 0-16,43 0 15,-43-21-15,0-1 16,85-20-16,-84 21 16,-1 0-16,-21 0 0,21-1 15,-20-20-15</inkml:trace>
  <inkml:trace contextRef="#ctx0" brushRef="#br0" timeOffset="71312.39">571 14817 0,'0'0'0,"-21"0"0,-63 42 31,62-21-31,22 0 0,0 1 0,0-1 16,0 21 0,22-21-16,-1 0 0,21 1 15,85-1 1,-85-21-16,1 0 16,-1 0-16,0-21 0,22-22 15,-22 22-15,1 0 0,20-21 16,-42 20-16,0 1 15,1-21-15,-1 21 0,-21-43 16,0 43 0,-21 21-1,21 21-15,-22 22 16,22-22-16,-21 21 0,0 0 0,21 1 16,-21 84-16,21-64 15,-21 1-15,0-1 0,21 1 16,0-1-16,-43 43 15,22-64-15,21 1 0,0-1 16,0 0-16,-21-20 0,21 41 16,0-42-16,-21-21 15,21-21 1,0 0-16,-21-21 16</inkml:trace>
  <inkml:trace contextRef="#ctx0" brushRef="#br0" timeOffset="71513.28">381 15452 0,'0'0'0,"0"21"0,21-21 16,0 0-16,22 0 16,-22 0-16,21 0 0,-21 0 15,127 0 1,-105 0-16,-1-21 0,22 21 0,-22-21 15,85-22 1,-106 22-16,21 21 0,1-21 16</inkml:trace>
  <inkml:trace contextRef="#ctx0" brushRef="#br0" timeOffset="71779.13">1630 15409 0,'21'0'16,"85"0"-1,-85 0-15,0 0 0,21-21 16,-20 0-16,-22 0 16,0 0-16,0 0 15,-22-1 1,-41 22-1,42 0-15,0 22 0,-1-22 16,22 21-16,0 21 16,0-21-16</inkml:trace>
  <inkml:trace contextRef="#ctx0" brushRef="#br0" timeOffset="72280.84">2857 14965 0,'0'0'16,"22"-21"-16,-1 0 0,-21-64 15,0 64-15,0 0 16,0-1-16,-21 22 0,-22-21 15,22 21-15,-21 0 0,-1 21 16,1 1-16,0-1 0,-43 21 16,64 0-16,-21-20 15,-1 83-15,43-41 16,0 105-16,43 1 16,-22-128-1,0 0-15,21 22 0,1-43 16,20 21-1,43-42-15,-85 0 16,21 0-16,43-42 16,-43 21-16,1-22 0,41-41 15</inkml:trace>
  <inkml:trace contextRef="#ctx0" brushRef="#br0" timeOffset="72536.69">3662 14605 0,'0'-21'0,"0"42"0,-21-42 16,-1 21-16,1 0 16,0 63-16,0-41 0,0 20 15,21 0-15,0 1 0,-21 20 16,-22 43-16,43-43 0,-21 43 16,0-42-1,21-1-15,-21 85 0,21-126 16,0 20-16,0 0 0,0-21 15,21 43 1,0-64-16,0 0 0,0 0 16,1 0-16,20 0 0,0-21 15,1 0-15,-1-1 0</inkml:trace>
  <inkml:trace contextRef="#ctx0" brushRef="#br0" timeOffset="73668.03">4064 15240 0,'21'-21'0,"-42"42"0,63-63 0,-21 21 15,-21-22-15,0 22 0,0 0 16,0 0-16,0 0 0,0-1 0,-21 1 16,0 0-16,0 21 15,-21 0-15,-1 0 16,-20 42-16,-22 64 16,0 64-1,64-128 1,21 0-16,0 1 0,-21-22 15,21 21-15,0 0 0,0-20 16,0-1-16,0 0 16,21-21-16,43 0 15,-43 0-15,21-21 0,-21 0 16,1-1-16,20 1 0,0-42 16,1 42-16,-22-22 0,21-41 15,-21-43 1,-21 84-16,0 22 0,21-21 15,-21 63 17,0 0-32,0 0 0,-21 22 15,21-22-15,0 21 0,0 43 16,0-43-16,0-21 16,0 43-16,21-1 15,1-42 1,-1-21-16,21 22 15,-21-22-15,43 0 0,-22 0 16,0-22-16,1 22 0,63-42 16,-64 21-16,0-21 0,1 20 15,-1-20-15,0 21 0,43-64 16,-64 43-16,0 0 0,0-1 16,1 1-16,-22 0 0,0-1 15,-22 43 1,1 0-1,0 21-15,0 22 0,0-22 0,21 0 16,0 0-16,0 64 16,0-43-16,0-21 15,21 22-15,0-22 0,21 42 16,-20-63 0,-1 43-16,0-43 15,0 0-15,-42 0 31,0-21-31,0-1 16,-43 1 0,43 0-16,0 21 0,0-21 15,-1 21-15,-20 0 16,21 21-16,0 0 16,21 0-16,0 1 0,0-1 15,0 0-15,21 42 16,21-41-1,-21-22-15,22 0 0,41 0 16,-41 0-16,-1 0 16,22 0-16,-22-22 15,85-41-15,-21-43 16,-64 64-16,22-43 16,-22 43-1,21-106 1,-41 126-16,-22-20 0,0 21 15,-85 21 1,64 0-16,-64 21 16,64 0-16,21 43 15,0-43-15,0 127 16,42-84 0,-21-43-16,1 0 0,41 64 15,-42-64-15,22 0 16,-43 0-16,0 0 0,-22 0 15,1-21-15,-42 0 16,20 0-16,-20 0 16,21 0-16,-1 0 15,-20-42-15,63 21 0</inkml:trace>
  <inkml:trace contextRef="#ctx0" brushRef="#br0" timeOffset="74119.78">6456 14732 0,'0'0'0,"0"-21"0,0 0 0,0 0 15,-21 21 1,21 21-16,0 0 15,0 0-15,-22 21 16,22-20-16,0 20 0,0 0 0,0 1 16,0 20-16,0-21 0,-21 64 15,0-63-15,0 62 16,21-62-16,0-1 0,-21 22 16,21-43-16,-21 0 0,21 0 0,0 0 15,0-42 16,0 0-31</inkml:trace>
  <inkml:trace contextRef="#ctx0" brushRef="#br0" timeOffset="74562.53">6138 15028 0,'0'0'0,"-21"-42"0,0 0 0,0-1 16,21 1-16,0-43 0,0 64 15,0-63-15,21 41 16,0 22-16,21-64 0,1 64 15,-22 0-15,21 0 0,-21 0 16,22 21-16,63 0 16,-43 21-16,1 0 0,-1 21 15,1 1-15,-1-1 0,128 106 16,-149-84-16,0-22 0,1 64 16,-22-64-16,0 64 15,-21-64-15,0 1 0,0 41 16,0-62-16,0 20 0,-21-21 15,21 0-15,-21-21 16,-1 0-16,22-21 16,0 0-16,0-21 15,0-22-15,0 1 0,22 20 16,-1-63-16,0 64 0,0-21 16,21-64-16,-20 63 15,41-42-15,-42 43 0,43-64 31,-43 106-31,0-1 0,-21 1 16,21 21-16,0 0 16,-21 21-16,0 1 0,0 41 15,0 22 1,0-1-16</inkml:trace>
  <inkml:trace contextRef="#ctx0" brushRef="#br0" timeOffset="76023.21">7683 15304 0,'22'0'15,"-44"0"-15,65 0 0,-22-22 0,0 1 16,0 0-16,0 0 0,1 0 16,20 0-16,-21-22 0,0 1 0,-21 21 15,0-85 1,0 0-16,-21 85 15,0 0-15,-43-22 16,-41 43 0,62 0-16,1 0 0,-85 85 15,85-64-15,-1 22 0,22-1 16,-21 0-16,21 1 0,-22 41 16,22-20-16,0-22 0,21 43 15,0-43-15,0 22 16,0-43-16,21 0 0,43 0 15,-43-21-15,0 0 0,42 0 16,-20 0-16,63-42 16,-64-1-16,21-20 15,-20 21 1,-22-22-16,21-21 0,1 22 16,-1-85-1,-21 84-15,-21 43 16,-21 21-1,-21 21-15,20 0 16,22 1-16,-42 41 16,42 22-1,0-64-15,0 21 0,0-21 16,21 1-16,22 41 16,-22-42-16,21 0 0,-21-21 15,0 0-15,22 0 0,41 0 16,-41-21-16,-1 21 0,-21-21 15,22 0-15,41-85 16,-63 85-16,1-85 16,-22 85-16,0-21 15,0 20-15,0 1 0,0 0 0,0 0 16,-22 42 15,22 0-31,0 0 0,0 22 16,-21-22-16,21 42 0,0-41 15,0 20-15,-21 0 0,21-21 16,0 22-16,0 20 16,0-42-16,0 1 0,0-1 15,0 0-15,21-21 32,-21-21-32,21 0 0,-21-1 15,0 1-15,22 0 0,-1-42 16,0 20-16,-21 1 0,21-22 15,0 22-15,-21 21 16,21-43-16,-21 43 0,22 0 16,-1 21-1,-21 21 1,21 22-16,0-22 0,-21 0 16,21 0-16,-21 21 15,0-20-15,21 83 0,1-83 16,-1-1-16,-21 0 0,21 21 15,0-42-15,0 43 0,0-43 16,1 0-16,-1 0 16,0 0-16,0-22 15,0 1-15,0 0 0,22-42 16,-22 41-16,0-20 0,0 0 16,22 21-16,-22-22 0,85-84 15,-64 85-15,43 0 16,-43-1-16,-21 43 0,43-21 15,-43 21-15,0 0 0,0 0 16,0 21-16,-21 0 0,0 1 16,0-1-16,0 85 15,0-64-15,0-21 16,-21 21-16,21-20 0,0 83 16,0-83-1,0 62-15,21-84 16,0 21-16,-21 1 15,22-22-15,20 0 0,0 0 0,-21 0 16,22 0-16,20-22 16,-42 1-16,22 0 0,-22 0 15,0 0-15,21-22 0,43-62 16,-64 62-16,0 1 0,1 21 16,-1-22-16,-21-62 15,0 83-15,-43 22 16,22 0-16,-42 22 15,20-1-15,22 21 16,-21 0-16,42 1 0,-21 63 16,21-85-1,21 42-15,0-42 0,43 43 16,-22-43-16,0 0 16,85-21-1,0 0-15,-63-21 16,20-21-1,-41 21-15,84-43 0,-85 22 16,64-22 0,-85 43-16,0 0 0</inkml:trace>
  <inkml:trace contextRef="#ctx0" brushRef="#br0" timeOffset="77032.17">910 16658 0,'0'21'16,"-21"-21"-16,0 0 15,0 0-15,-22 0 0,22-21 16,0 21-16,0-21 0,0 0 15,-1 21-15,-20-21 0,42 0 16,-21-22-16,21 22 0,0-85 16,0 64-16,42-43 15,-21 43-15,22 0 16,41-22-16,-41 43 16,-1 21-16,0 0 0,1 0 0,-1 0 15,22 42-15,-22-21 16,-21 22-16,-21 41 0,0-41 15,-63 105 1,-22-21-16,43-64 16,-22 1-16,-84 105 15,63-42 1,64-84-16,21-1 0,0-21 16,0 0-16,21 0 15,0-21-15,1 0 16,20 0-16,0 0 0,1 0 0,41-21 15,-41-21-15,84-22 16,-85 22-16,21-21 16,-41 41-16,-22-83 15,0 83-15,0-20 16,-43 21-16,22 0 0,-42 0 16,20 21-16,22 0 15,-64 0-15,64 0 16,-21 21-16,0 21 15,20 0-15,-20 22 16,42 21 0,21-85-16,0 21 0,22 0 15</inkml:trace>
  <inkml:trace contextRef="#ctx0" brushRef="#br0" timeOffset="77327.56">1863 16785 0,'0'21'16,"0"1"-16,0-1 15,0 0 1,21-21 0,0 0-1,-21-21 1,21 0-16,-21-1 15,0 1-15,0 0 0,0 0 16,0 0-16,-21 0 0,0 21 16,0 0-16,-1 0 15,1 0-15,21 21 16,-21 0-16,21 0 0,0 0 16,0 0-16</inkml:trace>
  <inkml:trace contextRef="#ctx0" brushRef="#br0" timeOffset="77813.28">2180 16171 0,'0'-21'15,"0"42"-15,0-63 0,21 42 16,0 21-16,1 0 16,20 1-16,0-1 0,1 21 0,62 43 15,-62-22 1,20-20-16,1-1 0,-22 21 0,22-20 16,41 63-16,-62-64 15,20 64-15,-20-64 0,-22-21 16,21 22-16,-21-22 15,0 21-15,1 0 0,-22-20 16,21-22 0,-21-22-1,0-20-15,0 21 16,0-21-16,0-1 0,0 1 0</inkml:trace>
  <inkml:trace contextRef="#ctx0" brushRef="#br0" timeOffset="78066.13">3238 16362 0,'0'0'0,"22"-42"0,-22 20 0,42-41 16,-42 42-16,21 21 0,-21 21 31,-21 0-31,-21 0 16,20 22-16,1-1 0,-21 0 16,-43 43-16,43-22 0,0 1 15,-64 42-15,63-43 16,-41 43-16,41-64 15,-41 64-15,41-85 0,22 22 16,-42-1 0,42-21-16,42-21 15,0-21 1,0 0-16,21 0 0,43-43 16,-43 22-16</inkml:trace>
  <inkml:trace contextRef="#ctx0" brushRef="#br0" timeOffset="78394.94">3641 16468 0,'0'21'16,"0"85"0,0-64-16,0 0 0,0 1 15,0-1-15,-22 22 0,22-22 16,-42 127-1,21-105-15,0 42 0,0-43 16,-1 1-16,-20 147 16,21-147-16,0 20 15,21-20-15,-21-1 0,-22 107 16,43-128-16,-21 64 16,21-85-16,0 43 15,0-43-15,0 0 16,21-21-16,22-21 15,-43 0-15,21-22 0,42-105 16,-42 85-16</inkml:trace>
  <inkml:trace contextRef="#ctx0" brushRef="#br0" timeOffset="78745">3683 17082 0,'0'0'0,"0"-64"0,0 1 0,0 20 15,0-20-15,0 20 0,0 1 16,-21-43-16,0 43 15,21 21-15,0 0 0,0-22 0,0 22 16,42-42-16,-21 42 16,0-1-16,22 1 15,-1 0-15,0 0 0,43 0 16,-43 21-16,1 0 0,-1 0 16,0 0-16,-21 21 0,43 21 15,-43-21-15,-21 22 0,0 20 16,0-20-16,-63 62 15,20-83-15,22 20 0,-21-21 16,-1 21-16,1-20 0,-85 41 16,64-63-1,41 21-15,1-21 16,-21 0-16,21-42 16,21 21-1,63-43-15,-42 43 16,22 0-16,-22 0 0,21 0 15,1-1-15,-1 1 0</inkml:trace>
  <inkml:trace contextRef="#ctx0" brushRef="#br0" timeOffset="79284.32">4678 16574 0,'42'0'0,"-84"0"0,105 0 0,-20-22 15,-22 22-15,-21-21 16,0 0-16,0 0 15,0 0-15,-21 0 0,-1 21 16,1-22-16,0 1 0,0 21 16,0 0-16,0 0 0,-22 0 15,22 0-15,0 21 16,-43 22-16,43-22 0,0 21 16,-21 22-16,21-22 15,-1 43-15,22-43 16,-21-21-16,21 64 0,0-64 15,0 43 1,0-43-16,21-21 16,1 0-16,-1-21 15,0 21-15,21-22 0,-21 1 0,1 0 16,20-21-16,0-22 16,-21 22-16,22 0 0,-22-43 15,0 43-15,0-1 0,0-20 16,-21 42-16,0-1 0,0 1 15,0 42 1,0 1 0,0-1-16,0 0 0,0 0 0,0 21 15,0 1-15,0-22 16,0 64-16,0-64 0,0 21 16,22 22-16,-22-43 15,42 42-15,-21-63 16,0 21-16,0-21 15,1 0-15,-1 0 16,0 0-16,42-63 16,22-64-1,-64 85-15</inkml:trace>
  <inkml:trace contextRef="#ctx0" brushRef="#br0" timeOffset="79544.78">5292 16087 0,'0'-21'0,"0"42"0,0-64 15,0 22-15,0 42 32,0 22-32,0-1 0,0 43 15,0-43-15,0 0 16,0 43-16,0-43 0,-22 1 16,22-1-16,0-21 0,0 22 15,0 41-15,0-63 0,0 22 16,0-1-16,0-21 15,0 0-15,0 1 0,22-22 16,-1 0-16,0 0 16,0-22-1,21 1-15,-20 0 0,20 0 0,0-21 0</inkml:trace>
  <inkml:trace contextRef="#ctx0" brushRef="#br0" timeOffset="80048.61">5884 15960 0,'0'-21'0,"0"42"0,0-64 0,0 22 0,0 0 16,0 42 0,0 0-16,0 22 15,-21-22-15,21 21 0,0 1 0,0-1 16,0 0-16,-21 22 0,21 20 16,0-41-16,0-1 15,0 43-15,-21-64 16,21 21-16,0 22 0,0-43 15,0 42 1,0-41-16,0-1 16,0-42-1,0-22 1,0 22-16,0 0 0,0-43 16,84-41-1,-62 62-15,-1 1 0,42-43 16,-20 43-16,20-22 15,-42 43-15,22 0 0,-22 21 16,0 0-16,21 0 0,-21 0 0,22 85 16,-22-64-1,0 64-15,0-43 0,-21 0 16,0 22-16,0-22 0,0 22 16,0-43-16,0 21 15,0 22-15,-21-43 16,21 0-16,0 0 15,-21-21-15,0 0 16,0 0-16,-1-21 16,-41-43-1,42 43-15</inkml:trace>
  <inkml:trace contextRef="#ctx0" brushRef="#br0" timeOffset="80279.53">5228 16214 0,'0'0'15,"-21"0"-15,42 0 32,0 0-32,22 0 0,-22 0 15,63-21-15,-41 21 16,-1 0-16,0 0 0,22 0 15,-22 0-15,106-22 16,-84 22-16,-22 0 16,-21 0-16,1-21 15</inkml:trace>
  <inkml:trace contextRef="#ctx0" brushRef="#br0" timeOffset="80563.42">6985 16489 0,'0'0'0,"-21"0"47,21 21-32</inkml:trace>
  <inkml:trace contextRef="#ctx0" brushRef="#br1" timeOffset="91356.32">381 5059 0,'0'0'0,"0"-64"31,-21 64-31,0-21 15,21 42 48,0 1-47</inkml:trace>
  <inkml:trace contextRef="#ctx0" brushRef="#br1" timeOffset="92038.93">339 4826 0,'0'-21'31,"0"0"-31,-22 21 15,22 21 1,0 0-16,0 21 16,-21-20-16,21-1 0,0 21 15,0 0-15,0 22 16,0 105 0,0-148-16,21 64 15,1-64-15,-22 43 16,0-43-16,21 42 15,-21-41-15,0-1 0,0 0 16,0 0-16,0 0 16,21-21 15,0 0-15,21-21-16,-20 0 0,20 0 15,0 0-15,22-22 0,-22 22 0,22-21 16,20-1-16,-20 1 0,20 0 15,234-149-15,-212 128 16,0-1-16,-1 1 0,-20-1 16,0 22-16,63-22 15,-85 22-15,22 0 0,-43 21 16,22-1 0,-43 22-16,0-21 15</inkml:trace>
  <inkml:trace contextRef="#ctx0" brushRef="#br1" timeOffset="94475.53">0 6795 0,'0'-22'93,"0"1"-61,0 0-32,0 0 15,0 0 1,0 0-16,0-1 15,0 1-15,0 0 0,0 0 16,0 42 31,0 0-47,0 0 0,0 1 16,0-1-16,0 21 0,0-21 15,0 0-15,0 1 0,0 20 16,0-21-16,0 21 0,0 22 15,0-43-15,0 21 0,0 22 16,0-43-16,0 43 16,0-22-16,0-21 0,0 43 15,0-43-15,21-21 16,-21 21-16,21 0 0,0-21 0,-21 21 16,22-21-16,20 0 15,43-42 1,-43 0-16,0 20 15,85-62-15,-63 41 16,84-62-16,-85 41 16,22 1-16,106-43 0,-86 42 15,128-63-15,-127 85 16,0-22-16,-21 22 0,20 21 16,-41-21-16,-1 20 0,43-20 15,-63 21-15,-22 21 0,0 0 16,0-21-16,0 21 0,0 0 15,-21-21-15,-21 21 360,0 0-360</inkml:trace>
  <inkml:trace contextRef="#ctx0" brushRef="#br1" timeOffset="95631.87">63 8636 0,'0'-21'31,"22"21"47,-1 0-78,0 21 16,-21 0-1,21 0-15,-21 1 0,21-22 16,-21 21-16,0 0 0,0 0 15,21 43-15,1-43 0,-22 0 16,21 21 0,-21-21-16,21 22 0,-21-22 15,42 21 1,-42-21-16,0 1 0,21-22 16,1 21-1,-1-21-15,0 0 0,0 0 16,0-21-16,22-1 0,41-20 15,-41 21-15,20-21 16,1-1-16,20-20 0,1 20 0,84-62 16,-63 41-16,106-42 15,-106 43-15,-1 20 0,86-62 16,-85 62-16,-22 1 16,-20 0-16,21 20 0,-22-20 0,64 0 15,-85 21-15,-20 21 16,-1-22-16,-21 1 15,0 42 110,0 1-125,0-1 16,0 0-16</inkml:trace>
  <inkml:trace contextRef="#ctx0" brushRef="#br1" timeOffset="96540.35">275 9906 0,'0'-21'31,"0"42"16,0 0-47,0 0 16,0 1-16,0-1 0,0 21 15,0-21-15,0 22 0,0-22 16,0 106-16,0-85 15,-21 0-15,21 1 0,-21-1 16,0 43-16,21-64 16,-22 0-16,22 0 0,0 0 15,0 1 1,0-1-16,22-21 16,-1 0-16,21-21 0,22-1 15,-22 1-15,43 0 0,63-42 16,-64 20-16,1 1 0,0 0 15,21-1-15,-22 1 0,107-43 16,-85 43-16,-22 21 0,22-22 16,-42 22-16,20-21 0,86-22 15,-86 43 1,-63 21-16,1 0 16,-22-21-1,21 21 32,-21-21-16</inkml:trace>
  <inkml:trace contextRef="#ctx0" brushRef="#br1" timeOffset="98409.27">12277 7662 0,'0'-21'15,"-22"21"-15,1 0 16,0 0-16,0 0 15,0 0-15,0 0 16,42 0 47,0 0-63,21 0 15,1 0-15,-22 0 0,85 0 16,-64 0-16,21 0 0,-20 0 15,20 0-15,149 0 16,-127-21-16,-1 21 0,1 0 16,0 0-16,190-21 15,-212 21-15,-20-21 0,-1 21 16,0 0-16,64-21 16,-85 21-16,22 0 15,-22 0-15,0-22 0,0 22 16,-21 22 31,0-1-32,0 0-15,0 0 16,0 0-16,0 0 0,0 1 16,0-1-16,0 0 0,-21 21 15,21-21-15,-21 1 0,21 20 16,0 0-16,0-21 0,-21 85 15,-1-63-15,22-1 0,-21 64 16,0-64-16,21 22 0,0 20 16,0-20-16,0-22 0,0 64 15,0-43-15,0-20 0,0 84 16,0-64-16,0 1 16,0-22-16,0 22 0,0-22 0,-42 106 15,21-106-15,-1-20 16,22 20-16,-21 0 0,0 1 15,-21 41-15,42-63 16,-21 22-16,-1 20 0,1-20 16,0 20-16,21-42 15,0 0-15,-42 43 16,21-1 0,21-41-16,-22-1 15,1-21 48,0 0-48,0 0 1,0 0-16,0 0 0,-1 0 16,-41 0-16,21 0 0,-1 0 15,22 0-15,-21 0 0,-1 0 16,-84 21-16,0-21 15,85 0-15,0 0 16,-22 0-16,43 0 16,-21 0-16,-1 21 0,22-21 15,0 0-15,0 0 47,21-21-31,0 0-1,0 0 1,0-1 0,0 1-16,0 0 0,0 0 15</inkml:trace>
  <inkml:trace contextRef="#ctx0" brushRef="#br1" timeOffset="98966.96">12954 9419 0,'-64'-21'32,"43"21"-32,0 0 0,0 0 15,0 21-15,0-21 0,21 21 16,-22 1-16,-41 62 15,63-41-15,-42 20 16,20-21-16,-83 85 16,83-105-16,1-1 0,0 0 15,-21 0-15,21 0 0,-22 0 16,22-21-16,0 0 16,0 0-16,0 0 0,-1 0 15,1-21 1,21 0-1,21 21 17,1 0-32,-1 0 15,0 21-15,21 0 16,-21 1-16,43 20 16,-43-21-16,64 43 15,-64-1 1,0-42-16,-21 0 0,0 22 15,21-1 1,-21-21-16,0 0 16,0 1-16,21-22 47,-21-22-32,0 1-15,0 0 0,0 0 16</inkml:trace>
  <inkml:trace contextRef="#ctx0" brushRef="#br1" timeOffset="99958.39">12340 7768 0,'-63'-21'15,"41"21"1,1 0-16,0-21 16,0 21-1,21-21-15,0 0 16,0-1-16,0 1 0,21 0 15,0 0-15,0 0 16,1 0-16,62-43 0,-63 43 16,64-64-16,-43 64 15,1-21-15,41-22 0,-41 43 16,41-21 0,-62 42-16,-1 0 0,-42 0 31,-1 21-31,1 0 15,0-21-15,0 21 0,0 0 0,21 1 16,-21-22-16,-1 21 0,1 0 16,0-21-16,0 21 0,-43 21 15,22-20-15,-21-1 16,41 0-16,-20 0 0,-21 0 16,41 0-16,-41 22 15,42-43-15,0 0 16,21 21-1,0 0 17,21-21-17,0 21-15,42 0 16,-20 22 0,-22-22-16,0 0 0,43 21 15,-43-20-15,0-1 0,64 63 16,-1-20-1,-63-22-15,43 22 16,-22-22 0,-42 0-1,21-42 1,1 0 15</inkml:trace>
  <inkml:trace contextRef="#ctx0" brushRef="#br1" timeOffset="110627.78">14922 7916 0,'0'-21'31,"0"0"-31,0 0 16,0 0-16,0 0 15,22 21-15,-1-22 0,0-41 16,0 21 0,-21 20-16,0 1 15,-21 42 16,0 1-31,21-1 16,-43 42-16,43-20 16,-42 41-16,21-41 15,-43 126-15,64-106 16,-21-20-16,-21 84 16,21-85-16,-22 43 15,22-43-15,0 0 0,-21 43 16,21-43-16,-1-20 0,-20 62 15,21-63-15,0 1 0,0-22 16,-1 0 0,1 0-16,21-22 0,-21 1 15,0 0-15,21-21 0,-21 21 16,21-22-16,0 22 0,0-64 16,0 43-16,0 0 0,0-85 15,0 106-15,21-22 16,-21 22-16,21 0 0,0-21 15,0 42 1,1 21 0,-1 0-16,-21 0 0,21 0 15,-21 0-15,21 1 0,-21 20 0,0-21 16,0 21-16,21 22 16,-21-43-16,21 43 15,-21-43-15,43 63 16,-22-84-16,-21 22 0,42 20 15,-21-42-15,1 0 0,-1 0 16,0 0-16,21 0 0,22 0 16,-43-21-16,127-64 15,-127 64-15,22-21 0,-22 20 16,0-20-16,21 21 0,1-64 16,-22 43-16,-21 0 15,21 20-15,-21 1 0,-21 42 31,0 1-31,21-1 16,0 0-16,-22 0 0,22 21 16,-21-20-16,21-1 0,-21 0 15,21 64-15,-21-64 16,21 21-16,-21-21 16,21 0-1,0 1-15,0-44 31,0 1-31,0 0 0,21 0 0,0 0 16,0 0-16</inkml:trace>
  <inkml:trace contextRef="#ctx0" brushRef="#br1" timeOffset="110976.04">15515 7916 0,'-85'22'15,"64"-22"-15,0 21 16,21 0-16,-21 0 0,21 0 16,0 0-16,0 1 15,21-22-15,0 0 0,0 0 16,1 0-16,-1 0 0,21 0 16,-21 0-16,22-22 0,-22 1 15,-21 0-15,21-21 16,-21 21-16,0-22 15,0 22-15,0 0 0,-42 21 16,20 0-16,1 0 0,0 0 16,0 0-16,0 0 0,-22 21 15,43 0-15,-21 0 0,21 1 0,-21 62 16,21-63-16,0 22 16,0-22-16,0 0 0,0 21 15,0-20-15,42 20 16</inkml:trace>
  <inkml:trace contextRef="#ctx0" brushRef="#br1" timeOffset="111496.34">15748 8276 0,'-21'0'31,"0"0"-31,21 21 0,-22-21 16,22 22-16,0-1 0,0 0 15,-21 0-15,21 21 16,0-20-16,0 20 16,0-21-16,0 0 0,-21 22 15,0-22-15,21 0 16,-21-21-16,21 21 16,0-42 15,0 0-31,0 0 15,0-1-15,0-20 16,0 21-16,0-43 0,21 22 0,21-64 16,-21 64-1,64-43-15,-43 64 16,1 0-16,-1 0 16,-21 21-16,106 0 15,-106 0-15,22 21 0,-1 21 16,-21-21-16,22 85 15,-43 0 1,0-85-16,0 22 0,-64 20 16,1 1-1,63-43-15,-43 21 16,22-42-16,21 21 16,21-21 15,-21-21-31,21 0 15,22 0-15,-22 0 0,0-1 0</inkml:trace>
  <inkml:trace contextRef="#ctx0" brushRef="#br1" timeOffset="112199.57">16976 7684 0,'0'0'0,"-22"0"15,1 0-15,0 0 16,0 21-16,-21 42 16,42-42-16,-85 149 15,43-64 1,42-43-16,-22-21 0,-41 85 16,42-21-1,0-85-15,-1 22 16,22-1-16,0-21 0,-21 0 15,0 1 1,21-44 15,0 1-31,0 0 0,0 0 16,21-21-16,22-22 16,20-42-16,-42 64 15,85-64 1,-85 64-16,22 21 0,-22-1 15,21 22-15,-21 0 0,22 0 16,-22 0-16,0 64 16,-21-43-16,0 0 15,0 0-15,0 1 0,0-1 0,-64 21 16,1 0 0,42-42-16,-43 0 15,43 0-15,0 0 0,-64 0 16,64 0-16,0-21 15,0 0-15,0 21 0,21-21 16,0-21-16,0 20 16,0 44 15,21 41-15,-21-42-16,21 22 0,-21-1 15,0-21-15,0 21 0,42 1 16,-42-22-16,21 42 15,1-41-15,20 20 16,-21-42-16,0 21 0,0-21 16,22 0-1,-22 0-15,21-21 16,-21 0-16,1 21 0,20-21 16,-21-1-16,0 1 15</inkml:trace>
  <inkml:trace contextRef="#ctx0" brushRef="#br1" timeOffset="112699.28">17674 8213 0,'0'0'0,"42"-85"31,-42 64-31,22 21 0,-22-21 16,0 0-16,0-1 0,-22 22 15,1 0 1,0 0-16,-21 0 0,-22 0 16,22 22-16,-43 20 15,43-21-15,0 0 16,20 0-16,22 22 16,0-22-16,0 0 0,0 0 15,22 0 1,-1-21-16,0 22 0,0-22 15,21 0-15,1 21 0,84 21 32,-106-21-32,0 0 0,0-21 15,-21 22-15,21-1 0,-21 0 16,0 0-16,0 0 0,-21-21 16,-21 21-16,0-21 15,-85 22 1,84-22-16,-63 21 15,85-21-15,-42 0 16,42 0-16,-22 0 0,22 0 16,0 0-16,0 0 15,42 0 17,0 0-32,0 0 15</inkml:trace>
  <inkml:trace contextRef="#ctx0" brushRef="#br1" timeOffset="165847.14">11070 11938 0,'0'0'0,"0"-21"16,0 0-1,0 0 1,21 21 15,0 0-31,1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9T04:16:34.9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10287 550 0,'-21'0'47</inkml:trace>
  <inkml:trace contextRef="#ctx0" brushRef="#br0" timeOffset="555.67">10118 275 0,'0'0'0,"0"-21"0,0 0 0,0 0 16,0 0-16,-22 21 15,22-22-15,-21 22 16,21 22 31,0-1-31,0 0-16,0 0 15,0 21-15,0-20 0,0-1 0,0 0 16,21 21-16,1-21 0,-22 1 15,21 20-15,-21-21 0,42 43 16,-42-43-16,21 21 0,0-21 16,-21 22-16,22-1 0,-1 43 15,0-43-15,0 0 0,-21 22 16,21-22-16,0 0 0,1 43 16,-22-43-16,21 1 0,-21-1 15,21 0-15,-21-20 0,0 20 16,21-21-16,-21 21 0,21-20 0,-21-1 15,0 0-15,0 21 0,0-21 16,0 1-16,21-1 0,-21 0 16,0-42 31,0 0-47,0-1 15,0 1-15,0 0 0,0 0 0,0 0 16,0 0-16</inkml:trace>
  <inkml:trace contextRef="#ctx0" brushRef="#br0" timeOffset="1089.9">10710 402 0,'0'-21'0,"0"42"47,-21-21-32,21 21-15,-21 1 0,0-1 0,0 0 16,-1 0-16,1 0 0,0 22 16,0-22-16,-43 85 15,22-85-15,21 21 0,0 0 16,-22 1-16,22-1 0,-21 0 16,21 1-16,0-1 0,-22 0 0,-20 22 15,42-22-15,-22-21 0,-20 43 16,42-43-16,-22 21 15,22-20-15,0-1 0,-21 0 16,-1 21-16,22-21 0,0 1 16,0-1-16,0 0 0,-1 21 15,-20-21-15,21 1 0,21-1 16,-21 0-16,21 0 16,21-21 30,-21-21-46,21 0 0,0 21 0,0-21 16,1-1-16,-1 1 0</inkml:trace>
  <inkml:trace contextRef="#ctx0" brushRef="#br0" timeOffset="1848.46">11028 1101 0,'0'0'0,"0"-21"0,0-1 15,-21 22 1,-1 0-16,22 22 31,0-1-15,0 0-16,0 0 0,0 0 0,0 0 15,-21 22-15,21-22 16,0 21-16,-21-21 0,21 22 0,0-1 16,0 0-16,0 1 0,0 20 15,0-20-15,0 20 0,0-21 0,-21 85 16,21-84-16,-21 20 0,21 1 16,0-22-16,0 22 0,-43 63 15,22-64-15,21 1 0,0-1 16,-21 1-16,0-1 0,21 1 15,-21-22-15,21 21 0,-21-20 0,21 20 16,-22 22-16,22-43 0,0 1 16,-21 20-16,0-42 15,21 22-15,0-22 16,0 0-16,0 21 0,0-21 16,0-42 15,0 0-31,0 0 0,0 0 15,21 0-15,0-22 0,-21 22 16,22-21-16,-1-1 0,0-20 0</inkml:trace>
  <inkml:trace contextRef="#ctx0" brushRef="#br0" timeOffset="2371.79">10880 1122 0,'0'0'15,"0"-21"-15,0 0 0,0-1 16,0 1-16,21 21 15,0-21-15,21 21 16,-21-21-16,1 21 0,41 0 16,-21-21-16,-20 21 0,20-21 15,-21 21-15,21 0 0,-20 0 0,41 0 16,-21 21-16,-20 0 16,-1-21-16,0 21 0,0 0 0,0 22 15,-21-22-15,0 21 0,0-21 16,0 0-16,0 22 0,0-22 15,0 0-15,-21 0 0,21 22 0,-21-22 16,-21 0-16,20 0 0,-62 21 16,63-20-1,-22-1-15,1 0 0,21-21 16,-22 21-16,22-21 16,0 0-16,0 0 15,0 0-15,21-21 47,0 0-31,21 21-16,0 0 15</inkml:trace>
  <inkml:trace contextRef="#ctx0" brushRef="#br0" timeOffset="3091.38">12234 1080 0,'0'0'15,"0"-22"-15,0 1 0,0 0 16,0 0-16,0 0 15,-21 0-15,21-1 0,-21 22 16,-21-21-16,-22 21 16,43 0-16,-21 0 15,20 0-15,1 0 0,-21 21 0,0 22 16,20-22-16,-41 42 16,42-41-16,0 20 0,-22 21 15,22-20-15,0-22 0,0 21 16,21-21-16,0 1 0,0-1 15,0 0-15,0 0 0,0 0 0,0 0 16,0 1-16,21-22 16,0 21-16,0-21 15,0 0-15,1 0 0,-1 0 0,0 0 16,21 0-16,-21 0 0,1 0 16,20-21-16,21-1 0,-20 1 15,-1 0-15,-21 0 0,22 0 16,-22 0-16,21-1 0,0-41 15,-20 21-15,20-1 0,-42 22 16,21-21-16,0 21 0,0-22 16,-21 22-16,0 0 0,0 0 15,22 21-15,-22-21 0,0 42 47,0 0-47,0 0 16,-22 0-16,22 22 0,0-22 15,0 0-15,-21 21 0,21-21 0,-21 22 16,21-22-16,-21 0 0,21 0 16,0 22-16,0-22 0,0 0 15,0 0-15,0 0 16,0 0-16,21-21 0,0 0 16,-21 22-16,43-22 0,-22 0 15,0 0-15,0 0 0,0 0 16,0 0-16,1-22 0,-1 22 15,0-21-15,0 0 16,0 0-16,-21 0 0</inkml:trace>
  <inkml:trace contextRef="#ctx0" brushRef="#br0" timeOffset="3531.13">13017 466 0,'0'0'0,"0"-21"0,22 21 16,-22 21 15,-22 0-31,22 0 16,-21 0-16,0 22 0,0-22 15,0 21-15,-22 64 16,43-64-16,-21 1 0,0 41 16,21-20-16,-21-22 0,0 0 15,21-20-15,-21 20 0,21 21 16,-22-20-16,1 41 16,21-62-16,-21-1 0,21 0 15,0 0-15,0 0 16,0 0-16,0 1 31,0-44 0,21 22-31,-21-21 0,21 0 0,1 0 16,-22 0-16,0 0 0,21-1 16,0-20-16,0 21 0</inkml:trace>
  <inkml:trace contextRef="#ctx0" brushRef="#br0" timeOffset="4324.35">13504 445 0,'0'0'0,"0"21"47,0 0-32,0 0-15,-21 0 0,21 22 0,0-22 16,0 0-16,-21 0 16,0 21-16,21-20 0,-21 20 0,-1 0 15,22-21-15,-21 22 0,0-1 16,21 0-16,-21 1 0,0 20 15,0-20-15,21-22 16,0 21-16,0-21 0,-22 22 0,22-22 16,0 21-16,-21-21 0,21 0 0,0 1 15,0-1-15,-21 0 0,21 0 16,0 0-16,0 0 0,0 1 16,0-44 46,0 1-62,0 0 0,0 0 16,21 0-16,-21-22 0,0 22 15,0 0-15,21 0 0,-21-21 0,22 20 16,-22-20-16,21 21 0,-21 0 16,21-22-16,21 1 0,-21 21 15,1 0-15,-1 0 16,0-1-16,0 1 0,21 0 15,-20 21-15,-1-21 0,0 21 16,21 0-16,1 0 16,-22 0-16,0 21 15,0 0-15,-21 0 0,0 1 0,21 20 16,0 0-16,-21-21 0,0 22 16,0-22-16,0 21 0,0 22 15,0-43-15,0 0 0,0 21 16,0-20-16,-21 20 15,21-21-15,0 0 0,-21 0 16,21 1 0,-21-22-1,0 21 1,21 0 0,-21-21-1,-1 0 16,22-21-31</inkml:trace>
  <inkml:trace contextRef="#ctx0" brushRef="#br0" timeOffset="5015.6">12615 889 0,'0'0'0,"21"0"0,1 0 15,-1 0-15,21 0 0,-21 0 16,0 0-16,22 0 0,-22-21 0,0 21 15,0 0-15,22 0 0,-1-21 16,-21 21-16,0 0 0,0 0 16,1-21-1,-1 21-15,0 0 32,0 0-17,0 0 48,-21-22-48</inkml:trace>
  <inkml:trace contextRef="#ctx0" brushRef="#br0" timeOffset="6500.3">9779 1926 0,'0'0'0,"-21"0"0,-22 0 0,22 0 0,0 21 16,-21-21-16,21 0 16,-22 0-16,22 0 0,0 0 15,0 0 1,42 0 31,0 0-47,0 0 0,0 0 0,22 0 15,-22 0-15,21 0 0,1 0 16,-1 0-16,43 0 16,-43 0-16,21 0 0,64 0 15,-63 0-15,-1 0 0,-20 0 16,20 0-16,22 0 0,-22 0 0,86 0 16,-86 0-16,22 0 0,-1 0 15,1 0-15,0 0 0,84 0 16,-84 0-16,-1 0 0,1 0 15,0 0-15,-1 0 0,1 0 16,0 0-16,-1 0 0,1 0 0,0 0 16,84 0-16,-84 0 15,-1 0-15,-20 0 0,21 0 16,169 22-16,-191-22 16,22 0-16,-1 0 0,1 0 15,0 0-15,-22 21 0,22-21 16,-22 0-16,1 0 0,84 0 15,-106 0-15,22 0 0,-1 21 16,1-21-16,126 0 16,-126 0-16,-22 0 0,1 0 15,-22 0-15,21 0 0,22 0 16,-43 0-16,21 0 0,0 21 16,-20-21-16,-1 0 15,0 0 1,-21-21 46,0 0-62</inkml:trace>
  <inkml:trace contextRef="#ctx0" brushRef="#br0" timeOffset="13392.69">847 2519 0,'0'0'0,"-22"0"0,1 0 0,0 0 16,0 0-16,0 0 0,0 0 16,-1 0-16,1 0 0,0 0 0,0 0 31,42 0-16,0 0-15,0 0 16,22 0-16,-22 0 0,21 0 16,1 0-16,20 0 0,-21 0 15,22 0-15,-22 0 0,22-21 16,-1 21-16,1 0 0,-22 0 0,22 0 16,-22-21-16,0 21 0,1 0 15,-1 0-15,0 0 0,-21 0 16,1 0-1,-1 0-15,-42 0 32,-1 0-32,1 0 15,0 0-15,0 0 0,0 0 0,-22 0 16,22 0-16,0 21 0</inkml:trace>
  <inkml:trace contextRef="#ctx0" brushRef="#br0" timeOffset="13748.49">1143 2561 0,'-21'0'16,"0"0"15,21 21-15,0 1-1,0-1-15,0 21 16,0-21-16,0 0 0,-22 22 0,22-1 16,-21 0-16,21-20 0,0 20 15,0 0-15,-21 1 0,0 41 16,21-41-16,-21-1 0,0 43 16,21-64-16,0 42 15,0-20-15,0-22 0,0 0 16,0 0-16,0 0 15,0-42 17,0 0-32,0 0 15,0 0-15,0-1 0</inkml:trace>
  <inkml:trace contextRef="#ctx0" brushRef="#br0" timeOffset="14287.03">1587 2879 0,'0'0'0,"-21"21"31,0 0-15,21 0-16,-21 0 15,0 1-15,0-1 16,21 21-16,0-21 0,-22 0 0,1 1 16,21 20-16,-21-21 0,21 21 15,0-20-15,0-1 0,0 0 0,0 21 16,0-21-16,0 1 0,0-1 16,0 0-16,21-21 0,0 21 15,1-21-15,-1 0 0,0 0 16,0 0-16,0 0 0,0 0 15,22 0-15,-1 0 16,-21-21-16,0 21 0,43-42 16,-43 20-16,0 1 0,0 0 15,1-21-15,-1 21 0,0-43 16,0 22-16,-21 21 0,0-22 16,0 1-16,0-43 15,0 43-15,0 21 0,-21-22 16,0 22-16,0 21 15,-1 0-15,1 0 16,0 0-16,0 21 16,0-21-16,0 22 15,21-1-15,-22-21 0,22 21 0,-21 0 0,0-21 16,21 21-16</inkml:trace>
  <inkml:trace contextRef="#ctx0" brushRef="#br0" timeOffset="15600.45">3048 3090 0,'0'22'16,"21"-22"-1,0 0-15,0 0 16,1 0-16,-1-22 16,0 22-16,0-21 0,21 0 0,22 0 15,-43 0-15,64-22 16,-43 22-16,-21 0 0,43-42 15,-43 41-15,0-20 16,0 21-16,0-21 0,1-43 16,-22 64-16,0 0 15,0-1-15,0 1 0,0 0 16,0-21-16,-22 21 16,1 21-16,0 0 15,0 0 1,0 21-1,0 0-15,21 0 0,0 21 16,-22-20-16,22-1 0,-21 21 16,21-21-16,-21 85 15,21-64-15,0 1 0,-21-1 16,21 0-16,-21 1 0,21 63 16,0-43-16,0-21 0,-21 22 15,21-1-15,-22 1 0,22-1 16,0 1-16,0-1 0,0 1 0,0-1 15,-21 1-15,21 21 0,-21 126 16,21-126-16,0-22 16,0 64-16,0-63 15,-21 42-15,21-43 0,0-20 16,-21 41-16,21-41 0,0-1 16,0 0-16,0 1 0,0-22 15,0 0-15,0 0 0,0 0 0,0 0 16,0 1-16,21-22 0,0 0 15,0 0-15,0-22 16,1 1-16,-1 0 0,42-42 16,-42 41-16,22-20 0,20-43 15,-20 22-15,41-43 16,-20 43-16,-22-1 0,-21 1 0,64-64 16,-64 63-16,0 1 15,-21-1-15,0 1 0,0 20 0,0-63 16,0 43-16,-21 21 0,-21-43 15,21 43-15,-22-1 16,22 22-16,-21-21 0,-1 21 0,1-1 16,21 1-16,-21 0 0,-1 21 15,1 0-15,21 0 0,-22 0 16,22 0-16,-21 0 0,21 0 16,0 0-1,42 0 16,0 0-31,0 0 0,0-21 0,22 21 16,-22-21-16,21 0 0,-21-1 16,22 1-16,-1 0 0,0 0 15,1 0-15,62-64 16,-83 64-16,-1 0 0,21 0 16,-21-1-16,-21 1 15,0 0 1,0 42 15,0 0-15,0 1-16,0-1 0,0 0 15,0 0-15,-21 0 0,21 0 16,-21 1-16,21-1 0,0 0 16,0 0-16,0-42 62,0 0-62,0 0 0,0-1 16,0 1-16</inkml:trace>
  <inkml:trace contextRef="#ctx0" brushRef="#br0" timeOffset="15840.31">4022 2836 0,'0'22'78</inkml:trace>
  <inkml:trace contextRef="#ctx0" brushRef="#br0" timeOffset="17488.63">19283 550 0,'0'0'0,"21"-21"16,0 0-16,0 21 0,-21-21 16,21 0-16,1 21 15,-22-21-15,0-1 16,-22 44 31,1-1-47,0 0 0,0 0 15,0 0-15,-22 22 0,22-22 0,-21 21 16,21 0-16,-22 1 0,1-1 16,21 22-16,-43-22 0,-20 64 15,41-64-15,-20 0 0,-22 43 16,43-64-16,0 22 0,-43-1 15,64-21-15,-43 0 16,43 0-16,21-42 47,0 0-47,21 0 0,0 21 16,1-21-16,-1 21 0,-21-21 15,42 21-15,-21 0 0,0 0 0,1-22 16,20 22-16,-21 0 15,21 0-15,43 0 0,-43 22 16,-20-22-16,20 21 0,-21 0 16,0-21-16,0 21 0,1 0 15,-1 0-15,0 1 0,0-22 0,0 42 16,0-21-16,-21 0 16,22-21-1,-22 21-15,21-21 0,0-21 47,-21 0-47,0 0 16,21 21-16,-21-21 0,0 0 15</inkml:trace>
  <inkml:trace contextRef="#ctx0" brushRef="#br0" timeOffset="18156.99">19791 804 0,'21'0'16,"-42"0"-16,63-21 16,-21 21-16,0-21 0,-21 0 15,22 21-15,-22-21 0,21 21 16,-21-21-16,0-1 0,0 1 15,-21 21 1,-1 0-16,1 0 16,0 0-16,0 0 0,-21 21 15,-1 1-15,22-1 0,-42 0 16,20 0-16,22 0 0,-42 22 16,41-22-16,22 0 15,-21 0-15,21 0 16,0 0-16,0 1 15,21-22-15,1 21 0,-1 0 0,21 0 16,-21-21-16,0 21 0,22 0 16,-22 1-16,0-1 0,21 0 15,-42 0-15,43 21 0,-43-20 16,21-1-16,-21 0 0,0 0 16,-21 0-16,0-21 0,-1 21 15,-20-21-15,21 0 0,-21 0 16,-1 0-16,-20 22 0,20-22 15,22 0-15,0 0 16,0 0-16,0 0 0,0-22 16,21 1-16,0 0 15,0 0-15,0 0 16,21 0-16,0-1 16,0 22-16,0-21 0</inkml:trace>
  <inkml:trace contextRef="#ctx0" brushRef="#br0" timeOffset="18546.54">20214 868 0,'0'0'0,"-21"21"46,21 0-46,-21 0 0,21 1 0,-21 20 16,21-21-16,0 21 0,-22 1 16,22-1-16,-21 43 15,0-43-15,21 22 0,0 41 16,-21-62-16,21 20 0,-21 64 16,0-63-16,21-1 0,-22 43 15,22-42-15,-42 20 16,42-41-16,0-1 0,-42 43 15,42-43-15,-21-21 16,21 0-16,0 0 16,0 1-16,0-44 31,0 1-31,0 0 0,0 0 16,0 0-16,21 0 0,0-22 15,21-84-15</inkml:trace>
  <inkml:trace contextRef="#ctx0" brushRef="#br0" timeOffset="18888.34">20172 1080 0,'0'0'16,"0"-22"-16,0 1 0,-21-21 0,21 21 16,-22 0-16,22-1 0,0 1 0,0 0 15,0 0-15,0 0 0,0 0 16,22 21-16,-1 0 0,0-22 15,0 22-15,0 0 0,0 0 16,22 0-16,-22 0 0,21 0 0,1 22 16,-22-22-16,21 21 0,-21 0 15,22 0-15,-22 0 0,-21 22 16,0-22-16,0 0 0,0 0 16,0 0-16,-21 0 0,-1 22 0,1-22 15,-21 0-15,0-21 0,-1 21 16,1 0-16,-22 1 0,22-1 15,21-21-15,0 0 0,0 21 16,-1-21-16,1 0 0,42 0 47,1 0-47,-1 0 0,21-21 0</inkml:trace>
  <inkml:trace contextRef="#ctx0" brushRef="#br0" timeOffset="19424.04">21167 910 0,'-43'-63'15,"43"42"1,-21 21-16,-21 0 0,21 0 15,-1 0-15,1 0 0,0 0 16,0 0-16,0 0 0,-22 42 16,1 0-16,0 1 15,21-1-15,-22 0 0,1 22 16,21-43-16,21 21 0,-21 22 16,21-43-16,0 0 0,0 0 15,0 0-15,21-21 16,0 0-16,42 0 15,-41 0-15,20 0 0,-21 0 16,21-21-16,1 0 0,20-21 16,-20-1-16,-22 22 15,21-42-15,-21 20 0,0 1 16,1-21-16,-22 41 16,0 1-16,0 0 0,0 42 46,0 0-46,-22 1 0,22 20 0,-21-21 16,21 0-16,0 22 0,0-22 16,0 0-16,0 0 0,0 43 15,0-43-15,0 0 0,21-21 16,1 21-16,-1-21 16,0 0-16,0 0 0,0 0 15,0-21-15,1 0 16</inkml:trace>
  <inkml:trace contextRef="#ctx0" brushRef="#br0" timeOffset="19880.06">21611 783 0,'0'0'0,"0"64"31,0-43-31,0 0 0,-21 0 0,0 22 16,21-1-1,0 0-15,-21-21 0,21 22 16,-22-22-16,22 0 0,0 0 16,-21-21-16,21 21 0,-21-21 47,21-21-47,0 0 0,0 0 15,0 0-15,0 0 0,0-22 16,21 22-16,0-21 0,1 21 0,-1-22 15,21 1-15,0 21 0,43-43 16,-43 43-16,1 21 16,63 0-16,-43 0 15,-21 0-15,43 21 0,-43 0 16,-20 22-16,-1-1 0,0-21 16,0 64-16,-21-43 0,0 1 15,0 20-15,-21-21 0,0-20 16,0 20-1,-1-21-15,1 0 0,0 0 0,0-21 16,21-21 15,21 0-15</inkml:trace>
  <inkml:trace contextRef="#ctx0" brushRef="#br0" timeOffset="20295.82">22479 402 0,'-21'0'16,"0"0"0,21 21-16,0 1 15,0-1-15,21-21 0,0 21 0,0 0 16,0 0-16,0 0 0,1-21 15,83 43 1,-83-22-16,20 0 0,43 0 16,-43-21-16,43 43 15,-43-43-15,-21 21 0,0-21 0,0 21 16,1-21-16,-22 21 0,0 0 16,0 0-16,0 1 0,-43 20 15,22 0-15,-42 22 16,20-43-16,1 21 0,-64 22 15,64-22-15,-1-21 16,1 22-16,0-22 0,-1 21 16,-20 22-16,21-43 0,20 0 15,1 0-15,-21 0 0,21 0 16,-22 22-16,22-22 16,0-21-16,21-21 15</inkml:trace>
  <inkml:trace contextRef="#ctx0" brushRef="#br0" timeOffset="21571.64">24426 423 0,'0'0'0,"-42"-63"31,21 63-31,0-21 0,-1 21 16,1 0-16,0 0 15,0 0-15,0 21 0,0 0 0,-1 21 16,1-20-16,21 20 0,-21-21 15,0 21-15,0 22 0,21-22 16,-21 1-16,-1 20 0,1-21 16,0 22-16,0-22 0,0 64 15,-22-64-15,22-20 0,-21 41 16,21-42-16,-22 0 0,1-21 16,0 0-16,21 0 15,-1 0-15,1 0 0,0 0 0,0-21 16,0 0-16,0 0 0,21-43 15,-22 43-15,22-21 0,0-85 16,0 85-16,0-1 16,0 1-16,0 21 0,22-22 15,-1 1-15,0 21 0,0 0 16,0 21-16,0 0 16,22 21-16,-22 0 0,0 0 15,0 0-15,-21 1 0,21 20 16,1 0-16,-1 1 0,-21-1 15,21 0-15,0 22 16,0-22-16,-21-21 0,21 43 16,1-43-16,-22 0 0,21 0 15,0-21-15,-21 21 0,42-21 16,-21 0-16,1 0 0,20 0 16,-21 0-16,0 0 0,0-21 0,22 0 15,-22 0-15,0 0 0,43-22 16,-22 22-16,-21-21 15,43-22-15,-22 43 0,0-21 16,-21 21-16,-21 0 16,0-1-16,22 22 0,-22 22 31,-22-1-31,1 0 16,21 21-16,0-21 0,-21 22 15,0-22-15,0 0 0,21 21 0,0-20 16,-21 41-1,-1-42-15,22 0 0,0 22 16,0-22-16,0 0 0,0 0 16,43-21-1,-22 0-15,21 0 0,-21 0 0,1-21 16,20 0-16,0 0 0,22 0 16,-22-22-16,-21 22 0,22 0 15,-22-21-15,0 20 0,0-41 16,-21 21-16,0 20 0,0-20 15,0 21-15,0 0 0,-42-22 16,21 43-16,-1 0 16,-20 0-16,21 0 0,0 0 15,-43 22-15,43-1 16,0-21-16,0 21 16,21 0-16,-21 21 0,-1-20 15,22-1-15,-21 0 0,21 0 0,0 0 16,0 22-16,21-43 15</inkml:trace>
  <inkml:trace contextRef="#ctx0" brushRef="#br0" timeOffset="22252.76">25442 1016 0,'0'0'0,"0"-21"0,21 0 0,-21 0 16,0-1-16,0 1 0,0 0 15,0 0-15,0 0 16,-21 21-16,0 0 16,0 0-16,0 0 15,0 21-15,-1-21 0,1 21 16,-21 21-16,21 1 16,-22-22-16,43 0 0,-21 0 0,0 0 15,0 22 1,21-22-16,0 21 0,0-21 15,21-21 1,0 0-16,0 0 0,22 0 16,-1 0-16,-21-21 0,0 21 0,22-21 15,-22 0-15,0 0 0,0 0 16,0-1-16,1 1 0,-1 0 0,0 0 16,-21-21-16,0 20 0,0-20 15,0 21-15,-21 42 47,21 21-47,-21-20 0,-1 20 16,22 21-16,0-20 0,-21-1 15,21-21-15,0 22 0,0-1 16,0 43-16,0-43 16,0 0-16,0 22 0,0-22 0,0 22 15,0-22-15,0 21 0,0 1 0,0-1 16,0 43-16,0-63 15,0 62-15,-21-62 16,0-1-16,0-21 0,-22 43 16,22-43-16,-21 21 0,21-42 15,-22 21-15,1 1 0,21-22 0,-21 0 16,-1 0-16,1 0 0,0 0 16,-22 0-16,22-22 0,-43-20 15,43 21-15,21-21 0,-43-22 16,43 22-16,0-1 0,21-41 15,0 41-15,0-20 0,21-1 16,0 22-16,0 0 16,0 21-16,22-22 0,-1 22 15,22-42-15,-22 20 0,0 22 16</inkml:trace>
  <inkml:trace contextRef="#ctx0" brushRef="#br0" timeOffset="22516.61">25823 847 0,'0'0'0,"21"0"0,-21-21 15,22 21 1,-22 21 0,0 0-1,0 0-15,0 0 0,0 0 0,0 1 16,0-1-16,0 0 0,-22 0 15,1 0-15,21 0 0,-21-21 0,21 22 16,0-1-16,-21-21 16,21-21 15,0-1-31,0 1 0</inkml:trace>
  <inkml:trace contextRef="#ctx0" brushRef="#br0" timeOffset="22697.22">25887 635 0,'0'0'0,"0"-42"31,21 42 16,0 21-47,0-21 16,0 21-16,1-21 15,-22 21-15</inkml:trace>
  <inkml:trace contextRef="#ctx0" brushRef="#br0" timeOffset="23195.93">26310 699 0,'0'0'0,"0"21"15,0 0-15,-21 0 0,21 0 16,-21 0-16,21 1 0,0-1 16,0 0-16,0 42 15,0-41-15,-21 20 0,21-21 16,0 0-16,0 0 0,0 22 0,0-22 16,-22 0-16,22 0 15,0 0-15,0-42 47,0 0-47,0 0 16,0 0-16,0 0 0,0-1 0,0 1 15,0-21-15,0 21 0,0 0 16,0-22-16,22 22 0,-1-21 16,-21 21-16,21-1 0,0-20 0,21 21 15,-20 0-15,20 21 0,0-21 16,1 21-16,62 0 15,-62 0-15,-1 21 0,22 21 16,-43 43 0,-21-43-16,0 0 0,0-20 15,0 20-15,-21-21 0,-1 21 0,1-20 16,0-1-16,0 0 0,-21 21 16,20-21-16,1-21 0,21 22 0,0-44 46,21 22-46</inkml:trace>
  <inkml:trace contextRef="#ctx0" brushRef="#br0" timeOffset="23712.63">27792 529 0,'0'0'0,"21"-21"0,0 0 0,0 0 16,0 0 0,1-1-16,-22 44 31,0-1-31,0 0 0,0 0 16,-22 0-16,-41 43 15,42-43-15,-22 21 0,22 1 16,-21-1-16,0-21 0,-43 64 15,43-43-15,-1-21 0,-20 43 16,20-43-16,-41 21 16,63-42-16,-1 21 15,22-42 17,22 21-17,-1-21-15,0 21 0,0 0 0,0 0 16,0 0-16,1 0 0,-1 0 15,0 0-15,21 21 16,-21 0-16,22 1 0,-22-22 16,21 21-16,1 0 0,-22 0 0,21-21 15,0 21-15,1 0 0,-22-21 16,21 22-16,-21-22 0,22 0 16,-22 0-16,-21 21 0,0-42 46,0-1-46,21 1 16,-21 0-16</inkml:trace>
  <inkml:trace contextRef="#ctx0" brushRef="#br0" timeOffset="24236.27">28765 656 0,'0'0'0,"22"-21"0,-1 21 15,0 0-15,-21-21 0,21 21 16,0 0 0,-21-21-16,21 21 0,1 0 31,-22-21-16,0-1 17,21 1-17,-21 0-15,0 0 16,0 0-16,21 0 16,-21-1-16,21 22 0,-21-21 15,-21 21 16,-21 21-15,20 22-16,1-22 0,-21 21 16,21 1-16,-22-1 0,1 21 15,0 1-15,-1-1 0,1 1 16,0-1-16,-64 128 16,64-149-16,20 22 0,1-43 15,0 21-15,0-21 0,-21 43 16,42-43-16,-22 0 0,44-21 31,20 0-31,-21-21 16,0 0-16,0 0 0</inkml:trace>
  <inkml:trace contextRef="#ctx0" brushRef="#br0" timeOffset="24736.98">29591 677 0,'0'0'0,"0"-21"15,0 0-15,21 21 16,-21-21-16,-21 21 31,0 0-31,0 0 0,-1 0 16,-20 21-16,0 0 0,-43 0 15,43 1-15,-43 41 16,64-42-16,-21 0 0,20 1 16,1-1-16,0 0 0,0 21 15,21-21-15,0 1 16,21-22 0,0 0-16,43 21 0,-22-21 0,0 21 15,-20-21-15,20 0 16,-21 0-16,43 21 0,-43-21 0,0 21 15,-21 0 1,0 1-16,0-1 16,0 0-16,-21-21 0,0 21 15,-1-21-15,1 21 0,-42 0 16,20 1-16,-20-22 16,21 0-16,20 21 0,-20-21 15,21 0-15,0 0 0,0 0 16,21-21 15,21-1-31,0 22 16,0-21-16,0 21 15</inkml:trace>
  <inkml:trace contextRef="#ctx0" brushRef="#br0" timeOffset="25151.74">29824 826 0,'0'0'16,"0"-22"-16,0 1 16,0 42 31,0 1-47,-21-1 0,21 21 15,-22-21-15,1 22 0,21-1 0,-21 0 16,0 1-16,0 20 0,0-21 15,-1 22-15,1-22 0,21 22 0,-21-1 16,0 1-16,21-1 0,-42 85 16,42-84-16,-22 21 0,-20 42 15,42-64-15,-21 1 16,-21 41-16,20-41 0,22-1 16,-42 22-16,21-43 15,-21 43-15,20-64 0,22 22 16,0-22-16,-21 0 0,21 0 15,-21-21-15,21 21 0,0 0 16,0-42 15,0 0-31,0 0 0,0-21 16,21 20-16,0-20 0,1 0 0,-1-1 16,0 1-16</inkml:trace>
  <inkml:trace contextRef="#ctx0" brushRef="#br0" timeOffset="25556.51">29803 995 0,'0'0'0,"0"-21"0,-22-22 16,22 1-16,0-21 15,0 41-15,0 1 16,0 0-16,22 0 15,-1 21-15,0 0 0,0 0 0,21 0 16,-20 0-16,20 0 0,-21 0 16,21 0-16,-20 0 0,20 0 15,-21 0-15,0 21 0,22 21 16,-22-20-16,0 41 16,0-42-16,-21 22 0,0-1 15,-21 0-15,0-21 16,0 1-16,-22-1 0,22 0 0,-64 0 15,64 0-15,-21 0 16,0-21-16,-1 0 0,22 0 0,-42 22 16,41-22-16,1 0 15,0 0-15,42-22 47,0 22-47,1-21 0,20 0 16,-21 21-16</inkml:trace>
  <inkml:trace contextRef="#ctx0" brushRef="#br0" timeOffset="26080.21">30734 910 0,'21'-21'0,"-42"42"0,42-63 0,0 42 16,-21-21-16,0 0 0,0-22 15,0 22-15,0 0 16,-21 21 0,0 0-16,0 0 15,0 0-15,-1 21 0,-20 0 16,21 0-16,-21 1 0,20-1 16,-41 42-16,21-20 0,-1-22 15,22 0-15,0 21 0,0-21 16,0 1-16,-1 20 0,1-21 15,21 0-15,0 0 16,0 1-16,21-22 16,1 0-16,-1 0 0,21 0 15,-21 0-15,22 0 0,20-22 16,-21 1-16,1 0 0,-22-21 16,0 21-16,21-1 0,-20-20 15,-1 21-15,0-21 0,0-1 16,-21 22-16,0 42 31,0 0-15,0 1-16,-21-1 0,21 0 0,-21 0 15,21 21-15,-21-20 0,21-1 16,0 21-16,0-21 0,0 0 16,0 1-16,0-1 15,0 0 1,21-21-16,21 0 0,-21 0 15,22 0-15,-1 0 0,0 0 0,22 0 0</inkml:trace>
  <inkml:trace contextRef="#ctx0" brushRef="#br0" timeOffset="26555.94">31411 931 0,'0'0'16,"0"-21"-16,0 0 0,0 0 15,-21 21 1,21 21-16,-21-21 0,-21 42 15,20 1-15,1-22 16,0 0-16,21 0 0,-21 22 0,0-1 16,21-21-16,-43 21 15,43-20-15,-21-1 16,21 0-16,-21 0 16,21-42 15,0 0-16,21 0-15,-21-1 16,21-20-16,1 21 0,-1-21 16,21 20-16,-21-20 0,22 0 15,-1-1-15,0 22 0,22-42 16,-22 42-16,-21-1 0,43 1 16,-22 21-16,-21 0 15,0 0-15,1 21 0,-1 1 0,0 20 16,-21-21-16,21 43 15,-21-22-15,0 0 0,0-21 16,0 22-16,0-22 0,0 42 16,0-41-16,0-1 15,-21 0-15,0-21 16,21-21 15,0 0-15,21-1-16</inkml:trace>
  <inkml:trace contextRef="#ctx0" brushRef="#br0" timeOffset="27021.12">32321 381 0,'0'0'0,"-21"0"0,0 0 15,21 21 17,21 0-17,0 1-15,1-1 0,-1 0 16,21 0-16,-21 0 0,22 0 16,-1 1-16,0-1 0,1 0 15,-1 0-15,21 21 0,-20-20 0,20-1 16,64 21-16,-84-21 15,20 0-15,-21-21 16,1 0-16,41 22 0,-62-22 16,-1 0-1,-21 21 1,-21-21-16,-1 21 0,-41 21 16,21-21-16,-43 43 15,21-22-15,22-21 0,-21 22 16,-1-1-16,-105 43 15,126-43-15,-20-21 0,21 0 16,-1 1-16,1-1 0,0 0 16,20 0-16,1-21 0,0 21 15,-21-21-15,21 0 0,-1 0 16,-20 0-16,21 0 16</inkml:trace>
  <inkml:trace contextRef="#ctx0" brushRef="#br0" timeOffset="79572.17">4149 3006 0,'21'0'0,"0"0"110</inkml:trace>
  <inkml:trace contextRef="#ctx0" brushRef="#br0" timeOffset="80921.66">4339 3006 0,'0'-21'15,"-21"21"1,21-22-16,-21 22 0,21-21 16,-21 21-1,-1 0 1,22 21 0,0 1-16,0-1 0,-21-21 15,21 21-15,0 0 0,-21 0 0,0 43 16,21-43-16,0 21 15,-21-21-15,21 1 0,-21 41 16,-1-63-16,22 21 16,0 22-16,0-22 15,0-42 32,0-1-47,0 1 0,0 0 0,0 0 16,0 0-16,0-22 15,22 1-15,-1 21 0,-21 0 16,21 0-16,0-1 0,21-20 16,-20 21-16,41 0 15,-42 21-15,0 0 0,22 0 16,-22 0-16,0 0 0,21 21 16,-20 0-16,-22 0 0,21 22 15,0-22-15,-21 0 0,0 21 16,0-21-16,21 1 0,-21 20 0,21-21 15,-21 0-15,0 22 16,21-22-16,1 0 0,-1-21 0,0 42 16,0-42-16,0 21 15,0-21-15,1 0 16,-1 0-16,0-21 0,0 21 16,0-42-16,0 21 15,22-43-15,-22 22 0,21 0 16,-21 20-16,43-62 15,21-1 1,-43 85-16,-21-21 0,43 0 16,-43 21-16,42 0 15,-42 0-15,1 21 0,-1 0 16,0 0-16,0 0 0,0 1 16,-21-1-16,21 0 0,-21 0 0,22 0 15,-22 22-15,0-22 0,0 0 0,0 0 16,0 0-16,0 0 15,0-42 17,0 0-17,0 0-15,0 0 0,0 0 16,0-1-16,0 1 0,-22 0 16,1 0-16,21 0 0,-21 0 15,0-1-15,0 1 0,0 0 0,-1 21 16,1 0-16,0-21 0,0 21 15,0 0-15,-43 0 16,43 21-16,0 0 16,0 0-16,-22 1 0,22-1 0,0 42 15,0-20-15,21-22 0,-21 21 16,21-21-16,0 22 0,0-1 0,0-21 16,0 0-16,0 22 0,0-1 15,21-21-15,0-21 0,-21 21 16,21 0-16,0-21 0,1 0 15,-1 0-15,0 0 0,0 0 16,0 0-16,0 0 0,1 0 16,-1-21-16,0 0 0,21 0 0,-21-21 15,1 20-15,-1-20 0,21-21 16,43-86-16,-64 107 16,21-21-16,-21 20 0,1 1 0,-1-22 15,21-20-15,-21 41 16,0 1-16,-21 0 0,0-1 15,22 1-15,-22 0 0,0 21 16,21-1-16,-21 1 0,0 0 0,0 0 16,0 42-1,0 21-15,0-20 16,-21 20-16,-1 0 0,22 22 0,-21-22 16,0 22-16,-42 105 15,41-106-15,1-20 0,0 20 16,0 1-16,21-1 0,0 22 15,0-43-15,0 1 0,0-1 16,0 0-16,0 1 0,21-43 16,0 21-16,0 0 0,1-21 15,20 0-15,-21 0 0,0 0 16,43 0-16,-43-21 16,21 0-16,-21-1 0,22-20 15,-22 21-15,0-21 0</inkml:trace>
  <inkml:trace contextRef="#ctx0" brushRef="#br0" timeOffset="81497.02">7535 2604 0,'0'0'0,"0"-22"0,21 22 16,-21-21-1,-21 42 16,21 1-31,-21 20 0,21-21 16,-21 64-16,21-43 0,-21 0 16,21 1-16,0 20 0,-21-20 15,-1 62-15,1-62 16,21-1-16,0 0 0,0 1 16,-42 63-16,42-64 15,0-21-15,-21 0 0,21 0 16,0 1-16,0-1 15,0-42 1,0-1 0,0 1-16,21 0 0,0-42 15,0 20-15,22 1 0</inkml:trace>
  <inkml:trace contextRef="#ctx0" brushRef="#br0" timeOffset="82064.62">8107 2498 0,'0'-21'0,"-21"21"31,21 21-31,-22 0 0,22 0 0,0 0 16,-21 0-16,21 22 0,-21-22 15,0 21-15,21 22 0,-21-22 16,21 0-16,-21 1 0,21-1 15,-22 0-15,22 22 0,-21-22 16,21 1-16,-21-1 0,0-21 16,21 21-16,0-20 0,0-1 15,-21 0-15,21 0 0,-21 0 0,21 0 16,0 1-16,0-44 31,0 1-15,0 0-16,0 0 0,0-21 15,0 20-15,0-20 0,21 21 0,0-21 16,0 20-16,0-20 0,85-43 16,-64 64-1,-20 0-15,62 0 0,-63 0 0,22 21 16,20 0-16,-42 0 16,22 21-16,-22 0 15,0 0-15,-21 0 0,0 22 0,0-22 16,0 21-16,0-21 15,0 22-15,0-1 0,0 43 16,-21-43-16,0-21 0,0 0 16,-1 22-16,1-1 15,0-21-15,0-21 0,21 21 16,0-42 15,21 0-31,0 21 0,-21-42 0,21 21 16,1-1-16,-1-20 0</inkml:trace>
  <inkml:trace contextRef="#ctx0" brushRef="#br0" timeOffset="82509.82">8615 3196 0,'0'21'31,"21"-21"-31,0 0 16,0 0-16,0-21 16,1 21-16,-1-21 0,0 0 15,0 21-15,0-21 0,0 0 0,1-1 16,-1 22-16,0-21 0,0-21 16,-21 21-16,0 0 15,-21 21 16,0 0-31,0 0 0,-1 21 0,1 0 16,0 0-16,0 0 0,0 22 16,0-22-16,-1 21 0,22-21 0,-21 22 15,0 20-15,21-42 0,0 0 16,0 1-16,0-1 0,0 0 16,0 0-16,21 0 0,0-21 15,1 0-15,20 21 0,0-21 16,-21 0-16,22 0 0,-22 0 15,21 0-15,-21 0 0,43 0 16,-43-21-16,0 21 0,0-21 16,1 0-16,-1-21 15,-21 20-15,0 1 0,0-21 16,0 21-16</inkml:trace>
  <inkml:trace contextRef="#ctx0" brushRef="#br0" timeOffset="82891.6">7091 2879 0,'0'0'0,"-21"0"0,-1 0 16,44 0 15,-1 0-31,0 0 0,42 0 16,-20 0-16,-22 0 0,42 0 16,-20 0-16,-1 0 0,0 0 0,22 0 15,-22 0-15,1 0 0,-1 0 0,0 0 16,1 0-16,-22 0 0,21 0 15,-21 0-15</inkml:trace>
  <inkml:trace contextRef="#ctx0" brushRef="#br0" timeOffset="84616.55">11112 2752 0,'22'-21'16,"-44"42"-16,44-64 0,-22 22 0,0 0 15,21 0-15,-21 0 0,0 0 16,0-1-16,0 1 15,-21 21 17,-1 21-32,22 1 0,-21 20 15,0-21-15,0 21 0,21 1 16,0-1-16,-21 0 0,0 64 16,21-63-16,0 20 0,0-21 15,0 22-15,0-22 0,0 1 0,0 62 16,0-62-16,21 20 15,0-42-15,0 1 0,21 20 16,-20-42-16,20 0 0,-21 0 16,21 0-16,-20 0 0,20 0 0,43-21 15,-64 0-15,21-1 16,43-41-16,-43 21 16,22-43-16,-22 43 0,0-1 15,22-63-15,-43 64 16,21 0-16,1-64 0,-43 64 15,21-22-15,-21 22 16,21-1-16,-21 22 0,0-85 16,0 85-16,0 0 15,0 42 1,-21 0-16,0 1 0,-1 20 0,22 0 16,-21-21-16,0 22 0,21 20 15,-21-20-15,0-1 0,21 0 0,-21 1 16,21 20-16,0-21 0,0 1 15,0-1-15,0 0 0,0 1 0,0 41 16,0-62-16,0-1 16,21 21-16,-21-21 15,21 0-15,0-21 0,0 0 0,22 0 16,-22 0-16,21 0 0,-21 0 0,22-21 16,-1 0-16,0 21 0,-21-42 15,22 21-15,20-43 0,-20 22 16,-1-1-16,-21 22 0,0-21 15,0 21-15,22-43 16,-22 64-16,-21-21 0,0 0 16,0 42-1,0 0 1,0 0-16,-21 22 0,21-22 16,-21 0-16,-1 0 0,22 22 15,0-22-15,0 0 0,-21 0 0,0 21 16,21-20-16,-21-1 0,21 0 15,-21-21 17,21-21-17,0 0-15,0-1 0,0-20 16,21 21-16,-21-21 0,21 20 0,0-20 16,0 21-16,1-21 0,20-1 15,-21 22-15,21 0 0,1 0 16,-1 0-16,43-1 0,-64 22 15,85 0 1,-85 0-16,0 0 0,21 43 16,-42-22-16,0 21 0,0-21 15,0 22-15,0-22 0,-21 42 16,0-20-16,21-22 0,-42 42 16,21-41-16,21 20 15,-22-21-15,22 0 0,-21-21 16,21 21-16,0-42 31,21 0-15,1-21-16,-1 21 0,0-22 15,21 22-15</inkml:trace>
  <inkml:trace contextRef="#ctx0" brushRef="#br0" timeOffset="85293.16">13547 2582 0,'0'0'0,"-22"0"16,1 0-16,0 22 15,21-1-15,-21 0 0,0 0 16,21 21-16,-21-20 0,-1 62 16,1-41-16,21-1 0,-42 43 15,42-43-15,-21 0 0,21 1 16,-21-1-16,-1 64 15,22-85-15,-21 21 0,21-21 16,-21 1-16,21-1 0,0 0 16,0-42 15,0 0-31,0-1 16,0 1-16,0-21 0,0 21 0,0-22 15,21 22-15,0-21 16,1 0-16,-1 20 0,0 1 0,21-21 15,-21 21-15,64-43 16,-43 64-16,1-21 16,-1 21-16,-21 0 0,0 0 15,1 0-15,-1 21 16,-21 0-16,0 1 0,0-1 16,-21-21-16,-1 21 0,-20-21 15,-21 21 1,41 0-16,-20-21 0,-21 0 15,41 0-15,-20 0 0,21 0 0,0 0 16,0 0-16,-1 0 16,44 0 15,-1 21-15,0-21-16,0 22 0,-21-1 15,21 0-15,0 0 0,-21 0 16,22 0-16,-1 1 0,-21-1 0,21 0 15,0 0-15,-21 0 0,21 0 16,0 1-16,1-22 0,-22 21 16,21 0-16,0-21 0,-21 21 15,21-21-15,0 0 16,0-21 0,-21 0-16,0 0 15,0-1-15,22 22 0</inkml:trace>
  <inkml:trace contextRef="#ctx0" brushRef="#br0" timeOffset="85815.94">14118 3006 0,'-21'0'15,"0"21"-15,0-21 16,-1 21-16,22 0 0,-21 0 15,0 22 1,21-22-16,-21 0 0,21 43 16,0-43-16,-21 0 0,21 0 15,-21 21-15,21-20 0,0 20 16,0-21-16,0-42 47,0 0-47,0 0 15,0-1-15,0 1 0,21 0 0,0-21 16,-21-1-16,21 22 0,0-21 16,0 0-16,22 20 0,-22-20 15,42 0-15,-20 21 0,-1-22 16,0 43-16,1-21 0,-22 0 16,21 21-16,1 0 0,-22 0 0,0 0 15,0 0-15,0 21 0,0 0 0,-21 64 16,0-64-1,0 21-15,0 1 0,-21-22 0,0 21 16,0 1-16,0-22 16,0 21-16,-1-21 0,1 0 0,21 22 15,-21-22-15,0-21 0,21 21 0,-21 0 16,21-42 15,0 0-15,21 0-16,-21 0 0,21 21 15</inkml:trace>
  <inkml:trace contextRef="#ctx0" brushRef="#br0" timeOffset="87155.18">15028 2985 0,'0'-22'15,"-21"22"1,0 0-16,0 0 16,0 0-16,-1 0 15,1 0-15,21 22 0,-63 20 16,63-21-16,0 21 0,-21-20 15,21 20-15,0-21 0,-22 21 16,22-20-16,0 20 0,0-21 0,0 21 16,0-20-16,0-1 0,0 0 15,43 21-15,-22-42 16,21 21-16,1 1 0,-22-22 16,21 0-16,0 0 0,-20 0 0,20 0 15,43-22-15,-43 1 16,0 0-16,22-21 0,-22 21 15,-21-22-15,0 22 0,1-21 16,-1-1-16,-21 22 0,0-63 16,0 62-16,-21-20 0,-1 21 15,1-21-15,0 20 0,-64-20 16,64 21-16,-21 21 0,-43 0 16,64 0-16,-21 0 0,21 0 15,-22 21-15,22 0 0,0 0 0,-21 22 16,20-1-16,1-21 0,21 22 15,-21-22-15,21 0 0,0 42 16,0-20-16,0 20 16,0-42-1,21 1-15,0-22 0,1 0 16,41 0-16,-21 0 0,-20 0 16,20 0-16</inkml:trace>
  <inkml:trace contextRef="#ctx0" brushRef="#br0" timeOffset="88143.61">15727 2985 0,'0'0'0,"21"-22"0,0 1 31,-21 42-15,0 1-16,0-1 0,0 0 0,0 0 15,0 21-15,-21-20 0,-21 41 16,42-21-16,-22 22 15,22-43-15,-21 0 0,21 43 16,0-43-16,0 0 16,21-21-1,1 0-15,-1 0 0,21 0 16,-21-21-16,0 21 0,22-21 16,-22 0-16,0-1 0,21-20 0,-20 21 15,41-43-15,-42 43 0,0-21 16,22 0-16,-22 20 15,0 22-15,-21-21 0,21 21 16,-21 21 15,-21 1-31,0-1 0,0 0 0,0 0 16,-1 21-16,22-20 0,-21-1 16,21 21-16,-21-21 0,21 0 0,0 1 15,0-1-15,0 0 0,0 0 0,0 21 16,21-42-1,0 0-15,1 22 0,-1-22 0,0 0 16,42 0-16,-41 0 0,20-22 16,-21 22-16,0-21 0,0 0 15,22-21-15,-22 21 0,0-22 16,-21 22-16,21-21 0,-21 21 16,0-22-16,0-20 0,0 42 15,-21-22-15,0 22 0,21 0 16,-21 0-16,0 0 15,21-1 1,21 22 0,0 0-16,0 0 15,21 0-15,22 0 16,-43 0-16,21 0 0,-20 0 16,-1 0-16,0 0 0,0 22 0,21-1 15,-20 0-15,-1 0 16,-21 0-16,0 0 0,21 1 0,-21 41 15,0-42-15,0 22 0,0-22 16,0 0-16,0 21 0,-21 22 16,21-43-16,-21 0 15,-1-21-15,22 21 0,-21-21 16,21-21 15,0 0-15,0 0-16,0 0 0,0-1 0,0-20 15,21 21-15,1-21 0,-1-1 16,0 1-16,0 0 0,43-22 16,-43 22-16,21 21 0,43-22 15,-43 22-15,64 0 16,-64 21-16,1 0 0,41 21 16,-41 0-16,-1 0 0,-21 22 15,0-22-15,-21 21 0,0 64 16,0-64-16,-21 1 0,0-1 15,0-21-15,0 22 16,-1-22-16,1 0 0,0 0 0,0 0 16,-21 22-16,20-43 0,22 21 15,-21-21-15,21-21 32</inkml:trace>
  <inkml:trace contextRef="#ctx0" brushRef="#br0" timeOffset="88684.3">18732 2646 0,'0'0'16,"0"-21"-16,0 0 0,0-1 16,0 1-16,0 42 31,0 1-31,0 20 16,-21 0-16,0 1 0,21-1 0,-21 0 15,0 1-15,21 20 0,-21-21 16,-1 22-16,-41 84 15,42-106-15,0 22 16,-22-1-16,22-20 0,0-1 16,21 0-16,-21-20 0,21-1 15,-21 0 1,21-42 15,0 0-31,0-1 0,0-20 0,21 21 16,0 0-16,-21-22 0</inkml:trace>
  <inkml:trace contextRef="#ctx0" brushRef="#br0" timeOffset="89026.1">18584 2752 0,'0'-43'0,"0"86"0,0-107 0,0 22 16,0 21-16,0-22 0,0 22 15,0 0-15,0-21 0,0 21 0,21-22 16,1 22-16,-1 0 0,42 0 15,-20 0-15,-1 21 16,0 0-16,1 0 0,-1 0 0,0 21 16,1 0-16,-1 0 0,0 21 15,22 43-15,-22-21 0,-42-22 16,0 0-16,0 22 16,0-22-16,-21 43 0,0-64 15,-22 21-15,-41 22 0,41-43 16,-41 21-16,20-42 15,22 21-15,0-21 0,-22 22 16,43-22-16,0 0 0,42 0 47,0 0-47,0-22 0,0 22 16,1 0-16</inkml:trace>
  <inkml:trace contextRef="#ctx0" brushRef="#br0" timeOffset="89604.77">19452 3260 0,'0'0'0,"21"0"0,0 0 0,1 0 0,-1-21 16,21-1-16,-21 1 15,0 0-15,1 0 0,-22 0 16,21 0-16,-21-22 0,0 22 15,0-21-15,-21 21 16,-1 21 0,1 0-16,0 0 0,0 0 15,-21 21-15,20 0 0,-20 0 0,-21 21 16,20-20-16,22 20 16,-21 0-16,21-21 0,-43 85 15,43-85-15,21 1 0,-21-1 16,21 0-16,0 0 0,0 0 15,0 0-15,21-21 0,0 0 16,0 0-16,0 0 0,1 0 16,20 0-16,-21-21 0,21 21 0,-20-21 15,20 0-15,0 0 0,-21 0 16,22-1-16,-22-20 0,21 21 16,-21-21-16,22-22 0,-22 22 15,21-1-15,-42 22 16,0 0-16,0 42 31,0 0-31,0 1 0,0-1 16,0 21-16,-21-21 0,21 22 15,0-22-15,-21 21 0,21-21 0,0 0 16,0 1-16,0 20 0,0-21 0,0 0 16,21 0-16,-21 1 15,21-22-15,0 0 0,1 0 0,-1 21 16,0-21-1,0 0-15,21 0 0,-20-21 0,-1-1 16,21-20-16,0 21 0,-20 0 16,-1 0-16</inkml:trace>
  <inkml:trace contextRef="#ctx0" brushRef="#br0" timeOffset="89870.62">20510 2731 0,'0'0'0,"0"-22"0,0 1 15,-21 21 1,0 0-16,21 21 0,-21 1 16,0 20-16,0-21 15,-1 21-15,22-20 0,-42 62 16,21-41-16,21-1 0,-21 43 16,0-43-16,21 0 0,-22 43 15,22-43-15,0-21 0,0 22 16,0-22-16,0 0 0,0 21 15,0-20-15,0-1 16,22-21 0,-1 0-16,0-21 0,0 21 15,0-22-15</inkml:trace>
  <inkml:trace contextRef="#ctx0" brushRef="#br0" timeOffset="90372.33">20955 2773 0,'0'0'16,"0"-21"-16,0 0 0,0-1 16,-21 22-16,0 0 15,-1 22-15,22-1 0,0 21 16,0-21-16,-21 22 0,21-22 16,-21 21-16,21 0 0,0 1 0,0-1 15,-21 0-15,21 1 0,-21-1 16,0 22-16,21-43 0,-22 63 15,1-41-15,0-22 0,21 42 16,-21-41-16,21-1 16,-21 0-16,21 0 0,0-42 47,0 0-47,0 0 0,0-1 15,0 1-15,0-21 0,0 21 0,42-22 16,-21 1-16,0 0 0,64-43 15,0 22 1,-43 41-16,0 1 0,64-21 16,-63 42-16,-1 0 15,0 0-15,-21 21 0,43 21 16,-64-20-16,21 20 0,-21 21 16,0-20-16,0-1 0,0 43 15,0-64-15,-21 21 0,0 1 16,0-22-16,-22 21 15,43-21-15,-21-21 0,0 21 16,0-21 0,21-21-1,-21 0-15</inkml:trace>
  <inkml:trace contextRef="#ctx0" brushRef="#br0" timeOffset="90580.21">20151 3069 0,'0'0'0,"-22"0"0,44 0 32,-1 0-17,21 0-15,-21 0 0,22 0 0,-1 0 16,-21 0-16,21 0 0,1 0 15,-22 0-15,21 0 0,-21-21 0</inkml:trace>
  <inkml:trace contextRef="#ctx0" brushRef="#br0" timeOffset="91891.46">22373 3471 0,'21'0'0,"0"0"15,1-21-15,-22 0 0,21 0 16,0 0-16,0 0 15,0-1-15,0 1 0,1-21 0,-1 21 16,42-85 0,-42 64-16,1 20 0,20-62 15,-21 63-15,-21 42 32,0 0-32,-21-21 15,0 21-15,0 21 0,-22 1 16,22-1-16,0-21 0,0 22 15,21-22-15,-21 21 0,21-21 16,-22 22-16,22-22 0,0 21 16,0-21-16,22 0 15,-1-21-15,0 0 16,42 0-16,-41 0 0,20 0 16,21-21-16,-20 0 15,-1-21-15,0 21 16,-20-1-16,-1-41 0,-21 21 15,0 20-15,0-20 0,0 21 0,0-21 16,0 20-16,0 1 0,-21-21 16,-1 42-16,22-21 0,-21 0 15,0 21-15,0 0 0,0 0 16,0 0-16,-1 0 0,1 0 0,0 0 16,0 0-16,21 21 0,0 0 15,21-21 1,0 0-16,0 0 0,22 21 0,20-21 15,-20 0-15,-22 0 16,42 0-16,-20 0 0,-1 0 0,43 0 16,-43 0-16,0-21 0,1 21 15,-1-21-15,0 21 0,-21-21 16,43-22-16,-43 22 16,-21 0-16,21 0 15,-21 0-15,0-1 0,0 1 16,0 0-16,-21 42 31,0 0-15,21 1-16,-21-1 0,0 0 15,21 21-15,-22-21 0,-20 43 16,42-22-16,-21 1 0,0 20 16,0-21-16,-1 1 0,1 84 15,0-85-15,0 22 0,0-22 16,21 21-16,0-20 0,-43 126 15,43-105-15,0-1 16,-21 64-16,21-63 16,0 41-16,0-41 0,-21-1 15,21 22-15,-21-43 16,21 22-16,0-43 0,0 21 0,0 1 16,-21 20-16,0-42 15,21 1-15,-22 41 0,1-63 16,0 0-1,0 0-15,21-21 16,-21 0-16,21 0 0,0-1 16,-21 1-16,21-21 0,0 0 15,0-1-15,0 1 0,0 0 0,0-22 16,0 1-16,21-1 0,21-84 16,-21 84-16,0-20 0,43-64 15,-43 84-15,0 1 0,43-43 16,-43 42-16,21-20 15,-21 41-15,1 1 0,-1 21 16,0 0-16,-21-1 0,21 1 16,21 0-16,-20 21 15,-1 0-15</inkml:trace>
  <inkml:trace contextRef="#ctx0" brushRef="#br0" timeOffset="92048.37">23474 3471 0,'-21'0'0,"-1"0"31</inkml:trace>
  <inkml:trace contextRef="#ctx0" brushRef="#br0" timeOffset="93154.74">25019 2752 0,'0'0'0,"21"-21"16,-21-1-16,21 22 0,-21-21 16,0 42 15,0 1-31,-21 20 0,0-21 16,0 21-16,21-20 0,-21 20 0,-1 0 15,1 1-15,21-1 0,-21 0 16,0 1-16,0-1 0,21 0 15,-21 1-15,-1-1 0,1 0 0,21-21 16,0 1-16,0-1 0,-21 0 16,21 21-16,21-42 31,-21-21-31,21 0 16,1 0-16,20 0 0</inkml:trace>
  <inkml:trace contextRef="#ctx0" brushRef="#br0" timeOffset="93411.59">25400 2709 0,'0'0'0,"21"0"32,-21 22-32,0-1 0,0 0 0,0 42 15,0-41-15,-21 62 16,21-41-16,-21-1 0,21 21 15,-21-20-15,-1-1 0,1-21 16,21 22-16,-21-1 0,0 0 16,21-21-16,-21 1 0,0-1 15,-1-21 1,22-21 0,-21-1-16,0 1 15</inkml:trace>
  <inkml:trace contextRef="#ctx0" brushRef="#br0" timeOffset="93612.48">24744 3090 0,'0'0'0,"-21"0"0,21-21 16,21 21 0,0 0-16,0 0 15,0 0-15,0 0 0,22 0 16,-1-21-16,0 21 0,1 0 0,-1 0 15,22 0-15,-22 0 0,0 0 16,1-21-16,-1 21 0,-21 0 16,43-21-16,-43 0 0,0 21 15</inkml:trace>
  <inkml:trace contextRef="#ctx0" brushRef="#br0" timeOffset="93852.34">25612 2815 0,'0'0'0,"42"-21"31,-21 21-31,0 0 0,0 0 16,1 0-16,-1 0 0,21 0 0,43 0 16,-43 0-16,0 0 15,22 0-15,-22 0 0,1 0 0,41 0 16,-41 0-16,-22 0 15,0 21-15,0-21 0,-42 0 32,0 0-32</inkml:trace>
  <inkml:trace contextRef="#ctx0" brushRef="#br0" timeOffset="94080.21">26035 2836 0,'0'0'0,"-21"0"0,21 22 15,-21-1-15,21 0 16,-22 0-16,22 0 0,-21 0 0,21 1 16,0 20-16,-21-21 0,0 21 15,21 1-15,-21-1 0,0 43 16,21-64-16,-22 21 0,1-21 0,21 22 16,-21-22-16,21 21 15,0-21-15,21-21 16,0 0-1,1 0-15,-1 0 0,21-21 0</inkml:trace>
  <inkml:trace contextRef="#ctx0" brushRef="#br0" timeOffset="94329.06">26543 2921 0,'0'0'0,"0"21"31,0 0-31,0 1 0,0-1 16,-21 0-16,21 21 0,-21 1 16,21-1-16,0 0 0,-22-21 15,1 22-15,21-1 0,-21 22 16,21-22-16,-21-21 0,0 21 16,21-20-16,0-44 31,0 1-16,0 0-15,0 0 0,0 0 0</inkml:trace>
  <inkml:trace contextRef="#ctx0" brushRef="#br0" timeOffset="94543.94">26479 2963 0,'0'0'16,"43"-84"0,-22 84-16,0 0 15,0 21-15,0 0 16,1 21-16,-1-20 15,-21 20-15,21 0 16,0-21-16,0 43 16,-21-43-16,21 0 15,-21 0-15,22-21 0,-22-21 32,21 0-17,0 21-15,0-21 0</inkml:trace>
  <inkml:trace contextRef="#ctx0" brushRef="#br0" timeOffset="94763.81">27178 2900 0,'0'0'0,"-21"21"16,-22 0-16,22 0 0,-21 1 0,0-1 15,-1 0-15,1 0 0,0 0 16,-1 0-16,22-21 0,-21 22 0,21-1 15,-1 0-15,-20 0 16,42 0-16,21-21 31,0-21-31,1 0 16,20 21-16,-21-21 0,21 0 0</inkml:trace>
  <inkml:trace contextRef="#ctx0" brushRef="#br0" timeOffset="94992.68">27220 2900 0,'0'0'0,"-21"21"16,21 0 0,-21-21-16,0 21 0,0 1 15,-22 41-15,22-42 0,0 22 16,0-22-16,0 21 0,-1 0 16,1 43-16,0-64 15,0 22-15,21-22 0,0 21 16,0-21-16,-21 22 0,21-22 15,0 0-15,21-21 32,0 0-32,0-21 0,43-22 15,-22 22-15</inkml:trace>
  <inkml:trace contextRef="#ctx0" brushRef="#br0" timeOffset="95303.5">27601 2921 0,'0'0'15,"21"-21"-15,-21 0 0,-21 42 32,21 0-17,-21 0-15,0 0 0,0 1 16,0-1-16,-1 21 0,1 0 0,0-20 16,0 20-16,0 0 15,0 1-15,-22 84 0,43-85 16,0-21-16,0 0 0,0 0 15,0 43 1,21-64-16,1 0 0,-1 21 16,0-21-16,64 0 15,-64 0-15,0-21 0,21 21 16,-21-21-16,1 21 0,-1-21 16,-21-1-16,0 1 0,21 21 15,-21-21-15,21 21 0,-21-21 16</inkml:trace>
  <inkml:trace contextRef="#ctx0" brushRef="#br0" timeOffset="95828.2">29252 2942 0,'0'0'16,"-21"0"-16,0 0 0,21-21 0,21 0 31,21 21-31,-20 0 15,20 0-15,0 0 0,22 0 16,-22 0-16,22 0 0,-1 0 0,1 0 16,-1 0-16,1 0 0,-1 0 15,1 0-15,-1 0 0,1 0 16,-1 0-16,1 0 0,20 21 16,-41-21-16,-22 0 15,-42 0 1,-1 0-1,1 0-15,0 0 0,-21 0 0</inkml:trace>
  <inkml:trace contextRef="#ctx0" brushRef="#br0" timeOffset="96120.04">29845 2942 0,'0'0'0,"0"21"0,-21 1 15,21-1-15,-21 0 16,-1 0-16,22 21 0,-21 1 16,0-1-16,21 0 0,-42 43 15,42-21-15,-21-22 0,-1 0 16,1 22-16,21-22 0,-21-21 0,21 22 16,-21-1-16,21-21 0,-21 21 15,21-20-15,0-1 0,0 0 31,21-42-15,0 21 0,0-21-16,0-1 0,1 22 15,-1-21-15</inkml:trace>
  <inkml:trace contextRef="#ctx0" brushRef="#br0" timeOffset="96595.77">30162 3514 0,'-21'0'0,"0"-21"0,0-1 16,0 22-16,21-21 0,-21 0 15,21 0-15,0 0 0,0 0 16,0-1-16,0 1 16,21 0-16,0 0 0,21 21 0,-21-21 15,22 0-15,-22 21 0,64-22 16,-43 22-16,0 0 0,1 0 15,-1 0-15,0 22 0,22-1 16,-43 0-16,0 0 0,0 21 16,0-20-16,-21 20 0,0 0 15,0-21-15,0 22 0,0-1 16,0-21-16,0 22 0,0-22 16,-21 0-16,0 21 0,0-21 15,21 1-15,0-1 0,-21-21 16,0 0-16,-1 0 15,22-21 1,0-1 0,22 1-16,-1 0 15,0 0-15,0-21 0,0 20 16,0 1-16,1-21 0,20 21 0,-21-22 16,0 22-16,22-21 0,-1 0 15,-21 20-15,0 22 0,22-42 16,-1 42-1,-21 0-15,0 0 16</inkml:trace>
  <inkml:trace contextRef="#ctx0" brushRef="#br0" timeOffset="97824.06">31073 3535 0,'21'0'31,"0"0"-31,0-21 16,0 21-16,0-21 15,1-1-15,-1 22 0,0-21 0,0 0 16,0 0-16,22 0 0,-22-22 16,0 22-16,0 0 0,0-42 15,-21 41-15,0 1 0,0 0 16,-21 21-1,0 0-15,0 21 0,-43 22 16,22-22-16,21 21 16,-22-21-16,22 22 0,0-1 0,-21 21 15,21-41-15,-1 20 16,22-21-16,-21 21 0,21-20 16,0 20-16,0-21 0,0 0 15,21 0-15,1 1 16,20-22-16,21 21 0,-41-21 15,20 0-15,0 0 0,1 0 16,-1 0-16,21 0 0,-20 0 0,-1-21 16,22-1-16,-22 1 15,0 0-15,1 0 0,20-43 16,-42 22-16,0 21 0,22-43 16,-22 22-16,-21 21 0,0 0 15,0 0-15,0-1 0,0 1 16,-21 42 15,21 1-31,-21-22 16,21 21-16,0 0 0,-22-21 0,22 21 15,-21 0-15,0 0 16,21 1-16,0-1 0,0 0 16,0 0-16,0 0 15,0 0-15,0 1 16,0-1-16,0 0 15,0 0-15,0 0 0,0 0 16,0 1 0,0-1-16,0 0 15,-21-21 1,0 0 0,0-21-1,21 0 1,0-1-1,0 1 1,-22 21-16,22-21 16,22 0 452</inkml:trace>
  <inkml:trace contextRef="#ctx0" brushRef="#br0" timeOffset="99490.11">31813 3471 0,'0'0'0,"-21"0"16,42 0 62,1 0-78,-1 0 15,0 0-15,0 0 16,0-21-16,0 0 0,1 21 0,-1-21 16,0 21-16,0-21 0,0 21 15,-21-21-15,0-1 0,21 22 16,-21-21-16,0 0 0,0 0 15,0 0-15,-21 0 16,0 21 0,0 0-16,0 0 15,0 0-15,-22 42 16,22-42-16,0 21 0,0 21 0,0-20 16,-1-1-16,1 21 0,-21 22 15,21-43-15,0 21 16,-1-21-16,1 22 0,21-22 0,0 0 15,0 0-15,0 0 0,0 0 16,0 1-16,0-1 0,21 0 16,1-21-16,-1 21 15,0-21-15,0 0 0,0 0 0,0 0 16,1 0-16,20 0 0,-21 0 16,0 0-16,22 0 0,-22-21 15,21 0-15,-21 21 16,0 0-16,1-21 0,-1 21 15,-21-22 1,21 22-16</inkml:trace>
  <inkml:trace contextRef="#ctx0" brushRef="#br0" timeOffset="101378.54">5292 4466 0,'0'0'0,"21"21"0,0-21 0,0 0 15,0 0-15,0 0 16,1-21-16,-1 0 0,0 21 15,0-21-15,0 0 0,0 0 0,1 21 16,-1-22-16,-21 1 0,21 0 16,-21 0-16,0-21 15,0 20-15,-21 1 0,0 21 16,-1-21-16,1 0 0,-21 21 0,-22-21 16,43 21-16,-21 0 0,21 0 15,-22 0-15,22 0 0,-42 42 16,20-42-16,22 21 0,-21 22 15,21-22-15,0 0 0,21 0 16,-22 21-16,22-20 0,0-1 16,0 0-16,0 21 0,22-21 0,-1 1 15,0-1-15,0 0 0,21 0 16,22 43-16,-43-43 0,21 0 16,22 42-16,-22-20 15,22 41-15,-43-41 16,0-1-16,21 22 0,-42-22 0,0 0 15,0 22-15,-21-43 16,0 0-16,-42 43 16,20-64-16,1 21 0,-64 0 15,64-21-15,-64 0 16,64 0-16,-22 0 0,-21 0 16,64-21-16,-21 0 0,0-1 0,20 1 15,1 0-15,0 0 0,0-43 16,21 22-16,0 21 0,0-21 15,0-1-15,0 22 0,0-42 16,0 20-16,42 22 0,1-21 16,-1 21-16,-21-1 15,21 1-15,1 21 0,-1-21 0</inkml:trace>
  <inkml:trace contextRef="#ctx0" brushRef="#br0" timeOffset="101683.36">6075 4191 0,'0'0'0,"0"21"32,0 0-32,-21 22 0,-1-22 15,22 21-15,-21 1 0,0-1 16,21 0-16,-21 1 0,-21 62 15,20-62-15,22 20 0,-21-20 16,0 20-16,0-21 0,0 107 16,21-128-16,-21 21 15,21 22-15,0-43 16,0 0-16,0-42 47,0 0-47</inkml:trace>
  <inkml:trace contextRef="#ctx0" brushRef="#br0" timeOffset="101896.24">5503 4763 0,'21'0'31,"1"0"-16,-1 0-15,0 0 0,0 0 0,21 0 16,-20 0-16,20-22 0,0 22 16,-21 0-16,22 0 0,-1-21 0,0 21 15,-20 0-15,20-21 0,0 21 0,-21 0 16,1-21-16,-1 21 0,21 0 16</inkml:trace>
  <inkml:trace contextRef="#ctx0" brushRef="#br0" timeOffset="102344.49">6223 4847 0,'-21'-21'32,"21"0"-32,0 0 15,0 0 1,0-1-16,0 1 0,21 0 0,0 21 0,0-21 15,-21 0-15,21 21 0,1 0 16,-1-21-16,0 21 0,21 0 16,-21 0-16,1 21 15,-1 0-15,0 0 0,0 0 16,0 43-16,0-22 0,1 0 16,-1 43-16,-21-64 0,0 22 15,0-1-15,0-21 0,0 21 16,0 1-16,0-22 15,0 0-15,-21-21 16,-1 0-16,1 0 0,21-21 16,-21 0-16,21 0 15,-21-1-15,21 1 16,0-21-16,0 21 0,0-22 0,0 1 16,0 21-16,0-21 0,0-1 0,21 1 15,0 21-15,-21-22 0,21 22 16,22 0-16,-22 0 0,0 21 0,43-21 15,-43 21-15,42-21 16,-20 21-16,-22 0 0</inkml:trace>
  <inkml:trace contextRef="#ctx0" brushRef="#br0" timeOffset="102835.21">7154 4614 0,'-21'0'47,"21"22"-47,-21-1 0,0 0 0,21 0 16,-21 21-16,-1-20 15,22 20-15,-21-21 0,0 64 16,0-64-16,21 21 0,-21-21 0,21 22 16,-21-22-16,21 0 0,0 21 15,0-20-15,0-1 0,21 0 16,0-21-16,0 0 15,0 0-15,0 0 0,22 0 16,-22-21-16,21 0 0,-21 21 0,1-22 16,20 1-16,-21-21 0,64-43 15,-64 43-15,0 0 16,0-22-16,0 22 16,1-22-16,-22 43 0,0 0 15,0 0-15,0 42 31,0 0-31,-22 21 0,1-20 0,21 20 16,-21-21-16,0 64 16,21-64-16,0 21 0,0-21 15,0 22-15,-21-22 0,21 21 16,0-21-16,0 1 0,0-1 16,0 0-16,21-21 15,0 0-15,0 0 16,0 0-16,22 0 0,-22-21 15,0 0-15,21 21 0,1-22 16</inkml:trace>
  <inkml:trace contextRef="#ctx0" brushRef="#br0" timeOffset="104122.01">8001 4741 0,'0'0'0,"0"-21"0,0 0 0,0 0 15,0 0 1,-21 21-16,0 0 15,-1 21-15,1 0 16,0 0-16,0 0 0,0 1 0,0 20 16,-1-21-16,1 64 15,0-43-15,-21 64 16,42-85-16,-21 21 0,21 1 16,0-22-16,0 0 0,0 0 15,0 0-15,21 1 0,21-22 16,-21 0-16,0 0 0,64 0 15,-43 0-15,1 0 0,-1-22 16,0 1-16,1 0 0,41-21 16,-62-1-16,20 22 0,0-21 15,-21-22-15,22 22 0,-22-21 16,42-43-16,-41 63 0,-1-20 16,21-22-16,-42 43 0,0 0 15,21-1-15,-21 22 0,0-21 16,0 21-16,0-1 15,-21 22 1,0 22-16,21-1 0,-21 0 16,0 0-16,21 21 0,-22-20 15,1 20-15,21 0 0,-21 1 16,21-1-16,0 21 0,-21-20 0,21-1 16,-21 22-16,21-22 0,-21 0 0,21 1 15,0-1-15,0 21 16,0-41-16,21-1 0,0 0 0,0 21 15,0-42-15,0 0 0,22 0 16,-22 0-16,0 0 0,43-21 16,-22 0-16,-21 0 0,43-22 15,-22 22-15,-21-21 16,0 0-16,22 20 0,-22-20 16,21-43-16,-21 43 0,0 21 15,-21 0-15,0 0 0,22-1 16,-22 1-16,0 42 31,-22 1-31,22-1 0,0 0 16,-21 0-16,0 21 0,21 1 15,-21-22-15,21 21 0,0 22 16,-21-22-16,21-21 0,0 43 16,0-43-16,0 0 0,21 0 15,0 0-15,0-21 0,0 0 16,1 0-16,-1 0 0,21 0 15,43-21-15,-64 0 16,0 0-16,0 0 0,0 0 0,22-22 16,-22 1-16,0 0 15,-21-22-15,21 22 0,-21 21 16,21-22-16,-21 22 16,0 42-1,0 22 1,0-22-16,-21 0 0,21 21 15,0-21-15,-21 22 0,21-22 0,0 0 16,0 21-16,0-20 0,0-1 0,0 0 16,0 0-16,0 0 15,0 0-15,21-21 0,0 22 16,1-22-16,-1 0 0,0-22 16,0 1-1,0 0-15,-21 0 0,21-21 16,1-1-16,-22 22 15,21-21-15,0-1 0,0 1 0,0 0 16,0-1-16,1 1 0,-1 0 0,63-1 16,-41 22-16,-1 0 15,22 21-15,-22 0 0,0 0 16,1 21-16,-22 0 0,21 1 16,0 62-16,-20-63 15,-1 22-15,-21-1 0,0 0 0,0 1 16,0-22-16,0 42 0,-21-41 15,-1 20-15,1-21 16,0 0-16,0-21 0,0 0 16,0 0-16,-1 0 15,22-21 1,0 0-16,0 0 0,0 0 0,0-22 16,22 22-16,-1-21 0,0 21 15,-21-22-15,21 1 0,43-43 16,-43 64-16,0-21 0,42-1 15,-41 22-15,20 0 0,-21 0 16,0 21-16,0 0 0,43-21 16,-43 21-16,0 0 0,64 0 15</inkml:trace>
  <inkml:trace contextRef="#ctx0" brushRef="#br0" timeOffset="104539.77">10689 4932 0,'21'0'31,"0"-21"-15,1 21-16,-1-21 0,0-1 0,0 1 15,0 21-15,22-21 0,-22 0 16,0 0-16,21 0 0,1-43 15,-43 43-15,0 0 0,0 0 16,-22 21 0,1 0-16,0 0 15,0 21-15,-21 0 0,20 21 0,1-21 16,-21 22-16,21-22 0,0 21 16,-1 1-16,1-1 0,0-21 15,21 85-15,0-85 16,0 21-16,0-20 0,0-1 15,21 0-15,0-21 16,1 0-16,-1 21 0,42-21 0,-42 0 16,22 0-16,-22 0 15,21 0-15,1-21 0,20 0 16,-21 0-16,1-1 0,-22 1 0,21 0 16,1 0-16,-22-21 0,21 20 15,-21-20-15,0 0 0</inkml:trace>
  <inkml:trace contextRef="#ctx0" brushRef="#br0" timeOffset="104902.08">8467 4297 0,'84'21'16,"-63"-21"-1,22 0-15,-1 0 0,22 0 0,-22 0 16,21-21-16,1 21 0,-1 0 15,1 0-15,-1 0 0,1 0 0,63 0 16,-85 0-16,1 0 0,20 0 16,-21 0-16,-20 0 15,-1 0-15,0 0 16,0 0-16,0 0 16</inkml:trace>
  <inkml:trace contextRef="#ctx0" brushRef="#br0" timeOffset="105191.91">12721 5271 0</inkml:trace>
  <inkml:trace contextRef="#ctx0" brushRef="#br0" timeOffset="136760.47">11896 6054 0,'0'0'0,"21"0"16,0 0-16,0 0 0,-21-21 0,21 21 0,0 0 15,1 0-15,-1-22 16,0 22-16,0 0 0,0 0 16,0 0-1,-21-21 1,22 21-16,-1 0 16,0 0-1,-21-21-15,21 21 0,-42 0 63,0 0-63,-22 21 15,22 0-15,-21-21 0,0 22 16,-1-1-16,1-21 0,0 21 0,-22 0 16,22 0-16,-22 0 15,-63 43-15,43-43 0,-1 0 16,-63 43-16,63-22 15,-21 0-15,22-20 0,-1 20 0,0 0 16,-21 1-16,-63 41 0,63-63 16,0 22-16,-105 20 15,20 1-15,85-43 0,22 21 16,-1-21-16,0 1 0,1-1 16,-1 0-16,-63 21 15,84-21-15,1 1 0,-85 20 16,84-21-16,-42 21 15,43-20-15,21 20 0,-64 0 16,63-42-16,1 21 0,-43 22 16,64-22-16,-21-21 0,0 21 15,20-21-15,1 21 0,0-21 16,0 0 0,0 0-16,0 0 15,-1 0 1,1 0-1,21-21 1,0 0-16,0 0 16,0 0-16,0-1 15,21-20-15,1 21 16,-1 0-16,21 0 0</inkml:trace>
  <inkml:trace contextRef="#ctx0" brushRef="#br0" timeOffset="137312.51">8975 6689 0,'0'0'15,"21"0"-15,0 0 0,-21-21 16,21 21 0,-42 21 15,0 0-31,0 0 0,-22 0 15,22 0-15,-21 1 0,-1-1 0,1 0 16,-64 42-16,64-41 0,-64 41 16,64-42-16,-22 0 15,22 22-15,-22-22 0,22 0 0,0 0 16,-22 0-16,22 1 0,0-1 16,-64 21-1,85-21-15,-1 0 0,1-21 16,0 0-16,0 0 0,0 22 15,21-1 17,21-21-32,0 0 0,21 0 15,-20 0-15,-1 21 0,42-21 16,-20 0-16,-1 0 0,21 21 16,-20-21-16,-1 21 0,0-21 15,1 21-15,-1-21 0,22 43 16,-22-43-16,-21 21 15,21 0-15,-20-21 0,20 21 16,0 22-16,1-43 0,-22 21 16,0 0-16,0-21 0,0 0 15,0 0-15,-21 21 16,22-21-16,-1 0 0,-21-21 31,0 0-15,0 0-16,0-1 0</inkml:trace>
  <inkml:trace contextRef="#ctx0" brushRef="#br0" timeOffset="138148.73">14922 5842 0,'0'0'0,"-42"-21"32,21 21-17,21 21 1,0 0-16,21 0 15,0 1-15,22-1 16,-22 0-16,21 0 0,-21 0 16,43 0-16,-22 22 0,64 20 15,-43-42-15,1 22 0,42 63 16,-43-64-16,1 21 16,-1 1-16,-20-1 0,20 1 0,43 84 15,-43-84-15,1-1 16,-1 1-16,22-1 0,-21 1 0,20-1 15,64 85-15,-84-84 0,-1-1 16,64 43-16,-63-42 16,-22-22-16,1 0 0,-1 1 0,0-22 15,1 21-15,-1-21 0,-21 22 16,21-22-16,-20 0 0,20 0 0,-21 0 16,21 0-16,1 1 15,-22-1-15,21 0 0,-21 0 16,1-21-1,-1 21-15,0-21 32,-21-21-17,0 0-15,0 0 0,21 21 16,-21-21-16,0-1 0,21 1 0,-21 0 16</inkml:trace>
  <inkml:trace contextRef="#ctx0" brushRef="#br0" timeOffset="138633.76">17441 7514 0,'-21'0'0,"42"0"0,-63 0 15,21 0-15,21 21 31,0 1-15,0-1-16,0 0 0,0 0 16,0 0-16,0 0 0,21 1 0,0-1 15,0 0-15,0 21 16,1-21-16,-1 1 0,42 41 16,-42-42-16,1 0 15,-1 1-15,-21-1 0,21 0 16,21 0-16,-21 0 0,1 0 15,-1 1-15,0-22 16,-21 21-16,0 0 31,-21-21-15,0 0-16,-22 0 0,22 0 0,-21 0 16,21 0-16,-22 0 0,1 0 15,21 21-15,-22-21 0,1 21 0,0-21 16,-1 21-16,-20-21 0,21 22 15,-1-22-15,22 21 16,-21-21-16,21 21 0,-22-21 0,22 21 16,0-21-16,0 0 0,0 0 15,-22 0-15,22 21 0,0-21 0</inkml:trace>
  <inkml:trace contextRef="#ctx0" brushRef="#br0" timeOffset="139475.6">2582 7514 0,'0'0'0,"0"-21"0,0 0 16,0 0-16,0 0 16,0-1-16,-21 22 15,0 0-15,0 22 16,0-1-16,-1 0 0,-20 42 15,21-20-15,0-1 0,0 0 16,-22 22-16,22-22 0,-42 106 16,41-84-16,-20-1 0,-21 86 15,41-107-15,-20 21 0,21 1 16,0-22-16,0 1 0,-1-22 16,22 21-16,0-21 0,-21 0 15,21 1-15,-21-1 0,21 0 16,0-42-1,0 0 1,0-1-16,0-20 0,21 21 16,0-21-16</inkml:trace>
  <inkml:trace contextRef="#ctx0" brushRef="#br0" timeOffset="139800.56">2307 7557 0,'0'0'0,"21"-22"0,0 1 15,-21 0-15,22 0 16,-1 0-16,-21 0 0,21-1 0,0 22 16,0 0-1,0 0-15,1 22 0,-22 20 16,0-21-16,0 21 0,21 43 16,-21-21-16,0-22 0,0 21 15,0 1-15,0-1 0,0 64 16,0-63-16,0 21 0,-21 20 15,21-41-15,-22-22 16,1 1-16,21-1 0,-21-21 16,21 43-16,-21-43 15,21 0-15,-21 0 0,21-42 32,-21 0-17,-1 0-15,22-22 16</inkml:trace>
  <inkml:trace contextRef="#ctx0" brushRef="#br0" timeOffset="140039.54">1757 8128 0,'0'0'0,"21"0"31,64 0-16,-43 0-15,0 0 0,22 0 0,-22-21 16,22 21-16,20-21 0,-20 0 16,84-1-16,-63 1 0,-1 0 15,-20 0-15,-1 0 0,1 0 16,-1-1-16,-20-20 0,-1 21 16,-21 0-16,43-43 0,-43 22 15,-21 21-15</inkml:trace>
  <inkml:trace contextRef="#ctx0" brushRef="#br0" timeOffset="140549.59">3027 7514 0,'-21'-127'32,"42"318"-32,-21-255 0,-43-63 0,22 127 15,21 21-15,0 1 0,-21 41 16,21-21-16,0 1 0,-21 63 16,21-64-16,0 0 0,0 22 15,0-1-15,0 1 0,-21 63 16,21-64-16,0-20 0,0 62 15,0-62-15,-21-1 16,21 0-16,0 1 0,0-22 16,0 42-16,0-41 15,0-1 1,0-42 0,0-1-1,0-20-15,0 21 0,0 0 16,0-22-16,0 22 0,0-21 15,21 0-15,42-85 16,-42 105-16,1-20 0,20 21 16,-21-21-16,21 42 0,43-22 15,-64 22-15,22 0 0,-1 0 16,0 22-16,-21-22 0,64 63 16,-64-21-16,0-20 0,1 62 15,-22-63-15,0 22 16,-22 20-16,1-42 0,-21 22 15,-22-1-15,22-21 16,-21 22-16,41-22 16,-20-21-16,0 21 0,21-21 0,-1 0 15,1 0-15,0 0 16,21-21 0,0 0-16,21-1 15,0 1-15,-21 0 0,43 0 0</inkml:trace>
  <inkml:trace contextRef="#ctx0" brushRef="#br0" timeOffset="141015.6">4191 8107 0,'0'-42'31,"0"20"-31,-21 22 15,0 0-15,-22 0 0,22 0 16,0 0-16,-21 0 0,-1 0 16,-20 22-16,42-22 0,-1 21 15,-20 0-15,21 0 0,0 0 16,21 0-16,0 1 16,0-1-16,0 21 15,0-21-15,21 0 16,0 1-16,21-22 0,43 42 15,-64-21-15,0 0 0,22-21 16,-22 21-16,0 1 0,21-1 16,-20 0-16,-22 0 0,0 0 15,0 0 1,-22-21-16,1 0 0,0 22 0,-42-22 16,20 21-16,1-21 15,0 0-15,-1 0 0,1 0 16,-22 0-16,22 0 0,21 0 15,-43 0-15,43 0 16,0-21-16,21-1 16,0 1-16,21 21 15,0-21-15,1 0 0,-1 0 16,21 0-16,-21-1 0</inkml:trace>
  <inkml:trace contextRef="#ctx0" brushRef="#br0" timeOffset="141369.67">4741 7557 0,'0'0'0,"0"-22"0,0 1 0,-21 42 31,0-21-15,0 43-16,21-22 0,-21 0 0,-1 21 15,22 1-15,-21-1 0,-21 64 16,21-64-16,0 22 16,-1-1-16,1 1 0,0-22 15,0 22-15,-21 41 0,20-62 16,1 63-16,0-85 16,21 21-16,-21-21 0,21 0 15,0 1-15,0-1 16,21-21-1,0 0-15,0 0 0,22 0 16,-22 0-16,0-21 0,43-1 16,-43 1-16,21-21 0,0 21 15,-20 0-15</inkml:trace>
  <inkml:trace contextRef="#ctx0" brushRef="#br0" timeOffset="142625.51">4953 8149 0,'0'0'0,"21"-21"16,-21 0-16,21 21 0,-21-21 15,0 42 17,-21 0-32,0 0 0,0 0 15,21 1-15,-43 20 0,43 0 16,-21-21-16,0 43 0,0-43 16,0 43-1,21-43-15,-21 0 0,21 21 0,0-21 16,0 1-16,0-1 15,0 0-15,21-21 0,21 21 16,-21-21-16,0 0 0,43 0 16,-43 0-16,0 0 0,43 0 15,-22-21-15,-21 0 0,43-22 16,-43 22-16,0 0 0,21-42 16,-20 41-16,-22-41 15,0 21-15,0-64 16,0 63-16,-22 22 0,22 0 15,-21 0-15,0 0 0,0 21 16,0 0-16,0 0 0,-1 0 0,-20 0 16,21 0-16,0 21 15,-22 21-15,22 1 16,0-22-16,0 0 0,0 21 0,21-21 16,0 22-16,-21-22 0,21 21 15,0-21-15,0 64 16,0-64-16,0 0 0,21 1 15,0-1-15,21-21 16,-21 0-16,1 0 0,41 0 16,-21 0-16,-20 0 0,20 0 15,0-21-15,-21 21 0,43-43 16,-22 22-16,-21 0 0,43-43 16,-43 43-16,0-21 0,0 21 15,1 0-15,-1-1 0,21-41 16,-42 42-16,0 42 31,0 0-15,0 0-16,0 0 0,0 1 15,-21 20-15,21-21 0,-21 0 16,21 0-16,0 1 0,-21-1 0,21 0 16,0 42-16,0-41 15,21-1-15,0-21 16,0 0-16,0 0 0,0 0 15,1 0-15,-1 0 0,21 0 16,0 0-16,-20 0 0,20-43 16,0 22-16,-21 0 0,1 0 15,-1-21-15,0 20 0,0 1 0,-21-21 16,21 21-16,0 0 0,1-43 16,-22 43-16,0 0 15,0 42 16,0 0-31,0 0 0,-22 22 16,1-22-16,21 0 0,-21 0 16,21 0-16,0 22 0,0-22 15,0 42-15,0-42 16,0 1-16,0-1 0,0 0 16,21-21-16,0 0 15,1 0-15,-1 0 0,0 0 16,21 0-16,1-21 15,-22 0-15,0-1 0,42-20 16,-41 0-16,20 21 0,21-64 16,-20 43-16,-1-22 0,-21 22 15,22-22-15,-22 1 0,21-43 16,-21 42-16,0 22 0,-21 0 16,0-1-16,0 1 0,0-21 15,-21 63 1,0 21-1,0 0-15,-21 21 0,20-21 16,1 22-16,21 20 0,-21-20 0,0-1 16,-21 85-16,20-85 15,22 1-15,0 62 0,0-62 16,0-1-16,0 0 0,0-20 0,0-1 16,0 42-16,0-42 15,22 1-15,-22-1 16,21-21-16,0 0 0,0 0 0,0 0 15,22 0-15,-22 0 0,0-21 16,21 21-16,43-64 16,-43 43-16,1-43 15,-1 43-15,-21-21 0</inkml:trace>
  <inkml:trace contextRef="#ctx0" brushRef="#br0" timeOffset="143036.51">6921 8255 0,'0'0'0,"0"21"0,0 0 16,0 1-16,0-1 16,22 0-1,-1-21-15,0 0 0,0 0 16,0 0-16,0 0 0,1 0 16,-1 0-16,21-21 0,-21 0 0,0 21 15,1-22-15,-1 1 0,0 0 16,0 0-16,-21 0 0,0 0 15,21-1-15,-21 1 0,0-21 16,0 21-16,-21 21 16,0 21-16,-21 0 15,20 0-15,1 0 0,0 22 0,0-22 16,-21 21-16,20 1 0,1-22 16,0 21-16,0 0 0,21-20 15,-21 41-15,21-42 0,0 0 16,0 1-16,0-1 0,63 42 15,-20-63-15,-22 0 16,42 21-16,-42-21 0,22 0 16,-22 0-16,0 0 0,21-21 15,1 0-15,-1 0 0,-21 21 16,43-64-16,-43 22 16,0 21-16,0 0 0,0-22 15</inkml:trace>
  <inkml:trace contextRef="#ctx0" brushRef="#br0" timeOffset="143281.47">6583 7853 0,'-21'21'16,"42"-42"-16,-64 42 0,65 0 15,-1-21 1,0 0-16,0 0 0,21 0 0,1 0 16,63 0-16,-64 0 0,21 0 15,-20 0-15,-1 0 16,22 0-16,-1 0 0,-21-21 16,-20 21-16,20 0 0</inkml:trace>
  <inkml:trace contextRef="#ctx0" brushRef="#br0" timeOffset="143760.35">7832 7916 0,'0'0'16,"0"-21"-16,21 42 16,-21 1-1,21-1-15,0 0 0,0 21 0,22 43 16,-22-43-16,0 22 0,0-22 16,0 0-16,0 1 0,22 41 15,-43-41-15,42 41 16,-42-41-16,0-22 15,0 0-15,0 0 0,0 0 16,21-21 0,0-21-1,-21 0 1,0 0-16,22 0 0</inkml:trace>
  <inkml:trace contextRef="#ctx0" brushRef="#br0" timeOffset="144020.39">8488 7874 0,'0'0'16,"-21"0"-1,-1 0-15,1 21 16,0 0-16,0 22 0,-21-22 0,-1 21 16,22 1-16,-21-1 0,-1 0 15,1 1-15,0-1 0,-85 85 16,106-85-16,-22 1 15,-20-1-15,42 0 16,-22 1-16,22-43 0,21 21 16,0 0-16,21-21 15,0 0 1,22 0-16,20-21 0,-42 0 16</inkml:trace>
  <inkml:trace contextRef="#ctx0" brushRef="#br0" timeOffset="144428.35">8657 8234 0,'0'0'0,"0"21"31,0 0-15,0 0-16,0 1 0,0 20 0,0-21 15,-21 21-15,21 1 0,0 63 16,0-43-16,0-21 0,0 170 16,-21-127-16,21-22 15,-21 1-15,21-1 16,-22 22-16,1 42 0,0-64 16,0 1-16,-21 63 0,20-21 15,1-43 1,0-20-16,0 20 0,-21 1 15,20-22-15,1-21 0,0 0 0,21 22 16,-21-22-16,21-42 31,0-1-31,0 1 0,21 0 0,0-21 16,0-1-16,1-20 0,-1-1 0,0 1 16,0-1-16,21-20 0,-20 20 0,20-20 15,-21-1-15,0-21 16,0 21-16</inkml:trace>
  <inkml:trace contextRef="#ctx0" brushRef="#br0" timeOffset="144724.19">8678 8361 0,'0'-42'0,"0"84"0,21-127 0,-21 64 15,0-42-15,22 41 16,-1 1-16,21-21 0,-21 21 16,0 0-16,43 21 0,-22 0 15,22 0 1,-22 0-16,-21 21 0,22 0 0,-22 0 15,0 0-15,0 0 0,0 22 16,-21-22-16,0 0 0,0 43 16,-21-43-16,0 0 0,-64 21 15,64-21-15,-21 1 0,-1-1 16,1-21-16,0 21 0,-64 0 16,85-21-16,0 0 0,-1 0 15,44 0 16,-1 0-31,0 0 16,21-21-16,1 21 0,-1-21 16</inkml:trace>
  <inkml:trace contextRef="#ctx0" brushRef="#br0" timeOffset="145218.04">9779 8234 0,'0'0'15,"0"-21"-15,0 0 0,0-1 0,-21 1 16,0 0-16,-1 0 0,-20 0 16,21 0-16,-21 21 0,-1 0 15,22 0-15,0 0 0,-21 21 16,20 0-16,1 0 0,0 0 16,-21 0-16,21 22 0,-1-22 0,1 21 15,0-21-15,0 22 0,-21-1 16,42 0-16,0-20 0,0-1 15,0 0-15,0 0 16,0 0-16,21-21 16,42 0-16,-42 0 0,1 0 15,41 0-15,-42-21 16,43-21-16,-22 21 0,-21-1 16,22-20-16,-22 21 0,0-21 15,21 20-15,-21-20 0,1 0 0,-1-1 16,-21 22-16,0-21 0,21 21 15,-21 0-15,0 42 32,0 0-32,-21 21 0,21-21 0,0 22 15,-21-22-15,21 21 0,-22 22 16,22-43-16,0 21 0,0 1 16,0-22-16,0 0 0,0 0 15,0 0-15,22 0 0,-1-21 16,0 0-16,21 0 0,-21 0 15,1 0-15,-1 0 0,21 0 0,-21-21 16,22 0-16</inkml:trace>
  <inkml:trace contextRef="#ctx0" brushRef="#br0" timeOffset="145473.14">10435 7789 0,'0'0'0,"0"-21"0,0-21 16,0 21-16,0 0 15,-21 21 1,0 21-16,0 0 0,-1 21 16,22-21-16,-63 128 15,42-107-15,0 21 0,-22 43 16,43-63-16,0 20 0,-21-21 16,21 1-16,-21-22 0,21 42 15,0-41-15,0-1 0,0 42 16,21-63-1,0 0-15,0 0 16,1-21-16,-1 21 0,0-21 0,0 0 16</inkml:trace>
  <inkml:trace contextRef="#ctx0" brushRef="#br0" timeOffset="145968.07">10710 7726 0,'0'0'0,"0"-21"0,0 0 0,0 42 47,0 0-47,0 0 0,0 0 0,-21 22 15,0-22-15,0 21 0,0 43 16,21-22-16,-22-20 0,-20 41 16,21-20-16,21-22 0,-42 22 15,20-22-15,22 0 16,-21 1-16,0-22 15,21 0-15,0-42 47,0 0-47,0-1 0,0 1 16,21 0-16,0-21 0,1-1 0,-1 22 16,0-21-16,0 0 0,21-1 15,-20 1-15,83-22 16,-62 22-16,20 21 0,-20 0 0,20 21 15,-21 0-15,64 21 16,-63 0-16,-22 0 0,0 22 0,21-1 16,-42 0-16,0 1 0,0 62 15,-21 1 1,0-85-16,0 22 0,0-22 0,-1 0 16,-20-21-16,0 42 15,21-42-15,-1 0 0,1 22 0,0-22 16,0 0-16,0 0 15,0 0-15,21-22 16,-22 1-16,1 0 0,0 0 0</inkml:trace>
  <inkml:trace contextRef="#ctx0" brushRef="#br0" timeOffset="146163.96">10139 8001 0,'0'0'0,"21"0"31,0 0-15,0 0-16,0-21 0,64 21 15,-64 0-15,22 0 0,-1 0 16,0 0-16,22-21 0,20 21 16,-41-21-16,-22 21 0,21 0 15</inkml:trace>
  <inkml:trace contextRef="#ctx0" brushRef="#br0" timeOffset="146832.97">13928 7959 0,'0'0'0,"0"-21"0,0-64 32,0 64-32,0 0 0,-22 21 31,22 21-31,-21 21 15,21 0-15,0 1 0,0 20 0,-21 1 16,0 20-16,21-20 0,-21 21 16,21-22-16,-21 1 0,-1-1 0,1 1 15,0 63-15,0-85 16,-21 64-16,20-85 16,22 21-16,0-21 0,-21 1 0,21-1 15,0 0-15,0-42 16,0 0-1,0-1-15,0 1 0,0-21 0</inkml:trace>
  <inkml:trace contextRef="#ctx0" brushRef="#br0" timeOffset="147352.57">13652 8086 0,'0'-43'0,"0"86"0,0-128 0,0 64 0,0-43 16,0 22-16,0 21 15,0 0-15,22 0 0,-1-1 0,42-20 16,-20 21-16,-1 21 16,64 0-16,-64 0 0,22 0 15,-1 0-15,1 0 0,-1 21 16,43 21-16,-64 1 0,1-1 16,-1 0-16,-21 22 0,-21-22 0,0 22 15,0-22-15,-21 22 0,0-22 16,-22 0-16,-41 22 15,20-22-15,1-21 0,-1 0 16,-20 1-16,20-1 0,-63 21 16,85-42-16,-1 0 0,-20 0 15,21 0-15,20 0 0,1 0 16,21-21-16,0 0 0,0 0 16,0-1-16,0 1 0,0 0 15,21 21-15,22-21 16,-22 21-16,0 0 0,43 42 15,-43-21-15,0 1 16,0 20-16,0-21 0,0 21 16,1 22-16,-1-22 0,-21 1 15,21-1-15,-21-21 0,21 21 16,-21 1-16,0 20 0,0-42 16,21 1-16,0 20 0,1-21 15,-1-21 1,0 0-16,0 0 0,0 0 15,0 0-15,1-21 0,20 0 16,0 0-16,-21-22 0,22-20 16,-22 42-16</inkml:trace>
  <inkml:trace contextRef="#ctx0" brushRef="#br0" timeOffset="147735.87">14414 8678 0,'-21'22'0,"21"-1"16,0 0-1,21-21 1,1 0 0,-1 0-16,0 0 0,0 0 0,0-21 15,22 21-15,-22-21 0,0-1 16,0 22-16,21-42 0,-20 21 16,-22 0-16,0 0 0,0-22 15,0 22-15,0-21 0,0 21 16,-22 21-1,1 0-15,0 0 0,0 21 16,0-21-16,0 21 0,-22 42 16,22-41-16,0-1 0,0 63 15,21-62-15,0 20 0,0 0 16,0-21-16,0 1 0,0 62 16,0-63-16,21 1 15,0-22-15,0 21 0,0-21 0,43 0 16,-43 0-16,21 0 0,22-21 15,-43-1-15,21 22 16,43-63-16,-43 21 0,22-22 16,-22 22-16,1-1 15</inkml:trace>
  <inkml:trace contextRef="#ctx0" brushRef="#br0" timeOffset="147989.72">15367 7916 0,'0'-21'0,"0"42"0,0-21 15,0 22 1,0-1-16,-21 42 0,0-20 16,21 20-16,-22-21 0,-20 85 15,42-63-15,-21-1 0,-21 43 16,20-63-16,1 20 0,0-21 0,0 1 16,0-1-16,0 0 15,21 1-15,-22-22 0,22 21 0,-21 22 16,21-43-1,21-21 1,1 0-16,20-21 0,-21 21 16,21-21-16,-20-1 15,20 1-15</inkml:trace>
  <inkml:trace contextRef="#ctx0" brushRef="#br0" timeOffset="149032.12">15790 8742 0,'21'0'15,"-42"0"-15,64 0 0,-22 0 0,-21-21 16,21 0-16,-21-1 0,21 22 16,0-21-16,0-21 15,-21 21-15,0-22 16,0 22-16,0 0 0,-21 21 16,0-21-16,-21 21 0,-1 0 15,1 21-15,21-21 0,-43 42 16,22-20-16,-21 41 15,41-21-15,-20-20 0,0 62 16,21-63-16,-1 22 0,22 20 16,0-42-16,0 1 15,0 20-15,0-21 16,22 0-16,-1-21 16,0 0-16,0 0 0,0 0 0,22 0 15,-22 0-15,21 0 0,-21-21 16,0 0-16,43-21 15,-22 20-15,-21-20 0,43-21 16,-43 20-16,0 22 0,22-64 16,-43 64-16,21-42 15,-21 42-15,0-1 0,-21 44 32,21-1-17,-22 0-15,1 0 0,21 21 0,0-20 16,-21 20-16,21 0 0,-21-21 15,0 64-15,21-64 0,0 0 16,0 43-16,0-43 0,0 0 16,0 0-16,21 1 0,0-1 15,21-21-15,-20 21 0,20-21 16,21 0-16,-41 0 16,62-42-16,-41 20 0,-1 1 15,64-85-15,-64 64 16,-21 0-16,22-1 15,-1-20-15,43-85 16,-64 84-16,0 22 0,0-22 16,-21 22-16,0 0 0,21-22 15,-21 43-15,0 0 0,0 0 0,0 42 32,-21-21-32,0 42 0,0 1 15,0-1-15,21 0 16,-22 1-16,1-1 0,0 0 15,0 43-15,21-43 0,-21 22 0,21-22 16,0 0-16,0 1 16,0 41-16,0-41 0,0-22 15,0 21-15,21 1 0,0-22 16,21 21-16,-20-42 16,-1 0-16,21 0 0,-21 0 15,0 0-15,22 0 0,-22 0 16,0-21-16,21-21 15,-20 20-15,20 1 0,-21-21 0,21-43 16,-20 64-16,-1-64 16,0 64-16,-21 0 0,0-21 15,0 63 17,0 0-32,0 0 0,0 22 0,0-22 15,0 0-15,0 21 16,0-21-16,0 1 0,0-1 0,0 21 15,0-21-15,0 0 0,0 1 16,0-1-16,21-21 0,0 0 16,-21 21-16,21-21 0,1 0 0,-1 0 15,0 0-15,0-21 0,0 0 16,0-1-16,1 1 0,-1 0 16,21-42-16</inkml:trace>
  <inkml:trace contextRef="#ctx0" brushRef="#br0" timeOffset="149200.03">17272 8530 0,'-21'0'16,"0"0"-16,-1 0 31,1 0 0</inkml:trace>
  <inkml:trace contextRef="#ctx0" brushRef="#br0" timeOffset="149396.91">16425 8594 0,'0'0'0,"-21"0"16,-21 0-16,-1 21 15,22-21-15,0 0 0,21 21 16,21-21 0,22 0-16,-22 0 0,21 0 15,0 0-15,1 0 0,20 0 16,-20 0-16,-1 0 0,43 0 16</inkml:trace>
  <inkml:trace contextRef="#ctx0" brushRef="#br0" timeOffset="149800.68">17357 8763 0,'21'-21'15,"0"21"1,0 21-1,-21 0-15,21 0 16,-21 1-16,0-1 0,21 0 0,-21 21 16,0-21-16,22 22 15,-22-1-15,0-21 0,0 0 0,0 22 16,0-22 0,0 0-16,21-21 31,-21-21-31,21 0 15,0 0-15,-21-1 0,21 1 0,22-21 16,-22 0-16,0 20 16,0-20-16,0 0 0,0 21 15,1-22-15,-1 22 0,0 0 0,0 0 16,-21 0-16,21 21 0,0-22 16,1 22-16,-1 0 15,0-21-15,0 21 0</inkml:trace>
  <inkml:trace contextRef="#ctx0" brushRef="#br0" timeOffset="150173.47">17907 8890 0,'0'0'0,"-21"42"16,42-42 15,0 0-15,0 0-16,0 0 15,1-21-15,-1 21 0,0-21 0,0 0 16,0 0-16,0 0 0,1-1 16,-1 1-16,0 0 0,0 0 0,-21 0 15,0 0-15,0-1 0,-21 22 32,0 0-32,0 0 0,-1 0 0,-20 22 15,-21 62 1,41-41-16,1-22 0,0 21 0,0-21 15,21 22-15,0-22 0,0 0 16,0 21-16,0-21 0,0 1 16,0-1-16,0 0 0,42 0 15,-21-21-15,1 0 0,20 0 0,21 0 16,-41 0-16,20 0 16,0 0-16,1 0 0,-22-21 0,63-21 15,-62 20-15,20-20 0</inkml:trace>
  <inkml:trace contextRef="#ctx0" brushRef="#br0" timeOffset="150652.19">18521 8149 0,'0'0'0,"0"-21"0,21 21 16,0 0-16,0 0 15,-21 21-15,21-21 0,1 21 0,-1 22 16,0-22-16,0 21 16,0 1-16,43 20 0,-43-21 0,0 22 15,43 63 1,-43-85-16,0 43 0,-21-43 15,0 1-15,21 20 16,-21-42-16,0 0 0,0 1 16,0-1-16,0 0 0,0-42 31,0 0-15,0-1-16,0-20 0</inkml:trace>
  <inkml:trace contextRef="#ctx0" brushRef="#br0" timeOffset="150924.04">19219 8149 0,'0'-42'0,"0"84"0,0-105 0,0 42 15,0-1-15,-21 44 32,0-1-32,0 0 0,0 0 0,-1 21 15,-20 1-15,21-1 0,-21 0 16,20 1-16,-62 41 0,41-41 15,1-1-15,-85 64 16,85-64-16,-1 1 16,22-1-16,0-21 0,0 0 0,0 22 15,0-22-15,21 0 0,0 0 16,21-21 0,0 0-16,0 0 0,0 0 0,0 0 15,22-21-15,-22 0 0</inkml:trace>
  <inkml:trace contextRef="#ctx0" brushRef="#br0" timeOffset="151301.82">19262 8530 0,'0'0'0,"0"21"31,0 1-31,0-1 16,0 0-16,0 0 15,0 0-15,0 22 0,0 41 16,0-41-16,0-1 0,0 43 16,0-22-16,0-21 0,-22 22 15,1-22-15,21 22 0,-21 42 16,0-43-16,0 1 0,-22 63 16,22-64-16,0 1 0,-21 63 15,21-64-15,-1-21 0,1 64 16,0-63-16,21-1 0,-21 0 15,21 1-15,-21 20 16,21-42-16,0 0 0,0-42 47,21 0-47,0 0 0,0 0 16,0 0-16,-21-22 0,22 22 0,41-85 15,-42 64-15,0-22 16</inkml:trace>
  <inkml:trace contextRef="#ctx0" brushRef="#br0" timeOffset="151616.64">19283 8932 0,'0'-42'0,"0"84"0,0-105 16,0 21-16,0-1 0,0 22 0,0-21 16,0 21-16,0-22 15,0 22-15,21 21 0,0-21 16,21 0-16,-20 21 0,-1 0 15,21 0-15,-21 0 0,0 0 16,43 0-16,-43 21 0,0 0 16,0 0-16,1 0 0,-22 1 15,0 20-15,0 0 0,0-21 16,-22 43-16,22-43 16,-21 0-16,0 0 0,-21 1 0,21-1 15,-64 0-15,64-21 16,-22 0-16,22 0 0,0 0 15,42-21 17,-21 0-32,21 21 15,22-22-15</inkml:trace>
  <inkml:trace contextRef="#ctx0" brushRef="#br0" timeOffset="152085.38">19939 8657 0,'0'0'0,"21"-21"0,-21 0 0,0 0 16,0 0-16,21 21 0,-21-22 15,-21 22 1,0 0 0,21 22-16,-21-1 0,-22-21 0,22 21 15,0 0-15,-21 21 0,21-20 16,-1 20-16,1-21 15,0 0-15,0 0 0,0 22 16,21-22-16,0 0 0,21-21 31,0 0-31,0 0 16,0 0-16,1-21 0,-1 0 16,21 0-16,-42-1 0,42-20 0,-42 21 15,22 0-15,-1 0 16,0-1-16,-21 1 0,21 0 0,-21 0 15,0 42 17,0 0-32,0 0 0,0 1 0,0-1 15,0 0-15,-21 0 0,21 0 16,0 22-16,0-22 16,0 0-16,0 21 0,0-21 15,21-21 1,-21-21-16,21 21 15,0-21-15,-21 0 16,22 0-16</inkml:trace>
  <inkml:trace contextRef="#ctx0" brushRef="#br0" timeOffset="152368.21">20320 8149 0,'0'0'0,"-21"0"0,0 0 15,-1 0 1,1 21-16,21 1 16,-21 20-16,21-21 0,0 21 0,0-20 15,-21 20-15,21 0 0,-21-21 16,21 22-16,-21-1 0,21-21 16,0 22-16,0-22 0,0 21 0,-22 22 15,22-43-15,0 0 16,0 0-16,0 0 0,0 0 15,0 1-15,22-22 32,-1-22-32,0 1 0,0 0 15,0 0-15</inkml:trace>
  <inkml:trace contextRef="#ctx0" brushRef="#br0" timeOffset="152882.92">20680 8192 0,'-43'42'31,"22"-21"-31,0 0 16,21 0-16,-21 1 0,0 20 16,0-21-16,-22 43 0,43-43 15,-21 0-15,0 21 0,21-21 16,0 1-16,-21 41 15,0-42-15,21 0 0,0 1 16,-22-1-16,22 0 0,0 0 16,0 0-16,0-42 31,0 0-15,0 0-16,0 0 0,0-1 15,22 1-15,-1 0 0,-21 0 16,21 0-16,0 0 0,0-1 0,0 1 15,1 21-15,-1-21 0,21 21 16,-21-21-16,0 21 16,22 0-16,-22 0 0,0 21 15,-21 0 1,0 0-16,0 1 0,0-1 16,0 0-16,-21 0 0,0 21 15,21-20-15,-43 20 0,22-21 16,0 0-16,21 0 15,-21 1-15,0-22 0,21 21 16,0-42 0,0-1-1,0 1-15,0 0 0,0 0 0</inkml:trace>
  <inkml:trace contextRef="#ctx0" brushRef="#br0" timeOffset="153111.78">20214 8424 0,'0'0'16,"-21"0"-16,0 0 0,42 0 47,-21-21-47,21 21 0,0 0 0,0 0 15,1 0-15,-1 0 0,0-21 16,0 21-16,0 0 0,0 0 15,1 0-15</inkml:trace>
  <inkml:trace contextRef="#ctx0" brushRef="#br0" timeOffset="-185738.95">5101 8700 0</inkml:trace>
  <inkml:trace contextRef="#ctx0" brushRef="#br1" timeOffset="73766.47">593 9610 0,'0'0'0,"-22"0"31,1 0-16,0 0 1,0 0 0,0 0-16,0 0 15,-1 0-15,1 0 16,0 0-16,0 0 0,0 0 0,0-21 16,-1 21-16,1 0 0,-63 0 15,62 0 1,1 0-16,0 0 0,-21-22 15,21 22-15,-1 0 0,-20 0 0,21 0 16,21-21 15,21 21 16,21 0-47,-20 0 16,20 0-16,21 0 0,-20 0 15,20 0-15,-20 0 0,20 0 0,1 0 16,-1 0-16,-21 0 16,22 0-16,-22 0 0,1 0 0,-1 0 15,0 0-15,1 0 0,-22 0 16,42-21-16,-42 21 0,1 0 16,-1 0-1,-21-21 48,-21 21-48,-1 0-15,1-21 16,0 21-16</inkml:trace>
  <inkml:trace contextRef="#ctx0" brushRef="#br1" timeOffset="74446.74">741 9335 0,'0'0'0,"-21"0"0,-1 0 15,22 21 48,22-21-48,-1 0-15,0 21 0,-21 0 16,21-21-16,0 0 0,0 21 0,1-21 16,-1 0-16,0 21 0,0-21 15,0 0-15,22 0 0,-1 22 16,-21-22-16,21 0 0,1 0 15,-22 0-15,0 0 0,21 21 16,-20-21 0,-1 0-16,-42 21 47,-1-21-32,1 0-15,0 21 0,0-21 16,0 21-16,0 0 0,-1-21 15,-20 43-15,21-22 0,0 0 16,0 0-16,-22 0 0,22 1 16,0-1-16,-43 21 15,43-21-15,0 0 0,-21 22 16,21-22-16,-1-21 0,1 21 16,0 0-16,0-21 0,21 21 15,-21-21-15,0 0 16,21 22-1</inkml:trace>
  <inkml:trace contextRef="#ctx0" brushRef="#br1" timeOffset="76373.97">2180 9356 0,'0'-21'16,"-21"21"15,0 0-15,21 21-16,0 0 16,0 0-16,0 0 15,0 0 1,0 1-1,21-22-15,0 0 16,0 0-16,0 0 0,1 0 16,-1 0-16,21 0 15,-21 0-15,22-22 0,-1 1 16,-21 0-16,0 0 0,0 0 16,-21 0-16,0-1 0,22 1 15,-22 0-15,-22 21 47,22 21-31,-21 0-16,21 1 0,-21-1 15,21 0-15,0 21 0,0-21 16,0 22-16,0-1 0,0 0 0,0 1 16,0-1-16,0 0 0,0 1 15,0-1-15,0 0 0,0 1 0,0-1 16,0-21-16,0 22 0,0-22 15,0 21-15,21-21 0,-21 0 0,0 1 16,0-1-16,0 0 16,-42-21-1,21 0-15,0 0 0,-1 0 0,1 0 16,-21 0-16,21 0 0,-22 0 16,22-21-16,0 21 0,-21-21 0,-1-1 15,22 1-15,0 21 0,0-21 16,21 0-16,0 0 15,0 0 1,0-1 0,0 1-16,21 21 0,0-21 0,0 0 15,1 21-15</inkml:trace>
  <inkml:trace contextRef="#ctx0" brushRef="#br1" timeOffset="76692.78">2900 9356 0,'0'0'15,"0"-21"1,0 42 0,0 0-1,0 0-15,0 21 0,0-20 16,0 20-16,-21-21 0,21 21 0,0 1 15,-22-1-15,22 0 0,0 22 16,0-22-16,-21-21 0,21 1 16,0-1-16,0 0 0,0 21 15,0-21-15,21 1 16,1-22 0,20 0-16,-21 0 0,0 0 15,0-22-15,-21 1 16,0 0-16,22-21 0</inkml:trace>
  <inkml:trace contextRef="#ctx0" brushRef="#br1" timeOffset="76890.67">2794 9610 0,'-21'0'0,"42"0"46,0 0-46,0 0 0,0 0 16,1 0-16,-1 0 0,21 0 16,-21 0-16,0 0 0,22-21 15,-1-1-15,-21 1 16,0 21-16</inkml:trace>
  <inkml:trace contextRef="#ctx0" brushRef="#br1" timeOffset="77429.87">4170 9377 0,'0'-21'31,"0"0"-31,0-1 0,0 1 15,-21 21-15,21-21 16,-22 21-16,1 0 16,0 0-16,0 0 0,0 0 15,0 0-15,-1 21 0,1 0 16,0 1-16,0 20 0,-21 21 16,20-20-16,1 41 15,0-20-15,0-22 0,0 43 16,0-43-16,21 1 0,0-1 0,0-21 15,0 0-15,21 64 16,0-85-16,0 21 0,21-21 16,-20 0-16,20 0 15,-21 0-15,21 0 0,1 0 16,63-21-16,-85 0 0,21 0 16,0-1-16,-20 1 15,20 0-15,21-42 0,-41 41 16</inkml:trace>
  <inkml:trace contextRef="#ctx0" brushRef="#br1" timeOffset="78366.85">4445 9694 0,'21'-21'0,"-21"-42"16,-21 42 15,21 126-31,0-189 0,0 105 16,-21 0-16,0 0 0,-1 22 16,1-1-16,21-21 0,0 21 0,-21-20 15,21-1-15,-21 21 16,21-21-16,0 0 0,0 22 15,0-22-15,21 0 16,0-21-16,0 0 16,1 0-16,-1 0 0,0 0 0,0 0 15,0-21-15,0 0 0,-21 0 16,22-1-16,-22 1 16,0-21-16,0 21 0,0 0 15,0-22-15,-22 22 16,22 0-16,-21-21 0,0 20 15,21 1-15,0 0 16,0 0-16,0 0 0,0 0 16,21 21-16,0-22 15,1 22-15,20 0 0,-21 0 16,0 0-16,64 0 16,-64 0-16,0 22 0,0-1 15,1 0-15,-1 0 0,21 21 16,-42-20-16,21-1 0,0 42 15,-21-42-15,0 1 0,0 20 16,0-21-16,0 0 16,0 0-16,0 1 0,0-1 0,0 0 15,0-42 32,0 0-31,0-1-16,0 1 0,0 0 15,0 0-15,0 0 0,0 0 0,0-22 16,0 22-16,0-21 0,43-22 16,-22 43-16,0-21 0,0 21 15,0-1-15,1 1 0,20 21 16,-21 0-16,43 21 16,-43 1-16,0-1 0,0 0 15,0 0-15,0 21 0,1-20 0,-22-1 16,21 21-16,-21-21 0,0 22 15,0-22-15,0 0 0,0 0 0,0 0 16,0 0-16,0 1 0,0-1 16,-21-21 15,21-21-15,0-1-16,0 1 15,0 0-15,0 0 0,0 0 16,0-22-16,42-20 0,-21 21 15,0 20-15,43-62 16,-43 63-16,21-1 0,-21 1 16,22 0-16,-22 21 0,42 0 15,-41 21-15,-1 0 0,21 22 16,-21-1-16,-21 22 16,0-43-16,0 21 0,0 43 15,-21-64-15,0 21 0,21-21 16,-21 1-16,0-22 0,-22 42 15,22-42-15,21 21 16</inkml:trace>
  <inkml:trace contextRef="#ctx0" brushRef="#br1" timeOffset="79014.84">6244 9631 0,'0'0'0,"0"-21"15,0 0 1,0 42 31,0 0-47,0 0 16,-21 21-16,21-20 0,-21 62 15,21-63-15,0 22 0,-21 63 16,21-64-16,0 0 15,0 22-15,0-22 0,-22 22 0,1 63 16,0-64-16,21 1 0,-42 84 16,21-85-16,-1 1 0,1-1 15,-21 1-15,-43 147 16,64-168-16,21-1 16,0 0-16,-21 1 0,21-1 15,-21-21-15,21 0 0,0 1 16,-21-1-16,21 0 0,0-42 31,0 0-31,0-1 0,21 1 16,0-21-16,0 0 0,-21-1 15,21 1-15,0-22 0,1-41 16,-1 20-16,0 21 0</inkml:trace>
  <inkml:trace contextRef="#ctx0" brushRef="#br1" timeOffset="79363.64">6096 9906 0,'0'-42'16,"0"84"-16,0-105 0,0 20 0,0 22 16,0-21-16,0 21 0,0-1 15,0 1-15,0 0 0,21 0 16,21 0-16,1-22 16,-1 43-16,-21-21 15,0 21-15,22 0 0,-1 0 16,22 0-16,-43 0 0,21 21 15,-21 1-15,22 41 0,-43-42 16,0 22-16,0-22 0,0 21 16,0-21-16,-43 43 0,22-22 15,-21-21-15,-1 22 16,1-22-16,21-21 0,0 21 16,0 0-16,-1-21 0,1 0 0,0 0 15,21-21 16,0 0-15,21 21-16,-21-21 0,21 21 0,22-43 16,-22 22-16,0 0 0</inkml:trace>
  <inkml:trace contextRef="#ctx0" brushRef="#br1" timeOffset="79644.48">6943 9377 0,'0'0'0,"0"-21"16,0 42 15,0 0-31,0 0 16,-22 0-16,1 22 0,0-1 16,21 0-16,0 1 0,-21 41 15,0-41-15,21-1 0,-21 22 16,21-22-16,0-21 0,0 0 15,0 0-15,0 1 0,42 20 16,-21-21 0,21-21-16,-20 0 0,-1 0 15,0 0-15,0-21 0,0 21 16,43-42-16,-43 20 0</inkml:trace>
  <inkml:trace contextRef="#ctx0" brushRef="#br1" timeOffset="80557.95">7260 9779 0,'0'21'16,"0"0"-1,21-21 17,0 0-32,1 0 15,-1 0-15,0 0 0,0-21 16,0 0-16,-21 0 0,21 21 0,22-42 15,-43 20-15,0 1 16,0 0-16,0 0 0,0 0 16,0 0-16,-21 21 15,-1 0 1,1 0-16,0 0 0,0 21 0,0 0 16,0 42-16,-1-41 0,1-1 15,21 21-15,0-21 0,0 0 16,0 43-16,0-43 15,0 0-15,0 22 0,0-22 16,21-21 0,1 21-16,-1-21 0,21 0 15,-21 0-15,0 0 0,43-21 16,-22 21-16,43-43 16,-22 22-16,-20 0 0,63-42 15,-64 41-15,0-20 0,1 0 0,-22-1 16,21 1-16,-21 0 0,22-1 15,-22 1-15,-21 0 0,21-22 16,-21 43-16,0 0 0,0-21 16,0 20-16,-21 22 31,21 22-31,-21-22 0,21 21 16,-22 0-16,1 21 0,21-21 15,-21 22-15,21-1 0,-21 0 0,21 1 16,-21 41-16,21-62 0,-21 20 15,21 43-15,0-43 16,0-21-16,0 43 0,0-43 16,0 0-16,42 0 15,-21 0-15,0-21 0,0 0 16,22 0-16,-22 0 0,21 0 0,-21 0 16,22 0-16,-22 0 0,42-21 15,-20 0-15,-22 0 0,42 0 16,-41-22-16,-1 22 0,0-42 15,0 41-15,-21-20 0,21 0 16,-21 21-16,0-1 16,0 1-16,0 0 0,-21 21 15,21 21 1,-21 0-16,21 1 0,-21-1 16,21 0-16,0 0 0,-21 21 0,21-20 15,-22 20-15,22-21 16,0 0-16,0 0 15,0 1-15,0-1 0,0 0 16,0 0-16,22-21 0,-1 0 0,0 0 16,0 0-16,0 0 15,0 0-15,1 0 0,-1-21 16,0 21-16,21-21 0,22-22 16,-43 22-16,0 0 0,0-21 15,-21 21-15,21-22 16</inkml:trace>
  <inkml:trace contextRef="#ctx0" brushRef="#br1" timeOffset="80791.82">7980 9546 0,'0'0'0,"-21"0"0,-1 21 16,44-21-1,-1 0-15,0 0 0,0 0 0,0 0 16,22 0-16,-22 0 0,21 0 16,0 0-16,22 0 15,-43 0-15,21-21 0,-20 21 16,20 0-16,-21 0 0,21-21 16,-20 21-16,-1 0 0,0 0 0,-21-21 15</inkml:trace>
  <inkml:trace contextRef="#ctx0" brushRef="#br1" timeOffset="81294.53">9525 9483 0,'0'0'15,"0"-21"-15,0-1 0,0 1 0,0 0 16,0 42 15,0 0-31,0 1 16,0 41-16,-21-21 0,21 1 15,0-1-15,0 22 0,0-22 16,-21 64-16,21-43 0,0 1 16,-22 42-16,1-43 15,0 1-15,21-1 0,-21 22 0,0-22 16,0 107-16,-1-107 15,1 64-15,21-85 16,0-20-16,-21 20 0,21-21 16,0-42 15,0 0-31,0 0 16,0-1-16,0-20 0,0 0 0,21-1 15,-21 1-15</inkml:trace>
  <inkml:trace contextRef="#ctx0" brushRef="#br1" timeOffset="81615.35">9546 9504 0,'0'0'16,"0"-21"-16,0 0 0,0-1 0,0 1 16,21 0-16,0 0 0,-21 0 15,43 0-15,-1-1 16,-21 22-16,22 0 0,-22 0 15,21 0-15,43 0 0,-43 0 16,-21 22-16,43-1 16,-22 0-16,-21 0 0,-21 0 0,0 22 15,0-22-15,-21 63 16,-21-62-16,21-1 0,-64 42 16,43-63-16,-43 43 15,64-22-15,-22-21 0,1 21 16,21-21-16,0 0 0,0 0 15,21-21 1,0 0 0,21 21-16,0-22 0,21 1 0,1 21 15</inkml:trace>
  <inkml:trace contextRef="#ctx0" brushRef="#br1" timeOffset="82145.05">10795 9398 0,'0'0'0,"0"-21"0,0 0 16,0 0-1,0-1-15,-21 22 0,0 0 16,-1-21-16,1 21 0,-21 0 16,21 0-16,0 0 0,-22 0 0,22 21 15,0-21-15,0 22 0,0-1 16,-1 0-16,1 0 0,0 21 0,-21 22 15,21-43-15,21 21 0,0-20 16,-22 20-16,22-21 0,0 0 16,0 22-16,0-22 0,0 21 15,22-42-15,-1 0 0,0 0 16,0 0-16,0 0 0,0 0 16,1 0-16,-1-21 0,0 0 15,64-43-15,-64 22 16,0 21-16,0-22 0,0 1 15,0 21-15,22-43 0,-43 22 16,21 21-16,0-21 0,-21 20 16,0 1-16,0 0 0,0 42 31,0 0-31,-21-21 0,0 22 16,0 20-16,21 0 15,0-21-15,0 22 0,-22 20 16,22-42-16,0 1 0,0 20 15,0-21-15,0 0 0,0 0 16,0 1-16,22-22 0,-22 21 0,63-21 16,-42 0-16,0 0 15,1 0-15,20 0 0,-21-21 16,64-22-16,-64 22 0</inkml:trace>
  <inkml:trace contextRef="#ctx0" brushRef="#br1" timeOffset="82422.89">11493 9059 0,'0'0'16,"0"-21"-16,-21 21 15,0 21 1,21 1-16,-21-1 0,0 0 16,21 21-16,-43 22 15,22-22-15,21 0 0,-42 43 16,21-43-16,21 1 0,0-1 15,-21-21-15,21 22 0,-22-1 0,22 0 16,0-21-16,0 1 0,0-1 16,22-21 15,-1 0-31,0-21 0,0-1 0,0 1 16,0 0-16,1-21 0,-1 21 15,0-22-15</inkml:trace>
  <inkml:trace contextRef="#ctx0" brushRef="#br1" timeOffset="82875.63">11726 9059 0,'0'-21'0,"0"42"0,21-63 0,-21 63 31,0 0-31,0 1 16,0-1-16,0 21 0,-42 22 15,42-22-15,-21 0 0,0 22 16,0-22-16,-1 0 0,22 1 15,-21-1-15,21-21 0,-42 43 16,42-22-16,0-21 0,-21 43 16,21-43-1,0-42 1,0 0 0,0-1-16,0 1 0,0-21 15,0 21-15,21-22 0,0 22 16,0-21-16,22-22 0,-22 22 15,21 0-15,-21 21 0,0-1 16,1 1-16,-1 0 16,21 21-16,-21 0 0,22 0 15,-22 0-15,42 85 16,-42-64-16,1 21 16,-22-21-16,0 22 0,0-1 0,0 22 15,0-43-15,-43 42 16,22-20-16,0-22 0,0 21 15,0-42-15,-1 21 0,22 0 16,-21-21-16,0 0 16,21-21-16,0 0 15,0 0-15,0 0 0</inkml:trace>
  <inkml:trace contextRef="#ctx0" brushRef="#br1" timeOffset="83099.5">11261 9208 0,'-22'21'15,"44"-42"-15,-44 63 0,1-42 16,21 21-16,21-21 16,1 0-16,-1 0 0,0 0 15,21 0-15,1 0 0,20 0 16,-21 0-16,1 0 0,20 0 15,-42 0-15,1 0 0,-1 0 16</inkml:trace>
  <inkml:trace contextRef="#ctx0" brushRef="#br1" timeOffset="84242.84">466 10583 0,'0'0'16,"0"-21"-16,0 0 0,0 0 16,0 0-16,0 0 0,-22 21 15,1 0-15,21 21 16,0 0-1,0 0-15,0 21 0,0-20 0,0 20 16,0 0-16,0 1 0,0-1 16,21 0-16,-21 1 0,22-1 15,-22 0-15,0 1 0,0-1 0,0 43 16,0-43-16,-22 0 16,1-21-16,21 22 0,0-22 15,-21 0-15,21 0 0,-21 0 16,0-21-16,0 0 15,21-21 1,0 0-16,0 0 0,0-43 16,0 43-16,0-21 0,0 0 15,0 20-15,63-83 16,-42 62-16,22 22 0,-22-21 16,21 21-16,0-1 0,22 1 15,-22 21-15,1 0 0,-1 0 16,-21 0-16,21 21 0,22 22 15,-43-22-15,0 0 0,0 0 16,-21 22-16,0-22 0,0 0 0,-21 42 16,0-20-16,-42-1 15,20 0-15,22-20 16,-64 20-16,43-42 0,0 0 16,-1 21-16,22-21 15,-21 0-15,-22 0 0,43 0 16,-21-42-16,21 21 15,21-1-15,0 1 16,21 0-16,0 21 0,0-21 16,0 0-16,22 0 0,-22 21 15</inkml:trace>
  <inkml:trace contextRef="#ctx0" brushRef="#br1" timeOffset="84623.62">1037 11049 0,'0'0'0,"21"0"0,0 0 31,1-21-15,-1 0-16,0 0 16,0-1-16,0 1 15,0 0-15,1 0 0,-22 0 16,21 0-16,-21-1 0,0 1 15,0 0-15,-21 21 16,-1 0 0,1 21-16,21 0 0,-21 1 0,0-1 15,0 0-15,0 0 16,21 0-16,0 22 0,0-1 16,0-21-16,0 0 0,0 43 15,0-43-15,0 0 0,0 0 16,21 0-16,0-21 0,0 0 15,0 0-15,0 0 16,1 0-16,20 0 0,-21 0 0,43 0 16,-22-21-16,0 0 0,1 0 15,-1 21-15</inkml:trace>
  <inkml:trace contextRef="#ctx0" brushRef="#br1" timeOffset="85293.24">1905 10922 0,'0'0'0,"21"-21"0,0 21 16,-21-21-16,0 0 0,0-1 15,0 1-15,-21 21 16,0 0-16,0 0 16,0 0-16,-22 0 15,1 21-15,21 1 0,-22 20 16,1-21-16,0 21 16,21 1-16,-22-1 0,43-21 15,0 22-15,0-22 0,0 0 16,0 0-16,0 0 0,21-21 15,22 0-15,-1 0 16,-21 0-16,22-21 0,20-21 16,-42 21-16,43-22 15,-43 22-15,0 0 16,0-21-16,-21 20 0,21 1 16,-21 0-16,0 0 0,0 0 15,0 42 16,0 0-15,0 0-16,0 0 0,0 1 0,0-1 16,0 0-16,0 21 15,0-21-15,0 22 0,0 84 16,0-85-16,0 43 16,0-22-16,0-20 0,0 62 15,0-62-15,0 84 16,0-85-16,0 22 0,0-1 0,0 1 15,0-1-15,0-21 0,0 22 0,0-1 16,0-20-16,-21 20 16,0-20-16,21-1 0,-21 0 0,-43 85 15,22-106 1,-21 43-16,41-43 0,-20-21 16,-43 21-16,43-21 0,0 0 15,-22 0-15,1-21 0,-1 0 16,22 0-16,-22 0 0,1-22 0,21 1 15,-43-22-15,43 22 16,20-21-16,-20-22 16,42 43-16,0-43 15,0 21-15,64-63 16,-43 85-16,21 0 0,0-1 16,1 1-16,-1 0 0,64-64 15,-64 64-15</inkml:trace>
  <inkml:trace contextRef="#ctx0" brushRef="#br1" timeOffset="85556.09">2159 10943 0,'21'0'0,"-21"21"31,0 1-31,0-1 15,0 0-15,0 0 0,0 0 16,0 22-16,-21-22 16,21 0-16,0 0 0,0 0 15,-21-21-15,21 21 0,0-42 32,0 0-32,0 0 0,0 0 15,21 0-15,0-1 0,-21 1 16</inkml:trace>
  <inkml:trace contextRef="#ctx0" brushRef="#br1" timeOffset="85890.9">2286 10626 0,'0'0'0,"-21"0"16,21 21-16,-21-21 0,21 21 0,-22 0 15,22 0-15,0 1 16,22-22-1,-1 0-15,0 0 16,0 0-16,0 0 0,0 0 16,1-22-16,20 1 15,-21 0-15,-21 0 0,0 0 16,0 0-16,0-1 0,-21 1 16,0 21-16,0 0 15,-1 0-15,1 0 0,-21 43 16,21-22-16,21 0 0,-21 0 15,-1 0-15,1 43 16,21-43-16,0 0 0,0 21 16,21-20-16,1-1 15,-1-21-15,0 0 0,0 21 0,21-21 16</inkml:trace>
  <inkml:trace contextRef="#ctx0" brushRef="#br1" timeOffset="86402.6">2709 10901 0,'0'21'15,"0"0"1,0 0-16,0 1 16,0-1-16,0 0 0,0 0 15,0 0-15,0 22 16,0-22-16,0 0 0,0 0 15,0 0-15,0 0 16,0 1-16,-21-22 47,21-22-47,0 1 0,0 0 0,0 0 16,0-21-16,0 20 0,0 1 15,0 0-15,21 0 0,0-21 16,22-1-16,-22 1 0,0 21 15,0 0-15,0-1 0,1 1 16,83 0-16,-83 21 16,20 0-16,21 21 15,-41 0-15,20 22 16,-21-22-16,-21 0 0,0 43 16,0-43-16,0 0 0,0 21 15,0-21-15,-21 1 0,0-1 0,21 0 16,0 0-16,-21 0 0,-1 0 15,22 1-15,0-1 0,0 0 16,0-42 31,0 0-47,0-1 16,22 22-16</inkml:trace>
  <inkml:trace contextRef="#ctx0" brushRef="#br1" timeOffset="86672.45">3556 10880 0,'0'21'32,"0"0"-32,0 0 15,-21 0-15,0 22 16,21-22-16,-22 0 0,22 21 15,0-20-15,0-1 0,0 0 0,-21-21 16,21 21-16,0 0 0,-21 0 16,21 1-16,0-44 31,0 1-31,21 21 16,0-21-16,-21 0 0,22-21 15,-1-1-15</inkml:trace>
  <inkml:trace contextRef="#ctx0" brushRef="#br1" timeOffset="86979.28">3598 10689 0,'0'0'0,"-21"0"15,0 0-15,21 21 16,0 1-16,0-1 16,0 0-16,21-21 31,0 0-31,0 0 15,1 0-15,-22-21 0,21 21 16,-21-21-16,0-1 16,0 1-16,0 0 0,0 0 15,0 0-15,-21 21 16,-1 0-16,1 0 0,0 0 16,0 0-16,0 0 0,0 21 15,21 0-15,-22 0 0,22 43 16,0-43-1,0 0-15,0 0 0,22 0 16,-1-21-16,0 22 16,0-22-16</inkml:trace>
  <inkml:trace contextRef="#ctx0" brushRef="#br1" timeOffset="87474.99">3958 10859 0,'0'21'32,"0"0"-17,0 0 1,0 0-16,0 0 0,0 1 0,0-1 16,0 0-16,0 0 0,0 0 15,0 0-15,-21 1 0,21-1 16,0 0-16,-21-21 0,21 21 15,0-42 17,0 0-17,0 0-15,0-1 0,0 1 16,0 0-16,0 0 16,0 0-16,21 0 0,0-1 0,0 1 15,0-21-15,1 21 0,20-22 16,-21 22-16,0 0 0,22 21 15,-22 0-15,0 0 0,21 21 16,-21 0-16,-21 1 0,22 20 16,-22-21-16,0 43 15,0-43-15,0 0 0,0 42 16,0-41-16,-22-1 0,22 21 16,0-21-16,-21 0 15,21 1-15,21-22 47,1-22-47,-1 1 0,21 0 0,0 21 16</inkml:trace>
  <inkml:trace contextRef="#ctx0" brushRef="#br1" timeOffset="88203.58">4995 10901 0,'0'0'16,"0"-21"-16,0 0 15,0-1-15,0 1 16,-21 21-16,0 0 0,0 0 16,0 0-16,-1 0 0,-41 21 15,42 1-15,0-1 16,-43 21-16,43-21 0,0 0 16,-22 22-16,22-22 15,0 21-15,21-21 0,0 1 0,0-1 16,0 0-16,0 0 0,21-21 15,0 0-15,1 0 16,20 0-16,-21 0 0,21-21 16,-20 0-16,41 0 0,-21-1 15,-20 1-15,20-21 16,-21 21-16,0 0 0,0-1 16,-21 1-16,0 0 0,22 0 0,-1 0 15,-21 42 32,0 0-47,0 0 0,0 0 16,0 22-16,-21-22 0,-1 21 0,22 1 15,0-1-15,-21 0 0,21 85 16,0-63-16,0-1 0,0 43 16,0-42-16,0-1 0,0 22 15,21-22-15,1 1 0,-22 20 16,21-20-16,0 21 0,0-22 15,0 1-15,22 84 0,-43-85 16,21 1-16,21 63 0,-42-85 16,0 43-16,0-43 15,0-21-15,0 0 0,-42 1 16,21-22-16,-22 0 0,-20 0 16,20 0-16,-20-43 0,21 22 15,-22 0-15,22-21 0,-64-43 16,42 21-16,22 22 0,-21-64 15,41 43-15,-20-1 0,42-20 16,0 20-16,-21-21 0,21-63 16,0 85-16,21-22 0,21-42 15,1 42-15,-1 22 0,43-64 16,-43 63-16,0 1 16,64-22-16,-63 43 0,-22 21 15,42-22-15,-42 22 0,1 0 16,-1 21-16,0-21 15</inkml:trace>
  <inkml:trace contextRef="#ctx0" brushRef="#br1" timeOffset="89039.09">6117 11176 0,'0'0'15,"0"21"-15,0 0 0,21-21 31,0 0-15,1 0-16,-1-21 0,21 0 0,-21 0 16,43-21-16,-22 20 15,-21 1-15,43-21 0,-43 0 16,0 20-16,21-41 16,-20 42-16,-1-43 15,-21 22-15,0 21 0,0 0 0,0-22 16,0 22-16,0 0 0,-21 21 15,-1 0-15,-20 0 16,21 21-16,0 21 16,0 1-16,-1-22 0,22 21 15,-21 1-15,21-1 0,0 21 16,0-20-16,-21 20 0,21 1 0,-42 147 16,42-147-16,-21 21 15,21 63-15,0-64 0,-22-20 16,22 21-16,-21-1 0,0-20 15,21 84-15,-21-63 16,21-22-16,-21 43 0,21-43 16,0-20-16,0-1 0,0 0 0,0 1 15,0-22-15,0 21 0,21-21 16,0 1-16,0-22 0,43 0 16,-43 0-16,0 0 0,64-43 15,-64 22-15,21 0 0,1-21 16,-1 20-16,0-20 0,22-21 15,-43 20-15,21 1 0,22-127 16,-43 105-16,-21 1 0,0-1 16,0 1-16,0-1 0,-21-63 15,0 64-15,-22-1 0,-20-42 16,42 64-16,-22 0 16,22-1-16,-21 22 0,-1 0 15,-41-43-15,63 64 16,-1 0-16,1 0 15,21 22 1,21-22 0,1 0-16,-1 21 15,0-21-15,0 0 16,21 0-16,1 0 0,-22-21 16,0-1-16,21 1 0,-20 21 0</inkml:trace>
  <inkml:trace contextRef="#ctx0" brushRef="#br1" timeOffset="89437.87">7006 11049 0,'0'0'0,"0"-21"15,-21 21-15,21-21 16,0 0-16,0-1 16,0 1-16,0 0 0,21 0 15,0 21-15,0 0 16,1-21-16,-1 21 0,0 0 15,0 0-15,21 0 0,-20 0 0,-1 21 16,21 0-16,-42 0 16,0 0-16,21 22 15,-21-1-15,0-21 0,0 22 16,0-22-16,0 0 0,0 0 16,-21 0-16,21 0 0,-21 1 15,0-22-15,0 0 16,21-22-1,0 1-15,0 0 16,0 0-16,0 0 0,0 0 0,0-1 16,0 1-16,0 0 0,21 0 0,-21 0 15,21 0-15,0-1 0,0 1 16,0 0-16,1 0 0,-1 21 16,0 0-16,0 0 0,0 0 15,0-21-15,1 21 0,20 0 16,-21 0-16,0 0 0</inkml:trace>
  <inkml:trace contextRef="#ctx0" brushRef="#br1" timeOffset="90262.42">7747 10859 0,'-21'0'31,"0"21"-31,21 0 0,-22-21 16,1 21-16,0 0 0,-21 22 15,21-22-15,-1 0 0,22 21 16,0-21-16,0 1 0,0-1 15,0 0-15,0 0 16,22-21 0,-1 0-16,0 0 0,0 0 15,0-21-15,0 0 16,1 0-16,-22-1 0,0 1 16,0-42-16,21 42 15,-21-1-15,0 1 0,21 0 16,-21-21-16,21 42 0,0-21 15,22-22-15,-1 43 16,-21-21-16,0 21 0,0 0 16,1 0-16,20 21 15,-21 0-15,0 1 0,-21-1 16,21 0-16,-21 0 0,0 0 16,0 0-16,0 22 0,0-22 15,0 0-15,0 0 0,0 43 16,0-43-1,-21-21-15,0 0 16,21-21 15,0 0-31,0-1 0,0 1 0,0 0 16,0 0-16,0 0 0,21 0 0,22-22 16,-22 22-16,0 0 15,21-21-15,1 20 16,-22 22-16,0 0 0,0 0 0,0 0 15,0 0-15,22 0 0,-22 22 16,0-1-16,0 0 16,0 21-16,-21-21 0,0 1 15,0-1-15,0 0 0,0 21 16,0-21-16,0 1 0,0 20 16,0-21-16,0 0 15,-21-21-15,0-21 16,21 0-1,0 0-15,0 0 0,0-22 16,21 22-16,0 0 0,22-43 16,-22 43-16,21 0 15,-21-21-15,22 21 0,-1-1 0,43-20 16,-43 42-16,-21 0 16,22 0-16,-22 0 15,0 42-15,-21-20 0,0 20 16,0 0-16,0 1 0,0-22 15,0 21-15,0-21 0,0 22 16,-21-22-16,-22 21 16,22 0-16,0-20 0,21-1 0,-21-21 15</inkml:trace>
  <inkml:trace contextRef="#ctx0" brushRef="#br1" timeOffset="90726.67">9927 10626 0,'0'0'0,"21"-21"0,-21-1 16,0 1-16,0 0 0,0 0 15,0 0-15,0 42 16,0 0 0,0 0-16,0 0 0,0 22 0,-21-1 15,0 0-15,21 1 0,-21-1 16,21 0-16,-21 1 0,-1-1 0,1 0 16,-21 43-16,21-43 0,0 1 15,21-22-15,-22 21 0,22-21 16,-21 1-16,21-1 0,21-21 15,1 0 1,-1-21-16,21-1 0,-21 1 16</inkml:trace>
  <inkml:trace contextRef="#ctx0" brushRef="#br1" timeOffset="91426.79">10329 10647 0,'0'0'0,"0"-21"16,0 0-16,21 21 0,-21 21 31,0 0-31,0 0 0,0 0 0,-21 64 16,0-64-16,21 21 0,-21 22 15,0-22-15,21-21 0,-21 22 16,21-22-16,-22 21 0,1 1 16,21-22-16,-21 0 15,0 21-15,0-42 16,21 21-16,0-42 15,0 0 1,21 0-16,0 0 0,0 0 0,0-1 16,1 1-16,-1 0 0,0-21 15,-21 21-15,42-22 0,1 1 16,-22 42-16,0-21 16,0 21-16,-21 21 15,0 21 1,0-21-16,0 1 0,0-1 15,0 21-15,0-21 0,0 0 0,0 1 16,0-1-16,21 0 16,0 0-16,-21 0 0,22 0 0,41 22 15,-42-43-15,22 21 16,-22-21-16,21 0 0,0 0 16,22-21-16,-22 21 0,1-21 15,-1-1-15,0 1 0,1 0 0,-1 0 16,21-43-16,-41 22 15,41-43-15,-42 43 16,-21 21-16,0 0 0,21-22 16,-21 22-16,0-21 15,-21 42-15,-21 0 0,21 0 16,0 0-16,-22 42 16,22-21-16,0 22 0,21 20 15,-21-42-15,21 85 16,0-85-16,0 22 0,0-22 15,0 0-15,21 0 0,42 43 16,-20-64-16,20 0 16,-42 0-16,22 0 0,20 0 15,-42-21-15,22-1 0,-1 1 16,-21 0-16,0 0 16,-21 0-16,0-22 0,22 22 0,-22 0 15,0-21-15,0-1 16</inkml:trace>
  <inkml:trace contextRef="#ctx0" brushRef="#br1" timeOffset="91671.65">9821 10816 0,'0'0'0,"-106"43"31,128-43-15,-1 0-16,0 0 0,21 0 16,1 0-16,-1 0 0,21 0 15,1 0-15,-22 0 0,22-22 0,-1 22 16,22-21-16,-43 21 0,1 0 16,-1-21-16,-21 21 15</inkml:trace>
  <inkml:trace contextRef="#ctx0" brushRef="#br1" timeOffset="92631.3">0 12912 0,'0'-21'0,"0"-1"16,0 1-16,0 0 0,0 0 0,0 0 16,0 0-16,0-1 0,0 1 15,0 0-15,0 0 0,42 21 16,1 0-16,41 0 16,-41 0-16,-22 21 15,21 0-15,0 22 0,-20-22 16,-1 21-16,0 0 0,-21 1 15,0 63-15,-21-85 16,0 0-16,-1 21 0,1-21 16,-21 22-16,21-43 15,0 0 1,21-21-16,0-1 16,0-20-16,0 21 15,0 0-15,21-22 0,0 22 16,0-21-16,-21 0 0,21-1 0,0 22 15,22-21-15,-22 21 0,0-22 16,0 22-16,0 21 0,1-21 16,-1 0-16,0 21 0,21 0 15,-21 0-15,1 0 16</inkml:trace>
  <inkml:trace contextRef="#ctx0" brushRef="#br1" timeOffset="93755.61">995 12721 0,'0'21'32,"-21"1"-32,-1-1 0,1 21 15,0 0-15,0-20 0,0 20 16,21-21-16,-21 21 0,-1 22 15,22-43-15,-21 64 16,21-64-16,0 0 0,0 0 16,0 0-16,21-21 0,22 0 15,-22 0-15,0 0 0,21 0 16,-20 0-16,-1 0 0,42-21 16,-42 0-16,1 0 15,20-21-15,-21 20 16,0-41-16,-21 42 0,0 0 15,0-22-15,-21 22 16,0 0-16,0 0 0,-22 0 16,22 21-16,-42 0 0,42 0 15,-1 0-15,1 0 0,0 0 16,21 21 0,0 0-16,0 0 15,21-21-15,0 0 0,43 21 16,-22-21-16,1 0 0,-1 0 15,0 0-15,1 0 0,62-21 16,-62 21-16,-1-21 16,0 21-16,-20-21 0,20 21 0,43-21 15,-64 21 1,-21 21 0,0 0-16,0 0 15,0 21-15,-21-20 0,-1-1 0,22 21 16,-42 22-16,21-43 15,21 42-15,0-42 0,0 1 16,0 20-16,0-21 16,42 0-1,-21-21-15,1 0 0,20 0 16,-21 0-16,21 0 0,22-42 16,-43 42-16,21-21 0,22-22 15,-43 22-15,21-21 16,-42 0-16,0 20 0,0-20 15,0 21-15,0-21 0,-21-1 16,0 43-16,0-21 0,-21 0 16,-1 21-16,-20 0 15,42 0-15,-1 0 0,-20 0 16,42 21-16,-21 0 16,21 0-16,21-21 15,0 0 1,0 22-16,22-22 0,-22 0 0,21 0 15,43 0-15,-43-22 16,43 1-16,-64 0 16,43 0-16,20-43 0,-20 43 15,-22 0-15,22-21 16,-22-1-16,0 22 0,1-21 0,-1 0 16,-21 20-16,21 1 0,1-42 15,-43 42-15,0-1 0,0 1 16,0 0-16,0 42 31,0 0-31,0 1 16,-21-1-16,21 21 0,-22-21 15,22 22-15,0-1 0,-21 0 0,21 43 16,-21-43-16,0-21 16,0 22-16,21-1 0,0 0 0,-21-20 15,-1 41-15,22-42 0,0 0 16,0 1-16,22-22 15,-1 0 1,0 0-16,0-22 16,0 22-16,0-21 0,-21 0 0,22-21 15,-1 21-15</inkml:trace>
  <inkml:trace contextRef="#ctx0" brushRef="#br1" timeOffset="93963.6">2349 12594 0,'0'0'0,"-21"0"0,42 0 31,1 0-31,-1 0 0,0 0 16,0 0-16,0 0 0,22 0 0,-22 0 15,21 0-15,0 0 16,-20 0-16,62 0 0,-41 0 15,-1 0-15,0 0 0,1 0 16,-1-21-16</inkml:trace>
  <inkml:trace contextRef="#ctx0" brushRef="#br1" timeOffset="94904.58">3683 12594 0,'0'-21'32,"-21"21"-17,0 21 1,-1 0-16,1 1 0,0-1 16,0 0-16,21 0 0,-21 0 0,21 22 15,-21-22-15,21 0 0,0 0 16,0 43-16,0-43 0,0 0 15,0 0-15,0 0 16,21-21-16,0 0 16,0 0-16,0 0 0,0 0 15,1-21-15,-1 21 16,-21-21-16,21 0 0,0-22 16,0 22-16,-21 0 0,0 0 15,0 0-15,0 0 0,-21-22 16,0 22-16,0 0 0,21 0 0,-21 21 15,-1-21-15,1 21 0,42 0 47,1 0-47,-1 0 16,0 0-16,21 0 0,1 0 0,-22-22 16,21 22-16,0-21 0,1 21 15,-1-21-15,0 21 0,1-21 16,41 0-16,-41 0 0,-22-1 15,42 1-15,-41 21 16,-1-21-16,-21 0 16,0 42 15,0 0-31,0 0 0,-21 1 16,21-1-16,-22 0 0,22 42 15,-21-20-15,21-1 0,0 0 16,0 1-16,0-1 0,0 64 15,0-64-15,-21 22 0,21-22 16,0 22-16,0-22 0,0 85 16,0-85-16,0 22 0,0 84 15,0-85-15,21 1 0,0 21 16,-21-22-16,22 1 0,-1-1 16,21 85-16,-21-84 0,0-1 15,22 64-15,-22-63 0,0-1 16,-21 43-16,21-64 15,-21 22-15,0-43 0,0 0 16,0 22-16,-21-43 16,0 0-16,-21 0 0,20-22 15,1 1-15,0 0 16,0 0-16,-21-21 0,-1-64 16,22 63-16,0-20 0,0-1 0,21-84 15,0 85-15,0-22 16,0 0-16,0 22 0,0-106 15,21 84-15,0 21 0,43-84 16,-43 106-16,21-22 0,22-20 16,-43 41-16,21 1 0,0-21 15,-20 41-15,-1-20 0,0 21 16,0 0-16,0 0 0</inkml:trace>
  <inkml:trace contextRef="#ctx0" brushRef="#br1" timeOffset="95294.51">5821 12383 0,'0'0'15,"0"-22"-15,0 1 0,0 0 0,0 0 16,21 21 0,-21 21-1,0 0-15,0 22 0,0-22 16,0 42-16,-21-20 0,21-1 15,0 0-15,-21 1 0,-1-1 16,1 0-16,21 1 0,-21-1 0,21 0 16,-42 43-16,42-64 15,0 0-15,0 0 16,-21-21-16,21-21 31,-22 0-31,22 0 0</inkml:trace>
  <inkml:trace contextRef="#ctx0" brushRef="#br1" timeOffset="96095.51">5334 12658 0,'0'0'0,"-21"0"0,42 0 16,0 0 0,0 0-16,0 0 0,22 0 15,-22 0-15,21 0 0,22 0 16,-22 0-16,22-21 0,-1 21 0,1-22 15,63 1-15,-85 0 16,21 0-16,1 0 0,-22 0 0,1-1 16,-1-20-16,-21 21 0,21 0 0,-20 0 15,-22-1-15,0 1 16,0 0-16,0 0 0,0 0 16,-22 21-16,1 0 15,0 21-15,0 21 16,0-21-16,21 1 0,0 62 15,-21-63-15,21 22 0,-22 41 16,22-41-16,0-1 16,0 0-16,0 1 0,-21-1 0,0 43 15,21-64-15,0 21 0,0 1 16,0-22-16,0 0 16,0-42 15,0 0-31,0-1 0,21 1 15,0 0-15,-21-21 0,22 21 16,-1-1-16,21-41 0,-21 21 16,0 20-16,43-20 0,-43 42 15,0-21-15,22 21 16,-22 0-16,0 21 16,-21 0-16,0 0 0,0 1 15,0-1-15,0 21 0,0 0 16,0-20-16,0 20 0,21 0 15,-21-21-15,42 1 16,-20-1-16,-1 0 0,0-21 0,42 0 16,-41 0-16,62 0 15,-63 0-15,22-21 0,41 0 16,-62-1-16,20-20 16,21 0-16,-41-1 0,-1 22 15,21-63-15,-42 62 16,0-20-16,0 21 0,0 0 0,0 0 15,-21-1-15,0 22 16,0 0-16,-1 0 0,1 0 16,0 22-16,-21 41 0,42-42 15,0 22-15,0 20 16,0-42-16,0 22 0,0-22 16,0 0-16,42 64 15,-21-64-15,0 0 0,1-21 16,20 0-16,-21 0 0,43 0 15,-43 0-15,21-21 0,22-22 16,-22 22-16,0 0 0</inkml:trace>
  <inkml:trace contextRef="#ctx0" brushRef="#br1" timeOffset="98583.38">8340 12996 0,'0'-21'31,"0"0"-31,21 0 16,-21 0-16,21 0 0,0-1 0,21 1 15,-20-21-15,-1 21 0,0-22 16,0 1-16,0 21 0,0-21 0,1-1 16,-22 22-16,21-21 0,-21 21 0,0-22 15,0 22-15,0 0 16,-21 21-16,-1 0 15,1 0-15,0 0 0,0 21 0,0 0 16,0 0-16,-1 1 0,1 20 16,21-21-16,-21 64 0,21-43 15,0 0-15,0 43 16,0-64-16,0 22 0,0-22 16,0 0-16,21 0 0,0 0 0,22 22 15,-1-43-15,-21 0 0,43 0 16,-22 0-16,0 0 0,1-22 15,-1 22-15,0-21 0,64-21 16,-63 0-16,20 20 0,22-62 16,-43 41-16,0 1 15,-20 0-15,20-1 0,-21 1 0,0-106 16,0 84-16,-21 22 16,0-43-16,0 64 15,0-42-15,0 42 0,-21 21 16,21 21-1,-21 21-15,0-21 16,21 22-16,0-1 0,0 0 0,-21 1 16,21-1-16,0 0 0,-21 1 15,21-1-15,0 64 0,0-64 16,0 0-16,0 22 16,0-22-16,0-21 0,42 43 15,-21-64-15,0 21 0,0-21 16,1 0-16,20 0 0,21 0 15,-41 0-15,20-21 0,0 0 0,22-22 16,-22 22-16,0 0 16,1-42-16,-22 20 0,0 22 15,0 0-15,-21 0 0,0 0 0,0-22 16,0 22-16,-21 21 16,0 0-1,0 0-15,0 0 0,-1 0 16,1 21-16,21 0 0,-21 1 0,21-1 15,-21 21-15,21 0 16,0-20-16,0-1 0,0 0 0,0 0 16,21 0-16,21 22 0,-20-43 15,20 21-15,-21-21 16,21 0-16,64 0 16,-63 0-16,-1-21 0,0-1 15,1 1-15,-22 0 0,42-21 16,-42 21-16,1-22 0,20-20 15,-42 42-15,0-1 0,0-20 16,0 21-16,0 0 0,0 0 16,0-1-16,0 44 15,0-1 1,0 0-16,0 21 16,-21-21-16,21 1 0,-21-1 0,21 21 15,0 22-15,-22-43 0,22 0 16,0 21-16,-21-21 0,21 1 15,0-1-15,0 0 0,0 0 16,0-42 15,21 0-31,1 0 16,-22-1-16,42-41 16,-42 42-16,21-22 0,0 22 15,0-21-15,1 21 0,20-43 16,-21 43-16,-21 0 0,21 0 0,0 0 15,1 21 1,-1 0-16,-21 21 16,0 0-16,0 0 0,21 43 15,-21-43-15,21 42 16,-21-42-16,0 22 16,0-1-16,21-21 0,-21 0 0,0 1 15,0-1-15,21-21 0,-21 21 16,22-21-1,-22-21 1,21 21-16,-21-21 0,21-1 16,-21 1-16,42-42 0,-21 42 15,1-22-15,41-20 0,-21 42 16,1-22-16,20 1 0,-20 21 16,20 0-16,-42 21 15,0 0-15,1 0 0,-22 21 16,0 0-16,0 0 15,0 0-15,-22 0 0,1 1 16,21 20-16,-21-21 0,21 43 16,0-43-16,0 21 0,0-21 15,0 0-15,0 1 0,21 41 16,0-63-16,1 21 16,-1-21-16,0 0 0,21 0 0,1 0 15,-1 0-15,43-42 16,-64 42-16,0-21 15,42-43-15,-41 43 16,-1 0-16,-21-21 0,21 20 16,-21-20-16,21 0 0,-21-1 15,0 22-15,0 0 0,0 0 16,-21 21 0,0 0-16,0 0 0,-1 21 15,1 0-15,0 22 0,21-22 16,0 0-16,-21 21 0,21-21 15,0 1-15,0 20 0,0 0 16,0-21-16,0 1 0,21-1 0,21 0 16,-20-21-16,20 0 15,-21 0-15,0 0 0,43 0 16,-43 0-16,0-21 0,43-22 16,-43 22-16,0 0 15,0 0-15,0 0 0,0-22 16,1 22-16,-1-21 0,-21 21 0,21 0 15,-21-1-15,21-20 0,-21 21 16,0 42 0,0 0-1,-21 0-15,0 1 0,21-1 0,-21 21 16,21-21-16,-22 0 0,22 22 16,-21-22-16,0 42 15,21-41-15,0-1 0,-21 0 0,21 0 16,-21 0-16,21-42 31,0 0-15,21 21-16,0-42 0,0 20 0,-21 1 15,43 0-15,62-127 16,-62 127-16,63-64 16,-85 64-16,21 0 15,-21 21-15,0 0 16,-21 21-1,0 0-15,0 0 0,0 0 0,0 1 16,0 20-16,0-21 0,0 0 16,0 22-16,0-22 0,0 21 0,0-21 15,43 43-15,-22-64 16,0 21-16,0-21 16,0 0-16,1 0 0,41 0 15,-42 0-15,0 0 0,43-21 16,-43 0-16,0-1 0,0-20 15,1 21-15,41-85 16,-42 64-16,0-1 0,1 1 0,-22-21 16,21 20-16,0 1 0,0 0 0,0-22 15,-21 22-15,0 21 0,21-43 16,-21 43-16,0-21 16,0 63-16,-21 0 15,0 0-15,21 0 16,-21 22-16,-21 41 0,42-41 15,-22-1-15,1 0 0,21 1 0,-21 20 16,21 22-16,0-43 16,0-21-16,0 64 0,0-64 15,0 0-15,0 43 16,0-43-16,21-21 16,0 0-16,1 0 0,-1 0 15,0 0-15,0 0 0,21-42 16,-20 20-16,20-20 15,0 21-15,-21-21 0</inkml:trace>
  <inkml:trace contextRef="#ctx0" brushRef="#br1" timeOffset="98794.38">12636 12488 0,'-21'0'0,"42"0"0,-42 22 16,42-22-1,1 0 1,-1 0-16,21 0 16,-21 0-16,22 0 0,41-22 15,-41 1-15,-1 21 0,0-21 0,1 21 0,-1 0 16,21-21 0,-41 21-16,-1 0 0,-21-21 0</inkml:trace>
  <inkml:trace contextRef="#ctx0" brushRef="#br1" timeOffset="99737.5">656 13949 0,'0'0'0,"21"-21"0,-21 0 0,21-1 16,1 22-16,-1-21 0,-21 0 15,21-21-15,0 21 16,-42 42 15,21 0-31,-21 0 16,0 0-16,21 22 0,0-22 15,0 21-15,-22 0 0,22 1 16,-21-1-16,21 22 0,0-22 16,-21 0-16,0 1 0,0 20 0,0 22 15,21-43-15,-22 0 16,22-20-16,-21 20 0,21-21 0,0 0 16,0 0-16,0 1 15,21-44 16,1 1-15,-1 21-16,0-21 0,0 0 16,0 0-16,0 0 0,1-1 0</inkml:trace>
  <inkml:trace contextRef="#ctx0" brushRef="#br1" timeOffset="100187.63">1249 14139 0,'0'0'15,"0"-21"-15,-21 21 32,-1 21-17,22 1-15,-21-1 0,0-21 16,21 21-16,-21 21 0,21-21 16,0 1-16,0-1 0,-21 21 0,21 0 15,0-20 1,0 20-16,0-21 0,0 0 15,0 22-15,21-22 16,0-21-16,0 0 16,0 0-16,1 0 15,-1 0-15,0 0 0,0-21 16,21-1-16,-42 1 16,22 0-16,-22 0 15,0 0-15,0 0 0,0-1 16,0 1-16,0 0 0,0 0 15,0 0-15,-22 21 0,22-21 16,-21 21 0,0-22-16,0 22 31,21-21-31,-21 21 0,21-21 16,0 0-16,-21 21 15,-1-21-15,1 21 0,21-21 0,-21 21 16</inkml:trace>
  <inkml:trace contextRef="#ctx0" brushRef="#br1" timeOffset="100491.53">698 13991 0,'0'21'0,"22"-21"16,-1 0-16,0 0 0,0 22 16,21-22-16,-20 0 0,-1 0 0,63 0 15,-62 0-15,62 0 16,-63 0-16,22 0 0,-1 0 16,-21 0-16,0 0 15,22 0-15,-22 0 0,0 0 16,0 0-1,-21 21 1</inkml:trace>
  <inkml:trace contextRef="#ctx0" brushRef="#br1" timeOffset="103220.37">2392 14457 0,'0'0'0,"21"0"32,0 0-17,0 0 1,0-21-16,-21 0 0,22 21 15,-1-22-15,0 1 0,21 0 0,-21 0 16,22-21-16,-1 20 16,-21 1-16,0-21 0,1 21 15,-22 0-15,21-1 0,-21 1 16,0 0-16,0 0 16,-21 21-1,-1 0-15,1 0 16,21 21-16,-21 0 0,0 0 15,0-21-15,0 43 0,21-1 16,-22 0-16,22-20 0,-21 20 16,21 0-16,0 1 0,0 20 15,0-21-15,64 22 16,-22-43-16,0 0 16,1-21-16,-22 21 0,21-21 15,1 0-15,-22 0 0,21 0 16,0-21-16,1 0 0,-22 0 0,21 0 15,43-22-15,-43 1 0,1 21 16,-22-21-16,21-1 16,0 1-16,22-43 0,-43 43 15,21 0-15,1-64 0,-43 63 16,21 1-16,0-43 16,-21 43-16,0 21 0,0 0 15,0 0-15,0-1 0,-21 22 16,0 22-1,0-1-15,21 0 0,-22 21 16,1 1-16,0-22 0,21 63 16,-21-20-16,21-22 0,-21 1 15,21-1-15,0 0 0,0 106 16,0-105-16,0-22 16,21 21-16,0-21 0,0 1 15,22-1-15,-1-21 0,-21 0 16,64 0-16,-43 0 15,0 0-15,1-21 0,-1 21 0,0-43 16,43 1-16,-64 21 16,22-22-16,20-20 0,-42 42 15,0-22-15,22-20 0,-43 42 16,0-22-16,0 22 16,-21 21-1,-1 0-15,1 0 0,0 21 16,0 1-16,-21 20 15,20-21-15,22 0 0,-21 43 16,21-43-16,0 42 16,0-41-16,0-1 0,43 0 15,-22 0-15,0 0 16,0-21-16,0 0 0,22 0 0,-22 0 16,21 0-16,0-21 0,-20 0 0,20 21 15,0-21-15,1 0 0,-22-1 16,42-41-16,-20 42 0,-22 0 15,0-22-15,-21 22 0,21 0 0,-21 0 16,21 0-16,-21-1 0,0 1 16,0 0-16,-21 42 31,21 0-31,0 1 16,0-1-16,-21 63 15,0-62-15,21 20 16,-21 0-16,21-21 0,0 22 15,0-22-15,-22 0 0,22 0 16,0-42 31,0 0-47,0 0 0,0 0 0,22-22 16,-1 22-16,0-21 0,0 21 0,0-22 15,0 22-15,1-21 16,41-1-16,-42 22 0,0 0 15,22 0-15,-22 21 0,0 0 16,0 21 0,0 0-16,-21 22 0,0-1 15,0-21-15,22 0 0,-22 22 16,0-22-16,21 42 16,-21-42-16,0 22 0,0-1 15,0-21-15,21 0 16,0-21-1,-21-21 1,0 0-16,21 0 0,0 0 16,-21 0-16,22-1 0,-1-20 0,0-21 15,0 41-15,0-20 16,0 21-16,1-21 0,-1 20 0,42-20 16,-42 21-16,1 0 0,-1 21 15,0 0 1,-21 21-1,0 21-15,0-21 0,0 1 16,0 20-16,0-21 0,0 21 16,0 1-16,0-22 0,0 21 15,0 1-15,0-1 0,21-21 0,0 21 16,0-20 0,1-1-16,-1-21 0,42 0 15,-20 0-15,-22 0 0,21 0 16,-21 0-16,22 0 0,41-43 15,-63 22-15,22 0 0,20-42 16,-42 41-16,1-20 0,-1 21 16,0-21-16,-21-1 0,0 22 15,21 0-15,-21-21 0,0 20 0,0 1 0,0 0 16,-21 21 0,0 0-16,0 0 0,-1 21 15,1-21-15,0 21 0,0 1 16,0 41-16,0-42 15,21 0-15,0 22 0,0-22 0,0 21 16,0-21-16,21 22 0,0-22 16,0 0-16,0 0 0,0 0 15,1-21-15,41 0 0,-21 0 16,-20 0-16,41 0 0,-21 0 16,1 0-16,-22-21 15,21 0-15,-21 0 0,43-21 16,-43 20-16,0-20 0,43-43 15,-43 64-15,-21-21 16,0 21-16,0 0 0,0-1 0,0 1 16,0 42-1,0 1 1,-21-1-16,21 0 0,0 0 16,-21 43-16,21-43 0,-22 42 15,1-42-15,21 1 16,-21 20-16,21-21 0,0 0 15,-21-21-15,21-21 47,0 0-47,21 0 0,0 0 0,0-1 16,1-20-16,-1 21 16,0-21-16,42-1 0,-41 1 15,41 0-15,-42 20 0,22 1 16,-22 21-16,0 0 15,0 0-15,0 21 0,-21 1 16,0-1-16,0 0 0,0 21 16,0 1-16,0-22 0,0 42 15,0-42-15,0 1 0,21 20 16,1-21-16,-22 0 0,21 0 16,0-21-16,0 0 15,21 0-15,-20 0 0,20 0 16,0 0-16,1-21 0,-22 21 15,21-21-15,-21 0 0,22 0 16,-1 0-16,21-43 0,-41 22 16,20 21-16,0-64 0,-21 43 15,1-1-15,-22 1 0,0 0 16,21-22-16,-21-21 16,21 64-16,-21-21 0,0 0 15,-21 63 1,0 0-16,-1 21 0,22-21 15,-21 22-15,0-1 0,0 0 16,21 1-16,0-22 0,-21 64 16,0-43-16,21 0 0,0 1 15,0-1-15,0-21 0,0 21 0,0 1 16,0-22-16,21 0 16,0 0-16,-21 0 0,21-21 0,0 0 15,0 0-15,1 0 0,-1 0 16,0 0-16,0 0 15,-21-21-15,21 0 0,0 0 0,-21 0 16,22 0-16</inkml:trace>
  <inkml:trace contextRef="#ctx0" brushRef="#br1" timeOffset="103431.39">7091 14118 0,'0'0'16,"0"21"-16,21-21 16,0 0-16,0 0 0,22 0 15,-22 0-15,21 0 0,22 0 16,-43 0-16,21-21 0,0 21 16,-20-21-16,20 21 0,-21-21 15,0 21-15,-21-21 16</inkml:trace>
  <inkml:trace contextRef="#ctx0" brushRef="#br1" timeOffset="105003.45">8445 14203 0,'0'-21'0,"0"42"0,0-63 0,22 20 0,-22 1 15,0-21-15,21 42 0,-21-21 16,21 0-16,-21 42 31,0 0-31,0 0 0,0 0 16,0 0-16,0 1 0,0 20 15,-21 0-15,21-21 0,-21 22 0,21-1 16,0 0-16,0 22 16,-22-43-16,22 0 0,0 0 0,0 1 15,-21-1-15,21-42 32,21 21-32,1-22 15,-1 1-15,0 0 0,0-21 0,0 21 16,0-1-16,1-20 15,-1 21-15,0-21 0,0 20 0,0 1 16,0 0-16,1 0 0,-1 0 0,-21 0 16,21 21-16,-21 21 15,0 0-15,0 0 16,0 0-16,0 22 0,0-22 0,0 0 16,0 42-1,0-41-15,0 20 0,42 0 16,-42-21-16,21-21 0,22 22 15,-22-22-15,21 0 0,22 0 16,-43 0-16,21 0 0,22-22 16,-22 1-16,-21 0 15,22 0-15,-22 0 0,0-22 0,21-20 16,-21 21-16,1-1 0,20-20 16,-21 20-16,-21 22 15,0-21-15,0 21 0,0 0 0,0-22 16,-21 64 15,0-21-31,21 43 0,-21-22 16,-1 0-16,-20 43 0,42-43 0,0 21 15,0 0-15,0-20 16,0 20-16,0 43 16,21-64-16,0 0 0,-21 0 15,22 0-15,62-21 16,-63 0-16,1 0 0,41 0 15,-21 0-15,-20-21 0,20 0 16,0 0-16,-21 0 0,64-43 16,-64 22-16,22-1 0,-22 1 0,21-21 15,-21-1-15,0-21 16,1 43-16,-22 0 0,0-22 16,0 22-16,0 21 15,0 0-15,0-1 0,0 44 16,-22-1-1,1 0-15,0 0 0,0 21 0,21 1 16,-21 20-16,0-20 16,21-1-16,-22 43 0,1-43 15,21 0-15,-21 1 0,21-22 16,0 21-16,0 22 0,0-43 16,0 0-16,0 0 15,21-42 1,-21 0-1,21 0-15,1-1 0,20-20 16,-21 0-16,21-1 16,-42 1-16,22 21 0,20-21 15,-21 42-15,-21-22 0,21 22 16,-21 22 0,21-22-16,-21 21 15,0 21-15,0-21 0,0 22 16,0-22-16,0 0 0,0 42 15,0-41-15,22-1 16,-1 0-16,0 0 0,0-21 16,0 0-16,0 0 15,1 0-15,41 0 0,-42 0 0,0 0 16,22 0-16,-22-21 16,0 0-16,21 0 0,-20-1 0,-1-20 15,0 21-15,21-43 0,-21 43 16,-21 0-16,0 0 0,0 0 15,0 0-15,0-1 0,0 44 32,0-1-32,0 0 15,0 0-15,0 0 0,-21 0 16,21 1-16,0-1 0,0 0 0,0 21 16,0-21-16,0 1 15,0-1-15,21-21 31,1 0-15,-1-21 0,-21-1-16,21 1 0,-21 0 0,0 0 15,0 0-15,0 0 0</inkml:trace>
  <inkml:trace contextRef="#ctx0" brushRef="#br1" timeOffset="105191.41">10731 13991 0,'0'-21'15,"-21"169"-15,42-275 0,-42 85 0,21 21 16,-21 21-16,21 21 47,0 0-31,0 0-1,0 0-15,21-21 16,0 0-16,1 22 0,-1-22 0</inkml:trace>
  <inkml:trace contextRef="#ctx0" brushRef="#br1" timeOffset="105990.84">11134 14055 0,'0'-43'31,"-22"43"0,1 0-31,0 22 0,0-1 16,21 21-16,-21-21 0,21 0 16,-21 22-16,21-22 0,0 21 0,0-21 15,0 22-15,0-22 0,0 0 16,0 0-16,0 22 0,63-1 16,-21-21-16,43-21 15,-43 0-15,1 0 16,-1 0-16,0-21 0,1 0 15,-22 0-15,21-1 0,-21 1 0,22-21 16,20-22-16,-42 22 16,1 0-16,20-1 0,-21 1 0,0 0 15,22-64-15,-22 42 0,0 22 16,0-21-16,-21 20 0,0 1 16,0 0-16,0-22 0,0 43 15,0 0-15,-21 42 16,0 21-16,21-21 15,-21 22-15,-1-1 0,1 43 16,21-43-16,-21 0 0,0 1 16,21-1-16,0 0 0,-21 43 15,21-43-15,0-20 0,-21 62 16,21-63-16,0 22 16,0-22-16,0 0 0,0 0 0,0 22 15,0-65 32,0 1-47,0 0 0,21 0 0,0 0 16,0 0-16,0-22 15,0 22-15,1-21 0,20 21 0,-21-1 16,0 1-16,22 0 0,-22 0 16,0 0-16,0 21 0,0 0 15,0 0-15,-21 21 0,0 21 16,0-21-16,0 1 0,0 20 15,0-21-15,0 21 0,0 43 16,0-43-16,0-20 0,0-1 16,22 0-16,-1 0 0,0 0 15,21 0-15,-21-21 0,43 0 16,-43 0-16,21 0 0,43 0 16,-43-21-16,1-21 15,-1 0-15,-21 20 16,22-41-16,-22 21 0,42-43 15,-63 43 1,0 20-16,0 1 0,0 0 16,-21 21-16,-64 0 0,43 0 15</inkml:trace>
  <inkml:trace contextRef="#ctx0" brushRef="#br1" timeOffset="107370.59">1016 15346 0,'0'0'0,"0"-21"0,0-22 0,0 22 15,-21 0-15,21 0 0,-21 0 16,21 0-16,-22-1 0,1 22 16,21 22-1,-21-1-15,21 0 0,-21 21 16,21-21-16,0 22 0,0-1 0,0 0 16,-21 1-16,21-1 0,0 22 15,0-22-15,0-21 16,0 21-16,0-20 15,21-22 1,-21-22 0,21 1-16,0 0 0,-21 0 15,21 0-15,1 0 0,-1-1 16,-21 1-16,21 0 0,0 0 16,-21 0-16,42-43 15,-20 64-15,-1 0 16,-21 21-16,21 1 15,-21-1-15,21 21 0,-21-21 16,0 0-16,21 1 0,-21-1 16,0 0-16,0 0 0,43 21 15,-43-20-15,42-22 16,-21 21-16,0-21 0,0 0 16,1 0-16,-1 0 0,21-43 15,-21 43-15,0-21 16,22 0-16,-22 0 0,0-21 15,21-1-15,-42 1 0,22 21 16,-22-22-16,21 22 0,-21-21 16,0 21-16,0-22 0,0 22 0,0 0 15,0 0-15,0 42 32,0 0-32,0 0 0,0 1 15,0-1-15,0 0 0,0 21 16,0-21-16,0 22 0,0-22 15,0 21-15,0-21 0,42 22 16,-21-22-16,-21 0 0,43 0 16,-22-21-16,0 21 0,0-21 15,0 0-15,22 0 0,-1 0 16,-21-21-16,0 0 0,22 21 16,-22-21-16,0 0 0,0 0 15,0-1-15,0-20 0,1 21 0,-22-43 16,21 43-16,-21 0 15,0-42-15,0 41 0,0 1 16,-21 21 0,-1 21-16,1 1 15,21-1-15,0 21 16,-21-21-16,21 22 0,-21 20 16,21-21-16,0-20 0,0 20 15,0-21-15,0 0 0,21 22 16,0-22-16,0-21 0,1 21 15,-1-21-15,0 0 0,42 0 16,-20 0-16,-1 0 0,22-21 16,-1 0-16,-21 21 0,22-22 0,-1 1 15</inkml:trace>
  <inkml:trace contextRef="#ctx0" brushRef="#br1" timeOffset="109958.37">3598 15155 0,'0'0'15,"0"-21"-15,-21 0 0,0 0 16,0 0-16,21 42 16,0 0-1,-21 0-15,21 22 0,0-22 16,0 21-16,0 0 0,0 1 0,-22-22 16,22 21-16,0 1 0,0-22 0,0 21 15,0-21-15,0 0 0,0 1 16,-21-1-16,21 0 0,0 0 15,0-42 17,0 0-32,21 0 0,-21-1 15,22 1-15,-22 0 0,21 0 16,-21-21-16,21 20 0,-21-20 0,0 0 16,42-43-1,-21 64-15,1 21 16,-1 21-1,-21 0-15,0 0 0,0 1 0,21 20 16,-21 0-16,0-21 0,21 22 16,-21-22-16,21 21 0,-21-21 0,0 1 15,21-1-15,1 0 0,-22 0 0,21 0 16,0-21-16,0 0 0,21 0 16,-20 0-16,-1 0 0,21 0 15,-21-21-15,0 21 16,1-21-16,-1 0 0,0 0 15,21-43-15,-21 22 0,1-1 16,20-41-16,-21 41 16,-21 1-16,0 0 0,0-1 0,21 22 15,-21-42-15,0 42 16,0 42 0,0 0-16,0 0 15,0 0-15,0 22 0,0-1 16,-21-21-16,21 21 0,0 1 15,0-1-15,0 0 0,0 22 16,21-22-16,0-21 0,22 22 16,-22-22-16,0 0 0,0 0 15,22-21-15,-22 0 0,63 21 16,-41-21-16,63 0 16,-64-21-16,0 0 0,1 21 15,-1-21-15,0 0 0,-21 0 16,22-1-16,-1-20 0,-21 21 0,0 0 15,1-22-15,-1 22 0,-21-21 16,0-22-16,0 22 16,0 21-16,0-21 0,-21 20 0,-1 22 15,1 0-15,0 0 16,0 0-16,-85 43 16,85-22-16,0 21 0,-22-21 15,22 22-15,-42 41 16,42-41-16,21-22 0,0 42 15,0-41-15,0 20 16,0-21-16,0 0 0,42-21 16,-21 0-16,0 0 0,0 0 15,1 0-15,-1 0 0,42-21 16,-42 0-16,22 0 0,-22-22 16,0 22-16,0-42 15,0 42-15,-21-85 16,0 85-16,0-1 15,0 1-15,0 0 0,0 0 16,0 42 0,0 0-16,0 0 0,0 1 15,0-1-15,0 21 0,0-21 16,0 0-16,0 43 0,0-43 16,0 0-16,22 0 15,-22 1-15,21-1 0,0 0 16,0 0-16,0-21 0,43 0 15,-43 0-15,0 0 0,21 0 16,-20 0-16,-1 0 0,85-42 16,-85 21-16,21-1 0,0-20 15,-20 21-15,-1-43 16,-21 22-16,0 21 0,0-43 16,0 43-16,-21 21 31,-1 21-31,22 1 0,-21-1 15,21 42-15,-21-42 16,0 43-16,21-43 0,0 0 16,0 22-16,0-22 15,0 0-15,0 0 16,21-42 15,-21 0-31,21 21 0,-21-21 16,21-1-16,-21 1 0,22-42 15,-1 42-15,0-22 0,0-20 16,0 42-16,-21-1 0,21 1 16,-21 0-16,22 0 0,-1 21 15,-21 21-15,21 0 16,-21 0-16,0 1 0,0 41 16,0-42-16,21 22 0,-21-22 15,21 0-15,0 0 0,-21 21 16,22-20-16,-1-1 0,0-21 15,-21 21-15,21 0 0,0-21 0,0 0 16,43 0-16,-43 0 16,0 0-16,0 0 0,22 0 0,-22 0 15,0-21-15,43-21 0,-43 20 16,0 1-16,0 0 0,0-21 16,0 21-16,1-64 15,-1 43-15,0-22 0,-21 22 0,0-1 16,21 1-16,-21 0 0,21 21 15,-21-1-15,0 1 0,0-21 16,0 63 0,0 0-1,0 22-15,0-22 0,0 21 0,0 43 16,-21-43-16,21 0 0,0 1 16,0-1-16,0 0 0,0-20 15,0 20-15,0-21 0,0 0 0,0 22 16,21-22-16,0 0 0,1-21 15,-1 0-15,0 0 0,21 0 16,1 0-16,-1 0 0,0 0 16,22 0-16,-22-21 15,-21 0-15,64-22 0,-64 22 16,21 0-16,-20 0 0,-1 0 16,-21-1-16,21-20 0,-21 21 15,0 0-15,0 0 0,0-1 16,0 1-16,-42 21 15,20 0-15,1 21 16,0-21-16,0 22 0,0-1 0,0 21 16,21-21-16,0 0 0,0 43 15,0-43-15,0 0 0,0 22 16,0-22-16,21 0 0,21 21 16,-21-42-16,0 21 0,43-21 15,-22 0 1,22 0-16,-43 0 0,21 0 15,22 0-15,-22 0 0,0-21 16,22-21-16,-22 21 16,-21 0-16,1-1 0,-1 1 0,0 0 15,0 0-15,0-43 0,0 43 16,-21 0-16,0 0 0,0 0 16,0-22-1,-21 43-15,-21 0 16,21 0-16,0 0 0,-1 0 15,1 22-15,0-1 0,21 0 16,-21 0-16,21 21 0,-21-20 0,21 20 16,0 0-16,0-21 15,0 1-15,0-1 0,0 0 16,0 0-16,0 0 16,21-21-1,0 0-15,0 0 0,0 0 16,-21-21-16,22 21 0,-1-21 0,-21 0 15,21 0-15,0-1 0,-21 1 16,42-63-16,-42 41 0,22 1 16,20-64-16,-42 64 15,21-22-15,0 22 0,-21 0 0,21-1 16,1-20-16,-1 20 16,-21 22-16,0 42 31,0 22-31,0-22 0,0 21 0,-21 22 15,-1-22-15,22 0 0,0 22 0,0-22 16,-21 22-16,21 20 16,-21-41-16,21-1 0,0 22 15,0-43-15,0 0 0,0 21 16,0-21-16,21-21 0,0 0 16,1 0-16,-1 0 15,0 0-15,0 0 0,0 0 0,22-63 16,-22 42-1,0 0-15,0-1 0,-21 1 0</inkml:trace>
  <inkml:trace contextRef="#ctx0" brushRef="#br1" timeOffset="110206.38">6159 15219 0,'-42'21'0,"84"-42"0,-105 42 0,42 0 0,0-21 15,63 0 1,-21 0 0,21 0-16,1 0 0,-1 0 0,0 0 15,1 0-15,20 0 0,1-21 0,63 0 16,-85 21-16,22-21 15,41 0-15,-41 21 0</inkml:trace>
  <inkml:trace contextRef="#ctx0" brushRef="#br1" timeOffset="110685.37">9356 15050 0,'0'0'0,"0"-22"0,0 1 0,21 21 0,-21-21 16,0 42 15,0 0-31,0 1 0,-21 20 16,-1-21-16,22 43 0,-21-22 15,0 0-15,0 1 0,0 62 16,0-62-16,-1-1 0,-20 64 16,42-64-16,-21 1 15,0-22-15,21 0 16,21-21 0,0 0-16,0 0 0,0 0 15,22 0-15,-22-21 0,0 0 16,21 21-16</inkml:trace>
  <inkml:trace contextRef="#ctx0" brushRef="#br1" timeOffset="111058.41">9737 15346 0,'0'0'16,"0"21"0,-22 0-1,1 0-15,21 1 16,-21 20-16,21-21 0,0 43 15,0-43-15,0 42 16,0-42-16,0 1 0,0-1 16,21-21-16,22 0 15,-22 0-15,0 0 0,64 0 16,-43 0-16,-21-21 16,21-1-16,-20 22 0,41-84 15,-63 63-15,0-1 16,0-41-16,0 21 0,-21 20 15,0 1-15,0-21 0,-1 21 16,-41 0-16,42-1 0,-22 22 16,1 0-16,0 0 15,21 0-15,-22 0 0,22 22 16,0-22 0,0 0-1</inkml:trace>
  <inkml:trace contextRef="#ctx0" brushRef="#br1" timeOffset="111331.43">8996 15155 0,'0'0'0,"21"0"31,0 0-31,0 0 0,22 0 15,41-21-15,-41 21 0,-1 0 16,21-21-16,-20 21 0,20-21 16,43 0-16,-64 21 0,1 0 15,20 0-15,-20 0 0,-1 0 16,43-21-16,-64 21 16,0 0-16,21 0 15,-84 0 1,21 21-16,0 0 15,-22 0-15,1 0 0,-22 0 0</inkml:trace>
  <inkml:trace contextRef="#ctx0" brushRef="#br1" timeOffset="111826.46">3281 16425 0,'0'22'15,"-21"-22"-15,21 21 16,-22 0-16,22 0 0,0 0 16,-21 22-16,21-22 15,-21 42-15,0-42 0,21 1 16,0 20-16,0-21 16,-21-21-16,21 21 0,0 0 15,0-42 16,0 0-31,0 0 0</inkml:trace>
  <inkml:trace contextRef="#ctx0" brushRef="#br1" timeOffset="112011.46">3365 16171 0,'22'0'0,"-22"-21"16,0 42 31,0 1-32,0-1 1</inkml:trace>
  <inkml:trace contextRef="#ctx0" brushRef="#br1" timeOffset="114741">3958 16637 0,'0'0'0,"21"0"0,0 0 16,1 0-16,-1-21 16,-21 0-1,0 0-15,0-1 0,0 1 16,0 0-16,-21 0 15,-1 0-15,22 0 0,-21-1 0,0 22 16,0-21-16,0 21 0,-22 0 16,22 0-16,0 0 0,-21 0 0,21 0 15,-1 21-15,-20 1 0,21-22 16,-43 63-16,43-42 16,0 0-16,-21 85 15,42-85-15,0 22 16,0-22-16,0 0 0,0 0 0,21 22 15,-21-22-15,42-21 16,1 0-16,-22 0 0,0 0 0,21 0 16,-21 0-16,22-21 0,-22-1 15,21 1-15,-21 0 0,43-21 16,-43-1-16,21 22 0,1-63 16,-1 41-16,-21 1 0,22-43 15,-22 22-15,0 20 16,0-20-16,-21 21 0,0-1 15,0-41-15,0 62 0,0 1 16,0 0-16,-21 21 16,0 21-1,0 22-15,21-22 0,-22 21 16,22 0-16,0 1 0,-21-1 0,21 0 16,0 1-16,-21 20 0,21-20 15,0-1-15,0 21 0,0-20 16,0-1-16,0 0 0,0-20 15,0-1-15,64 42 16,-43-42-16,63-21 16,-62 0-16,41-21 15,-21 21-15,1-21 0,20-21 16,-42 21-16,1-1 16,-1-20-16,0 21 0,0 0 0,-21-22 15,0 1-15,0 21 0,0 0 16,0 0-16,-21-1 15,0 22-15,0 0 0,-1 0 16,1 0-16,0 22 0,0-1 16,21 0-16,-21 0 15,21 21-15,0 1 0,0-1 16,0-21-16,0 0 16,21 1-16,0-1 0,0 0 0,22 0 0,-22 0 15,21 0-15,-21-21 0,22 0 16,-1 0-16,0 0 0,43-21 15,-22 0-15,22-21 16,-43 21-16,1-1 0,20-20 16,-20 0-16,-22 21 0,0-1 15,0-20-15,-21 21 0,0-21 16,0 20-16,0 44 31,0-1-31,0 0 16,-21 0-16,21 0 0,-21 22 15,21-22-15,0 0 0,0 21 16,0 1-16,-21-22 0,21 0 16,0 0-16,0 0 0,0 0 15,0 1-15,0-44 32,0 1-32,0 0 15,21-21-15,-21 21 0,0-1 16,21 1-16,-21-21 0,21 21 15,-21-22-15,0 22 0,42-42 16,-20 42-16,-22-1 16,0 44-1,0-1-15,0 0 16,0 0-16,0 0 0,0 0 16,0 22-16,0-22 0,21 0 0,-21 0 15,21 0-15,0 1 0,21 20 16,-20-21-16,-1 0 0,21-21 15,-21 0-15,22 0 0,84 0 16,-85 0-16,-21 0 16,64-42-16,-64 21 15,42-43-15,-41 43 16,-1-21-16,0-22 0,0 22 16,-21 0-16,21-22 0,-21 22 15,0-1-15,21-41 0,-21 41 16,0 1-16,0 21 0,0 0 15,0 0-15,0-1 0,0 44 16,0-1-16,-21 0 16,21 0-16,-21 21 0,0 1 15,21-1-15,0 0 0,0 1 0,-21 20 16,0-20-16,21-1 0,0 0 16,0-21-16,0 22 0,0-1 15,0-21-15,0 0 0,21 22 16,0-43-1,21 0-15,-21 0 0,1 0 16,20 0-16,0 0 0,-21-21 16,22-1-16,-22 22 0,0-21 15,0 0-15,22-21 0,-1-1 16,-42 22-16,0 0 16,0 0-16,21 0 0,-42 42 31,21 0-16,0 0-15,0 0 0,0 1 16,0-1-16,0 0 0,0 0 16,0 0-16,0 0 0,0 22 15,0-22-15,21-21 0,0 21 16,0 0-16,1-21 0,41 0 16,-21 0-16,1 0 0,41 0 15,-41 0-15,-1-21 16,0 0-16,22 0 0,-22 0 0,1-1 15,41-20-15,-41 0 0,-22 21 16,0-22-16,0 1 0,-21 21 16,0-64-16,0 43 15,0-1-15,0-20 0,0 42 16,0-22-16,0 65 31,0-1-31,-21 21 0,0-21 16,21 22-16,-21-1 0,-1 43 15,1-43-15,0 64 16,0-64-16,0 22 0,0 63 16,-1-85-16,1 21 0,-42 64 15,42-84-15,-1 63 16,1-64-16,21 0 0,-21 22 0,21-43 16,0 21-16,0 1 0,0-1 15,0-21-15,0 0 0,42 22 16,-20-43-16,-1 0 15,21 0-15,-21 0 0,22 0 16,-1-43-16,0 22 0,-21 0 16,43-43-16,-43 43 15,0-21-15,0 21 0,-21-22 0,0 1 16,0 0-16,0-22 16,0 22-16,0-22 0,-42-41 15,21 41-15,0 22 0,-22-43 16,22 64-16,-42-21 15,42 20-15,-1 22 0,65 22 32,-22-22-17,0 0-15,0 0 0,22 0 0,-22 0 16,0 0-16,85 0 16,-85-22-16,21 22 0,22-42 15,-43 21-15,0 0 16,0 21-16,0-21 0,1-1 15,-1 1-15,0 0 0,-21 0 0,0 42 47,0 0-31,0 0-16,0 1 0,0-1 16,0 0-16,0 0 15,0 0-15,21-21 16,0 21-16,0-21 0,1 0 15,-1 0-15,0 0 0,0 0 16,0 0-16,0 0 0,43-42 16,-43 42-16,0-21 0,22-21 15,-22 42-15,0-22 0,21-20 16,-21 21-16,-21 0 0,0 0 16,0-1-1,0 44 1,0-1-1,-21 0-15,0 21 16,21-21-16,-21 43 0,21-22 16,0 64-16,-21-42 0,21-1 15,-21 1-15,21-1 16,-22 1-16,22 126 0,0-105 16,0-22-16,0 1 0,0-1 15,0 1-15,0 42 16,0-43-16,0-21 0,0 43 15,22-43-15,-1 1 0,-21-22 16,21 0-16,-21 0 0,21 22 16,0-43-16,-21-22 15,0 1-15,0 0 16,21 0-16,-21-21 0,0-1 16,0 1-16,0 0 0,0-22 0,0-42 15,-21 22-15,0 20 0,21 1 16,0-1-16,-21 1 0,21 20 15,0-63-15,0 43 0,0 21 16,0-1-16,0 1 16,0 0-16,21-85 15</inkml:trace>
  <inkml:trace contextRef="#ctx0" brushRef="#br1" timeOffset="115043.11">6604 16087 0,'-21'0'15,"0"0"64,-1 0-64,1 0-15</inkml:trace>
  <inkml:trace contextRef="#ctx0" brushRef="#br1" timeOffset="115252.28">5800 16404 0,'0'0'16,"0"21"-16,0 1 15,21-22-15,0 0 16,0 0-16,21 0 0,-20 0 15,20 0-15,0 0 0,1 0 0,-1 0 16,0 0-16,1-22 0,-1 22 0,0 0 16,1-21-16,-1 0 0,0 21 15,64-42-15</inkml:trace>
  <inkml:trace contextRef="#ctx0" brushRef="#br1" timeOffset="115715.15">8721 16722 0,'0'21'15,"0"-42"-15,-22 42 0,22 0 0,0 0 16,22-42 46,-22 0-46,0 0 0,-22 21-1,1 0 1,21 21 0,0 0 15</inkml:trace>
  <inkml:trace contextRef="#ctx0" brushRef="#br1" timeOffset="126642.17">1206 17420 0,'22'0'0,"-22"-21"109</inkml:trace>
  <inkml:trace contextRef="#ctx0" brushRef="#br1" timeOffset="127122.89">1376 17230 0,'21'-21'16,"0"21"0,0 0-16,-21-22 15,-21 22 16,0 0-31,0 0 0,-22 0 16,22 22-16,0-1 0,-21-21 16,-1 21-16,22 0 0,-21 21 15,21-20-15,-22-1 0,-20 63 16,42-41-16,-22-1 0,22 0 16,0 22-16,0-22 0,0 1 15,0 20-15,-1-21 0,22 1 0,0-1 16,0 0-16,0 1 15,0-1-15,0 0 0,0 1 0,0-1 16,0 0-16,22 1 0,-1-1 16,0 0-16,0 1 0,0-1 15,22-21-15,-22 22 0,0-22 16,64 42-16,-64-63 0,21 21 16,0 1-16,-20-22 0,20 0 15,0 0-15,-21 0 0,22 0 16,20 0-16,-42 0 15,22-43 1,-22 22-16,-21 0 16,21 0-16,-21 0 0,0-1 0,0 1 15,21 0-15</inkml:trace>
  <inkml:trace contextRef="#ctx0" brushRef="#br1" timeOffset="128022.7">2053 17547 0,'0'0'0,"21"-21"0,0 0 0,-21 0 15,22 21-15,-22-21 0,0-1 16,21 22 0,0 0 15,-21 22-31,0-1 0,0 0 15,-21 0-15,0 21 16,-1 1-16,1-1 0,-21 43 16,21-43-16,0 22 0,-22 20 15,22-41-15,0-1 0,0 0 16,0-21-16,-1 22 0,1-22 16,0 0-16,21 0 0,-21 0 15,21 1 1,0-44-1,0 1-15,21 0 16,0 0-16,-21 0 0,85-106 16,-64 84-16,0 1 15,22-21-15,-22-1 16,85-105-16,-85 126 16,0 1-16,0 0 0,43-1 15,-64 22-15,21 0 0,-42 42 31,-1 0-15,1 1-16,-21 41 16,21-21-16,0 1 0,-1-1 15,1 0-15,0 1 0,-42 41 16,41-41-16,-20 20 16,21-42-16,21 1 0,-21-1 15,21 0-15,-21 0 0,21 0 16,21-42 46,-21 0-62,21 21 0,-21-21 0,21 0 16,0-22-16,0 22 0,-21 0 16</inkml:trace>
  <inkml:trace contextRef="#ctx0" brushRef="#br1" timeOffset="129242.5">2455 17209 0,'0'-22'15,"21"44"48,1-1-63,-1 0 0,-21 0 15,21 0-15,21 43 16,-21-43-16,-21 0 16,22 0-16,-22 22 0,21-22 15,0 21-15,-21 0 0,0 1 16,21-1-16,0 43 0,0-64 15,-21 21-15,0 43 16,0-43-16,0-21 0,0 22 16,0-22-16,-21 21 0,-21 1 15,0-1-15,20-21 16,-20 0-16,21 0 0,-21 1 0,-22 20 16,-21 43-1,64-85-15,0 21 16,21 0-16,0 0 15,-21-21-15,21 21 16,-21-21-16,42 0 31,0 0-15,-21-21-16,21 0 0,0 21 0,1-21 16,-1 0-16,0-1 0,0 1 15,0 0-15,0 21 0,22-42 16,-22 21-16,0-22 0,-21 22 15,21 0-15,0 0 0,1 0 16,-1-22-16,-21 22 0,0-21 16,21-1-16,-21 1 0,21 0 15,-21-1-15,0 1 0,0 0 0,0-1 16,0 1-16,0-21 16,0 20-16,0 22 0,0-21 0,0 21 15,0-1-15,0 1 0,-21-21 16,0 21-16,0 0 0,-1-1 15,1 1-15,21 0 16,-21 21-16,21-21 0,-21 0 16,0 0-16,0 21 15,-1 0 1,22 21 46,22-21-46,-1 21-16,0 0 0,0-21 16,0 21-16,-21 0 0,21 1 15,1-1-15,-1 0 0,0 0 0,0 0 16,0 22-16,0-22 0,1 21 16,-1-21-16,-21 22 0,0-1 0,21-21 15,-21 21-15,0 1 16,0-1-16,0 0 0,0 1 0,0-22 15,0 21-15,-21 1 0,0-22 16,-1 21-16,-20-21 0,21 22 0,-64 20 16,64-42-16,-21 0 15,-1 1-15,1-1 0,21 0 16,-64 21-16,64-42 16,0 21-16,0 1 0,0-22 15,-1 21-15,22 0 16,-21-21-16,0 21 0,21 0 15,0 0 1,21-21 62,0 0-62,-21-21-16,0 0 31,0 0-31,22 0 16,-22 0-1</inkml:trace>
  <inkml:trace contextRef="#ctx0" brushRef="#br1" timeOffset="132310.5">3619 17738 0,'0'21'0,"-21"-21"156</inkml:trace>
  <inkml:trace contextRef="#ctx0" brushRef="#br1" timeOffset="132771.24">3535 17674 0,'-21'0'0,"42"0"0,-64 0 0,22 0 15,0 0-15,0 0 0,0 0 16,0 0-16,-1 0 0,1 0 16,-21 0-16,21 0 0,0 0 15,-1 0 1,44 0 15,-1 0-15,0 0-16,21 0 0,1 0 0,20 0 15,1 0-15,-1 0 0,1 0 16,-1 0-16,1 0 0,-1 0 16,1 0-16,126 0 15,-126 0-15,-1 0 0,1 0 16,-22 0-16,0 0 0,43 0 16,0 0-1,-64 0-15,0 0 0,-42 0 63,0 0-63,-1 0 15,1 0-15,0 0 16,0 0-16,0-21 0,0 21 16</inkml:trace>
  <inkml:trace contextRef="#ctx0" brushRef="#br1" timeOffset="133282.94">4254 17441 0,'0'0'0,"-21"0"16,21 22 31,0-1-47,21-21 15,-21 21-15,22-21 0,-1 21 16,0 0-16,0-21 0,64 43 16,-43-22-16,-21-21 15,0 21-15,22-21 0,41 21 16,-62 0-16,-1-21 16,0 21-16,-21 1 15,0-1 16,-21 0-31,0-21 0,-1 21 16,1-21-16,0 21 0,-21 0 16,21 1-16,-22-22 0,1 21 15,0 0-15,-43 42 16,64-41-16,-22-1 0,1 0 16,21 0-16,-21 21 0,-22 1 15,43-22-15,0 0 0,-22 0 16,43 0-16,0 1 15,-21-1-15,21 0 0,0 0 16,21-21 15,1 0-15,-22-21-16,21 0 16,0 0-16</inkml:trace>
  <inkml:trace contextRef="#ctx0" brushRef="#br1" timeOffset="133852.62">5122 17399 0,'0'0'0,"-21"0"0,42 0 46,0 0-46,1 0 0,-1 0 16,21 0-16,0 0 0,43 0 16,-43 0-16,22 0 0,-22 0 15,1 0-15,62 0 16,-62 0-16,-1 0 0,0 0 16,1 0-16,-22 0 0,-42 0 31,0 0-31,-1 0 15,1 0-15,0 0 16,-21 0-16,21 0 0,-43 0 16,43 0-16</inkml:trace>
  <inkml:trace contextRef="#ctx0" brushRef="#br1" timeOffset="134131.34">5461 17399 0,'-21'0'15,"0"0"-15,21 21 0,0 0 16,0 1-16,-22 20 16,22-21-16,0 21 0,-21-20 0,21 20 15,0 0-15,0 1 0,0-1 16,-21 43-16,21-64 16,-21 21-16,21 0 0,0-20 0,-21-1 15,21 21-15,0-21 0,0 0 16,0 1-16,0-1 0,21-21 47,0 0-47,-21-21 15,21 21-15,0-22 0,1 1 16</inkml:trace>
  <inkml:trace contextRef="#ctx0" brushRef="#br1" timeOffset="134534.12">5694 17844 0,'0'0'16,"0"-22"-16,0 1 16,0 0-1,21 0-15,0 0 16,-21 0-16,21 21 0,0-22 16,1 22-16,-1 0 0,0 0 15,64 0-15,-64 0 16,0 0-16,0 0 15,0 22-15,43 62 0,-43-63 16,-21 1-16,0 20 0,0-21 16,0 21-16,0-20 0,0-1 15,-21 0-15,0 21 0,-22-21 16,43 1-16,-21-1 16,0-21-16,21-21 31,0-1-31,21 1 15,0-21-15,0 21 16,-21 0-16,22-22 0,-1 22 0,-21 0 16,21-21-16,0 20 0,0-20 15,0 0-15,1 21 16,20-22-16,-21 43 16,0-21-16,0 21 0</inkml:trace>
  <inkml:trace contextRef="#ctx0" brushRef="#br1" timeOffset="137734.8">6879 17992 0,'0'0'0,"0"-21"32,0-1-32,0 1 15,21 21-15,-21-21 0,21 0 16,-21-21-16,0 20 16,0 1-16,0-21 0,0 21 15,0 0-15,0-1 0,-21 1 16,0 0-16,0 21 0,0 0 15,0 0-15,-22 0 0,22 0 16,-21 0-16,21 0 0,-22 21 16,22 0-16,-21 22 0,-22 63 15,43-85-15,0 63 16,0-62-16,21-1 0,0 21 16,0-21-16,0 0 0,0 1 15,21-1-15,21-21 16,-21 0-16,1 0 0,41 0 15,-21 0-15,-20-21 16,20-1-16,0 1 0,-21 0 0,22 0 16,-22 0-16,21 0 0,-21-1 15,22-41-15,-43 21 0,21 20 16,0-41-16,-21 42 16,0 0-16,0-1 0,0 44 31,0-1-31,0 0 0,0 0 15,0 21-15,0-20 16,0-1-16,0 42 16,0-20-16,0-22 0,0 21 15,21-21-15,-21 0 0,21 22 16,1-43-16,-1 0 0,0 21 16,0-21-16,21 0 15,-20 0-15,20-42 16,-21 20-16,0 1 0,22-21 15,-22 21-15,0-22 0,-21 22 16,21-21-16,0 21 0,-21-22 16,0 22-16,0 0 0,21 0 15,-21 0-15,0 0 0,22 21 16,-22 21 0,0 0-1,0 0-15,0 0 0,0 0 16,0 22-16,0-22 0,0 0 15,0 0-15,0 0 0,0 1 16,0-1-16,0 0 0,21 21 16,0-21-16,0-21 15,0 0-15,0 0 0,1 0 16,-1 0-16,0 0 0,21 0 16,-21-21-16,1 0 0,-1 0 15,0 0-15,0 0 0,21-22 16,-20 22-16,-1-21 0,21-22 15,0 1 1,-42 42-16,22-1 16,-22 1-16,0 42 31,0 1-31,0-1 0,0 0 16,0 0-16,-22 0 0,22 0 15,0 1-15,0 20 0,0-21 16,-21 0-16,21 22 15,0-22-15,0 0 0,0 21 16,21-21-16,1 1 16,-1-22-16,0 0 0,21 0 15,-21 0-15,43 0 16,-43 0-16,0-22 0,22 22 0,-22-21 16,0 0-16,21 0 0,-21 0 15,1 0-15,-1-1 0,21-41 16,-21 21-16,-21 20 0,21-41 15,-21 42-15,0-43 16,-21 64 15,0 0-31,0 0 0,21 21 0,-21 1 16,21-1-16,-21 0 16,21 0-16,0 43 0,0-43 15,0 0-15,0 0 0,0 0 16,0 0-16,0 22 0,21-22 15,0 21 1,21-42 0,-21 21-16,1-21 0,41 0 15,-42 0-15,0 0 0,22 0 16,-22-21-16,21 0 0,1 0 16,-1 0-16,0-22 15,-21 22-15,-21 0 0,22-42 16,-22 41-16,0-20 0,0 21 15,0-21-15,0 20 16,0 44 15,0-1-31,21-21 0,0 21 16,-21 0-16,42 21 0,-42-20 16,21-1-16,1 0 0,-22 0 15,0 0-15,0 0 16,0 1-16,0-1 15,0 0-15,21-21 16,0 0 0,0 0-16,0 0 0,0 0 15,1 0-15,-1 0 0,21-21 16,-21 21-16,22-21 0,-1-1 16,-21 1-16,21 0 0,1 0 0,41-21 15,-62 20-15,20-20 16,-21 21-16,0-21 0,-21 20 0,0-20 15,0 21-15,0 0 16,-21 21-16,0 0 0,0 0 16,0 0-16,-1 21 0,-20 0 15,42 0-15,-21 0 0,21 1 16,0-1-16,0 0 0,0 0 16,0 21-16,0-20 0,0-1 0,21 0 15,-21 0-15,21 0 0,0 0 16,1 1-16,-22-1 0,21 0 15,0-21-15,-42 0 47,0 0-47,-1-21 0,1 0 16,0 21-16,0-22 0,0 22 16,0-21-16,-1 21 0,22 21 31,22 1-16,-1-1-15,0 0 16,0-21-16,0 21 0,0-21 16,22 0-16,-22 0 0,0 0 15,0 0-15,0 0 0,1 0 16,20 0-16,-21 0 16,43-21-16,-43 0 0,0 0 15,21-22-15,-21 1 16,22-43-16,-43 43 15,21 21-15,-21 0 0,21-1 16,-21 1-16,0 0 0,0 42 31,0 0-31,-21 1 16,21-1-16,-21 0 0,21 0 16,0 0-16,0 0 0,0 43 15,0-43-15,0 0 0,0 0 16,21 1-16,-21-1 0,42-21 15,-21 21-15,1-21 0,41 0 16,-21 0-16,1 0 16,-1 0-16,-21 0 0,22 0 0,20-42 15,-21 20-15,-20 1 16,20-21-16,-21 21 16,0-22-16,0 22 0,1-42 15,-22 42-15,21 21 0,-21-22 16,0 44-1,0-1 1,0 21-16,-21-21 16,21 0-16,0 1 0,-22-1 15,1 0-15,0 21 16,21-21-16,0 1 0,-21-1 0,21 0 16,-21-21-16,21 21 0,-21-21 15,21-21 16,21 0-15,0 0-16,0-1 0,0 1 0,0 0 16,1 0-16,-1-21 0,0 20 15,85-83 1,-85 83-16,0 22 0,0 0 16,0 0-16,1 0 15,-22 22-15,0-1 0,0 0 16,0 0-16,0 0 0,0 0 0,0 1 15,21 20 1,-21-21-16,21 21 0,-21-20 16,21-1-16,21 0 15,-20-21-15,-1 21 0,21-21 16,0 0-16,1 0 0,-22 0 0,21 0 16,1 0-16,-1 0 0,-21 0 15,21 0-15,1-21 0,-22 0 0,42-22 16,-20 1-16,-1-21 15,-21 41-15,0-20 16,-21 0-16,0 21 0,0-1 0,0-41 16,-21 42-16,0 21 15,0 0-15,0 0 0,-22 0 16,-62 42-16,62-21 16,22 0-16,0 1 0,0 20 15,0-21-15,-1 21 0,22 1 16,0-22-16,0 0 0,0 0 15,22 0-15,-1-21 16,21 22 0,-21-22-16,22 0 0,-22 0 0,0 0 15,0 0-15,43-43 16,-43 22-16,0 0 16,0 0-16,-21 0 0,0-1 15,-21 22 16,0 22-15,21-1-16,-21 0 0,-1 0 0,-20 0 16,21 22-16,0-22 0,0 21 15,-43 43-15,43-43 16,0 0-16,21 22 0,0-22 0,-21 22 16,21 42-16,0-43 15,0 1-15,0 63 16,0 42-16,0-106 15,0 1-15,-22-64 16,1 0 0,0 0-16,0 0 15,0 0-15,0 0 0,-1 0 16,1 0-16,0 0 0,-21 0 16,21 0-16,-22 0 0,-20 0 15,42 0-15,-22 0 16,22 0-16,0 0 15,21-21-15,0-22 0,0-62 16,0 41-16,0 1 0,0-1 16,0-21-16</inkml:trace>
  <inkml:trace contextRef="#ctx0" brushRef="#br1" timeOffset="137979.66">10245 17145 0,'0'-21'15,"0"0"32,21 21 0,-21-21-47,21 21 0,-21-22 16,21 1-16</inkml:trace>
  <inkml:trace contextRef="#ctx0" brushRef="#br1" timeOffset="-151208.5">2201 16806 0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9T04:20:43.7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1143 318 0,'0'0'0,"21"0"0,-21-22 15,0 1 16,0 0-31,0 0 0,0 0 16,0 0-16,0-1 16,0 1-16,0 0 15,0 0 1,0 0-16,-21 21 31,21 21-31,-21 0 0,21 0 16,-21 22-16,-1-22 0,22 21 15,0 0-15,-21 1 0,0-1 0,21 22 16,-21-22-16,0 0 0,0 1 16,-1 20-16,1-21 0,0 1 15,0 20-15,-21 43 16,-1-64-16,22 1 0,0 20 16,0-20-16,-22-22 0,22 21 0,21 0 15,-21-20-15,21-1 0,0 0 16,-21-21-16,21 21 0,0-42 31,21 0-31,0 0 0,0-1 16</inkml:trace>
  <inkml:trace contextRef="#ctx0" brushRef="#br0" timeOffset="359.79">1164 339 0,'0'-21'0,"0"42"0,0-64 0,0 22 0,0 0 16,0 0-16,0 0 15,0 42 17,0 0-32,0 0 15,0 0-15,0 22 0,0 20 16,0-20-16,0 41 15,0-41-15,0-1 0,0 0 16,0 1-16,0 20 0,0 22 16,0-43-16,0 0 15,0 1-15,0-1 0,-21 0 0,21 22 16,0-43-16,-21 21 16,21-20-16,0-1 0,0 0 15,-21-42 16,-1 0-15</inkml:trace>
  <inkml:trace contextRef="#ctx0" brushRef="#br0" timeOffset="643.76">741 931 0,'0'-21'16,"0"0"0,0 0-16,21 21 0,0 0 15,0-21-15,0 21 0,22-43 16,-1 43-16,-21-21 0,22 21 16,-22-21-16,21 21 15,22-21-15,-43 21 0,0-21 16,21 21-16,-21 0 0,1-21 15,-1 21-15,0 0 0,0-22 16,-21 1-16,21 21 16,0-21-16,1 0 15,-1 21-15</inkml:trace>
  <inkml:trace contextRef="#ctx0" brushRef="#br0" timeOffset="1280">1841 148 0,'0'0'0,"0"-21"15,0 0-15,-21 0 16,0 21 0,21 21-16,-21 0 0,21 0 15,-21 0-15,0 22 0,21-1 16,0 0-16,-22 22 0,22-22 15,-21 22-15,21-22 0,-21 22 16,21-22-16,0 21 0,-21 1 0,21-22 16,-21 22-16,21-22 0,-21 0 15,21 22-15,0-43 0,0 21 16,0 1-16,0-22 0,0 21 16,0-21-16,0 1 15,-22-22 16,22-22-15,0 1-16,0 0 0,0 0 0,0-43 16,0 43-16,0-42 15,0 20-15,22 22 0,-1-21 16,0 21-16,0 0 0,21-43 16,1 43-16,-22 0 15,21 0-15,-21 21 0,22-22 16,20 22-16,-42 0 0,22 0 15,-1 0-15,0 22 16,-20-1-16,-1 0 0,0 21 16,-21-21-16,0 43 0,0-22 15,0 22-15,-21-43 16,0 21-16,-1-21 0,-20 22 16,0-22-16,-1 0 0,22 0 0,-21 0 15,0 1-15,-1-22 0,1 21 16,21-21-16,-22 0 15,22 0-15,0 0 16,21-21 0,0-1-16,0 1 15,21 0-15,0 0 16</inkml:trace>
  <inkml:trace contextRef="#ctx0" brushRef="#br0" timeOffset="2008.54">2603 804 0,'0'-21'31,"22"21"-31,-22-21 0,21 21 16,0-21-16,0 0 0,0 0 15,0-1-15,1 1 16,20 0-16,-42 0 0,0 0 16,-21 21-1,0 0 1,-1 0-16,-62 0 16,63 0-16,-22 0 0,1 21 15,0-21-15,20 21 0,1 0 16,-21 0-16,21 1 0,0-22 0,21 21 15,0 0-15,0 0 0,0 21 16,0-20 0,0-1-16,21 0 0,0 0 0,0 0 15,0-21-15,0 21 0,22 1 16,-22-1-16,21 0 0,-21 0 0,43 0 16,-43 0-16,0 1 15,0-1-15,1 0 0,-1 0 0,-21 0 16,0 0-16,0 1 15,0-1-15,-21-21 0,-1 21 0,1 0 16,-21-21-16,0 21 0,-1-21 16,1 0-16,-43 21 0,43-21 15,-22 0 1,22 0-16,21 0 0,-21 0 16,20 0-16,1 0 0,0-21 15,0 21-15,21-21 0,0 0 16,0 0-16,0 0 15,0-1-15,0 1 0,0 0 16,21 21-16,0-21 0,0 0 16,22 0-16,-22-1 0</inkml:trace>
  <inkml:trace contextRef="#ctx0" brushRef="#br0" timeOffset="2403.6">3175 275 0,'0'0'0,"0"-42"0,21-64 15,-21 85 1,0 0-16,0 0 16,0 42-1,0 0 1,0 21-16,0-21 0,-21 22 0,21-1 15,-21 22-15,21-22 16,0 21-16,-21-20 0,-22 126 16,22-105-16,0-1 15,0 1-15,21-1 0,-21 1 0,-1-22 16,1 0-16,21 1 0,0-1 16,-21 0-16,21-21 0,-21 1 0,21-1 15,0 0-15,0 0 0,0 0 16,0 0-16,21-21 47,-21-21-47,21 0 0,0 0 15,1 0-15,-1 0 0</inkml:trace>
  <inkml:trace contextRef="#ctx0" brushRef="#br0" timeOffset="2904.09">3450 741 0,'0'0'16,"-21"21"15,0 0-15,21 0-16,-21 1 0,-1-1 0,1 21 16,21-21-16,-21 22 0,21-1 15,-21-21-15,0 21 0,21-20 16,0 20-16,0-21 0,0 0 15,0 0-15,0 1 0,0-1 0,0 0 16,0 0-16,0 0 16,21-21-16,21 21 0,-21-21 15,1 0-15,-1 0 16,0 0-16,21 0 0,22-21 0,-43 0 16,21 0-16,1 0 15,-22 0-15,21-1 0,-21 1 0,43-42 16,-43 20-16,-21 1 15,0 0-15,0 21 0,0-22 0,0-20 16,0 20-16,-21 1 16,0 21-16,-1 0 0,-20 21 15,21 0-15,0 0 16,0 0-16,-1 0 0,1 0 0,0 0 16,0 21-16,21 0 0,-21-21 15,-22 42-15,43-20 0,0-1 16,-21 0-16,21 0 0,-21 21 15,21-20-15,0-1 0,0 0 16,0 0-16,0 0 16,21-21-1,0 0-15,1 0 0,-1-21 16</inkml:trace>
  <inkml:trace contextRef="#ctx0" brushRef="#br0" timeOffset="3821.2">4064 762 0,'21'-21'31,"-21"0"-31,0 42 32,0 0-17,0 0-15,0 0 16,0 22-16,-21-22 0,21 0 0,0 21 15,0-20-15,0 20 0,0-21 16,0 21-16,-21-20 0,21-1 0,0 0 16,0 21-16,0-21 0,0 1 15,0-1-15,0 0 16,21-21-16,-21 21 0,21-21 0,0 0 16,0 0-16,1 0 15,-1 0-15,0 0 0,0-21 16,0 0-16,0 21 0,1-21 15,-1-22-15,0 22 0,0 0 0,21-64 16,-20 64-16,20-64 16,-21 43-16,0 0 0,-21-1 15,21 22-15,-21-21 16,0 21 0,0 42 15,0 0-31,-21 0 0,0 0 15,21 1-15,-21 20 0,21-21 0,0 21 16,-21-20-16,21 20 0,0-21 0,0 21 16,0-20-16,0-1 15,0 21-15,0-21 0,0 0 16,21 1-16,21-1 16,-21-21-16,1 21 0,41-21 15,-42 0-15,43 0 16,-43 0-16,21 0 0,22-42 15,-22 42-15,-21-22 0,43-41 16,-43 21-16,0 20 0,21-20 16,-20 0-16,-1-22 0,21-42 15,-21 64-15,22-106 16,-43 106-16,21-1 16,-21 1-16,0 0 0,0 20 15,0 1-15,0-21 0,0 21 16,0 42 15,-21 0-31,21 0 0,0 0 16,-22 22-16,1-1 0,21 0 15,-21 1-15,21-1 0,0 0 0,-21 1 16,21-1-16,-21 22 0,21-22 16,-21 0-16,21 1 0,0 41 15,0-63-15,-22 64 16,22-43-16,0 1 15,0-22-15,0 0 16,0 0-16,22-21 31,-1 0-15,0 0-16,-21-21 0,21 21 16,21-42-16,-42-1 0,22 22 15,-1 0-15</inkml:trace>
  <inkml:trace contextRef="#ctx0" brushRef="#br0" timeOffset="4357.28">5376 931 0,'-21'64'16,"21"-43"-1,21-21 32,0 0-47,1 0 0,-1 0 16,21 0-16,-21-21 0,22 0 15,-22 0-15,0-1 0,21-20 16,-21 21-16,1 0 16,-22 0-16,21-1 15,-21 1-15,0 0 0,-21 21 31,-1 0-31,1 0 16,0 0-16,0 0 0,0 0 16,0 21-16,-22 0 0,22 1 15,0 20-15,0-21 16,21 0-16,0 22 0,-21-22 0,21 21 16,0-21-16,0 0 0,0 43 15,0-43-15,0 43 16,21-43-16,0 0 15,0 0-15,0-21 0,0 0 16,1 0-16,62 0 16,-63 0-16,1 0 15,-1 0-15,0 0 0,21-21 0,1 0 16,-22 0-16,0-1 16,21 1-16,-21 0 0,1 0 15,-22-21-15,21 42 0,-21-22 16,0 1-16,0 0 0,0 0 15,0 0-15,0 0 16</inkml:trace>
  <inkml:trace contextRef="#ctx0" brushRef="#br0" timeOffset="4864.32">4466 402 0,'21'0'16,"0"0"-16,1 0 15,-1 0-15,21 0 0,0 0 0,1 0 16,-1 0-16,22 0 0,84 0 15,-64 0 1,-41-21-16,-1 21 0,22 0 16,-43 0-16,0 0 0,0 0 15,0 0-15</inkml:trace>
  <inkml:trace contextRef="#ctx0" brushRef="#br0" timeOffset="5596.07">6858 339 0,'0'0'0,"0"-21"0,0-1 16,-21 22-16,21 22 47,0 20-47,21-21 16,0 21-16,21 1 0,-20-1 0,-1 22 15,21-22-15,-21 21 0,22-20 16,-1 20-16,43 107 15,-43-128-15,-21 0 0,0 1 16,0-1-16,1 0 0,20 43 16,-21-64-16,-21 21 15,0-20 1,0-44 15,0 1-31,0 0 0,0 0 16,0 0-16,0-22 0,0 22 0,0-21 15</inkml:trace>
  <inkml:trace contextRef="#ctx0" brushRef="#br0" timeOffset="5905.9">7620 191 0,'0'0'0,"-21"0"16,0 0-16,-1 21 15,1 0-15,-21 0 0,21 21 16,-22 1-16,22-1 0,-63 64 16,62-43-16,-20 1 0,0 21 15,-1-22-15,1 1 0,-43 84 16,22-85-16,21 1 0,-1-22 16,1 0-16,0 1 0,-43 63 15,43-85-15,42 0 16,-22 0-16,1 0 15,42-21 1,1 0-16,-1-21 16,0 21-16,0-21 0,21 0 15,43-64 1</inkml:trace>
  <inkml:trace contextRef="#ctx0" brushRef="#br0" timeOffset="6325.17">7683 804 0,'0'-21'32,"0"42"-32,0 1 15,0-1-15,0 0 0,0 0 16,0 21-16,0 1 0,0-22 15,0 64-15,0-43 0,-21 0 16,21 106-16,0-84 16,0 42-16,0-43 15,-21 149-15,21-149 16,-21 22-16,21-21 0,-21-1 16,0 22-16,21-22 0,-22 22 15,1-22-15,0 22 0,0-21 0,-21 20 16,20-20-16,1-1 0,-21 22 15,21-22-15,0-41 0,-1 41 16,22-21-16,-21-20 0,0-1 16,21-42 15,21-1-31,0 1 0,1-21 16,20-22-16,0 1 0,-21-1 15,43-63-15,-22 43 0</inkml:trace>
  <inkml:trace contextRef="#ctx0" brushRef="#br0" timeOffset="6724.94">7789 889 0,'0'0'0,"-21"-21"0,0-21 15,0 20-15,0 1 0,-1 0 16,22 0-16,0 0 0,-21-22 15,21 22-15,0 0 0,0 0 16,0 0-16,0 0 0,21-1 16,1 22-16,20 0 0,-21 0 0,21 0 15,1 0-15,-1 0 0,43 0 16,-43 22-16,0-1 0,1 0 16,-1 0-16,-21 21 15,0-20-15,1 20 0,-22-21 0,0 21 16,0 22-16,-22-22 15,-20 22-15,0-43 0,-1 0 16,-105 43-16,106-43 16,-43 0-16,64-21 15,-21 0-15,-1 0 0,22 0 16,21-21 15,21 21-31,-21-21 16,22-1-16,-1 22 0,42-42 15,-42 42-15</inkml:trace>
  <inkml:trace contextRef="#ctx0" brushRef="#br0" timeOffset="7320.6">8721 720 0,'0'0'0,"0"-21"0,0-1 16,0 1-16,0 0 16,-22 21-16,1-21 0,0 21 15,0-21-15,0 21 0,0-21 16,-1 21-16,1 0 0,0 0 16,0 0-16,0 0 0,0 21 15,-1 0-15,1 0 0,-21 21 16,21 1-16,0-22 0,-1 21 0,22 1 15,-21-1-15,21 0 0,0-21 16,-21 22-16,21-1 0,0 0 16,0-20-16,0-1 0,42 21 15,-42-21-15,22-21 0,20 0 16,-21 0-16,21 0 16,-20 0-16,-1-21 15,21-21-15,-21 21 0,0-1 16,1-20-16,-1 21 0,0-21 15,0-43-15,-21 43 0,21-1 16,-21-20-16,0 42 16,0-1-16,0-20 0,0 63 47,0 0-47,0 1 0,0-1 0,0 21 15,-21 0-15,21-20 0,0 20 16,0 0-16,0-21 0,-21 22 15,21-22-15,0 21 0,0 1 16,0-22-16,0 0 0,42 21 16,-21-42-16,1 0 15,-1 0-15,0 0 0,0 0 16,0 0-16,0 0 0,22-21 0,-1-21 16,-21 21-16,22-1 15,-22-20-15</inkml:trace>
  <inkml:trace contextRef="#ctx0" brushRef="#br0" timeOffset="7630.42">9334 191 0,'0'0'0,"0"-22"0,0 1 16,0 42 15,0 22-31,0-22 16,0 21-16,0 1 0,-21-1 0,21 0 15,-21 1-15,21 20 0,0-21 16,0 22-16,0-22 0,-21 22 0,0 42 16,21-64-16,-21 0 0,21 1 15,0-1-15,0 0 0,0 22 16,0-43-16,0 0 0,0 21 16,0-20-1,21-22 1,0 0-16,0 0 15,-21-22-15,21 1 0,0 0 16,-21 0-16,22 0 0,-1-22 0,0 22 16,0-42-16</inkml:trace>
  <inkml:trace contextRef="#ctx0" brushRef="#br0" timeOffset="8220.59">9821 106 0,'-21'21'16,"0"0"-16,21 0 0,-21 22 15,21-22-15,0 21 0,-21 1 0,21 20 16,-22-21-16,22 1 0,0 63 16,0-64-16,-21 0 0,21 22 15,-21-22-15,21 0 0,0 22 16,-21 21-16,21-64 0,-21 21 15,21 22-15,-21-43 16,21 21-16,0-21 0,0 0 16,0 1-16,-22-22 0,22 21 15,-21-21 1,21-21 0,0-1-16,0 1 0,0 0 0,0 0 15,0-21-15,0 20 0,0-20 16,0 0-16,0-1 0,21 1 0,1 0 15,-1 21-15,21-64 16,0 64-16,-20 0 0,20-1 0,21-20 16,-41 21-16,62 21 15,-63 0-15,22 0 0,20 0 16,-20 0-16,-22 0 16,21 21-16,-21 0 0,0 22 15,22 20-15,-43-21 0,0-20 16,0 20-16,0 0 0,0 1 15,0 41-15,0-63 0,-21 22 16,-1-1-16,1-21 16,21 0-16,-21 1 0,0-1 0,21 0 15,-21 0-15,0-21 16,-1 0-16,22-21 31,0 0-31,0 0 16,0-1-16,0 1 0,0 0 15</inkml:trace>
  <inkml:trace contextRef="#ctx0" brushRef="#br0" timeOffset="8490.44">9250 614 0,'21'0'15,"0"0"-15,0 0 16,0 0-16,1 0 16,-1 0-16,21 0 0,0-21 15,-20 21-15,20 0 0,0 0 16,-21 0-16,1 0 15,-1 0-15,-21-21 16</inkml:trace>
  <inkml:trace contextRef="#ctx0" brushRef="#br0" timeOffset="9832.67">1101 1715 0,'0'0'0,"-22"0"0,1 0 0,0 0 16,0 0-16,0 0 0,-22 0 16,22 0 15,42 0 0,1 0-31,-1 0 16,0 0-16,0 0 0,21 0 15,-20 0-15,-1 0 0,21 0 0,43 0 16,-43 0-16,43 0 16,-22 0-16,-20 0 0,20 0 15,1 0-15,-22 0 0,21-22 16,64 22-16,-84 0 0,20 0 15,1 0-15,20 0 0,-20 0 16,84 0-16,-63 0 16,-1 0-16,1 0 0,-21 0 0,20 0 15,1 22-15,84-22 16,-84 0-16,0 21 0,-1-21 16,22 0-16,212 21 15,-213-21-15,1 0 0,21 21 16,-21-21-16,21 0 0,0 0 0,0 0 15,0 0-15,-21 21 0,21-21 16,0 0-16,-21 0 0,127 21 16,-106 1-16,-22-22 0,22 0 0,-21 0 15,21 0-15,212 21 16,-233-21-16,21 0 0,0 0 16,0 21-16,0-21 0,106 0 15,-106 0-15,-22 0 16,22 0-16,106 21 0,-127-21 15,127 0-15,-127 0 16,-22 0-16,107 0 0,-106 0 16,-1 0-16,1 0 0,0 0 15,-1 0-15,43 0 16,-63 0-16,-1 0 0,1 0 0,-22 0 16,0 0-16,22 0 15,-43 0-15,0 0 0,0 0 16,1 0-16,-1 0 47,0 0 0,-21-21-47,0 0 15</inkml:trace>
  <inkml:trace contextRef="#ctx0" brushRef="#br0" timeOffset="9988.58">9398 1905 0,'0'0'0,"0"21"0,-21-21 16,0 0-16,-1 0 0,1-21 62</inkml:trace>
  <inkml:trace contextRef="#ctx0" brushRef="#br0" timeOffset="25387.98">1503 2900 0,'21'0'16,"-21"-21"109</inkml:trace>
  <inkml:trace contextRef="#ctx0" brushRef="#br0" timeOffset="26228.78">1545 2794 0,'0'0'0,"0"-21"15,0 0 1,0 0-1,0 42 32,0 0-31,0 0-16,0 0 16,0 0-16,0 1 0,0-1 15,0 0-15,0 0 0,0 21 16,0-20-16,0-1 0,0 21 0,-21-21 15,21 22-15,0-1 0,0 0 16,0 1-16,-21-1 0,21 0 16,-21 1-16,21-1 0,0 0 15,0-21-15,-22 22 0,22-22 0,-21 42 16,21-41-16,0-1 16,0 0-16,0 0 15,-21-21 16,21-21-31,0 0 0,0 0 16,0-1-16,0-62 16,0 63-16,0-22 15,21 22-15,0-21 16,-21-1-16,22 1 0,-1 21 0,0-21 16,21-22-16,-21 43 15,1 0-15,20-22 16,-21 22-16,21 0 0,22 0 15,-43 0-15,21 21 0,1 0 16,-22 0-16,0 0 0,0 0 0,0 21 16,-21 0-16,22 0 15,-22 0-15,0 22 0,0-22 0,0 21 16,0 1-16,0-22 0,0 21 16,0 0-16,0-20 0,0 20 15,-22-21-15,22 21 0,-21-20 16,21-1-16,0 21 0,0-21 0,-21-21 15,21 21-15,-21 1 0,21-1 16,0 0-16,0 0 16,-21-21-1,21-21 32,0 0-47,0 0 16,0-1-16,0 1 15,21 0-15,-21 0 0</inkml:trace>
  <inkml:trace contextRef="#ctx0" brushRef="#br0" timeOffset="26718.2">2561 2858 0,'0'0'0,"0"-22"16,0 1-16,0 0 16,0 42 46,0 0-62,0 1 0,0-1 0,0 0 16,0 0-16,0 21 0,-21-20 15,0 20-15,0-21 0,21 64 16,-22-43-16,1 43 16,0-43-16,21 0 0,-21 43 15,0-64-15,21 22 16,-21-1-16,21-21 0,0 0 15,0 0-15,0 1 0,0-1 16,0 0-16,0 0 16,21-21-1,0 0-15,0 0 0,0 0 16,0 0-16,1 0 16,-1-21-16,0 0 0,0 0 15,-21-1-15,21 1 0,0 0 16,1 0-16</inkml:trace>
  <inkml:trace contextRef="#ctx0" brushRef="#br0" timeOffset="27159.94">2455 3133 0,'0'0'16,"-21"0"-16,42 0 47,0 0-47,1 0 0,-1 0 15,0 0-15,0 0 0,0 0 16,0-21-16,22 21 0,-22 0 15,0 0-15,0 0 0,0 0 0,1 0 16,-1 0-16,0 0 0,21-22 16,-21 22-1,1 0 1</inkml:trace>
  <inkml:trace contextRef="#ctx0" brushRef="#br0" timeOffset="30684.53">2984 3281 0,'0'0'0,"22"-21"0,-22 0 0,0-1 16,21 22 0,-21-21-16,0 42 46,0 1-46,0-1 16,0 0-16,0 21 0,0-21 0,0 1 16,0-1-16,0 21 0,-21-21 15,21 0-15,-22 64 16,1-64-16,0 22 0,21-22 16,0 0-16,-21-21 0,0 42 15,0-21-15,21-42 47,0 0-47,0 0 16,0 0-16,0 0 0,0-1 15,21-20-15,0 21 0,-21-21 16,21 20-16,21-62 0,-42 63 16,22-22-16,-1 1 0,0 21 15,42-43 1,-41 43-16,62 0 15,1 21 1,-64 0-16,0 0 0,22 42 16,-22-21-16,-21 22 0,21-22 15,-21 0-15,21 21 0,-21 22 16,0-43-16,0 21 0,0-20 16,0-1-16,0 42 15,0-42-15,-21 1 0,21-1 16,-21-21-16,21 21 0,-21-21 31,21-21 0,0 0-31,0-1 0,0 1 16,0 0-16,0 0 0,21 0 0,-21-22 16,0 22-16,21-21 0,0 0 15,0 20-15,0-20 0,1 21 0,-1-21 16,0 20-16,21 1 15,-21 0-15,22 0 0,-1 21 0,22 0 16,-43 0-16,0 0 0,0 21 16,21 0-16,1 64 15,-43-64-15,21 0 0,-21 22 16,0-1-16,0-21 0,0 43 16,0-43-16,0 21 0,0 0 15,-21-20-15,0-1 16,21 0-16,0 0 0,-22-21 15,22 21-15,0-42 47,0 0-47,0 0 16,0 0-16,0-1 0,0 1 16,22 0-16,-1-21 0</inkml:trace>
  <inkml:trace contextRef="#ctx0" brushRef="#br0" timeOffset="31087.81">4318 2858 0,'21'0'0,"-42"0"0,42-22 16,-21 1 0,0 42 15,0 1-31,0-1 15,-21 0-15,21 21 16,-21-21-16,21 1 0,0 20 0,-21 0 16,-1 1-16,22-1 0,-21 0 15,21 43-15,-21-43 16,0 22-16,21 20 0,0-62 16,0 41-16,0-21 15,0-20-15,0 20 0,0-21 16,21 0-16,0-21 15,0 0-15,1 0 0,-1 0 16,0 0-16,0 0 0,0 0 0,22 0 16,-22 0-16,0 0 0,21-21 15,-21 21-15,1-21 0,-1 0 0,0 21 16,0-21-16,0 21 0,0-22 16,1 1-16,-1 0 15,-21 0 1</inkml:trace>
  <inkml:trace contextRef="#ctx0" brushRef="#br0" timeOffset="31883.35">3217 3895 0,'0'0'0,"0"-21"0,0-1 15,0 44 32,0-1-47,0 0 16,0 0-16,-21 21 0,21-20 15,0 20-15,-21 0 0,21-21 0,0 22 16,-21-1-16,21 0 0,0 1 16,0-1-16,-21 0 0,-1-20 0,1 20 15,21 0-15,0-21 0,-42 43 16,21-22-16,0 1 15,-1-1-15,1-21 16,21 43-16,-21-43 16,21 21-16,0-21 15,0 0-15,0 1 0,21-1 16,0-21 0,1 0-16,-1 0 0,21 0 15,-21 0-15,85 0 16,-64 0-16,22 0 0,-1 0 15,1 0-15,21 0 0,63 0 16,-85 0-16,1 0 0,20 0 16,-41 0-16,20 0 0,1 0 0,20 0 15,-41 0-15,20-21 16,-42 21-16,1 0 0,-1 0 16,0 0-1,-21-22-15,0 1 16,0 0-16,0 0 15,0 0-15,0 0 16,-21 21-16,21-22 16,0 1-16</inkml:trace>
  <inkml:trace contextRef="#ctx0" brushRef="#br0" timeOffset="32232.29">4149 4614 0,'0'0'15,"-22"0"-15,1 0 0,42 22 47,1-22-47,-1 0 0,0 0 16,0 21-16,21-21 0,-20 0 16,-1 0-16,21 21 0,-21-21 0,0 0 15,1 0-15,-1 21 0,21-21 16,-42 21-1,0 0-15,0 1 16,0-1 0,-21-21-16,0 21 0,-22 0 0,22 0 15,0 0-15,-21 1 0,21-1 16,-22 0-16,22 0 0,-21 0 16,21 0-16,-64 43 0,43-43 15,20 0-15,1 0 0,0 1 16,0-22-16</inkml:trace>
  <inkml:trace contextRef="#ctx0" brushRef="#br0" timeOffset="33101.28">5143 4382 0,'0'0'0,"22"-22"16,-22 1-16,0 0 15,0 42 1,0 0 0,0 1-16,0-1 15,0 21-15,0-21 0,0 22 0,0-22 16,-22 63-16,22-41 16,-21 84-16,21-64 15,-21-20-15,0 41 0,21-41 16,0 20-1,-21-42-15,0 43 16,21-43-16,0-42 31,0 0-15,0-1-16,0 1 0,0-21 16,0 21-16,0-22 0,21 22 0,0-42 15,0 20-15,21-20 16,-20 42-16,-1 0 0,21-22 15,-21 22-15,0 0 16,22 21-16,-22 0 0,0 0 16,43 0-16,-43 0 0,0 0 15,0 21-15,0-21 16,0 42-16,1 1 0,-1-1 16,-21 64-16,0-85 15,0 43-15,0-22 16,-21-21-16,-1 0 0,1 0 15,0 1-15,-21-1 0,-22 21 16,43-42-16,0 21 0,-43-21 16,43 0-16,0 0 0,0 0 15,0 0-15,0 0 0,-22 0 16,22 0-16,21-21 16,0 0-1,0 0-15,0 0 0,0-1 16,21 22-16,-21-21 0,21 0 15,1 0-15</inkml:trace>
  <inkml:trace contextRef="#ctx0" brushRef="#br0" timeOffset="33604.99">5863 4678 0,'0'-21'15,"-21"42"17,0 0-32,0 0 15,21 0-15,-22 1 0,1 20 16,0-21-16,0 21 0,0-20 0,0 41 16,21-21-16,-22-20 0,22 20 15,0-21-15,0 0 0,0 22 16,0-22-16,0 0 0,22 0 15,-1-21-15,42 21 16,-42-21-16,1 0 0,83 0 16,-62 0-1,-22-21-15,21 21 0,1-21 16,-22 0-16,42-22 0,-20 22 16,-22 0-16,21-42 0,-42 41 15,0-20-15,21 0 0,-21-1 16,0 22-16,0-42 15,0 20-15,0 22 0,-21 0 16,0 0-16,21 0 0,-21 21 0,-22 0 16,1 0-16,21 0 0,0 0 15,-22 0-15,-62 21 16,83 0-16,-20 0 0,21 0 0,0 1 16,0-1-16,-1 42 15,22-42-15,0 1 0,0-1 16,0 0-16,22-21 0,-1 0 15,0 0-15,21 21 0</inkml:trace>
  <inkml:trace contextRef="#ctx0" brushRef="#br0" timeOffset="35002.19">6900 4784 0,'0'0'0,"21"-21"0,-21-1 16,0 1-16,0 0 16,-21 0-16,0 21 0,0 0 15,0 0-15,0 0 0,-1 0 16,1 0-16,0 0 0,0 0 16,-21 0-16,20 21 0,1-21 0,0 21 15,0 22-15,0-22 0,-22 42 16,22-20-16,21-22 0,-21 21 15,21 0-15,-21-20 0,21 20 16,0-21-16,0 0 0,0 22 0,0-22 16,0 0-16,0 0 0,21 0 15,0 0-15,0-21 0,1 0 16,20 0-16,-21 0 16,21 0-16,22-21 0,-43 0 15,21 0-15,1 0 0,-1 0 16,-21-1-16,64-62 15,-64 41-15,21 1 0,22-43 16,-43 22-16,0 21 0,22-43 16,-22 43-16,0-1 0,0-41 15,0 62-15,-21-20 0,0 21 16,0 0-16,0 0 0,0-1 16,-21 22-1,0 0-15,0 22 16,21 20-16,-21-21 0,-1 43 15,22-43-15,-21 21 16,0 0-16,21-20 0,-21 20 0,21 0 16,-21 43-16,21-43 0,-21 1 15,21-1-15,0 0 0,0-21 16,0 22-16,0-1 0,0-21 16,0 0-16,21 1 0,0-1 15,0-21-15,21 0 16,-20 0-16,-1 0 0,21 0 15,-21 0-15,0 0 0,1-21 16,-1-1-16,0 1 0,21-21 16,-21 21-16,1 0 0,20-43 15,-42 43-15,0 0 0,21-22 16,-21 22-16,21 0 0,-21 42 47,-21 0-47,21 1 0,-21-1 0,21 0 15,0 0-15,0 0 0,-21 22 16,21-1-16,0-21 16,0 21-16,0-20 0,0-1 0,0 0 15,0 0-15,21-21 16,0 0-16,0 21 0,0-21 16,1 0-16,20 0 0,-21 0 15,0 0-15,0-21 0,22 0 16,-22 0-16,0 0 0,0 21 15,22-43-15,-22 22 0,0 0 0,0-21 16,0 20-16,0-20 0,1 0 16,-1 21-16,0-1 0,-21-20 0,21 21 15,-21 0-15,21 0 0,-21-1 16,21 22 0,-21 22-1,0-1 1,0 0-16,-21 0 0,21 0 15,0 22-15,-21-22 0,0 21 16,-21 22-16,42-22 0,-22 0 16,-20 43-16,21-64 0,0 21 15,0 22-15,21-22 0,0 1 16,0 62-16,0-41 0,0-1 16,0 64-16,0-63 0,0-1 15,0 64 1,0-63-16,0-1 0,0 86 15,21-86-15,0 1 0,0 63 16,-21-64-16,0 1 0,21-22 16,-21 0-16,21 22 0,-21-43 0,0 21 15,0-21-15,0 22 0,0-22 0,-42 0 16,21-21-16,0 0 0,0 0 16,-1 0-16,1 0 0,-42-21 15,20 0-15,1 0 0,-21-43 16,41 22-16,-20-1 15,-21-62-15,41 41 0,1 22 16,0-22-16,21 1 0,-21-1 0,21-126 16,0 126-1,0 1-15,0 20 0,0-20 16,0-1-16,21-41 0,0 62 16,0-20-16,22-1 0,-22 22 15,0 0-15,43-1 16,-22 22-16,-21 0 0,21 0 15,-20 0-15,20-1 0,43-20 16,-43 21-16,-21 21 0</inkml:trace>
  <inkml:trace contextRef="#ctx0" brushRef="#br0" timeOffset="35956.64">8340 5398 0,'21'0'32,"-21"21"-17,0 0 1,0 0-16,0 0 16,0 0-16,0 22 0,0-1 0,0-21 15,-21 22-15,-1-1 0,22 0 16,-21 1-16,0-1 0,21 0 15,-21-21-15,0 22 0,0 20 16,21-42-16,-43 22 16,43-22-16,0 0 0,0 0 15,0 0-15,21 1 0,1-22 16,-1 0-16,21 0 0,-21 21 16,22-21-16,-22 0 0,63 0 15,-20 0-15,-22 0 0,64 0 16,-42 0-16,-1 0 0,1 0 15,20 0-15,149 0 16,-191 0-16,1 0 16,41 0-16,-62 0 0,-1-21 15,0-1 1,-21 1-16,0 0 16,0 0-16,-21 21 15,0-21-15,-22 0 16,22 21-16,0 0 0,-21-22 15,20 22-15,1 0 16,21-21-16,-21 21 0,42 0 47,0 0-47,1 0 0,-1 0 16,21 0-16,-21 0 0,0 21 0,1-21 15,-1 0-15,-21 22 0,21-22 16,0 0-16,-21 21 0,0 0 15,0 0-15,0 0 0,-21 0 16,0 1-16,-64 41 16,43-63-16,-22 42 15,22-20-15,0-1 16,-1 0-16,22-21 0,0 21 16,-21 0-16,-1 0 0,64-21 31</inkml:trace>
  <inkml:trace contextRef="#ctx0" brushRef="#br0" timeOffset="36953.07">10477 6117 0,'22'-21'0,"-44"42"0,44-63 0,-1 21 16,-21 0-1,0-1-15,0 1 0,0 0 0,0-21 16,0 21-16,-21-1 16,21 1-16,-22 0 0,1 21 15,0 0-15,0-21 0,-43 21 16,43 0-16,-21 0 0,-43 21 15,43 0-15,21 0 0,-64 43 16,43-43-16,21 21 16,-22-20-16,22 20 0,0-21 15,0 21-15,21 22 0,-21-43 16,21 0-16,0 22 0,0-22 16,21 0-16,0 0 0,21-21 15,-21 21-15,22-21 0,-1 0 16,-21 0-16,22 0 0,-1-21 15,0 0-15,1 21 0,-1-21 16,0 0-16,1-1 0,62-41 16,-83 21-16,20 20 0,-21-20 15,0 0-15,0 21 0,22-85 16,-22 63-16,0 1 0,0-21 16,-21 20-16,21-105 15,-21 106-15,0-43 16,0 64-16,-21 21 31,21 42-31,-21-21 0,0 22 16,21-1-16,-21 0 0,0 1 15,-1 20-15,22-20 0,-21 20 0,0-21 16,0 64-16,21-63 16,0-1-16,0-21 0,0 21 0,0-20 15,0 20-15,0 0 0,0-21 16,0 1-16,21-22 15,0 21-15,0-21 16,1 0-16,-1 0 0,42-43 16,1 1-1,-43 21-15,21 0 0,1-22 16,-22 22-16,0 0 0,0 0 16,0 0-16,-21 0 0,21-1 15,-21 44 1,0-1-1,-21-21-15,21 21 0,0 0 0,-21 0 16,21 0-16,-21-21 0,21 22 16,0-1-16,0 0 0,-21 0 15,21 0-15,0 0 32,0-42-17,0 0 1</inkml:trace>
  <inkml:trace contextRef="#ctx0" brushRef="#br0" timeOffset="37147.96">11112 5757 0,'0'0'0,"0"-42"31,0 63 16,0 0-47,0 1 16,22-1-1,-1 0-15</inkml:trace>
  <inkml:trace contextRef="#ctx0" brushRef="#br0" timeOffset="37433.8">11388 5884 0,'0'0'0,"-22"0"15,1 0-15,21 22 16,0-1-16,0 0 16,0 0-16,0 0 0,0 43 15,0-43-15,0 0 16,0 0-16,0 0 0,0 1 0,21-1 15,-21 0-15,0 0 0,0 0 16,0 0 0,22-21-16,-22 22 15,21-22 1,0-22 0,0 1-16,0 0 0</inkml:trace>
  <inkml:trace contextRef="#ctx0" brushRef="#br0" timeOffset="37664.66">11832 5884 0,'0'0'0,"0"22"16,-21-1 0,0 0-16,0 0 0,-1-21 15,1 21-15,21 0 0,-63 43 16,42-43-16,-1 0 15,1 0-15,0 1 0,0-1 0,-43 21 16,43-21-16,0-21 16,0 21-16,21 1 15</inkml:trace>
  <inkml:trace contextRef="#ctx0" brushRef="#br0" timeOffset="38916.94">10096 6773 0,'0'-21'16,"0"42"15,0 1-31,-21-1 16,21 0-16,0 21 15,0-21-15,0 22 0,-21-1 0,21-21 16,-21 43-16,0-22 0,21 0 0,-21 22 15,-1-22-15,22 22 0,-42 42 16,42-43-16,-21-21 0,-21 64 16,20-63-16,22-1 15,-21 0-15,0 1 0,0-1 16,0 0-16,0 22 0,-1-22 16,1 0-16,21-20 0,0 20 0,-21 0 15,0 1-15,21-22 16,0 0-16,-21 21 15,21-21-15,0 1 16,21-22-16,0 21 0,43-21 16,-22 0-16,0 0 0,64 0 15,-64 0-15,170 21 16,-127-21-16,-22 0 0,1 0 16,20 0-16,-20 21 0,-1-21 15,1 0-15,-22 0 0,22 0 0,-1 0 16,-20 0-16,-22 0 0,21 0 15,-21 0-15,-21-21 16,0 0 0,-21 0-16,0-1 15,-43-20-15,22 42 16,0-21-16,-1 0 16,22 21-16,-42-21 0,20-1 0,22 22 15,0 0-15,-21 0 0,21-21 0,-1 21 16,22-21 15,43 21-31,-22 0 16,0 0-16,0 0 0,22 0 15,-22 0-15,21 0 0,-21 21 0,22-21 16,-22 21-16,0-21 0,42 43 16,-41-22-16,-22 0 15,0 0-15,0 0 0,0 22 16,-22-43-16,1 21 0,-21 21 15,0-21-15,20 1 0,-20-1 16,21 0-16,-21 0 16,-22 0-16,43 0 0,0 1 15,0-1-15,-22 0 0,22-21 16</inkml:trace>
  <inkml:trace contextRef="#ctx0" brushRef="#br0" timeOffset="39372.69">11811 8086 0,'0'21'16,"0"0"0,0 0-16,-21 0 0,0 43 15,21-43-15,-22 0 0,1 22 16,21-22-16,-21 0 0,21 0 0,0 0 16,-21 0-16,21 1 0,-21-1 15,21 0-15,0-42 31,0 0-15,0-1-16,0 1 0,0 0 0</inkml:trace>
  <inkml:trace contextRef="#ctx0" brushRef="#br0" timeOffset="39736.48">11938 7747 0,'0'0'15,"-21"0"-15,0 0 16,-1 0 0,1 0-16,21 21 0,0 0 15,21 1 1,1-22 0,-1 0-16,0 0 0,0 0 15,0 0-15,0 0 0,1 0 16,-1-22-16,-21 1 0,21 0 15,-21 0-15,0 0 16,-21 21-16,0-21 0,-22 21 16,22 0-16,0-22 15,-43 22-15,43 0 0,0 0 16,0 22-16,0-1 16,21 21-16,0-21 15,0 0-15,0 1 0,0-1 0,0 0 16,21 21-1,0-21-15,0 1 0,22 20 16,-22-21-16</inkml:trace>
  <inkml:trace contextRef="#ctx0" brushRef="#br0" timeOffset="40234.19">12255 8107 0,'0'21'15,"0"0"1,0 0-16,-21 1 0,21-1 16,-21 0-16,21 0 0,0 0 15,-21 22-15,21-22 16,-21 0-16,21 0 0,0 0 16,-21 0-16,21-42 62,0 0-62,0 0 0,0 0 16,0 0-16,21-1 0,-21 1 15,42-21-15,43-43 16,-64 43-16,21 0 0,22-1 16,-22 22-16,43-21 15,-43 42-15,-21 0 0,43 21 16,-43 0-16,0 0 0,-21 22 15,0-1-15,0-21 0,0 106 16,0-106-16,-21 22 16,-21 20-16,20-42 15,-20 22-15,42-22 0,-21-21 16,0 21-16,21 0 16,21-21 15,0-21-31,0 21 0,0-21 0,1 0 15,-1-1-15,0 1 16</inkml:trace>
  <inkml:trace contextRef="#ctx0" brushRef="#br0" timeOffset="40571">13102 8043 0,'21'-21'0,"-42"42"0,42-63 0,-21 21 15,0 42 16,0 0-31,0 0 0,0 1 16,0 20-16,0-21 0,-21 21 0,21 1 16,-21-1-16,21 0 0,-21 1 15,21 41-15,-21-20 16,-1-22-16,1 85 0,0-63 16,0-1-16,0 64 0,0-63 15,21-1-15,-22 1 0,1-1 16,21 1-16,-42 42 0,42-43 15,-21-21-15,0 1 0,21-1 16,-22-21-16,22 22 0,-42-1 16,42-21-16,0-42 31,21 0-31,-21 0 0,21-22 16,1 22-16,-1-21 0,21-43 15,-21 43-15</inkml:trace>
  <inkml:trace contextRef="#ctx0" brushRef="#br0" timeOffset="40915.8">13187 8446 0,'0'0'0,"21"-64"0,-21 1 15,0-43-15,0 63 0,0 1 16,0 0-16,0-1 0,21 1 16,-21 0-16,21 21 0,0-1 0,-21 1 15,22 0-15,20 0 0,-21 21 16,0 0-16,0 0 0,1 0 15,-1 0-15,21 21 16,-21 0-16,0 22 0,1-22 16,-22 21-16,21 0 0,-21 22 15,0-22-15,0-21 0,-43 43 16,22-43-16,0 21 0,0-42 16,-64 43-16,22-43 15,42 21-15,-22-21 0,1 0 16,21 0-16,0 0 0,21-21 31,21 21-15,0-21-16,0-1 0,0 22 0,22-21 15,-22 0-15,0 0 0,21 0 16,-21-22-16</inkml:trace>
  <inkml:trace contextRef="#ctx0" brushRef="#br0" timeOffset="41641.39">13779 7916 0,'22'0'15,"-44"0"-15,65-21 0,-22 21 0,-21 21 16,0 1 0,0 20-16,0-21 15,0 0-15,-21 22 0,21-22 0,-21 21 16,21-21-16,-22 43 16,22-22-16,0-21 0,0 22 15,0-22-15,0 0 0,0 0 16,22-21-1,-1 0-15,0 0 0,0 0 16,0 0-16,22-21 0,-22 0 16,0 0-16,0 21 0,0-43 15,43 1-15,-43 0 0,42-43 16,-41 43 0,-1-22-16,-21 43 0,21 0 15,-21 0-15,0 42 31,0 0-15,-21 0-16,21 0 0,-21 0 16,-1 22-16,22 20 15,0-20-15,0-22 0,0 21 0,0 0 16,0-20-16,0-1 16,0 0-16,0 0 0,22 0 0,20-21 15,-21 21-15,0-21 0,43 0 16,-43 0-16,42 0 15,-20-21-15,-22 0 0,42-21 16,-41 21-16,20-22 16,-21 1-16,0 0 0,0-1 15,64-105-15,-85 85 0,21 20 16,22-63-16,-22 64 16,0-21-16,0-1 15,-21 22-15,21 21 0,-21 42 31,-21 0-31,0 0 0,0 21 16,-22 64 0,22-42-16,0-22 0,-21 43 15,42-22-15,0-20 0,-21-1 16,21 0-16,0 1 0,-22-22 0,22 21 16,0-21-16,0 0 0,0 22 15,0-22-15,22-21 16,-1 0-16,0 0 15,0 0-15,0 0 0,0 0 16,22-42-16,-22 20 16,0 1-16,0 0 0,0 0 15</inkml:trace>
  <inkml:trace contextRef="#ctx0" brushRef="#br0" timeOffset="41864.26">14626 7874 0,'-21'0'0,"0"0"31,42 0-15,0 21-16,0-21 0,0 0 0,1 0 16,20 0-16,-21 0 0,0 0 15,0 0-15,22 0 0,20 0 16,-42 0-16,1 0 15,-1-21-15</inkml:trace>
  <inkml:trace contextRef="#ctx0" brushRef="#br0" timeOffset="42415.94">16870 7705 0,'0'0'0,"-21"21"32,-1-21-32,22 21 15,-21 0-15,0 0 0,21 22 0,-42 20 16,42-20-16,-21-1 16,-1 21-16,1-20 0,-42 84 15,20-106-15,1 42 16,21-20-16,0-22 0,0 21 15,21-21-15,0 1 16,21-22 15,0 0-31,0-22 16,0 1-16,0 0 0</inkml:trace>
  <inkml:trace contextRef="#ctx0" brushRef="#br0" timeOffset="42760.75">16679 7980 0,'21'-21'0,"-42"42"0,42-85 0,-21 22 16,0 21-16,22 0 0,-22-22 16,0 22-16,0 0 0,21 0 15,0 0-15,0 0 0,0-22 16,0 22-16,22 0 0,-1 0 16,0 21-16,43 0 15,-43 0-15,22 0 16,-22 21-16,1 0 0,-22 0 15,42 43-15,-42-22 0,1 0 16,-22 1-16,0-1 0,0 0 16,0 64-16,0-63 0,0-1 15,0 0-15,0 1 0,-22-1 16,1 21-16,21-20 0,-21-22 16,0 21-16,21-21 0,-21 1 15,21-1 1,-21-21-1,21-21 1,-22-1 0,22 1-16,0 0 0</inkml:trace>
  <inkml:trace contextRef="#ctx0" brushRef="#br0" timeOffset="43056.57">16616 8086 0,'-21'0'16,"42"0"-16,-42 21 0,42-21 31,21 0-15,-21 0-16,22 0 0,-22 0 0,21 0 15,0 0-15,22 0 0,-22 0 16,1 0-16,-1 0 15,0 0-15,-21 0 0,43-21 16,-22 21-16,-21 0 0,43 0 16,-43 0-16,0 0 0,-21-21 15,21 21-15,-21-22 32</inkml:trace>
  <inkml:trace contextRef="#ctx0" brushRef="#br0" timeOffset="44515.74">9673 8234 0,'0'0'0,"-21"0"32,0 0-1,0 0-31,21 21 15,0 0-15,0 0 0,0 1 16,-22-1-16,22 21 0,0 0 0,-21 22 16,0-22-16,21 1 15,0 20-15,-21 1 0,0-1 16,0 1-16,21-1 0,-22 1 0,22 20 16,0-20-16,-21 63 0,0-64 15,21 64-15,0-84 16,-21 20-16,0 64 15,0-85-15,-1 22 0,1 21 0,0-43 16,0 43 0,21-64-16,-21 0 0,21 21 15,-21-21-15,21 1 0,-22-1 16,44-21 31,-1 0-47,0 0 15,21 0-15,-21 0 0,22 0 0,-1 0 16,0 0-16,1 0 0,20 0 0,128 0 16,-128 21-1,64-21-15,-63 0 0,126 21 16,-147-21-16,20 0 16,-21 0-16,-20 0 0,20 0 0,-21 0 15,0 0-15,0 0 16,-21-21-16,0 0 0,0 0 15,0-1 1,-21 1-16,-21 0 16,21 21-16,-22-21 0,-20 0 15,42 21-15,-22-21 0,-20 21 16,21-22-16,20 22 0,1 0 16,0 0-16,0 0 0,42 0 31,21 0-31,-20 0 0,-1 0 15,21 0-15,0 0 0,-20 0 0,62 22 16,-63-22-16,22 0 0,-22 21 16,0-21-16,0 21 0,22 0 15,-43 0 1,0 0-16,0 1 16,0-1-16,-22 0 15,-20 0-15,21 0 0,0 0 0,-22 1 16,22-22-16,-21 21 0,0 0 0,20 0 15,-20 0-15,0 0 0,21 1 16,-22-1-16,1 21 0,21-42 16</inkml:trace>
  <inkml:trace contextRef="#ctx0" brushRef="#br0" timeOffset="44976.48">11578 9843 0,'0'-22'0,"0"44"0,0-65 15,0 64 16,0 1-31,0-1 0,0 0 16,0 0-16,0 21 0,-21-20 16,21-1-16,-21 0 0,21 0 0,-21 0 15,-1 0-15,22 1 0,0-1 16,-21 0-16,0-21 16,21 21-16,0-42 31,0 0-31,0 0 15,21-1-15</inkml:trace>
  <inkml:trace contextRef="#ctx0" brushRef="#br0" timeOffset="45156.37">11642 9610 0,'0'0'0,"0"-21"0,0-1 16,0 1-16,0 0 15,0 0-15,0 42 47,0 0-31,0 0-16,21 1 15,0-1-15,0 0 16</inkml:trace>
  <inkml:trace contextRef="#ctx0" brushRef="#br0" timeOffset="45632.1">12065 9758 0,'0'21'0,"0"0"0,0 0 15,0 1-15,-21-1 16,21 0-16,-21 0 0,21 21 16,0-20-16,-22 41 15,1-42-15,21 0 0,0 1 16,0-1-16,-21 0 15,0 0-15,21-42 47,0 0-47,0 0 16,0-1-16,0 1 0,21-21 0,0 21 16,-21 0-16,21-22 15,43-20-15,-43 20 16,0 22-16,22-21 0,-1 21 0,-21 0 15,21-1-15,43 22 16,-64 0-16,106 22 16,-106-1-16,1 0 0,-1 21 15,0-21-15,-21 64 16,0-43-16,0 43 16,-21-64-16,-22 0 15,43 1-15,-21-1 0,0 0 16,21 0-1,21-21 17,0-21-32,1 21 0</inkml:trace>
  <inkml:trace contextRef="#ctx0" brushRef="#br0" timeOffset="46002.89">12954 9737 0,'0'0'0,"0"-21"0,0-1 15,0 1-15,0 0 16,0 42 15,-21 0-31,21 1 0,-21 20 16,21 0-16,0-21 0,0 22 16,0-1-16,0 0 0,-22 43 15,22-21-15,0-22 0,-21 64 16,21-43-16,0 1 0,0 63 15,0-43-15,0-20 0,0-22 16,0 22-16,-21-1 0,0 43 16,0-64-16,21 22 0,0-22 15,-21 1-15,-1-1 0,22 0 16,-21 22-16,21-43 16,-21 0-16,0 21 0,21-63 31,0 0-31,0 0 15,0-21-15,21 20 0,0-20 16,0 0-16,1-1 0,-22-20 16,21 21-16</inkml:trace>
  <inkml:trace contextRef="#ctx0" brushRef="#br0" timeOffset="46304.71">12996 9970 0,'0'0'0,"0"-43"0,0 1 16,0 0-16,0-1 0,0 22 0,0 0 15,0-21-15,21 20 0,1 1 16,-1 0-16,0 0 0,21 21 16,-21 0-16,22 0 0,-22 0 15,42 0-15,-20 21 0,20 43 16,-63-43-16,0 21 16,0-21-16,0 22 0,0-22 15,-21 42-15,-21-42 0,21 1 16,-43 20-16,22-21 0,21 0 15,-43 0-15,43 1 16,0-22-16,0 0 16,-1 0-16,44 0 31,-1 0-31,0-22 0,21 22 0,-21-21 16,1 21-16,20-21 0</inkml:trace>
  <inkml:trace contextRef="#ctx0" brushRef="#br0" timeOffset="47040.81">13695 9779 0,'21'-21'0,"-42"42"0,42-63 0,-21 21 15,0 42 17,-42 21-17,42-21-15,0 22 0,-22-22 16,1 0-16,21 21 0,-21-21 15,21 1-15,0-1 0,0 42 16,0-42-16,0 1 16,0-1-16,42-21 15,-20 0-15,-1 0 16,0 0-16,0 0 0,64-21 16,-64-1-16,42 1 15,-20 0-15,-22-21 0,21-1 16,1 1-16,-43 21 0,21-21 15,0 20-15,-21 1 0,21-42 16,-21 42-16,0 42 31,-21 21-31,21-21 16,-21 0-16,21 1 0,-21 20 16,21-21-16,0 43 0,0-43 15,0 21-15,0-21 0,0 0 16,21 1-16,0-1 15,0-21-15,0 0 0,0 0 16,1 0-16,20 0 0,0 0 16,-21-21-16,22-1 0,-1-20 15,0 21-15,-20 0 0,-1-22 16,21 1-16,-21 0 0,0-1 0,1 1 16,-1-21-16,0 20 0,21-63 15,-42 64-15,21 0 0,1-22 16,-22 43-16,0 0 0,0-21 15,0 63 1,-22 0 0,1 0-16,0 21 0,0-20 0,0 41 15,-22 22-15,43-22 16,-21 1-16,0-22 0,0 22 16,0 63-16,21-85 15,0 0-15,-21-21 0,21 22 16,0-22-16,0 21 15,0-21-15,42-21 0,-21 0 16,0 0-16,0 0 16,1 0-16,-22-21 0,21 0 15,0 21-15,0-21 0,0 0 0,0-43 16,1 22-16</inkml:trace>
  <inkml:trace contextRef="#ctx0" brushRef="#br0" timeOffset="47239.7">14478 9567 0,'0'0'0,"0"22"0,-21-1 0,21 0 16,0 0 0,21-21-16,0 0 15,0 0-15,0 0 0,1 0 16,41 0-16,-21 0 0,-20 0 15,-1 0-15,21-21 16,-21 21-16,0-21 0</inkml:trace>
  <inkml:trace contextRef="#ctx0" brushRef="#br0" timeOffset="47712.93">16573 9419 0,'0'0'0,"22"-21"16,-1 21-16,-21 21 31,0 0-31,0 1 16,0 20-16,0 0 0,0-21 0,-21 64 15,-1-43-15,1 43 16,21-43-16,-21-20 0,0 41 16,0-42-16,21 0 0,0 1 15,-21-1-15,21 0 0,0 0 16,21-21 15,0-21-31,0 0 16,0 0-16,0-1 0</inkml:trace>
  <inkml:trace contextRef="#ctx0" brushRef="#br0" timeOffset="48256.14">16679 9462 0,'0'-43'0,"0"86"0,0-107 0,0 43 16,21 0-16,-21 0 0,22-1 15,-1 1-15,0 0 16,0 21-16,0 0 0,0 0 0,22 0 15,-22 0-15,0 0 16,0 0-16,0 0 0,1 0 0,20 42 16,-21-20-16,-21-1 0,0 0 15,21 21-15,-21-21 16,0 43-16,0-43 0,-21 21 16,0-20-16,-21 20 0,-1-21 15,-20 21-15,42-42 16,-1 0-16,-41 22 0,42-22 15,21-22 1,0 1 0,21 21-16,0 0 15,21 0-15,-20 0 0,20-21 16,0 21-16,-21 0 0,43 0 16,-43 21-16,43 22 15,-22-43-15,43 84 16,-64-63-16,0 1 0,0 20 15,-21-21-15,0 0 0,0 22 16,0-22-16,0 0 0,-21 0 0,0 0 16,-43 22-16,22-22 0,0 0 15,-1 0-15,1-21 0,0 21 16,-64-21-16,63 0 0,1 0 16,-43 21-16,43-21 0,21 0 15,-21 0-15,20 0 16,1 0-16,0 0 0,21-21 15,0 0 1,0 0-16,0 0 16,0 0-16</inkml:trace>
  <inkml:trace contextRef="#ctx0" brushRef="#br0" timeOffset="49876.72">8149 6096 0,'0'-21'0,"-21"21"63,21 21-63,0 0 15,-21 0-15,21 1 0,-21-1 16,21 0-16,0 21 0,-22-21 0,1 22 16,21-1-16,-21 0 0,21 1 15,-21 63-15,21-43 0,-42 43 16,42-43-16,-22 1 16,22-1-16,-21 1 0,0 84 15,0-63-15,0-1 0,0 1 16,-43 190-16,43-169 15,-21-21-15,20 21 16,1-1-16,-21 1 0,0 106 16,20-106-16,-20 0 0,0 105 15,21-105-15,-22 0 0,22 0 16,0 0-16,0-1 0,0 1 0,-43 106 16,43-106-16,-43 190 15,43-190-15,0 84 16,0-84-16,0 0 0,-22 85 15,22-107-15,0 22 0,0-21 16,0 21-16,0-1 0,-1-20 16,1 21-16,0-21 0,0-1 0,0 1 15,-22 105-15,1-105 0,21 0 16,0-1-16,-22-20 16,22 21-16,-42 63 0,42-85 15,-1 1-15,-41 63 0,42-64 16,0-20-16,-1 84 0,1-85 15,21 0-15,-21 1 16,21-1-16,0 0 0,0 22 16,0-43-16,0 21 15,-21-42 17,21-21-17,0 0-15,0 0 16,0 0-16,0-1 15,0 1 1,21 21 0</inkml:trace>
  <inkml:trace contextRef="#ctx0" brushRef="#br0" timeOffset="50428.41">6498 13018 0,'0'0'0,"-21"0"0,0 0 15,0 0-15,-1 0 0,1 21 16,0-21-16,0 0 16,21 21-16,0 0 15,21 0 1,0-21-16,0 0 16,22 0-16,-22 0 0,21 21 15,1-21-15,-1 0 0,0 0 16,149 22-16,-107-22 0,1 21 15,0-21-15,21 0 16,-1 21-16,22 0 0,127 0 16,-105 0-16,-1-21 0,127 43 15,-127-43-15,-21 21 0,21-21 16,0 21-16,-21-21 0,85 0 16,-106 0-16,-21 0 0,-22 0 0,-21 0 15,1 0-15,-1 0 16,-21 0-16,-21-21 0,21 21 0,-21-21 15,0 0 1,0-1 15,0 1-15,-21 0 0</inkml:trace>
  <inkml:trace contextRef="#ctx0" brushRef="#br0" timeOffset="50752.22">9334 13039 0,'0'0'0,"0"21"16,0 0 0,22-21-16,-1 21 15,0-21-15,0 0 0,0 21 16,22-21-16,-22 0 0,63 43 15,-62-43-15,41 21 16,-42 0-16,0-21 16,1 21-16,-22 0 0,0 1 15,0 20-15,0-21 0,-43 0 16,1 0-16,21 1 16,-22-1-16,1 0 0,0 0 15,-1 21-15,-62 1 0,62-22 16,1 0-16,21-21 0,-22 21 15,22 0-15,-21-21 16,63 0 0</inkml:trace>
  <inkml:trace contextRef="#ctx0" brushRef="#br0" timeOffset="51796.14">10689 13399 0,'0'0'0,"21"0"16,0 0-1,1 0-15,-1 0 0,-21-22 0,21 1 16,0 21-16,0-21 0,-21 0 0,21 0 16,-21 0-16,22-1 15,-22-20-15,0 21 0,0-21 16,-43-1-16,22 1 16,-42 0-16,41 20 15,-83 1-15,83 21 16,-20 0-16,0 0 0,21 0 0,-22 21 15,1 22-15,21-22 0,-22 0 16,1 21-16,21 1 0,0-22 0,0 21 16,-1 1-16,22-22 15,0 21-15,0-21 0,0 0 0,0 43 16,22-43-16,-22 0 0,21-21 16,21 21-16,-21-21 0,0 0 0,22 0 15,-22 0-15,21 0 0,-21 0 0,22-21 16,-1 0-16,-21 0 0,64-21 15,-43 20-15,22 1 0,20-63 16,-41 41-16,-1 1 16,0 0-16,1-1 0,-22-20 15,42-43-15,-41 42 0,-1 22 16,-21-21-16,0 20 0,0 1 16,0-43-16,0 64 0,0-21 15,0 21-15,-21 21 16,-1 0-16,1 21 0,0 0 15,0 0-15,-21 64 0,42-43 16,-22 0-16,1 22 0,21-22 16,0 22-16,-21-22 0,21 22 15,-21-22-15,21 0 0,0 85 16,0-106-16,21 22 16,0-22-16,0 0 0,22 0 15,-1-21-15,-21 0 0,0 0 16,22 0-16,-1 0 0,22-21 15,-43 21-15,0-21 0,42-21 16,-41 42-16,-1-22 16,0-41-16,-21 42 0,21-43 15,-21 43-15,0 42 47,0 0-47,-21 1 0,21-1 0,-21 0 16,21 0-16,0 0 0,0 0 15,0 1-15,0-1 0,-21-21 16,21 21-16,0 0 0,21-42 47,-21 0-31</inkml:trace>
  <inkml:trace contextRef="#ctx0" brushRef="#br0" timeOffset="51982.62">11536 12785 0,'0'0'16,"0"-21"-16,0-1 15,-21 22 1,21 22 0,0-1-16,0 0 15,0 0-15,0 0 16,21 0-16,0-21 15,0 22-15</inkml:trace>
  <inkml:trace contextRef="#ctx0" brushRef="#br0" timeOffset="52228.57">11832 12869 0,'0'43'15,"0"-22"1,0 21-16,0-21 0,0 1 0,0-1 16,0 21-16,0-21 0,0 0 15,21 22-15,-21-22 0,21 0 16,-21 21-16,0-20 16,0-1-16,0 0 0,22-21 31,-22-21-16</inkml:trace>
  <inkml:trace contextRef="#ctx0" brushRef="#br0" timeOffset="52424.57">12277 12869 0,'21'-21'0,"-42"42"0,42-63 0,-42 42 31,-1 21-31,1 0 0,0 22 15,0-22-15,-21 0 0,-1 43 16,22-43-16,-21 0 16,-1 42-16,22-41 0,0 20 15,21-21-15,-21-21 16,21 42-16,-21-42 0,21 22 16</inkml:trace>
  <inkml:trace contextRef="#ctx0" brushRef="#br0" timeOffset="53261.07">11366 13526 0,'22'-22'0,"-22"44"15,0-1 1,0 21-16,0-21 0,0 22 16,0-22-16,-22 63 15,22-41-15,-42 84 16,21-85-16,0 0 0,0 1 16,-1-1-16,22-21 0,-42 22 0,21-1 15,0-21-15,0 0 0,-1 22 0,22-22 16,-21 0-16,21 0 0,0 0 15,0 0-15,0 1 0,21-22 16,1 0-16,20 0 16,-21 0-16,21 0 0,22 21 0,42-21 15,-64 0-15,22 0 16,-1 0-16,1 0 0,-1 0 16,22 0-16,63 0 0,-85 0 15,22 0-15,-21 0 0,-1-21 0,1 21 16,20-43-16,-41 43 15,-22-21-15,0 0 0,0 21 16,-21-21-16,0 0 0,0-1 16,-21 22-16,-21 0 15,20-21-15,-20 21 0,0 0 16,-1 0-16,22 0 0,0 0 16,0 0-16,21-21 15,21 21 1,0 0-16,0 0 15,1 0-15,-1 0 0,0 0 0,0 0 16,0 0-16,0 0 0,1 0 16,-22 21-16,21-21 0,-21 43 15,0-22-15,0 0 0,0 42 16,-21-41-16,-43 41 16,43-42-16,0 22 15,-22-1-15,22-42 16,-21 42-16,42-21 15,0-42 17,0 0-32,21 0 0</inkml:trace>
  <inkml:trace contextRef="#ctx0" brushRef="#br0" timeOffset="53488.99">12890 13970 0,'0'0'0,"0"21"16,0 0-16,0 1 15,0-1-15,-21 0 0,21 0 16,-21 0-16,21 0 0,0 1 0,0-1 16,-21 0-16,21 0 0,-21 0 15,21 0-15,-21 22 0,21-22 16,0-42 15,0 0-31</inkml:trace>
  <inkml:trace contextRef="#ctx0" brushRef="#br0" timeOffset="53671.99">12954 13758 0,'0'-21'0,"0"42"0,0-63 16,0 21-16,-21 21 15,21-21-15,-21 21 0,-1 0 16,22 21-16,0 0 16,0 0-16,0 22 15,0-22-15,22 0 16,-22 0-16,21-21 0,0 21 16</inkml:trace>
  <inkml:trace contextRef="#ctx0" brushRef="#br0" timeOffset="54132.01">13356 13991 0,'-42'85'31,"21"-85"-31,21 21 0,0 0 16,-22 0-16,22 1 0,-21-1 0,21 0 15,0 0-15,0 0 0,-21 0 16,21 1-16,0-1 0,-21 42 15,21-42 1,-21-21-16,21 22 0,-21-44 31,21 1-15,0 0-16,0 0 0,0 0 16,0 0-16,0-22 0,0 22 0,21 0 15,0-21-15,0 20 0,0-20 16,22 21-16,-1-21 0,0 20 0,1-20 15,-1 21-15,0 21 0,1-21 16,-1 21-16,43 0 0,-64 0 16,21 21-16,0 21 0,-20 1 15,-22-22-15,0 21 16,0-21-16,0 0 0,0 22 0,0 20 16,-22-42-16,1 1 15,0 20-15,0-21 0,0 0 0,0 22 16,-1-43-16,1 21 0,21 0 15,21-21 17</inkml:trace>
  <inkml:trace contextRef="#ctx0" brushRef="#br0" timeOffset="54482.04">14182 14012 0,'0'0'0,"0"22"47,0 20-47,0-21 0,0 0 16,0 22-16,0-1 0,0 0 15,0 22-15,0-22 0,0 22 0,-22-1 16,22-21-16,-21 22 0,0 63 15,0-85-15,-21 128 16,42-107-16,-22-21 0,-41 85 16,42-84-16,0 20 15,-1-20-15,-20-1 0,21-21 16,-64 64-16,64-64 16,21 0-16,-21-21 0,21-21 31,0 0-31,0 0 15,21-1-15,0-41 0</inkml:trace>
  <inkml:trace contextRef="#ctx0" brushRef="#br0" timeOffset="54820.91">14287 14076 0,'0'-21'0,"0"42"0,0-85 0,-21 43 15,21 0-15,-21 0 0,21 0 0,0 0 16,0-1-16,0 1 16,21 21-1,0 0-15,1 0 0,-1 0 16,21 43-16,-21-22 0,0 0 16,22 21-16,-22-21 0,-21 1 15,0-1-15,0 21 0,0-21 16,-42 43-16,-1-43 15,22 0-15,0 0 0,-21-21 16,-22 21 0,22-21-16,21 0 0,-43 22 15,43-22-15,42 0 32,0-22-32,0 22 0,1-21 0,20 0 15,-21 21-15</inkml:trace>
  <inkml:trace contextRef="#ctx0" brushRef="#br0" timeOffset="55552.67">14838 13928 0,'0'-21'15,"0"42"-15,21-42 0,-21 42 32,0 0-32,-21-21 0,21 21 15,-21 0-15,21 0 0,-22 22 16,22-22-16,0 21 0,0 1 15,-21-22-15,21 21 16,0-21-16,0 22 0,0-22 16,0 0-16,21-21 15,1 0 1,-1 0-16,0-21 0,0 0 16,0-1-16,0 22 0,22-21 15,-22 0-15,21 0 0,22-43 16,-43 43-16,21-21 0,1 0 15,-22 20-15,0 1 16,0 21-16,-21 21 16,-21 1-1,0-1-15,21 0 16,-21 21-16,21-21 0,0 1 0,0 41 16,0-42-1,0 0-15,0 1 0,21-1 16,0 0-16,0-21 0,0 0 0,0 21 15,22-21-15,-22 0 16,21 0-16,-21 0 0,1-21 0,20 21 16,-21-21-16,21 0 0,1-1 15,-22 1-15,21-21 0,1-22 16,-22 22-16,0 0 0,0-22 16,0 1-16,0 20 0,-21-126 15,22 21 1,-22 106-16,0-1 0,0 1 15,0 21-15,0 42 32,-22 0-32,22 0 0,-21 22 15,0-1-15,21 0 0,-21 1 16,0 20-16,21-21 0,0 22 16,-21 21-16,-1-22 0,22-21 15,0 1-15,0-1 16,0-21-16,0 22 0,0-1 0,0-21 15,0 21-15,0-20 16,22-22-16,-1 0 16,0 0-16,0 0 0,21-22 15,-20 1-15,-1 21 0,0-21 16,0 0-16,0 0 0,0 0 0,1-1 16,-22 1-16,0-21 0</inkml:trace>
  <inkml:trace contextRef="#ctx0" brushRef="#br0" timeOffset="55752.69">15600 13864 0,'0'0'0,"21"0"32,0 0-32,0 0 15,22 0-15,-22 0 0,0 0 16,0 0-16,0 0 0,22 0 0,-22 0 15,0 0-15,21 0 0,-21 0 0,22 0 16,-1 0-16,0 0 16,1-21-16</inkml:trace>
  <inkml:trace contextRef="#ctx0" brushRef="#br0" timeOffset="56172.83">17357 13716 0,'0'0'0,"0"-21"0,0 0 16,-22 21-16,1 0 15,0 0-15,-21 0 0,21 0 0,-22 0 16,-20 21-16,42 0 15,-22 0-15,-41 43 0,41-22 16,-41 22 0,62-22-16,1-21 0,0 64 0,21-64 15,0 0-15,0 21 0,0-20 16,21-1-16,0 0 0,22 0 16,-22 0-16,21 0 0,1 1 0,-1-1 15,0-21-15,22 0 0,42 0 16,-64 0-16,85 0 15,-85-21-15,1-1 16,-22 22-16,0-21 0,21 21 16,-42-21-16,-21 21 31,0 0-15</inkml:trace>
  <inkml:trace contextRef="#ctx0" brushRef="#br0" timeOffset="57280.71">11409 14330 0,'0'0'0,"-21"21"0,21 0 0,-22 0 0,1 22 16,0-1-16,0 0 0,0 1 15,0-1-15,-22 0 0,1 64 16,21-63-16,-22 20 0,-20 43 16,42-43-16,-22 43 15,22-63-15,0 20 0,0-21 0,21 1 16,0-1-16,0 0 0,0 43 15,0-64-15,0 22 0,63-1 16,-41-21-16,20 0 0,0 0 16,1-21-16,-1 22 0,64-1 15,-43 0-15,1-21 16,-22 0-16,22 21 0,20-21 0,-20 0 16,-1 0-16,22 21 0,0-21 15,84 0-15,-84 0 0,-22 0 16,85 0-16,-84 0 15,-1 0-15,22 0 0,-43-21 16,-21 21-16,1-21 0,-22 0 16,0 0-16,-22 21 15,-20-22-15,-43 1 16,43 21-16,0 0 0,-1 0 0,-20 0 16,21 0-16,-1 0 0,22 0 15,-21 0-15,21 0 0,-1 0 0,44 0 31,-1 0-31,0 0 0,21 0 16,-21 0-16,22 0 0,-1 0 0,-21 0 16,22 0-16,-22 0 0,21 0 15,-21 21-15,0-21 0,22 22 0,-22 20 16,-21-21-16,0 0 16,0 0-16,0 1 0,-21-1 15,-22 21-15,22-21 16,0 22-16,-21-22 0,-1 0 15,1 0-15,-43 21 0,43-20 16,0-1-16,-43 42 16,64-63-16,63 0 31</inkml:trace>
  <inkml:trace contextRef="#ctx0" brushRef="#br0" timeOffset="57668.37">13102 15515 0,'0'85'15,"-21"-64"-15,21 21 16,-21-20-16,0-1 0,21 0 0,-22 21 15,1-21-15,-21 22 16,21-43 0,0 21-16,21-42 31,0 0-31</inkml:trace>
  <inkml:trace contextRef="#ctx0" brushRef="#br0" timeOffset="57840.27">13017 15304 0,'0'0'0,"0"-43"0,0 22 16,0 0-16,0 0 15,0 42 17,0 0-17,0 0-15,0 0 0,22-21 16,-1 22-16,-21-1 0</inkml:trace>
  <inkml:trace contextRef="#ctx0" brushRef="#br0" timeOffset="58300.52">13504 15706 0,'0'0'16,"-21"21"-16,21 0 0,0 0 0,-21 0 0,0 1 16,21-1-16,-21 0 15,21 0-15,-22 0 0,1 0 16,21 1-16,-21-22 16,21-22-1,0 1 1,0 0-16,0 0 15,0 0-15,0 0 0,21-22 0,0 22 16,1 0-16,-1-21 0,0 20 0,0-20 16,21 21-16,1 0 0,20-22 15,-42 22-15,22 21 0,41 0 16,-62 0 0,-1 21-16,0 1 0,-21 20 0,0-21 15,0 21-15,0 1 16,0-22-16,0 0 0,0 0 15,0 0-15,-21 22 0,0-22 0,-1 0 16,22 0 0,-21 0-16,0-21 0,0 0 15,21 22-15,0-44 32</inkml:trace>
  <inkml:trace contextRef="#ctx0" brushRef="#br0" timeOffset="58632.84">14160 15579 0,'0'0'15,"0"-21"-15,0 42 32,0 0-32,-21 0 15,21 0-15,-21 22 0,21-22 16,-21 21-16,0 43 0,0-22 15,-1 1-15,1-1 0,21 1 16,-21-1-16,-21 64 0,21-63 16,-1-1-16,-20 64 15,21-63-15,0-1 0,0 1 16,-1-1-16,1-20 0,-42 105 16,42-127-16,-1 0 15,1 0-15,21 0 0,0 1 16,0-44-1,0 1-15,0 0 16,21 0-16,1-21 0,-1-1 0,21-41 16,-21 41-16</inkml:trace>
  <inkml:trace contextRef="#ctx0" brushRef="#br0" timeOffset="58955.65">14245 15642 0,'0'0'0,"0"-42"0,0 21 0,0 0 16,0-1-16,0 1 16,0 0-16,21 0 15,0 21-15,1 0 16,-1 0-16,21 0 16,0 21-16,-20 0 0,20 0 15,-42 1-15,21 20 0,-21-21 0,0 0 16,0 0-16,-21 43 15,0-43-15,0 0 0,-43 22 16,43-22-16,-21 0 0,-22 21 16,43-42-16,-21 0 0,-1 21 15,22-21-15,0 0 16,42 0 15,0 0-31,0-21 0,1 0 16,-1 21-16</inkml:trace>
  <inkml:trace contextRef="#ctx0" brushRef="#br0" timeOffset="59670.24">14732 15579 0,'0'0'0,"0"21"16,0 0-16,0 0 15,0 0-15,-21 1 16,21-1-16,0 21 0,-21-21 0,-1 22 15,22-22-15,0 0 0,0 21 16,0-21-16,0 1 16,0-1-16,22-21 15,-1 0 1,0 0-16,0-21 0,0 21 16,0-22-16,1 1 0,-1 0 0,0-21 15,0 21-15,0-1 0,0 1 16,22-42-16,-22 42 15,0-1-15,0 22 0,-21-21 16,0 42 0,0 1-1,0-1-15,-21 0 16,21 0-16,0 0 0,0 0 0,0 1 16,0-1-16,0 0 0,0 0 15,21 0-15,0 0 0,43 22 16,-43-43-16,21 21 0,43-21 15,-43 0-15,1 0 0,41 0 16,-41 0-16,-1-21 0,0-22 16,1 22-16,-22 0 15,0-21-15,0-1 0,0 1 16,22-43-16,-22 43 0,0-21 16,0-1-16,-21 22 0,21-1 15,-21 1-15,22 0 0,-22-1 0,0 22 16,0 0-16,0 0 0,0 0 15,0 42 1,-22 0-16,1 0 16,0 0-16,0 22 0,0-22 15,0 21-15,21 1 0,-22-1 0,1 0 16,21 1-16,0 20 16,-21-21-16,21 1 0,0 20 15,0-42-15,0 22 0,0-1 16,0-21-16,21 0 0,0 1 15,1-22-15,-1 0 16,0 0-16,0 0 0,21-22 16,-20 1-16,-1 0 0,0 0 15,0 0-15,0 0 0,0-1 16,-21 1-16,0 0 0,22 0 0</inkml:trace>
  <inkml:trace contextRef="#ctx0" brushRef="#br0" timeOffset="59864.13">15579 15579 0,'-22'0'0,"44"0"0,-65 0 0,64 0 31,1 0-15,-1 0-16,21 0 0,-21 0 15,0 0-15,22 0 0,41 0 16,-41 0-16,-1 0 0,85-21 15,-63-1-15,-1 22 0,1-21 16</inkml:trace>
  <inkml:trace contextRef="#ctx0" brushRef="#br0" timeOffset="60151.97">16997 15240 0,'0'0'0,"-21"0"32,21 21-17,-22 0-15,22 1 0,0-1 16,-21 21-16,-21 22 16,42-22-16,-21-21 0,21 85 15,-21-64-15,21 22 16,0-43-16,0 0 0,-22 21 15,22-20-15,0-1 16,0 0-16,22-42 31</inkml:trace>
  <inkml:trace contextRef="#ctx0" brushRef="#br0" timeOffset="60528.76">16870 15304 0,'0'0'0,"0"-22"16,-21 1-16,-1 0 15,22 0-15,0 0 0,0 0 16,0-1-16,22 22 16,-1-21-16,0 21 0,21 0 15,-21 0-15,1 0 0,20 0 16,0 21-16,85 22 15,-106-22-15,22 0 0,-1 0 16,-21 0-16,22 1 0,-22 20 16,21 0-16,-21 1 0,0-22 15,-21 21-15,0-21 0,-21 64 16,-21-43-16,21-21 16,-64 22-16,22-22 0,20 0 15,-20 0-15,20-21 0,-20 21 16,-43 1-16,64-1 0,-1-21 15,1 21-15,21-21 0,-21 21 16,20-21-16,1 0 0,21 21 16,0-42-1</inkml:trace>
  <inkml:trace contextRef="#ctx0" brushRef="#br1" timeOffset="67462.45">5334 2265 0,'0'0'0,"-21"0"16,0 0-16,-1 21 0,1-21 16,0 0-16,0 0 15,0 0-15,42 0 47,0 0-47,0-21 0,0 21 0,1 0 16,20 0-16,-21 0 0,0 0 15,43 0-15,-22 0 0,-21-21 16,22 21-16,-22 0 0,0 0 16,0 0-16,-42 0 31,0 0-31,0 0 0,-1 0 16,1 0-16,0 0 0,-21 0 15,21 0-15,-1 0 0,1 0 16,0 0-16,0 0 0,-21 0 15,20 0-15,1 0 16,0 0-16,0 0 16,0 0-16,0 0 15,-1 0-15,1 0 16,21 21 0,-21-21-16,21 21 15,-21 0-15,21 0 16,0 1-16,0-1 0,0 0 15,0 0-15,-21 0 0,21 22 16,-21-22-16,21 21 0,-22-21 16,22 22-16,0-1 0,0 0 15,-21-21-15,0 64 0,21-43 16,0 1-16,0-22 0,0 21 16,0 1-16,0-1 0,0 0 15,0-21-15,0 22 0,0-1 0,0 43 16,0-64-16,0 42 15,0-41-15,0-1 0,0 0 0,42-21 16,-20 0-16,-1 0 16,0 0-16,0 0 15,0 0-15,0-21 0,1 21 0,-1-21 16,0-1-16,0 1 0,0 0 16,22-21-16,-22 21 0,0-1 15,-21 1-15,0 0 0,21 0 16,0-21-16</inkml:trace>
  <inkml:trace contextRef="#ctx0" brushRef="#br1" timeOffset="67780.25">5651 2731 0,'0'0'15,"0"-22"-15,0 44 32,0-1-32,0 0 0,0 0 0,0 21 15,0-20-15,0 20 0,0-21 16,-21 21-16,21-20 0,0 20 0,-21-21 16,21 21-16,0-20 0,0 20 15,0-21-15,0 0 0,0 0 16,-21 1-16,21-1 0,0 0 15,0 0-15,0-42 32,21 0-32,0 21 0,0-21 15,-21-22-15,22 22 0,20 0 0</inkml:trace>
  <inkml:trace contextRef="#ctx0" brushRef="#br1" timeOffset="68312.92">6138 2350 0,'0'-22'0,"0"44"0,0-65 32,21 43-17,1 0-15,-1 0 0,0 0 16,0 0-16,0 0 0,22 0 15,-22 0-15,0 0 0,0 0 0,21 0 16,-20 0-16,-1 0 0,21 0 16,-21 0-16,0 0 0,1 0 0,-1 0 15,-21 21 1,0 1-16,0-1 16,0 0-16,0 0 15,0 21-15,0-20 0,0 20 16,0-21-16,0 21 0,-21-20 0,21 20 15,-22-21-15,22 21 0,0 22 16,0-43-16,0 21 0,-21 1 16,21-1-16,-21 0 15,21 1-15,0-22 0,0 21 16,0-21-16,0 22 16,0-1-16,0-21 0,0 22 15,-21-1-15,21-21 0,-42 0 16,42 0-16,-22 1 15,-20-1-15,21-21 16,-85 21 0,64 0-16,21-21 0,-22 0 0,1 0 15,21 0-15,-22 0 0,22 0 16,0 0-16,0 0 0,0 0 16,0 0-1</inkml:trace>
  <inkml:trace contextRef="#ctx0" brushRef="#br1" timeOffset="69162.5">7832 4212 0,'0'0'0,"21"0"15,0 0-15,0 0 0,0 0 0,0 0 16,22 0-16,-22 0 0,21 0 16,1 0-16,20 0 15,-21 0-15,-20-21 0,20 21 0,0 0 16,-21 0-16,1 0 0,-1 0 16,0 0-16,-42 0 31,0 0-31,-1 0 0,-20 0 15,21 0-15,-21 0 0,20 0 0,-20 0 16,21 0-16,-21 0 16,20 0-16,1 0 0,-21 0 15,21 21 1,0-21-16,21 21 0,0 1 16,-22-22-16,22 21 15,-21 0-15,21 0 0,-21 0 16,21 0-16,0 1 0,0-1 0,-21 21 15,0-21-15,21 0 0,-21 1 16,-22 62-16,43-41 16,-21-22-16,0 0 0,21 21 15,0-21-15,0 43 16,-21-43-16,21 21 0,0 1 16,0-22-16,0 21 15,21-21-15,0 1 0,0-22 16,0 0-16,1 21 0,41-21 15,-42 0-15,64 0 16,-43 0-16,-21 0 0,1-21 16,20 21-16,-21-22 0,21 1 15,-20 0-15,-1 0 0,21-21 16</inkml:trace>
  <inkml:trace contextRef="#ctx0" brushRef="#br1" timeOffset="69452.34">8551 4403 0,'0'0'15,"0"-21"-15,0 42 32,0 0-32,0 0 15,0 0-15,0 0 0,0 43 16,0-43-16,-21 0 0,21 43 15,0-43-15,-21 21 0,0-21 16,21 22-16,-21-22 0,21 0 0,0 0 16,0 0-16,-22 1 0,22-1 15,0 0-15,0-42 47,22 0-47,-1-1 0,0 1 0</inkml:trace>
  <inkml:trace contextRef="#ctx0" brushRef="#br1" timeOffset="70041">9059 4022 0,'0'-21'0,"0"42"0,-21-42 31,42 21 1,0 0-32,1 0 0,-1 0 0,0 0 15,21 0-15,-21 0 0,22 0 0,-22 0 16,0 0-16,21 0 0,-20 0 16,20 0-16,-21 0 0,-21 21 15,21-21-15,-21 21 16,0 0-16,0 0 0,0 0 15,0 1 1,0-1-16,0 0 0,0 0 0,0 21 16,0-20-16,0-1 0,0 0 15,-21 0-15,21 0 0,0 22 16,0-22-16,0 0 0,0 0 0,0 0 16,-21 0-16,21 64 15,0-64-15,-21 0 0,21 43 16,0-43-16,0 0 0,0 22 15,0-22-15,0 21 0,0-21 0,0 0 16,-21 1-16,21-1 0,0 21 0,-22-21 16,22 0-16,0 1 15,-21-1-15,0 0 0,0 0 0,-21 0 16,20-21 0,-20 21-16,21-21 0,0 22 15,-43-22-15,43 0 0,-21 0 16,21 21-16,-1-21 0,-20 0 15,21 0-15,0 0 0,0 0 0,-1 0 16,1 0-16,0 0 16,21-21-1,0-1 1,21 1-16</inkml:trace>
  <inkml:trace contextRef="#ctx0" brushRef="#br1" timeOffset="70966.48">11726 5122 0,'21'0'0,"1"0"15,-1 0-15,0 0 0,0 0 16,0 0-16,0 0 0,1 0 0,20 0 16,0 0-16,22 0 0,-22 0 15,0 0-15,1 0 0,-1 0 16,0 0-16,22 0 16,-43 0-16,-42 0 31,0 0-31,0 0 0,-1 0 0,-20 0 15,21 0-15,-21 0 0,-22 0 16,43 0-16,0 0 0,-22 0 16,22 0-16,0 0 15,0 0-15,0 0 16,0 0 0,21 22-16,-22-22 15,22 21-15,-21-21 16,21 21-16,0 0 0,0 0 15,0 0-15,-21 1 0,21-1 16,-21 21-16,21 0 16,0-20-16,0 20 0,-21-21 15,21 21-15,-21 1 0,-1 41 16,1-41-16,21-1 0,-21 0 16,0 1-16,21-22 0,-21 64 15,21-64-15,0 0 0,0 42 16,0-41-16,0 20 15,0-21-15,0 0 0,0 0 16,21 1-16,0-22 0,0 0 16,0 21-16,1-21 15,-1 0-15,0 0 0,42 0 16,-20 0-16,-22 0 16,0-21-16,0 21 0,0-22 15,43 1-15,-43 0 0,0 0 16,0 0-16,1 21 0,-1-21 0</inkml:trace>
  <inkml:trace contextRef="#ctx0" brushRef="#br1" timeOffset="71279.3">12488 5525 0,'0'0'0,"0"21"47,0 0-47,0 0 0,-21 0 15,21 22-15,0-22 0,0 21 0,0-21 16,-21 22-16,21-1 0,-21-21 16,0 43-16,-1-43 0,22 0 15,-21 21-15,21-21 16,-21 22-16,0-43 0,21 21 15,21-42 17,0 21-17,0-21-15,-21-1 0,22 1 0</inkml:trace>
  <inkml:trace contextRef="#ctx0" brushRef="#br1" timeOffset="71891.8">12975 5122 0,'0'0'0,"-21"0"0,0 0 16,42 22 15,0-22-16,21 0-15,-20 0 0,20 0 16,0 0-16,1 0 0,-1 0 16,0 0-16,43 0 0,-64 0 15,21 0-15,1 0 16,-22 0-16,0 0 0,0 0 0,0 0 16,1 0 15,-22 21-31,0 0 0,0 0 15,0 0-15,0 22 16,0-22-16,0 0 0,0 42 16,-22-20-16,22-22 0,-21 21 15,21 1-15,-21-22 0,21 21 16,0 0-16,0 1 0,-21-1 0,0 43 16,21-43-16,-21 0 15,21-20-15,0 20 0,0-21 0,-43 64 16,43-64-16,0 0 15,-21 0-15,21 0 16,0 1-16,-21-1 0,21 0 16,-21-21-16,0 21 0,-1-21 15,1 21-15,0-21 16,0 0-16,0 0 0,0 21 16,-22-21-16,22 0 0,-42 0 15,41 0-15,-20 0 16,21 0-16,-21 0 15,20 0-15,1 0 16,21-21 15</inkml:trace>
  <inkml:trace contextRef="#ctx0" brushRef="#br1" timeOffset="72952.05">17949 7557 0,'0'-22'0,"21"1"47,1 21-47,-1 0 16,0 0-16,42 0 15,-41 0-15,20 0 0,43 0 16,-43 0-16,0 0 0,-21 0 15,22 0-15,-22 0 0,0 0 0,0 0 16,-42 0 15,-21 0-31,21 0 0,-1 0 0,1 0 16,-42 0-16,42-21 16,-22 21-16,22 0 0,0 0 15,-21 0-15</inkml:trace>
  <inkml:trace contextRef="#ctx0" brushRef="#br1" timeOffset="73305.85">18034 7472 0,'-21'0'0,"0"0"0,-1 21 31,22 0-31,0 0 16,-21 1-16,21-1 0,0 0 15,0 0-15,0 21 16,0-20-16,0 20 0,-21 0 15,0 1-15,21-22 0,-21 21 16,21 0-16,-21-20 0,-22 105 16,43-106-16,0 21 0,-21 22 15,0-22-15,21 21 16,0-41-16,0-1 0,0 0 16,0 21-16,21-21 15,0 1-15,0-22 16,22 0-16,-22 0 0,0 0 15,0 0-15,0 0 0,1 0 16,-1 0-16,0 0 0,0 0 16,0 0-16,0-22 0,1 22 0,-1-21 15,0 21-15,42-42 0,-41 21 16,20 0-16,0-22 16,-21 22-16,1 0 0</inkml:trace>
  <inkml:trace contextRef="#ctx0" brushRef="#br1" timeOffset="73588.67">18648 7832 0,'0'0'0,"0"-21"16,-21 42 15,-1 0-31,22 0 0,-21 0 16,21 0-16,0 22 0,-21-1 15,-21 22-15,42-22 0,-21-21 16,-1 43-16,22-43 16,-21 0-16,21 21 0,-21-21 15,21 1-15,0-1 16,21-21 15,0-21-31,1 21 16,-1-22-16,0 1 0</inkml:trace>
  <inkml:trace contextRef="#ctx0" brushRef="#br1" timeOffset="74151.92">19050 7493 0,'0'-21'16,"0"42"-16,21-42 62,0 21-62,0 0 0,1 0 0,20 0 16,-21 0-16,0 0 0,22 0 16,-22 0-16,21 0 0,22 0 15,-43 0-15,42 0 16,-42 0-16,1 0 0,-1 0 15,-21 21 1,0 0-16,0 0 16,0 1-16,0-1 0,0 0 15,-21 0-15,-1 0 0,-20 43 16,42-43-16,-21 21 16,0 1-16,0-1 15,21 21-15,-22-20 0,22-1 16,-21 43-16,0-43 0,21 0 15,-21-20-15,21 20 0,0 0 16,-21 43-16,21-64 16,0 0-16,0 22 0,0-22 15,0 0-15,-21 0 0,21 0 16,-22-21-16,1 21 16,0 1-16,-21-22 15,21 0-15,-1 0 16,1 21-16,0-21 0,-21 0 15,21 0-15,-1 0 0,1 0 0,-21 0 16,21 0 0,0 0-16,-1 0 15,22-21-15</inkml:trace>
  <inkml:trace contextRef="#ctx0" brushRef="#br1" timeOffset="74672.28">17759 9186 0,'0'0'0,"0"22"0,0-1 31,21-21-31,0 0 0,0 0 15,0 0-15,1 0 0,-1 0 0,21 0 16,-21 0-16,0 0 0,1 0 16,-1 0-16,-42 0 47</inkml:trace>
  <inkml:trace contextRef="#ctx0" brushRef="#br1" timeOffset="75005.1">17801 9208 0,'0'0'0,"-21"0"0,0 0 16,21 21-16,-21 0 15,-1 0-15,22 0 16,-21-21-16,21 21 0,0 22 16,0-22-16,0 0 0,-21 43 15,0-22-15,21-21 0,0 21 16,0 1-16,-21-22 0,0 64 15,-1-43-15,22 0 0,-21 22 16,0-22-16,0 22 16,21-22-16,0-21 0,0 43 15,0-43-15,0 21 0,0 0 16,0-20-16,0-1 16,0 0-16,21 0 0,0-21 15,0 21-15,1-21 0,-1 0 16,0 0-16,0 0 0,0 0 15,43 0-15,-43 0 0,0-21 16,43 0-16,-43 0 0,0 0 16,21-1-16</inkml:trace>
  <inkml:trace contextRef="#ctx0" brushRef="#br1" timeOffset="75672.39">18563 9504 0,'0'0'16,"0"-21"-16,0 0 0,0-1 0,0 1 15,21 21-15,0-21 16,1 21-16,-1-21 0,0 21 15,0 0-15,0 0 16,0 0-16,1 0 16,-1 21-16,-21 0 0,21-21 15,-21 21-15,0 1 0,0-1 0,0 21 16,0-21-16,0 43 16,0-43-16,0 21 0,0 1 15,-21-22-15,21 21 0,-21-21 0,-1 22 16,22-22-16,-21 21 0,-21 0 15,21-20-15,0-1 0,-43 21 16,43-21-16,0 0 0,0-21 16,-22 22-16,22-1 0,-21-21 15,21 0-15,-1 0 0,-20 0 16,21 0 0,21-21-1,0-1-15,0 1 0,0 0 16,0-21-16,21-1 15,0 22-15,-21 0 0,21 0 0,1 0 16,-1 0-16,-21-1 0,21 22 0,0 0 16,0 0-16,0 0 15,22 0 1,-22 22-16,0-1 0,0 21 16,0-42-16,-21 21 0,22 0 15,-1 1-15,-21-1 0,21 0 16,0 0-16,-21 0 0,21-21 15,-21 21-15,21-21 0,1 0 16,-1 0 0,0 0-16,0 0 15,0 0-15,0-21 16,1 0-16,-1 0 0,0 0 0,0 0 16</inkml:trace>
  <inkml:trace contextRef="#ctx0" brushRef="#br1" timeOffset="76244.17">19410 9229 0,'0'0'0,"-21"0"0,42 0 47,0 0-32,0 0-15,21 0 0,-20 0 0,-1 0 16,21 0-16,0 0 0,-20 0 16,-1 0-16,63 0 15,-62 0-15,-1 0 0,21 0 16,-21 0 0,-21 21-16,0 0 15,0 0 1,0 0-16,0 1 0,-21-1 15,21 0-15,0 0 0,-21 21 0,0-20 16,0-1-16,21 21 0,-22-21 16,1 22-16,0 41 15,21-41-15,-42 20 0,42-21 16,-21 64 0,21-85-16,-22 22 0,22-1 15,-21-21-15,21 43 16,0-43-16,0 0 0,0 0 15,-21 0-15,21 1 0,-21-1 16,0-21-16,21 21 16,-21-21-16,-1 21 0,1-21 15,0 0-15,0 0 0,-43 0 16,43 0-16,-21 0 16,0 21-16,20-21 15,1 0-15,0 0 0,0 0 16,21-21 15</inkml:trace>
  <inkml:trace contextRef="#ctx0" brushRef="#br1" timeOffset="77294.85">12827 12319 0,'21'0'32,"0"0"-32,0 0 15,1 0-15,-1 0 0,0 0 16,42-21-16,-20 21 0,-1 0 15,-21 0-15,22 0 0,-22 0 16,0 0-16,-42 0 31,0 0-31,-1 0 16,1 0-16,-21 0 0,21 0 0</inkml:trace>
  <inkml:trace contextRef="#ctx0" brushRef="#br1" timeOffset="77600.67">12827 12298 0,'0'0'0,"0"21"16,-21 0-16,21 0 15,0 1-15,-21-22 16,21 21-16,-22 0 0,1 64 16,0-43-16,0 0 0,21-21 15,-21 22-15,0-1 0,-1 22 16,1 20-16,0-41 0,21-1 15,-21 21-15,21-20 0,0-22 16,0 21-16,0 1 0,0-22 0,0 21 16,0-21-16,0 0 0,21 1 0,0-22 15,0 21-15,1-21 16,-1 0-16,21 0 0,-21 0 16,0 0-16,22 0 15,-22 0-15,-21-21 0,21-1 16,0 22-16,0-21 0,43-42 15,-43 42-15,0-1 0</inkml:trace>
  <inkml:trace contextRef="#ctx0" brushRef="#br1" timeOffset="78169.35">13462 12573 0,'0'0'0,"0"-21"0,0 0 0,0 0 15,0-1-15,0 1 16,0 0 0,0 0-16,0 0 15,21 21-15,0 0 0,0-21 16,1 21-16,-1 0 0,0 0 16,0 21-16,-21 0 0,0 0 15,21 0-15,-21 0 0,0 43 16,0-43-16,0 21 0,0 1 15,0-22-15,0 21 0,-42 43 16,21-43-16,0-21 0,-43 43 16,43-22-16,-21-21 0,20 1 15,-20-1-15,21-21 0,0 21 0,-43 0 16,43-21-16,-42 0 16,41 0-1,1-21-15,21 0 16,0 0-16,0-1 0,0 1 0,0 0 15,0-21-15,0 21 0,0-1 16,21-41-16,1 42 0,-22 0 16,21-1-16,0 22 0,0 0 15,21 0-15,-20 0 16,-1 43 0,0-22-16,0 0 0,0 0 15,-21 0-15,21 1 0,1 20 16,-1-21-16,21 43 15,-21-64-15,0 21 0,1-21 16,-1 0-16,0 0 0,21 0 16,-21 0-16,1 0 15,-1-21-15,0-1 0,21-20 16,-21 21-16,1 0 0</inkml:trace>
  <inkml:trace contextRef="#ctx0" brushRef="#br1" timeOffset="78683.21">14097 12213 0,'0'-21'0,"0"42"0,0-63 0,0 21 15,0 0-15,21 21 32,0 0-17,0 0-15,1 0 0,-1 0 16,0 0-16,0 0 0,43 0 15,-22 0-15,-21 0 0,43 0 16,-43 0-16,21 0 16,-21 0-16,0 0 0,-21 21 15,22-21-15,-22 21 16,0 0-16,0 0 0,0 0 16,0 22-16,0-1 0,0-21 15,0 0-15,0 22 0,0-22 0,-22 42 16,22-20-16,0-1 15,-21 85-15,21-42 16,0-22 0,0-20-16,-21 84 0,21-106 15,0 42-15,0-20 0,0-22 16,-21 0-16,0 0 0,0 0 16,-1-21-16,1 0 15,-21 21-15,21-21 0,-43 0 16,22 0-16,0 0 0,-1 0 15,22 0-15,-21 0 0,-22 0 16,22 0-16,21 0 0,-43 0 16,43 0-16,0 0 15,0 0-15,21-21 16,0 0-16,63 0 16,-42 0-16</inkml:trace>
  <inkml:trace contextRef="#ctx0" brushRef="#br1" timeOffset="79326.35">18224 13272 0,'0'0'0,"0"-22"0,0 1 32,22 21-17,20 0 1,-21 0-16,0 0 15,22 0-15,-1 0 0,-21 0 0,106 0 16,-106 0-16,22 0 16,-22 0-16,0 0 15,-42 0 1,0 0 0,-1 0-16,-20 0 0,21 0 15,0 0-15,-43 0 0</inkml:trace>
  <inkml:trace contextRef="#ctx0" brushRef="#br1" timeOffset="79662.16">18246 13229 0,'0'0'0,"0"21"15,-64 22 1,43-22-16,0 0 0,0 0 16,21 0-1,-22 43-15,1-43 0,21 0 16,-21 64-16,21-43 15,-42 43-15,21-43 0,-22 64 16,22-64-16,21 1 16,-21-1-16,21-21 0,-21 22 15,21-22-15,0 0 0,0 21 0,0-21 16,0 1-16,0-1 0,0 0 16,0 0-16,0 0 15,21-21-15,-21 21 0,42-21 16,-21 0-16,1 22 0,-1-22 0,0 0 15,0 0-15,43 0 16,-43 0-16,0 0 0,0-22 0,21 1 16,-20 21-16,20-21 15,-21 0-15,0 21 0,0-21 0,22 0 16</inkml:trace>
  <inkml:trace contextRef="#ctx0" brushRef="#br1" timeOffset="79957">18690 13631 0,'0'0'16,"0"-21"0,0 42-1,0 1-15,-21 20 16,21-21-16,-21 0 0,21 22 15,-21-22-15,21 21 0,-22 0 0,22-20 16,0 20-16,0-21 0,-21 21 16,0-20-16,21-1 0,0 0 15,0 0-15,0 0 0,0 0 16,21-21 15,0-21-31,-21 0 16,22 21-16</inkml:trace>
  <inkml:trace contextRef="#ctx0" brushRef="#br1" timeOffset="80543.66">19113 13229 0,'0'-21'15,"22"21"17,-1 0-17,0 0-15,21 0 0,-21 0 16,1 0-16,20 0 0,-21 0 16,21 0-16,1 0 0,-1 0 0,0-21 15,1 21-15,-1 0 0,0 0 0,1 0 16,-22 0-16,0 0 0,0 0 15,0 0-15,1 0 16,-22 21 15,0 0-31,0 0 0,0 1 16,0-1-16,0 0 0,0 0 16,-22 21-16,22-20 0,-21 20 0,21-21 15,-21 21-15,21 1 0,0-1 16,-21 22-16,0-22 0,0 43 15,21-43-15,0 0 0,-22 1 16,1-1-16,21 0 0,-21 22 16,21-22-16,-21 0 0,0 22 15,0-43-15,21 0 0,-22 0 16,1 22-16,0-43 0,0 21 16,0 21-16,0-42 0,-1 0 15,-20 21-15,21-21 0,0 0 16,0 0-16,-1 0 0,1 0 15,-21 0-15,21 0 0,0 0 16,-1 0-16,1 0 16,0 0-1,0 0 1</inkml:trace>
  <inkml:trace contextRef="#ctx0" brushRef="#br1" timeOffset="81068.36">17780 15050 0,'0'0'0,"21"0"0,0 0 15,0 0-15,1 0 16,-1 0-16,21 0 0,-21 0 0,0 0 15,43 0-15,-43 0 0,21 0 16,-20 0-16,-1 0 0,42 0 16,-42 0-1,-42 0 17,0 0-32,0-22 0,0 22 0,0 0 15,-1 0-15</inkml:trace>
  <inkml:trace contextRef="#ctx0" brushRef="#br1" timeOffset="81428.14">17928 15028 0,'-42'22'32,"21"-1"-32,-1 0 0,1 0 15,21 0-15,-21 0 0,21 1 0,-42 41 16,42-42-16,-21 22 15,-1-22-15,22 21 0,0-21 16,-42 85-16,42-64 16,-21-20-16,21 20 0,0-21 15,0 21-15,-21-20 0,21 20 16,0-21-16,-21 0 0,21 43 0,0-43 16,0 0-16,0 0 15,0 22-15,0-22 0,0 21 16,0-21-16,21 0 15,0-21-15,0 0 16,0 0-16,22 0 16,-22 0-16,0-21 15,0 0-15,0 21 0,0-21 0,22 0 16,-1 0-16,-21-1 0,0 1 16,22 0-16</inkml:trace>
  <inkml:trace contextRef="#ctx0" brushRef="#br1" timeOffset="82081.78">18563 15304 0,'0'0'0,"0"-22"0,0 1 16,21 21-16,-21-21 0,0 0 15,21 0-15,-21 0 16,22 21-16,-1 0 0,-21-22 16,21 22-16,0 0 0,21 0 15,-20 0-15,-1 0 0,21 22 16,-42-1-16,42 21 16,-42-21-16,0 0 0,0 43 15,0-22-15,0-21 16,0 22-16,0-1 0,0-21 0,0 22 15,-42 20-15,21-42 16,0 0-16,-22 1 0,22 20 0,-21-21 16,-64 21-1,0 1-15,64-22 16,0-21-16,-1 0 0,22 0 16,-21 0-16,-1 0 15,22 0-15,0 0 0,0 0 16,21-21-16,0 0 0,0-1 15,0 1-15,0 0 0,0 0 16,0 0-16,0 0 0,0-1 0,42-20 16,-21 21-16,1 21 0,-1-21 15,0 21-15,0 0 16,0 0-16,0 0 0,1 0 0,-1 21 16,0-21-16,0 21 15,0 21-15,0-20 0,1-1 16,-1 21-16,-21-21 0,21 0 15,0 1-15,-21-1 16,21 0-16,0 0 0,1 0 16,-1 0-16,0-21 0,0 22 15,21-22-15,-20 0 16,-1 0-16,21 0 16,-21 0-16,0-22 0,-21 1 15,43 21-15,-22-21 0,21 0 16,-21 0-16</inkml:trace>
  <inkml:trace contextRef="#ctx0" brushRef="#br1" timeOffset="82744.39">19473 15071 0,'-21'-21'0,"42"42"0,-21-42 62,21 21-62,1 0 0,-1 0 0,0 0 16,0 0-16,21 0 0,-20 0 16,20 0-16,-21 0 0,21 0 15,-20 0-15,20 0 0,21 0 16,-41 0-16,-1 0 0,0 0 15,0 0 1,-21 21 0,0 0-1,0 0-15,0 0 16,0 0-16,0 1 16,0-1-16,-21 0 0,21 21 0,-21-21 15,21 1-15,0-1 0,0 21 0,-21-21 16,21 22-16,-22-22 0,22 0 15,0 42-15,0-20 0,-21-22 16,21 0-16,0 21 0,0-20 0,0-1 16,0 21-16,0-21 0,0 22 15,0-22-15,0 0 0,0 21 0,0-21 16,-21 1-16,21-1 16,-21 21-16,21 0 15,-21-20-15,0-1 0,-1 0 16,1 0-16,0 0 15,0-21-15,0 0 0,-22 21 16,22 1-16,0-22 0,-21 0 16,21 21-16,-22-21 0,1 0 15,0 0-15,20 0 0,-20 0 16,21 0-16,0 0 0,0 0 16,-1 0-16,1 0 0,21-21 46,0-1-30,0 1-16</inkml:trace>
  <inkml:trace contextRef="#ctx0" brushRef="#br1" timeOffset="87969.4">12340 656 0,'0'0'16,"0"-21"-16,0 0 0,0 0 15,0 0-15,0-1 0,21 22 16,-21-21-16,0 0 15,0 42 32,0 0-47,0 1 0,0-1 16,0 0-16,-21 0 0,21 0 16,-21 22-16,21-1 0,0-21 0,-21 43 15,0-22-15,-1 0 0,22 1 16,-21-1-16,0 0 0,0 1 15,21-1-15,-21 0 0,0 22 16,21-43-16,0 21 0,-22 1 16,1-22-16,21 0 0,21-42 62,1 0-46,-22-1-16,0 1 0,21 0 0,0 0 15</inkml:trace>
  <inkml:trace contextRef="#ctx0" brushRef="#br1" timeOffset="88442.13">12340 741 0,'-21'-21'15,"42"42"-15,-42-63 0,21 20 0,0 1 16,0 0-16,0 0 16,0 0-16,0 0 0,0-1 15,0 1-15,21 0 0,0 0 16,0 21-16,1-21 0,-1 21 16,0 0-16,21 0 0,-21 0 15,1 0-15,-1 0 0,21 0 0,-21 0 16,22 0-16,-22 0 0,21 21 15,-21 0-15,0 0 0,1 22 16,-1-22-16,0 21 0,0-21 0,-21 22 16,0-1-16,0 0 0,0 1 15,0 20-15,0 22 0,0-43 16,-21 0-16,0 1 0,0-1 16,21-21-16,-22 43 15,22-43-15,-21 0 0,0 21 16,21-20-16,0-1 0,0 0 15,0-42 32,0 0-31,0-1-16,0 1 16,0 0-16,0 0 0,0 0 15</inkml:trace>
  <inkml:trace contextRef="#ctx0" brushRef="#br1" timeOffset="88803.92">12361 1058 0,'21'0'0,"-42"0"0,0 0 16,0 0-16,0 0 0,0 0 15,-1 0-15,1 0 16,64 0 15,-22 0-31,0 0 0,0 0 0,21 0 16,1 0-16,-22 0 0,64 0 16,-64 0-16,21 0 0,-21 0 15,22 0-15,-22 0 0,0 0 16,21 0-16,-21 0 15</inkml:trace>
  <inkml:trace contextRef="#ctx0" brushRef="#br1" timeOffset="89383.59">13547 1058 0,'0'0'0,"-22"0"16,1 0-16,0 0 0,0-21 15,0 21-15,0 0 0,-1 0 16,1 0-16,0 0 0,21-21 16,-21 21-1,42 0 17,0 0-32,0 0 0,1 0 15,20 0-15,0 0 16,1 0-16,-1 0 0,0 0 0,22 0 0,-22 0 15,22 0-15,-1 0 16,1 0-16,84 0 0,-85 0 16,1 0-16,-22 0 0,0 0 15,1 0-15,20 0 0,-42 0 16,1 0 0,-22-21 62</inkml:trace>
  <inkml:trace contextRef="#ctx0" brushRef="#br1" timeOffset="90244.1">14224 635 0,'0'0'0,"-64"0"32,43 0-32,0 0 15,21 21 1,0 0-1,0 1-15,0-1 0,21 0 16,0 0-16,1-21 16,-1 21-16,0 0 0,0 1 0,43-1 15,-43 0-15,42 0 16,-20 0-16,20 0 16,-42-21-16,0 0 0,22 0 15,-22 0-15,0 22 0,0-22 16,0 0-1,1 0-15,-22 21 47,-22-21-47,1 0 0,0 21 16,0-21-16,0 21 0,0 0 16,-1-21-16,1 21 0,-21 1 0,21-1 15,-22-21-15,22 21 16,-21 0-16,21 0 0,-43 22 15,22-22-15,21 0 0,-43 21 16,43-21-16,0-21 0,-21 43 16,20-22-16,1-21 15,0 21-15,42-21 78,0 0-62,1 0-16,-1-21 0,0 21 0,0-21 16,0 21-16,22-21 15,-22-1-15,63 1 0,-62 0 16,20 0-16,43-21 0,-64 42 16,21-22-16,22 1 0,-43 0 15,0 21-15,42-21 16,-41 0-16,-1 0 15,0 21-15,-42 0 110,0 0-79,-1 0-31</inkml:trace>
  <inkml:trace contextRef="#ctx0" brushRef="#br1" timeOffset="91964.11">14266 741 0,'-21'0'0,"0"-21"16,0 21-16,0 0 15,-1 0 1,1 0-16,21-21 16,-21 21-16,0 0 15,21-22 1,0 1 0,0 42 30,0 1-46,21-22 16,0 21-16,0 0 0,1-21 0,-1 21 16,21 0-16,-21 0 0,22 1 15,-22-1-15,21 0 0,0 0 0,1 0 16,-22 0-16,21-21 0,22 43 16,-43-22-16,0-21 0,0 21 15,0-21-15,1 21 16,-1-21-1,-42 21 48,-1-21-63,22 22 0,-21-22 16,0 0-16,0 21 0,21 0 0,-21-21 15,0 21-15,-22 0 16,22-21-16,0 21 0,-43 22 15,43-22-15,-21 0 0,21 0 0,-22-21 16,22 21-16,0 1 0,-21-1 16,21-21-16,-1 21 0,-41 0 15,42-21-15,0 21 0,-1-21 16,22 21-16,-21-21 16,0 0-16,21-21 78,21 21-63,0-21-15,1 21 0,-1-21 0,0 0 16,0 21-16,0-21 0,22-1 16,-1-20-16,21 0 15,-20-1-15,-1 22 0,22-42 16,-22 20-16,21 1 15,-41 0-15,-1 21 0,21-1 16,-21 1-16,-21 0 16,0 42 15,-21-21-15,0 21-16,0 1 0,0-22 15,21 21-15,-22 0 0,-20 0 0,21 0 16,0 0-16,0 1 0,-1-22 15,-20 21-15,21 0 0,-21 0 16,-1 21-16,22-42 16,0 22-16,21-1 15,21-21 17,0 0-32,0-21 0,1-1 15,-1 22-15,0-21 0,21 0 16,-21 21-16,1-21 0,-1 0 15,0 0-15,0-1 0,21 1 16,-42 0-16,22 21 0,-22 21 47,0 0-31,-22 1-16,22-1 15,-21 0-15,21 0 16,0 0-16</inkml:trace>
  <inkml:trace contextRef="#ctx0" brushRef="#br2" timeOffset="101439.68">910 3281 0,'-21'0'47,"0"0"-32,21 21 1,-21-21-16,21 21 0,-22 0 15,22 1 1,0-1 0,0 0-1,22-42 32,-1 0-47,-21-1 16,0 1-16,0 0 15,0 0-15,0 0 16,0 0-16,-21 21 31,-1 0-31,1 21 16,0-21 0,21 21-16,-21 0 0,0 0 15,21 0-15,0 1 16,0-1-16,21-21 47,0 0-47,0-21 15,-21-1 1,21 22-16,-21-21 0,22 0 16,-22 0-16,0 0 15,0 0-15,0-1 16,-22 22-1,1 0-15,0 0 0,0 0 16,0 0-16,21 22 0,-21-1 16,21 0-16,-22-21 15,22 21-15,0 0 0,0 0 16,22-21 15,-1 0-31,0 0 16,0 0-1,0-21-15,-21 0 16,21 21-16,-21-21 16,0 0-16,0 0 15,0-1-15,-21 22 32,21-21-32,-21 21 0,0 0 15,0 21 1,0-21-1,21 22-15,0-1 0,0 0 32,-22-21 46,1 0-63,0 0 1,0 0 0,0 0-16,0 0 15,-1 0-15,1 21 0,0 0 16,0-21-16,21 21 0,-21-21 16,0 22-16,21-1 0,-22-21 15,1 21-15,0 0 0,0 0 16,0 0-1,0 1-15,-1-1 0,22 0 16,-21 0-16,0 0 16,21 0-16,-21-21 0,21 43 15,-21-22-15,0 0 0,-1 0 16,22 0-16,0 1 0,-21-1 16,21 0-16,-21 0 15,21 0-15,0 0 16,0 1-16,0-1 0,-21 0 15,21 0 1,-21 21-16,21-20 16,0-1-16,0 0 0,0 0 15,0 0-15,0 22 0,0-22 16,0 0-16,0 0 0,0 21 16,0-20-1,0-1-15,0 0 0,0 0 16,0 0-16,0 0 0,21 1 15,0-1-15,-21 0 16,0 0-16,21 0 16,-21 0-16,21 1 15,1-22-15,-1 21 16,0-21-16,-21 21 16,21-21-16,0 21 0,0-21 15,-21 21-15,22-21 0,-1 21 16,0-21-16,0 22 0,0-22 15,0 0-15,1 21 16,-1-21-16,0 21 16,0-21-16,0 0 0,0 0 0,1 21 15,-1-21-15,0 0 16,0 21-16,0-21 0,0 0 0,1 0 16,-1 0-16,0 21 0,0-21 15,0 0-15,22 0 16,-22 0-16,21 0 15,-21 0-15,0 0 0,1 0 16,20 0-16,-21 0 0,43 0 16,-43 0-16,0 0 0,21 0 15,-21 0-15,22 0 0,-1 0 0,-21 0 16,22 0-16,-1 0 0,21 0 16,-20 0-16,-1 0 0,-21 0 15,22 0-15,-1 0 0,21-21 16,-20 21-16,-22 0 0,42 0 15,-20 0-15,-22-21 16,0 21-16,21 0 0,-20 0 16,20 0-16,-21 0 15,-21-21 1,21 21-16,-21-21 141,0 0-126,0-1-15</inkml:trace>
  <inkml:trace contextRef="#ctx0" brushRef="#br2" timeOffset="102336.17">1926 4233 0,'0'0'0,"0"-21"0,-21 21 0,0 0 16,21 21 31,0 1-32,0-1-15,0 0 16,0 0-1,0 0-15,0 0 16,21-21 0,-21 22-16,0-1 0,21-21 15,-21 21-15,21 0 16,0-21-16,-21 21 16,22-21-16,-1 0 15,-21 21-15,42 1 0,-21-1 16,0-21-16,1 0 15,-1 21-15,0-21 16,0 0-16,0 21 0,0-21 16,1 0-16,-1 0 15,0 0-15,-21 21 16,0 0 31,-21-21-16,0 22-31,-1-22 0,1 0 16,0 21-16,-42 21 15,41-42-15,22 21 16,-21 0-16,0-21 0,0 22 16,-43-1-16,43 0 15,0 0-15,0 0 0,-21 0 16,20 1-16,-20-1 0,0 21 15,-1-21-15,1 0 16,21 1-16,0-1 0,-22 0 16,22 0-16,0 0 0,21 0 15,-21-21-15,0 22 16,0-22-16,21 21 16,0-42 124,21 21-124,-21-22-16,21 22 0</inkml:trace>
  <inkml:trace contextRef="#ctx0" brushRef="#br2" timeOffset="104551.9">2244 4826 0,'-22'0'47,"1"21"-32,21 0 1,0 1-16,0-1 16,21-21 15,1 0-16,-1 0-15,0-21 16,-21-1 0,0 1-1,-21 21 17,0 0-32,21 21 15,-22 1-15,1-22 0,21 21 0,0 0 16,-21-21-16,21 21 15,0 0-15,0 0 16,0 1 0,21-22-1,0 0 1,1 0-16,-1 0 16,0 0-16,0-22 15,-21 1-15,0 0 16,0 0-1,0 0-15,-21 21 32,0 0-32,0 0 0,21 21 15,0 0-15,-22-21 16,22 21-16,0 0 16,0 1-1,22-22 1,-1 0-1,0 0-15,0 0 0,-21-22 16,0 1-16,0 0 16,0 0-16,0 0 15,0 0 1,-21 21-16,0 0 16,0 0-1,-1 0-15,1 0 16,21 21-16,-21 0 15,21 0-15,-21-21 0,0 21 16,21 0-16,-21-21 0,21 22 16,0-1-16,0 0 0,-22 0 15,22 0-15,0 0 16,-21-21-16,21 22 0,0-1 16,0 0-16,0 0 0,0 0 15,0 0-15,-21 1 0,21-1 16,0 0-16,-21 0 15,21 0-15,0 0 0,0 1 16,-21-1-16,21 0 0,0 0 16,-21 0-16,21 0 15,0 1-15,0-1 0,0 0 0,0 0 16,0 21-16,0-20 16,0-1-16,0 21 0,0-21 15,0 22-15,0-22 16,0 21-1,0-21-15,0 0 0,21 1 16,-21-1-16,21 0 0,21 21 16,-42-21-16,43 22 15,-22-22-15,0 0 0,21 21 16,-21-20-16,1-1 16,-1 0-16,21 0 0,-21 0 0,22 0 15,-22 1-15,21-1 0,0 0 0,-20 0 16,20 0-16,0 22 0,64-1 15,-64-21-15,1 0 16,-1 0-16,0-21 0,22 22 0,63 41 16,-64-63-16,-20 21 15,84 0-15,-85 1 16,22-22-16,-1 21 0,1-21 0,-22 0 16,85 21-16,-85-21 15,22 21-15,-22-21 0,22 0 16,-22 0-16,106 0 15,-106 0-15,1 0 0,41 0 16,-20 0-16,-22 0 0,1 0 16,20 0-16,85-21 15,-105 21-15,-1-21 0,0 0 0,1 21 16,-1 0-16,0-22 0,1 22 16,-22 0-16,21-21 0,0 21 0,1 0 15,-22-21-15,21 21 0,1-21 0,-1 21 16,0-21-16,1 21 0,41-21 15,-41-1-15,20 22 0,-21 0 16,1-21-16,-1 0 0,22 21 16,-22 0-16,0-21 0,1 21 15,41 0-15,-41-21 0,41 21 16,-41 0-16,-22-21 0,21 21 16,22 0-16,-22-22 15,0 22-15,22 0 0,-43 0 16,21-21-16,-21 21 15,1 0-15,20 0 0,0-21 16,-21 21-16,1 0 0,20 0 16,-21 0-16,0 0 0,0 0 15,1-21-15,-1 21 0,0 0 16,0-21-16,0 21 16,0 0-16,1 0 15,-22-21 32,0-1 0,-22 22-31,22-21-16</inkml:trace>
  <inkml:trace contextRef="#ctx0" brushRef="#br2" timeOffset="105317.46">6350 5948 0,'-64'0'16,"64"21"15,0 0-31,0 0 0,0 1 16,0-1-16,22 0 16,-1-21-16,0 21 0,-21 0 15,21-21-15,21 43 16,-20-43-16,-22 21 0,21-21 15,0 21-15,0-21 0,21 21 16,-20-21-16,-1 0 0,21 21 16,0-21-16,-20 0 0,-1 21 0,0-21 15,21 0 1,-21 0-16,1 22 0,-1-22 16,0 0-16,0 0 15,0 0 1,-21 21 31,-21-21-47,0 0 0,0 21 15,0-21-15,-1 21 16,1-21-16,0 21 0,0-21 16,0 21-16,0-21 0,-1 22 15,-20-1-15,21-21 0,0 21 16,-22 0-16,22 0 0,-42 0 15,42 1-15,-22-1 0,1 21 16,0-21-16,-1 22 16,1-22-16,21 0 0,-43 0 15,43 0-15,-21 0 0,-22 22 16,43-43-16,0 21 0,-21 0 16,20-21-16,-62 42 15,63-20-15,-22-1 0,1 0 16,21-21-16,0 21 15,42-21 64,0 0-79,0-21 0,-21 0 0,21 21 15,0-21-15</inkml:trace>
  <inkml:trace contextRef="#ctx0" brushRef="#br2" timeOffset="106856.58">6943 6604 0,'0'0'16,"0"21"-16,0 0 15,0 1 1,21-22 0,0 0-1,0 0 1,0 0-16,0 0 0,1 0 16,-1-22-16,-21 1 15,0 0-15,0 0 16,-21 0-1,-1 21-15,1 0 16,0 0-16,0 0 0,0 0 16,0 0-16,21 21 15,0 0-15,-22 0 0,22 0 16,0 1 0,0-1-16,0 0 15,22-21 1,-1 0-16,0 0 15,0 0-15,0 0 16,0 0 0,-21-21-16,0 0 0,0-1 15,0 1 17,-21 21-32,0 0 15,0 0 1,21 21-16,-21 1 15,21-1 1,0 0 0,21-21 15,-21-21 16,-21 21-16,0 0-31,-1 0 16,1 21-16,0 0 15,0-21-15,21 21 0,-21 0 0,0-21 16,21 22-16,-22-1 0,1 0 0,0-21 16,0 42-16,0-21 15,21 1-15,-43 20 0,43-21 16,0 0-16,-42 22 15,42-22-15,-21 0 0,21 21 16,0-21-16,0 1 0,0 41 16,0-42-16,0 0 0,0 1 0,0 20 15,0-21-15,0 0 0,0 0 0,0 1 16,0-1-16,0 0 0,21 21 16,0-21-16,0 1 15,1-1-15,20 0 0,-21 0 16,21-21-16,-20 21 0,41-21 15,-21 21-15,-20-21 0,105 22 16,-85-22 0,-21 0-16,64 0 0,-43 0 15,43 21-15,-43-21 16,0 0-16,1 0 0,-1 0 0,0 21 0,1-21 16,126 0-16,-127 21 15,22-21 1,-1 0-16,1 0 0,105 42 15,-105-42-15,-1 0 0,-20 22 0,20-22 16,-21 0-16,64 21 16,-42-21-16,-22 0 0,64 21 15,-64-21-15,1 0 0,41 0 16,-63 0-16,22 0 0,-22 0 16,0 0-16,21 0 0,22 0 15,21 0 1,-64 0-16,0 0 15,0 0 1,0 0-16,-42-21 94,0 21-79,0-21-15</inkml:trace>
  <inkml:trace contextRef="#ctx0" brushRef="#br2" timeOffset="107528.19">9186 7493 0,'-21'0'16,"42"0"-16,-63 0 0,21 0 0,21-21 15,-21 21 1,-1 0-16,1 0 16,21 21-16,0 0 15,0 0-15,0 1 16,21-1-1,-21 0-15,22 0 0,-1 0 16,0 0-16,0 1 16,0-1-16,0 0 15,1 0-15,-1 0 0,0-21 16,0 21-16,-21 1 0,42-1 16,-20-21-16,-1 21 0,0-21 15,0 21-15,0-21 16,0 0-16,-21 21 0,22-21 31,-44 0 0,1 0-31,0 21 16,0-21-16,0 0 0,0 22 16,-22-22-16,-20 21 0,20 0 15,22-21-15,-63 42 0,41-42 16,1 21-16,0 1 15,-1-22-15,1 21 0,-43 21 16,64-42-16,-21 21 0,-1 0 16,22 1-16,0-22 0,-21 21 15,-22 21 1,43-21-16,0-21 16,21 21-16,-21-21 15,0 0 1,21-21 46,0 0-62,21 21 0</inkml:trace>
  <inkml:trace contextRef="#ctx0" brushRef="#br2" timeOffset="109337.16">15261 445 0,'0'-22'0,"0"1"16,0 0-16,0 0 0,0 0 15,0 42 32,0 0-31,-21 0-16,21 0 0,-21 22 16,21-1-16,0-21 15,0 0-15,0 1 0,0 20 0,-21 0 16,21-21-16,0 22 0,-22-22 15,22 0-15,0 0 0,0 22 16,-21-1-16,21-21 16,0 0-16,-21 0 15,21-42 17,0 0-17,0 0-15,0 0 16,0 0-16,0-1 0,0 1 15,0 0-15,0-21 0,21 21 16,0-1-16,1 1 0,20-42 16,-21 42-16,0-1 0,43 1 15,-43 0-15,42 21 16,-20 0-16,-22 0 0,21 0 16,-21 0-16,1 21 0,-1 0 0,0 1 15,0-1-15,-21 0 0,0 0 16,0 0-16,0 0 0,0 64 15,0-64-15,0 22 16,-21-22-16,21 0 0,-21 0 16,21 0-16,0 0 15,-21-21-15,-1 0 16,22-21 15,0 0-31,22 0 0,-1-21 16,0 20-16,0 1 0</inkml:trace>
  <inkml:trace contextRef="#ctx0" brushRef="#br2" timeOffset="109628.99">15938 318 0,'0'-22'0,"0"44"0,0-65 0,22 43 16,-22-21-16,0 42 46,0 0-46,0 22 0,0-22 0,-22 0 16,22 21-16,-21-20 0,21 20 16,-21-21-16,21 21 0,0-20 0,-21 62 15,21-63 1,-21 22-16,21-22 0,0 0 16,0 21-16,0-20 15,21-22 1,0 0-16,0 0 15,0 0-15,1-22 16,-22 1-16,21 0 0,0 0 16,-21 0-16</inkml:trace>
  <inkml:trace contextRef="#ctx0" brushRef="#br2" timeOffset="109857.86">15790 487 0,'0'0'0,"-21"0"0,0 0 0,0 0 32,42 0-17,0 0 1,0 0-16,0 0 0,1 0 16,-1 0-16,42 0 0,-42 0 15,1-21-15,-1 21 0,0 0 16,0 0-16,0 0 0,-21-21 15,21 21-15,1 0 0,-1 0 0</inkml:trace>
  <inkml:trace contextRef="#ctx0" brushRef="#br2" timeOffset="110592.44">16235 381 0,'0'21'0,"0"0"16,0 1-16,0-1 0,0 0 15,0 0-15,-21 0 16,21 0-16,0 1 0,0-1 0,-22-21 16,22 21-16,0 0 0,0 0 15,0 0-15,-21 1 0,21-1 16,0 0-16,-21-21 31,21-21-15,0 0-1,0-1-15,0 1 16,0 0-16,0 0 0,0 0 16,0 0-16,21-1 0,0 1 15,1-21-15,-1 21 0,0-22 16,0 43-16,0-21 0,22 0 16,-22 21-16,0 0 0,21 0 15,-21 0-15,1 0 0,-1 0 16,0 0-16,-21 21 0,42 43 15,-21-43-15,-21 0 0,0 21 16,22-20-16,-22-1 16,0 21-16,0-21 0,0 0 15,0 1-15,0-1 16,0 0-16,0 0 16,-22-21-16,1-21 31,21 0-16,0 0-15,0-1 16,0 1-16,0 0 0,21 0 16,-21 0-16,22 0 0,-1-1 15,0 1-15,0 0 0,64-64 16,-64 85-16,0-21 16,21 21-16,-20-21 0,-1 21 0,21 0 15,-21 0-15,0 21 0,1 0 16,-22 1-16,0-1 0,21 0 0,-21 42 15,0-20-15,0-22 16,-21 0-16,-1 0 0,1 22 16,0-22-16,21 0 15,0 0-15,-21 0 0,21 0 16,-21-21-16,21 22 0,0-44 47,21 22-47,-21-21 0,21 0 15</inkml:trace>
  <inkml:trace contextRef="#ctx0" brushRef="#br2" timeOffset="110941.24">17399 233 0,'0'0'16,"0"-21"-16,0 0 0,0-1 15,-21 22 1,0 22 0,21-1-16,0 0 15,-22 21-15,1-21 0,0 22 0,0-22 16,21 21-16,-21 1 0,0-1 16,-22 43-16,22-43 15,21-21-15,0 21 0,0-20 16,0-1-16,0 21 15,0-21-15,0 0 0,0 1 16,21-1-16,0-21 16,1 0-16,-1 0 15,0 0-15,21-21 0,-21 21 0,1-22 16,-1 1-16,21 21 0,-21-21 16,0 0-16,1 0 0,20 0 15,-21-1-15</inkml:trace>
  <inkml:trace contextRef="#ctx0" brushRef="#br2" timeOffset="111344.01">18563 191 0,'0'-22'0,"0"44"0,0-65 0,0 22 16,0 0-1,-21 21 1,0 21-16,0 0 16,21 0-16,-22 22 0,1-22 0,0 21 15,-21 1-15,21-1 0,-22 0 16,22 1-16,-21 20 0,-85 85 15,84-84-15,1-1 16,-21 1-16,20-1 0,1-20 16,-64 84-16,43-85 0,20 0 0,-20 22 15,20-43-15,1 21 16,0 1-16,21-22 0,-1 0 16,1 0-16,0 21 0,42-42 31,0 0-31,1-21 15</inkml:trace>
  <inkml:trace contextRef="#ctx0" brushRef="#br2" timeOffset="112200.51">18923 550 0,'21'-42'32,"-21"63"-1,0 0-15,0 1-16,-21-1 0,21 0 15,-21 0-15,0 0 0,21 22 16,-22-22-16,1 21 0,21 0 0,-21-20 15,0 20-15,21-21 0,-21 0 16,0 22-16,21-22 0,0 0 16,-22 0-16,1-21 15,21-21 17,0 0-32,0 0 0,0-1 15,21 1-15,1 0 0,-1-42 16,0 41-16,0-20 0,21 0 15,-20 21-15,-1-1 16,0 1-16,0 0 0,0 21 0,43 0 16,-43 0-16,0 0 15,21 0-15,-20 0 0,-1 0 0,21 42 16,-21-20-16,-21-1 16,0 21-16,0-21 0,0 0 15,0 1-15,0 41 0,-21-42 16,0 0-16,0 1 0,0-1 15,-1 0-15,-20-21 0,0 21 16,21-21-16,-22 0 0,22 0 16,0 0-16,-43 0 15,43 0-15,21-21 32,0 0-32,21 0 15,1 21-15</inkml:trace>
  <inkml:trace contextRef="#ctx0" brushRef="#br2" timeOffset="112629.78">19600 656 0,'0'0'0,"-21"0"15,0 21 1,0-21-16,0 22 0,-1-1 15,1 0-15,0 0 0,0 21 16,0-20-16,-22-1 0,1 42 16,42-42-16,-21 1 0,21 20 15,0-21-15,0 0 0,0 0 16,21 1 0,0-22-16,0 0 0,1 0 0,20 0 15,-21 0-15,21 0 0,-20 0 0,20-22 16,-21 22-16,21-21 0,1 0 15,-22 0-15,0 0 0,0 0 0,0-1 16,1 1-16,-22-21 0,0 0 16,0-1-16,0 22 0,0 0 15,0 0-15,-22 21 0,1-21 16,-21-1-16,0 22 0,20 0 16,-20 0-16,21 0 0,0 0 15,-22 22-15,22-1 16,0-21-16,21 21 0,-21-21 0,21 21 15,0 21 1,21-42-16,0 0 0,22 22 16,-22-22-16</inkml:trace>
  <inkml:trace contextRef="#ctx0" brushRef="#br2" timeOffset="113208.45">20299 741 0,'0'-21'15,"0"42"-15,0-63 0,0 20 16,0 1 0,-21 0-16,-1 21 0,1 0 15,0 0-15,0 0 16,0 0-16,0 0 0,-1 21 0,1 0 16,0 1-16,-21 20 0,-1 0 15,22-21-15,0 22 0,0-22 16,0 0-16,0 43 0,21-43 15,0 21 1,0-21-16,0 0 0,0 1 16,21-1-16,0-21 15,0 0-15,0 0 0,22 0 16,-22-21-16,0 21 0,42-43 16,-41 22-16,20 0 0,-21-21 15,21-1-15,-20 1 0,41-22 16,-42 22-16,22 0 0,-1-43 15,-21 43-15,0-1 16,0-20-16,-21 42 0,22-22 16,-22 22-16,0 0 0,0 0 0,-22 21 31,22 21-31,-21 0 16,0 0-16,0 22 15,0-22-15,0 21 0,21 1 0,-22-1 16,1 0-16,21 1 0,-21-22 15,21 21-15,-21 85 16,21-106-16,0 22 16,0-22-16,0 0 0,0 0 0,0 21 15,0-20-15,21-22 16,0 0-16,0 0 0,1 0 16,-1 0-16,0 0 0,0 0 15,0 0-15,22 0 0,20-22 16,-21 22-16</inkml:trace>
  <inkml:trace contextRef="#ctx0" brushRef="#br2" timeOffset="113774.13">20891 868 0,'22'-64'15,"-1"43"1,-21 0 0,-43 127-16,86-191 15,-43 106 1,0 1-16,0-1 0,0 0 15,0 0-15,0 0 16,0 0-16,0 1 0,0-1 16,21-21-1,0 0-15,0 0 16,0 0-16,1 0 16,-1-21-16,0 21 0,0-22 0,21 1 15,-20 0-15,-1 0 16,-21 0-16,21 0 0,0-1 0,0-20 15,-21 21-15,0 0 16,-21 42 15,21 0-15,-21 0-16,0 22 0,21-22 0,-21 0 16,-1 21-16,1 1 0,21-1 15,-21 0-15,0 1 0,0-1 16,0 0-16,-1 1 15,22-1-15,-21 0 0,0 22 0,21-22 16,0 0-16,-21 1 0,21 41 16,-21-62-16,21 62 15,0-41-15,-21-22 0,21 42 16,-22-20-16,1-22 0,0 0 16,21 0-16,-21 0 0,-21 0 15,20-21-15,-20 0 0,21 0 16,0 0-16,-22 0 0,1 0 0,-21-21 15,20 21-15,22-21 0,-64-21 16,43 21-16,0-22 16,21 22-16,-22-21 0,-63-64 15</inkml:trace>
  <inkml:trace contextRef="#ctx0" brushRef="#br2" timeOffset="114244.86">19156 296 0,'0'0'0,"-21"0"15,-1 0 1,1 22-16,0-1 16,0 0-16,21 0 15,-21 0-15,0 0 0,-1 1 0,22-1 16,-21 0-16,0 0 0,0 21 15,0-42-15,0 22 16,-1-1-16</inkml:trace>
  <inkml:trace contextRef="#ctx0" brushRef="#br2" timeOffset="114947.82">22161 339 0,'0'0'0,"22"0"0,-1-21 0,0-1 16,-21 1-16,21 21 0,0-21 15,-21 0-15,0 0 16,0 42 15,0 0-31,-21 0 0,0 22 0,21-22 16,-21 21-16,0 0 0,-1 22 16,-41 21-16,42-22 0,-22-21 15,1 22-15,0-1 0,-1-20 16,1 20-16,-64 43 0,64-64 15,21-20-15,-22 20 16,22 0-16,-42 22 0,42-43 16,42-21 15,-21-21-15,21 21-16,0-21 0,0-1 15,0 1-15,1 0 0,20 0 0</inkml:trace>
  <inkml:trace contextRef="#ctx0" brushRef="#br2" timeOffset="115206.67">22394 762 0,'0'21'15,"0"0"-15,0 1 16,-21-1-16,21 0 0,0 0 0,-21-21 15,0 21-15,21 0 0,-21 1 16,21-1-16,0 0 16,-22 0-16,22 0 0,-21-21 15,0 21-15,0-21 16,21-21 15,0 0-31,0 0 0,0 0 16</inkml:trace>
  <inkml:trace contextRef="#ctx0" brushRef="#br2" timeOffset="115380.61">22415 572 0,'0'0'0,"0"-22"32,0 44 14,0-1-30,22-21 0</inkml:trace>
  <inkml:trace contextRef="#ctx0" brushRef="#br2" timeOffset="116660.23">22077 953 0,'21'0'15,"0"-22"1,0 1-1,-21 0-15,21 0 0,1 21 16,-22-21-16,21 0 0,-21-1 16,0 1-16,0 0 0,0 0 15,-21 21 17,-1 0-32,1 0 0,21 21 15,-21 0-15,0 0 0,0 1 16,0-1-16,-1 0 0,1 21 0,0-21 15,0 22-15,21-22 0,0 0 16,-21 21-16,21-20 0,0-1 16,0 0-16,0 0 0,0 0 0,0 0 15,0 1-15,21-22 16,0 0-16,0 0 0,0 0 16,1 0-16,-1 0 0,21-43 15,0 43-15,-20-21 0,-1 0 16,21 0-16,-21-22 0,64-41 15,-64 41-15,0 1 16,0 0-16,1 21 0,20-106 16,-42 84-16,21 22 15,0-64-15,-21 64 16,0-42-16,0 20 0,0 22 16,0 0-16,0 0 15,0 42 1,-21 0-16,21 0 0,-21 22 15,-21 20 1,42-42-16,-22 22 0,1 41 0,21-41 16,-21-1-16,21 0 15,-21 1-15,21-1 0,-21 43 16,21-64-16,0 64 16,0-64-16,0 0 0,0 0 15,21-21 1,0 0-16,0 0 0,0 0 15,1 0-15,-1-21 0,0 0 0,0 21 16,21-21-16,-20-1 0,20-20 16,-21 0-16,0 21 0,0-1 15,1 1-15,-22 0 16,0 42 15,0 0-31,0 1 0,-22-1 0,22 0 16,0 0-1,-21 0-15,21 0 0,0 1 16,-21-22-16,21 21 16,21-42 15,0-1-31</inkml:trace>
  <inkml:trace contextRef="#ctx0" brushRef="#br2" timeOffset="116829.13">22839 720 0,'0'-21'0,"-43"21"31,43 21 1,22-21-17,-1 21-15,0-21 16</inkml:trace>
  <inkml:trace contextRef="#ctx0" brushRef="#br2" timeOffset="117072.51">23008 741 0,'0'42'15,"0"-21"1,0 1-16,0-1 0,0 21 0,0-21 15,0 0-15,0 22 0,0 20 16,0-42-16,0 1 0,21 20 16,-21-21-16,0 0 15,0 22-15,21-43 16,-21 21-16,22-42 31,-1 21-31,0-22 0</inkml:trace>
  <inkml:trace contextRef="#ctx0" brushRef="#br2" timeOffset="117278.39">23368 783 0,'-42'21'16,"20"1"-16,1-1 0,0 0 15,0 0-15,0 21 0,0-20 16,21-1-16,-22 21 0,-20 0 15,21-20-15,21-1 0,0 0 16,-21 0-16,21 0 0,21-21 31,0 0-31</inkml:trace>
  <inkml:trace contextRef="#ctx0" brushRef="#br2" timeOffset="117813.5">23728 593 0,'0'0'0,"0"-21"31,21 21-15,21-22-16,-21 22 0,22 0 0,-22 0 15,21 0-15,1 0 0,41 0 16,-41 0-16,-1 0 16,-21 0-16,0 0 0,-42 0 31,0 0-31,0 0 16,0 0-16,-22 0 0,1 0 15,21 0-15,-43 0 0,22 0 16,0 0-16,20 0 15,1 0-15,0 0 0,0 0 16,0 22-16,0-22 16,21 21-16,-22-21 0,22 42 15,0-21-15,-21 22 16,0-22-16,0 21 0,21 22 16,-21-22-16,21-21 0,-21 21 15,-1 1-15,1 63 16,0-64-16,21-21 0,0 0 15,0 22-15,0-22 0,0 0 0,0 0 16,0 0-16,0 0 16,21-21-16,0 0 0,1 0 15,-1 22-15,0-22 0,0 0 0,21 0 16,1 0-16,-22 0 0,21-22 16,1 1-16,-1 0 0,-21 0 0,21 21 15</inkml:trace>
  <inkml:trace contextRef="#ctx0" brushRef="#br2" timeOffset="118072.52">24299 741 0,'-21'21'31,"0"0"-31,0 0 0,21 22 16,0-22-16,-21 0 0,21 21 15,-22-20-15,22 20 0,-21-21 0,21 21 16,0-20-16,-21 41 16,21-42-16,-21 0 0,21 1 15,0-1 1,21-42 15,0-1-31</inkml:trace>
  <inkml:trace contextRef="#ctx0" brushRef="#br2" timeOffset="118588.1">24680 529 0,'0'0'15,"-21"0"-15,0 0 0,42 0 47,0 0-47,22 0 16,-22 0-16,21 0 0,-21 0 0,22 0 15,-1 0-15,0 0 0,-21 0 16,43 0-16,-43 0 0,21 0 16,-20 0-16,-1 0 15,-21 21-15,0 1 16,0-1-1,0 0-15,0 0 0,-21 0 16,21 0-16,-22 1 0,22-1 16,0 0-16,0 0 0,-21 0 0,21 22 15,-21-22-15,21 21 0,0-21 16,0 22-16,0-22 0,0 0 16,-21 21-16,21-21 0,0 1 0,-21 41 15,0-21 1,21-20-16,-22-1 0,1 0 15,0 0-15,-21-21 16,-1 0-16,22 21 0,-21-21 16,21 0-16,-22 0 0,1 0 0,21 0 15,-21 0-15,20 0 0,-20 0 16,21 0 0,42-21 15,0 0-31,0 21 0</inkml:trace>
  <inkml:trace contextRef="#ctx0" brushRef="#br2" timeOffset="118924.41">25993 296 0,'0'0'0,"21"-21"0,-21 0 0,0 0 0,0 0 16,0 42 15,-21 0-31,-1 0 16,1 22-16,0-1 0,0-21 0,-21 43 16,20-22-16,-20 0 15,-106 191-15,106-148 16,-1-22-16,-20 1 0,20-1 15,1 1-15,-21 42 0,20-43 16,-20 22 0,20-64-16,22 21 0,-21 22 15,21-43-15,-22 21 16</inkml:trace>
  <inkml:trace contextRef="#ctx0" brushRef="#br2" timeOffset="119469.14">25993 910 0,'0'0'0,"0"21"46,0 1-46,0-1 16,0 0-16,0 21 0,0-21 0,0 1 16,0-1-16,-22 0 15,22 0-15,-21 0 16,0 0-16,21 1 16,0-44 15,0 1-31,0 0 15</inkml:trace>
  <inkml:trace contextRef="#ctx0" brushRef="#br2" timeOffset="119624.05">26098 762 0,'0'-21'0,"0"42"0,0-63 0,0 21 16,22 21 30,-22 21-46,21-21 16,0 21-16,0 0 16</inkml:trace>
  <inkml:trace contextRef="#ctx0" brushRef="#br2" timeOffset="120076.79">26374 868 0,'-22'42'31,"1"-21"-31,21 1 0,0-1 16,0 0-16,0 0 0,-21 0 0,21 0 15,0 1-15,0-1 0,0 0 16,0 21-16,0-21 0,0 1 16,0-1-16,-21 0 15,21-42 32,0 0-47,0-1 0,21 1 0,0 0 16,0 0-16,-21 0 0,22-22 15,-1 22-15,42-42 16,-42 42-16,43-43 16,-43 43-16,0 0 0,43 21 15,-22 0-15,-21 0 0,43 42 16,-43-21-16,0 43 15,-21-43-15,0 21 0,0 22 16,0-43-16,0 0 0,-21 43 16,0-43-16,0 0 15,-1 0-15,1-21 16,21 21-16,21-21 31,-21-21-31,43 21 16</inkml:trace>
  <inkml:trace contextRef="#ctx0" brushRef="#br2" timeOffset="120392.61">27241 868 0,'0'0'0,"0"-21"16,-21 21-1,0 21 1,0 0-16,0 0 0,21 0 0,0 1 15,-21 20-15,-1 0 0,22 22 16,-21-22-16,0 0 16,-21 43-16,42-21 0,-21-22 15,-1 0-15,1 1 0,21 20 16,-42 64-16,21-85 0,0 64 16,-1-42-16,1-22 15,0 22-15,21-43 0,0 21 16,-21-21-16,21 0 15,21-42 1,-21 0-16,21 21 0,0-42 16,1 21-16,-1-22 15,0 22-15</inkml:trace>
  <inkml:trace contextRef="#ctx0" brushRef="#br2" timeOffset="120724.42">27136 953 0,'0'0'0,"0"-22"0,0 1 0,0 0 0,0-21 16,0 21-16,0-1 15,21 1-15,0 21 0,0-21 0,21 21 16,-20 0-16,20 0 0,-21 0 16,64 0-16,-64 0 0,21 21 15,1 22-15,-22-22 16,21 21-16,-42 0 15,0-20-15,0 41 0,0-42 16,-21 0-16,-21 22 16,20-22-16,-62 21 15,41-42-15,-20 0 16,42 0-16,0 21 0,-1-21 16,22-21-1,0 0 1,22 0-16,-1 21 0,21-21 15</inkml:trace>
  <inkml:trace contextRef="#ctx0" brushRef="#br2" timeOffset="121424.02">27834 783 0,'21'-21'15,"-21"42"1,-21 0-16,0 1 15,21-1-15,-21 21 0,0-21 16,21 22-16,0-1 0,-22 0 16,22-21-16,-21 1 15,21-1-15,0 0 0,0 21 16,0-21-16,0 1 16,21-22-1,1 0-15,-1 0 0,21 0 0,-21-22 16,0 1-16,22 0 0,20-21 15,-42 21-15,22-1 0,-22-20 16,0 21-16,64-85 16,-64 85-16,-21 0 0,0 0 15,21-1-15,-21 1 0,0 42 32,0 1-32,0-1 15,-21 42-15,21-42 16,0 22-16,-21-1 15,21 43-15,0-64 16,0 0-16,0 0 16,0 0-16,21 1 0,0-22 15,0 0-15,0 0 0,43 0 16,-43 0-16,0 0 0,43-22 16,-43 1-16,0-21 0,21 21 15,-20-22-15,-1 22 0,42-85 16,-42 64-16,1 0 0,20-64 15,-42 64-15,21-1 16,0 1-16,-21 21 0,0-22 16,0 1-16,0 21 0,0 0 15,0 42 1,-21 0 0,0 0-16,21 22 0,-21-22 0,0 21 15,21-21-15,-22 22 0,22-1 16,-21 0-16,0 1 0,21-1 15,0 0-15,0 1 0,0-22 0,-21 21 16,21-21-16,0 0 0,0 1 16,0-1-16,0 0 0,21-21 31,0 0-15,0-21-16</inkml:trace>
  <inkml:trace contextRef="#ctx0" brushRef="#br2" timeOffset="121681.87">28575 656 0,'0'0'15,"-21"0"-15,21-21 0,0 0 47,21 21-47,0 0 0,0 0 16,0 0-16,1 0 15,-1 0-15,0 0 0,0 0 16,0 0-16,0 0 0,22 0 16,-22-21-16,21 21 0</inkml:trace>
  <inkml:trace contextRef="#ctx0" brushRef="#br2" timeOffset="122241.55">29443 423 0,'0'0'0,"21"0"15,-21-21-15,0 0 16,21 21-16,0 0 0,0 0 15,1 0-15,-1 0 16,21 0 0,-21 0-16,0 0 0,1 0 15,-1 0-15,0 0 0,-21-21 32,-21 21-17,0 0 1,-1 0-16,1 0 0,0 0 0,-21 0 15,21 0-15,-1 0 0,-20 0 16,21 0-16,0 0 16,0 0-16,-1 0 15,1 21 1,0 0-16,0 0 16,21 1-16,0-1 0,0 0 15,-21 21-15,0-21 16,21 1-16,0 20 0,0-21 0,0 0 15,-22 22-15,22-1 0,-21-21 16,21 21-16,0 1 16,0-1-16,-21-21 0,0 64 15,21-64-15,0 21 0,0 1 16,0-22-16,0 42 16,0-41-16,0-1 15,21-21-15,0 0 16,0 0-16,1 0 0,-1 0 15,21-21-15,-21-1 0,0 1 0,43-21 16</inkml:trace>
  <inkml:trace contextRef="#ctx0" brushRef="#br2" timeOffset="122877.19">29951 783 0,'0'0'16,"-21"0"-16,21-21 0,0 0 16,0 0-16,0 0 15,21 21-15,0-22 0,-21 1 16,21 21-16,0-21 0,0 0 16,-21 0-16,22 21 0,-22-21 0,21 21 15,-21-22 1,0 44 15,-21-1-31,-1 0 0,22 0 0,-21 0 16,0 0-16,0 1 0,21 20 15,-21-21-15,0 21 0,21-20 16,-22 62-16,22-63 0,-21 1 16,21 20-16,-21-21 0,21 0 15,-21 22-15,21-22 16,0 21-16,0-21 15,-21 0 1,0-21 0,-1 0-1,1 0-15,0 0 16,0 0-16,0 0 16,0 0-16,-1 0 15,1 0-15,0 0 0,0 0 16,0-21-16,0 21 15,42 0 32,0 0-47,0 0 16,0 0-16,0 0 0,1 0 16,-1 0-16,0 0 0,0 0 15,0 0-15,0 0 0,1 0 16,-1-21-16,0 21 0,42-42 15,-41 21 1,-1-1-16,0 22 0,0-21 16</inkml:trace>
  <inkml:trace contextRef="#ctx0" brushRef="#br2" timeOffset="123521.82">30353 381 0,'0'-21'0,"0"42"0,-21-42 16,21 0-1,21 21 16,0-21-31,0 21 0,0 0 0,1 0 16,-1 0-16,0 0 0,0 0 16,0 0-16,22 0 0,-22 0 15,0 0-15,0 0 0,0 0 16,0 0-16,1 0 0,20 0 16,-21 0-16,0 0 0,0 0 15,-21 21 1,0 0-1,0 0 1,0 0-16,0 0 0,0 1 16,0-1-16,0 0 0,0 0 15,-21 21-15,21-20 0,-21 20 16,0-21-16,21 0 0,0 22 16,-21 62-1,0 22-15,-1-105 16,22 20-16,0 0 0,0 1 0,0 20 15,0-42-15,0 22 16,0-1-16,0-21 0,-21 0 16,0 22-1,21-22-15,0 0 0,-42 0 16,21-21-16,-22 21 16,22-21-16,0 21 0,0-21 15,0 0-15,-1 0 0,-41 0 16,42 0-16,0 0 0,-43 0 15,43 0-15,0 0 16,0 0-16,-1 0 0,1 0 16,0-21-16,0 0 15</inkml:trace>
  <inkml:trace contextRef="#ctx0" brushRef="#br2" timeOffset="124131.98">29612 1249 0,'0'0'0,"21"0"31,0 0-15,1 0-16,-1 0 0,21 0 0,-21 0 16,22 0-16,-1 0 0,-21 0 15,21 0-15,1 0 0,-1 0 0,-21 0 16,43 0-16,-43 0 15,0 0-15,-21-21 32,-21 21-32,0 0 0,0 0 15,-1 0-15,1 0 0,-21 0 16,21 0-16,0 0 0,-1 0 16,-20 0-16,21 0 0,0-21 15,0 21-15,-1 0 0,1 0 0,0 0 16,0 0-16,42 0 47,0 0-47,0 0 0,1 0 0,-1 0 15,0-22-15,0 22 16,21 0-16,-20 0 0,-1 0 16,-21-21 62,-21 21-78</inkml:trace>
  <inkml:trace contextRef="#ctx0" brushRef="#br2" timeOffset="127232.2">16298 7091 0,'-21'0'15,"0"0"1,21 21 15,0 0-15,-21 0 15,0-21-15,21 22-16,-22-22 15,22 21 1</inkml:trace>
  <inkml:trace contextRef="#ctx0" brushRef="#br2" timeOffset="127436.09">16150 7387 0,'-21'21'0,"42"-42"0,-42 64 0,0-22 15,0 0-15,21 0 16,0 0-16,0 0 0,0 1 15,0-1-15,0 0 0,0 0 16,0 0-16,0 0 16,0 1-1,-22-1 1,22 0-16,-21-21 0,21 21 16</inkml:trace>
  <inkml:trace contextRef="#ctx0" brushRef="#br2" timeOffset="127616.98">15981 7874 0,'0'0'0,"0"21"15,0 0 1,0 1-16,-21-22 16,21 21-16,0 0 15,-22-21 1,22 21-16,0 0 15,0 0 1</inkml:trace>
  <inkml:trace contextRef="#ctx0" brushRef="#br2" timeOffset="127805.88">15896 8192 0,'-21'63'31,"21"-42"-31,0 0 0,-21 1 15,21-1-15,0 0 16,0 0-16,0 0 16,0-42 15,21 0-15,0 0-16</inkml:trace>
  <inkml:trace contextRef="#ctx0" brushRef="#br2" timeOffset="128112.02">16425 7049 0,'0'-22'47,"21"22"-47,1 0 16,-1 0-16,0 0 15,0 0-15,0 0 0,0 0 16,1 0-16,-1 0 0,0-21 0,0 21 15,0 0-15,0-21 16</inkml:trace>
  <inkml:trace contextRef="#ctx0" brushRef="#br2" timeOffset="128288.51">16912 6964 0,'0'0'0,"21"0"0,0 0 15,1 0 1,-1 0-1,0 0-15,0 0 0,0 0 16,22 0-16,-22 0 16,0 0-16,0 0 0,21 0 0,-20 0 15,20 0-15,0 0 0,-21 0 16</inkml:trace>
  <inkml:trace contextRef="#ctx0" brushRef="#br2" timeOffset="128452.92">17632 6964 0,'0'21'15,"21"-21"32,-21 21-31,21-21 0,-21 21-16,21-21 0,0 0 15,1 22-15</inkml:trace>
  <inkml:trace contextRef="#ctx0" brushRef="#br2" timeOffset="128640.81">17822 7197 0,'0'42'15,"-21"-169"-15,21 275 0,21-211 0,-63 147 0,42-62 0,-21-1 16,0 0-16,-1 0 16,22 21-16,0-20 0,-21-1 15,21 0-15,0 0 0,-21-21 16,21 21-16,0 0 0,0 1 15,0-1-15,0 0 16,0 0-16,0 0 0,0 0 0,0 1 16,0-1-16,0 21 15</inkml:trace>
  <inkml:trace contextRef="#ctx0" brushRef="#br2" timeOffset="128821.22">17632 7959 0,'0'0'0,"0"21"0,0 0 0,-21 0 15,-1 0-15,22 1 16,-21-22-16,21 21 0,0 0 16,-21 0-16,21 0 15,0 0 1,0 1-16,21-1 16,0-21-16,-21 21 15,22 0-15</inkml:trace>
  <inkml:trace contextRef="#ctx0" brushRef="#br2" timeOffset="128980.13">17632 8361 0,'-21'21'0,"42"-42"0,-42 63 15,-1-42 1,22 21-16,-21-21 0,0 0 16,21 22-1,0-1-15,0 0 16,0 0-1</inkml:trace>
  <inkml:trace contextRef="#ctx0" brushRef="#br2" timeOffset="129148.03">17462 8573 0,'0'0'0,"-21"0"0,0 0 15,0 0 1,-21 21-16,20-21 0,1 0 15,0 0-15,0 0 16,0 0-16,0 0 16,-1 0-16,1 0 0,0 0 15,0 0-15</inkml:trace>
  <inkml:trace contextRef="#ctx0" brushRef="#br2" timeOffset="129347.92">16806 8551 0,'-21'0'0,"254"43"0,-487-86 0,296 43 0,-126 0 16,62 0-16,1 0 0,0 0 16,0 0-16,0 0 15,0 0 1,-1 0-16,1 0 16,0 0-1,0 0-15,0 0 16,0 0-16,-1-21 0,1 21 15</inkml:trace>
  <inkml:trace contextRef="#ctx0" brushRef="#br2" timeOffset="129528.82">16108 8488 0,'-21'0'15,"42"0"-15,-64 0 0,22 0 16,21 21-16,-21-21 15,0 0 1,0 0 0,0 0-1,21-21-15,-22 21 0</inkml:trace>
  <inkml:trace contextRef="#ctx0" brushRef="#br2" timeOffset="129675.73">15917 8488 0,'-21'0'16,"0"0"15,0 0-15,0 0-16</inkml:trace>
  <inkml:trace contextRef="#ctx0" brushRef="#br2" timeOffset="134470.32">12340 2201 0,'0'-21'47,"0"0"0,0 0-16,0 0-31,21 21 16,-21-21-16,21-1 15,-21 1-15,0 0 0,0 0 16,0 0 0,0 42 15,0 21-15,0-21-16,0 1 0,0 20 15,0-21-15,0 21 0,-21-20 16,21 20-16,-21 0 0,21 1 0,0-1 15,-21 0-15,0 1 0,21-1 16,-21 21-16,21-20 0,0-22 16,-22 0-16,22 21 15,0-20-15,-21-1 0,21 0 16,0-42 15,0 0-31,21-1 16,-21 1-16,22 0 0,-22-21 0,0 21 15</inkml:trace>
  <inkml:trace contextRef="#ctx0" brushRef="#br2" timeOffset="134932.07">12192 2074 0,'0'0'0,"-21"0"0,0 0 0,21-21 0,-22 0 16,22 0-1,0 0 1,22 21-16,-1-21 16,0 21-16,21 0 0,-21 0 0,22-22 15,-1 22-15,-21 0 16,22 0-16,-1 0 0,21 0 16,-20 22-16,-1-1 0,22 0 15,-22 0-15,-21 21 0,43 1 16,-43-1-16,0-21 0,0 22 15,0-22-15,0 21 0,1 43 16,-22-43-16,0 0 0,0 22 16,-22-22-16,1 1 15,0-22-15,-21 21 0,21-21 0,-106 43 16,84-43 0,-63 0-16,64 0 0,-21-21 15,-22 21-15,21-21 0,-41 22 16,62-22-1,22 0-15,0 0 0,0 0 16,0 0-16,-1 0 0,44 0 47,-1-22-47,0 1 0,0 0 16,0 21-16,22-21 0</inkml:trace>
  <inkml:trace contextRef="#ctx0" brushRef="#br2" timeOffset="135436.28">13335 2455 0,'0'0'0,"-21"0"0,0 0 16,-1 0-16,1 0 0,0 0 15,0 0-15,42 0 47,0 0-47,22 0 0,-1 0 16,-21 0-16,43 0 0,20 0 15,-41 0-15,20 0 16,-21 0-16,1 22 0,20-22 0,43 0 16,-64 0-16,1 0 15,41 0-15,-41 0 0,-22 0 16,21 0-16,-21 0 15,1 0-15,-22-22 79,0 1-79</inkml:trace>
  <inkml:trace contextRef="#ctx0" brushRef="#br2" timeOffset="135941.99">13970 2159 0,'-21'0'0,"42"0"0,-63 0 15,42 21 16,0 0-15,21 1-16,0-1 16,-21 0-16,42 0 0,-21-21 15,1 21-15,-1 0 0,0 1 16,21-1-16,-21 0 0,22 0 16,-1 0-16,-21 0 0,43-21 15,-43 22-15,0-22 0,43 0 16,-43 0-16,0 0 15,0 0-15,-42 0 47,0 0-47,-22 0 0,22 0 0,-21 21 16,0 0-16,-1 0 0,1 0 16,-43 43-16,43-43 0,-43 42 15,43-41-15,0-1 16,-22 21-16,43-21 0,-21 0 15,-1 22-15,22-22 0,0-21 16,21 21-16,-21-21 16,21 21-16,21-42 47,0 0-47,0 0 15</inkml:trace>
  <inkml:trace contextRef="#ctx0" brushRef="#br2" timeOffset="188447.73">15028 2096 0,'0'-22'0,"0"1"31,0 0 0,0 0 0,0 0-15,0 0 0,0-1-1,0 1-15,0 0 16,0 0-16,21 0 0,1 0 15,-22-1-15,0 1 0,0 0 16,0 0-16,0 0 16,0 42 15,0 0-31,0 0 0,0 0 16,0 22-16,0-1 15,0-21-15,0 22 0,-22-1 0,22 0 16,-21 1-16,0-1 0,21 0 15,0 1-15,-21 20 0,0-21 0,0 1 16,21-1-16,-22 0 0,22 1 0,-21-1 16,0 0-16,21-20 0,0 20 15,0-21-15,0 0 0,-21-21 0,21 21 16,0-42 15,0 0-31,0 0 0,0 0 16,21 0-16,-21-22 0,21 1 15,43-64-15,-43 64 16,0 21-16,43-64 0,-43 64 16,21-22-16,22 1 15,-43 42-15,0 0 0,21 0 16,-21 0-16,1 0 0,20 21 16,-42 0-16,21 22 15,0-1-15,-21-21 0,0 64 16,0-43-16,0 1 0,0 41 15,0-63-15,-21 22 0,0 20 16,0-42-16,0 1 0,21-1 16,-22 0-16,22 0 15,-21-21-15,21-21 32,0 0-32,21 0 15,1-1-15,-1-20 0,0 21 0</inkml:trace>
  <inkml:trace contextRef="#ctx0" brushRef="#br2" timeOffset="188740.13">15790 1990 0,'64'592'219,"-43"-634"-219</inkml:trace>
  <inkml:trace contextRef="#ctx0" brushRef="#br2" timeOffset="188931.02">15600 2328 0,'0'0'0,"0"22"0,0-1 31,21-21-15,0 0-16,0 0 0,0 0 15,22 0-15,-22-21 0,0 21 16,21-22-16,1 1 16,-22 0-16</inkml:trace>
  <inkml:trace contextRef="#ctx0" brushRef="#br2" timeOffset="189601.22">15981 1926 0,'0'0'0,"-21"0"16,-1 0-16,1 0 15,0 21 1,0 1 0,21-1-16,-21 0 0,21 21 0,0-21 15,-21 22-15,21-22 0,-22 21 16,22 1-16,0-1 0,0-21 0,-21 21 15,21 1-15,-21-1 0,21 0 16,-21 1-16,21 20 0,0-20 16,0-22-16,-21 0 0,21 0 15,0 43 1,0-43-16,21-21 16,0 0-1,0 0-15,-21-21 0,21-1 16,1 22-16,-1-21 0,0 0 15,-21 0-15,21 0 0</inkml:trace>
  <inkml:trace contextRef="#ctx0" brushRef="#br2" timeOffset="189820.61">15684 2328 0,'0'0'0,"22"0"47,-1 0-47,0 0 0,0 0 0,0 0 16,0-21-16,22 21 0,-22 0 16,21 0-16,1-21 0,-1 21 0,-21 0 15,21-21-15,1 21 0</inkml:trace>
  <inkml:trace contextRef="#ctx0" brushRef="#br2" timeOffset="190548.19">16404 2244 0,'0'21'47,"0"0"-31,-21-21-16,21 21 0,-21 0 15,21 1-15,0-1 0,-21 0 16,21 0-16,-22 0 0,22 0 16,-21 1-16,21-1 0,0 0 15,0 0-15,-21 0 0,21 0 0,0 1 16,-21-22-16,21 21 16,0-42 30,0-1-46,0 1 0,0 0 0,0 0 16,0 0-16,21-22 0,0 22 16,0-21-16,1 21 0,-1-22 0,0 22 15,0 0-15,0 0 0,22-21 16,-22 20-16,21 1 0,-21 21 16,0 0-16,1 0 15,-1 0-15,0 21 16,-21 1-16,0-1 0,21 21 0,-21-21 15,0 22-15,0-22 0,0 21 16,0 0-16,0-20 0,0 20 0,0-21 16,0 43-1,-21-43-15,21 0 16,-21-21-16,21-21 31,21 0-15,0-1-16,0-20 0,0 21 0,1-21 15,-1-1-15,0 22 0,21-21 16,-21-1-16,22 22 0,-22 0 16,42-21-16,-20 21 0,-22 21 15,0 0-15,0 0 0,0 0 0,1 0 16,-1 21-16,-21 0 0,0 21 0,21-21 16,-21 22-16,0-1 15,0 0-15,0 22 0,0-22 16,0-21-16,-21 43 0,21-43 15,-21 0-15,21 0 0,0 1 16,0-1-16,0-42 47,21-1-47,0 1 0,-21 0 16</inkml:trace>
  <inkml:trace contextRef="#ctx0" brushRef="#br2" timeOffset="190840.02">17759 1969 0,'0'-22'0,"0"44"0,0-65 15,21 43-15,-21 21 32,-21 1-32,0-1 0,-1 21 0,1-21 15,0 22-15,0-1 0,0-21 16,0 21-16,-22 1 0,22-1 15,0 0-15,-21 43 16,20-43-16,22 1 0,-21 20 16,21-20-16,0-22 0,0 0 15,0 0-15,0 0 0,21 0 16,1-21-16,-1 0 0,21 0 16,-21 0-16,22 0 0,-22 0 15,21-21-15,0 21 0,22-63 16,-22 42-16,1-22 0</inkml:trace>
  <inkml:trace contextRef="#ctx0" brushRef="#br2" timeOffset="191155.84">18732 1778 0,'0'-21'0,"0"42"0,-21-21 31,21 21-31,-21 22 16,0-22-16,-21 21 0,20 0 15,-20 1-15,21 20 0,-21-20 16,-1 20-16,1-21 0,-64 85 16,64-42-16,-1-21 0,-20 63 15,21-85-15,-1 21 0,1 22 16,21-43-16,-22 22 15,43-22-15,0-21 0,-21 1 16,21-1-16,0 0 0,0-42 31,21 0-31,1-1 16</inkml:trace>
  <inkml:trace contextRef="#ctx0" brushRef="#br2" timeOffset="191993.37">19092 2053 0,'0'0'0,"0"-21"31,-21 21-15,21 21-16,-21-21 15,21 21-15,0 1 0,-21-1 0,21 0 16,-21 0-16,-1 21 0,22-20 16,-21 20-16,21-21 0,-21 21 0,0 1 15,21-22-15,0 21 0,0 1 16,-21-1-16,0 0 0,21-21 16,0 1-16,0-1 0,0-42 46,0-1-30,0 1-16,0 0 0,0-21 16,21 21-16,0-1 0,-21-20 15,21 21-15,0 0 0,22-22 16,-22 22-16,0 21 0,21-21 16,-21 21-16,22 0 0,41 0 15,-62 0-15,20 0 0,0 0 0,-21 0 16,1 21-16,20 0 0,-42 1 15,0-1-15,0 0 0,0 0 0,0 21 16,-21-20-16,0-1 0,-43 21 16,22-21-16,-1 0 0,22 1 15,-21-1-15,0-21 16,-22 21-16,22-21 0,21 0 16,-22 0-16,22 0 15,0 0-15,0 0 0,21-21 31,0 0-31,21-1 16,21 22-16,-21-21 0</inkml:trace>
  <inkml:trace contextRef="#ctx0" brushRef="#br2" timeOffset="193455.52">19727 2244 0,'-21'0'31,"21"21"-31,-21-21 0,0 21 0,0 0 16,-1-21-16,1 43 0,0-22 15,-21 21-15,21 0 0,-1-20 16,22-1-16,0 0 0,0 0 16,0 21-16,0-20 0,0-1 15,22-21-15,-22 21 16,42-21-16,0 0 0,1 0 0,-22 0 15,63 0-15,-62 0 16,62-21-16,-63 0 16,1-1-16,41-20 15,-63 21-15,0-21 0,0-1 16,0 1-16,0 21 0,-21-22 16,0 22-16,0 0 0,-1 21 15,1-21-15,0 21 0,-21-21 0,21 21 16,-1 0-1,44 0 1,-1 0-16,0 0 16,21 0-16,-21 0 0,22 0 0,-1 0 15,0 0-15,1 0 0,-1 0 16,0 0-16,22 0 0,-22 0 16,85 0-16,-84 0 0,-1 0 15,43 0-15,-64 0 16,-42 0 15,-22 0-31,22 21 0,0 0 16,-21-21-16,-1 21 0,22-21 15,0 21-15,-21 1 0,20-1 16,1-21-16,0 21 0,0 21 0,0-21 16,0 1-16,-1-1 0,22 0 15,-21 0-15,21 0 0,0 0 16,0 22-16,0-22 15,21-21-15,1 21 0,-1-21 16,0 0-16,0 0 16,0 0-16,0 0 0,1-21 0,41 0 15,-42 0-15,22-22 16,-1-20-16,-21 42 0,21-22 16,-20 1-16,-1 21 15,0-22-15,42-41 0,-41 41 16,-1 22-16,21-63 0,-21 41 15,22 1-15,-22 21 16,-21 0-16,0-1 0,0 1 0,0 42 31,-21 1-31,-1-1 0,22 21 16,-42-21-16,21 22 0,0-22 16,0 21-16,-22 0 0,22 1 15,0-1-15,0 0 0,-22 64 16,43-63-16,0-1 0,0 21 15,0-20-15,43-1 16,-22-21-16,0 0 0,0 1 16,0-22-16,22 0 0,-22 0 15,42 0-15,-41 0 0,83-22 16,-83 1 0,-1 0-16,21-21 0,-21 21 0,0-1 15,22-62-15,-22 63 16,21-43-16,-42 43 15,21 0-15,-21 0 0,0 42 32,0 0-32,0 0 0,0 0 15,-21 0-15,21 1 0,-21-1 16,21 0-16,0 0 0,0 0 0,0 0 16,0 1-16,0-1 0,0 0 15,21-21 1,0 0-16,1 0 15,-1 0-15,0 0 0,21-42 16,-21 20-16,1 1 16,20-21-16,-21 21 0,-21-22 15,42 1-15,-20 21 16,-1-21-16,-21 20 0,21 22 16,-21 22 15,0-1-31,-21 0 0,0 21 15,21-21-15,-22 22 0,1-22 16,21 21-16,-21 1 0,0-22 16,21 21-16,0 0 0,-21 1 15,0-1-15,21-21 0,0 64 16,0-43-16,0-21 0,-22 22 16,22 20-16,-21-20 0,21-22 15,0 21-15,0-21 0,0 22 0,-21-22 16,0 0-16,0 0 0,0 0 15,21 0-15,-43 1 0,22-1 0,0-21 16,-21 21-16,20-21 0,-20 0 16,-43 0-16,43 0 0,0 0 15,-22 0-15,22 0 0,0 0 0,-22-42 16,22 42-16,21-22 16,-1 1-16,1 0 0,21-21 15,0 21-15,0-22 0,0 22 16</inkml:trace>
  <inkml:trace contextRef="#ctx0" brushRef="#br2" timeOffset="194027.71">22288 1905 0,'43'-63'15,"-43"41"-15,0 65 47,-21-22-47,-1 21 0,1 1 16,0-1-16,0 0 0,0 1 16,0 20-16,-1-21 0,1 22 0,-21-22 15,21 22-15,0-1 0,-22-20 16,-20 84-16,42-85 15,-1-21-15,1 0 0,21 0 16,0 1-16,21-44 31,1 1-31</inkml:trace>
  <inkml:trace contextRef="#ctx0" brushRef="#br2" timeOffset="194851.76">22712 2350 0,'0'0'0,"21"-22"0,0 1 15,-21 0-15,0 0 16,0 0-16,0 0 0,-21 21 15,-21-22-15,20 22 16,1 0-16,0 0 16,-21 0-16,-43 43 15,43-22-15,21 0 0,-22 21 16,22-20-16,-21 20 0,-1 21 16,22-20-16,0-22 0,21 21 15,-21-21-15,21 43 0,0-43 16,0 0-16,42 0 15,-21-21-15,1 0 0,20 0 16,0 0-16,-21 0 0,43-42 16,-43 21-16,64-21 15,-64 20-15,106-105 16,-85 85 0,22-43-16,-22 43 0,22-43 15,-43 64-15,21-21 0,-21 0 16,0-1-16,-21 22 0,0-21 15,22-22-15,-22 43 16,0 42 0,-22-21-16,1 21 15,-21 43 1,21-22-16,0 1 0,-22 41 16,22-41-16,0-1 0,21 43 15,-21-43-15,21 0 0,-21 43 16,21-64-16,0 43 15,0-43-15,0 0 0,21 21 16,0-42-16,0 0 16,21 0-16,-20 0 0,62 0 15,-41-21-15,-22 0 16,0 0-16,21 0 0,-21-22 16,1 22-16,-1-21 0,21 21 0,-21-22 15,0 22-15,-21 0 0,22 0 16,-22 0-16,21-1 0,-21 44 31,0-1-31,-21 0 16,-1 0-16,22 21 0,-21-20 15,21-1-15,0 0 0,-21 42 16,21-41-16,-21-1 16,21 0-16,0 0 15,0-42 16,0 0-31</inkml:trace>
  <inkml:trace contextRef="#ctx0" brushRef="#br2" timeOffset="195035.66">23474 2159 0,'0'0'0,"-21"0"0,-1 0 0,1 0 16,0 0-1,42 21 32,0-21-31</inkml:trace>
  <inkml:trace contextRef="#ctx0" brushRef="#br2" timeOffset="195288.52">23770 2244 0,'0'21'0,"-21"-21"0,21 21 0,-21 0 16,21 0-16,0 1 16,0-1-16,0 21 0,0-21 0,0 0 15,0 1-15,0 20 0,0-21 16,0 21-16,0-20 0,0-1 15,0 0-15,0 0 16,21-21 15,0-21-31,0 0 16,0 0-16</inkml:trace>
  <inkml:trace contextRef="#ctx0" brushRef="#br2" timeOffset="195512.39">24088 2223 0,'0'0'16,"0"-22"-16,0 44 16,-22-1-1,1-21-15,0 21 0,0 21 16,0-21-16,0 1 0,-22 20 16,22 0-16,0-21 0,-21 1 0,20 20 15,1-21-15,0 0 0,0 0 16,0 22-16,21-22 0,21-21 31,21 0-31,-21 0 16,22 0-16,-1-21 0</inkml:trace>
  <inkml:trace contextRef="#ctx0" brushRef="#br2" timeOffset="196053.08">24490 2032 0,'0'0'0,"0"-21"0,21 21 16,0 0-16,0 0 15,0 0-15,22-21 0,-22 21 16,21 0-16,43 0 15,-22 0-15,-20 0 0,-22 0 16,0 0-16,0 0 0,-42 0 31,0 0-31,0 0 16,-22 0-16,22 0 0,-21 0 16,21 0-16,0 0 0,-43 0 15,43 0-15,0 0 0,21 21 16,-21-21-16,-1 0 0,22 21 15,-21-21-15,21 21 16,-21 0-16,0 1 0,21-1 16,0 0-16,-42 21 15,42-21-15,-22 1 0,22 41 16,-21-42-16,0 22 16,21-22-16,-21 21 0,21-21 15,0 85-15,0-85 16,0 0-16,0 1 0,0-1 15,0 0-15,0 21 0,0-21 16,0 1-16,21-22 16,0 0-16,0 0 15,1 0-15,-1 0 0,0 0 16,21 0-16,-21 0 0,85-43 16,-63 22-16</inkml:trace>
  <inkml:trace contextRef="#ctx0" brushRef="#br2" timeOffset="196540.31">25146 2244 0,'0'-21'0,"0"-22"31,0 22-31,21 21 0,0 0 16,-21-21-16,21 21 0,1 0 15,-1 0-15,0 0 16,0 0-16,-21 21 0,0 0 16,0 0-16,0 43 15,0-22-15,0-21 0,0 22 16,-21-1-16,0 0 0,-43 43 16,43-64-16,0 22 0,-43 20 15,43-42-15,-42 0 16,42 1-16,-1-1 0,-41-21 15,42 0-15,21-21 32,0-1-32,0 1 15,0 0-15,0 0 0,21 0 0,0 0 16,0-1-16,-21 1 16,43-21-16,-22 42 15,0 0 1,-21 21-16,0 0 0,0 0 15,21-21-15,0 43 0,0-22 16,-21 0-16,22-21 16,-1 0-16,0 0 15,0 0-15,0 0 0,0 0 16,1 0-16,-1 0 0</inkml:trace>
  <inkml:trace contextRef="#ctx0" brushRef="#br2" timeOffset="197044.02">25590 2032 0,'0'0'0,"22"0"31,-1 0-16,0 0-15,0 0 0,21-21 16,-20 21-16,-1 0 0,21 0 0,-21-21 16,0 21-16,22 0 15,-22 0-15,42 0 16,-41 0 0,-22 21-1,0 0-15,0 0 0,0 0 16,0 22-16,-22-22 0,-20 42 15,42-41-15,-21 20 0,0 0 16,-22 43-16,43-43 0,0 22 16,0-22-16,0 0 15,-21 1-15,21-1 0,0-21 16,-21 43-16,21-43 0,0 0 16,0 0-16,-21-21 0,0 21 15,0 1-15,-1-1 0,1-21 16,-21 0-16,21 0 15,-22 0-15,22 0 0,0 21 0,0-21 16,0 0-16,-22 0 0,22 0 16,0 0-16,21-21 15,0 0-15,0-1 0,0 1 16,0 0-16,21 0 0</inkml:trace>
  <inkml:trace contextRef="#ctx0" brushRef="#br2" timeOffset="197420.33">26776 1990 0,'21'-21'0,"-42"42"0,42-64 15,-21 22-15,21 0 0,0 0 16,-21 42 15,-21 0-15,0 22-16,0-22 0,-22 21 15,22 0-15,-21 1 0,-22 41 16,-63 86 0,85-107-16,0-20 0,21 20 15,-22-21-15,22 22 0,-42 21 16,41-64-16,22 21 0,-21 22 15,0-43-15,21 0 0,0 0 16,0 0-16,-21-21 16,0 0-1,0 0-15,21-21 16,-22 0-16,22 0 16</inkml:trace>
  <inkml:trace contextRef="#ctx0" brushRef="#br2" timeOffset="197928.55">27411 2350 0,'0'-22'0,"0"1"15,0 42 17,0 1-32,0-1 15,-21 0-15,-1 0 16,22 0-16,-21 0 0,0 1 15,21-1 1,-21-21-16,0 0 16,21-21 15,0-1-15,0 1-16,0 0 0</inkml:trace>
  <inkml:trace contextRef="#ctx0" brushRef="#br2" timeOffset="198113.44">27474 2053 0,'0'-21'16,"-42"212"-16,84-361 0,-42 170 62,0 21-31,21-21-15</inkml:trace>
  <inkml:trace contextRef="#ctx0" brushRef="#br2" timeOffset="198581.17">27707 2371 0,'-21'21'0,"42"-42"0,-42 63 0,21-21 0,0 0 16,-21-21-16,21 43 15,-21-22-15,-1-21 47,22-21-31,0 0-16,0-1 15,0 1-15,0 0 0,0 0 16,22 0-16,-22 0 0,21-22 0,0 22 16,0 0-16,0 0 15,22-22-15,-22 43 0,0-21 0,0 21 16,0 0-16,0 0 16,22 0-16,-22 0 0,-21 21 15,21-21-15,-21 22 0,21-1 16,-21 21-16,0-21 0,0 0 15,0 22-15,0-22 16,0 0-16,-21 21 0,0-42 16,21 22-16,0-1 15,-21-21-15,21 21 0,21-42 47,0 21-47,0-21 0,0-1 16</inkml:trace>
  <inkml:trace contextRef="#ctx0" brushRef="#br2" timeOffset="198882">28427 2159 0,'21'-42'16,"-169"190"-16,275-254 0,-106 85 31,-21 42-31,-21 0 16,21 22-16,-21-22 0,-1 21 0,1-21 15,21 22-15,-21-1 0,0 0 16,-21 106 0,20-105-16,1-1 0,21 0 15,0 1-15,-21-22 0,0 42 16,21-41-16,-21 20 0,21-21 16,0 0-16,0 0 15,0-42 16,0 0-15,21 0-16,0-21 0,-21 20 16,21-20-16</inkml:trace>
  <inkml:trace contextRef="#ctx0" brushRef="#br2" timeOffset="199180.83">28384 2201 0,'0'0'16,"0"-21"-16,22 0 0,-22 0 15,21 21-15,-21-21 0,0 0 0,21 21 16,0 0-16,0-22 0,0 22 16,1 0-16,-1 0 15,0 0-15,21 0 16,-21 22-16,-21 20 16,0-21-16,0 0 0,0 0 15,0 1-15,0-1 0,-42 42 16,21-42-16,-43 1 15,43-1-15,0-21 0,0 21 16,0-21-16,0 21 16,-1-21-16,22-21 31,22 0-31,-1 21 0,0-21 16,0-1-16</inkml:trace>
  <inkml:trace contextRef="#ctx0" brushRef="#br2" timeOffset="199885.42">28850 2117 0,'-21'21'16,"0"0"0,21 0-16,0 0 15,-21 1-15,-1-1 0,22 0 16,0 0-16,-21 0 0,21 0 15,0 1-15,0-1 0,0 0 16,21-21 0,1 0-1,-1 0-15,0 0 16,0 0-16,0 0 0,0-21 0,1 0 16,-1 21-16,0-22 0,0 1 15,21-21-15,-20 21 0,-1 0 16,-21-1-16,21 22 15,-21 22 17,-21-1-32,0-21 0,21 21 0,-22 0 15,22 0-15,-21 0 0,0 1 16,21-1-16,0 0 16,0 0-16,0 0 0,0 0 15,21-21 1,0 0-16,1 0 0,-1 0 15,0 0-15,0 0 0,43 0 16,-22-21-16,-21 0 0,43-21 16,-43 21-16,0-1 0,0 1 15,0-21-15,0 21 0,22-43 16,-22 22-16,-21 0 0,21 20 16,-21-20-16,21 21 0,-21-21 15,0-1-15,0 22 0,21 21 16,-21 21 15,-21 0-31,0 1 0,0-1 16,0 0-16,0 21 0,-1-21 15,22 22-15,-21-22 0,-21 42 16,21-20-16,21-22 0,0 21 16,0-21-16,0 22 0,-21-1 15,21 0-15,0-20 0,0-1 16,0 0-16,21-21 15,0 0-15,0 0 16,0 0-16,-21-21 16,21 0-16,1-1 0</inkml:trace>
  <inkml:trace contextRef="#ctx0" brushRef="#br2" timeOffset="200136.28">29337 2159 0,'-42'0'31,"63"0"-15,0 0-16,0 0 15,0 0-15,0 0 0,1 0 16,-1 0-16,0-21 15,0 21-15,0 0 0,0 0 16,1 0-16,-1-21 0,0 21 16,0 0-16,0-21 0,0 21 0</inkml:trace>
  <inkml:trace contextRef="#ctx0" brushRef="#br2" timeOffset="200734.94">30120 2032 0,'-21'0'0,"42"0"0,-42-21 32,42 21-17,21 0-15,-20 0 0,-1 0 16,0 0-16,21 0 0,-21 0 0,22 0 15,-22 0-15,0 0 0,21 0 16,-20 0-16,-1 0 0,0 0 0,0 0 31,-21-21-31,-21 21 32,0 0-32,0 0 0,-1 0 15,1 0-15,0 0 16,0 0-16,0 0 0,0 0 15,-1 0-15,1 0 16,0 0-16,0 21 0,0-21 16,0 21-1,-1 0-15,1 0 0,-21 22 16,21-22-16,-22 21 16,1-21-16,21 1 0,-21 41 15,-1-21-15,22-20 0,0 20 16,0 0-16,0 1 0,21-22 0,0 21 15,-22-21-15,22 64 16,0-64-16,0 0 0,0 0 16,0 1-16,22-22 15,-1 0-15,0 0 0,0 0 16,0 0-16,0 0 16,1 0-16,-1 0 0,0 0 0,21 0 15,-21-22 1,1 1-16,-1 0 0,21 0 0,-21 0 15,0 21-15,22-21 16</inkml:trace>
  <inkml:trace contextRef="#ctx0" brushRef="#br2" timeOffset="202912.69">30734 2265 0,'0'-21'109,"0"0"-93,0-1-1,0 1-15,21 21 16,-21-21-16,21 21 16,0 0-16,1 0 0,-1-21 15,0 21-15,0 0 16,0 0-16,-21 21 16,0 0-16,0 0 15,0 1-15,0-1 16,-21 0-16,0 0 0,0 21 15,0-20-15,-1-1 0,1 21 0,0-21 16,0 22-16,0-22 0,-43 21 16,43-21-16,0 0 0,0 1 15,0-1-15,-1 0 0,-20-21 16,42 21-16,-21-21 16,0 0-1,21-21 1,0 0-16,0 0 0,21-1 15,0 1-15,0 0 16,22-21-16,-43 21 16,21 21-16,0 0 15,0 0 1,-21 21 0,0 0-16,21-21 0,-21 21 15,0 0 1,21-21-16,1 21 15,-1-21-15,0 0 16,0 0-16,0 0 0,0 0 16,1-21-16,-1 0 0,21 21 15,-21-21-15,0 0 0,22 0 16,-22-1-16</inkml:trace>
  <inkml:trace contextRef="#ctx0" brushRef="#br2" timeOffset="203508.35">31115 1926 0,'0'0'0,"-21"0"0,42 0 47,0 0-47,0 0 0,0 0 0,43 0 15,-43 0-15,43-21 16,-43 21-16,21 0 0,-21 0 16,22 0-16,-22 0 0,21 0 15,-21 0-15,0 0 16,1 0-16,-1 0 16,-21 21-1,21 0-15,-21 1 0,0-1 16,0 0-16,0 0 15,0 0-15,0 0 0,0 1 16,-21 20-16,21-21 16,-21 0-16,21 0 0,0 1 15,-22 20-15,-20 43 16,42-64-16,-21 63 16,0-62-16,21 20 0,-21-21 15,21 21-15,0-20 0,-22 41 16,22-42-16,-21 0 0,21 1 15,0-1-15,-21 42 16,0-42-16,21 1 0,-21-1 16,0-21-16,-1 21 0,1-21 15,0 21-15,0-21 16,0 21-16,0-21 0,-22 0 16,22 0-16,0 0 0,0 21 15,-43-21-15,43 0 0,0 0 16,-21 22-16,20-22 15,-20 0-15,21 0 16,0 0-16,0 0 16,21-22-16,0 1 0</inkml:trace>
  <inkml:trace contextRef="#ctx0" brushRef="#br2" timeOffset="207992.78">12636 3302 0,'0'0'0,"0"-21"16,0 0-16,22 0 16,-22-1-16,0 1 15,0 0-15,0 0 16,0 42 62,0 0-62,0 0-16,0 1 0,0-1 0,0 0 15,0 21-15,0 22 16,0-43-16,-22 21 0,22 22 15,0-22-15,-21-21 0,21 0 16,-21 1-16,21 20 0,0-21 16,0 0-16,-21 0 0,21 1 15,-21-1-15,21-42 63,0-1-48,0 1-15,0 0 0,0 0 16,0 0-16</inkml:trace>
  <inkml:trace contextRef="#ctx0" brushRef="#br2" timeOffset="208821.3">12594 3239 0,'-21'-22'32,"21"1"-32,0 0 15,21 0 1,0 0-1,0 21-15,1-21 0,-1 21 16,0 0-16,0 0 0,0 0 16,0 0-16,1 0 15,-1 0-15,0 0 0,0 0 16,0 0-16,-21 21 0,21 0 16,-21 0-16,0 0 0,0 22 15,0-22-15,0 21 0,0-21 16,0 0-16,0 22 0,-42-1 15,21-21-15,0 0 0,0 1 16,21-1-16,-22 0 0,-20 0 16,42 0-16,-21-21 15,0 0 1,21-21 15,21 21-15,-21-21-16,21 21 0,0 0 15,-21-21-15,21 21 0,1 0 0,-1 0 16,-21-21-16,21 21 0,0 0 0,0 0 16,22 0-16,-22 0 0,0 0 15,21 0-15,-21 0 0,1 0 16,-1 0-16,0 0 16,0 0-16,21 42 15,-42-21-15,22-21 0,-22 42 16,0-20-16,0-1 15,0 0-15,-22 0 0,1-21 16,0 21-16,0 0 0,-21 1 16,-1-22-16,22 21 0,-64 0 15,43 0 1,21-21-16,0 0 0,-22 21 0,1-21 16,21 0-16,0 0 0,-22 0 15,22 0-15,0 0 16,0 0-16,0 0 15,0 0 17,-1 0-17,22-21-15</inkml:trace>
  <inkml:trace contextRef="#ctx0" brushRef="#br2" timeOffset="209811.73">12869 4106 0,'0'0'0,"0"-21"16,0 0-16,0 0 15,0 0 1,0 0-16,-21 21 16,0 0-16,0 0 15,0 0-15,-1 0 0,1 0 0,-21 0 16,21 0-16,0 0 16,-1 21-16,-20 0 0,21 0 0,0 0 15,0 0-15,-1 1 0,1-1 0,0 0 16,0 0-16,0 0 15,0 22-15,21-22 0,-22 0 16,22 21-16,0-21 16,0 1-16,0 20 0,0-21 15,22 0-15,-22 0 0,21-21 16,0 22-16,0-22 0,0 0 16,0 0-16,1 21 0,20-21 15,-21 0-15,21 0 0,-20 0 16,-1 0-16,0 0 0,42-21 15,-41 21-15,20 0 0,0-22 16,1 22-16,-22 0 0,0-21 16,0 21-16,0 0 15,-42 0 17,0 0-32,0 21 15,0-21-15,-1 22 16,1-22-16,0 0 0,0 21 0,0-21 15,0 0-15,-22 0 0,22 0 0,0 21 16,0-21-16,-22 0 0,22 0 16,0 0-16,-42 0 0,41 0 15,-41 0 1,42-21-16,-22 0 16,43-1-16,0 1 0,-21 0 0,21 0 15,0 0-15,-21 0 0,21-1 16,0-20-16,0 21 0,21-64 15,0 64-15,1 0 16,-1 0-16,0 0 0,0-1 0,43 1 16,-22 0-16,-21 21 0,0-21 15,22 0-15,-22 21 16,42 0-16,-42-21 0,1 21 0,20 0 16,-42 21 15,0 0-16</inkml:trace>
  <inkml:trace contextRef="#ctx0" brushRef="#br2" timeOffset="212432.23">14097 4636 0,'0'21'0</inkml:trace>
  <inkml:trace contextRef="#ctx0" brushRef="#br2" timeOffset="212804.02">14160 4614 0,'0'-21'15,"-21"21"32,0 21-31,21 1-16,-21-22 0,21 42 15,0-21-15,-21 0 0,0 22 16,21-1-16,-22 0 0,1 1 0,0-1 16,0 0-16,0 1 0,0-1 15,21-21-15,-22 21 0,1 1 16,21 20-16,-21-20 0,21-22 15,-21 0-15,21 0 0,0 0 16,0 0-16,0 1 16,0-44 15,21 1-31,-21 0 16,0 0-16,0 0 0</inkml:trace>
  <inkml:trace contextRef="#ctx0" brushRef="#br2" timeOffset="213172.81">14033 4741 0,'0'-21'0,"0"42"0,0-63 16,0 21-16,22 0 0,-1 0 16,0-1-1,0 1-15,0 21 0,0 0 16,1 0-16,-1 0 15,0 0-15,0 0 0,0 0 0,0 21 16,1-21-16,-1 22 0,0-1 16,21 21-16,-21 0 15,1 1-15,-1 63 16,0-64-16,-21 43 0,0-43 16,0 0-16,0-21 0,0 22 15,-21-1-15,0-21 0,21 0 16,-22 1-16,1-1 0,21 0 0,0 0 15,-21 0-15,0-21 0,21 21 16,0-42 31,0 0-47,0 0 16</inkml:trace>
  <inkml:trace contextRef="#ctx0" brushRef="#br2" timeOffset="213431.66">13970 5080 0,'0'0'0,"-21"0"0,42 0 47,0 0-47,0 0 16,0 0-16,1 0 0,20 0 15,-21 0-15,21 0 0,22 0 16,-43 0-16,0 0 0,43-21 16,-43 21-16,0 0 15,0-21 1,-21 0 0,0-1-16,21 22 0</inkml:trace>
  <inkml:trace contextRef="#ctx0" brushRef="#br2" timeOffset="213748.48">14838 4657 0,'0'-21'0,"0"42"0,21-42 0,-21-1 16,21 22-1,-21 22 1,0-1-16,0 0 15,0 0-15,0 0 0,0 22 16,0-1-16,0 0 0,0 1 0,0-1 16,-21 0-16,21 1 0,-21 20 15,0-21-15,21 1 0,0-1 16,0-21-16,-22 0 0,22 22 16,0-22-1,-21-21-15,21-21 31,0 0-15,21-1-16,1-20 0,-22 21 16</inkml:trace>
  <inkml:trace contextRef="#ctx0" brushRef="#br2" timeOffset="214332.14">14859 4741 0,'0'0'0,"0"-21"0,0 0 16,0 0-1,0 0 1,21 0-16,0 21 16,0 0-16,1 0 0,20 0 0,-21 0 15,0 0-15,22 0 0,20 0 16,-42 0-16,0 0 16,22 21-16,-22 0 0,0 0 0,-21 21 15,0-20-15,0 20 16,0 0-16,0 1 0,-21-22 15,0 0-15,0 0 0,-1 0 16,-20 0-16,21 1 0,-21-22 16,-1 21-16,1 0 0,0-21 15,20 21-15,22-42 32,0 0-32,22 0 15,-1 21-15,-21-22 0,21 22 16,0 0-16,64-21 15,-64 21-15,0 0 0,0 0 16,22 0-16,-22 0 0,42 43 16,-42-22-16,1-21 0,41 42 15,-42-21-15,0 22 0,1-1 16,-22-21-16,0 0 0,0 0 16,0 1-16,0-1 0,-22 0 15,1 0-15,0-21 0,-21 21 0,-1 0 16,-41 1-16,41-1 0,1-21 15,0 0-15,-1 0 0,1 21 16,-21-21-16,41 0 16,1 0-16,-42 0 15,42 0-15,-1 0 0,1-21 16,21 0 0,0-1-16,0 1 15,21 21-15,1-21 0,-1 0 16,0 21-16</inkml:trace>
  <inkml:trace contextRef="#ctx0" brushRef="#br2" timeOffset="214719.92">16044 4805 0,'0'0'0,"0"-21"0,0 0 0,0-1 16,0 1-16,-21 21 0,0 0 16,21-21-16,-21 21 0,0 0 15,-1 0-15,1 0 0,0 0 16,0 21-16,0 0 0,0 1 16,-1-1-16,-20 21 0,21 0 15,0-20-15,0 20 0,-1 0 0,1 1 16,0-22-16,0 21 0,21 0 15,0-20-15,0-1 0,0 21 0,0-21 16,0 0-16,0 1 0,0-1 0,21 0 16,0-21-16,0 21 0,22 0 15,-22-21-15,0 0 0,43 0 16,-43 0-16,21 0 16,-21 0-16,0 0 0,22 0 0,-22 0 15,0-21-15,21 21 0,-20-21 0,-1 0 16,0 0-16,21-1 0,-21 1 15</inkml:trace>
  <inkml:trace contextRef="#ctx0" brushRef="#br2" timeOffset="-214480.98">16616 4720 0,'0'0'0,"0"-21"16,-21 21-1,-1 0-15,1 21 16,21 0-16,0 22 16,-21-22-16,21 21 0,-21-21 0,21 22 15,0-1-15,0 0 0,-21 22 16,21-22-16,-21 1 16,21-22-16,0 21 0,-22-21 0,22 43 15,0-43 1,0 0-16,0 0 0,0 0 15,0-42 17,22 0-17</inkml:trace>
  <inkml:trace contextRef="#ctx0" brushRef="#br2" timeOffset="-214066.21">16468 4699 0,'0'0'0,"-22"-21"0,1 21 16,0 0-16,21-21 0,0 0 15,0-1-15,21 22 16,0 0-16,1 0 16,20 0-16,0 0 0,1 0 0,-1 0 15,0 0-15,1 22 16,20-1-16,22 21 0,-43-21 0,0 22 15,1-22-15,-1 21 0,-21 0 16,22 43-16,-43-43 16,0 1-16,0 84 15,-64-64-15,43-42 16,-21 22-16,-43-1 0,43-21 16,-22 0-16,22 1 0,-22-22 15,1 21-15,20 0 0,1-21 16,0 0-16,-1 21 0,-41-21 15,63 0-15,-1 0 0,1 0 0,0 21 16,0-21-16,21-21 31,21 0-15,0 0 0,0 21-16,1-21 0</inkml:trace>
  <inkml:trace contextRef="#ctx0" brushRef="#br2" timeOffset="-213497.03">17822 5017 0,'-21'0'16,"42"0"-16,-63 0 0,63 0 47,0 0-47,0 0 0,1 21 0,20-21 15,0 0-15,1 0 0,-1 21 0,0-21 16,22 0-16,-1 0 0,1 21 16,-1-21-16,1 0 0,-1 0 0,1 21 15,-1-21-15,-20 21 16,20-21-16,-21 0 0,1 0 0,20 22 16,-42-22-16,1 0 0,-1 0 15,0 0-15,-21-22 31,-21 1-15,0 21-16,21-21 0,-22 0 0</inkml:trace>
  <inkml:trace contextRef="#ctx0" brushRef="#br2" timeOffset="-213080.76">18648 4784 0,'-21'0'0,"42"0"0,-64 0 0,22 0 0,0 0 16,21 21 15,0 0-31,21 0 0,0 0 16,1 1-16,-1-1 0,21 0 16,0 0-16,-20 0 0,20 0 0,0 1 15,-21-22-15,22 21 0,41 0 16,-62 0-16,20-21 15,21 0-15,-20 0 16,-22 0-16,21 0 0,-21 0 16,-42 0 15,0 0-31,0 0 0,0 21 16,0 0-16,-22-21 0,22 22 15,-21-1-15,-1 0 0,1 21 16,0-21-16,-22 1 0,-84 62 15,85-63-15,-1 22 0,22-22 16,-1-21-16,1 21 0,0 0 0,21 0 16,-22-21-16,22 22 0,-21-22 15,21 0-15,-1 0 16</inkml:trace>
  <inkml:trace contextRef="#ctx0" brushRef="#br2" timeOffset="-212333.18">13737 3217 0,'-21'0'15,"42"0"-15,-63 0 0,21 0 0,-1 0 0,1-21 16,0 21-16,42 21 31,0 1-15,22-22-16,-1 21 0,0-21 0,22 21 16,-22-21-16,22 21 0,-1-21 15,1 0-15,63 21 16,-85-21-16,22 0 0,-1 21 15,-21-21-15,-20 0 0,-1 0 16,0 0 0,-21-21-1,-21 21 1,21-21-16</inkml:trace>
  <inkml:trace contextRef="#ctx0" brushRef="#br2" timeOffset="-211986.87">14372 3154 0,'0'0'0,"-21"0"15,21 21 17,0 0-17,21-21-15,0 21 0,0-21 16,1 22-16,-1-22 15,0 0-15,0 21 0,0-21 16,0 0-16,1 21 16,-22 0-1,-22-21 1,1 21-16,0-21 16,0 21-16,0-21 0,0 22 0,-43-1 15,43-21-15,0 21 16,-22 0-16,22-21 0,21 21 15,-21-21-15,0 21 16,0 1-16,21-1 16,0 0-16</inkml:trace>
  <inkml:trace contextRef="#ctx0" brushRef="#br2" timeOffset="-211581.1">13674 3937 0,'-22'0'16,"1"0"-1,42 21 17,1-21-32,-1 0 15,0 0-15,21 21 0,-21-21 0,22 0 16,-1 0-16,0 22 16,1-22-16,-1 0 0,64 0 15,-64 0-15,1 0 0,41 0 16,-41 0-16,-1 0 0,21 0 15,-41 0-15,-1 0 0,-21-22 16,21 22-16,-21-21 16,0 0-1,0 0-15,-21 21 0,0-21 0,-1 21 16,1 0-16</inkml:trace>
  <inkml:trace contextRef="#ctx0" brushRef="#br2" timeOffset="-211288.26">14224 3831 0,'0'21'32,"21"-21"-1,0 0-31,0 0 0,1 0 0,20 0 16,-21 22-16,43-22 15,-43 0-15,0 0 0,0 0 16,0 0-16,0 0 0,1 21 15,-22 0-15,0 0 16,-22 0-16,1-21 16,-21 21-16,21 1 0,-22-1 0,-41 0 15,41 0-15,1 0 16,0 0-16,-1 1 0,1-1 0,0 0 16,-1 0-16,22-21 15,21 21-15</inkml:trace>
  <inkml:trace contextRef="#ctx0" brushRef="#br2" timeOffset="-202992.12">19791 4297 0,'0'0'0,"0"-21"0,0 0 0,0-1 16,0 1-1,0 42 1,0 1-1,-21-1-15,21 21 0,0-21 0,0 0 16,-22 22-16,22-1 0,0-21 16,0 22-16,0-1 0,-21 43 15,0-43-15,21 0 16,-21-21-16,21 22 0,0-1 0,-21 0 16,0 1-16,21-22 0,-22 21 15,22-21-15,0 1 16,0-44 15,0 1-15,0 0-16,0 0 0,0 0 15,0-22-15,22 22 0,-22 0 16,21-21-16,0 21 0,-21-22 0,21 22 16,21-42-16,-20 41 15,-1 1-15,21-21 0,-21 42 16,0 0-16,1 0 0,-1 0 15,0 0-15,21 21 16,-42 0-16,0 0 0,21 22 16,-21 41-1,0-41-15,0-22 0,0 21 16,0 1-16,0-22 16,0 0-16,0 0 0,0 0 15,0 0 1,0-42-1,22 0 1,-22 0-16,21 0 0,0 0 16,-21-22-16</inkml:trace>
  <inkml:trace contextRef="#ctx0" brushRef="#br2" timeOffset="-202692.29">20341 4318 0,'0'0'0,"0"-21"0,0 0 15,0 42 1,0 0 0,-21 0-16,21 22 0,0-22 0,-21 21 15,21 0-15,-21-20 0,21 20 16,-22-21-16,22 21 0,-42 43 16,42-64-16,0 22 15,-21-22-15,21 0 0,0 21 0,0 1 16,0-22-16,0 0 15,21-21-15,0 0 16,0 0-16,1 0 0,-1 0 16,0 0-16,0 0 0,0-21 15,0 21-15,1-21 0,-1-1 0,0 1 16,-21 0-16,0 0 0,21 0 16,-21 0-16,0-1 0</inkml:trace>
  <inkml:trace contextRef="#ctx0" brushRef="#br2" timeOffset="-201845.16">20151 4614 0,'-22'0'15,"44"0"17,-1 0-32,0 0 0,21 0 0,-21 0 15,1 0-15,20 0 0,0 0 16,43 0-16,-43 0 0,1-21 15,20 21-15,-21 0 16,22-21-16,-22 21 0,-21 0 16,22 0-16,-64 21 47,21 0-47,-22 1 0,1-1 15,21 0-15,-42 21 0,42-21 16,-21 1-16,0 20 15,21-21-15,-43 43 16,43-43-16,-21 0 0,21 21 16,0-21-1,-21-21-15,21-21 32,0 0-32,0 0 15,0 0-15,0 0 0,21-22 0,-21 22 16,21 0-16,0-21 0,-21 20 15,22 1-15,-1 0 0,0 0 16,42-21-16,22-1 16,-64 43-16,0 0 15,1 0-15,20 0 0,-21 0 16,-21 21-16,21-21 0,0 22 16,-21-1-16,22 21 15,-22-21-15,0 0 0,0 1 0,0-1 16,0 0-16,0 0 0,0 0 15,0 0-15,0 1 0,-22-1 16,22-42 31,0-1-47,0 1 16,0 0-16,22 0 0,-1 0 15,-21 0-15,21-1 0,0 1 16,0 0-16,22-21 0,-22 21 15,21-22-15,0 43 0,-20 0 16,20 0-16,-21 0 0,0 21 16,0 1-16,-21-1 15,22 0-15,-22 0 0,0 21 0,0-20 16,0-1-16,0 21 16,0-21-16,0 22 0,-43-1 15,43-21-15,-42 43 16,21-43-16,21 0 15,0-42 17,0 0-17,0-1-15,21 1 0,0-21 0</inkml:trace>
  <inkml:trace contextRef="#ctx0" brushRef="#br2" timeOffset="-201516.09">21886 4360 0,'0'0'0,"21"0"0,-21 22 31,-21-1-15,0 0-16,0 0 0,21 0 16,-21 22-16,0-22 0,-1 0 0,1 21 15,-21 1-15,0 20 16,20-42-16,1 22 0,21-1 0,-21 0 15,21 1-15,-21-1 16,21-21-16,21 43 16,0-64-16,0 21 0,1-21 15,-1 0-15,21 0 0,0 0 16,1 0-16,-22 0 0,0 0 16,0 0-16,0 0 0,1 0 15,-1-21-15,0-1 0,0 22 0,-21-21 16,0 0-16,21-21 0,0-43 15,1 43-15</inkml:trace>
  <inkml:trace contextRef="#ctx0" brushRef="#br2" timeOffset="-201137.04">22564 4191 0,'0'0'16,"0"-21"-16,0 0 0,0 0 16,21-1-1,-21 44 17,0-1-32,-21 0 0,-22 42 15,22-20-15,0 20 16,0-20-16,-22-1 0,22 21 0,-42 43 15,20-42-15,22-1 16,-42 43-16,20-42 16,-20 41-16,42-41 0,0-22 15,-43 64-15,64-64 16,0-20-16,-21-1 0,21 0 16,-21 0-16,21 0 15,0 0-15,0-42 31,0 0-15</inkml:trace>
  <inkml:trace contextRef="#ctx0" brushRef="#br2" timeOffset="-200229">23072 4445 0,'0'-21'0,"0"42"0,0-63 0,0 21 16,0-1-16,0 44 46,-22-1-46,22 0 0,0 0 16,-21 21-16,0-20 0,21 20 16,-21-21-16,0 106 15,0-106-15,-1 22 0,22-1 16,0-21-16,-21 21 0,0 1 16,0-22-16,21 0 0,0 0 15,0 0-15,0-42 47,0 0-47,0 0 16,0 0-16,0 0 0,0-1 15,42-41-15,-42 42 0,21 0 16,1-22-16,-1 22 0,0 0 0,0 0 16,0 0-16,0-1 15,1 22-15,-1-21 0,42 21 16,-42 0-16,1 0 0,-1 0 15,0 0-15,42 43 16,-41-22-16,-22 21 0,0 0 16,0 1-16,0-22 0,0 21 15,0-21-15,0 1 0,-85 62 16,64-63-16,-22-21 16,22 22-16,-21-22 0,-43 21 15,64-21-15,0 0 0,0 0 16,0 0-16,-1 0 0,22-21 15,0-1 1,0 1 0,0 0-16,22 0 0,-1 21 15,0-21-15</inkml:trace>
  <inkml:trace contextRef="#ctx0" brushRef="#br2" timeOffset="-198680.83">23664 4614 0,'0'43'15,"-21"-43"1,0 21-16,0 0 0,0 43 16,-22-1-16,22-42 15,0 0-15,0 43 0,0-43 16,21 0-16,0 0 0,0 43 15,0-43-15,42 0 16,-21-21 0,0 0-16,0 0 0,22 0 0,-22 0 15,42 0-15,-41 0 0,20-21 16,0 0-16,1 0 16,-22 0-16,-21-43 15,21 43-15,-21 0 0,0-22 16,0 22-16,-21-63 15,0 62-15,-1 1 0,1 0 16,0 0-16,0 21 0,0-21 16,42 21 15,0 0-31,21 0 0,-20 0 16,20 0-16,0 0 0,1 0 15,-1 0-15,0 0 0,1 0 0,41-21 16,-41 21-16,-22 0 0,21 0 15,-21 0-15,22 0 16,-1 0-16,-42-22 0,-21 22 47,0 0-47,-1 0 0,1 22 16,0-22-16,-21 21 15,21 0-15,-1 0 0,-20 21 0,21-20 16,0 20-16,-22 0 15,43-21-15,-21 22 0,21-22 16,0 0-16,0 0 0,0 0 16,0 1-16,21-22 0,1 21 15,-1-21-15,0 0 0,0 0 16,0 0-16,0 0 0,22-21 16,-22-1-16,0 22 0,21-63 15,-20 42-15,-22 0 16,21-22-16,0 1 0,0 0 0,0-22 15,0 22-15,1-1 16,-1-20-16,0 21 0,-21-1 16,21-20-16,0 42 0,-21-22 15,0 22-15,0 0 16,0 0-16,0 0 0,0 42 16,0 0-1,0 0-15,-42 21 16,21 1-16,21-1 0,-21-21 15,21 22-15,0-1 0,-22 21 16,1-20-16,21-1 0,-21 22 16,21-22-16,0 0 0,0 1 15,0-22-15,0 0 0,0 64 16,0-64-16,21 0 16,-21 0-16,21-21 0,22 0 15,-22 0-15,0 0 16,0 0-16,22 0 0,41-21 15,-63 0-15,1 0 16,41-43-16,-42 43 16,43-85-16,-43 85 15,0-43-15,-21 43 16,21 21-16,0-21 0,-21 42 31,-21 0-15,21 1-16,-21-1 0,21 0 15,-21 0-15,21 21 16,0-20-16,0-1 0,0 21 16,0-21-16,21-21 15,-21 21 1,21-21-16,0 0 0,1 0 0,20 0 16,-21 0-16,0 0 0,0-21 15,22 0-15,-22 21 0,0-21 0,0 0 16,0 0-16,1-1 0,41-62 15,-42 63-15,0-22 16,-21 22-16,22 0 16,-22 0-16,-22 42 31,1 0-15,21 0-16,-21 0 0,0 1 0,21 20 15,-21-21-15,0 21 16,-1-20-16,1 20 0,0 21 15,0-20-15,0-1 0,21-21 16,0 22-16,0-1 0,-21 21 16,21-41-16,-22 20 0,22-21 15,0 0-15,-21 22 0,21-22 0,0 21 16,0-21-16,-42 43 16,21-43-16,0 0 15,-1 0-15,1 0 0,0-21 16,-21 22-16,21-22 0,-22 0 15,22 0-15,0 0 0,-21 0 16,-1-43-16,22 43 0,0-21 16,-43-21-16,64 21 15,-21-1-15,21 1 16,0 0-16,0 0 0,0 0 16,21 21-16,22-43 0,-22 22 15</inkml:trace>
  <inkml:trace contextRef="#ctx0" brushRef="#br2" timeOffset="-198260.49">25950 4276 0,'0'0'0,"0"-21"0,0-1 15,0 44 17,0-1-32,-21 0 15,0 21-15,-21 1 16,20-1-16,-20 0 0,21 1 15,-21-1-15,-1 0 0,-20 64 16,42-42-16,-22-1 0,22-21 16,0 22-16,0-22 0,-22 43 15,22-64-15,0 21 0,0 22 16,21-43-16,-21 0 16,21 0-16,0-42 46,0 0-46,0 0 0,0 0 16</inkml:trace>
  <inkml:trace contextRef="#ctx0" brushRef="#br2" timeOffset="-196471.34">26352 4763 0,'0'21'16,"22"-21"0,-1 0-16,0 0 15,-21-21 1,21-1-16,-21 1 15,0 0-15,0 0 16,0 0-16,0 0 16,0-1-16,-21 1 0,0 21 15,0 0-15,-1 0 16,1 0-16,0 0 0,0 0 0,0 21 16,0-21-16,-22 22 0,-20 20 15,42 0-15,-22-21 0,1 43 16,21-43-16,0 21 15,-1-20-15,1-1 0,21 21 16,-21 0-16,21-20 0,0-1 16,21 0-16,0-21 15,1 0-15,-1 0 0,0 0 0,21 0 16,-21 0-16,22 0 0,-22 0 16,21 0-16,22-21 0,-43 21 15,0-21-15,43-22 0,-43 22 16,0 0-16,21-43 15,-21 43-15,1-21 0,-1 0 16,0 20-16,0-20 16,-21 21-16,21 0 15,0 21 1,-21-21-16,0-1 31,22 22-15,-1 0-1,-21-21 1,0 0 15,21 21-31,-21-21 16,21 0-16,-21 0 0,0-1 16,21 1-1,-21 0-15,21 0 0,-21-21 16,0 20-16,22 1 0,-22-21 15,21 21-15,-21 0 16,0-1-16,0 1 0,-21 21 31,-1 21-31,22 1 0,-21-1 0,0 21 16,0-21-16,21 22 0,-42 41 16,42-41-16,0-1 0,-43 43 15,43-43-15,0 0 0,-21 1 16,21-1-16,0-21 0,0 43 15,0-22-15,21-21 0,0 0 16,-21 0-16,22-21 16,-1 22-16,0-22 0,0 0 0,0 0 15,22 0-15,-22 0 0,21 0 0,-21 0 16,43 0-16,-22-22 16,-21 1-16,43-21 0,-22 21 15,-21 0-15,0-22 16,1 22-16,-1-21 0,0-22 15,-21 43-15,0 0 16,-21 21 0,0 0-16,21 21 0,-22 0 15,1 0-15,0 1 0,0 41 16,0-42-16,21 0 0,0 1 16,0-1-16,0 21 0,0-21 15,0 0-15,0 1 0,0-1 16,21-21-1,0 0-15,0 0 0,0 0 16,1-21-16,-22-1 16,21 1-16,-21 0 0,0 0 15,21 0-15</inkml:trace>
  <inkml:trace contextRef="#ctx0" brushRef="#br2" timeOffset="-196278.44">27305 4466 0,'-21'127'16,"42"-254"-16,-42 106 16,0 21-1,-1 0-15,22 21 16,0 0 0,0 1-1,22-22-15,-1 0 16</inkml:trace>
  <inkml:trace contextRef="#ctx0" brushRef="#br2" timeOffset="-196000.65">27474 4509 0,'0'0'0,"0"21"31,0 0-16,0 0-15,0 0 0,0 0 16,0 1-16,0-1 0,0 21 16,0-21-16,0 85 15,0-85-15,21 0 0,-21 22 16,0-22-16,0 0 0,22 21 16,-22-20-16,0-1 15,21-21 16,0-21-31,-21-1 16,21 1-16,0 0 0</inkml:trace>
  <inkml:trace contextRef="#ctx0" brushRef="#br2" timeOffset="-195756.73">27898 4530 0,'21'0'16,"-42"21"15,-1-21-31,1 21 0,0 0 0,0 0 16,0 1-16,0 20 0,-1-21 15,-20 0-15,-21 64 16,63-64-16,-22 0 0,1 22 16,21-22-16,0 0 15,21-42 16,1 0-15,-1-1-16</inkml:trace>
  <inkml:trace contextRef="#ctx0" brushRef="#br2" timeOffset="-195352.44">28702 4001 0,'0'0'0,"0"-22"0,-21 44 31,0-1-15,21 0-16,-22 21 0,1 1 0,0-1 15,-42 43-15,41-22 16,-41 43-16,21-64 0,-1 22 16,-41 63-16,41-64 15,1 1-15,21-1 0,-22 1 0,1-22 16,0 64-16,-1-64 16,22 1-16,21-22 0,-21 21 0,21-21 15,-42 43-15,42-43 16,21-42 15,0 0-15,0 21-16,-21-22 0,21-20 15,22 21-15</inkml:trace>
  <inkml:trace contextRef="#ctx0" brushRef="#br2" timeOffset="-195064.56">28787 4530 0,'0'0'15,"-22"0"1,22 21-16,-21 0 16,21 0-16,0 0 0,-21 1 0,0-1 15,21 0-15,-21 0 16,0 21-16,21-20 0,0 41 15,-22-42-15,22 0 0,-21 22 16,21-22-16,0 0 16,0-42 15,0 0-31,0 0 0,21-1 16,-21 1-16,22-21 0</inkml:trace>
  <inkml:trace contextRef="#ctx0" brushRef="#br2" timeOffset="-194871.67">28935 4318 0,'0'0'0,"0"-21"15,-21 21-15,-1 0 16,1 0 0,21 21-1,0 0 1,0 0-1,21-21 1,1 0-16,-1 22 0</inkml:trace>
  <inkml:trace contextRef="#ctx0" brushRef="#br2" timeOffset="-194367.96">29252 4551 0,'0'0'0,"0"21"0,0 0 15,-42 22-15,21-22 16,21 0-16,-21 0 16,21 0-16,-22 22 15,22-22-15,0 0 0,-21 0 16,21 0-16,0 0 15,0-42 17,0 0-32,0 0 15,21 21-15,-21-21 0,22-22 16,-1 22-16,21-42 16,-42 42-16,21-1 0,43-20 15,-43 21-15,21 0 16,-21 0-16,22 21 0,-1-22 0,22 22 15,-43 0-15,0 0 16,21 22-16,-21-22 0,1 63 16,-22-21-1,0 1-15,0-1 0,0-21 16,0 22-16,-22-22 0,1 0 16,0 21-16,-21 1 0,21-22 15,21 0-15,-22-21 16,22 21-16,0-42 31,22 0-31,-1 21 16,0-21-16</inkml:trace>
  <inkml:trace contextRef="#ctx0" brushRef="#br2" timeOffset="-194039.15">30057 4551 0,'0'0'0,"-22"0"31,22 21-31,-21-21 0,0 21 16,21 0-16,-21 1 0,0-1 15,21 21-15,-43 43 0,43-43 16,-21 0-16,0 1 0,21-1 16,0 22-16,0 41 0,0-62 15,-21-1-15,21 0 0,0 22 16,0-22-16,0 43 15,0-43-15,0 1 0,-21 84 16,21-106-16,0 0 16,-21 21-16,21-21 0,-22 1 15,22-1-15,0-42 32,0-1-32,0 1 15,22-21-15,-1 0 0,-21 20 16,21-20-16</inkml:trace>
  <inkml:trace contextRef="#ctx0" brushRef="#br2" timeOffset="-193728.81">29993 4699 0,'0'0'0,"0"-21"0,0 0 0,0 0 16,0-1-16,42-20 0,-20 21 15,-1 21-15,0 0 16,0 0-16,21 0 15,-20 0-15,-1 0 0,21 0 16,-42 21-16,21 0 16,-21 0-16,0 22 0,0-1 15,-21 0-15,0-20 0,0-1 16,0 21-16,-22-21 0,-20 22 16,42-22-16,-1 0 0,-41 0 15,42 0-15,0-21 0,-22 0 16,22 21-16,21-42 31,21 0-15,0 21-16,1-21 0,-1 0 15,0 0-15</inkml:trace>
  <inkml:trace contextRef="#ctx0" brushRef="#br2" timeOffset="-192921.27">30565 4551 0,'21'0'16,"-21"21"15,-21 0-15,-1 0-16,22 1 0,0-1 0,-21 0 16,21 0-16,-21 0 0,0 0 15,21 22-15,0-22 0,0 0 0,0 0 16,0 0-16,0 1 0,0-1 15,0 0-15,0 0 16,21-21-16,0 0 16,0 0-16,1 0 0,-1-21 15,0 0-15,0 0 0,0-1 16,64-62-16,-64 41 16,21 1-16,-20 0 15,-1 21-15,21-22 0,-42 22 16,21 0-16,0 0 15,-42 42 17,0 0-32,21 0 0,0 0 15,-21 1-15,0-1 0,21 0 16,-21 0-16,21 0 0,0 0 0,0 1 16,0-1-16,0 0 0,0 0 15,0 0-15,21-21 16,0 0-1,0 0-15,0 0 0,0-21 16,1 0-16,-1 0 16,0 0-16,0-1 0,21 1 0,-20-21 15,-1 21-15,21 0 0,-21-22 16,22 22-16,-1-64 0,-21 64 16,21-42-16,-20 20 15,-22 1-15,21 21 16,-21-21-16,21-1 0,-21 1 15,21 21-15,-21 0 0,0 42 32,-21 0-32,21 21 0,-21-21 15,0 22-15,-1-1 0,1-21 16,-21 22-16,21-1 0,-22 43 16,22-64-16,0 21 0,21-21 15,0 22-15,-21-1 0,21-21 16,0 21-16,-21-20 0,21-1 0,0 21 15,0-21 1,42 22-16,-21-43 0,0 0 16,1 0-16,-1 0 0,21 0 15,22 0-15,-22-22 16,21 1-16,-41 0 0,-1 0 16,21 0-16,-21 0 0,0-1 15,1 1-15,-1 0 0</inkml:trace>
  <inkml:trace contextRef="#ctx0" brushRef="#br2" timeOffset="-192628.44">31221 4487 0,'42'-21'31,"-21"21"-31,22 0 0,41-21 16,-41 21-16,-1 0 16,21 0-16,-20 0 0,-22 0 15,64 0-15,-64 0 0,0-21 16,42 21-16,-41 0 16,-1 0-1,-42 0 32</inkml:trace>
  <inkml:trace contextRef="#ctx0" brushRef="#br2" timeOffset="-59625.94">0 13272 0</inkml:trace>
  <inkml:trace contextRef="#ctx0" brushRef="#br2" timeOffset="-185794.98">4508 11515 0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9T04:26:09.84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2519 1651 0,'0'0'0,"0"-21"0,0 0 0,0 0 15,0-1-15,0 1 16,0-21-16,0 21 0,21 0 0,-21-1 15,0 1-15,0 0 0,21-21 16,0 42 0,-21 21-1,0 21-15,0 1 16,0-1-16,0 21 0,-21-20 0,0 20 16,0 1-16,0-1 0,21 1 15,-43 63-15,1-64 16,21-20-16,0-1 0,-1 21 15,1-20-15,21-1 0,-21-21 0,0 22 16,21-22-16,-21 0 0,21 0 16,-21-21-1,-1 0-15,22-21 0,0 0 16,0 0-16,0-1 0,0-41 16,0 21-16,0-43 15</inkml:trace>
  <inkml:trace contextRef="#ctx0" brushRef="#br0" timeOffset="349.8">2413 974 0,'0'0'0,"-21"0"0,-43 21 0,22 0 15,0 0-15,-1 0 0,1 22 16,0-1-16,-1 22 0,1-22 16,-22 21-16,22 22 0,-21 63 15,20-42-15,1-21 0,0-1 16,20 1-16,-20 0 0,0 84 16,21-84-16,21-22 0,0 22 15,0-22-15,0 1 0,0-1 0,21-20 16,21 20-16,-21-20 0,43 20 15,-22-42-15,0 0 0,1 1 16,20-22-16,-20 0 0,84 0 16,-64 0-16,1-22 0,-1 1 15,1 0-15,-1-21 16,1 21-16</inkml:trace>
  <inkml:trace contextRef="#ctx0" brushRef="#br0" timeOffset="690.6">3323 1228 0,'0'0'0,"21"0"0,0 0 16,1 0-16,-1 0 0,21 0 15,-21 21-15,22 21 0,41 22 16,-63-22-16,22 22 0,20 63 15,-42-64-15,1 22 16,-22-22-16,0 22 0,0 0 0,0-22 16,-43 1-16,22-1 0,-85 149 15,64-170-15,-22 22 16,22-22-16,0 21 0,-22-20 16,-20 20-16,62-42 0,-20 1 15,21-1-15,0 0 16,0-21-16,-1 0 0,22-21 31,22 0-31,20-1 0,-21-20 16,21 21-16,1-21 0</inkml:trace>
  <inkml:trace contextRef="#ctx0" brushRef="#br0" timeOffset="1327.24">4424 2265 0,'0'0'0,"-21"0"0,-1 0 16,44 0-1,20 21-15,-21-21 16,43 0-16,-22 0 0,21 0 16,1 21-16,21-21 0,-1 0 15,1 0-15,0 0 0,105 21 16,-105-21-16,84 0 16,-84 0-16,-1 0 0,-20 0 0,-1 0 15,-20 0-15,-1 0 0,43-21 16,-64 0-16,0 21 0,0-21 15,-21 0-15,0 0 16,0-1-16,0 1 0,-21 21 16,0-21-16,0 0 0,0 21 0,-22-21 15,22 0-15,-21 21 0,-1 0 16,-20-22-16,21 22 0,-1 0 16,22 0-16,-21 0 0,21 0 15,-1 0-15,44 0 31,-1 0-31,21 0 0,-21 0 16,22 22-16,-1-22 16,0 0-16,-21 21 0,64 0 15,-64-21-15,0 21 0,1 21 16,-22-20-16,0-1 0,0 0 16,-22 0-16,1 0 0,-21 22 0,0-22 15,-1 21-15,1-21 0,-22 22 16,1-22-16,21 21 0,-22-21 0,-21 43 15,43-43-15,21 21 0,0-42 16,0 21-16,21 1 16,21-22-16,0-22 15</inkml:trace>
  <inkml:trace contextRef="#ctx0" brushRef="#br0" timeOffset="1816.96">7027 1228 0,'0'0'0,"-21"0"0,0 0 15,42 0 1,21 0-16,1 0 16,-1 0-16,85 0 15,-42 0-15,84 0 16,-63 0-16,-21 0 0,126 0 16,-105 0-16,-21 0 0,-1 0 15,-20 0-15,-22 0 0,1 0 0,-1 21 16,-21-21-16,0 21 0,-21 0 15,-42-21-15,21 0 16,-22 0-16,1 0 0,0 0 0,-1 0 16</inkml:trace>
  <inkml:trace contextRef="#ctx0" brushRef="#br0" timeOffset="2084.8">7641 1228 0,'0'0'15,"-21"21"-15,21 0 0,0 0 16,0 22-16,0-22 0,0 21 16,0 0-16,-21 64 15,21-42-15,-21-1 0,21 64 16,0-63-16,-22-1 0,1 43 16,21-42-16,-21-22 15,21 21-15,-21-20 0,21-1 0,0 43 16,-21-43-16,21 0 0,0 1 15,-21-22-15,21 64 16,21-85-16,0 0 16,0 0-16,21 0 0,-20-22 15,-1 1-15,21 0 0</inkml:trace>
  <inkml:trace contextRef="#ctx0" brushRef="#br0" timeOffset="2514.55">7980 2053 0,'0'0'0,"0"-21"0,0 0 16,21 0-16,-21 0 15,0-1-15,21 1 0,0 0 16,0 21-16,1-21 0,20 0 16,-21 21-16,0 0 0,22 0 15,-22 0-15,21 0 0,0 21 0,-20 0 16,20 0-16,-21 0 0,43 64 15,-43-64-15,0 22 0,0 20 16,-21-21-16,0 1 0,0 20 16,0-20-16,-21-22 15,0 0-15,0 21 0,-43 1 16,43-22-16,0-21 16,0 0-16,21-21 15,0-1-15,0 1 16,0-21-16,0 21 0,0 0 15,21-22-15,0 22 0,0-21 0,0-1 16,0 1-16,22-43 0,-22 43 16,21 0-16,-21 21 0,1-22 15,-1 1-15,21 0 16,-21 20-16,0 22 0,1-21 16,-1 21-16,0 0 15,0 0-15,0 0 16</inkml:trace>
  <inkml:trace contextRef="#ctx0" brushRef="#br0" timeOffset="5598.3">9652 2307 0,'0'0'0,"21"0"0,0-21 15,-21 0 1,21 21-16,-21-21 0,0 0 16,0-1-16,22 1 0,-22-21 15,0 21-15,0 0 0,0-43 16,0 22-16,-22 21 0,1-64 16,-21 64-16,0-22 15,-1 22-15,22 21 0,-64 0 16,43 0-16,0 21 0,-1 1 15,1-1-15,0 21 0,-64 85 16,85-85-16,0 1 16,-1-22-16,1 21 0,21 1 0,-21 41 15,21-63-15,0 22 16,0-22-16,21 21 0,0-21 16,22 1-16,-1-1 0,-21-21 15,43 0-15,-22 0 16,22-21-16,-22 21 0,-21-22 15,21 1-15,22-21 0,-43 21 16,21-43-16,-20 22 16,-1 21-16,-21-22 0,21 1 15,-21 21-15,21-21 0,-21-1 0,0 22 16,0-21-16,0 21 0,21-1 16,-21 44-1,0-1-15,0 0 16,0 0-16,0 21 0,0 22 15,0-22-15,0-21 16,0 22-16,21-1 0,-21-21 0,0 22 16,0-22-16,22 21 0,-1-21 0,-21 0 15,21 1-15,0-1 0,43-21 16,-43 0-16,0 0 16,0 0-16,0 0 0,22-21 15,-22-1-15,21 1 0,-21 0 0,0 0 16,43-43-16,-43 22 15,0 0-15,0-1 0,1 1 16,-1 0-16,42-64 0,-42 64 16,-21 20-16,0 1 15,22 0-15,-1 21 16,-21 42 0,0-20-16,0-1 15,0 21-15,0-21 0,0 22 0,0-22 16,0 21-16,0 0 0,0-20 15,0-1-15,0 21 0,0-21 0,0 43 16,21-43-16,0 21 16,0-42-16,0 21 0,22-21 15,-22 0-15,0 0 16,0 0-16,0-21 0,22 0 16,-22 0-16,0 0 0,0 0 0,43-22 15,-43 1-15,21 21 16,-21-22-16,22-20 0,-22 21 15,0-1-15,0-20 0,0 42 16,-21-43-16,0 43 16,0 0-16,0 42 31,0 0-31,0 0 0,-21 0 16,0 22-16,21-22 0,-21 21 15,21-21-15,0 22 0,-21 20 16,21-42-16,0 22 0,0-22 15,0 0-15,0 21 0,0 1 16,0-22-16,21 0 0,21 21 16,-21-42-16,22 22 15,-22-22-15,0 0 0,21 0 0,22 0 16,-43 0-16,21 0 0,-20-22 16,20 1-16,-21 0 0,21 0 15,-20 0-15,20 0 0,-21-1 16,0-20-16,22 21 0,-22 0 0,-21-22 15,21-20-15,0 42 16,-21 0-16,0-22 16,0 22-16,-21 21 15,21 21 1,-21 0-16,0 1 0,-1-1 16,22 0-16,-21 0 0,0 43 15,21-43-15,0 0 0,0 21 16,0-21-16,0 1 0,0-1 0,0 21 15,0-21-15,0 0 0,21 1 16,0-22 0,1 0-16,-1 0 0,0 0 15,0 0-15,21-22 16,1-20-16,-1 21 0,-21 0 16,22 0-16,20-43 0,-21 43 15,-20 0-15,20-22 0,-21 22 16,21 0-16,1-21 0,-43 21 15,0-1-15,0 44 32,-21-22-32,21 21 0,-22 21 15,22-21-15,0 22 16,0-22-16,0 21 0,0-21 16,0 0-16,0 1 0,0 20 15,22-21-15,-1 0 0,0 22 16,0-22-16,0-21 15,0 0-15,1 0 16,-1 0-16,21 0 0,-21 0 0,43-21 16,-22-1-16,43 1 15,-64-21-15,21 21 0,85-64 16,-106 64-16,22-21 16,-22 20-16,0-20 0,0 21 15,-21-21-15,0 20 0,0 1 16,-21 21-1,0 21-15,-21 1 16,20-22-16,-20 63 16,42-42-16,-21 22 0,21-22 15,0 0-15,0 64 16,0-64-16,21 21 16,-21-21-16,0 0 0,21-21 15,-21 22-15,21-22 16,-21-22-1,0 1-15,0 0 16,-21 0-16,0 0 0,21 0 16,-21-1-16,0 22 0,0 0 15,-1 0-15,1 0 16,21 22 0,0 41-16,0-42 15,0 0-15,0 1 16,21-1-16,22 21 0,-22-42 15,0 21-15,21-21 0,-20 0 16,20 0-16,21 0 16,-41 0-16,20 0 0,-21 0 15,21-21-15,1 0 0,20-21 16,-42-1-16,22 22 0,20-42 16,-20 20-16,-22 1 0,21-22 15,-21 43-15,-21-21 0,0 0 16,-21 42-1,0 21 1,0 0-16,0 0 0,-1 0 16,1 0-16,0 1 0,0 20 15,21-21-15,0 0 0,0 0 0,0 43 16,0-43-16,0 0 16,42 22-16,1-43 0,-22 21 15,63-21-15,-41 0 16,-1 0-16,0 0 0,22 0 15,-22 0-15,64-43 0,-64 22 16,-20-21-16,20 21 16,-21 0-16,0-22 0,22-20 15,-43 42-15,0-1 0,0 1 16,21 0-16,-21 0 0,-21 42 16,21 0-1,-22 0-15,1 1 0,0-1 16,0 0-16,21 21 0,-42 1 15,42-1-15,-22-21 0,22 0 16,0 0-16,0 1 0,0-1 0,0 0 16,0 0-1,22-21-15,-1 0 0,0 0 16,-21-21-16,21 0 0,0 0 16,0 21-16,1-22 0,-1-20 15,0 21-15,0 0 0,0-22 0,0 22 16,1-21-16,-1 21 0,0 0 15,0-22-15,0 22 0,0 0 0,1 0 16,-1 21-16,0 0 16,0 0-1,-21 21-15,0 0 0,0 0 16,0 0-16,0 22 0,21-22 16,0 0-16,1 21 0,20 43 15,-21-64-15,21 0 0,-20 1 16,20-1-16,0 0 0,1 0 15,-1 0-15,0-21 0,1 0 0,-1 0 16,0 0-16,1 0 0,41 0 16,-41-21-16,-22 0 0,63-21 15,-62 20-15,-1-20 16,21 0-16,-21 21 0,0-22 0,-21 1 16,22-43-16,-22 64 0,0-42 15,0 41-15,-22 1 16,-41 21-16,42 0 0,-22 0 15,1 21-15,0 1 16,-1-1-16,-84 85 0,85-85 16,0 21-16,21-21 0,-1 22 15,1-22-15,21 0 0,0 0 16,0 0-16,43 43 16,-22-64-16,0 0 0,0 0 15,21 0-15,-20 0 0,41 0 16,-21-21-16,-20 21 0,20-22 15,-21 1-15,0-21 0,22 21 0,-1-22 16,-21 22-16,0-21 16,-21 21-16,21 0 15,-42 42 1,0 0 0,21 21-16,-21-21 0,-21 64 15,20-43-15,1 1 16,21-1-16,-21 0 0,0 22 0,21-22 15,-21 1-15,21 62 0,-43 1 16,43-42-16,-21-1 16,21 1-16,0 84 15,-21-85-15,21 1 0,-42 63 16,42-64-16,-21 1 0,-1-1 16,1-20-16,0-1 0,0 0 0,-43 43 15,22-43-15,21-20 0,-21-1 16,20 0-16,-20-21 0,-21 0 15,20 0-15,22 0 0,-42-21 16,41 0-16,1-1 0,-21-20 16,21 21-16,21-21 0,-21-1 15,-1-20-15,22-1 0,-21 1 0,21-107 16</inkml:trace>
  <inkml:trace contextRef="#ctx0" brushRef="#br0" timeOffset="5775.2">13335 1566 0,'0'0'0,"-21"0"0,0 0 0,42 0 47,0-21-47</inkml:trace>
  <inkml:trace contextRef="#ctx0" brushRef="#br0" timeOffset="6665.2">16954 1884 0,'0'0'16,"-21"21"-16,0 0 0,-21 0 15,21-21-15,-1 22 0,1-22 16,42 0-1,1 0 1,20 0-16,-21 0 0,43-22 0,-22 1 16,21-21-16,22 21 0,148-106 15,-148 84-15,-1-20 16,-20 21-16,20-22 0,43-105 16,-84 126-16,-22-20 15,0-1-15,-21 1 0,0 21 16,0-64-16,-42 63 0,21 1 15,-22 0-15,1-1 0,0 22 16,-107 0 0,86 21-16,-43 0 15,64 21-15,-106 127 16,84-84-16,1 84 16,20-63-16,1-1 0,0 128 15,20-106-15,1-21 0,21 20 16,-21 1-16,21 0 0,-42 106 15,42-106-15,0-1 0,-43 128 16,22-148-16,21 21 0,-42 127 16,21-149-16,0 22 0,-43 85 15,43-86-15,-21-20 16,-1 0-16,22-1 0,-21-20 16,-1 84-16,22-84 0,0 63 15,21-85-15,0-21 0,0 21 16,0 1-16,21-43 15,0 0-15,43 0 0,-22-21 16,106-64-16,-84 64 16,63-85-16,-64 64 15,22-22-15,-21 1 0,-1-1 16,1 22-16,-1-43 0,22-42 16,-43 42-16,-21 22 0,0-22 15,-21 1-15,0-1 0,-21 0 0,-63-63 16,20 63-16,-42-63 15,43 85-15,-1 20 0,-63-62 16,64 62-16,20 1 0,1 21 16,0 0-16,-1-1 0,1 22 15,42-21-15,21 21 32,0 0-32,22 0 0,-22 0 15,21 0-15,-21 0 0,22 0 16,-1 0-16,0 0 0,22-21 0,-22 0 15,43 0-15</inkml:trace>
  <inkml:trace contextRef="#ctx0" brushRef="#br0" timeOffset="7065.49">17462 2159 0,'0'0'15,"-21"0"-15,21-21 0,0 0 16,0 0-16,0-1 15,0 1-15,21 21 0,1 0 16,-1-21-16,0 21 0,0 0 16,21 0-16,-20 0 0,20 0 0,21 0 15,-20 21-15,-22-21 16,0 43-16,0-22 0,0 0 16,22 42-16,-22-41 0,-21-1 15,0 21-15,0-21 0,0 22 16,0-1-16,0-21 0,-21 0 15,-22 0-15,43 1 16,-63-22-16,42 0 16,0-22-1,21 1-15,0 0 0,0 0 16,0 0-16,0 0 0,0-1 16,21 1-16,0 0 0,0-21 15,0 21-15,0-1 0,1 1 0,41-21 16,-21 21-16,22-22 15,-22 22-15,1 21 0,62-21 16,-41 21-16,-1-21 16,1 21-16</inkml:trace>
  <inkml:trace contextRef="#ctx0" brushRef="#br0" timeOffset="7884.53">18690 2074 0,'0'0'0,"-21"22"0,0-1 0,-22 0 15,22 0-15,-21 0 16,21 0-16,-64 1 0,64-1 0,-21 0 15,20 0-15,1 0 0,0 22 16,21-22-16,0 0 16,0 0-16,0 21 15,21-42-15,0 22 0,43-22 16,-43 0-16,21 0 0,1 0 16,-22 0-16,21-22 0,22 1 15,-43 0-15,0 0 0,-21-43 16,21 43-16,-21 0 0,21-42 15,-21 20-15,0 22 0,0-42 16,22 41-16,20-20 16,-21 21-16,43 0 15,-22 21-15,0 0 16,1 0-16,-22 21 16,21 21-16,-21-21 0,-21 22 15,0-22-15,21 0 0,-21 21 16,0-20-16,0 20 0,0-21 0,0 21 15,0 1-15,0-22 0,0 0 16,0 0-16,0 0 0,0 1 0,0-1 16,-21-21-1,21-21 1,0-1-16,0 1 16,0 0-16,0 0 0,0-43 15,0 43-15,21-21 0,1 21 16,-1 0-16,0-22 0,42 1 15,-20 21-15,-22 0 0,21-1 16,1 1-16,-22 21 0,63 0 16,-62 0-16,20 21 0,21 22 15,-20-22-15,41 85 16,-62-85-16,-1 21 16,-21 22-16,0-22 15,0 22-15,0-43 16,0 0-16,-21 21 0,-1-42 15,1 0-15,0 0 16,0-21 0,21 0-16,0-21 0,0 20 15,0-20-15,21 21 0,64-64 16,-43 43-16,0 0 0,1-1 16,20 1-16,1 0 0,-1-1 0,-20 22 15,20-21-15,1 42 0,-22 0 16,21 0-16,-20 0 0,41 21 15,-62 21-15,-1-21 0,0 64 16,-21-64-16,0 22 0,0 41 16,-21-41-16,0-1 0,-22 0 15,22 1-15,0-1 16,-21 0-16,20-21 0,1 1 16,0-22-16,0 0 0,0 0 15,0 0-15,21-22 0</inkml:trace>
  <inkml:trace contextRef="#ctx0" brushRef="#br0" timeOffset="8319.28">22669 931 0,'0'0'0,"0"-42"0,0 21 0,0 0 0,0 0 16,0 63-1,-21 0-15,0 22 16,0-1-16,0 22 16,0-22-16,-43 128 0,43-106 15,0 20-15,0-20 0,-1 0 16,1 21-16,0-22 0,0 64 16,21-63-16,-21-21 0,0-1 15,21 22-15,0-43 0,-22 64 16,22-64-16,0 1 0,0-1 15,0-21-15,0-42 16,0 0 0,0 0-16,0-22 0</inkml:trace>
  <inkml:trace contextRef="#ctx0" brushRef="#br0" timeOffset="8675.08">22161 1609 0,'0'0'0,"-21"-64"0,0-20 15,0 20-15,-21-63 0,42 64 16,0-1-16,0 1 0,0-1 16,21 1-16,21-43 15,0 63-15,22 1 0,-22 0 16,43 21-16,0-22 0,-1 22 0,22 0 16,0 21-16,0 0 0,84 0 15,-105 0-15,0 21 0,63 64 16,-106-1-16,-21 86 15,-21-64-15,-21-22 0,-42 107 16,20-107-16,-84 86 16,64-86-16,-1-20 0,-84 42 15,85-64-15,-1-21 16,-63 43-16,64-43 0,-22 0 16,43 0-16,20-21 0,1 0 15,42 0 1,1 0-1,20 0-15,0 0 0,1 0 16,-1 0-16</inkml:trace>
  <inkml:trace contextRef="#ctx0" brushRef="#br0" timeOffset="9198.28">23262 2265 0,'0'0'0,"85"0"31,-64 0-31,0 0 16,0-21-16,-21 0 0,0-1 16,0 1-16,0 0 0,0 0 15,0-21-15,-21-43 16,0 64-16,0 0 16,0-1-16,-1 1 0,1 21 15,-21 0-15,21 0 0,-22 0 0,1 21 16,-21 43-16,20-43 15,22 21-15,-21 22 0,21-22 16,21-21-16,-22 43 0,22-43 16,22 64-1,-1-64-15,0 0 0,0 0 16,21-21-16,-20 0 0,-1 0 16,42 0-16,-42 0 0,43-42 15,-43 21-15,0 0 0,0-1 16,1 1-16,-1 0 0,21-42 15,-42 41-15,0 1 0,21-21 16,-21 21-16,21 0 0,-21-22 16,0 64 15,0 1-31,0-1 0,0 21 16,0-21-16,0 0 0,0 1 15,0-1-15,0 0 0,0 21 0,0-21 16,43 22-16,-22-22 15,0 0-15,0 0 0,0 0 16,1-21-16,20 0 16,-21 0-16,21 0 0,-20 0 0</inkml:trace>
  <inkml:trace contextRef="#ctx0" brushRef="#br0" timeOffset="9568.29">23812 2307 0,'0'0'15,"0"-21"-15,0 0 0,0-21 0,0 20 16,22 1-16,-22-21 0,42-22 15,-21 43-15,0 0 0,0 0 0,1 0 16,-1 0-16,21 21 0,-21 0 16,0 0-16,22 0 0,-22 0 0,0 0 15,0 21-15,22 0 0,-22 42 16,0-41-16,0 20 16,-21 0-16,0 1 15,0-22-15,0 42 0,0-42 16,0 22-16,0-22 0,0 0 15,0 0-15,-21-21 32,21-21-17,0 0-15,0 0 0,0 0 16,0-1-16,21-20 16,0 21-16,-21 0 0,21 0 15,1-1-15,-1 1 0,21-21 16,-21 21-16,0 0 0,22-1 15,-43 1-15,21 21 0,0 0 16,0 0-16,0-21 0,22 21 16,-1 0-16</inkml:trace>
  <inkml:trace contextRef="#ctx0" brushRef="#br0" timeOffset="10381.29">24723 2265 0,'0'0'0,"-22"0"0,1 0 15,0 21-15,0-21 0,42 0 32,0 0-32,0 0 15,22-21-15,-22 21 0,21-21 16,1 0-16,-1 21 0,21-43 16,-20 22-16,-1 0 0,-21 0 15,0 0-15,1-22 0,-1 1 16,-21 21-16,0 0 0,-21 21 15,-43 21 1,22 0-16,-1 0 0,22 0 0,-21 0 16,0 22-16,-1-22 0,1 42 15,0-41-15,42 20 0,-22 0 16,22-21-16,0 1 16,0-1-16,0 0 0,22 0 15,20 21-15,-21-42 0,21 22 16,43-22-16,-43 0 15,1 0-15,41 0 0,-41-22 16,-1 1-16,0 21 16,1-21-16,-1-21 0,22-1 15,-43 22-15,21-21 0,-21 21 16,0-22-16,1 22 0,20-42 16,-42 42-16,0-1 0,21 1 15,-21 42 1,-21 1-16,0-1 15,0 21-15,21-21 0,-22 22 16,22-22-16,0 0 0,-21 21 0,21-21 16,-21 1-16,21-1 0,0 0 15,0 21-15,-21-21 0,21 1 16,-21-22 0,21-22-1,0 1 1,0 0-16,0-21 0,21 21 15,21-43-15,1 22 16,41-22-16,-41 1 16,-1 20-16,85-41 0,-85 41 15,22 22-15,-22 0 0,22 0 16,-43 21-16,21 0 0,-21 0 16,0 21-16,1 0 0,-22 43 15,0-22-15,0 0 0,0 64 16,0-63-16,-22 20 15,1-21-15,0 1 0,0 20 16,21-42-16,-21 1 0,0 20 16,21-21-16,21-21 31,0-21-15,-21 0-16,21 0 0,21-1 0,-20 1 15,20 0-15</inkml:trace>
  <inkml:trace contextRef="#ctx0" brushRef="#br0" timeOffset="10643.42">26691 1715 0,'0'0'0,"21"-43"0,0 1 15,1 0-15,-22 20 0,0 1 16,-22 42 0,1 1-16,0 20 0,0-21 15,0 43-15,0-22 0,-1 0 16,1 22-16,0-22 0,-21 22 0,21-22 15,-1 21-15,1-20 0,-21 63 16,42-64-16,0 0 0,-21 22 16,21-22-16,0-21 15,0 43-15,0-43 0,21 0 16,0 0-16,0-21 16,22 0-16,-22 0 0,0-21 15,21 0-15,-21 0 0,1 0 16</inkml:trace>
  <inkml:trace contextRef="#ctx0" brushRef="#br0" timeOffset="10834.44">26331 2032 0,'0'0'0,"-21"0"0,0 0 16,0 0-16,21-21 15,21 21 1,0 0-16,0 0 0,22 0 15,-1 0-15,0 0 0,43 0 16,-43-21-16,22 21 0,-22-21 16,0-1-16,22 22 0,-22-21 0,1 0 15,-1 0-15</inkml:trace>
  <inkml:trace contextRef="#ctx0" brushRef="#br0" timeOffset="11300.48">28638 1228 0,'0'0'0,"22"-43"0,-1 22 0,0-21 16,21 0-16,-21-1 0,-21 22 16,22 0-16,-22 63 31,-22-21-16,1 43-15,0-22 0,0 22 16,0-1-16,0 22 0,-1 0 16,-20 20-16,21-20 0,0 21 15,-22-21-15,1 84 0,0-106 16,21 1-16,-43 63 16,22-85-16,21 1 0,-22 41 15,22-63-15,21 1 0,0-1 16,21-21-16,22 0 15,-22-21-15,21-1 0,0 1 16,1 0-16</inkml:trace>
  <inkml:trace contextRef="#ctx0" brushRef="#br0" timeOffset="11674.48">29041 2011 0,'0'0'0,"21"-21"0,0 0 0,0-1 15,-21 44 1,-21-1-1,0 0-15,-22 42 0,22-20 16,0-1-16,0-21 0,21 22 16,-21-22-16,21 42 15,0 1-15,0-43 0,0 0 16,42 0-16,-21 0 0,0-21 16,22 22-16,-1-22 0,0 0 0,1 0 15,20 0-15,-20 0 0,62-22 16,-62 1-16,-1 0 15,0 0-15,1 0 0,-22 0 0,42-43 16,-63 22-16,22 21 0,-22-22 16,0 1-16,0 0 0,0 20 15,-22-20-15,1 21 0,-21 0 0,-43-22 16,22 43-16,-1 0 16,-42-21-16,43 21 0,-1 0 15,22 0-15,-21 0 16,41 0-16,-41 0 0</inkml:trace>
  <inkml:trace contextRef="#ctx0" brushRef="#br0" timeOffset="11922.46">28363 1503 0,'0'0'0,"0"-21"0,43 21 31,-22 0-31,21 0 0,22 0 0,-1 0 16,22 0-16,-1 0 0,128 0 15,-85 0-15,212 21 16,-233-21 0,-1 21-16,1-21 0,-21 0 0,0 0 15,63 21-15,-106-21 16,43 0-16,-128 0 15,22 0 1,-21 0-16</inkml:trace>
  <inkml:trace contextRef="#ctx0" brushRef="#br0" timeOffset="12732.37">5038 4297 0,'0'0'0,"-22"0"0,1 0 15,0 0-15,0 21 16,0 0-16,0 22 16,21-22-16,0 21 0,-22-21 0,22 22 15,-42 20-15,42-21 16,-42 43-16,42-64 15,-21 22-15,-1 20 0,1-42 16,21 0-16,0 1 0,0-1 16,0-64 15,0 22-31,0 0 0,0-42 16</inkml:trace>
  <inkml:trace contextRef="#ctx0" brushRef="#br0" timeOffset="13090.32">4911 3852 0,'0'-21'0,"0"42"0,0-63 15,-22 42-15,-20 0 0,21 0 16,0 0-16,0 21 0,-22-21 16,22 21-16,0 1 0,21-1 15,0 0-15,0 0 0,0 0 0,0 0 16,21 1-16,0-22 15,85 0-15,-64 0 16,1 0-16,-1-22 0,0 22 16,1-21-16,20-21 15,-42 0-15,1 20 0,-22-20 0,0 21 16,-43-64 0,1 64-16,21 21 0,-22-21 15,1 21-15,0 0 0,-43 0 16,43 21-16,21-21 0,-43 64 15,43-43-15,21 42 16,0-20-16,0-1 0,0 64 16,42-64-16,-21 0 15,1 22-15,20-22 0,-21 1 0,21-1 16</inkml:trace>
  <inkml:trace contextRef="#ctx0" brushRef="#br0" timeOffset="16448.05">5524 4445 0,'0'0'0,"-21"0"0,0-21 16,0 21-16,0 21 16,21 0-1,-21 0-15,21 1 0,-22-1 0,22 0 16,-21 0-16,21 43 15,0-43-15,-21 21 0,0 22 16,21-43-16,-21 0 0,21 0 16,0 21-16,0-20 0,-21-1 15,-1-21-15,22-21 32,0-1-32,0 1 0,0 0 15,0-21-15,0 21 0,0-22 16,0 22-16,22-21 0,-1-1 0,0 22 15,0-21-15,0 0 0,0-1 16,1 22-16,-1-21 0,21 21 0,-21-1 16,85 1-1,-85 21-15,22 0 0,-22 21 16,0 1-16,21-1 0,1 21 16,-22 0-16,0-20 0,-21 20 15,0-21-15,21 0 0,-21 85 16,0-85-16,0 0 0,0 1 15,0-1-15,0 0 0,0 0 16,0-42 15,0 0-31,0 0 0,21-1 16,0-41-16,1 42 0,-1-22 16,0 1-16,0 21 0,0-21 15,22-43-15,-1 43 16,-21 20-16,21-41 0,-20 63 15,-22-21-15,21 21 16,0 42-16,-21-21 16,0 0-16,0 43 15,0-43-15,0 85 16,0-64-16,0-21 0,0 43 16,0-22-16,0 22 15,21-43-15,43 21 16,-43-42-16,0 0 0,0 0 15,21 0-15,1 0 0,-22 0 0,21-21 16,1 0-16,-1 0 0,64-22 16,-64 22-16,-21-21 0,64-22 15,-64 43-15,0-21 16,0-22-16,-21 22 0,0 21 16,0-21-16,0 20 0,0 1 15,0-21-15,-21 42 16,0 21-16,0-21 15,0 21-15,21 22 0,-21-22 0,-1 0 16,1 21-16,0 22 0,0-22 16,21-21-16,0 22 0,-21-22 15,0 21-15,-1 0 16,22 1-16,0-22 0,0 21 16,0-21-16,0-42 31,0 0-31,0 0 15,0 0-15,0 0 0,22-64 16,-22 43-16,21 20 0,0-20 16,-21 21-16,21-21 0,21-1 15,-20 22-15,-1 0 0,0 0 16,0 0-16,0 21 16,0 0-16,1 0 0,-1 0 15,21 63-15,-21-42 0,0 0 16,1 1-16,-22-1 15,0 0-15,21 21 0,0 1 16,-21-22-16,21 21 0,-21-21 16,0 0-16,0 1 0,21-22 15,-21 21-15,21-21 16,1 0-16,-1 0 16,0-21-16,0-22 15,0 22-15,0 0 0,22-21 16,-22-1-16,0 22 0,0-21 15,0 21-15,22-22 0,-1-20 16,-21 20-16,0 22 0,1-21 16,-1 21-16,0 21 15,0 0-15,-21 21 0,0 21 16,0-21 0,21 43-16,-21-43 0,0 21 15,0 22-15,0-43 0,0 0 16,0 22-16,21-22 0,-21 0 15,43 64-15,63-43 16,-64-42 0,21 0-16,-20 0 15,-1 0-15,43-42 16,-43 42-16,0-22 0,-20 1 0,20 0 16,-21-21-16,21 21 0,-20-1 15,-1-20-15,0 21 0,0-21 0,-21 20 16,0-20-16,0 21 0,0-21 15,0 20-15,0 1 0,0-21 16,-21 42-16,0 0 0,0 0 16,-1 21-16,1 0 0,0 22 15,0-22-15,21 21 0,-21 22 16,21 63 0,0-106-16,21 0 15,0 42-15,0-41 0,22 20 16,20 0-1,-21-42-15,43 43 0,-21-43 16,147 0-16,-147 0 16,20 0-16,1 0 0,-21-22 15,-1 1-15,106-42 16,-126 42-16,-1-22 0,0 22 16,1-21-16,-22 21 0,21-64 15,-42 64-15,0-22 0,0-20 16,0 21-16,-21 20 0,0 1 15,0 0-15,-22 0 0,22 21 0,-21 0 16,21 0-16,-22 0 0,-20 21 16,21 0-16,-1 0 0,-20 43 15,42-43-15,-22 21 16,1 22-16,42-43 0,-21 43 16,21-43-16,0 21 15,0-21-15,0 0 0,21 1 0,-21-1 16,63 21-16,-41-42 15,20 0-15,-21 0 0,21 0 0,-20 0 16,41-21-16,-21 0 0,1 0 16,-22-1-16,0 1 0,21 0 15,-20 0-15,41-43 0,-42 22 16,22 0-16,-1-43 16,-21 22-16,21-64 15,-20 63-15,-1 1 0,-21-64 16,0 63-16,0 22 0,0-1 15,0 1-15,0 21 0,0-21 16,-21 42 0,-1 21-16,1 21 0,0 22 15,0-22-15,0 21 0,0 64 16,21-63-16,0-1 0,-22 43 16,22-42-16,0-22 15,0 64-15,0-64 0,0 1 16,0 20-16,22-42 15,-1 43-15,0-43 16,21-21-16,1 0 0,-22 0 16,21 0-16,22 0 15,-43-21-15,21 21 0,0-21 16,-20-1-16,20 1 0,85-63 16,-85 41-16,-21 22 0,22-21 15,-1-1-15,-21 22 0,22-21 0,-22 21 16,21-22-16,-21 22 15,0 0-15,-21 42 16,0 0-16,0 1 16,0-1-16,-21 0 15,21 0-15,-21 21 0,21-20 0,0 20 0,0 0 16,0 1-16,0-22 16,0 0-16,0 0 0,21 21 15,22 1-15,-22-22 0,0-21 16,64 42-16,-43-21 15,0-21-15,22 0 0,-22 0 0,22 0 16,63 0-16,-64 0 0,1 0 16,-1-21-16,-21 0 15,22 0-15,-22 0 0,1 0 0,-1-1 16,-21-20-16,21 21 0,1-64 16,-43 43-16,0-43 15,0 43-15,0 0 0,-21-43 16,-1 64-16,-20 21 0,21 0 15,-21 0-15,20 0 0,-20 0 16,0 21-16,-1 21 0,1-21 0,-43 43 16,43-22-16,21 1 15,-21-1-15,20-21 0,1 21 0,0 1 16,0 20-16,21-42 0,0 1 16,0-1-16,0 0 0,0 0 15,63 0-15,22-21 16,-64 0-16,85-42 15,-21-22 1,-43 22 0,-21 21-16,22-21 0,-22 20 15,0-20-15,21 0 0,1-22 16,-22 22-16,-21 0 0,21-22 16,0 43-16,-21 42 31,0 0-31,-21 22 0,0-22 0,21 21 15,-21 0-15,-1 22 16,22-43-16,-21 21 0,21 43 16,0-43-16,0-20 15,0-1-15,0 0 0,64 0 16,-22-21-16,-21 0 16,0 0-16,1-21 15,62-21-15,-63 42 0,22-43 16,63-41-16,-64 41 15,0 1-15,1 0 0,-22-22 16,21 22-16,43-106 0,-64 84 16,0 1-16,21-1 0,-20 1 15,-22-1-15,21-42 16,0 64-16,-21-22 0,0 43 0,0 0 16,0 0-1,-21 21 1,0 21-16,-1 0 0,1 22 15,0-22-15,0 42 0,0-20 16,0 20-16,-1 1 0,-41 63 0,42-64 16,0 1-16,21-1 0,-22 43 15,1-64-15,21 1 0,0 41 16,0-41-16,0-22 0,21 42 16,1-42-16,20 22 15,0-43-15,-21 21 16,64-21-16,-43 0 15,1 0-15,41-21 0,-41 21 16,105-64-16,-106 43 16,1 0-16,-1 0 0,-21 0 15,21-22-15,1-20 16,-22 42-16,0-22 0,-21 22 0,0 0 16,0 0-16,0 0 0,0-1 15,-21 22-15,0 22 0,0-1 16,-1 0-16,1 0 0,21 21 15,-21-20-15,0-1 0,21 0 16,-21 21-16,21-21 0,0 1 0,0 41 16,0-42-16,0 0 0,21 1 15,0-1-15,43-21 16,-43 0-16,0 0 0,0 0 16,0 0-16,22 0 15,-22 0-15,21-21 0,-21-1 0,22 1 16,41 0-16,-63 0 15,22 0-15,41-22 0,-41 1 16,-22 21-16,42-21 0,-63 20 16,22-20-16,-22 21 0</inkml:trace>
  <inkml:trace contextRef="#ctx0" brushRef="#br0" timeOffset="16702.98">12382 4043 0,'64'-21'32,"-43"21"-32,21-21 0,1-1 15,-1 22-15,0 0 0,-20 0 0,105-21 16,-106 0-16,21 21 15,-21 0-15,22 0 16,-22-21-16,21 0 0,-42 0 16,0-1-16,-21 1 15</inkml:trace>
  <inkml:trace contextRef="#ctx0" brushRef="#br0" timeOffset="16903.05">11451 3768 0,'0'0'0,"-21"0"0,0 0 0,0 21 0,-1-21 16,1 0-16,42-21 62</inkml:trace>
  <inkml:trace contextRef="#ctx0" brushRef="#br0" timeOffset="18072.66">15198 4297 0,'0'0'0,"21"-42"0,-21 20 0,21-105 31,-21 106-31,-21 0 0,0-21 16,-1 42-16,-20 0 0,0 0 15,21 0-15,-43 63 16,43-20-16,-21-1 0,-1 64 16,22-64-16,-21 22 0,42-22 15,-21 21-15,21-20 0,-22-1 0,22 64 16,0-64-16,0 1 16,22-22-16,-1 21 0,0-21 15,42 22-15,-20-22 0,20-21 16,-20 0-16,20 0 0,1 0 15,84-21-15,-64-1 0,-20-20 16,126-43-16,-147 43 16,-1 0-16,0-1 0,1-20 15,-1-1-15,0-63 16,-20 64-16,-1-1 0,-21 1 16,0-1-16,21 1 0,-21-1 15,0 22-15,0 21 0,-21 42 31,0 0-31,21 22 0,-22-1 0,-20 64 16,42-43-16,-21-20 16,0 20-16,0 1 0,21-22 0,-22 64 15,22-64-15,-21 0 0,21 1 16,-21-1-16,21 0 0,0 1 16,0-22-16,-21 0 0,21 21 15,21-63 1,-21 0-1,21 0-15,0 0 0,1 0 16,-1-1-16,21-41 16,-21 42-16,22-43 0,-1 43 15,-21-21-15,0 21 0,0-1 16,1 22-16,20-21 0,-21 21 16,0 0-16,0 43 15,1-22-15,-1 21 16,-21-21-16,21 64 15,0-43-15,-21-21 0,21 1 16,-21 20-16,21-21 0,43 43 16,-22-64-16,-21 21 0,1-21 15,20 0-15,-21 0 0,64-21 16,-64 21-16,21-22 16,22-20-16,-22 0 0,22-22 15,-43 22-15,0 0 16,42-22-16,-41 22 0,-1-1 15,0 1-15,0 21 0,0-21 16,-21 20 0,0 44-16,0-1 0,0 0 15,0 0-15,0 21 16,0 1-16,0-22 0,0 21 16,0 1-16,0-1 15,0-21-15,0 0 0,21 0 16,1 1-16,-1-1 0,0-21 15,21 0-15,-21 0 0,43-21 16,-22-1-16,-21 1 0,1 0 16,-1 0-16,-21 0 0</inkml:trace>
  <inkml:trace contextRef="#ctx0" brushRef="#br0" timeOffset="18434.58">17251 3958 0,'0'0'15,"-43"0"-15,1 0 0,21 0 0,-21 0 16,-1 21-16,22 1 0,0-1 16,0 0-16,0 0 0,21 0 0,0 0 15,0 1-15,21 20 16,0-21-16,0-21 0,21 21 16,-20-21-16,20 0 0,21 0 15,-20 0-15,63-42 16,-64 21-16,-21 0 0,0-22 15,-21 22-15,0-21 0,0-22 16,0 22-16,-21 21 0,0 0 16,0-1-16,0 1 0,-22 0 0,-41 21 15,62 0-15,-20 0 16,-21 21-16,41 0 16,-41 22-16,42-1 0,0-21 15,21 43-15,0-22 0,0 0 16,0-20-16,0-1 0,0 0 15,42 21-15,-21-21 0,21-21 16,22 0 0,-22 0-16</inkml:trace>
  <inkml:trace contextRef="#ctx0" brushRef="#br0" timeOffset="18696.46">18034 3768 0,'0'0'0,"21"-21"31,-21 42-31,0 0 0,-21 0 0,0 21 16,0 22-16,-1-22 0,-20 85 15,42-63-15,-21-1 0,0 1 16,0-1-16,-1 1 0,-20 84 16,42-106-16,0-21 15,-21 22-15,21-22 0,0 21 16,0 1-16,0-22 15,21 0-15,0-21 0,0 0 16,1 0-16,20-21 16,-21 21-16,21-21 0</inkml:trace>
  <inkml:trace contextRef="#ctx0" brushRef="#br0" timeOffset="19247.3">18923 4466 0,'0'0'15,"21"-21"-15,-21 0 0,0 0 0,0 0 16,0-1-16,-21 1 16,0 21-16,-22 0 0,-84 0 15,85 0-15,-64 21 16,43 1-16,-1-22 16,22 21-16,0 0 0,-1 21 0,1-21 15,21 1-15,0 20 0,-1-21 16,22 0-16,0 0 0,0 22 0,0-22 15,0 0-15,22 0 0,-1 22 16,21-22-16,0 0 0,-20 0 16,20-21-16,0 0 0,-21 0 15,22 0-15,41-21 0,-41 0 16,-22 0-16,64-43 16,-43 22-16,-21-1 0,21 1 15,1 0-15,-22-22 0,85-147 16,-43 62-1,-42 86-15,1-1 0,20-105 16,-42 127-16,0-1 16,0 22-16,0 0 0,0 0 0,-21 21 15,0 0-15,-1 21 16,1 21-16,0-20 0,0 20 16,-21 64-16,42-43 0,0 1 15,0 20-15,0 1 0,0-21 0,0 147 16,21-147-1,0-1-15,0-20 0,21 20 0,-20-21 16,41 22-16,-42-43 16,0 0-16,22 0 0,-22-21 15,21 0-15,22 0 0,-22-21 16,0 0-16,43-21 16,-43 21-16,22-22 0,-22 1 0</inkml:trace>
  <inkml:trace contextRef="#ctx0" brushRef="#br0" timeOffset="22098.25">233 5038 0,'0'-127'0,"0"-254"16,0-43-16,0 22 0,0 85 0,0 63 15,0 63-15,0 43 0,0 21 16</inkml:trace>
  <inkml:trace contextRef="#ctx0" brushRef="#br0" timeOffset="22953.94">1884 6011 0,'0'0'0,"0"-21"0,0 0 16,-21 0 0,21 0-16,0 0 0,-22-22 0,22 22 15,0 0-15,0 0 16,-21-22-1,0 43 1,21 22-16,0 41 16,0-42-16,0 22 0,0 62 15,0-62-15,0 20 0,0 1 16,0-1-16,-21 64 16,0-63-16,0-22 0,21 22 0,-22-1 15,1-21-15,0 1 0,0-1 16,0 22-16,0-43 0,-1 0 15,1-21 1,21-21 0,0 0-16,-21-1 0,21-20 15</inkml:trace>
  <inkml:trace contextRef="#ctx0" brushRef="#br0" timeOffset="23364.92">1206 5821 0,'0'0'0,"-21"-21"0,0 0 16,0-1-16,0 1 0,21 0 15,0 0-15,0 0 0,21 0 16,0-1-16,21 1 0,85 0 16,-63 21-16,21 0 0,-1 0 15,1 0-15,0 21 0,105 22 16,-84-1-16,-21 0 15,20 1-15,-20 20 0,0 1 16,42 41-16,-85-41 0,-21-1 16,-21 64-16,-42-63 15,0-1-15,-85 64 0,63-63 16,-105 42-16,63-64 16,21 0-16,-126 43 0,126-64 15,0 0-15,-63 22 16,21-43-1,85 0-15,21 0 0,-64-43 16,85 22-16,0 0 0,0 0 16,0 0-16,21 0 0,21-43 15,1 43-15,41-43 16,-41 43-16,-1 0 0,22 0 0</inkml:trace>
  <inkml:trace contextRef="#ctx0" brushRef="#br0" timeOffset="23806.41">2667 6456 0,'0'0'0,"0"-21"0,0 0 0,0-1 16,0 1-16,0-21 15,21 0 1,0 42-16,0 0 0,43-22 16,21 44-1,-64-22-15,21 21 0,0 42 16,1-20-16,-22-1 0,0 21 16,-21-20-16,21-1 0,-21-21 15,0 22-15,0-1 0,-21 0 16,0-21-16,-21 22 15,20-43-15,1 0 16,21-21 0,0-1-16,0 1 15,0 0-15,0-21 16,0 21-16,21-64 0,1 43 16,-1-1-16,-21 1 0,21 0 15,0 20-15,21-41 0,-20 42 16,-1 0-16,0-1 15,0 22-15,0 0 0,43 0 16,-43 0-16,0 0 0,21 0 0</inkml:trace>
  <inkml:trace contextRef="#ctx0" brushRef="#br0" timeOffset="24889.34">3937 6773 0,'21'0'0,"21"-21"31,-42 0-31,22 0 0,-22 0 16,0-22-16,0 1 0,0 0 15,0-43-15,0 43 16,-22-22-16,1 22 16,0 21-16,-21-22 0,-22 22 15,1 0-15,20 21 0,1 0 16,-64 64-1,64-43-15,21 21 0,-22 0 16,22 1-16,0-1 0,-42 106 16,63-105-16,0-1 0,0 0 15,0 85 1,0-106-16,21 1 0,0-22 16,0 21-16,85-21 15,-85 0-15,21 0 16,64-43-16,-63 43 15,-22-42-15,21 21 0,-21 0 16,64-106-16,-43 42 16,-21 43-16,-21-22 15,0 22-15,0-64 16,0 64-16,0 63 31,0 0-31,-21 21 0,21-20 16,-21 20-16,21 0 15,0 1-15,0-1 0,0 43 16,0-43-16,0-21 0,0 43 16,0-43-16,0 21 0,0-21 15,21 0-15,0-21 0,1 0 16,-1 0-16,0 0 16,0 0-16,0 0 0,0-21 15,22 0-15,-22 0 0,0 0 0,0-22 16,22 22-16,-22-21 0,63-85 15,-62 85-15,-1 20 16,21-41-16,-42 42 0,0 0 16,0-1-16,0 44 15,0-1-15,0 0 16,-21 0-16,21 0 0,-21 22 16,21 41-16,-21-41 15,21-22-15,0 42 16,0 1-1,0-43-15,0 0 0,21-21 16,0 0 0,0 0-16,0-21 0,43-21 15,-43 20-15,21 1 0,22-42 16,-43 20-16,42-20 16,-41 21-16,-1-1 0,0 22 15,-21 0-15,0 0 0,21 21 16,-21 21-1,0 0-15,0 0 0,0 22 0,0-22 16,-21 21-16,21-21 16,0 22-16,0 20 0,0-21 15,0-20-15,0 20 0,21-21 16,-21 0-16,21 0 0,0-21 16,64 0-16,-64 0 15,0 0-15,85-42 16,-85 21-16,22-21 15,-22 20-15,0-20 0,0 0 0,22-64 16,-43 42-16,0-20 16,0 41-16,0 1 0,-43 0 15,22 21-15,-21-1 0,-1 22 16,1 0-16,0 0 16,-1 0-16,22 0 0,0 22 15,21-1-15,0 0 0</inkml:trace>
  <inkml:trace contextRef="#ctx0" brushRef="#br0" timeOffset="25602.8">5990 5990 0,'0'0'0,"0"-21"0,-21 0 0,21-21 0,-21 20 16,21 1-16,-21 21 0,-1-21 16,1 21-16,0 0 15,0 0-15,21 42 0,-21-20 16,21 20-16,-21 0 0,21 1 16,0-1-16,0 85 0,0-85 15,-22 85-15,22-63 16,-21-1-16,0 64 15,0-84-15,0-1 0,-22 85 16,22-106-16,0 0 16,21 0-16,0 1 0,-42-22 15,42-22 1,0 1 0,0-21-16,0 21 0,0-22 0,21-41 15,0 41-15,21 1 0,22-43 16,-22 43-16,1 0 15,41-1-15,-20 22 0,-22 0 16,0 21-16,1 0 0,84 42 16,-85-20-16,0 20 15,1 21-15,-43-20 16,0 20-16,0-20 0,-43-1 16,-20 21-16,21-41 0,-22-1 15,-42 21 1,64-21-16,-22 0 0,-41-21 15,62 22-15,-41-22 16,62 0-16,1 0 0,21-22 16,0 1-16,0 0 0,21 0 15,1 0-15,-1 0 0,0-1 16,21 1-16</inkml:trace>
  <inkml:trace contextRef="#ctx0" brushRef="#br0" timeOffset="26087.66">6900 6350 0,'0'0'0,"21"-21"0,-21 0 15,-21 0-15,0 21 16,0 0-16,-21 0 0,20 0 16,-20 0-16,-21 0 0,41 0 15,-20 21-15,21 0 0,0 0 16,0 21-16,-64 85 15,64-84-15,21-1 0,-21 43 16,21-43-16,0 22 16,0-43-16,21 42 15,-21-42-15,21-21 0,0 0 16,21 0-16,-20 0 0,20 0 16,0 0-16,-21 0 0,1-21 15,20 0-15,0-42 0,1-1 16,-1 22-16,-42-22 15,21 22-15,0 0 0,0-1 0,-21-20 16,0-1-16,0 43 16,0-21-16,0 63 15,0 0 1,0 0-16,0 22 0,0-1 16,0-21-16,0 64 15,0-43-15,0 22 0,0-22 0,0-21 16,0 64-1,43-43 1,-22-21-16,0-21 0,43 21 16,41-21-1,-83-21-15,20 0 0</inkml:trace>
  <inkml:trace contextRef="#ctx0" brushRef="#br0" timeOffset="27000.72">7810 6265 0,'0'-21'15,"0"42"-15,0-63 0,0 21 0,0 0 0,-42 0 16,21 21 0,-21 0-16,-1 0 0,22 21 15,-42 21-15,41 0 16,-41 85-16,42-63 16,0-22-16,21 64 15,0 21-15,0-85 16,0-20-16,42 41 15,0-42-15,-21 0 0,22 1 16,-1-22-16,0 0 0,1 0 0,126 0 16,-21-64-1,-84 43-15,20-64 16,-41 43-16,-1-22 0,43-63 16,-64 43-16,21 20 0,22-84 15,-43 85-15,0-22 0,0-42 16,0 63-16,-21 22 15,0-43-15,0 64 0,0 0 16,-21 21-16,0 0 0,0 21 16,21 0-16,-21 1 0,21 20 15,-21 64-15,-1-43 0,22-20 16,0 20-16,0 1 0,0-1 16,-21 106-1,21-105-15,0 42 16,-21-64-16,21 0 0,0 22 15,0-43-15,0 0 0,0 0 16,0-42 15,0 0-31,0 0 0,0-21 0,21-22 16,0 1-16,22-22 16,-22 43-16,21-1 0,22-41 15,-22 62-15,0 1 16,22 0-16,-22 21 0,1 0 15,-22 0-15,0 0 0,0 0 0,21 64 16,-42-43 0,0 0-16,0 0 0,0 0 0,-21 0 15,-42 22-15,20-22 16,-105 21 0,64-42-16,41 0 15,-41 0-15,62-21 16,1 0-16,0-21 15,0 20-15,21 44 32,0-1-32,0 21 0,21-21 0,-21 22 15,21-1-15,0 0 0,1 1 16,-1-22-16,0 21 0,64 64 16,-1-43-1,-41-41-15,41 20 16,-20-42-16,-22 21 0,0-21 0,1 0 15,63 0-15,-64 0 0,43-21 16,-64 0-16,21 0 16,0-43-16,-20 22 0,-1-1 15,21-62-15,-42 20 16,0 43-16,0 20 16,-85-20-16</inkml:trace>
  <inkml:trace contextRef="#ctx0" brushRef="#br0" timeOffset="27654.64">1947 7176 0,'0'0'16,"-21"-22"-16,0 22 0,-21-21 15,20 21-15,22-21 0,-21 21 16,21-21 0,21 21-1,1 0 1,20 0-16,-21 0 0,21 0 16,1 0-16,-1 0 0,0 0 15,22 0-15,21 0 0,-1 0 0,128 21 16,-85-21-16,-21 0 15,190 21-15,-127-21 0,1 21 16,168 1-16,-126-22 0,-21 21 16,20-21-16,1 21 0,465 0 15,-444 0-15,21-21 16,233 21-16,-254-21 0,21 0 16,-21 0-16,21 22 15,-22-22-15,234 0 0,-233 0 0,-21 0 16,190 21-16,-212-21 15,-20 0-15,-22 0 0,0 0 16,0 0-16,-21 0 0,85 0 16,-128 0-16,-20 0 0,63 0 15,-106 0-15,-21-21 16,-21 21 0,0 0-16,0 0 15,-1 0-15,1 21 0,0-21 16,-21 21-16,-1-21 0,22 21 0</inkml:trace>
  <inkml:trace contextRef="#ctx0" brushRef="#br0" timeOffset="28796.37">698 7832 0,'0'0'16,"0"21"-16,0 0 0,-21 0 15,21 0-15,0 1 0,0-1 16,0 0-16,0 0 0,0 21 16,21-20-16,1-22 15,-22 21-15,21-21 0,0 0 0,21 0 16,-21 0-16,22-21 15,-22-1-15,0 1 0,21-21 0,1 21 16,-1 0-16,-21-22 0,85-41 16,-85 41-16,-21-20 15,0 20-15,0 22 16,0-21-16,0 21 0,0 0 16,-21 21-1,0 0-15,0 0 0,0 21 16,21 42-1,0-20-15,-22-1 0,22 0 16,0 1-16,-21 20 0,21 64 16,0-63-16,0-1 0,0 1 15,0-1-15,0 1 0,0 105 16,0-127-16,0 43 16,21-43-16,-21 1 0,0-22 15,0 21-15,0-21 0,0 22 16,-21-43-16,0 21 0,-42-21 15,41 0-15,-20 0 16,0 0-16,-1 0 0,-20-21 16,-1-1-16,1 1 0,21 0 15,-128-42-15,128 41 16,-22-20-16,43 21 16,21 0-16,21 21 15,1 0 1,-1 0-16,21 0 0,0 0 15,22 0-15,-22-21 0,64 21 0</inkml:trace>
  <inkml:trace contextRef="#ctx0" brushRef="#br0" timeOffset="29262.24">1418 8340 0,'0'0'16,"-21"0"-1,0 0-15,0 0 16,21 21-16,0 0 16,0 0-16,0 0 0,0 1 0,0-1 15,0 21-15,0-21 0,0 22 16,0-22-16,0 0 0,0 21 0,0-21 16,0 1-16,0 20 0,0-21 15,0 0-15,0 0 0,-22-21 0,22 22 16,-21-22-1,0 0 1,21-22-16,-21 1 0,21 0 16,0-21-16,0 21 0,0-22 0,0 1 15,0 0-15,21-1 0,21-41 16,1 41-16,-22 1 0,21 0 16,1-1-16,20 22 0,22-42 15,-22 63-15,-20 0 0,-1 0 16,0 21-16,-21 0 0,43 21 15,-43 1-15,0-1 16,-21 43-16,-21 20 16,0-62-16,-21 20 15,20-42-15,1 22 16,0-22-16,-21 21 0,42-21 16,21-42-1</inkml:trace>
  <inkml:trace contextRef="#ctx0" brushRef="#br0" timeOffset="29847.21">2963 8446 0,'0'0'0,"0"-22"16,0-41-1,21 42-15,-21 0 0,43-22 16,-43 22-16,42-21 16,-21 42-16,0-21 0,22-1 15,-1 22-15,-21 0 0,22 0 16,-1 0-16,-21 22 0,64 20 16,-64 0-16,0 1 0,21 20 15,-20-21-15,-22 85 16,0-105-16,0 20 0,-22 21 15,1-41-15,0-1 16,0 21-16,21-21 16,-21-21-16,21-21 15,0 0 1,0 0-16,0 0 0,0-22 0,0 22 16,21-64-16,0 43 15,0 21-15,0-64 0,1 43 16,-1 0-16,42-22 15,-42 22-15,1 21 0,41-1 16,-42 22-16,0 0 0,1 0 16,-1 0-16,0 0 0,21 0 15,-21 22-15,-21-1 0,0 0 0</inkml:trace>
  <inkml:trace contextRef="#ctx0" brushRef="#br0" timeOffset="30184.2">4000 8594 0,'0'0'16,"22"0"-16,-1 0 16,0 0-16,-21-21 0,21-1 15,0 1-15,0 0 0,1 0 16,-1 0-16,0 0 0,0-22 16,0 1-16,0 0 0,1 20 0,-1-20 15,0-43-15,-21 64 16,0 0-16,0 0 15,-21 21-15,0 0 0,-1 21 16,1 0-16,0 0 0,-42 22 16,41-22-16,1 21 0,-21 22 15,21 42 1,21-64-16,0-21 0,0 64 16,21-43-16,0-21 15,0 0-15,0-21 0,1 22 0,62-22 16,-41 0-16,20 0 0,43 0 15,63-22 1,-126 1-16</inkml:trace>
  <inkml:trace contextRef="#ctx0" brushRef="#br0" timeOffset="30889.47">5080 8276 0,'0'-21'0,"0"42"0,0-63 0,0 21 15,0 0-15,0-1 0,0 1 16,-21 0-16,0 21 0,-1 0 15,1 0-15,-21 0 16,21 21-16,-22 22 16,22-1-16,0-21 0,0 21 0,-21 22 15,20-22-15,22 1 0,0-22 16,0 21-16,0-21 0,0 43 16,0-43-16,0 0 0,0 43 15,22-64 1,-1 0-16,0 0 0,42-22 15,-20 22-15,-1-42 16,-21 21-16,0-21 16,43-43-16,-22-42 15,-42 85-15,21-1 16,-21-20-16,0-1 16,0 43-16,0 42 15,0 22 1,0-22-16,0 0 15,0 21-15,0 22 16,0-22-16,-21 0 0,21 22 16,0-22-16,0 22 15,0-43-15,0 0 0,43 21 16,-22-20-16,-21-1 0,42-21 16,-21 0-16,0 0 0,64-21 15,-43-1-15,-20 1 0,41-21 16,-42 21-16,22-22 15,-22 1-15,21-21 0,-21 20 0,43-84 16,-43 64-16,0-22 16,0 22-16,22-64 0,-43-22 15,0 107 1,0 21-16,0-21 0,-22 42 16,1 0-16,0 21 15,0 0-15,-21 64 0,20-22 16,1 1-16,-21 63 15,42-64-15,0 22 0,-21-22 16,21 1-16,0-22 0,0 64 16,0-64-16,0 1 0,21-1 0,21 0 15,-21 1-15,43-22 16,-43 0-16,21-21 0,-20 0 16,20 0-16,21-21 0,22-22 15,-64 22-15,22 0 16</inkml:trace>
  <inkml:trace contextRef="#ctx0" brushRef="#br0" timeOffset="32479.3">7112 7916 0,'0'0'0,"0"-42"0,21 0 0,-21 21 0,0-22 16,21 1-16,-21 21 16,21-43-16,-21 43 0,0 0 15,0 0-15,0 42 32,0 0-32,0 21 0,-21-20 0,0 20 15,21 0-15,-21 64 16,0-42-16,0-1 0,21 1 0,-22-22 15,22 21-15,0 107 16,0-128-16,0 43 16,0-43-16,0-21 0,0 0 0,0 1 15,22-1-15,-1 0 0,21-21 16,-21 0-16,22 0 0,-1 0 16,0-21-16,-21 0 15,22-1-15,-1 1 0,-21-21 0,22 21 16,-22-22-16,21 1 0,-21 0 0,43-43 15,-43 43-15,-21-1 16,21-41-16,-21 63 0,21-1 16,-21 1-16,0 42 15,0 1-15,0-1 16,-21 0-16,21 21 0,-21-21 0,21 22 16,-21-1-16,21 0 0,0 1 15,0 41-15,0-41 16,0-22-16,21 21 15,0-21-15,0 1 0,22-22 16,-1 0-16,21 0 16,-20 0-16,-22 0 0,64-22 15,-43 1-15,-21 0 0,85-85 16,-85 85-16,0-42 16,0 20-16,1 1 0,-1 0 15,-21-43-15,0 64 0,0 0 16,0-22-16,0 22 0,0 42 15,0 22 1,0-22-16,0 21 16,-21 22-16,21-22 0,-22-21 15,22 43-15,0-22 16,0-21-16,-21 43 0,21-22 16,0-21-1,-21-21-15,21 21 0,0-42 31,0 0-31,0 0 16,0-22-16,21 22 0,0-42 16,-21 20-16,0 1 0,43-43 15,-22 43-15,0-21 16,0 20-16,0 1 16,1 42-16,-1 0 15,-21 21-15,21 0 16,-21 0-16,0 1 0,0 20 0,42 64 15,-42-85-15,0 21 16,0-21-16,0 22 0,21-22 16,-21 21-16,22-21 0,-22 1 15,0-1-15,21 0 16,0-21 0,0-21-16,0 21 15,0-43-15,1 22 16,-1-21-16,0-22 15,21 22-15,-21 0 0,22-43 16,-1 43-16,-21 21 0,22-22 16,-22 22-16,0 0 0,0 0 0,0 0 15,0 21-15,1 21 16,-22 0-16,0 21 16,0-21-16,0 22 0,0-22 0,0 21 15,0 1-15,0-22 0,0 85 16,0-64-16,0-21 15,21 0-15,-21 22 0,21-22 0,21 21 16,-21-21-16,22-21 16,-1 0-16,43 0 15,-64 0 1,21-21-16,22 0 0,-43-21 16,21 20-16,1-41 0,-22 21 15,0-1-15,0 1 0,21-22 16,-42 22-16,0 0 0,0 21 15,0-1-15,0-20 16,-21 42-16,0 0 16,0 21-16,0 0 0,-43 64 15,64-43-15,-21-20 0,21 20 16,0 0-16,0 1 0,0 20 16,0-42-16,0 22 0,42-1 15,-42-21-15,43 0 16,-22-21-16,0 21 0,21 1 0,22-22 15,-43 0-15,21 0 0,64-22 16,-85 1-16,43-21 16,-43 21-16,0-22 15,22-20-15,-43 21 16,0-1-16,0-41 0</inkml:trace>
  <inkml:trace contextRef="#ctx0" brushRef="#br0" timeOffset="32687.39">8297 7641 0,'-42'0'0,"84"0"0,-105 21 0,42-21 0,-1 0 16,1 0-16,0 22 0,0-22 15,0 0 1,0 0-16,-1 0 15,1 0 1,0 0-16,0 0 0,0 21 0</inkml:trace>
  <inkml:trace contextRef="#ctx0" brushRef="#br0" timeOffset="32862.4">6837 8001 0,'0'0'15,"21"0"1,0 0-16,21 0 16,1 0-16,-1 0 0,0-21 15,22 0-15,42 0 16,-43-1-16,1 1 0,-1 21 0</inkml:trace>
  <inkml:trace contextRef="#ctx0" brushRef="#br0" timeOffset="33467.38">11409 7514 0,'0'-21'0,"0"42"0,-21-42 31,21 42-31,-22 22 16,1-22-16,0 21 0,21 0 0,-21 1 15,0-1-15,-22 149 16,1-128-16,-43 128 15,43-149-15,21 0 16,-21 22-16,20-43 0,-20 21 16,0 22-16,42-43 15,-21 0-15,21-42 16,21 0 0,-21 0-16,42-43 0,-21 22 15,64-106-15,-43 84 16,1 1-16,-1-1 0,-21 1 15,21-1-15,85-148 16,-105 149-16,20 21 0,-21-1 16,0 1-16,0 21 0,1 21 15,-22 21-15,0 42 16,0-20-16,0-1 0,0 43 16,0-22-16,0 1 15,0-1-15,0 1 0,0-1 0,0 107 16,0-22-1,0-127-15,0 21 16,0 1-16,0 20 16,-22-63-1</inkml:trace>
  <inkml:trace contextRef="#ctx0" brushRef="#br0" timeOffset="33882.4">10858 8170 0,'-21'0'16,"42"0"-16,-63 0 0,63 0 31,22 0-31,-1 0 0,0-21 0,22 21 16,-1 0-16,1-21 0,20 21 16,1-21-16,0 0 0,169-43 15,-170 43-15,1 0 0,42-43 16,-63 43-16,-22 0 0,0-21 15,1 21-15,-22-1 0,-21 1 16,-21 21 15,-1 21-31,1 1 0,0-1 16,0 0-16,0 21 0,0-21 0,21 22 16,-22 20-16,-20 22 15,42-22-15,-21 43 0,0-42 16,21-22-16,-43 127 15,43-105-15,-21 105 16,21-105-16,-21 42 16,21-43-16,0-21 0,0 1 15,0-22-15,0 21 0,0 1 16,21-43-16,0 0 16,-21-22-16,22 1 0,-1 0 15,0-21-15</inkml:trace>
  <inkml:trace contextRef="#ctx0" brushRef="#br0" timeOffset="34166.41">12086 8107 0,'0'0'15,"0"-42"-15,0-1 0,0 1 0,21-43 16,0 64-16,43 0 31,-43 21-31,0 0 0,0 0 0,22 0 16,63 42-1,-85-21-15,0 1 0,-21 41 16,0-21-16,0 1 0,-21-22 16,0 21-16,-22 1 0,-41-1 15,20 0-15,-84 22 16,63-43-16,22 0 16,42-21-16,42-21 31,0 21-31,0-21 0,21 0 0,43-22 15</inkml:trace>
  <inkml:trace contextRef="#ctx0" brushRef="#br0" timeOffset="34411.42">12721 7916 0,'0'0'0,"0"22"15,0-1-15,0 0 0,0 0 0,-21 21 16,0 1-16,0-22 0,-1 42 15,-41 128 1,21-43-16,42-84 16,-22-1-16,1 43 15,21-64-15,-21 1 0,21-1 16,0 0-16,0 1 0,-21 41 16,21-63-16,0 1 15,0-44 1,21 1-16,-21 0 15,21 0-15</inkml:trace>
  <inkml:trace contextRef="#ctx0" brushRef="#br0" timeOffset="34685.32">12636 8170 0,'22'-42'0,"-44"84"0,44-147 16,-1 20-16,0 43 15,0 20-15,64-62 0,-43 63 16,-21 21-16,64 0 15,-43 0-15,22 21 16,-43-21-16,0 42 0,21 22 16,-42-22-16,0 0 0,0 1 15,-21-1-15,0 0 0,-42 22 16,41-22-16,-20-21 0,-85 43 16,85-43-16,-1 0 0,22-21 15,0 0-15,0 21 0,0-21 16,21-21-1,21 21-15,21-42 0,-21 21 16,43-43-16</inkml:trace>
  <inkml:trace contextRef="#ctx0" brushRef="#br0" timeOffset="34930.31">13652 7599 0,'0'0'0,"-21"0"31,0 21-31,0 0 0,0 0 16,0 1-16,-1 20 0,-41 21 16,42-20-16,0 20 0,-22 22 15,22-43-15,0 64 16,21-64-16,0 1 0,0 20 16,0-42-16,21 1 0,21-1 15,-20 0-15,20-21 16,-21 0-16,21 0 0,-20 0 0,62-42 15,-63 20-15,22 1 0,-1-21 16</inkml:trace>
  <inkml:trace contextRef="#ctx0" brushRef="#br0" timeOffset="35331.23">14245 7345 0,'0'0'0,"0"-21"0,-21 21 16,0 0-16,0 0 15,-1 21-15,22 0 16,-21 21-16,21-20 0,-21 62 16,21-63-16,-21 85 15,21-63-15,0 20 16,-21-42-16,21 0 0,-21 22 16,21-22-16,-22-21 15,22-21 1,0 0-16,0-1 0,0 1 0,0-42 15,22 20-15,-1 1 0,0 0 16,21-22-16,1 22 0,20-64 16,1 64-16,-22-1 15,85-20-15,0 63 16,-106 0 0,21 21-16,1 85 15,-43-85-15,0 21 0,0 1 16,0 20-16,0 22 0,-21-43 15,-1-21-15,-41 85 16,-22-42 0,85-43-16,-21 0 0,0-21 15</inkml:trace>
  <inkml:trace contextRef="#ctx0" brushRef="#br0" timeOffset="36398.99">15811 7768 0,'0'0'0,"22"-21"0,-1 21 16,-21 21 15,0 0-31,0 1 0,0 41 15,0-21-15,-21 1 0,21-1 16,-22 0-16,1-20 16,-21 105-16,21-43 15,21-41-15,-21-22 16,21 0-16,0 0 16,21-42-1,-21 0 1,21 0-16,42-64 15,-41 43-15,41-43 16,-42 21-16,22 22 0,20-21 16,-42 20-16,0 22 0,22 0 15,-22 21-15,0 0 0,-21 21 16,0 21-16,0-20 16,0-1-16,0 21 0,21 22 15,-21-22-15,0 0 0,21 43 16,1-22-1,-1-41-15,0-1 16,21 0-16,-21-21 0,1 0 16,62 0-16,-63-21 15,64-22-15,-43 22 0,1-21 16,41-43-16,-62 43 16,20 0-16,21-64 15,-20 0-15,-22 85 16,-21 0-16,0-1 0,0 44 31,0-1-31,-21 0 0,0 0 16,21 21-16,0-20 0,-22 62 15,22-63-15,0 64 16,0-43-16,0-20 0,0 62 16,22-63-16,-1 1 0,-21-1 15,21 0-15,64-21 16,-43 0-16,-21 0 0,64-21 15,-43 21-15,0-21 0,43-43 16,42-63 0,-85 85-16,1-22 0,20-63 15,-42 85 1,-21-22-16,0 43 16,0 0-16,-21 21 0,0 0 15,-21 0-15,-1 21 0,22 0 16,-42 43-16,42-22 15,-1 1-15,22 84 16,0-43 0,0-41-16,0-22 0,64 63 15,-43-62-15,85 41 16,-85-63-16,21 0 0,1 0 16,-1 0-16,0 0 0,43-21 15,-43 0-15,1 0 0,20-1 16</inkml:trace>
  <inkml:trace contextRef="#ctx0" brushRef="#br0" timeOffset="36702.84">19262 7557 0,'0'-22'0,"0"44"0,0-65 0,0 22 16,0 0-16,0-21 15,0 20-15,-22 22 0,1 0 16,0 0-16,0 22 0,-21-1 16,20 0-16,1 0 0,-42 64 15,42-43-15,-1 0 0,-62 107 16,84-107-16,-21 64 16,21-43-16,0 85 15,0-105-15,21-22 0,0 21 16,0-21-16,0 1 0,43 20 15,-22-21-15,0-21 0,107 0 16,-22-21 0,-64 0-16,1 0 15</inkml:trace>
  <inkml:trace contextRef="#ctx0" brushRef="#br0" timeOffset="38266.85">19918 7959 0,'0'-43'0,"0"86"0,0-128 15,0 64-15,0-21 16,0 20-16,-64-20 0,43 42 15,0 0-15,-64 0 16,-21 64 0,64-43-16,0 21 0,-22 22 15,43-22-15,0 0 0,0 43 16,0-43-16,21 64 16,0-64-16,21-20 15,0-1-15,0-21 0,43 0 16,-43 0-16,0 0 0,64-21 15,-43-1-15,-21 1 16,0 0-16,22-21 0,-22-1 16,21-62-16,43-65 15,-64 149-15,-21 0 16,0 0-16,0 0 0,0 42 31,0 0-31,-21 21 0,21 1 16,-21-1-16,21-21 0,-22 21 0,22 1 15,0 20 1,0-20-16,0-22 0,0 42 16,22-42-16,-1 1 0,21-1 15,-21-21-15,0 0 0,22 0 16,-1 0-16,-21-21 0,0-1 16,1 1-16,20 0 0,-21-21 0,0-1 15,22 1-15,-22 0 0,0-1 0,21-41 16,-42 41-16,21 1 15,-21 21-15,0 0 0,-21 42 32,0 0-32,0 21 0,21-20 15,-42 62-15,-1 43 16,43-84 0,-21-22-16,21 21 0,-21 22 15,21-43 1,0-42-1,0-1 1,0 1-16,0 0 0,0-21 16,0-1-16,0 1 0,42-43 15,22-20 1,-43 62-16,0 22 0,21-21 16,-20 21-16,62 21 15,-63 0-15,22 42 16,-22-21-16,0 21 15,-21 22-15,0-43 0,0 21 16,0-20-16,0 20 0,0-21 16,21 43-16,0-43 0,-21 0 15,22 21-15,-1-42 0,0 21 16,0-21-16,0 0 16,0 0-16,43 0 0,-43 0 15,21-21-15,1 0 0,-1-21 16,-21 21-16,0-22 0,1 1 15,-1 0-15,21-85 16,-42 105-16,21-20 0,-21 21 16,0 0-16,-21 42 31,0 0-31,0 21 0,0-20 16,-1 20-16,1-21 0,0 21 15,0 1-15,0-22 0,21 21 0,-43 22 16,22 20-1,21-62-15,-21-1 16,0-21-16,21-21 31,0-1-15,21 1-16,21-42 0,-42 42 16,43-22-16,-22 1 0,0 0 15,64-64-15,-43 85 16,-21-1-16,0 1 0,1 0 0,-1 21 15,0 0-15,0 0 16,-21 21-16,0 22 16,0-22-16,0 42 15,0-20-15,0-1 0,0 21 16,0-41-16,0-1 0,0 42 16,21-42-16,0 1 0,1-1 15,-1-21-15,0 0 16,0 0-16,0 0 0,0 0 0,43 0 15,-43-21-15,0-1 0,22 1 16,-22-21-16,0 0 0,64-85 16,-64 84-16,0 1 15,21-22-15,-21 43 0,-21 0 16,0 0-16,-21 42 16,0 0-1,0 0-15,-21 22 16,20-1-16,-20 43 15,42-64-15,0 21 0,0 22 16,0-22-16,0-21 0,0 0 16,0 22-16,21-22 0,43 0 15,-43 0-15,0-21 0,85 0 16,-64 0-16,22-21 16,-43 21-16,0-42 0,43-1 15,-1-105 1,-42 106-16,-21 0 0,21-43 15,-21 43-15,0-22 16,-21 43-16,-21 21 16,21 0-16,0 0 0,-43 0 15,22 21 1,-1 0-16,22 0 0,21 1 16,0-1-16,0 0 15,21 21-15,1-42 16</inkml:trace>
  <inkml:trace contextRef="#ctx0" brushRef="#br0" timeOffset="38552.96">22796 7641 0,'0'-21'0,"0"42"0,0-63 0,-21 42 15,0 0-15,0 0 16,0 21-16,0 0 0,-1 0 15,1 1-15,0-1 0,0 0 0,0 21 16,0 22-16,-43 63 16,64-85-16,-21 85 15,21-85 1,-21-20-16,21 41 0,0-42 0,0 0 16,0 1-16,21-22 15,0 0-15,0 0 0,0 0 16,1 0-16,41-22 0,-42 1 15,0 0-15,22 0 0,-22 0 16,0 0-16</inkml:trace>
  <inkml:trace contextRef="#ctx0" brushRef="#br0" timeOffset="38762.97">22310 7895 0,'-43'0'0,"86"0"0,-107 0 16,43 0-16,0 0 0,21-21 0,21 21 15,21 0 1,-21 0-16,1 0 0,62 0 16,-41 0-16,-1 0 15,64 0-15,-85 0 16,0 0-16,0 0 0,-21 42 16,-21-20-1,-21-1-15,-1 0 0</inkml:trace>
  <inkml:trace contextRef="#ctx0" brushRef="#br0" timeOffset="39804.06">868 9504 0,'0'-21'0,"0"42"0,0-63 15,0 20 1,0 1-16,-21 21 31,21 43-15,0-22-16,-22 21 0,22 0 15,-21 1-15,21 41 16,-21-20-16,21-22 0,0 1 16,0 20-16,0-21 0,0 1 0,0-1 15,0-21-15,0 22 0,0-22 16,21 0-16,0 0 0,22 0 16,-22-21-16,21 0 0,-21 0 15,1 0-15,20 0 0,64-42 16,-64 21-16,-21-22 15,22 22-15,-22-21 0,85-106 16,-85 105-16,0-84 16,-21 64-16,0 21 15,0-43-15,0 43 16,0-1-16,0 1 0,0 21 16,-21 21-1,21 21-15,0 0 16,0 0-16,0 0 0,0 1 15,0 20-15,0 0 16,21 1-16,-21-1 0</inkml:trace>
  <inkml:trace contextRef="#ctx0" brushRef="#br0" timeOffset="40181.84">1841 9906 0,'22'0'16,"-44"0"-16,65-21 0,-22 0 0,0 0 0,-21-1 15,0-20-15,21 21 0,-21-43 16,0 43-16,-42 21 16,0 0-16,-1 0 15,-41 21-15,41 1 0,1-1 16,0 0-16,-1 0 0,22 0 16,-21 43-16,42-43 15,0 0-15,0 0 0,21 22 16,0-22-16,64 0 0,-43 0 0,0 0 15,1-21-15,-1 21 16,0 1-16,64 20 16,-85-42-16,-21 21 0,0 0 15,-21 0 1,0-21-16,-21 0 0,-22 0 0,22 22 16,0-22-16,-22 0 0,-21 0 15,43 0-15,0 0 0,-1 0 16,43-22-1,0 1-15,22 0 0,41 0 16,-42 0-16</inkml:trace>
  <inkml:trace contextRef="#ctx0" brushRef="#br0" timeOffset="40533.64">2244 9991 0,'21'0'0,"0"0"15,0 0 1,0 0 0,0 0-16,1-21 0,-1-1 15,21 22-15,-21-21 0,0 0 16,22 0-16,-1 21 0,22-64 16,-43 43-16,21-21 15,-42 21-15,0 0 0,0-22 16,-21 43-16,0 0 0,-43 0 15,22 21-15,-43 43 16,43-43-16,0 21 0,-64 64 16,85-63-1,-22 20-15,43-42 0,0 0 16,0 22-16,21-22 0,1 0 16,-1-21-16,21 0 15,0 0-15,128 0 0,-128 0 16,149-63-1,-149 41-15</inkml:trace>
  <inkml:trace contextRef="#ctx0" brushRef="#br0" timeOffset="41149.28">4106 9758 0,'0'0'0,"0"-21"0,-21-22 0,21 22 15,0-21-15,0 0 0,0-1 16,0 22-16,0-42 0,0 20 15,-21 22-15,21 0 16,-21 21-16,0 21 16,-1 0-16,22 22 0,-42 41 15,42-41-15,0 20 0,-21 1 16,0-1-16,0 1 0,-1 41 16,-20 1-16,21-42 15,0-22-15,0-21 0,21 22 16,-22-43-16,22 21 0,0 0 15,0-42 1,0 0-16,0-1 16,22 1-16,-1-21 0,0 21 0,0-22 15,21-62-15,-20 62 0,-1-20 16,0-22-16,0 22 0,0-1 16,22-42-16,-43 43 15,21 20-15,0-20 0,0 42 16,0 42-1,-21 21-15,0-21 0,21 43 16,-21-22-16,0 1 0,0 20 16,0 1-16,22-1 0,-22 43 15,0-64-15,21 1 0,-21 62 16,0-83-16,0 20 0,0-21 16,0 0-16,0 0 0,0 22 15,-21-43 1</inkml:trace>
  <inkml:trace contextRef="#ctx0" brushRef="#br0" timeOffset="41755.94">3810 10012 0,'0'0'0,"-42"-21"0,20 0 16,22-1-16,22 1 16,-1 21-1,0 0-15,21-21 0,1 21 16,20-21-16,43 0 0,-43 0 15,1-1-15,21 1 0,-1-21 16,1 21-16,63-64 16,-84 43-16,-1-1 0,22-20 15,-43 21-15,-21 20 0,-21-20 16,-21 42-16,-21 0 16,21 0-16,-22 0 0,1 0 15,21 21-15,-64 85 16,64-64-16,0 1 0,0 63 15,-1-64-15,22 0 0,0 1 16,0-1-16,0 0 0,0 43 16,0-43-16,0-21 0,0 22 15,0-1-15,0-21 0,0 0 16,0 1-16,22-1 0,-22 0 16,0-42-1,0 0 1,0-1-1,0 1-15,0 0 0,0-42 16,21 20-16,0 22 0,21-42 16,1 20-16,20 1 15,-21 21-15,1 0 0,41-1 16,-41 22-16,-1 0 0,22 43 16,-22-22-16,-21 0 0,0 0 15,0 0-15,-21 22 0,0 41 16,0-62-16,-21-1 0,-21 0 15,0 0-15,-1 0 0,-41 22 16,20-22-16,22 0 16,-64-21-16,85 21 0,-22-21 15,1 0-15,42-21 16,0 0-16,21 0 16,22-1-16,-22 1 0,21 0 0,0 0 15,22-21-15</inkml:trace>
  <inkml:trace contextRef="#ctx0" brushRef="#br0" timeOffset="42137.72">5757 9843 0,'43'0'15,"-86"0"-15,107-22 0,-43 22 0,-21-21 0,0 0 16,0 0 0,-21 21-16,0 0 0,-22 0 0,-20 0 15,20 0-15,-41 21 16,41-21-16,1 21 0,-21 22 15,41-22-15,1-21 0,21 42 16,0-21-16,21 22 16,1-43-16,-1 21 0,85 42 15,-64-63-15,43 43 16,-43-22-16,-21-21 16,43 42-16,-64-21 15,0 0-15,0 1 16,-43-22-16,22 0 0,-21 0 0,21 21 15,-22-21-15,1 0 0,0 0 16,-1 0-16,-41 0 16,62 0-16,1 0 0,-21 0 15,21 0-15,21-21 16,0-1 0,21 22-16,0-21 0,0 21 15,22-21-15,-22 21 0,0-21 0</inkml:trace>
  <inkml:trace contextRef="#ctx0" brushRef="#br0" timeOffset="43711.82">6286 9546 0,'0'-21'0,"0"42"0,22-63 0,-22 21 0,0 0 15,0-1-15,0 1 0,-22 21 32,1 21-32,0-21 0,21 43 15,-21-22-15,0 21 0,-22 43 16,43-43-16,-21 22 16,0-22-16,0 0 0,0 1 0,0 63 15,21-64-15,-22-21 0,22 43 16,0-22-16,0-21 0,0 0 15,0 0-15,22 1 0,-1-22 16,21 21-16,43-21 16,-64 0-16,21-21 0,22-1 15,-22 1-15,-21 0 16,64-21-16,-64 21 0,21-22 16,1-20-16,-22 42 0,0-1 15,0-20-15,-21 21 0,0 0 16,0 0-1,0 42 1,-21 0-16,21 0 0,-21 0 16,0 0-16,0 22 0,21-1 15,-22 0-15,22-20 0,-21 41 16,21-42-16,0 0 0,0 22 16,21-22-16,1 0 0,-1-21 15,0 21-15,21-21 0,43 0 16,-43 0-16,1 0 0,-22 0 15,21-21-15,-21 0 0,43-21 16,-43 20-16,0 1 0,21-42 16,-42 20-16,0 1 15,0-21-15,0 20 0,0 1 16,0 0-16,-21 20 0,-42-20 16,20 42-16,22 0 15,-21 0-15,-22 21 0,43 0 16,-21 1-16,21 20 0,0-21 15,-1 21-15,1 22 16,0-22-16,21-21 0,0 1 0,0 20 16,0-21-16,42 21 15,-20-20-15,-1-1 0,42-21 16,-42 21-16,22-21 0,63 0 16,-64-21-16,21 0 15,-20-1-15,63-41 16,-64 21-16,-21 20 0,43-41 15,-43 21-15,0 20 0,21-20 16,-42 21 0,0 42-1,0 0-15,0 22 0,0-22 16,-21 0-16,21 0 0,-21 0 16,21 43-16,0-43 15,0 21-15,0-21 16,0 1-16,21-22 0,0 0 15,0 0-15,1 0 16,20-22-16,-21 1 16,0 0-16,0 0 0,22-43 15,-22 22-15,0 21 0,0-21 16,0 20-16,1-20 0,-22 0 16,21 21-16,-21-1 0,0 44 15,0-1-15,0 0 16,0 0-16,0 0 0,0 43 15,0-43-15,0 21 0,0 1 16,0-22-16,21 0 0,0 21 16,0-21-16,43 1 15,-43-22-15,0 21 16,43-21-16,-22 0 0,-21 0 16,64-43-16,-64 43 0,21-21 15,22-42-15,-43 20 16,0 22-16,21-85 0,-20 64 15,-1-21-15,21-64 16,-21 63-16,0 1 0,-21-1 16,0 22-16,0-1 0,0-20 15,0 42-15,0 0 0,-21 21 16,0 21-16,0 0 0,0 0 16,21 21-16,-21 1 0,-22 63 15,22-43-15,21 1 0,-21 41 16,21-41-16,0 21 15,0-22-15,0-21 0,0 22 16,21-43-16,0 21 0,22 1 16,-22-43-16,0 21 0,42-21 15,-41 0-15,-1 0 16,42 0-16,-20-21 0,-1 0 16,-21-1-16,21 1 0,-20 0 15,20 0-15,-21-21 0,0 20 0,22-20 16,-22-21-16,0 20 15,-21 22-15,0-21 0,0 21 16,-21 21-16,-22 21 16,22 0-16,0 0 0,0 0 15,0 0-15,0 22 0,21 20 16,0-42-16,0 1 0,0 41 16,0-42-16,0 0 0,42 22 15,-21-22-15,0-21 0,22 21 16,-22-21-16,0 0 0,42 0 15,-41 0-15,-1-21 0,21 0 16,-21 0-16,22-22 16,-22 22-16,0-85 15</inkml:trace>
  <inkml:trace contextRef="#ctx0" brushRef="#br0" timeOffset="43904.71">8297 9800 0,'-42'21'0,"84"-42"0,-105 42 0,63 1 0,0-1 16,21-21-1,0 0-15,0 0 0,0 0 16,22 0-16,-22 0 0,64 0 16,-43 0-16,0 0 0,1-21 15,-1 21-15,43-43 16,-64 43-16,0-21 0</inkml:trace>
  <inkml:trace contextRef="#ctx0" brushRef="#br0" timeOffset="44482.38">10414 9589 0,'0'0'0,"0"-22"0,0 1 0,0 0 0,0 0 16,0 0-16,21 21 15,0 0 1,0 0-16,1 21 0,-1 0 16,21 43-1,0-22-15,-20 0 0,41 43 16,-21-43-16,1 22 0,20 20 16,-20-62-16,-22 20 0,21 21 15,-21-41-15,-21 20 0,0 0 16,0-21-16,0 1 15,0-44 17,0 1-32,0 0 15,21-21-15,-21-1 0,22 1 16,-1 21-16,0-21 0</inkml:trace>
  <inkml:trace contextRef="#ctx0" brushRef="#br0" timeOffset="44730.23">11261 9419 0,'21'-21'0,"-42"42"0,42-63 0,-42 42 32,-1 21-32,1 0 15,0 0-15,-21 22 0,-22 20 16,43-20-16,-21 20 0,-22 22 16,22-22-16,0-20 0,-43 41 15,43-41-15,-22 41 16,43-63-16,0 22 0,-22-1 15,43-21-15,0 0 16,22-21 0,-1 0-16,0 0 15,0 0-15,21-21 0,1 21 0,-1-21 16,0 0-16,1 0 0</inkml:trace>
  <inkml:trace contextRef="#ctx0" brushRef="#br0" timeOffset="45026.07">11578 9610 0,'0'-21'0,"0"42"0,0-64 16,0 65-1,-21-22-15,21 21 16,-21 21-16,0-21 0,-1 64 16,22-22-16,0-20 0,-21 41 15,0-20-15,21-22 0,0 1 16,0 20-16,0-21 0,-21 64 15,0-42-15,21-22 0,0 64 16,-21-43-16,-1-20 0,-20 84 16,42-85-1,-21 22-15,21-43 0,-21 0 16,21 0-16,21-21 16,0-21-1,0 0-15,0 0 16,1-22-16,-1 22 0</inkml:trace>
  <inkml:trace contextRef="#ctx0" brushRef="#br0" timeOffset="45333.89">11578 9821 0,'0'0'0,"0"-42"0,0 21 16,0-21-16,0 20 0,0-20 15,0 21-15,0 0 0,21-22 16,0 22-16,22 21 15,-22-21-15,0 21 0,43 0 16,-22 0-16,-21 21 0,43 22 16,-22-22-16,-21 21 0,-21 22 15,0-22-15,0-21 16,-21 85-16,-21-85 16,20 0-16,-20 0 0,21 1 15,-21-1-15,-1-21 0,22 21 0,-21-21 16,-22 0-16,43 21 15,42-21 17,0-21-32,1 21 0,-1 0 15,0-21-15</inkml:trace>
  <inkml:trace contextRef="#ctx0" brushRef="#br0" timeOffset="45814.61">12446 9758 0,'0'0'0,"21"-21"0,-21 0 0,0-1 16,0 1-16,0 0 0,-21 21 15,0-21-15,0 0 0,-1 0 16,-20 21-16,21-22 0,0 22 16,-22 0-16,22 0 0,0 22 15,0-1-15,0 0 16,-43 64-16,64-43 15,0-21-15,0 43 0,0-43 16,0 0-16,0 0 16,0 0-16,0 0 0,0 1 0,21-22 15,1 0-15,-1 0 0,42 0 16,-42 0-16,1 0 0,-1 0 16,21-22-16,-21 1 0,0 0 0,22-21 15,-43 21-15,21-22 0,-21 22 16,21-21-16,-21-1 0,0-20 15,0 21-15,0 20 0,0 1 16,0 42 0,0 1-1,0-1-15,0 0 0,0 21 0,0-21 16,-21 22-16,21-1 0,0-21 16,0 43-16,0-43 15,21 0-15,0 21 0,-21-20 16,21-1-16,22-21 0,-43 21 15,21-21-15,21 0 0,-21 0 16,64-42 0</inkml:trace>
  <inkml:trace contextRef="#ctx0" brushRef="#br0" timeOffset="46079.46">13335 9081 0,'0'0'0,"0"-22"0,-21 1 0,0 21 0,-1 0 16,1 0-16,0 0 0,0 0 0,0 0 16,0 21-16,-1 22 0,1-22 15,0 0-15,0 21 0,0 1 0,21-1 16,0 0-16,-21 1 0,21-1 0,0 0 16,0 22-16,0-22 0,0 1 15,0 62-15,0-62 0,0-1 16,0 22-16,0-43 15,0 0-15,0 0 0,21 0 16,0-21-16,0 0 0,0 0 16,0 0-16,22-21 0</inkml:trace>
  <inkml:trace contextRef="#ctx0" brushRef="#br0" timeOffset="46544.19">13737 9038 0,'0'-21'0,"0"42"0,-21-21 32,0 21-32,21 1 15,-21-1-15,21 21 0,0-21 16,-22 22-16,22-1 0,-21-21 0,21 21 16,-21 43-16,21-43 0,0-20 15,-21 62-15,0-41 16,21-22-16,-21 42 0,21-42 15,0 1-15,0-1 0,-22-21 16,22-21 0,0-22-1,0 22-15,22 0 0,-1-21 16,0 20-16,0-20 16,0 0-16,0-1 0,85-41 15,-63 41-15,-22 22 0,42 0 16,-20 21-16,-1 0 15,-21 0-15,0 0 0,0 42 16,-21-20-16,0 20 0,0 21 16,0-20-16,0-1 15,0 43-15,-21-43 0,0-21 16,0 22-16,0-22 0,0 21 16,-22 22-16,22-64 15,21 21-15,-21-21 0,0 0 16,0 0-16,-1-21 15,1-1-15</inkml:trace>
  <inkml:trace contextRef="#ctx0" brushRef="#br0" timeOffset="46729.09">12996 9356 0,'0'0'0,"-21"0"31,21-21-31,21 21 16,22 0-16,-22 0 16,21 0-16,0 0 0,1 0 0,41-22 15,-41 22-15,-1 0 16,43 0-16</inkml:trace>
  <inkml:trace contextRef="#ctx0" brushRef="#br0" timeOffset="47399.7">14901 9208 0,'0'0'0,"0"-22"0,0 1 16,0 0-16,0 0 0,0 0 0,0-64 16,0 64-16,0 0 15,0 0-15,0 42 31,0 0-31,0 21 0,0 1 0,0-22 16,0 42-16,0-20 16,0-1-16,0 0 0,0 1 0,0-1 15,0 0-15,0 22 0,0 20 16,-21-41-16,21-1 0,-21-21 16,21 22-16,0-22 0,-21 21 15,0-42-15,-1 0 0,22-21 31,0 0-31,0 0 0,0-43 16,0 22-16,0 21 0,0-22 16,22 1-16,-1 21 0,21-64 15,0 64 1,-20 0-16,62-22 0,-20 22 0,-22 0 16,22 21-16,-22 0 0,0 0 15,85 64-15,-84-43 16,-22 0-16,0 42 0,-21-20 15,0-1-15,-21 0 0,0-20 16,-22 20-16,-63 21 16,64-41-16,-21-1 0,-22 21 15,21-42-15,22 21 0,21 0 16,-21-21-16,20 0 0,1 0 16,21-21-1,21 0-15,1 0 0,-1 0 16,0 0-16,21-1 0</inkml:trace>
  <inkml:trace contextRef="#ctx0" brushRef="#br0" timeOffset="47761.5">15642 9525 0,'0'21'0,"0"-42"0,0 63 16,21-42-16,0 0 15,1 0-15,-1 0 16,0 0-16,0 0 15,0 0-15,0-21 0,-21 0 16,22 21-16,-1-21 0,0 0 0,0 0 16,0-1-16,-21-41 15,0 42-15,0-22 16,0 22-16,0 0 0,-42 21 16,21 0-16,0 0 0,-43 0 15,43 21-15,0 0 0,0 1 16,-22-1-16,22 21 0,-21 0 15,42 1-15,-21-22 0,21 42 16,0-20-16,0-22 16,0 42-16,0-41 0,21-1 15,21 0-15,-21 0 0,0 0 16,1-21-16,20 0 0,-21 0 16,64 0-16,-43 0 0,0 0 15,1-21-15</inkml:trace>
  <inkml:trace contextRef="#ctx0" brushRef="#br0" timeOffset="48001.36">16679 9356 0,'0'-21'0,"0"42"0,0-64 16,-21 43 0,0 0-16,0 0 0,-22 0 15,1 0-15,21 0 16,0 22-16,-22-1 0,22 0 0,-42 42 15,42-41-15,-1 20 0,-20 21 16,42-41-16,0 20 16,0-21-16,0 21 0,0-20 0,21 41 15,0-42-15,43 0 16,-43-21-16,127 0 16,-105 0-16,20 0 15</inkml:trace>
  <inkml:trace contextRef="#ctx0" brushRef="#br0" timeOffset="49451.53">17462 9483 0,'0'0'15,"0"-21"-15,0-1 0,0 1 0,0 0 16,-21 21-16,0-21 0,-21 21 16,-1 0-16,22 0 0,-63 0 15,41 0-15,1 21 0,21-21 16,-22 21-16,22 0 0,-42 43 15,42-43-15,-1 21 0,1 43 16,21-43-16,0-20 16,0-1-16,0 0 0,0 0 15,21 21-15,1-20 0,62-22 16,-41 0 0,20 0-16,-21 0 0,1-22 15,20-20-15,-20 21 0,-1 0 16,-21 0-16,0-22 0,22 1 15,-22 0-15,0-43 0,-21 43 16,21-43 0,-21 64-16,-21 21 15,0 0-15,21 21 16,-21 0-16,-1 21 0,1-20 16,21 20-16,0 0 0,0-21 15,0 22-15,0-1 0,0-21 0,0 43 16,0-43-16,0 0 0,43 21 15,-22-42-15,21 0 16,-21 0-16,22 0 0,-22 0 0,63 0 16,-41-21-16,-22 0 0,21 0 15,1 0-15,-1-22 0,21-20 16,-41 21-16,-1-1 0,21 1 16,-21 0-16,0-1 0,-21 22 15,22-21-15,-22 21 0,0-1 16,-22 22-1,1 22-15,0-1 16,21 0-16,-21 0 0,0 0 16,21 22-16,-21-1 0,21 21 15,0-41-15,0 20 0,0 21 16,0-41-16,0-1 0,21 0 16,0-21-16,0 21 0,43-21 15,-43 0-15,0 0 0,64-21 16,-43 0-16,-21 0 15,0-1-15,22-20 0,-22 21 16,21-64-16,-21 43 0,0 21 16,22-43-16,-43 43 0,21-21 15,-21 21-15,-21 42 32,0-21-32,-1 21 0,22 0 15,-21 0-15,0 22 0,0-22 0,21 21 16,0 0-16,0 22 0,0-43 15,0 43-15,21-43 16,0 21-16,22 0 0,-22-42 16,21 22-16,22-22 15,-22 0-15,-21 0 0,21 0 16,1 0-16,-1-22 0,22-20 16,-43 21-16,21-21 0,-21 20 0,22-62 15,-22 41-15,0-41 16,-21 63-16,21-22 0,-21 1 15,0 21-15,0 42 32,0 0-32,-21-21 0,21 21 15,0 43-15,0-43 0,0 42 16,0-20-16,0-22 16,0 21-16,0-21 0,0 22 15,0-22-15,21 21 0,0-21 16,-21 1-16,0 20 0,0-21 15,0 0-15,-21-21 32,21-21-32,-21 0 0,0 0 15,21 0-15,-21-1 16,-1 1-16,22 0 0,0 0 16,0 0-16,0 42 31,22 0-16,-22 0-15,21-21 16,0 21-16,0-21 0,21 22 0,-20-1 16,20-21-16,-21 0 0,106 0 15,-85 0-15,64 0 16,-63 0-16,168-64 16,-168 43-1,-1-21-15,0-1 0,1 1 16,-1 0-16,21-43 0,-41 43 15,20-1-15,-42 1 0,21 21 0,-21 0 16,0 0-16,0-1 16,-21 22-16,-21 0 15,-1 22-15,1-1 0,-43 21 16,43 0-16,21-20 0,-22 62 16,43-41-16,0-1 0,0 43 15,0-43-15,22-21 0,41 43 16,-21-43-16,1 0 15,-1-21-15,0 21 0,22 0 0,42-21 16,-43 0-16,1 0 0,42-21 16,-64 0-16,21 0 0</inkml:trace>
  <inkml:trace contextRef="#ctx0" brushRef="#br0" timeOffset="50437.96">1270 11028 0,'0'0'0,"0"-21"0,0 0 0,0-1 16,0-20-16,0 21 15,-21 21-15,0 0 0,-1 0 16,1 63 0,21-20-16,-21 105 0,21-85 15,0 64 1,-21-63-16,21-1 0,-21 1 16,0-22-16,21 22 0,0-22 0,-22 0 15,1 1-15,21-1 0,-21 0 16,21-20-16,0-1 0,-21-21 15,21-21 1,-21-1 0</inkml:trace>
  <inkml:trace contextRef="#ctx0" brushRef="#br0" timeOffset="51053.61">593 11536 0,'0'0'15,"21"21"-15,0-21 16,21 0-16,-21 0 0,22 0 16,-1 0-16,0 0 0,64-21 15,-42 0-15,-1 0 0,1-1 16,-1 1-16,1 0 0,84-42 16,-85 20-16,1 1 0,-1 0 15,-20-1-15,-1 1 0,0-22 16,-20 22-16,-22 21 0,0-43 15,0 43-15,0 0 0,-22 21 16,1 0-16,0 0 16,0 0-16,0 21 15,0 43-15,-1-22 0,-20 43 16,42-22-16,0-20 16,-21 62-16,21-41 0,-21 21 15,21-22-15,0-21 16,-21 64-16,21-85 15,0 22-15,0-22 0,-22 0 16,22 0-16,0-42 31,0 0-31,0 0 0,0 0 16,0-1-16,0-20 0,22 0 16,-1-1-16,0 1 0,0-21 15,21 20-15,-20 1 0,20 0 0,-21-1 16,21 1-16,1 21 15,20 21-15,-42 0 0,43 21 16,-43 21-16,-21-21 0,0 64 16,0-43-16,0 1 0,0 20 15,0-20-15,0-1 16,0-21-16,0 21 0,0-20 0,-21 20 16,21-21-1,-21-21-15,21-21 31,0 0-31,0 0 16,21-22-16</inkml:trace>
  <inkml:trace contextRef="#ctx0" brushRef="#br0" timeOffset="51418.4">2117 11578 0,'0'21'0,"0"1"15,21-22-15,0 0 16,0 0 0,0 0-16,0-22 0,22 22 0,-22-21 0,0 0 15,21 0-15,1 21 0,-22-21 16,21-22-16,-21 22 0,1 0 16,20-21-16,-42 21 0,0-1 15,0 1-15,0 0 0,0 0 16,-42 0-16,20 21 15,1 0-15,-21 42 0,21-21 16,-22 43 0,43-22-16,-63 64 15,63-64-15,0-21 0,0 22 16,0-22-16,0 21 0,0 1 16,0-22-16,21 0 0,0-21 15,0 0-15,22 0 0,41 0 16,-41 0-16,-1 0 0,64-21 15,-43 0-15,-20-1 0</inkml:trace>
  <inkml:trace contextRef="#ctx0" brushRef="#br0" timeOffset="53126.42">4022 11811 0,'0'0'15,"-22"0"-15,1 0 0,0 0 16,0 0-16,21-21 15,0 0-15,0 0 0,0-1 16,21 1-16,0 0 0,0 0 16,22-21-16,-22 20 0,21-20 15,22-64-15,-22 64 0,0-22 16,1-41-16,-1 41 16,-42-42-16,0 64 0,0 0 15,0-43-15,-21 64 0,0 0 16,-22-1-16,22 1 0,0 21 15,-85 21-15,85 1 16,-21-1-16,-22 42 0,22 1 16,0 42-1,20-43-15,1 149 16,21-149-16,0 1 0,0-22 16,21 22-16,1-22 0,20 0 0,-21 1 15,0-22-15,22 0 0,20 21 16,-21-42-16,1 0 0,41 0 15,-41 0-15,20-21 0,43 0 16,-42-21-16,-1 20 0,-21 1 16,22-21-16,-22 0 0,22-22 15,-43 22-15,0-1 0,-21-41 16,0 41-16,0 1 0,0 0 16,0 21-16,-21-1 15,0 1-15,-22 21 0,22 0 16,0 21-16,-21 43 0,21-43 15,-1 21-15,1 1 0,0 20 16,0-20-16,21 41 16,0-41-16,0-1 0,0 21 15,0-41-15,21 20 0,43-21 16,-22 0-16,-21-21 0,64 0 16,-22 0-16,-20 0 0,-1-21 15,0 21-15,1-21 0,62-21 16,-62-1-16,84-41 15,-85 41-15,-21 1 0,22 0 0,-43-1 16,21 1-16,-21-43 16,0 64-16,0 0 0,0 42 31,-21 0-31,21 0 16,0 22-16,-22-22 0,22 21 0,0 1 15,-21 20-15,21-21 0,0-20 16,0-1-16,0 21 0,0-21 15,-21 43-15,21-43 16,0-42 15,0 0-31,21-1 0,-21 1 16,21 0-16,1 0 0,-1-21 16,0-1-16,0 1 0,0 0 15,0-1-15,1 22 0,62-85 16,-63 85-16,1 21 0,-1 0 15,0 0-15,0 42 16,-21-20-16,0 20 0,0 21 16,21 1-16,-21-22 15,21-21-15,1 22 16,-22-22-16,42 21 0,-21-21 0,64 22 16,-43-43-1,-21 0-15,64 0 0,-43 0 16,22 0-16,-22-21 0,0-1 15,22-20-15,-22 21 16,-21-21-16,22 20 0,-22-20 0,0 0 16,-21-43-1,0 43-15,0 21 0,0-43 16,0 43-16,-21 0 0,-64 21 16,64 21-16,-42 21 15,41-21-15,-20 22 0,0 20 16,21 1-16,21-43 0,-22 0 15,22 0-15,0 0 0,0 1 16,0-1-16,0 0 0,43-21 16,-22 0-16,0 0 0,43 0 15,-43-21-15,21 21 16,-21-21-16,0-1 0,1 1 16,20 0-16,-21 0 0,0 21 15,-21-21-15,0 42 31,0 0-31,-21 0 16,0 0-16,0 43 0,21-43 16,0 21-16,0 1 15,0 20-15,0-20 0,0 84 16,0-64-16,0 1 0,-21 84 16,21 0-16,-22-85 0,22 22 15,0 0-15,0 21 0,0 63 16,-21-84-16,21-1 0,0 64 15,0-63-15,0-21 0,0 84 16,0-106-16,-21 22 16,0-22-16,21-21 0,-21 21 0,0-20 15,-1-22-15,1 0 0,-21-22 16,21 1-16,0 0 16,-43-85-16,-105-148 15,105 191-15,22-22 16,-64-105-16,85 84 15,-21 0-15,20 21 0,22-21 16,0 22-16,0-86 0,22 86 16,-1-1-16,42-63 0,1 84 15,-22 1-15,64-43 0,-43 64 16,1-1-16,63-41 16,-42 41-16,-22 1 0,22 0 0</inkml:trace>
  <inkml:trace contextRef="#ctx0" brushRef="#br0" timeOffset="53410.26">7091 10922 0,'0'0'0,"0"-21"0,0 0 0,-21 0 16,-1 21-16,1 21 15,21 0-15,0 0 16,-21 0-16,-21 43 0,42-1 15,-21-20-15,-1-1 0,22 21 0,-21-20 16,-21 41-16,42-41 16,0-1-16,-21 22 0,0-22 15,21-21-15,0 21 16,0-20-16,21-22 16,0 0-1,0-22-15,0 1 0,43-21 16,-43 0-16,0 20 15</inkml:trace>
  <inkml:trace contextRef="#ctx0" brushRef="#br0" timeOffset="53810.03">7472 10795 0,'0'0'0,"-21"42"16,-1-20-16,1-1 15,0 21-15,21 0 0,-21 1 16,0 41-16,0-20 0,-1-22 15,22 43-15,-21-43 16,0 1-16,21-1 0,-21 0 16,21-21-16,0 1 0,0 20 15,0-21-15,-21-21 16,21-21 0,0 0-16,0 0 15,0-22-15,0 1 0,21 0 0,21-43 16,-21 21-16,22 22 15,-22 0-15,21-1 0,1 1 0,-1 21 16,0 0-16,1 0 0,84 21 16,-85 21-16,0 0 0,-21 0 15,1 21-15,-1 1 16,-21 63-16,0-64 0,0 0 16,0 64-16,-21-64 0,-1 1 15,-41 20-15,42-20 16,0-22-16,-1 0 0,1 0 0,-21-21 15,0 0-15,20 0 16,1 0-16,-21-21 0</inkml:trace>
  <inkml:trace contextRef="#ctx0" brushRef="#br0" timeOffset="53982.93">6816 11155 0,'0'-21'31,"21"21"-31,0 0 0,21-21 16,1 21-16,-1-22 0,43 22 15,-43-21-15,0 21 16,22 0-16,-22-21 0,22 21 0</inkml:trace>
  <inkml:trace contextRef="#ctx0" brushRef="#br0" timeOffset="54966.37">9419 11261 0,'0'0'0,"-21"-21"0,21-22 0,0 22 0,-21-21 0,21-1 15,0 22-15,0 0 16,-21 21-16,-1 0 16,1 21-16,0 0 15,0 1-15,0 62 0,0-41 16,-1-1-16,1 0 0,21 1 15,0 20-15,-21 22 0,21-43 16,0-21-16,0 43 0,0-43 16,0 0-16,21 0 0,0-21 15,1 0-15,41 0 0,-21 0 16,-20 0-16,41-21 16,-21 0-16,1 0 0,20-22 15,-42 1-15,1-64 16,-22 64-16,0-43 15,-22 43-15,1 0 0,-42-22 16,42 22-16,-1 21 0,-41-1 16,42 22-16,0 0 0,42 0 31,0 0-15,0 0-16,21 0 0,-20 0 15,20 0-15,21 0 0,-20 0 0,20 0 16,43 0-16,-42-21 15,-22 21-15,64-21 0,-64 0 16,0 0-16,-20 21 0,-1-21 16,0 21-16,21-22 15,-42 44 1,-21-1 0,0 0-16,21 0 0,-21 0 15,0 22-15,21-1 0,-22 64 16,1-64-16,0 22 0,21 63 15,-21-64-15,0 85 16,21-63-16,0 0 0,0 84 16,0-63-16,0-22 0,21 107 15,0-106-15,0-1 0,0 107 16,1-85-16,-22-22 16,21 86-16,-21-86 0,0 149 15,0-169-15,0-22 16,0 21-16,0-20 0,0-1 15,-21 0-15,-1-20 0,1-22 16,-42-22-16,42 1 16,-1-21-16,-20-43 0,0 22 15,21-1-15,-22 1 16,22-22-16,-21 0 0,-1-126 16,22 105-16,0-106 0,21 106 15,0-21-15,21 22 0,22-86 16,-1 106-16,0 1 0,64-43 15,-42 63-15,-22 1 0,85-22 16,-85 43-16,22 21 0,-22-22 16,0 22-16,22-21 15,42-1-15,-64 22 0,22 0 0</inkml:trace>
  <inkml:trace contextRef="#ctx0" brushRef="#br0" timeOffset="55346.15">11896 11218 0,'0'0'0,"0"-42"0,-22 0 16,22-1-16,0 1 0,0-43 15,0 22-15,0 21 0,0-1 16,0 1-16,0 0 0,0-1 0,0 22 16,0-21-16,0 21 0,22 21 15,-22 42 1,0 0-16,0 1 16,0-1-16,0 21 0,0 1 0,0-1 15,-22 22-15,1-21 0,21-1 16,-21 22-16,0-22 0,21-20 0,0 20 15,-21 1-15,21-22 0,-21-21 16,21 0-16,0 0 0,-22-21 16,1 0-1,0 0-15,0 0 0,21-21 16</inkml:trace>
  <inkml:trace contextRef="#ctx0" brushRef="#br0" timeOffset="56097.72">11536 11134 0,'0'0'16,"21"0"0,0 0-16,21 0 0,-20 0 15,20-21-15,21 21 0,128-43 16,-128 22-16,22 21 16,-21-21-16,20 0 0,-20 0 0,63-22 15,-85 1-15,0 21 16,22-43-16,-43 22 0,0 0 15,-21-1-15,0 22 16,0 0-16,0 0 0,-21 21 16,0 21-1,0 0-15,0 0 0,-43 85 16,43-42-16,0-22 0,0 0 16,21 1-16,-22-1 0,-20 64 15,42-64-15,0 0 0,-21 43 16,0-64-16,21 22 0,0-22 15,0 0-15,0 0 0,0 21 16,0-63 0,0 0-1,21-21-15,0 21 16,21-43-16,-20 22 0,-1-1 16,21-41-16,-21 41 0,0 22 15,22-21-15,-22 21 16,0 21-16,0 0 15,-21 21-15,0 0 0,0 0 16,0 0-16,0 43 16,0-22-16,0 22 0,0-43 15,21 21-15,1 1 16,-1-22-16,-21 0 0,42 21 16,-21-21-16,0-21 0,43 0 15,-22 0-15,-21 0 0,22 0 16,-22 0-16,21 0 0,64-63 15,-64 21-15,22-22 16,-43 22-16,0-1 0,0-20 16,1 21-16,-22 20 0,0-41 15,0 42-15,-22 21 16,1 0-16,0 0 0,0 0 0,-64 21 16,64 21-16,0-21 15,0 43-15,0-22 16,21 64-1,21-21-15,0-43 16,0-21-16,43 0 0,-43 1 16,21-22-16,-21 0 0,22 0 15,-22 0-15,106-22 16,-85 1-16</inkml:trace>
  <inkml:trace contextRef="#ctx0" brushRef="#br0" timeOffset="57246.06">14563 11282 0,'0'0'0,"-22"21"0,44-42 47,-1 0-47,0 0 0,0-1 0,21-41 16,-20 42-16,20-22 15,-21 1-15,0 21 0,0-21 0,43-43 16,-64 43-16,21-1 0,-21 22 16,0-21-16,21 21 0,-21-1 15,-21 22 1,0 0-16,0 43 0,0-22 16,-1 0-16,22 21 0,-21 1 15,0-22-15,21 21 0,0 1 0,0 62 16,0-62-1,0-22-15,0 21 0,0-21 16,0 1-16,64 20 16,20-42-1,-63-21-15,1 21 16,-1-21-16,0-1 0,64-62 16,-43 63-16,0-22 0,22-20 15,-43 42-15,64-22 16,-43 22-16,-21 0 0,43 0 15,-43 21-15,0 0 0,0 21 16,-21 0-16,0 43 16,-21-43-16,0 0 15,-22 42-15,22-41 0,0 20 16,-21-21-16,21 0 0,-1 0 16,-20 22-16,42-22 0,0 0 15,21-21 1,0-21-1,22 0-15,-22 0 0,0-1 0,21 1 16,-20-21-16,20 21 0,-21-22 0,21 22 16,-20-21-16,-1 21 15,21-22-15,0-20 0,-42 42 16,-21 42 15,0 0-31,21 0 0,-21 0 16,0 22-16,21-22 0,0 21 0,-21 22 15,21-43-15,0 21 0,0-21 16,0 1-16,0-1 0,42 21 16,-21-21-16,0-21 0,43 0 15,-43 0-15,21 0 0,43 0 16,-43-21-16,1 0 16,-1 0-16,21 0 0,-20-22 15,-1 22-15,22-64 0,-22 64 0,-21-21 16,0 0-16,0 20 15,-21 1-15,0-21 0,-21 42 16,0 0 0,0 21-16,-21 21 15,20-20-15,1 20 0,0 21 16,0-20-16,21 20 0,-64 149 16,64-149-16,0 22 0,-21 63 15,0-63-15,0 105 16,21-105-16,-21 0 0,0 84 15,-1-84-15,-41 169 16,42-191-16,0 22 0,-1-22 16,1-20-16,0 20 0,-21 1 15,42-22-15,0-21 0,-21-21 16,21-21 0,0-21-16,21 21 0</inkml:trace>
  <inkml:trace contextRef="#ctx0" brushRef="#br0" timeOffset="57579.87">16235 11113 0,'0'0'0,"-21"-43"0,21 1 16,-22 0-16,22 20 0,0-20 15,0 21-15,0 0 0,43 0 16,-22-1-16,85 22 15,-64 0-15,0 0 0,43 43 16,-64-22-16,22 21 0,-22-21 16,0 22-16,0-1 0,-21 43 15,0-43-15,-21 0 0,-21 22 16,-1-43-16,1 0 0,-43 22 16,43-22-1,0 0-15,-43-21 0,43 0 16,20 0-16,-20 0 0,42-21 15,0 0 1,21-1-16,0 1 0,22 0 16,-22 0-16,21 0 0,1 0 0,-22-1 15</inkml:trace>
  <inkml:trace contextRef="#ctx0" brushRef="#br0" timeOffset="57992.63">16849 11070 0,'0'-84'31,"0"62"-15,0 1-16,0 0 0,0 0 0,0 0 15,21 0-15,0 21 16,0 0-16,0-22 0,0 22 0,1 0 16,41 0-16,-42 22 0,0-1 15,22-21-15,-22 21 0,0 0 16,21 43-16,-42-43 0,0 21 15,0-21-15,0 22 0,0-22 0,0 21 16,-21-21-16,0 0 0,0 1 16,0-1-16,-22 0 15,22-21-15,0 0 0,0 0 16,21-21 0,0 0-16,0-1 0,0 1 0,0 0 15,0-21-15,21 21 0,43-85 16,-43 85-16,0-22 15,21 22-15,-21 0 0,1 0 0,41 0 16,-42-1-16,22 22 0,-1 0 16,-21 0-16,0 0 15,0 0-15,1 0 0,-1 22 0,21-1 16,-42 0-16,0 0 16,0 0-16</inkml:trace>
  <inkml:trace contextRef="#ctx0" brushRef="#br0" timeOffset="60069.44">17547 11155 0,'0'0'0,"0"21"16,21-21 0,0 0-16,-21-21 0,22 0 15,-1 21-15,21-21 0,-21-1 16,0 1-16,43-21 16,-43 21-16,0-22 0,0 22 0,22-42 15,-43 42-15,0-1 0,0 1 16,0 0-16,0 0 0,-21 21 15,-1 0-15,1 0 16,0 21-16,-21 0 0,21 0 0,-1 1 16,1-1-16,0 21 15,0-21-15,0 22 0,21-22 0,-21 42 16,21-20-16,0-22 0,0 42 16,0-42-16,0 1 15,21-22-15,-21 21 0,21 0 0,0-21 16,21 0-16,1 0 0,-22 0 15,21 0-15,1-21 0,-22 0 16,127-43 0,21-63-16,-126 106 15,-1-21-15,-21-1 16,21 1-16,-20 21 0,-22-22 0,0 22 16,0 0-16,0 0 0,0-21 15,-22 42-15,-20 0 16,0 0-16,21 21 0,-22 0 15,22 0-15,21 21 0,0 1 16,0-22-16,0 21 16,0-21-16,0 1 0,21-1 0,0 42 15,1-42-15,-1 22 0,0-1 16,-21-21-16,21 0 0,-21 1 16,0-1-1,-21-21 1,21-21-16,-21-1 15,0 1-15,-1 21 0,1-21 16,0 0-16,0 0 0,0 0 16,0 21-16,-1 0 15,1 0 1,21 21 0,21 0-1,1-21-15,20 0 16,-21 0-16,0 0 0,0 0 0,22 0 15,-22 0-15,21 0 0,43-21 16,-43 0-16,128-43 16,-107 22-16,-21 21 15,64-22-15,-42 1 0,-43 21 16,21-22-16,-21 22 0,1-42 16,-22 42-16,-22-1 15,1 22-15,0 0 16,0 0-16,-21 22 0,20-1 15,1-21-15,0 21 0,0 0 16,21 0-16,0 43 0,0-43 0,0 0 16,0 21-16,0-20 0,0-1 15,42 63 1,-42-62-16,0-1 0,21 21 16,-21-21-16,-21-42 46,0 0-46,0 21 16,0-21-16,21 0 16,-21 21-16,42 21 47,0-21-47,0 0 0,0 0 15,0 0-15,1 0 16,-1 0-16,21 0 0,0-21 0,-20 21 15,62-43-15,-41 22 16,-1 21-16,-21-42 0,21 21 16,-20-1-16,41-20 0,-42 21 15,0 0-15,1-22 16,-22 22-16,0 0 16,0 42-1,-22-21-15,1 21 0,0 1 0,0 20 16,0-21-16,-22 21 15,43 1-15,-21-22 0,21 21 16,-21-21-16,21 22 0,0-22 0,42 42 16,-20-41-16,20-1 15,-21-21-15,21 0 0,64 0 16,-63 0-16,-1 0 16,0-21-16,1-1 0,-1 1 15,64-63-15,-64 41 16,0 22-16,-20-21 0,-1-1 15,0 22-15,0 0 0,0 0 0,0 0 16,-21 0-16,-21 42 31,0 0-31,0 0 0,0 0 16,0 0-16,-1 43 16,1-43-16,0 21 0,21 22 15,0-43-15,0 21 0,0-20 16,0-1-16,0 0 0,21 0 15,0-21-15,1 0 0,-1 0 0,0 0 16,0 0-16,0 0 0,22 0 16,-22-21-16,0 0 0,0 0 0,0-22 15,0 1-15,-21 21 0,22-43 16,-22 43-16,0-21 16,0-1-16,-22 22 0,1 21 15,-21-42-15,21 42 16,-43 0-16,43 0 15,0 0-15,42 0 32,0 0-32,22 0 15,-22 0-15,0 0 0,21-21 16,-21 21-16,1 0 0,62 0 16,-41 0-16,-1 0 0,0 0 15,1 0-15,-22 0 0,42 0 16,-20 21-16,-22 0 0,0 21 15,-21-20-15,0 20 0,0-21 16,0 0-16,0 43 16,-21-43-16,0 0 0,-22 64 15,43-64-15,-21 0 16,0 0-16,21 0 0,-21 1 16,21-1-16,-21-21 0,-1 0 15,22-21 1,0-1-1,0-20-15,0 21 0,0 0 0,0-22 16,85-84-16,-64 85 16,22 0-16,-22-1 0,21 1 15,22 0-15,41-43 0,107 22 32,-191 63-32,43 0 15,-64 42-15,0 21 16,0-41-16,0 20 0,0 43 15,0-43-15,0 0 0,0 64 16,0-64-16,0 1 0,0 41 16,21-62-16,0 20 0,0 0 15,0-21-15,1-21 16,-1 0-16,0 0 0,0 0 0,21 0 16,-20 0-16,-1-21 15,21-21-15,-21 21 0,0 0 16,22-43-16,-22 22 15,0-1-15,0-41 0,-21-1 16,0 64-16,0-21 0,0 20 16,-42-20-16</inkml:trace>
  <inkml:trace contextRef="#ctx0" brushRef="#br0" timeOffset="60282.32">19219 10520 0,'0'0'0,"-21"-21"15,0 21-15,0 0 78</inkml:trace>
  <inkml:trace contextRef="#ctx0" brushRef="#br0" timeOffset="61737.51">402 13145 0,'0'0'0,"21"-22"15,-21 1-15,-21 42 16,0 1-1,0-1-15,0 0 0,-1 21 0,22-21 16,-21 22-16,0-1 16,0-21-16,0 22 0,21 20 15,-21-21-15,-22 85 16,22-105-16,0 20 0,0 0 16,0-21-16,21 1 0,0-1 15,0-42 1,0-1-16,21 1 15,21-21-15,-21 0 0,43-22 16,-22 22-16,0-1 16,1 22-16,-22-21 0,21 21 15,43-22-15,-64 22 16,21 21-16,-20 0 0,-1 0 0,0 21 16,0 1-16,-21-1 0,0 0 15,21 42-15,-21-20 0,21 41 16,-21-62-16,0 20 15,22 21-15,-1-41 0,-21-1 16,42 21-16,-21-21 16,0-21-16,22 0 15,-22 0-15,21-42 16,1 21-16,-22 0 0,0-22 16,21 22-16,-21-21 0,43-64 15,-22 64-15,-21-1 0,1-20 16,-1 20-16,0 1 0,0 0 0,-21-1 15,0 22-15,0 0 16,-21 21 0,0 21-16,0-21 0,-1 43 15,1-1-15,21-21 0,-21 0 16,21 22-16,0-22 16,0 21-16,0 0 0,0-20 0,0 20 15,0 0-15,21-21 16,43 1-16,-43-22 15,42 0-15,-41 0 16,20-22-16,21-20 0,-41 21 16,20-21-16,-21 20 0,0 1 15,22 0-15,-1-42 0,-42 41 16,21-41-16,0 42 16,0 0-16,-21 42 31,0 0-31,0 21 0,0-21 15,0 1-15,0-1 0,-21 21 16,21-21-16,-21 22 0,21-22 16,0 0-16,0 0 0,-21 0 15,21 22-15,0-65 32</inkml:trace>
  <inkml:trace contextRef="#ctx0" brushRef="#br0" timeOffset="62092.31">1778 12975 0,'0'0'16,"-21"0"-16,0 0 0,-1 21 16,22 1-16,0-1 0,0 0 15,0 0-15,0 0 16,0 0-16,0 1 0,0-1 15,22-21-15,-1 0 16,0 0-16,0 0 0,0 0 16,0-21-1,-21-1-15,22 1 0,-22 0 16,0 0-16,0-21 0,0 20 16,0 1-16,-22 0 0,1 0 15,-21 0-15,21 21 16,-22 0-16,22 21 15,0 0-15,0 0 0,21 22 16,0-22-16,0 42 0,0-42 16,0 22-16,0-22 15,0 0-15,0 0 0,42 22 0</inkml:trace>
  <inkml:trace contextRef="#ctx0" brushRef="#br0" timeOffset="62583.03">2413 13018 0,'0'0'0,"21"-22"0,-21-20 16,0 0-16,0 21 15,0-1-15,0-20 0,0 21 16,-21 21-16,21 21 16,-21 21-16,21 1 0,-21-1 15,-1 0-15,1 22 0,21-22 16,-21 64-16,0-64 0,0 22 15,21 21-15,0-43 16,0 43-16,0-43 0,0-21 16,42 21-16,-21-20 15,22-22-15,41 0 0,-41 0 16,-1-22-16,43-20 16,-43 0-16,43-22 15,-64 43-15,21-21 0,43-85 16,-64 84-16,-21-20 15,0 21-15,0-22 0,0-63 16,0 85-16,0-1 0,0 22 16,0 0-16,-21 21 15,21 21-15,-21 0 0,21 1 0,-22 20 16,22 21-16,-21-20 0,21 63 16,0-43-16,-21 1 15,0 41-15,21-62 0,-21 20 16,21 22-16,0-43 0,21 43 15,0-64 1,21 0-16,1-21 16,-22 0-16,64-21 0,-43 21 15,21-21-15</inkml:trace>
  <inkml:trace contextRef="#ctx0" brushRef="#br0" timeOffset="63398.07">4403 12721 0,'0'0'0,"0"-21"0,-22 21 0,1 0 16,0 0-16,0 21 0,0 0 16,0 64-16,-1-43 0,1 64 15,21 0 1,0 42-16,0-84 15,0 63-15,0-85 16,0 0-16,0-20 0,0 20 16,0 21-1,0-41-15,0-44 32,0 1-32,0 0 0,0-21 15,0 21-15,0-1 0,21-20 16,1 21-16,-1-21 0,0 20 0,0 1 15,21-21-15,-20 21 0,20 0 0,0-1 16,1 22-16,-22-21 0,63 21 16,-62 0-16,62 21 15,-63 1-15,1-1 0,-1 0 16,-21 0-16,0 0 0,0 43 16,-21-43-16,-1 0 15,-20 21-15,0-20 0,21-1 16,-43 21-16,-63-21 15,106-21 1,0 0-16,-22 0 0,22 0 16,21-21-16,-21 0 15,21 0 1,21 21 0,-21 21-16,21-21 15,1 21-15,-1 0 0,21 0 16,0-21-16,22 22 15,-43-22-15,21 0 0,1 0 0,-1 0 16,0 0-16,1 0 0,-1 0 16,22-22-16,-22 22 0,43-42 15,-43 21-15,0 0 0,-21 0 16,43-22-16,-43 1 0,21-22 16,-20 43-16,-22-21 15,0-22-15,0 43 0,0 0 16,-64 63 15,43-20-31,0 20 0,21-21 0,-21 21 16,-22 85-16,22-105 15,21 62 1,0-63-16,0 1 0,0 20 16,21-21-16,0 0 0,22-21 15,-1 0-15,-21 0 0,43 0 16,-22 0-16</inkml:trace>
  <inkml:trace contextRef="#ctx0" brushRef="#br0" timeOffset="65941.13">7239 13039 0,'0'0'0,"0"21"31,0 0-15,0 0-16,0 0 0,0 1 16,0 20-16,0-21 0,0 21 0,0-20 15,0 20-15,0-21 0,0 21 0,0-20 16,21 20-16,-21-21 15,0 0-15,21 43 0,-21-43 16,21 0-16,1-21 16,-1 0-16,0 0 15,0-21 1,0 0-16,0 0 0,1-1 0,-1-20 16,0 0-16,21-22 15,-21 43-15,1-21 0,20-22 16,-21 22-16,-21 0 0,21-1 15,0 22-15,1-21 16,-22 63 15,0 0-31,0 0 0,0 0 16,0 1-16,0-1 0,0 21 0,0 43 16,0-64-16,0 21 15,0-21-15,0 1 16,21 20-16,-21-21 0,21-21 15,0 21-15,0-21 16,0 0-16,1 0 0,-1 0 16,0 0-16,42-21 15,-41 0-15,20 21 0,-21-21 16,21 0-16,-20-1 0,41-41 16,-42 42-16,43-43 0,-64 43 15,21-21-15,-21 21 0,0-1 16,0 1-16,0 0 0,0 0 15,-21 21-15,-22 0 16,22 21-16,0 0 16,0 0-16,21 22 0,-21-22 0,0 42 15,-1-41-15,22 20 0,0 0 16,0 1-16,0-1 16,0-21-16,22 0 15,41 22-15,-42-22 0,0-21 16,1 0-16,20 0 0,-21 0 15,64 0-15,-64-21 16,21-1-16,43 1 0,-43 0 16,1-21-16,-22 21 0,21-1 15,-21-20-15,22-21 16,-22 41-16,-21 1 0,0 0 0,0 0 16,0 0-16,-43 0 15,22 21-15,-21 0 16,21 0-16,0 0 0,-1 21 15,22 0-15,0 0 0,0 0 16,0 0-16,0 1 0,43 20 16,-22-21-16,21 0 0,1 43 15,-22-43-15,0 0 16,42 21-16,-41-42 0,20 22 16,0-1-16,-21 0 0,1-21 15,-1 0-15,0 0 16,21 0-16,-21 0 0,1 0 15,20-42-15,-21 42 16,-21-22-16,42-20 0,-20 0 16,-1 21-16,21-43 0,-42 43 15,21 0-15,0 0 16,1-1-16,-22 1 0,0-21 16,0 63 15,0 0-31,0 0 0,0 1 0,-22-1 15,22 0-15,0 0 0,-21 21 16,21-20-16,0-1 0,0 0 16,21 0-16,1 0 0,-1 0 15,0-21-15,0 22 0,43-22 16,-43 0-16,63-22 16,-62 1-16,41 0 15,-42 0-15,0 0 0,-21 0 16,22-1-16,-1 1 15,0 0-15,-21-21 0,21 21 16,-21 42 15,0 0-31,0 0 16,-21 0-16,21 0 0,-21 64 16,21-43-16,0 1 0,-21 63 15,-1-64-15,22 85 16,0-64-16,-21 1 0,21 63 15,0-42-15,0-22 0,0 106 16,0-84-16,0 0 0,0 84 16,21-84-16,1 148 15,-22-149-15,0 1 16,0 0-16,0-22 0,0 1 0,0 105 16,0-127-16,-22-21 15,1 22-15,0-22 0,-21-21 16,-22 0-16,43 0 0,-21 0 15,-22-42-15,22-1 0,21 1 16,-64-64-16,43 43 0,-1-22 16,-20-63-16,42 63 15,21-21-15,0-63 16,0 63-16,0 21 0,63-105 16,-42 105-16,43-63 15,-22 63-15,1 22 0,84-128 16,-64 128-16,-21 21 0,1-22 15,20 22-15,-20-1 0,62-41 16,-62 41-16,-1 22 0</inkml:trace>
  <inkml:trace contextRef="#ctx0" brushRef="#br0" timeOffset="66566.29">11049 12488 0,'0'0'15,"0"22"1,0-1 0,0 0-16,0 21 0,0-21 0,0 22 15,0 20-15,0-20 16,0 20-16,0 1 0,0-22 0,0 106 16,0-106-16,-21 1 15,0-1-15,21 0 0,0-20 16,-43 20-16,43-21 0,-21 0 15,0-21-15,0 0 32,21-21-32,0 0 0,0 0 15,0 0-15,21-22 16,0 1-16,0 21 0,0-22 16,1 22-16,20-21 0,21-22 15,-20 43-15,-1 0 0,43-21 16,-43 42-16,0 0 0,1 0 15,-1 21-15,0 0 0,-20 21 0,41 22 16,-42-43-16,-21 21 0,0 1 16,0-22-16,0 85 15,-21-85-15,0 0 0,-43 21 16,22-20-16,21-1 0,-21-21 16,-1 21-16,22-21 15,-64 0-15,64 0 0,0 0 16,0 0-16,21-21 15,0 0-15,21-1 16,0 1-16,43-21 0,-22 21 16,0-22-16</inkml:trace>
  <inkml:trace contextRef="#ctx0" brushRef="#br0" timeOffset="66767.18">11980 12954 0,'0'0'0,"0"21"16,0 0-16,0 1 15,-21-1-15,0 0 0,0 21 16,0-21-16,21 1 0,0 20 16,-22-21-16,22 0 0,-21 0 15,21 1-15,-21-1 0,21 0 16,0 0-16,21-21 31,0 0-31,1-21 0,-1 0 16</inkml:trace>
  <inkml:trace contextRef="#ctx0" brushRef="#br0" timeOffset="67107.98">12213 12615 0,'0'0'0,"0"-21"0,-21 0 0,0 0 16,0 21-16,-1 0 0,1 0 0,0 21 15,0 0-15,0 0 16,21 1-16,0-1 0,0 21 15,21-21-15,21-21 16,-21 21-16,1-21 0,20 0 16,-21 0-16,0 0 0,22-21 15,-22 21-15,0-21 0,21 0 16,-42 0-16,0 0 0,0-1 16,0 1-16,0 0 15,-21 0-15,-21 0 0,21 21 0,-43 0 16,43 0-16,-21 0 15,-22 0-15,22 0 16,-22 84-16,64-62 16,0 20-16,0 21 0,0-20 15,43-1-15,-22-21 0,0 22 16,21-1-16,-21-21 0</inkml:trace>
  <inkml:trace contextRef="#ctx0" brushRef="#br0" timeOffset="67891.53">13102 13081 0,'21'-21'0,"-42"42"0,63-63 0,-42 21 0,0-1 15,0 1-15,-21 0 16,-21 21-16,21 0 0,-64 0 16,43 0-16,-1 0 15,-41 42-15,41-20 0,22-1 16,-63 63-16,62-62 15,22-1-15,0 0 0,0 0 16,0 21-16,0-20 0,22-1 16,41-21-1,-42 0-15,43 0 0,-43 0 16,21 0-16,22-21 16,-22-1-16,-21 22 0,43-42 15,-43 21-15,0 0 0,0 0 16,-21-1-16,0 1 0,21-21 15,-21 21-15,0 0 0,0-1 16,0 1-16,-21 42 16,21 1-1,0-1-15,-21 0 0,0 0 0,21 21 16,-21-20-16,21 20 0,-21 43 16,21-43-16,-22 0 0,1 149 15,21 63 1,0-191-1,0 64-15,0-63 16,-21-1-16,21 85 0,0-84 16,-21 21-16,21 63 15,0-85-15,0 22 0,0 0 0,0-22 16,0 22-16,0 84 16,0-84-16,0-1 0,0 128 15,0-148-15,0-1 0,0 43 16,0-43-16,0 1 15,0-22-15,-21-21 0,-43 22 16,43-43-16,0 0 0,-64 0 16,64-21-16,-21-22 0,21 22 15,-22-21-15,1-1 16,-64-62-16,43 41 0,-1 1 16,-63-107-16,64 86 0,20-1 15,-41-106-15,62 86 16,22-1-16,0 0 0,0 0 0,22 0 15,41-105-15,-42 126 0,22 0 16,20 1-16,-21-1 16,1 0-16,63-42 0,-43 64 0,-21 20 15,107-84-15,-86 106 16,-21 0-16,1 0 16,63-21-16,-64 42 0,0-22 15,-21 22-15,22 0 0,20-21 16</inkml:trace>
  <inkml:trace contextRef="#ctx0" brushRef="#br0" timeOffset="68213.35">13716 13356 0,'21'0'32,"0"0"-32,0 0 15,1 0-15,-22-21 16,-22 21 15,1 0-31,0 0 0,0 0 16,0 0-1,0 0-15,21 21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9T04:38:10.81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1101 212 0,'0'0'0,"0"-21"16,0 42 30,0 0-46,0 0 0,0 0 16,0 22-16,0-22 0,0 21 16,0 0-16,0 1 0,21 41 15,-21-41-15,0-1 0,0 0 16,0 22-16,0-22 0,0 43 16,0-64-16,0 21 0,0-20 15,0 20-15,0-21 0,0 0 16,0 0-16,0 1 0,0-1 15,0-42 32,21-1-47,-21 1 0,0 0 16,0-21-16</inkml:trace>
  <inkml:trace contextRef="#ctx0" brushRef="#br0" timeOffset="620.71">1143 360 0,'-42'-106'31,"42"85"-31,0 0 0,0-22 16,21-20-1,0 42-15,0 0 16,0-1-16,22 1 0,-22 0 16,106 21-16,-85 0 15,43 0-15,-22 0 16,-42 0-16,22 42 0,-1 1 16,-21-1-16,22 43 0,-43-43 15,0 64-15,-22-64 16,1 1-16,-63 41 0,41-41 15,1-1-15,-43 21 16,43-41-16,0-1 0,20 21 16,-20-42-16,21 21 0,-21 0 15,20-21-15,1 0 0,0 0 16,0 0-16,21-21 16,0 0-16,0 0 0,0 0 15,0 0-15,0-1 16,0 1-1,21 21-15,0 0 0,0 0 16,1 0-16,-1 0 0,0 21 0,0 1 16,0-1-16,-21 0 0,21 0 15,22 43-15,-43-22 0,0 0 16,21-21-16,-21 22 0,21-22 16,0 42-16,0-41 15,-21-1-15,43 0 0,-43 0 16,21 0-16,0-21 15,0 0-15,0 0 16,1 0-16,-1 0 0,-21-21 16,21 0-16,0 21 0,0-64 15,0 43-15,-21 0 0</inkml:trace>
  <inkml:trace contextRef="#ctx0" brushRef="#br0" timeOffset="1086.01">1863 847 0,'0'0'0,"0"21"0,0 0 16,0 0 0,21-21-1,0 0-15,0 0 0,0-21 16,0 0-16,1 0 0,-1 0 15,0-1-15,21 1 0,1-21 16,-22 0-16,0 20 0,-21-20 16,0 0-16,0-1 15,0 22-15,0 0 0,0 0 16,-21 21-16,0 0 16,-1 0-16,1 0 0,-21 0 15,21 21-15,0 0 16,-1 0-16,1 1 0,0 20 0,0 21 15,0-20 1,21-22-16,-21 64 0,21-64 16,0 21-16,0-21 0,0 22 0,0-22 15,21 0-15,0 0 0,-21 0 16,21-21-16,0 21 0,0-21 0,1 0 16,-1 0-16,21 22 0,-21-22 15,0 0-15,1 0 0,20 0 0,-21-22 16,0 22-16,22-21 15,-22 0-15,21 0 0,0 0 0,-20 0 16,20-22-16,0 22 0</inkml:trace>
  <inkml:trace contextRef="#ctx0" brushRef="#br0" timeOffset="1368.85">2773 0 0,'0'0'0,"-21"0"0,-1 0 0,1 0 16,0 0 0,21 21-16,-21 0 0,21 22 15,0 41-15,0-20 16,0-22-16,0 64 0,-21-42 16,21-22-16,-21 21 0,21-20 15,0-1-15,-22 43 16,22-43-16,0 0 0,0-20 15,0 20-15,0-21 0,0 21 16,0-20-16,22-22 16,-1 0-16,0-22 15,0 22-15,-21-21 0,21 0 16</inkml:trace>
  <inkml:trace contextRef="#ctx0" brushRef="#br0" timeOffset="2018.51">3196 677 0,'0'0'0,"21"0"0,0-21 16,1 0-1,-22 0-15,0 0 16,0 0-16,0-1 0,0 1 15,0 0-15,0 0 0,0 0 16,0 0-16,-22-1 16,1 22-16,0 0 15,0 0-15,0 0 0,0 0 16,-1 22-16,-20-1 0,21 0 16,0 0-16,0 0 0,-1 22 0,1-22 15,0 21-15,0-21 0,-21 64 16,20-43-16,1 1 0,21-22 15,0 21-15,0-21 0,0 43 16,0-43-16,0 0 16,21-21-1,43 0-15,-43 0 16,21 0-16,-20-21 0,-1 0 16,0 0-16,42-22 0,-41 22 15,-1-21-15,0 21 16,0-22-16,0 1 0,0-22 0,-21 22 15,0 21-15,22-43 16,-22 43-16,0 0 0,0 0 16,0 42 15,-22 0-31,22 0 0,0 1 16,0-1-16,0 0 0,0 21 15,0-21-15,0 22 0,0-22 16,0 21-16,0-21 0,0 22 0,0-1 15,0-21-15,0 0 16,0 1-16,22-1 16,20-21-16,-21 0 15,0 0-15,0 0 0,22 0 16,20-64-16,-20 43 16,-22 0-16</inkml:trace>
  <inkml:trace contextRef="#ctx0" brushRef="#br0" timeOffset="2586.38">3789 64 0,'0'0'0,"0"-22"0,-21 22 16,-1 0-1,22 22-15,0-1 0,0 0 16,0 21-16,0 1 0,-21-1 15,21 43-15,-21-43 16,21 21-16,-21-20 0,21-1 0,-42 106 16,20-84-1,22 20-15,0-41 16,0-1-16,0 22 0,0-43 16,0 21-16,0-21 15,0 0-15,22-21 0,-1 0 16,0 0-16,0 0 0,0 0 15,0 0-15,22 0 0,-22-21 16,0 0-16,21 0 0,-20 0 16,20-22-16,-21 22 0,0-21 0,0 21 15,22-43-15,-22 22 0,-21 21 16,0 0-16,0-22 0,0 22 16,0 0-16,0 42 31,0 0-31,0 0 0,0 1 15,0-1-15,0 0 0,0 21 16,-21 22-16,21-43 0,-21 21 16,21-21-16,0 1 0,0-1 15,0 21-15,0-21 16,0 0-16,21-21 0,0 0 0,0 0 16,43 0-16,-43 0 15,0 0-15,0 0 0,0-21 16,0 0-16,22-21 15,-22 21-15,0-1 0,0-20 16,0 21-16,22-64 0</inkml:trace>
  <inkml:trace contextRef="#ctx0" brushRef="#br0" timeOffset="2888.38">4360 339 0,'0'0'15,"-21"21"-15,21 0 0,0 0 16,0 0-16,0 1 16,21-22-1,0 0 1,1 0-16,-1 0 16,-21-22-16,21 1 0,-21 0 15,0 0-15,0 0 16,-21 0-16,-22-1 0,22 22 15,21-21-15,-42 21 16,21 0-16,0 0 0,-1 21 16,1-21-16,21 22 0,-21-22 15,21 21-15,0 0 0,-21 0 16,0-21 0,21 21-16</inkml:trace>
  <inkml:trace contextRef="#ctx0" brushRef="#br0" timeOffset="3119.31">3408 550 0,'0'0'0,"21"0"31,0 0-31,0 0 15,0 0-15,22 0 16,-22 0-16,21 0 0,22 0 16,-22 0-16,0 0 0,22 0 15,-22 0-15,1-21 0,-1 21 16</inkml:trace>
  <inkml:trace contextRef="#ctx0" brushRef="#br0" timeOffset="3608.19">4445 656 0,'0'0'0,"0"-21"0,0 0 16,21 21 31,0 0-47,-21 21 0,21-21 0,1 21 16,-1 0-16,-21 1 0,21 20 15,0-21-15,-21 21 0,0-20 16,0 20-16,21-21 0,-21 21 15,0 1-15,0-22 0,0 0 16,0 0-16,0 0 0,0 1 16,21-22-16,1 0 31,-1-22-31,-21 1 0,21 0 0,-21 0 16,21 0-16,0 0 0,0-22 15,1 1-15,-1 21 0,-21-22 0,21 1 16,0 21-16,21-43 0,-20 22 15,20 21 1,-21 0-16,0 21 0,-21-21 16,21 21-16,1 0 15,-1 0-15</inkml:trace>
  <inkml:trace contextRef="#ctx0" brushRef="#br0" timeOffset="4037.2">5165 868 0,'21'0'16,"0"0"-1,-21-21-15,21 21 0,-21-21 0,21-1 16,0 1-16,1 0 0,-1 0 15,21-21-15,-42 20 16,0 1-16,21 0 0,-21 0 16,0 0-16,0 0 0,-21 21 31,0 0-31,0 21 16,0 0-16,-1 0 0,1 0 0,0 0 15,0 1-15,0 20 16,21 21-16,-21 64 15,21-105-15,0-1 16,0 0-16,21 0 0,0 0 16,21 0-16,-21 1 0,1-22 15,-1 0-15,21 0 0,-21 0 16,43 0-16,-22 0 0,-21-22 16,22 1-16,-1 0 0,-21 21 15,21-21-15,22-43 0</inkml:trace>
  <inkml:trace contextRef="#ctx0" brushRef="#br0" timeOffset="4635.62">6435 191 0,'0'0'0,"-22"-22"0,22 1 16,0-21-16,0 21 0,0 0 0,-21-1 15,21 1-15,21 21 32,1 21-32,-1 1 15,0-1-15,21 21 0,-21 0 0,22 1 16,-22-1-16,21 22 0,1-22 16,-22 21-16,21-20 0,-21-1 0,22 22 15,20 20-15,-42-41 16,0-1-16,22 43 15,-22-64-15,-21 0 0,0 21 16,0-21-16,0 1 16,0-44-1,0 1 1,0 0-16,0 0 0,21-21 0,-21 20 16</inkml:trace>
  <inkml:trace contextRef="#ctx0" brushRef="#br0" timeOffset="4937.45">7281 0 0,'-21'0'16,"0"0"0,0 0-16,-22 0 0,22 0 15,-63 0 1,62 0-16,-20 42 0,0 22 0,21-1 15,-22-20-15,-41 84 16,41-64-16,22-20 0,-64 62 16,43-62-16,-21 41 15,41-41-15,1-1 0,-21 0 16,42-20-16,0-1 0,0 0 16,0 0-16,21-21 31,0 0-31,0 0 0,1 0 15,41-42-15</inkml:trace>
  <inkml:trace contextRef="#ctx0" brushRef="#br0" timeOffset="5305.47">7345 402 0,'0'21'16,"0"1"0,0-1-16,0 21 0,0-21 0,0 22 15,0-22-15,0 21 0,0 64 16,0-43-16,0-20 16,0 20-16,-21 22 0,21-22 0,0 64 15,0-63-15,0 21 0,-22 63 16,22-85-16,0 85 15,0-84-15,0-1 0,0 64 16,0-84-16,0-1 0,0 43 16,0-64-16,0 0 15,0 21-15,0-63 47,0 0-47,0 0 0,22 0 0,-22-22 16,21 1-16,-21-21 0,0 20 0,21-20 15</inkml:trace>
  <inkml:trace contextRef="#ctx0" brushRef="#br0" timeOffset="5635.46">7345 720 0,'-21'-43'16,"42"86"-16,-42-107 0,-1 22 15,22 0-15,0 20 0,0-20 0,0 0 16,0 21-16,0-1 15,0-20-15,43 42 0,-22-21 16,42 0-16,-20 21 0,-1 0 16,0 0-16,1 0 0,-1 0 15,43 42-15,-43-21 0,-21 0 16,0 1-16,1 20 0,-22-21 16,-22 85-16,1-85 15,-21 0-15,0 0 0,20 22 16,-20-22-16,-43 0 15,43 0-15,21-21 0,0 0 16,-22 21-16,22-21 0,0 0 16,21-21-1,0 0-15,21 0 16,0 21-16,1-21 0,20 21 16</inkml:trace>
  <inkml:trace contextRef="#ctx0" brushRef="#br0" timeOffset="6193.77">8382 423 0,'0'0'0,"0"-63"15,0 42-15,-21 0 16,21-1-16,-21 22 15,-1 0-15,1 0 0,0 0 16,0 0-16,0 0 0,0 0 16,-1 22-16,1-1 0,0 0 0,-64 42 15,64-20-15,-21-22 0,21 21 16,21-21-16,-43 43 16,43-43-16,-21 21 0,21 1 15,0-22-15,0 21 16,21-42-16,22 0 15,-22 0-15,0 0 16,0 0-16,0 0 0,1-21 0,-1 0 16,42-21-16,-42 20 15,43-20-15,-43 0 0,0-1 16,0-20-16,1 21 0,-22 20 16,0-20-16,21 0 0,-21-22 15,0 43-15,0 42 31,0 0-31,0 22 16,-21-22-16,21 21 0,0-21 16,0 22-16,0-1 0,-22-21 15,22 22-15,0-22 0,0 0 16,0 21-16,0-21 0,0 1 0,0 20 16,22-42-16,-1 21 0,0-21 15,0 0-15,21 0 16,-20 0-16,-1 0 0,0-21 15,0 0-15,0 21 0</inkml:trace>
  <inkml:trace contextRef="#ctx0" brushRef="#br0" timeOffset="6464.67">8996 0 0,'0'0'0,"-21"0"0,-1 0 15,1 0-15,0 0 0,0 0 16,21 21-16,0 22 16,-21-22-16,21 21 0,-21 43 15,21-43-15,-22 64 16,22-64-16,0 1 0,-42 84 16,42-106-16,0 21 15,0-21-15,0 22 0,0-22 0,0 0 16,0 0-16,0 0 15,21-21 1,0-21 0,1 0-16</inkml:trace>
  <inkml:trace contextRef="#ctx0" brushRef="#br0" timeOffset="7015.97">9271 0 0,'0'21'47,"0"22"-31,-21-1-16,21 21 0,0-20 15,0 20-15,-21-20 0,21-1 0,-22 21 16,1-20-16,21-1 0,-21 0 0,0-20 15,21 20-15,-42 43 16,42-64-16,-22 0 16,22 0-16,0 0 0,0 0 0,0-42 31,0 0-15,0 0-16,0 0 0,0 0 15,0-22-15,0 22 0,0-42 16,22 41-16,-22-20 0,21 21 15,0-21-15,21-22 16,-21 43-16,1-21 0,20-1 16,0 22-16,-21 0 0,43-21 15,-43 42-15,21 0 0,-20 0 16,-1 0-16,21 0 0,0 21 16,-20 0-16,-1 21 0,0-21 15,-21 22-15,0-1 0,0-21 0,0 22 16,0-1-16,0 0 0,0 22 15,-21-43-15,0 21 16,-22 1-16,22-22 0,21 0 16,-21 0-16,0-21 15,21-21 17,0 0-32</inkml:trace>
  <inkml:trace contextRef="#ctx0" brushRef="#br0" timeOffset="7260">8869 296 0,'0'0'0,"-21"0"0,-1 0 15,1 0-15,0 0 0,21-21 16,21 21-1,0 0-15,1 0 0,20 0 16,-21 0-16,21 0 16,-20 0-16,-1-21 0,21 21 0,-21 0 15,0 0-15,1 0 0,-22-21 32</inkml:trace>
  <inkml:trace contextRef="#ctx0" brushRef="#br0" timeOffset="8410.25">847 1397 0,'-22'0'0,"22"21"62,22-21-46,-1 0-1,0 0-15,0 0 0,0 0 0,22 0 16,-22 0-16,21 0 0,0 0 16,64 0-16,-42 0 0,42 0 15,-22 0-15,-20 0 16,84 0-16,-85 0 16,191 0-16,-169 0 15,21 0-15,0 0 0,21 0 16,-21 0-16,126 0 15,-105 0-15,0 0 0,127 0 16,-105 0-16,126 0 16,-148 0-16,21 0 0,148 0 15,-126 0-15,-22 0 0,169 0 16,-169 0-16,170 0 16,-149 0-16,-21 0 0,170 0 15,-149 0-15,1 0 0,168 0 16,-190 0-16,22 0 0,-1 0 15,0 0-15,1 0 16,168 0-16,-168 0 0,-1-21 0,149 21 16,-170 0-16,317 0 15,-338 0 1,22 0-16,-22 0 0,21 0 0,-21 0 16,0 0-16,0 0 0,-21 0 15,-1 0-15,86 0 0,-106 0 16,-1 0-16,1 0 0,-22 0 15,1 0-15,-1-21 0,-20 21 16,-1 0-16,22 0 16,-43 0-16,-42 0 31,-1 0-15,1 0-16,0 0 0,0 0 15,0 0-15,0 0 0</inkml:trace>
  <inkml:trace contextRef="#ctx0" brushRef="#br0" timeOffset="8540.18">10795 1376 0,'0'0'0,"0"21"47,0 0-16</inkml:trace>
  <inkml:trace contextRef="#ctx0" brushRef="#br0" timeOffset="13243.49">487 2371 0,'0'-21'47,"0"-1"-31,0 1-16,0 0 15,0 0 1,0 0-16,0 0 16,0-1-16,0 1 15,0 0-15,0 0 16,0 42 31,0 0-47,0 0 0,0 22 15,0-22-15,0 21 0,0 1 16,0-1-16,0 0 0,0 64 16,0-42-16,0-22 15,-21 0-15,21 1 0,0-1 0,0 0 0,0 1 16,0-22-16,0 21 15,0-21-15,0 0 0,0 1 16,0-44 15,0 1-15,0 0-16,21 0 0,0 0 16,0 0-16,-21-22 0,21 1 0,0 0 15,1-1-15,-1 1 0,-21 0 16,21 20-16,21-20 0,-21 0 15,1 21-15,20-22 16,0 43 0,-21 0-16,1 21 0,-22 43 15,21-43-15,-21 21 0,21 1 16,-21-22-16,0 21 0,0 43 16,0-43-16,0-21 0,-21 22 15,21-22-15,-21 21 0,21-21 0,-22 1 16,22-1-16,0 0 15,0-42 17,0 0-32,0-1 0,22 1 15,-22 0-15,21 0 16,-21-21-16</inkml:trace>
  <inkml:trace contextRef="#ctx0" brushRef="#br0" timeOffset="13519.7">1143 2201 0,'0'0'0,"0"22"15,0-1-15,0 0 16,0 21-16,0-21 0,0 22 16,0-1-16,0 0 0,0 1 15,0 20-15,-21-20 0,0 41 16,-1-41-16,22-1 15,0-21-15,0 21 0,0-20 0,0 20 16,0-21-16,0 0 16,22-21-1,-1 0-15,0 0 16,0-21-16,0 21 0,0-21 16,-21 0-16,0 0 0</inkml:trace>
  <inkml:trace contextRef="#ctx0" brushRef="#br0" timeOffset="13770.56">931 2667 0,'0'0'0,"21"0"31,1 0-31,-1 0 0,0-21 16,-21 0-16,42 21 0,-21 0 0,43-43 16,-43 43-1,85-42-15,-64 42 16,-21-21-16,22 21 0,-22 0 16</inkml:trace>
  <inkml:trace contextRef="#ctx0" brushRef="#br0" timeOffset="14512.22">1651 2455 0,'0'22'16,"0"-1"-16,0 0 16,-21-21-16,21 21 0,0 0 15,0 0-15,-21 1 0,21 20 16,0 0-16,0-21 0,0 1 15,0-1-15,0 0 0,0 0 16,0 0-16,-22 22 0,22-22 16,-21-21-16,21 21 0,0 0 15,0-42 32,-21 21-47,21-21 0,0 0 16,0-1-16,0 1 0,0 0 15,0-21-15,0 21 0,0-22 16,0 22-16,21-21 0,-21 21 16,21-22-16,1 22 0,-1-21 0,0 21 15,0-1-15,21 1 16,1 21-16,-22 0 0,0 0 0,0 0 16,0 21-16,22 1 15,-22 20-15,0-21 0,0 43 16,0-43-16,-21 0 0,22 42 15,-22-20-15,0-1 16,0-21-16,0 0 0,0 1 16,0-1-16,0 0 15,-43-21 1,43-21 0,0 0-1,0-1-15,0 1 0,0 0 16,0 0-16,21 0 0,1-22 15,-22 22-15,21-21 0,0 21 16,0-22-16,21-20 0,-20 42 16,-1 0-16,0-1 0,0 1 15,0 21-15,0 0 0,1 0 16,-1 0-16,0 21 0,0-21 0,21 64 16,-20-43-16,-1 21 0,0 1 15,-21-22-15,0 21 0,0 22 16,0-22-16,0 22 15,0-43-15,0 0 0,0 0 16,-21 0-16,21 0 0,-43 22 16,43-64 31</inkml:trace>
  <inkml:trace contextRef="#ctx0" brushRef="#br0" timeOffset="14967.96">2561 2921 0,'21'0'15,"0"0"1,1 0-16,-1-21 15,0 0-15,0 0 0,0-1 16,22 1-16,-22 0 16,21-64-16,0 43 0,22-43 15,-43 43-15,0 0 16,22-64-16,-22 85 0,-21-22 16,0-20-16,0 42 15,0 0-15,0-1 0,-21 22 16,-1 0-16,1 0 15,-21 22-15,21-1 16,0 21-16,-22 22 16,43-1-16,-21-21 0,0 64 15,21-42-15,0-22 0,-21 0 16,21 1-16,0-1 0,0 43 16,0-64-16,0 21 0,21 1 15,0-43-15,43 42 16,-43-42-16,0 0 0,42 0 15,-41 0-15,-1 0 16,21 0-16,-21-21 0,0 21 0,22-43 16</inkml:trace>
  <inkml:trace contextRef="#ctx0" brushRef="#br0" timeOffset="15916.41">1397 3323 0,'0'0'0,"-21"-21"32,21 42-32,0 0 0,0 1 15,0 20-15,0 0 0,0 1 16,0-1-16,0 43 16,0-43-16,0 21 0,0-20 15,-21-1-15,21 22 0,-22-22 0,22 64 16,-21-64-16,21-21 15,-21 22-15,21-22 0,0 42 16,0-42-16,21-21 16,22 0-1,-22 0-15,0 0 16,42 0-16,-20 0 0,-22 0 16,42 0-16,-20 0 0,-1 0 15,85-21-15,-63 21 0,-1-21 16,1 21-16,20-21 15,-20 21-15,169-42 16,-149 42-16,86-22 16,-65 1-1,-83 21-15,-44-21 32,1 21-32,0-21 15,0 21-15,0-21 0,0 21 16,-22 0-16,43-21 0,-21 21 0,0-22 15,0 22-15,0 0 0,-1 0 16,44 0 31,-1 0-47,0 0 0,21 0 16,-21 0-16,1 22 0,20-22 15,-21 0-15,64 42 0,-64-21 16,21 0-1,-42 0-15,0 1 16,0-1-16,0 0 0,-21 0 16,0 0-16,-21 0 0,-22 22 15,22-22-15,21 0 0,-64 21 16,64-20-16,-22-22 0,1 42 16,21-42-16,0 0 15</inkml:trace>
  <inkml:trace contextRef="#ctx0" brushRef="#br0" timeOffset="16659.99">3302 3789 0,'0'-21'16,"0"42"-16,0-63 0,0 20 0,0 44 47,0-1-47,0 0 16,0 0-16,0 21 0,0 1 0,21-1 15,-21 127 1,0 1-16,0-128 15,0 127 1,0-105 0,0-43-16,0 0 0,0 0 15,-21-21-15,21-21 32,0 0-32,0 0 0,0 0 0,0 0 15,0-1-15,21-41 16,-21 21-16,21 20 0,0-41 15,-21 21-15,22 20 16,-1-20-16,0 21 0,21-21 16,-21 42-16,1 0 0,41 0 15,-42 21-15,22 0 16,20 21-16,-42 1 0,22-22 16,-1 42-16,-21-20 15,0 20-15,-21-21 16,0-20-16,0-1 0,-21 42 0,-21-42 15,21 1-15,-22-22 16,1 21-16,-106 0 16,105-21-16,-41 0 15,41 0-15,22 0 0,-21 0 16,21 0-16,21-21 16,0 0-16,21-1 15,0 22-15,0-21 0,22 21 0</inkml:trace>
  <inkml:trace contextRef="#ctx0" brushRef="#br0" timeOffset="17108.73">4149 4233 0,'-22'22'31,"22"-1"-31,0 0 0,-21 0 16,21 0-16,-21 22 0,0-22 16,0 0-16,21 21 0,-21-21 15,-1 1-15,22 20 0,0 0 16,-21 22 0,21-43-16,0 0 0,43-21 15,-22 0-15,0 0 16,0 0-16,21 0 0,-20 0 15,-1-21-15,0 21 0,21-21 0,22-22 16,-43 22-16,42-42 16,-41 42-16,-22-1 0,21-83 15,-21 62-15,-21-20 16,-1 42-16,1-1 16,-21-20-16,0 42 0,20 0 15,1 0-15,-21 0 16,21 0-16,-22 42 0,22-20 0,0-1 15,0 42 1,21 22 0,0-64-16,0 0 0,21 22 15,0-22-15,0-21 0</inkml:trace>
  <inkml:trace contextRef="#ctx0" brushRef="#br0" timeOffset="17675.4">5143 4360 0,'0'0'0,"0"-21"0,0 0 0,0 0 0,0 0 15,0 0-15,0-1 16,0 1-16,-42 0 0,21 21 16,-64 0-16,43 0 15,0 21-15,20 0 0,-20 1 16,-85 62-16,106-63 15,-21 22-15,-22 20 0,43-42 16,21 1-16,0 20 0,0-21 16,0 0-16,0 0 0,0 1 15,0-1-15,21 0 0,0-21 16,0 0-16,1 21 0,20-21 0,64 0 16,0-42-1,-64 42-15,-21-43 16,21 22-16,-20 0 0,20 0 0,21-64 15,-41 43-15,-1 0 0,21-64 16,-21 42-16,-21 1 16,21-1-16,-21 22 0,22-22 0,-22-84 15,0 106-15,0 21 16,0-22-16,0 22 0,0 0 16,0 0-16,-22 42 15,22 0 1,-21 0-16,0 22 0,21-1 0,0 0 15,-21 128 1,21-107-16,-21-20 0,21 20 16,0 1-16,0-1 0,0 22 15,0-43-15,0 0 0,0 22 16,21-22-16,21 1 16,-21-22-16,22 0 15,-22-21-15,0 0 0,21 0 16,1-21-16,-22 0 0</inkml:trace>
  <inkml:trace contextRef="#ctx0" brushRef="#br0" timeOffset="18372">5800 4233 0,'0'0'0,"21"-21"0,-21 0 0,0 0 0,0 0 16,0 42-1,-21 0 1,21 0-16,-22 0 15,22 22-15,-21-22 0,21 0 0,0 21 16,-21 1-16,21-1 0,0 0 16,0-20-16,0 20 0,0-21 15,0 0-15,0 43 16,21-64-16,43 21 16,-43-21-16,0 0 0,0 0 15,22 0-15,-22-21 0,42 0 16,-42-1-16,22 1 0,-1-42 15,-21 42-15,0-22 16,22-20-16,-22 20 0,-21 22 16,0-21-16,21 21 0,-21 0 0,21-22 15,-21 22 1,0 42 0,0 0-1,0 43 1,0 42-16,-21-64 0,21 0 15,-42 107-15,42-107 16,0 21-16,0 1 16,0 21-16,0-22 0,0 85 15,0-84-15,0-1 0,0 85 16,0-84-16,0 63 16,0-64-16,0 1 0,0-1 0,0 1 15,0-22-15,0 22 0,0 42 16,0-64-16,0-21 0,0 0 15,0 0-15,-21-21 32,-1-21-32,1 0 0,0 0 0,21-21 15,-21-1-15,0 22 0,0-42 0,21 20 16,-22-20-16,1-1 16,21-147-16,0 147 15,0-84-15,0 84 0,0-20 16,21-43-16,1 63 15,-1 1-15,42-85 16,22 63 0,-43 64-16,-21 0 0,22-22 15,-22 43-15,0 0 0,0 0 16</inkml:trace>
  <inkml:trace contextRef="#ctx0" brushRef="#br0" timeOffset="19207.53">3831 5440 0,'0'-21'0,"0"42"0,0-63 0,0 20 16,0 1-16,0 0 0,21 0 15,-21 0-15,21 21 16,-21 21-1,0 0-15,0 43 16,0-22-16,0 0 0,0 64 16,0-42-16,-21 41 15,0-41-15,0-1 16,0 64-16,0-63 0,-1-1 16,-20-20-16,21 20 0,0-20 0,0-1 15,-1 64-15,22-64 16,0 43-1,0-43-15,0-21 0,22 0 16,41 22 0,-42-43-16,22 0 0,20 0 15,-21 0-15,22 0 0,21-21 16,-22 21-16,-21 0 0,85-22 16,-63 22-16,-1-21 0,43 21 15,-42 0-15,-22-21 0,0 21 16,1 0-16,41-21 15,-84 0-15,0 0 16,-21-1-16,0 1 16,-21 21-16,21-21 0,-22 0 15,-41 0-15,62 21 0,-20-21 16,-21-1-16,41 22 0,1-21 31,21 0-31,21 21 16,22 0-16,-1 0 15,22 21 1,-22-21-16,-21 21 0,43 1 16,-22-1-16,-21 0 0,0 21 15,-21-21-15,0 43 16,-21-43-16,0 21 0,-43 1 16,22-1-16,0-21 0,-43 43 15,43-43-15,21 0 0,-22 0 16,22 0-16,0-21 0,0 43 15,42-43 1</inkml:trace>
  <inkml:trace contextRef="#ctx0" brushRef="#br0" timeOffset="20412.84">5419 6646 0,'0'0'0,"21"0"0,0 0 16,0 0-1,0-21 1,0 0-16,1 0 0,-22-21 16,0 20-1,0-20-15,0 21 0,0 0 16,0 0-16,-22-1 15,1 1-15,0 21 0,-21-21 0,21 21 16,-1 0-16,-41 0 16,42 0-16,-43 42 15,43-42-15,0 43 0,-43 41 16,43-62-16,0 20 0,21-21 16,0 21-16,0-20 0,0 41 15,0-42-15,0 0 0,0 22 16,0-22-16,21-21 0,0 0 15,1 21-15,-1-21 0,21 0 16,-21 0-16,0 0 0,43-42 16,-22 21-16,-21-1 0,43-20 15,-22 21-15,-21-21 16,43-22-16,-43 22 0,0-1 16,0-20-16,-21 21 0,0-1 15,22 1-15,-22 0 0,0-1 0,0 1 16,0-64-1,0 43-15,-22 41 16,-20 22 0,42 22-16,-42 41 15,21-21-15,21 1 0,0-1 16,0 0-16,0 107 16,0-86-16,0-21 0,0 1 0,0-1 15,0 0-15,0 1 0,0 20 16,21-42-16,0 1 0,21-1 15,-21-21-15,1 0 0,-1 0 16,21 0-16,-21 0 0,43-21 16,-43-1-16,85-41 15,-85 42-15,0-22 16,0-20-16,-21 21 16,21 20-16,-21-41 0,0 42 15,0 42 1,0 0-1,0 21-15,0-20 0,-21 41 16,0 1-16,21-22 16,0-21-16,0 21 15,0-20-15,0-1 16,0 0 0,0-42-1,0 0-15,0-1 16</inkml:trace>
  <inkml:trace contextRef="#ctx0" brushRef="#br0" timeOffset="20601.73">6011 6287 0,'-21'-22'16,"0"22"-1,21 22 1,0-1-16,0 0 15,0 0-15,21 0 16,0-21-16,0 21 0,1 1 16,-1-22-16,-21 21 0,21-21 0</inkml:trace>
  <inkml:trace contextRef="#ctx0" brushRef="#br0" timeOffset="20864.58">6413 6329 0,'0'0'0,"0"21"31,0 0-31,0 0 0,0 1 16,0-1-16,0 0 0,0 21 0,0-21 16,0 22-16,0-22 0,0 21 15,0 22-15,0-43 0,22 0 16,-22 0-16,21 0 0,-21 1 0,0-1 15,21 0-15,0 0 16,0-21 0,0-21-16,-21 0 15,22 0-15</inkml:trace>
  <inkml:trace contextRef="#ctx0" brushRef="#br0" timeOffset="21068.46">6900 6265 0,'0'0'0,"0"22"32,0-1-32,-21 0 15,0 21-15,0-21 0,0 22 0,-1-1 16,-41 22-16,21-43 0,-1 42 16,1-20-16,21-22 15,0 0-15,-1 21 0,22-21 16,0 1-16,0-1 0,0 0 0,0 0 15</inkml:trace>
  <inkml:trace contextRef="#ctx0" brushRef="#br0" timeOffset="22167.83">5334 7535 0,'0'0'0,"0"-42"32,0 63-17,0 0-15,0 1 16,0-1-16,0 21 0,0 64 15,-42 21 1,20-64-16,1-20 0,-42 126 16,42-42-1,-1-85-15,22 64 16,0-85 0,0 1-16,0-1 0,22 0 15,62-21-15,-41 21 16,-1-21-16,85 0 0,-64 0 15,107 0-15,-107 0 16,43 0-16,42 0 16,-63-21-16,-22 0 0,22 21 0,-21-21 15,-22 21-15,64-22 16,-64 1-16,-21 21 0,0-21 0,-21 0 16,0 0-16,0 0 0,-21-22 15,-21 43-15,21-21 0,-22 0 16,22 21-16,-21 0 0,-22-21 15,43 21-15,-42-21 16,42 21-16,42 0 31,0 0-15,0 0-16,0 0 0,22 0 0,-22 21 16,0-21-16,0 21 0,85 42 15,-106-41 1,0 62-1,0-41-15,0-22 16,-21 0-16,-43 42 16,43-41-16,0-1 0,-43 0 15,64 0-15,-21 0 0,-21-21 16,42 21-16,21-42 31,0 0-31,0 0 16,1 0-16</inkml:trace>
  <inkml:trace contextRef="#ctx0" brushRef="#br0" timeOffset="22395.7">6964 8043 0,'0'85'31,"0"-64"-31,0 0 0,-21 22 0,-1-22 15,22 0-15,-21 43 0,21-43 16,-21 0-16,21 0 0,-21 0 16,21 0-16,0 1 0,-21-1 15,21-42 17,21-1-32,0 1 15</inkml:trace>
  <inkml:trace contextRef="#ctx0" brushRef="#br0" timeOffset="22585.59">6985 7768 0,'0'0'0,"0"-42"32,-21 42-32,0 21 0,21 0 15,0 0-15,0 1 16,0-1-16,0 0 0,0 0 15,0 0-15,21 0 16,0 1-16,-21-1 0,21-21 16</inkml:trace>
  <inkml:trace contextRef="#ctx0" brushRef="#br0" timeOffset="23066.31">7387 8128 0,'0'21'16,"-21"-21"-16,21 21 0,-21-21 16,21 22-16,0-1 0,0 42 15,-21-42 1,21 22-16,0-22 0,-22 0 16,22 21-16,0-20 15,-21 20-15,0-42 31,21-21-15,0 0 0,0-1-16,0 1 0,0 0 15,0-21-15,64-64 16,-43 64-16,0 20 0,42-62 16,-41 63-16,62-22 15,-63 22-15,85 21 16,-63 0-16,-22 21 0,21 22 15,-21-22-15,0 0 16,-21 21-16,22-21 0,-22 1 0,0 62 16,-43 1-1,22-64-15,0-21 0,21 21 16,-21 0-16,0-21 0,21 22 16,-22-22-16,44 0 31,-1 0-31,0 0 15,0-22-15,0 1 0</inkml:trace>
  <inkml:trace contextRef="#ctx0" brushRef="#br0" timeOffset="23450.1">8234 8022 0,'0'0'0,"0"-21"16,0 0-1,-21 21-15,-1 0 0,1 0 16,21 21 0,-21-21-16,21 21 0,0 0 0,-21 22 15,21-22-15,-21 21 0,0 106 16,21-63 0,-22-43-16,-20 212 31,42-84-31,0-107 15,0 1-15,0 63 16,0 63-16,0-147 16,0 20-16,0 1 0,21 41 15,-21-62-15,21 105 16,-21-127-16,0 21 16,0-20-16,0-1 0,0-42 15,0-1 1,0-20-16,0 21 0,0-21 0,0-64 15,0 42-15,0-63 16</inkml:trace>
  <inkml:trace contextRef="#ctx0" brushRef="#br0" timeOffset="23753.44">8086 8319 0,'0'-43'0,"0"86"0,-22-149 0,22 63 15,0-20-15,0 21 0,0-1 16,0 22-16,0 0 0,22 0 0,-1 0 15,0 21-15,0-22 16,0 22-16,0 0 0,1 0 16,-1 0-16,0 22 0,21 41 15,-21-42-15,22 43 16,-43-22-16,21 0 0,-21 22 16,0-43-16,0 21 0,0-20 0,-21 20 15,0-21-15,-1 0 16,1 0-16,0-21 0,-64 22 15,64-22-15,0 0 0,21-22 32,0 1-32,21 0 15,-21 0-15,21 0 16,43-43-16,-43 43 0</inkml:trace>
  <inkml:trace contextRef="#ctx0" brushRef="#br0" timeOffset="24449.39">8678 7959 0,'0'0'0,"-21"0"15,0 0-15,0 21 0,21 0 16,0 0-16,0 0 0,-21 1 16,21-1-16,0 21 0,0 0 15,0 1-15,0-22 0,0 21 16,0-21-16,0 1 15,0-1-15,0 0 0,21-21 16,0 0 0,0 0-16,0-21 0,0 0 15,1-1-15,-1 1 16,0 0-16,0-21 0,0 21 0,22-106 16,-22 105-16,0-20 15,-21 21-15,0 0 0,0 0 16,21-1-16,-21 1 15,0 42 1,0 22 0,0-22-16,0 21 0,-21 22 15,21-22-15,0 0 0,0 22 16,0-22-16,0-21 0,0 1 16,0-1-16,21 21 0,21-21 15,-20 0-15,62 1 16,-41-22-16,-22 0 0,63 0 15,-62-22-15,20 1 0,21-21 16,-20 0-16,-22 20 16,42-83-16,-41 62 0,-1-84 15,-21 64-15,21 20 16,-21-62-16,0 41 0,0 22 16,0-1-16,0 1 0,0 0 15,0 21-15,0-22 0,0 64 16,0 1-1,-21 41-15,0-21 16,-1 1-16,1 41 0,0-20 16,21-1-16,-21 43 15,21-42-15,0-1 0,0 22 16,0 42 0,0-106-16,0 0 0,21 0 0,0 1 15,0-22-15,22 0 16,-22 0-16,0 0 0,43-43 15,-43 22-15,0 0 0,0 0 16</inkml:trace>
  <inkml:trace contextRef="#ctx0" brushRef="#br0" timeOffset="24636.29">9334 7895 0,'0'0'0,"-21"21"15,21 1 1,21-22-16,1 0 16,-1 0-16,0 0 0,21 0 15,-21 0-15,85 0 16,-63 0-16,-22 0 0,85-43 16</inkml:trace>
  <inkml:trace contextRef="#ctx0" brushRef="#br0" timeOffset="25044.05">11007 7578 0,'0'42'31,"0"-21"-31,0 22 0,0-22 0,0 63 16,0-41-16,0-1 0,-43 64 16,43-64-16,-42 43 15,42-43-15,-21 1 0,0 20 16,21-42-16,-22 22 16,22-65 15</inkml:trace>
  <inkml:trace contextRef="#ctx0" brushRef="#br0" timeOffset="25339.88">11091 7747 0,'0'0'0,"21"-42"0,1 21 16,-22-22-16,21 22 0,0 0 15,0 0-15,85-43 16,-85 64-16,21 0 0,22 0 15,21 0-15,-43 0 16,-21 21-16,21 22 0,-20-22 16,41 106-16,-42 21 15,-21-84-15,0-22 0,0 0 16,0 22-16,-42 42 16,42-64-16,-21-21 15,0 0-15,-1 0 0,1 1 0,21-1 16,-21-21-1,21-21 1,-21-1-16,21 1 16,0 0-16</inkml:trace>
  <inkml:trace contextRef="#ctx0" brushRef="#br0" timeOffset="25575.75">11070 7916 0,'0'0'0,"-21"0"0,42 0 16,0 0 0,22 0-16,-22 0 0,21 0 0,0 0 15,43 0-15,-43 0 0,43-21 16,-43 21-16,1 0 16,41 0-16,-41 0 0,-22 0 15,64 0-15,-43 0 16,-42 21-1,0 1 1</inkml:trace>
  <inkml:trace contextRef="#ctx0" brushRef="#br0" timeOffset="26787.57">5101 8763 0,'0'0'0,"0"-42"32,0 63-1,0 21-31,0-21 16,21 22-16,-21-1 0,0 22 15,0-22-15,0 21 0,0 1 0,0-22 16,0 128-16,0-107 15,-42 64-15,21-85 16,0 22-16,-22 42 0,22-64 16,0-21-16,-21 43 15,20-22-15,1-21 16,0 0-16,21 1 0,-21-22 16,0 0-16,21 21 15,21-21 1,0 0-1,21 0-15,-20 0 0,62 0 16,-20 0-16,-22 0 0,127 0 16,-84 0-16,63 0 15,-84 0-15,20-21 0,43 21 16,-84 0-16,20 0 16,1 0-16,-22-22 0,-21 22 15,-21-21 1,0 0-1,-21 21-15,0 0 0,0 0 0,0 0 16,-22-21-16,22 21 0,0 0 16,0 0-16,0 0 15,-1-21-15,44 21 16,-1 0 0,0 0-16,21 0 15,1 0-15,-22 0 0,42 21 16,-42-21-16,43 42 15,-43-42-15,-21 21 0,0 1 16,0-1-16,-21 0 16,0-21-16,0 21 0,-22 0 0,-20 0 15,20 1-15,22-22 0,0 21 16,0-21-16,0 0 16,0 21-16,42-21 31</inkml:trace>
  <inkml:trace contextRef="#ctx0" brushRef="#br0" timeOffset="27188.34">6689 9737 0,'0'0'0,"0"21"32,0 0-32,0 0 0,0 0 15,0 1-15,0-1 0,-22 0 16,1 0-16,-21 43 16,21-43-16,21 0 0,0 21 15,-21-42-15,21 21 16,0-42-1</inkml:trace>
  <inkml:trace contextRef="#ctx0" brushRef="#br0" timeOffset="27371.23">6667 9462 0,'0'0'0,"-21"-43"31,0 43-31,0 0 16,21 21 0,0 1-16,21-1 15,0 0-15</inkml:trace>
  <inkml:trace contextRef="#ctx0" brushRef="#br0" timeOffset="27855.58">7070 9779 0,'0'21'16,"-22"0"-16,22 1 0,0-1 15,-21 21-15,21-21 16,0 0-16,-21 1 0,21-1 0,0 0 15,0 0-15,0 0 16,-21 22-16,0-43 31,21-22 1,0 1-32,0 0 0,0 0 15,0 0-15,0-22 0,42-20 16,-21 42-16,-21-22 0,85-62 15,-22 41 1,-41 43-16,62 0 16,-41 21-16,41 63 15,-63-20 1,1-22-16,-1 21 0,0 0 0,-21-20 16,0 41-16,0-21 0,0-20 15,0 20-15,0-21 0,0 0 16,0 0-16,-21 1 15,-22-22 1,43-22 0,0 1-1</inkml:trace>
  <inkml:trace contextRef="#ctx0" brushRef="#br0" timeOffset="28188.39">7853 9758 0,'0'0'0,"-21"21"31,-1 0-31,22 0 16,-21 1-16,21 20 0,0-21 0,0 21 16,0 64-16,-21-63 0,21 20 15,-21 43-15,21-21 16,0 42-16,0-43 15,-21-20-15,0 84 0,21-85 16,0 1-16,0 21 0,-43 42 16,43-64-16,-21 1 0,21-22 0,0 21 15,-42 64 1,21-105-16,21 41 16,-22-63-1,22-21-15,0-21 16,0-1-16,0 1 0,43-43 15,-22 22-15</inkml:trace>
  <inkml:trace contextRef="#ctx0" brushRef="#br0" timeOffset="28508.2">7895 10075 0,'0'0'0,"0"-42"0,0 0 0,0 21 15,0-22-15,0-20 0,0 20 16,0 22-16,0-42 0,21 20 15,22-20-15,-22 42 16,21 0-16,0-1 0,1 22 16,-22 0-16,42 0 15,-41 22-15,-1-1 0,0 0 16,0 21-16,-21 85 16,0-84-16,0 20 15,-21-21-15,0-20 0,-43 41 16,22-63-16,21 21 0,-64 22 15,64-43-15,-21 0 0,-1 21 16,22-21-16,21-21 16,0-1-1,0 1-15,0 0 0,0 0 16,42-21-16,1 20 0,-22 1 16</inkml:trace>
  <inkml:trace contextRef="#ctx0" brushRef="#br0" timeOffset="29199.32">8530 9589 0,'0'0'16,"0"21"15,0 0-31,0 42 16,-21-41-16,21 20 0,-21 21 15,21-41-15,0-1 0,0 42 16,0-42-16,0 1 0,0-1 15,21-21-15,0 0 0,0 0 16,0 0-16,1 0 0,20 0 16,-21 0-16,21-21 15,-20-1-15,20 1 0,0-21 0,22-22 16,-43 43-16,0-21 16,21-43-16,-20 43 0,-1 21 15,-21-22-15,0 22 0,0 0 16,0 0-16,0 42 31,0 0-31,0 0 0,0 22 16,-21-22-16,21 21 0,-22 1 15,22-22-15,0 21 0,0 22 16,0-43-16,0 0 0,0 0 16,0 0-16,0 0 0,43 1 15,-22-22-15,0 21 0,21-21 0,22 0 16,-22 0-16,-21-21 0,22 21 15,-1-22-15,-21 1 0,22 0 16,20-64-16,43-42 16,-85 85-16,0 0 0,22-64 15,-22 64-15,-21-1 16,21 1-16,-21 0 0,0 20 0,0-62 16,0 63-1,-21 21 1,0 21-16,21 0 0,-22 0 15,22 21-15,0 1 0,-21-1 16,21 0-16,-21 1 0,21-1 16,-21 0-16,21 64 0,0-63 15,0-1-15,0 43 16,0-64-16,0 0 0,0 42 16,0-41-16,21-1 15,0-21-15,0 0 0,22 0 16,-22 0-16,0-21 0,0-1 0,0 1 15,1 0-15,-1 0 0,0 0 16</inkml:trace>
  <inkml:trace contextRef="#ctx0" brushRef="#br0" timeOffset="29400.21">9546 9440 0,'-42'0'0,"84"0"0,-105 0 0,41 0 0,44 0 47,-1 0-47,0 0 0,0 0 15,21 0-15,1 0 0,-22 0 16,21-21-16,43 21 16,-43-21-16,1 21 0,-1-21 0,0 21 15</inkml:trace>
  <inkml:trace contextRef="#ctx0" brushRef="#br0" timeOffset="29856.95">11430 9208 0,'0'0'0,"21"-22"0,-21 1 15,0 42 1,0 1 0,0-1-16,0 0 0,-21 0 0,0 21 15,21-20-15,-21 20 0,-1 21 16,1-20-16,0-1 16,0 22-16,0-22 0,0-21 15,-1 43-15,22-43 0,0 0 16,0 0-16,-21 0 0,42-21 31,-21-21-31,0 0 16,22 0-16,-22 0 0,21-1 15,-21 1-15</inkml:trace>
  <inkml:trace contextRef="#ctx0" brushRef="#br0" timeOffset="30397.23">11282 9250 0,'0'-21'0,"0"42"0,0-63 0,0 20 15,0 1-15,21 0 16,0 21-16,21 0 16,1-21-16,-22 21 15,0 0-15,0 0 0,0 0 16,1 0-16,-1 21 0,0-21 0,42 64 16,-41-43-16,-22 0 15,0 21-15,0 1 0,0-22 16,0 0-16,0 21 0,0-21 15,-64 43-15,43-43 16,0 0-16,-85 22 16,64-22-16,20-21 0,1 0 15,0 0-15,0 0 0,21-21 16,21-1 0,0 1-16,0 21 0,22-21 15,-22 0-15,0 21 0,64-42 16,-64 42-16,21 0 0,43 0 15,-64 0-15,21 0 0,43 0 16,-64 0-16,22 21 0,-22 0 16,21 0-16,-21 0 0,43 64 15,-43-64-15,-21 0 16,0 0-16,0 1 0,0-1 16,-21 21-16,0-21 0,-1 0 15,-41 22-15,21-43 0,-22 21 16,-21-21-16,22 21 15,-85-21-15,84 0 16,-63 0-16,85 0 16,0-21-16,-1 21 0,22-21 0,0 0 15,-21-1 1,42 1-16,-22 0 0,22-42 16,0 41-16,-21 1 15</inkml:trace>
  <inkml:trace contextRef="#ctx0" brushRef="#br0" timeOffset="31535.58">3725 6752 0,'0'0'16,"-21"0"-16,21 21 46,0 1-46,0-1 0,0 0 0,0 42 16,0-41-16,0 20 16,0 0-16,0 22 0,0-1 0,-21 64 15,21-63-15,0-1 0,0 1 16,0 20-16,0-20 0,0 84 16,0-84-16,0 20 15,0 107-15,0-107 0,-21 107 16,0-85-16,21 0 15,-43 105-15,43-105 0,0 0 16,-21 0-16,0 0 0,21 21 16,-21-22-16,-22 128 0,22-106 15,21 0-15,-42 127 16,21-127-16,0 0 0,-22 0 0,22 0 16,0 0-16,0 21 0,-22-42 15,22 21-15,-21 0 0,21-21 0,-22 0 16,22 0-16,-21-22 0,21 1 15,0-21-15,-22 20 0,22-20 0,-21 42 16,21-64-16,21-21 0,0 43 16,0-43-16,0 21 15,0-21-15,0 0 16,0-42 15</inkml:trace>
  <inkml:trace contextRef="#ctx0" brushRef="#br0" timeOffset="32049.93">2773 12425 0,'0'0'0,"-21"0"0,-1 21 16,22 0-1,0 0-15,22-21 16,20 0-16,21 0 16,-20 0-16,63 0 15,-43 0-15,1 0 0,-1 0 0,106 0 16,-84 0-16,84 0 15,-84 0-15,0 0 0,63 0 16,-63-21-16,147 0 16,-189 21-16,-1-21 15,22 21-15,-43-21 16,0 21-16,0-21 0,-21-1 16,0 1-16,-21 0 15,-21 0-15,20 0 16,1 0-16</inkml:trace>
  <inkml:trace contextRef="#ctx0" brushRef="#br0" timeOffset="32283.8">4064 12107 0,'0'0'0,"0"22"32,0-1-32,21-21 0,0 21 15,0-21-15,1 21 0,20 21 16,-21-42-16,0 22 0,43 20 15,-43-42-15,0 21 0,21 21 16,-42-20-16,0-1 16,0 0-16,0 0 0,-42 43 15,21-43-15,-21 0 0,20-21 16,-20 21-16,0 0 16,-43 22-16,43-22 0,-22-21 15,-20 42-15</inkml:trace>
  <inkml:trace contextRef="#ctx0" brushRef="#br0" timeOffset="33471.62">5165 12319 0,'0'0'0,"0"-21"0,21 0 16,0 21-16,-21-21 0,21-1 15,0 22-15,-21-21 0,0 0 16,0-21-16,0 21 16,0-1-16,0 1 0,0 0 15,0 0-15,0 0 0,0 0 16,-21-1-16,0 1 0,-21-21 16,20 21-16,1 21 0,0 0 15,-21 0-15,21 0 0,-22 21 0,22 0 16,-21 0-16,21 0 0,-43 43 15,22-43-15,21 21 0,-22 22 16,43-22-16,0 1 0,0 20 16,0-42-16,0 0 0,0 1 15,21-1-15,64 0 16,-64-21-16,0 0 0,22 0 16,20 0-16,-42 0 0,22-21 15,-22 0-15,21-1 0,-21 1 16,43-42-16,-43 42 15,21-22-15,1-41 0,-22 41 16,-21-63-16,21 64 16,-21-21-16,0 20 0,0-63 15,0 64-15,0-21 0,0 20 16,0 1-16,0-43 16,0 64-16,0 42 15,0 0-15,0 1 16,0 20-16,0 0 0,0 43 15,0-22-15,21 86 16,-21-107-16,0 0 0,0 106 16,21-63-1,1-64-15,-22 0 0,21 22 16,42-43 0,-42 0-1,1 0-15,20-43 0,-21 22 16,0 0-16,0 0 0,1-21 15,-1 20-15,21-62 16,-21 63-16,-21-22 0,21-20 0,-21 42 16,0-1-16,0 1 15,0 42 1,0 1-16,0-1 16,0 0-16,0 21 0,0-21 15,0 1-15,0-1 0,-21 42 16,21-42-16,-21 1 0,21-1 15,0 0-15,21-42 32</inkml:trace>
  <inkml:trace contextRef="#ctx0" brushRef="#br0" timeOffset="33647.51">5884 11642 0,'0'0'0,"0"-21"0,-21 21 16,0 0 0,21 21 15,21-21-15,0 0-16,-21 21 0,21-21 15</inkml:trace>
  <inkml:trace contextRef="#ctx0" brushRef="#br0" timeOffset="33898.37">6181 11684 0,'0'21'16,"0"0"-16,0 1 15,0-1-15,0 0 0,0 21 16,21-21-16,-21 22 0,0-22 0,0 21 15,0-21-15,21 64 16,-21-64-16,0 0 0,21 22 0,-21-22 16,0 0-16,0 0 0,0 0 15,0 1-15,21-22 16,0 0-16,1-22 16,-1 1-16</inkml:trace>
  <inkml:trace contextRef="#ctx0" brushRef="#br0" timeOffset="34082.28">6689 11642 0,'0'0'0,"-22"0"31,1 0-31,0 21 0,0 0 0,0 0 16,-22 43-16,-41 63 15,63-85-15,-1 0 16,-20 43-16,21-64 0,21 22 15,0-1-15,-21 0 16,21-21-16,0 1 0</inkml:trace>
  <inkml:trace contextRef="#ctx0" brushRef="#br0" timeOffset="34931.79">5588 12700 0,'21'-21'0,"-42"42"0,42-63 16,-21 63-1,0 0 1,0 0-16,0 0 0,0 22 16,0 41-16,-42 86 15,-1-43 1,22-85-16,21-21 16,-21 22-16,0-22 0,0 63 15,21-62-15,0-1 0,0 0 16,0 0-1,21-21-15,0 0 0,0 0 16,22 0-16,-1 0 0,0 0 16,22 0-16,-22 0 0,22 0 15,-1 0-15,128 0 16,-149 0-16,21-21 0,64 0 16,-63 21-16,-1-21 0,1 21 15,-22-22-15,22 22 0,-1-21 16,-42 21-16,1-21 0,-22 0 15,0 0 1,-22 21-16,-20 0 0,-43-21 16,64 21-16,-21 0 0,21-22 15,0 22-15,-1 0 0,-20 0 16,42-21-16,21 21 31,0 0-15,22 0-16,-22 0 0,21 0 0,-21 0 15,22 0-15,-22 0 0,21 21 0,-21 1 16,43-1-16,-64 0 16,0 0-16,0 0 0,0 0 15,0 1-15,-85 41 16,64-42-16,-21 0 0,21 1 16,-22-1-16,-41 21 15,62-21-15,1 0 0</inkml:trace>
  <inkml:trace contextRef="#ctx0" brushRef="#br0" timeOffset="35299.26">7302 13039 0,'0'0'0,"0"42"16,0-21-16,0 0 0,0 1 0,0 41 16,0-42-16,-21 43 15,21-43-15,-21 0 16,21 0-16,0 0 0,0 1 16,-21-22-16,0-22 31,21 1-31</inkml:trace>
  <inkml:trace contextRef="#ctx0" brushRef="#br0" timeOffset="35485.17">7239 12721 0,'0'0'0,"0"-21"0,0 0 15,0 0-15,-21 21 16,21 21 15,0 0-31,0 0 0,0 0 16,21 1-16,0 20 0,0-21 15,0 0-15,1 0 0</inkml:trace>
  <inkml:trace contextRef="#ctx0" brushRef="#br0" timeOffset="35967.93">7599 12975 0,'-43'0'31,"22"21"-31,21 1 16,0-1-16,0 0 0,0 21 16,0 43-1,0-64-15,0 0 0,0 0 16,0 1-16,0-1 0,0 21 15,0-21 1,-21-21 0,0 0-1,21-21-15,0 0 0,0 0 16,0 0-16,0-1 0,0-20 16,0 21-16,0-21 0,0 20 15,21-62-15,0 63 0,0-22 16,43-20-16,-43 42 0,21-1 15,1 1-15,-1 21 16,0 0-16,64 0 16,-63 21-16,20 43 0,-42-22 15,0-21-15,-21 22 16,0-22-16,0 21 0,0 1 16,0-1-16,0-21 0,-42 21 15,21-20-15,21-1 0,-21 0 16,0-21-16,-1 21 0,44-42 47,-1 0-47</inkml:trace>
  <inkml:trace contextRef="#ctx0" brushRef="#br0" timeOffset="36286.3">8318 12891 0,'22'-22'15,"-22"44"1,0 20-16,0-21 16,0 0-16,-22 43 0,1-22 15,21 0-15,0 1 16,0-1-16,-21 0 0,21 1 0,-21 84 16,21-85-16,0 22 0,-21 63 15,21-64-15,-21 1 0,-1 63 16,22-64-16,-42 64 15,42-63-15,-21-1 0,-21 64 16,42-63-16,-22-1 0,-41 85 16,42-127-16,0 43 15,21-85 17,0 0-32,0-1 0,21-20 0,0 0 15,0-22-15,0 22 0,0-22 0</inkml:trace>
  <inkml:trace contextRef="#ctx0" brushRef="#br0" timeOffset="36615.31">8297 13060 0,'0'-42'0,"0"84"0,0-106 0,0 22 0,0 21 16,0-21-16,0 20 0,0 1 15,0 0-15,21 0 0,22 0 16,-22 21-16,0-21 15,0 21-15,0 0 0,1 0 0,41 0 16,-42 21-16,0 0 0,22 21 16,-43-21-16,0 64 15,0-43-15,0-20 0,0 62 16,-21-41-16,-1-22 0,-41 42 16,42-42-16,-22 1 0,22-1 15,0-21-15,-21 21 0,21-21 16,-1 0-16,1 0 15,21-21 17,0 0-32,21-1 0,1 22 0,-22-21 15,21-21-15,0 21 0</inkml:trace>
  <inkml:trace contextRef="#ctx0" brushRef="#br0" timeOffset="37320.48">8805 12764 0,'0'0'0,"0"21"16,0 0-16,0 0 0,0 21 15,0 1-15,-21-22 16,21 21-16,-21-21 0,21 22 16,0 41-16,0-20 15,0-43-15,0 21 31,42-42-31,-21 0 16,64 0 0,-64-21-16,43-21 15,-22 21-15,43-64 16,-64 43-16,0-1 0,21-41 16,-20 41-16,-22 22 0,21-21 15,-21 21-15,0-22 0,0 1 16,0 63 15,0 0-31,0 1 0,0 20 0,0-21 16,0 21-16,0 1 0,-21-22 0,21 64 15,0-64-15,0 63 16,21-20 0,0-64-16,0 21 0,0-21 15,22 0-15,-1 0 0,-21 0 16,21 0-16,-20-21 15,83-43-15,-83 43 16,20 0-16,21-64 0,-41 43 16,20 0-16,-21-22 0,0 22 15,0-22-15,1-84 16,-1 106-16,-21 0 0,0-43 16,0 43-16,0 20 0,0 1 15,0 0-15,0 0 0,0 42 16,-21 21-1,21 1-15,-22-22 0,1 85 16,0-64-16,21 0 0,0 22 16,0-1-16,0-20 0,0 105 15,0-106 1,0 43-16,0-64 0,0 0 16,42 22-16,-20-22 0,-1-21 15,0 0-15,0 0 0,0 0 16,0 0-16,1-21 15,-1 21-15,0-22 0,-21 1 0,0 0 16</inkml:trace>
  <inkml:trace contextRef="#ctx0" brushRef="#br0" timeOffset="37535.36">9546 12721 0,'21'0'31,"0"0"-15,1 0-16,-1 0 15,0 0-15,0 0 0,21 0 0,-20 0 16,-1 0-16,0 0 0,21 0 0,-21 0 16,22 0-16,-1 0 0,-21 0 15,22-21-15,-1 21 0,0 0 0</inkml:trace>
  <inkml:trace contextRef="#ctx0" brushRef="#br0" timeOffset="37948.46">11430 12510 0,'0'0'16,"21"-22"-16,-21 1 0,0 0 16,-21 21-1,0 0-15,0 0 16,-22 0-16,22 0 0,-21 21 16,-43 22-16,43-22 0,-64 85 15,64-64 1,-1 0-16,1 43 0,42-43 15,0 1-15,0-1 0,0-21 0,0 21 16,63 1-16,-20-22 16,105 42-16,-106-63 15,22 0-15,42 22 16,-43-22-16,-21 0 0,1 0 16,-1 0-16,-21 0 0,22-22 0,-22 22 15,0-21-15,0 0 16,-21 0-16</inkml:trace>
  <inkml:trace contextRef="#ctx0" brushRef="#br0" timeOffset="39271.83">5313 13568 0,'0'0'0,"0"42"47,0-21-47,0 1 0,-21 20 16,21 0-16,0 1 0,0-1 15,0 64-15,0-64 0,0 0 16,-22 64-16,1-42 15,21-1-15,0 1 0,-21-22 16,0 22-16,0 84 0,21-106 16,0 0-16,0-20 0,0-1 15,0 21-15,0 0 16,0-20-16,0-1 16,21 0-16,0-21 0,21 0 15,-20 21-15,20-21 0,0 0 0,22 0 16,-1 0-16,1 21 0,84-21 15,-85 0-15,170 0 16,-148 0-16,127-21 16,-149 21-16,1-21 0,-1 21 15,-21 0-15,1 0 0,20-42 16,-42 42-16,-21-22 16,-21 1-1,-21 21-15,21 0 0,0-21 16,-22 21-16,22 0 0,0 0 0,0-21 15,-22 21-15,22-21 0,0 21 16,0 0 0,21-21-1,21 21-15,0 0 0,22 0 16,-22 0-16,21 0 0,0 0 16,-20 0-16,20 0 0,0 0 15,-21 0-15,1 21 0,20 0 0,-42 0 16,0 0-16,0 43 15,0-43-15,-42 0 0,-1 21 16,1-20-16,0-1 0,-22 21 16,43-21-16,-64 22 15,85-22-15,21-21 32,1-21-17</inkml:trace>
  <inkml:trace contextRef="#ctx0" brushRef="#br0" timeOffset="39519.69">7260 14711 0,'0'21'16,"0"-42"-16,0 63 0,0-21 15,-21 1-15,0-1 0,21 0 0,-21 0 16,21 0-16,-43 43 16,43-85 31</inkml:trace>
  <inkml:trace contextRef="#ctx0" brushRef="#br0" timeOffset="39696.58">7175 14393 0,'0'0'0,"0"-42"16,0 63 31,22 0-47,-1-21 15,0 22-15,0-1 0,0 0 16</inkml:trace>
  <inkml:trace contextRef="#ctx0" brushRef="#br0" timeOffset="40191.62">7620 14605 0,'-21'0'16,"0"0"-16,-1 21 16,1 0-16,21 1 15,-21-1-15,21 0 16,0 0-16,0 0 0,0 0 0,0 1 16,0-1-16,0 0 0,-21 21 15,21-21-15,0 1 0,0-1 16,-21-21-16,21 21 15,0-42 1,0 0 0,0-1-16,0 1 15,0 0-15,0 0 0,0-21 16,21 20-16,0 1 0,0 0 16,0-21-16,1 21 0,20-1 15,21-20-15,-41 42 0,20 0 16,64 0-16,-85 0 15,42 21-15,-41 0 0,-1 1 16,-21 20-16,0-21 16,0 0-16,0 0 0,0 1 15,0-1-15,0 21 0,-21-21 0,-1 0 16,1-21-16,0 22 0,-21 20 16,21-42-16,21 21 15,-22-21-15,44 0 16,-1-21-1,0 0-15,0 0 0</inkml:trace>
  <inkml:trace contextRef="#ctx0" brushRef="#br0" timeOffset="40523.94">8213 14626 0,'-22'0'31,"22"21"-15,0 1-16,-21-1 0,21 0 16,-21 21-16,21 1 15,0-1-15,-21 0 0,21 1 16,-21-1-16,0 0 0,21 64 16,-22-42-16,22 20 0,-21-20 0,21-1 15,0 1-15,0 84 16,0-85-16,0 22 0,0 63 15,0-63-15,0-22 0,0 149 16,21-170-16,1 85 16,-1-42-1,-21-106 1,0 0 0,21 0-16,-21-22 0,0 22 15</inkml:trace>
  <inkml:trace contextRef="#ctx0" brushRef="#br0" timeOffset="40865.76">8297 14817 0,'0'0'0,"0"-43"0,0 22 16,21-21-16,1 0 15,-22 20-15,21-20 16,0 21-16,0 21 0,0 0 15,0 0-15,1 0 0,41 0 16,-42 0-16,0 0 0,43 21 16,-43 0-16,21 0 0,-42 22 15,22-22-15,-22 0 0,0 21 16,0 1-16,-22-1 0,22-21 16,-63 22-16,42-22 0,-22 0 15,22-21-15,-21 21 0,21-21 16,-64 0-16,64 0 15,0 0-15,21-21 16,0 0 0,21 0-16,0-22 0,0 22 15,22 0-15,-22 0 0</inkml:trace>
  <inkml:trace contextRef="#ctx0" brushRef="#br0" timeOffset="41549.37">8996 14499 0,'0'0'0,"0"21"16,0 1 0,0-1-16,0 0 0,0 0 15,0 0-15,0 0 0,0 1 0,0 41 16,0-42-16,0 0 16,0 1-16,0-1 0,42 21 15,0-21 1,-20-21-16,62-21 31,-20-21-31,-43 21 16,0-1-16,21-41 15,-20 42-15,-1-64 0,-21 64 16,21-21-16,-21 20 0,21-20 16,-21 21-16,0 0 0,0 42 31,0 0-31,0 0 0,0 0 15,0 22-15,0-22 0,0 21 16,0-21-16,0 22 0,0 20 16,0-42-16,0 1 0,0-1 15,21 21-15,-21-21 0,21-21 16,1 0-16,-1 21 0,63-21 16,-41 0-16,-22-21 15,64 0-15,-64 0 0,21 0 16,0-22-16,1 22 0,-22-21 15,64-43-15,-64 22 16,0-1-16,21-42 0,-21 43 0,-21 21 16,22-43-16,-22 43 15,0-1-15,0 1 16,0 21-16,-22 21 16,1 0-16,0 21 15,0 0-15,0 0 0,21 22 0,0-22 16,-21 21-16,21 0 0,-22 22 15,22-22-15,0 22 0,0 105 16,22-63 0,-22-64-16,21-21 15,0 1-15,-21-1 0,21-21 0,21 21 16,-20-21-16,-1 0 0,0 0 16,21-21-16,-21 21 15,1-21-15,-1-1 0,0 1 16,0-63-16</inkml:trace>
  <inkml:trace contextRef="#ctx0" brushRef="#br0" timeOffset="41748.25">9715 14372 0,'0'0'0,"-21"0"0,21 21 15,21-21 1,1 0-1,-1 0-15,0 0 0,21 0 0,-21 0 16,22 0-16,-1 0 0,0 0 16,1 0-16,20 0 0,43-21 15,-42 0-15,-22 21 0,21-21 16,1 21-16</inkml:trace>
  <inkml:trace contextRef="#ctx0" brushRef="#br0" timeOffset="42036.09">11218 14076 0,'0'0'0,"0"-21"16,0 0-16,0-1 0,0 1 16,-21 42 15,21 1-31,0-1 0,0 0 0,0 64 15,0-64-15,0 42 0,-21-20 16,21-1-16,0 0 0,-21 64 16,21-64-16,0 1 0,0-22 15,0 64-15,-21-43 16,21-21-16,0 0 0,0 0 16,0-42-1</inkml:trace>
  <inkml:trace contextRef="#ctx0" brushRef="#br0" timeOffset="42383.89">10837 14034 0,'0'0'0,"0"-22"0,-21 1 0,21 0 15,0 0-15,42 0 16,-20 0-16,-1 21 0,21 0 15,0-22-15,22 22 0,105 0 16,-105 0-16,63 43 16,-85-22-16,127 42 15,-105-20-15,-22-22 0,43 64 16,-43-43-16,-21 43 16,-21-43-16,0 0 15,-21 43-15,-21-43 0,0 1 16,20-1-16,-41 0 0,21-21 0,-22 22 15,22-22-15,-22 0 0,22 0 16,-64 22-16,64-22 0,-1 0 16,1 0-16,21-21 0,21-21 47</inkml:trace>
  <inkml:trace contextRef="#ctx0" brushRef="#br1" timeOffset="47796.32">4170 2053 0,'0'0'16,"-21"0"-16,-1 0 0,1 0 0,0 0 15,0 0-15,0 0 0,0 0 0,-1 0 16,44 0 15,-1 0-15,0 0-16,0 0 0,21-21 0,-20 21 16,20 0-16,-21 0 0,0 0 15,22 0-15,-22-21 0,0 21 16,0 0-16,-42 0 31,0 0-31,0 0 16,-22 0-16,22 21 0,0-21 15,-21 0-15,20 0 0,-20 0 0,-21 0 16,41 0-16,-20 0 16,21 0-16,0 0 0,21 21 15,-21-21 1,-1 0-16,22 21 0,-21-21 15,21 22-15,0-1 16,-21 0-16,21 0 16,-21 0-16,21 0 0,0 1 15,0 20-15,0-21 0,0 0 16,0 22-16,0-1 0,-21 0 16,21 1-16,0-1 0,0 0 0,0 1 15,0-1-15,0 0 0,0 43 16,0-43-16,0 1 0,0 41 15,0-63-15,0 43 16,0-43-16,21 43 16,0-64-16,0 21 15,0-21-15,1 0 0,-1 0 16,0 0-16,0-21 0,21-1 16,-20 22-16,-1-21 0,0 0 15,0 0-15,0 0 0,0 0 0,1-1 16,-1 1-16</inkml:trace>
  <inkml:trace contextRef="#ctx0" brushRef="#br1" timeOffset="48071.64">4487 2286 0,'0'-21'31,"-21"21"-16,21 21-15,0 0 0,0 0 0,0 22 16,0-22-16,0 21 0,0 43 16,0-43-16,-21 1 0,21 20 15,-21-21-15,21-20 0,0 20 16,0-21-16,0 0 0,0 0 16,-21 1-16,42-44 31,-21 1-16,21 21-15,0-21 0,0 0 0,-21 0 16</inkml:trace>
  <inkml:trace contextRef="#ctx0" brushRef="#br1" timeOffset="48539.93">4932 1990 0,'21'0'15,"0"0"-15,0 0 0,0 0 16,1 0-16,-1 0 0,21 0 16,-21 0-16,0 0 0,22 0 15,-1 21 1,-21-21-16,-21 21 15,21 0-15,1-21 0,-22 21 16,0 22-16,0-22 0,21 0 16,-21 21-16,0 1 15,0-22-15,0 42 0,0-20 16,0-1-16,0 22 16,0-22-16,0 43 0,0-64 15,0 21-15,0 0 0,0-20 16,0 20-16,0-21 0,0 0 15,0 0-15,-21 1 0,-43 20 16,43-21-16,0 0 0,-22-21 0,1 43 16,0-43-16,-22 21 15,43-21-15,-42 21 16,41-21-16,1 0 0,0 0 16,0 0-1</inkml:trace>
  <inkml:trace contextRef="#ctx0" brushRef="#br1" timeOffset="49197.55">6752 3768 0,'0'0'0,"21"0"31,0-21-31,1 21 0,20 0 16,-21 0-16,21 0 15,1 0-15,20-22 0,-20 22 16,-1 0-16,21-21 0,-41 21 16,20 0-1,-21 0-15,0 0 0,-42 0 16,0 0-16,0 0 15,-22 0-15,22 0 0,0 0 16</inkml:trace>
  <inkml:trace contextRef="#ctx0" brushRef="#br1" timeOffset="49496.66">6879 3704 0,'-21'0'31,"21"21"-31,-21 1 0,0-1 16,21 0-16,-22 0 15,22 0-15,0 0 0,-21 22 0,0-1 16,0 64-16,0-64 0,0 1 16,21 20-16,0-21 0,0 22 15,-22 21-15,22-43 16,0 0-16,-21 1 0,21 20 16,0-42-16,0 22 0,0-22 15,0 0-15,21 0 0,1-21 16,-1 0-16,42 21 15,-42-21-15,1 0 0,41 0 16,64-42 0,-85 21-16,-20 0 0,-1-1 15,21 1-15,22-42 16</inkml:trace>
  <inkml:trace contextRef="#ctx0" brushRef="#br1" timeOffset="49736.04">7345 4022 0,'0'0'0,"0"-21"0,0 42 31,0 0-31,0 21 16,0-21-16,0 22 0,0-22 16,-21 21-16,21 1 0,0-22 15,-22 21-15,22-21 0,0 43 16,0-43-16,0 42 15,0-41-15,22-22 32,-1-22-32,0 22 15,0-21-15,-21 0 0</inkml:trace>
  <inkml:trace contextRef="#ctx0" brushRef="#br1" timeOffset="50232.76">7747 3641 0,'0'0'16,"85"0"-1,-64 21-15,0-21 0,0 0 16,0 0-16,106 0 15,-106 0-15,43 0 16,-43 0-16,43-21 16,-22 21-1,-21 0-15,-21 21 16,0 0-16,0 0 16,0 0-16,0 1 0,0 20 15,0-21-15,-21 21 16,21-20-16,0-1 0,-21 21 15,21 0-15,0 43 0,0-43 0,0 1 16,0 41 0,0 43-16,0-84 15,0-22-15,0 64 0,0-64 16,0 21-16,-21-21 16,21 22-16,-22-22 0,-20 42 15,21-42-15,0 1 0,-64 41 16,43-42-16,-1-21 0,22 21 15,-21-21-15,-22 22 16,43-22-16,0 0 0,0 0 16</inkml:trace>
  <inkml:trace contextRef="#ctx0" brushRef="#br1" timeOffset="50903.38">7493 5884 0,'0'-21'31,"21"21"-16,0 0-15,0 0 0,22 0 16,-22 0-16,21-21 0,1 21 16,20 0-16,-21 0 15,64 0 1,-85 0-16,-42 0 16,0 0-1,0 0-15,-21 0 0</inkml:trace>
  <inkml:trace contextRef="#ctx0" brushRef="#br1" timeOffset="51204.2">7493 5842 0,'0'21'16,"0"0"-16,0 1 15,0-1-15,-21 0 0,21 0 0,0 21 16,-21-20-16,21 20 0,0 0 0,0 1 15,-22-1-15,22 0 0,-42 106 16,42-105 0,-21-1-16,21 43 0,-21-43 15,21 0-15,0 1 16,0-22-16,0 0 0,0 0 16,21-21-16,0 0 15,0 0-15,0 0 0,1 0 16,20 0-16,-21 0 0,43-42 15,-22 21-15,21-43 16,-20 43-16,-1 0 0</inkml:trace>
  <inkml:trace contextRef="#ctx0" brushRef="#br1" timeOffset="51440.07">8128 6033 0,'0'0'0,"0"21"31,-21 0-31,21 0 0,-21 0 0,21 0 16,-22 22-16,22-22 0,0 21 15,-21-21-15,21 22 0,-21-1 0,21-21 16,-21 22-16,21-22 0,0 21 16,0-21-16,0 0 0,0 1 0,0-1 15,21-21 1,0 0-1,0-21-15,1-1 0</inkml:trace>
  <inkml:trace contextRef="#ctx0" brushRef="#br1" timeOffset="51947.78">8488 5736 0,'0'0'0,"0"-21"0,-43 0 31,65 21 0,-1 0-31,0 0 0,0 0 16,0 0-16,43 0 16,-43 0-16,85 0 15,-43 21 1,-42 0-16,22 0 15,-22 1-15,0 62 16,-21-20 0,0-43-16,0 0 0,0 43 15,-21-43-15,0 63 16,21-41-16,0-22 0,0 21 16,0-21-16,0 22 0,0-1 15,0 0-15,0-20 0,0 20 0,0 0 16,0 22-16,0-22 15,0 22-15,0-43 0,0 21 16,0 0-16,-21-20 0,-1-1 16,-20 21-16,21-21 0,0-21 15,-22 21-15,22 1 0,-21-22 16,-64 21 0,85-21-16,-64 0 15,64 0-15,0 0 0,0 0 16,0 0-16,21-21 0,0-1 15,0 1-15</inkml:trace>
  <inkml:trace contextRef="#ctx0" brushRef="#br1" timeOffset="52479.49">12340 7451 0,'-21'0'15,"21"-21"1,21 21 0,0 0-16,0 0 15,1 0-15,-1 0 0,21 0 16,-21-22-16,0 22 0,22 0 15,-22 0-15,21-21 16,-21 21 0</inkml:trace>
  <inkml:trace contextRef="#ctx0" brushRef="#br1" timeOffset="52729.34">12425 7408 0,'0'0'0,"0"22"0,-21-1 0,21 0 0,-22 0 16,22 0-16,-21 43 0,0-43 15,21 21-15,-21-21 0,21 22 16,-21-1-16,0 43 16,-1-43-16,22 0 0,0 22 0,0-22 15,0 22 1,0-43-16,0 64 15,0-64-15,22 0 0,-1-21 16,0 0-16,0 0 0,21 0 16,-20 0-16,-1-21 0,42-22 15</inkml:trace>
  <inkml:trace contextRef="#ctx0" brushRef="#br1" timeOffset="52964.21">12933 7662 0,'0'22'0,"-21"-1"0,21 0 15,-22 0-15,1 21 16,0 1-16,0-22 0,21 42 0,-21-41 16,0 41-1,21-42-15,0 0 0,0 1 0,0-1 16,0 0-16,0 0 15,21-21-15,21 0 16,-21 0-16,0-21 0,1 0 0</inkml:trace>
  <inkml:trace contextRef="#ctx0" brushRef="#br1" timeOffset="53380.97">13208 7324 0,'0'0'16,"-21"-21"-16,21-1 0,-21 22 0,21-21 16,21 21-1,0 0-15,21-21 16,-21 21-16,64 0 16,-43-21-16,1 21 0,-1 0 15,0 0-15,1 0 0,-22 0 0,42 0 16,-20 0-16,-22 0 0,-21 21 15,0 0-15,21 22 16,-21-22-16,0 0 0,0 0 0,0 43 16,0-22-16,-21-21 0,21 21 15,0-20-15,0 20 0,0 21 16,0-41-16,0 20 0,0-21 16,0 21-16,0-20 0,0 20 0,0-21 15,0 21-15,0-20 0,0 20 16,0-21-16,0 21 0,0-20 0,0 20 15,0 21-15,0-41 0,0-1 16,-21 0-16,0 0 0,-1 0 16,1 0-16,0 1 0,0-1 15,0-21-15,-22 21 0,1 0 0,21-21 16,-21 0-16</inkml:trace>
  <inkml:trace contextRef="#ctx0" brushRef="#br1" timeOffset="53995.82">12679 9250 0,'0'0'0,"21"0"31,0 0-31,0 0 15,0 0-15,1 0 0,-1-21 0,0 21 16,0 0-16,21 0 0,-20 0 16,-1 0-16,0 0 0,-42 0 31</inkml:trace>
  <inkml:trace contextRef="#ctx0" brushRef="#br1" timeOffset="54279.57">12636 9208 0,'0'0'0,"0"21"0,-21 0 0,21 0 16,0 0-16,-21 22 0,21-22 15,-21 21-15,21-21 0,0 22 16,0-1-16,0 0 0,0 22 0,-21 20 15,21-41-15,-21-1 0,21 0 16,0 1-16,0-22 0,0 42 16,0-41-16,0-1 0,0 21 15,21-21-15,0-21 0,0 0 16,0 0-16,0 0 16,1 0-16,-1-21 0,42-21 15</inkml:trace>
  <inkml:trace contextRef="#ctx0" brushRef="#br1" timeOffset="54770.29">13208 9398 0,'0'0'0,"0"-21"0,0 0 16,21 0-16,0-1 15,-21 1-15,21 21 16,1 0-16,-1 0 0,0 0 15,0 0-15,0 0 0,0 21 16,1 1-16,-1-1 0,42 42 16,-42-20-16,-21-1 0,22 43 15,-1-22-15,-21-21 0,0 43 16,-21-43-16,-1 1 0,-20 20 16,0-20-16,-1-22 15,1 0-15,0 0 0,21 0 0,-22 0 16,1 1-16,21-22 0,-22 0 0,1 0 15,21 0-15,0 0 16,0-22-16,21 1 16,-22 21-16,22-21 0,0 0 0,0-21 15,0-43-15,0 64 16,22-22-16,-1 22 0,0 0 16,-21 0-16,42-21 0,1 42 15,-22 0-15,21 0 16,-21 21-16,0 0 0,22 21 15,-22-21-15,21 43 16,-21-43-16,-21 0 0,22 22 16,-1-22-16,0-21 0,-21 42 15,21-42-15,0 0 16,0 0-16,1 0 0,-1 0 16,0 0-16,0-21 0,0 21 0</inkml:trace>
  <inkml:trace contextRef="#ctx0" brushRef="#br1" timeOffset="55248.01">14012 9165 0,'21'0'31,"1"0"-16,-1 0-15,21 0 0,-21 21 16,22-21-16,-22 0 0,21 0 0,-21 22 16,22-22-16,-22 0 0,42 0 15,-42 0-15,22 0 0,-22 21 16,0-21-16,-21 21 16,0 0-16,0 0 15,0 0-15,-21 1 16,21-1-16,-21 21 0,0-21 0,21 22 15,-22-1-15,1 0 0,21 1 0,-21 41 16,21-41 0,0-1-16,0 43 0,0-22 15,0-21-15,0 43 0,0-43 16,0 1-16,0-22 0,0 21 0,0 1 16,0-1-16,0-21 0,0 21 15,0-20-15,0 20 0,-21 0 16,0-21-16,0 1 0,-22-1 15,1 0-15,-22-21 16,43 0-16,-21 0 0,-22 0 16,22 0-16,21 0 0,-64 0 15,64 0-15,0 0 0,-64 0 16</inkml:trace>
  <inkml:trace contextRef="#ctx0" brushRef="#br1" timeOffset="55971.6">6837 11303 0,'42'0'16,"-21"0"-16,0 0 15,1 0-15,-1 0 0,21 0 16,0 0-16,22-21 0,-22 21 16,-21-21-16,64 0 15,-64 21-15,0 0 0,22-22 16,-22 22-1,-42 0 1,0 0-16,-1 0 0,1 0 16,-21 0-16,21 0 0,-22 0 0</inkml:trace>
  <inkml:trace contextRef="#ctx0" brushRef="#br1" timeOffset="56216.46">6943 11303 0,'0'21'15,"0"-42"-15,0 63 0,0 1 0,0-22 0,0 21 16,-43 64-16,22-42 16,21-22-16,-21-21 15,0 21-15,0 22 0,21-22 16,-22 1-16,1-1 0,21-21 16,0 21-16,0-20 15,0-1-15,0 0 16,21-21-1,1 0-15,20-21 16,-21 21-16,0-21 0,22-22 16,-1 22-16</inkml:trace>
  <inkml:trace contextRef="#ctx0" brushRef="#br1" timeOffset="56730.16">7387 11345 0,'0'0'0,"0"-21"0,21 0 16,-21 0-16,0 0 0,21 21 15,-21-21-15,22 21 16,-1 0-16,0 0 16,0 21-16,21 21 0,-20-21 15,-1 22-15,0-22 16,-21 21-16,21 0 0,-21 22 15,0-22-15,0 1 0,-21 62 16,0-83-16,-22 20 0,22-21 16,-21 0-16,21 0 0,-22 22 15,22-22-15,-21-21 0,21 21 0,-43 0 16,43-21-16,-21 0 16,21 0-16,-1 0 0,22-42 15,-21 21-15,21 0 0,0-22 16,0 22-16,0 0 0,0 0 15,0-22-15,0 22 16,43-42-16,-43 42 16,21-1-16,0 22 0,0 0 0,0 0 15,0 0-15,1 22 16,-1-1-16,21 21 0,-21-21 16,0 0-16,1 22 15,-22-22-15,21 0 0,-21 0 16,0 0-16,21 1 0,21 41 15,-21-63-15,1 0 0,20 0 16,-21 0-16,0 0 16,0 0-16,1-21 0,41 0 15</inkml:trace>
  <inkml:trace contextRef="#ctx0" brushRef="#br1" timeOffset="57179.9">8107 11176 0,'0'0'0,"0"-21"0,-21 21 0,21-21 16,21 21 15,-21-21-31,21 21 16,0 0-16,21 0 0,-20-22 15,-1 22-15,42 0 16,-42 0-16,1 0 0,-1 0 15,0 0-15,0 0 0,0 0 16,0 0-16,1 22 0,-1 41 16,-21-42-16,0 0 15,0 22-15,21-1 0,-21 64 16,0-64-16,0 64 16,0-64-16,0 43 15,0-43-15,0 64 16,0-63-16,0-1 0,0-21 15,0 21-15,-21-20 0,0-1 0,-1 21 16,1-21-16,0 0 16,0 1-16,-43-1 0,43 0 15,0 0-15,-64 0 0,43-21 16,21 0-16,-21 0 0,-1 0 16,22 0-16,-42 0 0,20 0 15,22 0-15,0-21 16,21 0-16,0 0 0</inkml:trace>
  <inkml:trace contextRef="#ctx0" brushRef="#br1" timeOffset="57796.22">12382 12150 0,'0'0'0,"0"-21"16,22-1-1,-1 22-15,21 0 0,-21 0 16,0-21-16,22 21 0,-22 0 16,21 0-16,-21 0 0,64-21 15,-64 21-15,22 0 0,-1 0 16,-21 0-16,0 0 0,-42 0 31,0 0-31,0 0 0,-64 21 16</inkml:trace>
  <inkml:trace contextRef="#ctx0" brushRef="#br1" timeOffset="58070.12">12404 12150 0,'0'0'16,"-22"21"-16,22 0 0,-21 0 0,21 22 15,-21-22-15,21 21 16,0 0-16,0 1 0,-21 41 15,21-41-15,0-1 0,-21 64 16,21-64-16,0 64 16,0-64-16,0 1 0,0 41 15,0-41-15,0-22 0,0 0 16,0 0-16,21-21 0,0 21 16,0-21-16,0 0 0,43 0 15,-43 0-15,21 0 0,22-21 16,-43 0-16,43-21 15,-22 21-15,-21-1 0</inkml:trace>
  <inkml:trace contextRef="#ctx0" brushRef="#br1" timeOffset="58299.99">12975 12446 0,'0'-21'15,"0"42"-15,0-63 0,0 63 31,0 0-31,0 0 0,0 0 0,0 22 16,0-22-16,0 21 0,-21 43 16,21-43-16,0 1 15,-21 105 1,0-106-16,21-21 0,0 0 0,0 1 16,0-1-16,21-21 31,0-21-31,-21-1 0</inkml:trace>
  <inkml:trace contextRef="#ctx0" brushRef="#br1" timeOffset="58761.72">13356 12107 0,'0'0'0,"0"-21"0,0 0 16,21 21-1,0 0-15,1 0 0,-1 0 16,0 0-16,0 0 0,21 0 16,1 0-16,-22 0 0,21 0 15,-21 0-15,22 0 0,41 0 16,-41 0-16,-22 0 0,42 0 16,-41 0-16,-1 21 15,-21 0-15,0 1 0,0 20 16,0-21-16,0 0 15,0 43-15,0-43 0,0 42 16,0-20-16,0-1 16,0 64-16,0-64 15,-21 43-15,21-64 16,0 21-16,0 43 0,-22-43 16,22 1-16,-21 41 15,21-62-15,-21-1 0,0 21 0,0-21 16,0 0-16,-22 22 15,22-22-15,-21-21 0,-1 21 16,1-21-16,21 21 0,-21-21 0,20 0 16,1 0-16,-21 0 0,-22 0 15,1 0 1,42 0-16,0-21 0</inkml:trace>
  <inkml:trace contextRef="#ctx0" brushRef="#br1" timeOffset="59187.48">12382 13885 0,'64'0'31,"-43"0"-31,-21-21 0,21 21 16,22 0-16,-22 0 0,0 0 16,85 0-16,-85 0 15,21-21-15,1 21 0,-1 0 16,0 0-16,22 0 0,-43 0 16,0 0-16,-42-21 31,0 21-31,-22 0 0,22 0 15,-21 0-15,21 0 0</inkml:trace>
  <inkml:trace contextRef="#ctx0" brushRef="#br1" timeOffset="59465.32">12552 13843 0,'0'21'0,"0"-42"0,-21 63 16,-1-20-16,22-1 0,0 0 15,-21 0-15,21 0 0,-21 22 0,21-22 16,0 21-16,-21-21 0,0 64 15,0-43-15,21 1 16,-22-1-16,22 0 0,0 1 0,0-1 16,0 0-16,0 1 0,0-1 0,0 0 15,0 22-15,0-22 16,0-21-16,22 43 0,-22-43 16,21 0-16,0-21 0,0 0 15,-21 21-15,21-21 0,0 0 16,1 0-16,-1-21 15,0 21-15,0-21 0,0 0 16,0 0-16,1-1 0,20-20 16,-21 0-16</inkml:trace>
  <inkml:trace contextRef="#ctx0" brushRef="#br1" timeOffset="60012.01">13229 14055 0,'0'0'0,"0"-21"0,0-1 16,0 1-16,21 21 0,-21-21 15,21 21-15,1-21 16,-1 21-16,0 0 16,0 0-16,0 0 15,0 0-15,1 21 0,-1 0 16,0 0-16,0 1 0,0 62 15,-21-41-15,0-22 0,0 21 16,0 0-16,0 1 0,-21 20 16,0-20-16,21-1 0,-64 21 15,43-41-15,0 20 0,0-21 16,-21 0-16,20-21 0,-20 43 16,21-43-16,0 0 0,0 0 15,-1 0-15,1-22 16,21 1-16,0 0 15,-21-21-15,21 21 0,0-22 16,0 1-16,0 0 0,0 20 16,0 1-16,0 0 15,21 0-15,0 21 0,1 0 16,20 21 0,-21 0-16,0 0 15,-21 1-15,21 20 0,1 0 16,-1-21-16,0 1 0,-21-1 15,21 0-15,0 0 16,-21 0-16,21-21 0,1 0 16,-1 0-16,0 0 15,0 0 1,-21-21-16,21 0 0,0 0 0,-21 0 16,22-1-16</inkml:trace>
  <inkml:trace contextRef="#ctx0" brushRef="#br1" timeOffset="60527.71">14055 13843 0,'-43'0'16,"64"0"15,1 0-16,-1-21-15,0 21 0,42 0 16,-41-21-16,20 21 16,-21-21-16,0 21 0,22 0 0,-1-22 15,-21 22-15,0 0 0,0 0 16,1 0-16,-1 0 16,-21 22-16,0-1 15,0 0-15,0 0 0,0 0 16,0 0-16,0 22 0,0-22 15,0 21-15,-21-21 0,21 22 16,0 20-16,0-42 0,0 22 16,0-22-16,0 21 15,-22 1-15,22 41 0,0-41 0,0-1 16,0 0-16,0-21 0,0 22 16,0-1-16,0 0 0,0-20 0,0-1 15,0 63 1,0-62-16,-42 20 15,21-21-15,0-21 0,0 0 16,-1 21-16,-20-21 0,0 0 16,-1 0-16,22 0 0,0 0 0,-21 0 15,21 0-15,-1 0 0,1 0 16,0 0-16</inkml:trace>
  <inkml:trace contextRef="#ctx0" brushRef="#br1" timeOffset="60676.63">14139 14880 0,'-21'0'47,"0"0"-47,0 0 16</inkml:trace>
  <inkml:trace contextRef="#ctx0" brushRef="#br1" timeOffset="64503.43">9567 1990 0,'0'0'0,"21"0"0,-21 21 47,0 0-47,0 0 0,0 0 16,-21 1-16,21-1 0,-21 21 16,21-21-16,-21 0 0,21 22 15,0-22-15,-21 64 16,0-64-16,-1 21 0,22 0 0,0-20 15,0-1-15,0 42 16,0-42-16,0 1 0,0 20 16,0-21-16</inkml:trace>
  <inkml:trace contextRef="#ctx0" brushRef="#br1" timeOffset="64883.22">9567 2159 0,'0'-21'16,"0"42"-16,0-63 0,0 21 0,0-1 0,0 1 16,0 0-16,0 0 15,0 0-15,21 0 0,-21-1 16,22 22-16,-1-21 0,21 0 0,-21 0 15,0 21-15,22-21 0,-1 21 16,0 0-16,1 0 0,-1 0 0,0 0 16,1 0-16,-1 21 0,22 42 15,-22-41-15,-21 20 0,0 0 16,0-21-16,1 22 0,-22 41 16,0-41-16,0-1 0,0 43 15,-22-43-15,1-21 16,21 22-16,-21-1 0,0-21 0,-21 43 15,42-43 1,0 0-16,-22-21 16,22-21 15,0 0-31,0-1 0,0 1 16</inkml:trace>
  <inkml:trace contextRef="#ctx0" brushRef="#br1" timeOffset="65232.02">9588 2307 0,'0'0'16,"0"21"-16,-21-21 15,42 0 1,1 0-16,-1 0 16,0 0-16,0 0 0,21 0 15,43 0-15,-43 0 0,1 0 16,-1 0-16,0 0 0,-20 0 16,20 0-16,0 0 0,-21 0 15,-21-21 1,22 21 46,-1 0-62</inkml:trace>
  <inkml:trace contextRef="#ctx0" brushRef="#br1" timeOffset="65847.66">10964 2265 0,'0'0'16,"-21"0"-16,0 0 0,0 0 15,0 0 1,-1 0-16,1 0 16,42 0 31,1 0-47,20 0 0,-21 0 15,21 0-15,1 0 0,20 0 0,-20 0 16,20 0-16,1 0 0,-22 0 15,21-21-15,64 21 16,-84 0-16,20 0 0,1 0 0,-1 0 16,-20-21-16,20 21 0,22 0 15,-43 0-15,43 0 16,-64 0-16,-21-22 31,-21 22-15,0 0-1,-1 0-15,1 0 16,21-21 0,-21 21-16</inkml:trace>
  <inkml:trace contextRef="#ctx0" brushRef="#br1" timeOffset="66764.14">11769 1842 0,'0'0'0,"-22"0"0,1 0 16,21 21 15,0 0-31,0 0 16,0 0-16,0 0 15,0 1-15,21-22 0,1 21 16,-1 0-16,-21 0 0,21 0 16,0-21-16,21 43 0,-20-43 15,20 21-15,-21-21 0,0 0 0,22 21 16,20-21 0,-42 0-16,85 0 0,-85 0 15,0 0-15,1 0 16,-1 0-16,0 0 0,-21-21 15,-21 21 1,0 0 0,-1 0-16,-41 0 15,42 0-15,-22 0 0,-20 42 16,21-42-16,-43 64 16,43-43-16,-1 21 15,22-21-15,0 0 0,-21 22 16,20-22-16,1 42 15,0-63-15,21 22 16,-21-1-16,21 0 16,-21-21-1,0 0 95,-1 0 187</inkml:trace>
  <inkml:trace contextRef="#ctx0" brushRef="#br1" timeOffset="71144.74">13991 1249 0,'21'0'0,"-21"-21"16,0 0 0,21-1-16,1 22 15,-22-21-15,0 0 16,21 21-16,-21-21 0,21 21 0,-21-21 15,0 0 1,21 21-16,-21-22 31,-21 44 16,0-1-31,0 0-16,-1 0 0,1 0 15,0 0-15,21 1 0,-21-1 16,0 0-16,0 0 0,-1 0 0,22 0 16,-42 22-16,21-1 15,0-21-15,21 0 0,-21 1 0,-1-1 16,1 0-16,21 21 0,-21-21 16,0 22-16,0-22 0,21 21 15,-21-21-15,-1 22 0,22-22 0,-42 42 16,21-20-16,21-22 15,-21 21-15,0-21 0,-22 43 16,22-43-16,0 0 0,0 0 16,0 22-16,-43 20 15,43-42-15,0 1 0,0 20 16,-1-21-16,1 0 0,-21 22 16,42-22-16,-21 0 15,0 0-15,21 0 31,0-42 16,0 0-47,0 0 16,0 0-16,0-1 16,21 1-16,0 0 0,0 0 0</inkml:trace>
  <inkml:trace contextRef="#ctx0" brushRef="#br1" timeOffset="72115.57">14372 1249 0,'0'-21'16,"0"0"15,21 21-15,-21-22-16,21 22 15,-21 22 64,-21-1-79,0 0 15,0 0-15,0 0 0,21 0 16,-21-21-16,-1 22 0,1-1 15,0 0-15,0 0 0,-21 21 16,42-20-16,-22-1 16,1 0-16,0 21 0,-42 22 15,41-22-15,1 0 16,0 1-16,0-22 0,0 42 16,0-41-16,-1-1 0,1 21 15,0 0-15,0 1 16,0-22-16,21 0 15,-43 21-15,43-20 0,-21-22 16,0 42-16,21-21 0,-21 0 16,21 0-16,-21 1 0,0-1 15,-1 0 1,1 21-16,21-21 16,-21-21-16,21 22 15,-21-22-15,21 21 16,0 0-16,0 0 0,-21 0 15,0 0-15,21 1 16,0-1 0,-22-21-16,22 21 0,-21-21 15,21 21-15,0 0 16,0-42 78,0 0-94,0 0 0,0 0 15,0-1-15,0 1 0,0-21 16</inkml:trace>
  <inkml:trace contextRef="#ctx0" brushRef="#br1" timeOffset="72997.61">13843 1228 0,'21'0'0,"0"0"16,-21-21-16,21 21 0,1 0 31,-1 0-15,-21-22 0,0 44 46,0-1-62,-21-21 0,-1 21 16,1 0-1,21 0-15,-21-21 0,0 21 0,0 1 16,21-1-16,-43 21 0,43-21 16,-21 0-16,0 1 0,0-1 15,21 0-15,-42 42 0,20-41 16,22 20-16,-21-21 15,0 21-15,21-20 0,-42 41 16,42-42-16,-21 22 0,-1-22 16,1 21-16,21-21 0,-42 22 15,42-1-15,-21-21 0,0 21 16,-1-20-16,1-1 0,0 21 16,0-21-16,21 0 15,-21 1-15,21-1 0,-21-21 16,-1 21-16,22 0 0,0 0 15,-21-21-15,21 21 0,-21-21 0,21 22 16,-21-22-16,21 21 16,0 0-16,-21-21 15,21 21 1,-21-21-16,21 21 16,0-42 62,0 0-78,0 0 15,0 0-15,21-1 0,0 1 16,0 0-16</inkml:trace>
  <inkml:trace contextRef="#ctx0" brushRef="#br1" timeOffset="74171.78">14414 1249 0,'-21'0'0,"0"0"31,0 21-31,0-21 16,21 21-16,-21-21 0,-1 21 15,22 1-15,-21-22 0,21 21 0,-21 0 16,0 0-16,21 0 0,-21 0 15,0 22-15,-22 20 16,43-42-16,-21 22 16,-21 20-16,21-20 0,21-22 15,-22 21-15,1-21 0,-42 106 32,20-42-32,22-64 0,0 0 15,0 22 1,0-22-16,21 0 0,-21 21 0,21-21 15,-22 1-15,1-22 16,21 21-16,-21 0 0,21 0 16,0 0-16,-21 0 0,21 1 15,-21-22-15,21 21 0,-21-21 16,21 21-16,0 0 16,-22 0-1,22 0 1,-21-21-1,21 22 1,-21-22 78,0 0-63,21 21-15,-21-21-1,0 0 1,21 21 0,-22-21 109,1 0-94</inkml:trace>
  <inkml:trace contextRef="#ctx0" brushRef="#br1" timeOffset="78024.38">14859 1990 0,'21'0'16,"0"0"-1,0 0 1,1 0-16,-1 0 0,-21-21 16,0-1-16,0 1 15,0 0-15,0 0 16,-21 0-16,-1 21 15,1-21-15,0-1 0,0 22 0,0-21 16,-22 21-16,22 0 16,-42 0-16,42 0 0,-1 0 15,-20 0-15,21 21 0,0 1 16,-22-1-16,22 0 0,0 0 16,-21 43-16,21-22 0,-1-21 15,22 0-15,0 22 16,-21-22-16,21 0 0,0 0 0,0 0 15,0 0-15,0 1 0,0-1 16,21 0-16,22 0 16,20-21-1,-42 0-15,1 0 0,-1 0 16,0-21-16,0 0 0,43 0 16,-43-1-16,0 1 0,0 0 0,21 0 15,-20 0-15,-1-22 0,0 1 16,0 21-16,0-21 0,0-1 0,22-63 15,-43 64 1,0-43-16,0 22 0,0-43 16,0 85-16,0 0 15,0 0-15,0-1 0,-21 1 16,-1 21 0,1 0-1,0 21-15,21 22 0,0-22 16,0 21-16,-21-21 0,21 22 15,-21 20-15,21-20 0,0-1 16,0 0-16,0 1 0,0-1 16,0 0-16,0 1 0,0-1 0,0-21 15,0 0-15,0 0 0,0 43 16,63-43 0,-42 0-16,1-21 0,20 0 15,-21 0-15,0 0 0,0-21 16,1 21-16,-1-21 0,42-21 15,-42 20-15,1 1 0,-1-21 16,0 21-16,0 0 16,-21-22-16,0 22 0,0 0 0,21 0 15,-21 42 17,0 0-17,0 0-15,0 0 0,0 1 16,0-1-16,-21 0 0,21 0 0,0 0 15,0 0-15,0 1 16,0-1-16,-21-21 16,21 21-16,0-42 31,0 0-15,0-1-16,21 1 15</inkml:trace>
  <inkml:trace contextRef="#ctx0" brushRef="#br1" timeOffset="78200.28">15325 1630 0,'0'0'0,"0"-21"15,0 42 32,0 0-31,0 0-1,21 0-15,0 1 16</inkml:trace>
  <inkml:trace contextRef="#ctx0" brushRef="#br1" timeOffset="78501.11">15600 1736 0,'0'21'16,"0"0"0,0 0-16,0 0 15,0 1-15,0-1 0,21 0 16,-21 21-16,21-21 16,-21 1-16,0-1 0,0 0 15,0 0-15,0 21 0,0-20 16,0 20-16,0-21 15,21-21 1,0 0 0,1 0-1,-22-21-15,0 0 0,21 21 16,0-21-16,0-1 0</inkml:trace>
  <inkml:trace contextRef="#ctx0" brushRef="#br1" timeOffset="78747.97">15960 1693 0,'0'-21'0,"0"42"0,0-63 16,0 63-1,0 0 1,0 1-16,-22-1 0,1 0 0,0 21 16,21-21-16,-21 22 0,0-22 0,21 21 15,-43 22-15,22-43 16,21 0-16,-21 21 0,0-20 15,21 20-15,0-21 16,21-21 15,0 0-31,-21-21 0,21 21 16,1-21-16</inkml:trace>
  <inkml:trace contextRef="#ctx0" brushRef="#br1" timeOffset="79049.28">16319 1545 0,'0'0'16,"-21"-21"-1,21 0-15,21 21 16,1 0-1,-1-21-15,21 21 16,0 0-16,-20 0 0,-1 0 0,21-21 16,-21 21-16,64 0 15,-43 0-15,-21 0 16,1 0-16,-22-22 31,-22 22-31,1 0 0,-21 0 16,0 0-16</inkml:trace>
  <inkml:trace contextRef="#ctx0" brushRef="#br1" timeOffset="79394.09">16425 1439 0,'-21'0'0,"21"22"0,-42-22 16,42 21-16,-21 0 16,21 0-1,-22-21-15,1 42 0,21-20 16,-21-1-16,0 0 0,21 0 15,-21 21-15,0 22 0,-1-43 16,22 21-16,0 1 16,-21-22-16,0 85 15,0-85-15,21 21 0,0-21 16,0 1-16,0-1 0,0 0 0,0 21 16,0-21-16,0 1 0,0 20 15,0-21 1,0 0-16,21-21 0,0 0 15,0 0-15,1 0 0,-1 21 0,21-21 16,64 0 0,-85-21-16,0 21 15,43-21-15,-43 0 16,21-21-16,-21 20 0,1 22 16,-1-21-16</inkml:trace>
  <inkml:trace contextRef="#ctx0" brushRef="#br1" timeOffset="79707.91">16891 1651 0,'0'0'0,"0"21"31,-21 0-15,21 22-16,0-22 0,0 0 16,0 21-16,0-20 0,-21 20 0,21-21 15,0 0-15,0 22 0,-22 41 16,22-63 0,-21 1-16,21-1 0,0 0 15,0 0-15,0-42 47,21 0-47,1 0 16</inkml:trace>
  <inkml:trace contextRef="#ctx0" brushRef="#br1" timeOffset="80351.6">17187 1418 0,'-21'0'16,"42"0"31,0 0-47,1 0 15,-1 0-15,0 0 0,0 0 0,21 0 16,43 0 0,21-21-1,-85 21-15,0 0 16,0 0 0,-21 21-1,0 0 1,0 1-16,0-1 0,0 0 15,0 0-15,0 0 16,0 0-16,0 1 0,0-1 0,0 21 16,0-21-16,-21 22 0,21-22 15,-21 42-15,21-20 0,0-22 16,0 21-16,-21-21 0,21 22 16,-21 41-16,21-63 15,0 64-15,0-64 16,0 0-16,0 1 0,0-1 15,0 0-15,0 0 0,0 0 16,0 0-16,0 1 16,-21-1-1,-1-21-15,1 0 0,-21 21 16,21-21-16,0 0 0,-22 0 16,22 21-16,0-21 0,-64 0 15,22 0 1,42 0-16,-1 0 15,1 0 17,0 0-32,0 0 15</inkml:trace>
  <inkml:trace contextRef="#ctx0" brushRef="#br1" timeOffset="81626.87">18605 1164 0,'0'-21'16,"22"0"-16,-22 0 15,0 0 1,0-1 0,21 22-16,-21-21 15,-21 42 17,-1 1-32,1-1 15,0 0-15,0 21 0,0 1 0,-22-1 16,22 0-16,0 1 15,-64 105-15,64-85 16,-21 1-16,21-1 0,-22 1 16,22 20-16,-106 86 15,85-107-15,-22 43 16,22-42-16,21-22 0,-43 64 16,43-64-16,0 0 0,-21 22 15,-1-1 1,43-41-16,0-1 0,0-42 47,22-1-47,-1 1 15,0 0-15,-21 0 0,21 0 16,0-22-16,0 22 0</inkml:trace>
  <inkml:trace contextRef="#ctx0" brushRef="#br1" timeOffset="82030.27">18817 1820 0,'0'22'16,"0"-1"-1,0 0-15,0 0 0,-21 0 16,0 64-16,21-64 15,-21 0-15,-1 0 0,22 1 16,0-1-16,0 0 16,-21-21-16,21-21 47,0 0-32,0-1-15</inkml:trace>
  <inkml:trace contextRef="#ctx0" brushRef="#br1" timeOffset="82228.71">18881 1566 0,'0'0'0,"0"-21"16,0 42 46,0 1-46,21-22-16,-21 21 15,21-21-15</inkml:trace>
  <inkml:trace contextRef="#ctx0" brushRef="#br1" timeOffset="82740.41">19135 1778 0,'0'21'0,"0"0"15,-22 1-15,1-1 16,21 0-16,0 0 0,0 0 16,0 0-16,-21 1 15,21-1-15,-21 0 0,21 0 16,0 0-16,0 0 0,0 1 15,-21-1-15,21 0 16,-21-21-16,21-21 63,0 0-63,0-1 0,0 1 0,0 0 15,0-21-15,0 21 16,0-1-16,21 1 0,0 0 0,21-21 15,-21 21-15,1-1 16,-1 1-16,0 0 0,21 21 16,22 0-16,-43 0 0,42 21 15,-41 0-15,-1-21 16,21 64-16,-42-43 0,0 0 16,0 0-16,0 1 0,0-1 15,-21 42-15,0-42 16,0 1-16,-1-1 15,1-21-15,21 21 16,-21-21-16,42 0 31,0-21-31,1 0 16</inkml:trace>
  <inkml:trace contextRef="#ctx0" brushRef="#br1" timeOffset="83141.63">19727 1799 0,'21'0'0,"-42"0"0,42-21 0,-21 42 63,0 0-63,0 1 0,0 20 15,-21-21-15,21 21 0,0 1 16,0-1-16,-21-21 0,21 22 0,-21-1 15,0 21-15,21-20 16,-21-1-16,-1 22 0,22 63 16,-21-64-16,21 1 0,-21 41 15,0-41-15,21-1 0,0 43 16,0-63-16,0-1 0,0 0 16,0 1-16,0-1 0,0 21 15,0-41-15,0-1 0,0 0 16,0 0-16,0-42 31,0 0-31,0 0 0,0-1 0,0 1 16,0-21-16,0 21 15,0 0-15,0-22 0,21 1 0,0 0 16,-21-1-16,0-20 0,21 20 16,1-20-16</inkml:trace>
  <inkml:trace contextRef="#ctx0" brushRef="#br1" timeOffset="83467.82">19706 2053 0,'0'-42'0,"0"84"16,0-105-16,0 20 0,0 22 0,0 0 15,0 0-15,0 0 0,0 0 16,0-1-16,0 1 0,42-21 16,-20 42-16,20-21 15,-21 21-15,0 0 0,43 0 16,-43 0-16,21 21 15,-21 0-15,1 0 0,-1 22 16,-21-22-16,0 0 16,0 0-16,0 0 0,0 0 15,-21 22-15,-1-43 0,1 21 16,-42 21-16,42-42 0,-1 21 16,-20-21-16,21 22 15,0-22-15,0 0 0,21 21 16,21-42 31,0 21-47</inkml:trace>
  <inkml:trace contextRef="#ctx0" brushRef="#br1" timeOffset="84308.69">20362 1715 0,'0'0'0,"0"21"31,0 0-15,-21 0-16,0 0 0,21 0 0,-21 1 15,21 41-15,-21-42 16,-1 43-16,22-43 15,0 0-15,0 0 0,0 0 16,0 1 0,22-22-16,-1 0 0,0 0 15,21 0 1,-21 0-16,1 0 0,41-43 16,-42 22-16,22-21 15,-22 21-15,0-22 0,21-20 16,-21 42-16,1-43 15,-22 43-15,21 0 16,-21 0-16,0 42 47,-21 0-47,-1 0 0,22 0 0,0 0 16,0 22-16,-21-22 0,21 0 15,0 21-15,0-20 16,0-1-16,0 0 0,0 0 15,21-21 1,-21 21-16,22-21 0,-1 0 0,0 0 16,0 0-16,43-21 15,-43 21-15,21-42 16,-21 21-16,0-1 0,22-41 16,-22 21-16,21-43 15,-21 43-15,-21-1 0,22-41 16,-1 62-16,-21-20 0,21-21 15,-21 20-15,0 1 16,0 21-16,0 0 16,0 42 15,0 0-15,0 0-16,0 21 0,0 1 15,-21-22-15,21 21 0,-21 1 16,-1-1-16,22 21 0,0-20 15,-21-1-15,21-21 0,0 22 16,0-22-16,0 42 16,0-42-16,0 1 0,0-1 15,0 0 1,21-21-16,1 0 16,-1 0-16,0 0 15,0-21 1,-21 0-16,21-1 0,0 22 15</inkml:trace>
  <inkml:trace contextRef="#ctx0" brushRef="#br1" timeOffset="84631.51">20976 1609 0,'-21'0'0,"42"0"32,0 0-17,0 0-15,1-21 16,-1 21-16,0 0 0,0 0 0,0 0 16,0-22-16,1 22 0,-1 0 15,0 0-15,0 0 16</inkml:trace>
  <inkml:trace contextRef="#ctx0" brushRef="#br1" timeOffset="85480.24">21632 1397 0,'0'-21'32,"21"21"-17,1 0-15,-1 0 16,0 0-16,0 0 0,0-21 16,0 21-16,1 0 0,-1 0 15,0 0 1,0 0-1,-42 0 1,0 0-16,0 0 16,-1 0-16,-41 0 15,42 0-15</inkml:trace>
  <inkml:trace contextRef="#ctx0" brushRef="#br1" timeOffset="85810.05">21548 1376 0,'0'0'0,"-22"21"16,1-21-1,21 21-15,0 0 16,-21-21-16,21 22 16,-21-22-16,21 21 0,0 0 0,0 0 15,0 0-15,-21 0 16,21 64-16,0-43 16,0-20-16,-21 20 0,21 0 15,0 43-15,0-43 16,0-21-16,0 22 0,0-22 15,0 0-15,0 0 0,0 0 0,0 1 16,0-1-16,0 0 16,0 0-16,21-21 15,0 0-15,0 0 16,0 0-16,22 0 16,-22 0-16,0 0 0,42 0 15,-41-21-15,-1 0 16,0 21-16,0-21 0,0-1 0,0 1 15</inkml:trace>
  <inkml:trace contextRef="#ctx0" brushRef="#br1" timeOffset="86103.89">21992 1588 0,'0'-22'0,"0"44"47,0 20-47,-21-21 15,21 0-15,-21 22 0,21-22 0,0 0 16,0 21-16,-21 1 16,-1-22-16,22 0 0,-21 21 15,21-21-15,0 1 16,0-1-16,21-21 47,1-21-47,-22-1 0,21 1 15</inkml:trace>
  <inkml:trace contextRef="#ctx0" brushRef="#br1" timeOffset="86815.84">22267 1312 0,'0'0'0,"21"0"31,1 0-31,-1 0 15,0 0-15,0 0 0,0-21 16,0 21-16,1 0 0,-1 0 0,0 0 16,0 0-16,43 0 15,-43 0 1,0 0 0,0 21-1,-21 1 1,0-1-16,0 0 15,0 0-15,0 0 16,0 0-16,-21 1 16,21-1-16,-21 0 0,21 0 15,-21 0-15,21 22 0,0-22 0,-22 0 16,22 21-16,-21-21 0,21 1 16,0 20-16,-42 43 15,42-64-15,0 63 16,0-62-16,0 20 15,0-21-15,-21 43 16,21-43-16,0 0 0,0 0 16,0 0-16,0 0 15,0 1-15,-21-22 16,21 21-16,0 0 16,-22-21-16,22 21 15,-42 0 1,21-21-16,0 0 15,21 21-15,-21-21 0,-1 0 0,1 0 16,0 0 0,21 22-16,-21-22 15,0 0-15,0 0 63,-1 0-48</inkml:trace>
  <inkml:trace contextRef="#ctx0" brushRef="#br1" timeOffset="91519.22">2328 5715 0,'0'0'0,"-21"0"0,0 0 16,0 0-16,0 0 0,-1 0 0,1 0 15,0 0-15,0 0 0,0 0 16,-43 0-16,43 0 15,0 0-15,0 0 0,0 0 16,-1 0-16,-41 0 16,42 0-16,0 0 0,-1 0 15,1 0-15,-42 0 16,42 0 0,42 0 15,0 0-16,0 0-15,0 0 0,22 0 16,-22-21-16,21 21 0,0 0 0,1 0 16,20 0-16,1 0 0,-1 0 15,1 0-15,20-21 0,-20 21 0,21 0 16,-22 0-16,22 0 0,-22-21 16,43 21-16,-64 0 0,1 0 15,-1 0-15,-21-22 0,0 22 16,22 0-16,-22 0 15,-21-21 1,0 0 47,-21 21-63,0 0 0</inkml:trace>
  <inkml:trace contextRef="#ctx0" brushRef="#br1" timeOffset="92544.63">2519 5630 0,'-21'0'47,"-1"0"-32,1 0 1,21-21-16,-21 0 16,0 21-16,21-21 15,-21 21-15,0 0 16,-1-21-1,1 21-15,0 0 16,0-21-16,0 21 0,-22-22 0,22 22 16,0-21-1,0 21-15,0 0 0,-22-21 16,22 21-16,0 0 0,0-21 16,0 21-16,0-21 0,-22 21 15,22-21-15,0 21 0,-21-22 16,20 22-16,-20-21 15,21 0-15,0 21 0,-43-21 16,43 0-16,0 0 0,-21-1 16,20 22-1,-41-21-15,42 0 0,-22 0 16,1 0-16,21 21 16,-21-43-16,-1 43 0,22-21 15,0 0-15,0 0 0,0 0 16,-22-22-16,22 22 0,0 0 15,-21-21-15,20 21 16,1-1-16,0 1 0,21 0 16,-63-42-1,41 41-15,1 1 0,0 0 16,0 0-16,0 0 0,-22-22 16,22 22-16,0 21 0,0-21 15,0 0-15,-22 0 0,1-22 16,21 22-16,0-21 0,-43 0 15,43 20-15,0-20 16,0 21-16,0-21 0,-1 20 0,-20-41 16,42 21-16,-42-22 15,21 22-15,21 21 0,0-43 16,-22 43 0,22-64-16,0 64 15,0 0-15,0 0 0,0-22 16,0 22-16,0 0 0,0-21 15,0 21-15,22-1 0,-22-20 16,0 21-16,0 0 0,21 0 0,-21-1 16,21 1-16,-21 0 15,0 0-15,0 0 0,21 21 16,0 0 0,0 0-16,1 0 15,-1 0-15,0 0 16</inkml:trace>
  <inkml:trace contextRef="#ctx0" brushRef="#br1" timeOffset="93068.34">550 3302 0,'-21'21'16,"-64"43"-1,64-43-15,0 0 0,-21 0 16,21 0-16,-1 1 0,-20-1 15,21 0-15,-21 0 16,42 0-16,-22-21 16,44 0 31,-1-21-47,0 21 15,-21-21-15,21 21 0,0-21 16,0 0-16,1-1 0,20 22 15,-21-21-15,-21 0 0,21 0 0,0 21 16,-21-21-16,22 0 16,-1 21-1,0 21-15,0 0 16,0 0-16,0 0 16,-21 0-16,22 1 0,-1-1 15,0 0-15,-21 0 0,42 21 16,-21-20-16,-21-1 0,22 0 15,-1 0-15</inkml:trace>
  <inkml:trace contextRef="#ctx0" brushRef="#br1" timeOffset="121071.05">10012 3556 0</inkml:trace>
  <inkml:trace contextRef="#ctx0" brushRef="#br1" timeOffset="122219.91">10160 3535 0,'21'0'15,"-21"-21"1,0 0 15,0-1-31,-21 1 16,0 21 0,0 0-16,-1 0 0,1 0 15,-21 0-15,21 0 0,-64 43 16,64-43-16,-64 42 15,43-21-15,21 0 0,-22 22 0,1-22 16,21 0-16,0 0 0,-22 21 16,22-20-16,0-1 0,21 42 15,-21-42-15,21 1 0,0-1 16,0 0-16,0 0 0,0 0 0,21 22 16,0-22-16,0-21 0,22 21 15,-22 0-15,21-21 16,22 0-16,-22 0 0,0 0 15,1 0-15,-1 0 0,22 0 16,-22-21-16,0 0 0,22 0 0,-22 21 16,85-64-16,-85 64 15,22-42-15,-43 42 16,0 0-16,0-21 16,-21 42 15,-21 0-31,0 0 0,0 0 15,0-21-15,21 21 16,-43 1-16,22-1 0,0 0 0,0 0 16,0 0-16,-22-21 0,-20 43 15,42-43-15,-22 21 0,-20-21 16,21 0-16,-1 0 0,-20 0 16,42 0-16,-1 0 15,-20 0-15,21 0 0,0-21 0,-22-1 16,1-20-16,21 21 15,0 0-15,0 0 0,-1-22 16,1 22-16,21 0 0,0-21 0,0 20 16,0 1-16,0-21 0,0 21 0,0 0 15,0-22-15,0 22 0,43 0 0,-22 0 16,0 0-16,42-22 16,-20 22-16,41-21 15,-41 42-15,20-21 0,-42 21 16,22 0-16,-1 0 0,0-22 15,-20 22-15,-1 0 0,-42 0 47,-1 0-31,1 0-16,0 0 16,0 0-16,0 0 15,0 0-15,-1 0 16,1 0-16,0 0 15,0 0-15,0 0 16,0 0-16,-22 43 0,1-22 16,21 0-16,-22 0 15,-20 64-15,42-64 16,0 0-16,-1 22 0,1-22 16,0 0-16,21 21 0,0 1 15,0-22-15,0 21 16,0-21-16,0 0 0,21 1 15,0-22-15,22 21 0,20 0 16,-20-21-16,62 0 16,-62 0-16,-1 0 0,64 0 15,-64 0-15,1-21 0,-1 0 16,-21 21-16,0 0 0,22-22 16,-22 22-16,-21-21 31,21 21 16</inkml:trace>
  <inkml:trace contextRef="#ctx0" brushRef="#br1" timeOffset="122711.23">11430 3747 0,'-21'0'0,"42"0"0,-63 0 0,-1 0 16,1 0-16,21 0 15,0 0-15,-1 0 16,22-22 0,22 22-16,-1 0 15,0 0-15,0 0 0,21 0 16,1 0-16,-1 0 0,0 0 15,1 0-15,20 0 0,85 0 16,-84 0-16,63 0 16,-42 0-16,63 0 15,-106 0-15,0 0 0,-20 0 16,-1 0-16,0 0 0,-42-21 47,0 0-32,-1 21-15,22-21 16,-21 21-16,0 0 0,0-21 16</inkml:trace>
  <inkml:trace contextRef="#ctx0" brushRef="#br1" timeOffset="123228.23">11938 3450 0,'0'0'0,"-21"0"16,0-21-16,-1 21 16,22 21-1,22 0 1,-1 1-16,0-1 16,0 0-16,21-21 0,-20 21 0,62 21 15,-41-20-15,-1-1 16,0-21-16,1 21 0,-22 0 15,63-21-15,-62 21 0,-1-21 16,21 0-16,-21 0 16,0 0-16,1 0 0,-22-21 31,-22 21-15,1 0-16,0 0 15,0 0-15,0 0 0,0 0 16,-22 0-16,1 21 15,0 0-15,-1 1 0,-20 20 16,20-21-16,22 0 0,-63 43 16,62-43-16,1 0 0,-21 43 15,21-43-15,0 0 16,-1 0-16,22 0 0,-21 0 16,21 1-16,-21-22 31,21-22 16,0 1-47,21 21 15</inkml:trace>
  <inkml:trace contextRef="#ctx0" brushRef="#br1" timeOffset="137754.1">13568 3450 0,'0'-21'16,"-21"21"0,21-21 15,0 0-15,0 0-16,0-1 15,0 1 1,21 0-16,-21 0 15,0 0-15,0 0 16,21-1-16,-21 1 0,0 0 16,0 0-16,0 0 0,21 21 15,-21-21-15,0-1 16,0 44 31,0-1-47,-21 0 15,0 21-15,0-21 0,-1 64 16,1-43-16,0 1 16,0-1-16,0 0 0,-22 43 15,22-43-15,0 1 0,0-22 0,0 21 16,0-21-16,-43 64 16,43-64-16,0 43 15,21-43-15,-21 0 16,21 0-16,-22 0 0,44-21 47,-1-21-47,0 0 0,0 0 15,0 0-15,0 0 0,1-1 16,20 1-16,-21 0 0</inkml:trace>
  <inkml:trace contextRef="#ctx0" brushRef="#br1" timeOffset="138189.35">13885 3154 0,'0'0'0,"0"-21"0,21 0 15,-21-1-15,0 1 16,0 0-1,0 42 32,0 0-31,-21 22-16,21-22 0,-21 21 0,21 1 16,-21-1-16,0 21 0,21-20 15,-21 20-15,-22 22 16,43-22-16,-21-20 0,-21 41 15,21-41-15,-1 20 16,22-20-16,-21-22 0,0 42 16,21-42-16,0 22 0,0-22 15,-21-21-15,21 21 0,0 0 16,0 0-16,0-42 47,21 0-47,-21 0 15,21 0-15,0 21 0</inkml:trace>
  <inkml:trace contextRef="#ctx0" brushRef="#br1" timeOffset="139202.78">14774 3768 0,'21'0'0,"1"0"31,-22-21-31,0-1 15,0 1-15,21 21 16,-21-42-16,0 21 0,0 0 16,0-1-16,0 1 0,0 0 15,-21 0-15,21 0 0,-22 21 16,1 0-16,0 0 0,0-21 16,0 21-16,-22 0 0,22 0 15,0 21-15,0-21 16,-21 21-16,20 0 0,-62 43 15,-1 20 1,43-41-16,21-1 16,-1 0-16,22-21 0,0 22 15,0-22-15,0 0 0,0 0 16,22 0-16,-1 1 0,0-22 0,21 21 16,-21-21-16,1 0 0,-1 0 15,0 0-15,21 0 0,1 0 16,-22 0-16,21-21 0,0-22 15,1 22-15,-22 0 16,21-43-16,1 43 16,-1-42-16,-21 20 0,0 1 15,22-21-15,-22 20 16,0 1-16,-21-43 0,0 43 16,0 0-16,0-22 15,0-21-15,0 64 16,0 0-16,-21 21 15,0 0 1,21 21-16,0 22 16,-22-22-16,1 85 15,21-64-15,0 0 0,0 1 16,0-1-16,0 0 0,0 64 16,0 0-1,0-85-15,0 0 0,21 22 16,1-22-16,-22 0 15,42 0-15,-21-21 16,0 0-16,0 0 0,1 0 16,20 0-16,-21 0 0,0 0 15,22-42-15,-22 21 16,0-1-16,21-20 0,-21 21 16,1 0-16,-1-22 0,-21 22 15,21 21 1,-21 21 15,0 1-31,-21-1 0,0 0 0,21 0 16,0 0-16,-22 0 0,22 1 15,-21-22-15,21 21 16,0 0-16,0-42 62,0 0-62,0-1 0,21 1 16,-21 0-16</inkml:trace>
  <inkml:trace contextRef="#ctx0" brushRef="#br1" timeOffset="139400.67">15367 3471 0,'0'0'0,"0"-21"0,-21 21 47,21 21-16,21-21-15,0 0-16,0 22 16,0-22-16,1 0 15</inkml:trace>
  <inkml:trace contextRef="#ctx0" brushRef="#br1" timeOffset="139719.49">15684 3577 0,'0'0'0,"0"-21"0,0 42 46,0 0-30,0 1 0,0-1-16,22 0 0,-22 21 0,21-21 15,-21 1-15,0-1 0,0 21 16,21-21-16,-21 0 0,0 22 16,0-22-16,21 0 15,-21 0-15,21-21 47,-21-21-47,21 0 16,-21 0-16,0 0 0</inkml:trace>
  <inkml:trace contextRef="#ctx0" brushRef="#br1" timeOffset="139963.35">16023 3450 0,'0'0'0,"0"21"16,0 1 0,0-1-16,-21 0 0,0 0 15,0 0-15,-1 22 0,1-1 16,0 0-16,0-21 0,0 1 16,0-1-16,-1 21 0,1 0 15,21-20-15,-21-22 0,21 21 16,0 0-16,0 0 15,21-21 17,0 0-32</inkml:trace>
  <inkml:trace contextRef="#ctx0" brushRef="#br1" timeOffset="140536.01">16446 3408 0,'0'0'0,"0"-21"16,0 0 0,22 21-16,-1-22 15,0 22-15,0 0 0,21-21 16,1 21-16,-22 0 0,42-21 15,-41 21-15,-1 0 16,21 0-16,-63 0 47,0 0-47,0 0 0,-1 0 16,-20 0-16,21 0 0,0 0 0,0 0 15,-22 0-15,22 0 0,0 0 16,0 0-16,0 0 15,-1 0-15,1 21 16,21 0 0,-21-21-16,21 22 0,0-1 15,0 0-15,0 0 16,-21 21-16,21-20 0,-42 41 16,42-21-16,-43 43 15,22 0 1,21-64-16,0 21 0,-21-21 15,21 43-15,-21-22 0,21-21 16,0 43-16,0-43 0,0 0 16,0 0-16,0 1 0,0-1 15,0 0-15,21 0 0,0-21 16,0 0-16,0 0 0,1 0 16,62 0-16,-63-21 15,43-21-15,-43 20 0</inkml:trace>
  <inkml:trace contextRef="#ctx0" brushRef="#br1" timeOffset="141124.68">17018 3598 0,'0'-21'0,"0"0"16,0 0-1,0 0-15,0 0 16,0-1-16,21 22 16,0 0-16,-21-21 15,21 21-15,1 0 0,-1 0 16,0 0 0,0 21-16,-21 1 15,0-1-15,0 21 0,0-21 16,0 0-16,0 22 0,0-22 15,0 21-15,0-21 0,-21 43 16,0-43-16,0 21 0,-1 1 16,1-1-16,-42 22 15,42-43-15,-1 0 16,1 0-16,0-21 0,0 0 16,0 0-1,21-21 1,0 0-16,0 0 0,0-1 15,0-20-15,0 21 16,0 0-16,0 0 0,0-1 16,21 22-1,0 0 1,-21 22 0,21-22-16,0 21 0,-21 0 15,22-21-15,-22 21 16,21 0-16,0-21 0,-21 21 15,21-21-15,0 0 0,0 0 16,1 0-16,-1 0 16,0 0-16,0 0 0,0 0 15,0-21-15,1 21 0,20-42 16,-21 21-16</inkml:trace>
  <inkml:trace contextRef="#ctx0" brushRef="#br1" timeOffset="141601.41">17653 3260 0,'0'0'0,"-21"-21"0,0 21 16,42 0 15,0 0-31,0 0 16,0 0-16,0 0 0,1 0 15,-1 0-15,0 0 0,0 0 16,0 0-16,0 0 0,1 0 16,-1 0-16,0 0 0,0 0 15,-21 21-15,0 0 16,21-21-16,-21 21 0,21 0 0,-21 0 16,0 1-16,0-1 15,0 21-15,0 22 0,0-43 16,0 21-16,0-21 0,0 22 0,0 20 15,0-42-15,0 22 16,0-1-16,0 0 0,0-21 16,0 22-16,0-22 0,-21 21 15,0 1-15,21-1 0,0-21 16,-21 0-16,0 0 0,0 1 16,-43 20-1,43-42-15,-21 21 0,20-21 0,1 0 16,-21 21-16,21-21 15,0 0-15,-1 0 16,22-21 0,0 0-16,0 0 15</inkml:trace>
  <inkml:trace contextRef="#ctx0" brushRef="#br1" timeOffset="142129.1">18838 3196 0,'0'-21'0,"21"-21"31,-21 63 0,0 0-31,-21 0 0,0 0 0,21 22 16,-21-1-16,0 22 0,0-22 15,-1 0-15,1 22 0,-21-22 16,21 22-16,0-22 0,-22 21 0,22-20 16,-64 63-16,64-64 0,-21 21 15,-43 64-15,64-84 16,-21 20-16,21-42 15,21 1-15,0 20 16,-22-42-16,22 21 16,-21-21-16,21-21 15,0 0-15,0 0 0,0-1 16,0 1-16,0-21 0</inkml:trace>
  <inkml:trace contextRef="#ctx0" brushRef="#br1" timeOffset="142408.94">19008 3725 0,'0'22'31,"0"-1"-31,0 0 16,0 0-16,0 0 0,0 0 0,-22 1 15,22-1-15,-21 0 16,21 0-16,0 0 0,-21 0 16,21 1-16,0-1 15,-21-21 1,21-21 0,0-1-16,0 1 15,0 0-15,0 0 0</inkml:trace>
  <inkml:trace contextRef="#ctx0" brushRef="#br1" timeOffset="142595.84">19008 3535 0,'0'-21'0,"0"42"78,0 0-62</inkml:trace>
  <inkml:trace contextRef="#ctx0" brushRef="#br1" timeOffset="143085.56">19219 3683 0,'0'0'0,"-21"21"16,21 0-16,0 1 15,-21-1-15,21 0 16,0 0-16,0 0 0,0 0 16,0 1-1,0-1-15,-21-21 0,21 21 16,-21-21 15,-1 0-31,22-21 16,0 0-16,0-1 15,0 1-15,0 0 0,0 0 16,0 0-16,22 0 0,-1-1 16,0 1-16,0 0 0,0 21 0,22-21 15,-22 0-15,0 21 16,21 0-16,1-21 0,-1 21 0,21 0 15,-41 0-15,20 0 16,0 42-16,-21-42 0,1 21 16,-1 21-16,-21-20 0,0-1 15,0 0-15,0 0 16,-43 21-16,22-42 0,21 22 16,-21-22-16,0 21 15,0 0-15,42-21 31,0 0-15,0 0-16,0-21 0,22 0 16</inkml:trace>
  <inkml:trace contextRef="#ctx0" brushRef="#br1" timeOffset="143434.35">20002 3577 0,'0'0'0,"0"21"31,0 1-15,-21-1-16,21 0 0,0 21 0,-21-21 15,21 22-15,-21-22 16,21 21-16,-21 64 0,21-64 16,-43 128-1,43-107-15,0 64 0,0-84 16,0 20-16,-21 22 15,21-22-15,-21-20 0,21 41 16,0-41-16,-21-1 0,0 21 16,21-20-16,-21-22 0,21 0 15,0 0-15,0-42 32,0 0-32,0 0 0,0 0 15,21-22-15,-21 1 16,42-43-16,22-63 15</inkml:trace>
  <inkml:trace contextRef="#ctx0" brushRef="#br1" timeOffset="143744.18">20045 3641 0,'0'0'0,"0"-21"0,0-22 0,0 22 15,0 0-15,0 0 16,21 21-1,0 0 1,0 0-16,0 0 16,1 0-16,-1 0 0,0 21 15,0 0-15,-21 0 0,0 0 0,0 1 16,0-1-16,0 0 0,0 21 16,0-21-16,-42 22 15,21-22-15,-1-21 0,-20 21 16,21-21-16,-21 21 15,20-21-15,1 0 16,42 0 15,1 0-31,-22-21 0,21 21 16,0-21-16</inkml:trace>
  <inkml:trace contextRef="#ctx0" brushRef="#br1" timeOffset="144491.75">20426 3514 0,'21'-21'31,"-21"42"-15,0 0-16,0 0 0,0 0 16,0 0-16,0 1 15,0-1-15,-21 0 0,21 0 16,0 0-16,0 0 0,0 1 15,0-1 1,21-21 0,0 0-16,0 0 15,0 0-15,1-21 0,-1 21 16,0-22-16,0 1 0,0 0 16,0 0-16,-21-21 0,22 20 0,-1 1 15,21-63-15,-42 62 16,21 1-1,-21 42 1,0 1-16,0-1 16,-21 0-16,21 21 0,0-21 15,0 1-15,0-1 0,0 21 16,0-21-16,0 0 0,0 1 16,0-1-16,21-21 15,-21 21-15,21-21 0,22 0 16,-22 0-16,0 0 0,21 0 15,22-42 1,-43 20-16,0 22 16,0-42-16,1 21 0,-22 0 0,0-22 15,21 22-15,0-21 0,-21 0 16,0-1-16,0 1 0,0 0 16,21-85-16,0 105 15,-21-20-15,0 21 0,0-21 16,21 20-16,-21-20 15,0 63 17,0 0-32,0 22 0,0-22 15,0 21-15,0 1 0,-21-1 0,21 0 16,-21 1-16,21-1 0,-21 0 16,21 22-16,0-22 0,-21 0 15,21-20-15,0-1 16,0 0-16,0 0 0,0 21 15,0-20 1,21-22 0,0 0-16,0 0 0,0-22 15,1 1-15,-1 0 0,0 21 16</inkml:trace>
  <inkml:trace contextRef="#ctx0" brushRef="#br1" timeOffset="144720.62">21082 3260 0,'-21'0'32,"42"0"-17,0 0 1,0 0-16,0 0 0,1 0 15,-1-21-15,0 21 16,0 0-16,0-22 0,22 22 0,-22-21 16,21 21-16,0 0 0</inkml:trace>
  <inkml:trace contextRef="#ctx0" brushRef="#br1" timeOffset="145256.31">21738 3154 0,'21'-21'31,"0"21"-15,1 0-16,-1 0 0,0 0 15,0 0-15,0 0 16,0 0-16,1 0 0,-1 0 15,-42 0 17,-1 0-32,1 0 0,0 0 15,0 0-15,0 0 0,0 0 16,-1 0-16,-20 0 0,21 0 16,-21 0-16,20 0 15,1 0-15,21 21 16,-21-21-16,21 21 15,0 0-15,-21 22 16,0-22-16,21 0 0,-21 0 16,21 0-16,0 22 0,0 62 15,-22-62-15,22-22 16,0 21-16,0 1 0,0-1 0,0 21 16,0-41-16,0-1 0,0 21 15,0-21-15,0 0 0,0 22 16,22-22-16,-22 0 0,21 0 15,-21 0-15,42-21 16,-21 0 0,0 0-16,1 0 0,-1 0 15,0-21-15,0 0 16,43-21-16,-43 21 16</inkml:trace>
  <inkml:trace contextRef="#ctx0" brushRef="#br1" timeOffset="145540.15">22140 3366 0,'-21'0'0,"21"21"16,-21 0-1,21 0-15,-21 21 16,21-20-16,0-1 0,-21 63 15,21-62-15,0-1 16,-22 0-16,22 0 0,0 0 16,-21 22-16,21-22 15,0 0 1,21-42 15,1 21-31,-22-21 0,21-1 16</inkml:trace>
  <inkml:trace contextRef="#ctx0" brushRef="#br1" timeOffset="146108.82">22352 3069 0,'-21'0'0,"42"0"0,-63 0 16,20 0-16,44 0 47,-1 0-32,0 0-15,0 0 0,0 0 16,0 0-16,1 0 0,20-21 16,-21 21-16,0 0 0,0 0 15,22 0-15,-22 0 16,0 0-1,-21 21-15,0 0 16,0 1-16,0-1 16,0 0-16,0 0 0,0 0 15,0 0-15,0 22 0,0-22 16,0 0-16,0 21 0,0 22 16,0-22-16,-21-21 0,21 22 0,0-1 15,0-21-15,0 22 0,0-22 16,0 21-16,-21-21 0,21 43 15,0-43-15,0 0 16,0 43-16,0-43 0,0 42 16,0-42-1,-21 22-15,-1-22 0,22 0 16,-42 21-16,21-20 16,0-1-16,-22 0 0,22 0 15,0-21-15,0 21 0,0-21 0,0 0 16,-22 21-1,22-21-15,0 0 0,0 22 16,0-22-16,-1 0 16,1-22-16,21 1 15,-21 0-15,0 21 0</inkml:trace>
  <inkml:trace contextRef="#ctx0" brushRef="#br1" timeOffset="163359.28">10223 4868 0,'0'0'0,"-21"0"0,0 0 15,0-21-15,0 21 0,0 0 16,21-21-16,-22 21 16,22-21-16,-21 0 0,21 0 15,0-1 1,0 44 31,0-1-47,-21 0 15,21 21-15,0-21 0,-21 22 16,21-22-16,-21 21 0,21 1 16,-21-22-16,-1 21 0,22 0 0,-21-20 15,0 41-15,0-42 16,21 0-16,-21 22 0,0-22 15,21 0-15,0 0 16,0-42 0,0 0-1,0 0-15</inkml:trace>
  <inkml:trace contextRef="#ctx0" brushRef="#br1" timeOffset="163975.93">9885 4784 0,'0'0'0,"-21"-21"0,-43-43 31,64 43-15,0 0-16,0 0 15,21 21-15,0 0 16,22 0-16,-22-22 0,21 22 15,1 0-15,62 0 0,-41 0 16,-22 0-16,64 22 16,-64-22-16,43 42 15,-64-21-15,0 0 0,-21 22 16,0-1-16,0-21 0,-21 21 16,-21-20-16,21-1 0,-85 42 15,64-20-15,-22-22 0,22 0 0,-1 0 16,1-21-16,-64 21 15,85-21-15,0 0 16,21-21 0,21 21-16,0-21 0,0 21 0,64-42 15,-43 42-15,64-22 16,-63 22-16,-1-21 16,64 21-16,-43 0 0,-20 0 15,105 21-15,-106-21 16,22 43-16,-43-22 15,0 0-15,-21 21 0,0 1 16,0-22-16,-21 0 16,-22 0-16,22 0 0,-63 43 15,41-64-15,1 21 0,-43 21 0,43-42 16,0 22-16,-1-22 0,1 0 16,0 0-16,-43 0 15,64 0-15,-22 0 0,-20 0 16,42 0-16,0 0 15,42 0 32</inkml:trace>
  <inkml:trace contextRef="#ctx0" brushRef="#br1" timeOffset="164335.72">10350 5715 0,'0'0'0,"0"-21"0,0 42 47,0 0-47,0 0 0,0 22 16,-21-22-16,21 21 0,-21-21 0,21 22 15,0-22-15,0 21 0,-21 1 0,21-22 16,-21 21-16,21 43 16,0-64-16,-21 42 15,21-41 1,0-44 15,0 1-31,0 0 0,0 0 16</inkml:trace>
  <inkml:trace contextRef="#ctx0" brushRef="#br1" timeOffset="164700.51">10160 5906 0,'-21'-22'0,"0"-41"31,21 42-15,21 21-16,0 0 0,0-21 16,21 21-16,1 0 0,20 0 15,-20 0-15,-1 0 16,43 21-16,-43-21 0,0 21 16,64 21-16,-85-21 15,22 1-15,-1-1 0,-21 0 16,0 0-16,-21 43 0,0-43 0,-42 0 15,-22 21-15,1-21 16,21 22-16,-85-1 16,21 0-16,42-20 0,1-1 15,-1-21-15,-84 42 16,106-42-16,21 0 0,-1 0 16,1 0-16,0 0 0,42 0 15,0-21 1,1 21-16,41-21 15,-21 21-15,1-21 0,-22 21 0,64-22 16</inkml:trace>
  <inkml:trace contextRef="#ctx0" brushRef="#br1" timeOffset="165270.18">11282 6054 0,'0'0'0,"-21"0"15,-1 0-15,1 0 0,42 0 32,1 0-32,20 0 15,-21 0-15,21 0 0,64 0 16,-63 0-16,20 0 0,85-21 15,64 21 1,-149 0-16,22-22 0,42 22 16,-85 0-16,1-21 0,20 21 15,-42 0-15,-21-21 16,-21 21 0,-21-21-16,21 21 15,-43 0-15,43-21 0,-21 21 16,-22 0-16,43-21 15,-42 21-15,41 0 16,22-22-16,-21 22 0,42 0 31,1 0-31,-1 0 0,42 0 16,-42 0-16,43 0 16,-43 0-16,0 0 0,43 22 15,-43-22-15,-21 21 0,0 0 16,0 0-16,0 0 0,0 0 15,-21-21-15,0 22 0,-85 41 16,63-63-16,1 21 0,0 0 16,-22-21-16,22 22 0,-43-22 15,43 0-15,0 0 16,-22 0-16,64-22 16</inkml:trace>
  <inkml:trace contextRef="#ctx0" brushRef="#br1" timeOffset="165903.82">11684 4995 0,'0'0'15,"-21"0"-15,0 0 16,42 0 0,0 0-16,0 0 15,64 0-15,84-21 16,-105 21-16,-1 0 15,1 0-15,20 0 16,-20-21-16,63 0 0,-64 21 16,1 0-16,-1-21 0,1 21 0,-22 0 15,0 0-15,1-21 16,-1 21-16,-21 0 0,0 0 0,-21-22 16,-21 1-1,0 21-15,0-21 0,0 21 16,-22 0-16,22 0 0,-21-21 15,0 21-15,20 0 0,-62-21 16,63 21-16,-1 0 0,1 0 16,0 0-16,42 0 31,0 0-15,1 0-16,20 0 0,-21 0 0,21 0 15,1 0-15,-22 0 0,21 0 16,64 0-16,-85 21 15,0 0-15,1 0 0,-22 0 0,0 1 16,0 20-16,0-21 0,-22 21 16,-20 1-16,-21 20 15,20-20-15,1-22 0,21 21 16,-22-21-16,1 22 0,-21-1 16,41-21-16,1 0 0,0 22 15</inkml:trace>
  <inkml:trace contextRef="#ctx0" brushRef="#br1" timeOffset="166873.26">14753 6943 0,'0'0'0,"0"-21"0,0-1 15,0 1-15,21 21 16,-21-21-16,0 42 31,0 0-31,0 1 16,0 20-16,0 21 0,0 1 16,0-22-16,-21 1 0,21 20 15,-21-21-15,21 22 0,0-22 0,-21 1 16,0 62-16,-1-62 15,22-22-15,-21 0 0,21 0 16,-21 22-16,21-65 31,21 1-15,0 0-16</inkml:trace>
  <inkml:trace contextRef="#ctx0" brushRef="#br1" timeOffset="167176.09">14753 7006 0,'0'0'0,"0"-21"16,0-21-16,0 21 0,21-1 15,0 1-15,43-21 16,-43 42-16,0-21 16,64 21-16,-43 0 15,85 63-15,-63-20 16,20 20-16,-62-21 15,20 1-15,0 41 0,-42-41 0,0 20 16,0-20-16,0-1 16,0-21-16,-21 64 0,21-64 15,-21 0-15,-43 43 16,43-43-16,21 0 16,-21-21-16,0 0 0,0 0 15,0 0-15,-1 0 0,1-21 16,0 21-16,0-21 0</inkml:trace>
  <inkml:trace contextRef="#ctx0" brushRef="#br1" timeOffset="167372.98">14711 7387 0,'21'0'31,"0"0"-31,0 0 15,0-21-15,43 0 0,-22 0 16,1 21-16,62-21 0,-41-1 16,42-20-1,-43 21-15,-20 0 0,41-22 16,-41 22-16,-1 0 0</inkml:trace>
  <inkml:trace contextRef="#ctx0" brushRef="#br1" timeOffset="167632.82">15769 6922 0,'0'-22'0,"0"44"47,0-1-47,0 0 0,0 0 0,0 0 16,0 43-16,0-22 15,0 43-15,-21-43 0,21 0 16,-21 22-16,21-22 15,0 1-15,0-22 0,0 0 16,0 0-16,-21 21 0,21-20 16,0-1-16,21-21 31,-21-21-31,21-1 16</inkml:trace>
  <inkml:trace contextRef="#ctx0" brushRef="#br1" timeOffset="168207.5">15727 6985 0,'0'0'0,"-21"0"0,21-21 15,0 0-15,0 0 0,0-1 16,21 1-16,21 21 16,-21 0-1,0-21-15,1 21 0,20 0 0,0 0 16,22 0-16,-1 0 15,-20 21-15,20 0 0,-21 1 16,-20-1-16,20 21 0,-42-21 16,0 22-16,0-22 15,-21 0-15,0 0 0,-43 43 16,43-43-16,-21 0 0,-64 42 16,63-41-16,22-1 15,0 0-15,0-21 0,-21 21 16,63-21 15,0-21-31,0 21 0,0 0 16,22-21-16,-1 0 15,-21 21-15,21 0 0,-20 0 0,105 0 16,-64 0-16,-21 0 16,22 21-16,-22 0 0,1 0 15,20 21-15,-42 1 0,-21 20 16,-21-42-1,0 1-15,0 20 0,-22-21 16,-20 0-16,-43 0 0,64 1 16,-22-1-16,-42-21 0,64 0 15,-21 0-15,-1 0 16,22 0-16,21 0 0,-43 0 16,43-21-16,0 21 0,21-22 15,0 1 1,0 0-16,21 21 15,0-21-15,0 21 0,0-21 0,22 0 16,-22 21-16,21-22 0</inkml:trace>
  <inkml:trace contextRef="#ctx0" brushRef="#br1" timeOffset="168542.34">17166 7049 0,'0'-22'16,"0"44"-16,0-65 0,-21 43 15,-21 0 1,20 0-16,1 0 0,-42 0 16,20 21-16,1 1 0,21-1 15,0 0-15,0 21 0,-1-21 16,1 22-16,0-1 0,0 0 0,0 22 15,21-22-15,0 22 16,0-22-16,0-21 0,0 22 16,21-22-16,0 0 0,21 0 15,-20 0-15,20-21 16,21 0-16,-20 0 0,-1 0 16,43 0-16,-22-21 0,-20 21 15,20-21-15,-21 0 16,22 0-16</inkml:trace>
  <inkml:trace contextRef="#ctx0" brushRef="#br1" timeOffset="168808.18">17822 6985 0,'-63'-21'31,"63"42"-31,-21 21 15,21-20-15,0 20 0,-22 21 16,22-20-16,0-1 0,0 43 16,0-43-16,0 0 0,0-20 15,0 20-15,0 21 16,0-41-16,0-1 16,0 0-16,0 0 15,22-42 1,-22 0-1</inkml:trace>
  <inkml:trace contextRef="#ctx0" brushRef="#br1" timeOffset="169156.24">17674 6985 0,'0'-21'0,"0"42"0,0-63 0,0 21 16,0-1-16,21 22 0,0 0 15,1-21-15,-1 21 0,21-21 16,0 21-16,1 0 0,41 0 16,-41 0-16,41 42 15,-41-20-15,-1-1 0,85 85 16,-106-85-16,0 21 16,-21 0-16,0 1 0,0-1 15,-42 43-15,0-43 0,-1 0 16,-41 1-16,41-1 15,-62 0-15,62-20 16,1-22-16,-43 42 0,43-42 16,0 0-16,-1 21 15,22-21-15,0 0 0,0 0 16,21-21 0,21 0-1,0 0-15,0-1 0</inkml:trace>
  <inkml:trace contextRef="#ctx0" brushRef="#br1" timeOffset="169739.31">18605 7112 0,'0'0'0,"-21"0"0,0 0 0,0 0 15,0 0-15,42 0 32,0 0-32,21 0 0,1 0 0,-1 0 15,0 0-15,64 0 16,-42 0-16,-1 0 0,64 0 16,-42 0-16,42 0 15,-64 0-15,1 0 0,63 0 16,-85 0-16,1 0 0,20 0 15,-42 0-15,0 0 0,-21-21 16,0 0 0,-21 0-16,0-1 15,0 22-15,0-21 16</inkml:trace>
  <inkml:trace contextRef="#ctx0" brushRef="#br1" timeOffset="170164.39">19367 6816 0,'0'0'0,"-42"0"31,21 0-31,21 21 16,0 0 0,21-21-16,0 21 0,0-21 15,1 21-15,-1-21 0,85 43 16,-85-43-16,63 21 15,-41-21-15,-22 0 0,64 21 16,-64-21-16,21 0 0,-21 0 16,22 0-16,-22 0 0,21 0 15,-21 0 1,-42 0 0,0 0-1,0 0-15,0 0 0,-1 0 0,1 0 16,-21 21-16,21 0 0,-22 1 15,-20 41-15,21-21 16,-1-20-16,-41 62 0,41-41 16,1-1-16,0 0 0,-1 1 15,1-22-15,0 21 0,-43 22 16,64-43-16,-64 42 16,64-42-16,21 1 0,0-1 15,-21-21-15</inkml:trace>
  <inkml:trace contextRef="#ctx0" brushRef="#br1" timeOffset="176888.15">20235 6710 0,'0'-21'15,"0"0"-15,0-1 16,0 1-16,0 0 15,0 0-15,21 0 0,1 0 16,-22-1-16,21 1 16,-21-21-16,21 21 0,-21 0 15,21-1-15,-21 1 0,0 0 16,0 0-16,21 21 16,-21-21-16,0 0 0,0 42 46,-21 0-46,21 0 0,-21 21 0,21 1 16,-21-22-16,0 21 0,21 1 16,-22 20-16,1-21 0,0 1 0,-21 41 15,21-41-15,-1-1 16,1 0-16,0 1 0,0-1 16,-21 43-16,42-43 0,-22 0 15,-20 22-15,42-22 0,0-21 16,-21 1-16,21 20 0,0-21 15,-21 0-15,21 0 0,0 1 16,0-44 15,0 1-31,21 0 16,-21 0-16,21 0 0,0 0 16,-21-22-16</inkml:trace>
  <inkml:trace contextRef="#ctx0" brushRef="#br1" timeOffset="177339.14">20701 6329 0,'21'-21'0,"-21"0"32,-21 21-17,0 21-15,0 0 16,21 0-16,-22 0 0,1 43 16,0-22-16,-21 64 15,21-64-15,-1 1 0,-20 62 16,0-62-16,21-1 0,-1 0 15,1 1-15,-21-1 0,0 64 16,-1-64-16,22 1 0,0-22 16,0 21-16,0 0 0,-1-20 0,1 41 15,21-42-15,-21 0 0,0 22 16,21-22-16,0 0 16,0-42 30,0 0-30,21 0-16,0-1 0,-21 1 0,21 0 16,1 0-16</inkml:trace>
  <inkml:trace contextRef="#ctx0" brushRef="#br1" timeOffset="177686.2">20807 6900 0,'0'22'31,"0"-1"-16,0 0-15,0 0 0,-21 0 16,21 0-16,-22 1 16,22-1-16,-21 0 0,21 0 0,0 0 15,0 0-15,-21 22 16,0-43-16,21 21 16,0-42 15,0 0-31,0-1 15,0 1-15</inkml:trace>
  <inkml:trace contextRef="#ctx0" brushRef="#br1" timeOffset="178032.17">20870 6625 0,'-21'0'31,"21"21"-31,-21-21 0,21 22 16,0-1-16,21-21 47,0 0-47,0 0 16,-21-21-16,22 21 0,-22-22 15,0 1 1,-22 21-1,1 0-15,0 0 16,0 0-16,0 0 0,21 21 16,0 1-16,-21-22 0,21 21 15,-22 0-15,22 0 0,0 21 16,0-20 0,0-1-16,22-21 0,-22 21 0,21-21 15</inkml:trace>
  <inkml:trace contextRef="#ctx0" brushRef="#br1" timeOffset="178591.21">21018 6964 0,'0'0'0,"0"21"16,0 0 0,0 0-1,-21-21-15,21 22 0,0-1 16,0 0-16,0 0 16,-21-21-16,21 21 0,0 0 15,0 1-15,0-1 16,-21-21-16,21 21 15,-21-21 17,21-21-17,0 0-15,0-1 0,0 1 16,0 0-16,0 0 16,21 0-16,0 0 0,0-1 15,0 1-15,1 0 0,-1 0 0,0 0 16,0 0-16,0 21 0,22 0 0,-22-22 15,0 22-15,0 0 0,0 0 16,0 0-16,1 0 0,-22 22 0,21-1 16,-21 0-16,0 0 15,0 0-15,0 0 0,0 1 16,0-1-16,-21 0 0,21 0 0,-22 21 16,1-42-16,21 22 15,-21-1-15,0-21 0,21 21 16,0-42 31</inkml:trace>
  <inkml:trace contextRef="#ctx0" brushRef="#br1" timeOffset="178997.72">21442 6943 0,'0'0'0,"21"0"0,-21-21 0,0-1 16,0 44 31,0-1-47,0 0 16,0 0-16,0 21 0,0-20 15,0-1-15,0 21 0,0-21 0,-21 22 16,21-1-16,0 0 0,0 22 15,-21 84-15,21-106 16,-22 22-16,1-22 0,21 0 0,-21 22 16,0 63-1,0-85-15,0 22 0,-22 63 0,22-85 16,21 22-16,-42 41 16,21-62-16,-1-1 0,1-21 15,0 22-15,0-22 0,21 21 16,-21-21-16,21 0 0,0-42 31,0 0-31,21 0 16,0 0-16,0-22 0,0 22 0,22-42 15,-1 20-15,-21-20 0,0 21 16</inkml:trace>
  <inkml:trace contextRef="#ctx0" brushRef="#br1" timeOffset="179364.02">21484 7049 0,'-21'-22'0,"42"44"0,-42-65 0,21 22 0,-21 21 16,21-21-16,0 0 0,0-22 16,0 22-16,21 0 15,0 21-15,0 0 0,0-21 16,1 21-16,20 0 0,-21 0 15,0 0-15,0 0 0,1 0 0,20 42 16,-21-42-16,-21 21 0,0 1 16,21-1-16,-21 0 15,0 0-15,0 0 0,0 0 0,0 1 16,-21-1-16,0 0 0,0-21 16,21 21-16,-43 0 0,22-21 15,-21 0-15,42 21 0,-21-21 16,0 22-16,-1-22 0,44-22 62,-1 1-62,0 21 0</inkml:trace>
  <inkml:trace contextRef="#ctx0" brushRef="#br1" timeOffset="179865.8">21929 6858 0,'0'-21'0,"0"42"47,0 0-47,0 0 0,0 1 15,0-1-15,0 0 16,0 0-16,0 0 0,0 0 15,0 22-15,0-22 0,0 0 16,0 0 0,21-21-1,0 0-15,0 0 0,0 0 16,-21-21-16,21 0 16,1 0-16,-22 0 0,21-1 15,0 1-15,-21 0 0,0 0 16,21 0-16,-21 0 0,21-1 15,-21 1-15,21 21 0,-21 21 32,0 1-17,-21-1-15,21 0 0,0 0 16,-21 0-16,21 0 16,0 1-16,0-1 0,0 0 15,0 0-15,0 0 16,21-21-1,0 0-15,1 0 16,-1 0-16,0-21 0,0 21 16,-21-21-16,21 0 0,0 0 15,1-1-15,-1-41 0</inkml:trace>
  <inkml:trace contextRef="#ctx0" brushRef="#br1" timeOffset="180165.87">22521 6414 0,'0'0'0,"0"-22"0,0 1 16,-21 21 0,0 21-1,21 1-15,0-1 0,0 0 0,-21 21 16,21-21-16,-21 22 0,21-1 16,0 0-16,0 1 0,0-1 15,0 64-15,-22-64 0,22-21 16,0 22-16,-21-22 15,21 21-15,0 1 0,0-1 16,0-21-16,0 21 0,0-20 16,0-1-16,0 0 15,0 0-15,21-21 16,1 0-16,-1 0 0,0-21 16,0 0-16,21 0 15,-20-22-15,-1 22 0,21-21 16</inkml:trace>
  <inkml:trace contextRef="#ctx0" brushRef="#br1" timeOffset="180431.3">22373 6710 0,'0'0'0,"21"0"47,0 0-47,22-21 0,-22 21 16,0 0-16,21 0 0,-20 0 0,-1 0 15,42-21-15,-42 21 0,1 0 16,-1 0-16,0 0 0,0 0 16,-21-22-1,0 1 1,-21 21-1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9T04:41:36.15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1693 339 0,'0'-21'0,"0"-1"16,0 1-16,0 0 15,0-21-15,0 21 0,0-22 16,0 22-16,0 0 0,0 0 16,0 0-16,21-1 0,-21 1 15,0 42 1,0 1-1,0-1-15,0 63 16,0-41-16,0 20 0,0 43 16,0-42-16,-21-1 0,0 1 15,21-1-15,-21 1 0,-21 63 16,42-64-16,-22-21 0,1 22 16,0-22-16,21 1 0,-21 20 15,21-42-15,0 0 0,0 1 16,0-44-1,21 1-15,-21 0 16,21-21-16,0 21 0,-21-22 16</inkml:trace>
  <inkml:trace contextRef="#ctx0" brushRef="#br0" timeOffset="510.7">1566 423 0,'0'0'0,"-21"-21"0,-21 21 15,21-21-15,-1 21 0,22-21 16,-21 21-16,21-21 0,0 0 16,0-1-16,0 1 0,21-21 15,1 21-15,41-22 16,-42 22-16,22 0 0,41 21 16,-41 0-16,-1 0 0,0 0 15,1 0-15,-1 21 0,43 43 16,-64-22-16,0 0 0,0 22 15,-21-1-15,0-20 16,-21-1-16,0 0 0,0-20 0,-22 20 16,1 0-16,0 1 15,-1-1-15,-63 21 0,64-41 16,0-1-16,-1 0 0,1 0 16,21-21-16,-21 0 0,20 0 15,1-21-15,21 0 16,0 0-16,0-1 15,21 1-15,1 0 0,-1 21 16,0 0-16,0-21 0,21 21 16,-20 0-16,-1 0 0,0 21 15,0 0-15,0 0 0,22 22 16,-22-1-16,0 22 16,-21-43-16,0 0 0,21 42 15,0-41-15,-21-1 0,21-21 16,-21 21-16,22 0 0,20-21 15,-21 0 1,21-21-16,-20 0 0,-1 0 16,21-22-16</inkml:trace>
  <inkml:trace contextRef="#ctx0" brushRef="#br0" timeOffset="896.63">2138 826 0,'0'0'16,"0"21"-16,0 0 0,0 0 16,21-21-1,0 0-15,0 0 16,0-21-16,22 21 0,-22-21 16,0 0-16,21-1 0,-20 1 0,41-21 15,-42 42-15,0-21 16,-21 0-16,0-1 0,0 1 0,0-21 15,0 21 1,-21 21-16,21-21 0,-42 21 16,0 0-16,20 21 15,-41 0-15,42 0 0,0 21 16,-1-20-16,1 20 0,0 0 16,-21 64-16,42-64 15,0 1-15,0-22 0,0 21 16,0-21-16,0 1 0,21-1 15,0-21-15,21 0 16,64-21 0,-63-1-16,-1 1 0,43-21 15,-43 0-15</inkml:trace>
  <inkml:trace contextRef="#ctx0" brushRef="#br0" timeOffset="1151.61">3006 148 0,'0'0'0,"-22"0"0,1 0 16,0 21-16,21 1 0,-21-1 15,0 21-15,21 0 0,-21 1 16,-1 41-16,1-20 16,0-22-16,21 22 0,-21-22 15,0 22-15,0-1 0,21-21 0,-22 1 16,1 20-16,21-20 0,-21-22 15,21 21-15,0 22 16,0-43-16,0 0 0,21-21 16,0 0-16,1 0 0,-1-21 15,21 21-15,-21-21 0</inkml:trace>
  <inkml:trace contextRef="#ctx0" brushRef="#br0" timeOffset="1725.29">3344 826 0,'0'0'0,"21"-22"0,1 22 16,-22-21-16,21 21 15,-21-21-15,21 0 0,-21 0 16,0 0-16,0-1 16,0 1-16,0 0 0,0 0 15,0 0-15,-21 0 0,0 21 16,-1 0-16,-20-22 15,21 22-15,0 0 0,0 0 16,-22 22-16,22-22 0,0 21 0,-21 21 16,20 0-16,1-20 15,0 20-15,0-21 0,0 64 16,21-64-16,-21 21 0,21 22 16,0-43-16,0 0 0,0 0 15,0 0-15,21 1 0,21-1 16,-21-21-16,0 0 0,1 0 15,-1 0-15,0 0 0,21-21 16,1-22-16,-22 1 0,21 21 16,-21 0-16,0-22 0,1 1 15,20-43-15,-42 64 16,0-21-16,21 21 0,-21-22 16,0 22-16,21 0 0,-21 0 15,0 42 1,0 0-16,-21 0 15,21 0-15,-21 1 0,21-1 16,-21 21-16,21 0 0,0 22 16,0-43-16,0 21 0,0-20 15,0-1-15,0 21 0,0-21 16,0 0-16,0 1 0,21-22 16,0 0-16,0 0 0,0 0 0,22-22 15,-1 1-15,-21 0 16,22-21-16,-22 21 0,21-22 15,22-41-15</inkml:trace>
  <inkml:trace contextRef="#ctx0" brushRef="#br0" timeOffset="2175.51">3979 233 0,'0'0'0,"0"-42"0,0 20 0,0 1 0,0 0 16,0 0-16,-21 21 15,21 21 1,-21 0-16,0 43 15,21-43-15,0 21 0,-21 64 16,21-64-16,-22 1 0,22 63 16,0-64-16,-21 0 0,21 1 15,0 20-15,-21-21 0,21 22 16,0-22-16,0-21 0,0 43 16,21-43-1,0-21-15,1 0 0,-1 0 0,21 0 16,-21-21-16,0 0 15,22 0-15,-22-1 0,0 1 0,0-21 16,22-22-16,-22 22 0,0 21 16,0-21-16,-21 20 0,0 1 15,0-21-15,0 63 32,0 0-32,0 22 15,0-22-15,0 0 16,0 0-16,0 21 0,0-20 15,0-1-15,0 0 0,0 21 16,0-21-16,0 1 0,21-22 16,0 0-1,1 0-15,-1-22 0,21-20 16,-21 21-16,0 0 16,1-22-16</inkml:trace>
  <inkml:trace contextRef="#ctx0" brushRef="#br0" timeOffset="2345.54">4508 360 0,'-21'0'0,"0"0"15,0 0-15,21 21 47,-21 0-31,0-21-1</inkml:trace>
  <inkml:trace contextRef="#ctx0" brushRef="#br0" timeOffset="2525.53">3979 508 0,'-21'21'0,"42"-42"0,-84 42 16,42-21-16,-1 0 0,1 0 15,0 21-15,0-21 0,42 0 31,0 0-31,22 0 0,-22 0 16,42 0-16,-20 0 0,-1 0 16,-21 0-16,21 0 0,-20 0 15,20 0-15</inkml:trace>
  <inkml:trace contextRef="#ctx0" brushRef="#br0" timeOffset="2867.64">4635 614 0,'-21'0'31,"21"21"-31,0 0 16,0 0-16,0 1 0,0-1 16,21 0-16,-21 0 0,22 21 15,-22 1-15,0-22 0,0 0 16,21 0-16,-21 0 0,0 22 15,0-22-15,21 0 16,0-42 15,0 0-31,0 0 0,-21-1 16,22 1-16,20-42 0,-42 42 16,21-1-16,0-20 0,0 0 15,1 21-15,20-43 16,-21 43-16,-21 0 0,42-22 15,-20 22-15,-1 21 0,0 0 16,0 0-16</inkml:trace>
  <inkml:trace contextRef="#ctx0" brushRef="#br0" timeOffset="3211.73">5101 783 0,'0'21'0,"0"-42"0,0 64 16,21-43-1,0 0-15,1 0 0,-1 0 16,0 0-16,0 0 0,0-22 16,43-20-16,-43 21 0,0 21 15,0-21-15,0 0 0,1-1 16,-1-20-16,-21 21 16,0 0-16,-21 21 15,-1 0 1,1 0-16,-21 0 0,21 21 15,0 0-15,-1 0 0,1 0 16,0 22-16,21-22 0,-21 21 0,0-21 16,21 22-16,0 20 15,0-42-15,0 1 0,0 20 16,21-42-16,0 21 0,21-21 16,-20 0-16,20 0 0,21-21 15,-41 0-15,20 0 0,0-1 16,-21 1-16</inkml:trace>
  <inkml:trace contextRef="#ctx0" brushRef="#br0" timeOffset="3735.73">6604 296 0,'0'-21'0,"0"42"0,-21-63 0,21 21 16,-21 0-16,21 0 0,0-1 16,21 44 15,0-1-31,0 21 0,21-21 15,-20 22-15,20-1 0,21 43 16,-20-43-16,-1 21 0,-21-20 16,0-1-16,1 22 0,-1 20 15,-21-41-15,0 62 16,0-62-16,0-22 0,0 0 16,0 0-16,21-42 31,-21 0-16,0-21-15,21 20 0,-21-20 16</inkml:trace>
  <inkml:trace contextRef="#ctx0" brushRef="#br0" timeOffset="3996.72">7324 212 0,'0'0'0,"0"-21"0,0-1 15,-22 22 1,1 22-1,0-1-15,-21 0 0,21 21 16,-1-21-16,-20 22 0,-43 41 16,43-20-16,-85 84 15,64-106-15,20 22 0,-20 42 16,20-64-16,-20 64 16,42-64-16,21 1 15,0-22 1,21-21-16,0 0 0,21 0 15,22-21-15,-43-1 0,21 1 16,1 0-16,-1 0 0</inkml:trace>
  <inkml:trace contextRef="#ctx0" brushRef="#br0" timeOffset="4340.72">7493 508 0,'0'21'31,"0"0"-15,-21 1-16,21 20 0,0-21 15,0 21-15,0 43 16,-21-21-16,21-22 0,0 21 0,0 1 16,0-1-16,0 1 0,0 63 15,0-42-15,0-22 0,0 85 16,-22-63-16,22-22 15,0 22-15,0-21 0,-21-1 16,0 64-16,21-63 0,-21-22 16,21 85-16,-21-106 15,21 0-15,-21 0 0,21 1 16,0-44 0,0 1-16,0 0 0,0 0 15,21-21-15,0-1 0,0 1 16,-21-22-16,21 1 0</inkml:trace>
  <inkml:trace contextRef="#ctx0" brushRef="#br0" timeOffset="4632.18">7493 953 0,'0'0'0,"0"-64"0,0 1 16,0 20-16,0 1 0,0 0 0,0-1 16,0 1-16,0 0 0,21 20 15,0-20-15,22 21 0,-1 0 16,-21 0-16,21 21 0,1 0 0,41 0 15,-41 0-15,-22 21 16,42 0-16,-41 0 0,-1 0 16,-21 43-16,0-43 15,-43 42-15,22-41 16,-21-1-16,-43 42 0,43-42 0,0 1 16,20-1-16,-20-21 15,0 21-15,-1 0 0,22-21 16,42-21 15,1 21-31,-1-21 0,21 0 16,0 21-16,1-22 0</inkml:trace>
  <inkml:trace contextRef="#ctx0" brushRef="#br0" timeOffset="5097.91">8530 466 0,'0'0'0,"-63"-21"32,41 21-32,1 0 0,0 0 0,0 0 15,-21 0-15,20 21 0,-20 0 16,0 21-16,-1 1 0,22-22 16,-21 0-16,21 21 0,0-21 15,-1 22-15,22 20 0,0-42 16,0 1-16,0 20 0,0-21 15,22-21-15,-1 0 16,0 0-16,0 0 0,0 0 16,22 0-16,-22-21 0,42-21 15,-42 20-15,22 1 0,-1-42 16,-21 42-16,0-22 16,1 22-16,-22-21 0,0 21 0,21-43 15,0 43-15,-21 0 0,0 42 31,0 0-31,0 0 16,0 0-16,0 1 0,0 20 16,-21-21-16,21 21 0,0-20 0,-21 41 15,21-21-15,0-20 16,0 41 0,0-42-16,21 0 0,0 1 0,0-22 15,0 0-15,22 0 16,-22 0-16,21-22 0,-21 1 15,22 0-15,-22 0 0</inkml:trace>
  <inkml:trace contextRef="#ctx0" brushRef="#br0" timeOffset="5365.76">9144 21 0,'0'-21'0,"0"42"0,-21-42 31,21 63-31,-21 1 15,21-1-15,0 0 0,0 22 16,-22-22-16,22 22 0,-21-1 16,0-20-16,21 20 0,0-21 0,-21 22 15,0 21-15,0-43 16,21 0-16,0 1 0,0-22 0,0 21 16,0 0-16,0-20 15,21-22-15,0 0 16,0 0-16,0 0 0,0-22 15,1-20-15,-1 21 0,0 0 16,0-22-16,21 1 0</inkml:trace>
  <inkml:trace contextRef="#ctx0" brushRef="#br0" timeOffset="5841.52">9419 0 0,'0'42'16,"0"1"-1,0-22-15,0 21 0,0 1 0,0 62 16,0-62-16,0-1 16,-21 64-16,21-64 0,-21 1 15,0 20-15,21-21 16,0 1-16,0-22 0,0 0 0,-22 64 16,22-64-1,0-42 32,0-22-47,0 22 0,0 0 0,0 0 16,22-21-16,-22-1 0,0 22 15,21-21-15,0-1 0,0-20 16,0 42-16,0-22 0,22 1 16,-22 21-16,85 0 15,-85 21-15,21 21 0,-21-21 16,22 42-16,-22-21 0,42 43 15,-41-22-15,-22 1 16,0 41-16,0-41 0,0 20 16,0-21-16,-22-20 15,1 20-15,0-21 0,0 0 0,0 0 16,0 1-16,-1-22 16,22 21-16,-21-21 0,0 0 15,21-21-15,0-1 0,0 1 16,0 0-16,-21-21 0</inkml:trace>
  <inkml:trace contextRef="#ctx0" brushRef="#br0" timeOffset="6047.5">8848 423 0,'0'0'0,"-22"22"0,1-22 0,42 0 31,1 0-31,20 0 0,-21 0 0,21 0 16,1 0-16,-1 0 0,0 0 0,-20 0 16,20-22-16,0 22 0,-21 0 15,22 0-15,-22 0 16,-42 0 0</inkml:trace>
  <inkml:trace contextRef="#ctx0" brushRef="#br0" timeOffset="6947.4">1164 1630 0,'0'0'0,"-21"0"0,-21 0 15,-1 0-15,43-21 0,-21 21 16,42-21 15,0 21-15,1 0-16,20 0 0,-21 0 15,21 0-15,1 0 0,63 0 16,-43 0-16,22 0 0,-22 0 16,22 0-16,-22 0 0,107 0 15,-64 0-15,-22 0 0,43 0 16,-21 0-16,42 0 0,276 0 16,84-22-1,-339 22-15,21-21 0,191 21 16,233-21-1,-423 21-15,20 0 16,382-42-16,21 21 16,-424 21-1,1 0-15,21 0 0,-22-22 0,1 22 16,190-21-16,-191 21 0,318-21 16,-360 21-1,0 0-15,128 0 0,-149-21 16,-22 21-16,-20 0 0,0 0 15,-1 0-15,-20 0 0,-1 0 16,1 0-16,-22-21 0,-21 21 0,22 0 16,-22 0-16,0 0 15,-21-21 1,0-1 15,-21 22-31</inkml:trace>
  <inkml:trace contextRef="#ctx0" brushRef="#br0" timeOffset="7079.37">9800 1312 0,'0'0'0,"0"22"16</inkml:trace>
  <inkml:trace contextRef="#ctx0" brushRef="#br0" timeOffset="11641.18">804 2519 0,'21'0'78,"1"0"-78,-1-21 16,0 21-16,-21-21 16,21-1-16,0 22 0,0-21 0,-21 0 15,22 0-15,-22 0 0,21 21 16,-21-43-16,0 22 16,-21 21-1,-1 0-15,1 0 0,-21 0 0,21 0 16,-22 21-16,1 1 0,0-22 15,21 21-15,-22 0 0,22 0 16,0 0-16,0 0 0,0 22 16,21-22-16,0 0 0,0 0 15,0 0-15,0 1 0,63 41 16,-42-42-16,43 22 16,-22-22-16,-21 0 0,0 0 15,22 0-15,-22 22 0,21-1 16,-42-21-16,0 0 0,0 0 15,0 1-15,0-1 0,-63 42 16,20-42-16,1 1 16,0-22-16,-1 21 0,-105 0 15,85-21 1,-1 0-16,22 0 0,0-21 16,20 0-16,1-1 0,0 1 15,0-21-15,21 0 16,0 20-16,0 1 15,0 0-15,0 0 0,0 0 0,42 21 16,-21-21-16,43-22 16,-22 22-16,1 0 0,-1 0 15</inkml:trace>
  <inkml:trace contextRef="#ctx0" brushRef="#br0" timeOffset="11912.14">1228 2350 0,'21'0'0,"-42"0"0,42-22 16,-21 44 15,0-1-15,0 21-16,0-21 0,0 22 16,0 20-16,-21 22 0,-1-43 15,1 43 1,0-43-16,0 0 0,21 1 0,0-22 15,-21 21-15,0 1 0,21-22 16,0 0 0,21-21-1,0 0-15,-21-21 0,21 0 16,0 21-16,-21-22 0</inkml:trace>
  <inkml:trace contextRef="#ctx0" brushRef="#br0" timeOffset="12107.16">995 2752 0,'0'0'0,"-21"0"16,42 0 15,0 0-31,0 0 16,21 0-16,-20 0 0,20 0 0,-21 0 15,64-21-15,-43 21 16,-21 0-16,22-22 0,-22 22 15,21 0-15,-21 0 0</inkml:trace>
  <inkml:trace contextRef="#ctx0" brushRef="#br0" timeOffset="12640.16">1820 2815 0,'0'0'0,"21"0"0,1 0 15,-1-21-15,0 21 0,-21-21 0,21-21 16,-21 20-16,0 1 16,0 0-16,0 0 0,0 0 15,0-22-15,0 22 0,-42 0 16,21 0-16,-1 21 16,-41 0-16,42 0 15,-43 42-15,22-21 0,21 1 16,-22 20-16,22-21 15,0 21-15,-21 1 0,21-22 0,21 21 16,-22 1-16,22-1 16,0 0-16,0-21 0,0 1 15,0-1-15,22 0 0,20-21 16,0 0-16,-21 0 0,1 0 16,20-21-16,0 0 0,22-1 15,-43 1-15,21-21 0,-21 21 16,1 0-16,-1-22 0,21-20 15,-42 42-15,0-1 0,0-41 16,0 42 0,0 42-1,0 0-15,0 0 16,0 0-16,0 1 0,0 20 0,0-21 16,0 21-16,0 1 15,0-1-15,0-21 16,0 0-16,0 1 15,0-1-15,21-21 16,0 0-16,-21 21 0,43-21 16,-22 0-16,0 0 0,0-21 0</inkml:trace>
  <inkml:trace contextRef="#ctx0" brushRef="#br0" timeOffset="12990.17">2117 2794 0,'0'-21'0,"0"42"0,0-63 0,21 21 16,-21-1-16,21 1 0,0 0 15,0 0-15,0 0 0,1 0 16,-1-1-16,21 22 16,22 0-16,-43 0 0,21 0 15,0 0-15,1 22 0,-22-1 16,85 63-16,-85-62 16,0 20-16,-21-21 0,0 21 15,0-20-15,0 41 0,-21-42 16,0 0-16,0 1 0,-1-1 15,1 0-15,0-21 16,21-21 0,0 0-1,0-1-15,0 1 0,0 0 0,0 0 16,0 0-16,0-22 0,0-20 16,0 42-16,21 0 0,0-22 15,1 22-15,-22 0 0,42-21 16,-21 20-16,0 1 0,0 21 15,1-21-15,-1 0 0,0 21 16</inkml:trace>
  <inkml:trace contextRef="#ctx0" brushRef="#br0" timeOffset="13261.21">3238 2223 0,'0'0'16,"0"-22"-16,-21 22 15,21 22 17,0-1-32,0 0 0,-21 0 0,21 21 15,0 1-15,0-1 0,-21 0 16,21 1-16,0 20 0,-21-20 0,21 41 16,0-41-16,-21-22 0,21 21 15,0-21-15,-22 22 0,22-1 16,0-21-16,0 0 15,22-21 1,-1 0-16,0 0 16,21-21-16,1 0 0</inkml:trace>
  <inkml:trace contextRef="#ctx0" brushRef="#br0" timeOffset="13595.34">3662 2582 0,'21'-21'0,"-42"42"0,21-63 15,-21 42 1,-1 0-16,1 0 0,0 0 16,0 0-16,-43 42 15,43-20-15,0-1 0,21 0 16,0 0-16,0 21 16,21-42-16,22 22 15,-22-1-15,0-21 16,0 21-16,21-21 0,-20 21 0,-1 0 15,0 0-15,-21 1 16,0-1-16,0 0 16,-21-21-16,0 21 0,-43 0 15,43-21-15,-21 0 16,20 0-16,1 0 0,0 0 16,0 0-16,-21 0 0,20 0 15,22-21 1,0 0-16,0 0 0,0 0 15,0-22-15</inkml:trace>
  <inkml:trace contextRef="#ctx0" brushRef="#br0" timeOffset="13789.26">3069 2413 0,'0'0'0,"-21"0"15,42 0 16,0 0-31,22 0 0,-22 0 0,21 0 16,0 0-16,1 0 16,41 0-16,-62 0 0,83-21 15,-83 21 1,-1 0-16,0 0 0</inkml:trace>
  <inkml:trace contextRef="#ctx0" brushRef="#br0" timeOffset="14632.3">4868 2519 0,'0'-21'0,"0"42"0,21-85 16,-21 43-16,0 0 0,0 0 15,0 42 1,0 0 0,0 0-16,0 1 0,-21 62 15,0-41-15,0-1 0,21 0 16,0 1-16,0-1 0,-42 43 16,42-64-16,-22 63 15,22-62-15,0-1 0,-21 0 16,21 0-16,21-21 31,-21-21-31,22 0 0,-1 0 16,21-22-16,0 22 0,-20-21 15,-1 21-15,21-22 0,-21 1 16,22-22-16,-22 43 16,0-21-16,21 21 0,-42 0 15,21 21-15,-21 21 16,0 0-16,0 21 0,0-21 15,0 43-15,0-43 16,0 21-16,0 1 16,0-1-16,0-21 0,0 22 15,0-22-15,64 0 16,-1-21 0,-41 0-16,20 0 0,21-21 15,-20 0-15,63-43 16,-85 43-16,21-21 0,0-1 15,-20 22-15,-1-21 0,21-64 16,-42 64-16,0-1 0,0 1 16,0 0-16,-21-1 0,0 22 15,-22-42-15,22 63 16,-42-22-16,20 22 16,22 0-16,-42 22 0,42-22 0,-1 21 15,1 21-15,21 0 16,0 43-1,0-64-15,0 22 0,0-1 16,21-21-16,22 21 16,-22-42-16,21 0 0</inkml:trace>
  <inkml:trace contextRef="#ctx0" brushRef="#br0" timeOffset="14888.32">6075 2561 0,'21'0'0,"-42"0"0,21 21 47,0 1-47,-21-1 0,21 21 0,0-21 16,-22 0-16,1 1 0,21 20 16,-21-21-16,21 0 0,0 0 0,0 1 15,-21 41-15,21-42 16,21-21 15,0-21-31,-21 0 16,21 0-16,1 0 15</inkml:trace>
  <inkml:trace contextRef="#ctx0" brushRef="#br0" timeOffset="15241.41">6202 2244 0,'0'-21'0,"0"42"0,0-64 15,-21 43-15,-1 0 16,1 0-16,0 22 16,21-1-16,-21 0 15,21 0-15,0 0 0,0 0 16,0 1-16,0-1 0,21-21 16,0 21-16,0-21 15,1 0-15,-1 0 0,0-21 16,0 0-16,0 21 15,-21-22-15,0-20 0,21 21 16,-21 0-16,0 0 16,0-1-16,0 1 0,-21 0 15,0 21-15,-42 0 16,41 0-16,-20 21 16,21-21-16,0 21 0,0 22 15,21-22-15,-22 0 0,22 0 16,0 22-16,0-22 0,0 0 0,22 21 15,-1-21-15,0-21 16,0 0-16</inkml:trace>
  <inkml:trace contextRef="#ctx0" brushRef="#br0" timeOffset="15525.33">6816 2159 0,'0'0'16,"-22"0"-16,1 21 0,-21 0 15,42 1-15,-21 20 0,-22 21 16,22-20-16,-21 41 16,21-41-16,0-1 0,-1 85 15,1-85-15,21 1 16,0-22-16,0 21 0,-21-21 0,21 22 15,0-22-15,0 0 16,21-21 0,0 0-16,1 0 0,20-21 0,-21 0 15,43-22-15</inkml:trace>
  <inkml:trace contextRef="#ctx0" brushRef="#br0" timeOffset="15993.29">7112 2159 0,'0'0'0,"0"-21"16,0 42 15,0 0-31,0 22 0,0-22 16,0 21-16,0-21 0,-21 22 16,21-1-16,-21 0 0,21 1 0,-22-1 15,22 0-15,0 1 0,-42 41 16,42-41-16,0-22 0,-21 21 15,21-21-15,-21 0 0,21 1 16,0-44 31,0 1-47,0 0 0,0 0 0,0 0 16,21-22-16,0 22 0,-21-21 0,21 21 15,43-64-15,-43 64 16,0-21-16,43-1 0,-43 22 15,21 21-15,-21 0 0,0 0 16,22 0-16,20 64 16,-42-22-16,-21-21 0,0 21 15,22-20-15,-22 20 0,0 21 16,0-41-16,0-1 0,0 21 16,-22-21-16,22 0 0,-42 1 15,21-1-15,21 0 0,-21-21 16,0 0-16,-1 0 15,-20-21 1,42 0-16</inkml:trace>
  <inkml:trace contextRef="#ctx0" brushRef="#br0" timeOffset="16184.31">6477 2498 0,'0'0'0,"-21"0"0,0 0 0,42 0 47,21 0-47,-21 0 0,22-21 15,-1 21-15,-21 0 0,43 0 0,-22 0 16,0 0-16,1-22 0,-22 22 0,21 0 16,0-21-16,1 21 0</inkml:trace>
  <inkml:trace contextRef="#ctx0" brushRef="#br0" timeOffset="16752.59">9144 2074 0,'0'0'0,"21"-21"16,0 21-16,-21-21 0,0 0 15,0 42 16,-21 0-31,0 0 0,0 22 16,0-22-16,-1 21 0,-20 22 16,0-22-16,-1 22 0,-41 41 15,41-62-15,1 20 0,-43 22 16,43-22-16,-21 1 16,20-22-16,22 1 0,-21-1 15,42-21-15,0 0 0,0 0 16,21-21-1,0-21 1,0 0-16,0 0 0,22-21 0,-22 20 16</inkml:trace>
  <inkml:trace contextRef="#ctx0" brushRef="#br0" timeOffset="17052.5">9504 2074 0,'0'0'0,"0"-21"16,0 42 15,0 1-31,-21-1 0,-1 0 16,1 0-16,0 21 0,0 1 16,0-1-16,-22 0 0,1 1 0,0 20 15,21 1-15,-22-22 0,-20 22 0,20-1 16,1-21-16,21 1 0,-64 41 15,64-41-15,0-1 0,-43 22 16,64-43-16,-21 0 16,21 0-16,21-21 31,1-21-31,-1 0 16</inkml:trace>
  <inkml:trace contextRef="#ctx0" brushRef="#br0" timeOffset="17857.45">10604 2328 0,'0'0'0,"22"0"0,-1-21 16,0 21-16,0-21 16,0 21-16,0-21 0,43 0 15,-43 0-15,0 21 0,0-22 0,43-20 16,-43 21-16,21-21 15,-42 20-15,22 1 0,-22-21 16,0 21-16,-22 21 16,1-21-16,0 21 0,-21 0 0,-64 0 15,64 0-15,-1 21 16,1-21-16,0 21 0,20 0 16,-20 0-16,21 0 0,0 1 15,0-1-15,21 21 0,0-21 16,0 22-16,0-22 15,0 0-15,21 0 0,21 21 16,0-42-16,-20 22 0,20-1 16,0 0-16,1 0 0,20 0 15,-21 0-15,64 43 16,-63-43-16,-1 21 16,-42-20-16,0-1 0,0 21 15,0-21-15,-42 0 0,20 1 16,-20-1-16,0 0 0,-1-21 0,-62 42 15,41-42-15,22 0 16,-22 0-16,22 0 0,0 0 0,-1 0 16,1 0-16,0 0 0,20-21 15,-20 0-15,21 0 0,0 0 16,21-1-16,-21 1 0,21 0 16,0-21-16,0-1 0,0 22 15,63-42-15,-42 63 16,43-43-16,-22 22 15,0 0-15,43 0 0</inkml:trace>
  <inkml:trace contextRef="#ctx0" brushRef="#br0" timeOffset="18479.39">11282 2307 0,'0'0'0,"0"21"15,-21 1 1,-1-22-16,22 21 0,-21 21 16,-21 0-16,42 1 0,-21-22 15,21 0-15,-21 21 0,21-20 16,0 41-16,0-42 0,0 0 16,0 1-16,21-22 0,0 0 15,0 0-15,21 0 16,-20 0-16,20 0 0,-21 0 0,21 0 15,1-22-15,20-20 0,-42 21 16,22 0-16,20-43 16,-42 43-16,1-42 15,-1 41-15,-21 1 0,21-21 16,-21 21-16,0 0 0,-21 21 16,0 0-1,21 21-15,-22-21 16,22 21-16,0 0 0,0 21 0,0 22 15,-21-43-15,21 21 16,0 1-16,0-1 0,0 0 16,-21 43-16,21-43 0,0 107 15,0-107-15,0 21 16,0 1-16,0-22 0,0 22 16,0 42-16,0-43 0,0 1 15,21 41-15,-21-62 0,21-1 16,-21 64-16,0-64 15,-42 1 1,21-22-16,0 0 0,-43 0 16,22-21-16,0 0 0,-64 0 15,63 0-15,1-21 0,-64-21 16,43 20-16,20 1 0,22 0 16,-21-21-16,21-1 0,0-62 15,21 62-15,0 1 0,0 0 16,21-1-16,0 1 0,21-43 15,1 43-15,-1 0 0</inkml:trace>
  <inkml:trace contextRef="#ctx0" brushRef="#br0" timeOffset="19211.34">11917 2286 0,'0'0'0,"-21"0"16,21 21 15,0 0-31,0 1 0,0-1 16,0 0-16,0 0 0,0 0 15,0 0-15,0 1 0,-22 20 16,22-21-16,0 0 0,0 0 15,-21-21-15,0 0 16,0 0 0,0 0-1,21-21-15,0 0 0,0 0 16,0 0-16,0 0 0,0-1 0,0 1 16,0 0-16,0 0 0,21 0 15,0 0-15,0-1 0,0 1 16,1 0-16,41-21 0,-21 21 0,-20 21 15,62 0 1,-63 0-16,22 0 0,-1 0 16,0 21-16,-20-21 0,-1 21 15,0 0-15,0 0 0,0 43 16,-21-43-16,0 0 0,0 0 16,0 0-16,0 1 0,-21-1 15,21 0-15,-21-21 0,0 21 16,0-21-16,-1 0 15,22-21 1,0 0-16,-21 21 0,21-21 0,0-1 16,0 1-16,0 0 0,0-42 15,21 41-15,1 1 0,41-63 16,-21 62 0,-20 1-16,20 0 0,0 0 0,-21 21 15,22 0-15,-22 0 0,21 0 16,1 0-16,-1 0 0,-21 21 15,21 21-15,-20-20 16,-22-1-16,0 63 16,0-41-16,-22-22 0,22 0 15,-21 0-15,0 0 0,-21 22 16,21-22-16,-1-21 0,22 21 16,0-42-1,0 0 1,22 0-16</inkml:trace>
  <inkml:trace contextRef="#ctx0" brushRef="#br0" timeOffset="19739.57">13081 1799 0,'-64'21'31,"64"1"-31,0 20 0,-21-21 0,21 21 16,-21 64 0,0-63-16,21 20 15,0-21-15,0 1 0,-21 20 16,21-20-16,0-22 0,0 21 16,0-21-16,0 0 0,-21 1 0,21 20 15,0-63 16,0 0-31,0-1 16,0 1-16,0 0 0,0 0 0,0 0 16,0-22-16,0 22 15,21 0-15,0-21 0,0 21 0,0-1 16,64-41-16,-64 42 16,21 0-16,-20 21 0,20 0 15,0 0-15,43 21 16,-22 21-16,-41-21 15,-1 22-15,0-1 16,-21 0-16,0-21 0,0 43 0,-21-43 16,0 0-16,-43 43 15,43-43-15,-21-21 0,-43 42 16,43-42-16,-1 0 0,1 0 16,21 0-16,-22 0 0,1 0 15,21 0-15,21-21 16,0 0-16,0 0 15,21 0-15,0-1 16,0 1-16</inkml:trace>
  <inkml:trace contextRef="#ctx0" brushRef="#br0" timeOffset="20164.02">13801 2053 0,'0'0'16,"-22"0"-16,1 0 0,0 0 0,0 0 16,0 0-16,-22 21 15,22 1-15,0-1 0,0 0 16,0 0-16,0 0 0,-1 43 16,22-43-16,-21 0 0,21 43 15,0-43-15,0 21 0,21 0 16,-21-20-16,64 20 15,-43-42-15,0 0 0,0 0 16,1 0-16,20 0 0,0-42 16,-21 42-16,1-22 0,20-20 15,-42 0-15,21 21 16,-21-22-16,21 1 0,-21 21 16,0-43-16,0 43 0,0 0 15,-21 0-15,0 0 0,0-1 16,-22 22-16,22 0 15,0 0-15,-21 0 0,21 0 16,-1 0-16,1 0 16,21 22-16,-21-22 0,21 21 15,0 0-15,21-21 0,0 0 16,1 0-16</inkml:trace>
  <inkml:trace contextRef="#ctx0" brushRef="#br0" timeOffset="20494.83">14414 1672 0,'0'-21'0,"0"42"0,0-63 16,0 21-16,0 0 16,0 42-1,0 0-15,-21 0 0,0 21 0,0-20 16,0 41-16,0 22 0,-1-22 15,-20 22-15,21-22 16,0-20-16,0 84 16,21-64-1,0-20-15,0-22 0,0 0 0,21 21 16,0-21-16,21-21 16,-21 0-16,22 0 0,-1 0 15,-21 0-15,0-21 0,22-21 16,-1 21-16,-42 0 0,21-1 15,0 1-15,1 0 0,-22 0 16,21 0-16</inkml:trace>
  <inkml:trace contextRef="#ctx0" brushRef="#br0" timeOffset="20639.74">14605 2307 0,'0'0'0,"-21"21"16,0-21-16,-1 0 15,1 0 1</inkml:trace>
  <inkml:trace contextRef="#ctx0" brushRef="#br0" timeOffset="28641.16">677 4255 0,'0'21'0,"-21"-21"0,21 21 16,0 0-16,0 0 15,0 0-15,0 1 16,21-22-1,0 0-15,1 0 16,-1 0-16,0 0 0,21-22 16,-21 22-16,1-21 15,-1 0-15,0 0 0,0 0 16,21-22-16,-20 22 0,-22 0 16,0 0-16,0 0 0,0 0 15,0-22-15,0 22 16,0 42 31,0 0-47,0 22 0,0-22 0,0 21 0,0-21 15,0 22-15,0-1 0,0 0 16,0 1-16,0-1 0,0 0 16,0-20-16,0 20 0,0 0 15,0 1-15,0-22 0,0 21 0,0 0 16,0-20-16,0 20 0,0-21 15,0 0-15,0 22 0,0-22 16,-22 0-16,1 0 0,-21-21 16,21 0-16,-22 0 0,22 0 15,-21 0-15,21 0 0,-106-63 16,106 41 0,-22 1-16,22 0 0,0 0 15,-21 0-15,42 0 16,-22 21-16,22-22 0,0 1 15,22 21-15,-1 0 16,0 0-16,42-21 0,-41 21 16,20-21-16,-21 0 15,21 21-15</inkml:trace>
  <inkml:trace contextRef="#ctx0" brushRef="#br0" timeOffset="28963.33">1376 4191 0,'0'0'0,"42"-106"32,-42 127-1,0 1-15,0-1-16,0 21 0,0 0 0,0-20 15,-21 20-15,21 0 0,-21 1 16,21-1-16,-21 0 0,-1 1 0,1-1 15,21 0-15,-21 1 0,21-22 16,-21 85 0,21-43-1,0-42-15,0 0 0,21-21 16,0 0 0,0 0-16,1 0 0,-22-21 15,21 0-15,0 0 0,0 0 16,-21 0-16,21-1 0,-21 1 0</inkml:trace>
  <inkml:trace contextRef="#ctx0" brushRef="#br0" timeOffset="29212.4">1206 4424 0,'0'0'0,"0"21"31,0 0-31,22-21 0,20 0 16,-21 0-16,21 0 0,-20 0 16,20 0-16,-21 0 0,21 0 0,-20-21 15,-1 21-15,21 0 16,-21 0-16,-21-21 0,21 21 16,-21-21-1</inkml:trace>
  <inkml:trace contextRef="#ctx0" brushRef="#br0" timeOffset="31437.62">2667 4318 0,'0'0'16,"-21"-21"-16,21 0 0,0 0 0,0-1 15,0 1 1,-21 42-1,21 1 1,0-1-16,0 0 0,0 21 16,0-21-16,-22 1 0,22 20 15,0-21-15,0 21 0,-21 22 16,0-22-16,21-21 0,-21 43 16,21-22-16,-21-21 0,21 1 15,-21-1-15,21 0 0,0 0 16,21-42 15,-21 0-15,21 0-16,0-1 0,0-20 0,0 21 15,1 0-15,-1 0 0,0-22 0,21-20 16,-21 42-16,1-1 16,20-20-16,-21 21 0,0 21 15,0 0-15,1 0 16,-22 21-1,0 0-15,0 0 16,0 1-16,0 41 0,0-42 16,0 0-16,0 1 15,0-1-15,0 0 0,0 21 16,0-21-16,21 1 0,0-22 16,0 0-16,21 0 15,-20 0-15,-1 0 0,0-22 16,0 22-16,43-63 15,-43 42-15,-21 0 0,42-43 16,-21 43-16,-21-43 16,21 22-16,-21 21 0,22-43 15,-22 43-15,0 0 16,0 0-16,0 0 0,0 0 16,0 42-1,0 0 1,0 0-16,0 0 0,0 22 15,0-22-15,0 0 0,0 0 16,0 21-16,0 22 0,0-43 16,0 0-16,0 0 15,0 22-15,0-22 0,0 42 16,21-63-16,0 22 0,0-1 16,0-21-16,0 0 0,43 0 15,-43 0-15,0 0 0,43 0 16,-43-21-16,42-1 15,-41 1-15,62-42 16,-63 42-16,1-1 0,-1 22 16,0-21-16,0 0 0,-21 0 15,21 0-15,-21 0 0,21 21 16,-21-22 0,0 1 202,0 0-218,0 0 16,22 21 0,-22-21-16,0 0 0,0-1 15,0 1 1,0 0-16,0 0 15,0 0 1,0 42 15,0 0-31,0 0 16,-22-21-16,22 43 0,-42-1 16,42-21-16,0 0 0,-21 22 15,0-22-15,21 0 0,0 21 16,0-21-16,-21 1 0,21-1 15,0 0-15,0 0 0,0 0 16,21-21-16,0 21 0,0-21 16,0 0-16,0 0 15,22 0-15,-22 0 0,0 0 16,21-21-16,-20 0 0,20 21 16,-21-21-16,0 0 0,0 0 15,43-1-15,-43 1 16,0 0-16,0-21 0,1 21 15,-1-1-15,21-83 0,-42 83 16,21-20-16,-21 0 0,0 21 16,0-64-1,0 43-15,0 20 0,0 1 16,0 0-16,0 0 16,0 42 15,0 0-31,0 0 0,0 1 0,-21 41 15,0-42-15,21 43 16,0-22-16,-21 0 0,21 22 16,-21-43-16,21 21 15,0-20-15,0-1 0,0 0 0,0 21 16,0-21-16,0 1 0,0-1 16,21-21-16,0 21 15,0-21-15,0 0 0,0 0 0,1 0 16,-1 0-16,21 0 0,0 0 15,-20 0-15,-1-21 0,21 21 16,-21-21-16,43-22 0,-43 22 16,0 0-16,0-21 15,22 20-15,-22-20 0,21-43 16,-21 43-16,0 0 0,-21-1 0,43-62 16,-43 62-16,21-20 15,-21 42-15,0-1 0,0 1 0,0 0 16,-21 42 15,21 0-31,-21 1 0,-1 20 16,22-21-16,-42 106 15,21-85-15,0 1 16,21 41-16,-21-41 0,21-1 16,-22 0-16,22-20 15,0 20-15,0 0 0,0-21 16,0 1-16,22 20 0,-1-42 15,0 21-15,0-21 0,0 0 16,22 0-16,-1 0 0,-21-21 16,0 21-16,0-21 0,1 0 15,-1 21-15,21-43 16,-21 22-16,0 0 0,-21-43 16,22 43-16,-22-42 15</inkml:trace>
  <inkml:trace contextRef="#ctx0" brushRef="#br0" timeOffset="31955.54">3768 3916 0,'0'0'0,"-22"21"31,1-21-31,21 21 15,21-21 17,1 0-32,-1 0 0,0 0 15,0 0-15,0-21 0,0 21 16,-21-21-16,0 0 31,0 0-31,-21 21 0,0 0 16,0 0-16,0 0 15,0 0-15,-1 0 0,1 0 16,0 21-16,21 0 16,-21 0-16,21 0 15,0 0 1,0 1 0,21-22-1,0 0 1,0 0-16</inkml:trace>
  <inkml:trace contextRef="#ctx0" brushRef="#br0" timeOffset="35057.94">6308 4509 0,'0'21'16,"-22"-21"-1,22-21 17,22-1-17,-22 1-15,21 0 0,0 21 16,-21-21-16,21-21 0,0 20 0,0 1 15,1-21-15,-22 21 0,21-22 16,0 1-16,0 0 0,-21-1 16,0 1-16,0 21 15,0 42 1,0 0-16,0 0 16,0 1-16,0-1 0,0 21 0,0-21 15,0 22-15,0-22 0,0 21 16,0-21-16,0 0 0,0 1 0,0 20 15,0-21-15,0 0 0,0 0 16,21-21 0,0 0-16,1 0 15,-1-21-15,0 21 16,0-21-16,0 0 0,0 0 0,-21 0 16,22-1-16,-1 1 0</inkml:trace>
  <inkml:trace contextRef="#ctx0" brushRef="#br0" timeOffset="35380.32">6731 3831 0,'0'0'15,"-21"0"-15,0 0 0,-1 0 16,1 0-16,21 21 16,0 1-1,21-22 1,1 0-1,-1 0-15,0 0 16,-21-22-16,21 22 0,-21-21 16,0 0-1,-21 21 1,0 0-16,0 0 16,-1 0-16,1 0 0,21 21 15,0 0 1,0 1-1,0-1-15,0 0 0,21-21 0,1 21 16,-1 0-16,0 0 0,0 1 16,0-1-16</inkml:trace>
  <inkml:trace contextRef="#ctx0" brushRef="#br0" timeOffset="37149.33">7302 4339 0,'0'0'15,"22"0"-15,-1 0 0,0 0 16,0-21-16,-21 0 0,21 21 0,0-21 16,-21 0-16,0-1 0,0 1 0,22 21 15,-22-21-15,0 0 0,0-21 16,0 20-16,-22 1 16,1-21-16,0 21 0,0 21 15,0 0-15,0 0 0,-1 0 16,-41 0-16,21 21 15,20 0-15,1 0 0,-21 0 16,21 1-16,-22 41 0,1-21 16,21-20-16,0 20 15,21-21-15,-21 21 0,21-20 0,-22-1 16,22 0-16,0 0 0,0 21 16,22-42-16,20 0 15,-21 0-15,21 0 0,1 0 16,-1 0-16,43-63 15,-64 42-15,21 0 0,-21-1 16,1 1-16,-1-21 0,0 0 16,0-1-16,0 1 0,0 0 0,1-1 15,-22 1-15,21 0 0,21-85 16,-42 105-16,21-20 16,-21 21-16,21 0 0,-21 0 15,0-22-15,0 64 31,0 1-31,0-1 16,0 0-16,-21 42 0,0-20 16,0 41-1,21-41-15,0-1 0,-21 43 16,21-43-16,0-21 0,0 64 16,0-64-16,0 21 15,0-20-15,21-1 0,42 0 16,-41-21-16,20 0 0,-21 0 15,21 0-15,-20 0 0,41 0 16,-42-21-16,22 0 0,20-22 16,-42 22-16,22 0 15,-22 0-15,0-22 0,0 22 0,-21-42 16,21 42-16,-21-22 16,0 22-16,0 0 0,0 0 15,0 0-15,-21 21 16,0 0-16,0 21 15,0-21-15,-1 21 0,1 0 16,0 64-16,0-64 16,21 21-16,0-21 15,0 1-15,0 20 0,0 0 0,21-21 16,0 1-16,0-22 16,1 0-16,-1 21 0,21-21 15,0 0-15,1 0 0,20-21 16,-20 21-16,-1-22 0,-21 1 15,21 21-15,-20-21 0,41-42 16,-63 41-16,21 1 0,0-21 0,-21 21 16,22 0-16,-22-1 15,0 1-15,0 0 0,0 0 0,0 0 16,0 42 0,0 0-1,-22 0-15,22 0 0,0 1 0,-21-1 16,21 0-16,0 21 0,0-21 15,0 43-15,0-43 0,-21 0 16,21 22-16,0-22 16,0 0-1,0-42 17,0 0-17,0-1-15,0 1 0,0 0 0,0 0 16,0 0-16,0-22 0,21 1 15,0 21-15,-21-21 0,64-64 16,-43 63-16,21 22 0,-20 0 16,20 0-16,-21 21 0,43 0 15,-22 0-15,-21 0 0,21 21 16,-42 0-16,0 22 16,0-22-16,0 21 0,0-21 0,0 22 15,0-1-15,0-21 0,0 21 16,0 1-16,0-22 0,0 21 15,0-21-15,0 1 16,0-1-16,22-21 0,-1 0 16,0 0-16,0 0 15,0 0-15,0 0 0,22-21 0,-22 21 16,21-22-16,1-20 16,-22 0-16,0 21 0,21-43 15,-21 22-15,1-1 0,20-41 16,-21 41-16,-21 1 0,0 0 15,0 21-15,21-22 0,-21 1 16,21 21-16,-21 0 0,0-22 16,-21 64 15,21 1-31,-21-1 0,21 21 16,-21 22-16,0-22 15,0 43-15,21-43 0,0 0 16,-22 43-16,22-43 0,0 1 15,0-22-15,0 21 16,0-21-16,0 22 0,0-22 0,0 0 16,43 0-1,-22 0-15,0-21 0,0 0 16,0 0-16,1 0 0,20-21 16,-21 0-16,0 21 0,22-42 15,-22 20-15,0-20 0,0 21 16,-21-21-16,21 20 0,-21-20 15,21 0-15,-21 21 0,0-22 0,0 1 16,22 42-16,-22-21 0,0 42 31,0 0-31,0 0 16,0 0-16,-22 1 0,22 20 16,0 0-16,0-21 0,0 1 15,0-1-15,0 0 0,0 0 16,0 0-16,0 0 0,22-21 15,-1 0 1,0 0-16,0 0 16,0-21-16,0 0 0,-21 0 15,22 0-15,-1 0 0</inkml:trace>
  <inkml:trace contextRef="#ctx0" brushRef="#br0" timeOffset="37331.22">9885 3810 0,'0'0'15,"-21"0"-15,-1 0 0,1 0 16,0 0-16,0 0 16,0 0-1,0 21 1</inkml:trace>
  <inkml:trace contextRef="#ctx0" brushRef="#br0" timeOffset="37526.11">9080 3937 0,'0'0'0,"-21"0"0,21 21 15,21-21 16,1 0-31,-1 0 0,0 0 0,42 0 16,-20 0-16,-22 0 0,21 0 16,-21-21-16,1 21 0,41 0 15,-42-21-15</inkml:trace>
  <inkml:trace contextRef="#ctx0" brushRef="#br0" timeOffset="38880.81">10477 4212 0,'0'0'0,"-21"21"0,0-21 15,0 0-15,-21 0 0,-1 22 16,1-1-16,-22-21 15,43 21-15,0-21 0,-21 0 16,21 0-16,21 21 0,-22-21 16,44 0 15,-1 0-31,21 0 0,-21-21 0,22 0 16,-22 21-16,21-21 0,0-1 15,-20 1-15,20 0 0,0-21 0,-21 21 16,43-43-16,-43 22 15,-21-22-15,21 43 0,-21-21 16,0-43-16,0 64 16,-21 0-16,21 0 15,-21 21-15,0 0 16,0 0-16,-1 0 0,1 21 16,0-21-16,21 21 0,-21 0 15,0 21-15,21-20 0,-43 62 16,22-20-16,21-22 0,-21 22 0,0-1 15,0 1-15,-64 105 16,64-84-16,0-22 0,-22 64 16,22-42-16,0-1 0,0-20 15,0 21-15,0-22 16,-22 64-16,43-63 0,0-1 16,0-21-16,0 64 0,0-63 0,0 20 15,0-42 1,0 0-16,64 1 0,-43-22 15,21 0-15,22-22 0,-22 22 16,0-21-16,43-21 0,-43 0 16,64-22-16,-63 22 15,-1 21-15,-21-22 0,21-20 0,-20 20 16,20-20-16,-21-106 16,-21 105-16,0 1 15,0-1-15,-21 1 0,0-1 0,-43-21 16,22 43-16,21 0 0,-43-1 15,22 22-15,0 21 16,20 0-16,1-21 0,42 21 47,22 0-47,-22 0 0,21 0 0,-21-21 16,64 0-16,-43 0 0,1 21 15,-1-22-15,0 1 16,1 0-16,41-21 0,-41 21 0,-22-1 15,21 1-15,-21 0 0,1 0 16,-1 0 0,-21 0-16,0-1 0,-21 22 31,-1 0-31,22 22 16,-21-1-16,21 0 0,-21-21 15,21 21-15,0 0 0,0 0 16,0 1-16,0-1 0,0 0 0,0 0 15,21 0-15,0-21 0,22 0 16,-1 21-16,22-21 16,-43 0-16,21 0 0,43-42 15,-64 21-15,21 21 0,-21-21 16,22 0-16,-1-43 16,-21 43-16,-21 0 15,21-22-15,-21 22 0,0 0 16,-21 42 15,21 0-31,-21 1 16,21 20-16,-21-21 0,21 21 15,0 1-15,-21 63 16,21-64-16,-21 21 0,21 43 16,0-42-16,0 20 0,0 43 15,0-63-15,0 84 16,0-84-16,0-1 0,0 106 15,0-105-15,0-22 16,0 22-16,0-22 0,0 22 0,0 20 16,-22-41-16,1-22 0,-21 42 15,21-63-15,-22 21 0,22-21 16,0 0-16,0 0 0,-21 0 16,-22-42-16,43 21 0,-64-85 15,43 21 1,21 43-16,0 0 0,21-1 15,0 1-15,0 0 0,0-1 0,21 1 16,63-127-16,-41 126 16,-1-20-16</inkml:trace>
  <inkml:trace contextRef="#ctx0" brushRef="#br0" timeOffset="39305.14">12658 3662 0,'0'-21'0,"0"42"0,0-63 0,0 20 0,0 1 16,0 0-16,0 0 16,0 42-1,0 0 1,0 0-16,0 1 0,-22 62 16,1-41-16,0-22 0,21 42 15,0-20-15,-21-1 0,-21 64 16,42-64-16,-22 0 0,1 43 15,21-64-15,-21 22 0,0-1 16,21-21-16,0 0 16,21-21-1,0 0-15,0 0 0,1 0 0,-1-21 16,0 0-16,21 0 0,-21 0 16,43-64-16</inkml:trace>
  <inkml:trace contextRef="#ctx0" brushRef="#br0" timeOffset="39993.85">12975 3641 0,'0'0'0,"21"-21"0,-21-1 16,-21 44-1,0-1-15,21 0 16,0 0-16,-21 0 0,0 22 16,-1-1-16,22 0 0,-21 43 15,0-43-15,0 1 0,21-1 0,0 0 16,-21 1-16,21-22 0,-21 21 15,21-21-15,-22 0 0,22 1 0,0 20 16,0-63 15,0 0-31,22-1 16,-1 1-16,0 0 0,0-21 16,-21 21-16,21-22 0,0 22 15,43-42-15,-64 41 0,42-20 16,1 0-16,-22 42 15,0 0-15,-21 21 16,21 0 0,-21 0-16,0 0 0,0 22 15,0-22-15,0 42 16,0-41-16,0-1 0,0 21 16,21 0-16,0-20 0,1-1 15,-1-21-15,42 21 16,-42-21-16,22 0 0,-22 0 15,21 0-15,-21 0 0,64-42 16,-64 42-16,22-43 0,20 1 16,-21 21-16,-20-22 0,-1 1 15,21 21-15,-42-21 0,21-22 16,0 43-16,-21 0 0,0-22 16,0 22-1,-21 21 1,0 0-16,21 21 0,-21 1 0,21-1 15,-21 0-15,0 0 0,21 0 16,0 43-16,0-22 0,0-21 16,0 0-16,0 22 0,0-22 15,0 0-15,0 0 0,0 0 0,21-21 16,-21 22-16,42-22 16,-21 0-16,0 0 0,1 0 15,-1 0-15,21-22 16,-21 1-16,0 0 0,1-21 15,-22 21-15,21-1 0,-21-41 16,0 42-16</inkml:trace>
  <inkml:trace contextRef="#ctx0" brushRef="#br0" timeOffset="40263.87">12404 3768 0,'0'0'0,"42"0"32,-21 0-32,0 0 0,22 0 15,-22 0-15,21 0 0,64 0 16,-85 0-16,21 0 0,22 0 15,-22 0-15,-21 0 16,1 0-16,-1 0 0,0 0 0,0 0 16,0-21-1</inkml:trace>
  <inkml:trace contextRef="#ctx0" brushRef="#br0" timeOffset="43253.07">14965 4064 0,'21'0'32,"0"0"-32,0 0 15,0-21-15,1 0 0,-1 0 16,0-1-16,21 1 0,22-21 15,-43 21-15,0 0 0,43-43 16,-43 22-16,0 21 0,0-43 16,-21 43-16,0 0 15,0 0-15,0-1 0,-21 22 32,0 0-32,0 0 0,-1 0 0,1 22 15,-21-1-15,21 0 0,21 0 16,-21 21-16,21-20 0,-22-1 15,1 21-15,21 0 0,0-20 16,0 20-16,0-21 16,0 0-16,43 22 15,-22-22-15,0 0 0,21-21 16,1 0-16,-22 0 0,21 0 16,-21 0-16,22 0 0,41-21 15,-63 0-15,22 21 0,41-43 16,-62 22-16,41-42 15,-21 41-15,-20 1 0,20-42 16,-21 20-16,0 1 0,0 0 0,-21-1 16,0 1-16,43-85 15,-43 85-15,0-43 16,0 64-16,0 0 0,0-22 16,0 22-16,-21 42 31,-1 1-31,1-1 0,21 21 0,-21-21 15,21 22-15,-21 41 0,21-41 16,-21-1-16,21 0 0,0 1 16,-21-1-16,21 43 15,0-64-15,0 21 0,0-21 16,0 0-16,0 1 0,21 20 16,0-21-16,0 0 0,43-21 15,-43 0-15,42 0 16,-42 0-16,22-21 0,20 0 15,-20 0-15,-1 0 0,-21 21 16,21-22-16,-20 1 0,20-42 16,-21 42-16,-21-1 0,21-20 15,-21 21-15,0 0 0,0 0 16,-21 21 0,0 0-16,0 0 0,0 0 15,21 21-15,-22 0 16,1-21-16,0 42 0,21-21 15,0 1-15,0 20 0,0-21 16,0 0-16,0 0 0,0 1 16,21-1-16,0-21 15,1 21-15,20-21 0,0 0 16,1 0-16,20 0 0,-21 0 16,-20 0-16,62-21 15,-41 0-15,-1-1 0,-21 1 16,21 21-16,-20-21 0,41-42 15,-42 41-15,-21 1 0,21-21 16,-21 21-16,22 0 0,-22-1 16,-22 44 15,22-1-31,-21 0 16,0 21-16,21-21 0,0 1 15,0-1-15,-21 0 0,21 0 16,0 0-16,-21 0 0,21 1 15,0 41-15,0-42 16,0 0-16,0-42 47,0 0-31,0 0-16,0 0 0,0 0 15,0-1-15,0 1 0,0 0 16,21 0-16,0 0 0,0-22 15,0 1-15,1 21 0,-1-21 16,0 20-16,-21 1 16,21 21-16,0 0 15,0 0-15,-21 21 0,22 1 16,-1-22-16,-21 21 0,21 0 16,21 21-16,-42-21 0,21 1 15,1 20-15,-22-21 16,0 0-16,0 0 15,0 1-15,0-1 16,0 0 0,0-42 15,0 0-15,0-1-16,0 1 0,0 0 15,21 0-15,0 0 0,0 0 16,0-1-16,22-41 15,-1 42-15,-21 0 0,21-1 0,1 22 16,-1-21-16,-21 21 0,43 0 16,-22 0-16,-21 0 0,-21 43 15,21-43-15,-21 42 16,0-21-16,0 0 0,0 0 16,0 22-16,-21-22 0,21 0 0,-21 21 15,0 1 1,21-22-16,0 0 15,0 0-15,0 0 16,21-21-16,0 0 16,0 0-16,1 0 0,20 0 0,-21 0 15,0 0-15,43-21 16,-22 21-16,-21-21 0,0 21 16,22-21-16,-22 0 0,42 0 15,-41-1-15,-1 1 0,-21 0 0,21 0 16,-21 0-16,21-43 15,-21 43-15,0 0 0,-21 21 32,0 0-32,0 0 0,-1 0 15,1 21-15,0 0 0,0 0 16,21 1-16,-21-1 16,21 21-16,-21-21 0,21 0 15,0 1-15,0-1 0,0 0 16,0 0-16,21-21 15,21 21-15,-21-21 16,22 0-16,-22 0 16,21 0-16,-21 0 0,22-21 15,-22 21-15,63-42 16,-62 21-16,20-1 0,-21 1 16,0 0-16,-21 0 0,43-21 15,-43 20-15,21 22 0,-21-21 16,0 42 15,-21 1-31,-1-1 16,1 0-16,21 0 0,-21-21 0,0 42 15,21-20-15,-21-1 0,0 0 16,21 0-16,-22 0 16,1-21-16,21 21 15,0-42 16,0 0-15,0 0-16,0 0 0,21 0 16,1-1-16,-22 1 0,21 0 15,0 0-15,21-21 0,-21 20 16,1 1-16,20 0 16,-21 0-16,21 21 0,-20-21 0,20 21 15,-21 0-15,0 0 0,0 0 0,1 0 16,-1 0-16,0 21 15,-21 0-15,0 0 0,0 0 0,0 22 16,0-22-16,-21 21 16,0-21-16,21 1 0,-22 20 15,22-21-15,0 0 16,0 0-16,0 1 16,22-22-1,-1 0-15,0 0 0,0 0 16,21 0-16,-20 0 0,-1 0 15,21-22-15,0 1 0,-20 0 16,-1 21-16,0-21 16,0 0-16,21-43 0,-42 43 0,22 0 15,-1-21-15,0 20 0,0-20 16,0 21-16,-21-21 0,21-1 16,1 1-16,-1 21 0,-21-64 15,21 64-15,0-43 16,-21 43-16,0 0 0,0 0 0,0 0 15,0 42 17,-21 0-32,0 0 15,0 0-15,21 1 0,-22 20 0,22 21 16,-21-20-16,0-1 0,0-21 16,21 22-16,-42 84 15,42-85 1,-22-21-16,22 21 0,0-20 15,0-1-15,0 21 0,0-21 16,0 0-16,0 22 0,0-22 16,22-21-16,-22 21 15,21-21-15,0 0 0,0 0 0,0 0 16,22 0 0,-22 0-16,21-21 0,-21 0 15,0 21-15,1-21 0,20-1 0,-21 1 16,0 0-16,22 0 15,-43 0-15,0 0 0,0-1 16,0 1-16,0 0 0</inkml:trace>
  <inkml:trace contextRef="#ctx0" brushRef="#br0" timeOffset="43635.04">18986 3514 0,'0'0'0,"-21"0"0,42 0 47,1 0-47,-1 0 0,0 0 16,21-21-16,-21 21 0,22 0 15,-22 0-15,21-22 0,22 22 16,-22 0-16,0 0 0,1 0 16,-22 0-16,21 0 0,-21 0 15,1 0-15,-22-21 0,21 21 16,-42 0 62,-1 0-62</inkml:trace>
  <inkml:trace contextRef="#ctx0" brushRef="#br0" timeOffset="48136.15">720 5821 0,'21'-21'15,"-21"0"-15,0-1 16,0 1-1,0 0-15,0 0 16,0 42 15,0 0-15,-21 0-16,21 22 16,-43 84-1,22-85-15,0 0 0,0 1 16,0-22-16,-1 64 15,1-43-15,21 0 16,-21-21-16,42-21 47,0-21-47,1 0 0,-1 0 0,21-21 16,-21-1-1,22-20-15,-22 42 0,0-22 16,0 22-16,0-21 0,0 21 15,1-22-15,-22 22 0,21 0 16,0 21-16,0 0 16,-21 42-16,0-21 15,0 1-15,0-1 0,21 21 16,-21-21-16,0 43 16,0-43-16,0 21 0,0-21 0,0 1 15,0-1-15,0 0 0,21 0 16,1 0-16,-1-21 0,-21 21 15,21-21-15,0 0 0,0 0 16,0 0-16,1 0 0,41-42 16,-42 42-16,0-21 0,22 0 15,-22 0-15,21-1 0,-21-20 16,1 21-16,-1-21 0,0 20 0,0-20 16,0 0-16,-21-1 0,0-62 15,0 83 1,0-20-16,0 63 31,0 0-31,-21 1 0,0-1 16,21 21-16,-21 0 0,21-20 15,0 20-15,-21 0 0,21 1 0,0-22 16,0 63 0,0-62-16,0-1 0,0 0 15,21 0-15,0 0 0,21 0 16,-21-21-16,22 0 0,20 0 15,-20 0-15,-22-21 0,21 21 16,0-21-16,-20 0 0,83-64 16,-83 64-16,41-64 15,-42 43-15,0 0 0,-21-64 16,22 64-16,-22-43 16,0 21-16,0 43 15,0-42-15,0 42 16,0-1-16,0 44 15,0-1-15,0 21 16,0-21-16,-22 64 0,22-22 16,0-20-16,-21-1 0,21 22 15,-21-22-15,21 43 0,0-43 16,0-21-16,-21 21 0,21-20 16,0-1-16,0 21 0,-21-21 15,21-42 16,21 0-31,0 0 0,0 0 16,-21-1-16,21 1 16,1-21-16,-22 21 0,21-22 0,0-20 15,0 42-15,0-22 16,-21 22-16,0 0 0,21 21 16,1 21-1,-22 22-15,0-22 0,0 0 16,0 0-16,0 0 0,0 22 15,0-1-15,0-21 16,0 0-16,0 22 0,21-22 16,21 0-16,-21 0 15,43-21-15,-43 0 16,42 0 0,-41 0-16,20-21 0,21 0 0,-20 0 15,-22-1-15,21 1 0,-21 0 16,1 0-16,-1-21 0,0-1 15,-21 22-15,0-21 0,0 21 16,0-1-16,0 44 31,0-1-31,-21 0 0,21 0 0,0 21 16,-21-20-16,21-1 0,0 0 16,0 0-16,0 0 0,0 22 15,0-22-15,0 0 16,21-21-1,0 0-15,0 0 16,0 0-16,-21-21 0,21 21 16,-21-43-16</inkml:trace>
  <inkml:trace contextRef="#ctx0" brushRef="#br0" timeOffset="48306.06">2752 5652 0,'0'0'0,"-22"-22"0,1 22 15,0 0-15,0 0 0,0 0 16,0 0 0,21 22-1,0-1-15,0 0 16,21-21-16,0 21 0,0-21 0,21 21 16,-20 0-16</inkml:trace>
  <inkml:trace contextRef="#ctx0" brushRef="#br0" timeOffset="48603.17">3196 5715 0,'0'0'0,"-21"0"16,0-21-16,0 21 16,-1 0-16,1 0 0,0 0 15,0 21-15,0 0 0,0 0 16,-1 1-16,1 20 0,0 21 15,0-41-15,21 20 0,-21 0 16,21-21-16,0 22 0,0 20 16,0-42-16,21 1 0,0-1 15,0 0-15,0-21 0,43 21 16,-43-21-16,21 0 0,22 0 16,-43 0-16,21-21 0,1 0 15,-22 0-15,21-1 16,22-20-16,-43 0 0,64-85 15</inkml:trace>
  <inkml:trace contextRef="#ctx0" brushRef="#br0" timeOffset="49002.24">3598 5567 0,'21'-21'0,"-42"42"0,42-85 15,-21 22-15,0 21 16,-21 21 0,21 21-16,-21 0 0,21 22 15,0-1-15,-21 0 0,0 43 16,0-43-16,21 1 0,0-1 15,0 0-15,-22 1 0,1 41 16,21-63-16,-21 22 0,21-1 16,0-21-16,0 0 15,0 1-15,0-44 32,0 1-17,0 0-15,0 0 0,21 0 0,0-22 16,1 22-16,-1-21 0,0 0 15,42-22-15,-41 22 0,20 21 16,21-22-16,-20 43 16,-1 0-16,-21 0 0,22 0 0,-22 21 15,21 1-15,-21 20 0,0-21 16,1 0-16,-22 22 0,0-1 16,0-21-16,0 21 0,0 1 15,-22-1-15,1-21 0,0 22 16,0-22-16,21 0 0,0 0 15,-21-21-15,21 21 0</inkml:trace>
  <inkml:trace contextRef="#ctx0" brushRef="#br0" timeOffset="49407.29">5376 5863 0,'0'0'0,"21"-21"0,-21 0 0,22 0 0,-22 0 15,21 21-15,-21 21 32,0 0-32,-21 0 15,21 0-15,0 0 0,-22 1 16,1 20-16,0-21 0,21 0 0,0 0 15,-21 22-15,0-43 16,21 21-16,0 0 0,0 0 16,21-21-1,0-21 1,0 0-16</inkml:trace>
  <inkml:trace contextRef="#ctx0" brushRef="#br0" timeOffset="49777.24">5546 5503 0,'0'0'16,"-22"-21"-16,1 0 0,0 0 0,0 21 15,0 0-15,0 0 0,-1 21 16,1 0-16,21 0 0,0 1 16,0-1-16,0 21 15,21-21 1,1 0-16,-1-21 0,0 0 0,0 0 15,0 0-15,0 0 0,22 0 16,20-42-16,-42 21 16,1 0-16,-1 0 0,-21-1 15,0 1-15,0 0 0,0 0 0,-21 0 16,-1 0-16,-20-1 16,21 1-16,-64 21 15,22 0 1,63 21-16,0 1 0,0-1 15,0 0-15,0 42 16,0-41-16,21-1 0,0 0 16,0 0-16,0 0 0,22 0 15,-1-21-15,0 0 0</inkml:trace>
  <inkml:trace contextRef="#ctx0" brushRef="#br0" timeOffset="50069.25">6244 5313 0,'0'0'0,"0"-21"0,0 42 31,-21-21-31,0 21 16,0 21-16,-1 22 16,22-22-16,-21 1 0,-21 62 15,42-62-15,-42 41 16,20-20-16,22-22 0,-21 22 15,0-22-15,21-21 0,0 22 16,0-22-16,21 21 16,0-42-16,1 0 0,20 0 15,-21 0-15,21 0 0,-20 0 0,-1 0 16,21-21-16,-21 0 0,22-22 16,-22 22-16,0-21 15,0 21-15</inkml:trace>
  <inkml:trace contextRef="#ctx0" brushRef="#br0" timeOffset="50237.19">5948 5715 0,'0'0'0,"-21"0"0,-1 21 0,1-21 16,21 21-16,0 1 16,43-22-1,-22 0-15,0 0 0,42 0 16,-20 0-16,-1 0 0,0 0 15,22-22-15,-22 22 0,85-42 16</inkml:trace>
  <inkml:trace contextRef="#ctx0" brushRef="#br0" timeOffset="50512.19">7705 5440 0,'0'0'0,"-22"0"16,1 0 0,0 0-16,21 21 0,0 0 15,-21 0-15,21 22 0,0-22 16,-21 0-16,21 21 16,0-20-16,-21 20 0,21 0 15,0 1-15,-22-22 0,1 21 16,21-21-16,0 0 0,-21-21 15,21 22-15,21-22 16,0 0-16,1 0 16,-1 0-16,0 0 0</inkml:trace>
  <inkml:trace contextRef="#ctx0" brushRef="#br0" timeOffset="51120.11">8318 5419 0,'0'-21'16,"22"21"62,-22-22-31,0 1-16,0 0-31,-22 21 16,1 0-1,0 0-15,0 0 0,0 0 16,0 42-16,-1-42 0,1 22 15,-21 20-15,42-21 0,-21-21 16,21 21-16,0 0 16,0 1-16,0-1 0,0 0 0,0 0 15,0 0-15,21-21 16,0 0-16,64 21 16,-64-21-16,0 0 0,21 0 15,-20 0-15,-1 22 0,21-1 16,-21-21-16,0 21 0,-21 0 15,22 0-15,-22 0 0,0 22 16,0-22-16,-22 0 16,22 0-16,-21-21 0,-42 43 15,42-43-15,-1 0 0,-20 21 0,21-21 16,-21 0-16,-22 0 16,43 0-16,0 0 0,0 0 0,-22 0 15,43-21 1,-21 21-16,21-22 0,-21 1 15,21-21-15,0 21 0,0 0 16,0-1-16</inkml:trace>
  <inkml:trace contextRef="#ctx0" brushRef="#br0" timeOffset="51301.11">7789 5249 0,'-21'0'31,"21"22"16,0-1-31</inkml:trace>
  <inkml:trace contextRef="#ctx0" brushRef="#br0" timeOffset="51989.31">10964 5588 0,'0'-21'0,"-21"21"0,21-21 16,-21 0-16,21-1 0,0 1 15,0 0-15,0 0 16,0 0-16,21 0 15,0 21-15,22 0 16,-22 0-16,0 0 0,42 42 16,-20-21-16,-22 0 0,42 22 15,-41-1-15,-1 0 0,-21 22 16,21-22-16,-21 22 16,0-43-16,0 21 0,0-21 15,0 22-15,-21-22 16,0-21-16,-1 0 15,1 0-15,21-21 16,0-1-16,0 1 16,0-21-16,0 21 15,0 0-15,43-64 0,-22 64 16,0-22-16,21-20 0,-21 42 16,1 0-16,-1-22 15,0 43-15,42-21 16,-41 21-16,-1 0 0,0 0 15,0 0-15,0 0 16,0 0-16</inkml:trace>
  <inkml:trace contextRef="#ctx0" brushRef="#br0" timeOffset="52344.2">11769 5673 0,'0'0'0,"0"21"16,21-21-16,0 0 15,0-21 1,0 0-16,0 21 0,1-22 0,-1 1 16,21 0-16,0-21 0,-20 21 15,20-22-15,-42 22 16,0 0-16,0-21 0,0 20 16,0 1-16,-42 0 0,20 21 15,1 0-15,-21 0 16,21 0-16,0 21 0,-43 22 15,43-22-15,0 0 0,0 0 0,-1 21 16,22-20-16,0-1 0,0 21 16,0-21-16,0 22 0,0 20 15,22-42-15,-1 0 0,0 1 16,21-1-16,-21-21 0,22 0 16,-1 0-16,0 0 0,1 0 0,63 0 15,-43 0-15,-21-21 16,85-1-16,-84 1 0,20 0 15</inkml:trace>
  <inkml:trace contextRef="#ctx0" brushRef="#br0" timeOffset="53524.05">12890 5398 0,'0'-22'0,"0"44"0,0-65 0,0 22 0,0 0 16,0 0-16,0 0 16,-21-1-16,0 22 0,-21 0 15,21 0-15,-1 0 0,-41 22 16,21-22-16,-22 42 15,43-21-15,0 21 0,-43 1 16,43-1-16,0-21 0,0 43 16,21-22-16,-21 22 15,21-43-15,0 0 0,21 0 16,0-21-16,21 0 0,-21 0 16,1 0-16,83 0 15,-83-21-15,20 0 0,21-22 16,-41 22-16,20 0 15,-21 0-15,0-21 0,-21 20 16,21-20-16,1 21 0,-22 0 16,0-22-16,0 22 15,0 42 17,0 1-32,0-1 0,0 0 0,-22 0 15,1 21-15,0 43 16,21-43-16,-42 128 15,21-107-15,21 64 16,0-63-16,0-1 0,-22 107 16,1-107-16,21 22 0,0 63 15,-21-63-15,21-22 0,0 43 16,0-43-16,0-20 16,0-1-16,0 0 0,0-20 0,0 41 15,21-84 1,-21 0-1,21 0-15,1-22 0,-22 22 16,42-64-16,-21 43 16,0-21-16,43-64 0,-22 42 15,-21 0-15,64-63 0,-43 63 16,1 1-16,41-86 16,-41 86-16,84-170 15,-106 190-15,21 1 0,-21-1 16,0 22-16,-21 0 0,22-43 15,-22 64-15,21 0 0,-21 42 32,-21 0-32,-1 0 0,1 0 15,21 0-15,-21 1 0,0 20 0,21-21 16,-21 21-16,21 43 16,0-43-16,0-20 0,0 20 15,0-21-15,0 0 16,21-21-16,0 21 15,43-21-15,-43 0 16,42-21-16,-42 0 0,1 0 16,20-21-16,0 20 15,-21-20-15,22-21 0,-1 20 16,-21 22-16,0-21 16,1 21-16,-1-1 0,-21-41 0,21 63 15,-21-21-15,0 42 31,0 0-31,-21 0 16,21 0-16,0 1 0,0 20 0,0 0 16,0-21-16,0 43 15,0-43-15,0 0 0,42 22 16,-21-43-16,0 0 16,1 0-16,20 0 0,-21 0 15,43 0-15,-22 0 0,-21-22 16,64-20-16,-64 0 0,0 21 15,21-1-15,-20-20 16,-1 0-16,0 21 0,-21-22 0,21 1 16,-21 21-16,0 0 0,0-1 15,-21 44 1,21-1 0,-21 0-16,0 0 0,21 0 15,-22 0-15,22 43 0,0-43 16,-21 0-16,21 43 15,0-43-15,0 0 16,21-21 0,1 0-1</inkml:trace>
  <inkml:trace contextRef="#ctx0" brushRef="#br0" timeOffset="53705.55">14541 5101 0,'0'-21'16,"0"42"-16,-21-42 0,0 0 0,21 0 0,-21 21 16,0 0-1,21 21 17,21 0-32,0-21 15,0 0-15,0 21 0,1-21 16,-1 0-16</inkml:trace>
  <inkml:trace contextRef="#ctx0" brushRef="#br0" timeOffset="54093.32">14880 5271 0,'0'0'0,"-21"0"0,0 0 0,21-22 15,-21 22-15,21-21 0,0 0 16,0-21-16,0 21 15,21 21-15,0-22 16,0 22-16,0 0 0,0 0 16,1 22-16,-1-22 0,0 21 15,0 0-15,0 21 0,-21-21 16,0 1-16,21 20 0,-21-21 0,0 21 16,0-20-16,0 20 15,0-21-15,0 0 0,0 22 16,-21-43-16,21 21 15,-21-21-15,0 0 16,21-21-16,0-1 16,0 1-16,0 0 0,0 0 15,0 0-15,21 0 0,0-22 16,0 1-16,1 21 16,-1 0-16,0-22 0,0 22 0,43-21 15,-43 42-15,0-21 16,21-1-16,-21 22 0,22 0 15</inkml:trace>
  <inkml:trace contextRef="#ctx0" brushRef="#br0" timeOffset="54453.2">15494 5313 0,'0'0'0,"-21"0"0,21 21 16,21-21 15,0 0-31,0-21 0,0 0 15,22 21-15,-22-21 0,0-1 16,21 22-16,43-63 16,-64 42-16,0 0 0,-21-22 15,0 22-15,-21 21 32,0 0-32,0 21 0,0-21 0,0 21 15,-1 1-15,1-1 0,0 21 16,-21 0-16,42-20 0,0 20 15,0 0-15,0-21 0,0 22 16,0-22-16,0 0 16,42 0-16,-21 0 15,0-21-15,64 22 0,-43-22 16,1 0-16,63 0 16,-64 0-16,21 0 0,1-22 0,-1 1 15,1 21-15,63-42 0</inkml:trace>
  <inkml:trace contextRef="#ctx0" brushRef="#br0" timeOffset="54907.21">16658 5271 0,'21'-43'0,"-148"170"16,275-275-16,-190 212 0,84-170 0,-42 42 16,0 43-16,0 0 0,0-21 15,-21 42-15,0 0 0,-21 0 16,21 0-16,-22 0 0,-20 21 16,42 0-16,-85 64 15,85-64 1,-43 42-16,43-42 0,0 22 15,0-1-15,21-21 0,0 22 16,0-22-16,0 0 16,21 0-16,21 0 0,-21-21 15,22 0-15,-1 0 0,-21 0 16,21 0-16,-20 0 0,-1-21 16,21 21-16,0-42 15,-20-1-15,-1 22 0,21-42 16,-21 20-16,0-20 0,43-22 15,-43 22-15,-21-1 0,42-42 16,-20 43-16,-1 21 0,-21-1 16,0 1-16,0 21 0,0-43 15,-21 85 1,-1 1 0,1-1-16,0 21 0,21 0 0,-21 64 15,0-63-15,21 20 16,0 43-16,0-64 0,0 1 15,0-1-15,0 0 0,0 1 0,21-1 16,21 0-16,-21-21 16,1 1-16,-1-22 0,0 0 15,42 0-15,-41 0 16</inkml:trace>
  <inkml:trace contextRef="#ctx0" brushRef="#br0" timeOffset="55653.06">17801 5101 0,'0'-84'31,"0"62"-31,0 1 15,21-21-15,0 21 0,1 0 16,-1-1-16,0 1 0,0-21 16,21 42-16,-20 0 0,-1 0 15,0 0-15,0 0 0,21 42 16,-20-21-16,-22 22 0,21 20 16,-21-20-16,0-1 15,0 21-15,0-20 0,0-22 16,0 42-16,0-41 0,0 20 15,-21-21-15,21 0 16,0 0-16,0 1 16,0-44 15,0 1-31,0 0 16,0 0-16,0 0 0,0-22 15,0 1-15,42-21 16,-21 20-16,21 1 0,22-43 15,-22 64-15,1-21 0,20 21 16,-21-1-16,1 1 0,41 21 16,-41 0-16,-1 0 0,-21 21 15,22 1-15,-22 20 0,-21-21 0,0 64 16,0-43-16,0 0 0,0-20 16,0 20-16,0-21 0,-21 43 15,-1-43-15,1-21 0,0 21 16,0 0-16,0-21 0,21 21 15,0-42 17,21 21-32,21-21 0,-21 0 15,43-22-15</inkml:trace>
  <inkml:trace contextRef="#ctx0" brushRef="#br0" timeOffset="56027.36">19198 4805 0,'0'0'15,"0"-21"1,-21 21-16,0 63 16,0-42-16,-1 22 15,1-22-15,-21 21 0,21 1 0,-22 20 16,43-21-16,-21 1 0,0 20 16,21-42-16,0 1 15,0-1-15,0 0 0,0 0 0,21 0 16,0-21-16,1 0 0,41 0 15,-42 0 1,85 0-16,-64-21 0,-20 0 16,41-21-16,-42 20 15,0 1-15,1-21 0,-22 0 16,0 20-16,0-62 0,0 41 16,0 1-16,-22 0 0,1 21 15,0-1-15,-42-20 16,41 42-16,1 0 0,-21 0 15,21 0-15,0 42 16,21-20 0,0-1-16,21 0 15,0-21-15,21 0 0,-21 0 0</inkml:trace>
  <inkml:trace contextRef="#ctx0" brushRef="#br0" timeOffset="56317.19">20002 4614 0,'0'-21'16,"22"21"-16,-22-21 0,0 42 15,-22 0 1,1 1-16,-21 41 0,21-21 16,0 22-16,-1-22 0,1 1 15,0 20-15,-21 43 16,42-64-16,-21 1 0,21-1 15,-22-21-15,22 21 0,0 22 16,0-43-16,0 0 0,43 22 16,-43-22-16,42-21 15,-21 0-15,0 0 0,43 0 16,-43 0-16,0-21 0,22-22 16,-22 22-16,0 0 15,0 0-15</inkml:trace>
  <inkml:trace contextRef="#ctx0" brushRef="#br0" timeOffset="56540.09">19664 4932 0,'0'0'0,"21"0"16,0 0-1,21 0-15,1 0 0,-1 0 16,0-21-16,1 21 0,63 0 15,-64-21-15,0 21 0,1 0 16,-1 0-16,0 0 0,1-22 16,-22 22-16,-42 22 15,-22-1 1,1-21-16,0 21 0</inkml:trace>
  <inkml:trace contextRef="#ctx0" brushRef="#br0" timeOffset="57688.94">762 7916 0,'0'0'15,"-21"-21"-15,21 0 0,0-21 16,21 42 31,0 0-47,0 0 0,0 0 15,1 0-15,20 0 0,21 0 16,-20-21-16,-1-1 16,22 1-16,-1 0 0,1 0 0,-1 0 15,1-22-15,-1 22 0,-21-21 16,22 0-16,21-64 0,-64 63 16,21-62-16,-42 62 15,0-20-15,0-22 16,0 43-16,-85-43 15,43 64-15,21 0 0,-21 0 16,-1 21-16,22 0 0,-42 0 16,41 21-16,1 21 0,0 0 15,21 1-15,-21 20 0,0 107 16,0-86-16,21 1 16,-22 0-16,1-1 0,0 22 0,0 85 15,21-86-15,-21 1 16,21 0-16,-21 0 0,21 0 0,0 0 15,0-22-15,0 22 0,0 190 16,21-211-16,0 0 16,-21-1-16,21-20 0,-21 21 15,42 20-15,-20-62 16,-1-1-16,0 0 0,0-20 16,0-1-16,22-21 0,-1 0 15,0 0-15,1-21 0,-22-1 16,21-20-16,0 21 0,43-64 15,-43 22-15,1 20 0,20-84 16,-20 64-16,-1-85 16,-42 84-16,0-20 0,0-43 15,-21 63-15,-22 1 0,-41-64 16,41 84-16,-20 1 0,-85-43 16,84 43-16,-84 0 15,85 20-15,-1 1 0,-21 21 16,43-21-1,0 21-15,21 0 0,42 0 32,21 0-32,-21 0 0,22-21 15,20 21-15,-21-21 0,22 21 16,-22-21-16,64-1 0,-42 1 16,-22-21-16,0 21 0,1 0 15</inkml:trace>
  <inkml:trace contextRef="#ctx0" brushRef="#br0" timeOffset="58086.72">1905 7853 0,'0'-21'0,"-21"-22"16,0 43 0,21-21-16,0 0 15,0-21-15,21 21 16,0 21-16,-21-22 0,21 22 15,21-21-15,1 21 0,-22 0 16,21 21-16,-21 1 0,1-22 16,20 21-16,-42 0 15,21 0-15,-21 21 0,0-20 16,0-1-16,0 0 0,0 0 16,-21 0-16,-21 43 15,20-64-15,1 21 16,21-42-1,0 0 1,0-1-16,0 1 0,0 0 16,0 0-16,0 0 0,0 0 15,21 21-15,1-22 0,-1 1 0,0 0 16,0 0-16,0 0 0,43 0 16,-22-1-16,0 1 15,43 0-15,-43 0 0,1 21 0,-22 0 16</inkml:trace>
  <inkml:trace contextRef="#ctx0" brushRef="#br0" timeOffset="58915.96">2773 7599 0,'0'21'15,"-21"0"-15,-1-21 0,1 21 16,-21 22-16,21-22 16,0-21-16,-1 42 15,22-21-15,-21 1 0,21-1 16,0 0-16,0 0 15,0 0-15,21-21 0,1 0 16,-1 0-16,42 0 16,-42 0-16,1 0 0,-1 0 15,-21-21-15,0 0 0,21 0 16,-21 0-16,0-1 0,0-41 16,-21 21-1,21-1-15,0 22 0,0-64 16,0 64-16,21 0 15,0 0-15,0 21 0,0 0 16,43 0-16,-43 0 0,0 0 16,0 0-16,1 21 15,20 0-15,-21 22 0,0-22 16,0 21-16,-21 0 0,0 1 16,0-22-16,0 0 15,0 21-15,0-20 0,0 41 16,0-42-16,0 0 15,0-42 17,0 0-32,0 0 0,0 0 0,0 0 15,0-1-15,0 1 0,22-42 16,-1 42-16,0-22 0,21-20 16,-21 20-16,22 22 15,-1-21-15,0 21 0,-20 0 16,20 21-16,-21 0 0,21 0 15,22 42-15,-43-21 0,21 0 16,-20 22-16,-1-22 0,0 21 16,0 22-16,-21-43 0,0 0 15,0 21-15,0 1 0,0-22 16,0 21-16,0-21 16,-21-21-16,0 0 15,0 0-15,21-21 16,0 0-16,0 0 15,0 0-15,0-1 0,0 1 16,0 0-16,21-21 0,42-22 16,-20 22-16,-1 0 0,43-43 15,-43 43-15,0-1 0,1 22 16,-1 0-16,0 21 0,22 0 16,-22 0-16,43 85 15,-64-43-15,-21 0 16,0 1-16,0-1 0,0 0 0,0-21 15,-21 64-15,0-43 0,-1-20 16,-20 41-16,21-21 16,21-20-16,0-1 0,-21-21 15,21 21-15,-21-21 0</inkml:trace>
  <inkml:trace contextRef="#ctx0" brushRef="#br0" timeOffset="59621.55">5673 7049 0,'0'0'0,"21"0"0,-21-22 0,0 1 16,0 0-1,0 42 1,0 0-16,0 1 0,0-1 0,0 21 16,-21 22-16,21-22 0,-22 21 15,22 1-15,0-22 0,-42 64 16,21-42-16,21-22 0,-21 43 16,0-64-16,21 21 15,-22 0-15,22-20 0,0-1 16,0 0-16,22-21 15,-1-21 1,0 21-16,-21-21 0,21-1 0</inkml:trace>
  <inkml:trace contextRef="#ctx0" brushRef="#br0" timeOffset="60306.15">5927 7133 0,'21'-42'0,"-42"84"0,63-105 0,-21 20 16,0 22-16,-21 0 15,0 42 1,-21 22-16,0-22 16,0 21-16,0 0 0,-1 64 15,1-63-15,0 20 0,0 22 16,0-22-16,21-20 16,-21 20-16,21-21 0,-22-20 15,1 20-15,21-21 0,0 0 16,21-42 15,1 21-31,-1-21 0,0-21 16,0 20-16,0 1 0,0-21 15,1 0-15,-1 20 0,21-20 16,-21 21-16,22-43 0,-22 43 16,0 21-16,0 0 15,0 21 1,-21 1-16,0-1 0,0 21 15,21 0-15,-21-20 0,0-1 16,0 21-16,0-21 0,0 22 16,0-22-16,22 0 0,-1 0 15,-21 0-15,21-21 0,0 0 16,0 0-16,0 0 0,1 0 16,-1 0-16,21 0 0,-21-21 15,43 0-15,-43 0 16,42-22-16,-20 22 0,-22-21 15,42-22-15,-41 43 0,-1-21 16,0-22-16,-21 43 16,21-42-16,-21 42 15,-21 42 1,0-21-16,0 42 0,-1-21 16,-20 64-16,21-43 15,21-21-15,-21 43 0,21-22 16,0-21-16,0 1 15,0-1-15,0 0 0,21 0 16,0 0-16,0-21 0,64 0 16,-43 0-16,-21 0 15,22 0-15,-22-21 0,21 0 0,43-21 16,-43-43 0,-42 64-16</inkml:trace>
  <inkml:trace contextRef="#ctx0" brushRef="#br0" timeOffset="60556.01">5694 7303 0,'0'0'0,"21"0"15,0 0 1,0 0-16,22 0 0,-22 0 0,21-22 16,0 22-16,1 0 0,-1-21 0,0 21 15,1 0-15,41-21 16,-41 21-16,-1 0 0,0-21 0,1 21 16,-1 0-16,0 0 0</inkml:trace>
  <inkml:trace contextRef="#ctx0" brushRef="#br0" timeOffset="61118.69">8234 7430 0,'0'0'0,"0"-22"16,0 1-16,0 0 0,0 0 16,0 0-16,0 0 0,0-1 0,0 1 15,0 0-15,0 0 16,21 0-16,0 0 0,0-1 0,0 22 15,1-21-15,-1 21 0,0 0 16,0 0-16,0 0 0,22 0 16,-1 43-16,-21-1 15,64 64-15,-85-64 16,0 0-16,21-20 0,-21 20 16,0 0-16,0 1 0,0 20 15,0-42-15,-42 22 16,42-22-16,-22 0 0,1-21 15,0 0-15,0 0 16,0 0-16,21-21 0,0 0 16,0-22-1,0 1-15,0 21 0,21-43 16,0 43-16,0-21 0,22-22 16,-22 22-16,0 0 15,0 20-15,0 1 0,43-21 16,-22 0-16,0 20 0,22 22 15,-43 0-15,85 0 16</inkml:trace>
  <inkml:trace contextRef="#ctx0" brushRef="#br0" timeOffset="62119.12">9398 7176 0,'0'21'15,"-42"63"1,20-62-1,1-1-15,0 0 0,0 0 0,0 21 16,0-20-16,-1-1 0,-20 42 16,21-42-16,21 1 0,0 41 15,0-42-15,0 22 16,42-43 0,-21 0-16,1 0 0,41 0 15,-42 0-15,0 0 0,43-22 16,-43 22-16,0-21 0,0-21 15,-21 21-15,0 0 16,0-22-16,0 22 0,-21-64 16,0 64-16,0 0 15,-21 0-15,20 0 16,1 21-16,-21-43 0,21 43 16,21-21-1,42 21 1,-21-21-16,22 21 0,20 0 15,64-21 1,-85 21-16,1 0 0,63 0 16,-64 0-16,0 0 0,22 0 15,-43 21-15,0 0 0,0 0 16,-21 1-16,0 20 16,0-21-16,-21 0 0,0 0 0,-43 43 15,43-43-15,0 0 16,0 22-16,0-22 0,0 0 15,-1 42-15,22 1 16,0-43 0,22-21-16,-1 0 0,0 0 15,64 0-15,-64 0 16,21 0-16,22-21 0,-43 0 16,21 0-16,-21-1 15,22 1-15,-22 0 0,0-42 16,-21 20-16,0 22 0,0-64 15,0 43-15,0 21 0,0-21 16,-42 20-16,20-20 0,-62-21 16,41 63-16,22 0 0,0 0 15,0 0-15,0 0 0,0 0 16,21 21-16,0 0 16,21-21-16,0 21 0,21-21 15,-21 0-15,22 0 0,-1 0 16,0 0-16,1 0 0,20 0 0,43-21 15,-64 0-15,22 0 0,-22-1 16,22 1-16,-1 0 0,-20-21 16,20 21-16,-21-22 0,1 22 15,-22-21-15,42-22 0,-41 22 16,-1 21-16,0-43 16,-21 43-16,0-21 15,-21 42-15,0 0 16,-1 0-16,1 21 0,-21 42 15,21-20-15,0-1 0,-22 43 16,22-43-16,0 0 0,0 64 16,0-42-16,-1-22 0,22 22 15,-21-1-15,21-21 0,0 43 16,0-43-16,0 1 0,0 41 16,0-62-16,21-1 15,1-21-15,-1 21 0,0-21 16,0 0-16,21 0 0,-20 0 15,20-42-15,-21 42 0,0-22 16,0 1-16</inkml:trace>
  <inkml:trace contextRef="#ctx0" brushRef="#br0" timeOffset="62292.02">10456 7133 0,'-21'-21'16,"42"42"-16,-42-63 31,42 42-31,0 0 16,22 0-16,-22 0 0,21 0 0,64-21 15,-64 21-15,22 0 16,-1 0-16,1-21 0,-1 21 0</inkml:trace>
  <inkml:trace contextRef="#ctx0" brushRef="#br0" timeOffset="65040.47">12298 7493 0,'0'21'16,"0"-42"-16,-21 42 0,-1 0 16,44-42 15,-1 21-31,0-21 0,21 0 16,-21 0-16,22 0 0,-1-22 15,0 1-15,22-43 16,-43 43-16,-21 21 0,0-22 15,0 22-15,0-21 0,0-22 16,-21 64 0,0 0-16,0 0 15,-1 0-15,22 43 0,-21-22 16,0 21-16,21 1 0,-21-1 16,21 0-16,0 43 0,0-43 15,0 1-15,0-1 16,0-21-16,21 21 0,21 1 0,-20-22 15,-1 0-15,0-21 0,42 0 16,-20 0-16,-1 0 0,0 0 16,1 0-16,20-21 0,43-21 15,-64 20-15,22 1 0,42-63 16,-64 41-16,0 1 0,43-64 16,-43 64-16,-20-22 0,20-42 15,-21 43-15,0 21 16,0-22-16,-21 22 0,0-22 15,0-20-15,0 62 0,0 1 16,0-21-16,-21 42 16,0 21-16,0 0 0,0 0 15,0 64-15,-1-43 0,1 1 16,-42 105-16,42-106 16,21 64-16,-22-64 15,22 22-15,0 21 16,0-43-16,22 21 15,-1-20-15,0-22 0,42 0 16,-41 0-16,-1-21 0,106 0 16,-106 0-16,21-21 0,1 21 15,-1-21-15,0 0 0,1-22 16,-1 22-16,-21 0 0,21-21 0,22-43 16,-43 64-16,0-21 15,0-1-15,1 22 0,-22 0 0,0 0 16,0 0-16,0-1 0,-22 22 15,1 0-15,0 0 16,-21 22-16,21-1 0,-1 0 16,-20 21-16,21 1 15,21-22-15,-21 42 0,21-20 16,0 41 0,0 1-16,21-64 15,0 0-15,21 22 0,-20-43 16,-1 0-16,42 0 15,-20 0-15,-1 0 0,64-22 16,-64 22-16,43-42 16,-43 21-16,0 0 0,43-43 15,-64 22-15,0 0 0,43-22 16,-43 22-16,0-1 0,0 22 16,-21 0-16,0 0 0,0 0 0,0 0 15,0 42 1,0 0-1,0 0-15,-21 0 0,21 0 16,-21 22-16,21-22 0,-21 21 0,21-21 16,0 43-16,-21-22 0,21-21 15,-21 22-15,21-22 16,0 0-16,0 0 0,0 0 16,0-42 15,0 0-31,0 0 0,0 0 15,21-22-15,-21 22 0,21-21 16,0 21-16,0-22 0,0 1 16,1 0-16,-22 21 0,42-43 15,-21 43-15,0-21 0,0 42 0,-21-22 16,22 1-16,-1 21 0,0 0 16,0 0-16,-21 21 0,21 22 15,-21-22-15,21 21 0,-21-21 16,22 22-16,-22-1 0,0 0 15,21 22-15,-21-43 0,0 64 16,0-64-16,0 0 16,0 0-1,21-21 1,-21-21-16,21 0 16,0 21-16,-21-21 0,21 0 15,1-22-15,-1 22 0,21-42 16,-21 20-16,0 22 0,43-64 15,-22 64-15,1-21 0,-22 21 16,21 0-16,0-22 0,1 22 16,-22 21-16,0 0 0,-21 21 15,0 0 1,0 1-16,0 20 0,0-21 0,-21 21 16,0-20-16,21 20 0,-43 64 15,43-85-15,0 42 16,0-41-16,0-1 15,22 0-15,-1 0 0,0 0 16,42-21-16,-20 0 0,-22 0 16,21 0-16,1 0 0,-22 0 15,63-21-15,-41 0 0,-1 0 16,64-64-16,-64 64 16,-21-21-16,1-1 0,-1 1 15,0 21-15,0-64 16,0 64-16,-21 0 0,0-22 15,-21 43-15,0 0 16,-21 0-16,20 0 0,1 22 16,0-1-16,0 0 0,-43 64 15,64-43-15,-21 0 16,21-21-16,0 22 0,0 41 16,0-62-16,0-1 0,43 21 15,-22-42-15,0 21 16,21-21-16,-21 0 0,22 0 0,63 0 15,-64-21-15,0 21 16,43-42-16,-64 21 16,43-43-16,-43 22 15,0 21-15,0-22 0,0 22 0,-21-21 16,0 21-16,0-22 0,0 22 16,0 42-1,-21 0 1,0 1-16,21 20 0,-21-21 15,21 21-15,0-20 0,-43 41 16,43-42-16,-21 0 0,21 22 16,0-22-16,0 0 15,0-42 17,0 0-32,0 0 0,21-1 15,1 1-15,-1 0 0,0-21 0,42-22 16,-20 43-16,-22-21 15,42-22-15,-20 43 0,-22 0 16,0 21-16,0 0 0,22 42 31,-43 1-31,0-22 16,0 0-16,0 21 0,0-21 16,0 64-16,0-43 15,0-20-15,21-1 0,0 0 0,21-21 16,1 21-16,-1 0 15,-21-21-15,43 0 16,-22 0-16,-21-21 0,21-21 16,1 21-16,-22-22 0,21-41 15,-42 41-15,21 1 0,22-64 16,-22 64-16,0-22 16,0 1-16,0 20 0,43-126 15,-43 127-15,0-1 0,0-41 16,-21 63-16,0-1 15,-21 44 1,0-1-16,0 21 0,0-21 16,-22 22-16,22-1 15,0 21-15,-21 22 0,21-43 16,-1 1-16,22 20 0,-21-20 0,21-1 16,0 0-16,-21 22 0,21-22 15,0 0-15,0 22 16,0-22-16,21-21 0,22 43 15,-1-64-15,0 21 16,-21-21-16,1 0 0,41 0 16,-42 0-16,0-21 0,1 0 15,-1 0-15,0-1 0,0 1 16,0-21-16,0 21 0,1-22 0</inkml:trace>
  <inkml:trace contextRef="#ctx0" brushRef="#br0" timeOffset="65275.33">17230 6922 0,'-43'0'0,"86"0"0,-107 21 0,85-21 32,22 0-32,-22 0 15,0 0-15,21 0 0,1 0 16,-1 0-16,0 0 0,22 0 0,-22 0 15,-21-21-15,0 21 16,1 0-16,-1 0 0,21-22 16,-21 22-16,0 0 0,1-42 15,-1 42-15,0 0 0</inkml:trace>
  <inkml:trace contextRef="#ctx0" brushRef="#br0" timeOffset="65859">18415 7430 0,'21'0'46,"0"0"-30,-21-22-16,21 1 16,1 0-16,-1 0 15,-21 0-15,0 0 0,21 21 0,-21-22 16,0 1-16,-21 21 31,0 0-31,-1 0 0,1 21 16,21 1-16,-21-22 0,0 21 15,0 21-15,21-21 0,-21 0 16,21 1-16,0-1 16,21-21-1,0 0-15,0 0 16,0 0-16,-21-21 16,21-1-16,-21 1 0,0 0 15,0 0-15,0 0 16,0 0-1,-21 21 1,21 21-16,0 0 16,0 0-1,0 0-15,0 0 16,0-42 31,0 0-32</inkml:trace>
  <inkml:trace contextRef="#ctx0" brushRef="#br0" timeOffset="69973.31">2582 10520 0,'43'-64'31,"-43"43"-15,0 0-16,21 0 0,0 0 16,-21 0-16,21-22 0,0 22 15,-21 0-15,21 0 0,1 21 16,-22-21-16,21-1 15,-21 1-15,0 42 32,0 1-17,0-1-15,-21 0 0,-1 0 16,22 21-16,-42 1 0,21-1 0,0 22 16,-22-22-16,1 21 0,21-20 15,-21 20-15,-1-20 0,1 20 0,-43 22 16,43-22-16,0-20 0,-22 41 15,43-20-15,0-43 16,0 21-16,-1 1 0,1-22 16,21 0-16,0 21 0,0-21 15,0-42 17,0 0-32,21 0 15,1 0-15,-1-22 0,0 22 16,0-21-16,0 21 0,22-22 15,-1 1-15,0 21 0</inkml:trace>
  <inkml:trace contextRef="#ctx0" brushRef="#br0" timeOffset="70340.1">3111 10245 0,'22'-21'16,"-44"42"-16,65-64 0,-43 22 15,21 21-15,-21 21 47,-21 1-47,21-1 0,-21 21 0,-1 0 16,1 1-16,0-1 0,0 22 16,0-1-16,0-21 0,-1 22 0,-20-1 15,0-20-15,21 20 0,-22 1 16,1-1-16,0-20 0,20 20 15,-20-21-15,0 22 0,-1 21 16,1-43-16,21 21 16,0-41-16,21-1 0,-21 21 15,21-21-15,0 0 16,0-42 15,21 0-31,0 0 16,0 21-16,0-21 0,22 0 0</inkml:trace>
  <inkml:trace contextRef="#ctx0" brushRef="#br0" timeOffset="70815.82">4149 10880 0,'0'0'15,"-22"0"-15,1 0 0,0 0 0,0 0 16,42 0 15,0 0-31,0 0 16,22 0-16,-1 0 0,0 0 0,1 0 15,20 0-15,1 0 0,-1 0 16,1 0-16,20 0 0,1 0 0,0 0 16,-22 0-16,85-21 0,-63 21 15,63 0 1,-63-22-16,169 1 15,-169 21-15,-1 0 0,43-21 16,-63 21-16,20 0 16,-62 0-16,-1 0 0,0-21 15,-42 0 17,0 21-32,-1-21 15</inkml:trace>
  <inkml:trace contextRef="#ctx0" brushRef="#br0" timeOffset="71271.56">5673 10414 0,'0'0'0,"-22"0"0,22 21 31,0 0-31,0 1 16,0-1-16,0 0 0,0 21 16,22-21-16,-1 1 0,42 41 15,-42-42-15,64 0 16,-43 1-16,1-1 0,41-21 16,-41 21-16,-1-21 0,0 0 15,1 0-15,-1 0 0,0 0 16,-42-21-1,0 0-15,-21 21 16,0 0 0,-21 0-16,21 0 0,-22 0 15,-84 42-15,64-21 16,-1 0-16,-42 22 0,43-1 16,-22 21-1,43-20-15,0-1 0,-22 22 0,43-22 16,21 0-16,-21 22 15,21-43-15,0 0 0,0 21 16,0-20-16,0-1 0,21-21 16,0 0-1,0 0-15,0-21 0</inkml:trace>
  <inkml:trace contextRef="#ctx0" brushRef="#br0" timeOffset="71717.31">7324 9970 0,'-22'0'0,"44"0"0,-86 0 0,43 0 16,0 0-16,0 0 0,21-22 15,42 22 1,-21 0-16,21 0 15,85 0-15,-63 0 0,21 0 16,-1 0-16,22 0 0,0-21 16,84 21-16,-105 0 0,-21 0 15,84 0-15,-85 0 0,-20 0 16,-22 0-16,21 0 0,-63 0 31,0 0-31,0 0 0,-22 0 0,1 0 16,0 0-16,-1 0 0</inkml:trace>
  <inkml:trace contextRef="#ctx0" brushRef="#br0" timeOffset="71976.16">7895 9948 0,'0'22'0,"0"-44"0,0 65 16,0-22-16,0 0 0,0 21 15,0-20-15,0 20 0,0 21 16,0-20-16,0 20 0,0 43 15,0-64-15,-21 22 16,21 42-16,-21-43 0,0-20 16,-1 41-16,1-41 0,-21 41 15,42-63 1,-21 1-16,-22 41 0,43-42 16,0 0-16,22-21 31,-1-21-31,0 0 0,0 0 15,0 0-15,22 0 0</inkml:trace>
  <inkml:trace contextRef="#ctx0" brushRef="#br0" timeOffset="72400.92">8255 10732 0,'0'-22'0,"0"1"15,0-63 16,0 62-31,0 1 0,0 0 0,0 0 16,21-21-16,0 20 16,22 1-16,-22 21 0,21 0 15,-21 0-15,0 0 16,1 21-16,20 1 0,-21-1 0,21 21 16,22 43-16,-43-43 15,0 0-15,0-20 0,-21 20 0,0-21 16,0 21-16,0-20 15,0 20-15,0 21 16,-21-41-16,0-22 0,0 21 16,0-21-16,21-21 31,0-1-31,0 1 0,0 0 0,0-42 16,0 20-16,21 22 0,0-64 15,0 43-15,0 0 16,1-1-16,-1 1 0,0 21 0,21-43 15,-21 22-15,1 21 0,41 0 16,-42 21-16,0 0 16,22 0-16,-22 0 0,0 0 0,0 0 15,43 42-15</inkml:trace>
  <inkml:trace contextRef="#ctx0" brushRef="#br0" timeOffset="74952.46">9546 10774 0,'21'0'32,"0"0"-32,1-21 0,-22 0 0,21 21 15,-21-22-15,0-20 0,21 0 16,0-1-16,-21-20 16,0 21-16,0 20 0,-42-83 15,21 83-15,-1 1 0,-20 21 16,21 0-16,0-21 15,-64 21-15,64 21 0,-21-21 16,-22 64-16,22-43 0,21 21 16,-22 1-16,22-1 15,-85 85-15,85-85 0,0 22 16,0-1-16,21-20 0,0-1 16,0 0-16,0-21 0,21 1 15,0-1-15,0 0 0,22-21 16,62 0-16,-83 0 15,20 0-15,21-42 16,-20 20-16,-1 1 0,22-21 16,-22 21-16,-21-22 0,0 1 15,0 0-15,1-1 0,-1 1 0,21-43 16,-42 43-16,0-21 16,0 41-16,21-20 0,-21 21 15,0 42 1,0 0-1,0 22-15,0-22 0,0 21 16,0 22-16,0-22 0,0 0 16,0 1-16,0-1 0,0 0 15,0 22-15,0-43 16,0 0-16,43 21 0,-22-20 16,0-22-16,21 0 15,-21 0-15,22 0 0,20 0 0,-42 0 16,85-43-1,-85 22-15,1 0 0,41-43 16,-63 43-16,21-21 0,22-22 16,-43 22-16,21 0 15,-21 21-15,0-22 0,0 22 0,21-21 16,-21 63 15,0 0-31,0 0 0,0 22 16,0 20-16,0-42 0,0 22 15,0-22-15,0 21 0,0-21 0,0 22 16,0-22-16,0 0 0,0 0 16,21 21-16,-21-20 0,21-22 15,22 21-15,-22-21 0,0 0 16,0 0-16,0-21 16,0 21-16,22-43 0,-1 22 15,-21 0-15,22-21 0,-22 20 16,0-20-16,21 21 15,-21-21-15,1-1 0,41-20 16,-42 20-16,22 22 0,-22-21 0,0 21 16,0 0-16,0-1 0,0 1 15,-21 42 1,0 1-16,-21-1 16,21 21-16,-21-21 0,21 22 0,0-1 15,0-21-15,-21 21 0,21 22 16,-21-22-16,21-21 0,0 43 15,0-43-15,0 0 0,42 22 16,-21-43-16,22 21 16,-1-21-16,0 0 0,1 0 15,20 0-15,-21-21 16,64-22-16,-63 22 16,-22 0-16,21 0 0,-21-22 15,0 22-15,22-42 0,-22 20 16,0 22-16,-21-63 0,0 62 15,0-20-15,0 21 16,0 0-16,0 0 0,0-1 16,-21 22-16,0 0 0,0 0 15,-1 22-15,1-1 0,21 0 16,0 21-16,-21-21 0,0 43 16,0-43-16,21 21 0,0 43 15,0-64-15,0 0 16,0 1-16,0-1 0,0 0 15,0 0-15,21 0 0,0-21 16,21 0-16,-20 0 16,20 0-16,-21 0 0,0 0 15,0 0-15,1-21 16,-1 21-16,0-21 0,-21 0 0,21 0 16,21-22-16,-20 22 0,-22 0 15,42-43-15,-21 43 16,-21-21-16,21 0 0,0 20 15,1 1-15,-1-21 16,-21 21-16,21 21 0,0 0 16,0 0-16,0 0 15,1 0-15,-22 21 0,0 0 16,0 0-16,0 0 0,0 1 16,0-1-16,0 0 0,0 42 15,0-41-15,0-1 0,0 42 16,0-20-1,0-22-15,21 0 16,0-21-16,0 0 16,43 0-16,-43 0 0,21 0 15,22 0-15,-22 0 16,-21 0-16,21-21 0,-20 0 16,-1-1-16,63-20 0,-62 21 15,-1 0-15,21-22 0,-42 22 0,21-21 16,0 21-16,1-43 15,-22 22-15,0 21 16,0 0-16,-22-1 0,-41 22 16,42 0-16,21 22 0,-21-1 15,21 0-15,0 0 0,0 21 16,0-20-16,0 20 0,21 0 16,-21-21-16,21 22 0,-21-22 15,21 0-15,0 21 0,22 1 16,-43-22-1,0 0-15,0 0 16,-22-21 15,1 0-31,0-21 0,21 0 0,-21 0 16,21 0-16,-21 21 0,21-22 16,-21 22-16,21 22 31,0-1-16,21 0-15,-21 0 16,21-21-16,0 21 16,0 0-16,0-21 0,1 0 15,-1 0-15,0 0 0,0 0 16,0 0-16,0 0 0,22 0 16,-22 0-16,0 0 0,0 0 0,43-42 15,-43 21-15,0 21 0,43-42 16,-43-1-16,21 22 0,-21-21 15,0 21-15,1-22 16,-1-20-16,-21 42 0,21-22 16,-21 1-16,0 63 31,-21 0-31,0 0 0,-1 1 0,1-1 16,21 42-16,0-42 15,-21 22-15,21-1 0,0-21 16,0 43-1,0-43-15,42 0 16,43 0 0,-64-21-16,0 0 0,22 0 15,-22-21-15,21 0 0,22 0 16,-43 0-16,21-1 0,-21 1 0,22 0 16,-1-42-16,-21 41 15,0-20-15,1 21 0,-1-43 16,-21 43-16,0 42 31,-21 1-31,-1 20 16,22-21-16,-21 0 0,0 0 0,0 22 15,0-1-15,0 0 16,-1-20-16,22-1 0,0 0 16,-21 0-16,21 0 0,-21-21 15,21 21-15,0-42 31,0 0-31,0 0 16,0 0-16,21 0 0,0-1 16,22-20-16,-22 21 0,42-43 15,-41 22-15,20 0 0,0 21 16,-21-22-16,22 22 0,-1-21 0,22-1 16,-43 43-16,42 0 15,-42 22-15,-21-1 0,0 0 16,0 21-16,22-21 0,-22 43 15,0-22-15,0 1 0,0-22 16,0 21-16,-22-21 0,1 0 16,0 43-16,0-43 15,21 0-15,0 0 16,21-21 15,0-21-31,0 21 0,1-21 16</inkml:trace>
  <inkml:trace contextRef="#ctx0" brushRef="#br0" timeOffset="75584.09">14753 10562 0,'0'-21'0,"0"42"0,0-84 16,0 42-16,0-1 0,-21 1 0,0 0 15,0 0-15,-1 21 16,1 0-16,0 0 0,0 0 0,-85 21 15,64 0-15,21 22 16,-22-22-16,1 0 0,0 21 16,-22 22-16,43-43 0,-43 64 15,64-43 1,0-21-16,0 0 0,0 0 0,0 1 16,22-1-16,-1-21 0,0 0 15,64 21-15,-43-21 0,-21 0 16,21 0-16,1 0 0,-1-21 15,22-22-15,-22 22 16,-21 0-16,21-42 16,-42 20-16,22 22 0,-1-21 15,-21 21-15,21-22 0,-21 22 0,0-21 16,0 21 0,0 42-1,0 0-15,0 0 0,0 0 16,0 22-16,-21-1 0,0-21 0,21 21 15,-22 1-15,1-1 0,0 43 16,21-43-16,-21 22 16,21 105-16,0-106 0,0 1 15,0-1-15,0 1 0,0-1 16,0 86-16,0-86 16,0 1-16,0 84 0,0-85 15,-21 1-15,21 20 0,0-20 16,-21-22-16,-22 64 15,22-64-15,0 1 0,-43-1 16,43-21-16,-21 0 0,-43-21 16,43 0-16,-22-21 15,43 21-15,0-21 0,-21-21 16,21 21-16,-1-1 0,22-41 16,-21 21-16,21 20 0,0-20 0,0 0 15,0-22-15,0-20 16,0 20-16</inkml:trace>
  <inkml:trace contextRef="#ctx0" brushRef="#br0" timeOffset="75773.98">13547 10351 0,'0'0'0,"-22"-22"0,1 22 16,-21-42-1,21 42-15,21-21 16,0 0-16,21 21 0,0 0 16,0 0-16,0-21 0,1 21 15,20 0-15,-21 0 0</inkml:trace>
  <inkml:trace contextRef="#ctx0" brushRef="#br0" timeOffset="76233.72">16065 9737 0,'0'0'0,"0"-21"0,0-1 16,0-20-16,0 21 0,0-21 16,22 20-16,-1 22 15,-21 22-15,0-1 0,0 42 16,21-20-16,-21 20 15,0-21-15,0 22 0,0-1 0,0 64 16,0-63-16,-21-22 16,-22 85-16,22-63 0,0-1 15,-21 22-15,21-22 16,-1-20-16,-20 20 0,42-42 16,0 1-16,0 20 15,0-63 1,0 0-1,0-22-15,21 22 0</inkml:trace>
  <inkml:trace contextRef="#ctx0" brushRef="#br0" timeOffset="76535.55">15748 10012 0,'-21'-64'16,"42"128"-16,-42-170 0,21 64 0,0-22 0,0 22 15,0 0-15,0-1 0,0-41 16,21 41-16,21 22 0,22-21 15,-22 42-15,64 0 16,-64 0-16,22 21 0,63 21 16,-64 1-16,-20-1 15,41 64-15,-41-43 16,-43-20-16,0-1 0,-22 64 16,1-64-16,-21 0 0,0-20 0,-1 20 15,1-21-15,-22 0 0,22 22 16,0-22-16,-43 0 0,64 0 15,0 0-15,-22-21 16,65 0 0,-1 0-1,0 0-15,21 0 0,1 0 16,-1 0-16</inkml:trace>
  <inkml:trace contextRef="#ctx0" brushRef="#br0" timeOffset="77049.25">16976 10414 0,'21'0'0,"-42"0"0,63-21 16,-21 0-16,-21 0 15,21-1-15,-21 1 16,0 0-16,0 0 0,0 0 0,0 0 16,-21-1-16,0 1 0,0 0 0,0 21 15,-1 0-15,1 0 16,0 0-16,-42 21 15,41-21-15,1 21 0,-42 43 16,42-43-16,-22 21 0,22-20 16,-21 20-16,21 0 0,-22 43 15,22-64-15,0 21 0,0 22 16,21-43-16,0 21 16,21-42-16,0 0 0,43 0 15,-43 0-15,21 0 0,22-21 16,-22 21-16,43-63 15,-64 42-15,21-1 0,22-41 16,-43 21-16,0-1 0,0-20 16,-21 42-16,21-1 15,-21-20-15,0 21 16,0 42 0,0 0-16,0 0 0,-21 1 15,21-1-15,-21 0 0,21 21 16,0-21-16,0 22 0,0 20 15,0-42-15,0 1 0,0-1 0,0 0 16,0 0-16,63 21 16,-41-42-16,-1 0 0,42 0 15,-42 0-15,1 0 0,-1 0 16,0 0-16,42-21 0</inkml:trace>
  <inkml:trace contextRef="#ctx0" brushRef="#br0" timeOffset="77416.03">17378 10456 0,'0'-63'15,"0"42"-15,0 169 0,0-212 0,0-41 0,0 83 0,0-20 16,21 21-16,-21 0 0,21 0 16,0-1-16,0 1 0,1 21 15,62 0-15,-63 0 16,22 0-16,-22 0 0,21 21 16,22 43-16,-22-43 15,-21 0-15,-21 22 0,21-1 0,1-21 16,-22 21-16,21-20 15,-21 20-15,0 43 0,0-64 16,0 0-16,-21 0 16,21 0-16,-22-21 0,1 0 15,21-21 1,0 0-16,0 0 0,0 0 16,0-1-16,0 1 0,0 0 15,0-21-15,0-1 0,0 22 0,43-42 16,-22 20-16,-21 22 0,42-21 15,-21 21-15,0 0 0,-21-1 16,22 22-16,-1 0 0,21 0 16,-21 0-16,0 0 0,22 0 15,-22 0 1,0 0-16</inkml:trace>
  <inkml:trace contextRef="#ctx0" brushRef="#br0" timeOffset="78253.56">18246 10520 0,'0'21'0,"0"-42"0,0 63 0,0-21 16,21-21 15,0 0-31,21-21 16,-21 0-16,64-21 16,-64 21-16,22-1 0,-22 1 15,0 0-15,0 0 0,21-43 16,-42 43-16,0 0 0,0-21 15,0 21-15,0-1 16,-42 22-16,21 0 0,-21 0 16,-22 0-16,43 22 0,-21-1 15,-1 21-15,1-21 16,21 43-16,0-43 0,21 0 16,0 21-16,0-20 0,0 20 15,0-21-15,21 21 0,0-20 16,0-1-16,43 0 0,-22 0 15,0-21-15,64 0 16,-64 0-16,22 0 0,-22 0 16,1 0-16,-1-21 0,43 0 15,-43 0-15,0-1 0,1-41 16,-22 21-16,0 20 0,0-62 16,0 41-16,-21 22 0,0-42 15,0 42-15,0-1 16,0 44-1,0-1 1,-21 0-16,21 0 0,0 0 0,-21 0 16,0 43-16,21-22 0,0-21 15,0 22-15,0-22 0,-21 0 16,21 43-16,-22-64 0,22 21 16,0 0-16,0 0 15,-21-21 1,21-21-1,0 0-15,0 0 16,0-1-16,21 1 0,-21 0 16,22 0-16,-1 0 0,42-43 15,-20 22-15,41-22 16,22 22-16,0 21 16,-43 21-16,-20 0 0,20 0 15,1 21-15,-43 21 16,-21-20-16,0 20 0,0-21 0,0 21 15,0 1-15,0-1 0,-21 22 16,21-43-16,0 21 0,-21-21 16,21 0-16,0 1 0,-22-1 15,22 0-15,22-21 16,-1 0-16,0 0 16,0-21-16,0 0 0,0 21 15,22-22-15,-22 1 0,0 0 16,0 0-16,64-85 0,-64 43 15,0 20-15,0 1 16,22-22-16,-22 22 0,42-64 16,-41 43-16</inkml:trace>
  <inkml:trace contextRef="#ctx0" brushRef="#br0" timeOffset="78499.42">20235 9948 0,'21'-42'0,"1"-106"16,-22 127-16,-43 232 0,43-422 16,-21 232-1,0 21-15,0-21 0,-22 64 16,22-43-16,-21 107 15,42-107-15,0 21 0,-21-20 16,0 20-16,21-20 0,-22 62 16,22-62-16,0-22 0,0 85 15,22-85 1,-1 0-16,0 0 16,0-21-16,21 0 0,-20 0 15,-1 0-15,21 0 0,-21 0 16,22-21-16,-22 0 0,0 0 15,0 0-15,21-22 0,1-20 16,-22 42-16,21-64 0</inkml:trace>
  <inkml:trace contextRef="#ctx0" brushRef="#br0" timeOffset="78723.28">20002 10139 0,'0'0'0,"22"0"15,20 0 1,-21 0-16,21 0 0,1 0 16,41 0-16,-41 0 0,20 0 15,43-21-15,-42 21 0,-1 0 16,22 0-16,-64 0 16,42-21-16,-84 21 31,0 0-31,-21 0 0,-22 0 15,22 21-15</inkml:trace>
  <inkml:trace contextRef="#ctx0" brushRef="#br0" timeOffset="80617.21">7641 12742 0,'0'22'0,"0"-44"0,0 65 15,-21-43-15,21 21 0,21-21 32,0-21-32,0 0 15,1-1-15,-1 1 0,0 0 0,0 0 16,0 0-16,0 0 0,-21-22 16,0 1-16,0 0 0,0 20 15,-21-41-15,0 21 16,0 20-16,-64-41 0,43 42 15,0 0-15,-1-1 0,1 22 0,0 0 16,-43 22 0,43-1-16,-1 0 0,1 0 0,0 21 15,20-20-15,-20 20 0,-21 64 16,41-64-16,1 22 0,0 20 16,21-20-16,0-22 0,0 22 15,85 41 1,-43-105-16,22 0 15,-22 0-15,0 0 0,43-42 16,-43 0-16,1 21 0,-1-22 16,0 22-16,1-21 15,20-22-15,-21 22 0,-20 21 0,20-43 16,-42 22-16,0 21 16,0-43-16,0 43 15,0 0-15,0 42 31,-21 0-31,21 22 0,0-22 16,-21 0-16,21 21 0,0-21 0,0 22 16,0-1-16,0 0 0,0-20 15,0 20-15,21-21 0,21 21 16,-21-20-16,0-1 0,43-21 16,-22 0-16,-21 0 0,22 0 15,-1-21-15,0-1 0,22-20 16,-22 21-16,1 0 0,-1-43 15,-21 43-15,0 0 16,0-21-16,-21 20 0,0 1 0,0-21 16,0 21-16,0 0 0,0-1 15,0 44 1,0-1-16,-21 0 16,21 0-16,-21 21 15,21 1-15,-21-22 0,21 21 0,-21-21 16,21 22-16,0-1 0,0-21 15,0 0-15,0 1 16,0-44 0,21 1-16,0 0 15,-21 0-15,21 0 0,0-22 0,22-20 16,-43 21-16,21 20 16,0-20-16,-21 21 0,21-64 15,0 64-15,-21 0 0,0 0 16,0 42-1,0 0-15,0 0 16,0 0-16,0 1 0,0-1 0,0 42 16,22-42-16,-22 22 15,0-22-15,0 21 0,21 1 16,21 41-16,-42-63 16,42 1-16,-20-1 15,20-21-15,0 0 0,1 0 16,-22 0-16,42-21 15,-20-1-15,-1 1 0,-21-21 16,21 21-16,-20 0 0,20-43 16,-21 43-16,0-21 0,-21 20 15,21 1-15,-21-21 0,0 21 0,0 0 16,0-1-16,0 44 31,0-1-31,0 0 16,0 0-16,0 0 0,0 0 0,0 1 15,-21-1-15,21 0 0,0 21 16,0-21-16,0 1 0,0-1 0,0 0 16,43 0-16,-1 0 0,-21-21 15,21 0-15,1 0 0,-1 0 16,0 0-16,1-21 0,-22 0 16,21 0-16,22-22 0,-22 22 0,-21 0 15,22-42-15,-43 41 16,0 1-16,21-21 0,-21 21 0,21 0 15,-21-43 1,0 43-16,0 0 0,0 42 31,0 0-31,0 0 0,0 0 16,0 22-16,0-22 0,0 64 16,0-22-16,0-21 0,0 22 15,0-1-15,0 22 0,0-21 0,0 84 16,0-64-16,0-20 0,21 21 15,-21 20-15,0-20 0,21 106 16,-21-86-16,0 1 16,0 106-16,0-106 0,0 0 0,0 211 15,0-232 1,0-1-16,0 1 0,0 0 16,0 63-16,0-106 15,-21 1-15,-21-22 0,21-21 16,-22 0-1,22-21-15,-21-43 0,-1 22 16,-41-128 0,63 107-16,-1-22 0,1 1 0,-21-86 15,42 64-15,0 1 0,0-1 16,0 21-16,0-21 0,21-84 16,0 105-16,0 0 0,43-63 15,-22 85-15,1 20 0,-1-20 16,0 21-16,1-22 0,62-21 15,-62 22-15,20 21 0,-20-1 16,20 1-16</inkml:trace>
  <inkml:trace contextRef="#ctx0" brushRef="#br0" timeOffset="81555.67">11112 12361 0,'0'0'0,"0"-21"16,-21 0-16,0 0 0,0 21 16,-21-21-16,20 21 0,1 0 15,0 0-15,0 21 0,-64 42 16,43-41-16,21-1 0,0 21 15,-1 0-15,22-20 0,-21 62 16,21-41-16,0-1 0,0 21 16,21-20-16,-21-22 0,22 21 15,20-21-15,-21 1 16,106-1-16,64-21 16,-128-21-1,1-1-15,-22 1 0,21 0 16,-20-21-16,41-22 0,-41 22 15,-1 0-15,22-64 16,-43 63-16,0 1 0,0-21 16,0-43-16,-21 63 0,0-41 15,0 41-15,0 22 0,0-21 16,-21 42-16,0 0 0,0 21 16,21 0-16,0 22 15,-21-1-15,21 0 0,-22 1 0,22 41 16,0-41-16,-21 84 15,0-85-15,21 0 16,-21 22-16,21-22 0,0-21 16,0 22-16,0-22 15,0-42 1,21-1 0,0 1-16,-21 0 0,21 0 15,1 0-15,-1-22 0,0 22 0,0 0 16,0-21-16,22-1 15,-22 22-15,0 21 0,0-21 16,0 21-16,0 0 0,1 0 16,-22 21-16,21 22 15,-21-22-15,21 0 0,-21 21 16,0-21-16,0 1 0,0-1 16,0 0-16,21 0 0,21 21 15,-20-42-15,20 0 16,0 0-16,1 0 0,20-21 15,-21 21-15,1-21 0,20-21 16,-42 21-16,22-1 0,-22 1 16,0 0-16,0-21 15,22-1-15,-22 22 0,-21 0 16,21-21-16,-21 63 31,-21 0-31,21 0 16,0 0-16,0 22 0,-21-1 15,-1-21-15,22 22 16,0-22-16,0 21 16,0-21-16,0 0 0,22-21 15,-1 0-15,0 0 0,0 0 16,0 0-16,0-21 16,1 0-16,-1 0 0</inkml:trace>
  <inkml:trace contextRef="#ctx0" brushRef="#br0" timeOffset="81914.47">12742 12023 0,'0'0'0,"-21"-21"0,0-1 0,0 22 15,0 0-15,-1 0 0,1 0 16,-21 22-16,21-1 0,0 0 16,21 21-16,0-21 0,0 22 15,0-22-15,0 0 0,21 0 16,0 0-16,0-21 15,43 0-15,-43 0 16,0 0-16,0 0 0,0-21 16,0 21-16,1-42 15,-22 0-15,0 20 0,0-41 16,0 42-16,0 0 0,0-22 16,0 22-16,-22 0 0,1-21 15,0 42-15,0 0 0,-43 0 16,43 21-1,21 0-15,-21 0 0,21 0 0,-21 64 16,21-64-16,0 43 16,0-43-16,0 0 15,21 0-15,0 0 0,-21 0 16,21 1-16</inkml:trace>
  <inkml:trace contextRef="#ctx0" brushRef="#br0" timeOffset="82166.32">13166 12044 0,'0'0'0,"0"-21"16,21 21-16,-21-43 15,0 65 1,0-1-16,-21 0 0,-1 0 16,1 21-16,0 1 0,21-1 15,-21 0-15,-21 43 0,42-43 16,-22 1-16,22-1 0,-21-21 0,21 22 15,0-22-15,-21 21 0,21-21 16,-21 22-16,21-22 0,0 0 16,0 0-16,0 0 15,21-21-15,0 0 0,0 0 16,1 0-16</inkml:trace>
  <inkml:trace contextRef="#ctx0" brushRef="#br0" timeOffset="82720">13758 12573 0,'0'0'0,"21"-21"0,-21 0 0,0-22 16,0 22-16,0 0 0,0 0 16,0 0-16,-21 0 0,-42-22 15,42 43-15,-1 0 16,1 0-16,-21 0 0,21 0 0,-43 21 15,22 1-15,-43 62 16,64-63-16,0 1 16,0 20-16,0-21 0,-1 0 15,22 22-15,0-1 0,0 0 16,22 1-16,-1-22 0,0 0 16,21 21-16,1-42 15,-22 0-15,42 0 0,-42 0 16,22 0-16,-1-21 15,0 0-15,22-43 16,-43 22-16,0 21 0,22-64 16,-22 22-16,0 20 0,0-84 15,0 64-15,0-43 16,-21 43-16,0-1 0,0-42 16,0 85-16,0 42 15,0 0-15,-21 1 16,21 20-16,-21 0 0,21 1 15,0-1-15,0 21 0,0-20 0,0 41 16,0-20-16,0-22 16,0 22-16,0-22 0,0 0 15,42 22-15,-20-43 0,-1 0 16,0 22-16,0-43 0,0 21 16,64 0-16,-64-21 15,0 0-15,22 0 0,-22-21 16,0 0-16,0 21 0,0-22 15,0 1-15</inkml:trace>
  <inkml:trace contextRef="#ctx0" brushRef="#br0" timeOffset="82919.89">15155 12869 0,'0'0'0,"-21"22"0,0-22 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9T04:46:33.8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1079 212 0,'0'0'0,"0"-21"15,0-1-15,0 1 16,0 0-16,0 0 0,0 42 31,0 0-31,0 22 16,0-1-16,0 0 0,0 1 16,0 20-16,0 1 0,0 147 15,0-126 1,-21 63-16,21-63 15,-21-22-15,-21 64 0,42-63 16,-21 20-16,-1-41 16,22-1-16,-21-21 0,21 0 15,0 1-15,0-1 0,0-42 47,21-1-47,-21-20 0,0 21 16,22-21-16,-1-1 0</inkml:trace>
  <inkml:trace contextRef="#ctx0" brushRef="#br0" timeOffset="596.67">974 529 0,'-22'-21'15,"44"42"-15,-65-63 0,22 21 0,-21 0 0,21-1 16,-1 1-16,22-21 0,-21 21 15,21-43-15,0 22 0,0 0 16,21-22 0,1 22-16,41-22 15,-21 43-15,1 21 0,63 0 16,-43 0-16,1 0 0,20 0 16,-20 0-16,20 0 0,43 0 15,-63 21-15,-1 43 0,-20-22 16,-22 22-16,0-1 0,-21 128 15,-21-128-15,-64 64 16,22-63-16,-64 63 16,42-64-16,22 1 0,-64 20 15,63-41-15,22-22 16,-22 21-16,43-21 0,-21 0 16,-1-21-16,22 0 0,0 0 15,21-21 1,0 0-16,0 0 15,0-21-15,0 20 0,0 1 0,21-21 16,-21 21-16,21 0 0,1-1 16,20 22-16,-21 0 15,0 0-15,0 22 16,1-1-16,-22 0 0,42 42 16,-42-20-16,21-1 0,-21 22 15,0-22-15,21 21 16,-21-41-16,21 20 0,-21-21 15,22 0-15,-1-21 0,21 43 16,-21-43-16,0 0 16,43 0-16,-22 0 0,22 0 15,-22-22-15,-21 1 16,43 0-16,-43 0 0,21 0 16,-21 0-16,1-1 0</inkml:trace>
  <inkml:trace contextRef="#ctx0" brushRef="#br0" timeOffset="1025.72">1736 1228 0,'0'0'16,"0"21"-16,0 0 16,21-21-1,0 0 1,0 0-16,0-21 15,0 21-15,1-21 0,-1 0 0,0-1 16,0-20-16,0 21 0,22-43 16,-22 22-16,-21 21 0,21-21 15,-21 20-15,0-20 0,0 21 16,-21 21 0,0 0-16,-1 21 15,1 0-15,-21 22 0,21-22 16,0 21-16,-1 0 0,1 1 15,0-1-15,0 0 0,0-20 16,21 20-16,0 21 16,0-20-16,0-22 0,0 0 15,0 0-15,21 0 0,0 1 0,21-22 16,-20 0-16,-1 0 0,63 0 16,-62 0-16,20 0 0,0 0 15,22-22-15,-22 1 0,64-21 16,-43 0-16,-20 20 0,20-20 15,-20-21-15,-1 20 0,64-84 16</inkml:trace>
  <inkml:trace contextRef="#ctx0" brushRef="#br0" timeOffset="1284.14">2752 169 0,'0'43'15,"0"-86"-15,-22 149 0,1-63 0,0 20 0,0 1 16,0-1-16,0 1 0,-1 20 16,-20 64-16,21-63 0,0-21 15,0-1-15,-1 1 16,1-1-16,0 1 0,0 20 16,21-41-16,-21 41 15,21-63-15,0 1 16,21-22-16,0 0 15,0 0-15,0 0 0,22-22 0,-22 1 16,21 0-16,-21 0 0</inkml:trace>
  <inkml:trace contextRef="#ctx0" brushRef="#br0" timeOffset="1860.19">3323 1016 0,'0'0'0,"0"-85"32,0 64-32,0 0 0,0 0 15,-21 0-15,21 0 0,-21-1 16,21 1-16,-43 0 16,22 21-16,0 0 0,-21 0 15,-1 0-15,22 21 0,-63 22 16,62-1-16,-20 0 0,0-21 15,21 22-15,-22-1 0,1 64 16,21-85-16,0 21 0,21 1 16,0-1-16,0-21 0,0 43 15,0-43-15,21 0 16,-21 0-16,42-21 0,-21 0 16,0 0-16,1 0 0,20 0 0,-21 0 15,21 0-15,-20-21 0,83-42 16,-62 41-1,-22-20-15,21 0 0,-21 21 16,1-22-16,-1 1 0,0 0 16,0-1-16,-21 1 0,0 0 0,0-1 15,0 22 1,-21 42 0,21 0-16,0 1 0,-21-1 15,21 0-15,-21 21 0,21 1 0,0 20 16,0-21-16,0 22 15,0-22-15,0-21 0,0 43 16,0-43-16,21 0 16,0 0-16,0 1 0,21-22 15,-20 0-15,41 0 16,-42 0-16,22-22 0,-1 1 16,43-42-16,-43 20 15,0 1-15,1 0 0</inkml:trace>
  <inkml:trace contextRef="#ctx0" brushRef="#br0" timeOffset="2366.09">4106 212 0,'0'0'0,"0"-21"0,0-1 16,-21 1-16,-21 21 16,21 21-16,-22 43 15,43-22-15,-42 43 16,21-22-16,0-20 0,-1 84 15,1-64-15,-21 149 16,21-149-16,0 1 0,21-1 16,0-20-16,0-1 0,-22 64 15,22-85-15,0 21 16,0-20-16,0-1 0,22 0 16,-1 21-16,0-42 0,0 0 15,43 0-15,-43 0 16,0 0-16,21-21 0,-21 0 0,22 0 15,20-43 1,-42 43-16,43-106 0,-43 85 16,0-1-16,-21 1 15,0 0-15,21 21 0,-21-22 16,0 22-16,0 42 16,0 0-16,0 1 15,0 20-15,0-21 0,-21 21 16,21 1-16,0-1 0,-21-21 0,21 43 15,0-22-15,0-21 16,0 0-16,0 1 0,0-1 0,21 21 16,0-42-16,1 0 0,-1 0 15,0 0-15,0 0 0,64-21 16,-64 0 0,21 0-16,-21-1 0,1 1 0,20-21 15,-21 0-15,0-1 0,0 1 16</inkml:trace>
  <inkml:trace contextRef="#ctx0" brushRef="#br0" timeOffset="2536.1">4699 635 0,'0'0'0,"-21"0"0,0 0 0,-1 0 16,1 0-16,0 21 15,0-21 1,21 21-16</inkml:trace>
  <inkml:trace contextRef="#ctx0" brushRef="#br0" timeOffset="2728.12">3810 910 0,'-21'0'16,"42"0"-16,-63 0 16,63 0-1,0 0 1,21 0-16,-21 0 0,22-21 16,-1 0-16,0 21 0,1-21 15,-1 21-15</inkml:trace>
  <inkml:trace contextRef="#ctx0" brushRef="#br0" timeOffset="3159.1">4657 931 0,'0'0'0,"0"-21"16,21 42 0,0-21-1,0 22-15,0-1 0,0 0 16,1 21-16,-1-21 0,21 22 16,-21-1-16,0-21 0,1 43 15,-22-22-15,0 0 0,21 1 16,-21-22-16,0 21 15,0-21-15,0 1 16,0-44 15,0 1-31,21 0 0,0 0 16,-21-21-16,21 20 0,0-20 16,1-43-16,-1 43 0,0 0 15,0-1-15,0 1 0,0 0 16,22-22-16,-22 22 0,21 21 15,1-22-15,-22 22 16,42 21-16</inkml:trace>
  <inkml:trace contextRef="#ctx0" brushRef="#br0" timeOffset="3510.01">5419 1270 0,'0'0'0,"0"21"0,21-21 31,0 0-31,0 0 0,0 0 16,0-21-16,22 0 0,-1-21 15,0 20-15,-20 1 16,41-42-16,-42 20 0,0 22 16,-21-21-16,0 21 0,0 0 15,0-1-15,-21 22 16,-42 0-1,-43 64-15,85-43 16,-22 0-16,22 22 16,-21-22-16,21 21 0,-22 43 15,43-64-15,0 21 0,0 1 16,0-22-16,22 0 0,41 21 16,-42-42-16,43 0 0,-22 21 15,22-21-15,-22 0 0,85-21 16,-85 21-16,22-21 0,-22 0 0</inkml:trace>
  <inkml:trace contextRef="#ctx0" brushRef="#br0" timeOffset="4059.84">7260 212 0,'0'0'0,"0"-21"0,21-22 0,22-20 16,-22 42-16,0-22 15,42 22-15,-20 21 16,-1 0-16,64 0 0,-64 21 15,64 64-15,-42-43 16,-22 22-16,64 84 0,-64-85 16,43 170-1,-64-169-15,0 84 0,-21-85 16,0-20-16,0 63 16,0-64-16,0 0 0,0 1 15,0-22-15,0 0 0,0 0 16,0-42 15,21-21-31,0 20 0,1-20 16,41-85-16,1 0 15</inkml:trace>
  <inkml:trace contextRef="#ctx0" brushRef="#br0" timeOffset="4308.85">8805 0 0,'-63'0'15,"42"0"-15,-22 0 16,1 0-16,0 0 0,-22 0 0,22 0 16,-85 64-1,63 20-15,-20 1 0,-65 84 16,65-84-16,-1 0 0,-84 63 16,105-64-16,1-20 0,-1-1 15,22 1-15,0-22 0,-22 43 16,43-43-16,21-21 0,0 22 15,21-43 1,21 0-16,-20 0 0,20 0 16,0-21-16,1-1 0,62-20 15</inkml:trace>
  <inkml:trace contextRef="#ctx0" brushRef="#br0" timeOffset="4660.75">8869 550 0,'-21'22'15,"21"-1"-15,-22 0 0,22 21 16,-21 1-16,0-1 0,0 0 16,21 22-16,-21-1 0,0 64 15,-1-63-15,1-1 0,0 85 16,0-63-16,0 0 0,0 84 15,-1-84-15,1 21 0,0-22 16,0 1-16,0 0 0,-43 169 16,64-170-16,-42 43 15,42-63-15,-21-22 16,21 22-16,0-22 0,0-21 16,0 0-16,0-42 15,0 0 1,21-21-16,0 20 0,0-20 0,0-21 15,43-64-15,-43 63 0,21-21 16,-20 1-16</inkml:trace>
  <inkml:trace contextRef="#ctx0" brushRef="#br0" timeOffset="4965.14">8636 889 0,'-21'-42'0,"42"84"0,-63-127 0,20 43 16,22 21-16,0-21 0,0-1 15,0 22-15,0 0 0,43-21 16,-22 20-16,21 22 0,1 0 16,-1 0-16,21 0 0,43 0 15,-63 22-15,20-1 0,-21 0 16,-20 21-16,20-21 0,-21 22 16,-21-1-16,0 0 0,0 1 15,-21-1-15,-43 43 0,22-43 16,-64 22-16,64-43 0,-22 0 15,1 0-15,21 0 0,-1-21 16,1 21-16,21-21 0,-22 0 16,22 0-16,42-21 31,1 0-31,20 21 0,21-42 16,-20 21-16</inkml:trace>
  <inkml:trace contextRef="#ctx0" brushRef="#br0" timeOffset="5464.86">9842 635 0,'0'0'16,"0"-21"-16,-21 0 0,-21 0 0,21 21 16,0-22-16,-22 22 0,22-21 0,-21 21 15,21 0-15,-22 0 0,-41 43 16,41-22-16,22 21 15,-42 22-15,41-22 16,-20 0-16,21 22 0,0-22 0,0 0 16,-1 85-16,22-105 15,0 41 1,0-42-16,0 0 0,43-21 16,-22 0-16,0 0 0,21 0 15,-20 0-15,-1 0 0,21 0 0,0-42 16,1 0-16,20-22 15,-42 22-15,22 0 0,-1-43 16,-21 21-16,0 22 0,1 21 16,-1-21-16,0-22 15,-21 85 1,0 0 0,0 1-16,0-1 0,-21 21 0,21 0 15,-21 1-15,21-1 0,0 0 16,-22 43-16,22-64 15,0 22-15,0 20 0,0-42 16,22 0-16,-1 1 0,0-1 16,0-21-16,21 0 15,-20 0-15,-1 0 0,42 0 0,-20 0 16,-22-43-16,21 22 16,0 0-16,-20-21 0</inkml:trace>
  <inkml:trace contextRef="#ctx0" brushRef="#br0" timeOffset="5713.83">10541 191 0,'0'0'0,"0"-22"0,0 1 0,0 0 0,-21 21 15,0 0-15,21 21 16,-43 43-16,22-22 0,21 0 16,-42 64-16,21-42 15,-1 42-15,1-43 0,0 1 16,0 63-16,0-64 0,21-21 15,-21 1-15,21 20 0,0-42 16,0 64 0,0-64-16,0 22 0,21-43 15,0 0-15,21 0 0,-21-22 16,1 1-16,-1-21 16,21 21-16</inkml:trace>
  <inkml:trace contextRef="#ctx0" brushRef="#br0" timeOffset="6177.83">10943 148 0,'0'0'0,"0"21"15,-21 1-15,0 20 0,0-21 0,21 21 16,-22 1-16,1 20 0,-21 43 16,21-64-16,21 22 0,-43 42 15,22-64-15,0 22 16,0 20-16,0-41 15,21-1-15,0 21 0,-21-20 16,21-22-16,-22 0 16,22 0-16,0-42 15,0 0 1,0 0-16,0 0 0,0-64 16,0 43-16,22-1 0,20-41 15,-21 41-15,43-41 16,-22 41-16,0 22 0,43-42 15,-43 63-15,22 0 0,-22 0 16,0 0-16,22 21 0,21 21 16,-43 0-16,-21 1 0,43 63 15,-43-64-15,0 0 16,-21 22-16,0-22 0,0 0 0,-64 64 16,43-63-1,-21-1-15,0-21 0,20-21 16,-20 21-16,0-21 0,21 0 15,-1 0-15,1 0 16,0-21-16,21 0 0,-21 0 0,0-22 16,21 22-16</inkml:trace>
  <inkml:trace contextRef="#ctx0" brushRef="#br0" timeOffset="6352.25">10287 529 0,'0'0'0,"-21"21"16,21 1 0,21-22-1,0 0-15,0 0 0,22 0 16,-1 0-16,0 0 0,43 0 16,-22-22-16,1 1 0</inkml:trace>
  <inkml:trace contextRef="#ctx0" brushRef="#br0" timeOffset="7059.98">12467 572 0,'0'0'0,"-21"0"16,0 0-16,42 0 31,0 0-31,21 0 0,-20 0 16,20 0-16,-21-22 0,21 22 15,64-42-15,-42 42 16,-22-21-16,106-43 0,-127 43 16,22-42-1,-43 20-15,0 22 0,-21-63 16,-22 62-16,1-20 0,-22 21 16,22 0-16,-21 0 0,-1 21 0,1 0 15,-1 0-15,-42 21 16,64 0-16,0 21 0,-1-21 0,22 22 15,0-1-15,0 0 0,21 43 16,0-43-16,0 1 0,42 20 16,0-20-16,-20-22 0,20 0 15,0 0-15,1 0 16,41 0-16,-41-21 0,84 22 16,-85-22-16,0 0 15,1 0-15,-65 0 16,1 0-1,-63-22-15,20 22 16,22 0-16,-85 22 0,84-1 16,-20 0-16,-1 0 0,22 0 15,-21 22-15,-64 62 16,105-62-16,-20 20 16,42-20-16,0-22 0,21 42 15,0-42-15,1 1 0,62 20 16,-41-42-16,62 21 15,-62-21-15,20 0 0,128 0 16,-128-21-16,1 0 16,-1 0-16,-20-1 0,-1-20 15</inkml:trace>
  <inkml:trace contextRef="#ctx0" brushRef="#br0" timeOffset="7259.5">13123 741 0,'0'0'0,"-21"0"31,21 21-31,0 0 0,0 0 0,0 22 16,0-1-16,21-21 0,-21 22 16,21-1-16,22 21 0,-22-20 15,0-22-15,0 21 16,0-21-16,1 1 0,20 20 16,-42-21-16,21-21 0,0 0 15,0 0-15,1 0 16,-22-21-16,21 0 15</inkml:trace>
  <inkml:trace contextRef="#ctx0" brushRef="#br0" timeOffset="7460.39">13547 826 0,'0'-22'16,"0"44"-16,-22-44 16,1 44-16,0-1 15,-21 0-15,21 21 0,-22-21 16,22 22-16,-64 20 0,43-42 15,0 22-15,21-1 0,-22-21 16,1 22-16,0-1 0,20 0 16,1-21-16,21 1 0,0-1 15,0 0 1,21-21-16,43 0 0</inkml:trace>
  <inkml:trace contextRef="#ctx0" brushRef="#br0" timeOffset="7817.23">13779 804 0,'0'0'15,"0"-21"-15,0 42 32,0 1-32,-21 20 0,21-21 15,-21 21-15,21 1 0,-21-1 0,21 0 16,0 1-16,-21 20 0,0 1 0,-1-1 15,1 64 1,0-42-16,0-22 0,0 22 0,0 21 0,-1-21 16,-41 190-1,42-169-15,-22 105 16,22-105-16,-21 21 0,0 85 16,20-106-16,22-1 0,0 107 15,0-106-15,0 63 16,0-105-16,0-1 0,22 85 15,-22-126-15,21 20 0,-21-21 16,21-42 0,0-21-16,0-22 15,0 22-15,1-22 0</inkml:trace>
  <inkml:trace contextRef="#ctx0" brushRef="#br0" timeOffset="8164.21">13610 1355 0,'0'0'0,"0"-43"0,0 1 0,0 0 16,21-22-16,0 22 0,1 0 16,-22-1-16,21 1 0,42-22 15,-42 43-15,64 0 16,-64 21-16,22 0 0,20 21 15,-21 0-15,22 64 16,-64-43-16,0 1 0,0-1 16,0-21-16,-21 22 0,-64 20 15,43-42-15,-85 43 16,84-64-16,1 21 16,0-21-16,21 0 0,-64 21 15,64-21-15,42 0 47,0 0-47,0-21 0,22 21 0,-22-21 16</inkml:trace>
  <inkml:trace contextRef="#ctx0" brushRef="#br0" timeOffset="8564.18">14266 1101 0,'0'0'0,"0"-21"15,0-1-15,0 1 0,0 0 16,0 0-16,0 0 0,0 0 0,0-22 16,21 22-16,1 21 15,-1-21-15,0 21 0,64 0 16,-64 0-16,0 0 16,21 21-16,-21 0 0,43 43 15,-43-43-15,-21 21 0,21 1 16,0-1-16,-21-21 0,0 21 15,0 1-15,0 20 0,0-42 16,-21 1-16,21-1 0,-21 0 16,0 0-16,-21-21 0,20 0 15,1 0-15,0 0 16,21-21 0,0 0-16,0 0 0,0-43 15,0 43-15,21-21 0,0-1 16,22 22-16,-22-21 0,21-22 15,1 22-15,-22 21 0,21-22 16,-21 22-16,22 0 0,41 0 16,-41 21-16,-1 0 0,0 0 15,-21 21-15</inkml:trace>
  <inkml:trace contextRef="#ctx0" brushRef="#br0" timeOffset="8896.14">15049 1185 0,'0'0'0,"0"22"0,0-1 15,-21 0-15,42-21 32,1 0-32,-1-21 0,0 0 15,0-1-15,0 1 0,22 0 16,-22 0-16,42-43 16,-42 22-16,1 21 0,20-43 15,-42 43-15,0 0 0,0 0 16,-21 21-16,0 0 15,-1 21-15,-20 0 0,-21 22 16,20-1-16,22 0 0,-21 1 16,21-22-16,-1 21 0,-20 22 15,21-22-15,21-21 0,0 43 16,0-43-16,0 0 16,0 0-16,21-21 0,21 21 15,-20-21-15,20 0 0,0 0 16,22 0-16,-22-21 15,22 21-15,63-42 0,-64 21 16</inkml:trace>
  <inkml:trace contextRef="#ctx0" brushRef="#br0" timeOffset="9244.6">16002 889 0,'-21'-21'0,"42"42"0,-63-42 0,20 21 0,1 0 15,0 0-15,-21 0 0,21 0 16,-1 0-16,-20 21 0,0 21 15,21-42-15,-1 22 0,22-1 16,0 0-16,0 0 0,0 0 16,0 0-16,22 1 0,41-1 15,-42 0-15,43 0 16,-43 0-16,0-21 0,21 21 16,-20 1-16,-1-22 15,0 21-15,-21 0 0,0 0 16,-21-21-16,0 21 15,-1-21-15,1 0 0,0 0 16,-85 21-16,85-21 16,0 0-16,-21 0 0,20 0 15,1 0-15,42-21 32,1 21-32,-1-21 15,0 0-15,21 21 0,-21-21 0</inkml:trace>
  <inkml:trace contextRef="#ctx0" brushRef="#br0" timeOffset="9620.37">16722 931 0,'0'0'16,"0"-21"-16,0 0 0,-22 0 15,-20 0-15,21 21 0,0 0 0,0 0 16,-22 0-16,1 0 0,21 0 15,-64 21-15,64-21 16,0 21-16,-22 21 0,22-20 16,21-1-16,0 0 15,0 0-15,0 0 0,21 0 16,1 1-16,20-1 0,21 0 16,-20 0-16,-1 0 0,22 0 15,-43 1-15,21-1 0,-21 0 16,0-21-16,-21 21 0,0 0 15,0 0-15,-21 1 16,0-22-16,-21 0 0,-22 0 16,1 0-1,20 0-15,1 0 0,0 0 16,-22 0-16,22 0 0,21 0 16,0 0-16,-1 0 0,22-22 15,0 1-15,22 0 16,20 0-16</inkml:trace>
  <inkml:trace contextRef="#ctx0" brushRef="#br0" timeOffset="9864.24">17060 910 0,'0'0'0,"-21"21"31,21 1-31,-21-1 0,0 0 15,21 0-15,0 21 0,-21-20 0,21 20 16,-22 0-16,1-21 0,0 43 16,21-22-16,0-21 0,-21 22 15,0-22-15,21 0 16,0 0-16,0-42 31,21 0-31,0 0 16</inkml:trace>
  <inkml:trace contextRef="#ctx0" brushRef="#br0" timeOffset="10225.26">17166 487 0,'0'0'0,"-106"0"31,85 0-31,0 21 0,0 0 15,0-21-15,21 21 0,0 1 16,0-1-16,0 0 0,0 0 16,21-21-1,0 0-15,0 21 0,0-21 16,22 0-16,-22 0 0,0 0 16,21-21-16,-42 0 0,0 0 15,0 0-15,0-1 16,0 1-16,0 0 0,-21 21 15,0-21-15,0 21 0,0 0 16,-22 0-16,22 0 16,0 0-16,-21 42 15,20-21-15,1 1 0,0 41 16,21-42-16,-21 64 16,21-22-16,0-41 0,0 20 15</inkml:trace>
  <inkml:trace contextRef="#ctx0" brushRef="#br0" timeOffset="10932.17">17589 1037 0,'0'0'0,"0"-21"0,-21 21 16,0-21-16,0 21 0,0 0 15,0 0-15,-1 0 16,1 42-16,21-21 15,-21 1-15,21 20 0,0-21 16,0 43-16,0-43 16,0 0-16,0 21 0,0-21 15,0 1 1,0-44 15,0 1-31,0 0 0,0 0 16,0-21-16,0 20 0,0-20 15,0 0-15,21-1 0,0 22 16,1-21-16,20 0 0,-21-1 0,85-20 16,-64 42-16,1-1 0,20 1 15,-21 21-15,1 0 0,-1 0 16,0 21-16,1 1 0,41 83 16,-62-62-16,-1-22 15,-21 21-15,0 1 0,0-1 16,0 21-16,-21-41 0,-1 20 15,-20 0-15,42-21 16,-21 1-16,0-1 0,0 0 0,21 0 16,-22-21-1,22-21 1,0 0-16,0 0 16,0-1-16,0 1 0,22 0 15,-1-21-15,21-1 0,0 1 16,1 0-16,-1-22 0,127-63 15,-105 85-15,-1 21 16,-20-22-16,20 43 0,-20-21 0,41 21 16,-63 0-16,22 21 15,-22 1-15,0-1 0,0 21 0,-21 0 16,0 1-16,21-22 0,-21 21 0,0 1 16,0-1-16,0-21 0,0 21 15,0-20-15,-21-1 0,0 0 16,21 21-16,0-21 15,-21-21-15,0 0 16,42-21 0,0 21-16,21-21 15,1 0-15</inkml:trace>
  <inkml:trace contextRef="#ctx0" brushRef="#br0" timeOffset="11297.07">19748 974 0,'0'0'0,"22"-21"0,-22-1 15,0 1-15,21 0 16,-21 0-16,0 0 0,0 0 16,-21 21-16,-64 0 15,43 0-15,-1 0 16,1 0-16,0 21 0,-1 0 16,-41 42-16,41-41 0,1 20 15,21-21-15,0 21 0,-1-20 16,22 41-16,0-42 0,22 0 15,20 43-15,0-43 16,22 21-16,-22-42 0,22 22 16,20 20-16,-41-21 15,41 0-15,-63 0 16,1 1-16,-22-1 16,-22 0-16,-20-21 15,0 21-15,-1-21 0,1 21 0,0-21 16,-1 0-16,1 0 0,-21 0 15,20 21-15,1-21 0,0 0 0,-43 22 16,43-22-16,-22 0 0,22 21 16,-22-21-16</inkml:trace>
  <inkml:trace contextRef="#ctx0" brushRef="#br0" timeOffset="12420.72">1249 1990 0,'0'0'16,"-43"0"-16,1 0 0,21-21 0,-21 21 16,20 0-16,1-22 0,0 22 0,0 0 15,0 0-15,21-21 31,21 21 1,0 0-32,0 0 0,0 0 15,22 0-15,-1 0 16,22 0-16,-1 0 0,85-21 16,-63 21-16,21 0 0,84-21 15,-105 21-15,42 0 0,127 0 16,-127-21-16,169 21 15,-148-21-15,360 21 16,-338 0-16,20-22 16,22 22-16,-22 0 0,43 0 0,212-21 15,-212 0-15,-1 21 16,234-21-16,-212 0 0,21 21 16,254-21-16,-253-1 0,-1 22 15,21 0-15,0-21 0,1 0 16,317 21-16,-318 0 0,21 0 15,1 0-15,21 0 0,-22 0 16,678 0 0,-678 0-16,1 0 0,21 0 0,-22-21 15,614 21 1,-634-21-16,295 21 16,-316 0-16,-1-21 0,254 21 15,-296 0-15,254 0 16,-255 0-16,425 0 15,-467 0-15,22 0 0,169 21 16,-191 0-16,1-21 0,105 21 16,-148 0-16,106-21 15,-148 21-15,0-21 0,63 0 16,-105 0 0,20 22-16,-41-22 0,-22 0 0,0 0 15,0 0 1,-42 0 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9T04:47:06.25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1482 656 0,'21'0'16,"0"0"-1,0 0-15,0-21 16,0 0-16,-21 0 16,22 0-1,-22-1-15,0 1 0,0 0 16,0 0-16,-22 0 15,1 0-15,0 21 0,0-22 16,-21 22-16,20 0 0,-20 0 16,0 0-16,-1 0 0,1 0 0,0 0 15,-43 22-15,43-1 16,21 0-16,-22 21 0,1-21 16,0 22-16,-22 41 0,43-20 15,0-22-15,-43 85 16,43-63-16,21-22 0,0 22 15,0-22-15,0 21 0,0 22 16,21-43-16,0 22 16,22-43-16,-22 0 0,0 0 0,21 1 15,-20-1-15,20-21 0,0 0 16,1 0-16,-1 0 0,0 0 16,1 0-16,-1 0 0,0 0 0,43-21 15,-43-1 1,22-20-16,-22 21 0,-21 0 15,22 0-15</inkml:trace>
  <inkml:trace contextRef="#ctx0" brushRef="#br0" timeOffset="503.85">2392 741 0,'0'0'0,"21"-21"0,-21 0 15,21-1-15,-21 1 0,0 0 16,0 0 0,-21 21-1,0 0-15,0 0 0,-43 0 16,43 21-16,-21-21 0,-1 21 16,1 0-16,21 1 0,-43 20 15,43-21-15,0 21 16,-21 1-16,42-22 0,-22 0 15,22 0-15,0 0 0,0 1 16,0-1-16,22-21 16,-1 21-16,0-21 0,0 21 0,21-21 15,-20 21-15,20 0 0,0-21 16,22 43-16,-22-43 16,0 21-16,-20 0 0,20 0 15,-21 0-15,-21 1 0,0-1 16,0 0-16,-21 21 0,0-42 15,0 21-15,-22 1 0,-41 20 16,41-42-16,1 21 0,21-21 16,-22 0-16,22 0 0,0 0 0,-21 0 15,21 0-15,-1 0 16,1 0-16,0-21 0,21 0 16,0 0-16,0-1 15,0 1-15,0 0 16,0 0-16,0 0 15,0 0-15,0-1 0,21 1 0</inkml:trace>
  <inkml:trace contextRef="#ctx0" brushRef="#br0" timeOffset="984.76">3429 656 0,'0'0'16,"21"-21"-16,-21 0 0,0 0 0,0 0 15,-21 21-15,-21-22 16,-1 22-16,-20 0 16,20 0-16,1 0 0,-43 22 15,64-1-15,-63 42 16,41-42-16,43 1 15,0-1-15,0 0 0,0 0 16,0 21-16,0 1 16,21-22-16,1 0 0,20 0 0,-21 0 15,64 22-15,-43-43 16,43 42-16,-43-21 16,-21 0-16,43 22 0,-43-22 15,0 21 1,-21-21-16,0 1 0,-21-1 15,0-21-15,-22 21 0,-62 21 16,62-42-16,-20 21 0,-1-21 16,22 0-16,-22 22 0,-41-22 15,62 0-15,1 0 0,21 0 16,-22 0-16,22 0 0,0 0 0,0 0 16,21-22-16,0 1 15,21 0-15,43-21 16</inkml:trace>
  <inkml:trace contextRef="#ctx0" brushRef="#br0" timeOffset="1673.6">4635 593 0,'0'0'0,"22"0"0,20-21 0,-21 21 0,0-22 16,43-20-16,-22 21 16,0 0-16,-20 0 0,-1-1 15,0-41-15,-21 42 16,0 0-16,0-1 0,0 1 16,-21 0-16,0 0 0,-22 21 15,22 0-15,-21 0 0,-1 0 16,-20 0-16,21 0 0,-1 21 15,-20 0-15,20 0 0,-20 22 16,21-1-16,20-21 0,1 0 16,21 1-16,0 20 0,0 43 15,21-64-15,1 0 16,-1 21-16,0-21 0,21 22 0,43 20 16,-43-42-16,43 64 15,-64-43-15,21 1 0,1 20 16,-22-20-16,-21-1 15,0-21-15,0 21 0,-21-20 16,-43 41-16,22-42 0,-22 0 16,-41 1-16,41-22 15,-105 21-15,105-21 16,22 0-16,21-21 0,-22-1 16,22 22-16,-21-63 15,42 42-15,0 0 0,0-22 16,0 1-16,0 21 0,0-64 15,21 64-15,0-21 0,22-1 16,-1 22-16,-21 0 0,64 0 16,-43 21-16,0 0 15,1 0-15,-1 0 0</inkml:trace>
  <inkml:trace contextRef="#ctx0" brushRef="#br0" timeOffset="2040.01">5122 1037 0,'0'0'0,"106"-42"31,-106 21-31,21 0 0,0-1 16,1-20-16,-22 21 15,21 0-15,-21 0 0,21-43 0,-21 43 16,0 0-16,-21 0 15,0 21-15,-22 0 16,22 0-16,-42 42 16,41-21-16,-41 85 15,42-64-15,-22 22 16,43-22-16,0 0 0,0 43 16,0-43-16,0 1 15,0-22-15,22 0 16,-1-21-16,0 0 0,0 0 15,0 0-15,0 0 0,22 0 16,20 0-16,-20-21 0,-1 0 16,0-22-16,22 22 0,-1-21 15</inkml:trace>
  <inkml:trace contextRef="#ctx0" brushRef="#br0" timeOffset="2317.85">6054 42 0,'0'0'0,"-22"-42"0,1 42 16,0 0-16,-21 0 16,21 21-16,-1 0 0,-20 64 15,21-21-15,0-1 0,-22 64 16,22-63-16,0 84 16,0-85-16,21 1 0,-21 63 15,21-64-15,-21-20 16,21 20-16,0-21 0,0 1 0,0 41 15,0-62 1,0-1-16,21-21 0,0 0 16,0 0-16,0 0 0,0 0 15,1-21-15,-1-1 0,0 1 16,0 0-16</inkml:trace>
  <inkml:trace contextRef="#ctx0" brushRef="#br0" timeOffset="2700.72">6011 974 0,'0'21'0,"0"-42"0,0 63 16,21-42 0,1 0-16,-1 0 15,0 0-15,0 0 0,0-21 16,0 0-16,1 0 0,-1 21 15,0-22-15,0 1 0,0 0 16,-21 0-16,0 0 0,0 0 0,0-1 16,0-20-16,-21 42 15,0 0 1,0 0-16,-22 21 0,22 0 16,-42 22-1,42-1-15,-1-21 0,-20 43 0,42-22 16,-21-21-16,21 22 15,0-22-15,0 0 0,0 21 16,21-21-16,0 1 0,22-1 16,-22-21-16,21 21 0,22-21 15,-22 0-15,-21 0 16,21-21-16,1 21 0,-1-21 0,0-1 16</inkml:trace>
  <inkml:trace contextRef="#ctx0" brushRef="#br0" timeOffset="2936.68">6837 677 0,'0'0'16,"0"-21"-16,-21 21 0,-1 0 15,1 0-15,-21 0 0,21 21 16,0 1-16,-1-1 0,-20 0 16,21 21-16,-21 22 15,20-22-15,22 0 0,0 1 0,-21-1 16,21-21-16,0 43 15,0-43-15,43 42 16,-22-41-16,42-22 16,-20 0-16,-1 0 0,43 0 15,-43 0-15,0-22 0,1 1 16</inkml:trace>
  <inkml:trace contextRef="#ctx0" brushRef="#br0" timeOffset="3224.65">7514 148 0,'0'0'0,"0"-42"0,0 0 16,0-22-16,-21 64 15,0 21-15,0 22 16,-1-22-16,1 85 16,0-64-16,-21 85 15,21-85-15,21 22 0,-43 63 0,22-64 16,0 107-1,0-107-15,21-21 0,0 1 16,0-1-16,0 0 0,0 22 16,0-43-16,0 0 0,0 0 15,0 1-15,21-22 16,0 0-16,21 0 16,-20-22-16,-1 1 15,0 0-15,21 0 0,-21-21 0</inkml:trace>
  <inkml:trace contextRef="#ctx0" brushRef="#br0" timeOffset="3607.77">7853 656 0,'0'0'0,"0"21"16,0 1 0,-21-1-16,-1 0 0,1 0 15,0 21-15,0-20 0,0 62 16,0-41-16,-22 20 15,43-42-15,0 22 0,0-1 16,0-21-16,0 0 0,0 0 16,21-21-16,1 0 0,41 0 15,-42 0-15,22 0 0,-1 0 16,-21 0-16,21-21 0,1 0 0,-22 0 16,21 0-16,-21 0 0,22-22 15,-22 22-15,-21-21 0,21-64 16,-21 64-16,0-1 0,0 22 15,0-21-15,-21 21 0,0-1 16,-22 22-16,1 0 0,21 0 16,-43 0-16,22 0 15,21 22-15,-21 20 16,20 21 0,22-20-16,0-22 0,22 21 0,-1-42 15,21 21-15,-21 1 16,22-22-16,-22 0 0</inkml:trace>
  <inkml:trace contextRef="#ctx0" brushRef="#br0" timeOffset="3990.65">8403 783 0,'0'-21'0,"0"42"0,0-63 15,21 42-15,-21-21 16,21 21-16,1 0 15,-1 0-15,0 0 16,0 21-16,0 0 16,0 0-16,22 22 0,-22-1 0,-21-21 15,21 21-15,-21 1 0,21-1 16,-21 22-16,21-22 16,-21-21-16,0 21 15,0-20-15,-21 20 16,0-42-16,0 0 15,0 0-15,0 0 16,21-21-16,0 0 0,0-1 16,0 1-16,21-42 15,0 20-15,0 22 0,0-21 0,0 0 16,22-1-16,-22 1 0,0 0 16,0 20-16,22-20 0,-22 21 0,0 0 15,0 21-15,0-21 0,0 21 16,1 0-16</inkml:trace>
  <inkml:trace contextRef="#ctx0" brushRef="#br0" timeOffset="4238.6">7112 466 0,'0'0'0,"21"0"16,0 0-1,22 0-15,-22-21 0,21 21 0,22 0 16,-22 0-16,21 0 0,64 0 16,-42 0-16,-21 0 0,20 0 15,-20 0-15,-1 0 0,107-22 16,-128 22-16</inkml:trace>
  <inkml:trace contextRef="#ctx0" brushRef="#br0" timeOffset="4874.66">1990 1609 0,'0'0'0,"-43"0"0,-20 0 0,20 21 15,1-21-15,0 0 16,-1 0-16,1 21 0,-21-21 15,41 0-15,1 21 16,64-21-16,-22 21 16,21-21-16,22 0 0,63 0 15,-43 0-15,22 0 16,21 0-16,21 0 0,22 0 0,211 0 16,-170 0-16,22 0 15,21 0-15,0 0 0,21 0 0,318 0 16,-297-21-16,22 21 0,296-21 15,-297 21-15,1-21 16,317 0-16,-339 0 0,0 21 16,1-22-16,-22 22 0,0-21 15,212 21-15,-254-21 16,-22 21-16,-20 0 0,-22 0 16,-21 0-16,64-21 0,-149 21 15,1 0-15,-22 0 0,1 0 16,-22 0-16,-42 21 15</inkml:trace>
  <inkml:trace contextRef="#ctx0" brushRef="#br0" timeOffset="5916.59">1312 2646 0,'0'0'0,"0"-21"16,0 0-16,0-22 15,0 22 1,0 42-16,-21-21 16,21 43-16,-21-22 0,0 21 15,0 0-15,-1 1 0,1 63 16,0-64-16,0 0 0,21 1 16,0-1-16,-21 0 0,0 22 15,21-43-15,0 21 0,0-21 16,21-42-1,0 0 1,0 0-16,0 0 0,0 0 16,1-1-16,41-41 0,-42 42 15,22-22-15,-22 22 0,21-21 16,22-64-16,-43 85 16,0 0-16,0 0 0,0 21 15,-21 21 1,21 0-16,-21 21 0,0-21 15,0 22-15,0-22 0,0 21 16,0-21-16,0 22 0,0-1 16,0-21-16,22 22 0,-22-22 15,21 0-15,-21 0 0,21 0 0,21 0 16,1-21-16,20 0 16,-42 0-16,22 0 0,-1-21 15,0 0-15,-21 0 0,64-43 16,-43 43-16,1-21 0,20-22 15,-42 22-15,1-21 16,-22-22-16,0 21 0,-43-41 16,22 62-1,-21 1-15,-43-43 0,43 64 16,-43 0-16,22 21 16,20 0-16,1 21 0,0 0 15,20 0-15,-20 1 0,21 20 0,21 0 16,0 1-16,0 20 15,0-21-15,0 1 0,42-1 16,1-21-16,41 22 16,-63-43-16,43 0 0,-22 0 0</inkml:trace>
  <inkml:trace contextRef="#ctx0" brushRef="#br0" timeOffset="6399.63">2815 2286 0,'0'0'0,"0"-21"16,0-21-16,0 20 0,-21 22 31,0 22-31,21 20 0,0-21 16,-21 21-16,-1 1 0,22 20 16,-21-20-16,21 20 0,0-21 0,0 22 15,-21-1-15,21-20 0,-21-1 16,21 0-16,-21 1 0,21-1 0,0 0 15,0-20-15,-21 20 0,21-21 16,-22 0-16,22 0 0,-21-21 16,21-21 15,0 0-31,0 0 0,0 0 0,0 0 16,0-1-16,0-20 0,43-43 15,-22 43-15,0 0 0,21-1 16,-21 1-16,1 21 0,83-85 15,-62 106-15,-1 0 16,0 0-16,-20 0 0,20 21 16,21 22-16,-20-1 0,-22-21 15,0 21-15,0 1 16,-21-1-16,0 22 0,0-22 16,-21 0-16,-21 1 15,21-1-15,-1-21 0,1 0 0,0 0 16,0 1-16,0-1 15,42-42 1,21-1 0</inkml:trace>
  <inkml:trace contextRef="#ctx0" brushRef="#br0" timeOffset="7120.24">3895 2604 0,'0'0'0,"0"-22"0,0 1 0,0 0 0,-22 0 16,-20 0-16,21 21 16,-43 0-16,22 0 0,0 21 15,-1 0-15,22 0 0,-21 0 16,-43 64-16,64-43 0,-21 1 16,21 20-16,-1-20 0,1-1 15,0 0-15,21 22 0,0-22 16,0-21-16,0 0 0,0 1 15,21-1-15,22 0 16,-22-21-16,21 0 0,0 0 0,1 0 16,-1-21-16,0 0 0,43-22 15,-43 22-15,1 0 0,20-21 16,-42-1-16,43-20 16,-43 20-16,0 1 0,0-43 15,-21 43-15,22 0 16,-22 21-16,0-22 0,0 22 0,0 42 31,0 0-31,-22 1 0,1-1 16,0 63-16,21-62 0,0 20 15,-21 0-15,21-21 16,0 22-16,0 20 0,0-42 16,0 1-16,42 20 0,-42-21 15,21-21-15,43 0 16,-43 0-16,0 0 0,43 0 15,-22 0-15,0-21 0,1 0 16,-1 0-16,0-1 0,22-62 16,-22 63-16,1-22 0,-1-20 15,-21 20-15,21-20 0,1-43 16,-22 43-16,0-1 0,0 22 0,-21-1 16,0 22-16,0-42 15,0 84 1,-21 0-1,-21 64-15,21-43 0,-1 22 16,1 41-16,0-62 16,0 20-16,0 1 0,0-22 0,21 0 15,-22 85-15,22-105 16,0 20-16,0-21 0,22 0 16,-1 0-16,21 1 15,0-22-15,1 0 0,-1 0 16,0 0-16,-20-22 0,62 1 15,-63 0-15</inkml:trace>
  <inkml:trace contextRef="#ctx0" brushRef="#br0" timeOffset="7299.14">4297 2688 0,'0'0'0,"-43"0"0,22 21 16,42-21-1,1 0-15,-1 0 16,21 0-16,0 0 0,85 0 16,-63-21-16,-1 21 0,22-21 15,-21 0-15</inkml:trace>
  <inkml:trace contextRef="#ctx0" brushRef="#br0" timeOffset="7715.04">6413 2392 0,'0'-21'16,"0"42"-16,0-63 0,22 20 0,-22 65 47,-22-22-47,22 21 0,-21-21 0,21 22 15,-21-1-15,0 0 0,21 1 16,-21-1-16,21 0 0,-21 1 16,21-22-16,-22 21 0,22 1 15,0-22-15,0 0 0,0 0 16,43-21 0,-1 0-16,0 0 0,-20 0 15</inkml:trace>
  <inkml:trace contextRef="#ctx0" brushRef="#br0" timeOffset="8084.17">7175 2498 0,'22'-43'0,"-44"86"0,65-107 0,-22 43 15,-21 0-15,0 0 16,-21 21 0,0 0-16,-1 0 0,-20 0 0,0 0 0,21 21 15,-22-21 1,1 21-16,21 0 0,-64 22 15,64-22-15,21 0 0,0 0 16,0 0-16,42 22 16,1-43-16,-22 21 0,63 21 15,43 0 1,-84-20-16,-1-1 0,0 0 16,-20 0-16,-1 0 15,0 0-15,-21 1 16,-21-1-16,0-21 0,-1 0 0,1 0 15,-21 0-15,21 0 16,-64 0-16,43 0 0,-1 0 16,-20 0-16,21 0 15,-22-21-15,43 21 0,0-22 16,21-41-16,-21 42 16,21 0-16,0-1 0</inkml:trace>
  <inkml:trace contextRef="#ctx0" brushRef="#br0" timeOffset="8323.1">6562 2074 0,'-43'-21'0,"86"42"0,-107-42 16,43 0-1,0 21-15,0 0 16,-1 0 0,1 0-16,21 21 31,21-21-15</inkml:trace>
  <inkml:trace contextRef="#ctx0" brushRef="#br0" timeOffset="8832.04">9525 2223 0,'0'0'0,"21"-22"15,21-41-15,-42 42 16,0 0-16,22-22 15,-22 22-15,0 0 0,0-21 16,-22 20-16,-20 22 16,21 0-16,-21 0 0,-85 22 15,84-1-15,-63 42 16,64-42-16,0 22 0,-64 41 16,64-20-16,20-22 0,1 22 15,-21-22-15,42 127 16,0-126-16,0-1 0,0 43 15,21-64-15,43 42 16,-43-41-16,21-1 0,0-21 16,22 21-16,-22-21 0,1 0 15,20 0-15,-21 0 16,1 0-16,63-42 0,-64 20 16,21 1-16,1 0 0</inkml:trace>
  <inkml:trace contextRef="#ctx0" brushRef="#br0" timeOffset="9266.07">10583 2138 0,'0'0'0,"0"-21"15,0 0-15,-21 21 16,0-22-16,0 22 0,-43 0 16,-20 0-16,41 22 15,1-22-15,0 21 0,-1 0 16,1 0-16,0-21 0,20 21 0,-20 22 15,21-22-15,21 0 16,0 21-16,0-21 0,0 1 16,21-1-16,0-21 0,22 21 15,20 21-15,-21-42 16,1 21-16,84 22 0,-64-22 16,-20 0-16,-1 0 0,-21-21 15,21 21-15,22 22 0,-64-22 16,0 0-16,0 0 15,0 0-15,-21 1 16,-22-22-16,22 21 0,-63-21 16,20 21-16,22-21 0,-22 0 15,22 0-15,0 0 0,-22 0 0,-21 0 16,43 0-16,0 0 0,21 0 16,-1 0-16,1 0 0,0-21 15,21 0-15,0-1 16,0 1-16,21 0 0,0 21 0,22-21 15,-22 0-15,21 0 0</inkml:trace>
  <inkml:trace contextRef="#ctx0" brushRef="#br0" timeOffset="9722.92">11388 2180 0,'0'0'0,"21"0"0,-21-21 15,21 0-15,-21 0 16,0 0-16,0-1 0,0 1 16,-21 21-16,0 0 15,-1 0-15,-20 0 0,21 0 0,-21 0 16,20 0-16,-20 21 0,-21 22 16,20-22-16,-41 64 15,62-64-15,1 0 16,21 21-16,0 1 0,0-22 15,21 0-15,1 0 0,20 0 0,21 0 16,-20 1-16,-1-1 16,0-21-16,1 21 0,-1 0 15,-21 0-15,22-21 0,20 21 16,-42 1-16,0-1 0,-21 0 16,0 0-16,0 0 15,0 0 1,-42-21-16,21 0 0,-21 0 15,-1 22-15,1-22 0,-43 0 16,43 0-16,0 0 0,-1 0 16,22 0-16,-21 0 0,-1 0 15,22 0-15,0 0 0,21-22 16,0 1-16,0 0 16,0 0-16,42-21 15,-20 20-15,-1 1 0</inkml:trace>
  <inkml:trace contextRef="#ctx0" brushRef="#br0" timeOffset="10423.7">12785 1990 0,'21'0'16,"0"0"-1,0 0-15,0 0 0,22 0 0,-1-21 16,0-1-16,1 22 0,20-21 16,1 0-16,-1-21 0,64-1 15,-42-20-15,-43 21 16,22-22-16,-43 22 0,-21 21 16,0-22-16,-21 22 0,-1 0 0,-20 0 15,0 0-15,-22-1 0,1 22 16,-1 0-16,-105 0 15,105 0-15,-20 0 0,20 0 0,1 22 16,-1-22-16,-20 63 16,41-42-16,22 22 0,0 41 15,21-20-15,0-22 0,21 64 16,0-64-16,0 1 0,43 62 16,-22-62-16,64 41 15,-64-20-15,1-22 0,63 43 16,-64-22-16,-21-20 0,21-1 15,-20 0-15,-1 1 0,-21 41 16,0-41-16,-21-22 0,-1 0 16,-83 21-16,41-20 15,-63-22-15,64 0 0,-1 0 16,-63 0-16,64 0 16,-1-22-16,22 1 0,-22 0 15,22-21-15,-22-1 0,43 1 16,21 21-16,0-85 15,0 64-15,21-22 16,1 43-16,-1 0 0,42-21 16,-42 20-16,64 22 15,-43-21-15,-20 21 0</inkml:trace>
  <inkml:trace contextRef="#ctx0" brushRef="#br0" timeOffset="10816.66">13293 2604 0,'21'0'16,"-42"0"-16,63 0 0,-21 0 0,0-22 16,-21 1-16,21 0 0,1 0 15,-1 0-15,21-22 0,-21 22 16,0 0-16,22-42 15,-43 41-15,0 1 0,0 0 16,0 0-16,-21 21 16,-1 0-16,1 0 0,0 0 15,-21 0-15,21 21 0,-106 445 78,148-445-78,0-21 16,0 0-16,21 0 0,-20 0 0,20 0 16,21 0-16,-20-21 0,-1 21 15,22-64-15,-1 43 16</inkml:trace>
  <inkml:trace contextRef="#ctx0" brushRef="#br0" timeOffset="11099.7">14372 1207 0,'0'0'0,"-148"127"32,106-85-32,20 0 15,-20 22-15,21-1 0,-21 22 16,-1-22-16,22 22 0,-21 0 15,-22 63-15,43-85 0,0 22 16,0-21-16,0-1 0,-1 1 16,-20 63-16,42-64 0,0 1 15,0-22-15,0 0 0,0-21 0,0 22 16,0-22-16,0 0 0,0 0 16,21 0-16,0-21 15,1 0-15,20-21 0</inkml:trace>
  <inkml:trace contextRef="#ctx0" brushRef="#br0" timeOffset="11484.65">14182 2434 0,'-22'21'16,"22"1"-16,-21-22 0,21 21 15,0 0-15,21-21 31,1 0-31,-1 0 16,0 0-16,0 0 0,21 0 0,43-42 16,-64 42-1,43-43-15,-43 22 0,0 0 16,-21 0-16,0 0 16,0-1-16,-21 22 15,0 0-15,0 0 16,-22 0-16,-41 43 15,41-22-15,22 0 16,-42 43-16,41-43 0,-20 42 16,42-42-16,0 1 0,0 20 15,0-21-15,0 43 16,21-64-16,0 21 0,43 0 16,-43-21-16,21 0 0,-20 0 15,20 0-15,0 0 0,1 0 0,41-21 16</inkml:trace>
  <inkml:trace contextRef="#ctx0" brushRef="#br0" timeOffset="11743.59">14986 2244 0,'0'0'0,"0"-21"0,-21 21 16,-22-22-16,22 22 15,0 0-15,-21 0 0,21 22 16,-1-1-16,-41 21 15,42 0-15,0-20 0,-1 20 16,1 0-16,21-21 0,-42 106 16,42-105-16,0 20 0,0-21 15,0 21-15,0-20 0,42 20 16,-21-42-16,1 21 0,41-21 16,-21 0-16,1 0 15,-1 0-15,0 0 0,1 0 0,105-85 16,-106 64-16,22-21 15</inkml:trace>
  <inkml:trace contextRef="#ctx0" brushRef="#br0" timeOffset="12052.58">15854 1185 0,'0'0'0,"-21"0"15,-1 0-15,1 43 16,0-22-16,0 21 0,-21 64 16,-1-42-16,22-1 0,0 22 15,-21-1-15,20 1 0,-126 296 32,127-296-32,0-22 0,-21 85 15,20-84-15,1-22 0,21 64 16,0-85-16,0 22 15,0-22-15,0 0 0,0 0 0,21 0 16,1-21-16,-1 0 16,0 0-16,21-21 0,-21 0 15,22 0-15,-22-22 0</inkml:trace>
  <inkml:trace contextRef="#ctx0" brushRef="#br0" timeOffset="12456.58">15769 2223 0,'0'0'0,"0"42"0,-21-21 15,0 0-15,0 0 0,-22 64 16,22-64-16,21 22 0,-21 20 16,21-21-16,0-20 15,0-1-15,0 21 0,0-21 0,42 0 16,-42 1-16,21-22 0,22 0 15,-22 0-15,0 0 0,43 0 16,-43 0-16,0 0 0,21 0 16,-21-22-16,1 1 0,20 0 15,0-42-15,-21 20 0,1 22 16,-22-64-16,0 64 16,0-21-16,0 21 0,0 0 15,-22-1-15,-20 1 0,21 21 16,-21 0-16,-22 0 15,43 0-15,-21 0 0,-22 21 16,43 1-16,-21-1 0,20 21 16,22-21-16,0 0 0,0 22 15,0-22-15,0 0 0,22 21 16,-1-20-16,42-22 16,-20 21-16,-22-21 0</inkml:trace>
  <inkml:trace contextRef="#ctx0" brushRef="#br0" timeOffset="12853.61">16214 2455 0,'0'0'0,"0"-21"0,0 0 15,21-21-15,-21 21 0,0-1 16,0 1-16,21 0 0,0 0 16,21 0-16,-20 21 15,-1-21-15,42 21 0,-42 0 16,22 0-1,-1 21-15,-21 0 0,22 42 16,-22-41-16,0 62 16,-21-41-16,0-1 0,0 21 15,0-20-15,0-1 0,0-21 0,0 0 16,0 1-16,-21-1 0,0 0 16,-1 0-16,1-21 15,0 0-15,0 0 16,21-21-1,0 0-15,0 0 0,0-22 0,0 22 16,0-21-16,21-1 0,0 1 16,22-43-16,-1 43 0,-21 0 15,0-1-15,0 22 0,22-21 16,-22 21-16,21-43 0,-21 43 16,22 0-16,-43 0 15,0 0-15</inkml:trace>
  <inkml:trace contextRef="#ctx0" brushRef="#br0" timeOffset="13087.56">15303 1905 0,'0'0'0,"-42"0"0,21 0 15,0 0-15,42 0 16,21 0-1,1 0-15,20-21 0,-21 21 0,43 0 16,-21 0-16,20 0 0,1 0 16,105 0-16,-105 0 0,21 0 15,84 0-15,-105 0 16,-21 0-16,20 0 0,-41 0 0,-1 0 16,21-21-16</inkml:trace>
  <inkml:trace contextRef="#ctx0" brushRef="#br0" timeOffset="14015.62">529 2519 0,'0'-21'0,"0"0"16,0-1-16,0 1 16,0 0-16,0 0 15,0 42 16,0 0-31,0 0 0,-21 1 16,21 20-16,-21 0 0,0 64 16,-1-64-16,22 1 0,0-1 15,-21 0-15,21 1 0,-21 41 16,0-62-16,21 20 16,0-21-16,0 0 0,0 0 15,0 1-15,21-44 31,0 1-15</inkml:trace>
  <inkml:trace contextRef="#ctx0" brushRef="#br0" timeOffset="14295.64">804 2879 0,'0'21'0,"0"-42"0,0 63 15,0-21-15,21-21 47,-21-21-15,-21 21-17,0 0-15,0 0 16,0 0-1,21 21-15,0 0 16</inkml:trace>
  <inkml:trace contextRef="#ctx0" brushRef="#br0" timeOffset="15102.99">381 4085 0,'-21'0'0,"0"0"16,-1 0 0,1 0-16,21-21 15,0 0-15,0 0 16,0 0-16,0-1 15,21 22-15,1-21 0,-1 21 0,0 0 16,0 0-16,0 0 0,0 0 16,22 0-16,-22 0 0,21 21 15,22 43-15,-22-22 16,-21 1-16,22 41 0,-43-41 16,0 62-16,0-62 15,-22-1-15,1 0 0,-21-20 16,0 20-16,-1-21 0,1 21 15,0-20-15,-1-1 0,-41 0 16,62-21-16,-20 0 0,21 0 16,-21 0-16,20 0 0,1-21 15,21 0-15,0-1 0,0 1 16,0 0-16,0-21 0,0-22 16,0 43-16,21 0 0,1-21 15,-1 42-15,0-22 0,0 22 16,21 0-16,-20 0 0,41 43 15,-21-22-15,-20 21 0,-1-21 16,21 22-16,-21-22 0,0 21 16,1 22-16,-1-43 15,0 21-15,-21-21 0,0 1 0,21 20 16,0-21-16,-21 0 16,21 0-16,1-21 0,-1 0 15,0 0-15,-21-21 0,21 0 16</inkml:trace>
  <inkml:trace contextRef="#ctx0" brushRef="#br0" timeOffset="15291.89">1355 4424 0,'-22'0'15,"1"0"-15,0 0 16,0 0-16,42 0 47,0 0-47,0 0 0,1-21 15</inkml:trace>
  <inkml:trace contextRef="#ctx0" brushRef="#br0" timeOffset="16249.08">2561 3874 0,'106'-43'31,"-85"43"-31,0-21 0,0 21 16,1-21-1,-1 21-15,0-21 16,0 21-16,-21-21 0,21 21 0,0-22 15,-21 1-15,22 21 16,-22-21-16,0 0 16,0 0-1,-22 21-15,1-21 0,0 21 0,0 0 16,0 0-16,-22 0 0,1 21 16,-43 0-16,64 0 15,-21 0-15,21 0 0,-22 1 0,1 41 16,42-42-16,0 0 0,0 1 15,0-1-15,0 0 16,21-21-16,0 21 0,22-21 0,-22 0 16,21 0-16,-21 0 0,106 0 15,-84 0-15,-22 0 16,21 0-16,-21 0 0,1-21 16,-1 21-16,-42 21 15,-1 0 1,-20 22-16,-43 20 0,22-21 15,-1-20-15,22 41 16,-21-21-16,20 1 0,-20 20 16,20-20-16,22-1 0,21-21 15,0 0-15,0 0 0,21 22 16,22-22-16,-22-21 0,64 0 16,-22 0-16,-21 0 0,85 0 15,-84-21-15,20 21 0,1-21 16,-22-1-16,0 1 0,64-42 15</inkml:trace>
  <inkml:trace contextRef="#ctx0" brushRef="#br0" timeOffset="16471.96">3281 4001 0,'-21'0'0,"42"0"0,-42-22 0,-1 22 16,22 22-1,0-1-15,0 0 0,0 21 16,22-21-16,-22 22 0,21-1 0,0-21 15,0 22-15,0-22 0,0 21 16,1-21-16,-1 0 0,0 1 16,0-1-16,-21 0 0,21 0 15,0 0-15,-21 0 0,22-21 0,-22 22 16,21-22-16,-21-22 16,21 1-16,0 0 15</inkml:trace>
  <inkml:trace contextRef="#ctx0" brushRef="#br0" timeOffset="16667">3662 4085 0,'0'0'0,"-21"0"15,-1 21 1,-20 1-16,21 20 0,-21-21 0,-1 0 16,1 22-16,0-22 0,-1 21 15,1 0-15,0-20 0,20 20 0,-20-21 16,21 0-16,-21 22 15,42-22-15,0 21 16,21-42-16,0 0 16,0 0-16,0 0 0,22 0 15</inkml:trace>
  <inkml:trace contextRef="#ctx0" brushRef="#br0" timeOffset="16991.22">4022 4064 0,'0'-21'0,"0"42"0,-22-42 32,1 21-32,21 21 0,-21 0 0,0 0 15,21 22-15,-21-1 0,21 0 16,-43 43-16,43-21 0,0-22 16,-21 21-16,21 1 15,-21 21-15,0 84 0,21-84 16,-21-1-16,-22 107 0,43-107 15,0 22-15,-21-21 16,21 21-16,-21-22 0,0 107 16,21-106-16,0-22 0,-21 22 0,21-22 15,-21 1-15,21-22 0,0 43 16,0-64-16,0 0 0,21-42 16,0 0-1,-21 0-15,21-22 0,43-105 16,-43 85-16,0-1 15</inkml:trace>
  <inkml:trace contextRef="#ctx0" brushRef="#br0" timeOffset="17300.41">3937 4445 0,'0'0'0,"0"-63"0,0-1 0,0 22 0,0-22 15,0-20-15,21 41 16,-21 22-16,42-21 0,-20 21 15,-1-1-15,0 22 0,0 0 16,0 0-16,22 0 0,-22 0 16,21 22-16,0-1 0,22 21 15,-43 0-15,0 1 0,-21-1 16,0 0-16,0 1 0,-84 84 16,41-106-16,1 21 0,21-21 15,-22 1-15,1-1 0,-43 21 16,64-42-16,-21 0 0,0 0 15,20 0-15,22-21 16,0 0 0,0 0-16,22-22 0,-1 22 0,21-21 15,-21 21-15</inkml:trace>
  <inkml:trace contextRef="#ctx0" brushRef="#br0" timeOffset="17549.58">5016 3747 0,'0'-22'0,"0"44"0,-21-44 16,0 22-1,0 22-15,0-1 0,0 0 0,-1 0 16,1 0-16,0 22 0,21-1 16,-21 21-16,0-20 0,0 63 15,-1-43-15,1-21 0,21 22 16,0-22-16,-21 1 0,0 20 15,0-21-15,21-20 0,0-1 16,0 21-16,21-42 16,0 0-1,0 0-15,0 0 0</inkml:trace>
  <inkml:trace contextRef="#ctx0" brushRef="#br0" timeOffset="18248.23">5376 4297 0,'0'0'16,"21"-21"-16,1 0 0,-22-1 0,0 1 0,0 0 16,0 0-16,0 0 15,0 0-15,-43-1 16,22 22-16,-21-21 0,-1 21 16,1 0-16,21 21 0,-43 22 15,22-22-15,21 0 0,-43 43 16,43-43-16,-21 42 15,21-20-15,0-22 0,21 63 16,0-62-16,0-1 16,0 0-16,0 0 0,21 0 15,0-21 1,0 0-16,21 0 0,-20 0 0,20-21 16,-21 0-16,0 0 15,22 0-15,20-22 0,-42 1 16,0 21-16,22-22 0,-22 1 15,42-64-15,-63 64 16,0 21-16,0-22 16,0 22-16,-21 42 15,21 1-15,-21 20 16,0-21-16,21 0 0,-21 22 16,21-1-16,0 0 15,0-21-15,0 1 0,0-1 0,0 0 16,0 0-16,0 0 0,21-21 15,0 0-15,0 0 16,43 0-16,-43 0 16,42 0-16,-20-21 0,-22 0 15,21 0-15,1 0 0,-22-1 0,0-20 16,21 21-16,1-64 16,-22 64-16,-21-21 0,0 21 0,0-22 15,21 22-15,-21 0 16,0 42-1,0 0-15,-21 0 0,0 22 16,21-22-16,0 42 16,-22-41-16,22 20 0,-21 0 15,21-21-15,0 1 0,0-1 16,0 0-16,0 0 0,0 0 16,21-21-1,1 0 1,-22-21-16,0 0 0,21 21 0,-21-21 15</inkml:trace>
  <inkml:trace contextRef="#ctx0" brushRef="#br0" timeOffset="18403.14">5884 3937 0,'0'0'0,"0"-21"0,0 0 16,0 0-16,-21 21 31,21 21 0,21-21-31,0 21 0,1-21 16</inkml:trace>
  <inkml:trace contextRef="#ctx0" brushRef="#br0" timeOffset="18838.89">6350 4064 0,'0'0'0,"-21"21"16,-43 85 0,64-64-16,0-20 0,-21-1 15,0 42-15,21-42 0,0 1 16,0-1-16,0 0 0,-21 0 0,21 0 16,0 0-16,-21-21 15,21-21 16,-22 0-31,22 0 16,0 0-16,0 0 0,0-22 16,0 22-16,0-21 0,22-1 0,-1 1 15,0 0-15,21-43 16,1 43-16,20-1 0,-21 22 0,85-21 16,-63 42-16,63 0 15,-64 0-15,1 21 0,63 43 16,-85-43-16,1 21 0,-1 43 15,-42-43-15,0 0 16,0 1-16,0-22 0,-21 21 0,-22 1 16,-20-1-16,42-21 0,-22 0 15,1 0-15,21 1 0,-21-22 16,-1 0-16,43-22 31</inkml:trace>
  <inkml:trace contextRef="#ctx0" brushRef="#br0" timeOffset="19556.48">8488 3852 0,'0'-21'16,"21"21"-1,0 0-15,21-21 0,-20 0 16,-1 21-16,21-21 0,22 0 16,-22 21-16,-21-22 0,43 1 15,-43 0-15,0 21 0,-21-21 16,0 0-16,0 0 15,-21 21-15,-22 0 0,1 0 0,0 0 16,-22 0-16,22 0 0,-22 0 16,1 0-16,21 21 0,-1-21 15,-84 63-15,85-42 16,21-21-16,21 22 0,0-1 16,0 0-16,21 42 0,0-41 15,0-1-15,64 21 0,-43 0 16,22-20-16,-22 20 0,22 0 15,105 43 1,-106-43-16,-20-21 0,20 43 16,-42-43-16,-21 0 0,0 22 15,-21-22-15,0 0 0,-64 0 16,43 0-16,-21-21 0,-1 0 16,22 0-16,-22 0 0,-42 0 15,64 0-15,0 0 0,-43-42 16,43 21-16,21 0 15,-1-22-15,1 22 0,21-21 0,0-43 16,0 43-16,21 21 16,1-22-16,-1 22 0,21 0 15,22-21-15,-22 42 0,21-22 16</inkml:trace>
  <inkml:trace contextRef="#ctx0" brushRef="#br0" timeOffset="20187.11">9313 3895 0,'-21'42'16,"0"-21"-1,0 0-15,0 22 0,21-22 16,-22 21-16,1-21 0,-21 64 16,42-43-16,0-20 0,0 41 15,0-42-15,0 0 16,21 1-16,0-1 0,22-21 15,-22 0-15,42 0 16,-42-21-16,22-1 0,-22 22 16,21-21-16,1 0 0,-1 0 0,43-43 15,-43 43-15,-21-21 16,21 21-16,-20-22 0,-1 22 0,-21-42 16,0 20-16,0 22 15,0 0-15,0 0 0,-21 21 31,-1 0-31,1 21 0,0 0 16,21 22-16,-21-1 0,0-21 16,21 43-16,-21-22 0,-1 64 15,1-64-15,21 22 0,-21 63 16,0-64-16,21 1 0,0 20 16,0-20-16,0 20 0,0 86 15,0-86-15,0 1 0,0 63 16,0-63-16,0 0 0,0 63 15,0-64-15,0-20 16,0 84-16,0-106 0,0 22 16,-42 21-16,42-43 0,-22-21 15,-20 43-15,0-64 0,21 21 16,-43-21-16,22 0 16,-1-21-16,1-1 0,0 1 0,-22-21 15,-42-43-15,43 22 0,-1-1 16,22 1-16,-43-107 0,43 86 15,-21-64 1,63 63-16,0 0 0,0-63 16,0 85-16,21-1 0,63-63 15,-41 64-15,-1-1 0,85-42 16,-63 64-16</inkml:trace>
  <inkml:trace contextRef="#ctx0" brushRef="#br0" timeOffset="20638.84">10118 4022 0,'0'-21'0,"0"42"0,-22-42 31,1 21-31,21 21 0,-21 0 0,21 0 16,0 0-16,0 0 0,0 22 16,-21 20-16,21-42 15,0 1-15,0 62 16,0-63-16,0 1 0,-21-22 15,21 21-15,0 0 0,0-42 47,0 0-47,0-1 0,0 1 0,0-21 16,21 21-16,0-22 0,21 1 16,-20 0-16,-1-22 0,42-20 15,-20 41-15,-1 22 0,43-42 16,-43 41-16,0 1 15,-21 21-15,22 0 0,-1 0 0,0 0 16,-20 0-16,20 21 0,-21 1 0,21 41 16,-42-21-16,0 1 15,0 41-15,0-62 0,0 20 16,-42 21-16,42-41 0,0-1 16,-21 0-16,21 0 0,-21 0 15,42-21 16,0-21-31,0 0 0,0 0 16,1 0-16</inkml:trace>
  <inkml:trace contextRef="#ctx0" brushRef="#br0" timeOffset="20872.72">11218 3620 0,'0'0'15,"0"-22"-15,0 1 0,-21 21 16,0 21-1,0 1-15,0 20 0,-1-21 16,1 21-16,0 1 0,0-1 0,0 43 16,0-43-16,21 0 15,-22 43-15,22-43 16,0 1-16,0 20 0,0-42 16,0 1-16,22 20 0,-1-42 15,0 0-15,0 21 0,0-21 16,0 0-16,1-21 15,-1 21-15,-21-21 0</inkml:trace>
  <inkml:trace contextRef="#ctx0" brushRef="#br0" timeOffset="21048.62">10837 4001 0,'-21'-22'31,"42"22"-31,22 0 15,-22 0-15,0 0 0,21 0 16,22-21-16,-22 21 16,43 0-16,-22-21 0,-20 21 15,-1 0-15</inkml:trace>
  <inkml:trace contextRef="#ctx0" brushRef="#br0" timeOffset="21533.35">11896 3874 0,'0'-22'0,"0"44"0,-22-44 0,1 1 15,0 0-15,0 21 0,-21-21 16,20 21-16,1 0 0,-21 0 16,21 0-16,0 0 0,-85 42 15,85-21-15,-85 64 16,85-43-16,-43 43 15,43-64-15,0 22 0,21 20 16,0-42-16,0 0 0,0 22 16,21-22-16,0-21 15,21 0-15,-20 21 0,-1-21 16,21 0-16,22 0 0,-43-21 16,42 0-16,-42 0 15,22-1-15,-1-41 0,-21 42 16,0-22-16,22-41 0,-43 63 15,0-43 1,21 43-16,-21 42 31,0 0-31,0 0 0,0 1 0,0 20 16,0-21-16,0 0 0,0 43 16,0-43-16,0 0 0,0 0 15,21 0-15,0 1 0,22-1 16,-22-21-16,21 0 0,43 0 15,-43 0-15,43 0 16,-43-21-16,0 21 0,1-22 16,-1-20-16</inkml:trace>
  <inkml:trace contextRef="#ctx0" brushRef="#br0" timeOffset="21958.1">12425 3916 0,'21'-21'0,"-42"42"0,42-63 0,0 20 15,-21 1-15,21 0 0,0 21 0,1-21 16,20 21-16,-21 0 15,21 21 1,-42 0-16,22 0 0,20 22 16,-21-1-16,0-21 0,-21 43 15,0-22-15,0 22 16,0-43-16,-21 21 0,-21 22 16,21-43-16,-1-21 0,1 21 15,0-21-15,0 0 0,0 0 16,21-21-1,0 0-15,21-1 16,0 1-16,0 0 0,0 0 0,43-43 16,-22 43-16,-21-21 0,22 0 15,-22 20-15,21-20 16,-21 21-16,22-21 0,-22 42 16,0 0-16,-42 0 15,0 21 1,0 0-16,-22 42 15,22-20-15,0-22 0,-21 42 16,20-20-16,22 20 16,0-42-16,0 1 0,0 20 15,0-21-15,22-21 0,-1 0 16,0 0-16,21 0 0,43 0 16,-43 0-16,22 0 0</inkml:trace>
  <inkml:trace contextRef="#ctx0" brushRef="#br0" timeOffset="22928.06">13652 3874 0,'0'0'0,"-21"0"0,21-22 16,0 1 0,0 0-16,-21 21 47,0 21-47,21 0 15,-21 1-15,0-1 0,-1 0 0,-20 42 16,21-20-16,21-22 0,0 21 15,-21-21-15,21 22 0,0-1 16,0-21-16,0 0 0,42 1 16,-21-22-16,0 0 15,43 0-15,-43 0 16,0 0-16,43-22 0,-43 1 0,21 0 16,-21 0-16,1 0 15,-1 0-15,-21-43 0,0 22 16,0 21-16,-21-43 0,-1 22 15,1 21-15,-42-43 16,20 43-16,-20 0 16,42 0-16,0 21 0,-22 0 15,64 0 1,1 0-16,-1 0 0,21 0 16,0 0-16,1 0 0,-1 0 15,22 0-15,-22-22 0,85 22 16,-64 0-16,1-21 0,63 0 15,-64 0-15,-20 21 16,-1 0-16,0-21 0,-20 21 0,20-21 16,-21 21-16,-42 0 31,0 0-31,21 21 0,-21-21 16,-1 21-16,1 0 0,0 21 15,0-20-15,0 20 0,0 0 0,-1 1 16,1-1-16,0 21 0,0 1 0,-21 63 15,20-42 1,1-22-16,21 22 0,-42 84 16,42-84-16,-21 21 0,0 105 15,21-105-15,-22 0 0,22 0 16,-21 0-16,21 21 0,-21 190 16,21-232-16,0 21 0,0 84 15,0-84-15,0 148 16,0-169-16,0-22 15,0 1-15,0-22 0,0 21 0,0 22 16,-21-64-16,-21-21 16,20 0-16,1 0 0,-42-42 15,-1-85 1,43 85-16,-21-22 16,-1-84-16,22 84 15,0-20-15,-21-107 0,42 107 16,-21-22-16,21 0 0,0 0 15,0 0-15,0-190 16,0 211-16,21 1 0,0-1 16,21 0-16,1-63 15,-1 85-15,-21-1 0,21 1 0</inkml:trace>
  <inkml:trace contextRef="#ctx0" brushRef="#br0" timeOffset="23351.81">15155 3662 0,'21'0'0,"-42"0"0,85-21 0,-22 0 0,-21 21 16,64-22 0,-43 1-16,1 0 0,20 0 15,-42 0-15,0 21 0,-21-21 16,-42 21 0,21 0-16,-21 21 0,-1-21 0,-63 63 15,43-42-15,-22 64 16,43-64-16,0 22 0,-43 41 15,64-20-15,0-22 0,-1 0 16,22 1-16,0-22 0,0 42 16,0-20-16,43-22 0,41 21 15,-41-42 1,-1 0-16,0 0 0,1 0 16,105 0-16,-106-21 15,1 0-15,-1 0 0,0 0 16</inkml:trace>
  <inkml:trace contextRef="#ctx0" brushRef="#br0" timeOffset="23744.59">16235 3747 0,'21'-22'15,"-42"44"-15,84-44 0,-63 1 0,0 0 16,0 0-16,0 0 16,-42 21-16,-64 0 15,64 0-15,-43 21 16,43 0-16,21 0 15,-22 0-15,22-21 0,0 22 0,-21 41 16,42-42-16,0 0 16,0 1-16,21-1 15,0 0-15,0-21 0,0 21 16,43 0-16,-22-21 0,-21 21 16,22-21-16,-1 22 0,-21-22 15,43 42-15,-43-21 16,-21 0-16,0 0 15,-43-21-15,22 22 16,-21-22-16,-22 0 16,22 21-16,-43-21 15,64 0-15,-21 0 0,-22 0 16,43 0-16,0 0 0,0-21 16,21-1-1,0 1-15,0 0 0,21 21 16,0-21-16,22 0 0,-22 0 15</inkml:trace>
  <inkml:trace contextRef="#ctx0" brushRef="#br0" timeOffset="24147.36">16954 3747 0,'0'0'0,"43"-22"0,-1 22 15,22-42-15,-43 21 16,-21 0-16,0 0 15,-21 21-15,-1 0 16,1 0-16,0 0 0,-21 0 16,-1 0-16,-62 21 15,83 0-15,-20 0 0,-21 21 16,41-20-16,-20-1 16,42 21-16,0-21 0,0 0 15,42 1-15,-20-1 16,20-21-16,-21 21 0,21 0 15,43 0-15,-43 0 0,64 22 16,-63-22-16,-22 0 16,42 0-16,-42 0 0,-21 1 15,0-1-15,-21 0 0,0-21 16,-21 21-16,21-21 0,-22 0 16,-20 21-16,20-21 0,1 0 0,-21 0 15,-22 21-15,43-21 0,-1 0 16,-20 0-16,42 0 15,-1 0-15,22-21 16,22 0-16,-1 0 16</inkml:trace>
  <inkml:trace contextRef="#ctx0" brushRef="#br0" timeOffset="24780.99">18097 3725 0,'0'-21'31,"22"21"-31,20-21 0,-21 0 0,21 21 16,1-21-16,-1 0 16,0-22-16,1 22 0,41-42 15,-41 41-15,-1-20 0,43-43 16,-64 43-16,0-21 16,-21 20-16,0 1 0,0 21 0,0 0 15,-42-22-15,21 43 0,-64-42 16,43 42-16,-1 0 0,-20 0 0,20 0 15,-20 21-15,21 0 16,-64 43-16,63-43 0,22 42 16,-42 22-16,42-21 0,21-22 15,0 21-15,0-20 0,0 20 16,21 22-16,0-43 0,0 1 16,21-1-16,-20 21 0,20-20 15,21 41-15,-20-20 16,-1-22-16,43 85 0,-64-106 15,0 43 1,-21-43-16,0 0 0,-63 0 16,41-21-16,-20 0 0,0 0 15,-1 0-15,1 0 0,-43-21 16,43 0-16,0 0 0,-22-21 16,43 20-16,0-20 0,-21 0 15,42-1-15,0 22 0,0-21 16,0 21-16,21 0 15,0-1-15,0 22 0,43 0 16,-22 0-16,-21 0 0,64 0 16</inkml:trace>
  <inkml:trace contextRef="#ctx0" brushRef="#br0" timeOffset="25107.81">18648 4022 0,'0'0'0,"21"0"0,0-21 15,-21-1-15,21 22 16,0-21-16,1 0 0,-1 0 16,0 0-16,0 21 0,0-21 15,0-1-15,1 1 0,-1 0 16,-21 0-16,0 0 0,0 0 16,-21 21-1,-1 0-15,1 0 0,0 21 16,-42 0-16,41 0 0,1 0 15,0 0-15,0 1 0,0-1 16,0 42-16,-1-42 0,22 43 16,0-43-16,0 0 15,0 0-15,22 1 0,-1-1 0,0 0 16,42-21-16,-41 21 0,-1-21 16,21 0-16,-21 0 0,22 0 15,-22-21-15,21 0 0,0 0 0,-20-1 16,20 1-16</inkml:trace>
  <inkml:trace contextRef="#ctx0" brushRef="#br0" timeOffset="25401.64">19748 2963 0,'0'0'0,"0"-42"0,0 21 15,0 0-15,0 0 0,-21 21 16,0 21-16,0 0 0,0 21 15,-22 1-15,22-1 0,-42 85 16,20-42-16,22-22 16,-21 22-16,0-1 0,-1-20 0,-63 126 15,85-126-15,0-1 16,0-20-16,0 20 0,21-20 16,0 41-16,0-41 15,0-22-15,0 21 0,0-21 16,21-21-1,0 0-15,0 0 0,0 0 16,1-21-16,20 0 0,-21-21 16</inkml:trace>
  <inkml:trace contextRef="#ctx0" brushRef="#br0" timeOffset="25754.96">19516 3852 0,'-22'0'0,"1"0"0,21 22 15,-21-22-15,21 21 16,21-21 0,0 0-1,1 0-15,20 0 0,-21 0 0,0 0 16,43-21-16,-22 21 0,-21-22 16,22 1-16,-22 0 15,0 21-15,-21-21 0,0 0 16,-21 21-1,0 0-15,-22 0 0,22 21 16,-21-21-16,-1 21 0,22 0 16,-21 0-16,21 1 0,-22-1 15,22 0-15,0 21 0,-21 1 16,42-1-16,0-21 0,0 21 16,0-20-16,0 20 15,21-42-15,0 21 0,64-21 16,-64 0-16,21 0 15,-21 0-15,22-21 0,-1 0 0</inkml:trace>
  <inkml:trace contextRef="#ctx0" brushRef="#br0" timeOffset="25986.83">20235 3747 0,'0'-22'0,"0"44"0,-21-44 31,0 22-31,0 0 0,0 22 0,-1-1 15,1-21-15,0 42 0,0-21 16,-21 0-16,-1 43 0,43-43 16,-21 21-16,21 43 15,0-43-15,0 1 16,0-22-16,21 0 0,22 21 16,-22-42-16,0 0 0,21 0 15,-21 0-15,22 0 0,-22 0 16,21-21-16,1 0 0,-1 0 0</inkml:trace>
  <inkml:trace contextRef="#ctx0" brushRef="#br0" timeOffset="26282.66">21018 2985 0,'0'0'0,"-21"21"0,0 0 0,-21 0 15,21 21-15,-64 43 16,64-21-16,-64 63 16,43-64-16,21 1 0,-43 63 15,43-64-15,21 1 0,0-22 16,-21 21-16,0 86 16,21-107-16,0 0 0,-22 22 15,22-22-15,0-21 16,0 0-16,22-42 31,-1 0-31,0 0 0,21-21 16,-21 20-16</inkml:trace>
  <inkml:trace contextRef="#ctx0" brushRef="#br0" timeOffset="26647.45">20913 3831 0,'-22'0'16,"1"21"-16,0-21 0,0 22 15,0-1-15,0 21 0,-1-21 16,1 0-16,-21 43 16,42-22-16,0-21 0,0 43 15,0-43-15,0 21 16,21-20-16,0-22 0,22 0 16,-22 0-16,21 0 0,-21 0 15,0 0-15,22-22 0,-1-20 16,-21 21-16,22-21 0,-22-1 15,-21 22-15,21-21 0,0-43 16,-21 43-16,0 21 0,0-43 16,0 43-1,-42 21-15,21 0 0,-1 0 16,-62 0-16,41 21 16,22-21-16,0 21 15,21 0-15,0 1 0,0-1 16,0 0-16,21 0 15,0 0-15,22 0 16,-22-21-16,0 0 0</inkml:trace>
  <inkml:trace contextRef="#ctx0" brushRef="#br0" timeOffset="27006.24">21294 3874 0,'0'-22'0,"0"44"0,0-65 0,21 43 0,0-42 16,-21 21-16,21 0 15,0-1-15,0 22 0,22 0 16,-22-21-16,0 21 0,0 0 16,0 0-16,1 21 0,20 1 15,-21-1-15,-21 21 16,0 22-16,0-43 0,0 21 16,0 43-16,-21-43 15,21 0-15,-42 43 0,20-64 16,1 22-16,0-22 0,21 0 15,-21 0-15,0 0 16,0 0-16,21-42 16,0 0-1,0 0-15,0 0 0,0-22 16,21 22-16,0-21 0,0 21 16,0-22-16,0 1 0,43-43 15,-43 43-15,0 0 0,22-1 16,-22 1-16,21 21 0,22-64 15,-43 64-15,21-21 0</inkml:trace>
  <inkml:trace contextRef="#ctx0" brushRef="#br0" timeOffset="27285.08">20807 3471 0,'0'0'0,"-21"22"0,-1-22 16,44 0-1,-1 0-15,21 0 0,-21 0 0,22 0 16,20 0-16,-21 0 0,1 0 0,20 0 16,-20 0-16,62-22 15,-62 22-15,20 0 0,-20 0 0,-1 0 16,0 0-16,-21 0 0,22 0 15,-64 0 1,-1 0-16,-41 0 16,21 0-16</inkml:trace>
  <inkml:trace contextRef="#ctx0" brushRef="#br0" timeOffset="28671.33">317 6096 0,'-21'0'0,"0"-21"16,21 0 15,21 21-31,0 0 16,1-21-16,-1 21 0,0 0 15,0 0-15,0 0 16,0 21-16,-21 0 0,0 0 0,0 0 0,0 0 16,0 1-16,0-1 15,-21 21-15,0-21 0,-21 22 16,-1-22-16,-41 42 0,41-20 15,1-22-15,0 0 0,21-21 16,-22 21-16,1 0 0,42-42 31,0 0-15,21 21-16,0-21 0,43 0 16,-43-1-16,64 22 15,-64 0-15,21 0 0,0 0 16,1 22-16,-1-22 0,0 21 15,1 21-15,-1-21 0,-21 22 16,-21-22-16,0 21 0,0 0 0,0-20 16,-21 20-16,0 0 0,-21-21 15,-43 43-15,21-43 0,1 0 16,21 0-16,-22-21 0,22 0 16,-64 22-16,106-44 31,0 1-31,0 0 0,0 0 15,0 0 1,0 0-16,0-1 16,0 1-16,0 0 15</inkml:trace>
  <inkml:trace contextRef="#ctx0" brushRef="#br0" timeOffset="28847.23">1016 6562 0,'0'0'0,"21"0"31,-21-21 16</inkml:trace>
  <inkml:trace contextRef="#ctx0" brushRef="#br0" timeOffset="29248">1799 5884 0,'0'-21'0,"0"42"0,0-63 16,-21 21-16,21 42 31,0 0-31,0 0 0,0 22 16,0-22-16,0 21 0,0 22 15,0-22-15,-21 0 0,21 22 16,0-22-16,-21 85 16,-1-63-16,1 42 0,0-43 15,21-21-15,0 1 0,-21-1 16,21-21-16,0 22 0,-21-22 16,21 0-16,0-42 15,0 0 1,0-1-16,0 1 0,-21 0 15,-1-21-15</inkml:trace>
  <inkml:trace contextRef="#ctx0" brushRef="#br0" timeOffset="29579.81">1439 6414 0,'0'0'0,"-21"-64"0,0 22 0,21-1 0,0-20 15,-21 21-15,21-22 16,0 22-16,0-1 0,21-20 0,0 21 16,43-43-16,-22 43 15,21 20-15,-20 1 0,20 0 16,1 21-16,63 0 0,-64 21 15,1 0-15,20 1 0,-20 20 16,21 0-16,42 64 16,-64-42-16,-21-22 0,1 21 15,-1 1-15,-42-1 0,-21 149 16,-21-148-16,-64 63 16,42-85-16,1 21 0,-85 22 15,84-64-15,-21 22 16,22-22-16,-1 0 0,1 0 0,-1-21 15,22 0-15,0 0 0,21 0 16,-22 0-16,43-21 16,0 0-16,0 0 15,21-1-15,1 1 0,-1 0 0,21 0 16,-21 0-16,22 0 0,-1-1 16,0 1-16,1 21 0</inkml:trace>
  <inkml:trace contextRef="#ctx0" brushRef="#br0" timeOffset="29982.58">2392 6731 0,'0'-21'16,"0"0"-16,0 0 16,21-1-16,-21 1 0,21 0 0,-21-21 15,21 21-15,0-1 0,22-20 16,-22 21-16,0 21 0,43 0 15,-22 0-15,0 21 16,1 0-16,-22 0 0,42 43 16,-42-22-16,1-21 15,-22 22-15,0-22 0,0 21 16,0 22-16,0-43 0,0 21 16,0 1-16,-22-43 15,22 21-15,-21-21 0,0 0 16,21-21-1,0-1 1,0 1-16,0 0 0,0 0 16,0 0-16,21 0 0,0-43 15,1 43-15,-1-43 16,0 43-16,0 0 0,43-21 16,-1-1-16,-21 22 15,1 21-15,-22 0 0,64 0 16</inkml:trace>
  <inkml:trace contextRef="#ctx0" brushRef="#br0" timeOffset="31074.95">3619 6668 0,'0'-22'16,"-21"1"-1,21 0-15,0 0 16,0 0-16,-21 0 0,0-1 15,0 1-15,21 0 0,-21 0 0,-1 0 16,1 21-16,-21-21 16,21 21-16,0 0 0,-1 0 15,-20 21-15,21 0 0,-21 42 16,20-20-16,-20-1 0,21 0 16,0-20-16,0 20 0,-1 43 15,1-43-15,21-21 0,-21 43 16,0-22-16,21-21 0,0 0 15,0 0-15,21-21 16,0 0-16,0 0 16,1 0-16,-1-21 0,0 21 0,42-42 15,-20 0-15,-22 20 16,21 1-16,-21-21 0,22 21 16,20-85-16,-42 64 15,-21-1-15,0 22 0,0 0 16,0 0-16,0 0 0,0 42 31,0 0-31,-21 0 0,0 21 16,21-20-16,-21-1 0,21 21 15,0-21-15,0 22 0,0-22 16,0 0-16,0 0 0,0 21 0,0-20 16,0-1-16,21 0 0,0-21 15,0 0-15,1 21 0,41-21 16,-42 0-16,22 0 0,41-21 15,-41 0-15,20 0 16,-21-1-16,1-20 0,41-21 16,-62 20-16,-1 22 15,0-21-15,-21-1 0,0 22 16,21-21-16,-21 21 0,0 0 16,0 42-1,0 0 1,0 0-16,0 0 0,-21 22 0,21-22 15,-21 0-15,21 21 16,0-21-16,0 43 0,0-43 0,0 0 16,0 0-16,0 1 0,0-1 15,0 0-15,21-21 16,0 0 0,0 0-16,0 0 0,1-21 15,-1 0-15,21-1 0,0 1 16,22-63-1,-43 62-15,-21-20 0,42 0 16,-42 21-16,0-1 0,0 44 31,0 20-15,0-21-16,0 0 0,0 0 16,0 22-16,-21-22 15,21 0-15,0 43 0,0-43 16,0 0-16,21 0 15,1 0-15,-1-21 0,21 0 0,-21 0 16,0 0-16,106 0 16,-105 0-16,20-21 0,0 0 15,-21 21-15,64-85 16,-64 64-16,0-21 0,1-43 16,-22 43-16,0-1 15,0-62-15,-22 62 0,-41-20 16,42 20-16,0 22 0,-22 21 15,22 0-15,-64 0 16,43 0-16,21 21 0,-21 22 16,20-22-16,22 0 15,0 0-15,0 0 0,22 1 16,-1-22-16,21 0 0,-21 0 0,22 0 16</inkml:trace>
  <inkml:trace contextRef="#ctx0" brushRef="#br0" timeOffset="31631.64">5461 5863 0,'0'0'0,"0"-42"0,0 0 16,0 20-16,-21 1 0,-22 0 16,22 21-16,0 0 0,0 21 15,0 0-15,0 1 0,-1 20 0,-20 43 16,21-22-16,0-21 15,21 22-15,-21-1 0,-1 1 0,1 84 16,0-84-16,21 20 0,-21-20 16,21-1-16,-21 1 0,21 42 15,0-43-15,0-21 0,0-20 16,0 41-16,0-42 16,0 0-16,0 1 0,21-22 15,0 0 1,-21-22-16,21-20 0,-21 0 15,21 21-15,1-22 0,-22 1 16,21 0-16,21-43 0,-42 43 16,42-1-16,-20 1 0,-1 0 15,21 20-15,-21-20 0,22 21 16,-1 21-16,-21 0 0,106 0 16,-106 21-16,22 0 15,-22 22-15,0-22 0,21 85 16,-42-64-16,0 0 0,0 1 15,0-22-15,-21 21 0,-21 22 16,-1-43-16,1 0 0,-85 42 16,85-41-16,-1-22 15,1 21-15,0-21 0,-1 0 16,-20 0-16,42 0 0,0 0 16,-1-21-16,22-1 15,0 1-15,22 0 16,-1 0-16,21 0 0,-21 21 0,22-21 15,-1-1-15</inkml:trace>
  <inkml:trace contextRef="#ctx0" brushRef="#br0" timeOffset="32097.37">6265 6646 0,'21'-21'15,"-42"42"-15,42-63 0,-21 21 0,0 0 0,0 0 16,0-1-16,-21 22 15,0-21-15,-64 21 16,64 21-16,-21 1 0,-43 20 16,64 0-16,-21-21 15,-1 22-15,1-22 0,21 21 0,0-21 16,-43 43-16,43-22 0,21-21 16,0 1-16,0-1 15,0 42-15,21-63 16,0 21-16,43-21 0,-43 0 15,21 0-15,-20 0 0,20 0 16,-21-21-16,64 0 0,-64 0 16,21 0-16,-21 0 0,1-1 15,-1-20-15,0 21 0,21-43 16,-42-41 0,0 83-16,0 44 15,0-1 1,-21 0-16,21 0 0,-21 21 0,0-20 15,21-1-15,0 0 0,0 21 16,0-21-16,0 1 0,0 20 16,0-21-16,42 0 15,-21-21-15,0 0 16,1 0-16,-1 0 0,21 0 16,22-21-16,-22 0 15,0 0-15,43-22 0</inkml:trace>
  <inkml:trace contextRef="#ctx0" brushRef="#br0" timeOffset="32335.23">6858 6646 0,'0'0'0,"21"-42"0,0 21 16,22-64 0,-43 64-16,0 0 0,0 0 15,-22 21-15,-20 21 16,21 0-16,-21 43 16,20-43-16,1 21 0,-42 43 15,42-43-15,21-21 0,-22 64 16,1-64-16,21 0 0,0 22 15,0-22-15,0 0 0,43 21 16,-1-42-16,-21 0 0,21 0 16,-20 0-16,20 0 0,85-21 15,-21-42 1,-64 41-16,-21 1 0,22-21 16,-22 0-16,0-1 15</inkml:trace>
  <inkml:trace contextRef="#ctx0" brushRef="#br0" timeOffset="32868.44">7429 6181 0,'0'-43'0,"0"86"0,0-149 16,0 85-16,0-22 0,0 22 16,0 0-16,0 42 15,-21 0-15,0 1 0,0-1 16,0 21-16,21 0 0,-21 1 16,-1-1-16,1 22 0,-21 41 15,21-41-15,-22 84 16,22-106-16,-21 43 15,21-43-15,21-20 0,-21 20 16,21-21 0,0-42-1,21 0-15,0 0 16,21-43-16,1 43 0,-22-21 16,21 20-16,-21-20 15,22 0-15,62-22 0,-62 22 0,-1 21 16,22-22-16,-43 22 15,0 21-15,21 0 16,-42 21-16,0 22 16,-21-22-16,0 0 0,0 0 15,-22 0-15,22 1 0,-63 20 16,62-21-16,-20-21 0,-21 21 16,20-21-16,22 21 0,-21-21 15,21 0-15,-1 0 16,22 22-16,0-1 0,0 0 15,0 0 1,22 0-16,-22 0 0,21 1 0,0-1 16,0 0-16,0 0 0,0 0 15,1 0-15,-1 1 16,0-1-16,0 0 0,0-21 0,0 0 16,1 0-16,-1 0 15,0 0-15,0 0 0,21 0 16,64 0-16,-63-21 15</inkml:trace>
  <inkml:trace contextRef="#ctx0" brushRef="#br0" timeOffset="33166.78">8191 6668 0,'0'-22'0,"0"44"0,0-65 16,0 1-16,-21 21 0,-21 0 16,21 21-16,-22 0 0,22 0 0,-21 0 15,0 0-15,-43 21 16,64 0-16,-22 0 0,1 21 15,21-20-15,21-1 0,0 21 16,0-21-16,0 0 16,21 1-16,0-1 0,22 0 0,62 21 15,-83-42-15,20 21 16,0 1-16,-21-22 0,1 21 16,-1-21-16,-21 21 15,0 0-15,-21-21 16,-1 0-16,-20 0 15,21 0-15,-85 0 0,85 0 16,0 0-16,0 0 0,-22 0 16,22-21-16,21 0 15</inkml:trace>
  <inkml:trace contextRef="#ctx0" brushRef="#br0" timeOffset="34365.1">9927 6435 0,'0'0'15,"-21"-21"-15,0-1 0,0 22 16,-1 0-16,1 0 0,-21 0 16,21 0-16,0 0 0,-22 43 15,22-1-15,0 22 16,0-43-16,0 21 0,-1 22 15,22-22-15,0 0 0,0 1 16,0-22-16,0 0 0,0 0 16,0 0-16,22-21 0,-1 0 15,21 21-15,0-21 0,1 0 16,41 0-16,-62-21 0,20 21 16,0-21-16,1 21 0,-22-21 15,42-21-15,-63 20 16,0 1-16,0-21 0,0 0 15,-42-1-15,21 1 16,0 21-16,-64-43 0,64 64 16,0-21-16,21 0 31,42 21-31,-21 0 0,21 0 0,-20-21 16,41 21-16,-21 0 0,1-21 15,20-1-15,-20 1 0,126-21 16,-84 21-1,-43 0-15,-21 21 0,21-22 0,1 1 16,-22 0 0,-21 0-1,0 42 17,0 0-17,-21 0-15,21 1 0,0 20 16,0 0-16,-43 43 0,43-43 15,-21 1-15,21 20 0,0-21 16,-21 22-16,-21 42 16,42-43-16,-21 1 0,21 63 15,-22-43-15,22-20 0,-21 190 16,21-169-16,-21 84 16,21-84-16,0-1 0,0 107 15,0-85-15,0-22 0,0 107 16,0-107-16,0 22 0,0-21 15,0 21-15,42 148 16,-20-191-16,-22 22 0,0-22 16,21 22-16,-21-21 0,21-1 0,0 43 15,-21-64-15,0 1 0,0-1 16,0-21-16,0 0 0,0 0 16,-21 1-16,0-1 0,0-21 15,-1 0-15,1 0 0,0 0 0,0-21 16,0-1-16,0 1 0,-1 0 0,-20 0 15,-21-64-15,41 22 16,-20 20-16,-43-84 16,43 64-16,-21-22 0,20 1 0,1-1 15,0-21-15,-1 0 0,-20-105 16,42 105-16,21-127 16,21 106-16,0 21 0,0 0 0,21 0 15,22 1-15,-22 20 0,85-84 16,-63 105-16,-1-21 0,1 43 15,-1-21-15,-20 20 0,20 1 0,43-43 16,-64 64-16,43-21 16,-64 21-16,0-1 0,0 1 15,-21 0-15,0 0 16,0 0-16,0 0 16,0-1-1,-21 22-15,21-21 16,0 0-16,0 0 0</inkml:trace>
  <inkml:trace contextRef="#ctx0" brushRef="#br0" timeOffset="34880.8">12552 6265 0,'0'0'0,"0"-21"0,0 0 16,0 0-16,0 0 15,-21 21-15,-1 0 16,1 0-16,0 0 0,0 0 16,-21 0-16,20 0 0,-20 0 0,21 0 15,-21 21-15,-1 0 0,1 0 16,21 0-16,-22 22 0,-41 63 15,63-43-15,-1-21 0,22 1 16,0-1-16,0-21 0,0 64 16,22-64-16,-1 0 0,63 43 15,-41-43-15,-1-21 16,-21 21-16,22-21 16,41 0-16,-63 0 0,22 0 15,41 0-15,-62-21 16,-1 0-16,0 21 0,0-21 15,0-1-15,0 1 0</inkml:trace>
  <inkml:trace contextRef="#ctx0" brushRef="#br0" timeOffset="35397.51">13462 6350 0,'21'-21'0,"-42"42"0,63-42 0,-21 0 16,1 0-16,-22-1 0,21 1 15,-21 0-15,0 0 16,0 0-16,-21 21 16,-1-21-16,1 21 0,0 0 15,0 0-15,-21 0 0,-1 0 16,-41 21-16,41 0 15,-20 0-15,20 0 0,1 0 0,0 1 16,-43 62-16,64-63 16,21 1-16,0-1 15,0 0-15,0 0 0,21 21 16,21-42-16,-20 22 0,62-1 16,-41-21-16,20 21 0,22-21 15,-43 21-15,43 0 16,-64-21-16,21 21 0,-21-21 0,22 22 15,-43-1-15,0 0 0,0 0 16,0 0-16,-43 0 16,22-21-16,0 22 15,-64-22-15,43 0 0,0 21 16,-1-21-16,-20 21 0,-106-21 16,147 0-1,1 0-15,0 0 0,0 0 0,0 0 16,42-21-1,0 0-15,0 21 16,22-22-16,-22 22 0</inkml:trace>
  <inkml:trace contextRef="#ctx0" brushRef="#br0" timeOffset="35835.26">14351 6371 0,'0'0'0,"21"-21"0,-21 0 0,0 0 16,0 0-16,-21-1 15,-21 22 1,-1 0-16,1 0 0,0 0 0,-1 0 16,1 0-16,-22 0 0,22 22 0,-21-1 15,20 0-15,1 0 0,21 0 16,-43 43-16,43-43 0,21 0 15,0 0-15,0 0 0,0 1 16,42 41 0,-20-42-16,20 0 0,43 1 15,-43-1-15,0 0 0,1-21 16,-1 21-16,0 0 0,43 0 16,-64 1-16,21-1 0,-20 0 15,-22 0-15,0 0 16,-22-21-16,-62 43 15,63-43-15,-22 0 0,-20 0 16,20 0-16,1 0 0,-43 0 16,43 0-16,0 0 0,-22 0 15,43 0-15,0-22 0,0 1 16,21 0 0,0 0-16,0 0 0</inkml:trace>
  <inkml:trace contextRef="#ctx0" brushRef="#br0" timeOffset="36479.89">15600 6223 0,'21'0'16,"0"0"-16,0-21 0,0 21 0,1 0 16,-1-21-16,0 21 0,21-21 0,-21 21 15,22-22-15,-1 1 0,0 21 16,1-21-16,-1 0 0,0 0 0,1 21 15,-1-21-15,-21-1 16,0-20-16,-21 0 0,0 21 16,0-1-16,-63-20 0,21 42 15,-1-21-15,-84 21 16,64 0-16,-149 0 16,149 21-16,-22-21 0,21 21 15,22 0-15,0 1 0,-22 41 16,64-42-16,0 0 0,0 22 0,0-22 15,21 21-15,22-21 0,20 43 16,-20-22-16,-1 1 0,64 41 16,-64-41-16,0-1 15,1 0-15,-22 1 0,21-1 16,1 21-16,-22-20 0,-21-22 16,0 42-16,0-41 0,0-1 15,-43-21-15,22 21 0,-42-21 16,20 0-16,-84 0 0,64 0 15,-22 0-15,-42 0 0,64-21 16,-43 0-16,64-1 16,20 1-16,-20-21 0,42 21 15,0 0-15,0-43 16,0 43-16,21 0 0,22 0 16,-1-1-16,0 1 0,128-42 15,-43 42-15</inkml:trace>
  <inkml:trace contextRef="#ctx0" brushRef="#br0" timeOffset="36833.69">16108 6562 0,'0'0'0,"0"21"0,-21-21 16,21 21-16,0-42 31,0 0-31,21 0 0,0 21 15,0-22-15,0 1 0,22 0 16,-22 0-16,0 0 0,0-22 16,0 22-16,0-21 15,-21 21-15,0 0 0,0-1 16,-21 22-16,-42 0 16,42 0-16,-22 0 0,1 22 15,21-1-15,-22 21 0,-41 64 16,63-85-16,-22 64 15,43-43-15,0-21 0,0 43 16,0-43-16,0 0 0,21 0 16,1 0-16,-1 1 0,0-22 0,42 21 15,-20-21-15,41 0 16,-41 0-16,-1-21 16,85-1-16,-85 1 0</inkml:trace>
  <inkml:trace contextRef="#ctx0" brushRef="#br0" timeOffset="37116.51">17187 5630 0,'0'-21'0,"0"42"0,0-84 0,0 42 0,0 0 16,-21 21-16,0 0 0,0 0 15,0 0-15,-1 21 0,-20 63 16,21-41-16,-21 20 0,20 1 15,-20-1-15,21 1 0,-43 42 16,43-43-16,-21 1 0,-22 126 16,43-126-1,-21 41-15,42-62 0,0-1 16,0 22-16,0-43 0,0 21 16,0-21-16,21 0 15,0-21-15,0 0 0,1 0 16,41-21-16,-42 0 15</inkml:trace>
  <inkml:trace contextRef="#ctx0" brushRef="#br0" timeOffset="37479.83">17039 6435 0,'0'0'0,"-21"0"15,42-21 32,0 21-47,0-22 0,1 22 0,-1-21 16,21 21-16,-21-21 0,22 0 15,-22 21-15,0-21 0,-21 0 16,0-1 0,-42 22-1,20 0-15,1 0 0,-21 0 16,21 22-16,-22-1 0,22 0 15,-21 0-15,0 43 0,-1-22 16,22-21-16,21 43 16,-21-43-16,21 21 0,0-21 15,0 0-15,0 1 0,21 20 16,0-42-16,0 21 0,43-21 16,-22 0-16,85 0 15,-84-21-15,-1 0 0,21 21 16</inkml:trace>
  <inkml:trace contextRef="#ctx0" brushRef="#br0" timeOffset="37714.69">17801 6265 0,'0'-21'0,"0"42"0,0-63 0,0 21 16,-21 21-16,0 0 16,0 0-16,-22 0 0,22 21 15,0 0-15,-21 0 0,20 1 16,1 20-16,-21 21 0,21-20 15,0-1-15,21 0 0,0-20 16,0 20-16,0 0 16,0 1-16,21-22 0,21 0 15,-21 0-15,0-21 0,43 0 16,-43 0-16,21 0 0,43 0 16,-43-21-16,-20 0 0,20 0 15,0-1-15</inkml:trace>
  <inkml:trace contextRef="#ctx0" brushRef="#br0" timeOffset="38019.51">18648 5694 0,'0'0'0,"0"-21"16,0 0-16,0-1 0,0 1 16,-21 21-16,-1 0 0,1 0 0,0 21 15,0 1-15,0-1 0,0 21 16,-64 85-16,64-85 15,-43 64-15,43-42 16,0-22-16,-21 64 0,20-43 16,22-20-16,-21 63 15,0-64-15,0 85 16,21-85-16,0-21 0,0 22 16,0-22-16,0 0 0,0 0 15,21-21-15,0 0 16,0 0-16,1 0 0,20-42 15,-21 42-15,0-21 16,22-22-16,-22 22 0,21-21 0</inkml:trace>
  <inkml:trace contextRef="#ctx0" brushRef="#br0" timeOffset="38400.81">18754 6244 0,'0'-21'16,"0"42"-16,-22-42 15,1 42 1,0 0-16,0 1 0,0-1 0,0 21 15,-1 0-15,1-20 0,0 20 16,0 0-16,21 1 0,0-22 16,0 21-16,0-21 0,0 43 15,0-43-15,0 21 16,21-42-16,0 21 0,22-21 16,-22 0-16,0 0 0,21 0 15,-21 0-15,22 0 0,-1-21 16,0 0-16,-20 0 0,20-21 15,-21-1-15,0 1 0,-21-43 16,0 43-16,0 0 0,0-22 16,0 43-16,-21-21 15,0 20-15,0 22 0,-22 0 16,1 0-16,21 0 0,-21 22 16,20-1-1,1 0-15,0 21 0,21 1 16,0-22-16,0 21 0,0-21 15,0 0-15,0 1 0,21-22 16,22 21-16,-1-21 16</inkml:trace>
  <inkml:trace contextRef="#ctx0" brushRef="#br0" timeOffset="38805.11">19219 6329 0,'0'0'15,"0"-21"-15,0 0 0,0-1 0,21 1 16,-21 0-16,22 0 16,-1 0-16,0 21 15,0-21-15,0 21 0,0 0 16,1 0-16,-1 0 16,0 0-16,-21 21 0,21 0 15,-21 0-15,21 0 0,-21 0 0,0 1 16,0 20-16,0 0 0,0 1 15,0 41-15,0-41 16,-21-22-16,0 63 16,21-62-16,-42 62 15,42-63-15,-22-21 0,22 22 16,0-44 15,0 1-31,0 0 0,0 0 16,0-21-16,22 20 0,20-41 15,-21 21-15,0-1 0,22-41 16,-1 62-16,21-62 16,-41 41-16,20 22 0,21-42 15,-41 42-15,-1-1 16</inkml:trace>
  <inkml:trace contextRef="#ctx0" brushRef="#br0" timeOffset="39112.11">18478 5715 0,'-21'0'0,"42"0"0,-63 0 0,63 0 15,0 0 1,22 0-16,-1 0 0,0 0 16,22 0-16,-1 0 0,64 0 15,-63 0-15,-1 0 16,128 0-16,-149 0 16,106 0-16,-84 0 15,-22 0-15,-21 0 0,1 0 16,-1 0-16</inkml:trace>
  <inkml:trace contextRef="#ctx0" brushRef="#br0" timeOffset="39331.31">20637 6668 0,'-21'0'0,"42"0"0</inkml:trace>
  <inkml:trace contextRef="#ctx0" brushRef="#br0" timeOffset="64270.14">10731 12192 0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9T04:48:17.7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1037 296 0,'0'0'0,"0"-21"16,-21 0-16,21-21 0,-21-1 16,21 22-16,-21-21 15,-1 21-15,22 42 32,0 0-32,0 21 0,0 1 15,0-1-15,0 22 0,0-1 16,0 43-16,22-43 0,-22 22 15,0-21-15,21-1 0,-21 1 16,0 63-16,0-64 16,0 43-16,0-64 0,0 1 15,0-1-15,0-21 0,0 0 16,0 22-16,0-22 0,0 0 16,0 0-1,-21-21 1,-1-21-1,1 21-15,21-21 0,-21 0 16,0-1-16,0 1 0</inkml:trace>
  <inkml:trace contextRef="#ctx0" brushRef="#br0" timeOffset="699.59">360 847 0,'0'0'0,"-21"-21"0,-1-1 15,1-20-15,0 21 16,0-21-16,21 20 0,0-20 16,0-43-1,0 43-15,0 0 0,21-1 16,0 1-16,43-64 0,-22 64 16,-21 0-16,22-1 15,-1 1-15,0 0 0,43-22 0,-43 64 16,1 0-16,41 0 15,-41 0-15,-1 0 0,0 0 16,1 0-16,-1 21 0,64 106 16,-64-63-16,0-1 0,1 22 15,-22-22-15,21 1 0,1 84 16,-22-84-16,0 20 0,-21-20 16,0-1-16,0 1 0,0 84 15,0-106 1,0 22-16,0-43 0,0 0 15,0 0-15,-21-21 16,0 0 0,21-21-16,-22-21 0,22 21 15,0-22-15,0 1 0,0 0 0,0-22 16,0 1-16,0-1 0,43-21 16,20-42-16,-20 43 15,-1 20-15,0-20 0,22 20 0,-22 1 16,22-1-16,-22 1 15,21 20-15,-20 22 0,41-21 16,-41 42-16,41 21 16,-41 0-16,-1 21 0,-21 1 0,22-1 15,-22 22-15,21 126 16,-42-126-16,0-1 0,0 22 16,0-22-16,0 22 0,0 42 15,-21-64-15,0 1 16,21-22-16,0 1 0,-21-1 0,-1 21 15,1-41-15,21-1 16,0 21-16,0-63 47,0 0-31,0 0-16,0-1 15,0 1-15,21 0 0</inkml:trace>
  <inkml:trace contextRef="#ctx0" brushRef="#br0" timeOffset="4636.34">2879 1080 0,'21'0'0,"0"0"15,-21-22 1,21 22-16,0-21 16,-21 0-16,21 0 0,1 21 15,-22-21-15,0 0 0,0-1 16,0-20-16,0 21 0,0 0 16,0 0-16,0-22 0,0 22 0,-43-21 15,22 21-15,-21-1 16,21 22-16,-1 0 0,-20-21 0,-21 21 15,20 0-15,1 21 16,0 1-16,-1-1 0,-20 0 16,-22 64-16,43-22 15,-85 85-15,106-105 16,-1-1-16,1 21 0,21-41 16,0 20-16,0 21 0,0-41 15,21-1-15,1 0 16,-1 0-16,21-21 0,22 0 15,-1 0-15,106-21 16,-105 0-16,-22 0 0,1-1 16,-1-20-16,21-21 15,-20 20-15,-22 22 0,0-21 16,0-1-16,0-20 0,1-1 16,-22 22-16,21 21 0,-21-21 15,0 20-15,0 44 31,0 20-31,-21-21 0,21 21 16,0 1-16,-22-22 0,1 106 16,21-106-16,0 21 15,0-20-15,0 20 0,0-21 16,21 21-16,1-20 0,-1-22 16,0 21-16,0-21 0,21 21 15,-20-21-15,41 0 0,-21 0 16,-20-21-16,20 0 15,0 21-15,1-22 0,20-41 16,-21 42-16,-20-22 0,20 1 16,-21 0-16,0-1 0,43-84 15,-64 85-15,0 21 16,0-21-16,0 20 0,0 1 16,0 42-1,-21-21-15,-1 43 0,1-1 16,0 0-16,0 22 15,0-22-15,21 1 0,-21 20 16,-1-42 0,1 22-16,21-1 0,0-21 15,-21 0-15,21 0 0,0 1 16,-21-22-16,21 21 0,0-42 31,0-1-15,21 1-16,0 0 0,-21 0 15,21-21-15,1-1 0,-1 1 16,0 0-16,0-1 0,43-41 16,-43 41-16,21 1 0,-21 0 15,22 20-15,-22 1 0,42 0 16,-42 21-16,1 0 16,-1 42-16,0-20 0,-21 20 15,0-21-15,0 21 0,0 85 16,0-84-16,0-1 15,0-21-15,0 0 0,0 64 16,21-64-16,0-21 16,-21 21-16,21-21 0,1 0 15,20 0-15,-21 0 0,0 0 16,0 0-16,1 0 16,-1-21-16,42-21 0,-20-22 15,-22 43-15,21-21 16,-21 0-16,0-1 0,22-63 15,-22 64-15,0 0 0,-21-1 16,0 1-16,21 21 0,-21 0 16,0 0-16,0 42 15,0 0 1,-21 0-16,21 21 0,0 1 0,-21-1 16,21 0-16,-21-20 0,21 62 15,0-41-15,0-1 0,0-21 16,0 0-16,0 22 0,0-1 15,21-42-15,0 21 0,0 0 16,0-21-16,64 0 16,-64 0-1,0-21-15,43-21 0,-22 21 16,1-43-16,-1 43 16,-21-21-16,21-64 0,-20 63 15,20-41-15,-21 41 16,0 22-16,-21-21 0,0 21 15,0 42 1,0 0-16,0 0 16,0 0-16,0 22 0,0-1 15,0 0-15,0-20 0,0 62 16,0-63-16,0 43 16,0-43-16,21 21 0,22 1 15,-22-43-15,0 21 16,43-21-16,-22 0 0,-21 0 15,21 0-15,1 0 0,20 0 16,22 0-16,-43-21 0,85-43 16,-84 22-16,-1 21 15,0-22-15,-21 1 16,1 0-16,20 21 0,-42-64 0,0 43 16,0-1-16,0 22 15,-21-21-15,0 21 0,-22-22 16,22 43-16,-21 0 0,21 0 15,-22 0-15,-63 21 16,85 22-16,-21-22 0,21 21 16,0 1-16,-1-1 0,-20 43 15,42-43-15,-21 0 0,21-21 16,0 22-16,0-1 0,0 22 16,21-43-16,0 0 0,-21 0 15,21-21-15,43 0 16,-22 0-16,-21 0 0,22 0 15,-22-21-15,0 0 16,21 0-16,-20-1 0,-1-20 16,42-85-16,-63 85 15,21-64-15,1 64 16,-22-1-16,0 1 0,0 21 16,0 0-16,0 42 15,0 0 1,0 0-16,0 0 0,0 22 15,0-1-15,0-21 0,0 21 16,0 1-16,0-1 0,0 22 16,21-43-16,0 21 0,0 0 15,0-20-15,-21-1 0,21 0 16,1-21-16,62 21 16,-41-21-16,-22 0 0,21 0 15,-21 0-15,22-21 0,-1-21 16,-21 20-16,21-20 0,1-21 15,-22-1-15,0 1 16,43-64-16,-43 63 0,0-63 16,-21 42-16,21 1 15,-21-43-15,0 63 16,0 1-16,0 20 0,0 1 0,0 0 16,-21 21-16,0 42 15,21 0-15,0 21 16,-21 1-16,21 20 0,-22 43 15,1-21-15,21-22 0,0 1 16,0-1-16,0 1 0,0-1 0,0 1 16,0-1-16,0 85 15,0-105-15,21 20 16,1-42-16,-1 0 0,42 1 16,-42-22-16,22 0 15,-22 0-15,0 0 0,21 0 0,1-22 16,-1 1-16,-21 0 15,0 0-15,22 0 0,-22-22 16,42-105-16,-41 106 16,-22 0-16</inkml:trace>
  <inkml:trace contextRef="#ctx0" brushRef="#br0" timeOffset="14158.52">8869 402 0,'0'0'0,"0"-21"16,21 21-1,-21-21-15,21 21 0,-21-21 0,0 0 16,21 21-16,0-22 0,1 1 16,-22 0-16,21 0 0,0-21 0,0 20 15,0 1-15,-21-21 0,21 0 16,1-1-16,-1 22 0,0 21 15,-42 0 17,-22 0-32,1 0 0,0 0 0,-1 0 15,-20 0-15,-1 0 0,1 0 16,-1 0-16,22 0 0,-85 0 16,85 0-16,-22 0 0,-42 0 15,64 0-15,0 0 0,-43 106 16,43-21-16,-1-1 15,22 1-15,0-22 0,0 22 0,21 127 16,0-149 0,21 1-16,0-1 0,0 1 15,22 20-15,-1-41 0,0-1 16,22 22-16,-22-43 16,22-21-16,20 21 0,-20-21 15,63 0 1,-64 0-16,1-21 0,63-22 0,-64 22 15,43-63 1,-42 41-16,-22-20 0,43-43 16,-43 42-16,-21 1 0,22-64 15,-43 63-15,0-20 0,0 20 16,0 1-16,0-22 0,-43-63 16,1 84-16,0 22 0,-1 42 15,-20 0-15,-1 0 0,-63 0 16,43 0-16,20 0 0,-84 0 15,84 0-15,1 0 16,21 0-16,-22 0 0,22 0 0,-1 42 16,22 22-16,0-22 0,0 22 15,21 42-15,0-43 0,0-21 16,21 1-16,21-1 0,-20 22 16,62 20-16,-41-41 0,20 20 15,1-21-15,-1 22 16,1-22-16,105 128 15,-106-128-15,22 64 16,-64-64-16,0 0 0,1 43 16,-22-43-16,-22 1 0,1-1 15,0 0-15,-21 1 0,-64 20 16,42-42-16,22 1 0,-21-1 0,20 0 16,-20-21-16,-43 0 15,85-21-15,-22 0 0,22-1 16,0 1-16,21-21 0,0 0 15,0-1-15,0 1 0,0 21 16,0-22-16,64-62 16,-22 62-16,0 1 15,1 0-15,20-22 0</inkml:trace>
  <inkml:trace contextRef="#ctx0" brushRef="#br0" timeOffset="14553.67">9356 635 0,'0'0'0,"21"-21"0,0 21 31,-21 21-31,0 0 16,0 0-16,0 1 0,0 41 15,0-21-15,0 1 16,0 20-16,0-20 0,0 62 16,0-62-16,0-22 0,0 0 15,0 0-15,21 0 0,0 22 16,0-43-16,1 0 15,-1 0-15,0 0 0,21 0 16,22-43-16,-43 22 0,21 0 16,-21-21-16,1 21 0,20-22 15,0-63-15,-21 64 0,1 0 16,-1-1-16,0-20 16,-21 42-16,0-22 0,21 1 0,-21 21 15,0 0 1,-21 21-1,0 21 1,21 0-16,0 0 16,0 0-16,0 1 15,0-1-15,0 0 0,0 0 16,21 0-16,-21 0 16</inkml:trace>
  <inkml:trace contextRef="#ctx0" brushRef="#br0" timeOffset="15176.74">10075 931 0,'0'0'0,"21"0"0,1 0 0,-1 0 0,0 0 0,0 0 16,0-21-16,0 0 15,1 21-15,-1-21 0,0 0 0,0 0 16,0-22-16,0 1 16,-21 21-16,0-22 0,0 22 15,0 0-15,0 0 0,0 0 16,-21 21-16,0 0 15,0 0-15,0 0 16,0 0-16,-1 21 0,-20 21 16,21-21-16,0 1 0,0 20 15,21 0-15,0-21 0,-22 106 16,22-105-16,0 41 16,0-21-16,43 22 15,-22-43-15,21-21 16,-21 0-16,1 21 0,20-21 0,21 0 15,-20 0-15,-22-21 16,21 0-16,1 21 0,-1-42 0,64-43 16,-43 43-1,1-22-15,-22 22 0,0-1 16,1-20-16,-43 21 16,0 20-16,0 1 0,0 0 0,-21 0 15,-1 21-15,1 0 0,0 0 16,-21 0-16,-22 0 15,43 0-15,0 0 0,0 42 16,21-21-16,0 43 16,0-43-16,0 21 0,42 22 15,-21-22-15,43 43 16,-64-43-16,21-21 0,-21 1 16,21-1-16,-21 0 0,0 0 15,-21-21 1,0 0-16,0 0 0,-1 0 15,1 0-15,0 0 0,0 0 16,-21-21-16,20 0 0,22 0 16,0-1-16,0 1 0,0 0 15,0 0-15,0-21 16,22-22-16,-1 22 0,0 21 16</inkml:trace>
  <inkml:trace contextRef="#ctx0" brushRef="#br0" timeOffset="16470.57">11493 21 0,'-21'0'0,"42"0"0,-63 0 16,21 0-16,0 0 15,21 21-15,-21 1 0,-1 20 16,1 0-16,0 1 0,0 41 15,0-41-15,0-1 16,-1 21-16,22-20 0,-21 20 0,-21 85 16,21-105-1,0 63-15,21-64 0,0 85 16,0-106 0,0 43-16,0-43 15,0 0-15,21-21 0,0 21 0,0-21 0,0 0 16,22 0-1,-22 0-15,21-21 0,0 0 16,1 0-16,20-43 16,-42 22-16,22-1 0,-1-20 15,-21 42-15,0-22 0,-21 1 16,22 21-16,-1 0 16,-21 42 15,0 0-31,-21 0 0,-1 22 15,22-1-15,0-21 0,-21 43 16,21-43-16,0 42 16,0-42-16,0 1 15,0-1-15,0 0 16,21-21-16,1 0 0,-1 0 16,42 0-16,-20 0 15,20-21-15,-21 0 0,1-1 16,-1-20-16,0 21 0,1-21 15,-1 20-15,22-62 0,-43 63 16,0-1-16,21-20 16,-42 21-16,0 0 0,0 42 31,0 0-31,-21 0 0,0 22 16,21-22-16,0 21 0,0-21 15,-21 22-15,21-22 0,0 42 16,0-42-16,0 1 0,0 20 15,21-21-15,0-21 16,0 21-16,0-21 0,1 0 16,-1 0-16,0 0 0,0 0 15,0 0-15,-21-21 16,0-21-16,0 21 16,0-22-16,0 1 15,0 21-15,-21-43 16,0 22-16,21 21 0,-21 0 0,0-1 15,21 1-15,0 0 16,-22 0-16,22 0 0,0 0 16,22 21-1,-1 0-15,0-22 0,0 22 16,21 0-16,-20 0 0,41-21 16,-42 21-16,43 0 15,-43 0-15,0 21 0,21 1 16,-20-1-16,-22 0 0,21 21 15,-21 1-15,0-22 0,0 21 16,0-21-16,0 22 0,0-1 16,0 0-16,0-21 15,0 22-15,0-22 16,0 0-16,0 0 0,-21 0 16,-1-21-1,22-21 16,0 0-31,0-21 0,0 21 16,0-1-16,22-20 0,-1 0 16,0-1-16,0 1 0,0 0 15,22-1-15,-22 1 0,21 21 0,0-21 16,22-1-16,-22 22 0,43-21 16,-43 42-16,-21 0 0,22 0 15,-22 0-15,0 21 0,21 21 16,-42 1-16,0-1 0,0 0 15,0 1-15,0-1 0,-21 0 16,0 1-16,0-1 0,0 0 0,21 1 16,-21-22-16,-1 0 0,22 0 15,-21 21-15,21-20 0,43-44 32,-22 1-17,0 21-15,21-42 0,-21 21 16,22 0-16</inkml:trace>
  <inkml:trace contextRef="#ctx0" brushRef="#br0" timeOffset="16827.52">13885 593 0,'21'-21'0,"-42"42"0,64-42 16,-43-1-16,-22 22 16,1 0-1,0 0-15,0 0 0,-21 22 0,20-22 16,-20 21-16,0 0 0,-22 21 15,43-21-15,-21 1 16,42-1-16,-21 0 0,21 0 0,0 21 16,0-20-16,21-1 15,0-21-15,0 21 0,0-21 16,43 21-16,-22-21 0,-21 0 16,43 21-16,-43-21 15,0 0-15,21 21 0,-20-21 16,-22 22-16,0-1 15,0 0-15,0 0 16,0 0-16,-22-21 16,1 21-16,0-21 0,0 22 0,-21-22 15,-1 21-15,22-21 0,-21 0 16,21 0-16,-22 0 0,-20 0 16,20 0-16,1 0 0,0 0 15,-1-21-15,-20-1 0</inkml:trace>
  <inkml:trace contextRef="#ctx0" brushRef="#br0" timeOffset="17063.41">12425 275 0,'0'0'0,"-21"0"15,21-21-15,-22 21 16,1 0 0,0 0 31,0 0-47,0 0 0,-22 21 0</inkml:trace>
  <inkml:trace contextRef="#ctx0" brushRef="#br0" timeOffset="17272.38">11176 529 0,'0'0'0,"-21"0"0,0 0 0,-1 0 32,44 0-32,41 0 0,-42 0 15,22-21-15,20 21 16,64-21-16,-85 21 15,1-21-15,-1 21 16,0 0-16,-20 0 0,20 0 16,-63 0-1</inkml:trace>
  <inkml:trace contextRef="#ctx0" brushRef="#br0" timeOffset="18291.53">0 2138 0,'0'-21'0,"0"42"0,0-63 31,0 20-15,0 1 0,42 21-1,1 0-15,-1 0 0,21 0 16,1 0-16,-1 0 0,22 0 0,-21 0 15,20 0-15,1 0 0,190 0 16,-169 0 0,21-21-16,0 21 0,0-21 0,127 21 15,-127 0-15,21-21 16,191 21-16,-170-21 0,0 21 16,1 0-16,20-22 0,1 1 15,211 21-15,-190 0 16,-22-21-16,43 21 0,-21 0 15,-1 0-15,467-21 16,-467 21-16,234-21 0,-212 21 16,-1 0-16,213-21 15,-191 21-15,-21-22 0,0 1 16,-1 21-16,1 0 0,21 0 0,-21-21 16,0 21-16,0 0 0,232 0 15,-232-21-15,0 21 0,0 0 16,-21 0-16,20 0 0,171 0 15,-192 0-15,-20-21 0,211 21 16,-233 0-16,22 0 16,147-21-16,-168 21 15,147 0-15,-169 0 0,1-22 16,105 22-16,-149-21 16,1 21-16,106 0 0,-106 0 15,-22-21-15,1 21 16,0 0-16,-22 0 0,43 0 0,-64 0 15,-20 0-15,20 0 16,-21-21-16,0 21 0,0 0 16,-42 0 15,0 0-31</inkml:trace>
  <inkml:trace contextRef="#ctx0" brushRef="#br0" timeOffset="18445.43">14414 1736 0,'0'-21'0,"0"42"0,0 0 32,0 0-17,0 0 1,0 0 0,-21-21-16</inkml:trace>
  <inkml:trace contextRef="#ctx0" brushRef="#br0" timeOffset="20128.87">1058 3006 0,'0'-21'16,"0"-1"-16,0 1 15,0 0-15,0 0 0,0 0 16,0 0-16,0-1 16,0 1-16,0 0 15,0 42 17,0 0-32,0 1 0,0-1 15,0 0-15,0 21 0,0-21 16,0 22-16,0-1 15,0 22-15,0-22 0,0 21 0,0 1 16,-21-22-16,21 64 16,-21-42-16,21 20 15,-21-41-15,21-22 0,0 21 0,0-21 16,0 0-16,0 1 0,0-1 16,0-42 15,0-1-31,0 1 15,0 0-15,0 0 0,0 0 16,0 0-16,21-1 0</inkml:trace>
  <inkml:trace contextRef="#ctx0" brushRef="#br0" timeOffset="20847.04">1503 3344 0,'0'0'0,"0"-21"0,0 42 47,0 1-31,-21-22-16,21 21 0,0 0 0,0 0 15,0 0-15,21-21 31,0 0-15,0 0-16,0 0 16,-21-21-16,21 0 0,1 0 15,-22 0-15,0-1 16,0 1-16,0 0 0,0 0 16,-22 21-16,22-21 0,-21 21 15,0 0-15,0 0 0,0 0 16,21 21-16,-21-21 0,-1 42 15,22-21-15,0 1 16,0-1-16,0 0 0,0 0 16,22 0-1,-1-21-15,0 0 16,0 0-16,0 0 16,0 0-16,1-21 0,-22 0 0,21 0 15,-21 0-15,0-1 16,0 1-16,0 0 0,0 0 15,-21 0 1,-1 21-16,1 0 0,0 0 16,0 21-1,21 0-15,-21-21 16,21 21-16,0 0 16,0 1-16,0-1 15,0 0 1</inkml:trace>
  <inkml:trace contextRef="#ctx0" brushRef="#br0" timeOffset="42832.07">2752 2836 0,'21'0'0,"0"0"16,0 0-1,-42 0 64,0-21-79,0 21 15,-1 0 1</inkml:trace>
  <inkml:trace contextRef="#ctx0" brushRef="#br0" timeOffset="43906.96">2815 2900 0,'0'21'78,"21"0"-31,0-21-47,1 0 15,-1 0-15,0 0 16,0 0-16,0 0 0,0-21 16,1 0-16,-1 21 0,0-21 15,0 21-15,0-21 0,0-1 0,1 1 16,-1 0-16,-21 0 15,21-21-15,-21 20 16,0 1-16,0 0 0,0 0 16,0 0-16,-21 0 0,0 21 15,-1 0-15,1 0 0,0 0 16,-21 0-16,21 21 0,-43 0 16,43 0-16,-21 21 0,20-20 15,1-1-15,0 21 0,-21 0 16,42 1-16,0-22 0,0 0 15,0 0-15,0 0 0,42 43 16,-21-64-16,0 21 16,22-21-16,-22 0 0,21 21 15,1-21-15,-22 0 0,21 0 16,-21 0-16,0 0 16,22 0-16,-64 0 31,-1 0-31,1 0 15,-21 0-15,0 0 0,-1 0 16,1 21-16,0 1 0,-1-1 0,1 0 16,-22 21-1,43 1-15,-21-22 0,21 42 16,21-20-16,0-22 0,0 21 16,0-21-16,0 0 0,21 22 15,0-22-15,0 0 0,22 0 16,-22 0-16,0-21 0,64 22 15,-43-22-15,-21 0 16,0 0-16,22 0 0,-22 0 0,42-22 16,-42 1-16,1 0 15,-1-21-15,0 21 0,0-1 0</inkml:trace>
  <inkml:trace contextRef="#ctx0" brushRef="#br0" timeOffset="44168.82">3323 3090 0,'0'0'0,"0"-21"16,0 42 15,21 1-31,-21-1 16,21 0-16,1 0 0,-1 0 16,0 22-16,0-22 0,0 21 15,-21-21-15,21 22 0,22-1 16,-43 0-16,21 22 15,-21-43-15,21 0 16,-21 0-16,21-21 16,0 0-1,-21-21-15,0 0 0,0 0 16,22-22-16</inkml:trace>
  <inkml:trace contextRef="#ctx0" brushRef="#br0" timeOffset="44421.67">3725 3069 0,'0'-21'0,"0"42"0,-21-42 32,0 21-32,0 0 0,0 21 0,-22 0 15,22 1-15,0 20 16,-21-21-16,20 21 0,-41 22 16,21-22-16,-1 22 15,22-22-15,21 0 0,-21 22 16,0-43-16,21 0 0,0 0 15,0 1-15,0-1 0,21-21 16,0 0-16,0 0 0,0 0 16,1 0-16,20 0 0,21-43 15,-20 22-15,-22 0 0,21 0 16,1 0-16</inkml:trace>
  <inkml:trace contextRef="#ctx0" brushRef="#br0" timeOffset="44766.98">3937 3112 0,'0'0'16,"0"21"15,0 0-31,-21 0 16,21 0-16,0 22 0,0 41 16,0-41-16,0-1 0,0 21 15,0-20-15,0 147 16,0-126-16,0 20 0,0 65 15,-21-65-15,21 64 16,0-84-16,-22-1 0,1 64 16,21-84-16,0 20 0,0 22 15,-21 42 1,21-106-16,0 0 0,0 22 16,0-65 15,0 1-31,0 0 0,0 0 0,21 0 15,-21-22-15,21-41 0,-21 20 16,22 22-16,-22-85 16</inkml:trace>
  <inkml:trace contextRef="#ctx0" brushRef="#br0" timeOffset="45059.33">3873 3598 0,'0'0'0,"-21"-42"0,0-21 15,21 20-15,0 1 0,0-22 16,0 22-16,0-21 15,0 41-15,0 1 0,42-21 16,-20 21-16,-1 21 0,42-21 16,-20 21-16,-22 0 15,21 0-15,-21 0 0,43 84 16,-43-63-16,0 22 0,-21-22 16,0 21-16,0 1 0,0-22 15,0 21-15,-21-21 0,0 22 16,0-22-16,-22 0 0,22 0 15,0 0-15,-21 0 0,20 1 0,-20-1 16,-21 0-16,63-42 31,0 0-31,0-1 16,0 1-16,21 0 0,0-21 16,0-1-16,0 22 0</inkml:trace>
  <inkml:trace contextRef="#ctx0" brushRef="#br0" timeOffset="45340.17">4614 2858 0,'0'0'0,"0"-22"0,0 1 0,-21 21 32,0 0-32,0 0 0,21 21 15,-21 1-15,21 20 0,-22-21 16,1 0-16,21 22 15,-21-1-15,21 43 0,-21-43 0,0 0 16,0 43-16,21-43 16,-22 43-16,22-64 0,0 0 15,0 43-15,0-43 16,0 0-16,22-21 16,-1 0-16,0 0 0,42 0 15,-20 0-15,-22-21 16,0 21-16,21-21 0</inkml:trace>
  <inkml:trace contextRef="#ctx0" brushRef="#br0" timeOffset="46020.29">5038 3323 0,'0'0'0,"21"-21"0,0 21 16,0-21-16,-21 0 0,21 0 0,-21-1 16,0 1-16,0 0 0,0 0 0,0 0 15,0 0-15,-63-1 16,42 1-1,-1 21-15,1 0 0,0 0 16,0 0-16,-21 21 0,-1 1 16,22-1-16,-21 21 0,-1 0 15,1 64 1,21-85-16,21 22 0,-21 20 16,21-42-16,0 22 0,0-22 15,0 0-15,0 0 0,42 0 16,-21-21-16,0 0 0,1 0 15,-1 0-15,0 0 0,21-21 16,1 0-16,-22 0 0,21-21 16,-21 20-16,22-20 15,-22 21-15,21-64 0,-21 43 16,22-22-16,-22 43 0,0 0 16,-21 0-16,0 0 0,0 0 15,0 42 1,0 0-16,0 0 15,0 0-15,0 0 0,0 22 0,0-22 16,-21 64-16,21-43 16,0-21-16,0 0 0,0 0 15,21 43 1,0-43-16,0-21 0,0 0 16,1 0-16,-1 0 0,0 0 15,0 0-15,0-21 0,22-21 16,-1 20-16,-21 1 0,0 0 15,0-21-15,1 21 0,-1-43 16,-21 43-16,21 0 0,-21 0 16,0-1-16,0 44 15,0-1-15,0 0 16,0 0-16,0 21 0,0-20 16,0-1-16,0 0 0,0 0 15,0 21-15,0-20 0,0-1 16,0 0-16,0 0 15,21-21-15,0 0 16,0-21 0,-21 0-16,0 0 0,0-1 15</inkml:trace>
  <inkml:trace contextRef="#ctx0" brushRef="#br0" timeOffset="46201.19">5694 2942 0,'0'0'0,"0"-21"0,-21 21 16,-1 0 0,22 21-1,-21-21-15,21 21 0,0 1 16,0-1-16,0 0 16,21-21-16,1 21 15,-1 0-15</inkml:trace>
  <inkml:trace contextRef="#ctx0" brushRef="#br0" timeOffset="46664.92">6054 3090 0,'-22'22'15,"1"-1"-15,21 0 16,0 0-16,0 0 0,0 0 15,0 1-15,0-1 0,0 21 0,0 0 16,0-20-16,0 41 16,0-42-16,0 0 0,0 1 15,0-1-15,-21 0 0,21-42 47,0 0-47,0-1 16,0 1-16,0-21 15,0 21-15,0-22 0,0 1 0,21 21 16,43-106-16,-43 85 16,42-1-1,-20 1-15,-1 42 0,0-21 0,1 21 16,-22 0-16,21 0 0,1 21 16,-22 0-16,0 0 0,21 64 15,-42-43-15,0 1 0,0-1 0,0 0 16,0 1-16,-42 62 15,21-83-15,21 20 0,-21 0 16,-1-21-16,22 1 16,22-44 15</inkml:trace>
  <inkml:trace contextRef="#ctx0" brushRef="#br0" timeOffset="47520.43">8318 2921 0,'22'0'31,"-1"-21"-31,0 0 16,0 21-16,-21-21 0,21 21 15,0-22-15,1 1 0,20 0 16,-21 0-16,0 0 0,43-64 15,-43 64-15,-21 0 16,0 0-16,0-1 0,0 1 0,-21-21 16,0 42-16,-22 0 0,22-21 15,-21 21-15,-1 0 0,1 0 16,21 0-16,-21 21 0,-1-21 0,1 21 16,0 0-16,-1 0 0,22 1 15,-21 20-15,21-21 0,21 0 16,-22 43-16,22-43 15,0 21-15,22 1 0,-1-22 16,42 42-16,-20-42 16,-22 1-16,21-22 0,-21 21 15,22 0-15,20 21 16,-42-42-16,22 21 0,-1 1 16,-21-1-16,21-21 0,1 42 15,-22-21-15,0 0 0,0 22 16,-21-22-16,0 0 15,-21 0-15,0 0 0,-85 22 16,64-43-16,-1 0 0,1 21 16,-21-21-16,-1 0 0,-42 0 15,64 0-15,-22 0 0,-20 0 16,41-21-16,1 21 16,0-21-16,21-1 0,-22 1 0,1-21 15,42 21-15,-21 0 0,21-22 16,0 22-16,0-21 15,21 42 1,42-21-16,-41 21 16,20 0-16,0 0 0,-21 0 15</inkml:trace>
  <inkml:trace contextRef="#ctx0" brushRef="#br0" timeOffset="47871.23">9292 2709 0,'0'-21'0,"0"42"0,0-63 16,-21 42-1,0 0 1,21 21-16,0 0 15,0 22-15,-21-22 0,21 21 16,0-21-16,0 22 0,0-1 16,-22-21-16,22 64 0,0-64 15,0 21-15,-21 22 16,21-22-16,0-21 0,0 43 16,-21-43-16,21 0 0,0 0 15,0 1-15,0-1 16,0-42-1,0-1-15,21 22 16,-21-21-16,21-21 0</inkml:trace>
  <inkml:trace contextRef="#ctx0" brushRef="#br0" timeOffset="48298.98">9038 2709 0,'0'0'0,"-21"-21"0,0 0 0,21 0 15,-21 0-15,21 0 16,0-1-16,0 1 16,21 0-16,0 21 15,21-21-15,-21 21 0,64 0 0,-43 0 16,1 0-16,41 0 16,-20 0-16,-22 0 0,64 21 15,-42 0-15,-1 22 0,1-22 16,-22 0-16,21 21 0,43 22 15,-63-22-15,-22 0 0,0 22 16,-21-22-16,0-21 0,-21 22 16,-22 20-16,1-42 15,-21 1-15,20 20 0,-20-21 0,-43 21 16,42-20-16,22-22 16,-43 42-16,43-42 0,0 0 15,-43 21-15,64-21 0,0 0 16,-22 0-16,22 0 0,0 0 15,0 0-15,0 0 16,21-21-16,0 0 16,0 0-16,21 21 0,0-22 15,0 1-15,43 0 0,-43 0 16,21 0-16</inkml:trace>
  <inkml:trace contextRef="#ctx0" brushRef="#br0" timeOffset="48923.14">10689 2561 0,'0'-21'0,"0"42"0,0-63 15,0 21-15,-21 21 16,0 0-1,21 21-15,-21 0 16,21 21-16,0 22 0,-22-43 16,22 21-16,-21 1 0,0-1 15,21 0-15,-21 43 16,0-43-16,0 1 0,-1 20 16,1-20-16,0-1 0,0 21 15,0-41-15,0 20 0,21 0 16,-22-21-16,1 1 0,21-44 47,0 1-47,0 0 0,0 0 15,0 0-15,0-22 0,0 22 16,0 0-16,0-21 0,21 21 0,22-22 16,-43 22-16,21 0 15,0 0-15,0 0 0,0-1 16,22 22-16,-22 0 15,0 0-15,0 22 16,0-1-16,1 0 16,-22 0-16,42 21 0,-42-20 0,0 20 15,42 0-15,-42-21 16,21 22-16,1-1 16,-1-42-16,0 21 0,21 0 15,-21-21-15,1 0 16,-1 0-16,0 0 0,21 0 15,-21-21-15,1 0 0,-1 0 16,0 0-16,-21 0 0,21-22 16,0 22-16,-21 0 0,21-21 15,1 42-15,-1-22 16,-21 1-16,21 0 0,0 0 0</inkml:trace>
  <inkml:trace contextRef="#ctx0" brushRef="#br0" timeOffset="50449.26">11938 2540 0,'0'0'16,"0"-21"-16,-21 21 0,0-21 15,-1 21-15,-20-21 16,21 21-16,0 0 0,-43 21 16,43 0-16,0-21 0,0 21 15,0 21-15,-22-20 0,1 41 16,21-42-16,0 22 0,-22 20 16,22-21-16,0-20 15,21 41-15,0-42 0,0 0 16,0 43-16,0-43 15,21-21-15,0 21 0,22 0 0,-22-21 16,42 22 0,-20-22-16,-1 0 0,-21 0 0,64 0 15,-43 0-15,22-22 0,-22 22 16,0-21-16,-21 21 0,1-21 0,-1 0 16,21 0-1,-42 0-15,-21 21 31,0 21-15,0-21-16,-1 21 0,-20 0 16,21 0-16,0-21 0,0 21 15,-1-21-15,1 22 0,-21-1 16,21-21-16,0 21 0,-22-21 16,22 0-16,0 0 0,0 0 15,0 0-15,-1 0 16,1 0-16,21-21 0,-42-43 15,42 43 1,0 0-16,0 0 0,0-22 16,0 22-16,0-63 0,0 62 15,0-20-15,21-43 0,0 64 16,0-21-16,-21 21 16,22-22-16,-1 22 0,0 0 0,42-21 15,-41 42-15,41-21 16,-42 21-16,0 0 0,43 0 15,-43 21-15,0-21 16,0 21-16,1 0 0,-1 0 0,-21 0 16,21 1-16,-42-22 31,0 0-15,-1 0-1,1 0-15,0-22 16,21 1-16,-21 21 0,0 0 15,0-21-15,-1 0 16,-20 21-16,21 0 16,0 0-16,-43 0 0,43 21 15,-42 21 1,41-20-16,1-1 0,-21 21 16,21 0-16,0-20 0,-1-1 15,1 21-15,21-21 0,-21 43 16,21-43-16,0 0 0,0 21 15,21-20-15,0-1 0,1-21 16,20 21-16,-21-21 0,0 0 0,43 21 16,-43-21-16,42 0 15,-41 0-15,-1 0 0,42 0 16,-42 0-16,1 0 0,20-21 16,-42 0-16,21 21 15,-42 0 16,0 0-31,0 0 0,-1 21 16,1-21-16,0 0 16,0 0-16,-21 21 0,20-21 15,1 0-15,0 0 0,0 0 16,0 0-16,0 0 0,-1 0 16,1 0-16,0 0 0,0 0 15,0-21-15,0 0 16,21 0-16,-22 21 0,22-22 15,0 1-15,0 0 0,0-64 16,0 64-16,22 0 16,-1-21-16,-21 21 0,21-1 0,0 1 15,0 0-15,0-21 0,1 42 0,-1-21 16,0-1-16,-21 1 0,42 0 16,-21 21-16,1 0 15,-22-21 1,21 21-16,-42 0 31,-1 0-15,1 0-16,21 21 15,-21-21-15,0 0 0,0 21 16,21 0-16,-43 1 16,22-1-16,0-21 0,0 42 15,0 0-15,-22 1 16,22-22-16,21 0 0,-21 43 15,21-43-15,0 0 0,0 0 16,0 0-16,0 0 0,21 43 16,0-64-16,1 21 0,-1-21 15,0 21-15,0-21 0,43 0 16,-43 0-16,0 0 0,21 0 16,-21 0-16,1 0 0,-1 0 15</inkml:trace>
  <inkml:trace contextRef="#ctx0" brushRef="#br0" timeOffset="55887.51">825 4868 0,'0'0'0,"-21"0"0,21 22 16,-21-22-16,0 0 0,0 0 15,0 0 1,21-22 0,0 1-16,0 0 0,0 0 15,0 0-15,0 0 0,21-1 16,21-20-16,-21 21 15,0 0-15,1 0 0,-1 21 16,0 0-16,0-22 0,0 22 16,22 0-16,-22 22 15,-21-1-15,0 0 0,21 21 16,-21-21-16,21 85 16,-21-63-16,0 20 0,0-21 15,0 22-15,-21-1 0,-21 43 16,20-42-16,1-22 0,-42 64 15,20-64-15,-41 43 16,63-64-16,-22 21 0,-20 1 16,42-43-16,-22 0 15,22 0-15,0 0 16,21-21-16,-21-1 0,21 1 16,0-21-16,0 0 0,0 20 0,0-20 15,0 0-15,0-1 0,0 22 16,21-21-16,-21 21 0,21 0 15,21-22-15,-20 22 0,-1 21 16,0 0-16,0 0 0,0 0 16,22 42-16,-22-20 0,21-1 15,-21 0-15,0 0 0,-21 0 16,64 43 0,-64-43-16,21 42 15,-21-41-15,21-1 0,0 0 16,-21 0-16,0 0 0,22 0 15,-1-21-15,0 0 16,0 0 0,0 0-16,-21-21 0</inkml:trace>
  <inkml:trace contextRef="#ctx0" brushRef="#br0" timeOffset="56099.91">1587 5207 0,'0'-21'16,"0"42"-16,-21-42 47,42 21-16,1 0-31,-1 0 15</inkml:trace>
  <inkml:trace contextRef="#ctx0" brushRef="#br0" timeOffset="56935.79">2371 4974 0,'0'-21'0,"0"42"0,0-63 16,0 21-16,0 0 0,-22 21 31,22 21-31,0 0 16,0 21-16,0-21 0,0 22 16,0-1-16,0 0 0,-21 43 15,0-43-15,21-20 0,-21 20 16,21 0-16,0-21 0,0 1 15,-21 20-15,21-21 0,0 0 16,21-21 15,0-21-31,0 0 16,0 0-16,1 0 0,-1-1 16,-21 1-16,21 0 0,21-42 15,-21 41-15,22-41 16,-22 42-16,0 0 0,0-1 0,0 1 15,1 21-15,-1 0 0,0 0 16,0 21-16,0 1 0,-21-1 16,21 0-16,-21 0 0,0 21 15,22-20-15,-22-1 0,0 0 16,21 0-16,-21 0 0,21 22 16,0-22-16,-21 0 0,42-21 15,-20 21 1,-1-21-16,42 0 0,-42 0 0,1 0 15,20-21-15,-21 0 0,64-22 16,-64 22-16,0 0 16,21-42-16,-42 20 15,0 1-15,0 0 0,0-1 16,0 1-16,-21-106 16,0 105-16,-42-20 15,41 42-15,1 0 0,0-1 16,0 22-16,0 0 0,0 0 15,-1 22-15,1-1 0,0 42 16,21-42-16,0 1 16,0-1-16,0 21 0,0 22 15,21-64-15,22 42 16,-22-42-16,0 0 0,42 0 16,-41 0-16</inkml:trace>
  <inkml:trace contextRef="#ctx0" brushRef="#br0" timeOffset="57439.63">3683 4657 0,'0'0'0,"0"-21"15,0 42 17,0 0-32,-21 0 15,21 0-15,0 0 0,0 22 16,0-1-16,0 0 0,-21 1 15,21-1-15,0 0 0,-22 107 16,1-128-16,21 21 0,0 22 16,0-43-16,-21 42 15,21-42-15,0 1 16,0-44 15,0 1-31,0 0 16,0 0-16,0 0 0,0-22 15,21 22-15,0-21 0,-21 0 0,22-1 16,41-41-16,-42 41 16,22 1-16,-22 21 0,21 0 15,-21-1-15,64 1 0,-64 21 16,21 0-16,22 43 16,-43-22-16,0 21 0,43 22 15,-43-22-15,0 21 16,-21-20-16,0-1 0,0 22 15,0-43-15,0 21 0,-21-21 16,21 0-16,-21 1 0,0-1 16,21 0-1,0-42 1,0 0 0,0-1-16,21 1 0,21 0 0</inkml:trace>
  <inkml:trace contextRef="#ctx0" brushRef="#br0" timeOffset="58187.73">4932 4890 0,'0'0'0,"0"-22"0,0 1 16,0 0 0,-21 0-16,-1 21 0,-41-21 15,42 21-15,0 0 0,-64 0 16,-21 63-1,64-20-15,21-22 0,-43 63 16,22-41-16,21-1 0,-1 22 16,22-22-16,-21 43 15,21-43-15,0-21 16,0 0-16,21 0 0,22 1 16,-22-22-16,21 0 0,1 0 15,-1 0-15,0-22 16,22 1-16,-43 0 0,64-64 15,-43 64-15,-21-21 16,0 0-16,0-1 0,-21 1 16,22 0-16,-22-1 0,21 22 0,-21-21 15,0 21-15,0-1 16,0 1-16,0 42 16,0 1-16,0-1 15,0 21-15,-21-21 0,21 22 16,-22-1-16,22 0 0,0 22 15,0-43-15,0 21 0,0-21 16,0 1-16,0-1 0,22 21 16,-1-21-16,0-21 0,21 0 15,-21 0-15,1 0 0,41 0 16,-42-21-16,0 0 0,43-21 16,-43 20-16,0 1 0,22-21 15,-22 0-15,0-1 16,21-126-16,-21 105 15,-21-41-15,0 62 16,0 1-16,22-22 0,-22 43 16,0 0-16,0 42 15,-22 0 1,22 1-16,-21 20 0,21-21 0,0 43 16,0-22-16,-21 64 15,0-64-15,21 22 0,0-22 16,0 0-16,0 1 0,0-1 15,0 0-15,0-21 0,0 22 16,0-22-16,0 0 0,21 0 16,0-21-16,0 0 15,1 0-15,-22-21 0,42 0 16,-21 0-16,0 0 0,-21-1 16,0-20-16,21 21 0</inkml:trace>
  <inkml:trace contextRef="#ctx0" brushRef="#br0" timeOffset="58397.77">5249 4847 0,'0'0'0,"-21"0"0,0 0 15,42 0 32,21 0-47,-20 0 0,-1 0 16,0 0-16,0 0 0,0 0 0,22 0 15,-22 0-15,21 0 0,-21 0 16,0-21-16,22 21 0,41 0 16,-41-21-16,-1 21 15</inkml:trace>
  <inkml:trace contextRef="#ctx0" brushRef="#br0" timeOffset="58675.34">6816 4763 0,'-64'21'16,"43"0"-16,21 0 15,0 21-15,-21-20 0,21-1 16,-21 21-16,21 0 0,-22 22 15,22-43-15,0 0 0,-21 43 16,0-43-16,21 0 0,0 0 16,0 0-16,0 1 15,21-22 1,0 0-16,1 0 0,20 0 16</inkml:trace>
  <inkml:trace contextRef="#ctx0" brushRef="#br0" timeOffset="59055.13">7493 4805 0,'0'0'0,"0"-42"0,0 20 0,0 1 15,-21 21-15,0 0 16,-43 0-16,43 0 16,0 0-16,-43 21 15,22 1-15,21-1 0,0 0 0,-1 0 16,1 0-16,21 0 0,-21 1 15,21-1-15,0 21 16,21-42-16,0 0 0,22 21 0,-22-21 16,0 0-16,64 21 15,-43 1-15,-21-22 0,43 21 16,-43 0-16,0-21 0,21 21 16,-42 0-16,0 0 15,0 1-15,0-1 0,-63 0 16,42-21-1,-22 0-15,22 0 0,-21 0 16,21 0-16,-43 0 0,22 0 16,21 0-16,0 0 0,-22 0 0,22 0 15,0 0-15,0-21 16,21 0-16,0-1 0,0 1 16</inkml:trace>
  <inkml:trace contextRef="#ctx0" brushRef="#br0" timeOffset="59251.54">7027 4593 0,'-21'0'0,"42"0"0,-63 0 16,21 0-16</inkml:trace>
  <inkml:trace contextRef="#ctx0" brushRef="#br0" timeOffset="60203.52">8445 4890 0,'0'0'15,"0"-22"-15,0 1 0,0-21 16,0 21-16,0 0 0,22-1 15,-1 1-15,0 0 16,0 0-16,0 21 0,43 0 16,-22 0-16,-21 0 0,43 21 15,-22 0-15,-21 0 16,0 22-16,1-1 0,-1-21 0,0 64 16,-21-43-16,0 1 0,0-1 15,0 0-15,0-21 0,-21 43 16,0-43-16,-1 0 0,22 0 15,-21 1-15,0-22 16,0 0 0,21-22-16,0 1 15,0-21-15,0 21 0,0-22 16,0 1-16,21 21 0,0-43 16,22 22-16,-22 0 0,42-43 15,-20 43-15,-1-1 0,0 22 16,1 0-16,-1 0 0,43 0 15,-43 21-15,0 0 0,-21 21 16,22 0-16,-22 0 0,0 0 0,0 22 16,-21-1-16,0 0 0,21 43 15,-21-43-15,0 1 0,0-1 16,0 0-16,0-20 0,0 20 0,0 0 16,0-21-16,-21 1 0,21-1 15,0-42 16,0-1-15,0 1-16,0 0 0,0 0 16,0-21-16,21-22 0,1 22 15,20-22-15,-21 22 0,21-22 16,22 22-16,42-43 16,-43 64-16,1-21 0,42 21 15,-43 21-15,1 0 0,-22 0 16,21 21-16,-20 0 0,20 43 15,-42-22-15,1 0 0,-22-21 0,0 64 16,0-43-16,-22 22 16,1-43-16,0 0 0,0 22 15,0-22-15,0 0 0,21 0 16,21-21 15,0-21-31,0 0 0,21 21 0</inkml:trace>
  <inkml:trace contextRef="#ctx0" brushRef="#br0" timeOffset="62216.37">11049 4699 0,'0'0'0,"21"-21"0,-21 0 16,0 0-16,0-1 0,0-20 16,-21 21-16,0 0 0,-22 0 15,22 21-15,-85-22 16,64 22-16,0 0 0,-1 22 15,1-1-15,21 0 0,-21 0 0,-22 43 16,1-1-16,41-21 16,-20 1-16,42-1 0,-21 0 15,21 1-15,0-1 0,0 64 16,0-85-16,21 21 0,0-42 16,0 22-16,22-1 0,41-21 15,-41 0-15,-22 0 16,64 0-16,-43-21 0,0-1 15,1 1-15,-1 0 0,0 0 16,1 0-16,-22-22 0,0 1 0,21 0 16,1-43-16,-43 43 0,21-1 15,-21 1-15,21 21 0,-21-21 16,0 20-16,0 1 0,-21 21 31,0 0-31,21 21 0,-22 1 16,1-1-16,21 21 0,-21-21 0,21 64 15,0-64-15,0 21 0,0 1 16,0-22-16,0 21 0,21 22 16,0-43-16,43 21 15,-22-42-15,22 0 16,-43 0-16,21 0 0,22 0 16,-22-21-16,-21 0 0,43-21 15,-22-1-15,-21 22 16,22-64-16,-22 43 0,0 0 15,-21-43-15,0 43 0,0 21 16,0-1-16,0 1 0,0 64 31,0-22-15,-21 0-16,21 21 0,-21-21 16,21 22-16,-22-1 0,22 22 15,0-22-15,0-21 0,0 21 16,0-20-16,0-1 0,0 21 15,0-21-15,0-42 32,0 0-32,0 0 15,0 0-15,22-22 0,-22 22 0,21-21 16,0-1-16,-21 1 0,42-43 16,-21 64-16,1-21 0,-1-22 15,0 43-15,0 0 16,0 21-16,0 0 0,1 0 15,-1 0-15,0 0 0,0 21 16,0 22-16,0-22 16,1 21-16,20 22 0,-42-43 15,0 21-15,21-21 0,0 22 0,0-22 16,1 21-16,-1-21 16,0 0-16,0 1 0,0-22 15,0 0-15,22 0 16,-22 0-16,42-22 15,-41 1-15,-1-21 0,0 21 16,-21 0-16,21-22 0,21-41 16,-42 62-16,22-20 0,-1-43 15,0 64-15,-21-42 16,0 42-16,0 42 31,0 0-31,0 0 0,0 0 0,0 0 16,-21 22-16,21-22 0,0 21 15,0 22-15,0-22 0,0-21 16,0 43-16,0-43 16,0 0-16,21 0 0,-21 0 15,21 1-15,21-22 0,-20 0 16,-1 0-16,21 0 0,-21-22 16,0 22-16,43-42 15,-43 0-15,0 21 0,43-43 16,-43 22-16,0-1 0,0 22 15,0-21-15,1 0 0,-1-22 16,-21 43-16,21 0 0,-21 0 0,0 42 31,-21 0-15,21 0-16,0 0 0,0 0 0,-21 22 16,21-22-16,0 21 15,0-21-15,0 22 0,0 20 16,21-20-16,0-1 0,42 0 15,-41-21-15,20-21 16,21 22-16,-20-22 16,-1 0-16,0 0 0,-20 0 0,20 0 15,43-22-15,-43 1 0,0-21 16,-21 21-16,43-43 0,-43 22 16,21-43-16,-42 64 15,0-21-15,0-22 16,0 22-16,0 21 0,0 0 15,-21-1-15,0 1 0,0 0 0,0 21 16,0 0-16,-22 0 0,-20 21 16,42 0-16,-22 1 0,-20 20 15,42-21-15,-1 0 0,-20 43 16,21-22-16,0-21 0,21 22 16,0-22-16,0 21 0,0-21 15,0 0-15,0 1 0,0-1 0,42 42 16,-21-63-16,0 0 15,1 0-15,-1 0 0,21 0 16,0-21-16,-20 21 0,-1-21 16,0 0-16,0-22 0,0 22 15,22-42-15,-43 20 0,21 22 16,0-42-16,-21 42 0,0-1 16,0 1-16,0 0 0,0 42 46,0 0-46,0 1 0,0-1 0,-21 21 16,21-21-16,0 22 0,0 20 16,0-42-16,0 0 0,0 22 15,0-22-15,0 0 0,63 21 16,-42-42-16,1 0 0,-1 0 16,0 0-16,21 0 0,1-21 15,-22 0-15,21 0 16,22-43-16,-43 43 0,21-21 15,0-43-15,1 43 16,-1-64-16,-21 43 0,0 20 16,1-20-16,-1-1 0,-21 1 15,0-107-15,0 128 16,0-43-16,-21 64 16,-22 21-1,22 21-15,0 1 0,-21 62 16,20-41-16,1-1 0,0 21 15,0 1-15,0-1 0,21-20 0,0 20 16,0 1-16,0-1 0,0 107 16,0-128-16,63 64 15,-42-85-15,22 21 0,41 22 16,-41-43-16,-1 0 0,22-21 16,-22 0-16,0 0 0,22 0 15,-22-21-15,-21 0 0,43-43 16</inkml:trace>
  <inkml:trace contextRef="#ctx0" brushRef="#br0" timeOffset="62660.11">15261 4022 0,'-42'-21'16,"84"42"-16,-105-42 0,63-1 15,21 22 1,0 0-16,21 0 16,1 0-16,20 0 0,-21 0 15,22 0-15,-1-21 0,1 21 0,-1 0 16,1 0-16,42 0 15,-64 0-15,0 0 0,22 0 16,-85 0 0,0 0-16,-1 0 15,-20 0-15,0 0 0,-1 0 16</inkml:trace>
  <inkml:trace contextRef="#ctx0" brushRef="#br0" timeOffset="62895.98">15557 4022 0,'0'21'0,"0"-42"0,0 63 16,-21-21-16,21 0 0,0 22 0,0-1 16,-21 43-16,21-43 15,0 0-15,0 1 0,-21-1 16,0 0-16,0 43 0,-1-43 0,1 1 16,21-1-16,0 0 15,-21-20-15,21 20 0,-21 21 16,21-41-16,0-1 0,0 0 15,0 0-15,21-21 16,0 0-16,0 0 0,22-21 16,-22 0-16,0 0 0,21-1 15</inkml:trace>
  <inkml:trace contextRef="#ctx0" brushRef="#br0" timeOffset="63472.65">15790 4614 0,'21'-21'0,"-42"42"0,64-63 16,-43 21-1,0 0 1,21 21-16,-21-21 0,21-1 0,0 22 16,-21-21-16,42 0 0,-20 0 15,-1-21-15,0 20 16,0 22-16,-21-21 16,-21 42-1,0 1 1,0-1-16,-1 0 0,1 0 15,-21 0-15,21 22 0,0-22 16,-1 21-16,1-21 0,0 0 0,0 43 16,21-43-16,0 0 0,0 0 15,0 1-15,0-1 0,0 0 16,21-21-16,0 0 0,43 0 16,-43 0-16,64 0 15,-43-21-15,0 0 0,106-22 16,-84 1-16,-1 21 15,-20 0-15,20-22 0,-20 22 16,20-42-16,-21 41 0,-20-20 16,-22 21-16,0 0 0,0 0 15,-22 21-15,1 0 16,-21 0-16,21 21 0,0 0 16,-1 0-16,-20 0 0,42 0 15,-21 1-15,21 41 16,0-42-16,0 0 0,0 22 15,21-22-15,0 42 16,-21-41-16,21-1 0,-21 21 16,0-21-16,0 0 15,-21-21-15,0 0 16,0 0-16,0 0 0,0 0 16,-1 0-16,1 0 0,21-42 15,0 21-15,0 0 0,0 0 16,0-1-16,21-20 0</inkml:trace>
  <inkml:trace contextRef="#ctx0" brushRef="#br0" timeOffset="64752.91">17081 3916 0,'0'-21'0,"0"42"0,0-63 0,-21 42 31,0 21-31,21 21 0,-21-21 15,0 22-15,0-1 16,-1 21-16,1-20 0,0 20 0,-21 43 16,42-42-16,-21-22 0,-1 0 15,22 1-15,0 20 0,0 1 16,0-22-16,0 0 0,0 22 16,0-43-16,0 0 15,0 0-15,22-21 0,-1 21 0,21-21 16,-21 0-16,0 0 0,43 0 15,-43-21-15,21 21 16,1-42-16,-1 21 0,-21-22 16,0 22-16,22 0 0,-22-21 15,0-1-15,0 1 16,0 21-16,1-43 16,-22 86 15,0-1-31,-22 0 0,22 0 15,-21 0-15,21 0 0,-21 1 0,21-1 16,-21 0-16,21 64 16,0-64-16,0 0 15,0 0-15,0 0 0,63 0 16,-41-21-16,-1 0 16,21 0-16,-21 0 0,22 0 0,41-21 15,-63 0-15,22 0 16,-1 0-16,0 0 0,-20-1 15,41-41-15,-42 42 0,0 0 16,22-43-16,-43 43 16,21 0-16,-21 0 15,0 42 1,0 0-16,0 0 0,-21 0 16,0 43-16,-1-43 15,1 21-15,0-21 0,21 1 16,0-1-16,-42 21 15,42-21-15,0 0 0,0-42 47,21 21-47,0-21 0,0 0 16,0 0-16,1 0 0,-1-1 0,0-20 16,0 21-16,21 0 0,-20 0 0,-1-1 15,0 1-15,0 0 0,21-21 16,-20 42-16,-1 0 0,0 0 15,-21 21 1,0 21-16,0-21 0,0 1 16,0 20-16,0-21 0,0 21 15,0-20-15,0 20 0,21-21 16,0 21-16,0-20 16,1-1-16,20 21 0,0-21 15,1-21-15,41 0 16,-41 0-16,-1 0 0,21 0 15,-20 0-15,-1-21 0,0 21 0,22-21 16,-22 0-16,1-22 0,20-20 16,-21 21-16,1-1 0,-22 22 15,0-21-15,0-1 0,-21 1 0,0 0 16,0 21-16,0-1 0,0-20 16,-21 21-16,-21 21 15,-22 0-15,22 0 0,0 0 0,-64 42 16,63-21-1,-62 22-15,83-22 0,-20 0 16,0 43-16,42-43 0,0 0 16,0 21-16,0-21 0,0 22 15,21-1-15,0 0 0,21 1 16,1 20-16,-22-20 16,0-22-16,43 63 0,-43-41 15,-21-1-15,21 22 16,-21-22-16,0 0 0,0-21 15,0 22-15,0-1 0,-42 64 16,20-64-16,1-21 0,-42 43 16,42-43-16,-64 21 15,64-20-15,-22-22 0,-41 21 16,41-21-16,22 0 0,-63 0 16,62 0-16,-20-43 15,21 22-15,0 0 0,21-21 16,0 21-16,0-22 0,21-63 15,0 64 1,0 0-16,0-1 0,1-20 0</inkml:trace>
  <inkml:trace contextRef="#ctx0" brushRef="#br0" timeOffset="64967.79">18330 4022 0,'0'0'0,"-21"0"0,0-21 16,0 21-16,0 0 16,-1 0-16,22 21 47,-21 0-32,0-21-15,0 0 16,0 21-16</inkml:trace>
  <inkml:trace contextRef="#ctx0" brushRef="#br0" timeOffset="65160.68">16976 4276 0,'0'0'0,"-22"21"0,1-21 15,21 21 1,21-21-16,1 0 0,-1 0 15,0 0-15,21 0 0,43 0 16,0 0-16,-43 0 16,0 0-16,1 0 0,-1 0 0,-21 0 15,0 0-15,-21 21 16</inkml:trace>
  <inkml:trace contextRef="#ctx0" brushRef="#br0" timeOffset="65679.38">6223 5609 0,'0'0'0,"0"-21"0,-21-21 31,21 63-15,0 0-16,0 0 0,0 22 0,0-22 15,0 42-15,0-20 16,0-1-16,0 0 0,0 64 15,0-64-15,0 1 0,-21 41 16,21-41-16,-22 20 16,1-20-16,21-22 0,0 21 15,0-21-15,0-42 32</inkml:trace>
  <inkml:trace contextRef="#ctx0" brushRef="#br0" timeOffset="66033.17">5905 5927 0,'0'0'16,"-21"-43"-16,21 22 0,0-21 0,-21 0 15,21-1-15,0 22 0,0-21 0,0 21 16,21-1-16,0 1 16,1 0-16,83-21 15,-62 42-15,41 0 0,-20 21 16,-22 21-16,85 22 15,-84-22-15,20 0 0,22 43 16,-64-21-16,21-22 0,-42 0 16,0 1-16,0-1 0,-42 21 15,0-20-15,-1-1 0,-41 0 16,41 1-16,-20-22 0,-43 0 16,64 0-16,-1 0 0,-20-21 15,20 0-15,22 0 0,0 0 16,0 0-1,21-21-15,0 0 0,21 0 16,0 0-16,22 21 16,-22-21-16,21-1 0,-21 22 15,64-21-15</inkml:trace>
  <inkml:trace contextRef="#ctx0" brushRef="#br0" timeOffset="66439.94">6731 6117 0,'0'-42'32,"0"21"-32,0 0 15,0-1-15,0 1 0,21 21 16,0-21-16,22 0 0,-1 21 16,0-21-16,1 21 0,20 0 15,-21 21-15,1-21 16,-1 21-16,-21 0 0,22 22 0,-1-1 15,-21-21-15,-21 21 16,0 1-16,0-1 0,0-21 16,-21 22-16,0-22 0,21 0 15,-21 0-15,-1-21 0,1 0 16,21 21-16,-21-21 0,0 0 16,21-21-16,0 0 15,0 0-15,0 0 0,0-1 16,0 1-16,0-42 15,21 42-15,0-1 0,22-41 16,-43 42-16,21 0 0,0-22 0,0 22 16,0 21-16,43-42 15,-22 42-15,0 0 16,-20 0-16,-1 0 0,0 21 16,0 0-16,0 0 0</inkml:trace>
  <inkml:trace contextRef="#ctx0" brushRef="#br0" timeOffset="66997.62">8128 6223 0,'21'0'0,"-42"0"0,63 0 0,1 0 16,-1-42-16,-21 21 16,-21-1-16,0 1 15,0-21-15,0 0 16,0-1-16,-21 22 0,-21-42 15,20 41-15,-20 1 0,-21 0 16,41 21-16,-20 0 0,0 0 16,-1 21-16,22-21 0,-63 64 15,41-43-15,1 21 0,-22 22 16,43-22-16,0-21 0,-21 64 16,42-64-16,0 21 15,0-20-15,0 20 0,0-21 0,21 21 16,0-20-16,21-1 0,22-21 15,-43 0-15,21 0 16,43 0-16,-43 0 0,-20-21 16,62-22-16,-41 22 0,-1 0 15,-21-21-15,21 20 16,-20 1-16,20-42 0,-21 20 16,0 1-16,0-21 0,1 41 15,-22 1-15,0-21 16,0 21-16,0 42 15,0 0-15,0 0 16,-22 0-16,22 1 0,-21 20 16,21-21-16,-21 21 0,21-20 0,0-1 15,0 21-15,0-21 0,0 0 0,0 1 16,0 20-16,0-21 0,0 0 16,21 0-16,0-21 0,22 0 15,-22 0-15,0 0 16,0 0-16,0-21 0,22 0 0,-1-21 15,0 21-15,-20-1 16,20 1-16</inkml:trace>
  <inkml:trace contextRef="#ctx0" brushRef="#br0" timeOffset="67564.3">8911 5948 0,'0'0'0,"0"-21"0,-21 42 31,21 0-31,-21 0 16,0 0-16,21 1 0,-22 20 15,22-21-15,-21 0 0,0 43 16,21-43-16,0 42 16,0-41-16,0-1 15,21-21 1,0 0-16,1 0 0,20 0 16,-21 0-16,0-21 0,22-1 15,-1 1-15,21-42 16,-41 20-16,-1 22 15,0 0-15,0 0 0,-21 0 0,21 0 16,-21 42 0,0 0-1,0 0-15,-21 0 16,21 0-16,0 1 0,-21 20 16,21-21-16,0 21 0,0-20 15,0-1-15,42 42 16,-21-63-16,1 21 0,-1-21 15,21 0-15,-21 0 0,22 0 0,-22 0 16,21 0-16,-21-21 0,43 0 16,-22 0-16,-21 0 0,22 0 15,-22-1-15,0-20 0,0 21 0,0-21 16,0 20-16,-21-20 0,0-106 16,0 106-16,0-1 15,-21 1-15,-21 21 0,21 0 16,-22-22-16,1 22 0,21 21 15,-21 0-15,20 0 0,1 21 0,-42 0 16,42 1-16,-1 20 16,22-21-16,0 0 0,0 0 0,0 1 15,0 20-15,0-21 0,0 0 16,43 22-16,-1-43 16,-21 0-16,22 0 0</inkml:trace>
  <inkml:trace contextRef="#ctx0" brushRef="#br0" timeOffset="68069">10139 5757 0,'0'0'15,"0"-42"-15,0 21 0,0-21 0,0 20 0,-21 1 16,-1 0-16,1 21 16,0 0-16,0 21 0,0 22 15,21-1-15,-21 0 0,21 1 16,0-1-16,0 0 0,-22 85 15,22-84-15,0-1 16,0 43-16,0-64 0,0 21 16,0-21-16,0 0 0,0 1 15,0 20-15,0-21 16,0-42 15,0 0-31,0 0 16,0-1-16,0 1 0,22-21 15,-1 21-15,21-43 16,-21 43-16,0 0 0,43-21 16,-22 20-16,-21 1 0,43 21 15,-22 0-15,22 0 16,-43 0-16,0 21 0,21 22 16,-42-22-16,0 0 0,0 21 15,0-20-15,0-1 0,-42 21 16,21-21-16,-21 0 15,-22 1-15,22-1 0,-1 0 16,1-21-16,0 0 0,21 21 16,-64-21-16,64 0 0,0 0 15,-1 0-15,44-21 16,20 21 0,-21-21-16,21 0 0,1-1 0,-1 22 15</inkml:trace>
  <inkml:trace contextRef="#ctx0" brushRef="#br0" timeOffset="68543.74">10880 6011 0,'0'0'0,"0"-21"16,0 0-16,0 0 0,0 0 16,0 0-16,0-1 0,0 1 15,0 0-15,-22 21 0,1 0 16,0 0-16,0 0 15,0 0-15,0 21 0,-1 22 0,1-22 16,0 0-16,0 21 0,0-21 16,0 43-16,-1-22 0,1-21 15,21 22-15,-21-22 0,21 0 16,0 0-16,0 22 0,0-22 16,21 0-16,0-21 15,1 0-15,-1 0 0,21 0 16,-21 0-16,43-21 15,-43 0-15,21-1 0,1 1 16,-22 0-16,0-21 0,21-1 16,-21 22-16,1 0 0,-22-21 15,0 21-15,21 21 0,-21-22 16,0 1-16,0 42 16,0 1-16,0-1 15,0 0-15,-21 0 0,21 0 16,0 0-16,0 1 0,0-1 0,0 21 15,0-21-15,0 0 16,21-21-16,-21 22 0,21-22 16,42 21-16,-41-21 15,-1 0-15,42 0 0,-42 0 16,22-21-16</inkml:trace>
  <inkml:trace contextRef="#ctx0" brushRef="#br0" timeOffset="69285.31">11705 5906 0,'0'-22'0,"0"44"0,0-65 0,0 22 16,-21 21-1,0 21-15,0 0 16,-1 1-16,1-1 0,0 21 0,0-21 16,21 0-16,-21 22 0,0 20 15,21-42-15,0 1 0,0-1 16,0 0-16,0 0 0,0 0 0,42 22 15,-42-22-15,21-21 16,21 21-16,1-21 16,-22 0-16,21 0 0,-21-21 15,22 21-15,-22-21 0,0-1 16,21 1-16,1-21 0,-1 21 16,-21 0-16,22-64 0,-22 43 15,0-22-15,21-42 16,-21 64-16,-21-22 0,0 22 0,22 0 15,-22 21-15,21-22 16,-21 22-16,0 42 16,0 0-16,-21 22 0,-1-22 15,1 21-15,21 1 0,-42 41 16,42-63-16,-42 106 16,42-105-16,0 20 0,-22-21 15,22 0-15,-21 43 16,0-43-16,21 0 15,21-21 17,0-21-32,1 0 15,-1 21-15,21-43 0,-21 22 16,22 0-16,-22 21 0,0-21 16,21 0-16,-21 0 0,1-1 0,-1 22 15,0 0-15,0-21 16,0 21-16,-42 0 31,0 0-31,0 0 0,0 0 16,-1 0-16,1 0 0,-42 21 15,42-21-15,-1 22 0,-20-1 16,21 0-16,21 0 0,0 0 16,0 0-16,0 1 15,0-1-15,21 0 0,21 0 16,-20-21-16,20 21 0,0-21 15,-21 21-15,43-21 16,-43 22-16,0-22 0,22 0 16,-1 0-16,-21 0 0,21 0 15</inkml:trace>
  <inkml:trace contextRef="#ctx0" brushRef="#br0" timeOffset="70313.72">20172 4339 0,'-21'0'16,"42"0"-16,-64 0 0,22 0 0,0 0 15,0 0-15,-21 0 16,63 0 15,0 0-31,0 0 16,0 0-16,0 0 0,1-21 15,20 0-15,-21 0 16,0 0-16,-21-1 0,-21 22 16,-21-21-1,-1 21-15,1 0 0,-43 0 16,43 21-16,0 1 0,-1-1 16,1 0-16,0 0 0,-43 64 15,85-64-15,0 0 16,0 21-16,0-20 0,0-1 15,0 0-15,42 0 0,1 0 16,-1 0-16,0-21 16,22 22-16,-22-22 0,-21 0 15,43 0-15,-43 0 0,0 0 16,0 0-16,1 0 0,-22-22 16,0 1-1,-22 21-15,1 0 0,-21 0 16,21 0-16,-22 0 0,1 0 15,21 0-15,-21 21 0,-1-21 0,22 22 16,-21-1-16,21 0 0,-22 21 16,43 1-16,0-22 0,0 42 15,0-42-15,21 1 0,22-1 16,-22 21-16,21-21 0,22 22 16,-22-22-16,0 0 0,22 21 15,-22-21-15,-21 1 16,1 20-16,-1-21 0,-21 0 0,0 43 15,-21-43-15,-1 0 0,-41 43 16,21-43-16,-1 0 16,-41 42-16,41-41 0,1-1 15,-43 21-15,43-21 16,21 0-16,-22-21 0,22 22 16,0-1-16,-21 0 0</inkml:trace>
  <inkml:trace contextRef="#ctx0" brushRef="#br0" timeOffset="71388.62">1714 6117 0,'0'0'0,"0"21"31,22-21-31,-1 0 16,21 0-16,-21 0 0,0 0 0,22-21 15,20 0-15,-20 0 16,-22 0-16,0 0 0,0 21 0,-21-22 16,0 1-16,0 0 15,-21 21-15,0 0 0,-22 0 16,1 0-16,-21 0 15,20 0-15,-20 0 0,-64 21 16,84 0-16,-20 1 0,-1 41 16,43-42-16,0 22 15,21-22-15,0 0 0,42 21 16,-20-21-16,20 1 0,-21-1 16,21-21-16,1 21 0,41-21 15,-20 0-15,-22 0 0,1 0 16,-22 0-16,21 0 0,0 0 15,-42-21-15,-42 21 16,-64 0 0,43 21-16,20 0 15,-20 0-15,21 0 16,-22 1-16,-21 20 0,64-21 16,0 21-16,0-20 0,21-1 15,0 21-15,0 0 0,21-20 16,0-1-16,43 0 15,-43 0-15,21-21 0,43 0 16,-22 0-16,-20 0 0,-1-21 16,0 21-16,22-21 0</inkml:trace>
  <inkml:trace contextRef="#ctx0" brushRef="#br0" timeOffset="71615">2222 6202 0,'0'0'0,"0"21"16,0 0-16,0 0 16,0 1-16,22-1 0,-1 21 15,0-21-15,0 22 0,0-1 0,0-21 16,-21 21-16,22 1 0,-22-22 16,21 21-16,0 1 0,-21-22 15,0 0-15,42 0 16,-21-21-16,1 0 15,-1-21-15,0 0 0,21 0 0</inkml:trace>
  <inkml:trace contextRef="#ctx0" brushRef="#br0" timeOffset="71807.89">2773 6265 0,'-21'0'0,"42"0"0,-64 0 0,1 0 15,21 0-15,-21 0 0,20 0 16,-20 43-16,0-22 0,-1 0 0,-41 64 15,41-43-15,22 0 16,-42 43-16,20-64 0,22 22 16,0 20-16,21-42 15,0 22-15,21-43 16,22 0-16,-1 0 0,0 0 16</inkml:trace>
  <inkml:trace contextRef="#ctx0" brushRef="#br0" timeOffset="72100.23">3027 6265 0,'0'0'0,"0"22"16,-21-1-16,21 21 16,0-21-16,-22 22 0,1-1 15,21 0-15,-21 1 0,21 20 0,-21 43 16,21-43-16,-21-20 15,21 20-15,0 1 0,-21-1 0,21 64 16,0-42-16,0-22 16,0 64-16,0-63 15,0 42-15,0-64 0,0 0 16,21 22-16,0-43 0,-21 0 16,21-21-16,0-21 15,-21 0 1,21 0-16,-21-22 0,0 1 15,22 0-15</inkml:trace>
  <inkml:trace contextRef="#ctx0" brushRef="#br0" timeOffset="72415.05">2963 6519 0,'0'-42'16,"0"84"-16,0-147 0,0 62 0,0 1 15,0 0-15,0 20 0,21-20 0,22 0 16,-22 21-16,21-1 0,1 22 15,-1 0-15,21 0 0,86 22 16,-107-1-16,0 0 16,-21 0-16,1 0 15,-22 22-15,0 20 0,-22-21 16,1 1-16,-63 20 0,41-42 16,1 1-16,0 20 0,-1-21 15,1-21-15,-43 42 0,64-42 16,0 0-16,0 0 15,21-21-15,0 0 16,0 0-16,0 0 16,21 0-16,0-1 0,21-20 15,1 21-15,-22-21 0,21 20 0</inkml:trace>
  <inkml:trace contextRef="#ctx0" brushRef="#br0" timeOffset="72627.92">3831 6011 0,'0'0'16,"0"22"0,0-1-16,0 0 15,0 0-15,0 21 0,0-20 16,-21 20-16,21 21 0,0-20 16,-21 20-16,21-20 0,0-22 15,-21 21-15,21-21 0,0 0 16,0 1-16,0 20 0,21-42 15,0 0-15,0 0 16,21 0-16,-20 0 0</inkml:trace>
  <inkml:trace contextRef="#ctx0" brushRef="#br0" timeOffset="73240.09">4424 6138 0,'0'0'15,"-21"-21"-15,-1 21 0,1 0 0,0 0 0,0 0 16,-43 0-16,43 21 0,0-21 16,0 22-16,0-1 0,0 0 15,-22 64-15,22-64 16,0 21-16,0 43 0,21-64 16,0 42-16,0-20 15,0-22-15,0 0 0,21 0 16,0-21-16,0 0 15,0 0-15,1 0 0,41-21 16,-42 21-16,0-21 0,22-21 16,-1-1-16,-21 22 0,0-21 15,1 21-15,-1-22 0,0-20 16,-21 42-16,21-1 0,-21 1 0,0 0 16,0 0-16,0 42 31,0 0-16,0 22-15,0-22 0,0 0 16,0 21-16,21-21 0,-21 22 0,0-22 16,21 0-16,1 0 0,-22 0 0,21 1 15,0-22-15,0 0 0,0 21 16,64-21-16,-43 0 16,1-21-16,-22-1 0,21 1 15,0 0-15,22-21 0,-22-1 16,-21 22-16,1 0 0,-1 0 15,0-21-15,-21 20 0,0 1 16,0 0-16,0 42 31,0 0-31,-21-21 0,21 22 16,0-1-16,-21 21 0,-1-21 0,1 22 16,21-22-16,0 0 0,0 0 15,0 0 1,0-42-1,0 0 1</inkml:trace>
  <inkml:trace contextRef="#ctx0" brushRef="#br0" timeOffset="73404">5059 6096 0,'0'0'0,"0"-21"15,0 0-15,0 0 16,-21 21-16,21 21 31,0 0-31,0 0 16,21-21-16,-21 21 15,21-21-15,0 21 0</inkml:trace>
  <inkml:trace contextRef="#ctx0" brushRef="#br0" timeOffset="73797.28">5440 6160 0,'-21'21'32,"21"0"-17,0 0-15,0 0 0,0 0 16,0 22-16,0-1 0,0-21 16,0 0-16,0 22 0,0-22 15,0 0-15,0 21 16,0-20-16,0-1 15,-22-21-15,22-21 32,0-1-32,-21 1 0,21-21 15,0 21-15,0-22 16,0 22-16,0-21 0,0 0 0,21-22 16,1 22-16,62-43 15,-41 64-15,-1 0 16,0 21-16,1 0 0,-1 0 0,43 42 15,-43-21-15,0 0 16,-21 1-16,1 20 0,-1-21 16,-21 85-16,-21-64 0,-1 1 15,-20 20-15,0-21 0,21-20 16,-22-1-16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9T04:49:53.3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3471 64 0,'0'0'0,"-42"-22"0,0 22 15,20-21-15,1 21 0,-21-21 16,63 21 0,0 0-16,22 0 15,20 0-15,64 0 16,-42 0-16,-1 0 0,1 0 0,21 0 15,0 0-15,0 0 0,148 0 16,-127 0-16,0 0 16,-22 0-16,-20 0 0,0 0 15,-22 0-15,1 0 0,-43 0 0,42 0 16,-84 0 0,-21 0-16,21 0 15</inkml:trace>
  <inkml:trace contextRef="#ctx0" brushRef="#br0" timeOffset="445.77">4339 85 0,'0'0'0,"-21"0"32,21 21-32,0 0 15,0 0-15,0 0 16,0 1-16,0-1 0,0 0 0,0 42 15,0-20-15,0 41 16,0-41-16,0 63 16,0-64-16,21 0 0,-21 22 15,21-1-15,0 1 0,1-22 0,-22 22 16,21-1-16,0-21 0,0 22 16,-21-22-16,0 1 0,0-1 15,0 43-15,0-43 16,0-21-16,-42 43 0,21-22 15,-1-21-15,-20 0 0,21 22 16,-21-22-16,-1-21 0,1 21 16,0 0-16,-1-21 0,-41 0 15,41 0-15,-126-63 16,127 41-16,-1 1 0,1 0 16,0-21-16,-1 21 0,-20-43 15,42 43-15,-1-64 16,22 64-16,0-21 15,22 21-15,-1-1 16,0 22-16,21-21 0,-21 0 0,22 21 16,20-21-16</inkml:trace>
  <inkml:trace contextRef="#ctx0" brushRef="#br0" timeOffset="1044.94">5419 1164 0,'21'0'0,"-42"0"0,42-21 0,-21 0 0,0 0 16,0 0-16,0-43 15,-21 43-15,-22-21 16,22-1-16,0 43 0,0-21 0,-43 21 15,1 0 1,42 0-16,-1 42 0,-20-20 0,-21 41 16,41-21-16,-20 1 15,21-1-15,0 0 0,0 22 16,-43 63-16,43-106 16,21 21-16,0 1 0,0-22 15,0 64-15,85-43 16,-64-42-1,0 0-15,64 0 0,-64-21 16,63-22 0,-41 22-16,-22 0 0,64-42 15,-43 41-15,0-20 0,22-21 16,-43 20-16,0 1 0,0 0 16,0-1-16,-21 1 0,0 21 0,0-43 15,0 43 1,0 42-1,0 0-15,0 22 0,0-22 16,0 21-16,-21-21 0,21 22 16,0 20-16,0-20 0,0-1 15,0-21-15,21 0 0,-21 22 16,43-1-16,-22-21 0,0 0 16,0 0-16,0 1 15,22-22-15,-1 0 0,-21 0 16,22 0-16,-22-22 15,0 1-15,0 0 0,0 0 0</inkml:trace>
  <inkml:trace contextRef="#ctx0" brushRef="#br0" timeOffset="1296.32">6075 1016 0,'0'0'0,"0"-21"0,0 0 0,0 0 0,0-1 15,0 1-15,0 42 31,0 1-31,0-1 0,0 0 16,21 21-16,-21 1 0,21-1 0,-21 21 16,21-20-16,0 20 15,-21-42-15,0 1 16,22 20-16,-22-21 0,21 0 16,-21 0-16,0 1 0,0-1 15,21-21-15,0-21 31,0-1-15</inkml:trace>
  <inkml:trace contextRef="#ctx0" brushRef="#br0" timeOffset="1542.18">6710 847 0,'0'0'0,"-21"0"16,-22 0-16,22 21 15,0 21-15,-21-21 16,-1 22-16,22-22 0,-21 21 0,-43 43 16,64-43-16,-21 1 15,-22 41-15,43-63 0,0 22 16,0-1-16,-1-21 0,1 0 16,21 22-16,0-22 0,0 0 15,21-21 1,1 0-16,-1 0 15,21-21-15,22 0 0</inkml:trace>
  <inkml:trace contextRef="#ctx0" brushRef="#br0" timeOffset="2052.4">7302 1037 0,'0'0'0,"0"-21"0,0 0 15,0 0 1,-21 0-16,0 21 0,0 0 16,0 0-16,0 0 0,-22 0 15,22 21-15,0 0 16,-21 21-16,20-21 0,1 22 16,-42 41-16,20-41 0,22-22 15,-21 64-15,42-64 16,0 21-16,-21 22 0,21-43 15,0 0-15,0 0 16,21 0-16,0-21 0,0 0 16,0 0-16,1 0 15,20 0-15,-21 0 0,21-42 16,1 21-16,-22 0 0,0-1 0,21-20 16,1-21-16,-22 41 0,21-62 15,-21 41-15,1 1 16,-1 0-16,-21-1 0,21-20 15,-21 42-15,21 21 0,-21 21 16,0 0 0,0 0-16,0 22 0,0 84 15,0-106-15,0 21 16,0 43-16,0-64 0,0 21 16,21-21-16,0 1 0,1-1 15,41 21-15,-21-21 0,-20-21 16,62 0-16,-41 0 15,84 0 1,-85-21-16,0 0 0</inkml:trace>
  <inkml:trace contextRef="#ctx0" brushRef="#br0" timeOffset="3110.8">9842 106 0,'-21'-21'0,"42"42"0,-63-63 15,0 20-15,21 1 0,-22 21 0,1 0 16,21 0-16,-22 0 0,22 0 16,-63 43-16,62-22 0,-20 21 15,0 0-15,-1 22 16,1-1-16,-43 64 0,43-63 15,21 21-15,-21-1 0,20 1 16,22 0-16,0 63 0,0-64 16,0-20-16,43 63 15,-1-64-15,0-20 0,43 20 16,-43-20-16,22-22 0,-1 0 16,1 0-16,21-21 0,63 0 15,-64 0-15,1 0 0,63 0 16,-84-21-16,20 0 0,43-43 15,-63 43-15,-22-21 0,64-22 16,-64 1-16,22-43 16,-22 42-16,-42 1 0,0-64 15,0 63-15,-42-84 16,0 85-16,-1-1 16,-63-63-16,43 85 0,-22-22 15,-84-20-15,84 63 16,-21-1-16,1 22 0,20 0 15,-21 0-15,-42 43 0,63-22 16,22 21-16,-43 64 16,85-64-16,0 85 15,21-63-15,0-1 0,42 86 16,0-86-16,1 1 0,84 63 16,42-22-16,-84-41 0,-1-22 15,22 1-15,63 62 16,-84-62-16,0 20 0,42 43 15,-64-42-15,-20-22 16,-1 21-16,-21 1 0,0-22 0,-21 128 16,-21-128-16,-21 21 15,-1-20-15,1 20 0,0-20 16,-128 84-16,-20-43 16,105-63-16,22 1 15,-1-22-15,1 0 0,-1 0 16,-42-43-16,64 22 15,0 0-15,-64-85 16,85 64-16,21-1 0,0 1 16,0 0-16,0-106 15,21 105-15,21-20 0,1 20 16,-1-20-16,0 21 0,106-64 16</inkml:trace>
  <inkml:trace contextRef="#ctx0" brushRef="#br0" timeOffset="3512.56">11134 762 0,'-22'21'15,"22"0"-15,-21 22 0,0-22 16,21 21-16,-21 1 0,0-1 15,21 0-15,-21 43 0,-1-43 16,22 1-16,-21-22 0,21 21 16,0-21-16,0 43 15,21-43-15,1 0 0,20-21 16,-21 0-16,21 0 16,1 0-16,-22 0 0,42-42 15,-41 21-15,20-1 0,-21 1 16,0-21-16,0 21 0,43-64 15,-43 43-15,-21-1 0,21 1 16,0 0-16,-21 21 0,0-64 16,0 106 15,-21 0-15,21 0-16,-21 1 0,21-1 15,0 0-15,0 0 0</inkml:trace>
  <inkml:trace contextRef="#ctx0" brushRef="#br0" timeOffset="4196.17">11811 1143 0,'106'-63'31,"-85"41"-31,0 1 16,0 0-16,-21 0 0,43-21 15,-43 20-15,0 1 0,0 0 16,0 0-16,0 0 16,-22 21-1,1 0-15,-21 21 0,21 0 16,-43 43-16,43-43 0,-42 42 16,63-20-1,-22-1-15,22-21 0,-21 0 0,21 22 16,0-22-16,0 21 0,0-21 15,43 0-15,-22 1 16,-21-1-16,42-21 0,-21 21 16,22-21-16,-22 0 15,0 0-15,21 0 0,43-21 16,-43 0-16,1-1 0,-1 22 16,0-21-16,1-21 0,62 0 15,-20-43-15,-43 43 16,1-1-16,-22 22 0,21-64 15,-21 64-15,-21-21 0,0 21 16,0 0-16,-21 21 16,0 0-16,0 0 15,0 21-15,0 0 0,-1 0 16,-20 21-16,42 1 0,0-22 16,0 0-16,0 21 0,0-20 15,0 20-15,0-21 0,21 0 16,22 22-16,-22-22 15,0 0-15,0 0 0,0 0 16,-21 0-16,21-21 16,-21 22-16,0-1 15,-21-21 1,0 0 0,0 0-16,0 0 0,0 0 0,-1 0 15,1 0-15,0 0 0,-21 0 16,21-43-1,21 22-15,0 0 16,0 0 0,21 0-16,-21 0 0</inkml:trace>
  <inkml:trace contextRef="#ctx0" brushRef="#br0" timeOffset="5535.41">13271 275 0,'-21'-21'0,"42"42"0,-63-63 0,21 42 15,0 0-15,0 0 16,-1 21-16,1 0 0,21 0 16,-21 1-16,0 20 0,21 0 15,-21-21-15,0 22 0,-1 63 16,1-64-16,0 64 15,21-64-15,-21 22 0,21 41 16,-21-62-16,21-1 16,0 0-16,0 1 0,0-1 0,0 0 15,0-20-15,0-1 0,42 21 16,-21-21-16,22-21 16,-22 0-16,0 0 15,0 0-15,0 0 0,22-21 16,-1 0-16,0 0 15,1-22-15,20 1 0,-21 0 16,1-1-16,41-41 16,-62 41-16,-1 22 0,21-21 15,-42 21-15,21 0 0,-21-1 16,0 44 0,-21-1-1,21 21-15,-21-21 0,0 22 0,0-22 16,21 21-16,-22 22 15,22-22-15,0-21 0,0 64 16,0-64-16,0 0 16,0 0-16,0 0 0,64-21 15,-43 0-15,0 0 16,0 0-16,1 0 16,20 0-16,-21 0 0,0 0 0,22-21 15,20-21-15,-42 21 16,0 0-16,43-43 0,-43 43 15,0 0-15,22-43 0,-43 43 16,21 0-16,-21 0 16,0 42-1,-21 0 1,21 0-16,-22 0 0,22 1 16,0 20-16,-21-21 0,21 0 15,0 0-15,0 1 0,0-1 0,0 21 16,0-21-16,0 0 15,21-21-15,-21 22 16,22-22-16,-1 0 0,0 0 16,0 0-16,0 0 0,0 0 15,1-22-15,-1 1 0,0 21 16,0-21-16,-21-21 0,0 21 0,0-43 16,0 43-16,-21 0 15,-21-43-15,42 43 0,-22 0 16,1-21-16,0 20 15,0 1-15,0-21 16,21 21-16,0 0 0,0-1 16,21 22-16,0-21 15,21 21-15,-20-21 0,20 0 16,0 21-16,64-21 16,-64 21-16,1 0 0,-1 0 15,-21 0-15,22 0 0,20 42 16,-42-21-16,0 0 0,1 22 15,-22-1-15,0-21 0,21 64 16,-21-64-16,0 43 16,0-22-16,0-21 0,-21 43 15,21-43-15,-22 42 16,22-42-16,0 1 16,-21-22-1,21-22 16,0 1-31,0-21 16,21 21-16,-21 0 16,22-22-16,-1 1 0,21 0 15,-21-1-15,22 1 0,20-64 16,1 43-16,-22 20 0,0 22 16,1-21-16,20 21 0,-21-1 0,-20 1 15,20 21-15,43 21 16,-64 1-16,0-1 0,-21 21 15,21 0-15,-21 1 0,0 63 16,0-64-16,0 0 0,-42 22 16,21-22-16,-22 0 15,1 1-15,21-22 0,0 0 16,-22 0-16,43 0 0,-21-21 16,42 0 15,0-21-31,1 21 15,20-21-15</inkml:trace>
  <inkml:trace contextRef="#ctx0" brushRef="#br0" timeOffset="5980.67">16065 868 0,'22'-42'0,"62"-85"31,-84 105-31,0 1 0,-42 21 15,21 0 1,0 0-16,-22 21 0,-20 43 16,42-43-16,-22 21 0,-20 43 15,42-64 1,-22 64-16,43-64 0,0 0 0,0 43 16,21-64-16,1 21 15,-1 0-15,0-21 0,0 0 16,21 21-16,22-21 0,-43 0 15,21 0-15,-20 0 0,20 0 16,-21 0-16,43 0 16,-43 0-16,0 0 0,0 0 0,0 21 15,-21 1-15,21-1 16,-21 0-16,0 0 16,-21 0-16,0-21 0,0 21 15,0 1-15,0-22 0,-22 21 16,22 0-16,-21-21 0,-1 21 15,22-21-15,-21 0 0,-22 21 16,43-21-16,0 0 16,0 0-16,0 0 0,0 0 15,-22 0-15,22-21 0,0 0 16,-21 0-16,20 0 0</inkml:trace>
  <inkml:trace contextRef="#ctx0" brushRef="#br0" timeOffset="6275.5">14414 191 0,'0'0'0,"0"21"63,0 0-63,-21-21 15,21 21 1,-21-21-16,0 0 0</inkml:trace>
  <inkml:trace contextRef="#ctx0" brushRef="#br0" timeOffset="6498.37">13081 614 0,'-21'0'0,"42"0"0,-63 21 0,63-21 31,0 0-15,0 0-16,21 0 0,-20 0 0,20 0 15,0 0-15,1 0 0,-1 0 16,43-21-16,-64 21 0,21-21 16,22 0-16,-43 21 0</inkml:trace>
  <inkml:trace contextRef="#ctx0" brushRef="#br0" timeOffset="7308.17">4466 2032 0,'0'0'0,"-42"0"0,-22 0 16,22 0-16,0 0 0,-22 0 15,1 0-15,20 0 16,22 0-16,0 21 0,0-21 16,21 21-1,21-21-15,0 0 0,21 0 16,1 0-16,20 0 0,1 0 16,20 0-16,22 0 0,0 0 15,0 0-15,21 0 0,0 0 0,148-21 16,-127 21-16,0 0 0,1 0 15,-1-21-15,-21 21 0,148 0 16,-148-21-16,0 21 0,-21 0 16,21 0-16,-21-21 0,63 21 15,-84 0-15,84-21 16,-127 21-16,-21 0 16,1 0-16,-1 0 0,0 0 15,0 0 16,0 0-15,-21-22-16</inkml:trace>
  <inkml:trace contextRef="#ctx0" brushRef="#br0" timeOffset="8051.28">9588 2011 0,'0'0'0,"-21"0"0,0 0 16,0 0-16,42 0 47,0 0-47,0 0 15,1 0-15,-1 0 0,21 0 16,0 0-16,22 0 0,-22 0 0,43 0 15,63 0-15,-42 0 16,-21 0-16,126 0 0,-84 0 16,0 0-16,21 0 0,1 0 15,-1 0-15,317 21 16,-295-21-16,-1 0 0,0 0 16,1 0-16,-1 0 0,191 0 15,-170 0-15,-20 0 0,190 0 16,-170 0-16,191 0 15,-212 0-15,1 0 0,190 0 16,-191 0-16,0 0 16,1 0-16,-22 0 0,0 0 0,106 21 15,-127-21-15,-21 0 0,105 21 16,-126-21-16,84 0 16,-126 0-16,-1 0 15,-21 0-15,0 0 16,1 0-16,-1 0 0,0 0 15</inkml:trace>
  <inkml:trace contextRef="#ctx0" brushRef="#br0" timeOffset="8228.27">16785 2159 0,'0'0'0,"21"0"0,0 21 16,-21 0 15</inkml:trace>
  <inkml:trace contextRef="#ctx0" brushRef="#br0" timeOffset="9556.46">2244 3662 0,'0'0'0,"0"-21"0,0 0 15,0-1-15,0 1 16,0 0-16,0 0 16,-22 21-1,22 21 1,0 0-16,0 0 0,0 1 0,-21 20 15,21 0-15,0 1 16,0-1-16,0 21 0,0-20 0,-21 84 16,0-64-16,0-20 15,21 20-15,-21 1 0,21-22 0,-22 43 16,1-43-16,21 0 16,-21 1-16,21-22 0,0 0 15,0 0-15,0-42 31,21 0-15,0 0-16,-21-1 0</inkml:trace>
  <inkml:trace contextRef="#ctx0" brushRef="#br0" timeOffset="9910.53">2540 4128 0,'0'0'16,"0"21"-16,0 0 0,0 0 0,0 0 16,0 0-16,21-21 0,0 0 31,0 0-31,1 0 0,-1 0 16,0-21-16,-21 0 15,21 0-15,-21 0 16,0 0-16,0-1 0,0 1 15,-21 21-15,0 0 16,0 0-16,-1 0 0,1 0 16,0 0-16,0 0 15,21 21-15,-42 22 16,42-22-16,0 0 16,0 0-16,0 0 15,21-21 1,0 0-16,21-21 0,-21 0 15</inkml:trace>
  <inkml:trace contextRef="#ctx0" brushRef="#br0" timeOffset="10748.87">4381 3429 0,'0'42'16,"22"-42"0,-1 0-1,0 0-15,21 0 16,-21 0-16,22 0 0,-22-21 15,21 0-15,1 21 0,-1-21 0,-21 0 16,21 0-16,1-1 0,-22 1 16,0 0-16,21-21 0,-42 21 15,0-1-15,0 1 16,0 0-16,-42-21 16,21 21-16,0 21 0,-64-22 15,43 22-15,-1 0 0,-41 0 16,41 0-16,1 22 0,0-1 15,-1 0-15,22 0 0,-42 43 16,42-22-16,21 0 0,0 64 16,0-64-16,0-20 15,0 62-15,0-63 0,63 43 16,-42-43-16,0 0 16,64 0-16,-64 1 0,22-22 15,41 0-15,-41 0 0,-1 0 16,-21 0-16,0 0 15,0 0-15,1 0 0,-44 0 32,1 0-32,-21-22 0,-43 22 15,22 0-15,20 0 0,-20 0 16,21 0-16,-22 22 0,-21-1 16,43 0-16,0 0 0,-1 21 15,22-20-15,0 41 16,21-21-16,0-20 0,0 41 15,21-42-15,0 22 0,43-1 16,-43-21-16,106 0 16,-85-21-16,1 0 15,20 0-15,-20 0 0,20 0 0,43 0 16,-64-21-16,1 0 16,-1 0-16,-21 0 0,21-1 15</inkml:trace>
  <inkml:trace contextRef="#ctx0" brushRef="#br0" timeOffset="10972.88">5186 3725 0,'0'22'0,"0"-44"0,0 65 0,21-22 0,0 0 15,-21 0-15,21 0 0,-21 1 16,21-1-16,1 21 15,-1-21-15,-21 0 16,0 1-16,21-22 0,-21 21 16,21-21-16,0-21 31</inkml:trace>
  <inkml:trace contextRef="#ctx0" brushRef="#br0" timeOffset="11192.94">5482 3662 0,'-42'21'16,"21"0"-1,-1 0-15,1 1 0,0-1 16,0 0-16,-43 42 16,22-41-16,21-1 0,-21 42 15,20-42-15,1 22 16,21-22-16,-21 0 0,21 0 15,21-21 1,0 0-16,1 0 0,-1 0 0,0-21 16</inkml:trace>
  <inkml:trace contextRef="#ctx0" brushRef="#br0" timeOffset="11560.92">5821 3620 0,'0'0'0,"0"21"32,0 0-32,0 0 15,-21 0-15,21 0 0,0 22 16,0-1-16,0-21 0,-22 43 16,22-22-16,0 22 0,-21-22 0,21 106 15,-21-84-15,0-1 16,0 22-16,21-1 0,-21 1 0,-22 84 15,22-84-15,0 0 0,0-1 16,21 1-16,-21 0 0,-22 63 16,22-85-16,21 1 0,-21 63 15,21-85-15,-21 1 0,21-1 16,0-21-16,0 0 0,0 0 16,21-42-1,0 0-15,-21 0 16,21-21-16,0-1 0,-21 22 15,43-85-15,-22 43 16,-21 20-16,42-105 0</inkml:trace>
  <inkml:trace contextRef="#ctx0" brushRef="#br0" timeOffset="11876.97">5715 3979 0,'0'-63'15,"0"126"-15,0-168 0,0 62 0,0-41 16,0 41-16,0 22 0,0-42 15,21 41-15,21-20 16,1 42-16,-22-21 0,64 21 16,-43 0-16,0 0 15,1 0-15,-1 21 0,0 0 0,22 22 16,-43-1-16,0-21 16,-21 21-16,0 1 0,0-22 15,-42 64-15,21-64 0,-22 21 16,-105 43-16,106-64 15,-43 0-15,43 0 16,-1-21-16,-20 0 0,42 0 16,0 0-16,21-21 15,0 0-15,0 0 0,0 0 16,21-1-16,42-41 16,-42 42-16,22-22 0,-1 1 15,0 21-15</inkml:trace>
  <inkml:trace contextRef="#ctx0" brushRef="#br0" timeOffset="12115.88">6689 3196 0,'0'0'0,"21"0"0,-21-21 16,-21 42 0,21 0-16,-22 1 0,1 20 15,0 43-15,21-43 16,-21 0-16,0 1 0,21-1 0,0 0 15,-21 43-15,21-43 16,0 1-16,-22-1 0,22 0 16,0-21-16,0 1 0,0-1 15,0 0-15,22-21 16,-1 0-16,0 0 16,21 0-16,-21 0 0</inkml:trace>
  <inkml:trace contextRef="#ctx0" brushRef="#br0" timeOffset="12624.84">7366 3683 0,'0'0'0,"21"-21"0,-21 0 15,0 0-15,0-1 0,0 1 16,0 0-16,0 0 0,-21 0 0,0 0 16,0-1-16,-1 1 15,-41 21-15,42 0 16,0 0-16,-1 0 0,1 21 15,-21 1-15,0 41 0,20-42 16,1 22-16,0 20 0,21-21 16,-21-20-16,21 20 15,0-21-15,0 0 0,0 22 0,0-22 16,21 21 0,0-42-16,0 0 0,22 0 15,-22 0-15,0 0 0,0 0 0,0 0 16,22-21-16,-22 21 0,21-42 15,-21 20-15,1 1 0,20-42 16,-42 42-16,0-1 0,21-20 16,-21 21-16,0 0 0,0 0 15,21-1-15,-21 44 32,0-1-32,-21 0 0,0 0 0,21 0 15,-21 43-15,21-43 0,0 0 16,0 21-16,0-20 0,0-1 15,0 21-15,0-21 16,21 0-16,0-21 0,0 0 16,22 0-16,-1 0 15,0 0-15,-21 0 0,22-21 0,-22 21 16,21-21-16,22-21 16,-22-1-16,-21 22 0,22-21 0</inkml:trace>
  <inkml:trace contextRef="#ctx0" brushRef="#br0" timeOffset="13199.88">7959 3598 0,'0'0'0,"21"-21"0,-21 0 15,0 42 17,0 0-32,-21 1 0,21-1 0,-43 42 15,43-42-15,-21 1 0,21 20 16,0-21-16,0 0 16,0 22-16,0-22 0,0 0 15,0 0-15,21-21 0,0 21 16,1-21-16,20 0 0,-21 0 15,85-21-15,-64 0 16,43-21-16,-64 20 16,21 1-16,22-42 0,-43 42 15,0-22-15,22-20 0,-43 42 16,0-1-16,0 1 16,0 0-16,0 42 15,0 0 1,0 1-16,-22-1 0,1 21 15,0 0-15,21-20 0,-21 20 16,21-21-16,-21 21 16,21-20-16,-21-1 15,21 0-15,0-42 47,0 0-47,0-1 0,0-20 16,21 21-16,-21 0 0,21-22 15,0 1-15,0 0 0,0-1 16,22 22-16,20-63 0,-20 62 16,-22 1-16,21 21 0,-21 0 0,0 0 15,64 43 1,-64-22-16,0 21 0,1-21 16,-1 22-16,-21-1 0,0-21 0,0 21 15,0-20-15,0 20 0,0 0 16,-21-21-16,-1 1 0,1-1 15,21 0-15,-21-21 0,0 0 16,0 0-16,0 0 0,-1-21 16,1 0-16</inkml:trace>
  <inkml:trace contextRef="#ctx0" brushRef="#br0" timeOffset="13364.82">8128 3302 0,'0'0'0,"-21"-21"0,21 0 0,-21 0 16,-1 21-16,44 0 47,-1 0-47,0 0 0,0 0 16,0 0-16,0 0 0</inkml:trace>
  <inkml:trace contextRef="#ctx0" brushRef="#br0" timeOffset="13804.71">10520 3048 0,'0'0'0,"0"-21"0,-21 0 16,21 0-16,0-1 0,0 1 16,0 0-16,0 0 0,21 21 15,0 21 1,0 0-16,0 0 0,22 1 0,-22 20 15,21 0-15,0 1 0,1 84 16,-1-64-16,-21-21 0,-21 85 16,0-84-16,0-1 15,0 22-15,0-43 0,0 21 0,0 22 16,-21-43-16,21 21 16,-21-42-1,21-21 1,21 0-1,0 0-15,0-22 0,1 22 0,-1-21 16,0-1-16</inkml:trace>
  <inkml:trace contextRef="#ctx0" brushRef="#br0" timeOffset="14029.7">11430 2942 0,'0'-42'0,"0"84"0,-21-63 31,-22 42-31,22 0 15,0 22-15,-21-22 0,21 21 0,-64 64 16,43-42-16,-1-22 16,1 21-16,0-20 0,20 20 0,-41 22 15,42-43-15,0-21 16,21 22-16,0-22 0,0 0 0,21 21 16,0-42-1,0 22-15,21-22 0,1 0 0,-1 0 0,43 0 16,-43-22-16</inkml:trace>
  <inkml:trace contextRef="#ctx0" brushRef="#br0" timeOffset="14991.59">11811 3323 0,'0'-42'0,"0"84"0,0-126 0,0 62 16,0 1-16,0 0 0,0 0 0,0 0 15,-21 0-15,-43 21 16,43 0-16,-21 21 0,21 0 15,-1 0-15,-20 21 0,0 22 16,-1-1-16,22-20 0,-21 41 16,21-41-16,0-1 0,-1 0 15,22 1-15,0-22 0,0 21 16,0 1-16,0-22 0,0 0 0,22 0 16,-1-21-1,0 0-15,0 0 0,0 0 0,0 0 16,22 0-16,-22-21 0,0 0 0,21 0 15,1-22-15,-22 22 16,0-21-16,0-1 0,0 1 0,1 0 16,-1-1-16,0 1 0,-21 0 15,21-22-15,-21 1 16,0 20-16,0 22 0,0 0 0,0 42 31,0 0-31,0 22 16,0-1-16,-21-21 0,0 64 15,21-43-15,0 1 16,0-22-16,0 21 0,0 0 0,0 22 16,21-43-16,0 0 15,0 0-15,0 1 0,1-22 16,41 21-16,-42-21 0,22 0 16,20 0-16,-21 0 0,-20 0 15,20-21-15,0-1 0,-21 1 16,64-42-16,-64 20 15,22 1-15,-22 0 0,0-1 0,0 1 16,0 0-16,-21-43 16,0 64-16,0-21 0,0-1 15,-21 43-15,-21 0 16,21 0-16,-1 0 0,-20 43 16,42-22-16,0 0 0,0 0 15,0 21-15,0-20 0,21 41 16,0-42-16,1 0 0,20 43 15,-21-43-15,0 0 0,0 22 16,1-22-16,-1 0 0,-21 0 0,21 0 16,-21 0-16,21 1 15,-21-1-15,21-21 32,0 0-32,1 0 15,-1 0-15,0 0 0,21-21 16,-21-1-16,43-20 0,-22 21 15,-21 0-15,22-22 0,-1 22 16,0-21-16,22-43 0,-22 64 16,-21-21-16,1-1 0,-22 22 15,21 0-15,-21 42 16,-21 0 0,21 22-16,0-22 0,-22 21 15,22-21-15,-21 22 0,21-22 16,0 21-16,0-21 0,0 22 15,0-22-15,0 0 0,0 21 16,0-20-16,21-22 0,1 21 16,-1-21-16,0 0 0,21 0 15,-21 0-15,22 0 16,-22-21-16,0-1 0,21-20 16</inkml:trace>
  <inkml:trace contextRef="#ctx0" brushRef="#br0" timeOffset="15173.57">13356 3069 0,'0'0'0,"-21"-21"0,0 0 0,0 21 15,-1 0-15,22-21 0,-21 21 0,0 0 16,0 0 0,21 21-16,0 0 15,0 0-15,21 0 0,0-21 16,0 22-16,1-1 0,20 0 15,-21 0-15,0 21 0,22-20 0,-1-1 16</inkml:trace>
  <inkml:trace contextRef="#ctx0" brushRef="#br0" timeOffset="15693.61">13970 3450 0,'0'0'0,"21"-21"0,0 0 16,-21-21-16,0 20 15,0 1-15,0 0 0,0-21 0,0 21 16,-42-43-16,21 64 16,-22 0-16,1 0 15,21 0-15,-43 0 16,43 21-16,-21 0 0,21 22 16,-22-22-16,22 21 0,-42 43 15,42-43-15,-1-21 0,22 85 16,0-63-16,0-1 15,0 0-15,22-21 0,20 1 16,-21-1-16,0-21 0,0 0 16,22 0-16,-22 0 0,64 0 15,-64 0-15,21-21 16,-21-1-16,0 1 0,22 0 0,-1-42 16,-21 20-16,0 1 15,1-43-15,-22 43 0,21-22 16,-21 22-16,0 0 15,0-43-15,-21 106 32,-1 22-32,22-1 15,-21-21-15,21 21 0,0 1 0,0-1 16,0 0-16,0 64 16,0-63-16,0 20 15,21-42-15,1 0 0,-1-21 0,21 22 16,-21-1-16,22-21 0,-1 0 15,-21 0-15,21 0 0,43 0 16,-43-21-16,1-1 0,20-20 16,-20 0-16</inkml:trace>
  <inkml:trace contextRef="#ctx0" brushRef="#br0" timeOffset="16192.59">14880 2900 0,'0'-21'0,"0"42"0,0-63 16,0-1-16,0 22 0,-21 21 15,0 0-15,0 0 16,-1 21-16,1 22 0,0-1 16,21 0-16,-21-21 0,21 43 15,-21-22-15,21 64 16,-21 0-16,-1-43 0,22-20 0,0 41 16,0 1-1,0-64-15,0 64 16,0-64-16,0 0 15,0-42 17,0 0-32,22 0 0,-1 0 15,-21-22-15,21 22 0,0-21 0,43-85 16,-43 106-16,21-22 16,-21 1-16,22 21 0,-22 0 15,42-22-15,-20 43 0,-1 0 16,-21 0-16,21 21 15,64 43-15,-63-22 16,-22 1-16,0 20 0,-21-21 0,0 1 16,0-22-16,-21 21 15,0-21-15,-43 43 0,22-43 16,-1 0-16,-62 22 16,62-22-16,-41-21 15,41 0-15,1 0 0,-22 0 16,43 0-16,0 0 0,0 0 15,0-21-15,21-1 0,0 1 16,0 0-16,0 0 0,63-64 16</inkml:trace>
  <inkml:trace contextRef="#ctx0" brushRef="#br0" timeOffset="16474.66">15938 2815 0,'-42'127'31,"21"-84"-31,0-22 16,0 42-16,-1 43 16,-20-64-16,42 22 0,-42 42 15,21-43-15,-1-20 0,22-1 16,-21 0-16,21 1 0,-21 41 15,21-63-15,0 1 0,0-1 16,21-21 0,0 0-16,1 0 0,83-21 15,-83-1 1,20 22-16</inkml:trace>
  <inkml:trace contextRef="#ctx0" brushRef="#br0" timeOffset="17135.74">16235 3535 0,'21'0'47,"0"0"-47,0 0 0,0 0 16,1 0-16,-1-21 0,42 0 15,-20-1-15,-22 1 0,21 0 16,-21 0-16,0 0 0,22-43 15,-43 43-15,0 0 0,0-21 16,-21 42 0,-1 0-16,1 0 0,-42 21 15,42 0-15,-22 21 16,22-21-16,-21 22 0,21-22 16,-43 42-16,43-20 0,0-1 15,0-21-15,-1 0 0,22 22 16,0-1-16,0-21 0,0 0 15,22 43-15,-1-64 16,21 21-16,0-21 16,1 0-16,41 0 0,-41 0 15,20 0-15,-20 0 0,20-21 16,-21 21-16,22-21 0,-22 0 16,22-22-16,-22 22 0,0-21 0,22 21 15,-22-22-15,22-63 16,-22 64-16,0-21 0,22-64 15,-43 84-15,-21 1 16,0 21-16,-21-22 16,0 43-16,-22 0 0,22 0 15,0 22-15,0-1 0,0 0 16,0 0-16,-1 21 0,22 1 0,0-22 16,0 64-16,0-43 15,0 21-15,0-20 0,43 41 16,-22-62-16,0-1 15,0 0-15,-21 0 16,21 0-16,1 22 0,-22-22 16,0 0-1,-22-21 1,1 0-16,0 0 0,0 0 16,0 0-16,0 0 0,-1 0 0,1 0 15,0 0-15</inkml:trace>
  <inkml:trace contextRef="#ctx0" brushRef="#br0" timeOffset="17288.68">17081 3789 0,'-21'0'16,"0"0"0,0 0-16,0 0 15,0 0 1,-1 0-16,1 0 15,0 0-15</inkml:trace>
  <inkml:trace contextRef="#ctx0" brushRef="#br0" timeOffset="18435.59">1990 5779 0,'0'-43'31,"0"22"-31,0 0 16,0 0-16,0-22 16,0 22-16,0 0 15,0 0-15,21 0 0,0 0 16,21-1-16,-21 1 0,1 21 15,20-21-15,0 21 16,-21 0-16,43 0 0,-22 21 16,22 22-16,-43-1 15,0 0-15,21 43 0,-42-22 16,0-20-16,0 63 16,0-64-16,0 0 0,-42 64 15,0-85-15,21 22 0,-22-1 16,1 0-16,0-21 0,-64 43 15,63-43-15,22 0 0,-21 0 16,0-21-16,-1 0 0,1 0 16,0 0-16,20 0 0,-20-21 15,21 0-15,0-21 0,21-1 16,-21 1-16,21-21 16,0 41-16,0-20 15,0-21-15,21 41 16,21-20-16,-21 21 0,22 21 15,-1 0-15,0 21 16,1 0-16,20 43 0,-42-43 16,22 21-16,-22-21 15,21 22-15,-21-22 0,22 42 0,-22-41 16,0 20-16,-21-21 16,0 0-16,0 0 0,21 22 15,-21-22-15,0 0 0,21-21 16,-21-21 15,0 0-31,0 0 16</inkml:trace>
  <inkml:trace contextRef="#ctx0" brushRef="#br0" timeOffset="18657.59">2900 6011 0,'0'0'0,"42"0"0,-21 0 16,0 0-16,1 0 16,-1 0 62</inkml:trace>
  <inkml:trace contextRef="#ctx0" brushRef="#br0" timeOffset="19309.11">4022 5652 0,'0'21'0,"0"0"16,21-21 15,0 0-15,0 0-16,0-21 0,0 0 15,22 21-15,-22-22 0,42-20 16,-20 21-16,-1 0 0,22-22 15,-43 22-15,0 0 0,-21 0 16,0 0-16,0 0 16,-21-1-16,0 22 0,-1 0 0,-41 0 15,21 0-15,-1 0 0,-41 0 16,41 22-16,1-1 16,0 0-16,20 0 0,-20 0 0,21 22 15,0-22-15,0 21 16,21 0-16,0 22 0,0-43 0,63 64 15,-21-64 1,-20 0-16,20 0 0,-21 0 0,21-21 16,22 22-16,-22-22 15,1 0-15,20 0 16,-42 0-16,0 0 0,-42 0 31,0 0-31,-21 0 16,21 0-16,-22 0 0,1 0 0,0 0 15,-1 0-15,1 0 0,0 21 16,-1 0-16,22-21 0,-85 63 16,85-20-16,21-22 0,0 0 15,-21 0-15,21 64 16,0-64-16,21 0 16,0 0-16,0 1 0,1-22 15,-1 0-15,21 21 0,-21-21 16,85 0-16,-64 0 15,1-21-15,-1 21 0,0-22 16,1 1-16,41-21 0</inkml:trace>
  <inkml:trace contextRef="#ctx0" brushRef="#br0" timeOffset="19511.99">4678 5927 0,'0'-21'0,"0"42"0,0-64 0,0 65 31,0-1-16,0 0-15,0 0 0,0 0 16,0 0-16,0 1 0,0-1 0,21 21 16,0-21-16,-21 0 0,21 1 15,-21-1-15,0 0 16,0 0-16,21-21 0,1 0 16,-1 0-1,0 0-15</inkml:trace>
  <inkml:trace contextRef="#ctx0" brushRef="#br0" timeOffset="19740.86">5122 5884 0,'-21'0'32,"0"22"-32,-21-22 0,-22 63 15,22-42-15,-1 0 0,-41 43 16,41-43-16,-41 43 15,41-22-15,1-21 0,-21 43 16,41-43-16,1 0 0,0 0 0,21 0 16,0 0-16,21 1 15,0-22-15,22 0 0,20-22 16,-20 1-16,-1 0 16,21 0-16</inkml:trace>
  <inkml:trace contextRef="#ctx0" brushRef="#br0" timeOffset="20079.84">5588 5736 0,'0'0'0,"0"106"32,0-85-32,0 22 0,-21-22 15,0 21-15,21 0 0,-22 1 16,1-1-16,21 22 0,-42 105 15,21-84-15,21-22 0,-21 22 16,-1-22-16,-41 191 16,42-169-16,-22 0 0,1 84 15,21-84-15,0-1 0,-22 86 16,22-107-16,0 1 16,0-1-16,21 1 0,0-1 0,-21-21 15,0 22-15,21-22 0,0-21 16,0 1-16,0-65 15,21 22-15,0 0 16,0-21-16,0-1 16,0-20-16,1-1 0,20 1 0,-21-1 15,21-20-15</inkml:trace>
  <inkml:trace contextRef="#ctx0" brushRef="#br0" timeOffset="20366.83">5524 6265 0,'0'-84'0,"0"20"0,0-84 15,0 106-15,0-22 0,0 22 16,22-22-16,-1 22 0,21-21 16,0 41-16,-20 1 0,62 0 15,-63 21-15,22 0 0,20 42 16,-42-20-16,1-1 16,-1 21-16,-21 0 0,0-20 0,0 62 15,-21-41-15,-1-1 16,-41 21-16,21-41 0,-1-1 15,1 0-15,-22 0 0,43 0 16,-21 0-16,-22-21 0,43 0 16,0 0-16,21-21 15,21 0 1,22 0-16,-22 0 0,21-22 16,0 1-16,1 0 0</inkml:trace>
  <inkml:trace contextRef="#ctx0" brushRef="#br0" timeOffset="20625.88">6413 5249 0,'22'0'0,"-44"0"0,65 0 15,-43 22 1,0-1-16,0 0 0,0 21 16,-21 1-16,-1-1 0,1 0 0,-21 64 15,21-42-15,0-22 16,-22 64-16,22-64 15,0 85-15,21-106 16,0 0-16,0 1 0,0-1 16,0 0-16,42 0 0,-21-21 15,1 0-15,62 0 0,-63 0 16,22-21-16,63 0 16,-43 0-16,-21-22 0,64 1 15</inkml:trace>
  <inkml:trace contextRef="#ctx0" brushRef="#br0" timeOffset="21659.62">7175 5652 0,'0'-22'0,"0"44"0,0-65 0,0 22 16,0 0-16,-21 0 0,-21 0 0,21 21 15,0 0-15,-22 0 0,-63 21 16,64 0 0,-21 21-16,20 1 0,1-1 15,-22 21-15,43-20 0,0-1 16,21 43-16,0-64 15,0 42-15,0-41 0,21-1 16,43 21-16,-43-42 16,0 0-16,21 0 0,-20 0 15,-1 0-15,42 0 16,-20-21-16,-22 0 0,42-22 16,-42 22-16,1 0 0,20-64 15,-21 43-15,-21-21 16,0 20-16,21 22 0,-21-21 15,0 21-15,0 42 16,0 0-16,0 21 16,-21 1-16,21-1 0,0 21 15,0 22 1,0-43-16,0-20 0,42 41 16,-20-63-16,-1 21 15,0-21-15,21 0 0,-21 0 16,43 0-16,-22 0 0,-21 0 15,64-21-15,-43 21 16,22-42-16,-22-1 16,1 22-16,-1-63 0,0 41 15,-21 1-15,-21-22 0,22 22 16,-22 0-16,0-1 16,0 22-16,-22 21 15,1 21 1,21 22-16,0-22 0,0 42 15,0-20-15,0-22 0,0 42 16,0-41-16,0 20 0,21-21 16,1 0-16,20-21 0,64 43 15,-64-43-15,0 0 0,1 0 16,-1 0-16,0 0 16,43-43-16,-64 22 0,22 0 15,-1-21-15,-21-1 0,0 22 16,-21 0-16,0-21 0,0 20 15,0-20-15,0 21 0,-21 42 32,21 0-32,0 0 15,-21 22-15,21-22 0,-21 0 0,21 21 16,-21-20-16,21 20 16,0-21-16,-22 0 0,22 0 15,0 1-15,0-1 0,-21-21 16,21-21 15,0-1-31,21 1 16,1 0-16,-1-21 0,-21 21 0,21-22 15,21 1-15,-21 0 0,43-43 16,-22 43-16,1-1 0,41-41 16,1 20-16,-64 43 15,21 0-15,-20 21 0,20 0 16,-21 0-16,0 0 0,-21 21 15,0 21-15,0 43 0,0-43 16,0 64-16,-21-64 16,21 1-16,-42 41 0,21-41 15,-1-22-15,1 21 0,21-21 16,0 1-16,0-44 31,0 1-15,0 0-16,0 0 0,0 0 15,0 0-15</inkml:trace>
  <inkml:trace contextRef="#ctx0" brushRef="#br0" timeOffset="21848.55">8297 5249 0,'0'0'0,"-21"0"0,0 0 0,21 22 31,0-1-15,21-21 15,0 0-31,0 0 16</inkml:trace>
  <inkml:trace contextRef="#ctx0" brushRef="#br0" timeOffset="22273.86">10456 5122 0,'-42'-21'0,"0"21"0,20-21 0,-20 0 16,42 0-1,21 21-15,0 0 16,22-21-16,-1 21 0,0 0 15,1 0-15,20 0 0,64 0 16,-42 0-16,-22 0 0,107 0 16,-107 0-16,64 0 15,-63 0-15,-22 0 0,43 0 16,-64 0-16,-42 0 31,0 0-31,-1 0 0,-20 0 0,0 0 16,-1 0-16,-20 0 0</inkml:trace>
  <inkml:trace contextRef="#ctx0" brushRef="#br0" timeOffset="22511.73">10816 4995 0,'0'22'16,"0"-1"-16,0 0 15,0 0-15,0 0 0,-21 64 16,0-43-16,21 1 0,-21 41 15,-1-20-15,22-22 0,-21 22 16,0-22-16,21 21 0,-42 64 16,42-105-16,-21 20 15,21-21-15,-22 0 0,22 0 0,-21 22 16,42-43 0,1 0-1,-1 0-15,0-21 0,0-1 0</inkml:trace>
  <inkml:trace contextRef="#ctx0" brushRef="#br0" timeOffset="23131.63">11430 5398 0,'0'0'0,"-21"0"16,0 21-16,-22 21 15,22-21-15,0 0 0,0 1 16,0 20-16,-1-21 0,1 21 0,0-20 15,21 20-15,0-21 0,0 43 16,0-43-16,0 0 0,0 0 16,21 0-16,22-21 0,41 0 15,43 0 1,-84-21-16,20 21 0,22-42 16,-22-1-16,-20 22 15,41-42-15,-41 20 0,-1 22 16,0-21-16,-21 21 0,1-22 15,-1 1-15,-21 0 16,0 63 15,0 0-31,0 0 0,-21 22 16,21-22-16,-22 21 0,1 0 16,21 22-16,0-22 0,0 22 15,-21-22-15,21 22 0,-21-1 0,21 43 16,0-43-16,0 1 15,0-1-15,0 22 0,0 127 16,0-128-16,0 1 0,0 63 16,0-63-16,0 0 0,0 84 15,0-84-15,0-1 0,0-20 16,0 20-16,0-20 0,-42 42 16,20-43-16,-20-20 0,-64 41 15,64-63-15,0 1 16,-43-22-16,21 0 0,22-22 15,-64-20-15,64 21 16,-85-64-16,85 43 0,-22-22 16,-21-41-16,64 20 15,0 21-15,21-84 0,0 85 16,21-22-16,0 22 0,22-1 16,-1 1-16,22-1 0,63-63 15,-64 64-15,1-1 0</inkml:trace>
  <inkml:trace contextRef="#ctx0" brushRef="#br0" timeOffset="23485.61">12552 5313 0,'0'-21'0,"0"42"0,0-85 15,0 43-15,0 0 16,21 21-16,-21 21 15,0 22-15,0-1 0,0 0 16,0 1-16,0 20 0,0 22 16,0-22-16,0 22 0,0 0 0,-21-1 15,0 149 1,-1-148-16,22-1 0,-21 22 16,0-21-16,21 0 0,-21 63 15,21-64-15,-21-20 0,21-1 0,-21 1 16,21-1-16,0 1 0,0-22 0,-22 43 15,22-64-15,0 21 16,0-20-16,22-44 16,-22 1-1,21 0-15,0 0 0,-21-21 0,42-43 16,-21 43-16,-21-22 16</inkml:trace>
  <inkml:trace contextRef="#ctx0" brushRef="#br0" timeOffset="23800.06">12573 5800 0,'0'0'0,"0"-43"0,-21-20 16,21 21-16,0-22 0,0 43 15,0-21-15,0-1 0,0 1 0,0 21 16,0 0-16,0-22 0,21 22 16,0 0-16,64-43 15,-43 43-15,0 21 0,-20 0 16,20 0-16,0 0 0,22 0 15,-22 21-15,-21 1 0,0 41 16,-21-21-16,-21 64 16,0-63-16,-21-1 0,-22 21 15,22-41-15,0 20 0,-1-21 16,1 0-16,-22 22 16,43-43-16,-21 21 0,21-21 0,21-21 46,21-1-46,21 1 0,-21 0 16,1 0-16</inkml:trace>
  <inkml:trace contextRef="#ctx0" brushRef="#br0" timeOffset="24415.74">13081 5630 0,'21'0'15,"-42"0"-15,84 0 0,-41 0 0,-1 0 0,0-21 16,0 21-16,43-21 15,-43 0-15,0 21 0,42-21 16,-41 0-16,-1-1 0,0 1 16,-21 0-16,0 0 0,0-21 15,0 20-15,0 1 16,0 0-16,-21 21 0,0 0 16,-1 0-16,1 0 15,-21 42-15,21-20 0,0-1 16,-22 42-16,22-42 15,-21 64-15,42-64 16,0 22-16,0 20 0,0-42 16,0 0-16,0 22 0,0-22 15,21-21-15,21 42 0,-21-42 16,1 0-16,41 0 16,-21 0-16,1 0 0,-1 0 15,0-21-15,1 21 0,84-85 16,-85 64-16,0-21 0,22 0 15,-22 20-15,1-20 0,41-43 16,-41 43-16,-22 21 0,0-43 16,-21 43-16,0 0 0,0 0 15,0 0-15,-21 0 0,-43 21 16,22 0-16,21 0 16,-43 42-16,64-21 15,-42 21-15,42-20 0,0-1 16,0 0-16,0 0 0,0 21 0,0-20 15,21 20-15,0-21 16,0 43-16,-21-43 0,22 0 16,-22 0-16,0 21 15,0 1-15,0-22 16,-22-21-16,1 0 16,0 0-16,0 0 0,-21 21 15,20-21-15,1 0 16,21-21-16,0 0 15,0 0-15,0-1 0</inkml:trace>
  <inkml:trace contextRef="#ctx0" brushRef="#br0" timeOffset="24588.19">14584 5736 0,'0'0'0,"-21"0"62,-1 0-62,1 0 0</inkml:trace>
  <inkml:trace contextRef="#ctx0" brushRef="#br0" timeOffset="40466.69">11472 2434 0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9T03:15:43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572 0,'0'0'0,"0"-22"62,0 1-62,0 0 16,0 0-16,0 0 16,0 0-16,0-1 15,0 1-15,-21 21 0,0-21 0,0 0 16,-22 21-16,22 0 0,0-21 16,0 21-16,-22 0 0,22 0 15,0 0-15,-21 0 0,21 21 16,-1-21-16,-20 21 0,21 0 15,0 0-15,-22 1 0,1 41 16,0-21-16,21-20 0,-1 20 16,1 0-16,-21 1 0,0 62 15,20-41-15,1-1 0,0-20 16,0 20-16,21 1 0,-21-22 0,21 64 16,0 21-1,21-85-15,0-21 0,0 22 16,0-22-16,1 0 15,20 21-15,-21-20 0,21-22 16,22 0-16,63 0 16,-85 0-16,22-22 15,20-20-15,-41 42 16,41-42-16,-41 21 16,-22-1-16,21 1 15,-21 0-15,22 0 16,-43 0-16,0 0 15,0-1-15,0 1 16,0 0-16</inkml:trace>
  <inkml:trace contextRef="#ctx0" brushRef="#br0" timeOffset="701.38">2625 529 0,'0'0'0,"0"-21"15,21 21-15,-21-21 16,21 21-16,-21-21 0,0 0 15,0-1-15,0 1 16,0 0-16,0 0 0,-21 21 16,0 0-16,-22 0 15,22 0-15,-21 0 0,-43 21 16,43 0-16,-64 43 16,64-43-16,-1 21 0,22-21 15,0 22-15,-43 41 16,43-41-16,0-22 15,21 0-15,0 21 0,-21-20 16,21 20-16,0-21 16,21 0-1,0-21-15,0 21 0,1-21 16,20 0-16,0 0 0,1 0 16,-22 0-16,21 0 0,0 0 15,-20 0-15,62 22 0,-63-1 16,43 0-1,-43-21-15,0 21 0,0 0 16,-21 0-16,0 43 16,-21-1-1,21-41-15,-42-1 0,0 21 16,-1-21-16,-20 22 16,20-22-16,1-21 0,-43 21 15,1 0 1,63-21-16,-64 0 15,64 0-15,0 0 16,-1 0-16,1-21 0,0 21 16,-21 0-16,42-21 15,0 0 1,0-1 0,0 1-16,21 0 15,21-21-15</inkml:trace>
  <inkml:trace contextRef="#ctx0" brushRef="#br0" timeOffset="1350.63">3704 529 0,'0'0'0,"21"0"0,0-21 0,1 21 0,-22-21 16,0 0-16,21 21 15,-21-21-15,0-1 16,-21 22 0,-1 0-16,-62 0 0,63 0 15,-22 0-15,-41 22 16,-43 20-1,84-21-15,22 0 0,-21 0 0,21 1 16,-64 41 0,64-42-16,21 0 0,0 1 15,0-1-15,0 0 0,0 0 16,0 0 0,21-21-16,0 0 0,21 21 0,22-21 15,-43 22-15,21-22 16,-20 21-16,20-21 0,64 21 15,-85 0-15,0-21 16,21 21-16,-20 0 0,-1 1 16,0-22-16,-21 21 0,0 0 15,0 0-15,0 0 16,0 0-16,0 1 0,-21-1 16,-106 42-1,106-42-15,-22 1 0,1-22 16,0 21-16,-64 21 15,63-42-15,22 0 0,-21 0 16,21 21-16,0-21 0,-43 0 16,43 0-16,-21 0 15,20 0-15,1 0 0,0 0 16,0 0-16,21-21 16,-21 21-16,21-21 15,21 0 1,-21 0-1,21 21-15,0-22 0</inkml:trace>
  <inkml:trace contextRef="#ctx0" brushRef="#br0" timeOffset="2288.87">5800 593 0,'21'0'32,"0"0"-32,0 0 0,0 0 15,0 0-15,22 0 0,-22-21 16,21-1-16,-21 22 0,22-21 0,-1 0 16,-21 0-16,22 0 0,20-22 15,-42 1-15,22-43 16,-43 64-16,0 0 15,0 0-15,0 0 0,-22 0 16,1 21-16,-21-22 0,21 22 16,-85 0-16,42 0 0,1 0 15,-64 22-15,-42 20 16,105-21-16,22 0 16,21 22-16,-43-1 15,64 0-15,0 1 0,0-1 16,0-21-16,0 21 0,21-20 15,0 20-15,1-21 0,20 21 16,-21-20-16,21 20 0,64 64 16,21-22-1,-106-41-15,22-1 0,-1 22 16,-21-43-16,22 85 16,-43-22-1,0-41-15,0-22 0,-22 21 16,1-21-16,-21 0 0,-43 22 15,43-1-15,0-21 16,-85 0-16,63 1 0,1-22 16,-64 0-16,63 0 0,1 0 15,-86 0 1,86-22-16,-43-20 0,64 0 0,-1 21 16,-41-43-1,63 22-15,-1 21 0,-20-64 16,21 43-16,21-64 15,0 63-15,0-20 16,21 42-16,0 0 0,43-22 16,-43 43-16,0-21 0,0 21 15,0-21-15,64 21 16,-64 0-16</inkml:trace>
  <inkml:trace contextRef="#ctx0" brushRef="#br0" timeOffset="2754.61">6202 1185 0,'21'0'31,"0"0"-31,0-21 16,0 0-16,1 0 16,-1-21-16,0 20 0,0 1 15,0-21-15,0 21 0,22-43 16,-43 43-16,0-21 0,0-1 16,0 22-16,-21 21 15,-1 0-15,1 0 16,-42 21-16,20 1 0,1-1 15,21 0-15,-21 0 0,-22 106 16,43-106-16,0 22 16,21-1-16,0 0 15,0 64-15,0-64 0,0-20 16,21-1-16,-21 0 16,21 0-16,0 0 0,0 0 0,1 1 15,20-22-15,0 21 16,1-21-16,41 0 15,-41-21-15,-1 21 0,43-43 16,-43 22-16,43-42 16,-43 20-16</inkml:trace>
  <inkml:trace contextRef="#ctx0" brushRef="#br0" timeOffset="3087.42">7091 106 0,'0'-21'16,"0"42"-16,0-21 15,0 21-15,0 21 16,0-20-16,0 83 0,0-62 16,0 20-16,0-20 0,-21 20 15,21 1-15,-43 84 16,1 0-16,21-85 0,0 1 15,-1 21-15,-41 20 16,42-41-16,0-22 0,-22 43 16,43-43-16,0-21 0,-21 22 15,21-22-15,0 0 16,21-21 0,0 0-16,1-21 15,-1 0-15,0 0 0,0-1 16,0 1-16</inkml:trace>
  <inkml:trace contextRef="#ctx0" brushRef="#br0" timeOffset="3533.47">7281 1143 0,'0'0'0,"0"42"31,21-42-15,1 0-16,-1 0 15,0 0-15,0 0 0,0-21 16,0 21-16,1-21 0,-1 0 16,0 0-16,0 0 0,21-43 15,-42-21 1,0 64-16,0 0 15,-21 21-15,-21 0 16,21 0-16,0 0 0,-1 0 16,1 21-16,-21 0 0,21 1 0,0-1 15,-22 42-15,22-42 16,-21 85-16,21-85 16,21 22-16,0 20 0,0-42 15,0 22 1,0-22-16,63 21 15,-42-21-15,0-21 16,1 0-16,20 0 0,0 0 16,1 0-16,-22 0 0,42-21 15,-20 0-15,41-21 16</inkml:trace>
  <inkml:trace contextRef="#ctx0" brushRef="#br0" timeOffset="3832.67">8128 889 0,'0'0'0,"0"-21"0,-21 21 16,0 0-16,-1 0 0,1 0 15,0 0-15,0 0 16,0 0-16,0 0 0,-1 21 16,1 21-16,0-20 0,0-1 0,0 21 15,0-21-15,-1 64 16,22-64-16,-21 85 15,21-85-15,0 0 0,0 22 16,0-22-16,0 0 0,21-21 16,1 21-16,-1-21 0,21 0 15,-21 0-15,43 0 16,-43 0-16,21 0 0,1-21 0,-22 0 16,21 0-16,0-1 0,-20 1 0,20-21 15,0 0-15,-21-1 16,43-63-16</inkml:trace>
  <inkml:trace contextRef="#ctx0" brushRef="#br0" timeOffset="4166.47">8615 106 0,'0'0'0,"0"-21"0,0 0 16,-21 21-1,-1 0-15,1 21 0,0-21 16,21 42-16,-21-21 0,0 22 15,0 84 1,21-64-16,-22-21 0,22 22 0,-21-22 16,21 22-16,0-1 0,0 64 15,-21-84-15,21 84 16,-21-85-16,21 21 0,0 22 16,0-64-16,0 22 0,0 20 15,0-42-15,0 0 16,21 1-16,0-22 0,0 21 15,1-21-15,-1 0 0,0 0 16,0 0 0,64-43-16,-64 22 0,0 0 15,0-21-15,0 21 16,1-1-16</inkml:trace>
  <inkml:trace contextRef="#ctx0" brushRef="#br0" timeOffset="4372.35">8318 699 0,'0'0'0,"43"0"32,-22 0-32,0 0 15,21 0-15,-20 0 0,20 0 16,0 0-16,-21 0 0,22 0 15,41 0-15,-62-22 0,20 22 16,-21-21-16,21 21 0</inkml:trace>
  <inkml:trace contextRef="#ctx0" brushRef="#br0" timeOffset="4856.59">9271 699 0,'0'0'0,"-21"0"16,-85 63 0,85-42-16,0 22 15,-1-22-15,1 0 0,0 21 0,0-21 16,0 22-16,21-1 0,-21 22 15,-1-43-15,22 85 16,0-43 0,0-42-16,22-21 15,-1 21-15,0-21 16,21 0-16,-21 0 0,1 0 16,20 0-16,0 0 0,1-21 15,41-42 1,-63 20-16,22 22 0,-1-63 15,-21 41-15,22-63 16,-22 64-16,-21 0 0,0-43 16,0 43-16,0 21 0,-43-22 15,22 22-15,-21 21 0,0 0 16,-1 0-16,1 0 0,0 0 0,-43 42 16,64-20-16,-43 41 15,43-42-15,0 0 16,21 22-16,0-22 0,0 0 15,0 0-15,21-21 16</inkml:trace>
  <inkml:trace contextRef="#ctx0" brushRef="#br0" timeOffset="5400.28">9758 762 0,'0'0'0,"0"-21"0,0 0 16,0 0-1,21 21-15,0-22 0,0 22 0,0 0 16,1-21-16,-1 21 0,0 0 0,0 0 15,0 0-15,0 0 0,1 0 16,20 0-16,-21 0 0,0 21 0,0 1 16,1-1-16,-22 0 0,21 21 15,0 22-15,-21-22 16,0 0-16,0 64 0,0-63 16,-21 20-16,0-21 15,-1-20-15,1 41 0,0-42 16,0 0-16,0 1 15,0-1-15,-1-21 0,1 0 16,21-21 0,0-1-1,0 1-15,0-21 0,21 21 16,-21-22-16,43 1 0,-22 0 16,0-1-16,21 1 0,64-85 15,-42 85-15,-22-1 0,0 1 16,1 21-16,147-64 15,-105 64 1,-43 21-16,-21 0 16,64 0-16,-43 0 15</inkml:trace>
  <inkml:trace contextRef="#ctx0" brushRef="#br0" timeOffset="6588.52">910 1969 0,'0'0'0,"-21"0"0,-21-22 16,20 22-16,-20 0 0,-21 0 15,41 0-15,-20 0 0,0-21 16,21 21-16,-22 0 0,-20 0 16,84 0 30,0 21-46,0-21 16,0 0-16,1 0 0,-1 0 16,21 0-16,-21 22 0,22-22 0,-1 0 15,0 0-15,1 0 16,147 0-16,-126 0 16,84 0-16,-64 0 15,213 0 1,-191 0-16,126-22 15,-126 22-15,42 0 0,149-21 16,-149 21-16,0 0 0,148 0 16,-126-21-16,-1 21 0,170 0 15,-170 0-15,0 0 0,22 0 16,-22 0-16,1 0 0,168 0 16,-147 0-16,-22 0 0,0 0 15,22 0-15,-22 0 0,382 0 16,-340 0-16,-41 21 15,41-21-15,-20 0 0,-1 0 16,191 0-16,-190 0 16,-22 0-16,191 0 0,-191 0 15,276 21-15,-318-21 16,233 0 0,-85 0-16,-191 0 15,170-21 1,-190 21-1,-43 0-15,0 0 0,22-21 16,-43 0 78</inkml:trace>
  <inkml:trace contextRef="#ctx0" brushRef="#br0" timeOffset="6732.44">10372 1947 0,'-22'0'16,"44"0"-16,-44 22 0,1-22 15,21 21 1,21-21-1</inkml:trace>
  <inkml:trace contextRef="#ctx0" brushRef="#br0" timeOffset="57677.99">783 2434 0,'0'0'0,"-21"0"0,21-21 0,-21 21 16,0 0-1,-1 0-15,44-21 63,20 21-63,-21 0 16,21 0-16,1 0 0,-1 0 15,0 0-15,1 0 0,63 0 16,-64 0-16,0 0 0,1 0 15,-22 0-15,42 0 16,-42 0-16,1 0 0,-22 21 16,-22-21-1,-20 0-15,21 0 0,-21 0 16,20 0-16,-83 0 16</inkml:trace>
  <inkml:trace contextRef="#ctx0" brushRef="#br0" timeOffset="58096.77">762 2434 0,'0'0'0,"-42"0"32,20 0-32,1 0 15,0 0-15,21 21 16,-21-21-16,21 22 0,0-1 15,-21 0-15,0 21 0,21 1 16,0-1-16,0 0 0,-22 22 16,1 63-1,0-85-15,0 0 0,-21 128 16,-22-1 0,43-105-16,-21-1 15,20 1-15,1-22 0,21 64 16,-21-64-16,21-21 15,0 22-15,0-22 0,0 21 16,21-21-16,22 22 0,-1-43 16,21 21-16,-41-21 15,20 0-15,0 0 16,1 0-16,-22 0 0,63 0 0,-62 0 16,83-21-1,-83-1-15,20 1 0,0-21 16,1 21-16,-22-22 0,21 22 15</inkml:trace>
  <inkml:trace contextRef="#ctx0" brushRef="#br0" timeOffset="58497.54">1736 2773 0,'0'0'0,"0"-21"0,0 0 16,0-1-16,-22 1 15,1 0-15,0 0 16,0 0-16,0 21 16,0 0-16,-64-21 15,64 21-15,-22 21 16,22 0-16,0 0 0,-64 85 15,43-64-15,21 1 16,0 20-16,0-21 0,-22 43 16,43-21-16,0-22 0,-21 64 15,21-64-15,0 64 16,64-21 0,-22-64-16,43 21 15,-43-42-15,43 0 16,-43 0-16,0 0 15,43-21-15,-43 0 16,22-22-16,-22 22 16</inkml:trace>
  <inkml:trace contextRef="#ctx0" brushRef="#br0" timeOffset="59378.34">2307 2985 0,'0'0'0,"0"-22"15,-21 22-15,0 0 16,0-21-16,-43 0 16,43 21-16,-64 0 15,22 42 1,42-20-16,-1-1 16,-20 21-16,21 0 0,21 22 15,-21-22-15,21 1 16,-21 41-16,21-41 0,0 20 15,0-42-15,0 0 16,0 22-16,21-22 16,0-21-16,21 0 0,-21 0 15,1 0-15,20 0 0,-21 0 16,43-42 0,-22 20-16,-21 1 0,43-42 15,-22 20-15,21-41 16,-41 41-16,-1 1 0,21-21 15,-21 41-15,0-41 16,-21 42-16,0 0 0,-21 42 47,21 0-31,-21 0-16,21 0 0,-21 22 0,21-22 15,-21 0-15,21 21 0,0-21 16,0 22-16,-21-22 0,21 21 15,-22 1-15,22-1 16,0 0-16,0-21 16,22-21-16,-1 22 15,0-22-15,21 0 0,1 0 16,20-22 0,-21 1-16,1 0 0,63-64 15,-64 43-15,0 0 0,43-43 16,0 0-1,-64 64-15,-21 0 0,0 0 16,21 0-16,-42 21 16,0 0-1,-1 0-15,22 21 0,-42 21 16,21-21 0,21 1-16,0 20 0,0 21 15,0-41-15,21 20 16,0-21-16,0 0 15,1 22-15,-1-22 0,0 0 16,-21 0-16,21 0 16,-21 0-16,-21 1 31,0-22-31,0 0 0,-1 0 0,1 0 16,-21 0-16,0 0 15,-43 0 1,64 0-16,0 0 0,-1 0 15,22-22 1,0 1 0,22 0-16</inkml:trace>
  <inkml:trace contextRef="#ctx0" brushRef="#br0" timeOffset="60030.97">3895 3048 0,'0'-42'16,"0"21"0,-22-1-1,1 22-15,0 0 0,0 0 0,-21 0 16,20 0-16,-20 0 0,21 0 15,-21 0-15,-85 64 16,105-43-16,1 21 16,0-20-16,0 20 0,-21 64 15,42-64-15,0-21 16,0 22-16,0-22 0,0 21 0,0 0 16,0-20-16,21-1 15,21 21-15,22-21 16,-22-21-16,-21 0 15,64 0-15,-43 0 16,85 0-16,-85 0 16,1-21-16,-1 0 0,0 0 15,1 0-15,41-22 0,-41 22 16</inkml:trace>
  <inkml:trace contextRef="#ctx0" brushRef="#br0" timeOffset="60529.69">4487 3090 0,'0'-21'15,"0"42"-15,0-63 0,0 21 0,-21 0 16,0 21-16,0 0 0,21-21 16,-21 21-16,-1 0 0,-41 0 15,42 0-15,0 21 16,-1 0-16,1 0 0,0 0 0,-21 22 16,21-1-16,-1-21 15,22 21-15,-21 1 0,0-22 16,21 64-16,0-64 0,0 63 15,0-62 1,0-1-16,0 0 0,21 0 16,22-21-16,-22 0 15,0 0-15,0 0 0,0-21 16,64-43 0,-43 43-16,-21 0 0,1-21 0,20 21 15,21-85 1,-41 63-16,-22 22 0,0 0 15,21-21-15,-21 21 0,0-1 16,-21 22 15,21 22-31,0-1 0,-22 0 16,22 21-16,-21-21 0,21 1 16,-21 20-16,21-21 0,0 21 0,0 22 15,0-43-15,0 21 16,0-20-16,21-22 15,22 21-15,41-21 16,-41 0 0,-1 0-16,21-21 0,-20-1 15,84-41 1,-85 42-16</inkml:trace>
  <inkml:trace contextRef="#ctx0" brushRef="#br0" timeOffset="61311.23">5334 3048 0,'0'-21'0,"0"42"0,0-63 0,0 21 16,-21 21 0,0 0-16,-22 0 15,22 0-15,-64 21 16,-20 63 0,83-62-16,1 20 15,-21 21-15,0 22 16,42-64-16,0 22 15,0-1-15,0 0 16,21-21-16,0-21 16,21 0-1,64 0-15,-85-21 16,0 0-16,43-21 16,-43 21-16,43-43 15,-43 22-15,0-1 0,42-41 16,-41 41-16,20-62 15,-21 62-15,0 1 0,-21-22 0,43-20 16,-22 41-16,-21-41 16,21-1-1,-21 64-15,-21 42 32,21 0-32,-21 0 0,-1 22 0,22-1 15,-21 0-15,-21 85 16,21-63-16,0-22 15,-1 1-15,1-1 0,21 21 0,-21 64 16,0-84 0,21-1-16,0 22 0,0-43 15,0 0-15,0 0 0,21 0 16,0-21-16,43 21 16,42-21-1,-1-63 1,-83 42-16,20 0 0,85-106 15,-85 63 1,-21 43-16,1-64 16,-22 106 15,-22 1-31,22-1 16,-21 0-16,0 0 0,21 21 15,0-20-15,0-1 0,0 0 0,0 0 16,0 21-16,0-20 15,0-1-15,0 0 16,21-21-16,22 0 16,-22 0-1,0-42-15,0 42 0,-21-22 16,42-41 0,-42 42-16,43-43 15</inkml:trace>
  <inkml:trace contextRef="#ctx0" brushRef="#br0" timeOffset="61505.29">6223 2836 0,'0'0'0,"-42"0"16,20 0-16,1 0 15,0 0 1,21 22-16,0-1 15,0 0 17</inkml:trace>
  <inkml:trace contextRef="#ctx0" brushRef="#br0" timeOffset="62026.27">6350 2963 0,'0'22'0,"0"-1"15,0 0-15,0 0 16,0 0-16,0 0 16,0 1-16,-21-1 15,0 21-15,21-21 0,-22 64 16,22-64-16,-21 0 15,21 0-15,-21 1 0,21-1 16,0 0-16,0 0 16,-21-21-16,0 0 31,21-21-31,0 0 0,0 0 0,0-1 16,0-62-1,0 63-15,42-43 16,-21 22-16,43-22 15,-43 43-15,21 0 0,85-43 16,-63 43-16,-22 21 0,22 0 16,-22 0-16,106 21 15,-106 1-15,22 62 16,-64 1 0,0-43-16,0 1 0,-64 41 15,22-41 1,21-22-16,0 0 0,-22 21 15,22-42 1,42 0 15,1-21-31,-1 0 0,21 0 0</inkml:trace>
  <inkml:trace contextRef="#ctx0" brushRef="#br0" timeOffset="62909.23">7556 3048 0,'0'0'0,"0"-21"0,0 0 15,0 0-15,0-1 16,-21 22-16,0 0 0,0 0 16,0 0-16,-22 0 15,22 22-15,0-22 16,-21 42-16,21-21 0,-1 0 15,-20 22-15,42-22 16,-21 21-16,-21 0 0,20 1 16,22 20-16,0-42 15,0 1-15,0-1 0,22 0 16,-1-21-16,21 0 16,-21 0-16,43 0 15,-43-21-15,0 0 0,0-1 16,22 1-16,-22 0 0,21-21 15,-21 21-15,0-22 0,-21 22 16,22 0-16,-1 0 0,0-43 16,-21 43-16,-21 42 47,21 0-47,0 1 15,-21-1-15,-1 21 0,1 0 16,21 1-16,-21-1 0,0 22 0,-21 105 15,42-106 1,0 64-16,0-63 16,0 21-16,0 63 0,0-64 15,0 1-15,0 84 0,21-84 16,0 0-16,0 21 0,0-22 16,22 191-1,-22-190-15,-21-21 0,21 105 16,-21-106-16,21 22 0,-21 106 15,0-128-15,0 43 16,0-64-16,-63 43 16,41-64-16,-20 0 0,0-21 15,-1 0-15,22 0 0,-21 0 16,21 0-16,-22-21 0,-20-21 16,42 21-16,0-22 0,-85-126 15,85 105-15,-1 1 16,-41-85-16,42 42 15,0-63-15,21 63 0,0 0 16,0-85-16,0 107 0,21-22 16,0 21-16,21-21 15,1 22-15,84-170 0,-85 190 16,0 1-16,43-43 0,-43 42 16,1 22-16,-1 0 15,0 21-15,64-85 16,-85 85-16,22-1 0,-43 1 15,21 21-15,-21-21 0,0 0 16,0 0 0,-21 21-16,-1-21 15,22-1 1,22 1-16</inkml:trace>
  <inkml:trace contextRef="#ctx0" brushRef="#br0" timeOffset="63710.56">9292 2773 0,'0'0'0,"21"0"0,0 0 16,1 0-16,-1 0 15,-21-21-15,21 0 0,0-1 0,0 1 16,64-42-16,-64 42 16,-21-1-16,21-20 0,-21 21 15,0 0-15,0-22 16,0 22-16,0 0 0,-21 21 15,0 0-15,-21 0 0,-22 0 16,43 0-16,-21 0 0,-43 42 16,64-20-16,-22-22 0,1 42 15,21-21-15,0 21 16,21-20-16,0 20 16,0-21-16,0 0 0,63 43 15,1-22 1,-43-21-16,0 0 15,43 22-15,-43-22 0,21 0 16,22 21-16,-43-20 16,0-1-16,21 21 0,-42-21 15,0 0-15,0 43 0,-21-43 16,-42 21-16,20-20 16,1-1-16,-106 21 15,105-42-15,1 0 0,-21 0 16,20 0-16,1 0 0,-85-21 15,21-21 1,85 20-16,0 1 0,0-21 16,21 21-16,0 0 0,-22-64 15,22 64-15,0-22 16,22 22-16,-1 21 16,0 0-16,0-21 0,0 21 0,64-21 15,-22 0 1</inkml:trace>
  <inkml:trace contextRef="#ctx0" brushRef="#br0" timeOffset="64027.38">9969 2371 0,'22'-21'0,"-22"42"47,0 0-47,-22 0 16,1 0-16,21 22 0,-21-1 0,0 0 15,0 1-15,0-1 0,-1 64 16,1-64-16,0 22 0,-21 20 16,42-41-16,-21-22 0,-1 42 15,22-20-15,0-1 16,0-21-16,0 0 15,0 0-15,22-21 16,-1 0-16,0 0 16,-21-21-16,21 0 15,0 0-15,0-21 0</inkml:trace>
  <inkml:trace contextRef="#ctx0" brushRef="#br0" timeOffset="64849.54">9546 2836 0,'0'0'16,"-21"0"-16,21 22 0,21-22 31,21 0-31,-20 0 16,-1 0-16,21 0 0,-21 0 15,22 0-15,126-22 16,-127 1-16,1 0 15,-1 21-15,-21-21 0,21 21 16,43-21-16,-43 21 31,-42 21-15,0 0-16,-21 0 16,21 0-16,-42 43 15,21-1 1,0-41-16,-1 83 15,22-83 1,0-1-16,64 21 16,-43-42-16,21 0 15,1 0-15,84-42 16,-43-1 0,-41 22-16,-22 0 15,0 0-15,0 0 0,22-64 16,-43 64-1,0 0-15,0 0 16,0 42 15,0 0-15,-22 0-16,1 21 16,0 22-1,21-22-15,0 1 0,-21 41 16,0-20-16,21-22 0,0 149 15,0-128-15,-21 43 16,21-43-16,0 1 0,0-1 0,0 1 16,0-1-16,21-20 0,-21 147 15,21-42 1,-21-42 0,-21-63-16,0-22 0,-85 63 15,63-62-15,22-1 16,-63 0-16,20-21 0,-84 0 15,0-21 1,105 0-16,-20-1 16,-1-41-16,43 42 0,-21-22 15,21 22-15,21-21 0,0 21 16,0-85 0,0 85-16,0-22 0,42-41 15,-21 41-15,0 1 0,22 0 16,-22-1-16,21 1 0,64-64 15,-64 43-15,22-1 0</inkml:trace>
  <inkml:trace contextRef="#ctx0" brushRef="#br0" timeOffset="65159.36">11134 2392 0,'0'0'0,"0"-21"16,0-22-16,0 22 15,0 0-15,-22 21 32,1 21-32,21 0 0,-21 22 15,0-22-15,0 21 0,0 22 0,-1-22 16,1 22-16,0 41 0,0-41 16,0-22-16,0 1 15,21 20-15,-22-21 0,1 64 16,0-63-16,21-22 0,0 0 15,0 0-15,0 0 0,0 0 16,21-21 0,0 0-16,1-21 15,-1 0-15,0 0 0,0 0 16</inkml:trace>
  <inkml:trace contextRef="#ctx0" brushRef="#br0" timeOffset="65549.72">11112 2963 0,'0'0'0,"0"22"31,22-22-31,-1 0 16,0 0-16,21-22 15,-21 22-15,22-21 16,-22 0-16,0 0 0,21-21 15,-20 42-15,-22-43 16,0 22 0,-22 21-16,-62 21 15,-22 22 1,85-22-16,-85 85 16,85-43-1,21-42-15,0 43 16,0-43-16,21 0 15,-21 0-15,21-21 16,0 0-16,0 0 16,64-21-16,-64 0 15,0 21-15,43-42 0,-43 20 16,21-20 0,-20 21-16,-1 0 0</inkml:trace>
  <inkml:trace contextRef="#ctx0" brushRef="#br0" timeOffset="66349.25">12827 2688 0,'0'0'0,"21"0"16,0 0 0,0 0-16,-21-21 0,22 0 0,-1 21 15,0-21-15,0 0 0,0-1 16,43-20-16,-43 21 0,0-21 15,-21 20-15,0 1 16,0-21-16,-21 21 16,0 21-16,-64-21 0,43 21 15,-1 0-15,-41 0 0,41 21 16,-41 0-16,41 0 16,22 0-16,-21 22 0,21-43 15,21 63 1,0 1-1,21-43-15,0 0 0,21 21 16,1-21-16,-22 1 0,64 20 16,-64 0-16,21-21 0,64 43 15,-64-1 1,1-41-16,-43-1 0,0 42 16,0-42-16,-43 22 15,1-22-15,21 0 0,-85 0 16,64 0-16,-1-21 15,-63 0-15,43 0 0,21 0 16,-64 0-16,63 0 16,22-21-16,-21 0 0,21 21 0,0-21 15,-1 0-15,1 0 0,21-1 0,-21-20 16,21 0-16,0 21 16,0-1-16,42-20 15,-20 21-15,-1 0 0,21 0 16,0-1-16,1 1 0,-1 0 15,0 0-15,1 0 0</inkml:trace>
  <inkml:trace contextRef="#ctx0" brushRef="#br0" timeOffset="66936.31">13610 1863 0,'0'0'0,"0"-85"31,-21 106-15,0 0-16,21 22 15,-21-22-15,-1 85 0,1-64 16,21 22-16,0-22 0,-21 21 16,0 128-1,0-128-15,21 1 0,-21 63 16,21-64-16,-22-20 0,22 63 15,0-64-15,-21-21 0,21 43 16,-21-43-16,21 21 16,0-21-16,-21-21 0,21 21 15,-21-21 1,21-21 0,0 0-16,0 0 15,0 0-15,0 0 0,0-1 0,0-20 16,0 21-16,21-21 0,42-64 15,-41 85-15,41-64 16,-21 64-16,-20 0 16,41 21-16,-42 0 15,64 0 1,-64 0-16,0 21 0,0 21 16,1-21-16,-1 64 15,-21-43-15,0 43 16,-21-43-16,-22 1 15,22-22-15,0 0 0,0 0 0,0 0 16,-1 0-16,1-21 16,21 22-16,-21-22 15,42-22 1,0 1-16,1 0 16,-1 0-16,0 0 0,0 0 15</inkml:trace>
  <inkml:trace contextRef="#ctx0" brushRef="#br0" timeOffset="67342.34">14033 2815 0,'0'0'0,"0"21"16,0 1-1,22-22 1,-1 0-1,63-43 1,-62 43-16,-1-21 0,42-21 16,-42 21-16,1-1 15,-1 1-15,-21 0 16,0 0-16,0 0 0,0 0 0,-21 21 16,-1 0-1,-20 0-15,21 0 0,-21 21 16,-22 21-16,22-21 0,-1 0 15,22 22-15,-21-22 0,-22 85 16,43-85-16,21 0 16,0 21-16,0-20 0,0-1 15,0 0-15,21 0 16,1-21-16,20 0 0,-21 0 16,0 0-16,43 0 15,-43 0-15,64-21 16,-64 0-16,21 21 0,-21-21 0</inkml:trace>
  <inkml:trace contextRef="#ctx0" brushRef="#br0" timeOffset="67742.14">14605 2815 0,'-21'0'0,"0"0"16,21 21-16,21-21 31,0 0-31,0 0 16,0 0-1,0-21-15,-21 0 0,22 21 0,-1-21 16,-21 0-16,21 0 0,0-1 16,-21 1-1,0 0-15,0 0 0,-21 21 31,0 0-31,0 0 0,-43 42 16,1 22 0,41-43-16,-20 64 15,0 20 1,42-83-16,0 20 16,0-21-1,42-21-15,-21 21 0,0-21 16,1 0-16,-1 0 0,21 0 0,43-21 15,21-21 1</inkml:trace>
  <inkml:trace contextRef="#ctx0" brushRef="#br0" timeOffset="68093.94">15494 2032 0,'0'0'0,"0"-21"0,-21 0 16,0 21-16,-1 0 16,1 0-16,0 21 15,21 0-15,-21 0 0,0 22 0,-22 20 16,22-21-16,0 1 16,0-1-16,0 22 0,0-22 0,-64 148 15,85-147-15,-21 20 16,0-20-16,-1-1 0,22 43 15,0-43-15,0 0 16,0 1-16,0-22 0,0 0 16,0 0-16,43 0 15,-22-21 1,0 0-16,43 0 0,-43 0 16,63-42-1,22-43 1,-85 64-16,1 0 0</inkml:trace>
  <inkml:trace contextRef="#ctx0" brushRef="#br0" timeOffset="68316.81">14944 2519 0,'0'0'0,"-22"21"0,1-21 0,21 21 15,21-21 17,1 0-32,-1 0 0,0 0 0,21 0 15,1 0-15,-22 0 0,21 0 16,64-21 0,-64 0-16,-21 0 0,22 21 15,-22-21-15,0-1 0</inkml:trace>
  <inkml:trace contextRef="#ctx0" brushRef="#br0" timeOffset="69012.41">15960 1672 0,'0'0'0,"0"-21"15,21 21 1,0-21-16,0 21 16,21 0-16,-20 0 0,62 0 15,-41 0-15,62 0 16,-62 0-16,-22 0 0,21 0 15,-21 0-15,1 0 0,20 0 16,-21 0-16,-21 21 16,0 0-1,0 0-15,0 1 16,0-1-16,0 0 16,0 21-16,0-21 0,0 1 0,0 20 15,0-21-15,0 21 0,0 1 16,0 20-16,-21-20 0,21-1 15,-42 43-15,42-22 0,0-21 16,-22 22-16,1-1 0,0 107 16,21-107-16,0-20 15,-21 20-15,21-21 0,0 22 16,0 21-16,0-22 0,-21-21 16,21 85-1,0-63-15,0-1 0,-21-20 16,-22 41-1,22-62-15,0-1 0,-21 21 16,20-42-16,-20 21 0,21-21 16,0 21-16,-22-21 0,1 0 0,-43 0 15,43 0-15,-43 0 16,22 0-16,21 0 0,-64 0 16,63 0-16,1 0 0,-21 0 15,41 0-15,1 0 0,0 0 16,0 0-16,21-21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9T03:19:16.0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1545 5525 0</inkml:trace>
  <inkml:trace contextRef="#ctx0" brushRef="#br0" timeOffset="719.66">1587 5567 0,'0'21'32,"22"-21"-1,-1-21-15,-21 0-16,21 21 0,0-21 15,0-1-15,0 1 16,1 0-16,-22 0 0,0 0 15,21 21-15,-21-21 0,0-1 0,0 1 16,0 0-16,0 0 16,-21 21-16,-1 0 0,1 0 15,0 0-15,0 0 0,0 0 16,-64 21-16,43 0 16,21 0-16,-1 1 0,1-22 15,-42 63 1,42-42-16,-1 0 0,1 22 15,21-22-15,0 42 16,0-41-16,0 41 16,0-42-16,0 22 15,0-22-15,21 0 0,1 0 16,-1 0-16,21-21 0,-21 21 16,0 1-16,1-1 0,41 0 15,1 0-15,-43 0 16,0 0-16,21-21 0,-21 22 0,22 41 15,-22-42 1,0 0-16,-21 1 16,0-1-16,0 21 0,0-21 15,-42 43-15,-1-43 16,-41 42-16,41-41 16,-62 20-16,41-21 15,-42 21 1,64-42-16,0 0 0,-64 0 0,63 0 15,22-21-15,-63-21 16,41 21-16,22 0 0,-21-1 16,21 1-16,-1-21 0,1 21 15,0 0-15,21-1 0,-21 1 0,21 0 16,0 0-16,0 0 16,0 0-1,21 21-15,0 0 0,0-22 16,1 22-16,-1 0 0,-21-21 15,21 21-15</inkml:trace>
  <inkml:trace contextRef="#ctx0" brushRef="#br0" timeOffset="1676.38">2011 6011 0,'0'-21'16,"0"0"-1,0 42 16,0 0-15,0 1-16,0-1 0,0 0 16,0 0-16,0 0 0,0 0 15,0 22-15,0-22 16,0 0-16,0 0 0,0 0 16,0 1-16,0-1 15,0 0-15,21-21 16,0 21-16,0-21 0,0 0 15,1 0-15,-1 0 0,0 0 16,21-21-16,1 0 16,-1 0-16,-21-1 0,0 1 0,0 21 15,1-21-15,-1 0 0,21-43 16,-21 43-16,0-21 16,1 21-16,-22 0 0,0-22 15,0 22-15,0 0 0,0 0 16,0 42 31,0 0-47,0 0 0,0 0 15,0 1-15,0-1 0,0 21 16,0-21-16,0 0 0,0 22 16,0-22-16,0 21 0,0-21 15,0 22-15,-22 105 16,22-106-16,0 85 15,0-84-15,0 126 16,-21-106-16,21-20 0,0 84 16,0-85-16,0 22 0,0 41 15,0-41-15,0-22 0,0 22 16,0-22-16,0 0 0,0 1 16,0-1-16,0-21 0,0 43 15,0-22-15,0-21 0,-21 0 0,0 43 16,0-43-16,0-21 15,-1 21-15,1 0 0,0 1 0,0-1 16,0-21-16,0 0 0,-1 0 16,-20 0-16,21 0 15,0 0-15,-64 0 0,64 0 16,-43-21-16,22-1 0,0 1 16,-22 0-16,-42-42 0,43 20 15,-64-84-15,106 85 16,-22 0-16,22-1 15,21 1-15,-21-64 16,21 64-16,0-1 0,0 1 16,0 21-16,0-64 15,21 64-15,-21 0 0,0 0 16,21 0-16,1-1 0,20-62 16,-21 63-16</inkml:trace>
  <inkml:trace contextRef="#ctx0" brushRef="#br0" timeOffset="2323.54">2815 5927 0,'-63'-21'31,"41"21"-31,22 21 16,-21 0-16,21 0 0,0 21 16,0-20-16,0-1 0,0 0 15,0 0-15,0 64 16,0-64-16,0 0 0,0 0 15,0 0-15,0 1 16,0-1 0,-21-21 15,21-21-15,0-1-16,0 1 15,0 0-15,0 0 0,0-21 16,0 20-16,0 1 0,0 0 15,21-21-15,0 21 0,1-1 16,-1-20-16,0 21 0,21-21 16,1 20-16,-22 1 0,42 0 15,-20 21-15,-22 0 0,0 0 16,0 0-16,43 42 16,-43-20-16,0-1 0,0 21 15,-21-21-15,0 22 0,0 20 16,0-42-16,0 0 0,0 22 15,0-22-15,-21 0 0,21 43 16,-21-64-16,21 21 16,-21-21-16,21 21 0,0-42 47,0 0-32,0-1-15,0 1 0,0 0 0,21 0 16</inkml:trace>
  <inkml:trace contextRef="#ctx0" brushRef="#br0" timeOffset="2672.18">3683 5398 0,'0'0'16,"0"-22"-16,-21 22 15,0 22 1,21-1-16,0 0 16,0 21-16,0-21 0,0 22 15,0 63-15,0-43 16,0-21-16,0 22 0,-22-22 16,22 106-16,-21-105 15,21-1-15,0 0 0,0-20 16,0 20-16,0-21 0,0 0 0,-21 22 15,21-22-15,0 0 16,21-21 0,0 0-1,1-21-15,-1 0 16,-21-1-16,21 1 0,0 0 16,-21 0-16</inkml:trace>
  <inkml:trace contextRef="#ctx0" brushRef="#br0" timeOffset="2923.71">3387 5884 0,'0'0'0,"0"22"0,21-22 31,0 0-31,21 0 15,-21 0-15,1 0 0,20-22 16,-21 22-16,21 0 0,1-21 0,-22 0 16,21 21-16,-21 0 0,22-21 15,-22 21-15,0 0 0</inkml:trace>
  <inkml:trace contextRef="#ctx0" brushRef="#br0" timeOffset="3553.35">4254 5990 0,'0'-21'0,"0"42"0,22-42 0,-22 0 16,21-21-1,-21 20-15,0 1 16,0 0-16,0 0 0,0-21 16,0 20-16,0 1 0,-21 0 15,-1 21-15,1 0 0,0 0 16,0 0-16,0 0 16,0 21-16,-43 43 15,43-22-15,0-21 16,0 22-16,21-1 0,-22-21 0,1 85 15,0-85-15,21 21 16,0-20-16,-21-1 0,21 0 16,0 21-16,0-21 0,0 1 15,21-22 1,21 0-16,-20 0 16,-1 0-16,0 0 0,0-22 0,0 22 15,0-21-15,-21 0 0,22 0 16,20-43-1,-42 43-15,21-21 0,0 0 16,0-1-16,-21 22 0,0 0 16,0 0-16,0 0 0,22-1 15,-22 1-15,0 42 32,0 1-32,0-1 0,0 0 15,0 0-15,0 0 0,0 22 0,0-1 16,0-21-16,0 21 0,0 1 15,0-22-15,0 0 16,0 0-16,0 0 16,21-21-16,0 0 15,0 0 1,0 0-16,0 0 0,1 0 16,-1-21-16,0 0 0,0 0 0</inkml:trace>
  <inkml:trace contextRef="#ctx0" brushRef="#br0" timeOffset="4169.28">4678 5800 0,'-21'0'0,"42"0"0,-42-21 0,21-1 16,0 1-16,0 0 15,21 0 1,0 21-16,0 0 0,0-21 0,0 21 15,22 0-15,-22 0 0,0 0 16,21 0-16,-20 0 0,20 21 0,-21 0 16,21 21-16,-20-20 0,-22 20 15,0-21-15,21 0 0,-21 0 16,0 43-16,0-22 16,-21 22-16,-1-22 15,-20 0-15,21-20 16,0-1-16,-22 42 15,22-42-15,21 1 16,0-44 15,21 1-15,1 21-16,-1-21 0,0-21 0,0 21 16,0-1-16,0-20 0,1 21 0,-1-21 15,0-1-15,64-84 16,-64 85-16,0 0 0,21-1 15,-42 1-15,0 21 16,21 21-16,-21-21 0,0-1 0,0 44 31,0-1-15,0 21-16,-21-21 0,0 22 0,21-1 16,-21 21-16,0-20 0,21-1 15,0 43-15,0-64 16,0 21-16,0 1 15,0-22-15,0 0 0,0 21 16,21-21-16,0-21 0,0 22 16,0-22-16,1 0 0,20 0 15,-21 0-15,21 0 0,22 0 16,-22-22-16,1 1 0,20 0 16</inkml:trace>
  <inkml:trace contextRef="#ctx0" brushRef="#br0" timeOffset="5183.96">1566 6858 0,'-21'0'0,"42"0"0,-63 0 0,21 0 15,0 0-15,-1 0 0,1 0 16,-21 0-16,21 0 16,0 0-16,-1 0 15,44 0 32,-1 0-31,21 0-16,-21 0 0,22 0 0,-22 0 15,21 0-15,0 0 16,1 0-16,20-21 0,-20 21 0,20 0 16,-21 0-16,107-21 15,-86 21-15,22 0 0,126-21 16,-105 21-16,233-22 16,-212 22-16,0-21 0,148 21 15,-148 0-15,275-21 16,-275 21-16,0 0 0,0-21 15,0 21-15,212-21 16,-233 21-16,0 0 16,42-21-16,-64 21 0,22-22 15,-42 22-15,-22 0 16,64-21-16,-85 21 16,0 0-16,0 0 15,1 0 48,-22-21-32,21 0-15,0 0-1</inkml:trace>
  <inkml:trace contextRef="#ctx0" brushRef="#br0" timeOffset="6091.27">6202 5842 0,'0'-21'31,"21"21"94,-21-21-109,0 0 0,0-1 15,0 44 0,0-1-15,0 0-1,0 0 32,0 0-16</inkml:trace>
  <inkml:trace contextRef="#ctx0" brushRef="#br0" timeOffset="6822.74">6202 6181 0,'0'21'78,"0"0"-62,21-21 15,0 0-31,0 0 31,0 0-31,-21-21 32,0 0-17,0 0 1,-21 21 15,21 21-31,0 0 16,0 0-1,21-21 48,-21-21-48,0 0 1,-21 21 47,0 0-48,21-21-15</inkml:trace>
  <inkml:trace contextRef="#ctx0" brushRef="#br0" timeOffset="7456.27">6244 5821 0,'0'21'15,"21"-21"64,-21-21-48,0 0 0,-21 21-15,21 21 31</inkml:trace>
  <inkml:trace contextRef="#ctx0" brushRef="#br0" timeOffset="8327.61">6265 6160 0,'21'0'0,"-21"21"15,22-21 32,-1 0-31,0 0-1,-21-21-15,0-1 16,-21 22 62,21 22-78,0-1 47,-21-21 31</inkml:trace>
  <inkml:trace contextRef="#ctx0" brushRef="#br0" timeOffset="10317.87">8086 5207 0,'0'0'0,"-22"0"0,1 0 15,0 0-15,0 0 16,0 0-16,0 0 15,-1 0 1,1 21-16,42-21 31,1 0-31,20 0 16,-21 0-16,21 0 0,64 0 16,-63 0-16,62-21 15,-41 21-15,169-21 16,-170 21-1,1 0-15,-22 0 0,-21 0 0,43 0 16,-43 0-16,0 0 0,-42 0 31,0 0-15,0 0-16,-22 0 16,22 0-16,0 0 0,0 0 0,0 0 15,-22 21-15,22-21 0</inkml:trace>
  <inkml:trace contextRef="#ctx0" brushRef="#br0" timeOffset="10691.26">8403 5313 0,'-21'-21'31,"0"21"-31,21-21 0,0 42 47,0 0-47,0 0 16,0 0-16,0 0 0,0 22 0,0-22 16,0 64-16,0-22 15,-21-21-15,-1 64 0,22-42 16,0-22-16,-42 64 0,21-64 15,0 43 1,21-64-16,-43 64 16,43-64-16,0 0 0,0 0 15,0 0-15,22-21 32,-1 0-32,0 0 15,-21-21-15,21 0 0</inkml:trace>
  <inkml:trace contextRef="#ctx0" brushRef="#br0" timeOffset="11300.36">8953 5927 0,'0'0'0,"0"-21"0,0-1 16,22 22-16,-1-21 15,-21 0-15,0 0 0,0 0 16,0 0-16,0-1 0,0 1 16,0 0-16,-43 0 15,22 21-15,0 0 0,0 0 16,0 0-16,-22 0 16,22 0-16,-42 42 15,42-21-15,-1 1 0,-20 20 16,21-21-16,0 21 0,-43 64 15,43-63-15,21-22 16,-21 42-16,21 22 16,0-64-16,0 0 15,0 0-15,21-21 16,0 0-16,0 0 16,1 0-16,-1 0 0,21 0 0,-21-21 15,0 21-15,1-21 0,-1 0 0,21 0 16,-21 0-16,0-1 0,1-20 15,-1 21-15,21-43 0,-21 22 16,0 21-16,1-43 16,-22 43-16,21 21 0,-21-21 15,0 0-15,21 21 16,-21 21 0,0 0-16,0 0 15,0 1-15,0-1 0,-21 0 0,21 42 16,-21-41-16,21 20 15,0-21-15,0 0 0,0 43 16,0-43 0,0 0-16,21-21 15,0 0-15,0 0 0,43 0 16,-22 0-16,-21 0 16,43-21-16</inkml:trace>
  <inkml:trace contextRef="#ctx0" brushRef="#br0" timeOffset="12195.72">9715 5948 0,'0'0'0,"0"-21"0,22 0 0,-22-22 15,0 22-15,0 0 0,0 0 16,0 0-16,0-1 0,-22 22 16,1 0-16,-42 0 15,42 0-15,-64 43 16,64-22-16,0-21 0,-22 63 15,22-41-15,-21 20 16,42 0-16,-21 22 16,-1-43-16,22 0 15,0 0-15,0 0 0,0 1 16,22-22-16,-1 0 16,0 0-16,0 0 0,0 0 0,0 0 15,1 0-15,41-22 0,-21 1 16,22-21-16,-43 21 15,21 0-15,22-43 16,-43 64-16,0-42 16,-21 21-16,0-1 0,0 44 62,0-1-62,0 0 0,0 0 16,0 0-16,0 0 0,-21 43 15,21-43-15,0 21 0,-21 43 16,21-43-16,0 1 0,0 126 16,0-105-1,-21 63-15,21-64 0,0 22 16,0 42-16,0-43 0,0-20 16,0 105-16,0-84 0,21-22 15,-21 22-15,21-21 0,0 20 16,0 43-16,1-42 0,-1-22 15,0 64-15,0-63 16,0-22-16,0 106 16,-21-105-16,0 20 15,0-20-15,-42 20 16,21-42-16,0-21 0,-43 0 16,43 0-16,-21 0 0,-43 0 15,43-21-15,-1 0 0,1 0 16,-21-22-16,20 1 0,-126-127 15,105 105-15,22-20 0,-64-65 16,64 65-16,-22-86 16,43 86-16,0 20 15,21-84-15,0 63 0,42-105 16,-20 148-16,-1-22 16,21 22-16,-21-22 0,22 22 15,41-106-15,-41 105 16,-22 1-16,42-43 0,-42 64 15,22-21-15,-22 0 16,-21 20-16,21 22 0,-21-21 16,0 42 15,21-21 0,0-21-31,1 0 16</inkml:trace>
  <inkml:trace contextRef="#ctx0" brushRef="#br0" timeOffset="12722.02">10287 5419 0,'21'-21'0,"0"-22"16,-21 22-16,21 21 16,-21 21 15,0 0-31,0 1 0,0 20 0,0-21 15,-21 21-15,0 1 0,21-1 16,-42 85 0,21-85-16,21 1 0,-22 41 15,1-41-15,-21 20 16,42-42-16,0 1 0,0-1 16,0 0-16,-21-21 0,21-21 31,0 0-16,0-1-15,0-20 0</inkml:trace>
  <inkml:trace contextRef="#ctx0" brushRef="#br0" timeOffset="13290.35">10075 5440 0,'0'0'0,"-21"0"0,21-21 0,0 0 0,-21-1 15,21 1-15,0 0 0,0 0 16,0 0 0,0 0-16,21 21 0,21-22 15,-20 22-15,20 0 0,-21-21 16,21 21-16,-20 0 0,126 21 16,-106 1-16,0-1 0,1 21 15,-1-21-15,64 85 16,-85-64-16,43 107 15,-64-107-15,0 0 0,21 22 16,-21-22-16,0 64 16,0-64-16,0-21 0,0 43 15,0-43-15,0 21 16,0-63 15,0 0-15,0 0-16,0 0 0,0-22 15,0 22-15,0-21 0,21 0 16,-21-22-16,21 22 0,-21-22 16,21 1-16,0 20 0,22-126 15,20 21 1,-42 106-16,1 20 0,20-41 16,-42 42-16,63 0 15,-63-1-15,22 22 16,-1 0-16,-21 22 15,0-1 1,0 0-16,0 21 16,0-21-1,0 1-15,0-1 0,0 0 16,0 0-16</inkml:trace>
  <inkml:trace contextRef="#ctx0" brushRef="#br0" timeOffset="13942.14">11451 5948 0,'21'0'0,"0"0"16,-21-21-1,22 0-15,-1-1 0,-21 1 16,0 0-16,21 0 0,-21-21 15,0 20-15,0-20 0,0 21 0,0-21 16,0-1-16,0-41 16,-21 62-16,0 1 15,-1-21-15,1 42 0,-21 0 16,21 0-16,-22 21 16,22 0-16,0 0 0,-42 64 15,20-43-15,22 1 16,-21 41-16,42-41 15,0-1-15,-21 22 16,21-22-16,0-21 0,0 0 16,0 0-16,0 1 0,42 20 15,-21-42-15,64 21 16,-64-21-16,0 0 0,0 0 16,0-21-16,1 21 0,41-42 15,-42 20-15,22-20 16,-22 0-16,0 21 0,-21-22 15,21 1-15,0 0 0,-21-1 0,21-20 16,-21 20-16,0 1 16,0 21-16,0 42 31,0 0-31,0 0 16,0 1-16,0-1 0,0 21 15,-21-21-15,21 22 0,0-22 16,0 21-16,-21 0 0,21 1 15,0-22-15,0 21 16,0-21-16,0 1 0,21-22 16,0 21-16,1-21 15,-1 0-15,0 0 0,21 0 16,-21-21-16,22-22 16,-22 22-16,0 0 0,21-21 15,-20-1-15,-1 22 0</inkml:trace>
  <inkml:trace contextRef="#ctx0" brushRef="#br0" timeOffset="14722.75">12023 5546 0,'0'21'31,"0"0"-31,0 0 16,-22-21-16,22 43 0,-21-1 15,21-21-15,0 0 0,0 22 16,0-22-16,-21 42 0,21-42 15,-21 43 1,21-43-16,0 0 0,0 0 16,0 1-16,0 20 15,-21-42 1,21-21 0,0 0-1,0-1-15,0 1 0,0 0 16,0-21-16,0 21 0,0-43 15,0 22-15,0 21 0,21-43 16,0 22-16,43-43 16,-43 64-16,42 0 15,-42 0-15,1 21 16,41-22-16,-42 22 16,43 22-16,-43-1 15,42 42-15,-41-20 16,-1-22-16,-21 42 15,21-42-15,-21 43 0,0-22 16,0-21-16,0 22 16,0-22-16,0 0 0,0 21 15,0 1 1,-21-43 0,21-21-1,0-1 1,0 1-16,0 0 0,0 0 0,0 0 15,0-22-15,0-41 16,0 41-16,0 1 16,42-21-16,-21 41 15,22-41-15,-22 42 0,21 0 16,22-22-16,-43 43 0,21 0 16,43 0-16,-64 21 15,85 43-15,-85-22 16,-21-21-16,21 64 0,-21-43 15,0 43-15,0-64 16,0 22-16,-42 20 16,21-42-16,-43 64 15,64-64-15,0 0 16,-21-21-16,42 0 31,0-21-15,0 0-16,1 0 0,-1 0 15,21-22-15,-21 22 0</inkml:trace>
  <inkml:trace contextRef="#ctx0" brushRef="#br0" timeOffset="15170.5">13335 5694 0,'0'0'0,"-21"0"0,21 21 16,0 0-1,21-21 17,0 0-32,0 0 15,0 0-15,1-21 0,-1 0 0,0 0 16,0 0-16,0-1 0,0 1 16,1 0-16,-1-21 15,-21 21-15,0-1 0,0 1 16,-21 21-1,-1 0 1,1 0-16,0 0 0,0 0 0,0 21 16,0 22-16,-1-22 0,1 0 15,0 21-15,0 1 0,21-22 16,-21 64-16,0-43 0,21-21 16,0 43-16,0-43 15,0 21-15,0-21 0,0 0 16,21 1-16,21-1 0,-21-21 15,0 0-15,1 0 16,-1 0-16,21 0 16,0 0-16,-20 0 0,20-21 15,-21-1-15,0 1 0,0 0 16,1 0-16,-1-21 0,85-64 16</inkml:trace>
  <inkml:trace contextRef="#ctx0" brushRef="#br0" timeOffset="15917.89">14182 4741 0,'0'0'0,"-22"-21"0,22 0 16,0 0-1,22 0 1,-1 21-16,0 0 16,21 0-16,-21 0 0,22 0 0,-1-21 15,0 21-15,1 0 0,-1 0 0,0 0 16,-20-22-16,20 22 0,0 0 15,-21 0-15,1 0 0,41-21 16,-42 21-16,-42 0 47,0 0-47,-21 0 0,20 0 16,-20 0-16,-21 0 0,-22 21 15,64-21-15,-22 0 16,1 0-1,21 0-15,0 22 0,0-22 16,-22 21 0,22-21-16,0 0 0,21 21 15,-21-21-15,0 21 16,21 0-16,0 22 16,-22-22-16,22 0 0,-21 21 15,21 1-15,-21 41 16,21-41-16,0-1 0,0 43 15,-21-43-15,-21 106 16,42-84-16,0-22 16,-22 21-16,1-20 0,0 20 0,-42 107 15,63-107-15,-22-21 16,1 22-16,21-22 0,-21 1 16,21 41-16,0-41 15,0-22-15,0 42 0,0-20 16,42-1-16,-20-21 15,20 0-15,21 22 0,-20-22 16,147-21 0,-126 0-16,-22 0 15,0-21-15,1-1 0,41-41 16,-62 42-16,20-43 16</inkml:trace>
  <inkml:trace contextRef="#ctx0" brushRef="#br0" timeOffset="17040.08">14668 5122 0,'0'0'0,"0"-21"0,22 21 0,-22-21 16,0 42 15,0 0-31,0 1 16,0-1-16,0 0 0,-22 21 15,22 1-15,0-22 0,-42 63 16,21-41-16,-21 84 16,42-106-16,-22 21 0,1 22 15,21-43-15,-21 42 16,21-41-16,-21-1 15,21-42 17,0-1-17,0 1-15,21-21 0,-21 21 16,21-22-16,-21 22 0,21-21 0,43-85 16,-43 85-16,0-1 15,0 1-15,1 0 0,-1-22 16,0-21-16,0 64 0,0-21 15,22 0 1,-43 20-16,21 22 16,0 0-16,-21 43 15,0-1-15,0-21 0,21 22 16,-21-1-16,0 0 0,21 43 16,-21-43-16,0-21 0,0 22 15,0-1-15,0 0 0,0 22 16,0-22-16,0-21 0,0 43 15,0-43-15,0 0 16,0 0-16,0-42 47,0 0-47,-21 0 0,0-21 16</inkml:trace>
  <inkml:trace contextRef="#ctx0" brushRef="#br0" timeOffset="17256.16">14541 5525 0,'22'0'47,"-1"0"-47,0 0 16,0 0-16,21 0 0,-20-22 0,20 22 15,0-21-15,-21 21 0,1 0 16,20-21-16,-21 21 0,64-42 16,-64 21-16</inkml:trace>
  <inkml:trace contextRef="#ctx0" brushRef="#br0" timeOffset="17536.52">15430 5059 0,'0'21'16,"0"0"-1,0 0-15,0 1 0,-21 41 16,21-42-16,-21 22 0,0-1 0,21 0 16,0 1-16,-21-22 0,0 63 15,-1-41-15,22-22 0,0 21 16,-21-21-16,0 43 15,21-43-15,0 43 16,0-86 15,21 1-15,0 0-16,-21 0 0</inkml:trace>
  <inkml:trace contextRef="#ctx0" brushRef="#br0" timeOffset="17828.39">15409 5186 0,'0'0'0,"0"-21"0,0-43 32,0 43-32,0 42 15,0 0-15,0 1 0,0-1 16,21 0-16,1 21 16,-1-21-16,0 22 0,0-22 0,0 21 15,0 1-15,22 62 16,-22-62-16,0-22 0,21 42 15,-20-20-15,41 20 16,-63-42-16,0 1 16,21-1-16,0 0 0,1 0 15,-22-42 17,0 0-32,0 0 0,0-1 15,0 1-15,0-21 0,0 21 16,0-22-16</inkml:trace>
  <inkml:trace contextRef="#ctx0" brushRef="#br0" timeOffset="18124.81">15981 4911 0,'0'0'16,"0"-21"-16,0 42 31,0 0-31,0 0 0,0 21 15,0 1-15,-21-1 0,-1 0 16,22 1-16,-21-1 0,0 106 16,0-105-16,-21 84 15,42-85 1,-22 43-16,22-64 0,-42 63 16,42-62-1,0-1-15,21-21 31,0-21-15,-21-1-16,22 1 0,-1 0 16,0-21-16,0 21 0</inkml:trace>
  <inkml:trace contextRef="#ctx0" brushRef="#br0" timeOffset="18428.66">16552 5207 0,'0'0'0,"-21"21"0,0-21 15,0 0-15,42 0 47,0 0-47,0 0 0,0 0 0,1 0 16,-1 0-16,0 0 15,0 0-15,21 0 0,-20-21 16,-1 21-16,21 0 16,-21 0-16,0 0 15</inkml:trace>
  <inkml:trace contextRef="#ctx0" brushRef="#br0" timeOffset="18639.5">16552 5355 0,'0'0'0,"-21"21"0,21 1 15,-21-22-15,0 21 16,21 0-16,21-21 31,0 0-31,0 0 0,0 0 16,1 0-16,-1 0 0,0 0 15,0 0-15,21 0 16,-20 0-16,41 0 0,-63-21 16,0 0-1,0-1-15</inkml:trace>
  <inkml:trace contextRef="#ctx0" brushRef="#br0" timeOffset="19453.25">17568 4805 0,'0'21'0,"0"0"15,-21-21-15,21 21 0,0 1 16,0-1 0,21-21 15,0 0-31,1 0 0,-1-21 0,0-1 15,0 22-15,0-21 0,-21 0 16,21 0-16,-21 0 16,0 0-16,0-1 0,-21 22 15,0 0-15,0 0 0,0 0 16,0 0-16,-85 0 16,85 22-16,-1-1 15,1 0-15,0 0 0,21 21 16,0-20-16,0-1 0,0 0 15,42-21 1,-20 0-16,-1 0 0,0 0 16,0 0-16,85-21 15,-85 0-15,0 21 16,0-22-16,-21 1 0,0-42 16,0 42-1,0-22-15,-21 22 16,0 21-1,0 0-15,0 21 0,0 0 16,-1 1-16,1-1 0,0 0 16,21 21-16,-21-21 0,0 64 15,0-43-15,21-20 0,0 20 16,0 0-16,0-21 0,0 22 16,0-22-16,0 0 0,42 0 15,-21-21-15,0 21 0,0-21 16,22 0-16</inkml:trace>
  <inkml:trace contextRef="#ctx0" brushRef="#br0" timeOffset="19812.12">18394 5059 0,'0'0'0,"-21"0"32,-1 21-32,1 0 0,21 0 15,-21 1-15,0-1 0,-21 42 16,42-42-16,-22 22 0,-20 20 15,21-20-15,-43 41 16,43-63-16,0 22 0,0 20 16,0-20-16,-22 20 15,43-42-15,0 0 16,22-21 15,-1 0-31</inkml:trace>
  <inkml:trace contextRef="#ctx0" brushRef="#br0" timeOffset="20136.68">18436 4995 0,'0'0'0,"0"-21"0,0 0 15,0 0-15,21 42 31,0 0-15,-21 0-16,22 1 0,-1 20 16,-21-21-16,0 21 0,42 64 15,-42-63-15,0-1 16,0 43-16,0-64 0,0 21 16,0 0-16,0-20 0,0 20 15,-21-21-15,21 0 0,-21 0 0,21 1 16,0-1-16,0 0 0,-21 0 31,-1-21-31,22-21 16,-21 0-16,0 0 15</inkml:trace>
  <inkml:trace contextRef="#ctx0" brushRef="#br0" timeOffset="20352.08">17928 5398 0,'0'0'0,"-21"0"0,0 0 16,42 0 15,0 0-31,0 0 0,0 0 16,22 0-16,-22 0 0,21 0 0,1 0 16,41-22-16,-41 22 0,20 0 15,-21-21-15,-20 21 16,41-21-16,-42 0 15,43 0-15</inkml:trace>
  <inkml:trace contextRef="#ctx0" brushRef="#br0" timeOffset="20615.46">18859 4953 0,'0'-21'16,"0"42"-16,22-42 15,-1 42 1,-21 0-16,21 0 0,-21 1 0,0-1 16,21 0-16,0 21 0,0 22 15,1-43-15,41 85 16,-42-85 0,0 21-16,-21-21 0,22 1 0,-22-1 15,21 42-15,-21-42 16,0 1-16,21-1 0</inkml:trace>
  <inkml:trace contextRef="#ctx0" brushRef="#br0" timeOffset="20917.25">19473 4868 0,'0'0'0,"0"22"47,0-1-47,0 0 0,0 0 0,-21 21 16,21 43-16,-21-43 0,0 1 15,0-1-15,-1 0 16,-41 85-1,-1-42-15,64-64 16,-21 22 0,21-22-16,21-21 31,-21-21-31,22-1 0,-1 1 16</inkml:trace>
  <inkml:trace contextRef="#ctx0" brushRef="#br0" timeOffset="21771.64">20045 4720 0,'-21'0'15,"21"-21"-15,0 0 32,0 0-17,0 0 1,21-1-1,0 22-15,0 0 16,0 0-16,0 0 16,-21 22-1,0-1-15,0 0 16,0 0-16,-21 0 0,0 0 16,0-21-16,21 22 0,-21-22 15,21 21-15,-21-21 0,-1 21 16,1-21-16,0 0 15,0-21 1,21 0 0,0-1-1,0 1-15,0 0 0,0 0 16,0 0-16,21 21 0,0-21 16,0 21-1,1 0-15,-1 0 16,0 0-1,-21 21 1,0 0-16,0 0 16,0 0-16,0 0 15,0 1-15,-21-22 0,21 21 16,-21-21-16,21 21 0,-22-21 16,1 0-1,21-21 1,0 0-16,0-1 15,0 1-15,0 0 16,21 21-16,-21-21 0,22 0 16,-1 21-16,-21-21 0,21 21 0,0 0 15,0 0-15,0 0 16,1 0-16,-1 0 0,0 0 16,-21 21-16,21 21 15,-21 0-15,0 22 16,-21-43-16,-43 85 15,43-85-15,0 21 0,-21-20 16,21-1-16,-64 21 16,64-21-16,-22-21 0,1 0 15</inkml:trace>
  <inkml:trace contextRef="#ctx0" brushRef="#br0" timeOffset="22568.58">20362 4212 0,'21'0'47,"1"0"-47,20 0 0,-21 0 0,21-21 15,-20 21-15,20 0 0,-21 0 16,106 0-16,-85-21 15,1 21-15,-1 0 0,0 0 16,43 0-16,-64 0 16,0 0-16,1 21 15,-22 0-15,0 0 16,0 1-16,0-1 0,0 0 16,0 0-16,-22 0 0,-20 22 15,42-1-15,-21-21 0,-21 43 16,42-43-16,-22 42 15,22-20-15,-21-1 0,21 21 16,0 1-16,0-22 16,0 1-16,0-1 0,0 21 0,21-20 15,-21-1-15,0 0 0,22 1 0,-22 41 16,0-41-16,0-1 16,0 0-16,0-20 0,0 20 0,0 0 15,0 22-15,0-22 16,0 22-16,0-22 0,0-21 15,0 43 1,0-43-16,0 0 0,0 0 0,-22 0 16,22 0-16,-21 1 0,0-1 15,21 0-15,-63 0 16,41 0-16,-20-21 16,21 0-16,-64 21 15,64 1-15,-21-22 0,-1 0 16,22 0-16,-148 21 15,127 0-15,-1-21 0,-41 0 16,41 0-16,-20 0 16,42 0-16,-22 0 15,1 0-15,21 0 0,-22 0 16,22 0-16,0 0 16,0-21-16,21 0 0,-42-22 15</inkml:trace>
  <inkml:trace contextRef="#ctx0" brushRef="#br0" timeOffset="24216.85">17589 4741 0,'0'22'15,"-21"-1"-15,21 0 16,0 0-16,0 0 15,0 0-15,0 1 16,21-22 0,1 0-16,-1 0 15,0 0-15,0 0 0,0 0 16,0-22-16,1 22 16,-22-21-16,21 0 0,-21 0 15,0 0-15,0 0 16,0-1-16,0 1 0,0 0 15,-21 21-15,-1 0 16,1 0 0,0 0-16,0 0 0,0 0 15,0 0 1,21 21-16,-22-21 0,22 43 16,0-22-16,0 0 15,0 0 1,22-21-16,-1 0 15,0 0-15,0 0 16,0 0-16,-21-21 31,0 0-31,0 0 16,0-1 0,0 1-16,-21 21 15,0 0-15,0-21 0,0 21 16,-1 0-1,1 0-15,21 21 16,-21 0-16,21 1 16,-21-22-16,21 21 0,0 0 15,0 0 1,21-21 0,0 0-1,0-21 1,-21 0-1,0 0 1,0-1 0,-21 22-16,0 0 15,0 0 1,0 0-16,0 22 16,21-1-16,0 0 15,0 0-15,0 0 16,0 0-16,0 1 15,21-22 17,0 0-32,0 0 0,0 0 15,-21-22-15,21 1 16,1 21-16,-22-21 0,0 0 16,0 0-16,0 0 15,0-1-15,-22 22 31,1 0-31,0 0 16,21 22-16,-21-22 16,21 21-16,0 0 0,-21 0 15,21 0-15,0 0 16,0 1 0,21-22-1,0 0 1,0 0-16,-21-22 0,0 1 15,21 21-15,-21-21 16,22 0-16,-22-21 16,0 20-16,0 1 15,-22 21 1,1 0 0,21 21-16,0 1 15,0-1-15,0 0 0,0 0 16,0 0-16,0 0 0,0 22 15</inkml:trace>
  <inkml:trace contextRef="#ctx0" brushRef="#br0" timeOffset="44449.69">8953 6816 0</inkml:trace>
  <inkml:trace contextRef="#ctx0" brushRef="#br0" timeOffset="45279.5">8763 6795 0,'0'0'16,"-21"0"-16,0 0 0,-1 0 15,1 0-15,0 0 16,0-22-16,0 22 0,0 0 16,-1 0-1,1 0 17,42 0 14,1 0-46,-1 0 0,0 0 16,0 0-16,21 0 0,-20 0 0,20 0 16,0 0-16,85 0 15,-63 0-15,-22 0 0,0 0 16,1 0-16,20 0 0,-20 0 16,-1 0-16,0 0 0,22 0 0,20 0 15,-20 0-15,-1 0 0,64 0 16,-42 0-1,-21 0-15,84 0 0,-64 0 0,-20 0 16,84-21-16,-84 21 16,20 0-16,-20 0 0,-1 0 15,22 0-15,63-21 0,-63 21 16,-1 0-16,86 0 0,-107-21 16,22 21-16,63 0 15,-63-21-15,63 21 16,-63 0-16,-22 0 0,85-21 15,-84 21-15,105 0 16,-105-22-16,-22 22 0,43 0 16,-43 0-16,43 0 15,-64 0-15,21 0 0,0 0 16,-20 0-16,62-21 16,-63 21-16,1 0 15,-1 0-15,0 0 0,0 0 0,0 0 31,-21-21 141,-21 21-156</inkml:trace>
  <inkml:trace contextRef="#ctx0" brushRef="#br0" timeOffset="47323.38">15071 6308 0,'-22'0'16,"1"0"0,0 0 15,0 0-31,0 0 15,0 0-15,-1 0 16,1 0-16,0 0 0,0 0 16,0 0-1,0 0-15,-1 0 16,1 0-16,0 0 31,42 0 63,0-21-78,1 21-1,-1 0-15,0 0 16,0 0-1,0 0-15,0 0 0,1 0 0,-1 0 16,21 0-16,0 0 16,-20 0-16,62 0 0,-41 0 15,-22 0-15,63 0 0,-41 0 16,-1 0-16,0 0 0,1 0 16,-22 0-16,42 0 15,-41 0-15,20 0 0,0 0 16,-21 0-16,22 0 15,-22 0-15,0 0 0,0 0 16,0 0-16</inkml:trace>
  <inkml:trace contextRef="#ctx0" brushRef="#br0" timeOffset="48867.79">18415 6329 0,'-21'0'63,"0"0"-63,-1 0 31,1 0-15,0 0 15,0 0-15,0 0-1,0 0-15,-1-21 16,1 21-1,0 0 1,0 0-16,0 0 16,0 0-1,-1 0 17,1 0-17,42 0 126,1 0-126,20 0-15,-21 0 0,0 0 16,22 0-16,-1 0 0,0 0 16,1 0-16,-1 0 0,21 0 0,1 0 15,-22 0-15,85 0 0,-63 0 16,-22 0-16,22 0 16,-22 0-16,0 0 0,64 0 15,-64 0-15,22 0 0,21 0 16,-22 0-16,22 0 15,-43 0-15,22 0 0,-1 0 16,-21 0-16,-20 0 0,20 0 16,-21 0-16,0 0 0,0 0 0,1 0 15,-22 21 1</inkml:trace>
  <inkml:trace contextRef="#ctx0" brushRef="#br1" timeOffset="76903.82">614 8742 0,'0'-21'0,"0"0"16,-21 21 0,21-22-16,0 1 15,0 0-15,0 0 16,0 0-16,0 0 16,0-1-1,0 1-15,-22 21 31,22 21 1,0 1-17,0-1-15,0 0 0,0 0 0,0 0 16,0 22-16,0-22 0,0 21 16,0 0-16,0 1 0,-21 105 15,21-106-15,-21 43 16,21-43-16,0-21 0,0 22 15,0-22-15,0 21 0,0-21 16,0 22-16,0-22 0,21-21 16,-21 21-16,21-21 0,-21 21 15,22-21-15,-1 0 0,0 0 16,0 0-16,0 0 16,-21-21-16,43 0 0,-22 0 15,21 0-15,-21-1 0,0 1 16,1-21-16,-1 21 0,0-22 0,0-20 15,0 21-15,-21-1 0,21-20 16,-21 20-16,22 1 0,-22-64 16,0 85-16,0-64 15,0 64-15,0 0 0,0 0 0,0 0 16,21 0-16,-21-1 16,21 22 15,-21 22 0,0-1-31,0 0 16,0 0-1,21 0-15,-21 0 16</inkml:trace>
  <inkml:trace contextRef="#ctx0" brushRef="#br1" timeOffset="77576.37">1291 9102 0,'0'-21'31,"21"21"-31,0-22 16,-21 1 0,22 21-16,-22-21 0,21 0 0,0 0 15,-21 0 1,0-1-1,-21 22 1,0 0-16,-1 22 0,1-1 16,-21-21-16,21 21 0,0 0 15,-1-21-15,-20 42 16,21-20-16,21-1 0,0 0 16,0 0-16,0 0 15,0 0 1,21-21-1,0 0-15,0 22 0,1-22 0,-1 21 16,0-21-16,0 0 16,-21 21-16,21 0 15,-21 0 1,-21 0-16,0-21 16,0 22-16,0-22 0,-1 0 15,-20 21-15,-21-21 0,41 0 16,1 21-16,-21-21 0,21 0 15,-43 0 1,43 0-16,0 0 0,0 0 16,0 0-16,21-21 15,0 0 1,21 21 0,0-22-1,0 22-15,0 0 0,0 0 16</inkml:trace>
  <inkml:trace contextRef="#ctx0" brushRef="#br1" timeOffset="77964.72">1333 9271 0,'0'-21'16,"22"21"-16,-1 0 15,-21-21-15,21 21 0,0-21 16,0-1-16,22-20 16,-22 42-16,-21-21 0,21 0 15,0 21-15,-21-21 0,21-1 16,-63 44 15,21-22-15,0 21-16,21 0 0,-22 0 0,1 0 15,0-21-15,21 21 16,0 1-16,0-1 0,0 0 0,0 0 16,0 0-16,0 0 15,21 1 1,0-22-16,1 0 16,-1 0-16,0 0 0,0 0 15,0 0-15,0 0 16,1 0-16,-1-22 15,0 22-15</inkml:trace>
  <inkml:trace contextRef="#ctx0" brushRef="#br1" timeOffset="78367.91">1757 9144 0,'0'0'0,"0"-21"0,-21 21 15,21-21-15,0 0 16,0-1-1,21 22-15,0 0 16,0 0-16,0 0 0,0 0 16,1 22-1,-22-1-15,21 0 0,0 0 16,-21 0-16,0 0 16,0 1-16,0-1 0,0 0 0,0 0 15,0 0-15,0 0 16,0 1-16,0-44 47,0 1-32,0 0-15,0 0 0,0 0 16,0 0-16,21-1 0,-21-20 16,0 21-16,0 0 0,21 0 15,-21-1-15,21 1 16,1 21-16,-1 0 15,0 0 1,0 0 0</inkml:trace>
  <inkml:trace contextRef="#ctx0" brushRef="#br1" timeOffset="78967.64">2349 9017 0,'-21'0'0,"21"-21"0,-21 21 15,21 21 17,-21 0-17,21 0-15,0 1 0,0-1 16,0 0-16,0 0 0,-21 0 15,21 0-15,0 1 0,0 20 16,0-21-16,0 0 16,-21 0-1,-1-42 32,22 0-47,0 0 16,0 0-16,0 0 0,0-1 15,0 1-15,0 0 0,0 0 16,0 0-16,43-43 16,-22 43-16,21 0 15,-21 0-15,1 0 0,20 21 16,0 0-16,-21 0 0,22 0 16,-22 0-16,21 42 15,-21-42-15,1 42 0,20 1 16,-21-22-16,-21 63 15,0-62-15,0-1 16,0 21-16,0-21 0,-63 22 16,41-43-1,1 0 1,21-22 15,0 1-31,0 0 16,21 21-16,1-21 0,-1 0 15,0 21-15</inkml:trace>
  <inkml:trace contextRef="#ctx0" brushRef="#br1" timeOffset="79531.92">3196 9081 0,'0'-43'15,"0"22"-15,-21 0 0,0 0 16,0 0-16,21-1 0,-22 1 16,22 0-16,-42 0 15,21 21 1,-21 0-16,20 0 16,-20 42-16,42-21 15,-63 43-15,63-22 16,-43 22-1,43-43-15,0 0 0,-21 43 0,0-43 16,21 0-16,0 0 16,0 0-16,0 0 0,42-21 15,-21 0-15,1 0 0,20 0 16,-21 0-16,21-42 16,1 21-16,-22 21 0,21-42 15,-21-1-15,-21 22 0,22 0 16,-22 0-16,21-106 15,-21 106-15,0-1 16,0 1-16,0 42 31,0 1-31,0-1 0,-21 21 16,21-21-16,0 0 0,0 1 16,0 41-16,0-42 0,0 0 15,0 1-15,0-1 0,0 0 16,21 21-16,0-42 15,0 0-15,0 0 16,0 0-16,1 0 0,-1 0 16,0 0-16,0 0 0,0-21 15,0 0-15,22 0 0,-1-22 16,-21 22-16</inkml:trace>
  <inkml:trace contextRef="#ctx0" brushRef="#br1" timeOffset="80213.95">3556 8975 0,'0'0'0,"0"-21"16,-21 21 15,21 21-31,0 0 16,0 0-16,0 0 0,-21 0 15,21 1-15,0-1 0,0 0 16,-22 42-16,22 1 16,0-43-1,0 0-15,-21-21 31,21-21 1,0 0-32,0 0 0,0 0 15,0-1-15,0-62 16,0 63-16,21-22 0,-21 22 16,22 0-16,-1 0 0,21-22 15,-21 22-15,0 21 16,1 0-16,-1 0 0,21 0 15,-21 21-15,0 1 0,-21 20 16,22-21-16,-22 0 16,21 0-16,-21 1 0,21-1 0,-21 42 15,0-42-15,0 1 16,0-1-16,0 0 16,-21-21-1,0 0-15,-1 0 16,22-21-1,0 0-15,0-1 16,0 1-16,22-21 16,-1 21-16,0-43 15,0 43-15,43-42 16,-43 63-16,0-22 0,0 1 16,0 21-16,0 0 0,22 0 15,-22 0-15,0 0 0,21 64 16,-42-43-16,0 0 15,0 0-15,0 0 0,0 1 0,0 20 16,0-21-16,0 0 0,-63 43 16,63-43-1,0 0-15,-21-21 0,0 21 16,42-42 31,0 0-47,0 21 0,0-21 0,0 0 15</inkml:trace>
  <inkml:trace contextRef="#ctx0" brushRef="#br1" timeOffset="80611.84">4297 9081 0,'0'0'15,"-21"0"-15,21 21 0,21-21 47,0 0-31,0-21-16,0-1 0,0 1 15,1 21-15,-1-21 16,-21 0-16,0 0 0,21 21 16,-21-21-16,-21 21 15,0 0 1,-1 0-16,1 0 0,0 21 15,0 0-15,0 0 0,0 0 16,-1 0-16,1 22 0,21-22 16,-21 85-1,21-85-15,0 0 16,21 0-16,0 0 16,1-21-16,-1 0 0,42 0 15,-42 0-15,64 0 16,-43-21-16,-20 0 0,20 0 15,-21 0-15,21-43 16,-20 43-16</inkml:trace>
  <inkml:trace contextRef="#ctx0" brushRef="#br1" timeOffset="81657.92">4699 8446 0,'0'0'16,"-21"0"-1,0 0 1,-1 0-1,44 0 32,-1 0-47,21 0 16,0 0-16,1 0 0,-1 0 0,0 0 16,1 0-16,-1 0 0,0 0 15,1 0-15,-1 0 0,64 0 16,-85 0-16,21 0 15,-63 0 17,0 0-32,0 0 0,-21 0 0,20 0 15,1 0-15,-21 0 0,21 0 16</inkml:trace>
  <inkml:trace contextRef="#ctx0" brushRef="#br1" timeOffset="81947.33">4932 8467 0,'-21'0'31,"-1"21"-31,22 0 16,0 0-16,0 0 16,0 1-16,0 20 0,0-21 0,0 21 15,0 1-15,0-1 0,-21 0 16,21 1-16,-21 84 15,21-106-15,0 21 0,-21 22 16,21-43-16,-21 42 16,21-41-16,0-1 15,0 0-15,21-21 47,-21-21-47,21 0 0,-21-1 16</inkml:trace>
  <inkml:trace contextRef="#ctx0" brushRef="#br1" timeOffset="82329.16">5038 9038 0,'21'0'31,"0"0"-31,0-21 15,0 21-15,-21-21 0,21 21 16,1-21-16,-22 0 16,21 21-16,-21-22 0,0 1 0,21 21 15,-21-42-15,-21 42 32,0 0-32,-1 0 0,1 0 15,0 21-15,0 0 0,0 0 16,0 1-16,21-1 0,0 0 15,-22 64-15,22-64 16,0 0-16,0 0 0,0 0 16,0 0-16,22 22 15,-1-22-15,0-21 16,0 0-16,0 0 0,0 0 16,1 0-16,-1-21 15,0 21-15,42-64 16,-41 43-16</inkml:trace>
  <inkml:trace contextRef="#ctx0" brushRef="#br1" timeOffset="82564.11">5376 8848 0,'21'0'32,"-21"21"-17,22 0-15,-22 0 0,21 0 16,-21 1-16,42 20 0,-42-21 15,0 0-15,42 22 16,-42-22-16,22 21 16,-22-21-1,21-21 1,-21-21 0,0 0-16,21 0 15,0 0-15,-21-1 0</inkml:trace>
  <inkml:trace contextRef="#ctx0" brushRef="#br1" timeOffset="82771.99">5694 8890 0,'0'-21'0,"0"42"0,-21-42 31,-1 21-31,1 21 16,0 0-16,0 0 0,0 1 16,0-1-16,-1 0 15,-41 42-15,42-41 16,0-1-16,-1 21 0,1-21 15,21 0-15,21-21 47,1 0-47,-1-21 0</inkml:trace>
  <inkml:trace contextRef="#ctx0" brushRef="#br1" timeOffset="83067.32">5969 8573 0,'0'0'0,"0"-22"0,0 1 0,21 21 15,-21 21 17,0 1-32,0-1 15,0 0-15,-21 21 0,21-21 16,-21 22-16,21-1 0,-21 0 0,-1 1 15,1 41 1,0-41-16,0-1 0,0 22 16,21-43-16,-21 21 0,21 22 15,0-43 1,0 0-16,21-21 16,0 0-16,0 0 0,43-42 15,-43 42-15,0-22 0</inkml:trace>
  <inkml:trace contextRef="#ctx0" brushRef="#br1" timeOffset="83276.24">5884 8954 0,'0'0'0,"-21"0"0,0 0 15,21-22 1,21 22-1,0 0-15,22 0 16,-22 0-16,42-21 16,-20 21-16,-22-21 0,85-21 15,-43 21-15</inkml:trace>
  <inkml:trace contextRef="#ctx0" brushRef="#br1" timeOffset="83563.64">6583 8467 0,'0'0'0,"-21"0"0,-1 0 15,1 21 1,21 0-16,-21 0 0,21 0 0,0 1 16,0 41-16,0-42 0,-21 22 15,21-1-15,-21 0 0,21 1 16,0-1-16,-21 21 0,21-20 15,-43 63-15,43-85 16,-21 0-16,21 0 16,0 0-16,0 0 0,21-42 47,-21 0-47,21 0 0,1 0 15,-22 0-15,21-1 0</inkml:trace>
  <inkml:trace contextRef="#ctx0" brushRef="#br1" timeOffset="84176.05">6519 8551 0,'0'0'0,"-21"-21"0,21 0 16,0 0 0,0 0-1,21 21-15,0 0 16,1 0-16,-1 0 15,0 0-15,0 0 0,21 0 0,-20 21 16,-1-21-16,21 42 0,-42-21 16,21 1-16,-21 20 15,0-21-15,0 0 0,0 43 16,-21-43-16,0 21 0,0-21 16,0 1-16,-64 41 15,43-42-15,20-21 0,-41 21 16,42-21-16,-43 0 15,64-21 17,21 0-32,1 0 15,-1 21-15,0-21 0,0 21 16,43-21-16,-43 21 0,0-22 16,42 22-16,-41 0 15,41 0-15,-42 0 0,0 0 16,1 22-16,-1-1 0,0-21 15,-21 42-15,0-21 16,21 0-16,0 22 16,-21-22-16,0 0 0,0 21 15,0-20-15,-21-1 0,-21 21 16,-1-42-16,22 21 0,-21 0 16,21 1-16,-22-1 0,-20 0 15,21-21-15,20 0 0,-62 21 16,63-21-16,-22 0 15,22 0-15,0 0 0,0 0 16,21-21 0,0 0-1,21 0 1,0 21-16,-21-22 0,42 22 16,-20-21-16,-1 21 0</inkml:trace>
  <inkml:trace contextRef="#ctx0" brushRef="#br1" timeOffset="85008.87">7260 8805 0,'0'0'0,"-21"0"0,0 0 16,0 0-16,-1 0 15,1 0-15,0 22 0,0-1 16,21 0-16,-21 0 16,0 0-16,21 0 0,0 1 0,-43 41 15,43-42-15,0 0 16,0 22-16,0-22 0,-21 0 16,21 0-16,0 0 0,0 1 15,21-22 1,0 0-16,1 0 15,-1 0 1,-21-22-16,21 1 0,-21 0 16,21-42-1,-21 41-15,0 1 0,0-42 16,21 42-16,-21-43 16,0 43-16,21 0 0,1 0 15,-1-1-15,0 1 0,42 0 16,-41 21-16,20 0 15,-21 0-15,0 0 0,0 21 16,1 0-16,-1 1 0,0 20 16,-21-21-16,0 21 15,0-20-15,0-1 16,0 21-16,-21 0 0,0-20 16,-1-1-16,1 0 0,0 0 15,21 0-15,-21-21 16,42-21 31,-21 0-47,21 0 0,0 0 15,1-1-15,-1 1 0,21-42 16,-21 42-16,0-22 0,1 22 16,-1-21-16,0 21 0,0-1 0,21 1 15,-42 0-15,0 0 0,22 21 16,-22 21-1,-22 0-15,1 0 16,0 1-16,21-1 0,-21 0 16,0 21-16,0-21 0,21 22 15,-22-22-15,1 21 0,21-21 0,0 1 16,0 20-16,-21-21 0,21 0 0,0 22 16,0-22-16,0 0 15,21-21-15,0 0 16,64 0-16,-64 0 15,43 0-15,-22 0 16,64-64 0,-85 43-16,21 0 0,-20 0 0</inkml:trace>
  <inkml:trace contextRef="#ctx0" brushRef="#br1" timeOffset="85867.38">8382 8636 0,'0'21'31,"0"0"-15,0 1 0,21-22 15,0 0-16,-21-22-15,0 1 16,0 0 0,0 0-1,-21 21 1,21 21 15,0 0-31,0 0 16,0 1-16,0-1 15,0 0 1,0 0-16,0 0 16</inkml:trace>
  <inkml:trace contextRef="#ctx0" brushRef="#br1" timeOffset="86264.19">8424 9165 0,'0'0'0,"21"0"47,1 0-47,-1 0 16,-21-21-16,0 0 15,0 0 1,0 0-16,-21 21 31,-1 0-31,1 0 0,21 21 16,0 0-16,-21-21 0,21 21 0,-21 0 16,21 0-1,0 1 1,21-22 15,0-22-31,0 22 16,1-21-16,-22 0 0,21 21 15,21-42-15</inkml:trace>
  <inkml:trace contextRef="#ctx0" brushRef="#br1" timeOffset="86728.08">8975 8551 0,'0'-21'15,"0"0"-15,0 42 63,0 0-63,0 1 0,0-1 16,0 21-16,0-21 0,0 0 15,0 22-15,0-1 0,0 0 0,0 43 16,0-64-16,0 22 0,-22 41 15,1-63-15,21 43 16,0-43-16,0 21 0,-21 1 16,21-22-16,-21 0 15,21 0-15,0-42 63,0 0-63,0 0 0,21 0 15,-21-1-15,21 1 0,-21 0 0,21-21 16</inkml:trace>
  <inkml:trace contextRef="#ctx0" brushRef="#br1" timeOffset="87835.53">9080 8446 0,'0'0'0,"-21"0"0,21-22 15,-21 22-15,42 0 78,0 0-78,1 0 0,-1 0 16,0 0-16,0 0 0,0 0 16,0 0-16,22 0 0,-22 0 0,0 0 15,85 0 1,-64 0-16,1 0 0,20 0 16,-21 0-16,22 0 0,105 0 15,-105 0-15,-1 0 0,22 0 16,-22 0-16,1 0 0,63 0 15,-64 0-15,1 0 0,63 0 16,-85 0-16,22 0 0,84 0 16,-85-21-16,107 21 15,-107 0-15,22 0 0,0 0 16,-22 0-16,22 0 0,-22 0 16,1 0-16,-1 0 0,1 0 0,-1 0 15,43 0-15,-42 0 16,-1 0-16,85 0 0,-84-21 15,-1 21-15,1 0 16,20 0-16,-20 0 0,63 0 0,-64 0 16,1 0-16,-1 0 0,1 0 0,-1 0 15,64 0 1,-63 0-16,-1 0 0,64 0 16,-63 0-16,-1 0 0,-20 0 0,20 0 15,1 0-15,-22 0 0,43 0 16,-43 0-16,85 0 15,-106 0-15,22 0 0,-22 0 16,0 0-16,42 0 16,-41 0-16,-1 0 15,0 0-15,0-21 16,0 21 0,-21 21 77,0 0-77,0 0 0,0 1-16,0-1 15,-21-21-15,21 21 0,-21 0 16,21 0-16,-21-21 0,21 21 15,0 1-15,0-1 0,-21 0 0,-1 21 16,22-21-16,0 22 0,-21-1 16,0 0-16,21-20 15,-21 20-15,21-21 0,0 0 16,0 43-16,0-43 0,0 0 0,0 0 16,0 22-16,0-1 15,0-21-15,0 0 16,0 0-16,0 1 0,-21-22 15,21 21-15,0 0 16,-21-21 0,21-21 46,0 0-46,0-1-16</inkml:trace>
  <inkml:trace contextRef="#ctx0" brushRef="#br1" timeOffset="89236.27">8890 9356 0,'-21'0'0,"42"0"47,0 0-47,0 0 15,0 0-15,1 0 0,-1 0 0,0 0 16,21 0-16,-21 0 15,22 0-15,-22 0 0,0 0 0,21 0 16,43 0 0,-64 0-16,22 0 0,20 0 15,-21 0-15,43 0 16,-43 0-16,128 0 16,-128 0-16,22 0 0,84 0 15,-85 0-15,128 0 16,-128 0-16,-20 0 0,84 0 15,-64 0-15,1 0 0,63 0 16,-64 0-16,1 0 16,-1 0-16,1 0 0,-1 0 0,64 0 15,-63 0-15,-1 0 16,64 0-16,-85 0 0,1 0 0,63 0 16,63 0-1,-127 0 1,1 0-16,41 0 0,-20 0 15,20 0-15,-41 0 16,-1 0-16,43 0 0,-43 0 16,85 0-1,-85 0-15,1 0 0,20 0 16,-20 0-16,62 0 16,-83 0-16,20 0 0,21-21 15,-20 21-15,63 0 16,-85 0-16,42 0 15,-20 0-15,-1 0 0,21 0 16,-41 0-16,20 0 0,21 0 16,-41 0-16,-1 0 15,42 0-15,-42 0 0,22 0 16,-1 0-16,-21 0 0,22 0 16,-1 0-16,-21 0 0,0 0 15,0 0-15,1 0 16,-1 0-16,0 0 0,0 0 15,0 0-15,0 0 16,1 0-16,-1 0 16,0-22-1,0 22-15,0 0 16,0 0-16,1 0 31,-1 0-15,0 0-16,0 0 47,-21-21-32,0 0 63</inkml:trace>
  <inkml:trace contextRef="#ctx0" brushRef="#br1" timeOffset="90672.19">8445 8615 0,'-21'0'0,"21"21"31,0 0-16,21-21 64,1 0-79,-22-21 15,0 0-15,0 0 16,0 0-1,-22 21 17,1 21-17,21 0-15,-21-21 0,21 21 16,-21-21-16,21 21 0,0 0 16,0 1-1,0-1 1,21-21 15,0 0-15,-21-21-16,0-1 15,0 1 1,-21 21 31,21 21-47,-21 1 15,21-1 1,0 0 0,21-21 15,0 0-31,0 0 16,-21-21-16,22 0 15,-22-1 1,0 1-1,0 0-15,-22 21 16,1 0 0,21 21-1,-21-21-15,21 21 16,0 1-16,0-1 31,21-21 0</inkml:trace>
  <inkml:trace contextRef="#ctx0" brushRef="#br1" timeOffset="91415.88">8488 9186 0,'-21'0'16,"-1"0"-1,1 0 1,0 0-1,0 22 1,0-1 0,21 0-16,0 0 15,21-21 17,0 0-32,0 0 15,0 0 1,1-21-16,-22 0 15,0 0 1,0-1-16,0 1 16,-22 0-1,1 21-15,0 0 16,0 21 0,21 0-1,0 1-15,0-1 16,21-21 31,0 0-32,0 0-15,-21-21 0,0-1 16,0 1-16,0 0 0</inkml:trace>
  <inkml:trace contextRef="#ctx0" brushRef="#br1" timeOffset="92040.04">8382 8657 0,'0'21'0,"0"1"16,21-22 31,0 0-31,0 0-16,-21-22 15,0 1 1,0 0-1,0 0 1,-21 21 0,0 0-16,0 0 15,21 21-15,-21-21 0,21 21 16,-21 0-16,21 1 16,-22-1-16,22 0 15,0 0-15,22-21 31,-1 0-31,0 0 16,-21-21 15</inkml:trace>
  <inkml:trace contextRef="#ctx0" brushRef="#br1" timeOffset="97663.53">804 10520 0,'21'0'47,"-21"-21"0,0 0-16,0-1-15,0 1-16</inkml:trace>
  <inkml:trace contextRef="#ctx0" brushRef="#br1" timeOffset="98383.62">1016 10329 0,'0'0'0,"0"-21"0,21 0 15,-21 0 1,0 0-1,0 0 1,0 42 47,-21-21-63,21 21 15,-21 21-15,0-21 0,-1 22 0,1-22 16,0 42-16,-21-20 0,21-1 15,-85 43-15,63-43 0,-20 22 16,21-22-16,-22-21 16,1 21-16,20 1 0,-84 20 15,85-42-15,0 1 16,-1-1-16,1 0 0,-64 21 16,85-42-16,21 21 0,0-42 62,0 0-46,21 21-16,0 0 0,0-21 0,1 21 15,-1 0-15,0 0 0,21-21 16,1 21-16,-22 0 0,63-21 16,-41 21-1,-1 0-15,0 0 0,1 0 0,105 0 16,-106 21-1,1-21-15,41 42 0,-63-21 16,22-21-16,-22 21 16,21 1-16,-21-1 0,22 21 15,-22-21-15,-21 0 0,21 1 16,0-1 0,-21-42 62,0-1-78,0 1 15</inkml:trace>
  <inkml:trace contextRef="#ctx0" brushRef="#br1" timeOffset="98736.42">1503 10732 0,'0'0'0,"0"-22"15,-21 22 16,21 22-15,0-1-16,0 0 0,0 0 16,0 0-16,0 0 0,0 43 15,0-43-15,0 0 0,0 0 16,0 1-16,0 20 16,0-21-16,0-42 46,0 0-30,0 0-16</inkml:trace>
  <inkml:trace contextRef="#ctx0" brushRef="#br1" timeOffset="99174.64">1503 10435 0,'-21'21'31,"21"1"-31,-22-1 0,22 0 16,0 0-16,0 0 15,0 0-15,22-21 31,-1 0-31,0 0 0,0 0 16,0-21-16,-21 0 16,21 21-16,-21-21 0,22 0 0,-22 0 15,0-22 1,0 22-16,0 0 0,-43 0 16,1 21-1,21 0-15,0 0 0,-1 0 16,1 21-16,21 0 0,-21 0 15,21 0-15,0 43 16,0-43-16,0 21 16,0-20-16,0-1 15,21 0-15,-21 0 0,21-21 16,-21 21-16,22-21 0,-1 0 16,0 21-16</inkml:trace>
  <inkml:trace contextRef="#ctx0" brushRef="#br1" timeOffset="99771.78">1778 10774 0,'0'21'47,"0"0"-32,0 0 1,0 1-16,0-1 16,0 0-16,0 0 0,0 0 15,-21 0-15,21 1 0,0-1 16,0 0-16,0 0 0,0 0 16,-21-21-16,21 21 15,0 1-15,0-44 47,0 1-47,0 0 16,0 0-16,0 0 15,0 0-15,0-22 0,0 1 16,0 21-16,21-43 16,0 43-16,0 0 0,21-21 15,-20 20-15,-1 22 0,0-21 16,0 0-16,43 21 15,-22 0-15,-21 0 0,0 0 16,0 0-16,1 0 0,-1 21 0,21 22 16,-21-22-16,0 0 0,-21 0 15,0 0-15,0 0 0,0 43 16,0-43-16,0 43 16,-21-64-1,21 21-15,-21 0 0,21 0 16,-21-21 15,21-21-15,0 0-16,0 0 15,21 21-15,-21-22 0</inkml:trace>
  <inkml:trace contextRef="#ctx0" brushRef="#br1" timeOffset="100241.31">2582 10605 0,'0'0'0,"-21"0"47,21 21-32,0 0 1,0 0-16,0 0 0,0 0 15,0 1-15,0-1 0,0 0 0,0 21 16,0 43-16,0-43 16,0 1-16,0-1 15,0 21-15,0-20 0,0 84 16,0-64-16,0 1 0,0-1 16,0 1-16,0-1 0,0 43 15,0-42-15,0-1 0,0 43 16,-21-64-16,21 22 0,0-22 15,0 0-15,-42 64 16,42-63-16,0-22 0,-22 21 0,22-21 16,-21 0-16,21 1 0,-21-1 15,21-42 17,0-1-17,0 1-15,21 0 0,0 0 0,1-21 16,-1-22-16,0 22 0,21-106 15,-42 105 1,21-20-16,1-43 0</inkml:trace>
  <inkml:trace contextRef="#ctx0" brushRef="#br1" timeOffset="100635.66">2561 10710 0,'0'0'0,"-21"-21"0,0 21 16,21-21-16,-21 0 0,-1 0 16,22 0-16,0-1 15,0 1-15,22 0 16,20 21-16,-21-21 0,0 0 16,22 21-16,-1 0 0,0 0 0,-21 0 15,64 0-15,-64 0 0,22 21 16,-22-21-16,0 21 0,0 0 15,0 43-15,0-43 0,-21 0 16,0 43-16,0-43 0,-21 21 16,-21 0-1,21-20-15,-22 20 16,1-42-16,21 21 0,-21 0 16,20 0-16,1-21 0,0 22 15,21-44 32,21 1-47,0 21 16,-21-21-16,22 0 0,-1 0 15</inkml:trace>
  <inkml:trace contextRef="#ctx0" brushRef="#br1" timeOffset="101464.27">3175 10520 0,'21'0'32,"-42"0"-32,42 21 31,-42-21-31,21 21 0,0 0 16,0 1-16,-21-1 0,21 0 15,0 21-15,0-21 0,0 43 16,0-43-16,0 21 0,0 1 15,21-1 1,-21-21-16,21-21 0,-21 21 16,21-21-16,0 0 15,1 0-15,20-21 16,-21 0-16,21-21 16,-20-1-16,-1 22 0,0-42 15,0 20-15,21-62 16,-42 83-16,0 1 15,22-21-15,-22 21 0,0 42 47,0 0-31,0 0-16,0 0 0,0 1 16,0-1-16,0 21 0,-22 0 15,22 1-15,0-1 16,0-21-16,0 22 0,0-1 15,0-21-15,43 0 16,-22-21-16,0 0 16,0 0-16,0 0 0,64 0 15,-64-21-15,0 0 0,22 0 16,-22 0-16,0-22 16,0 22-16,0 0 0,-21-21 15,43-43-15,-22 43 0,0-1 16,0-41-16,-21 41 15,21 1-15,-21-22 0,0 43 16,0 0-16,0-21 16,0 21-16,0-1 15,0 44 1,0-1-16,0 0 16,-21 21-16,21-21 0,0 22 15,-21-1-15,21 106 16,0-105-16,0-1 0,0 43 15,0-64-15,0 42 16,0-20-16,0-22 0,0 21 16,0-21-16,21 0 15,0-21 1,1 0-16,-1 0 16,0 0-16,-21-21 15,21 21-15,-21-21 0,21 0 16,0 0-16,-21 0 15</inkml:trace>
  <inkml:trace contextRef="#ctx0" brushRef="#br1" timeOffset="101732.19">3873 10541 0,'0'0'0,"22"0"32,-1 0-32,0 0 15,0 0-15,0 0 0,-21-21 16,21 21-16,1 0 0,41-21 16,-42 21-16,0 0 15,1-21 1</inkml:trace>
  <inkml:trace contextRef="#ctx0" brushRef="#br1" timeOffset="102315.71">6032 10202 0,'0'0'0,"22"-21"16,-22 0-16,0 0 16,0 0-16,21 21 0,-21-21 15,0 42 17,-21 0-17,-1 0-15,22 0 0,-21 0 0,0 22 0,0-22 16,21 42-16,-21-20 15,-22 41-15,43-20 0,-21-22 16,0 1-16,0 41 0,21-41 16,0-22-16,0 21 0,0-21 15,21-21 1,0 0-16,0 0 0,1 0 16,-1 0-16,0 0 0,0-21 15,0 0-15,-21 0 0</inkml:trace>
  <inkml:trace contextRef="#ctx0" brushRef="#br1" timeOffset="103081.05">5736 10541 0,'-21'0'0,"42"0"0,-63 0 16,42 21-1,21-21 1,0 0-16,0 0 15,0 0-15,22 0 0,-22 0 16,42 0-16,-20-21 16,84-21-16,-106 42 0,21-21 15,1 21 1,-22-22-16,21 22 16,-42 22 15,0-1-31,-21 0 0,21 0 15,-21 0-15,21 0 0,-21 1 0,21-1 16,0 0-16,0 0 0,0 21 0,0-20 16,0-1-16,0 0 0,0 0 15,0 0-15,21-21 16,0 21-16,0-21 0,0 0 16,0 0-16,1 0 0,41-21 15,-21 0-15,-20 0 16,105-43-16,-106 43 15,21 0-15,-21 0 0,0-21 16,1 20-16,20-20 0,-42 21 16,0 0-16,0 0 0,0-1 15,0 44 17,-21-1-32,21 0 0,-21 0 15,21 21-15,0-20 0,0-1 16,0 21-16,0-21 0,0 43 15,0-22-15,0 0 0,0 22 16,0-22-16,0 1 0,0 41 16,0 128-1,0-170-15,0 1 16,0-1-16,0 21 0,0 43 16,0-63-16,0-22 15,-43 42-15,22-42 0,-42 22 16,41-22-1,-20-21-15,-21 0 0,41 0 16,-41 0-16,21 0 16,20 0-16,-41-21 0,42 0 15,0 21-15,-22-43 16,22 43-16,21-21 0,-21 0 16,21 0-16,0 0 15,0-1-15,0 1 0,42-21 16,-21 21-16,1 0 0</inkml:trace>
  <inkml:trace contextRef="#ctx0" brushRef="#br1" timeOffset="103447.54">7070 10372 0,'0'0'0,"-22"21"31,22 0-31,-21 0 16,0 0-16,21 22 0,0-22 0,0 21 15,0 1-15,-21 62 0,21-62 16,0-1-16,-21 0 16,21 1-16,0 20 0,0 43 15,0-64-15,-21 22 0,-1 42 16,22-43-16,0-20 0,-42 62 15,21-62-15,21-1 0,-42 22 16,42-43-16,-22 42 16,1-42-16,21 1 15,0-44 17,0 1-32,0 0 0,0-21 15,43-22-15,-22 43 0,0-21 16</inkml:trace>
  <inkml:trace contextRef="#ctx0" brushRef="#br1" timeOffset="103790.09">6964 10668 0,'0'0'0,"-21"-21"0,-1-85 31,22 85-31,0 0 0,0 0 16,0-1-16,22 1 0,41-21 15,43 42 1,-64 0-16,1 0 0,-22 0 16,21 21-16,-21-21 0,43 42 15,-43 1-15,-21-22 0,0 0 16,0 43-16,0-43 0,-21 21 16,0 0-16,-22-20 15,-20 20-15,42-21 0,-106 43 16,84-43-1,22-21-15,0 0 16,0 0-16,0 0 16,21-21-1,21 21 1,0-22-16,0 1 0,0 0 0</inkml:trace>
  <inkml:trace contextRef="#ctx0" brushRef="#br1" timeOffset="104222.84">7514 10562 0,'0'21'16,"0"1"-16,0-1 31,21-21-15,0-21-16,1 21 0,-1-22 15,0 1-15,21 21 0,-21-21 16,22-21-16,-1 21 16,-21-1-16,-21-20 0,21 42 15,-21-21-15,0 0 16,-21 21-16,0 0 16,0 0-16,0 0 0,-64 21 15,43 0-15,21 0 0,-1 0 16,1 1-16,-21-1 0,21 42 15,0-20-15,21-22 0,0 42 16,0-42-16,0 1 0,0-1 16,0 0-16,0 0 0,42 21 15,-21-42-15,0 22 0,22-22 16,-1 0-16,-21 0 16,21 0-16,-20 0 0,-1 0 0,42-22 15,-20 1-15,-22 0 16,21 0-16,0 0 0,-20 0 15,-1-1-15</inkml:trace>
  <inkml:trace contextRef="#ctx0" brushRef="#br1" timeOffset="104468.62">8340 10435 0,'0'21'0,"0"1"31,21-22 0,0 0-31,0 0 0,43-22 16,-43 22-16,0 0 16,0-21-16,0 21 0,0 0 15,1 0-15</inkml:trace>
  <inkml:trace contextRef="#ctx0" brushRef="#br1" timeOffset="104644.04">8403 10605 0,'0'0'16,"0"21"-16,0 0 0,-21-21 15,21 21-15,0 0 16,21-21-1,0 0-15,0 0 16,1 0-16,-1 0 0,0 0 16,0 0-16,0 0 0,-21-21 0,21 0 15,1 21-15</inkml:trace>
  <inkml:trace contextRef="#ctx0" brushRef="#br1" timeOffset="105076.06">9186 10097 0,'0'0'0,"-21"0"15,0 0-15,0 0 0,0 0 16,21 21 15,21-21 0,0 0-15,0 0 0,-21-21-16,21 21 0,-21-43 15,0 22 1,-21 21-1,0 0-15,0 0 16,0 0-16,-1 21 16,1 0-16,0-21 0,21 22 15,-21-1-15,21 0 0,-21 0 16,21 0-16,0 0 16,0 1-16,0-1 0,0 0 15,21-21-15,21 0 16,-21 21-16</inkml:trace>
  <inkml:trace contextRef="#ctx0" brushRef="#br1" timeOffset="105407.69">9588 10097 0,'0'0'0,"-21"0"31,0 21-15,21 0-16,0 0 15,0 0-15,-21 0 0,0 1 0,21 20 16,-21-21-16,-1 64 16,1-43-16,0 0 0,21 22 15,0-22-15,-21 22 16,21-43-16,0 0 0,0 21 15,0-20-15,0-1 0,0 0 16,21-21-16,0 0 16,0 0-16,1 0 0,-1 0 15,-21-21-15,21 21 0,0-21 0,0-1 16,0 1-16</inkml:trace>
  <inkml:trace contextRef="#ctx0" brushRef="#br1" timeOffset="105605.57">9313 10478 0,'-21'0'0,"0"0"0,-21 0 15,42 21 1,21-21 0,21 0-16,-21 0 15,0 0-15,1 0 0,-1 0 16,0 0-16,0 0 0,21-21 15,-20 21-15,41-43 16</inkml:trace>
  <inkml:trace contextRef="#ctx0" brushRef="#br1" timeOffset="105999.54">9715 10414 0,'0'0'0,"-21"21"0,0-21 15,21 21-15,21-21 32,0 0-17,1 0-15,-1 0 0,0 0 16,0 0-16,0-21 0,43 0 16,-43 21-16,-21-21 0,21 0 15,0 21-15,-21-21 0,21-22 16,-21 22-16,-21 21 15,0 0-15,0 0 16,0 0-16,0 0 0,-22 21 16,22 0-16,0 1 0,0-1 15,0 42-15,-1-20 0,22-22 16,-21 0-16,21 21 0,0-21 16,0 22-16,0-22 0,0 21 15,0-21-15,21 1 0,1-22 16,20 21-16,0-21 15,22 0-15,-22 0 16,0 0-16,43 0 0,-64-21 0,22 21 16,-22-22-16</inkml:trace>
  <inkml:trace contextRef="#ctx0" brushRef="#br1" timeOffset="106255.4">10266 10329 0,'0'22'31,"0"-1"-15,0 0-16,21 0 15,-21 0-15,21 0 0,-21 1 0,21-1 16,-21 21-16,21-21 0,1-21 0,-1 43 16,0-22-16,-21 0 15,21 0-15,0 0 16,0-21-1,1 0 1,-22-21 0,0 0-16,21 0 0</inkml:trace>
  <inkml:trace contextRef="#ctx0" brushRef="#br1" timeOffset="106464.22">10562 10329 0,'-21'0'31,"21"22"-15,-21-1-16,0 0 0,-1 0 0,1 21 16,0-20-16,-21 20 0,21-21 15,-1 0-15,-41 64 16,42-64-16,0 0 0,-1 0 16,22 1-16,22-22 31,-1 0-31,0 0 0,0-22 15</inkml:trace>
  <inkml:trace contextRef="#ctx0" brushRef="#br1" timeOffset="106795.96">11007 10139 0,'0'0'0,"-22"-21"0,1 21 16,0 0-16,0 0 16,0 0-1,21 21-15,0 0 0,-21 0 16,21 0-16,-22 22 0,1-1 0,21-21 16,-21 22-16,-21 84 15,42-85-15,-21 0 16,-1 22-16,22-43 0,0 0 15,0 21-15,0-20 16,0-1-16,22 0 0,-1-21 16,0 0-16,21 0 0,-21 0 15,43 0 1,-22-21-16,-21 0 0,1-1 16,20 1-16,-21 0 0</inkml:trace>
  <inkml:trace contextRef="#ctx0" brushRef="#br1" timeOffset="107005.85">10816 10393 0,'-21'0'15,"42"0"-15,-63 0 0,21 0 0,-1 0 0,1 0 16,21 21 0,21-21-1,1 0-15,-1 0 0,0 0 0,0 0 16,0 0-16,22 0 0,-22 0 15,0 0-15,0 0 0,0 0 0,0-21 16,43-21 0,-22 20-16,1 1 0</inkml:trace>
  <inkml:trace contextRef="#ctx0" brushRef="#br1" timeOffset="107389.86">11620 10054 0,'-21'21'16,"0"-21"-16,21 22 31,-21-22-15,0 0-16,0 0 15,-1 0 1,22-22 0,0 1-16,0 0 15,0 0-15,22 21 0,-1 0 16,0 0-16,0 0 16,0 0-16,0 21 15,-21 0 1,0 0-16,0 1 0,0-1 0,0 0 15,0 0-15,-21 0 0,0 43 16,0-43-16,0 0 0,-22 0 16,1 0-16,0-21 15</inkml:trace>
  <inkml:trace contextRef="#ctx0" brushRef="#br1" timeOffset="107956.05">12996 10351 0,'0'0'16,"0"-22"-16,0 1 0,21 21 16,-21-21-16,0 42 46,0 0-46,0 22 16,0-22-16,0 0 0,0 21 16,-21-20-16,21-1 0,-21 0 0,21 0 15,0 21-15,0-20 0,-21-22 0,21 42 16,-21-42-16,21 21 16,0-42-1,0 0 1,0 0-16</inkml:trace>
  <inkml:trace contextRef="#ctx0" brushRef="#br1" timeOffset="108296.85">12975 9991 0,'0'0'0,"-21"0"0,0 0 16,0 0-16,21 21 15,-22-21-15,22 21 0,0 0 0,0 0 16,0 1 0,22-22-16,-1 0 15,0 0-15,0 0 0,43 0 16,-43-22-16,0 22 0,0-42 16,-21 21-16,0 0 15,0 0 1,-21-1-16,0 22 0,0 0 15,-1 0-15,1-21 0,0 21 0,0 0 16,0 0-16,21 21 16,-21-21-16,21 43 15,0-22-15,0 0 0,0 0 0,0 0 16,0 1-16,21-22 16,0 21-16,0 0 0</inkml:trace>
  <inkml:trace contextRef="#ctx0" brushRef="#br1" timeOffset="108912.5">13864 10308 0,'0'-21'0,"0"42"0,0-63 16,0 21-16,-21 0 0,0-1 0,0 22 15,-22-21-15,22 21 16,-42 0-16,41 0 0,1 0 16,-42 0-16,42 21 15,-1 1-15,-41 20 0,42 0 16,0-21-16,-1 22 0,-20-22 16,21 21-16,0 1 0,0-22 15,21 21-15,0-21 0,0 64 16,0-64-16,0 0 0,21 0 15,0-21-15,64 0 16,-64 0-16,42 0 16,-20-21-16,-22 0 0,63-42 15,-62 41-15,41-62 16,-42 41-16,0 1 16,22-43-16,-1 22 0,-42 21 15,42-64-15,-20 63 16,-22-41-16,21 20 0,-21 43 15,0-64-15,0 64 16,0 0-16,-21 21 16,21 21-1,0 22-15,-22-22 0,22 21 0,-21 0 16,21 1-16,-21-1 16,21 0-16,0 1 0,-21 63 15,21-64-15,0 0 0,0 64 16,0-64-16,0-20 0,0 20 15,0-21-15,0 0 0,0 43 16,21-43-16,0-21 0,0 0 16,1 0-16,-1 0 0,0 0 0,21 0 15,1 0-15,20-21 16,-42 0-16,22 21 0</inkml:trace>
  <inkml:trace contextRef="#ctx0" brushRef="#br1" timeOffset="109159.36">14668 10202 0,'0'22'0,"0"-1"31,22-21-16,-1 0-15,0 0 16,0 0-16,0 0 0,0 0 0,1 0 16,-1 0-16,0 0 15</inkml:trace>
  <inkml:trace contextRef="#ctx0" brushRef="#br1" timeOffset="109326.26">14626 10372 0,'0'21'0,"0"-42"0,0 63 16,0-21-16,-21 0 0,21 1 15,21-22 17,0 0-32,0 0 0,1 0 15,-1-22-15,0 1 0,0 21 16,0-21-16</inkml:trace>
  <inkml:trace contextRef="#ctx0" brushRef="#br1" timeOffset="109696.05">15367 9885 0,'0'0'16,"-21"0"-16,0 0 0,-1 0 0,1 0 15,0 21-15,21 0 16,21-21 15,0 0-15,22 0-16,-22-21 16,21 0-1,-42 0-15,0 0 0,0-1 16,0 1-16,-21 21 15,0 0 1,0 0-16,-22 0 0,22 21 16,0-21-16,0 43 15,0-22-15,0 0 0,-1 64 16,1-64-16,21 0 0,0 0 16,0 0-16,0 1 15,0-1-15,0 0 0,21 0 16</inkml:trace>
  <inkml:trace contextRef="#ctx0" brushRef="#br1" timeOffset="110147.31">15663 10160 0,'0'0'0,"0"-21"0,-21 21 16,0 0 0,21 21-16,-21 0 15,0 0-15,-1 1 0,22-1 16,-21 21-16,21-21 0,-21 22 0,21 20 16,-21-21-16,21 64 15,0-85-15,0 43 16,0-43-16,0 0 0,21 0 15,0-21-15,0 22 0,1-22 16,20 0-16,0 0 0,-21 0 16,1 0-16,20-22 0,-21 1 15,0 0-15,22 0 0,-22 0 16,0 0-16,64-85 16,-64 63-16,0-20 0,0 21 15,-21-1-15,0 22 0,21-64 16,-21 64-16,0 0 0,0-21 15,0 21-15,0 42 32,0 0-17,0 0-15,0 0 0</inkml:trace>
  <inkml:trace contextRef="#ctx0" brushRef="#br1" timeOffset="110564.1">16468 10351 0,'0'0'0,"0"-22"0,21 22 0,-21-21 16,21 0-16,-21 0 16,-21 21-1,0-21-15,-1 21 0,1 0 16,-21 0-16,21 0 0,0 0 0,-22 0 15,22 21-15,0-21 0,0 21 16,0 0-16,-1-21 0,22 64 16,0-43-16,22 0 15,-1 0-15,0 0 16,0 1-16,0-1 0,22-21 0,-22 42 16,0-42-16,0 21 0,0-21 15,-21 21-15,0 1 0,0-1 16,0 0-1,-21-21-15,0 0 0,0 0 0,0 21 16,-1-21-16,-20 0 0,21 0 16,-21 0-16,20 0 0,1 0 15,-21 0-15,0 0 0,42-21 32,21 21-17,0-21-15,21 0 0</inkml:trace>
  <inkml:trace contextRef="#ctx0" brushRef="#br1" timeOffset="110943.42">16722 10456 0,'0'0'0,"0"-21"16,21 0-1,0 0-15,0 0 16,0 21-16,0-21 0,1-1 16,20 1-16,-42 0 0,0 0 15,21 0-15,-42 21 16,0 0 0,-22 0-16,22 0 0,0 0 15,-21 21-15,21 0 0,-22 0 16,22 0-16,0 1 0,0-1 15,0 21-15,-1-21 0,1 43 16,21-43-16,0 0 0,0 21 16,21-20-16,1-22 0,-1 21 15,21 0-15,-21-21 0,22 0 16,-1 0-16,-21 0 0,43 0 16,-43 0-16,0 0 0,0 0 15,0 0-15,22-21 0</inkml:trace>
  <inkml:trace contextRef="#ctx0" brushRef="#br1" timeOffset="111338.31">17103 10266 0,'0'0'0,"0"-21"0,0 0 16,21 21-1,0 0-15,0 0 16,0 0-16,0 0 0,1 0 15,-1 0-15,0 21 16,-21 0-16,21 0 0,0 0 0,-21 0 16,0 1-16,21-1 0,1 21 15,-22 0-15,21 22 16,-21-43-16,0 0 16,0 0-16,0 1 15,-21-22-15,-1 0 31,1 0-15,21-22-16,0 1 16,0 0-16,0 0 0,0-21 15,0 20-15,21 1 0,1-21 0,-1 21 16,-21-22-16,21 22 0,0 0 16,0 0-16,0-21 15,1 20-15,-1 22 0,21-42 16,-21 21-16,0 21 0,1-21 15</inkml:trace>
  <inkml:trace contextRef="#ctx0" brushRef="#br1" timeOffset="112079.06">17992 9758 0,'0'0'0,"0"-21"0,0 42 47,0 0-47,0 0 16,-22 0-16,22 1 15,-21-22-15,21 21 0,-21-21 16,21 21-16,-21-21 15,0 0 1,21-21 0,0 0-16,0-1 15,0 1-15,0 0 0,0 0 16,0 0-16,0 0 0,21-1 16,0 1-16,0 0 0,22 21 31,-22 0-16,-21 21 1,0 0-16,0 1 16,0-1-16,0 0 0,0 0 15,0 0-15,-21 0 0,21 1 0,-22-1 16,22 0-16,-21-21 16,0 21-16,21 0 0,0 0 15,-21-21-15,21-21 31,0 0-15,21 0-16,-21 0 16,0 0-16,0-1 0,21 22 15,-21-21-15,21 0 0,-21 0 16,22 0-16,-1 21 31,-21 21-15,0 0-1,0 0-15,0 0 0,0 1 16,0-1-16,0 0 0,0 0 16,0 0-16,0 22 0,0-22 15,-21-21-15,21 21 0,-22 0 16,22 0-16,-21 0 0,0-21 16,0 0-16,0 22 0,0-22 15,-1 0-15,-20 0 16</inkml:trace>
  <inkml:trace contextRef="#ctx0" brushRef="#br1" timeOffset="112745.86">18775 9610 0,'0'0'0,"0"21"47,0 0-31,0 0-16,0 0 0,0 1 15,21-1-15,0 0 0,0 0 16,0 0-16,1 0 0,-1 1 0,85 41 16,-43-21-1,-21-20-15,1-1 0,-1-21 16,0 21-16,1-21 0,-1 0 0,0 21 15,-20-21-15,20 0 0,-21 0 16,21 0-16,-20 0 16,-44 0 31,1 0-47,0 0 0,0 0 15,-21 0-15,20 21 0,1-21 16,0 21-16,-21 1 0,-22-1 15,22 0-15,0 0 0,-85 21 16,42 22 0,43-43-16,-1 0 0,-63 64 15,64-64-15,21 0 0,-21 22 16,20-22-16,1 0 16,21 0-16,-21-21 0,0 21 15,21-42 32</inkml:trace>
  <inkml:trace contextRef="#ctx0" brushRef="#br1" timeOffset="196820.01">910 12785 0,'-21'0'31,"0"0"-16,21 21 126,21-21-125,0 0-1,0 0 1,0 0-16,1 0 16,-1 0-16,0 0 15,0 0-15,0-21 0,22 0 16,-22 21-16,0-22 0,0 22 15,0-21-15,0 0 0,1 21 16,-22-21-16,21 0 0,-21-22 16,0 22-16,0 0 15,0 0-15,0 0 16,-21 21-16,-1 0 16,1-21-16,-42 21 15,42 0-15,-1 0 16,-41 0-16,42 0 0,-22 21 15,22 0-15,0 0 16,-21 0-16,21 0 0,-1 1 16,1-1-16,0 0 0,0 21 15,21-21-15,0 1 0,-21 20 16,21-21-16,-21 43 0,21-43 16,0 21-1,0-21-15,0 43 16,21-43-16,0-21 15,0 21-15,21-21 16,-20 0-16,20 0 16,-21 0-16,0 0 0,0 0 15,1 0-15,-1 0 0,21 0 16,-21 0-16,-21-21 16,21 21-1,-42 0 1,0 0-16,0 0 15,0 0-15,0 0 0,-64 42 16,64-21-16,-43 1 16,43-1-1,0 0-15,-43 21 0,1 22 16,63-43 0,-21 0-16,0 21 15,-1-20-15,22 62 16,0-63-16,0 22 15,43 20 1,20-42 0,-42-21-16,22 0 0,20 0 15,-42 0-15,64 0 16,-64-21-16,22 21 0,20-42 16,-21 21-16,1 0 0,-1-1 15,0 1-15,1 0 0</inkml:trace>
  <inkml:trace contextRef="#ctx0" brushRef="#br1" timeOffset="197844.9">1905 13102 0,'-254'-42'93,"63"338"-93,361-571 0,105 296 0,-571-42 0,253 63 16,22-20-16,0-1 0,0 0 16,21 0-16,-21 0 0,-1 22 15,22-22-15,0 0 0,0 0 16,0 0-1,22-21-15,-1 0 0,21 0 16,-21 0-16,0 0 0,1 0 16,41-21-16,-42 21 15,64-42 1,-64 21-16,43-43 16,-43 43-16,-21 0 15,21 0-15,-21-22 16,0 22-16,21 0 15,-21 42 32,0 0-47,0 0 16,0 1-16,0-1 0,0 0 16,0 21-16,0-21 0,0 43 15,0-43-15,0 106 16,0-85-16,0 22 15,0-22-15,0 22 0,0-22 16,0 64-16,0-43 0,0 1 16,0-22-16,0 22 0,0-22 15,21 149-15,-21-128 16,0 1-16,21-1 0,-21 1 16,22-1-16,-1 43 0,-21-43 15,21 43 1,0-63-16,-21 20 0,0 22 15,21-43-15,-21 0 0,21 1 16,-21-1-16,0-21 0,0 64 16,0-64-16,0 0 0,-21-21 15,0 0 1,0 0-16,0 0 0,-22-42 16,22 21-16,-21 0 15,-43-43-15,43 43 0,-106-127 16,84 105-1,22 1-15,0 0 0,-1-22 0,-63-105 16,85 127 0,21-85-16,0 63 0,0 1 15,0 20-15,0-20 0,21-1 16,43-20-16,-43 20 16,21 22-16,-20-1 0,20-20 0,0 21 15,43-64 1,-43 63-16,-21 22 0,-21 0 15,22 0-15,-22 0 0,21 21 16,-21-21-16,0-1 94,0 1-94,21 0 15</inkml:trace>
  <inkml:trace contextRef="#ctx0" brushRef="#br1" timeOffset="198355.6">2371 13145 0,'-22'0'15,"22"21"16,0-42 48,0-1-48,-21 22 0,0 0-15,21 22-1,-21-22 1,21 21-16,0 0 47,21-21-32</inkml:trace>
  <inkml:trace contextRef="#ctx0" brushRef="#br1" timeOffset="199172.81">2286 13420 0,'-21'0'0,"21"21"15,0 0 1,0 0-1,21-21 32,0 0-47,-21-21 16,0 0 0,0 0-1,-21 21 16,0 21-31,21 0 16,-21-21-16,21 21 16,0 0-16,0 1 15,21-22 17,0 0-17,-21-22 16,0 1-31,0 0 16,0 42 47,0 0-48,21-42 48,-21 0-63,0 0 31</inkml:trace>
  <inkml:trace contextRef="#ctx0" brushRef="#br1" timeOffset="212197.59">4635 12891 0,'0'-22'15,"-21"22"-15,21-21 16,-21 21-16,21-21 16,0 0-16,0 0 15,0 0-15,0-1 16,0 1-1,-21 42 48,21 1-47,0-1-16,0 0 0,0 0 15,0 0-15,0 22 0,-21-1 16,21 0-16,0-21 0,0 22 15,0-1-15,0-21 0,0 22 16,0-22-16,0 21 16,-21-42-16,21 21 15,0-42 32,0 0-47,0 0 0,0 0 16</inkml:trace>
  <inkml:trace contextRef="#ctx0" brushRef="#br1" timeOffset="213341.13">4635 12383 0,'-21'0'16,"0"0"-1,0 21-15,21 0 16,0 0-1,0 0-15,-21-21 16,21 21-16,0 1 16,21-22-1,0 0 1,-21 21-16,21-21 0,0 0 16,1 0-1,-1 0-15,-21-21 16,21 21-16,-21-22 15,0 1-15,0 0 16,0 0-16,0 0 31,-21 21-31,0 0 16,-1 0 0,1 0-16,0 0 15,21 21-15,-21-21 0,21 21 0,0 0 16,-21 0-1,21 1-15,0-1 16,0 0 0,0 0-16,21-21 15,0 0 1,0 0-16,0 0 16,1 0-1,-22-21-15,0 0 0,0 0 16,0-1-1,0 1-15,0 0 16,-22 21 0,1 0-16,0 0 15,0 21 1,0 0-16,21 1 16,0-1-16,0 0 15,0 0-15,0 0 16,21-21-16,0 21 0,0-21 15</inkml:trace>
  <inkml:trace contextRef="#ctx0" brushRef="#br1" timeOffset="213977.28">5038 12785 0,'-22'0'32,"22"21"-17,0 0-15,0 0 16,0 0-16,0 1 0,0-1 15,0 0-15,0 0 0,0 21 16,0-20-16,0-1 0,0 0 0,0 0 16,0 21-16,0-20 0,0-1 15,0 0-15,0 0 16,-21-21 15,21-21-15,0 0-1,0 0-15,0-1 0,0 1 16,0 0-16,0-85 16,0 64-16,0 0 0,43-22 15,-22 22-15,42-22 16,-42 43-16,22-21 0,63-1 16,-64 43-16,0 0 15,1 0-15,-22 0 0,63 43 16,-41-22-16,-22 0 0,42 64 15,-41-43-15,-22-21 16,0 64-16,0-43 0,0 64 16,-22-64-16,1-20 15,0-1-15,21 21 0,-21-21 16,-21 0-16,42 1 0,-22-1 16,22-42 15,22-1-16,-22 1-15,21 0 0,0 0 0</inkml:trace>
  <inkml:trace contextRef="#ctx0" brushRef="#br1" timeOffset="214414.03">6075 12721 0,'0'-21'0,"0"42"47,0 0-47,0 1 0,0 20 16,0 0-16,0-21 0,0 22 15,0 63-15,0-64 16,0 0-16,0 64 0,-21-42 15,21-22-15,-22 21 16,22 1-16,-42 169 16,21-170-16,21 22 0,-42 148 15,20-149-15,22-20 0,-21 21 16,21-22-16,0 22 0,0 42 16,-21-64-16,21 85 15,0-105-15,0-22 0,0 42 16,0-41-16,0-1 0,21-21 31,-21-21-31,21-22 16,-21 22-16,22 0 15,-1-64-15,0 43 0,-21-22 16,42-63-16,-21 43 0</inkml:trace>
  <inkml:trace contextRef="#ctx0" brushRef="#br1" timeOffset="-214712.92">6054 13060 0,'0'-21'0,"0"42"0,0-63 0,-22 20 16,22 1-16,0 0 0,0 0 16,0 0-16,0 0 0,0-1 0,22 1 15,-1 0-15,0 21 0,0-21 16,21 21-16,-20 0 0,41-21 15,-42 21-15,0 0 0,43 0 16,-22 21-16,-21 0 16,22 21-16,-22 1 0,-21 20 15,0-20-15,0-22 16,-21 0-16,0 0 0,-1 21 16,-41 1-16,21-43 15,20 21-15,-62 21 0,63-21 16,-1-21-16,-20 22 0,21-22 15,0 0-15,21 21 0,21-42 47,0 21-47,-21-22 0,21 1 0,0 21 16,1-21-16,-1 0 0</inkml:trace>
  <inkml:trace contextRef="#ctx0" brushRef="#br1" timeOffset="-213888.39">6731 12806 0,'0'0'0,"0"-21"15,-21 42 32,21 0-47,0 0 16,0 0-16,-21 43 0,21-43 15,0 21-15,0 22 16,0-43-16,0 43 16,0-43-16,0 0 0,0 0 15,21 0-15,0-21 0,0 0 16,43 0 0,-43 0-16,0 0 0,0-21 0,43-21 15,-43 21-15,0-1 16,21 1-16,-21-21 0,1 21 0,20-106 15,0 21 1,-42 85-16,0 0 16,0-1-16,21 1 0,-21 0 15,0 42 17,0 0-32,0 1 0,0-1 15,0 21-15,0-21 0,0 43 16,0 42-1,0-85-15,0 0 0,22 42 16,-1-41-16,0-1 0,0 0 16,0-21-16,22 0 15,-22 0-15,0 0 0,21 0 16,-21 0-16,1-21 0,-1 0 16,0-1-16,0 1 0,21-42 15,-20 20-15,-1 1 0,21-64 16,-21 64-16,43-106 15,-43 21 1,0 42-16,-21 22 16,0 41-16,0-20 15,0 21 1,-21 21-16,0 0 16,0 0-16,21 21 15,0 21-15,-22-20 0,22-1 0,0 21 16,0 64-16,0-64 15,0 106 1,0 43 0,0-149-16,0-21 0,0 22 15,0-22-15,0 64 16,0-43 0,22-42-16,20 21 15,21-21 1,-41-21-16,-1 21 0,42-64 15,-42 43-15,1-21 16</inkml:trace>
  <inkml:trace contextRef="#ctx0" brushRef="#br1" timeOffset="-213596.56">7514 12615 0,'0'0'0,"-21"22"0,0-22 16,42 0-1,0 0 1,21 0-16,-20 0 0,20 0 0,0 0 16,1 0-16,-1-22 0,64 22 15,-64 0-15,85-21 16,-106 21-16,0 0 0,1 0 15,-1 0-15</inkml:trace>
  <inkml:trace contextRef="#ctx0" brushRef="#br1" timeOffset="-213064.86">8742 11875 0,'21'0'32,"0"0"-32,0 0 0,22 0 15,-1 0-15,0-22 0,1 22 16,-1 0-16,127 0 15,-126-21-15,-1 21 0,64 0 16,-85 0 0,-42 0-1,0 0 1,-1 0-16,1 0 0,-21 0 16,21 0-16,-43 0 0,22 0 15</inkml:trace>
  <inkml:trace contextRef="#ctx0" brushRef="#br1" timeOffset="-212582.14">8848 11853 0,'-22'0'0,"-20"22"32,42-1-32,0 0 15,-21-21-15,21 21 0,-21 0 0,21 0 16,-21 1-16,21 20 0,0-21 15,0 21-15,0 1 0,-22 63 16,1-64-16,21 0 16,-21 1-16,21-1 0,0 0 0,-42 85 15,21-63-15,-1 84 16,1-106 0,0 22-16,21-22 0,-21 0 15,21 22-15,0 21 0,0-43 16,0 64-1,0-64-15,0-21 0,0 43 16,0-43-16,21 0 0,0 43 16,0-43-16,22 21 15,-1-42-15,-21 21 0,64-21 16,-43 0-16,1 21 0,62-21 16,-62 0-16,-1 0 0,0-21 15,22 21-15,-22 0 0,22-21 16,-43 0-16,0 21 0,21 0 15,-20-21-15,-22 0 47,0-1-31,21 1-16</inkml:trace>
  <inkml:trace contextRef="#ctx0" brushRef="#br1" timeOffset="-208417.32">9610 12383 0,'0'-22'0,"0"44"0,0-65 15,21 43-15,-21-21 16,0 0 0,21 21 124,-21-21-124,21 0 0,-21-1 62,0 1-31,0 0-32,0 0 1,0 0-1,0 0 1,0-1 0,-21 22 46,21 22-62,0-1 16,-21 0-16,21 21 15,-21-21-15,21 1 0,-22 20 0,22-21 16,0 43-16,-21-22 0,21 21 16,-21-41-16,21 20 15,0 0-15,0 1 0,0 20 16,0-21 0,0-20-16,0-1 0,0 0 0,0 0 15,21 0 1,-21 0-16,21-21 0,1 0 15,-1 0 1,0 0 0,-21-21-16,0 0 15,21 21-15,-21-21 0,21 0 16,-21-22 0,0 22-16,0 0 0,0 0 15,0 0-15,21 21 16</inkml:trace>
  <inkml:trace contextRef="#ctx0" brushRef="#br1" timeOffset="-171193.23">9461 12467 0,'0'0'0,"-21"0"16,42 0 31,1 0-47,-1 0 0,0 0 15,21 0-15,1 0 0,-1 0 16,-21 0-16,21 0 0,1 0 0,-1 0 16,-21 0-16,22-21 0,-1 21 15,-21 0-15,0 0 16,-21 21 62,21-21-62</inkml:trace>
  <inkml:trace contextRef="#ctx0" brushRef="#br1" timeOffset="-170510.88">10096 12488 0,'0'22'78,"0"-1"-78,0 0 15,0 0-15,0 0 16,0 0-16,0 1 0,0-1 16,-21 0-16,21 21 0,0-21 0,0 1 15,0-1 1,0 0-16,21-21 0,1 21 16,-1-21-16,0 0 0,0 0 15,0 0-15,0-21 16,1 0-16,-1 21 0,0-43 15,0 22-15,0 0 0,-21 0 16,0 0-16,21 0 0,1-22 16,-22 22-16,21-21 15,-21 21-15,0-1 16,0 44 31,0-1-47,0 0 0,0 0 15,0 0-15,0 0 0,0 1 0,0 20 16,0-21-16,-21 21 0,21 1 16,0 63-16,0-64 0,0 21 15,-22 43-15,22-63 16,0 20-16,-21 43 0,21-64 16,0 106-1,0-105-15,-21-1 0,21 0 16,-21 1-16,21-1 0,-42 22 15,20-22-15,1-21 0,-21 21 16,21-42-16,0 22 0,-22-22 16,22 0-16,-21 0 0,-22 0 15,22 0-15,21-22 0,-85-41 16,85 42-16,-43-43 16,64 43-16,0 0 0,-21-43 15,21 1 1,21 21-16,-21 20 15,21 1-15,22 0 0,-22 0 0,42-43 16</inkml:trace>
  <inkml:trace contextRef="#ctx0" brushRef="#br1" timeOffset="-170126.88">10647 12552 0,'0'0'15,"-21"0"-15,-1 0 16,1 21-16,21 0 16,-21 0-16,21 1 0,0 20 0,0 43 15,0-43 1,0 64-16,0-43 0,0 107 15,0-107-15,0 1 16,0-1-16,0 1 0,0-1 16,0 43-16,0-43 0,0-20 15,0 63-15,-21-64 0,21-21 16,-21 43-16,21-43 16,0 0-16,0 0 15,0-42 1,0 0-1,0 0-15,0-22 0,0 22 0,0-42 16,0 20-16,21-20 0,0 20 0</inkml:trace>
  <inkml:trace contextRef="#ctx0" brushRef="#br1" timeOffset="-169808.99">10668 12679 0,'0'-21'0,"0"42"0,0-63 0,0 20 15,0-20-15,0 21 16,21-21-16,0 42 16,0-22-16,22 22 0,-22 0 15,21 0-15,1 0 0,-1 0 0,0 22 16,-21-1 0,-21 0-16,0 42 15,0-41-15,-42 62 16,21-41-16,0-22 0,-43 42 15,22-42-15,21-21 0,-22 43 16,22-22-16,0-21 0,0 0 16,21-21 15,21 0-15,0-1-16,0 1 0,1 0 0,20 0 15</inkml:trace>
  <inkml:trace contextRef="#ctx0" brushRef="#br1" timeOffset="-169391.71">11282 12637 0,'0'0'0,"0"21"0,-21-21 15,42 0 16,0-21-15,0-1-16,0 1 16,0 21-16,22-21 0,-43 0 0,21 21 15,0-21-15,0 21 0,-21-21 0,21 21 16,-21-22-16,-21 22 31,0 0-31,0 0 0,0 0 16,-22 0-16,22 22 0,-85 62 15,85-63-15,0 1 16,0 20-16,21 0 0,0-21 16,0 43-16,0-22 15,21 22-15,0-43 16,0 0-16,1 0 0,-1-21 16,0 0-16,42 0 15,22 0 1,-64-21-16,0 21 0,22-63 15,-22 41-15,64-83 16</inkml:trace>
  <inkml:trace contextRef="#ctx0" brushRef="#br1" timeOffset="-169137.35">12086 12467 0,'0'0'16,"0"21"-16,21-21 31,0 0-15,1 0-16,-1 0 16,0 0-16,0 0 0,0 0 0,0 0 15,1 0-15,-1 0 0,0 0 16,0 0-16</inkml:trace>
  <inkml:trace contextRef="#ctx0" brushRef="#br1" timeOffset="-168973.44">12001 12637 0,'0'0'0,"0"21"0,0 0 0,22-21 31,-1 0-15,0 0-16,0 0 0,21 0 16,-20 0-16,-1-21 0,0 21 15,21-21-15,-21 21 0</inkml:trace>
  <inkml:trace contextRef="#ctx0" brushRef="#br1" timeOffset="-168541.17">13017 12065 0,'0'0'0,"-21"0"0,0 0 16,0 0-16,0 0 0,0 0 15,21 21-15,-22 0 16,22 1-16,0-1 16,22-21-1,-22 21-15,21-21 0,0 0 16,0 0-16,0 0 0,0 0 16,1 0-16,-22-42 0,21 42 15,-21-22-15,0 1 16,0-21-1,0 21-15,-21 21 16,-1 0-16,-41 21 16,63 0-16,-21 0 0,-22 22 15,22-22-15,0 42 16,21-20-16,-21-22 0,21 21 16,0-21-16,0 0 0,0 22 15,21-22-15,21-21 16</inkml:trace>
  <inkml:trace contextRef="#ctx0" brushRef="#br1" timeOffset="-168208.23">13695 12150 0,'0'0'0,"-21"0"31,-1 21-15,22 0-16,-21 21 0,21-20 15,0 20-15,-21-21 0,0 21 0,0 43 16,0-43-16,-22 22 16,22-22-16,21 1 0,0-1 15,-21-21-15,21 21 0,-21 43 16,21-64-16,0 0 15,0 1-15,42-22 16,-21 0-16,0 0 16,1 0-16,-1 0 15,42-64-15,-42 43 0,1 0 16,-1-22-16</inkml:trace>
  <inkml:trace contextRef="#ctx0" brushRef="#br1" timeOffset="-168017.34">13483 12552 0,'0'0'0,"-42"0"0,21 0 0,-22 0 15,64 0 17,22 0-32,-22 0 15,0 0-15,21 0 0,-20 0 0,-1 0 16,0 0-16,21 0 0,22-21 15,-43 21-15,21-21 0,1 21 16</inkml:trace>
  <inkml:trace contextRef="#ctx0" brushRef="#br1" timeOffset="-167617.05">14097 12510 0,'0'0'16,"-21"0"-16,0 0 0,-1 21 15,1 0-15,42-21 32,1 0-17,-1 0-15,0 0 0,0 0 16,21 0-16,-20-21 0,41 0 16,-42 21-16,0-22 0,1 1 15,-1 21-15,0-21 0,-21 0 16,0 0-16,0 0 15,-21 21-15,0 0 0,-22 0 16,1 0-16,21 21 16,-43 0-16,43 0 0,-21 0 15,21 0-15,-1 22 0,1-22 16,21 21-16,-21-21 0,21 1 16,0 20-16,0 0 0,0-21 15,21 22-15,0-22 16,1 0-16,41 0 15,-21-21-15,-20 21 0,62-21 16,-20 0-16,-22 0 0,0-21 16,-20 0-16,20 0 0,0 0 0</inkml:trace>
  <inkml:trace contextRef="#ctx0" brushRef="#br1" timeOffset="-167385.57">14647 12361 0,'0'64'32,"21"-43"-32,-21 0 0,22 0 0,-22 1 15,21 20-15,0-21 16,0 43-16,-21-22 16,21-42-16,-21 21 0,21 0 15,-21 0-15,0 22 16,22-43-1,-1-21 1,-21-1-16</inkml:trace>
  <inkml:trace contextRef="#ctx0" brushRef="#br1" timeOffset="-167152.71">15007 12383 0,'-106'42'15,"85"-42"1,0 21-16,-21 0 0,20 22 0,1-22 16,0 0-16,0 0 0,0 21 15,-22-20-15,22 20 0,0-21 0,0 0 16,-21 43-16,42-43 16,-22 0-16,22 0 0,0 0 15,22-21 1,41-21-16,-21 21 15</inkml:trace>
  <inkml:trace contextRef="#ctx0" brushRef="#br1" timeOffset="-166819.9">15473 12129 0,'0'-64'31,"-21"64"-15,21 21-16,-22 0 0,22 1 15,-21 41-15,0-21 16,0 43-16,0-43 16,0 1-16,-1-1 0,22 0 15,0 1-15,-21-1 0,0 43 16,21-64-16,0 21 0,0 1 15,0-1-15,0-21 0,0 0 16,21 0-16,0-21 0,1 0 16,-1 0-16,42 0 15,-42 0-15,22-21 0,-22 21 0,0-21 16,0 0-16,22 0 0,-1-22 16,-21 22-16</inkml:trace>
  <inkml:trace contextRef="#ctx0" brushRef="#br1" timeOffset="-166626.02">15219 12467 0,'0'0'0,"-43"0"0,22 0 0,0 21 16,0-21-16,42 0 31,0 0-31,0 0 0,1 0 16,20 0-16,-21 0 15,21-21-15,1 21 0,-1-21 0,0 21 16,1-21-16,-1 21 0,0-21 0</inkml:trace>
  <inkml:trace contextRef="#ctx0" brushRef="#br1" timeOffset="-166043.78">16108 12002 0,'0'0'0,"-21"0"47,-1 0-32,1 0 1,0 0-1,0 0-15,21-22 32,0 1-32,0 0 15,0 0-15,0 0 16,21 21-16,0 0 16,0 0-16,1 0 15,-1 0-15,-21 21 16,0 0-1,0 0-15,0 0 16,-21-21-16,-1 22 16,1-22-16,0 0 15,21-22 17,0 1-32,0 0 15,21 0-15,0 21 16,-21-21-16,22 21 0,-1 0 15,0 0-15,0 0 0,0 0 16,0 21-16,-21 0 16,22 0-16,-22 0 0,0 43 15,0-43-15,0 21 0,-22 22 16,1-43-16,0 0 0,-21 22 16,21-22-16,-22-21 15,22 21-15,0-21 0</inkml:trace>
  <inkml:trace contextRef="#ctx0" brushRef="#br1" timeOffset="-165369.16">16489 11578 0,'21'0'32,"0"0"-32,0 0 0,22 0 15,-1 0-15,-21-21 16,43 21-16,-43-21 0,0 21 15,21-21-15,-21 21 0,22 0 16,-22 0 0,-21 21 15,0 0-31,0 0 16,0 0-16,0 1 0,0-1 15,0 0-15,0 21 0,0-21 16,0 1-16,0 41 15,-21-21-15,21 1 0,0 63 16,0-64-16,-21 64 16,21-43-16,0-20 0,0 62 15,0-41-15,0-22 0,0 22 16,0-22-16,0 22 0,0-22 0,0 64 16,0-43-16,0-20 0,0 62 15,0-62-15,0-1 16,0 0-16,0-20 0,0 20 0,-43 43 15,43-64-15,0 0 16,-21 0-16,0 0 0,-21 22 16,42-22-1,-22-21-15,1 21 0,-21-21 0,21 0 16,0 0-16,-22 21 0,1-21 16,-64 0-16,64 0 15,-1 21-15,1-21 0,21 0 16,-21 0-16,-1 0 0,22 0 15,0 0-15,0 0 0,0 0 0,-1-21 16,22 0-16,0 0 16,0 0-16,22-1 0</inkml:trace>
  <inkml:trace contextRef="#ctx0" brushRef="#br1" timeOffset="-164576.99">17886 12298 0,'0'0'0,"21"-21"16,0 21-16,-21-21 0,21 21 15,-21 21 32,0 0-31,0 0-16,0 21 15,0 1 1,0-22-16,0 0 0,0 43 16,0-22-16,0-21 0,0 0 15,0 0-15,0 1 16,0-1-16,21-21 47,1 0-47,-1-21 0,21 21 15,0-22-15,22 1 0,-1-21 0,1 21 16,21-22-16,-1 1 0,1 21 16,84-64-16,-84 64 15,232-64-15,-253 64 16,-22 0-16,22 21 0,-22 0 16,-21-21-16,22 21 0,-22 0 15,0 0 1,-42 0 78,0 21-94</inkml:trace>
  <inkml:trace contextRef="#ctx0" brushRef="#br1" timeOffset="-163710.74">4699 14965 0,'0'0'16,"0"-21"-16,0 0 0,0-1 15,-21 22 1,21 22 0,0-1-16,0 0 0,0 21 15,0-21-15,0 22 0,0 41 16,0-41-16,0 63 15,0-64-15,-21 21 16,21-41 0,-22-22-16,1 0 15,0 0-15,21-22 16,0-20-16</inkml:trace>
  <inkml:trace contextRef="#ctx0" brushRef="#br1" timeOffset="-163326.96">4572 14457 0,'0'0'16,"-21"0"-16,0 0 0,-1 0 0,1 0 0,21 21 16,-21 0-16,21 0 0,-21 22 15,0-22-15,21 0 0,0 21 16,0-20-16,21 20 15,0-42-15,0 21 0,0-21 16,1 0-16,20 0 0,0 0 16,1 0-16,-1-21 15,21-21-15,-41 20 0,-1-20 16,0 0-16,-21-1 16,0-20-16,-21 42 15,-22 0-15,-20-22 16,21 22-16,20 21 0,-20 0 15,0 0-15,-85 85 16,106-43-16,-1-21 0,22 22 16,0-1-16,0 64 15,0-64-15,0 0 0,22-20 16,-1-1-16,0 21 0,21 0 16</inkml:trace>
  <inkml:trace contextRef="#ctx0" brushRef="#br1" timeOffset="-162835.14">5059 15071 0,'0'21'16,"0"0"-1,0 0-15,0 0 0,0 1 16,0 20-16,-21 0 15,21-21-15,0 1 0,-22-1 16,22 0-16,0 42 16,0-41-16,0-1 0,0 0 0,-21 0 15,0-21 1,21-21 0,0 0-16,0 0 15,0-1-15,0 1 0,0-21 0,0-22 16,0 22-16,0 21 15,0-21-15,0 20 0,21-20 0,43-21 16,-22 41-16,-21 22 16,0 0-16,22 0 0,41 22 15,-41-1 1,-22 0-16,0 0 0,0 21 16,-21-20-16,0 41 0,0-21 15,0 1-15,0-22 0,0 21 16,-21-21-16,0 1 0,21-1 15,0 0-15,-21 0 0,0 0 16,21 0-16,0-42 16,21 0-1,0 21-15,0-21 0,0-21 0,0 20 16,22 1-16</inkml:trace>
  <inkml:trace contextRef="#ctx0" brushRef="#br1" timeOffset="-162520.31">5694 15007 0,'0'0'0,"21"0"0,-21 21 31,0 1-31,0-1 16,0 21-16,0 22 16,-21 84-16,0-106 0,21 22 15,0 41 1,-22-41-16,1 105 15,21-84-15,-63 105 16,20 22 0,22-170-16,0 22 0,0 63 15,21-85-15,-21 22 16,21-22 0,0-63-1,21-43 1,0 22-16,64-170 15,-85 128-15</inkml:trace>
  <inkml:trace contextRef="#ctx0" brushRef="#br1" timeOffset="-162208.49">5694 15113 0,'0'-42'0,"0"84"0,0-127 0,0 64 15,0-21-15,0 21 0,0 0 16,0-1-16,21-20 0,0 42 15,0-21-15,22 21 0,20 0 16,-21 0-16,-20 0 0,20 0 16,0 21-16,-21 0 0,43 22 15,-43-22-15,-21 21 0,0-21 16,0 22-16,0-1 0,-42 21 16,21-20-16,-22-22 0,-20 42 15,20-41-15,-62 41 16,62-63-16,22 21 15,-21-21-15,21 0 0,42-21 32,0 0-17,21 21-15,-21-21 0,22 0 16,-1-1-16,-21 1 0,22-21 0</inkml:trace>
  <inkml:trace contextRef="#ctx0" brushRef="#br1" timeOffset="-161487.09">6329 14923 0,'0'21'31,"0"0"-31,0 0 16,0 0-16,0 0 0,0 1 16,-21 20-16,21-21 0,0 0 0,-22 43 15,22-43-15,0 42 16,0-41-16,0-1 15,22-21-15,-1 0 0,0 0 16,0 0-16,0 0 0,22-43 16,-22 22-1,0 0-15,21-21 0,-21-1 16,22-20 0,-22 42-16,0-22 0,0 1 0,-21 21 15,0 0-15,21 0 16,-21-1-16,0 44 31,0-1-31,0 0 0,0 0 16,-21 0-16,21 0 0,0 43 15,0-22-15,0-21 0,0 22 16,0-22-16,0 21 0,0-21 16,0 1-16,0-1 0,0 0 0,21 0 15,22-21-15,-22 21 16,42-21-16,-41 0 0,20 0 15,21-42-15,-20 21 0,-1 0 16,0-1-16,-20-20 0,20 0 16,43-43-16,-64 43 15,0-22-15,42-42 0,-63 43 16,22-1-16,-1 1 0,-21-1 0,0 1 16,0-64-16,0 85 15,0-1-15,0 22 16,0 42-1,0 0-15,0 43 16,-21-22-16,21 1 0,-22-1 0,22 0 16,0 1-16,-21 105 15,21-106-15,-21 0 0,21 43 16,0-43-16,0 1 0,0 20 16,0-20-16,0-22 0,0 0 15,0 0-15,0 21 16,21-42-16,0 0 15,1 0-15,-1 0 0,-21-21 16,0 0-16,21 0 0,21-43 16,-42 22-1</inkml:trace>
  <inkml:trace contextRef="#ctx0" brushRef="#br1" timeOffset="-161276.27">7091 14817 0,'0'0'16,"-21"0"-16,-1 0 0,22 21 16,22-21-1,-1 0-15,0 0 16,0 0-16,21 0 0,1 0 0,41 0 16,43-42-1,-63 42-15,84-64 16,-106 64-16,64-42 15</inkml:trace>
  <inkml:trace contextRef="#ctx0" brushRef="#br1" timeOffset="-160710.06">8488 14415 0,'0'0'0,"-21"-22"0,-22 22 31,43-21-31,0 0 16,21 21-16,1-21 15,20 21-15,-21-21 0,106 0 16,-85 21-16,-20 0 0,20-22 16,0 22-16,43 0 15,-64 0-15,0 0 0,-42 0 31,0 0-31,-21 0 16,20 0-16,-20 0 0,-21 0 16,-22 0-16,43 0 15,-64 0-15,85 0 0,-1 0 16,1 0 0,21 22-16,-21-1 0,0 0 15,21 0-15,-21 0 16,21 0-16,0 1 0,0-1 15,0 21-15,-43 64 16,1 63 0,42-126-16,-21 20 0,0 1 0,0 20 15,-22-20-15,22 20 0,-21 65 16,21-65-16,-22 43 16,22-63-16,0-1 0,21 22 15,0-22-15,0-20 0,0 20 16,21-42-16,21 22 15,22-22-15,-22 0 0,-21-21 16,64 0-16,-43 0 0,107-42 16,-1-22-1,-106 22-15,22 21 16,41-43-16</inkml:trace>
  <inkml:trace contextRef="#ctx0" brushRef="#br1" timeOffset="-160425.23">9334 15177 0,'-21'0'31,"21"21"-31,0 0 16,0 0-16,0 0 0,0 0 0,-21 1 15,21 20-15,-21-21 0,21 21 16,0-20-16,0-1 0,-21 0 16,0 42-1,-1-41-15,22-1 16,0-42 15,22 21-31,-1-22 0,0 1 16</inkml:trace>
  <inkml:trace contextRef="#ctx0" brushRef="#br1" timeOffset="-160110.41">9419 14838 0,'0'0'0,"-85"21"31,85 0-15,0 0-16,0 1 15,22-22 1,-1 0-16,0 0 0,0 0 16,0 0-16,0-22 15,-21 1-15,0 0 0,0 0 16,0 0 0,-21 0-16,0 21 15,0 0-15,0 0 0,0 0 16,-1 21-1,22 0-15,0 0 0,0 0 16,0 0-16,0 22 16,0 20-1</inkml:trace>
  <inkml:trace contextRef="#ctx0" brushRef="#br1" timeOffset="-159556.72">10139 15155 0,'0'0'15,"0"-127"1,-21 106 0,-1 0-16,-20 0 15,-43 21 1,64 0-16,0 0 0,-42 21 15,20 0-15,22 0 0,-21 43 16,21-22-16,-1 1 0,-20 41 16,21-41-16,21 62 15,0-83-15,0 41 16,0-42-16,0 0 0,63 1 16,-41-22-16,-1 0 0,21 0 15,0 0-15,64-64 16,-63 43-16,62-85 15,-62 64-15,-22-1 16,0 1-16,0-21 0,43-170 16,-64 169-1,0 22-15,0-22 0,0 22 16,0-21-16,0 41 0,-21 1 16,-1 21-16,1 0 0,0 21 15,0 22 1,0-1-16,21 0 0,-21 43 15,21-43-15,0 191 16,0-127 0,0-64-16,42 107 15,-21-107-15,0 0 16,0-42-16,64 21 16,42-42-1,-106 21-15</inkml:trace>
  <inkml:trace contextRef="#ctx0" brushRef="#br1" timeOffset="-159085.48">11747 14944 0,'0'0'0,"-63"21"16,42-21-16,42 0 47,0 0-47,0 0 0,0 0 15,22 0-15,-22 0 0,0 0 16,21 0-16,22 0 16,-43 0-16,0 0 15,-42 0 1,0 0-16</inkml:trace>
  <inkml:trace contextRef="#ctx0" brushRef="#br1" timeOffset="-158925.58">11599 15134 0,'0'0'0,"-21"21"0,21 1 16,0-1-16,0 0 16,21 0-1,0-21-15,1 0 16,41 0-16,-42 0 0,22 0 16,20-42-16,-21 42 15,1-21-15,20-1 0,-20 1 0</inkml:trace>
  <inkml:trace contextRef="#ctx0" brushRef="#br1" timeOffset="-158540.8">12954 14563 0,'0'0'0,"-21"0"0,0 0 15,-1 0-15,1 21 32,42-21-1,1 0-31,-1 0 0,0 0 0,0 0 16,0 0-16,22-21 0,-43 0 15,0-1 1,0 1-16,-22 21 15,1 0-15,0 0 16,0 0-16,0 0 0,0 0 16,-1 0-16,22 21 0,-42 22 15,42-22-15,0 21 16,-21-21-16,21 1 0,0 62 16,0-63-16,0 1 15,0-1-15,21 0 0,0-21 16</inkml:trace>
  <inkml:trace contextRef="#ctx0" brushRef="#br1" timeOffset="-158059.08">13674 14732 0,'0'0'15,"0"-21"-15,-22 21 32,1 21-32,0-21 0,21 21 15,0 0-15,-21 1 0,0-1 0,21 21 16,-21-21-16,-1 0 16,22 22-16,0-22 0,-21 21 0,0 43 15,21-64-15,0 21 0,0 1 16,0-22-16,0 21 0,0-21 15,0 22-15,21-22 0,0 0 16,22 0-16,-22-21 16,21 0-16,-21 0 0,22 0 15,20-21-15,-20 0 0,-1-21 16,-21 20-16,21-20 0,1 0 16,41-43-16,-62 43 0,20-1 15,-21 1-15,21-64 0,-20 64 16,-1-22-1,-21 22-15,0 21 0,0-21 16,0 20-16,0 44 31,0-1-31,-21-21 16,21 21-16,0 0 0,0 0 16,0 0-16,0 1 0,0-1 0</inkml:trace>
  <inkml:trace contextRef="#ctx0" brushRef="#br1" timeOffset="-157659.31">14584 14986 0,'21'-21'0,"-42"42"0,63-42 0,-42 0 16,21 0-16,-21-1 15,0 1 1,-21 21-16,0 0 0,0 0 15,0 0-15,-1 0 0,1 0 16,0 0-16,-21 21 0,-22 22 16,43-1-1,21-21-15,0 0 0,0 1 16,0-1-16,42 21 16,-20-42-16,-1 21 0,0 0 15,0 1-15,0-22 0,43 42 16,-64-21-16,0 21 15,0-20 1,-21-22-16,-1 0 0,1 0 16,-42 21-16,42-21 0,-22 0 15,-41 0-15,62 0 16,-41 0-16,42 0 0,0 0 16,42 0-1,0 0 1,0-21-16,21 21 0</inkml:trace>
  <inkml:trace contextRef="#ctx0" brushRef="#br1" timeOffset="-157305.14">14817 15113 0,'0'-21'16,"0"0"-1,21 0 1,0-1-16,0 22 0,0-21 16,22-21-16,-22 21 15,21 0-15,-21-1 16,0 1-16,-42 21 31,0 0-31,0 0 0,0 0 16,0 21-16,-22 1 0,22-1 15,0-21-15,0 21 0,0 0 16,-22 21-16,43 22 16,-21-43-16,21 0 0,0 22 15,0-22-15,21 0 16,0 0-16,1-21 16,-1 0-16,21 0 0,43 0 15,-64 0-15</inkml:trace>
  <inkml:trace contextRef="#ctx0" brushRef="#br1" timeOffset="-156896.37">15219 14944 0,'0'0'0,"0"-43"31,0 22-31,0 0 0,21 21 0,0 0 16,0 0-16,22 0 15,-1 0-15,-21 0 0,0 21 16,0-21-16,85 64 16,-85-43-16,22 21 15,-43-21-15,21 43 16,-21-43-16,-21 21 16,0-20-16,-1-1 0,-20 0 15,21 0-15,0-21 0,-22 21 16,22-21-16,0 0 0,0 0 15,21-21 1,0 0 0,0 0-16,0 0 0,21-1 15,0 1-15,0 0 0,1 0 16,20-21-16,0-1 0,-21 1 16,1 21-16,41-43 0,-42 43 15,0 0-15,1 0 0,-1 0 16,-21-1-16,63-20 15</inkml:trace>
  <inkml:trace contextRef="#ctx0" brushRef="#br1" timeOffset="-156289.72">16277 14499 0,'-21'0'31,"0"21"-15,21 1 0,0-1-16,-21-21 0,-1 21 15,1-21-15,21 21 0,-21-21 16,21 21-16,-21-21 15,0 0-15,21-21 32,0 0-32,0 0 15,0 0-15,0-1 16,21 1-16,0 0 16,0 21-1,0 0-15,1 0 16,-1 21-16,0 0 15,-21 1-15,0-1 16,0 0-16,0 0 16,0 0-16,-21-21 31,0 0-31,-1 0 16,1-21-1,21 0-15,-21 21 0,21-21 16,0 0-16,0-1 15,0 1-15,64-21 16,-43 42-16,0 0 16,0 0-16,0 0 0,0 21 15,-21 0-15,0 0 16,0 22-16,0-22 0,0 64 16,-63-1-1,42-63-15,0 1 16,-22-1-16,22-21 0</inkml:trace>
  <inkml:trace contextRef="#ctx0" brushRef="#br1" timeOffset="-155657.08">16573 14182 0,'0'0'16,"22"-21"0,-1 21-16,21 0 15,-21 0-15,0 0 0,1 0 16,41-22-16,1 22 15,-43 0-15,0 0 0,21 0 32,-21 22-17,-21-1-15,0 0 16,0 0 0,0 0-16,0 0 0,0 1 15,0-1-15,0 0 0,0 0 16,0 21-16,0-20 0,0 20 15,0-21-15,0 21 0,0 1 16,0-1-16,0 0 0,0 85 16,0-105-16,0 20 0,0 43 15,0-43-15,0 0 0,0 22 16,0-22-16,0 22 16,0-22-16,0 43 15,-21-64-15,-21 21 16,42-21-16,-21-21 0,-43 43 15,43-43-15,0 21 16,-21-21-16,20 0 0,1 21 16,-85-21-16,85 21 15,-42-21-15,42 0 0,-22 0 16,22 0-16,0 0 0,0 0 16,-43 0-16,43 0 15,0 0-15,21-21 16,0 0-1,0 0-15</inkml:trace>
  <inkml:trace contextRef="#ctx0" brushRef="#br1" timeOffset="-154927.27">17695 14796 0,'0'21'47,"0"0"-32,0 0-15,0 0 16,0 0-16,0 1 16,0 20-16,0-21 0,0 85 15,0-43 1,0-41-16,0-1 16,0 42-16,0-42 15,21-21-15,1 0 16,-1 0-1,0 0-15,42-21 16,-20 0-16,-22 0 0,21 0 16,1 0-16,20-22 0,106-41 15,64-22 1,-169 63-16,-1 22 0,1-21 16,-1 21-16,-20 0 0,-1 21 0,21-22 15,-20 22-15,-22 0 16,-21-21-16,21 21 15,-42 21 64,0-21-79,0 0 15,-1 0-15,-20 0 0</inkml:trace>
  <inkml:trace contextRef="#ctx0" brushRef="#br1" timeOffset="-121944.24">6731 16870 0,'21'0'109,"0"0"-62</inkml:trace>
  <inkml:trace contextRef="#ctx0" brushRef="#br1" timeOffset="-116264.97">7260 16806 0,'0'22'31,"0"-44"16,0 1-31,0 0 15,0 0-31,0 0 15,0 0 1,0-1-16,0 1 16,-21 21-1,0 0-15,0-21 0,-1 21 16,1 0-16,0 0 16,0 0-16,0 21 0,-22 0 15,1 1-15,21 20 0,-43 21 16,43-41-16,-42 62 15,42-41-15,-22-1 0,1 43 16,42-43-16,0 64 16,0-85-16,21 42 15,0-41-15,85 41 16,-85-42-16,22-21 0,-1 0 16,0 0-16,1 0 0,41 0 15,-41-21-15,-22 0 16,63-21-16,-41 20 0,63-62 15,-85 63 1,42-43-16,-42 22 0,1 21 16,20-43-16,-42 43 15,0 0-15,0 0 0,0-1 16,0 44 15,-21-1-31,0 0 0,-1 21 16,1-21-16,0 43 15,21-43-15,0 0 0,-21 43 16,21-43-16,0 42 16,0-41-16,0-1 0,42 0 15,-21-21-15,1 0 16,20 0-16,-21 0 0,21 0 0,22 0 16,-22-21-16,1 0 15,-1 21-15,0-22 0,-21 1 0,22 0 16,-1-21-16,-21-1 0,-21 22 15,0 0-15,0-21 16,0 21-16,0-43 0,-21 22 16,0 21-16,0-1 0,0-20 15,-1 21-15,-20 0 0,21 21 0,-21 0 16,20 0-16,-20 0 0,21 0 16,-106 42-1,106-21-15,0 22 0,-1-22 16,1 21-16,0 43 15,21-43-15,0-21 0,0 22 16,0-22-16,0 0 0,21 0 0,0 0 16,1 0-16,-1 1 0,0-22 0,0 21 15,21-21-15,1 0 16,-22 0-16,21 0 0,1 0 0,62-21 16,-62-1-16,63-41 15,-64 42-15,0 0 16,1-43-16,-22 22 15,21-22-15,-21 43 16,-21 0-16,0 0 0,21 0 0,-21-1 0,22 22 16,-22 22 15,0-1-31,0 0 16,-43 42-1,43-20-15,0-22 0,0 21 16,0 64-1,0-64 1,0-20-16,43-22 16,-22 0-16,0 0 15,0 0-15,0 0 0,22-22 16,-22 1-16,42-21 16,-42 21-16,1-22 0,20 1 15,-21 21-15,0-43 16,-21 43-16,0 0 15,21 21-15,-21-21 0,-21 42 32,21 0-17,0 0-15,0 1 0,-21-1 16,21 0-16,0 0 0,0 0 16,0 0-16,0 1 0,0 20 15,21-21-15,0 0 16,22-21-16,-1 0 15,0 0-15,1 0 0,-22 0 16,21 0-16,64-21 16,-64 0-16,-20 21 0,20-21 15,-21 0-15,0-1 0,22-41 16,-22 42-16,0 0 0,-21-43 16,0 22-1,0 21-15,0 42 31,0 0-31,0 0 16,0 0-16,0 0 0,-21 1 0,21-1 16,-21 21-16,21-21 15,0 0-15,0 1 0,-22-1 0,22 0 16,-21 0-16,21 0 16,0-42 15,21 0-16,1 0-15,-22 0 0,21-1 16,0 1-16,0-21 16,0 21-16,0 0 0,22-22 15,-22 43 1,0 0-16,-21 21 16,0 1-1,0-1-15,0 0 0,0 0 0,0 0 16,0 22-16,0-22 0,21 0 15,-21 0-15,21 0 0,-21 0 16,43 1-16,-22-1 16,0-21-16,0 0 0,0 0 15,1 0-15,41 0 16,-21 0-16,1 0 0,-1-21 16,0-1-16,1 1 0,20-21 15,-20 0-15,-1 20 0,0-62 16,1 41-16,-22 1 0,0-64 15,-21 43-15,21-85 16,0 126-16,-21-20 0,0 21 16,0 0-16,0 0 0,0-1 0,0 44 31,0-1-31,0 21 16,-21 22-16,21-22 0,-21 0 15,21 1-15,-21-1 0,21 0 16,0 43-16,-21-43 0,21 1 15,-22-22-15,22 21 0,0-21 16,0 22-16,0-1 0,0-21 16,0 0-16,0 0 15,22-21-15,-1 0 16,21 0 0,-21 0-16,22-21 15,-22 0-15,0 0 0,0 0 16,-21 0-16,21-22 15,-21 22-15,0 0 0</inkml:trace>
  <inkml:trace contextRef="#ctx0" brushRef="#br1" timeOffset="-116067.08">9842 16955 0,'0'0'0,"0"21"16,-21-21-16,42 0 31,1 0-31,-1 0 16,0 0-16,0 0 0,21 0 15,-20-21-15,20 21 0,-21-22 0,21 22 16,-20-21-16,-1 0 16,0 21-16,21-21 0,-21 0 0</inkml:trace>
  <inkml:trace contextRef="#ctx0" brushRef="#br1" timeOffset="-115449.45">11070 16849 0,'21'0'16,"-21"-21"-16,21 21 0,-21-22 15,0 1-15,22 0 0,-1 0 0,-21 0 16,21 0-16,0-1 0,-21 1 16,21-21-16,0 21 0,-21 0 15,0-1 1,22 22-16,-22 22 31,0-1-31,0 0 0,0 0 16,0 0-16,-22 22 0,22-22 0,0 21 15,0-21-15,-21 22 0,21-1 16,-21-21-16,21 21 0,-21 43 16,21-43-16,0 1 15,0-22-15,0 42 16,0-41-16,0-1 16,0 0-1,-21-21-15,0 0 0,-1 0 16,1 0-16,-63 0 15,62 0 1,-62 0-16,63 0 16,-1 0-16,44 0 47,-1 0-47,21 0 0,-21 0 15,22 0-15,-22 0 0,21 0 16,0 0-16,22 0 15,-43 0-15,21 0 0,-20 0 0,-1 0 16,0 0-16,0 0 0,-21-21 16,0 0 15,0-1-15,21 22-16</inkml:trace>
  <inkml:trace contextRef="#ctx0" brushRef="#br1" timeOffset="-114332.47">11917 16701 0,'0'0'15,"0"-22"-15,0 1 16,0 0 0,-21 21-1,-1 0-15,1 21 16,0-21-16,0 21 0,0 1 0,0-1 15,-1 0-15,1 21 16,-21-21-16,21 22 0,0-1 16,-1-21-16,22 0 0,0 1 15,0-1-15,0 21 0,0-21 16,22 22 0,-1-43-16,42 21 15,-42-21-15,106 0 16,-84-21-16,-22-1 0,0 22 15,21-21-15,-20 0 0,-22-21 16,0-1-16,0 1 16,0 0-16,0 21 0,-43-43 15,22 43-15,-42-21 16,41 42-16,1 0 16,0 0-16,0 0 15,21 21 1,21 0-1,0-21-15,22 0 0,-22 0 16,21 0-16,0 0 0,-20 0 0,20 0 16,43-42-16,-43 42 15,0-22-15,22 1 0,-43 21 16,0 0-16,0-21 16,0 21-16,-21-21 15,0 0-15,0 0 16,-21 21-1,0 0 1,21 21-16,0 0 0,0 42 16,0-41-16,0 20 15,0 0-15,0 1 0,0-1 0,-21 0 16,21 1-16,0 20 0,-21 43 16,21-64-16,0 22 0,-21 63 15,-1-64-15,1 128 16,0-128-1,0 1-15,21-1 0,-21 1 0,0-1 16,-1 43-16,22-42 16,0 105-16,0-127 15,0 22-15,0-22 0,0 0 16,22 85 0,-22-105-16,0-1 0,0 0 15,0 0-15,0-42 16,-22 0-1,1 0-15,0-1 0,0-20 16,0 0-16,0-1 0,-43-62 16,43 41-16,-21-63 15,20 64-15,1-1 0,21-84 16,0 84-16,0 1 0,0-1 16,21 1-16,106-128 15,-84 149-15,-22 0 16,21 21-16,1-1 0,62-62 15,-83 63-15,-1-1 16,21-20-16,-21 21 16,0 0-16,-21 0 0,22-1 0,-22 1 15,0 0-15,0 0 16,0 0-16</inkml:trace>
  <inkml:trace contextRef="#ctx0" brushRef="#br1" timeOffset="-113600.89">13017 16574 0,'0'0'0,"-21"0"0,0 0 15,21-22 17,21 22-17,-21-21-15,21 21 0,1-21 16,-1 21-16,-21-21 0,21 21 0,-21-21 16,21 0-16,-21-1 15,0 1 1,0 42 15,0 1-31,0-1 0,0 0 16,-21 0-16,21 0 0,-21 43 15,21-43-15,0 42 16,0-20-16,0 63 16,0-85-16,0 21 15,0 0-15,0 1 0,0-22 16,0 0-16,0 0 0,0 22 15,-43-22 17,22-21-17,0 0-15,0 0 0,0 0 0,0 0 16,-1-21-16,1 21 0,0 0 16,0-22-16,0 22 0,0 0 0,-1 0 15,1-21-15,0 21 16,42 0 15,0 0-15,22 0-16,-22 0 0,21 0 15,-21 0-15,22 0 0,-22 0 0,64 0 16,-64 0-16,0 0 0,21 0 16,-21 0-16,1 0 0,20 0 15,-21 0 16</inkml:trace>
  <inkml:trace contextRef="#ctx0" brushRef="#br1" timeOffset="-91383.64">7874 15028 0,'0'0'0,"-42"-21"0,-1 0 0,1 21 0,21 0 15,0 0-15,-43 42 16</inkml:trace>
  <inkml:trace contextRef="#ctx0" brushRef="#br1" timeOffset="-90332.24">6773 16320 0,'0'0'0,"0"-22"0,-21 22 15,0-21-15,21 0 0,-21 0 16,0 21-16,-1-21 0,22 0 16,-21 21-16,0-22 0,0 1 0,0 0 15,0 21-15,-1 0 16,22-21-16,-21 21 0,0 0 31,0 0-15,0 21-16,21 0 15,-21 0-15,21 1 0,-22 20 16,22-21-16,0 21 0,-21-20 16,21 20-16,0 43 0,0-43 15,0 0-15,0 64 16,0 63-1,0-105-15,0-1 0,0 1 16,0-1-16,0-20 0,0 20 0,0 1 16,0-22-16,21 85 15,-21-63-15,0-1 0,0 1 0,0-1 16,0 1-16,0-1 0,0-21 16,0 22-16,0-22 0,0 64 15,0-85-15,0 22 0,0-1 16,0-21-16,0 43 15,0-43-15,0 0 0,0-42 32,0 0-32,0-1 15,0 1-15,0 0 0,0 0 0,0-21 16,0 20-16,0-20 0</inkml:trace>
  <inkml:trace contextRef="#ctx0" brushRef="#br1" timeOffset="-89313.82">6562 16425 0,'0'0'0,"21"0"31,0 0-15,0 0-16,43 0 16,-22 0-16,0 0 0,1 0 15,-1 0-15,21 0 0,43 0 16,-63 0-16,20 0 0,64 0 16,-42-21-16,84 21 15,-63 0-15,0 0 0,105 0 16,-105-21-16,0 21 0,21 0 15,-21 0-15,21 0 0,254-21 16,-254 21-16,106 0 16,-127 0-16,-1-21 15,234 21 1,-106-21-16,-127 21 0,0 0 16,105 0-16,-84 0 15,-21 0-15,0 0 0,21 0 16,-21 0-16,21 0 0,-21 0 15,-22 0-15,22 0 0,106 0 16,-128 0-16,234 0 16,-233 0-16,-1 0 0,1 0 15,0 0-15,84 0 16,-106 0-16,-20 0 0,41 0 16,-41 0-16,-1 0 0,22 0 15,-22 0-15,-21 0 16,21 0-16,1 0 0,63 0 15,-64 0-15,-21-22 16,21 22-16,1 0 0,-22 0 16,64-21-16,-64 21 0,21 0 15,-21 0-15,0 0 0,1 0 16,41 0-16,-42 0 0,0 0 16,1 0-16,-1 0 15,0 0-15,0 0 0,0 0 16,0-21-16,1 21 15,-1 0-15,0 0 16,0 0-16,0 0 16,0 0-16,-21 21 47,0 0-47,0 1 15,0-1-15,0 0 16,0 0-16,0 0 0,0 0 0,-21 43 15,21-43-15,0 0 16,-21 43-16,0-22 0,21 0 16,0-20-16,0 20 0,-21-21 15,21 64 1,0-43-16,0-21 16</inkml:trace>
  <inkml:trace contextRef="#ctx0" brushRef="#br1" timeOffset="-87969.59">6540 18203 0,'0'0'0,"-21"0"16,0 0-1,42 0 48,0 0-63,1 0 0,20 0 15,0 0-15,1 0 0,-1 0 0,21 0 16,1 0-16,-1 0 0,1 0 16,-1 0-16,1 0 0,21 0 15,126 0-15,-126 0 16,21 0-16,-22 0 15,22 0-15,212 0 16,-212 0-16,211 0 16,-190-21-16,-21 21 15,21 0-15,0 0 0,0-21 0,0 21 16,0 0-16,0 0 0,0 0 16,0-21-16,21 21 0,106 0 15,-148 0-15,21 0 0,-21-21 16,21 21-16,211-21 15,-232 21-15,0 0 0,85 0 16,-107 0-16,1-22 16,0 22-16,-1 0 0,149 0 15,-169 0-15,20 0 16,-20 0-16,-1 0 0,-20 0 16,62 0-1,-62 0-15,41 0 0,-41 0 16,-22 0-16,21 0 0,1 0 15,-22 0-15,0 0 0,0 0 0,21 0 16,-20 0-16,-1 0 0,0 0 16,0 0-16,0 0 0,0 0 15,1 0-15,-1 0 0,0 0 0,0 0 16,0 22-16,0-22 0,1 0 16,-1 0-16,0 0 0,0 0 0,0 0 15,0 0-15,1 0 0,-1 0 16,0 0-16,0 0 0,0 0 15,0 0-15,1 0 0,-1 0 16,0 0-16,0 0 0,0 0 16,0 0-16,1 0 0,-1 0 0,0 0 15,0 0-15,0 0 16,0 0 0,1 0-16,-1 0 15,-42 0 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9T03:28:13.04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1990 0,'22'0'0,"-22"21"125,0 0-109,0 0-16,0 0 16,0 1 15,0-44 47,0 1-78,0 0 16,0 0-16,0 0 15,0 0-15,0-1 16,0 1-16,0 0 0,0 0 15,0 0-15,0 0 0,0-22 16,0 22-16,21-21 0,0 21 0,0-64 16,0 43-16,0-1 15,1 22-15,-1-21 0,42-64 16,-42 64-16,22-1 16,-22 22-16,21-21 0,-21 21 0,64-43 15,-64 43-15,127-43 16,-105 43-16,-1 0 15,22 21-15,-22-21 0,21 0 16,43 0-16,-42 21 0,-22 0 16,22-22-16,-22 22 0,21 0 15,22 0-15,-43 0 16,-20 0-16,20 0 0,0 0 16,43 43-16,-64-22 15,0 0-15,0 0 0,1 0 16,-1 1-16,42 20 15,-42-21-15,-21 0 0,22-21 16,-22 21-16,21 1 16,0-1-16,0-21 15,-21-21 17,21 21-32,-21-22 0,21 1 15,1 0-15,-1-21 0,0 21 16,0-1-16,0 1 0,0-21 15,43 0-15,-22-1 16,43-20-16,-43 42 0,1-22 16,62 1-16,-41 0 0,-22 20 15,106-20-15,-84 21 16,-1 0-16,22 0 0,0-1 0,-1 22 16,86-21-16,-107 21 15,22 0-15,42 0 16,-64 0-16,64 0 15,-63 0-15,-1 0 0,64 43 16,-63-22-16,-1 0 0,-20 0 16,20 0-16,-20 0 0,-1 1 0,0-1 15,1 0-15,-1 0 0,0 21 16,-21-20-16,1-1 0,20 0 16,-21 0-16,0 0 15,0-21-15,1 0 16,-1 0-1,0-21-15,0 0 16,0 21-16,0-21 0,-21 0 16,43-22-16,-22 22 0,0 0 15,0 0-15,0 0 16,22 21-16,-22-22 0,21 1 0,-21 0 16,43 0-16,42 0 0,-43 0 15,107-1 1,-86 1-16,1 21 0,105-21 15,-84 21-15,0 0 0,106 0 16,-85 0-16,-21 0 0,84 21 16,-84-21-16,63 43 15,-84-22-15,0 0 0,84 21 16,-106-21-16,22 1 0,-21 20 16,-1-21-16,1 21 0,-22-20 0,64 41 15,-64-21 1,22 22-16,-22-43 0,-21 21 15,21 1-15,-42-22 0,22 0 16,-1-21 0,-21-21 15,0 0-31,21 0 16,-21-1-16,21 1 0,0-21 15,-21 21-15,43-22 0,-22 22 16,0-21-16,0 21 15,21 0-15,-20-1 0,83-20 16,-62 42-16,41-21 0,65 0 16,-44 21-16,-20 0 0,106 0 15,-86 0-15,1 0 0,127 21 16,-127 0-16,106 0 16,-128 0-16,1 1 0,0 20 15,-1-21-15,-20 0 0,-1 22 16,1-22-16,-22 21 0,22-21 0,-22 22 15,0-22-15,1 21 0,-1-21 16,21 43-16,-20-43 16,-1 42-16,-21-41 0,0-22 15,22 42-15,-22-42 16,-21 21-16,0-42 47,0 0-47,21 21 0,0-21 15,-21-1-15,21 22 0,1-21 16,-1 0-16,0 21 0,0-21 0,21 0 16,-20 21-16,-1-21 0,21 21 15,0 0-15,1-22 0,63 22 16,-64 0-16,21 0 0,1 0 16,-1 22-16,1-22 0,21 21 0,42 21 15,-64-21-15,22 0 0,-43 22 16,22-22-16,-1 21 15,64 22-15,-85-22 0,22 0 16,42 64-16,-43-63 16,43 62-16,-64-62 0,1-1 15,41 43-15,-62-43 0,20 0 16,-21-20-16,0 20 0,0-21 16,1 0-16,-22 22 0,0-22 15,0 0-15,0 0 16,-22-21-1,1 0 1,21-21 15,21 0-31,1 21 16,-1 0-16,0 0 0,42-21 16,-41 21-16,20 0 0,-21 0 15,21 0-15,1 0 0,-22 0 16,21 0-16,1 0 0,-1 21 0,43 21 15,-22-21-15,1 22 16,-1-22-16,1 21 0,-1 0 16,1 1-16,41 63 0,-41-64 15,-22 0-15,1 22 0,-1-22 16,0 0-16,1 64 0,-22-63 16,0 20-16,0 64 0,0-63 15,-21-1-15,0 1 0,0-22 16,0 21-16,21 1 0,-21 42 15,0-64-15,0 0 0,0 1 16,0-1-16,0-21 0,-21 43 16,0-43-16,0 0 0,0 0 15,21 0-15,-21 1 0,-1-1 16,22 0-16,-21-21 16,42 0 15,1 0-31,-1 21 0,0 0 15,0-21 1,21 21-16,-20 1 0,-1-1 0,21 21 16,22 22-16,-43-22 15,21 0-15,0 1 0,-20 20 0,20-21 16,21 64-16,-41-42 16,-1-1-16,0 22 0,0-22 0,-21 22 15,0-21-15,0 20 0,0-20 0,0 20 16,0-20-16,-21 84 15,-21-63-15,20-1 0,1-20 16,-21-1-16,21 22 0,-22-21 0,-20 63 16,42-64-16,-22-21 0,1 22 15,21-1-15,-21-20 0,-43 63 16,64-64-16,-22 0 0,-20 1 16,42-22-16,0 0 0,-22 21 15,64-42 32,-21 21-47,22 1 0,-22-1 16,0 0-16,0 0 15,0 0-15,21 22 0,-21-22 16,0 85-16,0-64 16,-21 0-16,-1 1 0,22-1 15,-21 0-15,0 22 0,-21-22 0,21 22 16,-1-1-16,-20-21 0,0 22 0,21-22 15,-22 22-15,1-1 0,-22-20 16,22-1-16,0 21 0,-85 43 16,84-63-16,-20-1 0,-85 43 15,84-43-15,-20 0 0,-65 22 16,86-43-16,-22 21 0,22-21 16,-1 1-16,1-1 0,-1 0 15,-42 21-15,64-42 0,0 21 16,21-21-16,-1 0 15,22 22-15,22-22 32,-1 21-32,-21 0 15,0 0 1,0 0-16,0 0 0,0 1 16,-21-1-16,-22 21 0,22-21 15,-64 22-15,43-1 0,-21-21 16,-64 43-1,42-43-15,0 0 0,-84 42 16,84-41-16,1-1 0,-22 21 0,21-21 16,-21 0-16,0 1 0,1-1 0,-107 0 15,0 21 1,106-42-16,22 0 0,-213 0 16,192 0-16,20 0 0,-84-21 15,105 0-15,-21 0 0,-42-22 16,85 1-16,0 21 15,-1 0-15,22-22 0,-42-62 16,42 83 0,21 1-16,0 0 0,-22 21 31,22 21-31,-21-21 0,0 21 16,21 1-16,-42 41 0,21-42 15,-1 0-15,-41 43 16,42-22-16,0-21 0,-106 85 15,84-63-15,-84 20 16,64-21-16,-1 1 0,-84 20 16,63-42-16,-169 85 15,170-63-15,-22-22 0,-85 21 16,86-21-16,20 0 0,-21 1 16,21-22-16,-20 0 0,-65 0 15,86 0-15,-22 0 0,42-22 16,-84-20-16,63 21 0,43 0 15,-64-43-15,64 22 0,0 21 16,-1-22-16,22 22 16,0-21-16,-21 0 0,20-1 0,1 22 15,21-21-15,0 21 0,-21 21 16,21-22-16,-21 22 0,0 22 31,0-22-31,21 21 0,-22 0 0,1 0 16,0 21-16,-21 1 15,21-22-15,-22 21 0,22-21 0,-21 22 16,-22-22-16,22 0 0,-22 0 0,1 22 16,-1-22-16,-168 21 15,168-21-15,-21-21 0,-63 21 16,64-21-16,20 0 0,-105 0 16,84 0-16,-190-42 15,190 21-15,-21-21 16,22 20-16,-1 1 0,-21-21 0,22 0 15,-107-22-15,106 22 16,-20-1-16,20 1 0,0-21 0,1 20 16,20 1-16,-84-85 0,84 85 15,-63-64-15,64 42 16,21 22-16,-64-43 0,63 43 16,22 0-16,-21-1 0,0 22 0,20-21 15,1 21-15,0-1 0,-21 1 16,42 0-16,-21 21 15,-1 0-15,1 0 0,0 0 16,21 21-16,-21-21 0,-21 43 16,20-22-16,1 0 0,0 0 0,0 0 15,0-21-15,0 21 0,-1 1 16,-41-1-16,21 0 16,20-21-16,1 0 0,-63 0 15,62 0-15,1-21 0,-21 0 16,0-1-16,-1 1 15,-41-42-15,20 20 0,1 1 16,-1 0-16,1-1 0,20-20 0,-147-106 16,147 126-16,1-20 15,-21-1-15,20 1 16,22 20-16,-21-20 0,-22-64 0,43 63 16,-21-20-16,21 20 0,-1 1 15,1-1-15,-21-84 0,21 85 16,21 20-16,-21-84 15,21 85-15,0-43 16,0 43-16,0 0 0,0 20 0,0-20 16,0 21-16,21 0 0,-21 0 0,0-1 15,0 1 17,0 0-17,0 0 1,0 0-16,-21 21 0,21-21 15,-22-1-15,1 1 0,0-42 16,0 42-16,0-1 0,21-20 16,-43-21-16,22-1 15,-21-42-15,42 64 16,-42-170-16,42 128 16,0 20-16,0 1 0,0-22 15,21 21-15,42-84 0,-42 85 16,22-1-16,41-63 15,-20 64-15,21-22 16,42 0-16,-64 43 0,43 0 16,-43 21-16,1-1 0,-1 1 15,-20 21-15,-1 0 0,22-21 16,-22 21-16,0 0 16,-21 21-1,-42-21 1,0 0-1,0 0-15,0 0 0,-64 0 16,43-21-16,21 21 16,-22-21-16,22 0 0,-21 0 15,-43-43-15,22 1 16,-22-43-16,64 63 16,-22-20-16,1-43 15,0-106-15,42 170 16,0-64-1,0 64-15,0 0 0,0-64 16,21 63-16,42-62 16,-41 62-16,-1 22 0,0-21 15,42-1-15,-20 43 16,-22 0-16,0 0 0,21 0 16,-20 22-1,-22-1-15,0 0 16,0 0-16,0 0 0,-22-21 15,1 0-15,0 0 16,0 0-16,0 0 0,0 0 0,-1 0 16,1 0-16,0-21 15,-42-21-15,41 21 16,1-1-16,21-20 0,-21 21 16,0 0-16,0-43 0,0 43 15,-1-21-15,22-1 0,0 1 16,0 21-16,-21-127 15,0 105-15,21 1 0,0-21 16,0 20-16,0-84 16,0 106-16,21-21 0,0 21 15,1-1-15,41-41 16,-21 42-16,-20 0 0,-1 21 0,21 0 16,-21-22-16,22 22 15,-22 0-15,-42 0 47,-1 0-47,1 0 16,0 0-16,0 0 0,0 0 15,0-21-15,-1 21 0,1-21 16,0 0-16,0 21 0,21-21 16,-42 0-16,20-1 15,1 1-15,0 0 0,0 0 16,21 0-16,-21 0 0,-22-22 15,43 1-15,0 21 0,0-22 16,0 1-16,0 0 0,0-1 0,0 22 16,0-21-16,0 0 0,22 20 15,-1-20-15,0 21 0,64-43 16,-64 64-16,0-21 16,0 21-16,0 0 15,-42 0 16,0 0-31,0 0 16,0 21-16,-1-21 0,1 0 0</inkml:trace>
  <inkml:trace contextRef="#ctx0" brushRef="#br0" timeOffset="5571.34">14160 127 0,'0'0'0,"0"-21"16,0 42-1,0 0 1,0 0-16,-21 1 0,0 20 0,21-21 15,-21 21-15,0 1 0,0-1 16,-22 22-16,22-22 0,0 0 16,21-21-16,-21 22 0,-43 41 15,43-62-15,21-1 16,-21 0-16,21 0 0,-21 0 16,21-42 15,0 0-31,0 0 15,21 0-15,0-1 0,0 1 16,0-21-16,1 21 0,-1-22 16,21 1-16,-21 21 0,22-43 0,20-20 15,-21 41-15,1-41 16,-22 63-16,0-22 0,0 22 16,0 21-16,-21 21 15,0 0-15,0 1 16,0 20-16,0 0 0,0 1 0,-21 20 15,0-21-15,0 43 16,21-43-16,-21-20 0,0 41 16,-1-42-16,22 22 15,0-22-15,0 0 0,0 0 16,0 21-16,0-20 16,0-44 15,-21 1-31,21 0 0</inkml:trace>
  <inkml:trace contextRef="#ctx0" brushRef="#br0" timeOffset="5756.23">13822 614 0,'-21'0'16,"42"0"-16,-64 0 0,22 0 0,42 0 47,22 0-47,-22 0 0,0 0 15,21 0-15,1 0 0,84 0 16,-64-21-16,-20 21 16,-1 0-16,0 0 0,43 0 15</inkml:trace>
  <inkml:trace contextRef="#ctx0" brushRef="#br0" timeOffset="6166.47">14541 614 0,'-21'0'16,"21"-21"-16,-21 21 0,21-21 16,0-1-16,0 1 15,0 0-15,0 0 0,21 21 16,0-21-16,1 21 0,-1 0 16,0 0-16,0 0 15,0 0-15,0 0 0,1 0 0,-1 42 16,0 22-1,-21-43-15,0 0 0,0 21 16,0 1-16,0-22 16,0 0-16,0 21 0,0 22 15,0-43 1,0-42 15,0 0-31,0-1 16,0 1-16,0-21 15,21 21-15,-21 0 0,21-1 16,-21 1-16,21 0 0,22-64 16,-22 64-16,21-21 15,-21 21-15,22 0 16,-22 21-16,0 0 16,0 21-1</inkml:trace>
  <inkml:trace contextRef="#ctx0" brushRef="#br0" timeOffset="6923.03">15028 677 0,'0'0'0,"21"0"15,1 0-15,-1 0 16,0 0-16,21 0 0,-21 0 16,43-42-16,-43 42 0,21-21 15,-20 0-15,-1 0 0,0-1 16,21-20-1,-42 21 1,-21 21-16,0 0 16,-21 0-16,20 0 0,-20 21 15,21-21-15,0 21 0,-22 0 0,1 1 16,21-1-16,-21 21 16,42-21-16,0 0 0,0 22 15,0-22-15,0 0 0,0 0 16,0 0-16,21 1 0,42-1 15,-42-21-15,22 0 0,41 21 16,-41-21-16,105 0 16,-85-21-16,-20 21 15,-1-21-15,0-1 16,1 1-16,-1 0 0,-21 0 0,22 0 16,-22 0-16,21-43 0,-42 43 15,0 0-15,21-22 16,-21 22-16,0-21 15,-21 42 1,0 0 0,0 0-16,0 21 15,-1 0-15,1 0 0,-21 22 16,21-22-16,0 0 0,-1 21 16,22 1-16,0-22 15,0 0-15,0 0 0,0 0 16,0 1-1,22-22-15,-1 0 0,0 0 16,0 0-16,0-22 0,43-20 16,-64 21-16,21 0 15,21-22-15,-21 22 0,-21 0 16,22-21-16,-1 21 16,-21 42 15,0 0-31,0 0 15,0 0-15,0 0 0,0 1 16,0-1-16,0 21 16,0-21-16,0 0 0,0 1 15,21-22-15,-21 21 0,21-21 16,0 0-16,64 0 16,-43 0-16,-21 0 0,22 0 15</inkml:trace>
  <inkml:trace contextRef="#ctx0" brushRef="#br0" timeOffset="7059.73">16595 783 0,'0'-21'31,"-22"21"16,22-21-47,-21 21 0,0 0 16</inkml:trace>
  <inkml:trace contextRef="#ctx0" brushRef="#br0" timeOffset="8522.29">12065 0 0,'0'0'0,"-21"0"63,0 0-63,-1 21 15,1 22-15,0-1 0,0-21 16,0 43-16,0-22 0,-22-21 16,1 21-16,42-20 15,-21-1-15,0 0 0,-1-21 0,22 21 16,0-42 15,22 0-15,-22 0-16,21-1 0,0 1 15,0 0-15,0 0 0,0-43 16,1 43-16,20-42 16,-21 20-16,0 1 0,0 42 15,1 0-15,-1 0 16,-21 42 0,0 1-16,0-22 15,0 21-15,0 1 0,0-1 16,0-21-16,0 21 0,0-20 0,0 20 15,0-21-15,-21 43 16,21-43-16,0 0 16,0 0-16,-22-21 31</inkml:trace>
  <inkml:trace contextRef="#ctx0" brushRef="#br0" timeOffset="9319.87">11705 339 0,'-21'-21'32,"42"21"-17,0 0-15,0 0 16,1 0-16,20 0 0,0 0 16,1 0-16,-1-22 0,64 1 15,-64 21-15,64-21 16,-43 0-16,-20 0 0,41 0 15,-62-1-15,-1 22 16,0-42-16,-21 21 16,0 42-1,-21 0 1,0 0-16,-1 22 0,22-22 16,-42 42-16,42-41 15,0-1-15,-21 21 0,0-21 0,21 0 16,-21 22-1,21-22-15,-22-21 0,22 21 16,-21-21-16,21 21 16,0-42-1,0 0 1,21 0-16,-21 0 0,22-22 16,-22 22-16,0 0 0,21-21 15,0 20-15,21-62 16,-21 41-16,1 22 0,-1 0 15,0 0-15,42-21 16,-41 42-16,-1 0 0,0 0 16,0 0-16,-21 21 15,42 21-15,-42-21 16,0 0-16,0 1 0,0-1 16,0 0-16,-42 0 0,21 0 15,0 0-15,0-21 0,-1 22 16,1-22-16,0 0 0,0 0 15,21 21 1,21-21 0,0 0-16,0 0 15,1 0-15,-1 0 16,0 0-16,0 0 0,0 21 16,0-21-16,1 21 0,20 0 15,-42 0-15,0 1 0,0-1 16,0 0-1,0 0-15,-21-21 0,0 21 16,-22-21-16,1 21 0,21-21 16,-22 0-16,1 22 0,0-22 15,-22 0-15,22 0 0,21 0 16,-22 0-16,22 0 16,21-22-1,21 1-15,1 0 16,20 0-16</inkml:trace>
  <inkml:trace contextRef="#ctx0" brushRef="#br0" timeOffset="9591.06">13123 169 0,'0'0'0,"-42"0"31,21 0-31,0 0 0,-64 22 16,64-1-16,-22 0 0,22 0 16,0 0-16,0 0 0,-43 64 15,43-64 1,0 43-16,21-43 16,0 0-16,0 0 0,21 0 15,22-21-15,-22 0 16,21 0-16,-21 0 0,22 0 15,-22 0-15,21 0 0,43 0 16</inkml:trace>
  <inkml:trace contextRef="#ctx0" brushRef="#br0" timeOffset="9726.98">13356 529 0</inkml:trace>
  <inkml:trace contextRef="#ctx0" brushRef="#br0" timeOffset="13540.05">4339 3048 0,'-21'0'16,"21"21"-16,-21-21 0,0 0 47,42 0-16,0 0-31,0 0 0,0-21 16,22 0-16,-1 21 0,0-21 15,22 0-15,147-64 16,-126 64-16,0-22 0,-1 1 16,22 0-16,-21-1 0,127-62 15,-128 41-15,22 22 0,-21-1 16,-1 1-16,1 0 0,42-43 15,-63 64-15,63-64 16,-106 64-16,0 0 16,21 0-16,-21 0 0,-21-1 15,22 22 1,-22-21-16,0 42 31,21-21-31,-21 22 0,0-1 16,0 0-16,0 0 0,0 0 15,21 0-15,-21 1 0,21-1 16,-21 0-16,0 21 0,21-21 16,0 22-16,-21-1 0,43 64 15,-22-64-15,0 22 0,21-1 16,-20-20-16,20-1 0,43 64 16,-22-64-16,64 85 15,-63-106-15,-22 22 0,43-1 16,-43-21-16,0 0 0,-21-21 15,22 21-15,-22-21 0,21 0 16,-21 0-16,1 0 0,-1 0 16,-21-21-1,0 0-15,0 0 16,0 0 0,-21 0-16</inkml:trace>
  <inkml:trace contextRef="#ctx0" brushRef="#br0" timeOffset="14130.22">5165 2921 0,'0'0'0,"0"-42"16,0 21-1,0 42 32,-22-21-47,22 21 0,0 0 0,0 21 16,-21-20-16,21-1 0,0 21 16,0 0-16,0 1 0,-21-1 0,21 64 15,-21-43-15,21-20 0,0 20 16,0 1-16,0-1 0,-21 43 15,21-64-15,-43 128 16,22-107-16,21-20 0,-21 20 16,21-21-16,-21 22 0,0-22 15,21 1-15,-21-1 0,21 0 16,-22 22-16,22-22 0,0 22 16,0-22-1,0-63 32,0 0-47,22 21 16,-22-22-16,0 1 15</inkml:trace>
  <inkml:trace contextRef="#ctx0" brushRef="#br0" timeOffset="14463.03">4868 4466 0,'0'21'16,"21"-21"15,1 0-15,-1 0-16,0 0 0,21 0 16,1 0-16,-1 0 0,0 0 15,128 0-15,-107 0 16,22 0-16,84 0 0,-84 0 15,169 0-15,-170 0 16,-20 0-16,63 0 16,-64 0-16,64 0 15,-105 0-15,20 0 16,-21 0-16,0 0 16,-21-21 30,0 0-46,0 0 0</inkml:trace>
  <inkml:trace contextRef="#ctx0" brushRef="#br0" timeOffset="14971.74">6710 3112 0,'0'0'0,"0"-22"0,0 1 0,0 0 16,0 0-16,0 0 16,0 0-1,-21 21 16,21 21-15,0 0-16,0 0 16,0 0-16,0 22 0,0-22 0,-22 21 15,22 22-15,0-22 0,0 21 0,0 43 16,0-63-16,0 20 16,0 43-16,0-43 15,-21 149-15,21-170 16,0 1-16,0 20 0,-21-20 15,21-1-15,-21 43 16,21-64-16,-64 85 16,64-85-16,-21 0 0,0 21 15,0-21-15,21 1 16,-21-22-16,21 21 0,-21-21 16,21-21 15,0-1-16,0 1-15,0 0 0,0 0 0,0 0 16</inkml:trace>
  <inkml:trace contextRef="#ctx0" brushRef="#br0" timeOffset="15838.24">8191 3048 0,'0'-21'47,"0"0"-47,0 0 0,22-1 15,-1 1-15,-21 0 0,63-21 16,-42 21-16,1-22 0,62-41 15,-41 20-15,147-84 16,64-21 0,-169 126-16,211-126 15,-232 127 1,-1-1-16,-21 22 0,1-21 16,63-22-16,-85 43 15,0 0-15,-21 0 16,42 0-1,-21 42 17,1 0-32,-1 0 0,-21 0 15,21 0-15,0 1 16,0-1-16,0 0 0,1 21 0,41 22 16,-21-22-16,22 0 0,-1 1 15,1 20-15,211 107 16,-190-107-16,21 1 0,-1-22 15,1 21-15,275 107 16,-296-149-16,-22 21 16,1-21-16,-22 1 0,1-22 0,-1 21 15,-21-21-15,0 0 16,-42-21 15,0-1-15,0 1-16,0 21 0,-1-21 15,1 0-15,0 21 0</inkml:trace>
  <inkml:trace contextRef="#ctx0" brushRef="#br0" timeOffset="16422.9">8869 2519 0,'0'0'0,"-21"0"16,21-21-16,-22 21 16,22 21-1,0 0 1,0 0-16,0 22 0,0-22 16,0 21-16,22 0 0,-22 43 15,21-43-15,21 64 16,-42-42-16,0-1 0,0 22 15,0-22-15,0 22 0,0 0 0,0 148 16,0-170-16,-21 22 16,0-22-16,0 1 0,-22 147 15,43-147-15,-21-1 16,0 43-16,21-63 0,0-1 16,0 0-16,-21 1 0,21-1 15,0 0-15,0-21 0,0 1 16,0-1-16,0 21 0,0-21 15,0 0-15,0-42 47,21 0-47,-21 0 0,0 0 16,21 21-16,-21-21 0,21-1 16,-21 1-16,0 0 0</inkml:trace>
  <inkml:trace contextRef="#ctx0" brushRef="#br0" timeOffset="16698.75">8805 4530 0,'21'0'16,"1"0"0,-1 0-16,0 0 0,0 0 15,21 0-15,1 0 0,-1 0 0,0 0 16,22 21-16,-1-21 0,1 0 16,84 0-16,-63 0 15,-1 0-15,107 21 0,-85-21 16,0 0-16,84 21 0,-105-21 15,126 0 1,-147 0-16,-22 0 0,22 0 16,-43 0-16,85 0 15,-85 0-15,-21-21 47,0 0-47,0 0 0,0 0 16,0-1-16,0 1 0,0-21 15</inkml:trace>
  <inkml:trace contextRef="#ctx0" brushRef="#br0" timeOffset="17162.48">10901 2900 0,'0'0'0,"-64"-64"31,64 43-31,0 42 47,0 1-47,0-1 0,0 0 16,0 21-16,0 1 0,0 41 15,0-41-15,0 20 0,-21 85 16,0-63-16,0 63 16,21-63-16,0-1 15,-43 86-15,43-86 0,-21-20 16,0 169-16,21-170 16,0 1-16,0-22 0,-21 22 15,21-22-15,0 43 0,-21-64 16,21 21-16,0 0 0,0-20 15,0-1-15,-21-21 16,21-21 0,0-1-1,0 1 1,0 0-16,21 0 0,0-21 16,0 20-16,0 1 0</inkml:trace>
  <inkml:trace contextRef="#ctx0" brushRef="#br0" timeOffset="17911.05">12869 3112 0,'43'-43'31,"-22"22"-31,21 0 0,0 0 16,22 0-16,-22-1 0,22-20 0,20 21 15,-20-21-15,84-43 0,-63 21 16,-1 22-16,-20-21 16,42 20-16,-22-20 0,107-22 15,-106 43-15,-1-1 0,43-20 16,-63 21-16,20-1 16,-62 22-16,-1 0 0,0-21 15,0 20-15,-21 1 16,21 21 15,-21 21-31,21 1 16,-21 20-16,22-21 0,-1 21 0,-21-20 15,21 20-15,0 21 0,43 86 16,-43-107 0,21 21-16,0-20 0,1 20 15,105 64-15,-85-84 16,-20-1-16,84 21 0,-85-41 15,43 41-15,-64-42 16,0-21-16,0 21 0,0-21 16,-42 0-1,0 0-15,0 0 16,0 0-16,0 0 0,-1-21 0,-20 21 16,21-21-16</inkml:trace>
  <inkml:trace contextRef="#ctx0" brushRef="#br0" timeOffset="18570.66">13674 2900 0,'0'0'0,"-22"0"16,22 21 31,-21 0-47,21 0 16,0 22-16,0-22 0,0 0 0,-21 21 15,21 1-15,-21-1 0,21 22 16,-21-22-16,21 21 0,-21 64 15,-1-63-15,1-1 0,0 43 16,0-42-16,0 126 16,21-126-16,-21-1 15,21 1-15,-22-1 0,22-20 0,-21 105 16,21-106 0,0 22-16,0-43 15,0 42-15,21-63 16,1 0-16,-1 0 15,21 0 1,-21 0-16,0-21 0,22 21 16,-22 0-16,85-21 15,-64 21-15,0 0 0,1 0 16,-1 0-16,149 0 16,-128 0-16,22 0 0,63 0 15,-85 0-15,22 0 0,42 0 16,-63 0-16,84 0 15,-106 0-15,-21 0 0,43 0 16,-43 0-16,0 0 16,0 0-1,-21-21 1,0 0 0,0-1-1,0 1-15,0 0 0,0-21 0,0 21 16,0-1-16</inkml:trace>
  <inkml:trace contextRef="#ctx0" brushRef="#br0" timeOffset="18926.47">15198 3175 0,'0'0'0,"-43"-148"16,43 127-16,0 0 15,0-1-15,0 1 16,0 42 15,0 1-31,0-1 0,0 21 16,0 0-16,0 1 0,0 20 0,0 1 16,0 147-1,0-126-15,0-21 0,0 20 0,0-20 16,-42 105-16,21-105 15,0 147 1,-1-168-16,22 20 0,-21 22 16,21-43-16,-21 43 15,21-43-15,0-21 16</inkml:trace>
  <inkml:trace contextRef="#ctx0" brushRef="#br0" timeOffset="19839.66">4212 5906 0,'0'0'15,"0"21"-15,0 0 0,21-21 32,0 0-32,-21-21 15,22 0-15,-1-1 0,0 1 16,21 0-16,-21 0 0,22-21 16,-1-1-16,85-41 0,-63 41 15,-1-20-15,22 20 0,-22 1 16,22-21-16,42-22 0,-64 43 15,43-22-15,-42 43 16,-43 0-16,42 0 0,-41 21 16,-22 21-1,0 0 1,0 0-16,0 0 0,21 22 16,0-22-16,-21 0 0,0 0 15,21 0-15,0 0 0,22 22 16,-22-1-16,0-21 0,64 64 15,-22-43-15,128 64 16,-107-64-16,170 64 16,-169-85-16,0 1 15,-22-1-15,22 0 0,-22 0 16,64 0-16,-84 0 0,-1-21 16,0 0-16,-63 0 31,0 0-31,-21 0 0,20 0 0,-20 0 15,0 0-15,-1-21 16,1 21-16</inkml:trace>
  <inkml:trace contextRef="#ctx0" brushRef="#br0" timeOffset="20544.25">4699 5884 0,'0'0'16,"-42"-21"-16,20 21 0,1-21 0,0 21 15,-21-21-15,21 0 16,-1 21 0,22 21-1,0 0-15,0 0 0,0 22 16,0-22-16,0 21 0,0 0 15,43 107-15,-43-107 16,0 21-16,21 86 16,-21-86-16,0 64 15,0-63-15,0-1 0,0 1 0,0 41 16,0-41-16,0-1 0,0 22 16,0-21-16,0 20 15,0-41-15,0-1 0,0 21 16,0-41-16,0 41 15,0-42-15,0 0 0,21-42 47,0 0-47,0 21 0,1-21 16,-1 0-16,21 0 0,0-1 16,1 1-16,-1 0 0,22 21 15,-1-21-15,149 0 0,-128 0 16,86 21-16,-86 0 15,22 0-15,-21 0 0,0 0 16,-1 0-16,128 0 16,-170 21-16,1-21 0,41 21 15,-63-21-15,1 0 0,-1 0 16,-21 21-16,0-42 31,0 0-31,0 0 0,0-1 0,0 1 16,0 0-16,0-21 0,-21-22 15,21 22-15,0 0 0,-22-64 16,1 63-16,0-20 0,0-106 16,0 42-1,21 84-15,0 1 16,0-43-16,0 43 0,0 21 16,0-64-16,0 64 15</inkml:trace>
  <inkml:trace contextRef="#ctx0" brushRef="#br0" timeOffset="21288.83">8996 6117 0,'0'0'16,"-21"0"-16,21-21 31,0 0-31,21 21 15,0-21-15,0 0 0,21-22 16,-20 22-16,20 0 0,0-21 0,43-43 16,-43 43-16,1-22 0,62-21 15,-62 22-15,-1 21 16,0-1-16,1 1 0,-1 0 16,43-43-16,-64 43 15,0 20-15,0 1 0,0 0 16,1 0-16,-1 0 0,0 21 15,0-21-15,0 21 16,22 0 0,-22 21-16,21 0 0,22 21 15,63 64 1,-64-64-16,85 128 16,-84-128-16,63 64 15,-64-43-15,22-20 0,105 63 16,-20-22-1,-107-84-15,-20 21 0,41 1 16,-41-22-16,-22 21 16,21-21-16,-63 0 31,0 0-31,-22-21 0,1 21 16,0 0-16,-1 0 0</inkml:trace>
  <inkml:trace contextRef="#ctx0" brushRef="#br0" timeOffset="22048.4">9144 5927 0,'0'0'0,"-21"-21"0,0 21 0,-1 0 16,1-22-16,21 1 0,-21 21 15,21 21 17,0 1-17,0-1-15,0 21 0,0-21 0,21 0 16,0 22-16,-21-1 0,22 0 16,-1 43-16,-21-21 15,42 105-15,-42-106 16,0 1-16,0 84 0,0-106 15,0 22-15,0-1 0,0 1 16,-21 148 0,21-149-16,-21 1 0,0 41 15,21-41-15,0-22 0,-22 85 16,22-106-16,0 43 16,-21-43-16,21 0 15,0 0-15,21-42 31,1 21-31,-1-21 16,0 0-16,0 21 0,64-64 16,-43 64-16,-21-21 0,106-21 15,-63 21-15,42 21 16,-22-21-16,-20 21 16,105 0-16,-84 0 15,190 0-15,-212 21 0,22-21 16,148 21-16,-170 0 15,43-21 1,-42 21-16,-22-21 0,43 0 16,-64 0-16,21 0 0,1 0 15,-22 0-15,21 0 16,-42-21-16,21 0 16,-21 0-16,0 0 0,0-22 15,0 22-15,0 0 0,-63-106 16,42 85-16,-22-64 15,1 42-15,21 22 0,-22-85 16,22 85-16,21-22 0,-21-63 16,21 64-16,0 20 15,0-20-15,0 20 0,0 1 16,0-64-16,21 85 16,0-21-16,1 21 0,-1-1 15,0 1-15</inkml:trace>
  <inkml:trace contextRef="#ctx0" brushRef="#br0" timeOffset="22738.53">13504 6075 0,'0'0'0,"-21"0"0,0 0 0,0 0 0,0 0 16,-1 0-16,1 0 0,0 0 16,21-21-16,0 0 15,0-1-15,0 1 0,21-21 16,0 0-16,1 20 15,20-20-15,-21 0 0,106-106 16,-63 105-16,41-63 16,-62 64-16,126-106 15,-105 106-15,-22 20 16,43-41-16,-43 21 16,21 20-16,-41 1 0,-1 21 15,0 0-15,-21 21 31,21 1-31,0-1 0,-21 0 0,21 21 16,43 22-16,-22-43 16,-21 21-16,43 1 0,-22-1 15,22 21-15,-22-20 0,85 41 16,-63-41-16,20-1 0,43 43 16,-42-64-16,-22 0 0,43 43 15,-63-43-15,-22-21 0,21 21 16,-84-21 15,21 0-31,-22 0 16,22-21-16,-42 21 0</inkml:trace>
  <inkml:trace contextRef="#ctx0" brushRef="#br0" timeOffset="23458.88">13822 5779 0,'0'0'0,"-21"0"16,-1-22-16,1 22 0,-21-21 15,21 21-15,0 0 16,21 21 0,0 22-16,0-22 15,0 0-15,0 21 0,0 1 16,0-1-16,0 0 0,21 85 15,-21-63-15,0-1 0,0 1 16,0-1-16,0 22 0,-43 63 16,22-84-16,0-1 0,0 64 15,21-63-15,-21-1 16,0 43-16,-1 85 16,1-149-1,21 64-15,0-85 16,0 0-16,0 0 15,0 0-15,0-42 16,0 0 0,43-21-1,-22 21-15,0 21 0,42-43 16,-41 22-16,62-21 16,-41 21-16,-1-1 0,148-41 15,-105 63-15,84-42 16,-84 42-16,0 0 0,84 0 15,-84 0-15,-22 0 0,85 0 16,-84 0-16,105 21 16,-126-21-16,41 42 15,-63-42 1,1 0-16,-22-21 31,0 0-15,0 0-16,0-22 15,0 22-15,-22 0 0,1-21 16,0-1-16,0 22 0,-21-85 16,20 64-16,1 0 0,0-22 15,0 22-15,0-22 0,21-42 16,-21 64-16,21 0 0,-22-1 0,22 1 16,0 21-16,-21 0 0,21-22 15,0 1 1,-21 21-16,21 0 0,-21 0 15,0-1-15</inkml:trace>
  <inkml:trace contextRef="#ctx0" brushRef="#br1" timeOffset="30594.47">5588 3260 0,'0'-21'0,"0"42"0,21-64 0,-21 22 15,21 0-15,-21 0 0,0 0 16,0 42 15,0 0-31,0 0 0,-42 64 16,21-64-16,0 21 0,-1-20 15,1 20-15,21 0 16,-42 22-16,21-43 0,0 21 16,-1-21-16,1 1 0,0 20 0,21-21 15,-21 0-15,21 0 16,-21-21-16,42 0 31</inkml:trace>
  <inkml:trace contextRef="#ctx0" brushRef="#br1" timeOffset="30862.32">5609 3175 0,'0'-42'0,"21"42"15,0 0 1,-21 21 0,22-21-16,-1 42 0,0-21 15,-21 1-15,21 20 0,-21-21 0,21 21 16,-21 1-16,21-22 0,-21 85 16,0-85-16,0 64 15,0-64-15,0 0 16,-21 0-16,21 0 15,-21-21-15,0 0 16,0 0-16,0 0 16</inkml:trace>
  <inkml:trace contextRef="#ctx0" brushRef="#br1" timeOffset="31055.21">5419 3493 0,'21'0'16,"0"0"-16,0 0 16,0 0-16,22 0 0,-22 0 0,21 0 15,-21 0-15,22 0 0,41-22 16,-41 22-16,-1 0 16,21-21-16,-20 21 0,-1-21 15</inkml:trace>
  <inkml:trace contextRef="#ctx0" brushRef="#br1" timeOffset="31699.84">9906 3239 0,'0'0'0,"0"-22"0,-21 22 0,-22-21 31,22 21-31,21 21 0,-21 1 15,21-1-15,-21 21 0,21 0 16,-21-20-16,0 62 0,21-41 16,0-1-16,-22 21 15,1-20-15,21-22 0,-21 0 16,21 0-16,0 0 0,0 1 0,0-1 16,-21 0-16,42-42 46</inkml:trace>
  <inkml:trace contextRef="#ctx0" brushRef="#br1" timeOffset="32286.5">9673 3217 0,'0'0'0,"0"-21"0,-21 0 0,21 0 0,0 0 16,0 0-16,0-1 15,21 22-15,0 0 16,0 0-16,43-21 0,-43 21 16,21 0-16,1 0 0,-22 21 15,21-21-15,1 22 0,-22-1 16,21 21-16,-21-21 0,22 43 16,-43-22-16,0 22 15,0-22-15,-22-21 0,-41 43 16,21-43-16,-64 21 15,63-21-15,22-21 0,-21 0 16,21 0-16,0 0 0,-22 0 16,64 0 15,1-21-31,-1 21 0,0 0 0,21 0 16,1-21-16,-22 21 0,21 0 15,0 0-15,1 0 0,20 0 16,22 0-16,-64 0 0,21 0 15,43 21-15,-64 0 16,22 0-16,-1 1 0,-21-1 16,-21 0-16,0 42 15,-21-20 1,0-22-16,0 0 0,-106 43 16,-43-43-1,107 0-15,20-21 0,-84 21 16,64-21-16,21 0 0,-43 0 15,43 0-15,-43 0 16,64 0-16,0 0 16,21-21-16,-22 0 0,1 0 15,21-1 1,21 1 0,1 21-16</inkml:trace>
  <inkml:trace contextRef="#ctx0" brushRef="#br1" timeOffset="33047.01">14499 3620 0,'0'0'0,"0"-85"32,0 64-32,0 0 15,0-1-15,0 1 16,-21 21-16,0 0 0,0 0 0,-22 0 15,22 0-15,0 0 0,-21 0 16,-22 21 0,22 1-16,-1-1 0,1 21 0,0-21 15,-1 22-15,1-1 0,0 0 0,21-21 16,-22 22-16,22-1 0,21 0 16,0 1-16,0-22 0,0 21 0,0-21 15,0 22-15,0-22 0,64 42 16,-43-63-16,21 22 0,43-1 15,-22-21-15,-20 0 0,-1 0 16,21 0-16,-20 0 0,41 0 16,-41 0-16,-1 0 0,22-21 15,-43-1-15,0 1 0,-21 0 16,-21 21 0,-22 0-1</inkml:trace>
  <inkml:trace contextRef="#ctx0" brushRef="#br1" timeOffset="33818.57">5122 6244 0,'-42'0'31,"21"0"-31,21 21 0,-21 1 16,21-1-16,-22 0 0,22 21 0,0 22 15,-21 42 1,21-85-16,-21 21 0,21 0 16,0-20-16,-21 20 15,21-21-15,-21 0 0,21 0 16,0-42 15,0 0-15,0 0-16,0 0 0</inkml:trace>
  <inkml:trace contextRef="#ctx0" brushRef="#br1" timeOffset="34120.41">4932 6160 0,'21'-22'16,"-42"44"-16,63-65 0,-42 22 16,21 21-16,0 0 0,22 0 15,-22 0-15,0 0 0,43 0 16,-22 21-16,0 0 0,1 1 15,20-1-15,-21 0 0,149 64 16,-149-43-16,22 0 0,-22 1 16,0-1-16,-20 0 0,-22 43 15,0-43-15,-106 64 16,63-64-16,-20-20 16,-64 20-16,85-21 0,-22 0 15,-42 22-15,-42-22 16,106 0-16,21-21 15,-43 0-15,43 0 16,21-21-16,0 0 16,0-1-16</inkml:trace>
  <inkml:trace contextRef="#ctx0" brushRef="#br1" timeOffset="34760.04">10160 6350 0,'0'0'0,"0"-21"0,0 0 0,0 0 16,0-1-16,-21 22 31,0 0-15,-1 22-16,1-1 15,-85 148 1,85-127-16,0 1 0,0 20 16,-21-20-16,42-1 0,-22 64 0,1-85 15,21 85-15,0-85 16,0 0-16,43 21 16,-22-20-16,42-22 15,-20 21-15,-22-21 0,21 0 0,0 0 16,-20 0-16,20 0 0,0 0 0,22-21 15,-22 21-15,-21-22 0,0 1 16,22 21-16,-22-21 0,0 0 16,0 0-16,-21 0 0,0-22 15,0 22-15</inkml:trace>
  <inkml:trace contextRef="#ctx0" brushRef="#br1" timeOffset="34973.46">10096 6710 0,'0'0'0,"-21"0"16,0 0-16,0 21 0,21 0 31,21-21-15,21 0-16,-20 0 16,20 0-16,-21 0 0,64-21 15,-64 0-15,21 21 0,1-21 0,-22 21 16,0-21-16,0-1 0,0 22 15,0-21-15,1-42 16</inkml:trace>
  <inkml:trace contextRef="#ctx0" brushRef="#br1" timeOffset="35136.37">10329 6329 0,'-21'0'0,"42"0"0,-63 0 16,42-21-16,-21 21 0,0 0 15,42-21 16,0 21-31,0 0 0,0 0 0,0 0 16,1 0-16,41 0 0,-42 0 16,43-22-1,-43 22-15,21 0 0,-21-21 0</inkml:trace>
  <inkml:trace contextRef="#ctx0" brushRef="#br1" timeOffset="35759.01">14372 6392 0,'0'0'0,"0"-21"0,0 42 47,0 1-47,0-1 0,0 0 15,0 21-15,0 1 0,0 20 0,-21-21 16,21 1-16,0-1 16,-21 0-16,21-20 0,0 41 15,-21-42-15,-1 22 0,22-22 0,-21 21 16,21-21-16,-21 0 15,0-21-15,21 22 16,0-44 0,21 22-1,0-21-15,0 0 0</inkml:trace>
  <inkml:trace contextRef="#ctx0" brushRef="#br1" timeOffset="35994.87">14478 6435 0,'0'-21'0,"0"42"0,0-64 0,0 22 0,0 0 16,0 0-16,0 0 15,21 21 1,0 0 0,0 0-16,1 0 0,-1 0 0,0 0 15,0 0-15,0 0 16,0 0-16,1 0 15,-22 21 17,0 0-32,-22-21 0</inkml:trace>
  <inkml:trace contextRef="#ctx0" brushRef="#br1" timeOffset="36171.41">14393 6668 0,'0'0'0,"0"21"31,0 0-31,21-21 16,1 0-16,-1 0 0,0 0 0,0 0 15,21 0 1,-20 0-16,20 0 0,0-21 16,-21 0-16,1 21 0,-1-43 15</inkml:trace>
  <inkml:trace contextRef="#ctx0" brushRef="#br1" timeOffset="50894.26">698 4847 0,'0'0'16,"-21"21"-16,0-21 16,0 0-16,0 22 0,0-22 0,-22 0 15,22 21-15,0-21 16,-21 0-16,20 0 0,1 0 15,21 21-15,-21-21 16,42 0 31,0 0-47,22-21 0,-1 21 16,0-21-16,64-1 15,-42 1-15,-1 21 0,107-42 16,-86 21-16,255-64 15,-233 64-15,0 0 0,-1 0 16,1-1-16,191-41 16,-213 63-16,1-21 0,42 0 15,-64-1-15,22 22 16,-43-21-16,-20 21 0,20-21 16,-42 0 15,-21 21 16,0 0-47,-1 0 15,1 0-15,-21 0 0,21 0 16,0 21-16</inkml:trace>
  <inkml:trace contextRef="#ctx0" brushRef="#br1" timeOffset="51390.97">720 4974 0,'-22'21'15,"1"-21"-15,21 22 16,21-22 15,1 0-15,-1-22-16,21 22 0,-21-21 16,22 0-16,20 21 0,-21-21 15,22 0-15,-1 0 0,22-1 16,0 1-16,-1 0 0,107-42 15,-106 41-15,-1-20 0,1 21 16,0 0-16,-22 0 0,128-43 16,-128 43-16,1 0 15,-22 21-15,0-21 0,1 21 0,20-22 16,-42 22-16,0-21 16,1 21-16,-1 0 0,0 0 31,-21-21 16,0 0-32</inkml:trace>
  <inkml:trace contextRef="#ctx0" brushRef="#br1" timeOffset="52046.6">2201 3916 0,'0'0'0,"-21"0"32,21 21-32,0 0 15,0 0-15,0 1 16,21-22-16,0 21 0,-21 0 0,22 0 16,20 0-16,-21 0 0,0 1 15,22-1-15,84 42 16,-43-42-1,-20-21-15,105 22 16,-105-1 0,-22-21-16,-21 0 0,43 0 15,-43 0-15,-21 21 47,0 0-31,-21-21-16,-1 21 0,1 0 15,0 1-15,0-1 16,0 0-16,0 0 0,-1 21 0,-20-20 16,21-1-16,-21 21 15,-1-21-15,-41 43 0,41-22 16,-84 85-16,85-85 16,21 1-16,-22-1 15,1-21-15,0 22 0,-22 20 16,22-42-16,21 22 0,-22-1 15,22-21-15,0-21 0,0 21 16,21 0-16,-21-21 16,21-21 31,0 0-47,0 0 15,0 0-15</inkml:trace>
  <inkml:trace contextRef="#ctx0" brushRef="#br1" timeOffset="52636.26">847 4826 0,'0'0'0,"-22"21"0,1-21 0,0 21 15,21-42 48,21 21-63,0-21 16,1 0-16,-1 21 0,21-21 15,-21 0-15,22-1 0,20 1 16,1 21-16,-1-21 0,106-21 15,-63 21-15,0-1 0,106-20 16,-106 21-16,-1 0 0,22 0 16,-21-1-16,212-20 15,-255 21-15,22 0 16,-22 0-16,-20 21 0,-1-22 0,22 22 16,-43 0-16,0 0 0,-21-21 15,-21 21 1,0 0-1,-1 0-15,1 0 16,0 0-16,0 0 0,0 0 0,0 0 16,-1 0-16,1 0 0,0 0 15,-21 21-15,-22-21 0</inkml:trace>
  <inkml:trace contextRef="#ctx0" brushRef="#br1" timeOffset="53138.97">783 4932 0,'0'0'16,"-21"21"-16,0 0 0,21 0 16,0 1-1,21-22 1,0 0 0,0 0-16,22-22 0,-1 1 15,0 0-15,1 21 0,20-21 16,22-21-16,-22 20 0,107-41 15,-65 42-15,-20-22 0,0 22 16,-1 0-16,-20-21 0,84-1 16,-84 22-16,-22 0 0,21 0 0,-20 0 15,-1 21-15,22-21 16,-43 21-16,0 0 0,0-22 16,0 22-16,0 0 0,1 0 15,-1 0 16,-21-21 1,-21 0-1</inkml:trace>
  <inkml:trace contextRef="#ctx0" brushRef="#br1" timeOffset="79870.28">698 4805 0,'0'0'0,"-21"0"0,0 0 16,0 0-16,0 0 0,0 0 0,-1 0 15,1 21-15,0-21 16,21 21-1,42-21 32,-20-21-31,20 0-16,0 0 0,1 21 16,-1-21-16,21-1 0,1 1 0,-1 0 15,22 0-15,0 0 16,21 0-16,-1-1 0,107-20 15,-106 21-15,63-21 16,-84 42-16,0-22 0,84-20 16,-106 42-16,64-21 15,-84 21-15,84-21 16,-106 0-16,0 21 0,0 0 16,0 0-16,1 0 0,-22-22 15,-22 22 16,1 0-15,0 0-16,0 0 0,-21 22 16,-1-22-16,1 21 0,0-21 15</inkml:trace>
  <inkml:trace contextRef="#ctx0" brushRef="#br1" timeOffset="80367">741 5017 0,'0'0'0,"21"0"32,0 0-17,0 0-15,0-22 0,22 1 0,-1 0 16,0 21-16,22-21 0,21 0 16,-22-22-16,22 22 0,21 0 0,-22 0 15,107-21 1,-107 20-16,86-20 0,-86 21 15,1 0-15,0 0 16,-22 21-16,1-22 0,42 1 16,-43 0-16,43 0 15,-64 21-15,-21 0 0,1 0 16,-22-21-16,21 21 16,0-21-16,-21-1 31,-21 1 0,0 0-15,-1 21-16</inkml:trace>
  <inkml:trace contextRef="#ctx0" brushRef="#br1" timeOffset="81238.82">2053 4022 0,'21'21'78,"0"-21"-78,1 21 0,20 0 0,-21 0 16,21-21-16,1 22 15,-1-1-15,22 0 0,-22-21 0,21 21 16,1 0-16,42 0 16,-43 1-16,-20-1 0,20-21 15,-21 21-15,1 0 0,20 0 16,-42-21-16,22 0 0,-22 0 16,0 21-16,0-21 0,0 0 0,1 0 15,-1 0 1,-21 22 31,-21-22-32,-1 21-15,1-21 16,0 21-16,21 0 0,-21-21 0,0 21 16,-22 0-16,1 1 15,21-1-15,-64 21 0,43-21 16,0 0-16,-1 1 0,1 20 15,-22-21-15,-20 43 16,20-22-16,-20 43 16,20-64-16,-42 85 15,64-85-15,-22 42 16,43-42-16,0 1 0,-21 20 16,42-21-16,0 0 15,-21-21-15,21 21 0,-22-21 16,22 22-16,0-44 156,0 1-140,0 0-16</inkml:trace>
  <inkml:trace contextRef="#ctx0" brushRef="#br1" timeOffset="85945.28">10075 5440 0,'0'0'0,"43"0"0,-22 0 0,42-21 15,-42 21 1,22-21-16,-22 21 0,21 0 16,-21-22-1,1 22-15,-1 0 16,-64 22 31,22-22-47,-21 21 0,0 0 15,-1 0-15,1 0 0,-22 0 16,1 1-16,-1-1 0,-84 42 16,85-20-16,-1-22 0,-42 63 15,43-41-15,-43 20 16,43-42-16,-1 22 0,-84 20 15,106-42-15,20 1 16,-20-1-16,0 0 0,-22 0 16,43-21-16,21 21 15,-21-21-15,42 0 32,0 0-32,0 0 15,1-21-15,-1 21 0,21-21 16,22 0-16</inkml:trace>
  <inkml:trace contextRef="#ctx0" brushRef="#br1" timeOffset="86379.01">10583 5630 0,'0'22'15,"-21"-22"-15,0 21 0,0 0 16,0-21-16,-1 21 0,-126 43 16,106-22-1,-22-21-15,-84 21 0,64 1 16,-65 20-16,86-42 15,-22 22-15,-42 20 0,43-42 16,20 22-16,1-1 16,-1-21-16,-21 22 0,-105 62 15,126-62-15,1-22 0,-22 42 16,43-41-16,21-1 0,0 0 16,-1-21-16,1 21 0,0 0 15,0-21-15,63 0 31,-21-21-31,1 0 0,-1 0 16,21 21-16,0-21 0,1-22 16,-1 22-16,22 0 0,-22 0 15,21-22-15</inkml:trace>
  <inkml:trace contextRef="#ctx0" brushRef="#br1" timeOffset="86778.79">10964 6096 0,'0'0'0,"0"21"31,-42 0-31,21-21 16,0 22-16,-22-1 0,1-21 0,0 21 15,-1 0-15,-20 0 0,-1 0 0,-63 43 16,64-22-16,-22-21 16,0 22-16,1-1 0,-1 0 0,-190 64 15,190-63-15,1-1 16,-1 0-16,21-21 0,-168 85 16,168-85-1,-105 43-15,105-43 16,43 0-16,-42 22 0,41-43 15,1 21-15,42-21 32,22 0-32,-22 0 15,0 0-15,64-21 16,-43-1-16,64 1 0</inkml:trace>
  <inkml:trace contextRef="#ctx0" brushRef="#br1" timeOffset="87166.56">10943 6668 0,'0'21'16,"0"0"-16,-21-21 0,0 21 15,-22-21-15,22 21 0,-21 0 0,0 1 16,-1-22-16,-63 42 16,43-21-16,-170 64 15,170-64-15,-107 42 16,86-41-16,-213 105 16,234-85-16,-1-21 0,-42 21 15,64 1-15,0-22 16,-1 0-16,22 0 0,-21-21 0,0 43 15,20-43-15,22 21 16,22-21 15,-1 0-31,0 0 0,0-21 0,21-1 16,22 1-16,-22 0 16,64-21-16,-64 21 15</inkml:trace>
  <inkml:trace contextRef="#ctx0" brushRef="#br1" timeOffset="87466.39">10964 7176 0,'0'0'0,"0"21"16,-21 0-16,0-21 0,-21 21 15,20 0-15,-20 0 0,0 1 16,-1-1-16,1 0 0,-148 42 16,126-41-16,-21-1 15,-63 21-15,64-21 0,-107 43 16,128-43 0,-22 0-16,43 0 0,-22-21 15,64-21 16,0 0-31,0 0 0,21-22 16</inkml:trace>
  <inkml:trace contextRef="#ctx0" brushRef="#br1" timeOffset="89996.71">9271 5482 0,'0'0'0,"0"-21"47,0 0-31,-21 0-16,21 0 15,0-1-15,0 1 16,0 0-16,0 0 0,0-64 16,21 64-16,0 0 15,0-21-15,0 20 0,22 1 16,63-63-16,-43 62 15,85-41-15,-42 63 16,190-42 0,-211 42-16,0 0 0,-1 0 15,1 0-15,-21 21 0,41 21 16,-41-21-16,-43 0 0,21 1 0,-20-1 16,-1 0-16,0 42 15,-21-41-15,0-1 0,0 21 16,0-21-16,0 0 15,0-42 17,0 0-17,21 0-15,0 21 0,22-21 0,-22 0 16,21-1-16,149-20 16,-128 42-16,1 0 15,63 0-15,-64 0 16,43 21-16,-64 22 15,1-22-15,20 42 0,-42-20 16,0 20 0,-21-21-16,0 22 0,0 21 15,0-22-15,-21 1 0,0 20 16,0-20-16,-43 42 16,43-64-16,-42 21 15,63-41-15,0-44 31,21 22-31,0-21 16,0 0-16,22 21 16,20-21-16,-21 21 0,-20 0 15,62 0-15,-41 0 16,20 0-16,-42 21 0,22-21 16,-1 64-16,-21-43 0,0 0 15,-21 21-15,0-21 0,0 22 16,0-22-16,0 85 0,0-64 15,-21 0-15,-21 85 0,21-84 16,-1 20-16,1-20 16,-21-1-16,21 0 0,-22 43 15,22-64-15,0 21 0,-21 1 16,42-22-16,-21-21 16,21 21-16,0-42 31,21 0-16,0 21-15,0 0 0,0 0 16,22 0-16,-22 0 0,0 21 16,0-21-16,0 21 0,-21 0 15,21 0-15,-21 1 0,0-1 0,0 42 16,0-20-16,0-1 0,0 0 16,-42 43-16,21-43 15,-21 64-15,-1-64 16,-41 85-16,41-84 15,1-1-15,-22 43 0,22-43 16,0 0-16,-1-20 0,1-1 16,21 21-16,-21-21 0,-22 0 15,43 1-15,0-22 0,-22 0 16,22 0 0,0-22-16,21 1 15,0 0-15,-21 21 0,21-21 0,0 0 16,-21 21-1,0 0 1,-1 0-16,1 0 0,0 0 0,0 0 16,-43 42-16,22-21 0,0 0 15,-43 22-15,43-22 16,-64 21-16,42-21 0,22 1 16,-85 20-16,64-21 0,-107 43 15,107-64 1,-1 21-16,22-21 0,-22 0 15,1 0-15,-128 0 16,128 0-16,-1 0 0,-63-21 16,64-1-16,-85-20 15,63 0-15,22 21 0,-86-43 16,86 43-16,21-21 0,-64-22 16,42 22-16,-42-64 15,43 42-15,42 43 16,0 0-16,-1 0 0,1-21 15,0 42-15,0 0 32,0 21-32,21 0 15,-21 0-15,-1 0 16,1 0-16,0-21 0,0 0 16,0 0-16,0 0 0,-22 0 0,22 0 15,-21 0-15,21 0 16,-1-21-16,-20-21 0,21 21 15,-21-64-15,42 43 16,-22-1-16,-20-84 16,21 64-16,21-22 0,-21-42 15,21 64-15,0-1 0,0-63 16,21 64-16,0 20 0,43-62 16,-22 62-16,43-41 15,-43 62-15,0-20 0,43 21 16,-64 0-16,64 21 15,-64 0-15,0 0 0,0 0 16,-21 21-16,0 0 16,0 0-1,-21-21-15,0 0 0,0 0 16,0 0-16,-1 0 0,1 0 16,0 0-16,0 0 0,-21-63 15,20 42-15,1-1 16,0-41-16,21 42 0,-21-22 15,21 22-15,0-21 0,0 0 16,0 20-16,0-62 16,0 63-16,0-22 0,21 22 15,0-21-15,64-43 16,-43 43-16,-21 21 0,22-1 0,-1 1 16,85 0-1,-85 21-15,-20 0 0,-1 0 16,-21 21-1,-21 0 1,-1-21 0,1 0-1,0 0-15,21-21 16,0 0 0,0 0-16,0 0 0,0 0 0,0-1 15,0 1-15,0 0 0,0 0 16,42-43-16,-20 43 15,-22 0-15,63-21 0,-42 21 16,43-1-16,-22 1 16,-21 0-16,106 21 15,-63 0-15,-1 0 16,-20 0-16,-22 0 0,42 0 16,-63 21-16,21 0 0,1-21 15,-22 22-15,-22-22 31,1 0-31,0 0 0,0 0 16,21-22-16,-21 1 0,0 0 16,21 0-16,0 0 15,0 0-15,0-1 0,0 1 16,0 0-16,0 0 16,21 0-16,0 21 0,21-21 0,-21 21 15,22 0-15,-22-22 0,21 22 16,1 0-16,-1 0 0,0 0 15,1 0-15,-1 0 0,-21 22 16,0-22-16,0 21 0,-21 0 0,0 0 16,0 0-16,-21 22 15</inkml:trace>
  <inkml:trace contextRef="#ctx0" brushRef="#br1" timeOffset="114966.14">656 4953 0,'0'0'0,"-42"0"0,21 0 0,-22 21 0,22-21 15,-21 0-15,21 0 0,-43 21 16,22-21-16,21 0 0,-22 22 16,22-22-16,0 0 0,-21 21 15,20-21-15,1 0 16,0 0-16,42 0 47,0 0-47,1 0 0,20 0 15,21-21-15,1-1 0,-1 22 0,1-21 16,21 0-16,-22 0 16,22 0-16,-22 0 0,107-22 15,-86 22-15,1 0 0,21 0 16,-22 0-16,1-1 0,169-41 15,-190 42-15,63 0 16,-85 21-16,21-22 0,1 1 16,-22 21-16,-21 0 15,1 0-15,-1 0 0,-21-21 16,21 21-16,-42 0 62,21-21-62,-21 21 0</inkml:trace>
  <inkml:trace contextRef="#ctx0" brushRef="#br1" timeOffset="123616.05">8594 5884 0,'0'0'0,"0"-42"31,0 21-31,0 0 16,0 0-16,-22-22 16,1 22-1,0 21-15,21-21 0,-63 21 16,41 0 0,1 0-16,0 0 0,-21 0 15,21 0-15,-1 0 0,-20 0 0,-21 21 16,20 0-1,1 22-15,42-22 0,-21 0 16,0 42-16,21-41 16,0 41-16,0-42 15,0 22-15,0 41 16,21-63-16,21 22 0,-21-22 16,0 0-16,1 0 0,-1 0 15,21 1-15,-21-22 0,22 42 16,-1-42-16,-21 21 0,0-21 0,0 0 15,1 0-15,20 0 16,-21 0-16,0 0 0,0 0 16,-21-21 15,-21 21-15,0 0-16,0 0 0,0 0 0,0 0 15,-1 0-15,1 0 16,-21 0-16,21 0 0,-22 0 0,-41 42 15,41-21-15,1 1 16,-43 20-16,43 0 16,0-21-16,-43 43 0,64-43 15,-21 0-15,-22 43 0,43-22 16,0-21-16,0 43 16,21-1-1,0-42-15,0 1 0,0 20 16,0-21-16,21 0 0,21 22 15,-21-43-15,0 21 0,22 0 16,-1 0-16,-21 0 0,22-21 16,-1 21-16,-21-21 0,43 0 15,-43 0-15,21 0 16,-21 0-16,0 0 0,1-21 16,-22 0-16,21 21 0,-21-21 15,-21 21 16,-1 0-15,1 0-16,0 21 0,0 0 16,0 0-16,0 1 0,21-1 15,-22 21-15,1-21 0,0 22 16,21-1-16,0 0 16,0-21-16,0 85 15,0-85-15,0 43 16,21-22-16,0-21 0,1 22 15,-1-22-15,63 21 16,-62-21-16,-1-21 0,63 0 16,-62 0-16,41 0 15,-21 0-15,1 0 0,63-42 16,-85 21-16,0 21 16,42-42-16,-41 20 0,-1 22 0,0-21 15,0 0-15,-21 0 16,21 0-1,-21 42 17,0 0-17,0 0-15,-21-21 16,21 21-16,0 1 0,0 20 0,0-21 16,0 0-16,0 0 0,0 1 15,0-1-15,0 0 0,21 0 16,0 0-16,1 22 0,20-1 15,0-21-15,1 0 0,84 64 16,-85-85-16,0 21 0,22 0 16,-22-21-16,0 0 0,64 0 15,-42 0-15,84-63 16,-106 42-16,1-1 0,62-41 16,-62 21-16,-1 20 0,43-41 15,-43 42-15,0 0 16,22-22-16,-43 43 0,0-21 15,0 21-15,1 0 16,-22 21 0,0 0-1,0 1-15,0-1 0,0 0 16,0 0-16,-22 0 0,22 0 0,-21 22 0,21-22 16,0 64-1,0-43-15,21 43 16,22-43-16,20 21 15,-20-41-15,-1-1 0,43 42 16,-43-63-16,0 21 0,64-21 16,-42 0-16,105 0 15,-127-21-15,22 0 0,42-42 16,-43 20-16,-21 22 0,64-64 16,-63 22-16,-1 21 0,21-43 15,-41 43-15,-1 20 0,0-20 16,-21 21-16,0 0 0,0-22 15,0 22-15,0 0 16,-21 21 0,0 0-16,-1 0 15,22 21-15,-21 0 0,21 1 16,0-1 0,0 0-16,21-21 15,1 0-15,-1 0 0,21 0 16,-21 0-16,0 0 0,1 0 15,-1 0-15,42-21 16,-42 0-16,22-1 0,20-20 16,-42 21-16,64-85 15,-64 85-15,0-21 0,-21 20 16,0-20-16,0 0 0,0-22 16,0 43-16,-42-106 15,0 106-15,21 0 16,-43-43-16,22 64 15,-43-42-15,22 42 16,63 21 0,-22-21-16,22 21 15,0 0 1,22-21-16,-1 0 16,0 0-16,0 0 0,21 0 15,1 0-15,-1-21 16,0 0-16,-20 0 0,20-21 15,0 20-15,1-62 16,-22 41-16,-21 1 0,0 21 16,0-21-16,0-1 0,0-41 15,-21 41-15,-1 22 0,-62-85 16,41 85-16,-20-21 16,21 21-16,20-1 0,-41 22 15,42 0-15,-43 0 16,85 0 46,1 0-62,-1 0 0,0-21 16,0 21-16,0-21 0,22 21 16,-22-21-16,0 0 0,0 21 0,0-21 15,43-43 1,-64 43-16,21 0 0,-21-22 15,0 22-15,0-63 16,-21 62-16,0 1 0,-22-21 16,22 21-16,-21 0 15,21-1-15,-1 1 0,-20 21 16,21-21-16,0 21 0,0 0 16,42 0 46,0-21-62,0 21 16,0-21-16,0 0 0,1 21 15,-1-22-15,-21 1 0,21 0 16,-21-21 0,0 21-16,0-1 0,0 1 15,0 0-15,-42-42 16,-1 41-16,22 1 0,-42-21 15,20 42-15,1-21 0,0 21 16,20 0-16,-20 0 0,-21-21 16,20 21-16,22 0 0,-21 0 15,21 0 1,42 0 31,0 0-32,0 0-15,-21-22 0,21 22 0,0-21 16,-21 0-16,22 0 16,-22 0-16,0 0 15,0-1-15,0 1 0,0 0 16,0 0-16,-22-21 0,1 20 16,-63-41-1,62 42-15,-20 0 0,0 21 16,21-22-16,-22 22 0,-20-21 15,20 21-15,1 0 0,0 0 16,21 0-16,-22 0 0,1 21 0,-22 1 16,43-1-16,-21 0 15,21 0-15,0-21 0,-1 21 16,1 0-16,0 1 0,21-1 16,21-21 15,0 0-16,1 0 1,-22-21-16,0-1 16,0 1-16,0 0 0,-22 0 15,1 21-15,21-21 16,-21 21-16,0-21 16,0 21-16,0 0 0,-22 0 15,22 0-15,-21 0 0,-22 0 16,22 21-16,0 0 0,-43 21 15,64-21-15,-64 22 16,64-43-16,0 42 0,-22 0 16,22-20-16,21-1 15,0 0-15,0 0 0,0 0 16,21 0 0,1-21-16,-1 0 15,0 0-15,0 0 0,0 0 16,-21-21-16,0 0 15,0 0 1,0 0-16,0 0 0,0-1 0,0 1 16,0 0-16,-21 0 0,21 0 15,-21 0-15,-21-22 0,20 22 16,-62 0-16,63 21 16,-22 0-16,1 0 15,21 0-15,-106 21 16,106 0-16,-22 0 0,1 22 15,-22 63 1,64-85-16,-21 21 16,21-21-16,0 0 0,0 1 15,21-22 17,1-22-17,-22 1-15,0 0 16,0 0-16,0 0 0,0 0 0,0-1 15,-22 1-15,1 0 0,0-21 16,0-1-16,-43 1 16,43 21-16,0 21 0,-21 0 15,-1 0-15,1 0 0,0 0 16,-128 63-16,107-20 16,21-22-16,-64 42 15,42-20-15,22-1 0,-22 22 16,22-22-16,21 0 0,0 22 15,21 20-15,0-41 16,21-22-16,0 21 0,21-21 0,1 1 16,-1 20-16,0-21 0</inkml:trace>
  <inkml:trace contextRef="#ctx0" brushRef="#br1" timeOffset="124040.81">8805 5969 0,'0'0'0,"-42"0"0,-43 21 31,106-21-31,1 0 16,20 0-16,21 0 0,1-21 15,21 21-15,-1 0 0,107-21 16,-64 0-16,0 0 0,169-1 16,-148 1-16,0 21 15,-21-21-15,0 0 0,0 21 0,0 0 16,85-21-16,-127 21 0,42 0 15,-85 0-15,-21 0 16,0 0-16,-21 21 16,-63 0-16,21-21 15,-22 21-15,1-21 0,-1 21 16,-169 1-16,127-22 0,22 0 16,-107 21-16</inkml:trace>
  <inkml:trace contextRef="#ctx0" brushRef="#br1" timeOffset="124330.64">8953 6456 0,'-21'21'0,"42"-42"0,-63 63 0,21-42 16,21 21-16,21-21 31,21 0-31,1 0 0,-1-21 0,22 21 0,-22-21 16,43 0-16,-22 0 0,106-22 15,-63 1-15,0 21 16,0 0-16,106 0 0,-128-1 16,22 22-16,-21 0 0,-1-21 0,-20 21 15,42 0 1,21 0-16,-148 0 16,-22 0-1,22 0-15,-21 0 0,-1 21 16,-20-21-16,-85 0 15,63 22-15,-21-22 0</inkml:trace>
  <inkml:trace contextRef="#ctx0" brushRef="#br1" timeOffset="124609.48">8975 6562 0,'0'0'16,"-22"21"-16,-20 0 0,21-21 0,21 21 15,0 0 1,42-21-16,-21 0 0,22 0 0,20 22 15,1-22-15,-1 0 0,22 0 16,84 21-16,-84-21 0,232 0 16,-211 21-1,21-21-15,64 0 0,-107 0 16,149 0 0,-169 0-16,-22 0 0,0 0 0,1 0 15,-22 0-15,0 0 16,-63 21-1,21-21-15,-1 0 0,-20 0 0,0 21 16,-1-21-16,1 0 0,-64 21 16</inkml:trace>
  <inkml:trace contextRef="#ctx0" brushRef="#br1" timeOffset="124896.32">9250 6985 0,'0'0'0,"-21"21"0,-1-21 15,1 21-15,42-21 32,22 0-32,-22 22 0,21-22 0,1 0 15,-1 0-15,64 0 0,-43 0 16,22 0-16,63 0 0,-63 0 16,21 0-16,-22 0 15,-20 0-15,20 0 0,128 0 16,-170 0-16,64 0 15,-63 0-15,-22 0 0,21 0 16,-42 21-16,-21-21 16,0 0-16,-22 21 15,22-21-15,-21 0 0,0 21 0,-64 0 16,42-21-16</inkml:trace>
  <inkml:trace contextRef="#ctx0" brushRef="#br1" timeOffset="125218.34">9038 7472 0,'0'0'0,"0"21"16,21-21-1,22 0-15,-22 0 0,21 0 16,0 0-16,1 0 0,-1 0 0,22 0 15,-1 0-15,170 0 16,-170 0-16,22 0 0,84 0 16,-105 0-16,21 0 0,-22 0 15,1 0-15,-1 0 0,22 0 16,-43 0-16,0 0 0,22 0 16,-43 0-16,0 0 15,-21 21 1</inkml:trace>
  <inkml:trace contextRef="#ctx0" brushRef="#br1" timeOffset="130040.44">4106 3810 0,'21'-21'31,"1"21"-15,-22-21-1,21 21-15,0 0 16,0 0 15,-21 21-31,0 0 0,0 0 16,21 0-16,-21 1 16,0-1-16,0 0 0,0 0 15,0 0-15,21-21 16,-21 21-16,22-21 0,-1 0 15,0 0-15,0 0 16,21-21-16,-20 21 0,41-21 0,64-21 16,-63 21-1,41-22-15,86-20 0,-85 20 16,148-62-16,-127 41 16,21 1-16,148-43 0</inkml:trace>
  <inkml:trace contextRef="#ctx0" brushRef="#br1" timeOffset="130743.04">8826 3937 0,'0'0'0,"0"-21"16,0 0-1,0 0 1,-21 21 15,21 21-31,0 0 16,-21 0-16,0 0 0,21 0 15,0 1-15,0 20 0,-21-21 0,0 0 16,21 0-16,-22 1 0,22 20 16,0-21-16,22-21 31,-1 0-31,42-21 0,-20 0 15,41 0-15,1-22 0,21 22 0,0-21 16,148-22-16,-106 22 0,21 0 16,-21-22-16</inkml:trace>
  <inkml:trace contextRef="#ctx0" brushRef="#br1" timeOffset="131340.7">13144 3958 0,'0'0'0,"-21"0"0,0 21 15,0-21-15,0 43 16,21-22-1,0 0-15,-21-21 0,21 42 16,0-20-16,0-1 16,0 0-1,21-21 1,0 0-16,21 0 16,1 0-16,20-21 0,1 0 0,20-1 15,86-20-15,-65 21 16,1 0-16,148-22 15,-127 1-15,127 0 16</inkml:trace>
  <inkml:trace contextRef="#ctx0" brushRef="#br1" timeOffset="132095.07">3937 6668 0,'0'21'31,"0"0"-16,0 0 1,-21 0-16,21 0 0,-21 1 16,21-1-16,0 0 0,-22 0 15,22 0-15,0 0 0,0 1 16,0 20-16,43-42 31,-22-21-31,21 0 0,1-22 16,20 22-16,22-21 0,126-64 15,-84 21-15,0 22 0,22-22 16,-1 22-16</inkml:trace>
  <inkml:trace contextRef="#ctx0" brushRef="#br1" timeOffset="132761.56">7556 6138 0,'0'0'0,"-42"0"31,21 0-31,0 0 0,21 22 16,-21-1-16,-1 21 15,22-21-15,0 0 0,0 1 16,0 20-16,0-21 0,0 43 16,0-43-16,0 0 15,22-21 1,-1 0-16,0 0 0,21-21 15,1 0-15,20-1 16,22 1-16,-1-21 0,22 21 0,0-22 16,317-84-16,-105 0 15,-128 64-15</inkml:trace>
  <inkml:trace contextRef="#ctx0" brushRef="#br1" timeOffset="133408.18">12742 6562 0,'0'0'0,"0"21"47,0 0-32,0 0-15,0 0 0,0 1 16,0-1-16,0 0 0,0 0 16,-21 43-16,21-43 15,0 0-15,0 0 16,-21 0-16,21 0 0,0 1 15,21-22 1,0 0-16,0 0 0,85-22 16,-42 1-16,20 0 15,22 0-15,21 0 0,-21-22 0,169-41 16,-127 41-16,149-62 16</inkml:trace>
  <inkml:trace contextRef="#ctx0" brushRef="#br1" timeOffset="142627.78">8932 10605 0,'0'0'0,"21"0"0,1 0 94,-1 0-79,0 0-15</inkml:trace>
  <inkml:trace contextRef="#ctx0" brushRef="#br1" timeOffset="143057.54">9017 10562 0,'0'-21'0,"0"0"16,0 0-16,0 0 15,-21-1-15,21 1 16,0 0-1,0 42 32,0 0-47,0 1 16,0-1-16,0 0 0,0 21 0,0 22 16,0-22-16,0 43 15,-21-43-15,21 0 0,0 43 16,-22-64-16,1 22 0,-21 62 15,42-62-15,0-22 16,-21 0-16,21 21 16,-21-20-16,21-1 0,0 0 0,0 0 15,0-42 17,0 0-32,0 0 15,0-1-15,42-20 0</inkml:trace>
  <inkml:trace contextRef="#ctx0" brushRef="#br1" timeOffset="144109.93">9842 10668 0,'0'-21'15,"0"42"17,-21-21-32,21 21 0,-21 0 0,21 1 15,-21-1-15,21 0 0,0 0 16,-21 0-16,0 22 0,21-22 0,0 0 15,-43 42 1,43-41-16,0-1 0,0 0 16,0 0-16,0 0 0,0 0 15,21-21-15,1 0 16,-1 0-16,0 0 0,0 0 16,0 0-16,22 0 0,-22 0 0,42-21 15,-42 0-15,64-42 16,-64 41-16,0 1 15,1 0-15,-22-21 0,0-43 16,0 64-16,0 0 0,-22-22 16,-20 22-16,21 0 0,0 0 15,-22 0-15,22 0 0,-21-1 16,21 22-16,-22 0 0,22 0 16,0 0-16,21 22 15,21-22 1,0 21-16,22-21 0,-22 21 15,21-21-15,-21 0 0,22 0 16,-1 0-16,0 0 0,22 0 16,-22 0-16,1-21 0,-1 0 0,64-1 15,-64 1-15,43-21 16,-43 21-16,0 0 0,1-22 16,-1 22-16,-42 0 0,21 0 15,-21 0-15,21-22 16,-42 43-1,0 0-15,0 0 16,0 21-16,0 1 0,21 20 16,-22-21-16,22 21 0,-21 1 0,0-1 15,21 0-15,0 1 0,-21 105 16,0-106-16,21 22 16,-43 42-16,43-43 15,0 1-15,-21 63 16,0-43-16,0 107 0,0-107 15,21-20-15,-21 126 16,-1 1 0,22-149-16,0 64 15,0-64-15,0 64 16,0-85-16,0 1 0,0 20 16,-21-42-1,0 0-15,0-21 16,0 21-16,0-21 0,-1-1 0,-20-41 15,0 21-15,-1-64 16,22 63-16,0 1 0,0-21 16,0-1-16,21 22 0,0-22 0,0 22 15,0-22-15,0 22 0,0 0 0,21-1 16,0 1-16,0-21 16,22 41-16,20-62 0,-42 41 15,22 1-15,20-21 0,-21 20 16,1 22-16,-1-21 0,0 21 15,1-1-15,20-41 16,-20 42-16,-1 0 0,21-43 16,-41 43-16</inkml:trace>
  <inkml:trace contextRef="#ctx0" brushRef="#br1" timeOffset="144482.72">11493 10456 0,'0'0'0,"0"-21"0,0 0 16,0 42 15,0 0-31,0 1 0,0 20 0,-21-21 16,21 21-16,-21 1 15,21-1-15,-42 64 16,21-64-16,-1 1 0,1 41 16,0-63-16,21 22 0,-21 20 15,0-42-15,21 1 0,-21-1 16,21 0-16,0 0 0,0 21 16,0-20-16,0-44 62,0 1-62</inkml:trace>
  <inkml:trace contextRef="#ctx0" brushRef="#br1" timeOffset="147988.54">12869 12658 0,'0'0'0,"21"-21"32,1-1-32,-1 1 0,0 0 15,0 0-15,-21 0 16,0 0-1,-21 21 17,0 0-32,0 0 0,-1 0 15,1 21-15,-42 21 16,20-21-16,22 0 0,-21 22 16,21-1-16,-64 85 15,64-85-15,-21 1 0,-1 63 16,43-64-16,0 0 15,-21 43-15,21-64 0,0 21 16,0 22-16,21-22 0,0-21 16,1 1-16,-1 20 0,0-21 15,42 0-15,-41 0 0,20-21 16,64 0-16,-64 0 16,0 0-16,-20 0 0,20-21 15,0 0-15,1 0 0,-1 0 0,43-85 31,-85 85-31,0-43 0,0 43 16,-43-21 0,22 42-16,-21-21 0,21 21 15,-22 0-15,-63 0 16,64 21-16,0 0 0,-1-21 0,22 21 16,-21 0-16,21-21 0,-22 43 15,22-43-15,0 42 16,42-42-1,0 0 1,1 0-16,-1-21 0,21 0 16,-21 21-16</inkml:trace>
  <inkml:trace contextRef="#ctx0" brushRef="#br1" timeOffset="148859.04">13843 12298 0,'0'0'0,"0"-21"0,0 0 0,0-22 16,-21 22-16,21 0 0,-21 0 15,21 0-15,-22-1 0,1-20 16,0 21-16,0 0 0,0 0 15,0-1-15,-1 1 0,1 0 16,0 21-16,-21-21 0,21 21 0,-85-21 16,63 21-16,1 0 15,-21 0-15,20 0 0,-126 21 16,127 0-16,-22 0 16,-42 22-16,43-22 15,-43 42-15,64-42 0,-1 22 16,-126 63-16,127-64 15,-1 0-15,-20 1 16,20-1-16,1 0 0,-43 64 16,64-64-16,-21 1 0,0 84 15,20-85-15,-20 64 16,42-43-16,-21-20 0,21 63 16,0-64-16,0 0 0,0 64 15,21-64-15,21 43 16,-20-43-16,20-20 0,0 62 15,1-41-15,62 62 16,-62-83-16,-1-1 16,0 21-16,1-21 0,-1 0 0,64 22 15,-64-22-15,22-21 16,42 21-16,-43-21 16,128 0-16,-128 0 15,1 0-15,84-21 0,-64 0 16,-20 0-16,-1-1 0,1 1 15,-1 0-15,64-42 16,-63 41-16,84-105 16,-106 85-16,22 0 0,-43-1 15,21 1-15,1 0 0,41-106 16,-62 105-16,-1-20 0,0-43 16,-21 42-16,21-63 15,-21 85-15,0-21 0,0-43 16,-21 42-16,0 22 0,-22 0 15,22-22-15,-21 22 0,-64-85 16,85 84-16,-64-41 16,43 63-16,0-22 15,-43 1-15,43 21 0,-1 0 16,-63 21-16,43 0 0,21 0 16,-22 0-16,22 0 0,-22 0 15,-42 42-15,43-21 16,21 0-16,-22 22 0,-21-1 15,64-21-15,0 0 0,0 22 0,21-22 16,0 0-16,0 0 16,21 0-16</inkml:trace>
  <inkml:trace contextRef="#ctx0" brushRef="#br1" timeOffset="151139.74">15261 12150 0,'0'-43'16,"0"86"-16,0-107 0,0 22 0,0 0 15,0 20-15,0 1 0,0 0 16,-21 21-16,-21 21 16,20 0-16,-20 85 15,0 42 1,21-84-16,-1-1 15,22 1-15,-21-22 0,0 22 0,21-1 16,-21 85-16,0-105 0,0 126 16,21-127-16,-22 1 15,22-1-15,-21-21 0,21 0 16,0 22-16,0-22 0,-21-21 16,21-21 15,0 0-31,0-1 0,0-20 15,0 21-15,0-21 0,0-64 16,21 63-16,22-62 16,-22 62-16,0 1 0,21-22 15,-21 43-15,1 21 0,41-21 16,-42 21-16,0 0 0,1 0 16,-1 0-16,42 85 15,-42-43-15,1-21 0,-22 22 16,21-1-16,-21 0 0,21 43 15,-21-64-15,21 21 0,0 22 16,0-22-16,-21-21 16,22 1-16,-1-1 0,42 21 15,-42-42 1,1 0-16,-1 0 0,21 0 16,0-21-16,-20 0 15,62-43-15,-63 43 16,22-21-16,-22-1 0,0 1 15,0 0-15,0-1 0,1 1 16,-1 21-16,0-21 0,0-22 16,-21 43-16,0 42 31,0 0-31,-21 0 0,21 22 16,-21-22-16,0 64 15,21-43-15,0-21 0,0 85 16,0-85-16,0 43 15,21-43-15,42 21 16,-42-42-16,64 0 16,-64 0-16,43 0 15,-22 0 1,43-63-16,-64 41 0,42-83 16,-41 62-16,-22 1 15,0-22-15,0 22 0,0-127 16,-22 126-1,1 22-15,0 0 16,-21 0-16,21 21 0,-43 0 16,22 0-16,-1 0 0,-41 0 15,41 21-15,22 0 0,-63 43 16,62-43-16,1 21 0,0 1 16,0-1-16,21-21 0,0 21 0,0 22 15,0-22-15,21 1 16,0-1-16,0-21 0,22 0 15,-1 0-15,-21-21 0,64 0 16,-43 0-16,43 0 16,-43 0-16,1-21 0,-1 0 15,21-21-15,-20-1 16,-1 22-16,0-21 0,1 0 16,-22-1-16,42-41 0,-41 41 15,-1 22-15,-21-21 0,21 21 16,-21 42 15,-21 0-31,21 21 0,-21-21 16,-1 1-16,22 20 0,-21 21 15,21-20-15,-21-22 0,21 42 16,0-41-16,0-1 0,0 0 16,0 0-16,64 21 15,20-20 1,-41-22-1,-1 0-15,-21-22 0,0 1 16,43-21-16,-43 0 0,0 20 16,0-20-16,0 0 0,1-1 15,20-20-15,-21 21 16,0 20-16,-21-20 0,0 21 0,0 0 16,0 42 15,0 0-31,0 0 0,0 0 0,0 1 15,-21 20-15,21-21 16,-21 21-16,21-20 0,-21 41 16,21-42-16,0 22 0,0-1 15,0-21-15,0 0 16,0 0-16,21-21 0,0 0 0,21 22 16,-20-22-16,-1 0 0,21 0 15,-21 0-15,22-22 0,20-20 16,-21 21-16,1 0 0,41-64 15,-41 64-15,-1-43 0,0 22 16,1 0-16,-22-1 16,64-62-16,-64 83 15,-21-20-15,0 21 0,-21 21 32,-1 0-32,1 0 0,0 21 15,-42 43 1,41 20-16,22-63 15,0 128 1,22-107-16,-1-21 16,0 21-16,-21-20 0,0-1 0,21 21 15,0-21-15,-21 22 16,0-22-16,-21-21 16,0 0-1,0-21-15,0-22 16,-22-20-1,22 42-15,21-1 0,-21-62 16,21 63 0,-21 21-16,21 21 15,0 0 1,0 0-16,0 0 0,0 0 16,0 1-16,0-1 0,21-21 15,0 21-15,21 21 0,-20-42 0,20 21 16,21 1-1,-20-22-15,63 21 0,-64-21 16,0 0-16,43 0 16,-43-21-16,43-22 15,-43 43-15,1-42 0,41-22 16,-63 43-16,22-21 0,-1 0 16,-21-1-16,64-126 15,-85 127-15,0-22 16,0 43-16,-42 21 15,20 0-15,1 0 16,-42 42-16,20-21 0,1 1 0,21 20 16,0-21-16,-22 127 15,43-105-15,0-22 16,0 42-16,64 1 16,-43-43-1,64 0-15,-64-21 16,0 0-16,21 0 0,-20 0 15,-1 0-15,42-21 0,-42 0 16,1 0-16,62-43 16,-63 22-16,1 21 15,-1-1-15,-21 1 0,21-21 0</inkml:trace>
  <inkml:trace contextRef="#ctx0" brushRef="#br1" timeOffset="158054.24">8763 6075 0,'0'0'0,"-21"0"0,0 0 0,-1 0 0,1 0 16,42 0-1,22 0 1,-22 0-16,42 0 0,1 0 15,-1 0-15,1 0 0,21 0 0,-1 0 16,1 0-16,21 0 0,-22 0 0,22 0 16,127 0-1,-106 0-15,-21 0 0,84 0 16,-105 21-16,63 0 16,-84-21-16,-22 21 0,22 1 15,-43-1-15,-21 0 0,0 0 0,-21 0 16,-22 0-16,22 1 15,-42-1-15,-1 0 0,-169 42 16,149-41-16,-1-1 16,-21 0-16,21 0 0,-169 21 15,170-20-15,20-22 16,-63 21-16,64-21 0,-43 0 16,85 0-16,-22 0 15,22 0-15,21-21 16,0-1-16,21 22 0,1-21 0,105-21 31,-64 21-31,1 0 0,84-22 0,-64 43 16,1-21-16,0 21 0,-1 0 15,192 0 1,-213 0-16,22 0 0,84 0 16,-127 0-16,1 42 15,-22-20-15,-21-1 0,0 21 16,-21-21-16,0 0 0,-22 1 15,-20 20-15,-128 21 16,107-20-16,-1-22 0,-84 21 16,105-21-16,1 1 0,-64 20 15,84-21-15,1 0 16,-43 0-16,64 1 0,-42-22 16,84 0 15,0-22-31,21 1 15,-21 0-15,22 0 0,-1 0 16,22 0-16,-1-1 0,1-20 16,-1 21-16,149-64 15,-128 64-15,43-21 16,-63 21-16,-22-1 0,64-20 16,-85 42-16,22 0 0,-22 0 0,0 0 15,0 0-15,-21 21 16,0 0-16,-42 1 15,21 20-15,-1 0 0,-20-21 0,-43 64 16,22-21-16,-22 20 16,22-20-16,20-22 0,-41 85 15,63-85-15,-22 22 16,1 63-16,21-85 0,0 1 16,21 41-16,0-41 15,0 20-15,21-21 0</inkml:trace>
  <inkml:trace contextRef="#ctx0" brushRef="#br1" timeOffset="158954.72">10604 6541 0,'0'0'0,"-63"0"0,-1 0 0,-253 63 31,169 1-31,84-22 0,22 0 16,-85 85-1,63 21-15,64-105 16,-21-1-16,21 0 0,0 22 15,43 105-15,-22-148 16,0 22-16,21-22 16,-21 21-16,22-21 0,-1 1 0,43-1 15,63-21 1,-85 0-16,-20 0 0,20-21 0,1-1 16,-22 1-16,85-63 15,-63 41-15,-1 1 0,1 0 0,63-64 16,-64 42-16,-21 1 0,22 20 15,-22-20-15,22-128 16,-64 128-16,0-22 0,-21-42 16,-1 64-16,-20-1 15,0 22-15,-1-22 0,1 22 0,-127-64 16,105 85 0,1-21-16,-1 21 0,-20 21 15,-1-22-15,-84 22 0,84 0 16,-84 22-16,84-1 0,21 21 15,-63 22-15,64-22 16,21 0-16,-43 85 16,43-42-16,20-22 0,1 1 15,0 21-15,21-22 0,0 128 16,0-128-16,64 128 16,-43-128-16,0-21 0,21 22 15,-21-22-15,22 1 0,41 20 16,-41-42-16,-1 0 0,64 22 15,-64-22-15,22-21 0,-22 0 16,22 0-16,147-42 16,-168 20-16,62-20 15,-41 21-15,-22-21 0,64-22 16,-64 22 0,1-1-16,63-41 0,-64 63 0,0-22 15,22-41-15,-43 41 16,0 1-16,0 21 0,-21-22 15,0 1-15,0-43 0,-21 43 16,0 0-16,-21-1 0,20 22 0,-20-21 16,0 0-16,-43-22 15,43 43-15,-43-21 16,43 20-16,21 22 0,-43 0 16,22 22-16,-22 41 15,43-21-15,0-20 0,0 20 16,21 0-16,-43 64 15,43-85-15</inkml:trace>
  <inkml:trace contextRef="#ctx0" brushRef="#br1" timeOffset="159162.6">10689 7260 0,'0'0'0,"0"-21"16,0 0-16,0 0 15,0 0-15,0-1 16,-21 1 0,0 21-16,0 0 0</inkml:trace>
  <inkml:trace contextRef="#ctx0" brushRef="#br1" timeOffset="160155.14">8424 11726 0,'-21'0'0,"42"0"0,-63 0 16,21 0-16,-22 0 0,22 0 15,-21 0-15,21 0 0,0 0 16,-1 0-16,1 22 15,42-22 32,22 21-47,-22-21 0,21 0 16,-21 0-16,43 0 0,-22 0 0,22 0 16,-1 0-16,191 0 15,-148 0-15,0 0 0,127 0 16,-127 0-16,126 0 15,-105 0-15,0 0 0,233 0 16,-233 0-16,-21 0 16,-21 0-16,21 0 0,190 0 15,-211 0-15,-1 0 16,64 0-16,-84 0 0,-22 0 16,64 0-16,-64 0 15,-20 0-15,41 0 0,-42-21 16,0 21-16,1 0 15,-22-22 1,-22 22 15,1 0-31,0-21 0,0 21 16,0 0-16,-85 0 16</inkml:trace>
  <inkml:trace contextRef="#ctx0" brushRef="#br1" timeOffset="162098.25">7980 12065 0,'0'0'0,"-85"0"31,64 0-31,0 0 16,0 0-16,-1 0 15,1 0 1,42 0 46,1 0-62,-1 0 0,0 0 16,21 0-16,1 0 0,-1 0 16,64 0-16,-43 0 0,1 0 15,105 0-15,-84 0 0,-1 0 16,128 0-16,-106 21 15,211-21 1,-211 0-16,233 0 16,-212 0-16,85 0 0,-107 0 15,1 0-15,85 21 16,-107-21-16,1 0 0,63 0 16,-84 22-16,-1-22 0,107 0 15,-128 0-15,0 0 16,1 0-16,-22 0 0,42 0 15,-42 0-15,1 0 16,-1 0-16,0 0 16,-21 21 46,-21-21-46,0 0-16,-1 0 15,1 0-15,0 0 16,0 0-16</inkml:trace>
  <inkml:trace contextRef="#ctx0" brushRef="#br1" timeOffset="173285">7387 7091 0,'-21'0'0,"0"0"0,42 0 47,0 0-47,0-21 16,22 21-16,20-21 0,-21 21 15,43-22-15,0 1 0,-1 0 16,1 0-16,21 0 0,190-64 16,-84 43-1,-127 21-15,20-1 0,171-62 16,-213 63-16,1 21 0,-22-22 15,0 22-15,-21 0 0,1 0 16,-44 0 0,1 0-16,-21 22 0,21-22 15,-22 21-15,1-21 0,0 21 0,-22 0 16,22-21-16,0 21 0</inkml:trace>
  <inkml:trace contextRef="#ctx0" brushRef="#br1" timeOffset="173598.82">7345 7557 0,'0'0'0,"21"-22"31,0 1-31,21 21 16,1-21-16,-1 0 0,22 0 15,20-22-15,1 22 0,0 0 0,105-42 16,-105 20-16,-1 22 16,1-21-16,-21 21 0,20-22 15,64 1-15,-84 21 0,-22 0 16,64-1-16,-64 1 15,22 21-15</inkml:trace>
  <inkml:trace contextRef="#ctx0" brushRef="#br1" timeOffset="179814.86">11790 6075 0,'-21'21'0,"42"-42"0,-64 42 16,22-21 0,21-21 15,0 0-16,21 21-15,1-21 0,-1-1 16,21 1-16,0 0 0,22 0 16,-1 0-16,107-43 0,-86 43 15,1 0-15,0-21 0,21 20 16,-1-20-16,107 0 16,-106 21-16,233 21 15,-234 0-15,-20 0 0,-21 0 16,-1 21-16,106 42 15,-147-42-15,41 22 16,-42-22-16,-21 0 16,0 0-16,0 0 0,0 1 15,-21-22 32,21-22-47,0 1 0,0 0 16</inkml:trace>
  <inkml:trace contextRef="#ctx0" brushRef="#br1" timeOffset="180106.2">13801 5546 0,'0'0'0,"0"21"16,0 0-16,0 0 15,0 0-15,21 1 16,0-1-16,0 0 0,0 0 0,0 0 16,1 0-16,-1 1 0,0-1 15,0 0-15,0-21 0,22 42 16,-22-21-16,-21 1 16,0-1-16,0 0 15,0 0-15,0 0 16,-64 0-16,43-21 0,-21 22 15,-43-22-15,43 0 16,-22 0-16,-105 0 0,84 0 16</inkml:trace>
  <inkml:trace contextRef="#ctx0" brushRef="#br1" timeOffset="180526.16">11917 5334 0,'0'0'0,"21"-21"0,0 21 0,-21-21 16,0 0-16,-21 21 31,0 21-15,21 0-16,-21 0 0,-1 0 0,1 0 15,0 43-15,0-43 16,0 21-16,-64 64 16,64-85-16,-43 43 15,64-43-15,-21 0 0,0 0 16,21 1-16,0-1 15,21 0 1,22-21-16,-1 0 0,0 21 16,1-21-16,20 0 0,1 21 0,20-21 15,-20 0-15,20 21 0,-20-21 16,-1 22-16,1-22 0,-1 21 16</inkml:trace>
  <inkml:trace contextRef="#ctx0" brushRef="#br1" timeOffset="190386.23">9525 11832 0,'0'0'0,"21"-21"0,-21 0 0,0 0 0,0 0 16</inkml:trace>
  <inkml:trace contextRef="#ctx0" brushRef="#br1" timeOffset="191138.14">8488 11769 0,'0'0'0,"-21"0"0,-85 21 31,85-21-31,-1 0 0,1 0 16,42 0 15,1-21-31,-1 21 0,21-21 16,0 21-16,85 0 0,-63-22 16,21 22-16,105 0 15,-84 0-15,0 0 0,127-21 16,-128 21-16,276 0 15,-254 0-15,212 0 16,-233 0-16,0-21 0,84 21 16,-105 0-16,0 0 0,-22-21 15,22 21-15,-22 0 0,43 0 16,-42-21-16,-22 21 0,0 0 16,22 0-16,-43 0 15,0-21-15,0 21 16,0 0-1,-42 0 17,0 0-32,0 0 15,0 0-15,0 0 0,-1 0 0,1 21 16</inkml:trace>
  <inkml:trace contextRef="#ctx0" brushRef="#br1" timeOffset="191762.45">8911 12044 0,'-42'0'0,"84"0"0,-127 0 0,43 0 16,0 0-16,-22 21 0,43-21 15,0 0-15,0 0 0,0 0 16,-1 0-16,1 0 0,0 0 16,42 0 15,22 0-31,-22 0 0,21 0 15,0 0-15,22 0 0,63 0 16,-42 0-16,-22 0 0,43 0 16,-21 0-16,338 0 15,-296 0-15,-21 0 0,21 0 16,0 0-16,211 0 16,-232 0-16,0 0 15,-21 0-15,-1 0 0,1 0 0,0 0 16,42 0-16,63 0 15,-169 0-15,22 0 16,-22 0-16,0 0 0,0-21 16,22 21-16,-22 0 15,0 0 1,-21-21 15,0 0 16,0-1-16</inkml:trace>
  <inkml:trace contextRef="#ctx0" brushRef="#br1" timeOffset="194518.87">8128 10605 0,'0'-22'31,"0"1"-31,-21 21 15,21-21-15,0 0 16,0 0-16,0 0 16,-21 21-16,21-22 0,0 1 0,0 0 15,0 0-15,0 0 0,0 0 16,0-1-16,0-20 0,21 21 16,-21 0-16,42 0 15,-21-1-15,0-20 16,1 21-16,-1 0 0,42-43 15,-42 43-15,106-64 16,-105 64-16,20-21 16,0 21-16,1 0 0,20-1 0,-21 1 15,1 0-15,20 0 0,64 0 16,-63 0-16,-1 21 0,64-22 16,-84 1-16,20 21 0,1 0 15,-1 0-15,-21 0 0,85 0 16,-84 0-16,20 21 15,22 1-15,-43-1 0,1-21 16,41 42-16,-63-42 0,1 21 16,20 0-16,-21 1 15,0-22-15,-21 21 0,21-21 16,-21 21-16,22-21 16,-1 0-1,-21-21 1,21 0-16,0 21 15,-21-22-15,21 1 0,0 0 16,1 0-16,-1 0 0,21 0 0,-21-1 16,22 1-16,-22-21 0,21 21 15,0 0-15,22-1 0,42 1 16,-64 0-16,22 21 0,84 0 16,-85 0-16,1 0 15,84 0-15,-63 0 0,42 42 16,-64-20-16,1-1 0,-22 21 15,0-21-15,22 0 0,-22 22 16,22 20-16,-22-42 0,21 64 16,-41-64-1,-1 0-15,-21 1 0,0-1 0,21 0 16,0 21-16,-21-21 16,21-21 15,0 0-31,1 0 0,-1 0 15,0 0-15,21 0 16,-21-21-16,1 21 0,83 0 16,-62 0-16,-1 0 0,0 0 15,1 0-15,-1 0 0,22 0 16,-43 21-16,21 1 0,0-1 16,-42 0-16,22 0 15,-22 21-15,21-20 0,-21-1 0,0 85 16,0-64-16,0 0 15,0 1-15,0-1 0,-21-21 16,-22 64-16,22-64 16,0 21-16,-21 1 0,20-22 15,22 0-15,-21 0 0,0 0 16,0-21-16,21 21 16,0 1 46,21-1-62,-21 0 16,21-21-16,-21 21 0,0 0 0,0 0 15,0 1-15,0 20 0,0-21 16,0 0-16,0 22 0,-21 20 16,0-42-16,0 22 0,-64 41 15,64-63-15,-21 22 16,-1-22-16,1 0 0,0 0 15,-43 22-15,21-22 0,-63 21 16,64-42 0,21 21-16,20-21 0,-20 0 15,21 0-15,0 0 0,0 0 0,-1 0 16,-20 0-16,21 0 16,21 21-16,-21-21 15,0 22 1,21-1-16,-22-21 0,-20 21 15,42 0-15,-21 0 0,0-21 16,0 21-16,-1 1 0,-20-1 16,0 0-16,21 0 0,-85 21 15,63-20-15,-62-1 16,62-21-16,1 0 0,-64 21 16,64-21-16,-128 0 15,107 0-15,21 0 0,-85-42 16,63 42-16,1-22 15,20 1-15,-20 0 0,20 0 16,-62 0-16,62 0 0,22 21 16,-85-22-16,85 22 15,-21 0-15,21 0 16,-1 0-16,-41 0 16,-1 43-1,43-22-15,0-21 0,0 21 16,0 0-16,-22 22 15,22-43-15,0 21 0,-42-21 16,41 21-16,-20-21 0,0 0 16,21 0-16,-43 0 0,22 0 0,-1 0 15,-20-21-15,21 0 0,-85-1 16,84 1-16,-20 0 0,20 0 16,-20-21-16,21 20 0,-1 1 15,1 0-15,21 0 0,-22-21 0,-41-22 16,63 64-16,-1-21 15,1 0-15,0 0 16,0 21 0,-21 0-16,20 0 0,1 0 15,0 0-15,0 0 16,0 21 0,0-21-16,-1 0 0,-20 0 15,0 0-15,-1 0 16,1 0-16,21 0 0,-64-21 15,43 21-15,21-22 0,-85-41 16,64 21-16,20 20 0,1-20 16,-21 21-16,21-21 0,-22-43 15,22 43-15,-21-85 16,42 105-16,0-20 0,0 0 16,0 21-16,0-22 15,0 22-15,0-21 0,0 21 0,42-64 16,-42 64-16,0 0 15,21-1-15,1 1 16,-22 0 0,0 0-16,0 0 15,0 0-15,0-1 16,-22-20 0,22 21-1,0 0-15,-21-22 16,21 22-16,21 0 0,1 21 15,20-42 1,-21 42-16,0 0 0,0 0 16,1 0-16,-1-21 0,0 21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9T03:49:58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2498 1842 0,'0'-22'16,"0"1"-1,0-21-15,0 21 16</inkml:trace>
  <inkml:trace contextRef="#ctx0" brushRef="#br0" timeOffset="952.45">2011 529 0,'21'0'16,"0"0"-16,0 0 15,0 0-15,1 0 16,-1-21-16,0 0 0,0 21 0,0-21 15,0 0-15,1-1 0,-1 1 16,0 21-16,-21-21 0,0 0 16,0 0-16,0 0 0,0-1 15,-21 1-15,0 21 0,-1 0 16,1 0-16,-21 0 0,21 0 16,-22 0-16,1 21 0,21-21 15,-21 22-15,-1-1 0,1 0 0,21 0 16,-43 21-16,43-20 15,0-1-15,0 0 0,21 0 16,-21 0-16,21 0 0,0 1 0,0-1 16,21 0-16,0 0 15,0 0-15,0-21 0,22 43 16,-22-22-16,0 0 16,0 0-16,0 0 0,0 0 0,22 1 15,-22-1-15,0 0 0,21 42 16,-20-41-16,-1-1 0,0 21 15,0-21-15,0 22 0,0-22 16,-21 21-16,0-21 0,0 22 0,0-1 16,0-21-16,-21 0 0,0 22 15,0-22-15,-21 0 0,20 21 16,-20-21-16,0 1 0,-1-22 0,-105 42 16,106-42-1,0 0-15,-22 0 0,1 0 0,20 0 16,1 0-16,-22 0 0,22-21 15,-43-22-15,43 22 16,0 0-16,-22-42 0,43 41 16,0-41-1,21 21-15,0 20 0,0-20 16,42 21-16,-21 0 0,1 0 16,20-1-16,0 1 0,1 0 0</inkml:trace>
  <inkml:trace contextRef="#ctx0" brushRef="#br0" timeOffset="1279.26">2815 254 0,'0'-21'15,"-21"21"16,0 21-31,0 0 16,21 22-16,-22-1 0,1-21 0,0 21 16,-21 64-16,21-63 15,-1 20-15,-20 43 16,21-43-16,0 1 0,0-22 16,-1 22-16,22-22 0,-21 22 15,21-22-15,0-21 0,0 21 16,0-20-16,0-1 0,21-21 15,1 0 1,-1 0-16,-21-21 16,21 21-16,0-22 15</inkml:trace>
  <inkml:trace contextRef="#ctx0" brushRef="#br0" timeOffset="1493.14">2349 974 0,'0'0'0,"-21"0"16,21 21-1,21-21 1,1 0-16,-1 0 0,42-21 16,-42 21-16,22-21 0,-22 21 15,21-22-15,-21 22 0,22-21 0,-22 21 16,0-21-16,0 0 0,0 21 15,1-21-15,-1 21 0</inkml:trace>
  <inkml:trace contextRef="#ctx0" brushRef="#br0" timeOffset="2242.82">2815 1016 0,'0'0'0,"0"21"15,21-21 1,0 0-16,1 0 16,-1 0-16,0-21 0,0 21 15,0-21-15,0 0 0,1 0 16,-1-1-16,0 22 0,0-42 16,-21 21-16,21 0 15,-21 0-15,0-1 0,0 1 16,-21 21-16,0 0 15,0 0-15,0 0 0,-1 0 0,1 0 16,0 21-16,0 1 0,0-1 16,-22 0-16,22 21 0,0-21 0,0 22 15,0-22-15,0 21 0,-1-21 16,22 43-16,0-43 0,0 0 16,0 0-16,22 1 0,-1-22 15,21 21-15,-21-21 16,22 0-16,-22 0 0,21 0 0,-21 0 15,22-21-15,-1-1 0,-21 22 0,21-21 16,1 0-16,-22 0 16,21-21-16,22-1 0,-22 1 15,-21 21-15,0-22 0,22 22 16,-22-21-16,0 21 0,-21 0 0,0-1 16,21 1-16,-21 0 0,0 0 15,0 0-15,-21 21 16,0 0-1,21 21 1,-21 21-16,21-21 0,-21 22 16,21-1-16,0 22 0,-22-1 15,1-21-15,21 22 0,0-1 0,-21 22 16,0-21-16,0 20 0,0 22 16,21-21-16,-22 21 0,1-22 15,0 22-15,21 0 0,-21-21 0,0 20 16,0 1-16,-1-21 0,1 21 15,21-22-15,-42 86 0,21-86 16,0-20-16,-22 63 0,22-64 16,0-20-16,0-1 0,0 0 15,-1 1-15,1-22 16,21-42 0,0 0-16,0-22 0,21 1 0,1 0 15,20-22-15,-21 1 0,21-22 16,-20 0-16,20 1 0,0-22 15,1 21-15,-1-21 0,0 0 0</inkml:trace>
  <inkml:trace contextRef="#ctx0" brushRef="#br0" timeOffset="2579.63">3535 995 0,'0'0'0,"0"-42"0,-43-22 15,43 43 1,-21 0-16,21 0 15,0-1 1,21 22-16,1 0 16,-1-21-16,0 21 0,21-21 15,1 21-15,-22 0 0,21 0 0,0 0 16,-20 0-16,-1 0 0,0 0 16,0 21-16,0 0 0,-21 22 15,0-22-15,0 0 0,0 0 16,-21 0-16,0 1 0,-43 41 15,22-42-15,-21 0 16,20 1-16,1-1 0,21 0 0,-22-21 16,22 21-16,0-21 0,0 21 15,0-21 1,42 0 0,0-21-1,21 0-15</inkml:trace>
  <inkml:trace contextRef="#ctx0" brushRef="#br0" timeOffset="3025.04">4233 974 0,'0'0'0,"0"-21"0,21 21 0,-21-22 15,0 1-15,22 0 16,-22 0-16,0 0 15,0 0-15,0-1 16,-64 22 0,43 0-16,0 0 15,0 22-15,-1-22 0,-20 21 0,21 0 16,0 0-16,0 0 16,21 0-16,0 1 0,0-1 0,0 0 15,0 0-15,0 0 16,21-21-16,-21 21 0,21 1 0,0-1 15,0-21-15,0 21 16,1 0-16,-1 0 0,0 0 16,0 1-16,-21-1 0,21-21 15,-21 21-15,0 0 0,0 0 16,-21 0-16,0-21 16,0 22-16,0-22 0,-22 0 0,22 0 15,0 0-15,-21 21 0,20-21 0,1 0 16,0 0-16,0 0 0,0 0 15,21-21-15,0-1 16,0 1-16,0 0 16,0 0-16,0 0 0</inkml:trace>
  <inkml:trace contextRef="#ctx0" brushRef="#br0" timeOffset="3520">5863 339 0,'0'0'16,"21"-43"-16,-21 1 0,21-64 15,-21 64-15,0 21 0,0 0 16,0-1-16,0 44 31,0-1-31,0 0 0,0 21 0,0 1 16,-21 20-16,-21 64 15,42-63-15,-21-1 0,0 1 16,-1-1-16,22 1 0,-42 63 16,42-64-16,0 1 0,-21-22 0,21 0 15,-21 1-15,21 41 16,0-63-16,0 1 0,0-1 15,21-21 1,0 0-16,0-21 0,0-1 16,22 1-16</inkml:trace>
  <inkml:trace contextRef="#ctx0" brushRef="#br0" timeOffset="3864.8">6202 720 0,'0'0'0,"0"-21"0,21 21 31,-21 21-31,0 0 0,0 0 16,0 0-16,0 22 0,-21-1 16,0-21-16,-1 21 0,22 1 15,0-22-15,-21 21 0,21-21 0,-21 22 16,21-22-16,0 0 0,0 0 16,0 0-16,21-21 0,0 0 15,1 0-15,-1 0 16,0 0-16,0-21 0,0 0 0,0 0 15,22 0-15,-22 0 0,21-43 16,-21 22-16,-21 21 0,0-22 16,0 1-16,0 21 0,-42-64 15,21 85-15,0-21 16,-22 21-16,22 0 0,0 0 16,-21 0-16,21 0 0,-1 0 15,1 0-15</inkml:trace>
  <inkml:trace contextRef="#ctx0" brushRef="#br0" timeOffset="4069.78">5461 677 0,'0'0'0,"-21"0"0,0 0 0,21-21 15,21 21 1,21-21-16,0 21 0,1-21 0,20 21 16,1-21-16,-1 0 0,22 21 15,-22-22-15,1 1 0,-1 21 0,43-42 16,-63 42-16,20-21 16,-21 21-16</inkml:trace>
  <inkml:trace contextRef="#ctx0" brushRef="#br0" timeOffset="4543.55">8001 318 0,'0'0'0,"0"-22"0,0-20 16,0-43-16,63-84 31,-41 169-31,-1 0 15,0 0-15,0 0 0,21 0 16,-20 0-16,-1 42 0,0 1 16,0 20-16,0-20 15,0 20-15,1 1 0,-1 63 16,-21-64-16,21 1 0,-21-1 16,0 1-16,21-1 0,-21-21 0,0 22 15,0-22-15,0 1 0,0-1 16,0 0-16,0-21 0,0 1 0,0-1 15,0 0-15,0-42 32,0-22-32,21 22 0,0-21 0,1 0 15,-1-1-15,0-20 0</inkml:trace>
  <inkml:trace contextRef="#ctx0" brushRef="#br0" timeOffset="4775.41">9038 0 0,'0'0'0,"-21"0"16,0 0-16,-22 0 16,22 21-16,-21 22 0,21 20 15,-22-21-15,-41 85 0,41-84 16,22 20-16,-63 43 16,62-42-16,-41 41 15,42-62-15,0-1 0,-1 43 16,22-43-16,0-21 0,-21 43 15,21-43-15,0 0 16,21-21-16,22-21 16,-1 21-16,0-21 0</inkml:trace>
  <inkml:trace contextRef="#ctx0" brushRef="#br0" timeOffset="5768.72">9271 699 0,'0'0'0,"21"-22"15,0 22-15,0-21 0,-21 0 16,0 0 0,0 0-16,0 0 15,0-1-15,-21 1 16,0 0-16,0 21 0,0-21 16,0 21-16,-1 0 0,1 0 15,0 0-15,0 21 0,-21 0 0,20 0 16,1 1-16,-21-1 0,21 0 0,-22 21 15,22 1-15,-21 41 16,21-63-16,0 22 0,-1-1 0,1 0 16,21-20-16,-21 20 0,21 0 15,0-21-15,0 1 0,21-22 16,0 0 0,43 0-16,-43 0 0,0 0 15,64-22-15,-43 1 16,1 0-16,-22 0 0,21-21 0,0-1 15,-20 22-15,20-21 0,-21-1 0,0 1 16,22-43-16,-22 64 16,-21-21-16,21 0 0,-21 20 15,0 1-15,-21 42 32,0 1-32,21-1 0,-22 21 15,22-21-15,-21 22 0,21-1 0,-21 0 16,21 1-16,0-1 0,0 0 15,0-21-15,0 22 0,0-22 16,0 21-16,0-21 0,0 1 0,0-1 16,21 0-16,43-21 15,-43 0-15,21 0 0,-21 0 16,22-21-16,-1 0 0,-21-1 16,22-20-16,20 21 0,-21-21 0,1-22 15,41-21-15,-62 43 16,41-64-16,-21 43 15,-20-1-15,20-42 0,-42 43 0,0 21 16,0-1-16,21 1 16,-21 21-16,0-22 0,0 22 15,-21 42 1,0-21-16,0 43 0,-1-22 0,1 21 16,21 1-16,-21-1 0,0 0 15,0 22-15,0-22 0,-1 22 0,1-22 16,21 21-16,0-20 0,-21 20 15,21-20-15,0-1 0,0 21 0,0-41 16,0 20-16,0 0 0,0-21 0,21 1 16,0-1-16,1 0 0,20-21 15,0 0-15,-21 0 0,1 0 16,20 0-16,-21-21 16,43-22-16,-22 22 0,-21-21 15,0 21-15,22-22 0,-22 1 16,0 0-16,-21-1 0,21 22 0,-21-21 15,21 21-15,-21 0 0,0 42 32,0 0-32,-21 0 0,21 0 15,-21 22-15,21-22 0,-21 0 16,21 21-16,0-21 0,0 1 16,0-1-16,0 0 0,0 0 0,0 0 15,0 0-15,0-42 31,21 0-15,-21 0-16,21 0 0,-21-22 0,21 1 16,0 21-16</inkml:trace>
  <inkml:trace contextRef="#ctx0" brushRef="#br0" timeOffset="5918.78">10393 487 0,'0'0'0,"-21"0"15,-1 0-15,1 0 16,0 21-1,0 0-15,21 0 16,0 1 0,21-22-1,0 0-15,0 0 0,1 21 16</inkml:trace>
  <inkml:trace contextRef="#ctx0" brushRef="#br0" timeOffset="6523.89">11007 762 0,'0'0'0,"42"-21"15,-42 0 1,0 0-16,0-1 16,0 1-16,0 0 0,0 0 15,0 0-15,0 0 0,-21-1 0,21 1 16,-21 21-16,-1-21 0,1 21 15,0 0-15,0 0 0,0 0 0,0 0 16,-22 0-16,1 42 0,0-20 16,20-1-16,-20 0 15,21 0-15,0 21 0,-43 22 0,64-43 16,-21 21-16,21 1 16,-21-1-16,21-21 0,0 22 0,0-22 15,0 21-15,0-21 0,0 0 16,21 1-16,0-22 0,0 21 0,22-21 15,-22 0-15,21 0 0,-21 0 16,22-21-16,-1 21 0,22-43 16,-22 1-16,0 21 0,22-64 15,-43 43-15,21-1 16,1-20-16,-22 21 0,0-1 0,21-20 16,-21-1-16,1 22 0,-1-22 15,-21 22-15,0-21 0,0 20 0,0 1 16,0 21-16,0 0 0,0-1 0,-21 22 31,-1 22-31,1-1 0,21 0 16,-21 21-16,0 1 0,0-1 15,0 0-15,21 1 0,0-1 0,-22 0 16,22 1-16,0 20 0,0-21 16,0 1-16,0-1 0,0-21 0,0 22 15,0-1-15,22-21 0,-1 21 16,0-20-16,64 41 15,-64-63-15,21 0 0,-21 0 0,22 0 16,-1 0-16,0 0 0,1 0 16,-1-21-16,0 21 0</inkml:trace>
  <inkml:trace contextRef="#ctx0" brushRef="#br0" timeOffset="7560.76">12023 741 0,'0'0'0,"21"-21"15,-21 0-15,0-1 0,0 1 16,0 0-16,0 0 0,-21 21 0,-1-21 15,1 0-15,0 21 0,0 0 0,-21 0 16,20 0-16,1 0 0,-21 0 16,21 0-16,-22 0 0,22 21 0,-21 0 15,21 0-15,0 0 16,-1 0-16,-20 22 0,42-22 0,-21 21 16,0-21-16,21 22 0,-21-1 0,21-21 15,0 22-15,0-22 0,0 0 16,0 21-16,0-21 0,0 1 0,21-1 15,0-21-15,21 0 16,-21 0-16,64 0 16,-64-21-16,0 21 15,22-22-15,-22-20 0,0 21 0,21-21 16,-20 20-16,-1-20 0,0 0 0,0-1 16,0 1-16,0 21 0,-21-21 15,0 20-15,22 1 0,-22 0 0,0 0 16,-22 21 15,22 21-31,-21 0 0,0 0 16,21 1-16,0-1 0,-21 21 15,21-21-15,-21 22 0,21-22 0,0 21 16,0-21-16,0 22 0,0-22 16,0 0-16,0 21 0,21-21 0,0 1 15,0-1-15,0 0 0,1-21 16,20 0-16,-21 0 0,21 0 15,-20 0-15,20 0 0,-21 0 0,64-42 16,-64 20-16,21 1 16,-21-21-16,1 0 0,20-1 0,0-63 15,-21 64-15,1-21 16,-1 20-16,-21-20 0,21-1 16,0-42-16,0 43 0,-21 21 15,0-1-15,0 1 0,0 0 16,0 20-16,0 1 0,0 0 0,0 0 15,-21 21 1,0 42-16,0-21 0,0 22 16,21-1-16,-22 0 0,1 1 0,21-1 15,-21 22-15,21-22 0,0 0 16,0 22-16,0-22 0,-21 0 16,21 22-16,0-22 0,0 1 15,0-1-15,0 0 0,0-21 0,21 43 16,0-43-16,-21 0 0,21 0 15,1 1-15,-1-22 0,21 0 16,-21 0-16,0 0 0,43 0 16,-22 0-16,-21-22 15,22 1-15,-22-21 0,0 21 0,21 0 16,1-64-16,-22 43 16,0 20-16,0-20 0,-21 21 0,0 0 15,21-22-15,-42 65 31,0-1-15,21 21-16,-21-21 0,21 22 16,-21-22-16,21 21 0,-21 0 15,21-20-15,0 20 0,0 0 16,0 1-16,0-22 0,0 0 16,21 0-16,0-21 0,0 21 0,0-21 15,0 0-15,1 0 0,20 0 16,-21 0-16,0 0 0,22 0 15,-1 0-15,-21-21 0,64-42 16,-64 41-16,21 1 0,1-21 16,-22 0-16,0 20 0,21-20 0,1-21 15,-22 20-15,-21 22 0,0 0 16,21 0-16,-21 0 16</inkml:trace>
  <inkml:trace contextRef="#ctx0" brushRef="#br0" timeOffset="7806.77">12467 529 0,'0'0'0,"-21"0"0,-21 0 0,20 0 16,1 0-16,21 21 0,21-21 31,1 0-31,-1 0 0,21 0 15,-21 0-15,22 0 0,-1-21 16,0 21-16,22-21 0,-22 21 0,43-21 16,-43 21-16,0 0 15,1-21-15,-22 21 0,0 0 0,0-21 16,0 21-16,1 0 0,-22-22 0</inkml:trace>
  <inkml:trace contextRef="#ctx0" brushRef="#br0" timeOffset="8356.64">15346 572 0,'0'0'16,"21"-22"-16,0 22 0,0-21 0,0 0 15,1 21-15,20-21 0,-21 21 16,21-21-16,-20 0 0,-1-1 0,21 1 15,-21 0-15,0 0 0,1 0 16,-22 0-16,0-43 0,0 43 16,0 0-16,-22 0 0,1-1 15,0 1-15,-64 21 0,43 0 16,0 0-16,-64 21 16,64 1-16,-22 20 0,22 0 15,-22 1-15,22-1 0,0 0 0,-64 64 16,85-42-16,-43 41 15,22-41-15,42-22 0,0 22 16,0-22-16,0 0 0,0 1 16,0-1-16,0 0 0,21 1 0,21-1 15,1-21-15,-22 0 0,21 1 16,0-1-16,1-21 0,-1 0 16,22 21-16,-22-21 0,0 0 0,1 0 15,20 0-15,-21-21 0,1 21 16,20-21-16,-20-1 0,20 1 15</inkml:trace>
  <inkml:trace contextRef="#ctx0" brushRef="#br0" timeOffset="8801.58">16573 614 0,'0'0'0,"22"0"0,-22-21 0,0 0 15,0-1 1,-22 22-16,1 0 0,0 0 0,-21 0 15,21 0-15,-22 0 0,1 0 16,0 0-16,-1 0 0,1 0 0,0 22 16,-1-22-16,1 21 0,0-21 0,20 21 15,-20-21-15,21 21 16,21 0-16,-21-21 0,21 21 16,0 1-16,21-1 15,0 0-15,0-21 0,0 21 16,22 0-16,-22 0 0,21 1 0,1-1 15,-22 0-15,21 0 0,0 0 16,85 106 15,-127-106-31,0 1 0,0-1 0,0 0 16,-21-21-16,21 21 0,-42-21 16,21 21-16,-22-21 0,1 0 0,0 0 15,-1 0-15,1 0 0,0 0 0,-1 0 16,1 0-16,21 0 0,-21 0 15,20 0-15,1 0 0,0 0 0,21-21 16,-21 21-16,21-21 0,0 0 0,0 0 16,0-1-16,63-20 15,-41 21-15,20 21 0,0-21 16,1 0-16</inkml:trace>
  <inkml:trace contextRef="#ctx0" brushRef="#br0" timeOffset="9259.37">17272 677 0,'0'0'0,"63"-42"15,-41 42-15,-22-21 16,21 0-16,-21 0 0,0-1 16,0 1-16,-21 21 0,-1-21 15,1 21-15,0 0 0,0 0 16,0 0-16,-85 0 15,85 0-15,-22 21 0,1 0 0,21-21 16,-21 22-16,20-1 0,1 0 16,0 0-16,0 0 0,21 0 0,0 1 15,0-1-15,0 0 0,0 0 16,0 0-16,42 0 0,-21 1 0,43 20 16,-22-21-1,1 0-15,-22 0 0,21 1 0,0-22 16,43 42-16,-43-21 0,-20 0 15,20 0-15,-21-21 0,0 22 16,-21-1-16,0 0 0,0 0 16,0 0-16,-21 0 15,0-21-15,0 22 0,-22-22 16,1 21-16,21-21 0,-21 0 0,-1 21 16,1-21-16,-22 0 15,22 21-15,21-21 0,-21 0 0,20 0 16,1 0-16,0 0 0,0 0 15,21-21-15,0 0 16,0-22-16</inkml:trace>
  <inkml:trace contextRef="#ctx0" brushRef="#br0" timeOffset="10075.09">19473 593 0,'-21'0'0,"21"-21"15,0-1 1,0 1-16,0 0 16,0 0-16,0 0 0,21 0 15,-21-1-15,0 1 0,21 0 16,-21 0-16,22-21 0,-22 20 0,0 1 16,0 0-1,-22 21-15,1 0 0,0 0 0,-21 0 16,-1 0-16,1 0 0,0 21 0,-22 0 15,22 1-15,0-1 0,-1 21 16,1-21-16,-22 43 0,22-22 16,0 0-16,42 1 15,0-22-15,0 0 0,0 0 0,0 0 16,0 1-16,21-1 16,0 0-16,0 0 0,0 0 0,1-21 15,20 0-15,0 21 0,22-21 16,-22 0-16,22 0 0,-22 0 0,64 0 15,-64-21-15,0 21 16,-20 0-16,20 0 0,-21 0 0,-21-21 16,-21 21-1,0 0-15,-22 0 0,22 0 16,-21 0-16,0 0 0,-1 21 0,1 0 16,0-21-16,-1 22 0,22-22 15,-21 21-15,21 0 0,-1-21 0,1 21 16,21 0-1,0 0-15,21-21 16,1 0-16,20 22 0,-21-22 16,21 0-16,1 0 0,-1 0 0,0 21 15,1-21-15,-1 21 0,0-21 16,-20 21-16,20 0 0,-21-21 16,0 21-16,-21 22 0,0-22 0,0 0 15,0 21-15,-21-20 0,0 20 16,-21-21-16,20 21 0,-20-20 0,0 20 15,-1-21-15,1 21 0,0 1 0,-1-22 16,22 21-16,-21-21 0,21 22 16,0-22-16,-1 0 0,1 0 0,0 22 15,21-22 1,21-21 0,0 0-16,22 0 0,-1-21 0,0-1 15</inkml:trace>
  <inkml:trace contextRef="#ctx0" brushRef="#br0" timeOffset="10518.86">21844 254 0,'0'0'0,"0"-21"0,-42-64 31,42 64-31,-22 21 0,22 21 16,0 0-1,0 22-15,22-1 0,-1 0 16,0 22-16,0-22 0,0 22 0,0-1 16,1 1-16,-1-1 15,21 1-15,-21-1 0,0 1 0,1-1 16,-22 1-16,21-22 0,0 22 16,-21-22-16,0-21 0,0 21 15,0-20-15,0-1 0,0 0 0,0 0 16,0-42-1,0 0 1,0-22-16,0 22 16,0-21-16</inkml:trace>
  <inkml:trace contextRef="#ctx0" brushRef="#br0" timeOffset="10775.22">22437 360 0,'0'0'16,"0"-42"-16,0 20 0,21 1 0,-21 0 0,0 0 15,-21 21 1,-1 0-16,1 21 0,-21 0 0,21 0 16,-22 22-16,1-22 0,0 21 15,-1 1-15,1-1 0,-21 0 0,20 1 16,-20 20-16,-1-21 16,22 22-16,-22-22 0,22 1 0,0 20 15,-1-21-15,1 1 0,21-22 0,0 21 16,0-21-16,21 1 0,0-1 15,0 0-15,0 0 0,21-21 0,0 0 16,0 0-16,21 0 0,43 0 16,-43 0-16,1-21 0</inkml:trace>
  <inkml:trace contextRef="#ctx0" brushRef="#br0" timeOffset="11127.02">22479 868 0,'0'0'0,"42"-21"0,-42 0 0,43-22 31,-43 64-15,0 1-16,0-1 15,-22 0-15,1 21 0,0 1 16,21-1-16,-21 21 0,21 1 16,-21-22-16,0 22 0,21-1 0,0 1 15,0 20-15,-22-20 0,1 21 0,21-1 16,0 1-16,-21 0 0,0-1 15,0 1-15,0 0 0,21-1 0,-22 1 16,1 0-16,0-22 0,0 22 0,0-22 16,0 1-16,-1-1 0,-20 43 15,21-64-15,0 1 16,-22 20-16,22-42 0,0 1 16,21-1-16,-21-21 15,21-21 1,0-1-16,21 1 0,0-21 15,0-22-15,1 22 0,20-21 16,0-1-16</inkml:trace>
  <inkml:trace contextRef="#ctx0" brushRef="#br0" timeOffset="11456.34">22542 1207 0,'0'0'0,"-21"-43"0,0-20 0,21 20 16,-21 1-16,21 0 0,0-1 15,-21 1-15,21 21 0,0-21 16,0 20-16,0 1 0,21 0 0,0 0 16,0 0-16,0 0 0,1 21 15,20 0-15,-21 0 0,21 0 0,22 0 16,-43 0-16,0 21 16,0-21-16,1 21 0,-22 21 0,0-21 15,0 22-15,0-22 0,0 21 16,-22-21-16,1 22 0,0-22 0,0 21 15,-43 1-15,43-22 16,-42 21-16,42-42 0,-1 21 16,1-21-16,0 0 15,0 0-15,21-21 32,21 0-17,0 0-15</inkml:trace>
  <inkml:trace contextRef="#ctx0" brushRef="#br0" timeOffset="11927.47">23368 677 0,'0'0'0,"0"-21"0,0 0 0,0 0 16,-21 0-16,0 21 15,-1 0-15,1 0 0,0 0 16,0 0-16,0 0 0,0 21 0,-1 0 15,1 0-15,-21 0 0,21 1 16,0 20-16,-22 21 0,22-41 16,0 20-16,21-21 0,0 21 15,0-20-15,0 41 0,0-42 16,0 0-16,0 1 16,21-22-16,0 0 15,0 0-15,1 0 0,-1 0 16,0-22-16,0 1 0,21 0 15,-20 0-15,-1-21 0,0-1 0,0 22 16,0-21-16,0-1 0,1 22 16,-22-21-16,0 21 0,0 0 0,21-1 15,-21 44 1,-21-1 0,21 0-16,-22 0 0,22 21 15,0-20-15,-21 20 0,21-21 0,0 0 16,0 22-16,0-22 0,0 0 15,0 0-15,0 0 0,0 0 16,0 1-16,0-1 0,21 0 16,1-21-16,-1 0 15,0-21-15,21 0 0,-21-1 16,1 1-16</inkml:trace>
  <inkml:trace contextRef="#ctx0" brushRef="#br0" timeOffset="12219.08">23834 360 0,'0'0'0,"21"-42"0,-21-22 16,0 1-16,0 20 0,0-20 16,0-1-16,0 43 0,-21 21 31,-1 0-31,1 42 16,21 1-16,-21 20 0,0 1 15,21-1-15,-21 1 0,0-1 16,-1 1-16,22-22 0,-21 22 0,21-22 15,-21 21-15,21-20 0,0 20 16,-21-20-16,21-1 0,0 0 0,-21-21 16,21 22-16,0-22 0,0 0 15,0 0-15,21-21 16,0 0-16,0 0 16,0-21-16,1-21 0,-1 21 0,0-22 15,0 1-15,0 0 0,22-1 16</inkml:trace>
  <inkml:trace contextRef="#ctx0" brushRef="#br0" timeOffset="12690.81">24215 0 0,'0'0'15,"21"0"-15,-21 42 47,0 1-47,0-1 0,-21 22 16,21-22-16,-22 0 0,1 22 0,21-22 15,-21 22-15,0-22 0,0 0 16,21 1-16,-21 20 0,-1-21 16,22 1-16,0-1 0,-21 0 15,21-20-15,-21 20 0,21-21 16,0 0-16,0 0 16,0 1-16,0-44 31,0 1-31,0 0 0,0-21 0,0 21 15,0-22-15,0 22 0,0-21 0,21-1 16,0 22-16,1-21 0,-1 0 16,21-1-16,-21 1 0,22 0 0,-22 20 15,21-20-15,-21 21 0,22 21 16,-1 0-16,-21 0 0,0 0 16,22 21-16,-22 0 0,0 0 15,-21 43-15,21-22 0,-21-21 16,0 64-16,0-43 15,-21 1-15,21-1 0,-21 0 0,0-20 16,-1 20-16,1 21 0,21-41 16,-21-1-16,21 0 0,-21-21 15,0 0 1,21-21 0,-21 0-16</inkml:trace>
  <inkml:trace contextRef="#ctx0" brushRef="#br0" timeOffset="12893.21">23622 381 0,'0'0'0,"-21"0"0,0 0 0,42 0 47,21 0-47,0 0 15,1 0-15,-1 0 0,0 0 0,1 0 16,-1 0-16,0-21 0,1 21 0,-22 0 16</inkml:trace>
  <inkml:trace contextRef="#ctx0" brushRef="#br0" timeOffset="13651.77">26310 614 0,'0'0'0,"-63"0"16,84 0 31,0-21-47,0 21 15,0-21-15,22 21 0,-1-22 16,0 22-16,1-21 0,20 0 15,-21 0-15,1 0 0,-1 0 0,0-1 16,-20-20-16,-1 21 0,0-21 16,-21 20-16,0-20 0,-21 21 0,0 0 15,-22 0-15,1-1 0,-85 1 16,85 21-16,-22 0 0,-63 21 16,85 22-16,-22-22 15,22 21-15,0-21 0,-1 22 16,22-1-16,-21 0 0,21-20 0,21 20 15,0 43-15,0-64 0,21 21 16,21 0-16,0 1 16,-20-22-16,20 0 0,0 0 15,1 0-15,-22-21 0,21 22 16,0-22-16,1 0 0,-1 0 0,-21 0 16,0 0-16,1 0 0,-1 0 15,-21-22-15,0 1 0,-21 0 16,-1 21-16,1-21 0,-21 21 0,0 0 15,-1 0-15,1 0 0,-22 0 16,22 0-16,0 0 0,-22 21 0,22 0 16,0 0-16,-1 22 0,1-22 15,0 21-15,20 1 0,1-1 0,21-21 16,0 21-16,0 1 16,0-22-16,0 21 0,21-21 0,1 1 15,20-1-15,-21 0 0,21 0 16,1 0-16,-1 0 0,0-21 0,1 0 15,-1 0-15,0 0 0,22 0 0,-22 0 16,1 0-16,20-21 0,-21 21 16,1-21-16,63-21 0</inkml:trace>
  <inkml:trace contextRef="#ctx0" brushRef="#br0" timeOffset="13918.62">26839 868 0,'0'0'0,"0"-21"0,0-22 0,0 22 0,21 0 16,-21 0-16,22 21 0,-22-21 15,21 21-15,0 0 0,0 0 16,0 0-16,0 0 0,1 0 0,-1 0 16,0 21-16,0 0 0,0 0 15,0 22-15,1-1 0,-1-21 0,-21 21 16,0 1-16,21-1 0,-21-21 16,0 22-16,0-1 0,0-21 0,0 21 15,0-20-15,0-1 0,0 0 16,0 0-16,0 0 0,0 0 15,-21-21 1,21-21 15,21 0-31,0-21 0,0 21 16</inkml:trace>
  <inkml:trace contextRef="#ctx0" brushRef="#br0" timeOffset="14123.5">27474 783 0,'0'0'0,"0"-21"0,0 0 15,-21 21-15,0 0 16,0 0-16,0 21 0,-22 0 16,22 0-16,-21 1 0,-1-1 0,-41 42 15,41-20-15,-20-22 16,21 21-16,-1-21 0,1 22 0,-22 20 16,22-42-16,21 0 15,0 1-15,0-1 0,21 0 16,21-21-16,0 0 15,0 0-15,21 0 0,1 0 16</inkml:trace>
  <inkml:trace contextRef="#ctx0" brushRef="#br0" timeOffset="14499.29">27792 720 0,'0'-21'31,"-21"21"-15,-1 21-16,1 0 0,0 21 15,0 1-15,0-1 0,0 0 16,21 22-16,-22-1 0,1 1 0,0-1 16,0 1-16,21 20 0,-21 65 15,0-65-15,21 1 0,-22 0 16,1 105-16,0-105 15,0-1-15,0 1 0,0 0 0,-1-1 16,1-20-16,-21 21 0,21-22 0,-22 1 16,22-1-16,-21 1 15,21-22-15,-22 0 0,22 1 0,0-22 16,0 0-16,0 0 0,0 21 16,169-190 15,-127 106-16,21-22-15,1 22 0,-1-21 16</inkml:trace>
  <inkml:trace contextRef="#ctx0" brushRef="#br0" timeOffset="14827.1">27707 910 0,'0'0'0,"-63"-190"31,63 169-31,0-1 0,0 1 16,21 0-16,0 21 0,21 0 16,-21 0-16,22 0 0,-1 0 0,0 0 15,22 0-15,-22 0 0,1 21 16,-1 0-16,-21 1 0,21-1 0,-20 0 16,-22 0-16,0 21 0,0-20 15,0 20-15,-22-21 0,1 21 16,-21-20-16,21-1 0,-22 0 15,1 0-15,0 0 0,21 0 0,-22-21 16,1 22-16,21-22 0,-43 21 16,43-21-16,0 0 15,42 0 1,0 0 0,0-21-16,22-1 0,-1 1 15</inkml:trace>
  <inkml:trace contextRef="#ctx0" brushRef="#br0" timeOffset="15259.85">28363 868 0,'0'0'0,"-21"-21"0,21 0 0,-21-1 0,21 1 16,0 0-16,0 0 0,0 0 15,0 0-15,0-1 0,0 1 16,21 21-16,0-21 0,0 21 15,1 0-15,-1 0 0,0 0 0,21 0 16,-21 0-16,1 0 0,20 0 16,-21 0-16,0 0 0,0 21 0,1 0 15,-1 1-15,0-1 0,-21 0 16,21 0-16,-21 21 0,0-20 16,0 41-16,-21-21 0,0-20 15,21-1-15,-21 0 0,-1 0 16,1 0-16,21 0 0,-21-21 15,21 22-15,-21-22 16,21-22 0,21 1-1,0 0-15,-21 0 0,21-21 16,1 20-16,-1-20 0,0 21 16,0-21-16,0-1 0,0 22 0,1 0 15,-1-21-15,0 20 0,0 1 16,0 0-16,0 21 0,1-21 0,20 0 15,-21 21-15,0 0 0,43 0 16,-43 0-16,21 0 0</inkml:trace>
  <inkml:trace contextRef="#ctx0" brushRef="#br0" timeOffset="17463.59">29231 783 0,'0'0'0,"-21"21"16,21 1-16,0-1 0,21-21 31,0 0-15,-21-21-16,21-1 0,1 22 15,-1-21-15,0 0 0,0 0 0,0 0 16,0 0-16,-21-1 0,0 1 16,0 0-16,0 0 0,0 0 15,0 0-15,-21 21 16,0 21-1,-21 0-15,21 0 16,-1 0-16,1 0 0,0 1 0,0 20 16,0-21-16,0 0 0,-1 22 15,1-22-15,0 0 0,21 21 0,0-21 16,-21 1-16,21-1 16,0 21-16,0-21 15,0 0-15,21-21 0,0 0 16,0 0-16,1 0 0,20 0 0,-21 0 15,21 0-15,1 0 0,-1-21 16,22 0-16,-22-21 0,0 21 0,1-22 16,-1 1-16,21 21 0,-20-22 15,-1 1-15,0 0 0,-20 21 16,-1-22-16,0 22 0,-21 0 16,0 0-16,0 0 0,0-1 15,-21 22-15,0 0 16,-1 0-16,1 22 0,0-1 15,0 0-15,21 0 0,0 0 16,-21 22-16,21-22 16,0 0-16,0 0 0,0 21 0,0-20 15,0 20-15,0-21 0,0 0 16,0 22-16,0-22 0,0 0 0,0 0 16,0 0-16,0 0 15,-21-21 16,21-21-15,-22 0-16,22 0 0,-21 0 16,21 0-16,-21-1 15,0 22 1,0 0 0,21 22-16,0-1 15,0 0-15,0 0 16,21-21 15,0 0-31,0 0 0,0 0 16,22 0-16,-1 0 0,0 0 15,1 0-15,20-21 0,-20 0 0,20 0 16,-21-1-16,1 1 0,63-42 16,-64 20-16,0 22 15,-21-21-15,22 21 0,-22-22 16,21 1-16,-42 21 15,-21 21 1,0 0-16,0 0 0,0 21 16,-22 0-16,22 0 0,0 1 15,0-1-15,0 0 0,-1 21 0,22-21 16,-21 22-16,21-22 0,0 21 16,0-21-16,0 1 0,0-1 0,0 21 15,0-21-15,21-21 0,1 21 16,-22 1-16,21-22 0,-21-22 47,0 1-47,0 0 15,0 0-15,-21 0 0,21 0 16,-22 21-16,1 0 0,0 0 16,21 21 15,0 0-31,0 0 15,21-21-15,0 21 0,-21 0 16,43-21-16,-22 0 0,0 0 16,0 0-16,22 0 0,-1 0 0,-21 0 15,21 0-15,1 0 0,-1-21 16,-21 0-16,22 0 0,-22-21 16,21 20-16,-21-20 0,22 0 15,-22-1-15,0 1 0,21-21 16,-21 41-16,1 1 0,-22 0 15,0 0-15,0 0 16,0 42 0,0 0-1,-22 0-15,1 0 0,21 1 16,0-1-16,-21 0 0,0 0 16,21 0-16,-21 0 0,21 22 0,0-22 15,0 0-15,0 0 0,0 0 16,0 1-16,0-1 15,0 0-15,21-21 0,0 0 0,0 0 16,0 0-16,1 0 16,20 0-16,-21-21 0,0 21 0,22-21 15,-22-1-15,0-20 0,21 21 16,-21-21-16,1 20 0,20 1 0,-21 0 16,0 0-16,0 0 15,1 0-15,-1 21 0,0 0 0,0 0 31,-21 21-31,-21-21 16,21 21-16,-21 0 0,0 0 16,-1 0-16,1 1 0,0-1 15,0 0-15,0 0 0,21 0 0,0 0 16,0 1-16,0-1 0,0 0 16,0 0-16,0 0 15,21-21 1,0 0-16,0 0 0,0 0 0,1 0 15,-1-21-15,0 0 0,0 0 16,0-22-16,0 22 16,-21 0-16,0 0 0,22-21 15,-22 20-15,0 1 0,0 0 0,0 0 16,0 0-16,0 0 0,0-1 16,0 1-1,0 0 1,21 21-1,0 0 1,0 0-16,0 0 0,0 0 16,22 0-16,-22 0 0,0 0 0,21 0 15,-20 0-15,20 0 0,-21 0 16,0 0-16,0 0 0,1 0 16,-1 21-16,-21 0 0,0 1 15,0-1-15,0 0 0,0 21 16,0-21-16,0 1 0,0 20 15,0-21-15,0 21 0,-21 1 16,21-22-16,0 0 0,0 21 0,-22-20 16,1-1-16,21 0 0,-21 0 15,21 0-15,0 0 0,0-42 47,0 0-47,0 0 0,0-21 16,0 20-16,0-20 0,21 21 15,0-21-15,1-1 0,-1 1 16,0 21-16,21-22 0,-21 1 16,22 21-16,-1-21 0,0 20 0,1 1 15,-1 0-15,0 21 0,1 0 16,20 0-16,-20 0 0,-1 0 0,0 0 16,1 21-16,-1 0 0,-21 1 15,0-1-15,-21 0 0,0 21 16,0 43-16,0-64 0,-21 21 15,0 1-15,0-22 0,0 21 16,-43 22-16,43-43 0,0 0 16,0 0-16,-1-21 15,1 21-15,0-21 0,0 0 32,21-21-17,0 0-15,0 0 0</inkml:trace>
  <inkml:trace contextRef="#ctx0" brushRef="#br0" timeOffset="17671.47">31200 254 0</inkml:trace>
  <inkml:trace contextRef="#ctx0" brushRef="#br0" timeOffset="18590.93">9292 2328 0,'-21'-42'16,"0"42"-16,0 0 16,-1 21-1,1 0-15,21 22 16,0-22-16,0 21 0,-21-21 0,21 22 15,-21-1-15,21 0 0,0 1 16,0-22-16,-21 21 0,0 1 0,21-22 16,-22 0-16,22 0 0,0 0 0,-21 0 15,21 1-15,-21-22 16,21-22 15,0 1-31,0 0 0,21-21 0,0 21 16</inkml:trace>
  <inkml:trace contextRef="#ctx0" brushRef="#br0" timeOffset="18942.74">9229 1905 0,'0'0'16,"0"-42"-16,-22 42 0,1-21 16,-21 21-16,21 0 0,-43 0 15,43 0-15,0 0 0,0 21 16,-22-21-16,22 21 0,21 0 0,-21 0 15,21 0-15,0 1 0,0-1 16,21 0-16,0-21 16,1 0-16,-1 0 0,0 0 0,21 0 15,-21 0-15,22-21 0,-22 0 16,21-1-16,-21 22 0,22-63 16,-43 42-16,0-22 15,0 22-15,0 0 0,-21 0 0,-1 0 16,1 21-16,-21 0 0,21-21 15,-22 21-15,1 0 0,21 0 0,-21 21 16,-1 0-16,22 0 0,0 0 16,0 0-16,21 22 0,0-22 15,0 21-15,0 1 0,21-22 0,0 21 16,21-21-16,-20 22 0,20-22 16,-21 0-16,21 21 0</inkml:trace>
  <inkml:trace contextRef="#ctx0" brushRef="#br0" timeOffset="19403.48">9631 2244 0,'-21'0'32,"-1"0"-32,1 21 0,21 0 15,-21 0-15,0 22 0,21-22 16,-21 0-16,21 21 0,0-21 0,0 22 15,0-22-15,0 21 0,0-21 0,0 22 16,0-22-16,0 0 0,0 0 16,0 0-16,-21 1 0,21-1 15,-22-21 1,22-21 0,0-1-16,0 1 0,0-63 31,0 41-31,0 22 0,0-21 0,0-1 15,22 1-15,-1 0 0,21-1 0,0 22 16,1-21-16,-1 21 0,0-22 16,22 43-16,-1-21 0,1 21 0,63 0 15,-64 0-15,-20 21 0,20 1 16,-20-1-16,-1 0 0,-21 21 16,0 1-16,0-1 0,-21 0 0,0 1 15,0-1-15,-21-21 0,0 21 16,0 1-16,-21-22 0,20 21 15,-20-21-15,21 1 0,0-1 0,0 0 16,-1-21-16,44 0 16,20-21-16,-21 21 15</inkml:trace>
  <inkml:trace contextRef="#ctx0" brushRef="#br0" timeOffset="19903.18">12361 2096 0,'0'0'15,"21"-22"-15,43-105 16,-64 106-16,0 0 16,0-21-16,0-1 15,0 22-15,-21 0 0,0 0 16,-1 21-16,1 0 0,-21 0 0,0 0 15,-1 0-15,-20 21 0,-43 21 16,42 1-16,1-1 0,21 0 16,-22 1-16,22-1 0,-1 0 0,22 22 15,-21-1-15,21-20 0,0 20 16,21 1-16,0-1 0,0 1 0,0-1 16,0 1-16,0-22 0,21 22 15,21-22-15,-21-21 0,22 21 0,-1-20 16,64 20-16,-43-21 0,1-21 15,-1 0-15,1 0 16,20 0-16,43-21 0,-63 0 16,-1-22-16,1 22 0,-1-21 0,1 0 15</inkml:trace>
  <inkml:trace contextRef="#ctx0" brushRef="#br0" timeOffset="20431.41">13420 1609 0,'0'0'0,"0"-43"0,0 22 0,-22-21 16,1 21-16,0 0 0,0 21 0,0 0 16,0 0-16,-1 0 0,-20 0 15,21 42-15,0-21 0,0 21 16,-1 22-16,1-1 0,0-20 16,0 41-16,21-20 0,-21-1 0,0 64 15,-1-63-15,1-1 16,0 64-16,0-63 0,0-1 15,21 1-15,-21-1 0,-1-20 16,1-1-16,21 0 0,0-20 0,-21 20 16,21-21-16,-21 21 0,21-63 47,0-21-47,0 21 0,0 0 15,0-22-15,21 1 16,0 0-16,0-1 0,1-20 0,20 20 15,-21 1-15,21 0 0,1 21 16,-1-22-16,0 22 0,1 0 0,-1 0 16,0 21-16,1 0 0,-1 0 0,-21 0 15,22 0-15,-22 21 0,21 21 16,-21 1-16,-21-22 0,0 21 16,0 0-16,0-20 0,0 20 0,0 0 15,0 1-15,-21-22 0,0 0 16,-21 42-16,20-41 0,1-1 15,-21 21-15,42-21 16,-21-21-16,42-21 31,0 0-15,-21 0-16,42 0 0</inkml:trace>
  <inkml:trace contextRef="#ctx0" brushRef="#br0" timeOffset="20818.2">13568 2350 0,'0'0'0,"0"-22"0,0 1 0,0 0 16,0 0-16,0 0 15,21 21-15,0-21 0,0 21 16,0 0-16,1 0 16,-1 0-16,0 0 0,0 0 15,43 0-15,-22 21 0,-21 0 16,43 21-16,-43-21 15,0 22-15,0-22 0,0 21 0,-21-21 16,0 22-16,0 20 0,0-42 16,0 1-16,-21-1 0,0 0 15,-43 42-15,43-63 16,0 0-16,0 22 0,0-22 16,0 0-16,21-22 15,0 1 1,0 0-16,0 0 0,0 0 0,0-22 15,0 22-15,21-21 0,-21 21 16,21-22-16,0 22 0,0 0 0,0-21 16,1 21-16,-1 21 0,21-22 15,-21 1-15,0 0 0,22 21 0,-22-21 16,21 0-16,1 21 0,-22-21 0,42 21 16</inkml:trace>
  <inkml:trace contextRef="#ctx0" brushRef="#br0" timeOffset="21815.53">14584 2180 0,'0'21'16,"0"1"-16,-21-22 15,-1 21-15,1 0 0,0 0 16,0 21-16,-64 43 16,64-43-16,0-20 0,21 20 15,-21-21-15,21 0 0,-21 22 16,21-22-16,0 0 0,0 21 15,0-21-15,21-21 0,0 0 16,0 22-16,0-22 0,22 0 16,-1 0-16,-21 0 0,21 0 0,-20-22 15,-1 1-15,0 21 0,21-42 16,-21 21-16,-21-22 16,0 1-16,0 0 0,0 21 15,0-22-15,0 22 0,0 0 16,-21-21-16,0 20 0,0 1 15,0-21-15,21 21 16,0 0 0,21-1-16,0 22 15,0-21-15,0 21 0,1 0 16,20 0-16,-21 0 0,0 0 0,22 0 16,-22 0-16,21 0 0,-21 0 15,22 21-15,-22 1 0,21-1 16,-21 0-16,0 21 0,22-21 0,-43 1 15,0 20-15,0 0 0,0 22 16,0-43-16,0 0 0,0 43 16,-21-43-16,-22 42 15,43-42-15,0 1 0,-21-22 16,21 21-16,-21-21 0,0 0 47,21-21-47,0-1 0,0 1 15,0 0-15,0 0 0,0-21 16,21 20-16,-21-20 0,21 0 16,0-1-16,22-41 0,-22 63 15,0-22-15,42 1 0,-20 0 16,-22 20-16,21 22 0,-21-21 16,85 0-16,-85 21 15,1 0-15,20 0 0,-21 21 16,0 0-16,0 1 0,22 41 15,-22-42-15,-21 22 0,21 20 16,-21-21-16,0-20 0,0 20 16,0-21-16,0 43 15,0-43-15,-21 0 0,0-21 16,21 21-16,-21-21 16,-1 0-16,1 0 0,0-21 15,21 0 1,0 0-16,0-1 0,0 1 15,0 0-15,0 0 0,21-21 0,0 20 16,1-20-16,-1 21 0,21-21 0,-21 20 16,22-20-16,-22 21 0,21 0 15,85-22-15,-85 43 16,43 0-16,-64 0 16,22 0-16,-1 43 15,-42-22-15,0 0 0,0 21 16,0 1-16,0-22 0,0 21 15,0-21-15,-21 1 0,0 20 0,-1-21 16,1 0-16,0 0 0,21 1 16,-21-1-16,0-21 0,21 21 0,21-21 47</inkml:trace>
  <inkml:trace contextRef="#ctx0" brushRef="#br0" timeOffset="22188.13">16404 2519 0,'0'-21'32,"21"21"-17,0 0-15,-21-21 0,64-1 16,-43 22-16,0-21 0,0 0 15,22 0-15,-22 0 0,21-22 16,-42 22-16,21-21 16,-21 21-16,-21 21 15,0 0-15,0 0 16,-21 0-16,20 0 0,-20 21 0,0 0 16,-1 0-16,22 0 15,-21 22-15,21-22 0,0 21 0,-1-21 16,-20 43-16,42-22 0,0-21 15,0 1-15,0-1 16,64 42-16,-43-42 0,21 1 16,-21-22-16,22 0 0,-22 0 15,106 0-15,-106 0 16,21-22-16,22-20 0,-43 21 16</inkml:trace>
  <inkml:trace contextRef="#ctx0" brushRef="#br0" timeOffset="22695.05">17822 1926 0,'0'0'16,"21"-21"-16,-21 0 0,0 0 0,0 0 15,0-1-15,-21 22 16,0 22 0,21-1-16,-21 0 0,0 0 0,-22 64 15,1-43-15,21 0 16,0 1-16,0-1 0,-1 0 15,1 1-15,0-1 0,0 0 0,0 1 16,0 41-16,-1-41 0,22-22 16,0 0-16,0 0 15,0 43-15,22-64 16,-1 0-16,-21-21 16,21-1-16,0 1 0</inkml:trace>
  <inkml:trace contextRef="#ctx0" brushRef="#br0" timeOffset="23264.12">17674 2074 0,'0'0'0,"0"-42"0,0 0 16,0-1-16,21 1 0,-21 0 15,21 21-15,-21-22 0,22 22 0,-22 0 16,0 0-16,21 0 0,21-22 16,-21 22-16,0 21 0,1 0 15,-1 0-15,0 0 0,0 0 16,43 21-16,-22 0 0,-21 22 15,0-22-15,0 21 16,1 1-16,-22 41 0,0-41 16,-43 41-16,22-41 15,-21-22-15,-43 42 0,43-20 16,-1-22-16,1 0 0,0-21 0,-1 21 16,22-21-16,-21 0 15,21 21-15,0-21 0,42-21 47,0 21-47,21 0 0,-21 0 0,22 0 16,-1 0-16,0 0 0,1 0 15,-1 0-15,0 0 0,22 21 0,21 0 16,-43 22-16,0-22 16,1 0-16,-22 21 0,0 1 15,0-22-15,-21 21 0,0 1 0,0-22 16,-21 21-16,0 0 0,0-20 15,-64 20-15,21-21 0,22 0 16,-21 0-16,-43 1 0,63-22 16,-20 21-16,21-21 0,-22 0 15,22 0-15,-43 0 0,64-21 16,-43-1-16,43 1 16,0 0-16,0 0 15,21 0-15,0 0 0,0-1 0,0 1 16,21 0-16,0 21 0,22-21 15,-22 21-15,21-21 0,-21 21 16,64-21-16,-43 21 16</inkml:trace>
  <inkml:trace contextRef="#ctx0" brushRef="#br0" timeOffset="23665.88">18224 2371 0,'0'0'0,"0"-21"0,0-1 16,0 1-16,0 0 0,22 21 16,-1 0-16,0-21 15,0 21-15,21 0 0,-20 0 16,20 0-16,-21 0 0,21 21 16,1 0-16,-1 0 0,-21 1 15,22-1-15,-22 21 0,0-21 0,0 22 16,0-1-16,-21-21 0,0 64 15,0-64-15,0 21 0,-21 1 16,0-22-16,0 0 0,0 0 16,-1-21-16,1 0 0,0 0 15,0 0-15,0 0 16,21-21 0,0 0-16,0 0 0,0-1 15,0 1-15,0-21 0,0 21 16,21 0-16,0-22 0,0 22 0,0 0 15,1-21-15,20 20 0,-21 1 16,0 0-16,0 0 0,22 0 0,-22 21 16,0-21-16,21 21 0,-20 0 0,-1 0 15,21-22-15</inkml:trace>
  <inkml:trace contextRef="#ctx0" brushRef="#br0" timeOffset="24088.64">19262 2286 0,'0'-21'15,"0"0"1,-22 21-16,1 0 16,0 0-16,0 0 0,0 21 0,0 0 15,-1 0-15,1 0 0,0 1 16,0 20-16,0 0 0,-43 64 16,43-64-16,21 1 0,0-22 15,0 21-15,0-21 0,0 1 16,0 20-16,0-21 0,21 21 15,0-42-15,1 0 16,20 0-16,-21 0 0,0 0 16,22 0-16,-1 0 0,0-21 0,1 21 15,-1-21-15,0 0 0,-21 0 16,22 0-16,20-43 16,-42 22-16,-21-1 0,0 1 15,0 0-15,0-1 0,0 1 0,0-21 16,-21 41-16,0 1 0,0 0 15,-21 21-15,20 0 0,-20 0 16,0 0-16,21 0 0,-43 21 16,22 0-16,21 1 0,-1 20 15,1-21-15,-21 106 16,42-106 0,0 22-16,0-22 0,0 0 15,21 0-15,0-21 0</inkml:trace>
  <inkml:trace contextRef="#ctx0" brushRef="#br0" timeOffset="24667.31">19833 2371 0,'0'0'16,"21"-21"-16,-21-1 0,21 1 0,-21 0 16,0 0-16,-21 42 31,0 0-31,0 0 15,0 1-15,0 20 0,-1-21 0,22 21 16,-21 1-16,0-1 0,0 0 16,21-20-16,0 20 0,0-21 0,0 21 15,0-20-15,0-1 0,21-21 32,0 0-32,0 0 0,1 0 15,-1-21-15,0-1 0,0 1 16,0 0-16,0 0 0,1 0 0,41-64 15,-42 43 1,0 21-16,-21-1 0,0 1 0,22 21 16,-1 0-1,-21 21 1,0 1-16,0-1 0,0 21 16,0-21-16,0 0 0,0 1 0,-21 20 15,21-21-15,0 43 16,0-43-16,42-21 15,-21 21-15,0-21 0,0 0 16,1 0-16,-1 0 0,21 0 0,-21-21 16,0 0-16,1-1 0,-1 1 15,0 0-15,0-21 0,-21-43 16,21 43-16,-21-1 0,0 1 16,0 0-16,0 21 0,0-22 15,0 22-15,0-21 0,-21 21 0,0-1 16,0 1-16,0 21 15,-1 0-15,1 0 0,0 0 16,0 0-16,21 21 16,0 1-16,0-1 15,0 0-15</inkml:trace>
  <inkml:trace contextRef="#ctx0" brushRef="#br0" timeOffset="25053.09">20828 2350 0,'0'0'0,"21"0"0,0-22 0,0 22 16,-21-21-16,0 0 15,-21 21 1,0 0-16,0 0 0,-21 0 16,20 0-16,1 0 0,0 0 15,0 0-15,0 0 0,-22 21 0,43 0 16,-21 1-16,21-1 15,0 0-15,0 0 0,21 0 16,1 0-16,-1 1 0,0 20 0,0-21 16,0 0-16,22 0 0,-22 1 15,21 20-15,-42-21 16,21 0-16,-21 0 0,0 1 16,-21-1-1,0-21-15,0 0 0,0 0 0,-22 0 16,22 0-16,-21 0 0,-1 0 15,1 0-15,0 0 0,21 0 0,-22 0 16,22 0-16,0 0 0,21-21 31,21 21-31,0 0 0,0 0 0,22-22 16,-1 22-16</inkml:trace>
  <inkml:trace contextRef="#ctx0" brushRef="#br0" timeOffset="25398.89">21188 2561 0,'0'-21'0,"0"-42"31,0 41-31,0 1 0,0 0 16,0 0-16,21 0 15,-21 0-15,21 21 0,-21-22 16,0 1-1,-21 21 1,21 21 0,-21 1-16,0-1 0,-1 0 0,1 0 15,0 0-15,0 0 0,0 22 16,0-22-16,-1 21 0,22-21 0,0 1 16,0-1-16,0 21 0,0 0 15,0-20-15,22-1 16,20 0-16,-21-21 15,0 21-15,22-21 0,-1 0 0,21 0 16,-20 0-16,-1 0 16,0 0-16,1-21 0</inkml:trace>
  <inkml:trace contextRef="#ctx0" brushRef="#br0" timeOffset="25779.67">21675 2625 0,'0'0'0,"0"-21"0,0-128 31,0 128-31,0-21 0,0 21 15,0 0-15,0-1 0,0 1 0,0 0 16,21 21 0,0 0-16,0 0 0,0 0 0,0 0 15,22 0-15,-22 21 0,0 0 0,0 1 16,0-1-16,1 0 16,-1 21-16,0 22 0,0-43 15,-21 21-15,0-21 0,0 22 16,0 20-16,0-42 0,0 1 15,0 20-15,-21-42 0,0 21 16,0-21-16,-1 0 16,1 0-16,0 0 15,0 0-15,21-21 16,0 0-16,0 0 0,0-22 16,21 22-16,43-42 15,-43 20-15,21 1 0,-21 0 16,22-1-16,-1 1 0,0 21 0,-21 0 15,22-22-15,-1 22 16,-21 0-16,0 21 0,1 0 0</inkml:trace>
  <inkml:trace contextRef="#ctx0" brushRef="#br0" timeOffset="27287.81">1799 3048 0,'0'0'0,"-42"0"0,-1 21 0,1-21 16,-21 43-16,20-43 0,22 21 16,0-21-16,-21 21 15,20-21-15,22 21 0,0 0 16,22-21 0,-1 21-16,0-21 15,21 0-15,-21 0 0,22 0 16,-1 22-16,0-22 0,22 0 0,-22 0 15,22 0-15,-1 0 0,1 0 16,20 21-16,-20-21 0,42 0 0,-22 0 16,22 0-16,0 0 0,0 0 0,0 0 15,0 0-15,21 0 0,-22 0 16,22 0-16,22 0 0,-22 0 0,0 0 16,0 0-16,0 0 15,0 0-15,21 0 0,0 0 0,0 0 16,21 21-16,-20-21 0,-1 0 0,21 0 15,149 21-15,-149 0 16,0-21-16,1 0 0,-1 0 0,21 21 16,170-21-16,-169 0 0,-22 22 15,212-22-15,-190 0 0,-1 0 16,191 21-16,-190-21 16,20 0-16,170 0 0,-190 0 15,20 0-15,1 0 0,0 0 16,-1 0-16,1 21 0,0-21 15,-1 0-15,-20 0 0,21 0 0,-1 0 16,1 21-16,402-21 16,-403 21-16,1-21 0,190 0 15,-190 21-15,-22-21 0,22 0 16,0 0-16,-22 22 0,22-22 0,-22 0 16,22 0-16,0 21 0,-1-21 15,-20 0-15,21 0 0,-1 21 0,-20-21 16,20 0-16,1 0 0,-21 0 0,-1 0 15,1 21-15,20-21 16,-20 0-16,-1 0 0,1 0 0,20 0 16,-20 0-16,190 0 0,-191 0 15,1 0-15,-1 0 0,1 0 16,21 0-16,169 0 0,-191 0 16,1 0-16,20 0 0,-20 0 15,20-21-15,-20 21 0,190-21 16,-169 0-16,-22 21 0,1-22 15,20 22-15,1-21 0,190 0 16,-190 0-16,-1 21 0,1 0 0,0 0 16,-1 0-16,1 0 0,21 0 15,-21 0-15,-1 0 0,1 21 16,0-21-16,-1 21 0,1 0 0,21 1 16,-43-1-16,22-21 0,0 21 15,-1 0-15,1-21 0,-22 21 0,22-21 16,211 21-16,-211 1 15,190-1-15,-211 0 0,20-21 16,170 42-16,-211-42 0,20 21 16,-42 1-16,22-22 0,-22 21 15,296 21-15,-317-21 16,-21 0-16,0-21 0,-21 22 16,-1-22-16,43 21 15,-63-21-15,-22 0 0,1 0 16,-22 0-16,0 0 0,0 0 0,-42 0 31,0 0-31,-22 0 0,-41 0 16,-1 0-16,0 0 0,-20 0 15,-1 0-15</inkml:trace>
  <inkml:trace contextRef="#ctx0" brushRef="#br0" timeOffset="28239.26">2836 4593 0,'0'0'0,"0"-127"32,0 106-32,0 0 0,0 0 15,0 0-15,0-1 0,0 1 16,0 0-16,0 42 31,0 0-31,0 22 16,0-22-16,0 21 0,0 1 15,0 41-15,0-41 0,0-1 16,0 21-16,-21-20 0,21 20 16,0 1-16,-21-22 0,21 0 0,0 22 15,0-22-15,0 1 0,0-22 0,0 21 16,0-21-16,0 0 0,0 1 16,0-44 15,0 1-31,21 0 15,-21 0-15</inkml:trace>
  <inkml:trace contextRef="#ctx0" brushRef="#br0" timeOffset="28559.08">3217 4868 0,'0'0'0,"0"22"0,0-1 0,0 0 15,0 0-15,0 0 0,0 0 16,21-42 15,-21 0-15,0 0-16,22 21 0,-22-21 16,21 0-16,-21-1 0,0 1 15,0 0-15,0 0 16,-21 21-16,-1 0 15,1 0-15,21 21 0,0 0 0,-21-21 16,0 21-16,21 1 0,-21-1 16,21 0-16,0 0 0,21-21 31,0 0-31,21 0 0,-20 0 16</inkml:trace>
  <inkml:trace contextRef="#ctx0" brushRef="#br0" timeOffset="31142.99">4360 4318 0,'0'0'0,"-21"-21"15,21 0 1,0 0-16,-21-1 16,21 1-16,0 0 15,-21 21-15,21-21 0,0 0 16,0 0-16,0-1 15,0 1 1,-21 21-16,-1 0 16,22 21-1,0 1-15,0-1 0,0 21 16,0-21-16,0 22 0,0-1 0,22-21 16,-1 21-16,-21 1 0,21-22 15,0 21-15,0-21 0,0 1 0,22-1 16,-22 0-16,0 0 0,21 0 15,22-21-15,-43 21 0,21-21 16,1 0-16,-22 0 0,21 0 0,1-21 16,-1 0-16,0 0 15,1 0-15,20-43 0,-21 43 16,1-21-16,-22-1 0,21 1 16,-21 0-16,1-1 0,-1 1 15,-21 21-15,0-21 0,0-1 0,0 22 16,0 0-16,0 0 0,-21 21 15,-1 0-15,1 0 0,-21 0 16,21 0-16,0 21 0,-1 0 16,1 21-16,0 1 0,0-1 0,21 0 15,-21 1-15,0-1 0,21 0 16,0 1-16,-22-1 0,1 64 16,21-64-16,0 1 0,0 62 15,0-41-15,0-22 16,0 64-16,0-64 0,0 22 15,21 21-15,1-43 0,-22-21 16,0 21-16,0-20 0,0 20 16,0-21-16,0 0 0,0 0 15,-22-21-15,1 0 0,0 0 16,-21 0-16,21 0 16,-1 0-16,1 0 0,0-21 0,-21 0 15,21 0-15,-1 0 16,-20 0-16,21-1 0,-21 1 0,20 0 15,1-21-15,0 21 0,0-1 0,0 22 16,0-21-16,21 42 16,0 1-1,0-1-15,0 0 16,21 0-16,0 0 0,0 0 0,0 1 16,0-1-16,1 0 0,-1 0 0,21 0 15,-21-21-15,0 0 0,22 0 16,-1 0-16,0 0 0,1 0 0,-1 0 15,0 0-15,1 0 0,-1-21 16,0 0-16,1 21 0,20-21 0,-42 0 16,64-22-16,-43 22 15,1 0-15,-22 0 0,0-22 16,0 22-16,0-42 0,-21 42 16,0-22-16,0 22 0,0 0 15,0 0-15,0 0 0,-21 21 31,21 21-31,0 0 0,0 0 16,0 21-16,0-20 0,-21 41 16,21-42-16,0 22 0,0-22 15,0 0-15,0 21 0,0-21 0,0 1 16,0-1-16,0 0 16,0 0-1,-21-21-15,21-21 31,0 0-31,0 0 0,0-1 16,0 1-16,0 0 16,0-21-16,0 21 0,0-22 0,0 22 15,21-21-15,-21 21 0,21-22 16,0 1-16,43 0 16,-43 20-16,0 22 0,22 0 0,-22 0 0,0 0 15,0 0-15,0 22 16,0-1-16,1 0 0,-22 42 15,0-41-15,0 20 0,0-21 0,0 21 16,0-20-16,0 62 16,0-63-16,21-21 0,-21 22 15,21-1-15,0-21 16,0 0-16,0 0 0,1 0 16,-1 0-16,0 0 0,0-21 0,21 21 15,-20-22-15,-1 1 0,42-21 16,-42 21-16,64-64 15,-64 43-15,0 21 16,-21-22-16,0 22 0,0-21 16,0-22-16,0 43 0,0 0 15,0 0-15,-21 21 0,0 0 16,0 0-16,0 0 16,0 21-16,-1-21 0,22 21 0,0 0 15,0 22-15,0-22 0,0 0 0,0 0 16,0 21-16,22-20 0,-22-1 15,21 21-15,0-21 0,0 0 0,0 1 16,0 20-16,1-21 0,-1 0 16,-21 0-16,21 1 0,-21-1 0,0 0 15,21-21-15,-21 21 0,0 0 16,0 0-16,-42-21 16,21 0-16,-1 0 15,1 22-15,0-22 0,0 0 0,0 0 16,0 0-16,-1 0 0,22-22 15,-21 22-15,21-21 0,0 0 16,0 0-16,21 0 0,1 0 16,-1-1-16</inkml:trace>
  <inkml:trace contextRef="#ctx0" brushRef="#br0" timeOffset="31523.38">6816 4763 0,'0'0'15,"0"-22"-15,0 1 0,0 0 16,0 0-16,-22 21 16,1 0-1,21 21-15,0 0 0,0 0 0,0 1 16,0 20-16,-21 0 0,21 1 0,0 20 16,0 1-16,0-22 0,0 21 15,0 1-15,-21-1 0,21 22 0,-21-21 16,21-1-16,0 22 0,-21-1 0,-1 86 15,1-86-15,21 1 16,0 0-16,-21-1 0,0 1 0,0 21 16,0 63-16,21-84 15,-43 63-15,43-84 0,-21-1 16,0 1-16,0-22 0,21 0 16,-21 1-16,-1-1 0,22-21 15,-21-21-15,21-21 16,0-21-16,0 20 15,0-20-15,0 0 0,0-22 16,21 1-16,22-22 0,-22 0 0,21 1 16,1-1-16,-22-21 0</inkml:trace>
  <inkml:trace contextRef="#ctx0" brushRef="#br0" timeOffset="31850.19">6731 4720 0,'0'0'16,"-21"-21"-16,0 0 0,21 0 0,-22 0 16,22-1-16,0 1 0,0 0 15,22 21 1,-1 0-16,0 0 0,21 0 0,1 0 16,-1 0-16,-21 0 0,21 0 0,1 21 15,-22 0-15,0 1 0,0 20 16,-21-21-16,0 21 0,0-20 15,0 20-15,0-21 0,-21 21 0,0 1 16,-21-22-16,20 0 0,-20 21 16,0-20-16,-1-1 0,22 0 0,-42 0 15,20 0-15,22 0 0,42-21 47,1 0-47,-1 0 0,0-21 16,21 21-16</inkml:trace>
  <inkml:trace contextRef="#ctx0" brushRef="#br0" timeOffset="32183.51">7197 4974 0,'0'-21'31,"0"0"-31,0 0 15,21 21-15,0-21 0,-21-1 16,21 1-16,-21 0 0,21-21 16,-21 21-16,21 21 0,-21-22 15,0 44 1,-21-22 0,0 21-16,0 21 0,0-21 15,0 22-15,21-22 0,-22 21 0,1 0 16,0-20-16,21 20 0,0-21 0,-21 21 15,21-20-15,0-1 16,0 21-16,0-21 16,42-21-16,-21 0 0,1 0 15,-1 0-15,0 0 0,21-21 16,-21 21-16,64-42 0</inkml:trace>
  <inkml:trace contextRef="#ctx0" brushRef="#br0" timeOffset="32707.47">7895 4805 0,'0'-21'0,"0"42"0,0-63 0,0 20 16,-21 22-16,0 0 0,-22 0 15,22 0-15,0 0 0,-21 0 16,21 22-16,-1-1 0,1 0 16,0 0-16,21 21 0,-21-20 15,21 20-15,-21 0 0,21-21 0,0 22 16,0-22-16,0 0 0,0 21 0,0-20 15,0-1-15,21-21 16,0 21-16,21 0 0,1-21 0,-1 0 16,-21 0-16,22 0 0,-1 0 15,0 0-15,1 0 0,-1-21 16,-21 0-16,64-22 0,-64 22 16,21 0-16,-21-21 0,1-1 15,20 1-15,0-64 0,-21 64 16,1-22-16,-22 22 0,21-21 15,-21 20-15,42-126 16,-42 127-16,0 20 0,0-41 16,0 42-16,0 42 15,0 21 1,-21-21-16,0 22 16,21-1-16,-21 0 0,21 1 0,0-1 15,-22 22-15,1-22 0,21 21 16,-21 22-16,0-21 0,21-22 15,0 43-15,0-64 0,0 21 16,0-21-16,0 0 0,0 1 16,0 20-16,21-42 0,0 0 15,0 0-15,1 0 0,-1 0 16,0 0-16,0-21 16,0 0-16,0-1 0,-21 1 15,0 0-15</inkml:trace>
  <inkml:trace contextRef="#ctx0" brushRef="#br0" timeOffset="32907.35">8255 4720 0,'0'0'0,"-21"0"0,0 0 16,42 0 15,0 0-31,21-21 0,-21 21 0,22 0 16,-1 0-16,0 0 0,43-21 15,-43 21-15,1 0 0,-1-21 16,-21 21-16,22 0 0,-22 0 0,42-43 16</inkml:trace>
  <inkml:trace contextRef="#ctx0" brushRef="#br0" timeOffset="33823.29">10054 4551 0,'0'0'0,"0"-21"0,0 0 16,0-1-16,0 1 0,21 0 0,-21 0 15,0-21-15,0 20 0,0-20 16,0 21-16,0 0 0,0 0 0,0-1 16,0 1-16,0 0 0,0 42 31,-21 0-31,21 22 0,0-1 0,0 0 16,-21 1-16,21-1 0,-21 0 15,0 22-15,21-22 0,-22 1 0,1 20 16,0-21-16,21 1 0,-21 20 15,0-20-15,0-1 0,-1-21 16,1 21-16,0-20 0,21-1 0,0 0 16,-21 0-16,21 0 0,21-21 31,0 0-31,0 0 0,22-21 16,-22-21-16,21 21 0,1-22 0</inkml:trace>
  <inkml:trace contextRef="#ctx0" brushRef="#br0" timeOffset="34295.22">10435 4424 0,'0'0'0,"21"-42"0,0 20 0,-21-20 16,0 0-16,0 21 0,-21 42 31,0 21-15,21-21-16,-21 64 0,21-43 15,-21 1-15,-22 41 0,43-41 16,-21 20-16,0-21 15,0 1-15,21-1 0,-21 0 0,0 1 16,-1-22-16,22 21 0,0-21 0,-21 22 16,21-22-16,0 0 0,0-42 31,21 21-31,1-21 16,-22 0-16,21-22 0,0 22 15,0-21-15,-21 21 0,21-22 16,0 1-16,1 0 0,-1 20 0,0-20 15,0 21-15,21 0 0,-20 0 16,-1 21-16,0-22 0,0 22 0,0 0 16,22 0-16,-22 22 0,0-22 15,0 21-15,-21 0 0,0 0 16,21 21-16,-21-20 0,0 20 0,0-21 16,0 0-16,0 43 0,-21-22 15,21-21-15,-21 0 0,0 1 16,21-1-16,-21 21 15,-1-21-15,44-42 47,-1 0-47,0 0 16</inkml:trace>
  <inkml:trace contextRef="#ctx0" brushRef="#br0" timeOffset="34687">11007 4763 0,'0'0'0,"21"0"32,0 0-17,0 0 1,0 0-16,0 0 0,1 0 16,-1 0-16,0 0 0,0 0 0,-21-22 15,21 1-15,0 21 0,1-21 16,-1 21-16,-21-21 0,0 0 15,0 0-15,-21 21 32,-1 0-32,-41 0 15,42 21-15,0 0 0,-43 21 16,43-21-16,-21 43 16,42-43-16,0 21 0,-22 1 15,22-22-15,0 0 0,0 0 16,22 0-16,-1-21 15,0 0-15,0 0 0,0 0 0,0 0 16,22 0-16,-22 0 0,0-21 0,21 0 16,-20 21-16,20-21 0,-21 0 15,0 0-15,0-1 0,1 1 0,-1-21 16,0 21-16,-21 0 0,0-1 0,0-20 16</inkml:trace>
  <inkml:trace contextRef="#ctx0" brushRef="#br0" timeOffset="34919.37">9737 4466 0,'0'0'15,"-22"0"-15,1 0 0,0 21 0,42-21 31,22 0-31,-22 0 0,21 0 0,22 0 16,-22 0-16,21 0 0,64 0 16,-63 0-16,-1 0 15,-20 0-15,41-21 0,-41 21 16</inkml:trace>
  <inkml:trace contextRef="#ctx0" brushRef="#br0" timeOffset="35766.05">13039 4382 0,'21'0'16,"-21"-22"-16,21 22 16,0 0-16,0-21 0,0 0 15,22 21-15,-22-21 0,0 21 0,21-21 16,-20 0-16,20-1 0,-21 22 16,21-21-16,-20 0 0,-1 0 0,0 0 15,0 21-15,-21-21 0,0-1 0,0 1 16,0 0-16,-42 21 15,21 0-15,-22 0 0,1 0 16,0 0-16,-1 0 0,-20 21 0,20 0 16,-20 1-16,21 20 0,-1-21 15,1 21-15,21-20 0,-22 20 0,22-21 16,21 21-16,0-20 0,0-1 16,0 21-16,0 0 0,0-20 15,21-22-15,43 42 0,-43-42 16,21 0-16,1 0 15,-1 0-15,0 0 0,1 0 0,-1 0 16,0 0-16,-20 0 0,20-21 0,-21 21 16,0-21-16,0 21 0,1-22 0,-22 1 15,-22 21 1,1 0-16,0 0 16,0 0-16,-21 0 0,20 0 0,-20 21 15,21 1-15,-21-1 0,-1 0 16,1 0-16,21 21 0,-22-20 0,1 20 15,21 0-15,-21 1 0,20-1 16,-41 64-16,42-64 0,0 0 16,21 43-16,0-64 15,0 43-15,0-43 0,21 0 16,0 0-16,0-21 0,0 0 0,0 0 16,22 0-16,-1 0 0,-21 0 15,22 0-15,62-21 16,-62 0-16,-1-21 0,64-22 15,-64 43-15,1-21 0,20-22 0,-21 22 16,1-22-16,-1 22 0</inkml:trace>
  <inkml:trace contextRef="#ctx0" brushRef="#br0" timeOffset="36031.9">14012 4212 0,'0'0'0,"21"-63"0,22-22 16,-43 43-16,21-1 0,-21 1 15,0 21-15,0 0 0,-21 21 16,0 0-16,21 21 15,-22 0-15,1 21 0,0 1 0,0-1 16,0 22-16,0-1 16,-1-21-16,-20 85 0,21-63 15,-21 63-15,20-64 0,1 1 16,0 63-16,0-85 16,0 22-16,21 20 0,0-41 15,0-1-15,0-21 0,0 0 16,0 1-16,0-1 0,0 0 15,21-21-15,0 0 16,0 0-16,0 0 0,1-21 0,-1 21 16,0-21-16,0-22 0,43 1 15</inkml:trace>
  <inkml:trace contextRef="#ctx0" brushRef="#br0" timeOffset="36419.83">14182 4847 0,'21'0'62,"0"0"-62,0-21 0,0 21 16,43-42-16,-43 42 0,0-21 16,21-1-16,-20 1 0,-1 21 15,-21-21-15,21-21 16,-21 21-16,21-1 0,-21 1 0,0 0 15,0 0-15,-21 21 16,0 0-16,0 0 0,-1 0 16,1 0-16,0 21 0,0-21 0,-21 42 15,20 1-15,1-22 0,0 0 16,21 21-16,-21 1 0,0 20 16,21-42-16,0 22 0,0-1 15,0-21-15,0 0 16,0 1-16,0-1 0,21 0 0,21-21 15,-21 21-15,1-21 16,41 0-16,-42 0 0,22 0 16,41-21-16,-63 21 15,22-21-15,41-22 0,-41 1 16</inkml:trace>
  <inkml:trace contextRef="#ctx0" brushRef="#br0" timeOffset="37138.93">14944 4657 0,'0'0'16,"21"-21"-16,-21-1 0,0-20 15,0 21-15,0 0 16,-21 21 0,21 21-16,0 0 15,-22 0-15,22 0 0,-21 1 16,21-1-16,-21 21 0,0 0 16,21 1-16,0-22 0,-21 0 15,21 21-15,-21-20 0,21 41 16,-22-42-16,22 0 15,-21 1-15,21-44 47,0 1-47,0 0 16,0-21-16,0 21 0,0-22 16,0 22-16,0-21 0,21 21 0,1-22 0,-22 22 15,21-21-15,0 21 16,-21-22-16,21 22 0,21-21 15,-20 21-15,20-1 0,0 22 16,1 0-16,-22 0 0,0 0 16,0 0-16,0 22 0,43 20 15,-43-21-15,-21 0 0,21 0 0,-21 1 16,21 20-16,-21-21 0,0 43 16,0-43-16,0 0 0,0 0 15,0 0-15,0 22 0,0-22 16,0 0-16,-21-21 15,21 21-15,-21-21 16,0 0 0,21-21-16,0 0 15,0 0-15,0-1 0,0-20 0,0 21 16,0 0-16,42-43 0,-21 22 16,0 21-16,22-22 0,-22 22 15,21-21-15,-21 21 0,22 0 16,-1-1-16,0 1 0,22 21 15,-43 0-15,43 0 16,-43 21-16,0 1 0,0-1 0,0 0 16,-21 21-16,21-21 0,-21 22 0,0-22 15,0 21-15,0 1 0,0 20 16,-21-42-16,0 0 0,0 1 16,21-1-16,-21 0 0,0-21 15,-1 21-15,22 0 0,-21-21 16,42-21 15,-21 0-31,22 21 16</inkml:trace>
  <inkml:trace contextRef="#ctx0" brushRef="#br0" timeOffset="37516.72">15981 4763 0,'-21'0'15,"21"-22"17,21 1-17,0 21-15,0-21 0,0 21 16,0 0-16,1-21 0,-1 21 0,-21-42 16,21 42-16,-21-22 15,0 1-15,-21 21 16,0 0-16,-1 0 15,1 0-15,-21 0 0,21 0 16,-22 21-16,22 1 0,-21-1 16,21 0-16,0 0 0,-1 21 0,1-20 15,0 20-15,21-21 0,-21 0 16,21 22-16,0-1 0,0-21 16,0 0-16,42 22 0,-21-43 15,1 0-15,20 21 0,-21-21 16,21 0-16,-20 0 0,20 0 15,0 0-15,1-21 0,-1-1 0,-21 22 16,21-21-16,1 0 0,-1 0 0,0 0 16</inkml:trace>
  <inkml:trace contextRef="#ctx0" brushRef="#br0" timeOffset="37983.44">16637 4551 0,'0'0'0,"0"-21"15,-85 63 16,64-42-31,21 21 0,-21 22 0,0-22 16,0 42-16,-1-42 0,22 22 16,0-1-16,0-21 0,0 22 15,0-1-15,0-21 0,0 0 16,0 0-16,0 1 0,0-1 16,0-42 15,0-1-31,0 1 15,0 0-15,0-21 0,22 21 16,-1-1-16,0-20 0,-21 21 0,21-21 16,0-1-16,0 22 0,43-42 15,-43 20-15,21 22 0,-20-21 16,20 21-16,-21-1 0,21 22 0,1-21 16,-1 21-16,-21 0 15,0 0-15,1 21 0,20 1 0,0 20 16,-42 0-16,21-21 0,-21 22 15,0-22-15,22 21 0,-22 22 16,0-22-16,0 0 0,-22 1 16,1-1-16,21-21 15,-21 0-15,0-21 0,0 22 16,21-1-16,-21-21 0,-1 0 16,22-21 15,22 21-31,-1-22 0,0 1 0,0 0 15</inkml:trace>
  <inkml:trace contextRef="#ctx0" brushRef="#br0" timeOffset="38281.28">17843 4106 0,'0'0'15,"0"-42"-15,0 21 0,0 0 0,-21 21 16,0 0-16,0 21 15,0 0-15,0 0 0,-22 22 16,22-1-16,-21 0 0,-1 1 0,1 20 16,-21 43-16,20-64 0,22 22 15,-21-22-15,21 22 0,-1-22 16,1 21-16,0-20 0,21 20 0,0-20 16,0-1-16,0-21 0,0 21 15,0-20-15,0 20 0,0-21 16,21 0-16,0-21 0,1 21 15,-1-21-15,0 0 0,0 0 16,0 0-16,22 0 0,-1-21 16,0 0-16,-21 0 0,22 0 0,-22 0 15</inkml:trace>
  <inkml:trace contextRef="#ctx0" brushRef="#br0" timeOffset="38535.12">17378 4487 0,'0'0'0,"-21"0"0,-22 0 16,22 0-16,0 0 0,0 0 15,42 0 17,21 0-32,-21 0 0,22 0 15,-1 0-15,0 0 0,1 0 0,-1 0 16,0 0-16,1 0 0,-1 0 15,-21 0-15,22 0 0,-22 0 16,0 0-16,0 0 0,0 0 16</inkml:trace>
  <inkml:trace contextRef="#ctx0" brushRef="#br0" timeOffset="39798.76">2371 6731 0,'0'0'0,"-22"0"15,1 0 1,0 0 0,0 0-16,0 0 15,21-21 1,0 0-16,0 0 0,0-1 15,0 1 1,21 21-16,0 0 0,-21-21 16,21 21-16,0 0 0,1 0 15,-1 0-15,0 0 0,0 21 16,0 0-16,0 1 0,1 20 16,-1-21-16,-21 21 0,21-20 15,0 20-15,-21 0 0,21 1 0,-21-1 16,0 0-16,0 1 0,0-1 15,0 0-15,-42 1 0,21-1 16,0 21-16,-22-41 0,-84 105 16,85-106-16,-22 0 0,22 21 15,0-21-15,-1-21 0,-20 22 16,42-1-16,0-21 0,-1 0 16,1 0-16,0-21 0,-21-1 15,21 1-15,21-21 0,0 21 16,0-22-16,0 22 0,0-21 15,0 0-15,0-1 0,0 1 0,0 0 16,0 20-16,21-20 0,0 21 16,21-21-16,-21 20 0,1 22 15,41 0-15,-42 0 0,0 0 16,22 0-16,-22 22 16,0-1-16,43 42 0,-43-20 15,0-22-15,0 21 0,-21-21 16,0 22-16,21-1 15,0 0-15,-21-21 0,0 22 16,22-43-16,-22 42 16,21-42-16,0 0 15,0 0-15,0 0 16</inkml:trace>
  <inkml:trace contextRef="#ctx0" brushRef="#br0" timeOffset="40035.06">2984 7112 0,'0'0'15,"22"-21"32,-22 0 0,21 21-31,0-21-1,0 21-15</inkml:trace>
  <inkml:trace contextRef="#ctx0" brushRef="#br0" timeOffset="40558.97">4000 6646 0,'0'0'0,"0"-42"0,0 0 16,-21-1-16,21 1 0,-21 21 15,21-21-15,0 20 0,0 1 16,0 0-16,0 0 0,-21 21 0,0 21 31,21 0-31,0 22 0,0-1 0,0 21 16,0 1-16,0-22 0,0 43 16,-21-22-16,21 1 0,0-1 0,-22 1 15,22 21-15,-21 42 16,0-43-16,0-20 0,21-1 0,-21-20 15,0 20-15,-1 22 16,22-64-16,-21 64 16,21-107 15,0 1-31,0 0 0,0-21 16</inkml:trace>
  <inkml:trace contextRef="#ctx0" brushRef="#br0" timeOffset="40870.79">3704 6900 0,'0'0'0,"0"-63"0,-21 21 0,21-1 16,0 1-16,0 0 0,0-1 0,0 1 15,0 21-15,0-22 0,0 1 16,21 21-16,0-21 0,0 20 0,22 1 16,-22 0-16,21 0 0,1 0 15,-1 21-15,43 0 16,-43 0-16,0 0 0,-21 42 0,22-21 15,-1 22-15,-21-1 0,0 21 16,-21-20-16,0 20 0,-21 43 16,0-64-16,-21 1 0,-1-1 0,1 0 15,0 1-15,-22 20 16,22-42-16,0 1 0,-1 20 16,22-42-16,21 21 0,0-42 31,21 0-31,0 0 15,1-1-15,-1 1 0</inkml:trace>
  <inkml:trace contextRef="#ctx0" brushRef="#br0" timeOffset="41148.62">4762 6371 0,'0'-21'0,"0"42"0,0-63 0,0 21 16,-21 21-1,0 21-15,0 0 16,0 21-16,0 1 0,-1-1 0,1 0 16,21 1-16,-21 20 0,0 1 15,0-22-15,0 22 0,-1-22 0,1 21 16,0 1-16,-42 42 16,41-43-16,1-20 0,-21 20 15,21-21-15,21 22 0,-21-22 0,21-21 16,-22 22-16,22-22 0,0 21 0,0-21 15,0 1-15,0-1 16,22-21-16,-1 0 0,0 0 16,21-21-16</inkml:trace>
  <inkml:trace contextRef="#ctx0" brushRef="#br0" timeOffset="41683.33">5038 7281 0,'0'0'0,"84"-127"31,-84 106-31,0 0 0,0-21 16,0 21-16,0-43 15,-21 43-15,21 0 0,-42 0 16,21 21-16,-1-22 0,1 22 0,-21 0 16,21 22-16,0-1 15,-1-21-15,1 42 0,-21-21 0,0 43 16,-1-43-16,-20 106 15,20-85-15,43 1 16,-21-1-16,0 0 0,21 43 16,0-64-16,0 0 15,0 0-15,21-21 16,22 22-16,-22-22 0,0 0 16,21 0-16,-21-22 0,22 1 0,-22 0 15,21 0-15,-21 0 16,22 0-16,-22-22 0,21 22 0,-21-21 15,1 21-15,-1-22 0,-21 1 0,21 21 16,-21-22-16,21 22 0,-21 0 16,0 0-16,0 0 0,0 0 0,0 42 31,0 0-15,0 21-16,0-21 15,0 1-15,0-1 0,0 21 0,0-21 16,0 0-16,0 1 0,0 20 0,0-21 15,0 0-15,0 0 0,0 1 16,0-1-16,0 0 16,21-21-16,0 0 15,1 0-15,-1 0 0,0-21 16,0 21-16,0-21 0,22-1 0</inkml:trace>
  <inkml:trace contextRef="#ctx0" brushRef="#br0" timeOffset="41968.16">5757 7027 0,'0'0'0,"0"-21"0,21 21 0,-21-42 16,0 21-1,-21 21-15,0 0 16,0 0-16,0 21 0,0 0 16,-1-21-16,1 21 0,0 22 15,0-22-15,0 0 0,0 21 0,21-21 16,-22 22-16,1-22 0,21 21 0,-21 22 15,21-43-15,0 0 16,0 21-16,0-20 0,0-1 16,0 0-16,21 0 0,0-21 0,1 0 15,-1 0-15,0 0 0,0 0 16,0 0-16,0 0 0,1 0 16,20 0-16,-21 0 0,21 0 0,-20-21 15,20 0-15,-21 0 0,0-1 0,22 1 16</inkml:trace>
  <inkml:trace contextRef="#ctx0" brushRef="#br0" timeOffset="42347.95">6075 7218 0,'21'0'78,"0"0"-78,0 0 0,0 0 0,1-21 16,-22 0-16,21 21 0,0-22 16,0 22-16,0-21 0,-21 0 0,21 21 15,-21-21-15,0 0 0,0 0 16,-21 21 0,0 0-16,0 0 15,0 0-15,0 21 0,-1-21 16,1 21-16,0 0 0,-21 0 0,21 22 15,-1-22-15,22 21 0,-21-21 16,0 22-16,21-1 0,-21 21 16,21-41-16,0-1 0,0 21 0,0-21 15,0 0-15,21-21 0,21 22 0,-20-1 16,-1-21-16,21 0 0,22 0 16,-43 0-16,21 0 0,22-21 15,-22 21-15,0-22 0,22-20 16</inkml:trace>
  <inkml:trace contextRef="#ctx0" brushRef="#br0" timeOffset="43407.34">7281 6879 0,'0'0'0,"21"-21"15,-21 0-15,0 0 0,0 0 0,0-1 0,0 1 16,0 0-16,0 42 47,0 0-47,0 1 0,0-1 15,-21 0-15,21 0 0,-21 21 16,21-20-16,-21 83 16,21-62-16,-21-22 0,21 21 0,-21 43 15,21-64-15,0 21 16,0-20-16,0 20 0,0-21 0,0 21 15,0-20-15,0-1 0,21 0 16,0-21 0,0 0-16,0 0 15,0 0-15,22-21 0,-22 0 16,0 21-16,0-22 0,0 1 0,1 0 16,-1-21-16,0 21 0,0-1 15,0 1-15,-21 0 0,21 0 0,1 0 16,-22 0-16,21-1 15,-21 1-15,21 21 0,-21-21 16,21 0-16,0 0 16,-21 0-16,21-1 15,-21 1-15,22 21 0,-22-21 16,21 21-16,-21-21 0,0 0 0,21 21 16,-21-21-16,21 21 15,-21-22-15,0 1 31,0 42 1,0 1-32,0-1 15,0 0-15,0 21 0,0 1 0,0-1 16,0 0-16,0 22 0,0-22 0,-21 22 16,21-1-16,0 1 0,0 20 15,-42 43-15,42-63 0,-22-1 16,1 22-16,0-22 0,21 1 15,-21 21-15,-21 105 16,20-126-16,1 20 16,0-20-16,-21 42 15,21-85-15,21 0 0,-43 0 16,22-21-16,0 0 0,0 0 16,0 0-16,-1-21 0,-20-21 15,21 20-15,0 1 0,0-42 16,-1 42-16,1-22 0,21-41 15,0 41-15,0 1 16,0-43-16,0 43 0,21 0 16,1-22-16,20 22 0,-21-22 15,21 22-15</inkml:trace>
  <inkml:trace contextRef="#ctx0" brushRef="#br0" timeOffset="44518.7">8297 6900 0,'-21'0'16,"0"0"-16,0 0 15,0 0-15,-1 0 0,1 22 16,0-1-16,0 0 0,-21 21 16,20 1-16,1-22 0,-21 63 15,42-41-15,0-22 0,-21 21 16,21 1-16,0-22 0,0 0 15,0 21-15,0-21 0,21-21 0,-21 22 16,21-1-16,0-21 0,0 0 0,22 0 16,-22 0-16,0 0 0,64-43 15,-43 43-15,-21-21 16,0 0-16,22-21 0,-22 21 0,0-22 16,0 22-16,-21-21 0,0-1 15,0 1-15,0-21 16,0 41-16,0 1 0,0-21 15,-21 21-15,0 21 0,-21 0 16,20 0-16,-20 0 0,21 0 16,-21 0-16,20 0 0,-41 42 15,42-21-15,0 0 0,-1 1 0,1 20 16,21-21-16,0 0 0,0 43 16,0-22-16,0-21 0,0 0 15,0 22-15,21-22 0,1-21 0,41 21 16,-42-21-16,22 0 15,-22 0-15,21 0 0,0 0 0,43-21 16,-43 0-16,-20 0 16,62-22-16,-63 22 0,1 0 15,20-21-15,-42 20 0,21-20 16,0 21-16,-21 0 0,0-22 0,0 22 16,0 0-16,0 0 0,0 0 15,-21 21 1,0 0-1,21 21-15,-21 0 16,21 0-16,-21 22 0,21-22 16,-22 0-16,22 21 0,0-21 0,0 1 15,0 20-15,0-21 0,0 21 16,22-20-16,-1-1 16,0 0-16,0-21 0,0 0 0,0 21 15,1-21-15,-1 0 0,0 0 0,42 0 16,-41-21-16,20 21 0,-21-21 15,0 0-15,22-1 0,-22-20 16,21 0-16,-21-1 0,0 22 16,1-42-16,-22 20 0,21 22 15,-21 0-15,21 0 0,-21 0 16,0 0-16,0 42 31,0 0-31,-21 0 16,0-21-16,21 42 0,-22-20 0,22-1 15,0 0-15,-21 21 0,21-21 0,0 1 16,0-1-16,0 0 0,0 21 16,0-21-16,0 1 0,21-22 15,1 0-15,-22 21 0,21-21 0,0 0 16,0 0-16,0 0 0,22-21 16,-22-1-16,0 22 0,0-21 0,0 0 15,0 0-15,1-21 0,-1-1 16,0 22-16,0-21 0,-21-1 15,21 1-15,-21 21 16,21-21-16,-21 20 16,0 44-1,0-1 1,0 0-16,0 0 0,0 0 0,0 0 16,0 1-16,0 20 0,0-21 15,0 0-15,0 22 0,0-22 0,0 0 16,0 0-16,-21 21 0,21-20 15,0-1-15,0 0 0</inkml:trace>
  <inkml:trace contextRef="#ctx0" brushRef="#br0" timeOffset="46067.46">11261 6541 0,'0'0'0,"0"-22"0,0 1 0,0 0 0,0 0 16,0 0-16,0-22 0,0 22 15,21 0-15,-21-21 0,0-1 16,0 22-16,0 0 0,-21 0 0,-1 0 16,1 21-16,-21-21 15,21 21-15,0 0 0,-22 0 0,1 21 16,0-21-16,-1 21 0,1 21 0,-43 22 15,43-1-15,0-20 16,-1 20-16,1 1 0,0-1 16,-1 64-16,22-63 0,0-1 15,0 1-15,21 41 0,0-62 16,0 20-16,0-20 0,0-1 16,21 0-16,21 22 0,1-43 15,-22 0-15,63 0 0,-20-21 16,-22 0-16,1 0 0,20 0 15,-21-21-15,64 0 16,-63 0-16,20-22 0,-21 22 0,22-42 16,-22 20-16,-21 22 0,1-21 15,-1 21-15,0-22 0,-21 22 16,0 0-16,0 0 0,21 0 0,-21-22 16,-21 43-1,0 0 1,21 22-16,-21-1 0,-1 0 0,22 0 15,0 0-15,-21 0 0,21 1 0,-21 20 16,21 0-16,0-21 0,0 1 16,0-1-16,0 0 0,0 0 15,21 0-15,0 0 0,1-21 16,-1 0-16,0 0 0,0 0 0,0 0 16,22 0-16,-22-21 0,0 21 15,42-42-15,-20 21 16,-22 0-16,42-64 0,-41 64 15,-1 0-15,21-43 16,-42 43-16,21-21 16,-21 20-16,0-20 15,0 63 17,0 0-32,0 1 0,-21-1 15,21 0-15,0 0 0,0 0 0,0 0 16,-21 1-16,21-1 0,-21 42 15,21-42-15,0 1 0,0-1 16,0 0-16,0 0 0,0 0 16,21-21-16,0 21 0,0-21 15,0 0-15,1 0 0,-1 0 16,0 0-16,0-21 0,21 0 0,-20 21 16,20-21-16,21-21 0,-20-1 15,41-41-15,-62 62 16,-1 1-16,-21-21 15,0 21-15,0-43 16,0 43-16,-21 0 0,-1 21 16,1 0-16,0 0 0,0 0 15,0 0-15,21 21 32,21-21-32,0 0 15,0 0-15,0 0 0,1 0 16,-1 0-16,0 0 0,0 0 0,0 0 15,0 0-15,-21 21 0,22-21 16,-22 21-16,0 1 16,0-1-16,0 0 0,0 0 15,0 21-15,0-20 0,0 20 16,0-21-16,0 0 16,0 0-16,0 1 0,0-1 15,0 0-15,0 0 16,0 0-16,21-21 0,0 0 15,0 0-15,0 0 0,0 0 16,1 0-16,-1 0 0,42-21 16,-20 21-16,-1-21 0,0 0 0,-21 0 15,22-1-15,-1 1 0,0-21 16,1 21-16,-1 0 0,0-22 0,1 22 16,-22-21-16,0 21 0,-21-1 0,0 1 15,0 0-15,0 0 0,0 0 0,-21 21 16,0 0-16,0 0 15,-22 0-15,22 0 0,0 0 0,-21 0 16,20 21-16,22 0 0,0 0 16,0 0-16,0 1 15,0-1-15,0 0 0,0 0 0,22 21 16,-1-20-16,0-1 0,-21 0 0,21 0 16,0 0-16,-21 0 0,0 1 15,0-1-15,0 0 0,0 0 16,-21-21-1,0 0-15,-21 0 16,20 0-16,-20-21 16,21 0-16,21 0 15,0-1-15,0 1 0,21 0 16,0 0-16,0 21 0,1-21 16,-1 0-16</inkml:trace>
  <inkml:trace contextRef="#ctx0" brushRef="#br0" timeOffset="46475.41">13483 6795 0,'21'0'0,"-42"0"0,42-22 0,-42 22 31,0 22-15,0-1-16,0 0 0,-1 0 0,1 0 15,0 0-15,-21 1 0,21 20 16,21-21-16,-22 0 0,22 22 15,-21-22-15,21 0 0,0 0 0,0 21 16,0-20-16,0-1 0,21 0 16,1 0-16,-1-21 0,0 0 0,0 0 15,0 0-15,43 0 16,-22 0-16,-21 0 0,43-42 16,-22 21-16,-21-1 0,22 1 0,-22 0 15,0-21-15,0 21 0,-21-43 16,21 22-16,-21 21 0,0-22 15,0 22-15,0-21 0,0 21 0,-21-1 16,0 22-16,0-21 0,-43 21 16,43 0-16,-21 0 15,21 0-15,-1 0 0,1 21 0,0 1 16,0-22-16,0 21 0,21 0 16,0 0-16,0 0 0,0 0 0,0 1 15,0-1-15,42 0 0,-21-21 16,0 0-16,1 21 0</inkml:trace>
  <inkml:trace contextRef="#ctx0" brushRef="#br0" timeOffset="46864.3">13885 6922 0,'0'0'0,"0"-22"0,0 1 16,0 0-16,0 0 15,0 0-15,0 0 0,-21-1 0,21 1 16,0 0-16,21 21 15,0 0-15,1 0 16,-1 0-16,0 0 0,0 0 0,0 0 16,0 0-16,1 0 0,-1 21 0,0 0 15,0 1-15,-21-1 0,0 0 16,0 0-16,0 0 0,0 22 0,0-22 16,0 21-16,0-21 15,0 0-15,0 1 0,0-1 0,0 0 16,-21-21-16,0 21 15,0-21-15,21-21 16,0 0 0,0 0-16,0-1 0,0 1 15,0 0-15,0 0 0,21-21 16,0 20-16,0 1 0,0-42 16,22 42-16,-22-1 0,0 1 15,-21 0-15,21 0 0,21-21 16,-20 42-16,-22-22 0,21 1 0,21 21 15</inkml:trace>
  <inkml:trace contextRef="#ctx0" brushRef="#br0" timeOffset="47739.36">15388 6689 0,'0'0'0,"0"-21"0,0-1 15,0 1-15,0 0 16,-21 42 15,0 0-31,0 1 0,-1-1 16,1 0-16,0 21 0,21-21 16,-21 1-16,0 41 0,0-21 15,21-20-15,0-1 0,0 0 0,0 0 16,0 21-16,0-20 15,21-22-15,0 21 0,0-21 16,0 0-16,0 0 16,1-21-1,-22-1-15,0 1 0,0 0 0,0 0 16,21-21-16,-21 20 0,0-20 16,0 0-16,0 21 0,21-22 0,0 1 15,-21 0-15,21 20 0,0-20 0,1 21 16,-1 0-16,21 0 0,22-22 15,-22 43-15,-21 0 0,43 0 16,-22 0-16,0 0 0,1 21 0,20 1 16,-21-1-16,22 21 15,21 22-15,-64-43 0,0 21 16,0 43-16,-21-43 16,0-21-16,0 0 0,0 1 15,-21-1-15,-21 0 0,20 0 16,1-21-16,0 0 0,0 0 0,0 0 15,0 0 1,21-21 0,0 0-16,0 0 0,0-1 15,21 1-15,0 0 0,0-21 0,0 21 16,0-22-16,22 1 0,-1 0 16,-21 20-16,43-20 0,-22 0 15,0 21-15,22-1 0,-22 1 0,22 0 16,-22 21-16,22 0 0,-22 0 15,0 0-15,-21 21 0,22 0 0,-22 1 16,21 62-16,-42-63 0,0 22 16,0-1-16,0 0 0,0 1 15,-42 20-15,21-20 0,0-22 16,-43 21-16,43-21 0,0-21 16,0 21-16,-1-21 0,44 0 31,-1 0-31,21 0 0,-21 0 15,22-21-15</inkml:trace>
  <inkml:trace contextRef="#ctx0" brushRef="#br0" timeOffset="48054.8">18055 6096 0,'0'0'0,"0"-21"0,0 0 0,0 0 16,0 42 15,0 0-31,0 0 0,0 21 0,-21-20 16,21 20-16,-42 64 0,42-43 16,-22 1-16,1-22 0,0 22 15,21-1-15,-42 43 0,42-64 16,-21 64-16,-1-85 15,22 22-15,0-22 16,-21 0-16,42-21 16,1 0-1,-1-21-15,0 0 0,0-1 16,0 1-16,0 0 0</inkml:trace>
  <inkml:trace contextRef="#ctx0" brushRef="#br0" timeOffset="48531.17">18500 6138 0,'0'0'16,"0"-21"-16,0 0 0,0 0 0,0 0 16,0 42-1,-22 0-15,22 0 0,-21 0 16,0 1-16,0 20 0,21 0 16,-21 1-16,0-1 0,-1 21 0,1-20 15,0 20-15,0 22 0,0-22 16,0-20-16,21-1 15,-22 0-15,22-20 0,-21 41 16,0-42-16,21 0 0,0 1 16,0-1-16,0-42 31,0-1-31,0 1 0,21 0 16,0-21-16,1 21 0,-1-22 15,0 1-15,0 0 0,21-1 0,-20 1 16,20 21-16,0-22 0,-21 22 0,22 0 15,-22 0-15,0 0 0,43 21 16,-43 0-16,-21 21 16,21 21-16,-21-21 0,0 22 15,0-22-15,0 21 0,0 1 16,0-22-16,0 21 0,0 0 0,-21-20 16,21-1-16,0 42 0,-21-42 15,-1 1-15,1-1 16,21 0-16,21-42 31,1 21-15,-1-21-16,0-1 0,0 22 0,0-21 15</inkml:trace>
  <inkml:trace contextRef="#ctx0" brushRef="#br0" timeOffset="48896.47">18944 6668 0,'0'0'0,"21"0"31,0 0-15,1 0-16,-1 0 15,0-22-15,0 1 0,0 21 16,0-21-16,1 0 0,-1 0 0,-21 0 16,21-1-16,0 1 15,-21 0-15,0-21 0,0 21 0,0-1 16,-21 22-1,0 0-15,0 0 0,-22 22 16,22-1-16,0 21 0,-21-21 0,20 22 16,1-1-16,0-21 0,0 21 15,0 1-15,21-1 0,0 22 16,0-43-16,0 21 0,0-21 0,0 0 16,21 1-16,0-1 0,0 0 0,0-21 15,22 21-15,-22-21 0,21 0 16,-21 0-16,22 0 0,-1 0 0,22 0 15,-22-21-15,0 21 0,-21-21 16,22 0-16,-22-22 0,21 1 16</inkml:trace>
  <inkml:trace contextRef="#ctx0" brushRef="#br0" timeOffset="49139.33">17589 6350 0,'0'0'0,"43"0"31,-22 0-31,21 0 16,-21 0-16,22-21 0,-1 21 15,0 0-15,1 0 0,-1 0 0,0-21 16,1 21-16,-22 0 0,21 0 0,-21-21 16</inkml:trace>
  <inkml:trace contextRef="#ctx0" brushRef="#br0" timeOffset="49854.92">21145 6350 0,'-21'-21'31,"42"0"-15,1 21-16,-1 0 0,21-21 15,-21 21-15,43-22 0,-22 1 16,0 21-16,1-21 0,-1 0 15,0 0-15,43 0 16,-43-1-16,1-41 0,-43 42 16,0 0-16,-21 21 0,-1-22 15,-20 1-15,21 21 0,-43 0 16,22 0-16,-21 0 0,20 0 0,-63 0 16,64 0-16,-43 43 15,43-22-15,21 0 0,0 0 16,0 0-16,21 0 0,0 85 15,0-63-15,21-1 16,21-21-16,-21 43 0,0-22 0,22 0 16,20 43-16,-20-22 0,-22-20 15,21-1-15,-21 0 0,0 1 16,22 41-16,-43-62 0,0 20 16,-21 21-16,-1-41 0,1-1 15,-63 0-15,41 0 16,-20-21-16,-1 0 0,1 0 15,-1 0-15,1 0 0,-64-21 16,63 21-16,-20-42 16,41 20-16,1 1 0,0-21 15,20 21-15,22-22 0,0 1 16,0 0-16,0 21 0,22-22 0,-1 22 16,21 0-16,0 0 0,43 0 15,-43-1-15,1 22 16,-1 0-16,0-21 0,1 21 0,-1 0 0</inkml:trace>
  <inkml:trace contextRef="#ctx0" brushRef="#br0" timeOffset="51699.86">21780 6498 0,'0'0'16,"22"-21"-16,-1 21 0,-42 21 46,-1 0-46,1 1 0,0-1 0,0 0 16,0 21-16,0-21 0,-1 1 16,1 20-16,0-21 0,-21 43 15,42-43-15,0 21 0,0-21 16,0 0-16,0 1 0,0-1 0,0 0 16,0 0-16,21-21 0,21 21 15,-21-21-15,22 0 0,20 0 16,-20 0-16,41 0 15,-63-21-15,22 21 0,-1-21 16,-21 0-16,0 0 0,22-22 0,-43 22 16,21-42-16,-21 20 0,0 1 15,0 0-15,0-1 0,0 22 16,-42-42-16,20 20 16,1 22-16,-42 0 0,42 21 0,-22 0 15,22 0-15,-21 0 16,21 0-16,-22 21 0,22 0 0,-21 0 15,21 1-15,-22 41 0,22-21 16,21-20-16,-21 41 16,21-42-16,0 22 0,0-1 15,21-21-15,0 0 0,0 0 16,1 1-16,-1-22 0,21 21 0,-21-21 16,0 0-16,22 0 0,20 0 15,-20 0-15,-22 0 0,21 0 0,-21-21 16,22 21-16,-22-22 0,42-20 15,-42 21-15,1-21 0,20 20 16,-21-20-16,0 0 0,0-1 0,1 1 16,20 21-16,0-85 15,-42 85-15,21 0 16,-21 0-16,0-1 0,0 44 31,0-1-31,-21 0 0,21 0 16,-21 21-16,0-20 0,21 20 15,0 0-15,0-21 0,-21 22 0,21-22 16,0 21-16,0 1 16,0-22-16,0 0 0,0 0 0,0 0 15,0 0-15,21 1 16,0-22-16,0 0 0,22 0 16,-22 0-16,21-22 0,-21 22 15,22-21-15,41-42 16,-63 42-16,22-22 0,-22 22 15,21-21-15,-21-1 0,22-20 16,-22 21-16,0 20 0,0 1 16,-21 0-16,21 0 0,-21 0 15,-21 21 17,0 21-32,0 0 0,0 0 0,0 0 15,21 1-15,-22 20 0,1-21 16,21 21-16,-21-20 0,21-1 15,0 21-15,0 0 16,0-20-16,0-1 0,0 0 0,0 0 16,0 0-16,42-21 0,-20 0 15,-1 0-15,0 0 0,0 0 16,0 0-16,22 0 0,-1 0 16,0-21-16,-21 21 0,1-21 15,20 0-15,-21 0 0,0-1 0,0-20 16,1 21-16,-1-21 0,0 20 0,-21-20 15,0 0-15,21 21 0,-21-1 0,0 1 16,0 0-16,0 0 0,0 0 16,21 21-1,-21 21 1,0 0-16,0 0 0,0 0 16,21 1-16,-21-1 0,0 21 0,22-21 15,-22 0-15,0 1 0,0 20 0,21-21 16,-21 0-16,21 0 0,-21 1 15,0-1-15,0 0 16,21 0-16,0-21 0,0 0 16,1 0-16,-1 0 15,0 0-15,0 0 16,0 0-16,0-21 0,1 0 0,-22 0 16,21-1-16,0 1 0,0 0 15,0-21-15,0 21 0,22-22 0,-1-41 16,0 41-16,-20 22 0,-1-21 15,0 21-15,0-1 0,21 1 16,-20 21-16,-1 0 0,0 0 16,-21 21-1,0 1-15,0-1 16,0 0-16,0 0 0,0 0 16,0 0-1,0-42 32,0 0-47,21 0 16,-21 0-16,0 0 0,21-1 15,-21 1-15,0 0 0,0 0 16,0 0-16,-21 21 16,0 0-16,0 21 15,0 0-15,-1 0 0,-20 0 16,21 1-16,0 20 0,0-21 0,-43 43 15,43-22-15,0 0 16,21-21-16,0 22 0,-21-22 16,21 0-16,0 21 0,0-20 0,0-1 15,0 0-15,0 0 0,21-21 0,42 42 16,-42-42-16,22 0 16,-1 0-16,0 0 0,1 0 0,-1 0 15,0 0-15,1 0 0,-1 0 0,0-21 16,1 21-16,-1-21 0,0 0 15,43-64-15,-43 64 16,-20-21-16,20-22 16,-42 22-16,0-22 15,0 43-15,0 0 0,-21 21 16,0 0-16,-1 0 16,1 21-16,0 0 0,0 1 15,0 20-15,0-21 0,-1 0 0,1 22 16,21-22-16,0 0 0,0 21 0,0-21 15,0 1-15,0-1 0,0 0 16,0 0-16,0 0 0,21-21 16,1 0-16,20 21 0,-21-21 0,21 0 15,-20 0-15,20 0 0,0 0 16,1 0-16,20 0 0,-21-21 0,22 0 16,63-21-16,-64 21 0</inkml:trace>
  <inkml:trace contextRef="#ctx0" brushRef="#br0" timeOffset="52947.15">25866 5969 0,'0'-42'16,"0"84"-16,0-105 0,0 41 0,0 1 0,0 0 15,0 0-15,-22 21 16,1 0-16,0 0 0,0 21 0,-43 21 15,43 1-15,-42 20 16,20-20-16,22-1 16,-21 0-16,21 1 0,-22-1 0,22 21 15,0-20-15,0-1 0,0 0 16,0 1-16,21-1 0,0 0 0,0 1 16,0-22-16,0 21 0,0-21 0,0 1 15,21-1-15,0 0 0,0 0 16,0 0-16,22-21 15,-1 0-15,-21 0 0,43 0 0,-43 0 16,21-21-16,-21 0 0,22 0 16,-22 0-16,21-1 0,0-20 15,1 0-15,-22 21 0,21-22 0,-21 1 16,1 21-16,-1-22 0,21 1 16,-42 21-16,-21 42 31,0 0-31,0 0 0,-43 64 15,43-64 1,0 22-16,21-22 0,-21 0 0,21 21 16,0-21-16,0 1 0,0-1 0,0 0 15,0 0-15,0 0 0,21-21 16,21 21-16,-21-21 0,0 0 16,22 0-16,-1 0 15,0 0-15,1-21 0,-22 0 16,0 0-16,0 0 15,0 0-15,1-1 0,20-62 0,-21 41 16,0 22-16,-21-63 16,0 62-16,0-20 0,0 21 0,0 0 15,-21 0-15,0 21 0,0-22 16,-22 22-16,22 0 0,0 0 0,0 0 16,42 0 15,0 22-31,0-22 0,1 0 0,20 21 15,0-21-15,1 0 0,-1 0 16,0 21-16,1-21 0,62 0 16,-62 0-16,-1 0 0,0 0 15,1 0-15,-1 0 0,0-21 16,-20 21-16,-1 0 0,21-21 0,-21 21 16,0 0-16,-21-22 15,-21 22 1,0 0-16,0 0 0,0 22 15,0-22-15,-1 21 0,1 0 16,-21 0-16,21 21 0,0-20 0,-1-1 16,1 0-16,0 0 0,0 21 15,21-20-15,-21-1 0,21 0 16,-21 0-16,21 0 0,0 0 0,0 22 16,0-22-16,21 0 15,21-21-15,-21 0 0,22 21 16,-1-21-16,-21 0 0,21 0 15,-20 0-15,20-21 0,0 0 16,-21 0-16,22 0 0,-1-1 0,-21-20 16,43-43-16,-22 43 0,-21-21 15,22 20-15,-22-20 0,21 20 16,0-62-16,-20 62 16,-1-20-16,-21 20 0,0 1 15,21 0-15,-21-1 0,21-20 16,-21 42-16,0 0 0,0-1 0,-21 44 31,0-1-31,0 21 16,21-21-16,-22 22 0,1-1 0,0 0 15,0 1-15,0-1 0,0 0 0,21 1 16,-22 20-16,1 22 16,0-22-16,21-20 0,0-1 15,0 0-15,0 1 0,0-1 0,0 0 16,0-21-16,0 1 0,0 20 0,0-21 15,0 0-15,21 0 0,0-21 16,1 0 0,-1 0-16,0 0 0,0 0 0,0 0 15,0 0-15,1-21 16,20 0-16,-21 0 0,0 0 0,22 0 16,-22-1-16</inkml:trace>
  <inkml:trace contextRef="#ctx0" brushRef="#br0" timeOffset="53286.95">27707 6477 0,'0'0'0,"21"-21"16,-21 0-16,21 0 16,1 21-16,-1-22 15,0 22-15,-21-21 16,21 0-16,0 21 0,43-21 16,-43 0-16,0 0 0,21-1 15,-20 1-15,-1 21 0,0-21 16,-42 21-1,0 0 1,-22 0-16,22 0 0,-21 21 0,-1 0 16,1 1-16,21-1 0,-21 0 15,-1 42-15,1-41 0,42-1 16,-21 0-16,21 21 0,0-21 16,0 1-16,0-1 0,0 0 0,0 0 15,21 0-15,0 0 16,21-21-16,1 22 0,20-1 15,1 0-15,84 0 0,-63-21 16,-22 0-16,1 0 0,-22 0 16,21 0-16,-20 0 0,20-42 15,-20 21-15,-22-1 0</inkml:trace>
  <inkml:trace contextRef="#ctx0" brushRef="#br0" timeOffset="54495.26">2244 9102 0,'0'0'0,"-22"0"16,22-21-16,-21 21 0,0-22 16,0 1-16,21 0 15,0 0-15,0 0 0,0 0 16,0-1-16,21 22 0,43-42 16,-43 42-16,63-21 15,-41 21-15,-1 0 0,43 0 16,-43 0-16,22 21 15,-43-21-15,0 21 0,-21 22 16,0-22-16,0 0 0,0 0 0,-21 21 16,0-20-16,-22-1 0,1 21 15,-43 0-15,43-20 0,0-1 16,-1 0-16,22 0 0,-21-21 16,-1 0-16,22 0 15,0 0-15,21-21 16,0 0-16,21 21 15,0-21-15,1 21 0,20 0 16,-21-22-16,0 22 0,22-21 16,-1 21-16,0 0 0,43 0 15,-43 0-15,1 21 0,-1 1 16,0-22-16,1 21 0,-22 0 0,0 0 16,0 0-16,-21 64 15,0-64-15,-21 21 0,0-20 16,-22-1-16,22 21 0,-21-21 0,-22 0 15,22 1-15,0-1 0,-22 0 16,22 0-16,0 0 0,-1-21 0,-41 0 16,41 0-16,1 0 15,21 0-15,0 0 0,-22-21 16,22 0-16,21 0 0,-21 21 0,0-21 16,21-1-16,-21 22 0,21-21 15,0 0-15,0 0 16,0 0-16,21 0 15,21-1-15,-21 22 0</inkml:trace>
  <inkml:trace contextRef="#ctx0" brushRef="#br0" timeOffset="54702.14">3175 9186 0,'-21'0'32,"0"0"-32,42 0 47,0 0-47,21 0 0</inkml:trace>
  <inkml:trace contextRef="#ctx0" brushRef="#br0" timeOffset="55166.88">4085 8954 0,'0'0'0,"0"-43"0,0 1 0,0 0 15,0-43-15,0 64 16,0-22-16,0 22 0,0-21 0,0 21 15,0 0-15,0-1 16,0 44 0,0-1-16,0 21 0,0 0 15,0 1-15,21 20 0,-21 1 16,0-1-16,0 22 0,0-22 16,0 1-16,0-1 0,0 1 0,0 21 15,0-43-15,-21 21 0,0 1 0,21-1 16,-21-20-16,21-1 0,0 0 15,-21 1-15,-1-1 0,1 22 16,21-43-16,-21-21 16,21-21-1,0-1-15,0 1 0</inkml:trace>
  <inkml:trace contextRef="#ctx0" brushRef="#br0" timeOffset="55513.68">3979 9144 0,'0'0'0,"0"-63"0,0 20 16,0-20-16,0-1 0,0 22 0,0 0 16,0-22-16,0 22 0,0 21 15,21-22-15,1 1 0,-1 21 0,0 0 16,-21-1-16,85-20 16,-43 42-16,-21 0 0,21 0 15,1 0-15,-1 21 0,0 0 0,22 22 16,-22-22-16,-21 21 0,22 22 0,-1 42 15,-42-43-15,0 1 16,0-22-16,-21 21 0,0-20 16,-64 41-16,43-41 0,-1-22 15,1 21-15,0-21 0,-1 1 0,1-1 16,0 0-16,21-21 0,-1 0 16,1 21-16,0-21 0,0 0 15,42 0 16,0 0-31,0 0 0,1 0 16,20 0-16,-21-21 0,0 21 16</inkml:trace>
  <inkml:trace contextRef="#ctx0" brushRef="#br0" timeOffset="55938.95">4530 9398 0,'0'0'15,"-22"0"-15,1 0 16,21-21-16,0 0 16,0 0-16,21 21 15,1-22-15,-1 1 0,21 21 16,-21 0-16,0 0 0,1 0 0,20 0 16,-21 0-16,21 0 15,43 43-15,-64-22 16,0 0-16,22 21 0,-22-21 15,-21 22-15,0 20 0,0-42 16,0 1-16,0 20 0,-21-21 16,0 0-16,-1 0 0,-20 22 15,21-22-15,0-21 0,0 0 16,21-21 0,0 0-16,0-1 15,0-20-15,0 21 0,21 0 0,-21-22 16,21 22-16,0-21 0,0 21 15,0 0-15,1-22 0,-1 22 0,0 0 16,0 0-16,0 0 0,0-1 16,1 1-16,-1 0 0,0 21 15,42-21-15,-41 21 0,-1 0 16,0 0-16,0 0 0,0 0 16,0 0-16</inkml:trace>
  <inkml:trace contextRef="#ctx0" brushRef="#br0" timeOffset="57013.34">5376 9462 0,'0'21'0,"0"0"16,0 0-16,21-21 47,-21-21-47,43 0 15,-22 21-15,0-21 0,0-1 0,43-20 16,-43 21-16,0 0 0,0 0 15,0-1-15,1 1 0,-22-21 16,0 21-16,0 0 16,-22 21-1,1 0-15,0 0 0,0 0 16,0 21-16,0 0 0,-1-21 0,1 21 16,0 0-16,21 0 0,-21 22 15,0-22-15,0 21 0,21 1 16,0-22-16,0 0 0,0 21 15,0-21-15,0 1 0,0-1 0,0 0 16,0 0-16,0 21 16,21-42-16,0 0 0,0 22 15,0-22-15,22 0 0,-22 0 0,21 0 16,0-22-16,1 1 0,-1 21 0,43-42 16,-43 0-16,0 20 0,1 1 15,-1 0-15,0-21 0,22-22 16,-43 43-16,0 0 0,0-43 15,-21 43-15,0 0 16,0 0-16,-21 21 16,0 0-16,0 0 0,0 21 15,0 0-15,21 0 16,0 1-16,0-1 16,0 42-16,0-42 15,0 22-15,21-22 0,-21 0 0,21 0 16,-21 0-16,21 1 0,-21-1 15,0 0-15,0 21 0,0-21 16,-21-21 0,0 0-16,0 0 15,-1-21 1,1 21-16,21-21 0,-21 0 0,0 0 16,21 0-16,-21-1 0,21 1 15,-21 0-15,21 42 47,0 0-47,0 1 16,0-1-16,0 0 0,0 0 0,0 0 15,0 0-15,0 1 0,21-1 16,0-21-16,0 21 0,0-21 16,0 0-16,1 0 0,-1 0 15,0 0-15,0 0 0,0-21 0,0 0 16,43-22-16,-22 22 15,-21 0-15,22 0 0,-1 0 16,-21-22-16,22 22 0,-1-21 16,0 21-16,1-22 0,41-63 15,-41 64-15,-22 21 0,-21 0 16,0 0-16,0-1 0,0 1 16,-21 21-16,-1 0 0,1 0 0,0 0 15,0 21-15,-21 1 0,20-1 0,1 0 16,21 0-16,0 21 15,0-20-15,0-1 0,0 0 16,43 21-16,-22-21 0,63 43 16,-62-43-16,20 0 15,-21 0-15,0 1 0,0-1 16,-21 0-16,0 0 0,-21-21 16,0 0-16,0 21 0,-21-21 15,20 0-15,1 0 0,-21 0 16,-43 0-16,64-21 15,0 21-15,21-42 16,0 21-16,0-1 0,0 1 0,21 0 0</inkml:trace>
  <inkml:trace contextRef="#ctx0" brushRef="#br0" timeOffset="58763.78">9059 8594 0,'0'0'0,"0"-21"0,0-22 0,0 22 0,0 0 16,0 0-16,-21 0 0,0-1 15,0 1-15,0 0 0,-22 0 16,-20 21-16,42 0 0,-22 0 16,1 0-16,0 0 0,-1 21 0,1 0 15,0 22-15,-1-22 0,22 21 16,-64 64-16,64-43 0,-21 1 16,21-1-16,-22 1 0,22 21 15,0-22-15,21 1 0,-21-1 0,21 170 16,0-170-1,0-20-15,21-1 0,0 0 16,64 22-16,-43-43 16,1-21-16,41 0 15,-20 0-15,20-42 16,-20 21-16,-22-1 0,22 1 0,-22-21 16,22 21-16,-22-22 0,0 22 0,43-42 15,-64 20-15,21 1 0,-20 21 16,-1-21-16,0-1 0,0-20 15,-21 42-15,21-1 0,-21 1 16,0 0-16,0 42 31,-21 0-31,0 1 0,21-1 16,-21 21-16,0-21 0,-1 22 0,22-22 16,-21 21-16,21-21 0,-21 22 15,21 20-15,0-42 16,0 0-16,0 1 0,0 20 0,0-21 15,21 0-15,22 0 0,-22-21 16,21 0-16,0 0 16,-20 0-16,20 0 0,21 0 15,-41-21-15,20 0 0,21-21 16,-41 21-16,20-1 0,-21 1 16,0-21-16,-21 21 0,0 0 0,0-22 15,0 1-15,0 21 0,0-22 0,0 1 16,-21 0-16,0 21 0,0-22 15,0 22-15,-22 0 0,1-21 16,0 42-16,20 0 0,-20 0 16,-21 21-16,41 0 0,-20 0 15,21 0-15,0 22 0,0-1 16,-1-21-16,1 21 0,21 1 0,0-22 16,0 42-16,0-20 0,21-22 15,1 0-15,-1 0 0,0 0 16,21 1-16,-21-1 0,22-21 0,-22 0 15,21 0-15,1 0 0,-1 0 0,0 0 16,22 0-16,-22 0 0,0 0 16,1-21-16,-1-1 0,0 1 15,1 0-15,-1 0 0,-21 0 0,22 0 16,-22-1-16,0-20 0,0 0 16,-21 21-16,21-1 0,-21-20 15,0 63 16,0 0-31,-21 1 0,21-1 16,0 0-16,-21 21 0,0-21 0,21 1 16,-21-1-16,21 0 0,0 21 0,-22-21 15,22 1-15,-21-1 0,21 0 16,0 0 0,0-42-1,0 0 1,0 0-1,0-1-15,21 1 0,1 0 0,-1 0 16,0-21-16,0 20 0,0-20 16,22 0-16,-22-1 0,21 22 0,-21-21 15,22 21-15,-22 0 0,42-22 16,-42 43-16,1 0 0,20 0 16,-42 21-16,0 1 0,0-1 15,0 0-15,0 0 0,0 21 16,0-20-16,0-1 0,0 21 0,0-21 15,0 0-15,0 1 0,0-1 0,0 42 16,0-42 0,21 1-16,0-1 0,0 0 15,1-21-15,-1 0 0,0 0 16,21 0-16,-21 0 0,1 0 16,20-21-16,-21 21 0,64-64 15,-64 43-15,0 0 16,0-21-16,22 20 0,-22-20 0,0 0 15,21-43-15,-42 22 16,64-107 0,-64 128-16,0-22 0,21-41 15,0 83-15,-21-20 0,0-21 16,0 41-16,21 22 0,-21-21 16,0 42-1,0 1-15,0-1 16,-21 0-16,21 21 0,-21 1 0,0-1 15,21 0-15,-21 22 0,-1-1 0,22-20 16,-21 20-16,21-21 0,0 22 0,-21-22 16,21 1-16,0-1 0,0-21 15,0 21-15,0-20 0,0-1 0,0 21 16,21-21-16,0 0 0,22-21 16,-22 0-16,0 0 15,43 0-15,-43 0 16,21 0-16,22-21 0,-43 0 15,21 21-15,22-63 16,-43 41-16,0 1 0,-21-21 16</inkml:trace>
  <inkml:trace contextRef="#ctx0" brushRef="#br0" timeOffset="58962.67">10837 9081 0,'0'0'15,"-21"0"-15,0 0 0,42 0 47,0-22-47,22 22 0,-22 0 16,21 0-16,0-21 0,1 21 16,105-21-16,-106 21 0,-21 0 15,22 0-15,-1 0 0</inkml:trace>
  <inkml:trace contextRef="#ctx0" brushRef="#br0" timeOffset="59394.97">11493 9186 0,'0'0'0,"-21"0"16,0 0-16,-21 0 15,21 0-15,21-42 16,0 21-16,0 0 0,0-22 15,21 43-15,-21-21 0,21 0 16,0 0-16,21 0 0,1 21 16,-1 0-16,-21 0 0,22 0 15,-22 0-15,0 0 0,21 0 0,-21 21 16,1 0-16,-1 0 0,-21 0 16,21 43-16,0-43 0,-21 0 15,0 43-15,0-43 16,0 0-16,-21 21 0,0-20 15,0-1-15,21 0 0,-22-21 16,1 21-16,0-21 0,21 21 16,-21-21-16,0 0 0,21-21 31,0 0-31,0 0 0,0 0 16,0-1-16,21 1 0,0 0 15,0 0-15,43-64 16,-43 64-16,0 0 0,21 0 15,-20 0-15,20-1 0,0 1 0,1 0 16,20-21-16,-42 42 16,22 0-16</inkml:trace>
  <inkml:trace contextRef="#ctx0" brushRef="#br0" timeOffset="60103.08">12446 8911 0,'0'0'0,"-21"21"16,0-21-1,-1 22-15,1-1 0,0 0 0,0 21 16,-21-21-16,20 1 0,1 20 16,-21-21-16,0 43 15,20-43-15,1 0 0,21 0 0,0 21 16,0-20-16,0-1 0,0 21 16,21-42-16,22 21 15,-22-21-15,0 0 0,43 0 16,-43 0-16,21 0 0,0 0 15,-20-21-15,-1 0 0,0 21 16,0-21-16,0 0 0,-21-1 16,0 1-16,0 0 0,0 0 0,0-21 15,0 20-15,0 1 0,0-21 0,0 21 16,-21 0-16,0-1 0,0 1 16,-22 0-16,22 21 15,-21 0-15,0 0 0,20 0 0,1 0 16,21 21-16,0 0 15,0 1-15,21-1 16,1-21-16,-1 0 0,21 21 16,-21-21-16,85 0 15,-64 0-15,1 0 0,-1 0 16,22-21-16,-22 0 0,64-1 16,-43 1-16,-20-21 0,41-22 15,-41 43-15,-1-21 0,0 0 16,-21-1-16,1 1 0,20 0 0,-21-1 15,0 1-15,-21 21 0,0-22 0,0 22 16,0 0-16,0 0 16,0 0-16,-21 21 0,0 21 15,0 0-15,0 0 16,-1 0-16,1 1 0,-21 20 16,21 0-16,0 1 0,-1 20 0,1-21 15,-21 64-15,21-42 0,0-1 16,-22-20-16,43 20 0,-21-21 15,0 1-15,21 41 0,0-62 16,0 20-16,0 0 16,0-21-16,21 1 0,21-1 15,1-21-15,-22 0 0,21 0 16,1 0-16,-1 0 0,0 0 0,1-21 16,-1 21-16,0-22 0,1 1 0,-1 0 15,0 0-15,1 0 0,-1-22 0,0 22 16,1-21-16,-1 21 0</inkml:trace>
  <inkml:trace contextRef="#ctx0" brushRef="#br0" timeOffset="60616.99">14160 8678 0,'0'0'0,"22"-21"0,-22 0 0,21 0 0,-21 0 16,21 0-16,-21-1 0,0 1 16,0 42 15,0 1-31,0-1 0,0 0 15,-21 21-15,21 1 0,-21 20 0,21-21 16,-43 128 0,22-128-16,21 22 0,-21-22 0,21 0 15,0-21-15,-42 64 16,42-64-16,0 0 0,0 1 0,0-1 16,0 0-16,0 0 15,0-42 1,21 0-1,-21 0-15</inkml:trace>
  <inkml:trace contextRef="#ctx0" brushRef="#br0" timeOffset="60823.7">13906 9017 0,'0'0'0,"-21"0"0,21-21 15,43 21 1,-22-21-1,0 21-15,0 0 0,0-21 0,22 21 16,-1 0-16,0 0 0,1-22 16,-1 22-16,106-21 15,-106 21-15,1 0 0,41-21 16,-41 21-16,-1-21 0,0 0 16,1 21-16,-1-21 0,-21-1 0</inkml:trace>
  <inkml:trace contextRef="#ctx0" brushRef="#br0" timeOffset="61151.07">15261 8530 0,'0'0'0,"0"-21"0,0 0 16,0 0 0,0 42 15,0 0-31,0 0 15,-21 22-15,21-22 0,0 21 0,0 0 16,0 22-16,-21-22 0,21 64 16,0-64-16,-21 1 0,21 20 15,-22-20-15,1-1 0,0-21 16,21 21-16,-42 43 16,42-64-16,0 0 0,0 1 0,0-1 15,0 0-15,-21-21 16,42 0-1,-21-21 1,21 0-16,0-1 16,0-20-16,-21 21 0,21 0 0</inkml:trace>
  <inkml:trace contextRef="#ctx0" brushRef="#br0" timeOffset="61466.89">15367 8446 0,'0'-22'0,"0"44"0,-21-65 0,0 22 16,21 0-16,0 0 0,-22 0 16,22-1-16,0 1 15,22 0 1,-1 21-16,21 0 0,-21 0 0,22 0 16,-1 0-16,-21 0 0,21 0 15,1 0-15,63 0 16,-64 0-16,-21 0 0,21 0 0,-20 0 15,-1 0-15,0 0 0,0 0 16,-42 0 31,0 0-31,21 21-16,-21-21 0,-1 0 0,1 21 15,0-21-15,21 22 0,-21-1 16</inkml:trace>
  <inkml:trace contextRef="#ctx0" brushRef="#br0" timeOffset="61767.36">15176 8763 0,'0'0'0,"0"21"0,22-21 31,-1 0-31,21 0 15,-21 0-15,22 0 0,-22 0 0,21 0 16,0-21-16,1 21 0,-1 0 0,0 0 16,1-21-16,-1 21 0,0-21 15,1 21-15,-22 0 0,21 0 0,-21 0 16,1-21-16,-1 21 0,0 0 16,0-22-1</inkml:trace>
  <inkml:trace contextRef="#ctx0" brushRef="#br0" timeOffset="63043.1">2222 10816 0,'0'0'0,"0"-21"0,0 0 15,22 0-15,-1 0 16,-21-1-16,0 1 16,0 42-1,0 1-15,-21-1 0,21 0 16,-22 21-16,1-21 0,0 22 15,0-1-15,0 0 0,0-20 0,-22 62 16,22-41-16,-21 20 16,21-21-16,-1-20 0,1-1 15,0 0-15,0 0 0,0 0 16,0-21-16,21-21 31,0 0-31,21 0 16,0 0-16,0-1 0,21 22 15,-20-21-15,-1 0 16,21 21-16,-21-21 0,64 21 16,-43-21-16,-21 21 0,22 0 15,-22-21-15,21 21 0,-21-22 0,1 22 16,-1-21-16,63 0 16,-84 0-16,22 0 0,-1 21 15,-21-21-15,0-1 0,0 1 0,0 0 16,0 0-16,0 0 15,0 0-15,0-1 0,0 1 0,-21 0 16,-1 21-16,1 0 16,0 21-16,21 0 15,-21 1-15,0-1 0,0 0 16,-1 64-16,22-43 16,-21 0-16,21 22 0,-21-22 0,21 0 15,0 22-15,0-22 0,-21 1 0,21-1 16,-21 0-16,21-21 0,0 22 15,-21-22-15,21 21 0,0-21 16,0-42 15,21 21-31,0-21 16</inkml:trace>
  <inkml:trace contextRef="#ctx0" brushRef="#br0" timeOffset="63534.71">2942 11240 0,'0'0'0,"0"42"31,21-63-15,0 0-1,-21-1-15,22 1 16,-1 21-16,-21-21 0,0 0 0,0 0 16,0 0-16,0-1 0,0 1 15,-21 21 1,-1 0-16,1 21 16,0-21-16,21 22 15,-21-1-15,21 0 0,0 0 0,0 0 16,0 0-16,0 1 15,21-22 1,0 0-16,0 0 16,22 0-16,-22-22 0,0 1 15,0 21-15,-21-21 0,21 0 16,-21 0-16,0 0 16,0-1-16,-21 22 15,0 0-15,0 0 16,0 0-16,0 0 0,-1 0 15,1 0-15,0 22 16,21-1-16,0 0 16,0 0-16,0 0 15</inkml:trace>
  <inkml:trace contextRef="#ctx0" brushRef="#br0" timeOffset="65851.38">3958 11070 0,'0'0'0,"-21"0"16,21 21-16,-21-21 62,21-21-62,0 0 0,0 0 16,0 0-16,0 0 0,0-1 16,0 1-16,21 0 0,-21 0 0,21 0 15,0 0-15,0-1 0,1 1 0,-22 0 16,21 0-16,0 21 0,0 0 16,-21 21-1,0 0-15,0 0 0,0 22 16,0-22-16,0 0 0,0 21 15,0-20-15,0 20 0,0-21 0,0 21 16,0-20-16,0 20 0,0-21 0,0 0 16,0 0-16,0 1 15,0-1-15,0 0 0,0 0 0,21-21 16,0 0-16,1 0 16,-1-21-16,21 0 0,-21 0 15,22-1-15,-1-20 0,0 21 0,-21 0 16,22-22-16,-1 22 0,-21 0 0,0 0 15,1 0-15,-1-22 0,0 22 16,-21 0-16,21 0 0,-21 0 16,0 0-16,0 42 47,0 0-47,0 0 0,0 21 0,-21 1 15,21-1-15,0 0 0,0 1 16,0 20-16,0 1 0,0-1 0,0 1 15,0-1-15,0 1 0,0-1 16,0 1-16,0-1 0,0 1 0,0-1 16,0 22-16,0-22 0,0 1 0,0 63 15,0-85-15,0 22 16,0-1-16,0-20 0,-21-1 0,21 0 16,0 1-16,-21-1 0,-1-21 0,1 21 15,0-20-15,0-1 0,-21 21 0,20-21 16,-20-21-16,0 21 15,21-21-15,-64 0 0,43 0 16,-1-21-16,-41-21 0,62 21 16,-20-22-16,21 1 15,-21 0-15,20-1 0,1 1 0,21-85 16,0 64-16,0-1 0,0 22 0,21-22 16,1 1-16,-1 20 0,21-20 15,0 21-15,1-1 0,41-41 16,-20 41-16,-22 1 0</inkml:trace>
  <inkml:trace contextRef="#ctx0" brushRef="#br0" timeOffset="66827.66">5016 11049 0,'0'0'0,"22"-21"0,-22-64 31,0 64-31,0 0 0,0 0 16,-22 21-16,1 0 15,0 21 1,21 0-16,-21 21 0,21-20 16,-21-1-16,21 21 0,0 0 0,-21 1 15,21-1-15,0 0 16,0 1-16,0-1 0,0 0 0,0-20 16,0 20-16,21-21 0,0 0 15,-21 0-15,21 1 0,0-1 0,0-21 16,1 0-16,-1 0 0,0 0 0,0 0 15,0 0-15,0-21 0,1-1 0,20 1 16,-21 0-16,0 0 0,0-21 16,1 20-16,-1-20 0,-21 0 0,0 21 15,0-22-15,0 1 0,0 0 0,0-1 16,0 1-16,0 21 0,-21-22 16,-22-20-16,22 42 15,0 0-15,0 21 0,0-22 0,-1 22 16,1 0-16,-21 0 0,21 0 15,0 22-15,-43-1 0,43 0 16,0 21-16,0-21 0,-1 1 0,1 20 16,21 0-16,0 1 15,0-22-15,0 21 0,0 0 0,0-20 16,0 20-16,21-21 0,22 43 16,-22-64-16,21 21 0,-21 0 0,1-21 15,-1 0-15,21 0 0,-21 0 0,22 0 16,-22 0-16,21-21 0,0 0 0,-20-1 15,20 1-15,0 0 16,1 0-16,-1-21 0,0 20 0,1-20 0,-1 0 16,-21 21-16,0-22 0,22 22 15,-22 0-15,-21 0 0,0-22 16,21 22-16,-21 0 0,0 0 16,21 21-16,-21 21 31,0 0-31,-21 0 15,21 22-15,0-22 0,-21 0 0,21 0 16,0 22-16,0-22 0,0 21 16,0-21-16,0 43 15,0-43-15,0 0 0,21 21 16,0-20-16,0-22 0,0 0 16,1 0-16,-1 0 0,0 0 15,0 0-15,21-22 0,-20 1 0,-1 0 16,0 0-16,21 0 0,-21 0 0,1-22 15,-1 22-15,0 0 0,0-21 16,0 20-16,-21-20 0,0 21 0,21-21 16,-21 20-16,0-20 0,0 21 0,0-21 15,0 20-15,0 1 16,0 42 0,-21 1-1,21 20-15,-21-21 0,21 21 16,0-20-16,0 20 0,0 0 15,0 1-15,0-1 0,0-21 0,0 21 16,0 1-16,0-22 0,0 0 0,0 21 16,0-20-16,21-1 15,0-21-15,1 0 0,-1 0 0,0 0 16,0 0-16,21 0 0,-20-21 0,20-1 16,0 1-16,-21 0 0,22 0 15</inkml:trace>
  <inkml:trace contextRef="#ctx0" brushRef="#br0" timeOffset="67834.74">7345 10816 0,'0'-42'31,"-21"42"-15,21 21-1,0 0-15,-22 0 0,22 22 0,0-22 16,0 0-16,-21 21 0,21-20 0,-21 62 16,21-41-16,-21-22 15,0 21-15,0 0 0,21 1 0,0-22 16,0 0-16,-22 21 0,22-20 0,0-1 16,22-42 15,-1-1-31,-21 1 15,21 0-15,0-21 0,0-1 0,0 22 16,1-21-16,-1 0 0,0 20 16,0-20-16,0 21 0,0 0 15,1 21-15,-1-21 0,0 21 16,0 0-16,-21 21 16,0 0-16,0 42 15,21-41-15,-21-1 0,0 21 0,0-21 16,0 22-16,0-22 0,21 0 0,-21 0 15,0 0-15,22 0 0,-22 1 16,21-1-16,0-21 0,0 0 16,-21 21-16,21-21 0,0 0 0,1 0 15,-1 0-15,0-21 0,0 21 16,0-21-16,0-1 0,1 1 0,-1-21 16,0 21-16,0-22 0,0 1 0,0 0 15,1-1-15,-22 1 0,0 0 16,21-1-16,-21 22 0,0-21 0,21 21 15,-21 0-15,0-1 0,0 1 0,0 0 16,-21 42 0,0-21-16,21 21 15,-22 1-15,22-1 0,-21 21 16,21-21-16,-21 22 0,21 20 16,0-21-16,0 1 0,0-22 15,0 21-15,0 1 0,0-22 0,0 0 16,0 0-16,21 0 0,0 0 0,22 1 15,-22-22-15,0 0 0,0 0 16,0 0-16,22 0 0,-22-22 16,21 1-16,-21 0 0,1 0 0,-1 0 15,21-22-15,-21 22 0,0-21 0,1 21 16,-1-22-16,0 22 0,-21 0 16,0-42-16,21 41 15,-21 44 1,-21-1-1,0 21 1,21-21-16,0 22 0,-21 20 0,21-42 16,-22 0-16,22 1 0,0-1 0,0 0 15,0 0-15,0 0 0,22-21 32,-1 0-32,-21-21 0,21 0 15,-21 0-15,21 0 0</inkml:trace>
  <inkml:trace contextRef="#ctx0" brushRef="#br0" timeOffset="68167.73">8615 10583 0,'0'0'0,"-21"0"16,-1 0-16,1 22 0,0-1 0,0 0 15,0-21-15,0 21 0,21 0 0,0 0 16,0 1-16,0-1 15,21-21 1,0 0-16,0 0 16,0-21-16,0 21 0,1-22 15,-22 1-15,21-21 0,-21 21 16,0 0-16,0-1 16,0 1-16,0 0 0,-21 21 15,-1 0-15,1 0 0,0 0 0,-42 21 16,41 0-16,1 1 0,-21 20 15,21-21-15,0 21 16,21-20-16,0-1 0,0 0 0,0 21 16,0-21-16,0 1 0,0-1 15,21-21-15,0 0 0,0 21 0</inkml:trace>
  <inkml:trace contextRef="#ctx0" brushRef="#br0" timeOffset="68650.82">9144 10478 0,'0'0'0,"0"-22"0,0 1 0,0 0 31,0 42-31,-21 0 16,0 22-16,21-22 0,-22 21 0,1 22 15,0-22-15,0 0 0,-21 64 16,-1-63-16,22-1 0,0 21 15,0-20-15,21-1 0,-21 43 16,21-43-16,0-21 0,0 22 16,0-22-16,21 0 0,0 0 0,0-21 15,0 0-15,22 0 0,-1 0 16,-21 0-16,21-21 0,1 0 0,-1 0 16,0-1-16,1 1 0,-1-21 0,0 21 15,1-22-15,-22 1 0,21 0 16,-21-1-16,22-41 0,-22 41 15,0 1-15,0-21 0,-21 20 0,0 1 16,0 0-16,0 20 16,0-20-16,0 21 0,0 42 15,-21 0-15,0 0 16,21 22-16,-21-1 0,0 0 16,21 1-16,-22-1 0,1 43 15,21-64-15,-21 21 0,21 1 16,-21-22-16,21 21 0,0-21 0,0 22 15,0-22-15,21 21 16,0-42-16,0 0 0,1 0 16,-1 0-16,21 0 0,0 0 0</inkml:trace>
  <inkml:trace contextRef="#ctx0" brushRef="#br0" timeOffset="69667">10308 11091 0,'0'0'16,"-21"22"-16,0-22 0,0 0 16,-1 0-16,22-22 15,0 1-15,22 0 16,-1 0-16,21 0 0,-21 0 0,43-22 16,-22 1-16,0 0 15,1-1-15,-1 1 0,0 0 0,1-1 16,-22 1-16,21-22 0,1 22 0,-22 0 15,0-22-15,0 22 0,0 0 16,-21-1-16,0-20 16,0 42-16,0-1 0,0 1 0,-21 21 15,0 0 1,0 0-16,0 21 0,-1 22 0,1-1 16,-21 0-16,21 22 0,0-1 0,-1 1 15,22 21-15,-21-1 0,0-20 16,0 20-16,0 1 0,21 0 0,-43 84 15,43-84-15,-21 21 0,-21 63 16,21-84-16,0 20 16,-1-20-16,1 21 0,0 0 0,0-22 15,0 22-15,0-21 0,21 21 0,0-22 16,-22 1-16,22 0 0,0-1 0,-21-20 16,21 21-16,0-43 0,0 21 15,21 1-15,1-43 0,-22 0 16,63-21-16,-42 0 15,22-21-15,-22 0 0,21 0 0,22-22 16,-22-20-16,21 21 0,1-22 16,-1 1-16,64-64 0,-63 42 15,-22 21-15,22-20 0,-43-1 16,21 0-16,-21 1 0,-21 20 0,0-20 16,-21 20-16,0-21 0,-64-42 15,43 64-15,-21-1 0,-1 22 0,1 0 16,20-1-16,-20 1 0,-64-21 15,84 41-15,1 1 16,-43 21-16,43-21 0,21 21 0,-21 0 16,42-21-1,0 0-15,21 0 16,0 21-16,21-22 0,-21 1 16,22 0-16,-1 0 0,0 0 0,1 0 15,63-43-15,-43 43 0,-21 0 16,22 0-16,-22-1 0,1 1 15,-22 0-15,21 0 0,-21 0 16,0 0-16,1 21 0,-22-43 0,21 43 16,-21 21 15,0 1-15,0-1-16,0 0 15,0 0-15,-21 0 0,21 0 0,0 1 16,0-1-16,0 21 15,0-21 1,21-21 0,0-21-1,0 0-15,-21 0 0,21 21 0</inkml:trace>
  <inkml:trace contextRef="#ctx0" brushRef="#br0" timeOffset="69846.94">11197 10520 0,'0'0'0,"-21"0"16,0 0 15,42 21 0,0-21-31,0 0 16,0 21-16</inkml:trace>
  <inkml:trace contextRef="#ctx0" brushRef="#br0" timeOffset="70296.92">11536 10774 0,'0'0'0,"0"21"0,0 0 15,-21 0-15,21 1 0,-22-1 16,22 21-16,-21-21 0,21 0 15,-21 1-15,21-1 0,0 0 16,-21 0-16,21 0 0,-21-21 16,21 21-16,-21-21 31,21-21-15,0 0-16,0 0 15,0 0-15,0 0 0,0-22 0,0 22 16,0-21-16,21 21 0,0-22 15,0 1-15,0 0 0,22-1 0,-22 22 16,21-21-16,0 21 0,22-1 0,-22 1 16,22 21-16,-22 0 0,22 0 15,-22 0-15,21 21 0,-20 1 0,-1-1 16,-21 0-16,22 21 0,-22-21 16,-21 43-16,0-22 0,0-21 15,0 43-15,-21-43 16,-1 0-16,1 0 0,0 1 0,0-1 15,0 0-15,21 0 0,-21-21 16,42 0 0,0 0-1,0 0-15,21-21 0,-20 0 16,20 0-16</inkml:trace>
  <inkml:trace contextRef="#ctx0" brushRef="#br0" timeOffset="70823.86">13017 10689 0,'0'-21'0,"0"42"0,0-63 16,0 21-16,-21 0 15,0-1-15,0 1 0,-21 0 0,20 0 16,1 21-16,-21-21 0,0 21 0,20 0 16,-20 0-16,0 0 0,21 21 15,-22-21-15,22 21 0,-21 21 0,21-20 16,-22 20-16,22-21 0,-21 21 0,21 1 15,-22 20-15,22-20 16,0-1-16,21 21 16,0-41-16,0-1 0,0 21 0,21-21 15,0-21-15,22 21 16,-22-21-16,21 0 0,-21 0 16,22 0-16,-22-21 0,21 21 0,0-21 15,1 0-15,-1 0 0,0-22 0,-20 22 16,20 0-16,0-21 0,1-1 0,-1-20 15,0 21-15,1-22 0,-1 1 16,-21-1-16,21 22 0,-20-22 0,20-42 16,-21 43-16,-21 21 0,0 20 15,0-20-15,0 21 0,0 0 16,0 0-16,-21 21 16,-43 21-16,22 0 0,21 21 15,-21 1-15,20 20 16,-20-21-16,21 22 0,0-1 0,0 22 15,21-21-15,0 41 0,0-41 16,0-22-16,0 1 0,0-1 16,21 0-16,42 1 0,-42-22 15,22 0-15,-1 0 0,43-21 16,-43 0-16,0 0 0,43 0 16,-43 0-16,-20-21 0,20 21 0</inkml:trace>
  <inkml:trace contextRef="#ctx0" brushRef="#br0" timeOffset="71251.8">15346 10202 0,'0'0'0,"-21"0"0,21-21 16,-22 0-16,1 0 0,21 0 16,0 0-16,-21-22 15,21 22-15,-21 21 0,0 0 16,0 0-16,-1 21 15,1 0-15,0 1 0,0 20 16,0 0-16,0 1 0,-1 20 0,-20 43 16,21-43-16,-21 64 15,20-84-15,1 20 0,0 22 16,21-43-16,0-21 0,0 22 16,0-22-16,0 0 0,0 0 15,21 0 1,0-21-16,1 0 0,-1 0 0,0 0 15,0-21-15,0-21 0,0 42 16,1-21-16</inkml:trace>
  <inkml:trace contextRef="#ctx0" brushRef="#br0" timeOffset="71455.25">14668 10520 0,'0'0'0,"-42"21"31,42 0-31,21-21 16,0 0-16,1 0 16,-1 0-16,21 0 0,-21 0 15,22 0-15,-1 0 0,0 0 16,1 0-16,20-21 0,-21 21 0,1-21 16,63 0-16,-64 21 0,0-21 15</inkml:trace>
  <inkml:trace contextRef="#ctx0" brushRef="#br0" timeOffset="71818.05">15515 10583 0,'0'22'32,"0"-44"-17,21 22 1,0-21-16,1 0 0,-1 21 0,21-21 15,-21 0-15,0 0 0,1-1 0,-22 1 16,21 0-16,-21 0 0,0 0 16,0 0-16,-21 21 15,-1 0-15,1 21 16,-21 0-16,21 0 0,-43 43 16,22-43-16,21 21 0,0-21 15,-1 22-15,1-1 0,0-21 16,21 0-16,-21 22 0,21-22 15,0 0-15,0 0 0,0 0 0,21 0 16,0-21-16,43 22 0,-43-22 16,21 0-16,1 0 0,-1 0 0,0 0 15,-21 0-15,22 0 16,-1-22-16,0 1 0,22 21 0,-43-21 16,21 0-16,1 0 0</inkml:trace>
  <inkml:trace contextRef="#ctx0" brushRef="#br0" timeOffset="72050.94">16150 10351 0,'0'0'0,"0"-22"0,0-20 16,0 21 0,0 42-1,21 21 1,0-20-16,-21-1 0,22 21 16,-1 0-16,0 1 0,0-1 0,-21-21 15,21 22-15,0-1 0,-21-21 0,0 21 16,22 1-16,-22-22 0,0 0 15,0 0-15,21 0 16,0-21 0,0-21-16,0 0 15,-21 0-15,21 0 16,1 0-16,-1-1 0</inkml:trace>
  <inkml:trace contextRef="#ctx0" brushRef="#br0" timeOffset="72250.95">16573 10372 0,'0'-64'15,"0"128"-15,-21-128 0,0 64 16,-21 0-16,21 0 0,-1 21 16,-20-21-16,21 22 0,-21 20 0,-22 0 15,22 1-15,-43 41 16,64-41-16,-21-22 16,20 21-16,1-21 0,0 0 15,21 1-15,0-1 0,0 0 0,0 0 16,21-21-16,22 0 15,-22 0-15,21 0 16,0-21-16</inkml:trace>
  <inkml:trace contextRef="#ctx0" brushRef="#br0" timeOffset="72551.91">17039 9948 0,'0'0'0,"0"-42"31,0 63-15,-21 0-16,0 22 0,0-22 15,21 21-15,-22 1 0,1-1 0,0 0 16,0 22-16,0-22 0,21 22 16,-43 41-16,22-62 0,0 20 15,21 22-15,0-64 0,0 21 16,0 1-16,0-22 0,0 0 15,0 0-15,0 0 0,21-21 0,0 22 16,22-22-16,-22 0 0,0 0 16,0 0-16,22-22 15,-1 1-15,0-21 16,-21 21-16,1 0 0</inkml:trace>
  <inkml:trace contextRef="#ctx0" brushRef="#br0" timeOffset="72764.3">16743 10329 0,'0'0'15,"-21"0"-15,42 0 32,0 0-17,0 0-15,0 0 0,0 0 0,22 0 16,-22 0-16,21 0 0,1-21 0,-22 21 15,21-21-15,0 21 16,1-21-16,-1 21 0,-21 0 0,22-21 16</inkml:trace>
  <inkml:trace contextRef="#ctx0" brushRef="#br0" timeOffset="73163.1">18161 9991 0,'0'0'0,"-21"-21"0,21-1 15,-21 1-15,21 0 0,-22 21 16,1 0 0,0 21-16,21 0 0,-21 22 15,21-22-15,-21 21 0,21 1 16,-21 20-16,-1-21 0,22 1 16,-21 20-16,0-20 0,0 62 15,0-41-15,21-22 0,-21 1 0,-1-22 16,22 21-16,0-21 0,-21 43 15,21-43-15,0 0 16,21-21 0,1-21-1,-1 0-15</inkml:trace>
  <inkml:trace contextRef="#ctx0" brushRef="#br0" timeOffset="73761.11">17949 10097 0,'-21'-22'0,"42"44"0,-42-86 16,21 43-16,-21 0 0,21 0 0,0-1 16,0 1-16,0 0 0,21 0 15,21-21 1,1 20-16,-22 22 0,21 0 0,-21-21 16,22 21-16,-1 0 0,22 0 0,-22 21 15,0-21-15,1 22 0,-1-1 0,-21 21 16,21-21-16,-20 22 0,-22-1 0,0-21 15,0 21-15,0 1 16,-22-22-16,1 21 0,0-21 0,-85 43 16,64-43-16,0 0 0,-22 0 15,22 1-15,-1-1 0,1 0 16,-43 0-16,64 0 0,-21-21 16,21 0-16,0 0 15,21-21 1,0 0-16,21 0 0,0 0 15,0-1-15,0 22 0,0-21 16,22 21-16,-22-21 0,21 21 0,1 0 16,-1 0-16,43 0 15,-43 0-15,85 21 16,-85 0-16,1 1 0,-1-1 16,-21 0-16,21 21 0,-20-21 0,-1 1 15,0 20-15,-21-21 0,0 21 0,0-20 16,0-1-16,-21 21 0,0-21 0,-1 0 15,-20 1-15,0-1 0,-1 0 16,1 0-16,0 0 0,-22-21 0,22 21 16,0-21-16,-22 0 0,22 0 0,-1 0 15,1 0-15,21 0 0,-21 0 16,20 0-16,1 0 0,0 0 0,0 0 16,0 0-16,21-21 15,0 0 1,0 0-1,21 21-15,0 0 0,0-21 0,0 21 16,1-21-16,20 21 0,0-22 0</inkml:trace>
  <inkml:trace contextRef="#ctx0" brushRef="#br0" timeOffset="74523.25">18902 10287 0,'0'0'0,"21"-21"0,0 0 16,0 21-16,0-21 0,-21-1 15,-21 44 1,0-1-16,0-21 16,0 21-16,-22 21 0,22-21 0,0 1 15,-21 20-15,21 0 0,-1 1 16,1-22-16,0 21 0,0-21 0,21 22 16,0-22-16,0 21 0,0-21 15,0 22-15,21-22 16,0 0-16,0-21 0,22 0 15,-22 0-15,0 0 0,0 0 16,0 0-16,1-21 0,-22 0 16,0-1-16,0 1 0,21 0 15,-21-21-15,0 21 0,0-22 16,0 1-16,21 0 0,-21 20 16,21-20-16,-21 0 0,42-22 15,-20 22-15,-1 21 0,0 0 16,21 21-16,-21-22 0,1 22 0,41 0 15,-21 0-15,-20 0 0,41 22 16,-21-1-16,-20 0 0,-1 0 16,0 0-16,-21 22 0,0-1 15,0 0-15,0-21 0,0 22 0,0 20 16,0-20-16,-21-22 0,21 0 16,-21 0-16,-1 0 0,1 0 15,0 1-15,0-22 0,21 21 16,-21-21-16,21-21 31,0-1-31,21 1 16,0 0-16,0 0 0,0-21 0,1 20 15,-1-20-15,21 0 0,-21 21 0,22-22 16,-1 1-16,43-43 16,-43 43-16,0 0 0,-21 20 15,22 1-15,-22 0 0,0 21 0,-42 21 31,0 0-31,-22 22 0,22-22 16,0 21-16,-21 1 0,21-22 0,-1 21 16,1 0-16,0 1 15,-21 20-15,42-20 0,0-22 16,0 0-16,0 21 0,0-21 0,21 1 16,0-1-16,0-21 0,0 0 15,1 0-15,20 0 0,0 0 16,-21 0-16,22 0 0,-1 0 0,0 0 15,-20-21-15,20 21 0,-21-22 0,0 1 16,0 0-16,1 0 0,-1 0 16,0 0-16,-21-22 0</inkml:trace>
  <inkml:trace contextRef="#ctx0" brushRef="#br0" timeOffset="75715.44">21632 10181 0,'0'0'0,"0"-21"0,0 0 0,21 0 0,-21 0 15,0-1-15,-21 22 32,0 0-32,0 22 15,0 20-15,0-21 0,-1 0 0,22 22 16,-21-1-16,0 0 0,21 1 15,0-1-15,-21 0 0,21 1 0,-21-1 16,0 0-16,21-21 0,0 22 0,0-22 16,-22 21-16,22-21 15,22-21 17,-1 0-32,0-21 0,-21 0 15,21 0-15,0 0 0,0 0 0,22-22 16,-22 22-16,0-21 0,43-43 15,-43 43-15,21 21 0,0-43 16,-20 43-16,-1 21 0,-21-21 16,0 42-1,0 0-15,0 0 16,0 22-16,21-22 0,-21 21 0,0-21 16,0 22-16,0-22 0,21 0 0,0 21 15,-21-21-15,21 1 0,1-1 16,-22 0-16,21 0 0,0-21 15,0 21-15,21-21 0,-20 0 16,-1 0-16,42 0 0,-42 0 16,22 0-16,-22-21 0,21 21 15,-21-21-15,22 0 0,-1-22 0,-21 22 16,22-21-16,-22 21 0,42-64 16,-20 43-16,-22-1 15,0 1-15,-21 0 0,0-1 0,21-20 16,-21 21-16,0 20 0,0 1 15,-21 21 1,0 21-16,21 1 0,-21-1 16,-1 0-16,1 0 0,21 21 15,0 1-15,0-1 0,0 0 16,0 1-16,0-1 0,0 0 0,0-20 16,0 20-16,0-21 0,21 21 0,1-20 15,-1-1-15,0 0 0,21-21 16,-21 21-16,22-21 0,-1 0 0,-21 0 15,22 0-15,-1 0 0,0 0 0,1-21 16,-22 21-16,21-21 0,0 0 16,-20-1-16,41-41 0,-42 42 15,0-22-15,1 1 0,-1 0 16,0-1-16,0 22 0,0-21 0,-21 21 16,0 0-16,0-22 15,0 64 1,0 1-16,0-1 0,-21 21 15,21-21-15,-21 22 0,21-22 16,0 0-16,0 21 0,0-21 0,0 1 16,0-1-16,0 0 0,0 0 0,0 0 15,21-21 1,0 0 0,-21-21-16,21 0 0,1 0 15,-22-22-15</inkml:trace>
  <inkml:trace contextRef="#ctx0" brushRef="#br0" timeOffset="76095.32">23368 9737 0,'0'0'0,"-21"0"0,0 0 16,-1 0-16,-20 0 0,21 21 15,0-21-15,0 21 0,21 0 0,-22 0 16,22 1-16,-21-1 0,21 21 15,0-21-15,0 0 0,21 1 16,1-22-16,-1 0 0,0 0 16,21 0-16,-21 0 15,1 0-15,-1 0 0,0 0 16,21-22-16,-21 1 0,1 0 16,-22-21-16,0 21 0,0-1 15,0-41-15,0 42 16,0 0-16,-22 21 0,1 0 0,0 0 15,0 0-15,0 0 0,0 0 0,-1 21 16,1 0-16,-21 0 16,21 0-16,0 43 0,-1-22 0,1-21 15,21 22-15,-21 20 0,21-42 16,0 0-16,0 22 16,0-22-16,0 0 0,21 0 0,0-21 15,1 21-15,-1 1 0,21-22 0,-21 0 16,22 0-16</inkml:trace>
  <inkml:trace contextRef="#ctx0" brushRef="#br0" timeOffset="76410.27">24024 9673 0,'0'0'0,"0"-21"15,0-21-15,0 21 0,0-1 0,0 1 0,0 0 16,-21 42-1,0 0 1,21 22-16,-21-1 0,-1 0 0,1 1 16,0-1-16,21 22 0,-21-22 15,0 21-15,0-20 0,21 20 16,0-20-16,-22-1 0,1 0 0,21 22 16,-21-22-16,21 0 0,0 22 15,0-22-15,0-21 0,0 1 0,0 20 16,0-21-16,0 0 0,21-21 31,0 0-31,1 0 0,-1-21 16,0 0-16,0 0 0,0 0 0,0-22 15</inkml:trace>
  <inkml:trace contextRef="#ctx0" brushRef="#br0" timeOffset="76966.6">24384 9567 0,'0'-42'0,"0"84"0,0-105 16,0 42-16,0 0 0,-21 42 31,21 21-31,-21-21 0,21 22 16,0-1-16,-22 21 0,22-20 16,-21-1-16,0 22 0,21-22 15,0 21-15,0-20 0,-21 20 0,21-20 16,-21-1-16,21 0 0,-21 1 0,21-1 15,0-21-15,0 21 0,-22 22 16,1-43-16,21 21 0,-21-20 16,21-1-16,0-42 47,0-1-47,0 1 15,0 0-15,0-21 0,0 21 0,0-1 16,0-20-16,21 21 0,0-21 0,1-1 15,-22 22-15,21-21 0,0-1 16,21 1-16,-21 0 16,22 21-16,-22 21 0,0-22 0,0 1 15,22 21-15,20 0 0,-42 0 16,22 0-16,-1 43 16,-21-22-16,0 0 0,0 42 15,1-41-15,-22 20 0,0-21 16,0 21-16,0 1 0,-22 20 15,1-20-15,0-1 0,-21 21 16,21-41-16,-1-1 0,1 0 0,0 0 16,0 0-16,21 0 15,-21-21-15,21 22 0,-21-22 16,21-22 15,0 1-31,0 0 0,0 0 0,0 0 16</inkml:trace>
  <inkml:trace contextRef="#ctx0" brushRef="#br0" timeOffset="77239.44">23537 10075 0,'0'0'0,"-21"0"15,42 0 1,0 0-16,1 0 16,-1 0-16,21 0 0,-21 0 0,22 0 15,-1 0-15,0 0 0,1 0 16,-22 0-16,21-21 0,0 21 0,1 0 16,-22 0-16,0 0 0,-42 0 46</inkml:trace>
  <inkml:trace contextRef="#ctx0" brushRef="#br0" timeOffset="78187.89">12298 11642 0,'0'-21'15,"0"-1"1,0 44 31,0-1-31,0 0-16,0 0 0,0 0 15,0 22-15,0-22 0,0 0 0,0 21 16,-21 1-16,21-1 0,0 0 15,-22 1-15,22-1 0,0 21 0,0-20 16,-21 20-16,21 1 0,-21-22 16,21 22-16,-21-22 0,0 21 0,21-20 15,0-1-15,-21 22 0,21-22 16,-22 21-16,22-20 0,0 63 16,0-64-16,0 0 0,0 43 15,0-64-15,0 21 0,0-20 16,0-1-16,0 0 0,0 0 0,0 0 15,0 0-15,0-42 32,0 0-17,0-21-15,0 21 0,0-1 16,0-20-16,0 0 0,0-1 0,0 1 16</inkml:trace>
  <inkml:trace contextRef="#ctx0" brushRef="#br0" timeOffset="81235.39">12361 11684 0,'0'0'0,"0"-21"0,-21 21 0,0 0 16,21-21-16,-21 21 15,21-21-15,-21-1 16,21 1 0,21 21 30,0 0-30,0 0-16,0 0 0,0 0 16,1 0-16,-1 0 0,21 21 0,-21-21 15,22 0-15,-22 0 0,21 0 16,0 0-16,-20 0 0,20 22 0,0-22 16,1 0-16,-1 0 0,0 0 15,1 0-15,-22 0 0,21 0 0,64 0 16,-64 0-16,64 0 15,-64 0-15,22 0 0,84 0 16,-84 0-16,20 0 0,86 0 16,-86 0-16,22 0 0,106 0 15,-128 0-15,22 0 16,0 0-16,-21 0 0,21 0 0,-1 21 16,1-21-16,0 0 0,0 0 0,0 0 15,0 0-15,-1 0 0,1 0 16,106 0-16,-106 0 15,0 0-15,21 0 0,-22 0 0,1 0 16,21 0-16,-21 21 0,0-21 0,0 0 16,0 0-16,-1 0 15,1 0-15,21 0 0,-21 21 0,0-21 0,0 0 16,0 0-16,190 21 16,-190-21-16,0 0 15,21 0-15,-22 0 0,1 21 0,106-21 16,-106 0-16,21 0 0,84 0 15,-105 0-15,0 0 16,21 0-16,-21 0 0,0 0 0,105 0 16,-126 0-16,21 0 0,0 22 15,0-22-15,-1 0 0,1 0 16,0 0-16,0 0 0,0 0 0,0 0 16,105 0-16,-105 0 0,0 0 15,106 0-15,-107 0 16,1 0-16,0 0 0,0 0 0,-21 0 15,126 0-15,-126 0 0,21 0 16,105 0-16,-105 0 16,0 0-16,106-22 0,-128 22 15,22 0-15,85 0 16,-85 0-16,-1 0 0,-20 0 16,21 0-16,-21-21 0,20 21 0,-20 0 15,0 0-15,-1 0 0,1 0 0,21 0 16,-21 0-16,20 0 0,-20 0 15,21 0-15,-21 0 0,20 0 0,65 0 16,-86-21-16,1 21 0,21 0 16,-21 0-16,20 0 0,86 0 15,-106-21-15,20 21 0,-20 0 16,0 0-16,-1 0 0,1-21 0,0 21 16,-1 0-16,1 0 15,190-21-15,-190 21 16,0-22-16,-1 22 0,-20 0 0,20-21 15,65 21-15,-86 0 16,22 0-16,-22 0 0,1-21 0,20 21 16,-20 0-16,-1 0 0,22-21 15,106 21-15,-128-21 16,1 21-16,-1 0 0,22 0 16,-22 0-16,1 0 0,-1 0 15,22 0-15,0 0 0,-22 0 0,22 0 16,-1 0-16,1 0 0,0 0 0,-1 0 15,-20 0-15,-1 0 0,1 0 16,21 0-16,-22 0 0,1 0 0,-1 0 16,22 0-16,-22 21 0,85-21 15,-84 0-15,-1 0 0,22 0 16,-21 0-16,-1 21 0,1-21 16,-1 0-16,1 0 0,-22 21 0,21-21 15,1 0-15,-1 0 0,1 0 16,42 0-16,-43 0 0,1 0 15,-22 0-15,22 0 0,-22 0 16,21 0-16,-20 0 0,-22 0 16,0 0-16,0 0 0,0 0 15,1 0-15,-22 21 94,0 1-94,-22-1 16,22 0-16,-21 0 15,21 0-15,0 0 0,0 1 0,-21 20 16,21 0-16,-21-21 0,0 1 16,21 20-16,0 0 0,0-21 15,-21 22-15,21-1 0,-22 0 0,22 1 16,0-1-16,0-21 15,0 22-15,-21 20 0,21-21 16,-21-20-16,21 20 0,0-21 16,0 0-16,0 0 0,0 1 0,-21-1 15,21 0-15,0 0 0,-21 0 16,21 0-16,-21 1 16,21-1-16,0 0 15,0 0-15,0 0 16,-22-21-16,1 21 15,0-21 1,0 0-16,0 22 16,0-22-16,-1 0 15,1 21-15,-21-21 0,21 0 0,0 0 16,-22 0-16,22 21 0,-21-21 16,-1 0-16,22 0 0,-21 0 0,0 0 15,-1 0-15,1 21 0,0-21 16,-22 0-16,22 21 0,-22-21 0,1 0 15,-22 21-15,22-21 0,-22 22 0,21-22 16,-20 21-16,-1-21 0,0 0 16,1 21-16,-1-21 0,-21 0 15,22 0-15,-22 21 0,-106-21 0,106 0 16,0 0-16,1 21 16,-1-21-16,0 0 0,-106 0 15,85 0-15,21 0 0,-21 21 0,22-21 16,-22 0-16,0 22 0,0-22 15,0 0-15,0 0 0,-149 0 16,128 0-16,21 0 0,-21 0 0,21 0 16,0 21-16,-21-21 0,-106 21 15,127-21-15,0 0 0,-127 21 16,127-21-16,-106 0 16,106 0-16,0 0 0,0 0 15,0 0-15,0 21 0,0-21 16,0 0-16,0 0 0,0 0 0,0 0 15,0 21-15,21-21 0,-21 0 16,0 0-16,-106 22 0,106-22 16,0 0-16,0 21 0,0-21 0,22 0 15,-22 0-15,21 0 0,-21 21 16,21-21-16,-21 0 0,0 0 0,0 0 16,21 0-16,-21 0 0,0 0 15,21 0-15,-21 0 0,0 0 0,-148 0 16,148 0-16,-127 0 15,127 0-15,-21 0 0,21-21 0,0 21 16,-21 0-16,21 0 0,-127 0 16,127 0-16,-21-21 0,21 21 15,0 0-15,0 0 0,0 0 16,0 0-16,21 0 0,-21 0 0,21-22 16,-127 22-16,106 0 0,0 0 15,21-21-15,0 21 0,-21 0 16,-84 0-16,105 0 0,21 0 15,-21 0-15,1 0 0,-1 0 0,0-21 16,0 21-16,21 0 0,-20 0 0,20 0 16,0-21-16,1 21 0,-1-21 15,-21 21-15,-63-21 0,84 21 16,-169-22 0,191 1-16,-22 21 0,21 0 15,1-21-15,-1 21 0,1-21 0,-1 21 16,22 0-16,-21 0 0,-43 0 15,63 0-15,-20 0 0,21 0 0,-22 0 16,22 0-16,-22 0 0,22 0 16,0 0-16,-1 0 0,1 0 0,0 0 15,-1 0-15,22 0 0,-21 0 0,21 0 16,-22 0-16,22-21 0,0 21 16,-21 0-16,20 0 0,1 0 0,-42 0 15,20 0-15,1 0 0,0 0 16,-1 0-16,1 0 0,0 0 15,-43 0-15,64 0 16,-21 0-16,-22 0 0,22 0 16,21 0-16,-43 0 0,43 0 15,-21 0-15,20 0 0,1 0 16,-21 0-16,21 0 0,0 0 16,-22 0-16,22 0 0,0 0 0,0 0 15,0 0-15,-1 0 0,1 0 16,0 0-16,0 0 15,0 0 1,0 0 0,-1 0-16,1 0 15,0 0-15,0 0 16,0 0-16,0 0 16,-1 0-16,1 0 15,0 0-15,0 0 16,0 0-16,0 0 0,-1 0 15,1 0-15,0 0 0,0 0 16,0 0-16,0 0 0,-1 0 16,1 0-16,0 0 31,0 0-15,0 0 62,42-21 0,0 21-78,0-22 0,0 22 15</inkml:trace>
  <inkml:trace contextRef="#ctx0" brushRef="#br0" timeOffset="82142.87">12742 11938 0,'-21'0'16,"0"0"-16,21 21 15,-21 0 1,21 1-16,-21 20 0,21-21 16,-22 21-16,22 1 0,0-1 0,0 0 0,-21 1 15,21-22-15,0 21 16,-21 1-16,21-1 0,0 0 16,0 1-16,0-22 0,0 21 15,0-21-15,0-42 47,0 0-47,21 0 0,-21 0 16,21-1-16</inkml:trace>
  <inkml:trace contextRef="#ctx0" brushRef="#br0" timeOffset="82350.75">12700 11896 0,'0'0'0,"21"0"16,0 0-16,0-21 16,1-1-16,-1 22 0,0 0 15,0 0-15,0-21 0,0 21 0,1 0 16,-1 0-16,0 0 0,0 0 16,0 0-16,0 0 15,-21 21-15,0 22 16,-21-22-16,0-21 0</inkml:trace>
  <inkml:trace contextRef="#ctx0" brushRef="#br0" timeOffset="82550.64">12658 12383 0,'0'0'0,"0"21"16,21-21 15,0 0-31,0 0 16,0 0-16,0 0 0,-21-21 15,22 21-15,-1 0 0,0-22 16,0 22-16,0 0 0</inkml:trace>
  <inkml:trace contextRef="#ctx0" brushRef="#br0" timeOffset="82743.53">13039 12298 0,'0'21'32,"-22"0"-32,22 0 0,0 1 15,-21-1-15,21 0 0,-21-21 0,21 21 16,0 0-16,0 0 16,-21 1-16,21-44 46</inkml:trace>
  <inkml:trace contextRef="#ctx0" brushRef="#br0" timeOffset="82903.44">13081 12107 0,'21'0'0,"-42"0"0,42-21 15,-21 42 16,0 1-15,0-1 15</inkml:trace>
  <inkml:trace contextRef="#ctx0" brushRef="#br0" timeOffset="83343.17">13356 12192 0,'0'85'16,"0"-64"-1,-21 0-15,21 0 0,0 0 16,0 1-16,0-1 0,-21 0 16,21 0-16,0 0 0,-21 0 15,21 1-15,-22-22 31,22-22 1,0 1-32,0 0 0,0 0 15,22 0-15,-1 0 0,-21-1 0,21 1 16,0 0-16,21-21 0,-20 21 16,-1 21-16,0-22 0,21 1 0,-21 21 15,1 0-15,-1 0 0,63 0 16,-62 0-1,-1 21-15,-21 1 0,0-1 16,0 0-16,0 0 0,0 0 0,0 0 16,0 1-16,0-1 0,0 0 15,0 0-15,0 0 16,-21-21-16,21 21 0,-22-21 16</inkml:trace>
  <inkml:trace contextRef="#ctx0" brushRef="#br0" timeOffset="83831.89">14055 12277 0,'0'0'0,"0"-21"0,0-1 15,-22 1 1,1 21-16,0 0 0,0 0 15,0 0-15,0 21 0,-1 1 16,1-1-16,0 0 0,0 0 16,0 0-16,0 0 0,-1 1 15,22-1-15,0 0 0,-21 0 0,21 0 16,0 0-16,-21 1 0,21-1 16,21-21-1,0 0-15,1 0 16,-1 0-16,0 0 0,0-21 15,0 21-15,0-22 0,22 1 0,-22 0 16,0 0-16,0 0 0,22-43 16,-22 22-16,0 0 0,0-1 0,0 1 15,0-22-15,-21 22 0,43-43 16,-43 43-16,21-43 16,-21 107 15,0 20-31,-21-21 15,21 21-15,-21 1 0,-1-1 0,1 0 16,21 1-16,-21 20 0,0-20 16,0-22-16,21 63 0,-21-62 15,21 20-15,-22 0 16,22-21-16,0 1 0,0-1 0,22-21 31,-1 0-31</inkml:trace>
  <inkml:trace contextRef="#ctx0" brushRef="#br0" timeOffset="84271.65">15134 12023 0,'0'0'16,"0"-21"-16,0-1 0,0 1 15,0 0-15,-21 21 16,0 0-16,0 0 0,-1 0 16,1 0-16,0 21 0,0-21 0,-21 21 15,20 1-15,1-1 16,0 21-16,0-21 0,21 0 0,0 1 16,0-1-16,0 0 0,0 21 15,0-21-15,0 1 0,21-22 16,0 21-16,0 0 0,1-21 0,-1 21 15,0-21-15,0 21 0,0 0 0,0-21 16,1 22-16,-1-1 0,-21 0 16,0 0-16,0 0 15,0 0-15,-21-21 0,-22 22 16,1-22-16,21 0 16,0 0-16,-22 0 0,22 21 0,-21-21 15,21 0-15,-1 0 0,1 0 0,0 0 16,21-21-1,0-1 1,21 22 0,0 0-16,1-21 0</inkml:trace>
  <inkml:trace contextRef="#ctx0" brushRef="#br0" timeOffset="84635.44">15219 12383 0,'21'0'32,"0"0"-32,0 0 15,0 0-15,1 0 0,-1-22 16,0 1-16,0 21 0,0-21 0,0 21 16,1-21-16,-1 0 0,-21 0 15,0-1 1,-21 22-1,-1 0-15,1 0 0,0 22 16,-21 20-16,21-21 16,-22 0-16,22 0 0,0 1 15,0-1-15,0 42 0,21-42 0,-22 1 16,22-1-16,0 0 0,0 0 16,0 0-1,22-21-15,-1 0 0,21 0 16,-21 0-16,0 0 0,22 0 15,-1-21-15,-21 0 0,0 21 0,22-21 16,-22 0-16,0-1 0</inkml:trace>
  <inkml:trace contextRef="#ctx0" brushRef="#br0" timeOffset="84881.31">15811 11853 0,'0'0'0,"0"-21"0,0 42 31,0 1-15,-21-1-16,0 21 0,21 0 0,-21 1 16,0-1-16,21 0 0,-21 1 0,-1-1 15,1 43-15,0-64 16,21 21-16,-21-21 0,21 1 16,0 20-16,-42 0 15,42-21-15,0 1 0,0-1 16,21-21-1,0 0-15,0-21 16,0-1-16</inkml:trace>
  <inkml:trace contextRef="#ctx0" brushRef="#br0" timeOffset="85249.09">16002 12256 0,'-21'21'15,"0"-21"-15,-1 21 0,22 0 0,-21 0 16,0 0-16,0-21 0,21 22 0,-21-1 16,21 0-16,-21 0 0,21 0 15,-22-21-15,22 21 0,0 1 0,0-1 16,22-21 15,-1 0-31,0 0 0,0 0 16,0 0-16,0 0 0,1-21 0,-1-1 15,0 1-15,0 0 0,-21 0 16,0 0-16,0 0 0,0-22 16,0 22-16,0 0 0,0 0 15,-21 21-15,0 0 0,0 0 16,-1 0-16,1 0 16,0 0-16,21 21 0,-21 0 15,21 0-15,0 0 0,0 1 31,21-22-31</inkml:trace>
  <inkml:trace contextRef="#ctx0" brushRef="#br0" timeOffset="85511.94">16298 12277 0,'0'0'15,"21"0"-15,-21-21 0,-21 21 31,0 0-31,0 21 0,0-21 16,0 21-16,21 0 0,-22 0 16,1 0-16,0 1 0,21-1 15,0 0-15,-21 0 0,21 0 0,0 0 16,0 1-16,0-1 0,0 0 16,21-21-16,0 0 15,0 21-15,1-21 0,-1 0 16,0 0-16,21 0 0,1 0 0,-22-21 15,21 21-15,-21-21 0,0 21 0,22-21 16,-22-1-16,0 1 0</inkml:trace>
  <inkml:trace contextRef="#ctx0" brushRef="#br0" timeOffset="85779.79">16785 11938 0,'0'-42'15,"0"84"-15,0-105 0,0 20 0,0 22 16,0 0-16,-21 42 31,0 0-31,21 0 0,-21 22 16,-1-1-16,22 0 0,-21-20 0,0 20 15,21 21-15,-21-20 0,0-1 16,21-21-16,-21 22 0,-1-1 0,22-21 16,-21 21-16,21-20 0,-21-1 0,21 21 15,0-21-15,0 0 16,21-21-1,0 0-15,1 0 16,-1 0-16,0-21 0,0 21 0,0-21 16,22 0-16,-22 21 0,0-21 15</inkml:trace>
  <inkml:trace contextRef="#ctx0" brushRef="#br0" timeOffset="86110.6">16912 12277 0,'0'21'16,"-21"-21"-16,21 21 0,-21-21 15,0 21-15,21 0 0,-22-21 16,22 22-16,-21-1 0,21 21 16,0-21-16,0 0 15,0 1-15,21-22 32,1 0-32,-1 0 0,0 0 15,0 0-15,0-22 0,0 22 0,-21-21 16,43 0-16,-43 0 0,0 0 15,0 0-15,0-1 0,0 1 16,0 0-16,0 0 0,0 0 16,-21 21-16,-1 0 15,1 0-15,0 0 0,0 0 16,0 0-16,21 21 0,-21 0 16,21 0-16,0 0 0,0 1 15,0-1 1,21-21-16,0 0 15</inkml:trace>
  <inkml:trace contextRef="#ctx0" brushRef="#br0" timeOffset="86475.39">17166 12298 0,'0'0'0,"0"-21"0,0 0 15,0-1-15,21 22 0,-21-21 16,21 21-16,1-21 15,-1 21-15,0 0 0,0 0 16,0 0-16,0 0 16,-21 21-16,22 0 0,-1 1 15,-21-1-15,21 0 0,-21 21 16,0-21-16,0 1 0,0-1 0,0 0 0,0 0 16,0 21-1,-21-42-15,0 22 0,21-1 0,-22-21 16,1 0-16,21 21 0,-21-21 0,0 0 15,21-21 1,0 0 0,21-1-16,-21 1 15,21 0-15,0 0 0,1 0 0,-1 0 16,0-1-16,0 1 0,0-21 16,0 21-16,22 0 0,-43-1 0,42-20 15,-21 21-15,-21-21 16</inkml:trace>
  <inkml:trace contextRef="#ctx0" brushRef="#br0" timeOffset="86663.28">16658 11980 0,'0'0'0,"-21"22"0,-21-22 15,20 0-15,1 21 16,64-21-1,-22 0-15,0 0 0,21 0 16,1 0-16,-1 0 0,0 0 16,1 0-16,-1 0 0,0 0 0,43 0 15,-43-21-15</inkml:trace>
  <inkml:trace contextRef="#ctx0" brushRef="#br0" timeOffset="87307.91">18436 12129 0,'0'0'0,"21"0"0,0-22 0,1 1 16,-1 21-16,-21-21 0,0 0 0,0 0 16,0 0-16,-21-1 15,-22 22 1,22 0-16,-21 0 0,21 0 0,-22 0 0,1 0 16,0 22-16,20-22 0,-20 21 15,21 0-15,0 0 0,0 0 16,21 0-16,-22 1 0,22-1 0,0 0 15,0 21-15,0-21 0,22 1 0,-1-1 16,0 0-16,42 42 16,-20-41-16,-22-1 0,64 21 15,-64-21-15,0 0 0,0 1 0,0 20 16,-21-21 0,-21-21-16,0 0 0,-21 0 15,-1 0-15,1 0 0,0 0 16,-1 0-16,1 0 0,0 0 0,-1-21 15,1 0-15,21 21 0,0-21 16,-22 21-16,22-43 0,21 22 16,0 0-16,0 0 0,21 0 15,0-1-15,1 1 0,20-21 16,-21 21-16,85-22 0</inkml:trace>
  <inkml:trace contextRef="#ctx0" brushRef="#br0" timeOffset="87534.78">18838 12002 0,'0'0'0,"21"-22"0,1 22 0,-1-21 16,0 21-16,-21 21 31,0 1-31,0-1 16,-21 21-16,0-21 0,21 22 0,-22-1 16,1-21-16,0 21 0,21 1 15,-21 20-15,0-42 0,21 22 16,0-1-16,0-21 0,0 0 15,0 1-15,0-1 16,21-21-16,0 0 0,0 0 16,0 0-16,1 0 15</inkml:trace>
  <inkml:trace contextRef="#ctx0" brushRef="#br0" timeOffset="87710.68">18711 12340 0,'0'0'0,"-21"0"0,42 0 32,0 0-17,1 0-15,-1 0 0,0 0 16,0 0-16,21 0 0,-20 0 0,-1 0 16,21-21-16,-21 21 0,22 0 0,-22 0 15,0 0-15</inkml:trace>
  <inkml:trace contextRef="#ctx0" brushRef="#br0" timeOffset="88219.39">19219 12319 0,'-21'0'16,"21"-21"0,0 0-1,21 21-15,-21-21 16,21 21-16,1 0 0,-1 0 0,0 0 15,0 0-15,0 0 16,0 21-16,-21 0 0,22 0 16,-22 0-16,0 0 0,0 1 15,0-1-15,0 0 0,0 0 16,0 0-16,0 0 0,-22-21 0,1 22 16,0-1-16,0-21 0,0 21 15,0-21-15,-1 0 16,1 0-16,21-21 31,21 0-31,1 21 16,-1-22-16,21 1 0,-21 0 15,22 0-15,-22 0 0,21 21 16,0-21-16,1-1 0,20 1 16,-42 21-16,1-21 0,-1 21 15,0 0-15,0 0 0,0 0 0,-21 21 16,0 0-1,0 1-15,0-1 16,0 0-16,-21 0 16,0 0-16,0 0 0,0-21 15,21 22-15,-22-22 0,22 21 16,0-42 15,0-1-15</inkml:trace>
  <inkml:trace contextRef="#ctx0" brushRef="#br0" timeOffset="88372.31">19727 12234 0,'0'-21'0,"0"42"0,0-63 15,0 21-15,0 0 16,0 42 31,0 0-47,21-21 0,1 21 15,-1-21-15,-21 21 16</inkml:trace>
  <inkml:trace contextRef="#ctx0" brushRef="#br0" timeOffset="89079.9">19960 12298 0,'0'21'16,"0"0"-16,0 0 15,0 1-15,0-1 0,0 0 16,-21 0-16,21 0 0,-21 0 15,21 1-15,0-1 16,0 0-16,-21-21 0,-1 21 16,22-42 15,0 0-15,22 0-16,-1-1 15,0 1-15,-21 0 0,21 0 0,0 0 16,0 21-16,-21-21 0,22-1 15,-1 1-15,0 21 0,0 0 16,-21 21 15,0 1-31,0-1 0,0 0 16,0 0-16,0 0 0,0 0 16,0 1-16,0-1 15,21-21-15,0 0 0,1 0 16,-1 21-16,0-21 0,64 0 15,-64 0-15,21 0 16,-21 0-16,22 0 0,-1-21 16,-21 21-16,0-21 0,22-1 0,-43 1 15,21 0-15,-21 0 0,0 0 0,0 0 16,0-1-16,0 1 0,0 0 16,-21 0-16,-22 0 0,22 21 15,0 0-15,0 0 0,0 0 16,-22 0-16,22 0 0,0 0 15,0 21-15,0 0 0,21 0 0,-22 22 16,1-22-16,21 0 0,0 0 16,0 0-16,0 22 0,0-22 0,0 0 15,0 21-15,0 1 0,0-1 16,21 0-16,1 1 0,-22-1 0,0 85 16,0-64-1,0-20-15,0-1 0,0 0 0,0-20 16,-43 62-16,22-63 15,0 1-15,-43 41 0,22-63 0,0 21 16,21 0-16,-22-21 16,1 0-16,-64 0 0,64 0 0,21 0 15,-64-42 1,64 42-16,21-42 16,0 21-16,0-22 0,21 22 15,42-64-15</inkml:trace>
  <inkml:trace contextRef="#ctx0" brushRef="#br0" timeOffset="89366.73">21061 12129 0,'0'0'15,"0"-22"-15,0 1 0,0 0 16,0 0-16,-21 21 15,21 42 1,0-21-16,0 1 16,0 20-16,21-21 0,0 21 0,-21 1 15,21-1-15,0 0 0,0 1 0,1-22 16,-22 21-16,21 1 0,0-22 16,0 0-16,21 42 0,-42-41 15,22-1-15,-1-21 16,-21-21-1</inkml:trace>
  <inkml:trace contextRef="#ctx0" brushRef="#br0" timeOffset="89609.59">21526 12107 0,'0'0'0,"0"-21"0,0 0 15,-21 21 1,0 0-16,0 21 15,0 0-15,0 1 0,-1 20 0,1-21 16,-21 21-16,21 1 0,-22-1 16,1 43-16,0-64 0,21 21 15,-22 1-15,22-22 0,0 21 0,0-21 16,0 22-16,21-22 16,0 0-16,0 0 0,0 0 15,0 0-15,21-21 0,0 0 16,0 0-16,0 0 0,22 0 15</inkml:trace>
  <inkml:trace contextRef="#ctx0" brushRef="#br0" timeOffset="89935.41">21844 12404 0,'0'0'0,"-21"0"31,0 0-31,-1 0 0,22 21 16,-21 0-16,0 21 0,0-20 16,0-1-16,0 42 0,21-20 15,-22 41-15,22-41 16,-21 20-16,21 22 0,-21-22 16,-42 64-16,41-84 15,1-1-15,0 0 16,0 1-16,0-1 0,0 0 0,-1 1 15,1-1-15,0-21 0,0 21 0,0 22 16,21-43-16,-21 0 0,21 0 16,21-42 15,0 0-31,0 0 0,0 0 16</inkml:trace>
  <inkml:trace contextRef="#ctx0" brushRef="#br0" timeOffset="90255.22">21696 12573 0,'0'0'0,"0"-42"0,0 21 0,-21-1 0,21 1 16,0 0-16,0-21 0,0 21 16,0-1-16,0 1 0,21 0 15,21 21-15,-21 0 16,0 0-16,1 0 0,-1 0 0,21 0 15,-21 0-15,0 0 0,1 21 16,-22 0-16,0 1 0,0-1 16,0 0-16,0 0 0,-22-21 15,22 21-15,-42-21 0,0 21 16,21-21-16,-1 0 0,-41 0 16,42 0-16,0 0 15,42 0 16,0 0-31,0 0 0,0-21 16,0 21-16,1-21 0</inkml:trace>
  <inkml:trace contextRef="#ctx0" brushRef="#br0" timeOffset="90694.97">22288 12277 0,'0'0'0,"0"-21"0,0-1 16,0 1-16,0 0 15,-21 21 1,0 0-16,0 0 0,0 21 16,0 0-16,-1 1 0,1-1 15,0 0-15,21 0 0,-21 21 16,21-20-16,-21-1 0,21 0 0,0 21 16,0-21-16,0 1 0,0-1 15,0 0-15,21-21 16,0 0-16,0 0 15,0 0-15,1 0 0,-1 0 0,0-21 16,0 0-16,0 21 0,0-22 16,1 1-16,-1 0 0,0-21 0,0 21 15,-21-1-15,0-20 0,21 21 16,-21 0-16,0 0 0,0-1 16,-21 44-1,21-1-15,0 0 16,-21 0-16,21 0 0,-21 0 15,21 1-15,0 20 0,0-21 0,0 0 16,0 0-16,0 64 16,0-64-16,21 0 0,0 1 15,0-22-15,0 0 16,1 0-16,-1 0 0,0 0 0,42 0 16,-41 0-16</inkml:trace>
  <inkml:trace contextRef="#ctx0" brushRef="#br0" timeOffset="90946.83">22987 12002 0,'0'0'15,"0"-22"-15,0 1 0,0 0 0,-21 21 16,0 21 0,-1 0-16,1 1 0,21 20 15,-21 0-15,0 1 0,0-1 16,21 0-16,-21 1 0,21-22 15,-22 21-15,1 0 0,21 1 0,0-1 16,0 0-16,0-20 0,0-1 16,0 0-16,0 0 0,0 0 15,21-21-15,1 0 0,-1 0 16,0 0-16,0 0 0,0 0 0,0-21 16,1 21-16,-1-21 0</inkml:trace>
  <inkml:trace contextRef="#ctx0" brushRef="#br0" timeOffset="91403.57">23283 11938 0,'-42'148'32,"42"-105"-17,-21-22-15,21 21 0,0 0 16,-21-20-16,21 20 0,-22 21 15,22-20-15,0-22 0,0 0 16,0 21-16,0-20 0,0 20 16,0-21-16,0-42 47,0 0-47,0 0 0,0-1 15,0 1-15,22 0 0,-1 0 16,-21 0-16,21-22 0,-21 22 15,21 0-15,0-21 0,-21 21 0,21 21 16,1-22-16,20 1 0,-21 21 16,0 0-16,0 0 0,1 0 15,-1 0-15,0 0 0,0 21 0,-21 1 16,0-1-16,0 21 0,0-21 16,0 22-16,0-22 0,0 0 15,-21 0-15,21 0 0,-21 0 16,0 1-16,-1-1 0,22 0 15,-21-21-15,0 0 0,21 21 0,-21-21 16,0 0 0</inkml:trace>
  <inkml:trace contextRef="#ctx0" brushRef="#br0" timeOffset="91626.44">22521 12319 0,'0'0'0,"-21"0"15,0 0-15,42 0 16,0 0 0,22 0-16,-22 0 0,21 0 15,-21 0-15,22 0 0,-1 0 0,-21 0 16,21 0-16,1 0 15,-22 0-15,0 0 0</inkml:trace>
  <inkml:trace contextRef="#ctx0" brushRef="#br0" timeOffset="92507.93">1926 14034 0,'0'0'0,"-21"0"31,21-22-31,21 22 15,0 0-15,0 0 0,1-21 16,20 21-16,-21 0 16,21 0-16,1 0 0,-1-21 0,0 21 15,1-21-15,-1 21 0,-21 0 16,0 0-16,1 0 0,-1 0 0,0 0 16,-42-21-1,0 21 1,-1 0-16,1 0 0,-21 0 0,21 0 15,0 0-15,-22-21 0,22 21 16,-21 0-16</inkml:trace>
  <inkml:trace contextRef="#ctx0" brushRef="#br0" timeOffset="92907.7">1968 13970 0,'-21'21'16,"85"-105"-16,-107 147 0,1-21 0,42-20 16,0-1-16,-21 0 0,0 0 0,0-21 15,21 21-15,-22 0 0,1 1 16,21-1-16,-21 0 15,0-21-15,0 21 0,21-42 47,21 21-47,-21-21 16,21 21-16,0 0 0,0 0 0,1-21 16,20 21-16,-21 0 0,0 0 15,22 0-15,-22 0 0,21 0 16,0 0-16,-20 0 0,20 21 15,0 0-15,-21 0 0,1 0 0,-1 0 16,0 1-16,-21-1 0,0 21 16,0 0-16,-21-20 0,0 20 0,-1-21 15,-105 64-15,85-64 16,-43 21-16,22-21 16,21-21-16,-22 0 0,22 0 15,21 0-15,-1 0 0,1 0 16,0 0-16,0-21 0,21 0 15,0 0 1,0 0-16,21 21 0,0-21 0,22-1 16,-22 1-16,0 0 15,21 21-15</inkml:trace>
  <inkml:trace contextRef="#ctx0" brushRef="#br0" timeOffset="93079.61">2540 14436 0,'0'0'16,"21"0"47,0-21-48,0 21-15</inkml:trace>
  <inkml:trace contextRef="#ctx0" brushRef="#br0" timeOffset="94980.52">3260 14118 0,'0'0'15,"0"-42"-15,21 21 0,-21 0 0,21-22 16,-21 22-16,0 0 0,0-21 16,0 20-16,0 44 31,0-1-31,0 0 0,-42 64 16,42-43-1,0 0-15,0 1 0,0-1 0,-22 0 16,22 22-16,-21-22 0,21 0 0,-21 1 15,21-1-15,0-21 0,-21 22 16,21-1-16,-21-21 16,21-42-1,0 0 1,21-22-16,-21 22 16,21 0-16,0-21 0,-21-1 15,21 1-15,-21 21 0,0-21 0,22 20 16,-1 1-16,-21 0 0,21 0 15,0 21-15,0 0 16,0 0-16,-21 21 0,22 0 16,-1 22-16,-21-22 0,21 21 0,0-21 15,0 22-15,-21-22 0,21 21 0,1-21 16,-22 0-16,21 1 0,0 20 16,0-21-16,0-21 0,0 21 15,1-21-15,20 0 16,-21 0-16,0-21 15,22 0-15,-22 0 0,0 0 16,21-22-16,-21 22 0,1-21 16,-1-1-16,0 1 0,0 0 0,0-1 15,0 1-15,1 0 0,-22 21 16,0-22-16,0-41 0,21 62 16,-21-20-16,0 21 15,0 0-15,0 0 0,0 42 16,0 0-1,0 0-15,0 0 0,0 0 16,0 1-16,0 20 0,0 0 16,0-21-16,0 22 0,0-1 0,0-21 0,0 22 15,0-1-15,0-21 16,0 21-16,0-20 0,0-1 0,21 0 16,0 0-16,0-21 0,0 21 15,1-21-15,-1 0 0,21 0 16,-21-21-16,0 21 0,22-21 0,-22 0 15,64-22-15,-43 1 16,-21 21-16,21-21 0,-20-1 0,-1 22 16,0-64-16,-21 64 15,0-42-15,0 42 16,0-1-16,-21 1 0,0 21 16,-1 0-16,1 0 15,0 0-15,21 43 16,0-22-16,0 0 0,0 21 15,0-21-15,21 22 16,-21-22-16,21 0 0,22 43 16,-43-43-16,21 0 0,-21 0 0,21 0 15,-21 0-15,21 1 16,-21-1-16,21-21 0,1 21 16,-1-21-16,0 0 15,0 0 1,0-21-16,0 0 0,1-1 15,-1 1-15,0 0 0,0 0 0,0 0 16,-21 0-16,21-1 0,1 1 16,-22 0-16,0 0 0,21 0 15,-21 0-15,0-1 0,0 44 47,0-1-47,0 0 0,-21 0 16,21 0-16,0 22 0,0-1 15,0 0-15,0-21 0,0 1 0,0-1 16,0 0-16,0 0 16,21 0-16,0-21 0,42 21 15,-41-21-15,-1 0 0,0 0 16,21 0-16,-21 0 0,43-21 16,-22 0-16,-21 0 0,22 0 15,-1-43-15,0 22 0,-20 0 16,-1 20-16,0-20 0,0 0 15,-21-1-15,21 1 0,0-21 0,1-43 16,-22 63-16,0 1 0,21 0 16,-21-1-16,0 1 15,0 0-15,0 21 0,0-1 0,-21 44 32,-1-1-32,22 21 0,-21-21 15,0 22-15,0-1 0,-21 64 16,20-64-16,1 0 0,21 1 15,0-1-15,-21 0 0,21 64 16,0-63-16,0-1 0,0-21 0,0 21 16,0-20-16,21 41 15,0-42-15,1 0 0,-1 1 0,21-22 16,-21 0-16,0 0 0,85 0 16,-85 0-16,22-22 15,-22 1-15,21 0 0,-21 0 0,22 0 16,-22 0-16,0-1 0,21-20 15,-20 21-15,-22-21 0,21 20 16,0-41-16,-21 42 0,0 0 16,0-1-16,0 1 0,-21 21 31,0 0-31,-1 21 0,22 1 0,-21-1 16,0 0-16,0 21 0,0-21 0,21 22 15,0-22-15,-21 0 0,21 21 16,0-20-16,0-1 0,0 21 15,0 0-15,21-42 0,0 22 16,0-1-16,0-21 0,43 0 16,-43 0-16,21 0 0,22 0 15,-43 0-15,21 0 0,1-21 16,-22-1-16,21 1 0,-21 0 16,0 0-16,22-43 15,-43 22-15,21 21 16,-21 0-16,0 0 0,0-1 0</inkml:trace>
  <inkml:trace contextRef="#ctx0" brushRef="#br0" timeOffset="95212.38">5440 13991 0,'-21'0'0,"42"0"0,-64 0 0,65 0 31,-1 0-31,0 0 0,21 0 16,-21 0-16,22 0 0,-1-21 15,0 0-15,-20 21 0,20 0 0,0-21 16,-21 21-16,22 0 0,-22 0 0,-21-21 16,0-1-16,0 1 15</inkml:trace>
  <inkml:trace contextRef="#ctx0" brushRef="#br0" timeOffset="95379.29">4911 13780 0,'0'0'16,"-22"21"-16,1-21 0,0 0 0,21 21 15,0 0 1,21-21-1,0 0-15,1 0 0,-1 0 16,0 0-16,21 0 0</inkml:trace>
  <inkml:trace contextRef="#ctx0" brushRef="#br0" timeOffset="95783.05">7789 14012 0,'0'0'0,"0"-21"0,0 0 15,0 0-15,-21 0 0,0-22 16,21 1-16,-21 21 16,21 0-16,-21 21 15,-1 21-15,1 0 0,21 0 16,0 0-16,-21 22 0,21-22 16,-21 21-16,21 1 0,-21-1 0,0 64 15,-1-64-15,1 43 16,0-43-16,21 0 15,-21 22-15,0-43 0,0 21 16,21 1-16,-22-22 16,1-21-16,0 0 15</inkml:trace>
  <inkml:trace contextRef="#ctx0" brushRef="#br0" timeOffset="96595.59">7218 14415 0,'0'0'0,"-43"-22"15,43 1-15,0 0 16,22 0 0,-1 21-16,21-21 15,-21 0-15,22 21 0,-1-22 0,21 22 16,-20-21-16,20 0 0,22 0 0,-22 0 16,1 0-16,21-1 0,42-20 15,-64 21-15,1-21 0,-22 20 16,0-20-16,-21 21 0,1 0 0,-1 0 15,-21-22-15,0 22 0,0 0 16,0 0-16,-21 21 0,-1 0 16,-20 0-16,21 0 0,0 0 15,0 21-15,-1 0 0,1 0 16,0 22-16,21-22 0,-21 21 16,0-21-16,21 22 0,-21-1 0,21-21 15,0 21-15,-43 43 16,43-43-16,-21 85 15,21-84-15,-21-22 0,21 42 16,-21-41-16,21-1 16,0 0-16,0-42 31,21 21-31,0-21 0,0-22 16,0 22-16,1 0 0,-1-21 0,21 20 15,0-20-15,-20 0 0,20 21 16,0-22-16,1 22 0,-22 0 15,21 0-15,0 0 0,-20 21 0,20 0 16,-21 0-16,43 0 0,-43 21 16,-21 0-16,21 21 15,-21 43-15,0-64 16,0 21-16,0 22 0,0-43 16,0 0-16,0 22 0,0-22 15,0 0-15,0 0 16,21-21-16,-21 21 0,21-21 15,0 0-15,1 0 0,41 0 16,-42-21-16,22 21 0,-1-21 16,0 0-16,-21 0 0,22-1 0,41-20 15,-62 21-15,41-64 16,-42 64-16,0-21 0,1 21 16,-22-1-16,0 1 0,0 0 0,0 0 15,-22 21 1,1 0-16,-21 0 0,21 21 0,0 0 15,-22 0-15,22 1 0,0-1 0,0 21 16,0-21-16,21 22 0,0-22 16,0 21-16,0 0 15,42 1-15,-21-22 16,0-21-16,22 0 0,-22 0 16,21 0-16,0 0 0,1 0 15,-1 0-15,106-42 0,-105 20 16,-1 1-16</inkml:trace>
  <inkml:trace contextRef="#ctx0" brushRef="#br0" timeOffset="97308.18">10858 14097 0,'0'0'0,"22"0"15,-1 0 1,0 0-16,0 0 0,21 0 0,1-21 16,-1 21-16,0-21 0,1 0 15,-1 21-15,0-22 0,1 1 0,-22 0 16,0 0-16,0 0 0,-21-22 16,0 1-16,0 21 0,0 0 15,-42 0-15,21-1 16,-64 22-16,43 0 0,-1 0 15,1 22-15,0-1 0,-1 0 0,1 0 16,0 0-16,21 0 0,-22 1 16,22 41-16,21-42 0,0 0 15,0 22-15,0-22 0,21 0 0,0 0 16,22 22 0,-1-22-16,-21-21 0,22 21 15,-1-21-15,0 0 0,-21 21 0,22-21 0,-1 0 16,-21 0-16,0 0 0,1 0 15,-22-21 1,-22 21-16,-20 0 16,0 0-16,-1 0 0,1 0 15,0 0-15,-1 0 0,-105 42 16,106-21-16,0 1 0,20-1 16,-20 0-16,21 21 15,0-21-15,21 22 0,0-22 0,0 0 16,21 64-16,0-64 15,21 0-15,-20-21 0,20 21 16,43-21-16,-43 0 0,0 21 16,64-21-16,-42 0 0,20-21 15,-41 21-15,-1-21 16,0 0-16,22-21 0</inkml:trace>
  <inkml:trace contextRef="#ctx0" brushRef="#br0" timeOffset="97507.07">11557 14224 0,'21'-21'0,"-42"42"0,42-63 16,0 42-16,-21-21 0,21 21 16,1 0-16,-1 0 0,0 0 15,0 21-15,21 21 16,-42-21-16,43 22 16,-22-1-16,-21-21 0,21 21 15,0-20-15,-21-1 0,0 0 16,0 0-16,0 0 0,21-21 15,1 0 1</inkml:trace>
  <inkml:trace contextRef="#ctx0" brushRef="#br0" timeOffset="97723.94">12086 14203 0,'0'0'0,"0"-21"0,-21 21 16,0 0-16,0 0 0,-43 0 15,43 0-15,-21 0 0,-1 21 16,1-21-16,0 21 0,-22 43 16,22-43-16,21 0 0,-1 0 0,1 21 15,0-20-15,0-1 0,0 0 0,21 0 16,0 0-16,0 22 16,21-43-16,0 0 15,21 0-15,-20 0 0,20 0 16,0 0-16</inkml:trace>
  <inkml:trace contextRef="#ctx0" brushRef="#br0" timeOffset="98060.75">12531 14034 0,'0'0'0,"-22"21"31,22 0-31,-21 0 15,21 0-15,0 22 0,-21-1 0,0 43 16,21-43-16,-21 85 16,21-64-16,0 1 0,-21 63 15,21-64-15,0 1 0,0 63 16,0-64-16,0 22 0,-22-21 16,22-1-16,-21 1 0,0 63 15,0-64-15,0-21 0,0 1 16,21-1-16,-22-21 0,1 22 0,0-22 15,21 0-15,-21-21 16,21-21 0,0 0-16,0-22 0,0 22 15,0-21-15,0-1 0,21 1 0,0-21 16,0 20-16,-21-20 16</inkml:trace>
  <inkml:trace contextRef="#ctx0" brushRef="#br0" timeOffset="98395.56">12425 14415 0,'0'0'16,"0"-43"-16,0 1 0,0 0 0,0 20 0,0 1 16,0-21-16,-21 21 0,21 0 0,-22-1 15,22 1-15,0 0 0,0 0 16,0 0-16,0 0 0,22-1 0,-1 1 16,21 21-16,-21 0 0,0-21 0,22 21 15,-22 0-15,0 0 0,43 21 16,-22 0-16,-21 1 15,0-1-15,-21 0 0,0 0 0,0 21 16,0-20-16,0 20 0,0-21 16,-21 0-16,0 22 0,0-22 15,-22 0-15,-41 21 0,63-21 16,-1-21-16,1 0 0,0 0 16,-21 0-1,63 0 16,0 0-31,0 0 0,0 0 16,1 0-16,-1 0 16,0 0-16</inkml:trace>
  <inkml:trace contextRef="#ctx0" brushRef="#br0" timeOffset="98799.33">12975 14139 0,'0'-21'16,"0"0"0,0 0-16,0 0 15,21 21-15,0-21 16,22 21-16,-22 0 0,0 0 0,21 0 16,-20 0-16,20 0 0,-21 0 15,21 0-15,-20 0 0,-1 0 16,21 21-16,-42 0 0,21 42 15,0-41-15,-21-1 0,0 0 16,0 21-16,0-21 0,-42 22 16,21-22-16,0 0 0,-22 0 15,43 0-15,-21-21 0,0 0 16,21-21 0,0 0-16,0 0 15,0 0-15,21 0 0,0-1 16,-21 1-16,22-21 0,-1 21 0,0 0 15,0-1-15,0 1 0,0 0 16,1 0-16,-1 0 0,21 0 16,-21 21-16,0 0 0,22-22 0,-22 22 15,0 0-15,21 0 0,-20 0 16,-1 0-16</inkml:trace>
  <inkml:trace contextRef="#ctx0" brushRef="#br0" timeOffset="100930.59">13716 14203 0,'0'0'0,"21"0"16,0 0-16,0 0 15,1-21-15,-1 0 16,0 21-16,0-22 0,0 1 0,0 21 16,1-21-16,-1 0 0,-21-21 15,21 20-15,-21 1 16,0 0-16,-21 21 15,0 0-15,-1 0 0,1 0 16,-21 0-16,21 21 0,-43 22 16,64-22-16,-21 0 0,0 0 15,0 0-15,21 22 0,0-22 16,0 42-16,0-42 16,0 1-16,0 20 0,0-21 0,0 0 15,0 0-15,21 1 16,0-1-16,0-21 0,22 0 15,-22 0-15,0 0 0,64-21 16,-43 21-16,0-22 0,1 1 16,20 0-16,-21 0 0,1-21 0,41-1 15,-41 1-15,-1 21 0,-21 0 16,0-22-16,1 22 0,-22-42 16,0 41-16,0 1 0,-22 0 15,1 21-15,0-21 0,0 21 16,0 0-1,0 0-15,21 21 0,0 0 0,0 0 16,0 1-16,0-1 0,21 21 16,0-21-16,0 0 0,0 1 15,0 20-15,-21-21 0,22 0 0,-1 22 16,0-22-16,-21 21 0,0-21 16,0 0-16,0 1 15,-21-1-15,0-21 16,-1 0-16,-20 0 0,21 0 15,0 0-15,-22-21 16,22-1-16,0 1 0,0 21 0,0-21 16,0 21-16,21 21 31,0 0-15,0 1-16,21-1 15,0-21-15,-21 21 0,21 0 0,0-21 16,0 0-16,1 0 0,-1 0 15,0 0-15,0 0 0,0 0 16,0 0-16,22 0 0,-1-21 0,0 21 16,1-21-16,-1 0 0,22-1 15,-22 1-15,21 0 0,-20 0 0,20 0 16,43-43-16,-42 43 16,-22-21-16,21-1 0,-41 1 15,-22 21-15,0 0 0,0 0 16,-22-1-16,1 1 0,-21 0 15,21 21-15,0 0 0,-22 0 0,1 0 16,21 0-16,-22 42 16,22-20-16,21-1 0,-21 42 15,21-42-15,0 22 0,0-22 16,0 21-16,0-21 0,21 22 0,0-22 16,1 21-16,-1-21 0,0 1 15,0 20-15,-21-21 0,21-21 16,-21 21-16,0-42 31,0 0-15,0 0-16,-21 0 0,21-1 15,-21 1-15,21 0 16,21 21 15,0 0-31,0 0 16,1 0-16,-1 21 0,21-21 15,-21 0-15,0 0 0,22 0 16,-1 0-16,0 0 0,1 0 0,-1-21 16,0 0-16,1 0 0,41 0 15,-41-1-15,-1-20 0,-21 21 16,0 0-16,1 0 0,-1-1 0,-21 1 16,21 0-16,-21 0 15,0 0-15,-21 21 16,0 0-1,21 21-15,-22 0 0,22 0 16,-21 0-16,0-21 0,21 22 0,0 20 16,-21 0-16,21-21 15,0 22-15,0-22 0,0 0 16,0 0-16,0 0 0,0 1 16,21-1-16,0-21 0,0 0 15,-21 21-15,43-21 0,-22 0 0,0 0 16,0 0-16,0 0 0,22-21 15,-22 0-15,0 21 0,21-22 0,-20-20 16,-1 21-16,0 0 0,0 0 0,0-22 16,0 22-16,1 0 0,-1-21 0,0 20 15,-21 1-15,0 0 16,0 0-16,-21 42 31,0 0-31,-1 0 16,1 1-16,21-1 0,-21 0 0,21 0 15,0 0-15,0 22 0,0-22 16,0 0-16,0 0 0,0 0 16,0 0-16,21 1 0,0-22 0,1 21 15,-1-21-15,21 0 0,-21 0 16,0 0-16,1 0 0,-22-21 16,21-1-16,-21 1 15,0 0-15,0-21 16,0-1-16,0 22 0,-21 0 15,-1-21-15,1 21 0,21-1 0,-21 1 16,0 0-16,0 0 0,0 21 0,21-21 16,0 0 15,21 21-31,0 0 0,0 0 16,21 0-16,-20 0 0,20 0 0,0 0 15,1 0-15,-1-22 0,0 22 0,1 0 16,-1 0-16,0 0 0,64 22 15,-85-1-15,0 0 16,22 0-16,-22 0 16,-21 0-16,21 1 0,-21-1 15,21 0-15,-21 21 0,0-21 0,0 1 16,0-1-16,0 0 16,0 0-16,0 0 15,-21-21-15,0 0 16,0 0-1,21-21 1,0 0-16,0 0 0,0 0 16,0-22-16,0 22 15,0 0-15,21 0 0,0-22 0,0 22 16,0-21-16,22 21 0,-1-22 16,22-20-16,-1 42 0,-21 0 15,22-1-15,-22 22 0,85 0 16,-106 0-16,1 22 15,-1-1-15,-21 21 0,0-21 16,0 43-16,0-43 0,0 21 16,0 1-16,-21-22 0,-1 21 0,1-21 15,21 0-15,0 22 0,0-22 16,0 0-16,0 0 0,0 0 16,0 1-16,21-22 0,1 0 15,-1 0-15,0 0 0,0 0 0,0 0 16,0 0-16,22 0 0,-22 0 15,0-22-15,21 1 0,-20 0 16,-1 0-16,0 0 0,0 0 0,0-22 16,0 22-16,-21 0 0,0 0 15,0 0-15,0-1 0,-63-20 16,42 0-16</inkml:trace>
  <inkml:trace contextRef="#ctx0" brushRef="#br0" timeOffset="101174.64">15727 13716 0,'0'0'0,"-21"0"0,-1 0 15,1-21-15,0 21 16,21 21 46,-21-21-62,0 21 16,0-21-16</inkml:trace>
  <inkml:trace contextRef="#ctx0" brushRef="#br0" timeOffset="102103.72">1736 15642 0,'0'0'0,"21"0"16,-21-21-16,21 0 0,-21 0 16,-21 21-1,0 0-15,-1 0 0,-20 0 16,21 0-16,-21 0 0,-1 21 0,1-21 16,21 42-16,-22-21 0,1 1 15,0 20-15,21 0 0,-22 1 16,1 20-16,21-21 0,0 22 15,-1-1-15,1-20 0,0 20 0,21-20 16,0-1-16,0 0 0,0 1 16,21-22-16,0 0 0,22 0 15,-22 0-15,21-21 0,1 0 0,62 0 16,-62 0-16,-1 0 16,0-21-16,1 0 0,-1 0 0,22-22 15,-43 22-15,-21 0 16,0 0-16,0 0 0,0 0 0,-21-1 15,-1 1-15,1 0 0,-42 0 16,20 21-16,1 0 0,0 0 16,-1 0-16,1 21 0,0-21 15,-22 42-15,43-20 0,0-1 16,0 0-16,21 0 16,0 0-16,0 0 15,21-21-15,21 0 0,-21 0 16,1 0-16,20 0 0,0 0 0</inkml:trace>
  <inkml:trace contextRef="#ctx0" brushRef="#br0" timeOffset="102288.61">1990 16066 0,'0'0'0,"21"-22"16,0 1-16,-21-21 15,21 42-15</inkml:trace>
  <inkml:trace contextRef="#ctx0" brushRef="#br0" timeOffset="104306.79">3260 15685 0,'0'0'0,"-22"-149"31,22 107-31,0 21 0,-21 0 16,21 0-16,0-1 15,-21 1-15,-21-21 0,21 42 16,-1 0-16,1 0 15,0 0-15,0 0 0,-21 21 16,20 0-16,1 22 0,-21-1 16,21 0-16,0 1 0,-22-1 0,22 21 15,-21 1-15,21-1 0,-1 22 16,1-21-16,21 20 0,0-20 0,0 63 16,0-64-16,21-20 15,1-1-15,20 0 0,-21-21 0,43 43 16,-22-64-16,0 21 15,1-21-15,-1 0 0,0 0 16,1 0-16,-1-21 0,0 0 0,1 0 16,20-1-16,-21 1 0,1 0 15,-22-21-15,21 21 0,1-22 0,-22 1 16,0 21-16,0-22 0,0 1 16,-21 0-16,0 21 0,0-22 0,0 22 15,0 0-15,0 0 0,-21 21 16,0 21-1,0 0-15,21 21 0,-21-20 16,-1 20-16,1-21 0,21 21 16,0 1-16,0-1 0,0-21 0,0 22 15,0-22-15,0 21 0,0-21 16,0 0-16,21 1 0,1-1 0,20-21 16,-21 0-16,21 21 0,-20-21 0,20 0 15,0 0-15,1 0 0,-22-21 16,21 0-16,0 21 0,1-22 0,20-41 15,-20 42-15,-1-43 16,-21 22-16,-21 21 0,0-22 16,0-41-16,0 41 0,0 1 15,-21 0-15,0-1 0,0 22 16,-43-21-16,43 21 16,-21 0-16,-1 21 0,22 0 15,-21 0-15,-22 0 0,-20 21 16,41 0-16,22 0 0,-21 21 15,21-20-15,-22 20 0,22 21 16,21-20-16,0-1 0,0 22 16,0-22-16,42 21 15,1-41-15,-22-1 0,21 0 0,43 0 16,-43-21-16,22 0 16,-22 0-16,0 0 0,1 0 0,63-21 15,-64 0-15,0 21 0,1-21 16,-1-1-16,-21 1 15,64-42-15,-64 42 0,0-22 16,0 1-16,0 21 0,-21-22 16,0 1-16,0 21 0,0-21 0,22 20 15,-22 1-15,0 0 16,0 42 0,0 0-16,-22 1 0,22-1 0,-21 21 15,21-21-15,0 22 0,0-22 16,-21 21-16,21-21 0,0 22 15,0-22-15,0 21 0,0-21 0,0 0 16,0 1-16,21-1 0,0-21 16,1 21-16,20-21 0,0 0 15,-21 0-15,22 0 16,-1-21-16,-21 0 0,22-1 0,41-20 16,-41 21-16,-22 0 0,21-22 15,-21 22-15,22-21 0,-22 0 16,21-22-16,-42 43 0,0 0 15,0 0-15,21-1 0,-21 1 16,0 42 0,-21 1-16,21-1 15,-21 0-15,21 0 0,0 21 16,0-20-16,0-1 0,0 21 16,0-21-16,0 22 0,0-22 15,0 0-15,21 0 16,0 0-16,0-21 0,1 0 0,-1 0 15,0 0-15,0 0 0,21 0 16,-20 0-16,-1-21 0,21 21 0,-21-21 16,22 0-16,-22 0 0,42-22 15,-42 22-15,1-21 0,-22-22 16,0 43-16,0 0 0,0-21 16,0 20-16,0 44 15,0-1 1,0 21-16,-22-21 15,22 0-15,-21 22 0,21-22 0,0 21 16,0-21-16,-21 1 0,21-1 16,-21 21-16,21-21 15,0 0-15,0-42 32,0 0-17,0 0-15,21 0 0,0-22 16,0 22-16,1-21 0,-1 21 15,0-22-15,0 1 0,43-21 16,-22 41-16,-21 1 0,43 0 16,-22 21-16,-21 0 0,0 0 15,0 0-15,-21 21 0,22 22 0,-22-22 16,0 0-16,0 21 0,0 1 16,0-22-16,0 21 0,0-21 0,0 43 15,0-43-15,0 0 16,0 0-16,21 0 0,0 1 15,0-22-15,0 0 0,0 0 0,22 0 16,-22 0-16,21 0 0,-21 0 16,22-22-16,-22 1 0,21 0 0,1 0 15,-22 0-15,0-22 0,21 1 16,-21 0-16,1-1 0,-1 1 16,0-21-16,0 20 0,0-20 0,-21 20 15,21-20-15,22-22 0,-22 43 16,-21 0-16,21-1 15,-21 22-15,0 0 0,21 0 0,-63 63 32,21 0-32,0 1 0,-1-1 15,1 0-15,0 22 0,21-22 0,-21 22 16,0-1-16,21 1 0,0-22 16,0 22-16,0-22 0,0 0 15,0 43-15,0-43 0,0-21 0,0 1 16,0-1-16,21 0 15,0-21-15,0 0 0,0 21 0,1-21 16,-1 0-16,0 0 0,0 0 0,21-21 16,1 0-16,-1 0 15,0-22-15,-20 22 0,-1-21 16,0 21-16,-21-22 0</inkml:trace>
  <inkml:trace contextRef="#ctx0" brushRef="#br0" timeOffset="104491.81">6138 15854 0,'0'0'0,"0"21"0,0 0 15,-21-21-15,21 21 16,21-21-16,0 0 0,43 0 16,-43 0-16,21 0 15,1 0-15,-1 0 0,0 0 0,1-21 16,-1 21-16,22-21 0,-22 21 0,0-21 15,1 0-15,-1 21 0</inkml:trace>
  <inkml:trace contextRef="#ctx0" brushRef="#br0" timeOffset="107243.7">8509 15833 0,'0'0'15,"-21"0"-15,0 0 0,-1 0 31,22-21-31,0-1 16,0 1-16,22 21 0,-22-21 16,21 0-16,0 0 0,0 0 0,0-1 15,-21 1-15,0 0 0,0 0 16,0 0-16,0 0 0,0-1 0,-42 22 16,21 0-16,0-21 0,-22 21 0,22 0 15,-21 0-15,-1 0 0,22 21 16,-21 1-16,-22 20 15,43-21-15,0 0 0,0 0 0,21 1 16,0-1-16,0 0 0,0 0 16,0 21-16,21-20 0,0 20 0,22 21 15,-22-20-15,0-1 16,0-21-16,21 22 0,-20-1 0,-1 21 16,0-41-16,-21 20 0,0-21 15,0 0-15,0 0 0,0 22 16,-21-43-16,0 21 0,-22 0 0,22 0 15,-21-21-15,-1 0 0,1 0 0,0 0 16,-1 0-16,1 0 0,0 0 16,-1-21-16,22 0 0,-21 0 15,21 0-15,-43-43 0,43 22 16,21-1-16,-21 1 0,21-21 16,-21 20-16,21-20 0,0 20 0,-21 1 15,21 0-15,0-1 0,0 22 0,0 0 16,0 0-16,0 42 31,0 0-31,0 22 0,0-22 16,0 21-16,0 0 0,0-20 0,21 20 15,0 0-15,0 1 0,0-1 0,0-21 16,1 21-16,-1-20 0,21 41 16,-21-42-16,22 0 0,-22 1 15,21-22-15,-21 0 0,64 0 16,-43 0-16,-21 0 15,64-22-15,-43 1 0,1 0 16,63-21-16,-64-1 16,43-41-16,-64 41 0,21-20 15,-21 21-15,0-1 0,1-20 0,-1-1 16,-21 22-16,0 0 0,0-22 16,0 22-16,0-1 0,0 22 0,0 0 15,0 0-15,-43 21 16,22 0-16,0 21 15,21 0-15,-21 22 0,0-22 0,0 63 16,21-41-16,-22 20 0,22-20 16,-21-1-16,0 0 0,0 43 15,21-43-15,0 1 0,0-1 16,-21-21-16,21 0 0,0 22 16,0-22-16,21-21 31,0 0-31,-21-21 0,21-1 15,22-20-15,-22 21 0,21 0 16,-21-22-16,0 22 0,1 0 16,20-21-16,-21 42 0,0 0 15,0 0 1,1 0-16,-22 21 16,0 0-16,0 21 0,0-20 15,0-1-15,0 21 0,21-21 0,-21 0 16,0 1-16,42 20 15,-42-21-15,21 0 0,0 0 16,1-21-16,-1 0 0,0 0 16,0 22-16,21-22 0,1 0 15,-1 0-15,-21-22 0,43 1 16,-22 0-16,-21 0 0,0 0 16,22 0-16,-22-1 0,0 1 15,21-42-15,-20 42 0,-1-22 16,0 22-16,-21 0 15,0 0-15,0 42 16,0 0 0,-21 0-16,0 0 0,21 1 15,-22-1-15,22 0 0,-21 21 0,21-21 16,0 1-16,0-1 0,0 0 0,0 0 16,0 0-16,21 0 15,1 1-15,-1-22 0,0 0 16,0 0-16,21 0 15,1 0-15,-22 0 0,0-22 16,0 22-16,22-21 0,-22 0 0,21-21 16,-21 21-16,-21-22 15,0 1-15,0 21 0,0-64 16,0 43-16,-21 21 0,0-22 16,0 22-16,0-21 0,-1 21 0,1-1 15,0 22-15,0 0 0,-43 0 16,43 0-16,0 0 0,-21 22 15,21-1-15,-1 0 0,1 0 0,0 21 16,0 1-16,0-22 0,0 21 16,21 1-16,0-1 0,0 0 0,0-21 15,0 22-15,0-22 0,21 0 16,21 21-16,-21-20 16,22-22-16,20 0 0,-21 0 15,-20 0-15,20 0 0,0 0 16,1 0-16,-1-22 0,0 22 15,-21-21-15,22 0 0,41-64 16,-41 43-16,-22 0 0,0 21 16,0-22-16,-21 1 0,21-22 15,-21 22-15,0 21 0,0 0 16,0 42 15,-21 0-31,21 0 0,0 0 0,-21 22 0,21-22 16,-21 21-16,21 1 15,0-22-15,-21 21 0,21-21 0,0 22 16,0-1-16,0-21 0,0 0 16,21 0-16,0-21 15,0 0-15,0 0 0,1 0 0,-1 0 16,21 0-16,-21 0 0,22-21 0,-22 21 16,21-21-16,0-21 15,-20-1-15,41 1 0,-63 0 16,21-1-16,0 22 0,-21-21 15,22 21-15,-22-22 0,0 22 16,0 0-16,0 42 16,0 0-1,-22 1-15,22 20 16,-21-21-16,21 21 0,-21-20 0,21-1 16,0 21-16,0-21 0,0 0 15,0 22-15,0-22 0,0 0 16,0 0-16,42-21 0,-20 0 0,-1 21 15,0-21-15,0 0 0,21 0 16,1 0-16,-1-21 0,-21 21 16,0-21-16,1 0 0,-1-21 15,0 20-15,0-20 0,0 0 16,0-1-16,1 1 0,-1 0 0,0-22 16,0 22-16,-21-22 0,21 22 0,-21 0 15,21-22-15,-21 22 0,22 21 16,-22-22-16,0 22 0,0 0 0,0 42 31,0 0-31,-22 22 16,22-22-16,-21 21 0,0 1 0,0-22 15,21 21-15,-21 22 0,21-22 16,-21 0-16,21 1 0,0-1 0,0 0 16,0 1-16,0-1 0,0 0 0,0 1 15,0-22-15,21 0 16,42 21-16,-42-21 0,22 1 15,-1-22-15,0 0 0,22 0 0,-22 0 16,1 0-16,20 0 0,-21 0 16,1 0-16,41-22 0,-41 1 15,-22 0-15,21-21 0,-21 21 16,1-22-16,-1 22 0,0-21 0,0-1 16,-21 22-16,0-21 0,0 0 0,0-1 15,0 22-15,0 0 16,0 0-16,-42 0 15,21 21-15,-1 0 0,1 0 0,-21 0 16,21 0-16,-22 21 0,22 21 0,-21-21 16,21 22-16,-22-22 0,22 21 15,0 0-15,0-20 0,0 20 0,0 0 16,21-21-16,0 22 0,0-22 16,0 0-16,0 0 0,0 0 0,21 1 15,0-1-15,0-21 0,0 0 0,22 0 16,-22 0-16,0 0 15,0 0-15,21 0 0,-20-21 0,-1-1 16,0 1-16,0-21 0,21 21 16,-20-22-16,-1 1 0,0 0 0,0-22 15,21-42-15,-20 43 16,-22-1-16,42-63 0,-42 85 16,0-21-16,0 20 0,0 1 15,0 0-15,0 20 0,0 1 0,0 0 16,0 42-16,-21 0 15,0 1-15,-22 41 16,22-21-16,0 85 16,21-84-16,-21 20 0,21-20 15,0-1-15,0 21 0,0 22 16,0-43-16,0 1 0,0-1 0,0 22 16,0-43-16,21 0 15,0 0-15,-21 0 0,21-21 0,0 0 16,1 0-16,-1 0 0,21 0 15,22-21-15,-43 0 0</inkml:trace>
  <inkml:trace contextRef="#ctx0" brushRef="#br0" timeOffset="107900.33">13293 15388 0,'0'0'0,"-22"-21"0,22 0 15,0 0-15,-21 0 0,21-1 16,-21 1-16,21 0 0,-21 21 15,0 0-15,0 0 0,21 21 16,-22 0-16,1 1 16,21 20-16,-21 0 0,21 1 0,0-1 15,0 0-15,-21 1 0,21 20 16,-21-21-16,21 1 0,-21 20 0,-1-20 16,22-1-16,-21 0 0,0 1 15,21-1-15,-21 0 0,21 1 16,-21-22-16,0 0 0,21 21 15,0-21-15,0-42 32,0 0-32,0 0 15,0 0-15,0-22 0,0 22 0,0-21 16,21 21-16,0-22 0,0 22 16,0-21-16,0 21 0,1 0 15,20-22-15,-21 22 0,21 21 0,1-21 16,-1 0-16,22 21 0,-22 0 15,43 0-15,-43 0 0,0 0 16,-21 21-16,22 0 0,-22 21 0,-21 22 16,0-43-16,0 21 15,0 1-15,-21-1 0,-22-21 0,1 22 16,0-22-16,-1 0 0,1 0 0,-21 0 16,20 0-16,1 1 15,0-22-15,-1 0 0,1 0 0,21 0 0,-22 0 16,22 0-16,21-22 31,0 1-31,0 0 0,21 0 0,1 0 16,20 0-16,0-1 0,1 1 0</inkml:trace>
  <inkml:trace contextRef="#ctx0" brushRef="#br0" timeOffset="108256.12">13758 15917 0,'85'-42'32,"-64"42"-32,0-21 0,0 21 15,1-21-15,20 21 0,-21-21 16,64-1-16,-43 1 0,0 0 16,-20 0-16,20 21 15,-21-21-15,-21 0 0,0-1 16,-42 22-1,21 0-15,-22 0 0,22 22 16,-21-1-16,-1 0 0,1 0 16,21 0-16,-21 0 0,-1 43 15,22-22-15,21 43 16,0-64-16,0 21 0,0-20 16,21-1-16,-21 0 0,43 0 0,-1 0 15,0 0-15,1-21 0,-22 0 16,21 0-16,0 0 0,22-21 15,-22 0-15,1 0 16,-22 0-16</inkml:trace>
  <inkml:trace contextRef="#ctx0" brushRef="#br0" timeOffset="109176.6">15790 15558 0,'0'0'0,"-21"-22"0,0 1 0,0 21 16,0 0-16,-1 0 0,1 0 16,0 0-16,-21 0 15,21 21-15,-1 1 16,1-1-16,0 0 0,21 0 0,-21 0 15,21 0-15,-21 1 0,21-1 16,0 0-16,-21 0 0,21 0 0,0 22 16,0-22-16,0 0 0,0 0 15,0 0-15,0 0 0,21-21 16,0 22-16,0-22 0,0 0 16,0 0-16,1 0 0,20 0 15,-21 0-15,0-22 0,22 1 0,-22 21 16,0-21-16,42-42 15,-63 41-15,0 1 0,0-21 16,0 21-16,0 0 0,-21-43 16,0 43-16,0-21 0,-21-1 15,20 43-15,-20-21 16,63 21 15,0 0-31,22 0 16,-22 0-16,21 0 0,-21 0 0,128-21 15,-107 0 1,0 21-16,22-21 0,-22 21 0,0-22 16,43 1-16,-43 0 0,-20 0 15,20 21-15,-21-21 0,0-43 16,-21 43 0,-21 21 15,0 21-31,0 0 0,0 1 15,21 20-15,0-21 0,-22 21 16,1 1-16,21-1 0,0 0 16,0 1-16,-21-1 0,21 0 0,0 22 15,-21-22-15,21 22 0,0-1 0,0 1 16,0-1-16,0 1 0,-21 63 16,21-64-16,0 1 0,0 42 15,0-43-15,-21 64 16,21-85-16,0 22 0,0-22 15,-22 22-15,1-22 0,21 0 0,-21-20 16,0 20-16,21-21 0,0 0 16,-42 0-16,20-21 15,1 0-15,0 0 0,0 0 16,21-21-16,-21 0 16,0-21-16,-1 21 0,1-22 0,21 1 15,-21-22-15,0-41 0,21 41 16,0 1-16,0 20 0,0-20 15,0-1-15,0 1 0,0-1 16,21 1-16,0 20 0,0 1 0,43-43 16,-43 43-16,21 0 0,1 21 15,-1-22-15,22 22 0,-22-21 0,21 21 16,1-1-16</inkml:trace>
  <inkml:trace contextRef="#ctx0" brushRef="#br0" timeOffset="109862.71">17674 15494 0,'0'0'0,"21"-21"0,22-106 31,-43 106-31,0 0 0,0-1 16,0 1-16,0 0 0,0 42 31,0 0-31,0 1 15,-22-1-15,1 0 0,21 21 16,0 1-16,-21-1 0,0 0 16,0 22-16,21-22 0,-21 0 0,21 1 15,-22-1-15,22 0 0,-21 1 16,21 41-16,0-41 0,0-1 16,-21 0-16,21 1 15,0-22-15,-21 0 16,21 0-16,-21-21 15,0 0-15,-1 0 0,1 0 16,0 0-16,-21 0 0,-22-21 16,22 21-16,21-21 0,-43 21 15,43-21-15,-21 21 16,21 0-16,21-21 0,0-1 16,21 22-16,0 0 15,21 0-15,-21 0 0,22 0 0,-1 0 16,22 0-16,-22 0 0,0 0 15,22 0-15,-22 0 0,0 0 16,43 0-16,-43 22 0,1-22 16,-1 0-16,-21 0 0,0 0 15,22 0-15,-22 0 16,0 0 0,0-22-1,0 1-15,1 0 16,20 0-16,-21 0 15</inkml:trace>
  <inkml:trace contextRef="#ctx0" brushRef="#br0" timeOffset="110775.19">19177 15473 0,'0'0'16,"21"-21"-16,-21 0 0,0-1 0,0 1 0,0 0 15,-21 21 1,0 21 0,0-21-16,21 21 0,-43 22 0,22-22 15,0 0-15,0 21 0,0-20 16,-1 20-16,22-21 0,-21 21 16,21-20-16,-21-1 0,21 0 0,0 21 15,0-21-15,0 1 0,0-1 16,0 0-16,21 0 0,0 0 15,1-21-15,20 0 16,-21 0-16,0 0 0,43 0 16,-43 0-16,0-21 0,43 0 15,-43 0-15,0 0 0,0-1 0,-21 1 16,0-21-16,21 21 0,-21-22 16,0 22-16,0-21 0,-21-64 15,0 85-15,0 0 16,-22 0-16,22-1 0,-63-20 15,41 42-15,22 0 16,42 0 15,22 21-31,-22-21 0,21 0 16,0 0-16,1 0 0,20 0 16,-20 0-16,-1 0 0,21 0 0,-20 0 15,20 0-15,-20-21 0,20 0 16,-21 0-16,64-43 15,-63 22-15,-1 21 0,0-22 0,-21 1 16,1 21-16,-1 0 0,-21-22 16,0 22-16,0 0 0,0 0 0,-21 0 15,-1 21-15,-20 0 0,21 0 16,0 0-16,-22 0 0,1 21 16,21 0-16,0 21 0,0 1 15,-1-1-15,22 0 0,0 1 16,-21 20-16,21-20 0,-21 20 0,21 1 15,0-22-15,0 21 0,0 1 0,-21-22 16,21 22-16,0-1 0,-21 1 16,21 20-16,0-20 0,0-1 0,-21 1 15,21 21-15,-22-22 0,1-21 16,21 22-16,-21-1 0,21 1 0,-21-22 16,0 22-16,21-22 0,-21 0 15,21 22-15,-22-43 0,22 21 0,-21 1 16,21-22-16,-21 0 0,0 0 15,0 0-15,0-21 0,-1 0 16,1 0-16,0-21 16,0 0-16,21-21 15,-21 21-15,21-22 0,-21 1 0,21 21 16,0-22-16,0 1 0,0 0 16,21-1-16,0 1 0,0 0 0,21-22 15,-20 22-15,20 0 0,-21-22 16,21 22-16,1-1 0,-1 1 15,43-43-15,-64 43 0,21 21 16,43-43-16,-64 22 0,21 21 16,-20 0-16,20 0 0</inkml:trace>
  <inkml:trace contextRef="#ctx0" brushRef="#br0" timeOffset="111414.82">20913 15558 0,'42'-85'32,"-21"64"-32,0 0 0,0-1 15,-21 1-15,22 0 0,20-42 16,-42 41-16,21 1 0,0-21 15,0 21-15,-21 0 16,0-1-16,0 44 31,0-1-31,-21 0 16,21 21-16,0-21 0,0 22 16,-21-22-16,0 64 0,21-43 15,0 0-15,0-21 0,-21 22 16,0-1-16,21-21 0,-22 22 15,1-22-15,21 21 0,-21-21 0,0 22 16,0-22-16,21 21 0,-21-21 16,21 0-16,-22 1 0,22-1 0,0 0 15,-21 0-15,21 0 0,-21 0 16,0-21-16,0 0 0,0 0 16,-1 0-16,1 0 0,0 0 15,0 0-15,0 0 0,0 0 16,-22 0-16,22-21 0,0 21 0,-21 0 15,20 0-15,22-21 0,-21 21 16,42 0 0,1 0-1,-1 0-15,21 0 0,0 0 16,1 0-16,20 0 0,-20 21 0,-1-21 16,21 0-16,-20 0 0,-1 0 15,0 0-15,1 0 0,-1 0 0,0 0 16,-20 0-16,41 0 0,-42 0 15,0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9T03:52:27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910 0,'0'0'0,"-21"0"0,-42 0 16,42 0 0,-22 43-16,43-22 15,0 0-15,0 0 16,0 0-16,0 0 0,0 1 16,0-1-16,0 0 0,21 0 15,1-21-15,-1 0 16,0 0-16,0 0 0,0 0 0,0 0 15,22 0-15,-22 0 0,21-21 16,-21 0-16,22 0 0,-1-1 0,-21-20 16,22 21-16,-22-21 0,42-22 15,-63 22-15,21 21 16,-21-22-16,22 22 0,-22 0 0,0 0 16,0 0-16,0-1 0,0 44 46,0-1-46,-22 0 0,22 21 0,0 1 16,0-1-16,0 0 0,0 1 16,0 20-16,0-21 0,0 22 15,0-22-15,0 1 0,0 20 16,0-21-16,0 1 0,0-1 16,0 0-16,0 1 0,0-1 0,0-21 15,0 22-15,0-22 0,0 0 16,0 0-16,0 0 0,-21-21 31,0-21-31,0 0 0,0 21 16,0-21-16,-1 0 0,1-1 15,-21 1-15,21 0 0,0 0 0,-22 0 16,22 21-16,0-21 16,-21 21-16,20 0 0,1 0 0,0 0 15,0 0-15,0 0 16,21 21-16,0 0 15,0 0-15,0 0 0,21-21 16,0 21-16,0-21 0,0 0 16,22 22-16,-1-22 0,0 0 0,1 0 15,20 0-15,-20-22 0,20 22 16,-21-21-16,64-21 16,-63 21-16,-1 0 0,0-22 15,1 22-15,-1-21 0,0 21 0,1-22 16,-22 1-16,21 0 0,-21-1 15,22-20-15,-22 20 0,0 1 0,0 0 16,0-1-16,0 1 0,1-21 16,-22 41-16,0 1 0,0 0 15,0 0-15,0 0 16,0 0-16,-22 21 16,1 21-16,0 0 15,21 0-15,-21 21 0,0 22 16,21-22-16,-21 22 0,-1-1 0,1 1 15,0-1-15,0 1 0,21 20 16,-21-20-16,0 21 0,-1 20 16,22-20-16,0 0 0,-21 21 15,21-22-15,-21 1 0,21 21 0,-21-22 16,21 22-16,0-21 16,0 21-16,0-22 0,0 1 0,0 0 15,0-1-15,0-20 0,0-1 0,0 1 16,21-1-16,0 1 0,0 21 15,1-43-15,-1 0 0,0 1 0,0-22 16,-21 0-16,21-21 0,0 0 16,1 0-16,-1 0 0,0 0 0,0 0 15,0-21-15,0 0 0,43-43 16,-43 22-16,21-1 0,-20 1 16,-1 0-16,21-22 0,-21 1 15,0-1-15,-21 1 0,0-1 16,0-20-16,0 20 0,0-21 0,0 22 15,-21-22-15,-21 22 0,0-1 16,-1 22-16,-20-22 0,-1 22 0,22 0 16,-85-43-16,63 64 15,1 0-15,21 0 0,-1-1 0,1 1 16,-22 0 0,43 21-16,0 0 0,21-21 15,21 0 1,22 21-16,-22-21 15,21-1-15,-21 22 0,22-21 16,-22 0-16,21 0 0,0 0 0,22 0 16,-22-22-16</inkml:trace>
  <inkml:trace contextRef="#ctx0" brushRef="#br0" timeOffset="528.69">4212 741 0,'0'0'0,"0"-21"16,0 0-16,0-1 0,0 1 0,0 0 16,0 0-16,0 0 0,0 0 15,0-1-15,-21 1 0,0 0 16,0 21-16,-1 0 0,1 0 15,0 0-15,0 0 0,-21 0 0,20 0 16,-20 21-16,0 0 0,21 22 16,-22-22-16,1 21 0,0 1 0,-1-1 15,22 21-15,-21 1 0,-1-1 16,22 22-16,-21 42 0,21-63 16,21-1-16,-21 1 0,21-22 15,0 21-15,0-20 0,21-1 16,0 0-16,21 1 0,22-1 15,-22-21-15,0 0 0,1-21 16,-1 0-16,0 0 0,22 0 0,-22 0 16,1 0-16,20-21 0,22-21 15,-22 0-15,-20 20 0,-1 1 16</inkml:trace>
  <inkml:trace contextRef="#ctx0" brushRef="#br0" timeOffset="2408.34">4720 1164 0,'0'0'0,"21"-21"0,0 0 0,-21 0 15,0 0-15,0-1 16,-21 22 0,0 0-16,0 0 15,0 22-15,0-1 0,-1 21 16,22-21-16,-21 22 0,0-22 16,0 21-16,21-21 0,-21 22 0,21-1 15,-21-21-15,21 21 0,0-20 0,0 20 16,0-21-16,0 21 0,21-20 15,0-1-15,0 0 0,0-21 0,0 21 16,1-21-16,20 0 0,-21 0 16,21 0-16,-20 0 0,20-21 0,-21 0 15,21 0-15,-20-1 0,20 1 16,-21 0-16,0-21 0,0 21 16,22-64-16,-43 64 0,21-22 15,-21 1-15,0 0 0,0-1 16,0 1-16,0 0 0,0-1 0,-21 1 15,0 21-15,-1 0 0,1 0 16,0 21-16,0 0 0,0 0 0,0 0 16,-22 0-16,22 0 0,-21 21 15,21 0-15,-43 42 0,22-20 16,21-1-16,-22 0 16,22 1-16,0-1 0,0 0 0,0 1 15,21-1-15,0-21 0,0 22 0,0-22 16,0 21-16,63 22 15,-42-43-15,22 0 0,-22-21 16,21 0-16,0 0 0,1 0 16,-1 0-16,0-21 0,1 21 0,41-43 15,-41 22-15,-1 0 16,0-21-16,1 21 0,-1-22 0,-21 22 16,22-21-16,-22 21 0,21-22 0,-21 1 15,0 21-15,-21-22 0,0 22 16,22-21-16,-22 21 15,0 42 17,-22 0-32,22 0 15,-21 0-15,21 22 0,0-22 16,0 0-16,0 21 0,0-20 0,-21 20 16,21 0-1,0-21-15,0 1 0,0-1 0,0 21 16,21-21-16,0-21 0,1 21 15,-1-21-15,0 0 0,42 0 16,-41 0-16,20 0 0,-21 0 16,21-21-16,1 21 0,20-42 15,-20 21-15,-22 0 0,21-1 16,-21-20-16,0 21 0,1-21 16,20-1-16,-21 1 0,-21 21 15,0-22-15,0 22 16,0 42 15,0 1-31,0-1 16,-21 21-16,21-21 0,-21 0 0,21 1 15,0-1-15,0 21 0,0-21 16,0 0-16,0 22 0,0-22 16,0 0-16,0 0 0,21 0 15,0-21-15,0 0 16,0 0-16,1 0 0,20 0 0,0 0 15,1-21-15,-22 0 16,21 21-16,-21-21 0,64-64 16,-64 64-16,-21 0 0,21-21 15,0 20-15,-21-20 0,22 21 16,-22-21-16,0 20 0,0 1 0,0 0 16,0 0-16,0 0 0,0 42 31,-22 0-16,22 21-15,0-20 0,-21-1 0,21 0 16,0 21-16,0-21 0,-21 1 16,21-1-16,0 21 0,0-21 15,0 0-15,0 1 0,0-1 16,0 0-16,-21-21 31,21-21-15,0 0-1,0-1-15,0 1 0,0 0 0,0-21 16,0 21-16,21-22 0,0 1 16,0 21-16,-21-22 0,43 1 0,-22 0 15,0 21-15,0-22 0,22 22 16,-22 0-16,21 0 0,0 0 16,22 21-16,-22 0 0,-21 21 15,1 0-15,-1 0 0,0 21 16,0-20-16,-21 62 0,0-20 15,0-22-15,0 0 0,0-20 16,0 83-16,0-62 16,0-22-16,0 21 0,0-21 15,21 1-15,0-22 16,1 0-16,-1 0 16,21 0-16,-21-22 0,0 1 15,22 21-15,-22-21 0,42-42 16,-41 41-16,-1-20 0,0 21 0,0-21 15,0-22-15,0 22 0,1-22 16,-1 22-16,-21-22 0,21 1 0,0-1 16,0 1-16,-21 21 0,0-64 15,0 85-15,0-22 0,0 22 16,0 0-16,0 42 16,0 0-1,0 0-15,0 22 0,0-1 16,-21 43-16,21-22 0,-21-20 15,21 20-15,0 1 0,-21-22 0,21 0 16,0 22-16,0-22 0,0 0 16,0 22-16,0-43 15,0 21-15,0-20 0,0-1 0,0 0 16,0 0-16,21-21 0,0 0 16,0 21-16,0-21 0,1 0 15,20 0-15,-21 0 0,0 0 16,0 0-16,1-21 0,-1 21 0,0-21 15,0 21-15,0-21 0,0 21 0,-21-21 16,22 21-16,20-43 16,-21 22-16,-21 0 0,21 21 15,-21-21-15,21 0 16,-42 21 78,0 0-63</inkml:trace>
  <inkml:trace contextRef="#ctx0" brushRef="#br0" timeOffset="2632.01">7260 1058 0,'0'0'0,"-21"0"0,21-21 32,21 21-17,21 0 1,-20-21-16,-1 21 0,0-21 0,21 21 15,-21 0-15,1 0 0,-1 0 0,0 0 16,0 0-16,0 0 16,-21-21-16</inkml:trace>
  <inkml:trace contextRef="#ctx0" brushRef="#br0" timeOffset="3535.49">9419 953 0,'0'-22'15,"-21"1"16,0 21-15,0 21 15,21 1-31,0-1 0,-22 21 16,22-21-16,0 22 0,0-22 16,0 21-16,0 0 0,0-20 0,-21-1 15,21 21-15,0-21 0,0 0 16,-21 1-16,21-1 0,0 0 0,0 0 15,0 0 1,-21-21 15,21-21-31,0 0 16,0 0-16,0 0 0,0-1 0</inkml:trace>
  <inkml:trace contextRef="#ctx0" brushRef="#br0" timeOffset="3901.7">9377 572 0,'0'0'0,"-21"0"16,-1 0-16,1 21 16,21 0-16,0 0 0,0 0 15,0 0 1,21-21-16,-21 22 0,22-22 15,-1 0-15,0 0 0,0 0 0,0 0 16,0 0-16,22 0 16,-22-22-16,0 1 0,-21 0 15,0 0-15,0 0 16,0 0-16,-21-1 0,0 1 16,-22 21-16,22 0 15,-21-21-15,21 21 0,-22 0 16,1 21-16,21-21 0,0 21 15,0 1-15,21-1 0,0 0 16,0 0-16,0 0 0,0 0 0,0 1 16,21 41-16,0-42 15,0 0-15,0 1 0,0-1 0,22 0 16</inkml:trace>
  <inkml:trace contextRef="#ctx0" brushRef="#br0" timeOffset="4271.49">9948 931 0,'0'0'0,"43"-21"0,-22 21 0,42-21 16,-42 0-16,-21 0 31,-21 21-15,0 0-16,0 21 0,-21-21 0,-1 21 16,22 0-16,-21 0 0,21-21 0,-22 22 15,22-1-15,0 0 0,0 0 16,21 0-16,0 0 0,0 1 15,0-1-15,21 0 16,42 0-16,-41-21 0,20 21 16,-21-21-16,21 21 0,-20 1 15,41-1-15,-42-21 16,0 21-16,1 0 0,-22 0 16,0 0-16,-22-21 15,1 22-15,-21-22 0,-43 21 16,43-21-16,-22 0 0,1 21 0,21-21 15,-1 0-15,-41 0 16,41 0-16,22 0 0,0 0 0,42-21 31,21 0-31</inkml:trace>
  <inkml:trace contextRef="#ctx0" brushRef="#br0" timeOffset="5199.99">11366 847 0,'0'0'0,"0"-21"0,0-1 0,0 1 0,0 0 15,0 0-15,0 0 16,0 0-16,22-1 0,-1 1 15,0 21-15,0 0 16,0 0-16,0 0 0,1 0 16,-22 21-16,21 1 0,0-1 15,-21 0-15,0 21 0,0 1 16,0-1-16,0 0 0,0 1 0,0-1 16,0-21-16,0 21 0,0 1 15,0-22-15,0 21 0,0-21 0,0 1 16,0-1-16,0 0 0,-21 0 0,21 0 15,-21-21-15,21-21 32,0 0-17,0 0-15,0 0 0,0-22 0,0 22 16,0-21-16,0-1 0,21 1 16,0 0-16,0-1 0,0 1 15,0 0-15,1-1 0,20 1 0,-21 21 16,64-43-16,-43 64 15,-21 0-15,22 0 0,-1 0 0,0 0 16,1 0-16,-1 43 0,-21-22 0,0 0 16,0 21-16,1 1 0,-1-1 15,-21 0-15,0 43 16,0-43-16,0 22 0,0-22 16,0-21-16,-21 22 15,21-22-15,-22-21 16,1 0-16,0 0 15,21-21-15,0 0 0,0-1 16,0 1-16,0 0 0,0 0 16,0 0-16,0-22 0,0 1 0,21 0 15,0-1-15,1 1 0,-1 0 0,0-1 16,21 22-16,-21-21 0,43 0 16,-22 20-16,-21 1 0,22 21 15,-22 0-15,21 0 0,-21 21 16,1 1-16,-1-1 0,-21 0 0,21 64 15,-21-64-15,0 21 0,0 0 16,0 1-16,0-1 0,0-21 16,0 22-16,-21-22 0,21 21 15,0-21-15,-21 22 0,21-22 16,0 0-16,21-21 31,0-21-15,0 21-16</inkml:trace>
  <inkml:trace contextRef="#ctx0" brushRef="#br0" timeOffset="5611.75">13102 635 0,'0'0'0,"-21"0"16,0 0-16,0 0 15,-1 21-15,1 0 0,0 1 16,0-1-16,0 0 0,0 21 15,21 1-15,-22-22 0,1 21 0,0 0 16,21 1-16,0-1 0,0 0 0,-21 1 16,21 20-16,0-20 15,0-22-15,0 0 0,21 0 0,0-21 16,0 21-16,1-21 0,-1 0 16,21 0-16,-21 0 0,22 0 15,-1 0-15,-21-21 0,21 0 0,22-21 16,-22 20-16,-21 1 15,1-21-15,-1 0 0,-21 20 0,0-20 16,0 0-16,0-1 0,0 1 0,-21 0 16,-1-1-16,-20 22 0,21 0 15,-21 0-15,20 21 0,-20 0 0,0 0 16,21 0-16,-22 0 0,-20 21 16,42 0-16,-1 0 0,1 1 15,21-1-15,0 0 0,0 42 16,0-41-16,21-1 0,1 0 15,20 21-15,0-21 0,1-21 16,-22 0-16</inkml:trace>
  <inkml:trace contextRef="#ctx0" brushRef="#br0" timeOffset="6012.52">13462 974 0,'0'0'16,"0"-21"-16,0-1 0,-21 1 0,21-21 15,0 21-15,0 0 0,0-1 16,0 1-16,0 0 0,0 0 16,21 21-16,0 0 0,0 0 15,0 0-15,22 0 0,-22 0 0,21 42 16,-21-21-16,22 43 16,-22-43-16,0 21 15,-21-20-15,0 20 0,0 0 0,21-21 16,-21 22-16,0-22 0,0 0 0,0 0 15,0 0-15,0 1 0,-21-1 16,0 0-16,0-21 16,0 0-16,-1 0 15,22-21-15,0 0 16,-21 21-16,21-22 0,0 1 0,0 0 16,0 0-16,0 0 0,0-22 15,0 22-15,21-21 0,1 0 16,-1 20-16,0-20 0,0 21 15,0-21-15,0 20 0,1 1 0,20 0 16,-21 0-16,21 21 16,-20-21-16,-1 21 0,21 0 15</inkml:trace>
  <inkml:trace contextRef="#ctx0" brushRef="#br0" timeOffset="6336.32">14139 1058 0,'0'0'0,"21"0"32,1-21-32,-1 21 0,0-21 15,0 0-15,0 21 0,0-21 16,1-22-16,-1 22 0,0 0 0,0 0 16,-21-21-16,0 20 0,0 1 0,0 0 15,0 0-15,-21 0 16,0 21-16,0 0 0,-22 0 0,1 0 15,21 21-15,-22 0 0,1 0 16,21 0-16,-21 22 0,20-22 0,1 21 16,0 1-16,0-1 0,21-21 0,0 64 15,0-64-15,0 21 16,0-21-16,21 1 0,0-1 0,22 0 16,-22 0-16,21-21 0,22 21 15,-43-21-15,21 0 16,0 0-16,-20 0 0,20 0 0,0-21 15</inkml:trace>
  <inkml:trace contextRef="#ctx0" brushRef="#br0" timeOffset="6787.72">16087 423 0,'0'0'0,"0"-21"0,0 0 16,0 0-16,0 0 16,0 42 15,-22 0-31,22 21 0,-21 1 0,21-1 16,-21 0-16,21 1 0,0 20 15,-21 1-15,0-1 0,0 1 16,21-1-16,-22 1 0,1-22 0,0 64 15,21-64-15,-21-21 0,21 22 16,-21-22-16,21 0 0,0 0 16,0 0-16,21-21 15,0-21 1,0 0-16,0 0 0,1 0 16</inkml:trace>
  <inkml:trace contextRef="#ctx0" brushRef="#br0" timeOffset="7255.76">16489 339 0,'0'0'0,"0"-21"0,0-1 0,0 44 31,0-1-31,0 21 0,-21 0 16,21-20-16,-22 41 0,22-21 0,0 1 15,0 20-15,-21-20 16,21 20-16,-21-21 0,21 22 0,0-22 15,0 22-15,-21-22 0,21 0 0,-21-20 16,21 20-16,0-21 0,0 21 16,0-20-16,0-44 47,0 1-47,0 0 0,0 0 15,0-21-15,0 20 0,0-20 0,21 0 16,0-1-16,0-20 0,0 21 0,1 20 15,-1-20-15,21 0 0,-21 21 16,0-1-16,22 1 0,-22 21 16,42 0-16,-41 0 15,-1 21-15,21 22 0,-21-22 16,0 21-16,1 43 16,-22-43-16,0 1 0,0-1 15,0 0-15,0 1 0,0 20 16,0-42-16,-22 22 0,1-22 15,0 0-15,21 0 0,-21-21 0,0 0 16,0 0-16,-1 0 16,1 0-16,0 0 0,0 0 0</inkml:trace>
  <inkml:trace contextRef="#ctx0" brushRef="#br0" timeOffset="7447.65">15684 826 0,'0'0'0,"22"0"47,20 0-47,-21 0 0,21 0 16,1 0-16,-1 0 0,0 0 0,22 0 15,-1 0-15,1 0 0,-1 0 16</inkml:trace>
  <inkml:trace contextRef="#ctx0" brushRef="#br0" timeOffset="8412.09">17716 847 0,'0'0'0,"0"-21"0,-21-85 31,0 106-31,0 0 0,0 0 0,-22 0 16,22 0-16,-21 0 0,0 0 15,-1 21-15,1 0 0,21 0 16,-22 22-16,1-1 0,-21 43 16,41-43-16,1 0 15,0 1-15,21-22 0,-21 21 0,21-21 16,0 0-16,0 22 0,21-22 0,0 0 15,64 0 1,-64-21-16,21 0 0,22 0 16,-22 0-16,1-21 0,-1 0 15,-21 0-15,21 0 0,-20-1 0,20-41 16,-21 21-16,0-1 16,0 1-16,1 21 0,-22-22 15,0-62-15,0 83 16,0 1-16,0 42 15,-22 1 1,22-1-16,-21 21 0,0-21 16,0 64-16,21-64 0,0 21 15,0 1-15,0 20 0,0-42 16,0 1-16,0-1 0,0 0 16,21 0-16,0-21 15,0 21-15,1-21 0,-1 0 0,21 0 16,-21 0-16,0 0 0,22-21 15,-22 0-15,21 0 0,-21 21 0,22-43 16,-22 22-16,21 0 0,-21-21 16,1-1-16,20 1 0,-21 21 0,0-21 15,-21-1-15,21 1 0,-21 21 16,22-22-16,-22 22 0,0 0 16,0 42-1,0 0-15,-22 1 0,22 20 16,-21-21-16,21 21 0,0 1 0,0-22 15,0 21-15,-21-21 0,21 22 16,0-22-16,-21 21 0,21-21 0,0 1 16,0-1-16,0 0 15,0 0-15,-21 0 0,0-21 32,-1 0-32,22-21 15,0 0-15,-21 0 16,21 0-16,0-22 0,0 1 15,0 0-15,0-1 0,21 1 0,1 0 16,-1-22-16,0 22 0,21-1 16,1-20-16,-1 42 0,0-22 0,22 1 15,-1 21-15,-20 21 0,20 0 0,1 0 16,-22 0-16,21 21 0,22 43 16,-43-22-16,1 43 15,-22-22-15,-21-21 16,0 64-16,0-63 0,-21-1 15,-22 43-15,43-43 0,-21-21 16,0 0-16,21 0 0,-21 1 16,0-1-16,21-42 31,21-1-31</inkml:trace>
  <inkml:trace contextRef="#ctx0" brushRef="#br0" timeOffset="9183.7">20553 953 0,'0'0'0,"0"-22"0,0 1 0,0 0 16,0 0-16,0 0 0,0 0 15,0-1-15,0 1 0,0-42 16,21 42-16,0-22 0,-21 22 16,0-21-16,21 21 0,-21-1 0,21-20 15,-21 21-15,0 0 0,0 0 16,0 42 0,-21 0-1,0 0-15,21 21 0,0-20 16,-21 20-16,0 0 0,21 1 0,0 20 15,0-21-15,0 22 0,-21-22 16,21 22-16,0-22 0,0 0 0,0 22 16,0-22-16,0-21 0,0 22 0,0-1 15,0-21-15,0 0 0,0 1 16,0-1-16,0 0 0,0 0 16,-22-21-16,1 0 15,0 0-15,0 0 16,0 0-16,0 0 0,-22 0 0,22 0 15,-21 0-15,-1 0 0,22 0 16,-21-21-16,0 21 0,20 0 0,1 0 16,0 0-16,0 0 0,0 0 15,42 0 17,21 0-32,-21 0 0,43 0 15,-22 0-15,1 0 0,20 0 16,1 0-16,-1 0 0,1 0 0,-1 0 15,43 0-15,-43 0 0,-20 0 16,-1 0-16,-21 0 0,22 0 16,-22 0-16,0 0 0,0 0 15,-21-21 17</inkml:trace>
  <inkml:trace contextRef="#ctx0" brushRef="#br0" timeOffset="9355.6">20913 1376 0,'-22'21'32,"1"-21"-17,0 0-15,0 0 16,0 0-16,0 0 15,-1 0-15,1 0 0,0 0 16,0 0-16</inkml:trace>
  <inkml:trace contextRef="#ctx0" brushRef="#br0" timeOffset="12220.42">3450 3027 0,'21'0'0,"0"0"16,1 0-16,-1 0 16,0 0-16,-21-21 0,21 21 15,0-21-15,0-1 0,1 1 16,20 0-16,-21 21 0,0-21 0,-21 0 15,21 0-15,-21-1 0,0 1 16,0 0-16,-21 21 16,0-21-16,0 21 0,-21 0 15,-1 0-15,1 0 0,0 0 0,-1 21 16,1 0-16,0 0 0,-1-21 16,1 22-16,21-1 0,-22 0 0,22 0 15,0 21-15,21-20 16,0-1-16,0 0 0,0 21 15,0 1-15,21-22 0,0 0 16,22 21-16,-22-21 0,21 22 0,1-22 16,-1 21-16,0-21 0,22 43 15,-22-43-15,0 21 0,1 22 16,-43-43-16,0 21 0,0-20 16,0-1-16,-43 21 0,22-21 15,-42 0-15,20 1 0,-20-1 0,21 0 16,-22 0-16,1-21 0,20 0 15,-20 0-15,20 0 0,1 0 0,-21 0 16,20 0-16,22 0 0,-85-63 16,85 41-1,0 1-15,0-21 0,0 21 16,21-22-16,0-20 0,0 21 16,0-1-16,21 1 0,21 21 15,-21-22-15,64-20 0,-43 42 16,1-22-16,-1 22 0,0 21 15,22-21-15,-22 21 0</inkml:trace>
  <inkml:trace contextRef="#ctx0" brushRef="#br0" timeOffset="12584.21">3873 3450 0,'0'0'0,"0"21"0,43 1 31,-22-22-31,0 0 15,-21-22-15,21 1 0,0 0 16,1 0-16,-22 0 0,21 0 0,0-1 16,0 1-16,0-21 0,-21 21 15,0 0-15,0-43 0,0 43 16,0 0-16,0 0 0,-21-1 16,0 22-16,0 0 0,0 0 15,-1 0-15,1 22 0,0-1 16,-21 0-16,21 21 0,-1-21 15,-20 22-15,21 20 0,0-20 0,0-1 16,-1 0-16,22 1 0,0-1 16,0 0-16,0 1 0,0-22 0,0 42 15,0-42-15,22 1 0,-1-22 16,0 0-16,0 21 0,21-21 16,1 0-16,-22-21 0,21 21 15,1-22-15,-22 1 0,21-21 16,0 21-16,-20-22 0,41 22 0</inkml:trace>
  <inkml:trace contextRef="#ctx0" brushRef="#br0" timeOffset="12861.55">4805 2667 0,'-43'21'31,"22"22"-31,0-22 0,0 21 15,0 0-15,0 1 0,-1 20 16,1-20-16,0 20 0,0 1 0,0-1 16,0 1-16,-1-1 0,1 1 15,21-22-15,-21 21 0,0 22 16,0-43-16,21-20 0,0-1 16,0 21-16,0-21 15,0 0-15,21-21 0,0 0 16,0 0-16,0 0 0,1-21 15,20 0-15,-21 0 0,21 0 0,-20-22 16</inkml:trace>
  <inkml:trace contextRef="#ctx0" brushRef="#br0" timeOffset="13233.33">4953 3302 0,'-21'21'31,"21"0"-31,0 1 15,21-22 1,0 0-16,0 0 16,-21-22-16,21 1 0,1 21 15,-1-21-15,0 0 0,0 0 0,-21 0 16,21-1-16,0 1 0,-21 0 16,0 0-16,0 0 0,0 0 15,0-1-15,-21 22 16,0 0-16,-21 0 0,21 22 15,-43 20-15,43 0 0,0-21 16,-22 22-16,22-1 0,0 0 16,-21 22-16,21-22 15,21 1-15,0 20 0,0-42 16,0 0-16,0 22 0,0-22 16,42 0-1,-21-21-15,0 0 0,22 0 0,-22 0 0,21 0 16,0 0-16,1-21 0,20 0 15,-20 0-15,20-1 0,1-20 0,-22 21 16,21-21-16</inkml:trace>
  <inkml:trace contextRef="#ctx0" brushRef="#br0" timeOffset="13750.04">5757 3090 0,'0'0'16,"0"-21"-16,0 0 0,-21 21 15,0 0-15,0 0 16,0 0-16,-1 0 0,1 0 15,0 21-15,0 0 0,0 22 16,0-22-16,21 21 0,-22 1 16,1-22-16,21 21 0,-21 0 0,21 1 15,0-1-15,0 0 0,0 1 0,0-22 16,0 42-16,0-41 16,21-22-16,0 42 15,1-42-15,41 0 0,-42 0 0,22 0 16,-1-21-16,0 0 15,-21-1-15,22 1 0,41-42 16,-41 42-16,-1-22 0,-21-20 16,22 20-16,-22 1 0,21-21 0,-21 20 15,0-20-15,1-1 0,20-42 16,-21 64-16,0-21 0,0-22 16,-21 43-16,0-1 0,0 22 15,0-21-15,0 21 16,0 42-16,0 0 15,-21 0-15,0 21 0,0 1 0,0-1 16,21 22-16,-21-22 0,-1 21 16,1 1-16,21-22 0,-21 22 15,21-1-15,-21 43 0,21-64 16,0 43-16,0-64 16,0 22-16,21-22 0,-21 0 0,21 0 15,0-21-15,1 0 0,-1 0 16,0 0-16,0 0 0,21 0 15,-20 0-15,-1-21 0,21 0 0,-21 0 16,0-22-16,1 1 16,-1 0-16</inkml:trace>
  <inkml:trace contextRef="#ctx0" brushRef="#br0" timeOffset="13919.94">6011 3112 0,'0'0'0,"0"21"0,-21-21 0,21 21 16,21-21 0,0 0-1,22 0-15,-22 0 0,21 0 0,1-21 16,-1 0-16,21-1 0,1 1 16,-1 0-16</inkml:trace>
  <inkml:trace contextRef="#ctx0" brushRef="#br0" timeOffset="14251.5">8403 2688 0,'0'0'0,"0"-21"0,-85-106 31,64 127-31,0 0 0,0 0 16,0 0-16,0 21 16,-1 22-16,1-22 15,0 21-15,0 43 0,0-43 16,0 0-16,-1 22 0,1-22 16,21 1-16,-42 62 0,21-41 15,0-22-15,21 1 0,0-1 16,0 0-16,0 22 15,0-43-15,0 0 0,0 0 0,42-21 16,0 0-16,22-21 16,-43 0-16,21 0 0</inkml:trace>
  <inkml:trace contextRef="#ctx0" brushRef="#br0" timeOffset="14930.11">8615 2561 0,'0'0'15,"0"-21"-15,-21 21 16,-1 21-16,22 0 0,-21 1 16,0 20-16,0 0 0,21 1 15,-21-1-15,0 21 0,21-20 0,0-1 16,-22 22-16,1-22 0,21 0 0,-21 1 16,21 41-1,0-41-15,0-22 0,0 42 16,0-42-16,0 1 0,0-44 31,0 1-15,21 0-16,0 0 0,1-21 15,-22 20-15,21-20 0,0 21 0,0-21 16,0-1-16,0 22 0,1 0 0,-1 0 16,0 0-16,0-1 0,0 1 15,0 21 1,-21 21-16,0 1 0,0-1 0,0 0 15,0 0-15,0 0 0,0 0 16,0 22-16,0-22 0,0 21 0,0-21 16,0 43-16,22-22 15,-1-21-15,-21 1 0,21-1 16,0-21-16,21 21 0,-20 0 16,20-21-16,-21 0 0,21 0 15,-20 0-15,20-21 0,-21 0 16,21 0-16,1-1 0,63-62 15,-85 63-15,21-22 0,-21 1 16,0 21-16,43-85 16,-64 85-16,0 0 0,0-1 0,0 1 15,0 0-15,-21 21 16,0 21 0,-1 0-16,1 1 0,0-1 15,21 0-15,-21 0 0,21 0 16,-21 22-16,21-22 0,0 21 0,0-21 15,0 22-15,0-22 0,0 0 0,0 0 16,0 0-16,21 0 0,0 1 16,-21-1-16,21-21 0,0 0 0,1 0 15,-1 0-15,0 0 0,0 0 0,0-21 16,43-22-16,-43 22 16,21-42-16,1 41 15</inkml:trace>
  <inkml:trace contextRef="#ctx0" brushRef="#br0" timeOffset="15156.01">8128 2731 0,'0'0'0,"-64"21"0,22 0 16,-21 0-16,41 0 0,22 0 15,22-21 1,-1 0-16,21 0 0,0 0 16,1 0-16,-1 0 15,0-21-15,1 21 0,-1-21 0,0 21 16,1-21-16,-1 21 0</inkml:trace>
  <inkml:trace contextRef="#ctx0" brushRef="#br0" timeOffset="16294.35">11282 2921 0,'0'0'0,"21"-21"0,0 0 0,-21-22 15,0 22-15,21-21 16,-21 21-16,0 0 0,0-1 15,-21 22 1,0 0-16,0 0 0,0 22 0,-1-1 16,1 0-16,0 0 0,0 0 15,0 22-15,0-22 0,-1 21 0,-20 43 16,21-64-16,0 21 0,0 1 16,21-22-16,0 21 0,0 0 15,0-20-15,0-1 0,0 21 0,0-21 16,21 0-16,0-21 0,21 22 15,1-22-15,-22 0 0,21 0 16,43-22-16,-64 22 16,21-21-16,1 0 0,-1 0 15,-21-21-15,64-22 0,-64 43 16,64-85-16,-64 64 16,0-1-16,-21 1 0,0 0 15,0 21-15,0-43 0,0 43 16,-21 0-16,0 0 0,-22 21 15,22 0-15,-21 0 0,-22 0 16,22 21-16,0 0 0,-43 21 16,43-21-16,-1 1 0,22-1 15,-21 21-15,21-21 0,21 22 16,0-1-16,21 0 16,0-21-16,0 1 15,43-22-15,-22 0 0,85 0 16,-85 0-16,1 0 15,-1 0-15,0-22 0,1 1 16,62 0-16,-62 0 0,-1 0 16,22-22-16,-43 22 0,0 21 15,0-21-15,0 21 0,0 0 16,-42 21 0,0 0-1,21 1-15,-21-1 0,21 0 16,0 21-16,-21-21 0,21 1 15,0-1-15,0 21 0,0-21 0,0 0 16,0 1-16,0-1 0,21-21 16,0 21-16,0-21 0,0 0 0,1 0 15,-1 0-15,21 0 0,-21 0 16,22-21-16,-1 0 0,-21 21 0,21-43 16,1 22-16,-1 0 0,-21 0 0,22-22 15,-22 1-15,21 0 0,-21-1 16,43-41-16,-43 20 0,0 22 15,0-22-15,0 1 0,-21 21 16,0-22-16,22 22 0,-22-1 0,0 22 16,0 0-16,0 0 0,0 0 15,-22 21 1,1 21-16,0 0 0,21 0 0,-21 22 16,0-1-16,0 21 0,-1-20 15,1 20-15,0-20 0,21-1 0,0 21 16,0-20-16,0-1 0,0 0 15,0-20-15,0 20 0,0-21 0,0 21 16,0-20-16,0-1 0,21 0 16,0-21-16,1 21 0,-1-21 0,0 0 15,0 0-15,0-21 0,0 0 16,1 0-16,20-1 0,-21 1 16,21 0-16</inkml:trace>
  <inkml:trace contextRef="#ctx0" brushRef="#br0" timeOffset="16755.59">13271 2244 0,'0'0'0,"-21"0"15,0 0-15,0 21 0,0 0 16,0 21-16,-1-20 0,22 20 16,-21 21-16,0-20 0,0 20 15,0 1-15,-22 84 16,22-106-16,21 1 0,0-1 15,-21 0-15,21 1 0,-21-22 0,0 21 16,21-21-16,0 0 0,0 1 16,0-44 15,0 1-15,0 0-16,0-21 0,0 21 15,21-1-15,0-20 0,0 0 0,0-1 16,43-20-16,-43 21 15,43-22-15,-22 43 0,-21 21 16,21-21-16,-20 21 0,-1 0 0,0 0 16,0 21-16,-21 0 15,0 0-15,21 43 0,-21-43 16,0 21-16,0 22 0,0-43 16,0 0-16,0 0 0,-21 22 15,21-22-15,-21 0 0,21 0 16,-21 0-16,21 0 15,0-42 17,0 0-32,21 0 0</inkml:trace>
  <inkml:trace contextRef="#ctx0" brushRef="#br0" timeOffset="17110.48">13568 2879 0,'21'21'16,"0"-21"0,0 0-16,0 0 15,1 0-15,-1-21 0,0 21 16,0-21-16,0 21 0,-21-22 16,0 1-16,21 21 0,-21-21 15,0 0-15,0 0 0,0 0 16,-21 21-1,0 0-15,0 0 16,0 0-16,0 21 0,-1 0 0,1 21 16,0-21-16,0 1 0,21-1 15,-21 21-15,0-21 0,21 0 0,0 22 16,0-22-16,0 42 16,0-41-16,21-1 15,0-21-15,0 0 0,0 0 16,0 0-16,1 0 0,20 0 0,21 0 15,-41-21-15,20-1 16,0 22-16</inkml:trace>
  <inkml:trace contextRef="#ctx0" brushRef="#br0" timeOffset="17471.27">14055 2752 0,'0'0'0,"0"-21"0,0-22 15,0 22-15,21 21 16,0-21-16,0 21 15,0 0-15,0 0 0,1 0 16,-22 21-16,21 0 0,0 0 16,-21 1-16,21 20 0,0-21 0,-21 21 15,21-20-15,-21 20 0,0-21 16,0 21-16,0-20 0,0 20 0,0-21 16,0 0-16,-21 0 0,0 1 15,21-1-15,-21 0 0,0-21 16,0 21-16,-1-21 15,22-21 1,0 0-16,0 0 16,0-1-16,0 1 0,0 0 0,22 0 15,-1 0-15,0 0 0,0-22 0,0 1 16,0 21-16,1-22 0,-1 1 16,21 21-16,-21-21 0,0-1 0,1 22 15,-1-21-15,21-1 16,-21 43-16,-21-21 0,21 0 15</inkml:trace>
  <inkml:trace contextRef="#ctx0" brushRef="#br0" timeOffset="17708.14">12044 2752 0,'0'0'0,"42"0"31,22-21-31,-22 21 0,21-22 16,1 22-16,-1-21 0,1 21 16,-1-21-16,1 21 0,-1-21 15,1 21-15,-1-21 0,-20 21 0,-1-21 16,0 21-16,-20 0 0,20-22 0</inkml:trace>
  <inkml:trace contextRef="#ctx0" brushRef="#br0" timeOffset="18477.68">16425 3133 0,'0'0'0,"21"-21"0,1 21 0,-1-22 0,0-20 16,0 21-16,-21-21 16,21 20-16,-21-20 0,21-21 15,-21 41-15,0-20 16,0 21-16,0-21 0,0-1 0,-21 22 15,0-21-15,21 21 0,-42-1 0,21 1 16,-1 21-16,-20 0 16,-43 21-16,43 1 0,-21-1 0,-1 21 15,22 0-15,-22 1 16,22-1-16,-22 0 0,43 1 0,-21-1 16,21 0-16,0 1 0,-1-22 0,22 21 15,0-21-15,0 22 16,0-22-16,22 0 0,20 0 15,0-21-15,1 0 0,-22 0 16,21 0-16,0-21 0,43 0 16,-43 0-16,1 0 0,-1-1 15,0 1-15,64-42 16,-85 20-16,22 1 0,-1-21 16,0 20-16,-20 1 15,-1 21-15,-21-22 0,21 1 0,-21 21 16,21-21-16,-21 63 31,0 21-31,0-21 0,-21 22 16,21-1-16,-21 0 0,21 1 15,0 41-15,0-41 0,0-22 16,0 21-16,0-21 0,0 0 0,21 43 16,0-64-16,0 21 15,0-21-15,22 0 16,-22 0-16,21 0 0,-21 0 0,1-21 15,-1 21-15,21-21 0,-21 0 16</inkml:trace>
  <inkml:trace contextRef="#ctx0" brushRef="#br0" timeOffset="18776.52">17314 2350 0,'0'0'15,"0"-22"-15,0-20 0,0 21 0,0 0 0,-21-22 16,0 43-16,-21 0 15,20 0-15,1 22 16,0-1-16,21 0 0,-21 21 16,0 1-16,21-1 0,-21 0 15,21 22-15,-22-1 0,1 1 0,21-22 16,0 22-16,-21-22 0,21 21 0,0-20 16,0-1-16,0-21 0,0 22 15,0-22-15,0 21 0,0-21 16,0 0-16,21-21 0,0 22 0,1-22 15,20 0-15,-21 0 0,0 0 16,0 0-16,22 0 0,-1-43 16,0 22-16,-20 0 0,-1 0 15,21-22-15,-21 1 0</inkml:trace>
  <inkml:trace contextRef="#ctx0" brushRef="#br0" timeOffset="19488.16">17674 2434 0,'0'-42'0,"0"84"0,21-126 0,-21 41 16,21 1-16,-21 21 0,0 0 15,0-43-15,0 43 16,0 42 0,0 21-16,0-20 15,0 20-15,-21 21 0,21 1 0,-21-1 16,0 1-16,0-1 16,0 1-16,-43 126 0,43-147 15,0-1-15,0 0 16,21-20-16,0 20 0,0 0 15,0-21-15,0 1 0,21-22 16,0 0-16,0 0 0,0 0 16,22 0-16,-22 0 0,21 0 0,0-43 15,1 22-15,-1 0 16,-21 0-16,22 0 0,-22-22 0,42 1 16,-42 0-16,1 20 0,-22 1 15,0-21-15,0 21 16,0 0-16,-22 21 15,1 0-15,0 0 16,0 21-16,21 0 0,-21 0 16,21 0-16,0 0 0,0 1 15,0-1-15,0 0 16,0 0-16,21 0 16,-21 0-16,21-21 0,0 22 15,-21-1-15,0 0 0,21 0 16,-21 0-16,22-21 15,-22 21 1,21-21-16,0 0 16,0 0-16,0 0 0,0 0 15,1-21-15,-1 0 0,0 21 16,0-21-16,64-43 16,-64 22-16,21 21 15,-21 0-15,22-22 0,20-41 16,-42 63-16,1-1 0,-22 1 15,0 42 1,0 1-16,0-1 0,0 0 16,-22 0-16,1 21 0,21-20 15,-21 41-15,0-42 16,21 0-16,0 1 0,0-1 0,0 0 0,-21 0 16,21 0-1,0-42 16,21 0-15,0 0-16,0 0 0</inkml:trace>
  <inkml:trace contextRef="#ctx0" brushRef="#br0" timeOffset="19672.09">18584 2328 0,'-21'-21'0,"42"42"0,-63-63 16,21 42-16,0 0 0,-1-21 15,1 21-15,0 0 16,0 0-16,0 0 0,0 0 16,21 21-1,-22-21-15,1 0 16,0 21-16,0-21 0,-21 0 16,20 0-16</inkml:trace>
  <inkml:trace contextRef="#ctx0" brushRef="#br0" timeOffset="19876.97">16891 2540 0,'0'0'0,"-21"21"16,-22 0 0,65-21-1,-1 0-15,21 0 16,0 0-16,1 0 0,20 0 0,1 0 15,20 0-15,22 0 0,-21-21 0,21 21 16,-22-21-16,22 21 0,-21-21 16,21 0-16</inkml:trace>
  <inkml:trace contextRef="#ctx0" brushRef="#br0" timeOffset="20399.89">19113 2223 0,'0'0'0,"0"-22"0,-21 22 16,0 0-16,0 0 0,0 22 16,0-22-16,21 21 0,-22 0 0,1 0 15,21 21-15,-21 22 16,0-1-16,21-20 0,-21 20 0,0-20 16,21 20-16,-22 1 0,22-22 15,0 0-15,-21 1 0,21-1 0,-21 0 16,21 1-16,-21-1 0,21-21 15,0 0-15,0 0 0,-21 1 0,21-1 16,-21-21-16,21 21 16,-22-42-1,22 0 1,0-1-16,0 1 0,0 0 16,0 0-16,0 0 0,0 0 0,0-22 15,22 22-15,20-42 16,-21 41-16,0-20 0,22 21 0,-22 0 15,21 0-15,43-1 16,-43 22-16,-21 0 0,22 22 16,-22-22-16,0 21 0,21 42 15,-42-42-15,21 22 0,-21-22 16,0 21-16,0-21 0,-21 22 16,0-22-16,0 0 0,0 0 0,-22 0 15,22 1-15,-21-1 0,21 0 16,0 0-16,-22-21 0,22 21 0,0-21 15,-21 0-15,20 0 16,22-21 0,0 0-16,22 21 0,-1-21 0,0-22 15,0 22-15,0 0 0,0-21 16</inkml:trace>
  <inkml:trace contextRef="#ctx0" brushRef="#br0" timeOffset="21292.89">19621 2604 0,'0'0'0,"22"0"0,-22 21 32,0 0-32,0 21 15,0-21-15,-22 22 0,22-22 0,-21 21 16,0 1-16,21-22 0,0 21 0,-21 0 16,21-20-16,-21-1 0,21 21 15,0-21-15,0 0 0,0 1 0,0-1 16,21-21-1,0 0-15,0 0 0,0 0 0,1 0 16,-1 0-16,21 0 0,-21-21 16,22-1-16,-22 1 0,21 0 15,-21 0-15,22 0 0,-22-22 0,0 22 16,0-21-16,0 0 0,0-1 16,1 1-16,-1 21 0,-21-22 0,0 22 15,0 0-15,0 0 16,0 42-16,0 0 15,0 0-15,0 22 0,0-22 0,0 21 16,-21-21-16,-1 22 0,22-22 16,-21 21-16,21-21 0,0 22 0,0-22 15,0 0-15,0 0 0,21 0 0,1 1 16,-1-1-16,21 0 16,-21-21-16,0 0 0,1 0 15,-1 0-15,0 0 0,0 0 16,0-21-16,22 0 0,-22 21 0,0-43 15,42 1-15,-41 0 0,20-1 16,-21 1-16,0-22 0,0 1 16,64-128-16,-64 128 15,0-1-15,1 1 0,-1 21 16,-21-1-16,21 1 0,-21 21 16,-21 21-1,0 0-15,21 21 0,-22 0 16,1 21-16,0 1 0,-21-1 15,21 0-15,-1 22 0,1-1 16,0-20-16,0 20 0,0-20 0,21 20 16,0-21-16,0 1 0,0-1 15,0 0-15,0-20 0,21 20 0,21 0 16,-21-21-16,1 1 0,-1-1 16,21 0-16,-21-21 0,22 0 15,-22 0-15,21 0 0,-21 0 0,43-21 16,-22 0-16,22-22 15,-22 22-15,0 0 0,-21 0 16,22-22-16,-22 22 0,0-21 16,0 0-16,0 20 0,-21 1 15,0 0-15,0 0 0,-21 21 16,0 21-16,0 0 16,0 0-16,0 1 0,-1-1 15,1 21-15,0-21 0,21 0 0,0 22 16,0-22-16,0 0 0,0 0 15,0 0-15,0 1 0,21-1 16,0-21-16,1 0 16,-1 0-16,21 0 0,-21 0 15,0 0-15,22-21 0,-22 21 0,42-43 16,-20 22-16,-22 0 16</inkml:trace>
  <inkml:trace contextRef="#ctx0" brushRef="#br0" timeOffset="21500.78">20320 2519 0,'0'0'16,"-42"0"-16,63 0 31,0 0-31,21-21 15,1 21-15,-1 0 0,0 0 0,1-21 16,20 21-16,22 0 16,-43-22-16,0 22 0</inkml:trace>
  <inkml:trace contextRef="#ctx0" brushRef="#br0" timeOffset="23688.44">23283 2667 0,'0'0'0,"0"-21"0,0 0 15,0 0-15,0-1 0,0-20 0,0 21 16,0-21-16,0 20 0,0-20 16,0 21-16,21-21 0,-21 20 15,0 1-15,0 0 0,0 0 0,0 0 16,0 0-16,0-1 0,0 1 15,-21 21 17,21 21-32,-21 1 0,0 20 0,0 0 15,0 22-15,-1-1 0,1 1 0,-21-1 16,21 1-16,0-1 0,-1 1 16,1-22-16,-21 64 0,42-64 15,0 22-15,0-22 16,0-21-16,21 22 15,-21-22-15,21-21 0,0 0 16,22 0-16,-22 0 0,42 0 16,-20 0-16,-1-21 0,22-1 15,-1-20-15,-21 21 0,1 0 16,-1-22-16,0 22 0,1-21 0,20-64 16,-20 64-16,-1-22 15,-21 1-15,21 20 0,-20-20 0,20-22 16,-21 43-16,-21 0 0,21-1 15,-21 22-15,0 0 0,0 0 16,0 0-16,-21 21 0,-21 0 16,21 0-1,-1 21-15,-20 42 0,21-20 16,0-1-16,-22 64 0,43-43 16,-21 43-16,21-64 15,0 1-15,0 41 16,0-41-16,21-22 0,1 21 15,-1-21-15,0 1 0,0-1 0,43 0 16,-22-21-16,-21 0 0,21 0 16,1 0-16,-22 0 0,64 0 15,-43-21-15,64-22 16,-85 22-16,0-21 16,0 21-16,22 0 0,-22-22 0,0 22 15,-21-21-15,21 21 0,0-64 16,-42 85 15,21 21-31,-21 0 16,0 0-16,21 1 0,0-1 0,-21 0 15,-1 21-15,22-21 0,-21 1 16,21-1-16,0 0 0,0 0 16,-21 0-16,21 0 15,21-42 16,0 21-15,1-21-16,-22 0 0,21 0 0,0 0 16,0-1-16,0-20 0,22 21 15,-22 0-15,0-22 0,0 22 0,0-21 16,0 21-16,1 21 0,-22-21 0,21 21 16,0 0-1,-21 21-15,0 0 0,0 21 0,0-21 16,0 1-16,0 20 0,0-21 15,0 21-15,0-20 0,0-1 0,0 0 16,0 0-16,0 0 0,21 0 16,21 1-16,-20-22 15,20 0-15,-21 0 0,0 0 16,22 0-16,-1 0 0,-21 0 16,21-22-16,43-20 0,-43 21 15,1 0-15,-22 0 0,21-22 16,-21 1-16,1 0 0,41-43 15,-42 21-15,0 1 0,1 21 16,-1-22-16,0 22 0,0-1 16,-21 1-16,0 0 0,21 21 0,-21-22 15,-21 64 1,0 1 0,0 20-16,0 0 0,-1 1 15,1-1-15,0 21 0,21-20 0,-21-1 16,0 22-16,21-22 0,-21 0 15,21 43-15,0-43 0,0-21 16,0 43-16,21-43 0,0-21 16,0 21-16,0 0 0,0-21 15,22 0-15,-22 0 0,0 0 0,21 0 16,-20 0-16,20 0 0,0-21 16,64-21-16,-64 21 15,1 0-15,41-43 16,-41 22-16,20-22 15,-42 43-15,1 0 0,-1-21 16,-42 63 0,-1 0-1,1 21-15,0-21 0,0 1 16,21 20-16,-21-21 0,0 0 0,-1 43 16,22-43-16,0 0 15,0 0-15,0 0 0,22-21 16,20 0-16,-21 0 0,21 0 15,1 0-15,-1 0 16,-21 0-16,22 0 0,-1-21 16,-21 0-16,21 0 0,-20-21 0,20 20 15,21-62-15,-41 41 16,-1-20-16,21 21 0,-21-22 0,22 1 16,-22-1-16,0 22 0,21-22 15,-21 22-15,1-64 16,-22 85-16,21-21 0,-21 20 0,0 1 15,-21 21 1,-1 21-16,1 22 0,0-22 16,0 21-16,0 1 0,0-1 0,-1 0 15,1 22-15,0-22 0,21 22 16,0-1-16,-21-21 0,21 1 16,0 20-16,0-20 0,0-1 0,0-21 15,0 21-15,21-20 0,-21 20 16,21-21-16,0 0 0,1-21 0,62 21 15,-41-21-15,-22 0 16,21 0-16,0 0 0,1 0 16,20-42-16,-20 21 0,-1 0 15,0-22-15,1 1 0,-22 0 16,21-1-16,43-84 0,-64 64 16,21-1-16,-21 1 0,22-1 15,-22 1-15,21-43 16,-21 43-16,1 20 0,-22 1 15,21 21-15,-21 0 0,0-1 16,0 1-16,-21 42 16,-1 1-16,1-1 0,0 21 0,0-21 15,-21 43-15,20-22 0,1 0 16,-21 22-16,21-22 0,0 22 0,-1-1 16,1 1-16,21-1 0,0-20 15,0 20-15,0-21 0,0 1 0,0-1 16,21 0-16,1-20 0,-1 20 0,0-21 15,0 0-15,21 0 0,-20-21 16,-1 22-16,21-22 0,0 0 16,-20 0-16,20 0 0,-21 0 15,21 0-15,-20-22 0,20 1 0,-21 21 16,0-21-16,43-42 0,-43 41 16,0-20-16,0 0 0,0-1 15,1 1-15,-1-21 0</inkml:trace>
  <inkml:trace contextRef="#ctx0" brushRef="#br0" timeOffset="23915.79">26628 1990 0,'0'0'0,"-22"0"15,-20 0-15,21 0 0,0 0 16,0 21-16,-1-21 15,1 0 1,0 0 15,0 0-15,0 0-16,0 0 0,-1 0 16</inkml:trace>
  <inkml:trace contextRef="#ctx0" brushRef="#br0" timeOffset="24099.69">25104 2265 0,'0'0'0,"-22"0"15,1 0-15,21 21 0,21-21 16,1 0 0,-1 0-16,21 0 0,-21 0 15,22 0-15,-1 0 0,0 0 0,43 0 16,-43 0-16,-21 0 15,22 0-15,-22 0 0,0 0 0</inkml:trace>
  <inkml:trace contextRef="#ctx0" brushRef="#br0" timeOffset="25236.31">5419 5017 0,'0'0'0,"-22"-22"0,22-20 0,-21 0 15,21 21-15,0-22 0,0 1 0,0 21 16,0-22-16,0 22 0,0 0 16,0 0-16,43-21 15,-22 42-15,21-22 16,-21 22-16,0 0 0,1 0 0,-1 22 15,-21-1-15,0 0 0,0 21 0,0 1 16,0-1-16,0 85 16,0-85-16,-21 1 0,-1 20 15,22-21-15,0-20 0,0-1 16,0 0-16,0 0 0,22-21 16,-1 0-16,21 0 15,-21-21-15,22 0 0,-22 0 16,21-1-16,22-20 0,-22 21 0,0-21 15,1-1-15,-1 1 0,0 0 16,43-43-16,-64 43 0,21 20 16,1-20-16,-43 21 0,0 0 15,21 21-15,-21 21 16,0 0 0,-21 0-16,0 22 0,21-1 0,-22 0 15,-20 64 1,21-42-16,21-22 0,-21 85 15,0-64-15,21 1 0,0 63 16,0-64-16,0 86 16,0-86-16,0 1 0,0 20 0,0-20 15,0-1-15,0 1 0,21-1 0,-21 1 16,21-1-16,-21 1 0,0-1 16,0 1-16,0-22 0,0 22 0,0 20 15,0-41-15,-21-22 0,-22 42 16,1-42-16,21 1 15,-21-22-15,-1 0 0,-20 0 0,-43 0 16,42 0-16,1-22 0,-1-20 16,-63-21-16,64 20 15,-1-20-15,1 20 0,21-20 16,-1-1-16,1 1 0,0-1 0,20 1 16,1-1-16,21-63 0,0 43 15,0 20-15,21 1 0,22-1 16,-1 1-16,0 20 0,1-20 0,20 21 15,22-22-15,-22 22 0,1-1 16,21-20-16,-1 21 0</inkml:trace>
  <inkml:trace contextRef="#ctx0" brushRef="#br0" timeOffset="26135.8">6562 4657 0,'0'0'0,"0"-21"0,-22 21 31,1 21-31,0-21 0,0 21 16,0 0-16,0 21 0,-22-20 16,22 20-16,0 0 0,0 1 0,21-1 15,-43 43-15,43-43 0,-21 0 16,21-21-16,0 22 16,0-22-16,0 42 0,0-41 15,21-1-15,1-21 16,-1 0-16,0 0 0,21 0 0,-21 0 0,22-21 15,-1 21-15,22-43 16,-22 1-16,-21 21 0,21-22 16,-20 22-16,-1-21 0,0 0 0,0-1 15,-21 1-15,0 0 0,0-1 0,0 1 16,0 0-16,-42-22 16,21 43-16,-1 0 0,1 0 0,-21 21 15,21 0-15,0 0 0,-1 0 16,-20 0-16,21 0 0,0 21 0,-22 21 15,22 0-15,0 1 0,0-1 16,0 0-16,21 22 0,-21-22 16,21 1-16,0-1 0,0 0 15,0-21-15,0 22 0,0-22 0,21 0 16,0 0-16,0 0 0,0-21 16,0 0-16,43 0 0,-22 0 15,1-21-15,-1 21 16,-21-21-16,21 0 0,1 0 0,-1 0 0,0-22 15,1 22-15,-1-21 0,22-22 16,-22 22-16,-21 0 16,0-1-16,0 1 0,1 21 0,-1-43 15,-21 43-15,0 0 0,0 42 32,0 0-17,0 22-15,0-22 0,0 21 16,0 0-16,0 1 0,0-22 15,0 21-15,0 1 0,0-22 0,0 21 16,21 0-16,0-20 16,-21-1-16,21-21 0,0 0 0,-21 21 15,22-21-15,-1 0 0,0 0 0,0 0 16,0-21-16,0 0 0,1 21 16,-1-22-16,0 1 0,0-21 15,0 21-15,0-22 0,1 22 0,-1-21 16,0 0-16,-21-1 0,21 1 15,-21 0-15,21 20 0,-21-41 16,0 42-16,0 0 0,0-1 16,0 1-16,0 42 15,0 1-15,-21-1 16,21 0-16,0 21 0,0-21 16,-21 22-16,21-1 0,0 22 0,0-22 15,0 0-15,0 1 0,0-1 0,0 21 16,0-20-16,21-22 15,0 0-15,-21 0 0,21 0 0,1-21 16,-1 0-16,0 22 0,21-22 16,22 0-16,-22-22 15,22 1-15</inkml:trace>
  <inkml:trace contextRef="#ctx0" brushRef="#br0" timeOffset="26888.37">9229 4699 0,'-22'-106'32,"1"85"-32,0 21 15,0-21-15,-21 21 0,20 0 16,1 0-16,-21 0 0,0 21 0,-1 0 15,1 0-15,0 1 0,-1-1 0,1 21 16,21-21-16,-22 22 0,1-1 16,21 0-16,0 1 0,21-1 0,0 0 15,0 22-15,0-43 16,0 21-16,21-42 0,0 0 16,85 0-1,-85 0-15,21-21 0,1 21 0,-1-21 16,0 0-16,1 0 0,-1-22 15,-21 22-15,22 0 0,-1-43 16,-21 43-16,0-21 0,0 21 16,-21 0-16,0-1 0,22 1 15,-22 42 17,0 1-32,0-1 0,0 0 0,-22 64 15,1-43-15,21 0 0,0 1 16,-21 20-16,21-21 0,-21 22 15,21-1-15,-21-20 0,21 20 0,-21 64 16,-1-42-16,22-22 0,-21 22 16,21 0-16,0-22 0,0 22 15,0 0-15,0-22 0,0 22 16,0-1-16,0 65 0,21-65 16,1 1-16,-1 42 0,-21-64 15,21 1-15,-21-22 0,0 1 0,0-1 16,0 0-16,0 1 0,-21-1 15,0-21-15,-64 43 16,43-64-16,-1 0 0,-20 0 16,20 0-16,-20 0 0,21-22 0,-22 1 15,22-21-15,-22 21 0,22-22 0,0-20 16,-1-1-16,22 1 0,0-1 0,0-20 16,0-22-16,21 21 0,0-190 15,21 169-15,21-63 16,0 63-16,1 21 15,41-63-15,-41 85 0,84-64 16,-64 63-16,-20 1 0,20-1 16,64-42-16,-85 64 15,22-21-15</inkml:trace>
  <inkml:trace contextRef="#ctx0" brushRef="#br0" timeOffset="27535.88">9440 4847 0,'0'0'0,"0"21"0,-21-21 0,21 22 16,-21-22-16,0 21 16,42-21 15,0 0-15,-21-21-16,21-1 0,0 1 0,1 0 15,-1 0-15,-21 0 0,21 0 0,0-1 16,0 1-16,0 0 0,-21 0 15,0 0-15,0 0 0,0-1 16,0 1-16,-21 21 16,0 0-16,0 0 0,0 21 15,0-21-15,21 22 16,0-1-16,-22 0 0,1 0 0,21 0 16,0 22-16,0-22 0,0 0 15,0 21-15,0 1 0,0-22 16,0 0-16,0 0 0,0 0 15,21-21-15,1 0 0,-1 21 16,0-21-16,0 0 0,21 0 0,-20 0 16,20-21-16,0 0 0,1 0 0,-1 0 15,0 0-15,-21-1 0,64-41 16,-43 21-16,-20 20 0,62-62 16,-63 41-16,1 1 0,20 0 15,-21-1-15,0 1 0,22-64 16,-22 64-16,0 0 0,0 20 15,0-20-15,-21 21 0,0 0 16,0 0-16,-21 21 16,0 21-16,0 0 15,0 0-15,-1 21 0,1-20 0,0 20 16,0 0-16,0 1 0,0-1 0,21 0 16,0 1-16,0-1 15,0 0-15,0 1 0,0-1 0,0 0 16,0 1-16,21 41 15,0-63-15,0 1 0,-21-1 16,21 0-16,0-21 0,22 0 16,-22 0-16,0 0 0,0 0 0,0 0 15,1-21-15,-1 0 16,-21-1-16,21 1 0,0 0 0</inkml:trace>
  <inkml:trace contextRef="#ctx0" brushRef="#br0" timeOffset="27771.74">9842 4530 0,'0'0'0,"-21"21"0,42-21 32,1 0-32,20 0 0,0 0 15,1 0-15,-1 0 0,0 0 16,1-21-16,-1 21 0,0 0 15,1 0-15,-1-21 0,0 21 0,1-22 16,-1 22-16,0 0 0,-21 0 16,1 0-16,-1 0 0,0 0 0,-21-21 15</inkml:trace>
  <inkml:trace contextRef="#ctx0" brushRef="#br0" timeOffset="29137.37">11980 4360 0,'0'0'0,"0"-21"0,0 0 0,0 0 15,0-21-15,0 20 0,0 1 0,0-42 16,0 42-16,0-1 0,21 1 15,-21 0-15,0 0 0,0 0 16,0 42 0,0 21-1,-21-21-15,21 22 0,-21-1 16,21 22-16,-21-22 0,21 21 0,0-20 16,0 20-16,-21 1 0,21-22 15,-21 22-15,21-1 0,0 43 16,0-64-16,0 43 15,0-43-15,0-21 0,21 1 0,0 20 16,0-42-16,43 21 16,-22-21-16,-21 0 0,64-42 15,-43 21-15,0-1 0,1-20 16,-1 21-16,0-21 0,1-1 16,-1 1-16,0-22 0,1 22 0,20-64 15,-20 43-15,20-107 16,-42 107-16,0-1 15,1-41-15,-22 62 16,0-20-16,0 42 0,0-1 16,0 1-16,-22 21 0,1 21 15,0 1-15,0 20 16,21 0-16,-21 1 0,21-1 0,0 21 16,0 1-16,-21-22 0,21 22 15,-43 84 1,43-106-16,0 22 0,0-22 0,0 22 15,0-22-15,0 0 0,0 1 16,0-22-16,0 0 0,0 21 0,21-42 16,1 21-16,-1-21 0,42 0 15,-20 0-15,-1-21 0,0 21 16,1-21-16,-1 0 0,21 0 0,-20-22 16,-1 22-16,0-21 0,-20 21 0,41-43 15,-42 43-15,0-21 16,1 21-16,-22-1 0,0 1 0,21 0 15,-42 42 17,21 0-32,-22 1 0,1-1 15,21 0-15,-21 42 0,0-41 16,0 20-16,21-21 0,-21 0 16,21 22-16,0-22 0,-22-21 0,22 21 15,-21 0-15,21-42 31,0 0-31,21 0 16,1-1-16,-1 1 0,0-21 16,0 21-16,0-22 0,0 22 15,1-21-15,-1 21 0,0-22 0,0 22 16,0-21-16,0 21 0,22 0 16,-22 21-16,0 0 0,0 0 15,0 21-15,-21 0 16,0 0-16,0 0 0,0 0 15,0 22-15,0-22 0,0 0 0,0 0 16,0 0-16,22 22 0,-22-22 0,21 0 16,-21 0-16,21-21 0,0 21 15,0-21-15,0 0 0,22 0 16,-22 0-16,0 0 0,0 0 0,22-21 16,-22 0-16,21 0 0,-21 0 15,0 0-15,1-1 0,20 1 16,-21-21-16,0-22 0,0 43 15,1-21-15,-1 0 16,-21 20-16,0-20 16,0 63-1,-21 0-15,21 1 0,-22-1 16,22 0-16,-21 0 0,21 64 16,0-64-16,0 0 15,0 0-15,0 0 0,0 1 0,0 20 16,21-42-16,1 0 15,-1 0-15,0 0 0,0 0 16,0 0-16,0 0 0,1-21 16,20 0-16,-21-1 0,0 1 15,-21 0-15</inkml:trace>
  <inkml:trace contextRef="#ctx0" brushRef="#br0" timeOffset="29299.97">14182 4276 0,'-22'-21'15,"44"42"-15,-65-42 0,22 21 0,0 0 16,0 0-16,0 0 0,21 21 31,0 0-31,0 0 16,21 0-16,0-21 16,0 21-16,0 1 0</inkml:trace>
  <inkml:trace contextRef="#ctx0" brushRef="#br0" timeOffset="30584.21">14817 4530 0,'0'0'0,"21"0"0,0-21 0,-21-1 16,21 1-16,-21 0 0,0 0 16,0 0-16,0 0 0,-21-1 15,0 1-15,0 21 0,-1 0 16,1 0-16,0 0 15,0 21-15,-21 1 0,20-1 16,1 0-16,-21 0 0,21 21 0,-22-20 16,22-1-16,-42 42 15,42-20-15,-1-22 0,22 0 0,0 21 16,0-21-16,0 1 0,0-1 0,22 0 16,-1-21-16,21 21 15,0-21-15,-20 0 0,41-21 16,-42 0-16,0 0 0,22-1 15,-22 22-15,0-21 0,0 0 16,0-21-16,-21 21 0,43-43 16,-43 43-16,21 0 15,-21 0-15,21-1 16,-21 44 0,0-1-16,-21 0 15,21 0-15,-21 0 16,21 22-16,-21-1 0,21 43 15,-22-43-15,22 21 0,0 64 16,0-63-16,0-1 0,0 64 16,0-63-16,0-1 0,-21 1 0,21 21 15,0-22-15,0 1 0,-21 84 16,0-85-16,0 64 16,21-63-16,-21-22 0,-1 22 15,1-22-15,21 21 0,-63 64 16,63-84-16,-21-22 0,-1 0 15,22 0-15,0 0 0,-21-21 16,21-21-16,0 0 16,21-21-16,1 21 0,-1-22 15,0 1-15,21 0 0,-21-22 16,43-42-16,-22 43 16,128-255-1,-128 234-15,0-22 0,1 21 0,-1-21 16,0 0-16,43-84 15,-64 105-15,0 1 0,22-65 16,-22 107-16,-21-64 16,0 64-16,0 21 0,0-22 15,-21 43 17,21 22-32,0-1 0,-22 0 0,22 0 15,-21 21-15,21-20 0,-21 20 0,21-21 16,0 21-16,0 64 15,0-85-15,0 1 0,21 20 16,0-21-16,22-21 16,-22 21-16,0-21 15,64 0-15,-64-21 16,0 0-16,21 21 0,-20-21 16,-1-22-16,42 1 0,-42 0 15,22 21-15,-22-22 0,0 22 0,0 0 16,0 0-16,1 0 0,-22-1 15,0 1-15,0 0 0,0 42 47,0 0-47,-22 1 0,22-1 16,0 0-16,-21 0 0,21 0 16,0 0-16,0 22 0,0-22 15,0 0-15,0 0 0,0 0 0,0 1 16,0-1-16,0 0 0,21-21 15,1 0-15,-1 0 0,0 0 16,21 0-16,1-21 16,20 0-16,-42-22 0,22 22 15,41-42-15,-41 41 0,-22-20 16,21 0-16,0 21 0,-20-22 16,20 1-16,-21 21 0,-21-22 15,0 22-15,0-21 0,0 21 16,-21 0-16,0 21 0,0 0 15,-22 0-15,1 21 0,-22 21 16,43-21-16,-21 0 0,21 1 16,0 20-16,21-21 0,0 0 0,0 22 15,0-22-15,21 63 16,0-62-16,0-1 0,0 0 16,22 0-16,-22-21 0,42 0 15,-42 0-15,1 0 0,20 0 0,-21-21 16,21 21-16,-20-21 0</inkml:trace>
  <inkml:trace contextRef="#ctx0" brushRef="#br0" timeOffset="31143.89">17314 4572 0,'0'0'0,"0"21"32,21-21-32,1 0 0,-1 0 15,0-21-15,21 21 0,-21-21 16,1 0-16,20 0 0,0-1 0,-21 1 16,22-21-16,-1 21 0,-21-22 15,0 1-15,1 0 0,-1-1 16,-21 1-16,0-21 0,0 20 15,0 22-15,0 0 0,-21 21 16,-1 0-16,-62 0 16,63 21-16,-22 21 0,22-20 15,-21 20-15,21 0 0,-43 64 16,64-64-16,-21 1 0,21-1 0,0-21 16,0 22-16,0-22 0,0 42 15,21-42-15,0 1 0,43-1 16,-22-21-16,0 0 0,1 0 15,-1 0-15,0 0 0,1 0 16,-1-21-16,0 21 0,1-22 0,-1-20 16,22 21-16,-22-21 0,0 20 15,64-83-15</inkml:trace>
  <inkml:trace contextRef="#ctx0" brushRef="#br0" timeOffset="31383.75">18542 3747 0,'0'-22'0,"0"44"0,0-65 0,0 22 15,0 0-15,-21 21 0,0 0 16,-1 0-16,1 21 0,-21 0 16,21 0-16,0 22 0,-22 20 15,22-20-15,0 20 0,0 1 0,0-22 16,-1 21-16,1 1 0,21-22 16,-21 22-16,0-22 0,21 0 15,-21 1-15,21-1 0,0-21 0,0 64 16,0-64-1,0 0-15,21-21 16,0 0-16,0 0 0,0 0 0,1-21 16,20 21-16,0-21 0,1 0 15</inkml:trace>
  <inkml:trace contextRef="#ctx0" brushRef="#br0" timeOffset="31749.54">18669 4339 0,'-21'0'0,"0"0"15,21 21-15,0 1 16,21-22 15,0 0-31,0 0 0,0 0 16,0 0-16,1-22 0,-1 1 0,0 21 16,0-21-16,43-42 15,-43 41-15,0 1 16,-21 0-16,0 0 0,-21 21 15,0 0 1,-1 0-16,-20 0 0,21 21 16,0 21-16,-22-20 0,22-1 15,-21 21-15,21-21 0,0 0 0,-1 22 16,22-22-16,0 0 0,0 0 16,0 0-16,0 1 0,0-1 0,22-21 15,-1 21-15,21-21 0,-21 0 16,22 0-16,-22 0 0,21 0 15,-21 0-15,64 0 16,-43-21-16,1 0 0,-1-1 0,0 1 16,1 0-16</inkml:trace>
  <inkml:trace contextRef="#ctx0" brushRef="#br0" timeOffset="32391.81">19410 4191 0,'0'0'0,"21"-21"16,-21 0-16,-21 21 15,0 21 1,-1-21-16,1 21 0,21 0 15,-21 22-15,0-22 0,21 0 0,-21 0 16,21 0-16,0 22 0,0-22 16,-21 21-16,21-21 0,-22 0 15,22 1-15,0-1 16,-21-42 15,21-1-15,0 1-16,0 0 15,0 0-15,0-21 0,21 20 0,1-20 16,-22 0-16,42 21 0,-21-22 16,0 1-16,22 0 0,-22-1 0,0 22 15,21 0-15,-21 0 0,22 0 0,-22 21 16,0 0-16,43 0 16,-43 21-16,-21 0 0,21 21 0,0-21 15,0 22-15,0-1 0,-21 0 16,0 1-16,0-1 0,22 0 0,-22 22 15,0-43-15,0 0 0,0 0 16,0 1-16,-22-1 0,1 0 16,0-21-16,0 0 15,0 0-15,0 0 0,-1 0 16,22-21 0,0 0-16,0-1 15,0 1-15,22-21 0,-1 21 16,0 0-16,0-22 0,21 1 0,1 0 15,-1-1-15,64-63 16,-43 85-16,-20-21 0,20 21 16,1 0-16,-1 21 0,-20 0 0,-1 21 15,0 0-15,-21 21 0,1 1 16,-22-1-16,0 0 0,0 85 16,-22-84-16,1-1 0,0 0 0,0-21 15,0 1-15,0-1 16,-1 0-16,1 0 0,0 0 0,0 0 15,42-21 32,0-21-47,22 21 0</inkml:trace>
  <inkml:trace contextRef="#ctx0" brushRef="#br0" timeOffset="32741.61">20659 4403 0,'-22'0'0,"44"0"31,-1 0-15,0 0-16,0 0 0,0-21 0,0-1 16,1 22-16,-1-21 0,0 21 15,0-21-15,0 21 0,0-63 16,-21 41-16,0 1 15,-21 0 1,0 21-16,0 0 0,-21 0 16,-22 42-16,43-20 0,-21-1 15,20 0-15,-20 21 0,21-21 16,0 1-16,21 41 0,0-42 16,0 0-16,0 1 0,0-1 15,0 0-15,21-21 0,0 21 0,0-21 16,22 0-16,-1 21 0,0-21 0,-21 0 15,22 0-15,-1 0 0,0 0 16,1 0-16,-1-21 0,0 21 16</inkml:trace>
  <inkml:trace contextRef="#ctx0" brushRef="#br0" timeOffset="33172.37">21294 4276 0,'0'0'0,"0"-21"0,-22 42 31,22 0-16,-21 21-15,21-21 0,-21 1 16,0-1-16,21 21 0,-21-21 0,21 0 16,0 1-16,-21-1 0,21 0 0,-22 0 15,1 0-15,0-21 16,0 0 0,21-21 15,0 0-31,0 0 15,21 0-15,0-1 0,0-20 0,1 0 16,20 21-16,0-22 0,1-20 16,-1 20-16,21 1 0,1 0 0,-22 21 15,22-1-15,-22 1 0,-21 0 16,22 21-16,-22 0 0,-21 21 0,0 43 16,0-43-16,0 21 0,0 1 15,-21-1-15,21 0 0,-43 22 16,22-22-16,21-21 0,0 0 15,0 1-15,-21-1 0,21 0 0,-21 0 16,42-21 31,0-21-47,0 0 16,0 0-16,1-1 0</inkml:trace>
  <inkml:trace contextRef="#ctx0" brushRef="#br0" timeOffset="33436.21">22310 3768 0,'-22'0'0,"-83"106"32,83-64-32,1 0 0,-21 43 15,21-22-15,0-20 0,-1 20 16,1-20-16,21-1 0,-21 0 15,0 43-15,21-43 0,0-21 16,0 43-16,0-43 16,0 0-16,0 0 0,21-21 15,21 0-15,-20 0 16,-1 0-16,0 0 0,0 0 16,0-21-16,0 0 0,1 21 15,-1-21-15,0 0 0</inkml:trace>
  <inkml:trace contextRef="#ctx0" brushRef="#br0" timeOffset="33611.94">22056 4170 0,'0'0'0,"-43"0"0,22 0 0,0 0 16,0 0-16,42 0 31,21 0-31,-21 0 16,1-21-16,20 21 0,-21-21 0,21-1 15,-20 22-15,20-21 0,-21 21 16,21-21-16,-20 0 0</inkml:trace>
  <inkml:trace contextRef="#ctx0" brushRef="#br0" timeOffset="34775.97">24151 4487 0,'-21'0'16,"21"-21"-1,0 0 1,21 0-16,-21 0 16,21 0-16,0-1 0,-21 1 0,0 0 15,0-21-15,22 21 0,-22-22 16,0 22-16,0-21 0,0-1 0,-22 22 16,1-21-16,0 21 0,-21 0 15,21 21-15,-22 0 0,1 0 16,0 0-16,-64 0 0,63 42 15,1-21-15,0 21 0,-1-20 16,1 20-16,0 0 0,-22 43 16,43-43-16,0 1 0,21-1 0,0 0 15,0-21-15,0 22 0,0-22 16,0 0-16,21 0 0,0-21 0,0 21 16,1-21-16,20 22 0,-21-22 0,21 0 15,1 0-15,-1 0 0,22-22 16,-22 1-16,0 21 0,1-21 0,41-21 15,-41-1-15,-22 22 16,0-21-16,21 21 0,-21-22 0,1 1 16,-22 21-16,0-21 0,21 20 15,-21 1-15,21 21 16,-21 21 0,-21 1-16,21 20 0,-21-21 0,-1 21 15,22-20-15,0-1 0,0 21 16,0-21-16,0 22 0,0-1 15,22-42-15,20 42 16,-21-21-16,21-21 0,1 0 16,-1 0-16,0 0 0,1 0 0,84 0 15,-85 0-15,22 0 0,-1 0 16,1-21-16,-1 0 0,22 0 16,-22 0-16,-20-22 0,-22 22 15,21 0-15,-21-21 0,0 21 16,22-64-16,-22 43 0,-21 20 15,0-20-15,0 21 0,0-21 0,0 20 16,0 1-16,-21 0 16,0 21-16,-1 0 0,1 0 0,-21 0 15,21 21-15,-22 0 0,-62 64 16,62-43-16,1 1 16,0-1-16,20-21 0,-20 22 15,21-22-15,0 21 0,0-21 0,21 0 16,0 1-16,0-1 0,0 0 15,0 0-15,21 0 0,0-21 16,0 0-16,0 21 0,43-21 16,-22 0-16,-21 0 0,64 0 15,-64-21-15,21 0 0,-20 21 0,-1-42 16,21 21-16,-21-1 0,22-62 16,-22 41-16,0 1 0,0-85 15,0 64-15,22-43 16,-43 63-16,0-20 0,21-22 15,0 64-15,-21-21 0,0 21 16,0-1-16,0 44 31,0-1-31,0 21 0,0-21 16,0 22-16,-21-1 0,0 21 0,21 1 16,-22 105-16,1-126 15,21 20-15,-21-21 0,21 1 16,0-1-16,0-21 0,0 22 0,0-22 15,0 0-15,0 0 0,21 0 16,0 0-16,1-21 0,-1 0 16,21 22-16,-21-22 0,22 0 0,41 0 15,-20 0-15,-22 0 16,22-22-16</inkml:trace>
  <inkml:trace contextRef="#ctx0" brushRef="#br0" timeOffset="35283.61">26268 4403 0,'0'0'0,"21"-43"0,0 22 0,0-21 15,-21 0-15,0 20 0,0-20 16,0-21-16,0 41 0,-21 1 16,-21 21-16,21 0 0,-1 0 0,-20 0 15,0 0-15,-1 0 0,-20 21 16,21 1-16,-1-1 0,-20 21 0,20-21 16,1 22-16,21-1 0,-21 0 15,20 1-15,1-22 0,0 21 16,21-21-16,0 22 0,0-1 15,0-21-15,21 0 0,0 0 16,1-21-16,-1 22 0,42-22 16,-20 0-16,41 0 15,-41 0-15,-22-22 0,21 1 16,0 0-16,-20 0 0,20 0 0,21-43 16,-41 22-16,20 0 15,-21-1-15,0-20 0,22-1 0,-22 1 16,0-1-16,0 22 0,0-22 0,-21 1 15,0 21-15,21-22 0,-21 22 16,0 21-16,0-22 0,0 22 16,0 42-1,-21 0 1,21 22-16,-21-22 0,0 21 0,21 1 16,-21-1-16,0 0 0,-1 22 15,22-22-15,-21 22 0,0-22 0,0 21 16,0-20-16,21-1 0,0 0 15,0 1-15,0-1 0,0-21 0,0 22 16,0-22-16,21 21 16,0-21-16,0-21 0,0 21 15,1-21-15,-1 22 0,0-22 0,21 0 16,1 0-16,-22 0 0</inkml:trace>
  <inkml:trace contextRef="#ctx0" brushRef="#br0" timeOffset="35683.92">26839 4382 0,'0'0'0,"0"-22"0,0-20 16,0 21-16,0 0 0,0 0 0,0-1 16,0-20-16,0 21 0,0 0 15,0 0-15,0-1 0,21 1 16,22 21-16,-22 0 0,0 0 16,21 0-16,-20 0 0,20 0 15,-21 0-15,21 0 0,-20 21 16,-1 1-16,0-1 0,0 0 15,0 0-15,-21 21 0,0 22 16,0-43-16,0 21 0,0 22 16,-21-43-16,0 0 0,0 22 15,0-22-15,-1 0 0,1 0 16,0-21-16,21 21 16,-21-21-1,21-21-15,0 0 16,0 0-16,0 0 15,21-1-15,0 1 0,0 0 0,-21-21 16,43 21-16,-22-22 0,0 1 16,0 0-16,0 20 0,1-20 15,-1 21-15,21-43 0,-21 64 16,0-21-16,1 21 0,-1-21 16,0 21-16,0 0 0,0 0 0,0 0 15,1 0-15</inkml:trace>
  <inkml:trace contextRef="#ctx0" brushRef="#br0" timeOffset="36625.08">27792 4382 0,'0'-22'32,"0"1"-17,21 0-15,0 0 0,-21 0 16,21 0-16,0-1 0,1 1 15,-1 0-15,0 0 0,-21 0 0,0 0 16,21-22-16,-21 22 0,-21 42 31,0 0-31,0 1 0,-22 20 16,22-21-16,0 21 0,0-20 16,0 20-16,-1-21 0,1 21 15,0-20-15,0-1 0,21 21 0,0-21 16,0 43-1,0-43-15,0 0 0,0 0 16,42-21-16,-21 21 0,1-21 16,-1 0-16,21 0 0,0 0 0,-20 0 15,20 0-15,0 0 0,1-21 0,-1 0 16,-21 0-16,64-21 16,-43 20-16,0-20 0,-20 21 0,20-21 15,-21-1-15,0 22 0,-21 0 16,0-21-16,0 20 0,0 1 15,-21 21 1,0 21-16,0-21 16,21 22-16,0-1 0,-21 21 0,21-21 15,0 0-15,-22 1 0,22 20 16,0-21-16,0 21 0,0-20 16,0-1-16,0 0 0,0 0 15,-21-21 32,0-21-31,0 21-16,0 0 0,0 0 15,-1 0 1,44 0 31,-1 0-47,0 0 0,21 0 15,-21 0-15,1 0 0,-1 0 16,21 0-16,-21-21 0,22 0 0,-1-1 16,21 1-16,-20 0 0,20 0 15,43-21-15,-42-1 0,-22 22 16,21-21-16,-41-1 0,20 22 16,-21-21-16,0 21 0,-21 0 15,0-1-15,-42 22 0,21 0 16,0 0-16,-1 0 0,-20 22 15,21-1-15,0 21 0,0-21 16,21 0-16,0 22 0,-22-22 16,22 21-16,0-21 0,0 22 0,0-22 15,0 0-15,0 21 0,0-20 16,0-1-16,0 0 0,0 0 0,0 0 16,0 0-16,0 1 0,-21-1 15,0-21 1,0 0-16,21 21 0,-21-21 0,0 0 15,-1 0-15,1 0 0,0 0 0,0 0 16,-21 0-16,-1 0 0,1 0 16,-22 0-16</inkml:trace>
  <inkml:trace contextRef="#ctx0" brushRef="#br0" timeOffset="37215.75">17632 5800 0,'-21'0'31,"21"21"-31,-22 0 0,22 0 16,-21 22-16,0-22 0,0 21 16,21-21-16,-21 22 0,0-22 0,-1 21 15,1 0-15,0 1 16,21-22-16,-21 0 0,21 0 16,0 0-16,21-21 15,0 0 1,0 0-16,1 0 0,-1-21 0,0 0 15,0 21-15</inkml:trace>
  <inkml:trace contextRef="#ctx0" brushRef="#br0" timeOffset="37416.64">17822 5588 0,'0'0'0,"0"-21"0,-21 0 15,0 0-15,0 21 16,0 0-16,21-22 15,-22 22-15,1 0 0,21 22 32,0-1-32,21-21 0,1 21 15,-1 0-15,-21 0 0,21 0 16,0-21-16,0 22 0,0-1 0,1 0 16</inkml:trace>
  <inkml:trace contextRef="#ctx0" brushRef="#br0" timeOffset="37604.53">18013 5969 0,'0'0'0,"-21"42"15,-1-42 1,1 0 0,42 0 15,1 0-16,-1 0-15,0 0 0,0-21 16</inkml:trace>
  <inkml:trace contextRef="#ctx0" brushRef="#br0" timeOffset="37976.31">18394 5948 0,'0'0'0,"0"21"15,-21-21-15,42 0 32,0 0-32,0-21 0,0 21 15,0-21-15,1 0 0,-1 21 0,21-22 16,-21 1-16,0 0 0,22-21 16,-22 21-16,-21-1 15,0 1-15,0 0 0,0 0 16,-21 21-16,-22 0 15,22 0-15,0 21 0,-21-21 16,21 21-16,-22 0 0,22 22 0,-21-22 16,-1 42-16,22-20 0,0-22 15,0 0-15,21 21 0,0-20 16,0 20-16,0-21 0,0 0 16,42 0-16,-21 1 0,1-22 15,20 0-15,0 0 0,-21 0 16,43 0-16,-22 0 0,22 0 0,-1 0 15,1-22-15,-1 1 0,1 0 16</inkml:trace>
  <inkml:trace contextRef="#ctx0" brushRef="#br0" timeOffset="38847.81">20489 5630 0,'0'0'0,"0"-21"0,0 0 0,0 0 15,-21 21 1,21-21 15,-21 21 16,0 0-47,21 21 0,-21-21 0,-1 21 16,1 0-16,0 0 15,21 1-15,-21-1 0,0 0 0,21 0 16,0 21-16,-21-20 0,-1-1 15,1 21-15,21-21 0,0 0 0,0 1 16,-21-1-16,21 0 0,-21-21 16,21 21-16,0 0 0,0 0 15,0 1 173,0-1-141,0 0-16,21-21 31,-21-21 63,0 0-125</inkml:trace>
  <inkml:trace contextRef="#ctx0" brushRef="#br0" timeOffset="39180.62">20362 5588 0,'0'0'0,"0"-148"31,0 127-31,0 0 0,0-1 16,0 1-16,-21 21 16,0 0-1,0 21-15,0 1 0,-1 20 16,22-21-16,-21 21 0,0 22 16,21-22-16,-21 22 0,0-22 15,0 22-15,21-1 0,-22-21 0,1 1 16,21 20-16,-21-20 0,0-22 0,21 21 15,0 0-15,0-20 0,-21-1 0,21 0 16,0 0-16,0 0 16,0 0-16,0 1 15,21-22 1,21 0-16,-21 0 16,1-22-16,20 1 0,0 0 0,1 0 15</inkml:trace>
  <inkml:trace contextRef="#ctx0" brushRef="#br0" timeOffset="40133.08">21421 5652 0,'0'0'0,"21"0"0,-21-22 16,-21 44 15,-1-1-31,1 0 0,0 0 15,0 21-15,0 1 0,0-1 16,-1 0-16,1-20 0,0 20 0,0 0 16,21 22-16,0-22 0,-21-21 15,21 0-15,0 1 0,0-1 16,0 0-16,21 0 0,-21 0 0,21-21 16,21 0-16,-20 0 0,-1 0 15,21 0-15,-21 0 0,22 0 16,-22 0-16,42-21 15,-42 0-15,22 0 0,-22 0 0,0-1 16,0-20-16,0-21 16,-21 41-16,0-20 0,0-43 15,-21 43-15,21 0 0,-21-1 16,-21 1-16,21 21 0,-22 0 0,22 0 16,-21 21-16,21 0 0,-22 0 0,22 0 15,0 0 1,21 21-16,85 0 15,-64-21 1,42 0-16,-20 0 0,20 0 0,64 0 16,-42 0-16,-22 0 15,1 0-15,-1-21 0,1 21 16,-22-21-16,0-1 0,1 22 0,-1-21 16,-21 21-16,-21-21 0,0 0 15,0 0-15,-21 21 47,21 21-47,-21 0 0,0 0 16,21 22-16,-21-22 0,21 21 15,-22 0-15,1 1 0,0-1 16,0 0-16,0 22 0,0-22 0,-22 85 16,22-63-16,0-1 0,0 22 15,21-22-15,0 22 0,0 84 16,0-84-16,0 0 0,0 84 15,21-63-15,0-21 0,21 20 16,-20-20-16,-1 21 0,21-21 16,-21 20-16,0-20 0,22 21 15,-22-21-15,21 105 0,-21-105 0,-21-1 16,22-20-16,-22 21 0,0-22 0,0 1 16,-43 41-16,1-62 15,21-1-15,-22 0 0,22 1 16,-21-22-16,-43 0 0,64-21 15,-21 0-15,-1 0 0,-20 0 16,42-21-16,-22-21 0,1-43 16,21 43-16,-21-64 15,20 42-15,22 1 0,0-107 16,0 65-16,0 20 0,0-21 0,22 0 16,20-105-16,-21 105 15,0-21-15,0 42 0,22-21 0,20-63 16,-42 84-16,1 22 0,41-64 15,-21 63-15,-20 1 16,20-1-16,-21 1 0,21 20 0,-20-20 16,20 21-16,0-1 0,1 1 0</inkml:trace>
  <inkml:trace contextRef="#ctx0" brushRef="#br0" timeOffset="40743.75">23072 6033 0,'-43'-43'15,"43"22"1,0 0-16,0 0 16,0 0-16,0-1 0,0 1 0,21 0 15,1 0-15,-1 0 0,0-22 16,-21 22-16,21 0 0,0 0 0,0 0 15,-21 0-15,0-1 0,22 22 16,-22-21-16,0 42 31,0 1-31,0 20 0,-22-21 0,1 21 16,21 1-16,-21-1 0,0 0 0,21 1 16,-21-1-16,21 0 0,-21 1 15,21-22-15,-22 21 0,22-21 16,0 22-16,0-1 0,0-21 15,0 0-15,0 1 0,0-1 16,0 0-16,0 0 16,-21-21-1,0 0-15,-21 0 16,21-21-16,-22 21 0,1 0 16,0 0-16,-1 0 0,1-21 15,0 21-15,-1 0 0,1 0 0,21 0 16,0 0-16,-1 0 0,44 0 31,-1 0-31,21 0 0,0 0 0,64 0 16,-42 0-16,-1 0 15,1 0-15,-22 0 0,22 0 16,41 0-16,-41 0 0,42 0 16,-64 0-1,-21 0-15,0 0 0,1 0 16,-1 0 15</inkml:trace>
  <inkml:trace contextRef="#ctx0" brushRef="#br0" timeOffset="42752.11">20002 5694 0,'0'0'0,"22"0"47,-22-21-47,21 21 15,-21-21-15,21 21 0,-21-22 16,0 1-16,0 0 0,21 0 0,-21 0 15,21 0-15,-21-1 0,0 1 16,0 0-16,0 0 16,0 42 31,0 0-47,0 0 15,0 1-15,0 20 0,0-21 16,0 21-16,0 1 0,-21-22 0,0 64 15,0-43-15,21 0 16,-21 1-16,21-22 0,0 21 0,-22 22 16,22-43-16,0 21 0,0-21 15,0 0-15,0 1 0,0-1 16,0 0-16,0 0 16,-21-21 46,0 0-46,0 0-16,0 0 0,0 0 15,-1 0-15,-20 0 0,-21 0 16,41 0-16,1 0 0,-21 0 16,21 0-16,0 0 0,-1 0 0,1 0 15,0 0-15,42 0 31,0 0-31,22 0 0,-1 0 0,0 0 16,1 0-16,-1 0 0,22 0 0,-22 0 16,0 0-16,22 0 15,-22 0-15,0 0 0,1 0 0,-1 0 16,0 0-16,1 0 0,-22 0 0,21 0 16,-21 0-16,1 0 0,-1 0 15,0-21-15,-21 0 16,0 0-1,0-1 1,0 1-16,-21 21 0,21-21 16,-21 0-16,21 0 0</inkml:trace>
  <inkml:trace contextRef="#ctx0" brushRef="#br0" timeOffset="43399.53">20299 5821 0,'0'-42'31,"0"20"-31,0 1 0,0 0 16,21 0-16,-21 0 0,21 0 15,-21-1-15,21-20 16,-21 21-16,0 0 0,0 0 16,21-1-16,-21 1 0,0 0 15,0 0-15,-21 42 32,0 0-17,0 0-15,0 22 0,0-22 0,-1 21 16,1 1-16,0-1 0,0 0 15,0 1-15,0-1 0,21 0 0,-22 43 16,22-64-16,-21 21 16,21-20-16,0 20 0,0-21 15,0 21-15,0-20 0,0-1 16,0-42 31,21-1-47,1 22 0,-22-21 15,21 0-15,0-21 0,-21 21 16,21-22-16,0 22 0,-21-21 0,21-1 0,-21-20 16,22 21-16,-22-22 0,0 22 15,0-1-15,0 1 0,0 0 16,0-1-16,0 22 0,0 0 16,0 0-16,-22 21 31,22 21-31,-21 0 15,21 0-15,0 1 0,0-1 16,-21 0-16,21 0 0,0 0 16,0 0-16,0 1 0,0-1 0,0 0 15,0 0-15,21-21 0,0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9T03:53:31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212 0,'0'0'0,"-21"0"0,0 0 16,21-21-16,-21 21 0,0 0 15,-1-22 1,22 44 62,22-22-62,-1 0-1,0 0 95,-21 21-95,0 0 1</inkml:trace>
  <inkml:trace contextRef="#ctx0" brushRef="#br0" timeOffset="536.69">1693 254 0,'0'0'16,"0"-21"-16,21 21 0,1-21 0,-1 21 0,-21-21 15,21-1-15,0 1 0,-21 0 16,0 0-16,0 0 16,0 0-16,0-1 15,-21 1-15,0 21 16,0 0-16,-1 0 0,-20 0 15,0 21-15,-1 1 0,-20-1 16,21 0-16,-1 0 0,-20 21 0,20-20 16,1 20-16,0 0 0,21-21 15,-22 22-15,22-1 0,0-21 16,21 22-16,0-22 0,0 21 0,0-21 16,0 0-16,21 22 15,0-22-15,22 0 0,-1 0 0,0 22 0,1-22 16,-1 0-16,21 21 15,-20 1-15,20-22 0,-20 21 0,-1 0 16,0 1-16,-21-1 0,1 0 16,-1 1-16,-21 41 0,0-41 15,0-1-15,-21 0 0,-1 1 16,-20-1-16,0 0 0,-22-20 16,1 20-16,-1-21 0,1 21 15,-1-20-15,-20-1 0,20 0 16,22-21-16,-22 0 0,22 0 0,-43-21 15,43 0-15,0-43 16,-1 22-16,22 21 0,21-22 0,-21-20 16,21 20-16,0-20 15,0 21-15,0-64 0,21 0 16,0 42-16,0 22 16,22 0-16,-22 21 0,21-22 15,1 1-15</inkml:trace>
  <inkml:trace contextRef="#ctx0" brushRef="#br0" timeOffset="856.5">2138 233 0,'0'0'0,"21"-21"0,0 21 16,-21-21-16,0 42 31,0 0-16,0 0-15,0 21 0,0 1 0,0-1 16,0 22-16,0-1 0,0-21 16,0 22-16,-21-1 0,0 1 15,0-1-15,-1 1 0,22 21 0,-21-43 16,0 21-16,21 1 0,-21-22 16,21 1-16,0-1 0,-21 0 0,21 1 15,0-22-15,0 0 0,0 0 16,0 0-16,0 0 0,0-42 31,0 0-15,21 0-16,-21 0 0</inkml:trace>
  <inkml:trace contextRef="#ctx0" brushRef="#br0" timeOffset="1074.38">1926 1080 0,'0'0'0,"-21"0"0,42 0 47,0 0-47,0 0 0,1 0 16,-1-22-16,0 22 0,21-21 15,-21 0-15,1 21 0,20-21 0,-21 21 16,0-21-16,0 21 0,1-21 15,20 21-15</inkml:trace>
  <inkml:trace contextRef="#ctx0" brushRef="#br0" timeOffset="1807.88">2328 1101 0,'0'0'0,"0"21"16,21-21-1,1 0-15,-1 0 0,0-21 16,0 0-16,21 21 0,-20-22 16,20 1-16,-21 0 0,0 0 15,22 0-15,-22 0 0,0-1 0,0 1 16,-21 0-16,0 0 0,0 0 16,-21 21-1,0 0-15,0 0 16,-22 21-16,22 0 0,-21 0 0,21 0 15,-22 1-15,1 20 0,21 0 16,-22-21-16,22 22 0,-21-1 0,21-21 16,21 22-16,0-22 0,-21 21 15,21-21-15,0 0 0,0 1 0,0-1 16,21-21-16,0 21 0,0-21 16,0 0-16,22 0 0,-22 0 0,21 0 15,0 0-15,22-21 0,-22 0 16,1-1-16,20 1 0,-21 0 0,22 0 15,-22 0-15,1-22 0,-1 22 16,0-21-16,-21 0 0,22 20 16,-22-20-16,21 21 0,-21-21 15,-21 20-15,22-20 0,-22 21 16,21 0-16,-21 0 0,0 42 31,-21 0-15,21 21-16,-22-21 0,22 22 15,0-22-15,0 21 0,-21 22 0,21-22 16,-21 0-16,21 22 0,0-1 16,0-20-16,-21 41 0,21-20 0,-21 21 15,21-1-15,0 1 16,0 21-16,0-22 0,-21 107 16,21-85-16,-22 0 0,22-22 15,-21 22-15,21 0 0,0 63 16,-21-84-16,21-22 0,-21 1 0,21-1 15,0-20-15,0-1 0,0 0 16,0 1-16,0-22 0,0 0 0,0 0 16,0-42-1,0 0-15,0-21 16,0-1-16,21 1 0,0 0 0,22-64 16,-43 21-16,21 22 0,0-22 15,0-21-15,0 21 0,-21-20 16</inkml:trace>
  <inkml:trace contextRef="#ctx0" brushRef="#br0" timeOffset="2140.27">3260 1122 0,'0'0'0,"0"-42"0,0 20 0,0-20 0,0 21 16,0 0-16,0 0 0,0-1 15,0 1-15,0 0 16,0 0-1,21 0-15,0 21 16,21 0-16,-21 0 0,22 0 0,-22 0 16,21 0-16,-21 21 0,1-21 0,20 21 15,-21 0-15,-21 22 16,21-22-16,-21 0 0,0 21 0,0-21 16,0 1-16,0 20 0,-21-21 15,-21 43-15,-1-43 0,22 0 16,0 0-16,-21 0 0,21 0 15,-22 1-15,1-22 0,21 0 16,21 21-16,-21-21 0,42-21 47,0-1-47,21 22 16</inkml:trace>
  <inkml:trace contextRef="#ctx0" brushRef="#br0" timeOffset="2536.87">4022 995 0,'0'0'0,"21"-21"0,21 0 0,0-1 16,-20 1-16,-22 0 15,0 0-15,0 0 16,-22 21 0,1 0-16,0 0 15,0 0-15,0 21 0,0 0 16,-1-21-16,1 21 0,0 0 15,0 1-15,21-1 0,-21 0 0,21 0 16,0 0-16,0 0 16,0 1-16,21-22 0,0 21 0,0 0 15,0-21-15,1 21 0,-1 0 16,21-21-16,-21 21 0,0 1 0,1-22 16,-1 21-16,0 0 0,-21 0 15,0 0-15,0 0 0,0 1 16,-21-22-16,0 21 0,-1 0 15,1-21-15,-21 21 0,0-21 0,20 21 16,-20-21-16,0 21 0,-1-21 16,22 0-16,0 0 0,0 0 15,0 0-15,0 0 0,21-21 16,0 0 0,21 21-16,0-21 0,0 0 0,0-22 15,22 22-15</inkml:trace>
  <inkml:trace contextRef="#ctx0" brushRef="#br0" timeOffset="2892.67">5419 381 0,'0'0'0,"0"-21"0,-22-85 31,22 85-31,0 42 31,-21 0-31,21 22 0,-21-22 0,21 21 16,0 22-16,0-22 0,-21 0 16,21 22-16,-21-1 0,21-20 0,0 20 15,-21 1-15,-1-1 0,1-21 16,21 1-16,-21 20 0,21-20 15,0-22-15,0 42 0,0-20 16,0-22-16,0 0 16,21-21-16,0 0 15,1 0-15,-1 0 16,21-21-16,-21 0 0,0-22 0</inkml:trace>
  <inkml:trace contextRef="#ctx0" brushRef="#br0" timeOffset="3244.46">5800 741 0,'0'0'16,"0"21"0,-22 0-16,1 0 15,0 1-15,21 20 0,-21-21 16,0 21-16,0 1 0,21-22 0,0 21 16,0-21-16,0 22 0,0-22 15,0 21-15,0-21 0,0 1 0,0-1 16,21 0-16,0-21 15,21 0-15,1 0 0,-22 0 16,0 0-16,21 0 0,-21-21 0,22 0 16,-1-1-16,-21 1 0,0 0 15,1 0-15,-1-21 0,-21 20 0,0-20 16,0 0-16,0 21 0,0-1 16,-21-20-16,-1 21 0,-20 0 15,21 21-15,-21-21 0,20 21 16,-20 0-16,0 0 0,21 0 0,-1 0 15,1 0-15,0 0 0,0 0 16,21-22 0,0 1-1</inkml:trace>
  <inkml:trace contextRef="#ctx0" brushRef="#br0" timeOffset="3444.35">5228 593 0,'0'0'16,"-42"0"-16,21 0 0,42 0 31,0 0-31,0 0 0,21 0 16,1 0-16,-1-21 0,0 21 15,1 0-15,-1-22 0,0 22 0,1 0 16,-1-21-16,0 21 0,-20 0 0,-1 0 15</inkml:trace>
  <inkml:trace contextRef="#ctx0" brushRef="#br0" timeOffset="3963.62">7048 381 0,'0'0'16,"22"-21"-16,-22 0 0,21 0 0,0 21 15,0-22-15,0 22 0,0 0 16,1 22-1,-22-1-15,21 21 0,0-21 0,0 22 16,-21 20-16,0-21 0,21 22 16,-21-22-16,0 22 0,21-1 0,-21 1 15,0-1-15,0 1 0,0-22 16,0 22-16,0-22 0,0 0 16,0-21-16,0 22 0,0-22 0,0 0 15,0 0-15,22-42 31,-1 21-31,0-21 0,0 0 16,0-22-16,0 1 0</inkml:trace>
  <inkml:trace contextRef="#ctx0" brushRef="#br0" timeOffset="4208.47">7747 445 0,'0'0'0,"0"-43"0,0 22 0,-21 21 31,0 0-31,-1 42 0,1-20 16,0 20-16,-21 0 0,21 1 16,-1 20-16,1-21 0,-21 22 0,21-1 15,0 1-15,-1-1 0,-20-20 16,21 20-16,0 1 0,0-22 16,-1 0-16,22 1 0,0-1 15,-21-21-15,21 0 0,0 22 16,0-22-16,0 0 0,21-21 15,1 0-15,-1 0 0,0 0 16,21-21-16</inkml:trace>
  <inkml:trace contextRef="#ctx0" brushRef="#br0" timeOffset="5207.13">8170 1037 0,'0'0'0,"0"-21"0,0 0 0,0 0 15,0 0 1,-21-1-16,0 1 0,0 0 16,0 0-16,-1 0 15,1 0-15,0-1 0,0 22 0,0-21 16,0 21-16,-1-21 16,-20 21-16,21 0 0,0 0 0,-22 21 0,22 0 15,-21 1-15,21 20 0,0-21 16,-1 21-16,-41 85 15,63-84-15,0-1 0,0 0 16,0 1-16,0-22 0,0 0 16,0 21-16,21-20 0,21-22 0,1 42 15,-1-42-15,0 0 16,-20 0-16,20 0 0,0 0 0,1 0 16,-22-21-16,21 0 0,-21-1 0,22 1 15,-22 0-15,0 0 0,0 0 16,21-43-16,-20 22 0,-22 21 15,21-22-15,-21 1 0,0 0 16,0-1-16,0 1 0,0 21 16,0 0-16,0 0 0,0 42 15,0 0 1,-21 0-16,21 0 0,0 22 16,-22-1-16,1-21 0,21 21 15,0 1-15,0-22 0,-21 42 16,21-20-16,0-22 0,0 0 15,0 0-15,0 0 0,21 22 16,0-43-16,1 0 0,-1 0 16,21 0-16,-21 0 0,22-21 15,-1 21-15,-21-22 0,21 1 16,-20-21-16,20 21 0,0-22 16,1 1-16,-22 0 0,21-1 15,22-62-15,-43 41 0,0 1 16,0 20-16,0 1 0,0-22 15,-21 22-15,0-43 0,0 43 16,0 0-16,0-1 0,0 22 16,0 0-16,0-21 0,-21 42 15,0 21-15,0 0 16,21 0-16,0 0 0,-21 22 16,0-1-16,-1 0 0,22 22 0,-21-22 15,0 22-15,0-22 0,21 22 16,0-1-16,-21-21 0,0 22 0,21-22 15,0 1-15,0-1 0,0 21 16,0-41-16,0-1 0,42 0 16,-21 0-16,0-21 15,0 0-15,22 0 0,-22 0 0,21 0 16,-21-21-16,22 21 0,20-42 16,-20 20-16,-1-20 0,-21 21 15,43-43-15,-43 43 0,0 0 16,0 0-16,-21 0 0,21 21 15,-21 21 1,0 0 0,0 0-16,0 0 0,-21 1 0,21 41 15,0-42 1,0 0-16,0 1 0,0-1 16,0 0-16,0 0 15,21-21-15,0 0 0,1 0 16,-1 0-16,0 0 0,0 0 0,21-42 15,-42 21-15,43-22 16</inkml:trace>
  <inkml:trace contextRef="#ctx0" brushRef="#br0" timeOffset="5392.02">9461 635 0,'0'0'15,"-21"0"-15,0-21 0,0 21 16,0 0-16,0 0 15,21 21-15,-22 0 16,22 0-16,0 1 16,22-1-16,-1-21 15,-21 21-15,21 0 0,0-21 0,0 21 16,0 0-16,1-21 0,-1 22 16</inkml:trace>
  <inkml:trace contextRef="#ctx0" brushRef="#br0" timeOffset="6928.11">9991 1037 0,'0'0'0,"21"0"16,0 0-16,-21-21 15,21 21-15,-21-21 16,0 0-16,0 0 0,0-1 16,0 1-16,0-21 0,0 21 0,0 0 15,0-22-15,-21 22 0,0 0 0,0 0 16,-1 0-16,1 21 0,0 0 15,-42 0-15,41 21 0,-20 0 16,21 0-16,-21 0 0,20 22 16,-20-1-16,21 0 0,-21 1 0,20-1 15,1 21-15,0-20 0,0-22 16,21 21-16,-21 1 0,21-22 16,0 0-16,0 0 0,0 21 15,21-20-15,0-22 0,0 0 16,0 0-16,1 0 0,-1 0 0,21 0 15,-21-22-15,85-20 16,-64 0-16,-20 21 0,20-22 16,-21 1-16,21 0 0,22-64 15,-43 63-15,21-20 0,-20-1 16,-1 1-16,0 21 0,-21-22 0,21-21 16,-21 22-16,0 42 15,0-22-15,0 22 0,0 0 0,-21 21 16,0 0-1,21 21-15,-21 22 0,-1-22 16,-20 85-16,42-64 16,0 0-16,0 22 0,-21-1 15,21 1-15,0 42 16,0-43-16,0-21 0,0 43 16,0-43-16,21 22 15,0-43-15,0 0 0,1 0 0,20 1 16,0-22-16,-21 0 0,22 0 15,-22 0-15,21 0 0,22-22 16,-22 1-16,0 0 0,1 0 16,-1 0-16,0 0 0,43-43 15,-64 22-15,22-1 0,-22 22 16,0-21-16,0 0 0,-21 20 16,0-20-16,0 21 0,0 0 0,0 0 15,0-43-15,-21 64 0,21-21 16,-21 21-16,0 0 0,-1 0 15,-20 0-15,21 0 0,0 21 16,0 0-16,-1 0 0,1 22 16,-21 41-16,21-62 0,0 20 15,-1 0-15,22 43 0,-21-43 16,0 1 0,21-1-16,0-21 0,0 0 0,0 0 15,21-21-15,0 0 16,1 0-16,-1 0 0,0 0 15,0 0-15,0 0 0,0-21 0,1 0 16,-1 0-16,0 0 0,42-43 16,-41 22-16,-1 0 0,0-1 15,0 1-15,-21 0 0,21-1 0,-21 22 16,21-21-16,-21 21 0,0-22 16,0 64 15,0 1-31,0-1 0,-21 0 0,21 21 15,-21 1-15,21-1 0,-21-21 0,21 21 16,0 1-16,0-1 0,0-21 16,0 22-16,0-22 0,0 0 0,0 0 15,0 0-15,0 0 0,21 1 0,0-1 16,22-21 0,-22 0-16,0 0 0,42 0 0,-20 0 15,-22 0-15,21 0 0,1-21 16,-1-1-16,0 1 0,22-42 15,-43 42-15,0-22 0,21-20 16,-20 20-16,-1-20 0,21-64 16,-21 63-16,0 1 0,-21-64 15,0 85-15,0-1 0,0 1 16,0 21-16,0 0 0,0-1 16,0 1-16,0 42 15,0 1-15,-21-1 16,21 0-16,-21 21 0,21 1 0,-21-1 15,0 0-15,21 22 0,0-22 16,-21 64-16,21-43 0,0-20 16,0 20-16,0-20 0,0-1 15,0 0-15,0-21 0,0 22 0,0-22 16,21 21-16,0 1 16,0-22-16,43 0 0,-43-21 15,0 0-15,42 0 16,-20 0-16,-22 0 0,42 0 15,-41-21-15,20 0 0,-21-1 0,21 1 16,-20 0-16,-1 0 0,0-21 16,0-1-16,0 22 0,0-21 0,-21-1 15,0 1-15,0 21 0,0-43 16,-21 64 0,0 22-1,0 20-15,0-21 0,0 0 0,-1 22 16,1-1-16,0-21 0,0 21 15,-21 22-15,20-43 16,22 0-16,0 0 0,0 1 0,0-1 16,0 0-16,22-21 0,-1 0 15,0 0-15,21 0 0,-21 0 16,1 0-16,20 0 0,0 0 16,-21 0-16,1-21 0,20 0 15,-21 21-15,0-22 0,22 1 0,-22 0 16,0 0-16</inkml:trace>
  <inkml:trace contextRef="#ctx0" brushRef="#br0" timeOffset="7180.44">11112 656 0,'0'0'0,"-21"21"0,42-21 16,1 0-1,-1 0-15,21 0 0,-21 0 0,22 0 16,-1 0-16,0 0 0,1 0 16,-22 0-16,63 0 15,-62 0-15,-1 0 0,21-21 16,-21 21-16</inkml:trace>
  <inkml:trace contextRef="#ctx0" brushRef="#br0" timeOffset="8260.82">13970 699 0,'0'-22'15,"21"1"-15,0 21 16,-21-21-16,21 21 0,1-21 0,-22 0 16,21 0-16,-21-1 15,0 1-15,0 0 0,0 0 16,-21 21-16,-1 0 15,1 0-15,-21 0 0,21 0 0,-106 42 16,106-21 0,-22 1-16,1-1 0,21 21 0,-22 0 15,22 1-15,-21 20 0,21-20 0,0 20 16,-22 43 0,22-64-16,21 1 0,0 62 15,0-83-15,0 20 0,21 0 16,0-21-16,1 1 0,-1-1 0,0 0 15,0 0-15,0 0 0,43-21 16,-22 21-16,0-21 0,1 0 16,-1 0-16,22 0 0,-22-21 0,21 0 15,-20 21-15,20-21 0,43-43 16,-42 43-16</inkml:trace>
  <inkml:trace contextRef="#ctx0" brushRef="#br0" timeOffset="8684.4">14859 677 0,'21'-21'0,"-42"42"0,42-63 16,-21 21-16,-21 21 15,0 0-15,0 0 0,-1 0 16,1 0-16,0 0 0,0 0 16,0 0-16,-22 0 0,22 21 0,0 0 15,0-21-15,0 21 0,0 22 16,-1-22-16,1 21 0,0-21 0,21 22 15,0-1-15,0-21 0,0 22 16,0-22-16,0 21 0,21-21 0,0 0 16,1 22-16,-1-22 0,0 0 15,21 0-15,-21-21 0,22 21 16,-1 1-16,-21-1 0,22 0 0,-22-21 16,42 42-16,-42-42 15,1 43-15,-22-22 16,0 0-16,-22-21 0,1 21 15,-21-21-15,0 0 0,20 0 16,-20 21-16,-21-21 0,20 0 0,1 0 16,-43 0-16,43 0 15,21 0-15,-22 0 0,22 0 0,0 0 16,0 0-16,-21-21 16,42 0-16,0 0 15,0 0-15,21-1 16,0 1-16,0 21 0</inkml:trace>
  <inkml:trace contextRef="#ctx0" brushRef="#br0" timeOffset="9146.12">15917 741 0,'0'0'0,"0"-21"0,0 0 16,0-1-16,-21 1 16,0 21-16,0-21 0,0 21 15,-1 0-15,1 0 16,0 0-16,-21 0 0,-1 21 0,22 0 16,-21 1-16,0-1 0,-1 0 15,22 21-15,-21 1 16,21-1-16,21-21 0,0 21 0,0-20 15,0-1-15,0 0 0,42 21 16,-21-21-16,21 1 0,22 20 16,-22-21-16,1 0 0,-1-21 15,0 21-15,-21 1 0,22-1 16,-22-21-16,0 21 0,0 0 0,0-21 16,-21 21-16,0 0 0,0 1 15,0-1-15,-21-21 0,0 21 16,-64-21-16,43 21 15,-21-21-15,20 0 0,-20 0 0,20 0 16,-62 21-16,83-21 0,-20 0 16,0 0-16,21 0 0,-22 0 15,22 0-15,0 0 0,0 0 0,0 0 16,21-21-16,-22 21 0,22-21 16,-21 0-16</inkml:trace>
  <inkml:trace contextRef="#ctx0" brushRef="#br0" timeOffset="10028.25">17505 804 0,'0'0'0,"84"-63"31,-84 42-31,22 0 0,-22-1 0,21 1 16,-21 0-16,0 0 15,-21 21-15,-1 0 16,1 0-16,0 0 0,-21 0 16,21 0-16,-22 0 0,1 0 0,-22 21 15,22 0-15,0 0 0,-22 1 16,22-1-16,21 21 0,-22 0 0,22-20 15,-21 62-15,42-63 16,0 22-16,0-22 0,0 0 0,0 0 16,0 0-16,21 1 0,0-22 0,0 21 15,22 0-15,-1-21 0,-21 0 16,22 0-16,41 0 16,-41 0-16,-22 0 0,21 0 15,-21 0-15,-21-21 0,0 0 16,-21 21-1,0 0-15,-21 0 0,-1 0 16,1 0-16,0 21 0,-1 0 16,-20 0-16,20-21 0,1 21 0,0 0 15,21 1-15,-22-1 0,22 0 0,0 0 16,0-21-16,21 21 0,-21 0 16,21 1-16,21-1 15,0-21-15,0 0 16,0 0-16,22 0 0,-22 0 15,21 0-15,0 0 0,1 0 0,-1-21 16,0 21-16,22-22 0,-22 22 16,1-21-16,-1 21 0,-21 0 0,21 0 15,-20 0-15,-22 21 16,0 1-16,-22-1 16,1 0-16,0 0 0,0 0 15,-21 22-15,20-1 0,-20-21 0,0 21 16,-1 1-16,1-1 0,0 22 0,21-22 15,-22 0-15,1 1 0,21-1 16,0 0-16,-1 1 0,1-1 0,0 0 16,0-21-16,21 22 0,-21-1 15,21-21-15,0 0 0,0 1 16,21-22 0,21-22-16</inkml:trace>
  <inkml:trace contextRef="#ctx0" brushRef="#br0" timeOffset="10463">19071 529 0,'0'0'16,"0"-21"-16,0 0 0,0 0 0,0 0 0,0-1 15,0 1-15,21 21 16,-21 21-1,21 22-15,1-22 0,-1 21 16,42 128-16,-42-86 16,1-20-16,20 20 0,-42-20 0,21 21 15,0-22-15,0 1 16,1-1-16,-22-21 0,0 43 0,21-43 16,-21 1-16,0-22 0,0 21 15,0-21-15,0 1 0,0-1 16,21-21-16,-21-21 15,21-1-15,0 1 16,0 0-16</inkml:trace>
  <inkml:trace contextRef="#ctx0" brushRef="#br0" timeOffset="10728.85">20002 677 0,'0'0'0,"22"-42"0,-1-21 0,0 20 0,-21 22 16,0-21-16,0 21 0,-21-22 15,-22 43-15,22 0 0,-21 0 16,0 21-16,-1 1 0,-20-1 16,-64 63-16,63-41 0,1 20 15,-85 64-15,105-42 16,-20-22-16,-1 1 0,22 21 16,0-43-16,-1 21 0,-20 43 15,42-63-15,-1-1 0,1-21 16,0 21-16,21-20 0,0 20 15,0-21-15,0 0 0,21-21 16,0 0-16,1 0 0,20 0 0,0 0 16,1-21-16,20 21 0</inkml:trace>
  <inkml:trace contextRef="#ctx0" brushRef="#br0" timeOffset="11061.66">20278 1037 0,'0'0'0,"-22"21"16,22 1-16,-21 20 16,0-21-16,0 21 0,0 22 0,0-22 15,-1 22-15,1-1 0,0 1 16,-21 20-16,21 1 0,-1 0 0,1-1 16,0 1-16,0 0 0,0 21 0,-22-1 15,22 1-15,0 0 0,0 21 16,-21-21-16,20 21 0,-41 85 15,42-107-15,-22 1 0,22 0 16,0-21-16,-21-22 0,21 22 0,-1-22 16,1-20-16,0-1 0,0 22 15,0-43-15,21 0 0,0-42 16,0 0 0,21-1-16,0 1 0,0-21 15,0-22-15,22 1 0,-22-1 0,21-20 16,22-1-16,-22 0 0,0-20 0</inkml:trace>
  <inkml:trace contextRef="#ctx0" brushRef="#br0" timeOffset="11380.11">20214 1461 0,'0'0'0,"-21"-43"0,0 1 0,0 0 0,21 20 15,0-20-15,-22 21 0,22-21 16,0 20-16,0 1 0,0-21 15,0 21-15,22 0 0,41-22 16,-21 22-16,1 21 0,-1 0 16,22 0-16,-22 0 0,85 64 15,-85-43-15,1 21 0,-1 0 16,-21 1-16,0-1 0,-21-21 0,0 64 16,-21-64-16,0 0 0,0 22 15,-22-22-15,-105 21 16,106-21-16,0-21 15,-1 0-15,1 0 0,21 21 16,-22-21-16,22 0 16,42-21-1,1 0-15,-1 21 0,21-21 16,0 0-16</inkml:trace>
  <inkml:trace contextRef="#ctx0" brushRef="#br0" timeOffset="11839.84">21209 1185 0,'0'0'0,"21"-21"0,0-42 16,-21 42-1,0-1-15,0 1 0,0 0 0,0 0 16,-21 21-16,0 0 16,0 0-16,0 0 0,-1 21 0,1 0 15,-21 0-15,21 1 0,-22 20 16,-20 43-16,42-64 0,-22 21 15,1 43-15,21-64 0,21 21 16,0-21-16,0 1 0,0-1 16,0 0-16,0 0 0,21 0 0,21-21 15,-20 0-15,-1 0 16,21 0-16,0 0 16,-20-21-16,20 0 0,-21 0 15,0 0-15,64-64 16,-64 43-16,0-1 0,0 1 0,1 0 15,-1-1-15,-21-20 16,0 42-16,0-1 0,0 44 31,0-1-31,0 0 0,0 0 0,-21 21 16,-1-20-16,22 20 0,-21-21 16,21 21-16,0-20 0,0 20 0,0-21 15,0 0-15,0 0 0,0 1 0,0-1 16,21 0-16,1-21 15,-1 0-15,0 0 0,0 0 0,0 0 16,0 0-16,1 0 0</inkml:trace>
  <inkml:trace contextRef="#ctx0" brushRef="#br0" timeOffset="12105.22">22140 508 0,'0'0'15,"0"-42"-15,0 21 0,0-1 16,0 1-16,0 42 0,-21 1 16,-21 20-16,21 0 15,-1 1-15,1 20 0,0 1 0,-21-1 16,21 22-16,-1-22 0,-20 1 0,21 20 16,-21-20-16,20-22 0,1 22 15,0-22-15,0 0 0,0-20 0,0 20 16,21-21-16,0 0 0,0 0 15,0 1-15,21-22 16,21 0-16,-21-22 16,22 1-16,-1 0 0</inkml:trace>
  <inkml:trace contextRef="#ctx0" brushRef="#br0" timeOffset="12572.95">22521 445 0,'0'0'0,"0"-43"15,0 22-15,0 0 0,-21 21 16,0 21 0,0 0-16,0 22 0,-1-1 0,1 0 15,0 1-15,-21 20 0,21 1 0,-1 20 16,1-20-16,-21 20 0,21 43 16,0-63-16,21-1 0,0-20 15,0 20-15,0-20 16,0 20-16,0-42 0,0 0 15,0 1-15,0-1 0,0 0 16,0-42 0,0 0-1,0-1-15,0-20 16,0 21-16,21-64 16,0 22-16,0 20 0,0-20 0,22 21 15,-1-22-15,-21 22 0,21-1 16,1 1-16,63 0 15,-64 21-15,0 21 0,1 0 0,-1 21 16,-21 21-16,21-21 0,1 64 16,-43-22-16,0-20 0,0 41 15,-21-41-15,-1-1 0,1 0 16,0 1-16,-21-22 0,21 21 16,-1-21-16,1 1 0,0-1 0,-21 0 15,21-21-15,-1 0 16,1 0-1,21-21-15</inkml:trace>
  <inkml:trace contextRef="#ctx0" brushRef="#br0" timeOffset="12747.85">21844 804 0,'0'0'0,"-21"0"0,0 0 15,21 22 1,21-22-16,0 0 0,0 0 16,21 0-16,1 0 0,-1 0 15,-21 0-15,43 0 0,-22 0 0</inkml:trace>
  <inkml:trace contextRef="#ctx0" brushRef="#br0" timeOffset="13460.44">24066 699 0,'0'0'0,"-21"0"0,0 0 16,0 0-16,0 0 0,0 0 0,-1 0 16,44 0 15,-1 0-15,0 0-16,0 0 0,21 0 15,1 0-15,-1-22 0,0 22 0,1-21 16,20 21-16,-20-21 0,-1 0 0,0 0 15,-21 0-15,22-1 0,-22 1 16,0-42-16,-21 42 0,0-22 16,-21 1-16,-21 21 15,20-22-15,-20 22 0,0 0 0,-1 0 0,1 0 16,0 21-16,-1 0 0,-20 0 16,21 21-16,-43 21 15,43-21-15,20 22 0,-20-22 16,21 21-16,0-21 0,21 43 15,0-22-15,0 22 16,21-43-16,21 0 0,-21 0 0,22 22 16,-22-22-16,21 0 0,1 0 0,-1-21 15,-21 21-15,21 0 0,1-21 16,-22 22-16,-63-22 31,20 0-31,-20 0 16,0 0-16,-22 0 0,1 21 15,-1-21-15,1 21 0,-1 21 16,1-21-16,20 1 0,-20 20 16,21-21-16,20 21 0,-20 1 0,21-22 15,0 42-15,21-20 0,0-22 16,0 0-16,21 0 0,0 0 16,21 1-16,1-22 0,-1 0 0,0 21 15,22-21-15,-1 0 16,1 0-16,-1 0 0,-20 0 0,20 0 15,1-21-15,-22-1 0,0 1 0,1 21 16,-1-21-16</inkml:trace>
  <inkml:trace contextRef="#ctx0" brushRef="#br0" timeOffset="13663.9">24447 995 0,'0'-21'0,"0"42"0,0-63 16,0 20-16,22 22 15,-22 22 1,0-1-16,0 0 0,21 21 15,0-21-15,-21 22 0,21-22 0,0 64 16,0-64 0,1 21-16,-22-21 0,0 0 15,21 1-15,0-22 0,-21 21 16,21-21 0,0 0-16,0 0 15,1-21-15,-1 21 0</inkml:trace>
  <inkml:trace contextRef="#ctx0" brushRef="#br0" timeOffset="13871.78">25082 953 0,'0'0'0,"-21"0"0,0 0 0,0 0 0,-21 0 16,-1 21-16,1 0 0,-64 21 16,64-21-16,-1 1 0,-20 20 15,21-21-15,-1 21 0,-63 22 16,85-43-16,-21 0 15,-22 43-15,43-43 16,0 0-16,0 0 0,21 0 0,0 1 16,0-1-16,21-21 0,0 0 15,22 0-15,-1 0 0</inkml:trace>
  <inkml:trace contextRef="#ctx0" brushRef="#br0" timeOffset="14236.57">25336 995 0,'0'0'0,"0"-21"0,0 0 16,22-1-16,-22 1 0,0 42 31,0 22-31,-22-1 16,1 0-16,0 22 0,0-1 0,0 1 15,0 21-15,-1-22 0,-62 212 16,41-190-16,1 21 15,21-22-15,-21 1 0,-1 21 16,-41 63-16,41-63 0,1-21 16,-64 84-16,64-105 0,-1 20 15,1-20-15,21-1 0,-21 1 16,-1-1-16,22-20 0,0 20 0,0-21 16,0 1-16,-1-22 0,22 0 15,0 0-15,0-42 16,0 0-1,22 0-15,-1-22 0,21 1 0,-21 0 16,22-1-16,-1-20 0,64-64 16,-64 42-16,22 1 0,-22-1 15</inkml:trace>
  <inkml:trace contextRef="#ctx0" brushRef="#br0" timeOffset="14553.16">25019 1185 0,'0'0'0,"0"-42"0,0 0 0,42-85 32,-21 106-32,1-22 0,-1 22 0,21 21 15,-21-21-15,43 21 0,-22 0 16,-21 0-16,22 0 0,-22 0 16,21 21-16,-21 0 0,0 22 0,1-22 15,-1 0-15,-21 0 0,0 21 16,0-20-16,0 20 0,-21 0 15,-1-21-15,-20 22 16,21-22-16,-21-21 0,-1 21 16,22-21-16,-21 21 0,21-21 15,-22 0-15,22 0 0,0 0 0,42 0 47,0-21-47,0 0 0,22 21 0,-22 0 16,21 0-16</inkml:trace>
  <inkml:trace contextRef="#ctx0" brushRef="#br0" timeOffset="14944.56">25675 1122 0,'0'0'16,"0"-21"-16,0 0 0,0-1 16,0 1-16,0 0 0,0-21 0,0 21 15,0-1-15,21 1 0,0 0 16,-21 0-16,22 21 0,-1-21 0,0 21 15,0 0-15,0 0 0,22 0 16,-22 0-16,21 21 0,0 0 0,-20 0 16,20 0-16,-21 22 0,21-22 0,-20 0 15,-1 21-15,0-20 0,-21 41 16,0-42-16,0 0 0,0 22 16,0-22-16,-21 0 15,0 0-15,-1-21 0,1 0 0,0 21 16,0-21-1,0 0-15,21-21 16,0 0-16,0 0 16,0 0-16,21-22 15,0 22-15,0 0 0,0-21 0,1-1 16,-1 22-16,21-21 0,-21 21 16,0 0-16,43-43 15,-43 64-15,21-21 0,-20 21 0,-1 0 16,21 0-16,-21 0 0,0 0 15,1 0-15</inkml:trace>
  <inkml:trace contextRef="#ctx0" brushRef="#br0" timeOffset="17096.02">26606 1101 0,'0'21'0,"0"-42"0,22 42 31,-1-21-15,0 0-16,0-21 0,0 21 15,0-21-15,1-1 0,20 1 0,-21 0 16,21 0-16,-20 0 0,-1-22 16,21 22-16,-21 0 0,0 0 0,1 0 15,-22 0-15,0-1 16,-22 22 0,1 22-16,0-1 0,-21 0 15,21 0-15,-1 0 0,1 22 16,-21-22-16,21 21 0,0-21 15,-1 0-15,22 22 0,-21-1 16,0-21-16,21 0 0,0 22 16,0-22-16,21-21 15,0 0-15,1 0 0,-1 0 16,21 0-16,-21 0 0,22 0 16,-1 0-16,0-21 0,22 0 0,-22-1 15,0 1-15,1 0 0,20-21 16,-20 21-16,-1-22 0,-21 1 15,21 21-15,-20-22 0,-1 22 16,0-21-16,-21 21 0,0 0 16,-21 21-1,0 0-15,-1 0 0,22 21 16,-21 0-16,0 0 0,21 0 16,0 22-16,0-22 0,0 21 0,0-21 15,0 22-15,0-22 0,0 21 16,0-21-16,0 43 15,0-43-15,21 0 0,-21 0 0,0 0 16,0 1-16,-21-22 31,0 0-31,0 0 16,0 0-16,-1-22 0,1 22 16,0-21-16,0 0 0,0 21 15,0-21-15,-1 21 0,1 0 16,0 0-1,21 21 1,21 0 0,0-21-16,1 0 0,-1 21 0,0-21 15,0 0-15,0 0 0,0 22 0,22-22 16,-22 0-16,0 0 16,21 0-16,64 0 15,-63-22-15,-1 1 0,0 21 16,1-21-16,-1 0 0,-21 0 0,21-22 15,-20 22-15,-1 0 0,0-21 16,0 21-16,0-1 0,0-20 16,-21 21-16,0 0 0,-21 21 31,0 0-31,0 0 0,21 21 16,-21-21-16,21 21 0,-21 0 0,-1 22 15,22-22-15,0 0 16,-21 0-16,21 0 0,0 22 15,-21-22-15,21 0 0,0 0 0,0 0 16,0 0-16,0 1 0,0-1 16,0 0-16,0 0 0,0 0 15,-21-21 1,0 0 0,21-21-1,-21 0-15,-1 0 16,22 0-1,22 21 32,-1 0-31,0 0-16,0 0 0,0 0 0,0 0 16,1 0-16,20 0 0,-21 0 15,21 0-15,1-22 0,-1 1 0,0 21 16,1-21-16,-1 0 0,0 0 15,1 0-15,-1-1 0,0 1 0,-20-21 16,20 0-16,-21 20 0,0-20 16,0 0-16,1 21 0,-1-1 15,0 1-15,-21 0 0,-21 42 32,0 0-17,-1 1-15,1 20 0,21-21 0,-21 21 16,0-20-16,21-1 0,-21 21 15,21-21-15,0 0 0,0 22 16,0-22-16,0 0 16,0 0-16,21-21 0,0 0 15,0 0-15,0 0 0,1 0 16,-1 0-16,21 0 0,-21 0 0,0-21 16,22 21-16,-22-21 0,0 0 15,21 0-15,-20-1 0,-1 1 0,42-21 16,-42 0-1,1 20-15,-1 1 0,0 0 0,-21 0 16,0 42 15,0 0-31,-21 0 16,0 1-16,21-1 0,0 0 0,-22 0 16,1 21-16,21-20 15,0-1-15,0 0 0,0 0 16,0 0-1,21-21-15,1 0 0,-1 0 0,0 0 16,0 0-16,0 0 0,0 0 16,1 0-16,-1 0 0,0-21 15,0 0-15,0 0 0,-21 0 0,0-1 16,21 1-16,-21 0 0,0 0 16,0-21-16,0 20 0,0 1 0,-42-21 15,21 21-15,0 0 16,0-1-16,-1 1 0,1 21 0,0 0 15,21-21-15,-21 21 0,42 0 32,0-21-32,0 21 15,22 0-15,-1 0 0,-21 0 0,22-21 16,62 21-16,-62 0 16,-1 0-16,0 0 0,-20 0 15,20 0-15,-21 0 0,0 0 16,22 21-16,-22 0 0,-21 0 15,21 0-15,0 1 0,-21 20 16,0-21-16,0 0 0,0 22 16,0-22-16,0 0 0,0 0 0,0 21 15,0-20-15,0-1 0,0 21 16,0-21-16,0 0 16,0 1-16,0-1 15,0-42 48,0-1-63,21 1 15,-21 0-15,21 0 0,1 0 0,-1 0 16,0-1-16,0-20 0,0 21 16,0-21-16,22 20 0,-22 1 0,21-21 15,-21 21-15,22 0 16,-1-1-16,0 1 0,-20 21 15,20 0-15,0 0 0,-21 0 0,22 0 16,-22 0-16,0 0 0,21 21 16,-42 1-16,0-1 0,0 21 0,0 22 15,0-43-15,-21 21 16,0-21-16,-21 0 0,21 22 0,-1-22 16,1 0-16,-21 0 0,21 0 15,0 1-15,-1-1 0,1-21 0,0 21 16,0-21-16,0 21 15,0-21-15,-1 0 16,1-21 0</inkml:trace>
  <inkml:trace contextRef="#ctx0" brushRef="#br0" timeOffset="17323.89">28575 572 0,'0'0'0,"-21"0"32,0 0-17,-1 0 1,1 21-1,0-21-15,0 0 0,-21 0 0</inkml:trace>
  <inkml:trace contextRef="#ctx0" brushRef="#br0" timeOffset="18003.74">9969 3175 0,'0'0'0,"-21"-21"16,0-21 0,21 20-16,-21 1 0,21 0 0,0 0 15,-21 0-15,21 0 16,0 42 0,-21 0-1,21 0-15,-22 21 0,22-20 16,-21 20-16,21 0 0,0 1 0,0-1 15,-21-21-15,0 21 0,21 1 0,0-22 16,-21 0-16,0 0 0,21 0 16,-22 1-16,22-1 0,0-42 31</inkml:trace>
  <inkml:trace contextRef="#ctx0" brushRef="#br0" timeOffset="18240.61">9991 2731 0,'-22'0'31,"1"21"-31,0 0 16,0 0-16,21 0 15,0 0 1,21-21 15,0 0-31,0 0 0,-21-21 16,22 21-16,-1 0 0,0 0 15</inkml:trace>
  <inkml:trace contextRef="#ctx0" brushRef="#br0" timeOffset="18676.11">10456 2858 0,'0'0'0,"0"21"0,0 0 16,0 0-16,0 0 15,0 0-15,0 1 0,0-1 0,-21 0 16,21 0-16,-21 43 0,21-43 16,-21 42-16,21-42 15,0 1-15,-21 20 0,21-21 16,0 0-16,0 0 0,0 1 15,0-1-15,-22-21 16,22-21 0,0-1-16,0 1 15,0 0-15,0 0 0,0-21 16,0-1-16,0 22 0,64-106 16,-43 85-16,21-1 15,-20 1-15,20 0 0,0-1 0,64-20 16,-42 63-16,-1 0 0,1 0 15,-1 0-15,-21 21 0,1 0 16,41 43-16,-62-22 0,-1 0 16,-21 43-16,0-43 15,-43 64-15,22-63 16,0-1-16,-21 0 0,21 1 0,-1-22 16,1 0-16,0 21 0,21-21 15,21-21 1</inkml:trace>
  <inkml:trace contextRef="#ctx0" brushRef="#br0" timeOffset="19716.5">12679 3196 0,'0'0'0,"0"21"0,-21-21 16,-1 0 0,22-21-16,22 0 15,-1 0-15,0 0 0,0 0 16,21-1-16,64-41 15,-63 21-15,20-1 0,1 22 0,-1-42 16,-21 20-16,22 1 0,-1-22 16,-20 1-16,-1 21 0,0-22 0,-20 1 15,-1 20-15,0 1 0,0 0 0,-21-1 16,0 22-16,-21-64 16,0 85-16,0 0 0,-1 0 15,-20 0-15,0 0 0,-1 0 16,1 43-16,-21-22 0,20 42 0,-105 149 15,106-127-15,-1-1 16,1 22-16,21 0 0,-21 0 16,-1 106-16,43-85 15,-21-22-15,21 22 0,0 0 0,-21-21 0,21 21 16,0 0-16,0 0 16,0 0-16,-21 106 0,21-106 15,0-21-15,-21 21 0,-1 85 16,1-128-16,0 191 15,0-190-15,21 0 0,-21-1 16,21-20-16,0-1 0,0 43 16,0-42-16,0-22 0,0 22 15,0-22-15,0-21 0,42 21 16,-21-42-16,0 0 0,1 0 16,-1 0-16,0-21 0,0-21 15,21 21-15,1-22 0,105-126 16,-85 84-16,1 22 15,42-106-15,-43 84 0,1-21 16,-22 21-16,0-20 0,1-1 16,-1-106-16,-42 127 0,0-20 15,0 20-15,-21-21 0,0 21 0,-22 1 16,22-22-16,-85-42 0,43 84 16,-1 1-16,1 20 0,-1 1 15,1 0-15,-1 21 0,1-1 0,-1 1 16,1 0-16,21 21 0,-1 0 15,1-21-15,21 21 0,0 0 16,21-21 0,21 21-16,0 0 15,21-21-15,-21 21 0,22-22 0,-1 1 16,22 0-16,-22 0 0,21 0 0,43-22 16,-63 22-16,20 0 15,-21-21-15,1 21 0,-1-1 0,-21-20 16,22 21-16,-22-21 0,0 20 0,0 1 15,0 0-15,-21 0 0,0 42 32,-21 0-17,0 0-15,21 22 0,-21-22 0,21 21 16,0-21-16,-21 22 0,21-22 0,-22 0 16,22 0-1,-21 0-15,21 1 0,0-1 0,0 0 16,-21 0-16,21-42 31</inkml:trace>
  <inkml:trace contextRef="#ctx0" brushRef="#br0" timeOffset="19915.97">13398 3090 0,'0'0'0,"-21"0"16,21 22 62,21-22-78</inkml:trace>
  <inkml:trace contextRef="#ctx0" brushRef="#br0" timeOffset="20341.24">13589 3344 0,'-42'-42'31,"42"21"-31,0 0 0,0 0 15,0-1-15,0 1 0,21 21 16,0-21-16,0 0 0,0 21 0,0 0 16,1 0-16,20 0 0,-21 0 0,21 21 15,1 0-15,-1 0 16,-21 1-16,22 20 0,-1 0 0,0 1 16,-21 20-16,22 22 15,-43-43-15,0 0 0,0 22 16,-21-22-16,-1-21 0,-20 22 15,21-22-15,0 0 0,0-21 16,-1 0-16,1 0 16,21-21-16,0 0 0,0 0 15,0-1-15,0 1 0,0-21 16,0 0-16,21 20 0,1-20 16,-1 0-16,0-1 0,0 1 0,0 0 15,22-1-15,-22 1 0,21 21 16,0-21-16,-20 20 0,20 1 15,0 21-15,1-21 0,-22 21 0,21 0 16,-21 0-16,0 0 0</inkml:trace>
  <inkml:trace contextRef="#ctx0" brushRef="#br0" timeOffset="20705.03">14457 3450 0,'0'0'0,"0"21"0,0 1 15,0-1-15,21-21 16,0 0-1,0 0-15,0 0 0,1 0 0,-1-21 16,0-1-16,0 22 0,0-21 16,22 0-16,-22 0 0,0 0 15,-21 0-15,21-1 0,-21-41 16,0 42-16,0 0 0,0-1 16,0 1-16,-21 21 0,0 0 0,-22 0 15,22 0-15,0 0 16,0 21-16,-21 1 0,20-1 0,-20 21 15,0 22-15,-1-43 0,22 21 16,21 0-16,-21-20 0,21 20 16,0 21-16,0-41 0,0-1 15,21 21-15,0-21 16,1-21-16,20 21 16,0-21-16,1 0 0,-1 0 0,21 0 15,1-21-15,-1 0 0,22 21 16,0-21-16,-1-21 0,1 20 15,-21-20-15,20 21 0,-20-21 0</inkml:trace>
  <inkml:trace contextRef="#ctx0" brushRef="#br0" timeOffset="21980.38">15748 2455 0,'0'0'0,"0"-21"0,-21-21 0,0 21 0,-1 0 16,1 21-16,0 0 15,0 0-15,0 21 0,0 0 16,-1 21-16,1 22 0,0-1 0,0 1 16,0 20-16,-22-20 0,22 21 15,0 20-15,-42 86 0,41-85 16,1 0-16,0-22 0,0 22 0,0-21 16,0 21-16,-1-1 0,1-20 15,0 21-15,0 106 16,-21-107-16,20 1 0,1 0 0,0 0 15,0 21-15,-21-21 0,20 21 0,1-21 16,-21 21-16,21-22 0,-43 107 16,43-127-16,-42 148 15,41-170-15,22-21 0,-21 43 16,21-64-16,0 0 0,21-21 16,1 0-1,-1 0-15,0 0 0,0-21 0,21 0 16,-20 0-16,20-21 0,0 20 0,1-20 15,20 0-15,-21-22 0,22 22 0,-22-22 16,43-41-16,-22 41 16,1-84-16,-22 63 0,-21 1 15,1-1-15,-1 0 0,-21-21 0,0 22 16,0-22-16,-21 21 0,-1-21 16,-41-84-16,42 84 15,-22 21-15,1 1 0,-43-64 16,64 105-16,-21 1 0,21 0 0,0 20 15,21 1-15,0 0 0,0 0 16,0 0-16,0 0 0,0-1 16,21 22-16,0-21 0,21 21 15,-21-21-15,64 0 16,-43 0-16,-20 0 0,20-1 0,0 1 16,1 0-16,-22 0 0,21-21 15,-21 20-15,0 1 0,22 0 0,-1-42 16,-21 41-16,-21 1 15,21 0-15,1 0 0,-22 0 16,21 0-16,-21 42 31,0 0-31,0 0 16,0 0-16,-21 0 0,-1 22 0,1-22 16,0 21-16,0-21 15,0 22-15,21-1 0,-21-21 0,21 0 16,-22 1-16,22-1 0,0 0 0,0 0 15,0 0-15,22-21 16,-1 21-16,0-21 0,21 0 16,-21 0-16,22-21 0,-22 21 15,0-21-15,0 0 0,0 0 16,1 0-16,-22-1 0,21 1 0,0-42 16,-21 42-16,0-43 15,0 22-15,0 21 0,0-1 16,-21-20-16,0 21 0,-1 21 15,22-21-15,-21 0 0,21-1 16,21 22 15,1 0-31,-1-21 0,0 21 0,21 0 16,1 0-16,-1 0 0,0 0 16,1 0-16,41 0 15,-41 21-15,-1-21 0,-21 22 0,21-1 16,-20 0-16,-1 0 0,0 0 15,-21 22-15,0-22 0,0 0 0,0 21 16,0-21-16,-42 22 16,20-22-16,-20 0 0,0 0 15,21 0-15,-22-21 16,22 22-16,42-44 16,0 22-1,1-21-15,-1 0 0,0 0 16,21 0-16,-21 0 0,22-1 0,-22-20 15,21 21-15,-21-21 0,22-1 16,-22 22-16,0-21 0,0-1 16,0 22-16,1-21 0,-44 42 31,1 21-31,-21 0 16,21 0-16,0 22 0,-1-1 0,1-21 15,0 22-15,0-1 0,21-21 16,0 21-16,0-20 0,0 20 15,0-21-15,42 21 16,-21-20-16,1-22 0,20 0 16,-21 0-16,21 0 0,1 0 0</inkml:trace>
  <inkml:trace contextRef="#ctx0" brushRef="#br0" timeOffset="22380.15">17907 2625 0,'0'0'0,"0"-21"0,0-1 16,0 1-16,0 0 0,0 0 0,0 42 16,0 0-1,0 22-15,0-22 0,-21 42 16,21-20-16,-21 20 0,-1 1 0,-20 63 16,0-64-16,-1 64 15,22-63-15,0-22 0,-42 64 16,41-64-16,1 0 0,0 1 15,0-22-15,21 0 0,-21 21 16,21-63 15,0 0-15,21 0-16</inkml:trace>
  <inkml:trace contextRef="#ctx0" brushRef="#br0" timeOffset="22955.82">17441 2836 0,'0'0'0,"0"-42"0,0 0 16,0-1-16,0 1 0,0 21 0,21-21 15,1-1-15,-1 22 0,21-21 16,0 21-16,1-22 0,-1 22 0,0 0 16,22 0-16,-22 21 0,106-21 15,-84-1-15,-1 22 0,22 0 16,-21 0-16,-1 22 0,1 20 0,20 21 15,-63-20-15,-21-1 16,-42 64-16,0-64 0,-1 1 16,-84 41-16,43-41 15,20-1-15,1-21 0,-22 21 16,22-20-16,-43 20 0,42-21 16,22-21-16,21 21 0,0-21 15,-1 0-15,44 0 16,-1-21-16,0 21 15,21-21-15,1 0 0,-1 21 16,21-21-16,-20 21 0,84 0 16,-64 0-16,1 0 0,-1 0 15,1 0-15,-1 21 0,1 21 0,-1-21 16,-20 22-16,-1-1 0,21 43 16,-63-22-16,0-21 0,0 1 15,-21-1-15,0 0 0,-21 1 0,-64 20 16,42-20-1,-84-1-15,85-21 0,-1 0 16,1 0-16,-1 1 0,1-22 0,-43 0 16,64 0-16,-1 0 15,1 0-15,21 0 0,-22 0 0,22-22 16,0 22-16,21-42 0,0 21 16,0 0-16,21 0 15,0-1-15,43-41 0,-43 42 16,21 0-16,-20-1 15,20 1-15,-21 0 0,21 0 0,-20 21 0</inkml:trace>
  <inkml:trace contextRef="#ctx0" brushRef="#br0" timeOffset="23340.6">18394 3133 0,'0'0'0,"21"-21"0,0-1 0,0 1 16,0 21-16,-21-21 0,22 21 15,-1 0-15,0 0 0,0-21 0,0 21 16,0 0-16,1 0 0,20 0 16,-21 0-16,21 21 0,-20-21 15,20 21-15,-21 22 0,0-22 0,22 0 16,-1 64-16,-42-43 16,0-21-16,21 21 0,-21 1 15,0-1-15,0-21 0,0 22 16,0-22-16,0 0 0,-21 0 0,0 0 15,0-21-15,-1 21 0,1-21 16,21-21 0,0 0-16,0 0 0,0 0 15,0-22-15,21 22 16,-21 0-16,22-21 0,-1 21 0,0-22 16,0 1-16,0 21 0,0-22 15,22 22-15,-22-21 0,0 21 0,0 0 16,0-1-16,1 1 0,-1 0 15,0 21-15,0-21 0,0 0 16,0 21-16</inkml:trace>
  <inkml:trace contextRef="#ctx0" brushRef="#br0" timeOffset="23739.38">19516 2963 0,'0'22'15,"-43"-1"-15,22 0 0,0-21 16,0 21-16,-22 21 0,22-20 15,0-1-15,-21 21 0,21-21 16,-1 22-16,1-22 0,21 21 0,0 0 16,0 1-16,0-22 0,0 0 15,0 0-15,0 0 0,21 22 16,1-43-16,-1 21 16,21-21-16,-21 0 0,22 0 0,20 0 15,-21 0-15,1 0 0,-22 0 16,21-21-16,1 21 0,-1-21 15,21-22-15,-20 1 0,-22 21 16,21-43-16,-21 22 16,-21 0-16,0-1 0,0 1 0,0 21 15,-42-64-15,21 64 16,0 0-16,0 0 0,-22-1 16,22 1-16,-21 21 0,-22 0 0,22 21 15,0 1-15,20-1 16,-20 0-16,21 0 0,-21 43 15,20-43-15,1 42 16,21-20-16,0-22 0,0 0 0,21 0 16,1 0-16,20 0 0,21-21 15</inkml:trace>
  <inkml:trace contextRef="#ctx0" brushRef="#br0" timeOffset="24309.05">20426 3048 0,'0'0'0,"-21"0"0,-1 0 16,1 0-16,0 0 0,0 21 15,-21 22-15,20-1 16,1-21-16,0 21 0,0 1 0,0-1 16,0-21-16,21 22 0,0-22 15,0 21-15,0 0 16,0-20-16,0-1 0,0 21 15,21-42 1,0 0-16,0 0 0,0 0 16,0-21-16,1 21 0,-1-21 15,0 0-15,21-1 0,1-41 16,-22 21-16,0-1 0,21 22 16,-21-21-16,1 21 0,-1-43 15,0 43-15,0 21 16,-21 21-1,0 0-15,0 0 0,0 22 0,0-22 16,-21 21-16,21-21 0,0 22 0,0-22 16,0 21-16,0-21 0,0 1 15,21 20-15,0-21 0,0 0 16,43-21-16,-43 0 16,21 0-16,1 0 0,-22 0 15,21 0-15,-21-21 0,43 0 16,-43 0-16,0 0 0,0-22 15,1 22-15,-1-21 0,-21-64 16,21 64-16,-21-1 0,0 1 16,0 21-16,0-22 0,0 1 15,0 21-15,-21-21 16,0 42-16,-1-22 0,1 22 16,0 0-16,0 0 0,0 0 0,21 22 15,0-1 1</inkml:trace>
  <inkml:trace contextRef="#ctx0" brushRef="#br0" timeOffset="24672.84">21548 3112 0,'0'0'0,"21"0"0,0-22 16,0 22-16,0-21 0,-21 0 15,0 0-15,-21 21 31,-21 0-31,21 0 0,-1 0 16,-20 21-16,21 0 0,0-21 16,0 21-16,-1 1 0,22-1 15,0 0-15,0 21 0,0-21 0,0 22 16,0-22-16,22 0 0,-1 0 16,0 0-16,0 1 0,0-1 15,0 0-15,1 0 0,-1 0 0,-21 0 16,0 1-16,0-1 15,0 0-15,-21-21 16,-1 0-16,1 0 0,0 0 0,-21 0 16,21 0-16,-22 0 0,22 0 15,-42 0-15,41-21 0,1 21 16,0-21-16,21-1 16,0 1-16,0 0 15,21 0-15,0 0 0,1 0 0,-1-1 16</inkml:trace>
  <inkml:trace contextRef="#ctx0" brushRef="#br0" timeOffset="24996.65">22056 3239 0,'0'0'0,"21"-22"0,0 22 15,0-21-15,-21 0 0,21 0 0,0 0 16,1 0-16,-1-1 0,-21 1 15,21 0-15,-21 0 0,0 0 16,0 0 0,-21 21-1,0 21-15,-1-21 0,-20 21 16,21 0-16,0 21 0,-22-20 0,22-1 16,-21 21-16,21 0 0,0-20 0,-1 20 15,22-21-15,0 21 0,0-20 16,0 20-16,0-21 0,0 0 15,22 0-15,-1 1 0,0-22 0,21 21 16,-21-21-16,22 0 0,20 0 16,1 0-16,-22 0 0,0 0 15,1 0-15,20-21 0</inkml:trace>
  <inkml:trace contextRef="#ctx0" brushRef="#br0" timeOffset="25376.44">22796 3069 0,'0'0'0,"0"-21"0,0 0 15,0-21-15,0 20 16,0 1-16,22 21 16,-1 0-16,0 0 15,0 0-15,21 0 0,-20 21 16,20 1-16,-21-22 0,21 21 0,-20 21 16,20 0-1,-21 1-15,-21-22 0,0 21 16,0 1-16,0-22 0,0 21 0,0 0 15,0-20-15,0 20 0,-21 0 16,21-21-16,-21 1 0,0-1 16,21 0-16,0-42 31,0 0-31,0-1 0,0 1 0,21 0 16,0 0-16,0-21 0,43-43 15,-43 43-15,0-1 0,0 22 16,21-21-16,22-43 15,-43 64-15,0 0 16,22 21-16,-43-21 0,21 21 16,-21 21-1,0 0-15,-21 0 16</inkml:trace>
  <inkml:trace contextRef="#ctx0" brushRef="#br0" timeOffset="25984.63">12001 4106 0,'0'0'0,"-63"0"0,21 0 15,-1 22-15,22-22 0,-42 0 16,20 0-16,22 0 0,0 21 15,21 0 1,0 0-16,21-21 16,0 21-16,0-21 0,1 21 0,20-21 15,21 0-15,-20 22 0,41-22 16,1 0-16,0 0 0,21 0 0,-1 0 16,44 0-16,-1 0 0,0 0 0,42 0 15,-20 0-15,41 0 0,1 0 16,21 0-16,0 0 0,21 0 15,296-22-15,-254 22 0,1-21 16,338 21-16,-318 0 16,22 0-16,0 0 0,20 0 0,1 0 15,0 0-15,0 0 0,0 0 0,21 0 16,-21 21-16,-1 1 0,1-22 16,-21 21-16,317 21 0,-360-21 15,1 0-15,-22 1 0,0-1 16,-42 0-16,169 21 15,-233-21-15,-20 1 0,-44-1 0,1 0 16,-21-21-16,-22 0 0,-41 0 16,-1 0-16</inkml:trace>
  <inkml:trace contextRef="#ctx0" brushRef="#br0" timeOffset="27155.96">4551 1820 0,'0'0'0,"-64"0"0,-190 0 32,233 0-32,-21 22 0,21-22 0,-1 0 15,22 21 1,0 0-1,22-21-15,-1 0 0,21 0 16,0 21-16,1-21 0,20 21 16,22-21-16,0 0 0,84 21 15,-63-21-15,127 22 16,-106-22-16,21 0 0,0 21 0,0-21 16,0 0-16,22 0 0,-1 21 15,21-21-15,1 0 0,-1 0 16,22 0-16,0 0 0,21 21 0,-22-21 0,22 0 15,21 0-15,0 0 0,254 21 16,-254-21-16,42 0 16,-20 0-16,20 0 0,0 0 15,339 0-15,-317 21 0,20-21 16,-20 0-16,42 0 0,-22 0 0,22 22 16,360-22-16,-339 0 15,0 0-15,381 21 16,-381-21-16,0 21 0,0-21 15,0 0-15,21 21 0,-21-21 0,0 21 16,21-21-16,0 21 0,360 1 16,-381-22-16,0 21 0,0-21 15,-21 21-15,0-21 0,360 21 16,-403-21-16,22 0 0,-22 21 16,1-21-16,-22 21 0,1-21 0,253 22 15,-296-1-15,-21-21 16,0 21-16,-22 0 0,1-21 0,-22 21 15,1 0-15,-43-21 0,0 22 16,-42-22-16,21 0 0,-42 21 0,21-21 16,-43 0-16,1 0 15,-1 0-15,22 0 0,-64 0 0,0 0 16,0 0-16,-21-21 16,-21-1-1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9T04:11:45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0 0,'21'0'16,"0"0"-16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9T04:13:41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3704 3535 0,'0'-21'15,"0"0"1,0-1-1,0 1-15</inkml:trace>
  <inkml:trace contextRef="#ctx0" brushRef="#br0" timeOffset="1160.95">2984 254 0,'0'-21'31,"0"0"-15,0 0-16,0-1 15,-21 1-15,21 0 16,0 0 0,0 42-1,0 0 1,0 0-16,0 1 0,0 20 15,0 0-15,0 43 0,0-22 16,0-20-16,0 20 0,0 1 16,-21-1-16,21 85 15,-21-84-15,21 21 0,-21-22 16,0 1-16,21-22 0,0 21 0,0-20 16,-22-1-16,1 0 0,0 22 15,21-22-15,0-21 0,0 1 16,-21-1-16,21 0 0,0 0 15,-21-21 1,21-21 0,0 0-16,0 0 0,0-1 15,0 1-15</inkml:trace>
  <inkml:trace contextRef="#ctx0" brushRef="#br0" timeOffset="1707.87">2392 360 0,'-21'-21'0,"42"42"0,-64-63 0,22 20 16,0 1-16,21-21 0,0 21 15,0 0-15,0-1 0,0-20 16,0 21-16,0 0 0,0 0 0,21-1 15,0 22-15,1-21 0,62 0 16,-41 21-16,84 0 16,-64 0-16,1 0 0,-1 0 15,1 0-15,20 0 0,-20 0 0,105 0 16,-63 0 0,-21 42-16,-1 1 0,1-1 0,0 22 15,-22-22-15,1 21 0,-1-20 16,-21 20-16,43 43 0,-64-42 15,0 63-15,-21-64 16,0 1-16,0 41 0,-21-41 16,0-1-16,0-20 15,-21-1-15,-1 0 0,-84 43 16,64-43-16,-107 22 16,86-22-16,-1-21 0,-84 22 15,84-22-15,-21 0 0,-63 0 16,84-21-16,1 0 0,-1 0 15,0 0-15,22 0 0,-64 0 16,84-21-16,1 21 16,0-21-16,21 0 0,-22 21 0,22-21 15,21-1 1,0 1-16,21 0 16,22 0-1,-1 21-15</inkml:trace>
  <inkml:trace contextRef="#ctx0" brushRef="#br0" timeOffset="2529.02">4127 1143 0,'0'-21'0,"0"0"16,0 0-1,0-1-15,0 1 16,0 0-16,0 0 16,22 21-16,-1-21 0,0 21 15,0-21-15,0 21 0,0 0 16,1 0-16,-1 0 0,0 0 15,21 0-15,1 21 0,-22 0 16,21 0-16,0 0 0,-20 0 16,20 22-16,-21-1 0,21 22 15,-20-22-15,-1 21 16,-21-20-16,0-1 0,0 0 16,0-20-16,0-1 0,-21 0 15,-1-21-15,22 21 0,-21-21 16,0 0-16,0 0 15,21-21-15,0 0 16,0 0-16,0-1 16,0 1-16,0 0 0,0 0 0,0 0 15,0-22-15,21 1 0,0 0 16,0-1-16,1 1 0,-1 0 0,0-1 16,0 1-16,0 21 15,0-21-15,1 20 0,-1-20 0,0 21 16,0 21-16,0-21 0,0 21 15,1 0-15,-1 0 16,-21 21 0,0 0-16,21 0 0</inkml:trace>
  <inkml:trace contextRef="#ctx0" brushRef="#br0" timeOffset="3192.64">5355 1291 0,'0'0'0,"21"0"0,0 0 15,1 0-15,-1-21 16,0 21-16,0-21 0,-21 0 16,42-22-16,-20 1 15,-22 21-15,0 0 0,0 0 16,0-22-16,0 22 0,0-21 0,0 21 15,-22-1-15,1 1 16,0 0-16,0 0 0,-21 0 16,20 21-16,1 0 0,0 0 15,0 21-15,-64 42 16,64-20-16,-21-1 0,21 0 16,-1-20-16,1 20 0,-21 0 0,21 1 15,0-1-15,-43 43 16,64-43-16,0-21 0,0 0 15,0 0-15,0 1 0,0-1 16,0 0-16,21-21 0,0 0 16,1 21-16,-1-21 15,0 0-15,0 0 0,0 0 16,0 0-16,1-21 0,-1 21 0,0-21 16,42-22-16,-41 22 15,-1 0-15,42-21 0,-20-1 16,-1-20-16,-21 21 15,0 20-15,22-62 0,-43 63 16,0-22-16,0 22 16,0 42 15,0 0-31,-22 22 16,22-22-16,-21 0 0,21 21 0,0-20 15,0 20-15,-21-21 0,21 21 16,-21-20-16,21-1 0,0 0 15,-21 0-15,21 0 0,0 0 0,0 1 16,0-1-16,0 0 16,21-21-1,0 0 1,0 0-16,0 0 0,1-21 0,-1 0 16,0-1-16</inkml:trace>
  <inkml:trace contextRef="#ctx0" brushRef="#br0" timeOffset="3855.26">5969 931 0,'0'0'0,"0"22"16,0-1 0,0 0-16,0 0 0,0 0 15,0 22-15,0-22 0,-21 21 0,21-21 16,0 22-16,-21-1 0,21-21 15,-22 21-15,1-20 0,21 20 0,0 0 16,-21-21-16,21 1 16,-21-1-16,42-21 47,0 0-47,0-21 0,1-1 15,-1 1-15,0 0 0,0-21 16,0 21-16,22-43 0,-22 22 15,0 21-15,21-22 0,-42 22 16,21 0-16,22-21 0,-22 42 31,-21 21-31,21 0 16,-21 0-16,0 0 0,0 22 16,0-22-16,0 0 0,0 42 15,0-41-15,0 20 16,0 0-16,0-21 15,21 1-15,0-1 0,1 0 16,-1-21-16,0 0 0,0 0 16,21 0-16,1 0 0,-22 0 15,21-21-15,1 21 0,-1-21 16,21-1-16,-20-20 0,-22 21 16,21 0-16,-21-22 0,1 1 15,-1 0-15,-21-43 0,0 22 16,0 20-16,0 1 15,-21 0-15,-64-85 0,43 105 16,-22 1-16,22 0 16,21 21-16,-43 0 15,43 0-15,-21 0 16,20 0-16,1 42 16,21-20-16,-21-22 0,21 21 0,0 0 15,0 0-15,0 0 0,0 0 0,0 1 16</inkml:trace>
  <inkml:trace contextRef="#ctx0" brushRef="#br0" timeOffset="4522.88">7366 85 0,'0'0'0,"0"-21"0,-21 21 15,0-22-15,-1 22 16,22 22-16,-21 20 16,0 0-16,0 43 15,21-43-15,0 22 0,-42 42 16,42-43-16,-43 85 15,22-84-15,0 20 0,0 65 16,0-86-16,-1 1 16,1-1-16,21 1 0,-21-22 0,0 85 15,0-106 1,0 43-16,21-43 0,-22 0 16,22 0-16,-21-21 31,0-21-31,21 0 15,0 0-15,0-1 0,0 1 16,0-21-16,0 0 0,0-1 16,21 1-16,22 0 0,-22-1 0,0 1 15,21 0-15,22-22 16,-22 22-16,0 21 0,-20-1 16,20 1-16,43 21 0,-43 0 15,0 0-15,1 0 0,20 21 16,-21 1-16,1 20 0,-22-21 15,21 21-15,1 1 0,20 63 16,-63-64-16,0 21 16,0-20-16,0-22 0,-63 42 15,41-41-15,-20-1 16,-43 21-16,22-21 0,21-21 16,-1 21-16,1-21 0,0 0 15,-64 22-15,85-22 16,-22 0-16,-20 0 0,20 0 15,22-22-15,-21 1 0,42 0 16,0 0-16,0 0 16,0 0-16,0-1 0</inkml:trace>
  <inkml:trace contextRef="#ctx0" brushRef="#br0" timeOffset="5271.44">8255 1185 0,'0'0'0,"21"-21"0,-21 0 16,21-21-1,0 21-15,-21-1 0,0-41 16,0 42-16,0 0 0,0-22 15,-21 22-15,0 21 0,0 0 16,0 0-16,0 0 16,-22 0-16,22 21 0,0 0 0,-21 1 15,20-1-15,-20 21 16,-21 43-16,20-64 0,22 21 16,-21 1-16,21-1 0,-1-21 15,-20 43-15,21-43 0,21 21 16,0 0-16,0-20 15,0-1-15,21-21 16,0 0-16,0 0 0,1 0 0,-1 0 16,0 0-16,21 0 0,-21-21 15,22-1-15,-22 22 0,21-21 16,-21 0-16,22 0 0,-1-43 16,-21 43-16,0-21 0,22-22 15,-22 43-15,-21-42 16,21 42-16,-21-1 0,0 1 15,0 42 1,0 1-16,0-1 16,-21 0-16,0 0 0,21 21 15,0-20-15,0 20 0,-21-21 0,21 0 16,-22 0-16,22 22 0,0-22 16,0 21-16,0-21 15,0 1-15,0-1 16,22-21-1,-1 0-15,0 0 0,0-21 16,0 21-16,0-22 0,1 1 16,-1 0-16</inkml:trace>
  <inkml:trace contextRef="#ctx0" brushRef="#br0" timeOffset="5552.28">8869 762 0,'0'0'16,"-21"0"-16,-1 0 0,1 21 16,0 0-16,0 1 0,0-1 0,-22 0 15,22 21-15,0 1 0,0-1 16,-21 0-16,20 1 0,1-1 0,0 0 16,0 1-16,0-22 0,21 21 15,0 22-15,-21-43 16,21 21-16,0-21 0,0 0 15,21 1-15,0-22 16,0 0-16,0 0 0,22 0 16,-22 0-16,21 0 15,-21-22-15,22 22 0,-1-21 0,0 0 16,22-21-16,-22 21 0</inkml:trace>
  <inkml:trace contextRef="#ctx0" brushRef="#br0" timeOffset="6235.89">9483 360 0,'0'0'0,"0"-21"0,0 0 0,-22 21 31,22 21-31,-21 0 0,0 21 16,21 1-16,-21-22 0,0 42 15,0-20-15,-1-1 0,1 21 0,0 1 16,0-1-16,0 1 0,0-1 15,-43 86-15,43-107 16,21 21-16,-21-41 0,0 20 16,-1-21-16,22 43 15,0-43-15,-21-21 0,21 21 16,-21-21-16,21-21 47,0 0-47,21-1 0,0 1 0,22-42 15,-22 20-15,21 22 16,-21-21-16,22 0 0,-22-1 0,21 1 16,1 0-16,-22 20 0,21 1 15,-21 0-15,0 0 0,1 21 0,-1 0 16,0 0-16,0 0 0,0 21 16,-21 0-16,0 0 15,0 1-15,0 20 0,0-21 16,0 0-16,-42 22 0,21-22 15,0 0-15,-1 0 0,1 0 16,-21-21-16,0 21 0,-1-21 16,22 0-16,0 0 0,0 0 15,0 0-15,-22 0 16,22-21-16,0 0 0,21 0 16,0 0-16,0 42 31,0 0-31,21 0 15,-21 0-15,21 1 0,0 20 16,-21-21-16,22 0 0,-1 0 16,-21 1-16,21-1 0,0 0 0,0 0 15,0 0-15,1 0 16,20-21-16,-21 22 0,21-22 16,1 0-16,-22 0 15,0 0-15,21 0 0,1-22 0,-1 1 16,64 0-16,-43 0 15</inkml:trace>
  <inkml:trace contextRef="#ctx0" brushRef="#br0" timeOffset="7264.3">10858 741 0,'0'-21'0,"0"42"0,0-63 0,0 20 0,0 1 16,0 0-1,-21 21-15,0 0 0,0 0 16,0 21-16,0 0 0,-1 1 0,1-1 16,0 0-16,-21 21 0,21 1 15,-1-1-15,1 0 0,0 22 0,0-22 16,0 0-16,0 1 0,-1-1 16,22-21-16,0 22 0,0-22 15,0 42-15,0-42 16,0 1-16,22-22 0,-1 0 15,21 0-15,0 0 16,-20 0-16,62 0 0,-20-22 16,-22 1-16,0 0 0,22 0 15,-22-21-15,43-22 16,-64 22-16,0-22 0,0-20 16,-21 20-16,0 22 0,-21-43 15,0 64-15,-21 0 0,21 0 16,-1-1-16,-20 1 0,-21 21 15,20 0-15,22 0 0,0 0 16,-21 0-16,20 0 0,1 0 16,21 21-16,0 1 15,21-22 1,1 0-16,20 0 0,0 0 16,1 0-16,-1 0 0,21 0 15,-20 0-15,20 0 0,1 0 0,-1-22 16,1 22-16,-1-21 0,1 0 15,-22 21-15,22-21 0,-22 0 0,21 0 16,-20-1-16,-1 1 0,-21 0 16,22 0-16,-1-21 15,-21 42-15,-21-22 0,0 1 16,0 0-16,-21 21 16,0 0-16,0 21 15,-1-21-15,1 21 0,0 22 16,0-22-16,0 0 0,0 21 0,-1 1 15,1-1-15,0 43 16,0-22-16,0 1 0,21-1 0,-21 1 16,21-22-16,0 22 0,0-1 15,-22 1-15,22-1 0,-21-21 0,21 22 16,0-1-16,0 22 16,0 42-16,0-42 0,-21-22 15,21 22-15,0-22 0,0 1 0,0 21 16,0 63-16,0-85 15,0 170-15,0-148 16,0-22-16,0 1 0,0-1 16,0 1-16,0-1 0,0-20 0,0 20 15,0-21-15,0 1 0,0-1 16,0 0-16,-21 1 0,0-22 16,21 0-16,-21 0 0,-64 0 15,64-21-15,0 0 0,-43-42 16,43 0-16,-64-22 15,64 22-15,-21-22 0,-22-63 16,22 64-16,21-22 0,-43-84 16,43 84-16,0 1 15,21-1-15,0 0 0,0 1 0,0-1 16,0 0-16,21 1 0,64-149 16,-64 169-16,21 1 15,1-1-15,-1 22 0,0 0 16,22-43-16,-22 43 0,0-1 15,-20 22-15,-1-21 0,0-1 16,0 22-16,0-21 0,0 0 0</inkml:trace>
  <inkml:trace contextRef="#ctx0" brushRef="#br0" timeOffset="7864.96">13271 635 0,'0'0'16,"22"0"-16,-22-21 0,21 21 15,-21-21-15,21 21 0,-21-21 16,0-1-16,0 1 16,0 0-16,-21 0 0,0 0 15,-22 21-15,22 0 0,-21-21 16,21 21-16,-22 0 0,1 0 0,0 0 16,-43 42-16,43-21 15,-1 0-15,1 0 0,0 22 0,-1-1 16,-20 43-16,42-22 15,-22 43-15,22-42 16,0-22-16,0 106 0,21-106 16,0-20-16,0 20 15,0-21-15,21 43 16,0-64-16,0 21 0,0-21 16,22 0-16,-22 0 0,64 0 15,-43 0-15,0 0 0,1-21 16,20 21-16,-21-22 0,22 1 0,42-42 15</inkml:trace>
  <inkml:trace contextRef="#ctx0" brushRef="#br0" timeOffset="8383.66">14076 635 0,'0'-21'0,"0"42"0,0-63 15,0 21 1,-21 21-16,-1 0 0,1 0 0,0 0 16,-21 0-16,21 0 0,-22 0 15,22 0-15,-21 0 0,21 21 16,-1 0-16,-62 21 16,63-21-16,-1 1 0,1-1 15,0 0-15,21 0 0,0 21 16,0-20-16,0-1 0,0 0 0,0 0 15,0 0-15,0 0 16,21 1-16,0-1 16,1-21-16,-1 21 0,42 0 15,-42 0-15,22-21 0,-22 21 16,0 1-16,21-22 0,-20 21 16,20 21-16,0-42 0,-42 21 15,21 22-15,1-22 16,-22 0-16,0 21 15,-22-42-15,-20 21 0,21 1 16,-43-22-16,22 0 16,21 0-16,-43 21 15,22-21-15,21 0 0,-21 0 16,20 0-16,-20 0 0,21 0 0,0 0 16,0-21-16,-1 21 0,1-22 15,0 22-15,21-21 0,0 0 16,0 0-1,21 0-15,0 21 16,1-21-16,-1 21 0</inkml:trace>
  <inkml:trace contextRef="#ctx0" brushRef="#br0" timeOffset="8929.35">14901 699 0,'0'0'0,"43"-43"31,-43 22-31,-22 0 31,1 21-31,0 0 0,-21 0 16,21 0-16,-1 21 15,-20 0-15,21-21 0,-21 21 0,-22 1 16,43-1-16,-43 21 16,43-21-16,0 0 0,21 1 15,0-1-15,0 0 0,0 0 16,0 0-16,0 0 0,0 1 16,21-1-16,0 0 15,1-21-15,-1 21 0,0-21 0,0 21 16,0 0-16,0-21 0,1 22 15,-1-22-15,0 21 0,0-21 0,-21 21 16,21-21-16,0 21 0,1-21 16,20 21-16,-42 0 15,0 1-15,0-1 16,0 0-16,-21-21 16,0 21-16,-1 0 0,1-21 15,0 21-15,-21-21 0,-22 22 16,22-22-16,0 0 0,20 0 0,-20 0 15,0 0-15,21 0 0,-22 0 16,22 0-16,0 0 0,-21 0 16,20 0-16,1 0 15,21-22-15,-21 1 0,21 0 0,-21-21 16</inkml:trace>
  <inkml:trace contextRef="#ctx0" brushRef="#br0" timeOffset="9799.85">16192 720 0,'22'-21'0,"-44"42"0,65-42 0,-22-1 15,0 22-15,21-21 16,-20 0-16,62-42 16,-63 41-16,1 1 0,-1 0 15,21-21-15,-21 21 0,0-1 0,-21 1 16,0 0-16,22-21 0,-22 21 15,0-1-15,-22 1 0,1 21 16,0 0-16,0 0 0,-64 0 16,43 0-16,0 0 0,-1 0 15,1 21-15,0-21 16,-22 43-16,22-22 0,21 0 0,-1 0 16,1 0-16,0 1 15,0 20-15,21-21 0,0 0 16,0 43-16,0-43 15,0 0-15,21 0 0,0 0 0,0 1 16,1-1-16,-1 0 0,0 0 16,0 21-16,43 1 0,-43-1 15,21 22 1,-21-22-16,0-21 0,22 43 16,-22-43-16,-21 21 0,0 0 15,0 1-15,0-22 0,-64 42 16,-41-41-1,62-22-15,-41 21 16,41-21-16,1 0 0,21 0 16,-22 0-16,22 0 0,-21 0 15,21 0-15,0-21 0,-1 21 0,-41-43 16,42 22-16,21 0 16,0 0-16,-21 0 0,21-1 15,-22-20-15,22 21 0,0 0 16,0 0-16,0-1 15,22 22 17,-1 0-32,0 0 15,0 0-15,0 0 16,22 0-16</inkml:trace>
  <inkml:trace contextRef="#ctx0" brushRef="#br0" timeOffset="10255.59">16552 1101 0,'0'0'0,"21"0"16,1 0 0,-1 0-16,0 0 0,-21-21 15,21 21-15,0 0 16,0-43-16,1 43 0,-1-21 15,21 0-15,-21 0 16,0-22-16,-21 22 0,22 0 16,-22 0-16,21-43 15,-21 43-15,0 0 0,0 0 16,-21 21-16,-1 0 16,1 0-16,0 0 0,0 21 15,0 0-15,-22 0 16,22 1-16,0 20 0,0-21 0,0 21 15,21-20-15,-21 20 0,-22 21 16,43-20-16,0-22 0,0 21 16,0-21-16,0 1 0,0-1 15,0 21-15,0-21 0,0 0 16,0 1-16,21-22 0,1 0 16,-1 21-16,0-21 0,0 0 15,43 0-15,-43 0 16,42 0-16,-20-21 0,-1-1 15,21 1-15,-20-21 16,-1 21-16</inkml:trace>
  <inkml:trace contextRef="#ctx0" brushRef="#br0" timeOffset="10548.42">17526 318 0,'0'0'0,"0"-22"0,21 22 0,-21 22 32,0-1-32,0 0 0,-21 21 0,0 1 15,0-22-15,-1 21 0,-20 64 16,21-64-16,-21 22 16,20-22-16,1 22 0,0-1 15,-42 85-15,63-105 16,0-1-16,-22 0 0,22 1 15,-21-22-15,21 42 0,-21-42 16,21 22-16,0-22 16,21-21-1,0 0 1</inkml:trace>
  <inkml:trace contextRef="#ctx0" brushRef="#br0" timeOffset="10997.16">17780 1122 0,'21'0'46,"0"0"-46,0-21 0,-21 0 16,22-1-16,-1 22 0,-21-21 16,0 0-16,21-21 15,0 21-15,-21-1 0,0 1 16,0 0-16,-21 21 16,0 0-1,0 21-15,-1 0 0,1 1 16,0-1-16,0 0 0,0 0 15,0 21-15,-1-20 0,-20 62 16,42-41-16,-21-22 0,21 0 16,0 0-16,0 0 0,0 0 15,0 1-15,0-1 16,21-21-16,0 0 16,0 0-16,1 0 0,-1 0 15,0 0-15,0 0 0,21 0 16,43-21-16,-43 21 0,1-22 15,63-20-15</inkml:trace>
  <inkml:trace contextRef="#ctx0" brushRef="#br0" timeOffset="11279">18542 974 0,'0'-21'0,"0"42"0,0-64 0,0 22 16,-21 21-16,-22-21 15,22 21-15,0 0 16,0 0-16,0 0 0,-22 21 0,1 22 15,0-22-15,21 0 0,-1 21 16,1-21-16,0 1 0,-21 41 16,21-21-16,21-20 0,-22-1 15,22 0-15,0 0 0,0 43 16,0-43-16,22-21 16,-1 21-16,0-21 15,0 0-15,0 0 0,0 0 0,22 0 16,-22 0-16,21 0 0,1 0 15,41-42-15,-41 42 16,-1-22-16,0-20 0,1 21 0,-1-21 16,0 20-16,1-20 0</inkml:trace>
  <inkml:trace contextRef="#ctx0" brushRef="#br0" timeOffset="11595.82">19135 339 0,'0'-21'15,"0"42"-15,0-64 0,0 22 0,21 0 0,-21-21 16,0 63 0,0 0-1,-21 0-15,-1 22 0,1-1 16,21 0-16,-21 1 0,-21-1 0,21 21 16,-1-20-16,1 20 0,-21 1 15,21-1-15,0 1 0,-1-1 16,1 1-16,0-1 0,0-20 15,0 105-15,21-106 16,0 0-16,0-20 16,0-1-16,0 21 0,21-42 15,0 21-15,0-21 16,0 0-16,22 0 16,-22 0-16,21-21 0,-21 0 0,43-21 15,-22 20-15,1 1 16</inkml:trace>
  <inkml:trace contextRef="#ctx0" brushRef="#br0" timeOffset="12029.08">19452 931 0,'0'0'0,"-21"0"16,21 22 0,-21-22-16,0 21 0,-1 21 0,1-21 15,0 0-15,0 1 0,-21 20 16,20-21-16,1 21 0,21-20 15,-42 62-15,21-63 16,21 1-16,0-1 0,-21 0 0,21 0 16,0 0-16,0 0 15,0 1-15,21-22 16,0 0-16,0 0 0,0 0 16,0 0-16,1 0 0,41 0 15,-42-22-15,0 1 0,22 0 16,-22 0-16,21-21 0,1-22 15,-1 22-15,-21-1 0,0 1 16,0 0-16,1-1 0,-22-20 16,0 42-16,0 0 0,0-22 15,-22 43 1,1 0-16,0 0 0,0 0 16,0 0-16,0 0 15,-1 21-15,1-21 0,21 22 0,-21-1 16,21 0-1,0 0-15,0 0 16,21-21 0,0 0-16,1 21 0,-1-21 0</inkml:trace>
  <inkml:trace contextRef="#ctx0" brushRef="#br0" timeOffset="12519.31">20045 1037 0,'0'0'0,"0"-21"0,0 0 16,0 0-16,0 0 15,0-1 1,0 1-16,0 0 0,0 0 16,21 21-1,0 0-15,0 0 16,0 0-16,1 21 15,-1 0-15,-21 0 16,21 1-16,0-1 0,-21 0 0,0 0 16,0 21-16,21-20 15,-21-1-15,0 21 0,0 22 16,0-43-16,0 21 0,0-21 16,0 0-16,-21 1 0,21 20 0,-21-21 15,0 0-15,0 0 0,21 1 16,-22-22-16,1 0 15,21-22 17,0 1-17,0 0-15,0 0 0,0 0 16,0-22-16,43 22 0,-22-21 16,0 0-16,21-1 0,-21 1 15,22 0-15,-1-1 0,0 1 0,1 0 16,-1-1-16,-21 22 0,22 0 15,-22 0-15,21-22 0,-21 22 16,0 21-16,-21-21 16</inkml:trace>
  <inkml:trace contextRef="#ctx0" brushRef="#br0" timeOffset="12860.12">19325 529 0,'42'-21'15,"1"21"-15,-1 0 16,0 0-16,1 0 16,-1 0-16,0-21 0,64 21 15,-63 0-15,-1 0 0,0-21 16,1 21-16,-1 0 0,21 0 16,-41 0-16,20 0 15,-21 0-15,-21-21 16</inkml:trace>
  <inkml:trace contextRef="#ctx0" brushRef="#br0" timeOffset="14431.96">1968 2011 0,'0'0'0,"22"21"15,-1-21-15,0 0 16,0 0 0,0 0-16,0 0 0,1 0 15,-1 21-15,21-21 0,0 0 0,1 0 16,20 0-16,-20 0 0,168 21 16,-147-21-16,20 0 15,-20 0-15,21 0 0,-1 0 16,-20 0-16,20 0 0,22 0 15,-21 0-15,21 0 0,0 0 16,-22 22-16,128-22 0,-106 0 16,0 0-16,21 0 0,-22 0 0,22 21 15,106-21-15,-106 0 16,0 0-16,0 0 0,0 0 16,0 0-16,0 21 0,21-21 0,-21 0 15,0 0-15,0 0 0,0 0 0,0 0 16,0 0-16,22 0 0,-1 0 15,-21 0-15,21 0 0,-21 21 0,148-21 16,-148 0-16,21 0 16,0 0-16,-21 0 0,22 0 0,126 0 15,-127 0-15,-21 0 0,21 0 16,0 0-16,0 0 0,149 0 16,-149 0-16,0 0 0,0-21 15,0 21-15,1 0 0,147 0 16,-148 0-16,0 0 15,0 0-15,149 0 0,-149 0 16,-21 0-16,21 0 0,0 0 16,0 0-16,170 0 15,-191 0-15,21 0 0,0-21 16,0 21-16,22 0 0,126 0 16,-148 0-16,0 0 0,276 0 15,-276 0-15,0 0 16,-21 0-16,21 0 0,-21 0 0,170 0 15,-170 0-15,169 0 16,-148 0-16,0 0 0,127 0 16,-148 21-16,22-21 0,-1 0 15,0 0-15,-21 0 0,127 0 16,-148 0-16,21 0 0,127 21 16,-127-21-16,0 0 15,-21 0-15,21 0 0,-22 0 16,22 0-16,-21 0 0,21 0 0,-21 0 15,127 0-15,-127 0 16,0 0-16,84 21 0,-105-21 16,84 0-16,-63 21 15,-21-21-15,169 0 16,-170 0-16,43 22 16,-63-22-16,-1 0 0,22 0 15,-64 0-15,21 0 0,-20 0 16,-1 0-16,0 0 15</inkml:trace>
  <inkml:trace contextRef="#ctx0" brushRef="#br0" timeOffset="20295.7">1122 3196 0,'0'0'0,"0"-21"0,-21 0 16,21 0-16,-22 0 0,1-1 15,21 1-15,0 0 0,0 0 0,-21 0 16,0 0-16,0 21 31,21 21-15,0 0-1,0 0-15,0 21 0,0-20 0,0-1 16,0 21-16,0-21 0,0 22 16,21-22-16,-21 0 0,21 0 15,0 21-15,0-42 0,1 22 16,-1-1-16,21-21 16,0 0-16,-20 0 0,-1 0 15,21 0-15,-21 0 0,43-43 16,-22 22-16,-21 0 0,43-21 15,-43 21-15,0-22 0,0 22 16,0 0-16,1-64 16,-22 64-16,0 0 0,0-43 15,0 43-15,0 0 16,0 0-16,-22 21 16,1 0-1,21 21 1,0 0-16,0 0 0,-21 1 15,21-1-15,0 21 0,0-21 0,0 22 16,0-1-16,-21 0 0,21 1 16,0-1-16,0 21 0,-21-20 0,21-1 15,-43 64-15,43-64 16,-21 22-16,21-22 0,-21 0 16,0 1-16,21 63 15,-21-64-15,21 0 0,-21 1 16,21-1-16,0 0 0,0 22 15,0-22-15,0-21 0,-22 0 0,22 1 16,-21-22-16,-21 21 16,21-21-1,-22 0-15,22 0 0,0-21 0,0-1 16,-21 1-16,20 0 0,-41-42 16,42 41-16,-22-20 0,22 21 15,0-21-15,0 20 0,0 1 16,21-21-16,-21 21 15,21-22-15,0 22 16,21 0 0,0 21-16,0-21 0,0 0 0,0 21 15,22-21-15,-22 21 16</inkml:trace>
  <inkml:trace contextRef="#ctx0" brushRef="#br0" timeOffset="20630.03">2180 3048 0,'0'0'0,"0"-21"32,-21 21-17,0 0-15,21 21 0,-21 0 0,-1 22 16,1-1-16,21 0 15,-42 64-15,21-42 0,0-1 16,-1 1-16,1-1 0,-21 1 16,21-1-16,0 1 0,-1-1 0,1 1 15,0-1-15,0-21 16,0 22-16,21-22 0,0 43 16,0-64-16,0 0 0,0 0 15,21 1-15,0-22 0,0 0 0,0 0 16,1 0-16,20 0 0,-21-22 15,0 1-15,64-63 16,-43 62-16</inkml:trace>
  <inkml:trace contextRef="#ctx0" brushRef="#br0" timeOffset="20845.91">1863 3704 0,'0'0'15,"-22"21"-15,22 1 16,22-22 15,-1 0-31,21 0 16,0 0-16,-20 0 0,20-22 0,0 1 16,1 21-16,-1-21 0,21 0 15,1 0-15,-1 0 0,1-1 0</inkml:trace>
  <inkml:trace contextRef="#ctx0" brushRef="#br0" timeOffset="21665.17">3810 3874 0,'21'0'0,"85"-64"32,-85 43-32,0 0 0,0 21 0,-21-43 15,0 22-15,0 0 16,0 0-16,0 0 0,-21 0 16,0-1-16,0 22 0,0 0 15,-64-21-15,43 21 0,-43 0 16,43 21-16,-1 1 15,1-22-15,0 21 0,-1 0 0,1 0 16,-21 43-16,41-22 16,1-21-16,0 21 0,0 1 15,21-22-15,0 64 0,0-64 16,0 0-16,0 21 16,0-21-16,0 1 0,21-1 0,0-21 15,0 21-15,22-21 0,-22 0 0,21 0 16,-21 0-16,22 0 0,41-42 15,-41 20-15,-1 1 0,0-21 16,1 21-16,-1-22 0,0 22 0,22-63 16,-43 41-16,0 1 15,22 0-15,-22-22 0,0 22 0,0-85 16,0 63-16,-21 22 16,21-22-16,-21 1 0,0 21 15,0-43-15,0 43 0,0-1 16,0 22-16,0 0 0,0 0 15,0 0-15,0 42 16,-21 0 0,0 21-16,21 1 0,-21-1 0,0 0 15,21 22-15,-21 63 0,21-64 16,-22 1-16,22-1 16,0-20-16,0 20 0,0 22 15,0-43-15,0 0 0,0 22 16,0-22-16,0-21 0,43 22 15,-22-43-15,0 21 0,0-21 16,0 0-16,1 0 0,20-21 16,-21 21-16,21-21 0,-20-1 15,20 1-15</inkml:trace>
  <inkml:trace contextRef="#ctx0" brushRef="#br0" timeOffset="22087.93">4741 3493 0,'0'0'16,"-21"21"-16,0-21 16,0 21-16,21 0 0,-21 21 15,-1-20-15,-20 41 16,21-42-16,0 22 0,0-22 16,-1 21-16,22-21 0,-21 43 15,21-43-15,0 0 0,0 0 16,0 0-16,0 1 0,21 20 15,1-42-15,-1 0 0,21 0 16,-21 0-16,43 0 16,-22-21-16,-21 0 0,22-1 0,-22 1 15,21 0-15,-21 0 0,22-64 16,-22 64-16,0-21 16,-21-43-16,0 43 0,0 21 15,0-22-15,-21 22 0,0 0 16,-1 0-16,1 0 0,-21 21 0,21 0 15,0 0-15,-22 0 0,22 21 16,-64 42-16,64-42 16,0 1-16,0-1 0,0 0 15,0 21-15,21-21 0,0 1 16,0-1-16,0 0 16,21-21-16,0 0 0,0 0 15,21 0-15,-20 0 0,20 0 0</inkml:trace>
  <inkml:trace contextRef="#ctx0" brushRef="#br0" timeOffset="22795.52">5270 3747 0,'22'0'31,"-1"0"-16,0 0-15,0 0 16,0-22-16,0 22 0,1-21 0,-22 0 16,21 21-16,0-21 0,0 21 15,-21-21-15,0 0 0,0-1 16,0 1-16,-21 21 31,0 0-31,0 0 0,-1 0 16,1 21-16,0 1 0,0-1 0,0 0 15,0 0-15,-1 43 16,1-43-16,0 0 0,0 64 16,21-64-16,0 21 15,0-21-15,0 0 0,0 22 16,0-22-16,0 0 0,21 0 16,0-21-16,22 21 0,-22-21 15,0 0-15,21 0 0,-21 0 16,22-21-16,-1 21 0,0-21 15,1 0-15,-1 0 0,22 0 0,-22-1 16,106-83 0,-42 41-16,-85 22 0,21 21 15,22-64-15,-64 64 16,0 0-16,0-1 16,-21 22-16,0 0 15,-1 0-15,-20 0 0,21 22 16,0-22-16,-22 21 0,22 0 15,0 0-15,0 0 0,21 64 16,0-64-16,0 0 16,0 0-16,0 1 0,0 20 0,21-21 15,0 0-15,0 0 0,43 22 16,-43-22-16,0 0 0,0 0 16,1-21-16,-22 21 0,0 1 15,0-1 1,-22-21-16,1 0 0,0 0 15,0 0-15,0 0 0,-22 0 0,22 0 16,0 0-16,-21 0 16,21-21-16,-1 21 0,22-22 0,0 1 15,0 0-15,0 0 16</inkml:trace>
  <inkml:trace contextRef="#ctx0" brushRef="#br0" timeOffset="23511.11">7070 3831 0,'0'0'0,"0"-21"0,0 0 0,0 0 15,0 0-15,0-1 16,0 1-16,0 0 0,21 0 16,0 0-16,-21 0 0,21-22 15,0 22-15,22-21 16,-22 21-16,21-1 0,-21 22 0,0 0 15,1 0-15,-1 0 0,21 0 0,-21 0 16,0 0-16,1 22 0,20 20 16,-21 0-16,-21-21 0,21 22 15,-21-1-15,21-21 0,-21 64 16,0-43-16,0 1 0,0 20 16,0-21-16,0-20 0,-21 20 15,21-21-15,-21 0 0,0 22 16,21-22-1,0-42 1,0-1 0,0 1-16,0 0 0,0 0 15,21 0-15,0-22 0,0 22 16,-21-21-16,64-22 0,-43 22 16,0 0-16,22-1 0,-1 1 15,0 0-15,43-22 0,-43 43 16,1 0-16,-1 0 0,0 0 15,1 21-15,41 42 16,-41-21-16,-22 0 0,0 43 16,-21-22-16,0-21 0,0 22 15,0-1-15,0-21 0,0 21 0,-21-20 16,0-1-16,21 21 0,-22-21 0,1 0 16,0 1-16,0-1 15,21 0-15,0-42 31,21 0-31,0 21 16,0-22-16,1 1 0</inkml:trace>
  <inkml:trace contextRef="#ctx0" brushRef="#br0" timeOffset="23923.88">8763 3556 0,'21'0'0,"-42"0"0,42-21 16,-21 0-16,-21 21 31,0 0-31,0 21 0,-1-21 0,1 21 16,0 0-16,0 22 0,0-22 15,-22 0-15,22 21 0,0-21 0,-21 43 16,42-22-16,-21-21 0,21 22 16,-22-22-16,22 0 0,0 0 15,0 22-15,0-22 0,22 0 16,-1-21-16,0 0 0,21 0 15,22 0-15,-43 0 0,21 0 16,-21-21-16,22 0 0,-22-1 16,21 22-16,-21-42 0,1 21 15,20 0-15,0-22 16,-42 1-16,0 21 0,0-21 0,0-1 16,0 22-16,-21-64 15,-21 43-15,-1 21 16,1 21-16,21-21 0,-43 21 15,43 0-15,0 0 0,0 42 16,0-21-16,21 0 16,0 1-1,21-22-15,0 0 0,0 0 16</inkml:trace>
  <inkml:trace contextRef="#ctx0" brushRef="#br0" timeOffset="24243.69">9461 3154 0,'0'0'0,"22"-42"0,-22 20 0,0 1 0,0 0 15,0 0-15,0 42 32,0 0-32,-22 0 0,1 22 15,21-1-15,-21 0 16,0 22-16,0-1 0,0 1 0,-1-22 15,22 22-15,-21-1 0,0-20 0,0 20 16,0-21-16,21 1 0,-21 41 16,21-62-16,0 20 0,0-21 15,0 0-15,0 22 0,21-22 16,0 0-16,0-21 0,0 0 16,0 0-16,1 0 0,20-21 15,-21 0-15,0-1 16,22 1-16,-22 0 0,0 0 15,21-43-15</inkml:trace>
  <inkml:trace contextRef="#ctx0" brushRef="#br0" timeOffset="24412.6">9165 3429 0,'0'0'15,"-21"21"-15,0 0 0,0-21 0,21 22 16,0-1-1,21-21-15,0 0 0,0 0 16,0 0-16,22 0 0,-1 0 16,0 0-16,-21 0 0,22 0 0,20-21 15,-20-1-15</inkml:trace>
  <inkml:trace contextRef="#ctx0" brushRef="#br0" timeOffset="25696.86">11980 3493 0,'0'0'0,"-21"0"0,21-22 16,0 1-16,21 0 16,0 21-16,1 0 0,20-21 15,21 0-15,-20 0 0,-1-1 16,0 1-16,1 0 0,-1 0 15,43-21-15,-43 20 16,-21 1-16,0-21 0,1 21 0,-22 0 16,0-1-16,0 1 15,-22 21-15,-41-21 16,-1 21-16,22 0 16,-21 0-16,-1 0 0,-105 42 15,126-42-15,1 22 0,0-1 16,21 0-16,-22 0 0,43 0 0,0 0 15,0 1-15,0 20 0,0-21 16,21 0-16,1 22 0,-1-1 0,21-21 16,-21 21-16,22-20 0,20 62 15,-21-63-15,-20 22 0,20-22 16,-21 21-16,0 1 0,0-22 16,1 42-16,-22-42 0,0 1 15,0-1-15,0 0 0,-22 0 16,-62 21-16,41-42 0,1 22 15,-21-22-15,-1 0 0,1 0 0,-1 0 16,-63 0-16,64-22 16,20 22-16,1-21 0,-22 0 0,22 0 15,-21-43 1,20 43-16,22-21 0,-21-43 16,21 43-16,-1 0 0,22-64 15,0 63-15,0 1 0,0 0 16,0-1-16,0 22 0,43-21 15,-22 42-15,0 0 0,0 0 16,0 0-16,1 21 0,-1 0 0,42 43 16,-42-22-16,-21-21 0,22 22 15,-1-1-15,-21 0 0,21 43 16,-21-43-16,0 1 0,21 20 16,-21-21-16,0-20 15,0 20-15,21-21 0,0 0 0,22 43 16,-22-64-16,0 0 15,21 21-15,-20-21 0,20 0 16,43 0-16,-43-21 0,0 0 16,64-1-16,-64-20 15,22 21-15,-22 0 0,22 0 16,-22-22-16,0 22 0,22-42 16,-43 41-16,21 1 0,-42-21 15,22 21-15,-22 0 0,0 42 31,0 0-31,0 0 0,-22 0 16,22 22-16,0-22 0,-21 0 16,21 0-16,-21 0 0,21 0 15,0 1-15,0-1 0,0 0 16,0 0-16,0 0 0,0 0 0,0 1 0,21-22 16,-21 21-1,43-21-15,-22 0 0,0 0 16,42-21-16,-41-1 0,-1 1 15,0 21-15,21-21 0,-21 0 16,1 0-16,20 0 0,-21-22 0,0 22 16,0 0-16,1-21 0,-22 20 15,21 1-15,-42 42 32,-1 1-17,1-1-15,0 0 0,0 21 16,21-21-16,0 1 0,0-1 15,0 0-15,0 0 0,0 0 16,0 0-16,0 1 0,21-22 16,0 21-16,22-21 0,-22 0 15,0 0-15,21 0 0,22-21 16,-22-1-16,0 1 0,43-21 16,-43 21-16</inkml:trace>
  <inkml:trace contextRef="#ctx0" brushRef="#br0" timeOffset="25998.69">13525 3577 0,'0'0'0,"0"-21"0,-21 21 16,0 21-1,0 0-15,0 1 0,21-1 16,-21 0-16,-1 21 0,1 22 16,0-22-16,0 0 0,0 1 15,21-1-15,-21 0 0,-1 22 0,1-1 16,0 1-16,0-1 0,0 64 15,0-42-15,-1-21 0,1-1 16,0 22-16,0-22 0,0 22 0,0-22 16,-1 1-16,1-1 0,-21 43 15,42-42-15,0-22 0,-21 22 16,0-43-16,21 0 16,21-21-1,0 0-15,-21-42 16,42 20-16,-21-20 0,1 0 15,-1-1-15,21-20 0,-21-1 0</inkml:trace>
  <inkml:trace contextRef="#ctx0" brushRef="#br0" timeOffset="26326.5">13398 3810 0,'0'0'0,"0"-42"0,-21 21 15,0-22-15,0 22 0,21 0 16,-21 0-16,21 0 0,0-1 15,0 1-15,0 0 0,21 21 16,0-21-16,21 21 0,-20 0 16,20 0-16,-21 0 0,21 0 0,43 0 15,-64 0-15,22 0 0,-22 21 16,21 0-16,-21 0 0,0 1 16,-21-1-16,0 0 0,0 0 0,0 21 15,-21-20-15,0-1 0,0 0 16,-21 0-16,-1 0 0,22 0 15,-42 1-15,-22-1 0,43-21 0,-1 0 16,22 21-16,-21-21 16,21 0-16,-1 0 0,44 0 31,-1 0-31,21-21 0,-21 0 16,22 21-16,-22-22 0,21 1 0</inkml:trace>
  <inkml:trace contextRef="#ctx0" brushRef="#br0" timeOffset="26653.31">14160 3577 0,'0'-21'15,"-21"21"1,0 0 0,0 0-16,0 21 0,0-21 15,-1 21-15,1 1 0,0-1 0,0 21 16,0 43-16,0-43 15,-22 64-15,43-43 0,-21 1 16,0 63-16,0-42 0,0-22 16,21 64-16,-22-63 15,1-1-15,0 64 0,21-85 16,-21 22-16,0 42 0,0-64 16,21 0-16,0-20 15,0 20-15,0-21 0,0 21 16,0-63 15,21 0-31,0 0 0,0-21 0,0-43 16,0 21-16,1 1 0</inkml:trace>
  <inkml:trace contextRef="#ctx0" brushRef="#br0" timeOffset="26956.14">13970 3831 0,'0'0'16,"0"-42"-16,0 0 0,0 20 0,-21-20 15,21 0-15,0 21 0,0-1 0,0 1 16,0-21-16,21 42 0,0-21 16,0 0-16,22-1 0,-22 22 15,21 0-15,0 0 0,1 0 0,-1 0 16,-21 0-16,22 22 16,-1-1-16,-21 0 0,21 21 15,-42-21-15,0 22 0,0-22 0,0 0 16,0 21-16,-84 43 15,41-64-15,22 0 0,-63 22 16,41-43-16,1 21 0,21-21 16,-22 0-16,22 21 0,-21-21 15,63-21 17,0 21-32,0-21 0,22 0 15,-22 21-15</inkml:trace>
  <inkml:trace contextRef="#ctx0" brushRef="#br0" timeOffset="27360.91">14732 3514 0,'0'0'0,"-21"21"16,0 0-16,-1 0 15,1 0-15,0 1 0,0 20 16,0-21-16,0 21 0,-1-20 0,22-1 15,-21 21-15,21-21 0,0 0 16,0 1-16,0-1 0,0 0 0,43 0 16,-22 0-16,0-21 15,0 0-15,0 0 0,43 0 16,-43 0-16,21 0 0,-21-21 16,22 0-16,-22 0 0,21-22 15,-21 1-15,1 21 0,-22-43 16,0 22-16,0 0 15,0 21-15,-22-1 0,1 1 16,0 0-16,-42-21 0,41 42 16,-20 0-16,0 0 0,21 0 15,-1 0-15,-62 42 16,63-21-16,-1-21 0,22 21 0,0 1 16,0-1-16,22 0 15,-1-21-15,0 0 16,0 0-16,21 0 0,-20 0 15</inkml:trace>
  <inkml:trace contextRef="#ctx0" brushRef="#br0" timeOffset="27733.69">14965 3641 0,'0'-21'0,"0"42"0,21-64 16,-21 22-16,0 0 0,21 0 15,-21 0-15,21 0 16,0-1-16,1 1 0,-1 21 0,0-21 15,0 21-15,0 0 0,0 0 16,1 0-16,20 0 0,-21 0 0,0 21 16,22-21-16,-22 43 0,21-22 15,-21 0-15,22 42 0,-22-20 16,0-22-16,-21 42 16,0-20-16,0-1 15,0-21-15,0 0 0,0 1 0,-21-1 16,0-21-1,-1 0-15,1 0 16,21-21-16,0-1 16,0 1-16,0 0 0,0 0 15,0 0-15,0-22 0,21 22 0,1-21 16,-1 21-16,-21 0 0,21-22 0,0 22 16,0 0-16,0 0 0,1-22 15,-1 22-15,0 0 0,0 0 0,21 0 16,-20 0-16,20-1 0</inkml:trace>
  <inkml:trace contextRef="#ctx0" brushRef="#br0" timeOffset="27999.54">16235 3048 0,'0'-21'0,"0"42"0,21-42 16,-21 0-16,-21 21 31,0 21-15,-1 0-16,1 21 0,0-20 0,0 20 15,0 0-15,0 22 0,-22 42 16,43-64-16,-21 21 0,0-20 16,0-1-16,21 0 0,0 43 15,-21-43-15,21-20 0,0-1 16,0 0-16,0 0 0,0 0 0,0 0 16,21-21-16,0 0 15,0 0-15,21 0 16,-20 0-16,-1 0 0,21-21 0,-21 0 15,22 0-15,-22 0 0,0 0 0,21-22 16</inkml:trace>
  <inkml:trace contextRef="#ctx0" brushRef="#br0" timeOffset="28194.43">15917 3323 0,'0'0'16,"-21"0"-16,0 0 15,21 21-15,21-21 16,0 0 0,0 0-16,1 0 0,-1 0 0,21 0 15,-21 0-15,22 0 0,41 0 16,-41-21-16,-22 21 0,42-21 16</inkml:trace>
  <inkml:trace contextRef="#ctx0" brushRef="#br0" timeOffset="28676.15">18373 3133 0,'0'0'0,"0"-21"0,21-1 0,0 1 16,0-21-16,0 21 0,-21 0 15,0 42 1,0 0 0,0 0-16,0 0 0,-21 22 15,0-22-15,-21 85 16,20-64-16,1 21 0,0-20 0,0 20 16,0-20-16,-22 62 15,22-62-15,-21-1 0,21 22 16,0-43-16,21 21 0,0-21 15,0 0-15,0 1 0,0-1 16,21-21 0,0 0-16,0 0 0,43-21 15,-22 21-15,-21-22 0,43-20 16</inkml:trace>
  <inkml:trace contextRef="#ctx0" brushRef="#br0" timeOffset="28888.03">18034 3535 0,'0'0'0,"0"21"15,-21-21-15,42 0 47,0 0-47,0 0 0,0 0 0,1 0 16,20 0-16,0 0 0,1 0 0,-1 0 15,0 0-15,1 0 0,-1 0 16,0-21-16,-21 21 0,22 0 0</inkml:trace>
  <inkml:trace contextRef="#ctx0" brushRef="#br0" timeOffset="29293.8">18669 3598 0,'0'0'0,"0"22"0,-21-22 0,21 21 15,21-21 17,0 0-32,0 0 15,0 0-15,43-21 0,-22 21 16,-21-22-16,22 22 0,-22-21 16,0 0-16,0 21 0,0-21 15,1 0-15,-22 0 0,21-1 16,-21 1-16,0 0 0,0 0 15,-21 21-15,-1-21 0,-20 21 16,0 0-16,21 21 0,-43 21 16,43-21-16,0 22 15,-22-22-15,22 0 0,0 21 0,0 1 16,21-1-16,0-21 0,0 0 16,0 1-16,0-1 15,0 0-15,21 0 0,21-21 16,-20 0-1,-1 0-15,0 0 0,0 0 0,21 0 16,-20 0-16,-1 0 0,21 0 16,-21 0-16,22-21 0,-22 0 15,63-22-15</inkml:trace>
  <inkml:trace contextRef="#ctx0" brushRef="#br0" timeOffset="30069.38">19325 3429 0,'0'0'0,"0"-21"0,21 21 15,-21-21-15,21 21 0,1 0 16,-1 0-16,0 0 0,21 0 16,-21 0-16,1 0 0,-1 0 0,0 21 15,0-21-15,0 21 0,0 0 16,1 22-16,-22-22 0,0 0 0,0 42 16,0-41-16,0 20 15,-22-21-15,1 0 0,0 0 16,-21 22-16,-1-43 0,22 21 15,0 0-15,0-21 0,0 0 16,0 0-16,42 0 31,0-21-31,0 0 16,0 0-16,0-1 0,22 1 16,-22 0-16,21-21 0,-21 21 15,22-22-15,-1 1 0,22-43 16,-43 64-16,21-21 0,-21 21 15,0-1-15,-21 1 0,0 42 32,-21 1-32,0-1 0,0 21 15,0-21-15,0 22 0,-1-22 0,1 21 16,21-21-16,0 22 0,-21-1 16,21-21-16,0 0 0,42 43 15,-20-64 1,-1 21-16,21-21 0,-21 0 0,85 0 15,-85 0-15,22 0 16,-22 0-16,21 0 16,-21-21-16,43-22 0,-43 22 15,21-21-15,-21 0 0,1-1 16,-1 1-16,21-64 16,-21 43-16,0-1 0,22-42 15,-22 64-15,0 0 0,-21-22 16,0 43-16,21 0 0,-21-22 15,0 65 1,0-1 0,-21 0-16,0 0 0,0 64 15,0-43-15,-1 0 0,1 22 16,0-22-16,0 22 0,-21 42 16,42-64-16,-22 0 15,1 22-15,21-22 0,0-21 16,0 0-16,0 22 15,0-22-15,0 0 0,21-21 16,1 0-16,-1 0 0,0 0 0,0 0 16,0 0-16,22 0 0,-22 0 15,85-63-15,-64 41 16,-21 1-16,21 0 16,-20 0-16,-1 0 0</inkml:trace>
  <inkml:trace contextRef="#ctx0" brushRef="#br0" timeOffset="30316.24">20172 3260 0,'0'-21'0,"0"42"0,0-64 16,21 22-1,0 21-15,0 0 16,0-21-16,1 21 0,20 0 0,21-21 15,-20 21-15,-1-21 16,22 21-16,-22-21 16,0 21-16,-21 0 0,1 0 15,-1 0-15,0-22 0,-42 22 16,-22 0 0</inkml:trace>
  <inkml:trace contextRef="#ctx0" brushRef="#br0" timeOffset="31432.11">2032 5398 0,'0'0'0,"0"-22"16,-21 22 0,0 0-16,21 22 15,-22-1-15,1 21 0,0-21 16,0 22-16,0 20 0,0-21 0,-1 22 16,1-22-16,0 22 0,0-22 15,-21 22-15,20-22 0,1 0 16,0 1-16,0-1 0,21-21 15,-21 21-15,0 22 16,21-43-16,21-21 31,0-21-31,0 0 0,0 0 16,0-1-16,1-20 0,20 0 0,-21-1 16,0 1-16,0 0 0,43-85 15,-43 63-15,0 22 0,22-85 16,-43 85-1,0-22-15,21 22 0,-21 21 0,21-22 16,-21 1-16,0 21 16,0 42-1,0 0-15,0 0 0,0 22 16,0-1-16,0 0 0,0 1 0,0 20 16,0 43-16,0-43 15,-21-20-15,21 20 0,0-20 16,0-1-16,0 0 0,-21-21 15,21 22-15,0-22 0,0 0 0,0 0 16,0 0-16,0 1 0,-22-44 47,22 1-47,-21 0 0</inkml:trace>
  <inkml:trace contextRef="#ctx0" brushRef="#br0" timeOffset="32625.94">1545 5863 0,'0'0'0,"-21"0"0,0 0 16,21 21-1,21-21 1,0 0-16,0 0 0,22 0 16,-1 0-16,0 0 15,1 0-15,-1 0 0,43-21 16,-43 0-16,0 0 0,22 0 15,-1 0-15,-20-1 0,20-20 0,1 21 16,-1-21-16,1 20 0,-1-20 16,1 0-16,-22-1 0,0 22 0,22-63 15,-43 62-15,0-20 16,-21 21-16,21 0 0,-21 0 0,-21 21 31,0 0-31,0 21 0,0 0 16,-1 21-16,22-21 15,0 22-15,-21-22 0,0 21 0,21 1 16,-21-1-16,21 21 0,0-20 16,-42 41-16,42-41 15,-22-1-15,22 0 0,0 1 0,0-1 16,0-21-16,0 22 16,0-22-16,0 0 0,0 0 0,0 0 15,22-21-15,20 0 16,-21 0-16,21 0 15,1-21-15,-22 21 0,42-42 16,-20 21-16,-22-22 0,42-20 16,-41 20-16,20-20 0,-21 21 15,0-22-15,0 22 0,22-64 16,-22 64-16,-21-1 0,21 1 16,-21 0-16,21 20 0,-21 1 15,0 0-15,0 0 0,0 42 31,-21-21-31,21 21 16,-21 0-16,21 22 0,0-22 16,-21 21-16,0 1 0,21-1 0,-22 0 15,22 1-15,-21-1 0,21 0 16,0 22-16,0 20 0,0-62 16,0 20-16,0-21 0,0 21 15,0-20-15,0 20 16,21-21-16,1-21 0,-1 0 15,0 0-15,0 0 0,0 0 16,0 0-16,22 0 0,20-42 16,-42 21-16,22-1 0,41-20 15,-62 0-15,20-1 0,0-20 16,-21 42-16,1-43 16,-22 43-16,0 0 15,-22 21 1,1 0-16,0 0 0,0 21 0,0 0 15,0 0-15,21 1 16,-22-1-16,22 0 0,0 0 0,0 0 16,0 22-16,0-22 15,22 0-15,-1 0 0,-21 0 16,21 0-16,0 22 0,0-22 16,0 21-16,1-21 15,-1-21-15,-21 22 16,21-22-16,0 0 0,21 0 15,-20 0-15,-1 0 16,0 0-16,0-22 0,0 1 0,22 0 16,-22 0-16,0 0 0,0 0 15,0-22-15,0 22 0,22-106 16,-22 106-16,-21-21 16,21 20-16,-21 1 0,21 0 15,-21 0-15,0 42 31,0 0-31,0 0 0,0 1 0,-21 20 16,21-21-16,-21 21 0,21 1 16,-21-22-16,21 0 0,0 21 0,0-20 15,0 20-15,0-21 16,0 0-16,21 0 16,0-21-1,0 0-15,0 0 0,1-21 16,-1 0-16,21-21 15,-21 21-15,0-1 0,22-41 16</inkml:trace>
  <inkml:trace contextRef="#ctx0" brushRef="#br0" timeOffset="32815.83">4127 5313 0,'0'0'0,"-63"0"31,42 0-31,0 0 0,-1 0 79</inkml:trace>
  <inkml:trace contextRef="#ctx0" brushRef="#br0" timeOffset="33015.72">2582 5525 0,'0'0'0,"-21"0"0,0 21 0,-21-21 16,42 21-16,21-21 31,21 0-31,-21 0 0,22 0 15,-1 0-15,21 0 0,-20-21 16,63 0-16,-43 21 0,22-22 16</inkml:trace>
  <inkml:trace contextRef="#ctx0" brushRef="#br0" timeOffset="33651.35">4466 5376 0,'0'0'15,"-21"-21"-15,0 0 16,0 21-16,-1 0 0,1 0 16,0 0-1,0 21-15,21 0 0,0 1 16,-21-1-16,21 0 0,-21 0 15,21 64-15,0 148 32,-22-191-32,22 0 0,0 1 15,0-1-15,0 21 0,0-20 16,0-1-16,0-21 16,0 0-16,0 1 0,0-1 15,-21-21 1,21-21-1,0-1-15,0 1 16,0 0-16,0 0 0,0-21 16,0 20-16,0 1 0,21 0 0,1-21 15,-1 21-15,0-1 0,0 1 16,21 0-16,-20 0 0,20 0 16,43 21-16,-43 0 0,0 0 15,-21 0-15,22 0 0,-1 0 16,-21 21-16,22 0 0,-22 0 0,0 22 15,0-1-15,0 0 0,-21-21 16,0 1-16,0-1 0,-42 21 16,21-21-16,-22 0 0,1 1 0,0-1 15,-43 0-15,43 0 0,-1-21 16,-41 21-16,63-21 16,-22 0-16,22 0 0,0 0 0,21-21 15,0 0 1,0 0-1,21 0-15,0-1 0,22 22 16,-22-21-16,0 0 0,21 21 16,-21-21-16,22 0 0,-22 0 0</inkml:trace>
  <inkml:trace contextRef="#ctx0" brushRef="#br0" timeOffset="34358.94">4953 5821 0,'21'-21'15,"-42"42"-15,84-63 0,-20 42 0,-22-22 0,21 1 16,-21 21-16,1 0 0,-1 0 15,-21 21 1,0 1-16,0-1 0,0 0 16,0 0-16,0 0 0,0 22 15,-21-22-15,21 0 0,0 21 16,0-21-16,0 1 0,-22 20 0,22-21 16,0 0-16,0 0 0,0 1 15,0-1-15,0 0 0,0 0 16,22-21-16,-1 0 15,0 0-15,0 0 0,0 0 16,0-21-16,1 21 0,-1-21 16,21 0-16,-21-1 0,22-41 15,-1 21-15,-21 20 0,0-20 16,22 0-16,-22-1 0,42-62 16,-63 83-16,0 1 15,21 21-15,-21 21 16,0 1-1,-21-1-15,21 0 0,0 21 0,-21-21 16,21 22-16,-21-22 0,21 21 16,0-21-16,0 1 0,0 20 0,0-21 15,0 0-15,0 0 0,21-21 16,0 22-16,0-1 0,1-21 0,-1 0 16,0 0-16,42 0 15,-20 0-15,-22-21 0,21-1 16,-21 1-16,22 0 0,-22 0 0,0 0 15,21-22-15,-20 1 0,20-64 16,-21 43-16,0-1 0,0 1 16,1-1-16,-1 1 0,0-1 0,0-42 15,-21 64-15,0 21 0,0 0 16,0 0-16,0 42 16,0 0-16,-42 21 15,21 1-15,-1-1 16,1 0-16,0 22 0,0-1 15,0 43-15,0-42 0,21-1 16,0-21-16,0 1 0,0-1 16,0 0-16,0 22 0,0-43 0,0 0 15,0 22-15,21-22 16,0-21 0,0 0-16,0 0 0,0-21 15,1 21-15,-22-22 0,21 1 16,-21 0-16,21-21 0</inkml:trace>
  <inkml:trace contextRef="#ctx0" brushRef="#br0" timeOffset="34516.86">5821 5779 0,'-21'0'0,"42"0"0,-64 0 0,65 0 47,-1 0-47,0 0 0,21 0 15,1 0-15,-1 0 0,0 0 0,-21 0 16,22 0-16,-1 0 0,0 0 0,1-22 16</inkml:trace>
  <inkml:trace contextRef="#ctx0" brushRef="#br0" timeOffset="35135.94">6540 5821 0,'0'0'0,"0"21"0,-21-21 0,21 21 16,21-21 15,1 0-31,-1 0 0,0 0 0,0 0 16,0-21-16,0 21 16,1-21-16,-1 0 0,0 0 0,-21-1 15,0 1-15,0 0 0,0 0 16,0 0-16,0 0 0,0-1 15,0 1-15,-21 21 0,0 0 16,-1 0-16,1 21 16,-42 43-16,42-22 15,-1 1-15,1-22 0,21 21 0,-21 0 16,21 1-16,0-22 0,-21 21 16,21-21-16,0 22 0,0-22 0,0 0 15,21 0-15,0 0 16,0-21-16,1 22 0,-1-1 0,63-21 15,-62 0-15,20 0 0,0 0 16,1 0-16,-1-21 0,43-22 16,-22 22-16,-21 0 0,1 0 0,-1-22 15,0 1-15,1 0 0,-22 21 16,21-43-16,-21 22 0,1 21 0,-22-22 16,0 22-16,0-21 0,0 21 15,-22 42 1,1 0-16,21 0 15,-21 0-15,0 22 0,21-22 0,0 21 16,0-21-16,0 22 0,0-22 16,0 42-16,0-42 0,0 1 15,21-1-15,-21 0 0,0 0 0,0 0 16,0 0-16,0 1 16,0-1-16,0 0 15,-21-21-15,0 0 16,0 0-16,-1 0 0,1 0 15,0 0-15,0 0 0,-21-42 16,20 42-16,22-22 0,0 1 0</inkml:trace>
  <inkml:trace contextRef="#ctx0" brushRef="#br0" timeOffset="35858.94">8996 6075 0,'21'-21'16,"0"21"-16,0-21 15,0-1-15,1 1 0,-22 0 0,21 0 16,-21 0-16,21 0 0,-21-43 16,0 22-16,-21-22 15,0 22-15,-1 21 0,1-22 16,0 22-16,-21 0 0,21 0 15,-22 0-15,1 21 0,0 0 0,-1 0 16,1 0-16,0 21 0,-1 0 0,1 0 16,0 22-16,20-1 0,-20 0 15,21 1-15,-43 41 0,43-20 16,21-22-16,0 0 0,-21 1 16,21-22-16,0 42 0,0-41 15,42 41 1,-20-63-16,-1 0 0,0 21 15,0-21-15,21 0 0,-20 0 0,20 0 16,-21-21-16,21 21 0,1-21 0,-22 0 16,21 0-16,1-22 0,-22 22 15,21-21-15,-21 21 0,22-22 0,-22 1 16,0 0-16,0-1 0,-21 1 0,21 21 16,-21 0-16,0-1 0,21 1 15,-21 42 1,-21 1-16,0 20 15,21-21-15,-21 0 0,21 22 0,0-22 16,0 21-16,0-21 0,0 22 16,0-22-16,0 0 0,0 0 0,0 0 15,0 22-15,0-22 16,21-21-16,0 21 0,0-21 16,1 0-16,-1 0 15,0 0-15,21 0 0,-21 0 16,1-21-16,-1 21 0,0-21 0,0-1 0</inkml:trace>
  <inkml:trace contextRef="#ctx0" brushRef="#br0" timeOffset="36275.98">9356 6011 0,'0'0'0,"0"-21"15,0 0-15,0 0 16,0 0-16,0 0 16,0-22-16,42 22 15,-21 0-15,43 0 16,-43 0-16,0 21 15,21 0-15,-21 0 0,22 21 16,-22 0-16,21 0 0,-21 0 16,1 22-16,20-22 0,-21 0 0,0 21 15,22 1-15,-22-1 16,-21 0-16,0-21 0,0 1 16,0-1-16,0 0 15,-21 0-15,-1-21 0,1 0 16,0 0-16,0 0 15,21-21 1,0 0-16,0 0 0,0-1 16,0 1-16,0 0 0,0-21 15,0 21-15,0-1 0,21-20 0,21 0 16,-20 21-16,-1-1 16,0 1-16,0 0 0,0 0 0,22 0 15,-22 21-15,0-21 0,21 21 0,-21 0 16,22-22-16,-22 22 0,42 0 15,-41 0-15,-1 0 0,-21 22 16,0-1 0,0 0-16,0 0 0</inkml:trace>
  <inkml:trace contextRef="#ctx0" brushRef="#br0" timeOffset="36609.62">10266 5990 0,'0'0'0,"21"106"31,0-106-31,0 0 0,0 21 16,1-21-16,-1 0 0,0 0 15,0 0-15,85-21 16,-85 0-16,21 0 0,22 0 16,-43-22-16,21 1 15,-20 21-15,-22-22 0,0 22 0,0-21 16,0 21-16,0 0 0,0-1 0,-22 22 16,1 0-1,-21 0-15,21 0 0,-22 22 0,22-1 16,-21 0-16,21 0 0,-22 21 15,1 22-15,21-22 0,0-21 16,0 22-16,21-22 0,0 0 0,0 21 16,0 1-16,0-22 15,21 0-15,0 0 0,0-21 0,0 21 16,85-21-16,-85 0 16,64 0-1,-22 0-15,-20 0 0,63-21 16,-43 0-16,-21 0 0,22 0 0</inkml:trace>
  <inkml:trace contextRef="#ctx0" brushRef="#br0" timeOffset="38446.17">12319 5673 0,'0'0'0,"0"-21"15,0-1-15,21 1 16,-21 0 0,21 0-16,-21 0 15,0 0-15,21 21 0,1-22 0,-1 22 16,0 0-1,0-21-15,0 21 0,0 0 16,1 0-16,-1 21 0,-21 1 16,21-1-16,-21 0 0,0 0 15,21 21-15,-21 1 0,21-1 0,-21 0 16,0 1-16,0-22 0,0 21 0,0 1 16,0-22-16,0 21 0,0-21 15,0 0-15,0 1 0,0-1 0,-21 0 16,0-21-16,0 0 15,21-21 17,0 0-32,0-1 0,0 1 15,0 0-15,0 0 0,21-21 16,0-1-16,21-20 0,-42-1 16,22 22-16,20 0 0,0-22 15,22 1 1,-22 20-16,-21 22 0,85 0 15,-85 21-15,22 0 0,-22 21 16,0-21-16,0 21 0,0 64 16,0-64-16,-21 21 0,22 22 0,-22-22 15,0 1-15,21 20 16,-21-21-16,0-20 0,0 20 0,0-21 16,0 0-16,0 0 0,-21-21 15,21 22-15,-22-22 0,22 21 16,0-42 15,0-1-31,0 1 0,22 0 0,-1-21 16,0 21-16,0-22 0,0 1 0,22 0 15,-1-1-15,0 1 0,1 0 16,-1-1-16,43-20 0,-43 20 16,0 22-16,-21 0 0,22 21 15,-22 0-15,21 0 0,-42 21 16,0 0-16,0 22 15,0-22-15,0 21 0,0 1 16,0-1-16,0 0 0,0 1 0,0-1 16,0-21-16,0 21 0,0-20 15,0-1-15,0 0 0,21 42 16,1-63-16,-1 0 0,0 22 16,0-22-16,0 0 15,0 0-15,1 0 0,20 0 0,-21-22 16,21 1-16,1 0 0,-22 0 15,64-21-15,-43-1 0,64-63 16,-85 64 0,0 0-16,21-22 0,-20 22 15,-22 0-15,0 20 16,-22 22 0,1 22-1,0-1-15,0 21 0,0-21 16,0 22-16,-1-1 0,1 21 15,21-20-15,0-1 0,0 22 16,0-43-16,0 0 0,0 21 16,21-21-16,1 1 15,20-22-15,-21 0 0,0 0 0,22 0 16,-22 0-16,21 0 0,0 0 0,-20-22 16,20 1-16,-21 21 0,21-21 15,1 0-15,-22-21 0,0 20 16,21-20-16,-20 21 0,-1-21 0,-21-1 15,21 1-15,-21 0 0,21 20 16,-21-41-16,0 42 0,0 0 16,0 42-1,-21 0 1,0 0-16,21 21 0,-21-20 0,21 20 16,0-21-16,0 21 0,0 1 15,-22-22-15,22 21 0,0-21 16,0 1-16,0-1 0,0 21 15,0-21-15,22-21 0,-1 21 16,0-21-16,0 0 0,21 0 16,1 0-16,-22 0 0,21-21 15,1 0-15,-1 21 0,43-63 16,-43 41-16,21-20 0,43-43 16,-63 43-16,41-43 15,-63 43-15,1 0 16,-1-1-16,-21 22 0,0 0 0,0 0 15,0-21-15,-21 42 0,-1 0 16,-20 0-16,21 0 0,0 21 16,-43 21-16,43-21 15,0 0-15,21 64 0,0-43 16,0-20-16,42 62 0,-21-41 16,1-1-16,-1-21 0,0 21 15,0-20-15,-21 20 0,0-21 16,0 0-16,0 0 15,-21-21-15,0 0 16,0 0-16,-1 0 0,22-21 16,0 0-1,0 0-15,0 0 0,0 0 0,43-22 16,-22 22-16,0-21 0,21-1 16,1 1-16</inkml:trace>
  <inkml:trace contextRef="#ctx0" brushRef="#br0" timeOffset="38680.03">16277 5059 0,'0'0'0,"0"21"31,-21 0-31,0 0 0,0 22 0,-22-1 16,22 0-16,-42 43 0,41-21 16,-41 41-1,21-41-15,20-1 0,1-20 0,0 20 16,0-20-16,21-1 0,0 0 15,0-21-15,0 22 0,0-1 16,0-21-16,0 0 0,21-21 16,0 0-16,0 0 0,1 0 15,-1 0-15,0 0 0,0-21 0,0-21 16,0 21-16</inkml:trace>
  <inkml:trace contextRef="#ctx0" brushRef="#br0" timeOffset="38831.98">15917 5461 0,'-42'0'0,"84"0"0,-105-21 16,42 0-16,-1 21 0,1 0 0,21-21 16,0-1-1,21 22-15,1-21 16,-1 21-16,21-21 0,0 0 0,22 21 16,-1-21-16,1 0 0,21-1 0,-1 1 15</inkml:trace>
  <inkml:trace contextRef="#ctx0" brushRef="#br0" timeOffset="39127.99">17611 4572 0,'0'0'0,"0"-21"16,-22 21-16,-20 0 16,21 0-16,-21 21 0,20 0 15,-20 22-15,-21-1 0,20 21 16,-20 1-16,20-1 0,-20 22 15,21 0-15,-22-1 0,1 22 0,20-21 16,-84 105-16,64-84 0,20 0 16,-20-21-16,21-1 0,-1 1 15,-20 0-15,20-1 0,1 1 0,0 0 16,-1-1-16,-20 1 0,21-21 0,-1 20 16,-41 43-16,20-84 15,22 20-15,-43 1 16,22-22-16,20-21 0,-20 21 15,20-20-15,22-22 0,0 0 0,21-22 16</inkml:trace>
  <inkml:trace contextRef="#ctx0" brushRef="#br0" timeOffset="40987.82">17568 5652 0,'0'0'0,"-21"-64"32,0 64-32,0 21 31,0 0-31,-1 1 0,22-1 0,-21 0 0,0 21 16,0-21-16,0 1 15,0 41-15,-1-21 0,-20 1 16,42-22-16,0 0 0,-21-21 15,21 21-15,-21-21 0,21-21 32,0 0-17,0 0-15,0 0 0,21-1 16,0 1-16,-21-21 0,21 0 0,0 20 16,1-20-16,-1 0 15,0-1-15,0 1 0,0 21 0,0-21 16,1 20-16,-1 1 0,0 21 0,0 0 15,0 0-15,-21 21 16,21 1-16,-21-1 0,22 42 16,-22-20-16,21-22 0,-21 21 15,21 0-15,-21-20 0,0 41 16,21-21-16,-21-20 0,21-1 0,-21 0 16,21 0-16,1-21 15,-1 0-15,0 0 0,21 0 16,-21 0-16,1-21 0,-1 0 15,0 0-15,0-1 0,0 1 16,43-42-16,-43 42 0,21-22 16,-21 1-16,22 0 15,-22 20-15,42-41 0,-41 21 16,-1 42-16,0-43 0,-21 64 31,0 1-31,0-1 0,0 0 0,0 21 16,0-21-16,0 22 0,0-1 15,0-21-15,0 22 0,0 20 16,0-42-16,0 22 0,0-1 16,21-21-16,0-21 0,22 21 15,-22-21-15,0 0 0,42 0 16,-20 0-16,-1 0 0,0 0 16,1 0-16,-1 0 0,85-63 15,-85 42-15,1-22 16,20-20-16,-42 20 15,22-41-15,-43 41 0,0 1 16,0 21-16,0 0 0,0 0 0,0-1 16,-21 1-16,-1 21 0,1 0 15,0 0-15,-21 0 0,21 0 0,-22 0 16,-20 43-16,20-1 16,-20 21-16,21-20 15,20-22-15,1 21 0,0 43 16,21-64-16,0 0 0,0 22 0,0-22 15,0 0-15,0 0 16,21 0-16,0-21 0,1 0 0,-1 0 16,0 0-16,42 0 15,-41 0-15,-1-21 0,42-21 16,-42 21-16,22-22 0,-22 22 16,0-21-16,0-1 0,0 22 0,1-21 15,-1 0-15,0-1 0,-21 22 0,0 0 16,21 0-16,-21 0 0,0 42 31,0 0-31,0 0 16,0 0-16,0 0 0,0 22 0,0-22 15,0 42-15,0-41 16,0-1-16,0 0 0,0 0 16,21 0-16,22 22 0,-22-22 15,0-21-15,0 0 0,0 21 16,22-21-16,-22 0 0,63 0 15,-41 0-15,20-21 0,22 0 16,-22-1-16,-20-20 0,-1 21 16,0-21-16,-20-1 0,41-20 15,-42 20-15,-21 1 0,0-21 16,0 41-16,-21-20 16,0 42-16,0 0 0,-64 0 15,43 0-15,-1 21 16,1 0-16,0 22 0,21-22 15,-43 64-15,43-64 0,0 21 16,21-21-16,-21 22 0,21-22 16,0 0-16,0 0 0,0 0 0,21 0 15,0-21-15,0 22 0,21-22 0,-20 0 16,20 0-16,0 0 0,-21 0 16,22 0-16,41-22 0,-41-20 15,-22 21-15,21 0 16,-21-22-16,22 1 0,-1-64 15,-21 64-15,0-22 0,1 22 0,-1-21 16,0 20-16,0-20 0,0 20 16,-21-41-16,0 63 0,0-22 15,0 22 1,0 42-16,-42 22 16,21-1-16,0 0 15,-22 1-15,22-1 0,0 0 16,0 43-16,0-43 0,21 22 0,0-22 15,-22 0-15,22 1 0,0-1 16,0-21-16,0 22 0,22-22 16,20 21-16,-21-21 0,0 0 15,0-21-15,1 0 0,20 0 16,-21 0-16,43-21 0,-22 0 16,-21 0-16,21 0 0,-20-22 15,20 22-15,-21-21 0,21 0 16,-20-1-16,20-20 0,-42 42 15,0-1-15,21 1 0,-21 42 16,-42 22 0,21-22-16,21 0 0,-22 21 15,22-20-15,-21-1 0,21 42 16,0-42-16,0 1 0,0-1 0,0 0 16,0 0-16,21-42 31,1 0-16</inkml:trace>
  <inkml:trace contextRef="#ctx0" brushRef="#br0" timeOffset="41148.82">20637 5334 0,'0'0'0,"-21"-21"0,0 21 16,-21-21-16,21 0 15,-1 21 1,22-22-16,22 1 15,-1 21 1,21-21-16,-21 21 0,0-21 16,22 0-16,-1 21 0</inkml:trace>
  <inkml:trace contextRef="#ctx0" brushRef="#br0" timeOffset="41395.76">21124 4911 0,'0'0'0,"0"21"31,0 0-31,-21 21 0,0-20 0,0 20 0,-43 43 16,43-22-16,-21-21 0,-22 64 16,43-63-1,-21-1-15,-1 85 0,43-85 16,-21 1-16,21 20 0,-21-21 16,21 1-16,0 20 0,0-20 15,21-22-15,0 0 16,-21 0-16,22-21 0,-1 0 15,0 0-15,-21-21 16,0 0-16,0 0 0,0-22 16,0 22-16</inkml:trace>
  <inkml:trace contextRef="#ctx0" brushRef="#br0" timeOffset="42773.8">20680 5652 0,'42'42'0,"-84"-84"0,21 20 0,-1 22 0,1-21 0,-21 0 16,42 0-16,21 21 15,0-21 1,0 21-16,22 0 0,-1 0 0,22-21 15,63 21-15,-64 0 16,-21-22-16,22 22 0,-1-21 0,1 21 16,21 0-16,-43 0 0,-21 0 15,0 0-15,-21 21 16,-21 1 0,0-1-16,0 0 15,0 0-15,-1 0 0,1 0 16,0 1-16,0-1 0,-21 42 0,42-42 15,0 1-15,0-1 16,0 0-16,0 0 0,0 0 16,0 0-16,42-21 0,-21 0 15,0 0-15,22 0 0,-1 0 16,0 0-16,1 0 0,84-63 16,-85 42-16,0-43 15,1 22-15,-22 0 0,-21-22 16,0 43-16,0-21 15,0 20-15,-21 1 0,-1 21 0,-83-42 16,62 42-16,1 0 16,0 0-16,-1 0 0,1 21 15,0 0-15,20 0 16,1 1-16,21-1 0,-21 0 0,21 21 16,0 1-1,0-22-15,21 0 0,22 21 16,-22-21-16,21-21 0,-21 22 0,22-22 15,-1 0-15,0 0 0,22 0 16,-22 0-16,0 0 0,1-22 16,-1 22-16,-21-21 0,43-42 15,-43 42-15,0-22 0,21-20 16,-42 42-16,22-22 16,-22 22-16,21 21 0,-21-21 15,21 21 1,0 0-16,0 0 0,0 0 15,1 0-15,-1 21 0,-21 0 16,21 0-16,0 1 0,-21 20 16,21 21-16,-21-41 15,0 20-15,0-21 0,0 21 0,0-20 16,0-1-16,0 0 0,0 0 0,0 0 16,0 0-16,0-42 31,0 0-16,0 0-15,0 0 16,21 0-16,1-1 0,-1-20 0,0 21 16,0-21-16,0-1 0,22 22 15,-22-21-15,0 21 0,64-43 16,-43 64-16,-21 0 0,0-21 16,0 21-16,1 0 0,20 0 15,-21 0-15,-21 21 16,0 0-16,0 0 15,0 1-15,0-1 0,0 0 16,0 0-16,0 0 0,0 0 16,0 1-16,0-1 0,0 0 15,0 0-15,0 21 0,21-42 16,0 22-16,22-1 0,-22-21 16,21 0-16,-21 0 0,22 0 0,20 0 15,-20 0-15,-22 0 16,21-21-16,-21-1 0,43-20 15,-22 0-15,-21 21 0,0-22 16,1 22-16,-1-21 0,21-1 16,-21 22-16,-21 0 0,0 0 15,-21 42 17,0 0-17,0 0-15,0 22 0,-1-22 16,1 64-16,0-43 0,0 0 15,21 1-15,-21 20 0,0-21 16,-1 64-16,22-42 0,-21-22 16,-21 85-16,21-63 15,21 20-15,-21-20 0,-1 20 0,1 1 16,0 0-16,0-22 0,0 22 0,-22 0 16,1 84-16,0-84 15,-1-1-15,-20 86 16,42-107-16,-22 22 0,1 42 15,21-64-15,-64 128 16,64-149-16,0 0 0,-21 1 16,20-22-16,-20 0 0,0-21 15,-1 0-15,22 0 0,0 0 0,0-21 16,0-21-16,0-1 0,-1-41 16,22 20-16,0 1 0,0-86 15,0 65-15,22-1 0,-1-21 16,21 22-16,22-22 15,63-64-15,-64 86 0,1-1 16,84-84-16,-64 105 0,1-20 16,-21 41-16</inkml:trace>
  <inkml:trace contextRef="#ctx0" brushRef="#br0" timeOffset="42911.75">23326 6202 0,'-22'0'16,"1"21"-16,0-21 15,0 0-15,21 21 16,-21-21-16,0 21 0,-1-21 16,1 0-16,0 22 0,0-22 15,0 21-15</inkml:trace>
  <inkml:trace contextRef="#ctx0" brushRef="#br0" timeOffset="45111.66">19198 5271 0,'0'-22'0,"-21"44"63,0-1-47,0 0-16,21 0 0,0 0 0,0 0 15,-22-21-15,1 43 0,21-22 16,0 0-16,0 0 15,0 0-15,0 1 0,-21-1 16,21 0 0,0-42 31,0 0-47,0-1 15,0 1 1,21 0-16,-21 0 0,21 0 15,-21 0-15,22-1 0,-1 22 0,0-21 16,0 0-16,0 0 0,43-21 16,-22 42-16,-21 0 15,0 0-15,1 0 0,-1 0 16,0 0-16,0 0 0,0 0 0,-21 21 16,21 0-16,-21 0 0,0 0 0,0 22 15,0-22-15,0 0 16,-21 21-16,0-21 0,-21 43 15,21-43-15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E79E-C9B7-4D15-8AD3-E5AFADB0C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A654F-02F4-4AB7-B6F9-B807873A0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EA3AC-FED2-4AEC-ABC3-D34033AF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502B-9EA5-4DC5-91CD-A5632FA29415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C85EA-3C6F-4856-9E3B-28423566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9EF12-3B21-4AEA-9404-93BF7943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0C32-EAD4-42B2-8236-0D9E13C10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29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D86F-21D4-4588-B982-EFAF22CF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3284A-4CD1-470C-AA25-34DFA0B28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DA6F4-18B2-42EC-AD95-1B7BCA938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502B-9EA5-4DC5-91CD-A5632FA29415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6AE6D-8133-4384-870D-0D4D90FE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FDD38-F7D9-4796-AFEF-AA55EEE7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0C32-EAD4-42B2-8236-0D9E13C10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37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DFAC0-DE9B-410E-8612-654F35E54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29A13-D018-4798-B71B-3DEA80669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AC8B8-EDBE-470E-99E2-CEDFC252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502B-9EA5-4DC5-91CD-A5632FA29415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95D9B-A82B-429B-92D0-77E07D14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7B245-DC0B-4843-ACE9-3D4927B6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0C32-EAD4-42B2-8236-0D9E13C10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40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E354-33B9-4D9A-AC2E-E2FD4A46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1597F-774E-4AD4-9031-2DD0F1EA5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F64E9-9EFC-402A-AE2C-F3AD2D09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502B-9EA5-4DC5-91CD-A5632FA29415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98DB5-8D7D-42D9-A9D1-A538A2F3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7A755-AD9B-4FE3-8F4F-10C8725B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0C32-EAD4-42B2-8236-0D9E13C10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39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A8CD-E362-4E73-A4E6-51B68F396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BDED6-DC7D-4341-BE67-9A038135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A4F62-5CF0-41A9-B0CB-3B6857F8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502B-9EA5-4DC5-91CD-A5632FA29415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1FB16-7E61-4E85-A918-A3C52CAA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238B0-823D-4689-9E40-CFF56915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0C32-EAD4-42B2-8236-0D9E13C10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37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0171-8CA3-4056-B47D-9D55AC39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2B7D6-08CB-4D04-A18C-3F9EC1536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0F53C-D994-43E3-B52E-32B92EAC0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DBD67-E953-43C5-AAC9-B7576028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502B-9EA5-4DC5-91CD-A5632FA29415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20111-4330-43D6-8529-4D4B7424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C4A3E-6DA6-4162-AB7C-77B7C441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0C32-EAD4-42B2-8236-0D9E13C10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7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776A-A3BE-4138-BCA7-87FC9DBA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FB722-A7DC-4DE2-9588-7C8A7098D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E4C4F-563A-4257-9AE0-3741A8D19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10837-023E-4A74-986C-1D3A271C3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60DE9-EFB5-416D-8F4A-470FF9980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1C6D5-8586-44D2-94A7-115CF4B9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502B-9EA5-4DC5-91CD-A5632FA29415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5DD15-1A79-4E85-A488-FA043D38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03B76-70CF-41D8-B03F-B4D2AEC3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0C32-EAD4-42B2-8236-0D9E13C10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76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C8EC-13EA-4457-9FEA-9B0F003C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F1280-26BA-4C2B-A440-30432B80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502B-9EA5-4DC5-91CD-A5632FA29415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4CE52-809D-4B71-9E20-4C1E02E5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03C48-B369-4232-A2B7-06CCA1EC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0C32-EAD4-42B2-8236-0D9E13C10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32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08249-F084-474A-8C2D-0E1AC730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502B-9EA5-4DC5-91CD-A5632FA29415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1703C-E7A1-4DDA-8C44-5B80C7EC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7BD61-2160-45B3-8D79-8B04A80E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0C32-EAD4-42B2-8236-0D9E13C10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47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F011-2854-4CA5-9773-0B75AFAC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D6395-DD67-413C-AF69-BCAA4D9B7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C167E-C367-4645-88A8-9D401441C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13914-1410-454D-84C3-D249231D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502B-9EA5-4DC5-91CD-A5632FA29415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15CE0-CB27-41F9-942A-F8864566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B8A6E-87B8-43A6-9FB9-CBB91667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0C32-EAD4-42B2-8236-0D9E13C10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75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291C-C20A-41E1-9C60-A2133642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6C91A-139A-40A1-A9FC-E3C8FB638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A3A56-B08C-43B7-9DDF-CCA80424B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1277F-4422-4CD7-9166-FBD4E03C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502B-9EA5-4DC5-91CD-A5632FA29415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2092F-2B8E-43D7-A847-527E47D2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54555-0A39-4137-A59D-7CB65715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0C32-EAD4-42B2-8236-0D9E13C10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67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0C9B26-65F1-42B8-B6C8-5C38FF9B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29F3D-3A36-46D1-88ED-444C9A082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07C76-6DDE-4871-B6AB-4859CC8F4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3502B-9EA5-4DC5-91CD-A5632FA29415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BA876-08CA-4C01-BF12-976EBD1CF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CC7B7-93AD-4683-A340-A10F679CC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0C32-EAD4-42B2-8236-0D9E13C10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86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54C4-B54F-497F-A5DF-4F47360B4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80CF2-0CD9-48D5-8CF9-D24DF52D3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EE9385-C2E5-4597-A492-26AABF781430}"/>
                  </a:ext>
                </a:extLst>
              </p14:cNvPr>
              <p14:cNvContentPartPr/>
              <p14:nvPr/>
            </p14:nvContentPartPr>
            <p14:xfrm>
              <a:off x="0" y="0"/>
              <a:ext cx="7323120" cy="657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EE9385-C2E5-4597-A492-26AABF781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7341840" cy="65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051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54C4-B54F-497F-A5DF-4F47360B4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80CF2-0CD9-48D5-8CF9-D24DF52D3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09179B-2EDE-4247-97DF-B99B7D812294}"/>
                  </a:ext>
                </a:extLst>
              </p14:cNvPr>
              <p14:cNvContentPartPr/>
              <p14:nvPr/>
            </p14:nvContentPartPr>
            <p14:xfrm>
              <a:off x="30600" y="221040"/>
              <a:ext cx="10843560" cy="552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09179B-2EDE-4247-97DF-B99B7D8122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211680"/>
                <a:ext cx="10862280" cy="55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18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54C4-B54F-497F-A5DF-4F47360B4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80CF2-0CD9-48D5-8CF9-D24DF52D3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EFB5D4-EE4F-453D-B770-DF2B8233B61A}"/>
                  </a:ext>
                </a:extLst>
              </p14:cNvPr>
              <p14:cNvContentPartPr/>
              <p14:nvPr/>
            </p14:nvContentPartPr>
            <p14:xfrm>
              <a:off x="68400" y="0"/>
              <a:ext cx="8123400" cy="594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EFB5D4-EE4F-453D-B770-DF2B8233B6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-9360"/>
                <a:ext cx="814212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288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54C4-B54F-497F-A5DF-4F47360B4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80CF2-0CD9-48D5-8CF9-D24DF52D3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6BA4EC-1B9A-4156-916A-19B23FF48928}"/>
                  </a:ext>
                </a:extLst>
              </p14:cNvPr>
              <p14:cNvContentPartPr/>
              <p14:nvPr/>
            </p14:nvContentPartPr>
            <p14:xfrm>
              <a:off x="91440" y="0"/>
              <a:ext cx="7383960" cy="551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6BA4EC-1B9A-4156-916A-19B23FF489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-9360"/>
                <a:ext cx="7402680" cy="55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749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54C4-B54F-497F-A5DF-4F47360B4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80CF2-0CD9-48D5-8CF9-D24DF52D3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67CC9C-9BF4-421C-8F75-C82617B1AE49}"/>
                  </a:ext>
                </a:extLst>
              </p14:cNvPr>
              <p14:cNvContentPartPr/>
              <p14:nvPr/>
            </p14:nvContentPartPr>
            <p14:xfrm>
              <a:off x="289440" y="0"/>
              <a:ext cx="6835680" cy="141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67CC9C-9BF4-421C-8F75-C82617B1AE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-9360"/>
                <a:ext cx="6854400" cy="143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1041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54C4-B54F-497F-A5DF-4F47360B4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80CF2-0CD9-48D5-8CF9-D24DF52D3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B64CB5-13A2-431A-8215-8DFD11EBC099}"/>
                  </a:ext>
                </a:extLst>
              </p14:cNvPr>
              <p14:cNvContentPartPr/>
              <p14:nvPr/>
            </p14:nvContentPartPr>
            <p14:xfrm>
              <a:off x="0" y="0"/>
              <a:ext cx="7871760" cy="438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B64CB5-13A2-431A-8215-8DFD11EBC0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7890480" cy="44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5329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54C4-B54F-497F-A5DF-4F47360B4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80CF2-0CD9-48D5-8CF9-D24DF52D3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CB6A34-AECE-4E64-915F-C3CAFD74F348}"/>
                  </a:ext>
                </a:extLst>
              </p14:cNvPr>
              <p14:cNvContentPartPr/>
              <p14:nvPr/>
            </p14:nvContentPartPr>
            <p14:xfrm>
              <a:off x="0" y="0"/>
              <a:ext cx="7284960" cy="279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CB6A34-AECE-4E64-915F-C3CAFD74F3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7303680" cy="28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7613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54C4-B54F-497F-A5DF-4F47360B4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80CF2-0CD9-48D5-8CF9-D24DF52D3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860B4B-B0E7-4E43-8E1A-CAAA6FD19DA0}"/>
                  </a:ext>
                </a:extLst>
              </p14:cNvPr>
              <p14:cNvContentPartPr/>
              <p14:nvPr/>
            </p14:nvContentPartPr>
            <p14:xfrm>
              <a:off x="624960" y="0"/>
              <a:ext cx="5600880" cy="290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860B4B-B0E7-4E43-8E1A-CAAA6FD19D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-9360"/>
                <a:ext cx="5619600" cy="29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785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54C4-B54F-497F-A5DF-4F47360B4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80CF2-0CD9-48D5-8CF9-D24DF52D3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1C1E69-6624-4E41-A279-029AF50C2A6E}"/>
                  </a:ext>
                </a:extLst>
              </p14:cNvPr>
              <p14:cNvContentPartPr/>
              <p14:nvPr/>
            </p14:nvContentPartPr>
            <p14:xfrm>
              <a:off x="99000" y="23040"/>
              <a:ext cx="5852520" cy="213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1C1E69-6624-4E41-A279-029AF50C2A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13680"/>
                <a:ext cx="5871240" cy="21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856241-0B7E-431C-943F-AD7238835113}"/>
                  </a:ext>
                </a:extLst>
              </p14:cNvPr>
              <p14:cNvContentPartPr/>
              <p14:nvPr/>
            </p14:nvContentPartPr>
            <p14:xfrm>
              <a:off x="0" y="1501200"/>
              <a:ext cx="7574760" cy="5220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856241-0B7E-431C-943F-AD72388351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491840"/>
                <a:ext cx="7593480" cy="52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45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54C4-B54F-497F-A5DF-4F47360B4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80CF2-0CD9-48D5-8CF9-D24DF52D3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49AB66-E95F-4B27-975A-7DF37464ED67}"/>
                  </a:ext>
                </a:extLst>
              </p14:cNvPr>
              <p14:cNvContentPartPr/>
              <p14:nvPr/>
            </p14:nvContentPartPr>
            <p14:xfrm>
              <a:off x="53280" y="0"/>
              <a:ext cx="6759360" cy="502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49AB66-E95F-4B27-975A-7DF37464ED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-9360"/>
                <a:ext cx="677808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646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54C4-B54F-497F-A5DF-4F47360B4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80CF2-0CD9-48D5-8CF9-D24DF52D3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8663C2-EC2C-4D75-BDFA-41F8EEDDE071}"/>
                  </a:ext>
                </a:extLst>
              </p14:cNvPr>
              <p14:cNvContentPartPr/>
              <p14:nvPr/>
            </p14:nvContentPartPr>
            <p14:xfrm>
              <a:off x="411480" y="0"/>
              <a:ext cx="11262600" cy="614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8663C2-EC2C-4D75-BDFA-41F8EEDDE0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-9360"/>
                <a:ext cx="11281320" cy="616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390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54C4-B54F-497F-A5DF-4F47360B4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80CF2-0CD9-48D5-8CF9-D24DF52D3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73881A-1680-4563-B4AE-62C20BA127E7}"/>
                  </a:ext>
                </a:extLst>
              </p14:cNvPr>
              <p14:cNvContentPartPr/>
              <p14:nvPr/>
            </p14:nvContentPartPr>
            <p14:xfrm>
              <a:off x="426600" y="106560"/>
              <a:ext cx="10013040" cy="309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73881A-1680-4563-B4AE-62C20BA127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97200"/>
                <a:ext cx="10031760" cy="311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384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54C4-B54F-497F-A5DF-4F47360B4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80CF2-0CD9-48D5-8CF9-D24DF52D3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99D6DA-56E0-4E5D-8F3B-2B5B5D6A759F}"/>
                  </a:ext>
                </a:extLst>
              </p14:cNvPr>
              <p14:cNvContentPartPr/>
              <p14:nvPr/>
            </p14:nvContentPartPr>
            <p14:xfrm>
              <a:off x="274320" y="7560"/>
              <a:ext cx="10584360" cy="224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99D6DA-56E0-4E5D-8F3B-2B5B5D6A75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-1800"/>
                <a:ext cx="10603080" cy="226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475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54C4-B54F-497F-A5DF-4F47360B4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80CF2-0CD9-48D5-8CF9-D24DF52D3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78F39E-E636-42BE-93BA-FA84CFF09099}"/>
                  </a:ext>
                </a:extLst>
              </p14:cNvPr>
              <p14:cNvContentPartPr/>
              <p14:nvPr/>
            </p14:nvContentPartPr>
            <p14:xfrm>
              <a:off x="624960" y="0"/>
              <a:ext cx="1548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78F39E-E636-42BE-93BA-FA84CFF090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-9360"/>
                <a:ext cx="342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380B7A-81CB-450D-92C6-E97B2CFED9DD}"/>
                  </a:ext>
                </a:extLst>
              </p14:cNvPr>
              <p14:cNvContentPartPr/>
              <p14:nvPr/>
            </p14:nvContentPartPr>
            <p14:xfrm>
              <a:off x="304920" y="0"/>
              <a:ext cx="8092800" cy="2926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380B7A-81CB-450D-92C6-E97B2CFED9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560" y="-9360"/>
                <a:ext cx="8111520" cy="29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802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54C4-B54F-497F-A5DF-4F47360B4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80CF2-0CD9-48D5-8CF9-D24DF52D3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6A01F8-9328-45F9-8BCD-A985D0B65FDC}"/>
                  </a:ext>
                </a:extLst>
              </p14:cNvPr>
              <p14:cNvContentPartPr/>
              <p14:nvPr/>
            </p14:nvContentPartPr>
            <p14:xfrm>
              <a:off x="0" y="60840"/>
              <a:ext cx="11971440" cy="678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6A01F8-9328-45F9-8BCD-A985D0B65F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1480"/>
                <a:ext cx="11990160" cy="68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307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54C4-B54F-497F-A5DF-4F47360B4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80CF2-0CD9-48D5-8CF9-D24DF52D3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CD191B-9572-4ACF-AB61-97F9F5E811C2}"/>
                  </a:ext>
                </a:extLst>
              </p14:cNvPr>
              <p14:cNvContentPartPr/>
              <p14:nvPr/>
            </p14:nvContentPartPr>
            <p14:xfrm>
              <a:off x="0" y="23040"/>
              <a:ext cx="11468520" cy="612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CD191B-9572-4ACF-AB61-97F9F5E811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680"/>
                <a:ext cx="11487240" cy="61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403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2022-01-20T01:04:32Z</dcterms:created>
  <dcterms:modified xsi:type="dcterms:W3CDTF">2022-01-20T01:05:00Z</dcterms:modified>
</cp:coreProperties>
</file>