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8T03:14:00.3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 741 0,'0'-21'16,"0"0"-16,0-1 0,0 1 15,0 0-15,0 0 16,0 0-16,0 0 16,0-1-16,0 1 0,0 0 15,0 0-15,0 0 0,0 0 16,0 42 15,0 0-31,0 0 16,0 0-16,0 22 0,0-22 0,0 21 15,0 22-15,0-22 0,0 21 16,0 1-16,0-1 0,0 1 0,0-1 16,0 1-16,-22-1 0,22-20 15,-21 20-15,21-20 0,0-1 0,-21-21 16,21 21-16,0-20 0,0-1 16,0 0-16,0-42 31,0 0-31,0-1 15,0-20-15,0 21 0,21-21 0</inkml:trace>
  <inkml:trace contextRef="#ctx0" brushRef="#br0" timeOffset="291.83">2349 529 0,'22'0'31,"-1"0"-31,-21 21 0,0 1 16,0-1-16,0 0 0,0 0 0,0 21 15,0 1-15,0-1 0,0 22 16,0-22-16,0 21 0,0-20 0,0 20 16,0-20-16,0 20 0,0-21 15,0 1-15,0-1 0,0 0 16,0-20-16,0-1 0,0 21 0,0-21 15,0 0-15,21-21 16,-21-21 0,0 0-1,0 0-15</inkml:trace>
  <inkml:trace contextRef="#ctx0" brushRef="#br0" timeOffset="507.51">2011 1058 0,'0'0'16,"-21"0"-16,42 0 47,0 0-47,0 0 0,0 0 0,22-21 15,-22 0-15,21 21 16,-21-21-16,22 21 0,-1-21 0,-21 21 15,21-21-15,-20-1 0,20 22 16,-21-21-16</inkml:trace>
  <inkml:trace contextRef="#ctx0" brushRef="#br0" timeOffset="771.36">2836 656 0,'0'0'0,"-21"0"16,0 0-16,42 0 31,0 0-31,0 0 16,1 0-16,20 0 0,0 0 16,-21-21-16,22 21 0,-1 0 15,0-21-15,1 21 0,-22 0 0,21 0 16,1-21-16,-22 21 0,21-21 15,-21 21-15,0 0 0,1 0 0</inkml:trace>
  <inkml:trace contextRef="#ctx0" brushRef="#br0" timeOffset="1035.74">3154 614 0,'0'0'16,"0"21"-16,0 0 0,-21 0 16,21 1-16,-22-1 0,22 21 15,0-21-15,-21 22 0,21 20 16,0-21-16,0 22 0,-21-22 16,21 22-16,0-22 0,0 22 15,0-22-15,-21 0 0,21 1 0,0-22 16,0 21-16,0-21 0,0 0 15,0 1-15,0-1 0,21-21 16,0 0 0,0-21-16,-21-1 0,22 1 15</inkml:trace>
  <inkml:trace contextRef="#ctx0" brushRef="#br0" timeOffset="1312.07">3641 635 0,'0'21'31,"0"0"-31,0 22 0,0-1 0,0-21 16,0 43-16,0-22 0,0 0 15,0 22-15,0-22 0,-22 1 0,22-1 16,-21 0-16,21 1 0,0-22 15,0 21-15,0-21 0,-21 0 0,21 1 16,0-1-16,21-21 31,-21-21-15,21-1-16,-21 1 0</inkml:trace>
  <inkml:trace contextRef="#ctx0" brushRef="#br0" timeOffset="1527.54">3619 677 0,'0'0'0,"0"-21"0,0 0 16,0 42-1,0 0-15,0 1 16,22-1-16,-22 0 0,21 21 0,0-21 16,0 22-16,0-1 15,0 0-15,-21 1 0,22-1 0,-1-21 16,0 22-16,0-22 0,-21 0 15,21 21-15,0-21 0,1 1 16,-1-22 0,0 0-16,0 0 0</inkml:trace>
  <inkml:trace contextRef="#ctx0" brushRef="#br0" timeOffset="1767.67">4297 593 0,'0'0'0,"-21"0"32,-1 21-32,1 0 15,0 0-15,0 0 0,0 1 0,0 20 16,-1 0-16,-20 1 0,21-1 16,0 0-16,0 1 0,-43 62 15,64-83-15,-21-1 16,21 0-16,0 0 0,21-21 31,0-21-31,0 21 0,1-21 0</inkml:trace>
  <inkml:trace contextRef="#ctx0" brushRef="#br0" timeOffset="2016.14">4297 550 0,'0'0'0,"0"-21"16,0 42-1,0 1 1,0-1-16,0 21 0,0-21 0,0 22 16,0 20-16,0-21 0,0 1 15,0 20-15,-21 1 0,21-22 0,-22 22 16,1-22-16,21 0 0,0 1 16,0-1-16,0 0 0,-21-21 0,21 1 15,0-1-15,0 0 16,0 0-16,21-21 15,0-21 1,1 0-16,-1 0 0,0-1 0</inkml:trace>
  <inkml:trace contextRef="#ctx0" brushRef="#br0" timeOffset="2296.14">4720 593 0,'0'0'16,"21"-21"-16,-21-1 0,0 1 15,0 42 1,0 1 0,0 20-16,0-21 0,0 21 15,0 22-15,0-22 0,-21 22 16,0-1-16,0-20 0,21 20 0,-21 1 16,-1-22-16,22 21 0,0-20 15,-21-1-15,21 0 0,0-20 0,0 20 16,0-21-16,0 0 0,0 0 15,21 1-15,1-22 0,-1 0 0,0 0 16,21 0-16,1 0 0,-1 0 16,0-22-16,1 22 0,-1-21 15,0 0-15,1 0 0,-22-21 0</inkml:trace>
  <inkml:trace contextRef="#ctx0" brushRef="#br0" timeOffset="2807.14">6138 212 0,'0'0'0,"0"-21"15,0-1 1,21 22 0,22 0-16,-22 0 15,0 0-15,21 0 0,1 0 0,-1 0 16,22 0-16,-22-21 0,21 21 15,1 0-15,-1 0 0,1 0 0,-1 0 16,-20 0-16,-1 0 0,0 0 16,-20 0-16,-44 21 15,1-21 1,-21 0-16,0 0 0</inkml:trace>
  <inkml:trace contextRef="#ctx0" brushRef="#br0" timeOffset="3100.14">6244 233 0,'0'0'0,"-21"0"0,21 21 0,0 0 0,-21-21 15,21 21-15,0 1 0,0 20 16,-21-21-16,21 0 0,-22 22 0,22-1 16,0 0-16,-21 1 0,0-1 15,0 21-15,0 1 0,0-1 16,-1 1-16,1 21 0,21-22 15,-21 22-15,0-22 0,0 1 0,21 20 16,0-20-16,0-1 0,0 1 16,0 21-16,0-22 0,0-21 0,21 22 15,0-22-15,21 1 0,-20-1 16,20 0-16,-21-21 0,21 1 0,1-22 16,20 0-16,-20 0 0,20 0 0,1-22 15,-1 1-15,1 0 0,20-21 16</inkml:trace>
  <inkml:trace contextRef="#ctx0" brushRef="#br0" timeOffset="3783.74">7197 635 0,'0'0'0,"0"-21"0,0 0 0,0 0 16,0-1-16,0 1 0,0 42 47,-22 1-47,22 20 0,-21-21 0,21 21 15,-21 1-15,21 20 0,0 1 16,0-22-16,0 22 0,-21-1 15,21 1-15,-21-1 0,21-21 0,0 1 16,-21 20-16,21-20 0,-22-22 16,22 21-16,-21-21 0,21 0 0,0 1 15,0-1-15,0-42 32,0-1-32,0-20 15,21 21-15,1 0 0,-1-22 0,0 1 16,0 0-16,0-22 0,0 22 15,1 0-15,-1-22 0,0 22 16,21-1-16,-21 22 0,1-21 16,-1 21-16,21 0 0,-21 21 0,0 0 15,1 0-15,-1 0 0,0 21 16,0 21-16,0-21 0,0 22 0,-21-22 16,0 21-16,0 0 0,0 1 15,0-22-15,0 21 0,0 1 0,0-22 16,0 21-16,0-21 0,0 0 15,0 1-15,0-1 0,0 0 16,22-42 0</inkml:trace>
  <inkml:trace contextRef="#ctx0" brushRef="#br0" timeOffset="4420">8043 868 0,'0'0'15,"0"-21"-15,21 0 0,-21-1 0,-21 44 32,0-22-32,0 42 15,21-21-15,-21 0 0,0 22 0,-1-1 16,1-21-16,0 21 0,0 1 16,0-1-16,0 0 0,21-20 15,0 20-15,0-21 0,0 21 0,0-20 16,0-1-16,21 0 15,0-21-15,0 0 0,21 0 0,-20 0 16,20 0-16,0-21 0,1 21 16,-1-21-16,0-1 0,1 1 0,-1-21 15,-21 21-15,21-22 0,1 1 16,-22 0-16,0-1 0,0 22 0,0-21 16,-21 0-16,0 20 0,22 1 15,-22 0-15,0 0 0,0 42 31,-22 0-15,22 22-16,0-22 0,0 21 16,-21 0-16,21 1 0,0-1 0,-21 0 15,21 22-15,0-22 0,0 22 16,0-1-16,0 1 0,0-1 0,0 1 16,0 20-16,0-20 0,0 21 15,0-22-15,0 1 0,-21 20 0,21-20 16,0-1-16,-21 1 0,21-1 0,0-20 15,0 20-15,-21-21 0,-1 22 16,1-43-16,0 21 0,0 1 0,-21-22 16,20 21-16,-20-21 0,0-21 15,-1 22-15,-20-22 0,21 0 16,-22 0-16,1 0 0,-1 0 0,22-22 16,-22 1-16,1 0 0,-1-21 0,1-1 15,20 1-15,1 0 0,0-1 16,-1 1-16,1 0 0,21-1 0,0 1 15,21 0-15,0 21 0,0-22 16,0 1-16,0 21 0,21-22 0,0 22 16,21-21-16,1 0 0,-1-1 0,22 1 15,-1 0-15</inkml:trace>
  <inkml:trace contextRef="#ctx0" brushRef="#br0" timeOffset="4735.64">8890 847 0,'0'0'0,"0"-21"31,-21 21-31,0 0 0,21 42 16,-22-21-16,1 21 0,21 22 15,-21-22-15,0 22 0,21-1 16,-21 1-16,21-1 0,-21 22 0,-1-22 0,1 22 15,21 0-15,-21-1 16,0-20-16,21 21 0,-21-22 0,21 1 16,-21-1-16,-1-21 0,22 22 15,0-22-15,0 1 0,0-1 0,-21-21 16,21 0-16,-21 0 0,21 1 0,0-44 31,0-20-31,0 21 16,21-21-16,0-1 0,1 1 0</inkml:trace>
  <inkml:trace contextRef="#ctx0" brushRef="#br0" timeOffset="5015.28">8699 1101 0,'0'0'0,"-21"-43"0,21 22 0,0 0 15,0 0-15,0 0 0,0 0 0,0-1 16,21 1-16,1 21 0,-1 0 15,0 0-15,0 0 0,21 0 16,-20 0-16,20 21 0,0 1 16,-21-1-16,1 21 0,-1-21 0,0 22 15,-21-22-15,0 21 0,0 0 0,0-20 16,0 20-16,-21-21 0,0 21 16,-1-20-16,1-1 0,-21 0 0,21 0 15,0 0-15,-22 0 16,22-21-16,0 0 0,21 22 0,0-44 31,0 1-31</inkml:trace>
  <inkml:trace contextRef="#ctx0" brushRef="#br0" timeOffset="5379.52">9144 1185 0,'21'-21'16,"0"0"0,-21 0-16,21 21 15,1-21-15,-1 0 0,0-1 16,0 1-16,0-21 0,0 21 16,1 0-16,-1-1 0,-21 1 15,0 0-15,0 0 0,0 0 0,-21 42 47,-1 0-47,1 0 0,0 22 0,0-22 16,0 21-16,0-21 0,-1 22 15,1-1-15,0-21 0,21 21 16,0-20-16,0-1 0,0 0 0,0 21 16,0-21-16,0 1 15,21-22-15,0 21 0,1-21 16,20 0-16,-21 0 0,0 0 15,22 0-15,-1-21 0,-21-1 0,21 1 16</inkml:trace>
  <inkml:trace contextRef="#ctx0" brushRef="#br0" timeOffset="5699.13">9673 931 0,'0'0'0,"0"-21"0,0 0 0,0 0 15,0 0 1,21 21-16,-21-21 0,21 21 15,1 0-15,-1 0 16,0 0-16,0 21 0,0 0 16,0 0-16,1 0 0,-1 22 15,-21-22-15,0 21 0,0 0 0,0-20 16,0 20-16,0-21 0,0 21 16,0-20-16,-21-1 0,-1 0 0,1 0 15,21 0-15,-21 0 0,0-21 16,0 0-16,0 0 0,21-21 31,0 0-31,0-21 16,0 21-16,0-1 0,0-20 0,21 0 15,0-1-15,21 1 0,-21 0 16,1-1-16,-1 1 0,0 21 0,21-21 16,-21 20-16,22-20 0</inkml:trace>
  <inkml:trace contextRef="#ctx0" brushRef="#br0" timeOffset="6148.11">11091 572 0,'-42'0'16,"63"0"-1,0 0-15,0 0 0,22 0 16,-22-22-16,21 22 0,22 0 16,-22 0-16,0 0 0,1 0 0,20 0 15,-20-21-15,-1 21 0,21 0 16,-20 0-16,-22 0 0,21 0 15,-21 0-15,-42 0 32,0 0-32</inkml:trace>
  <inkml:trace contextRef="#ctx0" brushRef="#br0" timeOffset="6388.03">11409 529 0,'-43'21'31,"22"1"-31,21-1 0,-21-21 0,21 21 16,-21 21-16,21-21 0,0 22 0,-21-1 16,0 0-16,21 1 15,-22 20-15,1-20 0,0 20 0,21-21 16,-21 22-16,0-22 0,0 1 16,21-1-16,0-21 0,0 21 0,0-20 15,0-1-15,0 0 16,21-21-1,21 0-15,-21-21 0,0 0 16,22-1-16</inkml:trace>
  <inkml:trace contextRef="#ctx0" brushRef="#br0" timeOffset="6759.77">11705 1058 0,'0'0'0,"-21"22"15,42-22 32,-21-22-47,21 22 0,22-21 16,-22 0-16,0 0 0,0 21 0,21-21 16,-20 0-16,-1-1 0,-21 1 15,0 0-15,0 0 0,-21 21 31,-22 0-31,22 0 0,0 21 16,-21 0-16,20 0 0,-20 1 0,21 20 16,0-21-16,0 21 0,-1 1 15,1-22-15,0 21 0,21-21 0,0 22 16,0-22-16,0 0 0,0 0 16,0 0-16,0 1 0,0-1 15,21-21-15,0 0 0,22 0 16,-22 0-16,0 0 0,21 0 0,1 0 15,-1-21-15,-21-1 0,22 22 16,-1-21-16</inkml:trace>
  <inkml:trace contextRef="#ctx0" brushRef="#br0" timeOffset="7264.12">12298 910 0,'0'0'0,"0"-21"0,21 0 16,0 21-16,0-21 0,0 21 15,1 0-15,-1 0 16,0 0-16,0 0 0,0 0 0,0 21 16,-21 0-16,22 0 0,-22 0 15,0 1-15,0 20 0,0-21 0,0 21 16,0 1-16,0-22 0,-22 21 16,1-21-16,0 22 0,-21-22 15,21 0-15,-1 0 0,1 0 16,0 1-16,0-22 0,21 21 0,-21-21 15,42 0 1,0-21 0,0-1-16,0 1 0,1 0 0,-1 0 15,0 0-15,0-22 0,21 1 16,-20 0-16,-1-1 0,0 1 0,0 0 16,21 21-16,-20-22 0,-1 22 15,0-21-15,0 21 0,-21-1 16,21 22-16,-21 22 15,0-1 1,0 0-16,-21 0 0,0 0 16,21 22-16,-21-1 0,0-21 0,-1 21 15,1 1-15,21-1 0,0-21 16,-21 22-16,21-22 0,0 21 0,0-21 16,0 0-16,0 1 0,0-1 15,21-21-15,0 0 16,1 0-16,20 0 0,-21 0 0,21-21 15,1-1-15,-1 1 0,0 0 16,1-21-16,-1-1 0</inkml:trace>
  <inkml:trace contextRef="#ctx0" brushRef="#br0" timeOffset="7528.11">13398 487 0,'0'0'15,"0"-42"-15,0 20 0,0 1 0,0 0 16,-21 42-1,0 0-15,0 22 16,0-22-16,0 21 0,-1 1 16,1-1-16,0 0 0,0 22 0,0-1 15,0 1-15,-1-22 0,1 22 16,0-1-16,21-21 0,0 1 0,0-1 16,0 0-16,0-20 15,0 20-15,0-21 0,0 0 0,21 0 16,0-21-16,1 0 0,-1 0 15,0 0-15,21 0 0,-21-21 16,22 0-16,-22 0 0,21 0 0,-21 0 16,1-22-16</inkml:trace>
  <inkml:trace contextRef="#ctx0" brushRef="#br0" timeOffset="7711.62">13271 741 0,'0'0'0,"-42"0"0,-21 42 32,63-21-17,42-21 1,-21 0-16,0 0 0,22 0 0,-1 0 16,-21 0-16,21-21 0,-20 21 15,-1-21-15</inkml:trace>
  <inkml:trace contextRef="#ctx0" brushRef="#br0" timeOffset="8793.24">14795 974 0,'0'0'0,"-21"-21"0,0-1 16,21 1-16,0 0 0,0 0 16,0 0-16,0 0 0,0-1 15,0 1-15,0 0 0,0 0 0,21 21 16,0-21-16,1 0 0,-1 21 16,0 0-16,0 0 0,0 0 0,0 0 15,1 0-15,20 0 0,-21 21 16,0-21-16,22 21 0,-22 0 0,0 21 15,-21-20-15,21 20 0,0 0 16,-21 1-16,0-1 0,0-21 0,0 21 16,0 1-16,0-22 0,0 21 15,0-21-15,0 1 0,0-1 16,0 0-16,0 0 0,0 0 16,-21-21-16,0 0 15,21-21 1,0 0-16,0 0 15,0 0-15,0-1 0,0-20 0,0 21 16,0-21-16,21-1 0,0 1 16,0 0-16,1-1 0,-1 22 0,0-21 15,0-1-15,0 22 0,22 0 0,-22 0 16,21 0-16,0 0 0,-20 21 16,20 0-16,-21 0 0,21 0 0,-20 0 15,-1 21-15,21 0 16,-21 0-16,0 0 0,-21 22 0,22-1 15,-22 0-15,21-21 0,-21 22 16,0-1-16,0 0 0,0-20 0,0 20 16,0-21-16,0 0 0,0 0 15,-21 1-15,21-1 0,-22 0 0,1-21 16,0 0 0,0-21-16,21 0 15,0-1-15,0-20 0,0 21 16,0-21-16,21-1 15,0 1-15,22 0 0,-22-1 0,0 1 16,21 0-16,1-1 0,-1 1 16,-21 21-16,21 0 0,1-1 0,-1 22 15,0 0-15,-20 0 0,20 0 16,0 22-16,-21-1 0,1 0 0,-1 21 16,0 1-16,-21-1 0,0 0 15,0 1-15,0-1 0,0 0 0,0-21 16,-21 22-16,0-1 0,-1-21 0,1 0 15,0 1-15,0-1 0,0 0 16,21-42 15</inkml:trace>
  <inkml:trace contextRef="#ctx0" brushRef="#br0" timeOffset="9307.82">16827 910 0,'0'0'0,"0"-21"0,22 21 16,-22-21-16,0 0 0,0 0 15,0-1-15,0 1 0,0 0 16,0 0-16,-22 0 0,1 0 16,0 21-16,21-22 0,-21 22 15,0 0-15,0 0 0,-1 0 16,1 0-16,0 0 0,-21 0 0,21 43 15,-22-22-15,1 0 0,21 21 16,-22 1-16,1-1 0,21 0 0,0 1 16,0-1-16,-1 0 0,22 1 15,-21-1-15,21-21 0,0 0 0,0 1 16,0-1-16,0 0 0,21-21 0,1 0 16,-1 0-16,0 0 0,0 0 15,21 0-15,-20 0 0,-1 0 0,21-21 16,0 0-16,-20-22 15,20 22-15,-21 0 0,0-21 0,22-1 16,-22 1-16,-21 0 0,21 20 16,0-20-16,-21 0 0,21 21 0,-21-1 15,0 1-15,0 0 0,0 0 16,0 42 0,0 0-16,0 0 15,-21 1-15,0 20 0,0 0 0,21 1 16,0-22-16,0 21 0,-21 0 15,21 1-15,0-22 0,0 21 0,0-21 16,0 1-16,0-1 0,0 0 16,0 0-16,21-21 0,0 0 0,0 21 15,0-21-15,22 0 16,-22 0-16,21-21 0</inkml:trace>
  <inkml:trace contextRef="#ctx0" brushRef="#br0" timeOffset="9683.95">17230 931 0,'0'0'0,"-22"-21"0,22-21 15,0 21-15,0 0 16,0-1-16,22 1 16,-1 21-16,0-21 0,0 21 15,0 0-15,22 0 0,-22 0 16,0 0-16,0 21 0,0 0 0,0 22 15,1-22-15,-1 21 0,-21 1 16,21-1-16,-21 0 0,0 1 0,0-22 16,0 21-16,0 0 0,-21-20 15,0-1-15,-1 0 0,22 0 0,-21 0 16,0-21-16,21 21 16,-21-21-16,0 0 0,21-21 15,0 0 1,0 0-16,0 0 0,0-22 0,0 22 15,21-21-15,0 21 16,0-22-16,0 1 0,1 0 0,-1-1 16,0 1-16,0 0 0,21-1 15,-20 22-15,-1-21 0,21 21 0,-21 0 16,22-1-16,-22 1 0</inkml:trace>
  <inkml:trace contextRef="#ctx0" brushRef="#br0" timeOffset="10280.01">18161 402 0,'-21'21'15,"21"1"-15,-21-1 16,21 21-16,-22-21 0,1 22 16,21-22-16,-21 21 0,21 0 0,0 1 15,-21 20-15,0-20 0,21-1 16,-21 21-16,21-20 0,0-1 0,-22 0 15,1 1-15,21-1 0,-21 0 16,21-20-16,0-1 0,0 0 0,0 0 16,-21 0-16,21-42 47,0 0-47,0 0 0,21 0 0,-21-22 15,21 22-15,0-21 16,1 21-16,-22-22 0,42 1 0,-21 0 15,0 20-15,0-20 0,1 21 16,20 0-16,-21 0 0,0-1 0,0 22 16,1 0-16,-1 0 15,-21 22-15,0-1 16,0 0-16,-21 0 16,-1 0-16,1-21 15,0 21-15,-21-21 0,21 0 0,-1 0 16,1 0-16,0 0 0,0 0 15,0 0-15,21 22 16,-21-22-16,21 21 16,0 0-1,0 0-15,0 0 0,0 0 16,0 1-16,0-1 0,0 0 16,21 0-16,-21 0 0,21 0 0,-21 1 15,21-1-15,-21 0 0,21-21 0,0 21 16,1-21-16,-1 0 0,0 21 15,0-21-15,0 0 0,0 0 0,22 0 16,-22 0-16,21 0 0,-21-21 16,22 21-16,-22-21 0</inkml:trace>
  <inkml:trace contextRef="#ctx0" brushRef="#br0" timeOffset="10623.78">18690 847 0,'0'0'0,"0"-21"0,0-22 31,0 64-15,-21-21-16,21 22 0,-21 20 16,21-21-16,-21 0 0,-1 22 0,22-1 15,0-21-15,-21 21 0,21-20 16,-21 20-16,21-21 0,0 0 0,0 0 16,0 1-16,0-1 0,0 0 15,21-21-15,0 0 0,1 0 16,-1 0-16,21 0 0,-21 0 0,22 0 15,-1 0-15,0-21 0,1 0 16,-1-1-16,-21 1 0,21 0 0,-20-21 16,-1 21-16,0-22 0,-21 22 15,0-21-15,0 21 0,21-1 0,-21 1 16,0 0-16,0 0 16,0 0-16,0 42 31,0 0-16</inkml:trace>
  <inkml:trace contextRef="#ctx0" brushRef="#br0" timeOffset="10979.12">19473 847 0,'0'0'0,"0"-21"15,-21 21 1,0 21-16,0 0 16,21 0-16,-21 0 0,-1 22 0,1-1 15,0 0-15,0 1 0,0 20 16,0-21-16,-1 22 0,1-1 16,0 22-16,0 0 0,0-1 0,0 1 15,-1 0-15,1-1 0,-21 1 16,21 21-16,0-21 0,-1-1 0,-20 22 15,21-21-15,0-1 0,-22 1 0,22 0 16,0-22-16,-21 1 0,21-1 16,-1-20-16,1-1 0,21-21 0,0 0 15,0 0-15,0-42 16,21 0 0,1 0-16,-1-21 0,0-1 15,21 1-15,-21-22 0,22 1 0,-22-22 16,21 22-16</inkml:trace>
  <inkml:trace contextRef="#ctx0" brushRef="#br0" timeOffset="11228.08">19262 1185 0,'0'0'16,"0"-63"-16,21 21 0,-21-22 0,0 22 0,21-1 16,-21 1-16,21 21 0,0-21 15,22 20-15,-22 1 0,21 0 0,0 0 16,-20 21-16,41 0 0,-21-21 15,1 21-15,-22 0 0,21 0 16,-21 0-16,22 21 0,-22 0 16,-21 0-16,0 0 0,0 22 0,0-22 15,-42 21-15,20-21 0,-20 22 16,0-22-16,-1 21 0,-20-21 0,21 1 16,-22-1-16,22 0 0,-1 0 15,1 0-15,21-21 0,0 0 0,0 0 16</inkml:trace>
  <inkml:trace contextRef="#ctx0" brushRef="#br0" timeOffset="11971.13">21124 614 0,'0'0'0,"21"-21"0,43-106 15,-43 106-15,-21-22 16,0 22-16,0-21 0,21 21 0,-21-1 16,0 1-16,0 0 0,0 42 31,0 0-16,0 22-15,-21-1 0,0 0 0,0 22 16,21-1-16,-21 1 0,-22-1 16,22 22-16,0-21 0,0 20 0,-22-20 15,1 20-15,21-20 0,-21-22 16,-1 22-16,22-22 0,-21 0 0,21-20 16,-1-1-16,1 0 0,0 0 15,21-42 1,0 0-1,0-22-15,0 22 0,0-21 0,0-22 16,0 22-16,0-21 0,0-1 16,0 22-16,0-22 0,0 22 15,0 0-15,0-1 0,0 22 16,0 0-16,0 0 0,0 0 0,0 42 31,0 0-31,0 0 0,0 0 0,0 22 16,0-1-16,0 0 0,0 1 15,0-1-15,21 21 0,-21-20 0,21-1 16,-21 0-16,22 1 0,-1-22 16,0 21-16,0-21 0,0 1 0,0 20 15,1-42-15,20 21 0,0 0 0,-21-21 16,22 0-16,-1 0 16,0 0-16,1 0 0,20 0 0,-20-21 0,20 0 15,1 0-15,-22 0 16</inkml:trace>
  <inkml:trace contextRef="#ctx0" brushRef="#br0" timeOffset="12231.07">21886 804 0,'0'0'15,"0"-21"-15,-21 0 0,21 0 0,-42 21 0,21 0 16,-1 0-16,1 0 0,-21 0 16,0 21-16,20 0 0,-20 22 0,21-22 15,-21 21-15,20-21 0,1 22 16,0-1-16,0 0 0,0 1 0,0-1 15,21-21-15,0 21 0,0-20 16,0-1-16,0 0 0,0 0 16,0 0-16,0 0 0,21-21 15,0 0-15,0 0 0,0 0 16,22 0-16,-22 0 0,21-21 0,0 0 16,1 0-16,-1 0 0,-21 0 15,22-22-15,-1 1 0,-21 21 0,21-22 16,-20 1-16</inkml:trace>
  <inkml:trace contextRef="#ctx0" brushRef="#br0" timeOffset="12423.13">21992 847 0,'0'0'0,"0"21"31,0 0-31,-21 0 0,0 22 16,0-22-16,21 0 0,-22 21 0,22-21 16,0 22-16,0-22 0,0 0 15,0 21-15,0-20 0,0-1 16,22 0-16,-1-21 0,0 0 15,0 0-15,0 0 0,0 0 0,1 0 16,20 0-16,-21 0 0,21-21 16,-20 0-16,20-1 0,0 1 0,1-21 15,-22 21-15,21-22 0</inkml:trace>
  <inkml:trace contextRef="#ctx0" brushRef="#br0" timeOffset="12848">22521 783 0,'0'0'0,"-42"21"31,42 1-31,-21-1 0,0 0 0,-1 21 16,1 1-16,21-22 0,-21 21 16,0 0-16,21 1 0,-21-1 0,0-21 15,21 22-15,-22-22 0,22 21 16,0-21-16,-21 0 0,0 1 16,21-1-16,0-42 31,0-1-16,0 1-15,0-21 0,21 21 16,0-22-16,1 22 0,-22-21 16,21 0-16,0-22 0,0 22 15,0-1-15,0 1 0,1 21 16,20-21-16,-21 20 0,21 1 0,-20 0 16,20 0-16,0 21 0,1 0 0,-1 0 15,0 0-15,1 21 0,-22 0 16,21 22-16,-21-22 0,0 21 0,1 0 15,-22 1-15,21-1 0,-21 0 16,0-20-16,0 20 0,-21-21 0,-1 21 16,-20-20-16,21-1 0,0 0 15,0 0-15,-22 0 0,22-21 16,21 21-16,-21-21 0,42 0 31,0-21-15</inkml:trace>
  <inkml:trace contextRef="#ctx0" brushRef="#br0" timeOffset="13519.07">23558 995 0,'0'0'0,"0"-21"0,0 0 0,0-1 15,0 1-15,0 0 0,0 0 16,0 0-16,-21 21 0,0 0 15,0 0-15,-21 0 16,20 21-16,1 0 0,-21 0 16,21 0-16,-22 1 0,22 20 0,-21-21 15,0 21-15,20 1 0,1-22 16,-21 21-16,21-21 0,21 22 0,0-22 16,0 0-16,0 0 0,0 0 15,0 1-15,42-22 16,-21 0-16,0 0 0,22 0 15,-22 0-15,21-22 0,1 1 16,-22 21-16,21-21 0,-21 0 0,22 0 16,-22 0-16,0-1 0,0 1 15,0 0-15,-21 0 0,21 0 16,-21 0 0,0 42-1,-21 0 1,21 0-16,-21 21 0,0-20 15,21 20-15,-21 0 0,0 1 16,-1-1-16,1 0 0,21 1 0,-21 20 16,21 1-16,-21-1 0,21 22 15,0-22-15,0 1 0,0 20 16,0-20-16,0-1 0,0 22 0,0-21 16,0 20-16,21-20 0,-21 20 15,0-20-15,0-1 0,21 1 0,-21-22 16,0 1-16,0-1 0,0 0 0,-21-21 15,0 1-15,-21-1 0,20-21 16,-20 21-16,0-21 0,-1 0 0,1 0 16,0 0-16,-1 0 0,-20-21 0,-1 0 15,1-1-15,-22-20 0,22 0 16,-1-1-16,22 1 0,0 0 16,-1-22-16,1 22 0,21-22 0,0 22 15,21 0-15,0-1 0,0 1 16,21 0-16,0-1 0,0 1 0,21 0 15,1-1-15,20 22 0,1-21 16,-1 0-16,1-1 0,-1 1 0,22 0 16</inkml:trace>
  <inkml:trace contextRef="#ctx0" brushRef="#br0" timeOffset="13971.5">24003 1101 0,'0'0'0,"0"-21"0,0-1 0,21 1 15,-21 42 32,-21 1-47,21-1 0,-21 0 0,21 0 16,0 0-16,-21 22 0,-1-22 16,22 21-16,0-21 0,0 0 0,0 1 15,0-1-15,0 0 0,0 0 16,0 0-16,22-21 15,-1 0-15,0 0 16,0 0-16,21 0 0,-20-21 0,20 0 16,-21 0-16,21 0 0,-20-1 15,-1-20-15,21 21 0,-21-21 16,0-1-16,1 1 0,20 21 0,-42-22 16,21 22-16,-21 0 0,21 0 15,-21 0-15,0 0 0,-21 42 31,0 0-31,21 0 0,-21 0 16,0 22-16,21-22 0,0 21 16,-22-21-16,22 22 0,-21-22 0,21 21 15,0-21-15,0 22 0,0-22 16,21 0-16,1 0 0,-1 0 16,0 0-16,0-21 0,21 0 15,1 22-15,-1-22 0,0 0 0,22 0 16</inkml:trace>
  <inkml:trace contextRef="#ctx0" brushRef="#br0" timeOffset="15064.13">25252 1122 0,'0'0'0,"0"-42"0,0 20 0,0 1 0,0 0 16,0 0-16,-21 0 0,-1 21 16,-20 0-16,21-21 0,-21 21 0,-1 0 15,1 0-15,0 21 0,-1 0 16,1 0-16,21 0 0,-22 0 15,1 1-15,0 20 0,21-21 16,-1 21-16,1-20 0,0 20 0,21-21 16,0 0-16,0 0 0,0 1 15,0-1-15,0 0 0,21 0 0,0-21 16,1 0-16,-1 0 0,21 0 16,-21 0-16,22 0 0,-22 0 0,21 0 15,0-21-15,-20 21 0,20-21 16,0 0-16,-21-22 0,1 22 0,-1 0 15,21-21-15,-42 20 0,21-20 16,0 21-16,-21 0 0,0 0 0,0-1 16,0 1-16,0 0 0,-21 21 31,21 21-31,-21 0 16,0 1-16,0-1 0,0 0 15,21 21-15,0-21 0,0 1 0,-22-1 16,22 0-16,0 0 0,0 0 15,0 0-15,22 1 0,-1-1 0,0 0 16,0-21-16,21 0 0,-20 21 16,20-21-16,0 0 0,1 0 0,-1 0 15,0 0-15,1-21 0,-1 0 16,21 21-16,-20-21 0,20-1 0,-20 1 16,-1-21-16,21 21 15,-41-22-15,20 22 0,-21-21 0,0 21 16,0-22-16,-21 22 0,0 0 15,0 0-15,0 0 0,-21 0 0,0 21 16,-21 0-16,21 0 0,-22 0 16,1 0-16,0 0 0,-22 21 0,22 0 15,-1 0-15,22 0 0,-21 22 16,21-22-16,-22 0 0,22 0 0,21 21 16,0-20-16,0-1 0,0 0 15,0 0-15,0 0 0,0 0 0,21-21 16,1 22-16,20-22 15,-21 0-15,21 0 0,-20 0 0,20 0 16,0 0-16,-21-22 0,22 22 16,-1-21-16,-21 0 0,22 0 0,-22 0 15,0 0-15,0-1 0,-21 1 16,0 0-16,21 0 0,-21 0 16,-21 21 15,0 21-31,0 0 0,0 0 15,21 0-15,-22 1 0,1 20 0,0-21 16,0 21-16,-21 1 0,20-1 16,22 0-16,-21 1 0,0 20 15,0 1-15,0-1 0,0 1 0,21-1 16,-22 22-16,1-22 0,21 1 16,-21-1-16,21 22 0,-21-21 0,21-1 15,-21 22-15,21-22 0,-21 22 16,21-22-16,0 22 0,0-21 0,0-1 15,0 1-15,0-1 0,0 1 0,0-22 16,-22 21-16,1-20 0,0-22 16,21 21-16,-21-21 0,0 1 0,0-22 15,-1 0-15,1 0 0,0 0 16,0-22-16,21-20 0,0 21 16,-21-21-16,21-1 0,0 1 15,0 0-15,0-1 0,0-20 0,0 20 16,21-41-16,0 20 0,0-20 15,0 20-15,1-21 0,20 1 0,-21-1 16,21 0-16,-20 1 0,20-22 16,-21 21-16,21 22 0,1-22 0,-1 22 15,0-22-15,1 43 0,-1-22 16,0 22-16,1-1 0,-1 1 0</inkml:trace>
  <inkml:trace contextRef="#ctx0" brushRef="#br0" timeOffset="15444.13">26352 1185 0,'0'0'0,"0"-21"15,22 21-15,-1-21 0,0 0 0,0 0 16,0 0-16,-21-1 0,21 1 15,1-21-15,-1 21 0,0 0 0,-21-1 16,0 1-16,0 0 0,0 0 16,0 0-16,-21 21 15,0 0-15,-1 0 16,1 21-16,-21 0 0,21 0 16,-22 0-16,22 1 0,0 20 0,0-21 15,0 0-15,0 0 0,21 1 16,0 20-16,0-21 0,0 0 15,0 0-15,0 1 0,21-22 16,0 0-16,0 21 0,0-21 0,22 0 16,-22 0-16,21 0 0,0 0 15,-20-21-15,20 21 0,0-22 0,1 1 16,-1-21-16,0 21 0,22 0 16</inkml:trace>
  <inkml:trace contextRef="#ctx0" brushRef="#br0" timeOffset="15920.13">27030 275 0,'0'0'16,"-21"0"-16,-22 0 15,43-21-15,21 21 16,1 0-16,-1 0 15,21 0-15,0 0 0,1 0 16,20 0-16,-20 0 0,-1 0 16,0 0-16,1-21 0,-1 21 0,0 0 15,1 0-15,-22 0 0,21-21 16,-21 21-16,0 0 0,1 0 16,-22-21-16,21 21 15,-21 21 1,0 0-16,0 0 15,-21 21-15,-1-20 0,22 20 16,-21 0-16,21 1 0,-21 20 0,0-21 16,21 22-16,-21-1 0,0 1 15,-1-1-15,22 22 0,-21-21 16,0 20-16,0-20 0,0-1 16,0 1-16,-1-1 0,1 1 0,0-1 15,0-20-15,0 20 0,0-21 16,-1 1-16,1-1 0,0-21 0,0 22 15,0-22-15,0 0 0,-1 0 16,1 0-16,0-21 0,0 0 0,0 0 16,0 0-16,-1 0 15,1 0-15</inkml:trace>
  <inkml:trace contextRef="#ctx0" brushRef="#br0" timeOffset="16036.16">26945 1736 0,'0'-21'15,"-21"21"1,0 0 0,21-22-16,-21 22 15</inkml:trace>
  <inkml:trace contextRef="#ctx0" brushRef="#br0" timeOffset="17476.66">593 3408 0,'0'0'0,"0"-21"0,0 0 15,0 42 16,0 0-15,0 0-16,0 0 0,0 0 16,0 1-16,0 20 0,0-21 0,0 0 15,0 0-15,0 1 0,0-1 16,0 0-16,21-21 0,0 0 16,0 0-16,0 0 15,0 0-15,1 0 0,-1-21 16,0 0-16,0-1 0,0 1 15,0 0-15,1 0 0,-1 0 16,0-22-16,0 22 0,0-21 0,-21 21 16,0 0-16,0-22 0,0 22 15,0 0-15,0 0 0,0 0 0,0 42 47,0 0-47,0 0 0,0 21 0,0-20 16,0 20-16,0 0 0,0 1 15,0-1-15,0 0 0,0 22 0,0-22 16,0 0-16,0 1 0,0 20 16,0 1-16,0-22 0,0 22 15,0-1-15,21-21 0,-21 22 16,0-22-16,0 1 0,0-1 0,0 0 16,0-21-16,0 1 0,0-1 15,0 0-15,0 0 0,-21-21 16,0 0-16,-21 0 0,21 0 15,-22 0-15,1 0 0,0-21 16,-1 0-16,1 21 0,0-43 0,-1 22 16,1 0-16,0 0 0,20 0 15,1 0-15,-21-22 0,42 22 0,-21 0 16,21 0-16,0 0 0,0-1 16,0 1-16,21 21 15,0-21-15,0 0 0,0 0 0,22 0 16,-22-1-16</inkml:trace>
  <inkml:trace contextRef="#ctx0" brushRef="#br0" timeOffset="18155.72">1291 3429 0,'0'0'0,"0"-21"0,0-21 16,0 20-1,0 1-15,0 0 16,0 0-16,0 42 31,0 21-15,0-20-16,0 20 0,0 0 15,0 22-15,0-1 0,-21-20 16,21 20-16,-21 1 0,0-1 0,21 1 16,-22-1-16,1 1 0,0-1 15,21 1-15,-21-1 0,0-21 0,21 1 16,0-1-16,0 0 0,0-20 16,0-1-16,0 0 15,21-21 1,0-21-16,0 21 15,0-21-15,1-1 0,-1 1 0,0-21 16,0 21-16,0-22 0,0 22 16,-21-21-16,22 0 0,-22-1 0</inkml:trace>
  <inkml:trace contextRef="#ctx0" brushRef="#br0" timeOffset="18335.11">1079 3852 0,'0'0'0,"-21"0"0,21 22 16,21-22 15,1 0-15,20 0-16,0 0 0,1 0 0,20-22 16,1 22-16,-1-21 0,1 0 15,-1 0-15</inkml:trace>
  <inkml:trace contextRef="#ctx0" brushRef="#br0" timeOffset="18661.13">3069 3725 0,'0'0'0,"0"-21"0,-21 21 15,0-21-15,0 0 0,-1 21 16,1 0 0,0 0-16,21 21 15,0 0 1,0 0-16,0 1 0,-21-1 0,21 21 16,0-21-16,-21 22 0,21-1 15,-21-21-15,21 21 0,-22 1 0,22-22 16,-21 21-16,21-21 0,0 1 15,0-1-15,0 0 0,21-21 32,1 0-32,-1-21 0,0 0 15</inkml:trace>
  <inkml:trace contextRef="#ctx0" brushRef="#br0" timeOffset="18992.14">3323 3789 0,'0'0'0,"21"-21"0,0-64 31,-42 85-31,0 0 0,0 0 16,0 0-16,-22 21 0,22 0 15,0-21-15,0 22 0,0-1 16,0-21-16,21 21 0,-22 0 0,22 0 16,0 0-16,0 1 15,0-1-15,22-21 0,-1 21 0,0 0 16,0-21-16,0 21 0,0 0 15,1-21-15,-1 22 0,0-1 0,0 0 16,0-21-16,-21 21 0,0 0 16,0 0-16,0 1 0,0-1 15,0 0-15,-21 0 16,-21 0-16,21-21 0,-1 0 0,1 21 16,-21-21-16,21 0 0,0 0 15,-1 0-15,1 0 0,0-21 16,21 0-16,0 0 0,-21 0 0,21-22 15,-21 22-15</inkml:trace>
  <inkml:trace contextRef="#ctx0" brushRef="#br0" timeOffset="19172.83">2942 3387 0,'0'0'15,"0"-21"1,0 42 15,0 0-15,21-21-1</inkml:trace>
  <inkml:trace contextRef="#ctx0" brushRef="#br0" timeOffset="20027.77">5186 3747 0,'0'21'32,"0"-42"-17,21 21-15,0-22 16,-21 1-16,21 21 0,-21-21 15,0 0-15,0 0 0,0 0 16,0-1-16,0 1 0,0 0 0,0 0 16,0 0-16,0-22 0,-21 22 15,0 0-15,0 0 0,0 21 16,-1 0-16,-20 0 0,21 0 0,0 21 16,-22 0-16,1 0 0,21 1 15,-21-1-15,-1 21 0,22 0 0,-21-20 16,21 20-16,-1 0 0,1 1 15,0-1-15,21 0 0,0 1 0,0-22 16,0 21-16,0-21 0,0 22 16,21-22-16,0 0 0,1-21 0,-1 0 15,0 21-15,0-21 0,21 0 16,-20 0-16,-1-21 0,21 0 16,-21 0-16,0-1 0,22 1 0,-22 0 15,21-21-15,-21 21 0,22-1 16,-22-20-16,0 21 0,0-21 0,0 20 15,-21-20-15,0 21 0,0-21 16,0 20-16,0 1 0,0 0 0,0 0 16,0 42-1,0 0 1,0 0-16,0 1 0,0-1 0,0 21 16,0-21-16,0 0 15,0 22-15,0-22 0,0 0 0,0 0 16,0 0-16,22 22 0,-1-22 15,0-21-15,0 21 0,0 0 0,0-21 16,1 0-16,-1 0 0,21 0 16,0 0-16,1 0 0</inkml:trace>
  <inkml:trace contextRef="#ctx0" brushRef="#br0" timeOffset="21428.55">6921 3217 0,'0'0'0,"85"-127"31,-85 106-31,0 0 0,0 0 16,0 42 0,0 0-16,0 22 15,-21-22-15,0 21 0,0 22 16,-1-22-16,1 21 0,0-20 0,0 20 15,0 1-15,-22-22 0,22 22 16,0-22-16,-21 21 0,21-20 0,-1-1 16,1 0-16,-21 1 0,21-1 15,0-21-15,-1 22 0,22-22 16,-21 0-16,0 0 0,0-21 16,21-21-1,-21 0-15,21 0 0,-21-1 16,21 1-16,0-21 0,0 21 0,0-22 15,0 22-15,0-21 0,0 0 16,0-1-16,0 1 0,0 0 0,0 20 16,21-20-16,-21 21 0,21 0 15,-21 0-15,21 21 16,0 0 0,-21 21-16,21 0 0,-21 0 0,0 0 15,0 22-15,22-22 0,-22 21 0,21-21 16,-21 22-16,0-22 0,0 21 15,21 0-15,0-20 0,-21 20 0,21-21 16,0 0-16,-21 22 0,22-22 16,20 0-16,-21-21 0,0 21 0,22-21 15,-1 0-15,0 0 0,1 0 16,20-21-16,-21 0 0,1 0 0,20-1 16,-20 1-16,-1 0 0,0 0 0,1 0 15,-1-22-15,0 22 0,1-21 16,-22 21-16,0-22 0,0 22 0,0-21 15,-21 0-15,0 20 16,0-20-16,0 21 0,0-21 0,0 20 16,0 1-16,-21 0 0,0 21 0,0 0 15,-22 0-15,22 0 16,0 0-16,0 21 0,0 0 0,-22 1 16,22 20-16,0-21 0,-21 21 15,21-20-15,-1 20 0,1 0 0,0-21 16,0 22-16,0-1 0,0-21 0,21 22 15,-22-22-15,22 0 0,0 0 16,0 0-16,0 0 0,22-21 16,-1 0-16,0 0 15,21 0-15,-21-21 0,1 21 0,-1-21 16,21 0-16,-21 0 0,22 0 0,-22-1 16,21-20-16,-21 21 0,0 0 15,1-22-15,-1 22 0,0 0 0,-21-21 16,21 21-16,-21-1 0,0 1 15,0 0-15,0 42 32,-21 0-32,21 1 15,-21-1-15,21 0 0,0 0 0,0 0 16,0 0-16,0 22 16,0-22-16,0 0 0,0 0 0,0 0 15,0 22-15,0-22 0,21 0 16,0 0-16,21-21 0,-20 0 15,20 0-15,-21 0 0,21 0 0,1 0 16,-1 0-16,22-21 0,-22 0 16,0 0-16,1 0 0,-1-1 0,0 1 15,1 0-15,-22-21 0,0 21 16,0-1-16,0-20 0,0 21 0,-21 0 16,22-22-16,-22 22 0,0 0 15,0 42 1,0 0-1,0 1-15,-22-1 0,22 0 16,-21 0-16,21 0 0,-21 0 16,21 1-16,0-1 0,0 21 0,-21-21 15,21 0-15,-21 1 0,21-1 16,-21 0-16,21 0 0,0 0 16,-22-21-16,22-21 31,0 0-31,0 0 0,0 0 15,0-1-15,0 1 0,22 0 16,-22 0-16,21-21 0,0 20 0,21-20 16,-21 21-16,1-21 0,20 20 15,-21 1-15,21 0 0,-20 0 16,20 0-16,0 0 0,1 21 0,-1 0 16,-21 0-16,21 21 0,-20 0 15,20 0-15,-21 0 0,0 0 0,0 1 16,-21-1-16,0 0 0,0 0 0,0 21 15,0-20-15,0-1 0,0 0 16,0 0-16,-21 0 0,0 0 0,0 1 16,21-1-16,-21 0 0</inkml:trace>
  <inkml:trace contextRef="#ctx0" brushRef="#br0" timeOffset="22147.96">9631 3556 0,'0'0'0,"0"-21"0,0 0 0,0 0 16,0-1-16,0 1 0,0-21 0,-21 21 15,-1 0-15,1-1 0,0 22 0,0 0 16,0 0-16,0 0 0,-1 0 15,-20 0-15,21 22 0,-21-1 16,20 21-16,-20-21 0,0 22 0,21-1 16,-22-21-16,1 21 0,21 1 15,0-1-15,-22-21 0,22 22 0,21-22 16,0 21-16,0-21 0,0 0 16,0 1-16,0-1 0,21-21 15,22 0-15,-22 0 0,21 0 0,-21 0 16,22 0-16,-22 0 0,21-21 15,0-1-15,-20 1 0,20 0 0,-21 0 16,21 0-16,-20 0 0,-1-22 0,0 22 16,0 0-16,0 0 15,0 0-15,-21-1 0,0 1 0,0 0 16,22 0 0,-22 42-1,-22 0-15,22 0 16,-21 1-16,0 20 0,0-21 15,21 21-15,-21 1 0,0-22 0,-1 42 16,22-20-16,-21 20 0,0-20 0,21 20 16,-21 1-16,21 20 0,0-20 15,-21-1-15,21 1 0,-21 20 0,21 1 16,0-21-16,0 20 0,0 1 0,0 21 16,0-22-16,0-20 0,0 21 15,0-1-15,0-20 0,0-1 16,0 1-16,0-1 0,0 1 0,0-22 15,0 0-15,0 1 0,0-22 0,0 0 16,0 0-16,0 0 0,-22-21 16,1 0-16,0-21 0,0 0 15,-21 0-15,20 0 0,-20 0 0,0-22 16,-1 1-16,-20 0 0,21-1 16,-1 1-16,-20 0 0,20-22 0,1 1 15,0 20-15,21-20 0,-1-1 0,1 1 16,0-1-16,21 1 0,0-1 15,0 22-15,0-22 0,21 22 16,0-21-16,1 20 0,-1-20 0,0-1 16,21 22-16</inkml:trace>
  <inkml:trace contextRef="#ctx0" brushRef="#br0" timeOffset="23999.11">9991 3344 0,'0'0'0,"0"-21"0,42-42 31,-42 42-31,0 42 31,0 0-31,0 0 0,-21 21 16,0-20-16,21 20 0,-22 0 0,1 1 15,21-1-15,-21-21 0,0 21 16,21 1-16,0-22 0,-21 21 0,21-21 16,0 1-16,0-1 0,0 0 15,0 0-15,21-21 16,0 0-16,0 0 0,0 0 15,1 0-15,20-21 0,-21 0 16,21 0-16,-20-1 0,20 1 16,-21 0-16,0-21 0,22 21 0,-22-22 15,0 1-15,0 0 0,21-1 16,-20 22-16,-1-21 0,-21 21 0,21-1 16,0 1-16,-21 0 0,0 0 15,0 42 16,0 0-31,0 0 0,0 1 16,0-1-16,0 21 0,0-21 0,0 22 16,0-1-16,0-21 0,0 21 15,0-20-15,0 20 0,0-21 16,0 21-16,0-20 0,0-1 0,21 0 16,0 0-16,1-21 0,-1 21 15,21-21-15,-21 0 0,22 0 0,-1 0 16,0 0-16,1 0 0,-1 0 0,21-21 15,-20 0-15,20 0 0,-20 21 16,20-43-16,-21 22 0,1 0 0,-1 0 16,0-21-16,-20 20 0,20-20 0,-42 21 15,21-21-15,-21-1 0,0 22 16,0 0-16,0-21 0,0 20 0,-21 1 16,0 0-16,0 0 0,-1 21 15,1 0-15,0 0 0,-21 0 16,21 0-16,-22 0 0,22 21 0,-21 0 15,21 0-15,-22 1 0,22 20 16,0-21-16,-21 21 0,20 1 0,1-1 16,21-21-16,0 22 0,-21-22 15,21 21-15,0-21 0,0 0 0,0 1 16,0-1-16,0 0 0,21 0 0,0-21 16,1 0-16,-1 0 0,21 0 15,-21 0-15,22 0 0,-22 0 0,21 0 16,-21-21-16,22 0 0,-22 0 0,21-1 15,-21 1-15,0 0 16,1 0-16,-1-21 0,0 20 0,0 1 16,0-21-16,0 21 0,-21 0 0,0-1 15,0 1-15,0 0 0,0 0 16,0 42 15,0 0-31,-21 0 0,21 1 0,-21-1 16,21 0-16,-21 0 0,21 21 0,0-20 15,0-1-15,0 0 0,0 21 16,0-21-16,0 1 0,0-1 0,21-21 16,0 21-16,0-21 0,22 0 15,-22 21-15,21-21 0,1 0 16,-22 0-16,21 0 0,22 0 0,-22 0 16,21-21-16,-20 21 0,20-21 15,-20 0-15,20-1 0,-21 1 0,22 0 16,-43 0-16,21-21 0,-20 20 0,-1-20 15,0 21-15,-21 0 0,0-22 16,0 22-16,0 0 0,0 0 0,-21 0 16,0 0-16,-22 21 0,22 0 15,-21 0-15,-1 0 0,1 0 0,0 21 16,-1-21-16,1 21 0,0 21 0,-1-21 16,22 1-16,-21 20 15,21-21-15,0 0 0,21 22 0,0-22 16,0 0-16,0 0 0,0 0 0,21 0 15,0 1-15,0-22 0,0 0 16,22 0-16,-22 0 0,21 0 0,0 0 16,1 0-16,-1 0 0,22-22 0,-22 1 15,-21 21-15,21-21 0,1 0 16,-22 0-16,0 0 0,0-1 0,0 1 16,1 0-16,-22 0 0,0 0 15,0 0-15,21-1 16,-21 44-1,0-1 1,0 0-16,-21 0 0,-1 0 16,22 22-16,-21-1 0,0-21 15,0 21-15,0 1 0,0 20 0,-1-20 16,1 20-16,0 1 0,0-1 0,0 22 16,0-22-16,-1 22 0,22-22 15,0 22-15,0 0 0,0 21 0,0-22 16,0 22-16,0 0 0,0-21 0,0 20 15,0-20-15,0 21 0,0-21 0,22 20 16,-22-20-16,0 0 0,21-1 16,0-20-16,-21-1 0,0 1 15,0-1-15,0-20 0,0-1 0,0-21 16,0 0-16,0 1 0,-21-44 16,0 1-1,-1 0-15,22-21 0,0-1 0,-21-20 16,0 21-16,0-43 0,0 21 0,0-20 15,21 20-15,-22-20 0,1-1 16,0-21-16,0 21 0,0-20 0,21-1 16,0 0-16,0 0 0,0 21 15,0 1-15,21-1 0,0 0 0,0 1 16,22-1-16,-1 0 0,0 22 0,1-1 16,-1 1-16,21-1 15,-20 22-15,20 0 0,-20-1 0,-1 1 16,0 0-16,1-1 0,-1 22 0,0-21 15,-21 21-15,22 0 0</inkml:trace>
  <inkml:trace contextRef="#ctx0" brushRef="#br0" timeOffset="24368.1">12742 3493 0,'0'0'15,"-21"0"-15,21 21 0,-21-21 16,21-21 31,21-1-47,0 22 0,0-21 15,1 0-15,-1 0 0,0 21 16,-21-21-16,21 0 0,0-1 0,-21 1 16,0 0-16,0 0 0,0 0 15,-21 21-15,0 0 16,0 0-16,-22 0 0,1 21 15,21 0-15,-21 0 0,-1 22 0,22-1 16,0-21-16,-21 21 0,20 1 0,1-1 16,21-21-16,0 22 15,0-22-15,0 0 0,0 0 0,21 0 16,-21 0-16,43 1 0,-22-22 0,21 0 16,-21 0-16,22 0 0,-1 0 15,0 0-15,22 0 0,-22-22 0,1 1 16,-1 0-16,0 0 0,-21 0 15,22 0-15</inkml:trace>
  <inkml:trace contextRef="#ctx0" brushRef="#br0" timeOffset="26118.95">14541 3704 0,'22'-21'31,"-22"0"-31,21 0 0,-21 0 15,0-1-15,21 1 0,0 0 16,0-21-16,-21 21 0,0-22 0,21 1 16,-21 0-16,22-22 0,-22 22 15,21-1-15,-21 1 0,0 0 0,0-22 16,0 22-16,21 21 0,-21-22 16,21 1-16,-21 21 0,0 0 0,0 0 15,0 42 1,0 21-16,0-21 15,0 22-15,0-1 0,0 21 16,-21 1-16,0-22 0,21 43 16,-21-22-16,21-20 0,-22 20 0,22 1 15,0-22-15,0 0 0,0 1 0,0-1 16,0-21-16,0 0 0,0 1 16,0-1-16,22 0 0,-1-21 15,0 0-15,0 0 0,0 0 0,22-21 16,-22 0-16,21-1 0,-21 1 15,22 0-15,-1-21 0,0 21 0,1-22 16,-1 1-16,0 0 16,1-22-16,-22 22 0,21-22 0,0 22 15,-20-22-15,-1 22 0,0 0 0,0-22 16,-21 43-16,0-21 0,21 21 16,-21-22-16,0 22 0,0 0 15,0 42 1,0 0-16,-21 0 0,21 1 15,-21-1-15,0 21 0,21 0 16,-21 1-16,21 20 0,-22-20 0,22-1 16,-21 21-16,0-20 0,21-1 0,0 0 15,0 1-15,0-1 0,0 0 16,0-20-16,0-1 0,0 0 0,21 0 16,-21 0-16,21-21 15,22 0-15,-22 0 0,0 0 0,21 0 16,-20 0-16,20 0 0,0-21 0,1 0 15,-22 0-15,21 0 0,0-1 16,1-20-16,-1 21 0,-21-21 0,22-1 16,-1 1-16,-21 0 0,0 20 15,0-20-15,1 21 0,-22 0 0,0 0 16,-22 21 0,-20 0-16,21 21 0,0 0 15,0 0-15,-1 0 0,1 0 0,21 1 16,0 20-16,0-21 0,0 0 15,0 0-15,0 22 0,0-22 16,0 0-16,21 0 0,-21 0 16,22 1-16,-1-1 0,0 0 0,0 0 15,0 0-15,0 0 16,-42-21 15,0 0-31,0 0 0,21-21 16,-21 0-16,0 0 0,-1 21 0,1-21 15,21 0-15,-21-1 0,0 1 16,0 21-16,21 21 31,0 1-15,0-1-16,0 0 0,0 0 16,0 0-16,21 0 0,0 1 15,0-1-15,0-21 16,1 0-16,-1 0 0,21 0 0,-21 0 15,22 0-15,-22 0 0,21 0 16,0 0-16,1-21 0,-1 21 0,0-22 16,1 1-16,-1 0 0,0 0 0,1 0 15,-22 0-15,21-22 0,-21 22 16,1-21-16,-1 21 0,0-22 0,-21 22 16,0-21-16,0 21 15,0-1-15,0 1 0,0 0 16,-21 21-16,0 0 15,21 21-15,-22 0 0,1 1 16,0-1-16,0 0 0,21 21 0,-21-21 16,0 1-16,21 20 0,0-21 15,0 0-15,-22 22 0,22-22 0,0 0 16,0 0-16,0 0 0,22 0 16,-1 1-16,0-22 0,0 0 15,21 21-15,1-21 0,-1 0 0,0 0 16,1 0-16,-1 0 0,0 0 15,1-21-15</inkml:trace>
  <inkml:trace contextRef="#ctx0" brushRef="#br0" timeOffset="26619.1">17230 3556 0,'0'0'0,"21"-21"0,0 0 0,-21 0 16,0-1-16,21 1 0,-21 0 0,0-21 15,0 21-15,0-1 0,0 1 16,-21 0-16,0 0 0,0 21 15,-1 0-15,1 0 0,0 0 16,0 21-16,-21 0 0,20-21 16,1 43-16,0-22 0,0 0 15,-21 21-15,20-21 0,1 22 16,0-22-16,0 21 0,21-21 0,0 22 16,-21-22-16,21 0 0,0 0 0,0 0 15,0 1-15,0-1 0,21 0 16,0-21-16,0 0 15,0 0-15,1 0 0,-1 0 16,21-21-16,-21 21 0,22-21 0,-1-1 16,0 1-16,-21-21 0,22 21 0,-1-22 15,0 1-15,1 0 0,-22-22 16,21 22-16,1-22 0,-22 22 0,0-21 16,0 20-16,0 1 15,-21-22-15,0 43 0,0-21 0,0 21 16,0 0-16,0-1 0,-21 22 0,0 0 15,0 0-15,0 22 16,-1-1-16,-20 0 0,21 21 0,0-21 16,0 43-16,-1-22 0,1 22 15,0-22-15,0 22 0,0-1 0,0-21 16,21 1-16,0-1 0,0 0 16,0 1-16,0-1 0,0-21 0,21 0 15,0 22-15,21-43 0,1 21 0,-1-21 16,0 0-16,22 0 0,-1 0 15,1 0-15</inkml:trace>
  <inkml:trace contextRef="#ctx0" brushRef="#br0" timeOffset="27220.1">19113 3535 0,'-21'148'31,"21"-127"-31,-21 0 16,21 1-16,0-1 0,0 0 0,0 0 15,0-42 32,0 0-47,0 0 0,0-1 16,0 1-16,0 0 0,0-21 15,21 21-15,0-1 0,1 1 0,-1-21 16,0 21-16,21 0 0,-21-1 0,22 22 16,-22-21-16,21 21 0,1 0 15,-22 0-15,21 0 0,-21 0 0,22 21 16,-22 1-16,0-1 0,0 0 16,0 0-16,-21 0 0,0 0 0,0 1 15,0-1-15,0 0 0,0 0 16,-21 0-16,-21 0 0,21 1 0,-22-1 15,22-21-15,-21 21 0,-1 0 16,1-21-16,21 0 0,-21 21 16,20-21-16,1 0 0,0 0 0,0 0 15,0 0-15,21-21 16,0 0 0,21 0-16,0 0 0,0-1 15,0 1-15,1 0 0</inkml:trace>
  <inkml:trace contextRef="#ctx0" brushRef="#br0" timeOffset="27652.81">19304 3112 0,'0'0'0,"0"-22"16,0-62-1,0 63-15,-21 42 47,21 0-47,-21 0 0,-1 0 0,22 22 16,0-1-16,-21 21 16,0-20-16,0 20 0,21-20 0,-21 20 15,0-21-15,-1 1 0,22-1 0,0 0 16,-21 1-16,21-22 0,-21 21 15,21-21-15,0 1 0,0-1 0,0 0 16,0 0-16,0-42 47,0 0-47,21 21 0,-21-21 16,0-1-1,0 1 1,0 0-16,21 21 15,1 0-15,-1 0 16,-21-21-16,21 21 16,0 0-16</inkml:trace>
  <inkml:trace contextRef="#ctx0" brushRef="#br0" timeOffset="28376.51">19791 3514 0,'0'0'0,"0"-21"16,0-1-16,0 1 15,0 0-15,21 21 16,0 0-16,0 0 15,0 0-15,1 0 16,-22 21-16,0 0 16,0 1-16,0-1 0,0 21 15,0-21-15,0 0 0,0 1 16,-22 20-16,22-21 0,-21 0 0,21 0 16,0 1-16,0-1 0,0 0 15,0 0-15,0 0 16,21-21-16,1 0 0,-1 0 0,0 0 15,0 0-15,21 0 0,-20 0 16,-1 0-16,21-21 0,-21 0 0,0 21 16,22-21-16,-22 0 0,0-1 0,0-20 15,0 21-15,1 0 0,-22 0 16,21-1-16,0-20 0,-21 21 0,0 0 16,0 0-16,21 21 15,-21 21 16,0 0-31,-21 0 0,21 0 16,-21 22-16,0-1 0,-1 0 0,22 1 16,-21-1-16,0 21 0,0 1 0,21-1 15,-21 1-15,0 21 0,21-22 16,0 22-16,0-22 0,-22 1 0,22 20 16,0-20-16,0 21 0,0-22 0,0 22 15,0-1-15,0 1 0,0-21 16,22 20-16,-22-20 0,0-1 0,0 1 15,21-1-15,-21-20 0,0-1 0,0 0 16,0 1-16,-21-22 0,-1 0 16,1 0-16,0 0 0,0-21 15,-21 0-15,-1 0 0,1 0 0,0 0 16,-1-21-16,1 21 0,0-21 16,-1 0-16,1 0 0,0-1 0,-1 1 15,22 0-15,-21 0 0,21 0 0,-1 0 16,1-22-16,0 22 0,21-21 0,0-1 15,0 1-15,0 0 0</inkml:trace>
  <inkml:trace contextRef="#ctx0" brushRef="#br0" timeOffset="29192">22225 3493 0,'0'-22'16,"21"1"-1,-21 0-15,0 0 0,0 0 0,0 0 16,0-22-16,0 22 0,0-21 16,0-1-16,0 22 0,0-21 15,0 21-15,-21 0 0,0-1 16,0 1-16,-22 0 0,22 21 0,0 0 16,-21 0-16,20 0 0,-20 0 0,0 0 15,21 0-15,-22 21 0,1 22 16,-22-22-16,43 21 0,-21 0 0,0 1 15,-1-1-15,22 0 0,0 1 16,0-1-16,0 0 0,21 1 0,0-1 16,0 0-16,0-20 0,0-1 15,21 0-15,0 0 0,0-21 0,21 0 16,1 0-16,-1 0 0,0 0 16,1-21-16,-1 21 0,0-21 15,1-22-15,-22 22 0,21-21 0,1 0 16,-22-1-16,0-20 0,0-1 15,0 22-15,0-22 0,1 1 0,-1-1 16,0 1-16,0-1 0,-21 1 16,0 21-16,0-22 0,0 1 0,21 20 15,-21 1-15,0 21 0,0 0 16,0-1-16,-21 44 16,0 20-16,21-21 15,-21 43-15,0-22 0,21 0 0,0 22 16,-22-22-16,22 22 0,-21-1 0,21 1 15,0-22-15,0 21 16,0-20-16,0 20 0,0-20 0,0-1 16,21 0-16,-21-21 0,22 22 15,-1-22-15,0 0 0,0-21 0,0 0 16,0 0-16,1 0 0,20 0 16</inkml:trace>
  <inkml:trace contextRef="#ctx0" brushRef="#br0" timeOffset="29527.84">22691 3450 0,'0'-21'31,"0"0"-15,0 0-16,0 0 16,21-1-16,0 1 15,0 21-15,0-21 0,0 0 0,1 0 16,-22 0-16,21-1 0,-21 1 15,21 0-15,-21 0 16,-21 21 0,0 0-16,-1 21 0,-20 0 15,21-21-15,0 21 0,-22 22 16,22-22-16,-21 0 0,21 21 0,0-20 16,-1 20-16,1-21 0,21 0 0,0 22 15,0-22-15,0 0 16,0 0-16,21 0 0,1 0 0,-1-21 15,21 0-15,0 22 0,1-22 16,-1 0-16,22 0 0,-22 0 0,21-22 16,-20 22-16,20-21 0</inkml:trace>
  <inkml:trace contextRef="#ctx0" brushRef="#br0" timeOffset="30216.12">23326 3281 0,'0'0'0,"0"-21"0,0 0 0,0-1 0,0 1 16,0 42 15,-22 1-15,22-1-16,-21 0 0,21 21 0,0-21 15,0 22-15,0-22 0,0 21 0,0 1 16,0-22-16,0 21 0,0-21 16,0 0-16,0 1 0,0 20 0,0-21 15,0 0-15,21-21 31,1 0-31,-1 0 0,0 0 16,0 0-16,0-21 0,22 0 0,-22 0 16,0 0-16,0-22 0,0 22 0,22-21 15,-22-1-15,0 1 16,0 0-16,0 21 0,0-22 0,1 22 16,-1-21-16,0 21 0,-21-1 15,0 1-15,21 21 16,-21 21-1,0 1-15,0-1 0,0 0 16,0 0-16,0 21 0,0-20 0,0-1 16,0 21-16,0-21 0,0 22 15,0-22-15,0 0 0,0 0 0,0 0 16,21 0-16,-21 1 0,21-1 16,1-21-16,-1 0 0,21 21 15,-21-21-15,22 0 0,-22 0 16,21 0-16,0 0 0,-20-21 0,20 21 15,0-21-15,1-1 0,-22 1 0,21 0 16,-21 0-16,0 0 0,1-22 16,-22 22-16,0-21 0,0 21 0,0 0 15,0-22-15,0 22 0,0 0 16,-22 21 0,1 0-16,0 0 0,0 21 15,0 0-15,0 0 0,-1 1 0,1 20 16,0-21-16,21 21 0,0 1 0,-21-22 15,21 0-15,0 21 0,0-20 16,0-1-16,0 0 0,0 0 16,0 0-16,21-21 0,0 21 15,0-21-15,1 22 0,-1-22 0,0 0 16,0 0-16,21 0 0,-20 0 0,20 0 16,-21-22-16,21 1 0,-20 0 15,20 0-15,0 0 0</inkml:trace>
  <inkml:trace contextRef="#ctx0" brushRef="#br0" timeOffset="30463.14">25104 2921 0,'0'0'0,"0"-21"0,0-21 16,-22 42 0,1 0-1,0 21-15,21 0 0,-42 21 16,21-21-16,-1 22 0,1-1 0,0 22 15,0-22-15,0 21 0,-22 1 0,22-22 16,0 22-16,21-22 0,-21 0 16,0 1-16,21-1 0,-21 0 0,21-20 15,0-1-15,0 0 0,0 0 16,0 0-16,21-21 0,0 0 16,21 0-16,-21 0 0,22 0 15,-22-21-15</inkml:trace>
  <inkml:trace contextRef="#ctx0" brushRef="#br0" timeOffset="30863.09">25379 3323 0,'-43'-21'16,"43"42"0,-21-21-16,0 21 0,0 1 15,0-1-15,0 0 0,-1 21 16,1-21-16,21 1 0,-21 20 0,0-21 15,21 21-15,-21-20 0,21 20 0,0-21 16,0 0-16,0 0 0,0 1 16,21-1-16,21-21 0,-21 21 0,1-21 15,-1 0-15,21 0 0,-21 0 16,22 0-16,-22 0 0,21 0 0,-21 0 16,22 0-16,-22-21 0,0 0 15,21-1-15,-21 1 0,-21-21 0,22 21 16,-22-22-16,21 1 0,-21 0 0,0-1 15,0 1-15,0 0 0,0-1 16,0 1-16,-21 21 0,-1 0 0,1 0 16,0-1-16,0 22 15,0 0-15,-22 0 0,1 0 0,21 22 16,-21-1-16,-1 0 0,1 0 16,21 0-16,0 22 0,-1-22 0,1 21 15,21-21-15,0 22 0,0-22 0,0 0 16,21 0-16,1-21 0,-1 21 15</inkml:trace>
  <inkml:trace contextRef="#ctx0" brushRef="#br0" timeOffset="31231.14">26077 3281 0,'0'0'0,"0"-21"31,-21 21-31,0 0 0,0 0 0,0 21 16,-1 0-16,22 21 16,-21-20-16,0 20 0,21 0 0,0 22 15,-21-22-15,0 0 0,0 22 0,21-22 16,-22 22-16,1-1 0,0 1 16,0-1-16,0 1 0,0 20 0,-1-20 15,1 21-15,0-22 0,0 22 16,0-1-16,-22-20 0,22 21 0,21-1 15,-21 1-15,0 0 0,21-1 16,-21 1-16,21-22 0,0 1 0,-21-1 16,-1 1-16,22-22 0,-21 1 15,21-1-15,0-21 0,-21 0 0,21 0 16,-21-21-16,21-21 16,0-21-16,21 21 15,0-22-15,0 22 0,1-42 16,-1 20-16,21-20 0</inkml:trace>
  <inkml:trace contextRef="#ctx0" brushRef="#br0" timeOffset="31551.5">25993 3577 0,'0'0'0,"0"-21"0,0-106 31,0 106-31,21 0 0,-21 0 0,21 21 15,0-22-15,0 22 0,0 0 16,1 0-16,-1 0 0,0 0 0,0 0 16,0 22-16,0-1 0,1 0 15,-22 0-15,0 0 0,0 0 0,0 22 16,0-22-16,0 0 0,0 21 0,-22-20 16,1-1-16,-21 0 15,21 0-15,-22-21 0,22 21 0,-21 0 16,0-21-16,20 0 0,1 22 15,0-22-15,0 0 0,0 0 16,42 0 0,0 0-16,21-22 15,-20 22-15,20-21 0,-21 0 0,21 21 16</inkml:trace>
  <inkml:trace contextRef="#ctx0" brushRef="#br0" timeOffset="31871.11">26479 3577 0,'0'0'0,"0"-21"32,0 0-32,0 0 15,0 0-15,22-1 16,-22 1-16,21 0 0,0 0 0,-21 0 16,21 0-16,0-1 0,-21-20 15,0 21-15,21 21 0,-21-21 0,-21 21 31,21 21-31,-21 0 0,-21 0 16,21 22-16,-1-22 0,1 21 16,-21-21-16,21 22 0,21-22 15,0 21-15,-21-21 0,21 0 0,0 22 16,0-22-16,0 0 0,21-21 16,0 21-16,0 0 0,0-21 0,0 0 15,22 22-15,-22-22 0,21 0 16,1 0-16,-1 0 0,-21 0 0,21 0 15,1-22-15,-1 1 0</inkml:trace>
  <inkml:trace contextRef="#ctx0" brushRef="#br0" timeOffset="32235.93">27030 3450 0,'0'0'0,"0"-169"32,0 148-32,0 0 15,0-1-15,0 1 0,21 21 0,0 0 16,0-21-16,0 21 0,1 0 0,-1 0 15,0 0-15,0 0 0,21 0 16,-20 21-16,-1 0 0,0 1 0,-21 20 16,21-21-16,-21 21 0,21 1 15,-21-1-15,0 0 0,0 1 0,0-22 16,0 21-16,0 1 0,-21-22 16,0 0-16,21 0 0,-21 0 0,0 0 15,-1-21-15,1 0 16,0 0-16,0 0 0,21-21 15,0 0 1,0 0-16,0 0 0,0-22 16,21 22-16,0-21 0,0 0 0,1-1 15,-1 1-15,21 0 0,-21-1 16,0 1-16,1 21 0,-1-22 0,0 22 16,0 0-16,0 21 0,0-21 15,1 21-15,-1 0 0,0 0 0,0 0 16,0 0-16,0 0 0</inkml:trace>
  <inkml:trace contextRef="#ctx0" brushRef="#br0" timeOffset="32603.6">27855 3196 0,'0'0'0,"21"0"0,1 0 0,-1 0 16,0 0-16,0 0 0,0 0 16,0 0-16,-21-21 0,22 21 15,-22-21-15,0 0 16,-22 21-1,1 0-15,0 0 0,-21 0 16,21 0-16,-22 0 0,22 0 0,-21 0 16,21 0-16,-22 0 0,22 21 0,0-21 15,0 21-15,0 0 16,21 0-16,0 1 0,0-1 0,0 0 16,0 0-16,21-21 15,0 21-15,21 0 0,-21 1 0,1-1 16,20-21-16,-21 21 0,21 0 15,-20 0-15,20 0 0,-21-21 0,0 22 16,0-1-16,1-21 0,-22 21 16,-22 0-1,1-21-15,0 0 0,0 0 0,-21 0 16,20 0-16,-20 21 0,21-21 16,-21 0-16,20 0 0,1 0 0,-21 0 15,21 0-15,-22 0 0,22 0 16,-21 0-16</inkml:trace>
  <inkml:trace contextRef="#ctx0" brushRef="#br0" timeOffset="57819.92">1101 6181 0,'0'-21'16,"0"-1"-1,-22 22-15,22-21 16,-21 21-1,0 0-15,0 0 16,0 21-16,0 1 16,21-1-16,0 0 0,-22 0 15,1 21-15,21 1 0,-21-1 0,21 0 16,0 1-16,0-1 0,0 0 16,0 1-16,0-1 0,0 0 0,0-20 15,0 20-15,21-21 0,0-21 16,1 21-16,-1-21 0,0 0 15,21 0-15,-21 0 0,1 0 16,20-21-16,0 0 0,-21 0 0,22 0 16,-22-22-16,0 1 0,21 21 15,-20-22-15,-22 1 0,0 0 16,21-1-16,-21 1 0,0 0 0,0-1 16,-21 22-16,-1 0 0,-20 0 15,21 0-15,-21 0 0,20 21 0,-20 0 16,21 0-16,0 0 0,-22 0 15,22 0-15,0 21 0,-21 0 0,21 0 16,21 0-16,-22 0 0,22 1 16,-21-1-16,21 0 0,0 0 15,0 0-15,0 0 0,0 1 16,21-1-16,1-21 0,-1 0 16,21 0-16</inkml:trace>
  <inkml:trace contextRef="#ctx0" brushRef="#br0" timeOffset="58215.61">1714 6202 0,'0'0'0,"0"-42"16,0 20-16,0 1 15,0 0-15,22 0 16,-1 21-16,0 0 15,0 0-15,0 0 16,0 21-16,1-21 0,-1 21 0,0 0 16,0 1-16,0 20 0,0-21 15,-21 21-15,0-20 0,0 20 0,0 0 16,0-21-16,0 22 0,0-1 16,0-21-16,-21 0 0,0 22 0,0-43 15,21 21-15,-21-21 0,0 0 16,-1 0-16,22-21 0,-21 0 15,21-1-15,-21-20 0,0 21 16,21-21-16,-21 20 0,21-20 16,0 0-16,0 21 0,0-22 15,0 22-15,0 0 0,0 0 0,0 0 16,21-1-16,0 1 0,0 0 16,0 21-16,22-21 0,-22 21 0,0 0 15,0-21-15,22 21 0</inkml:trace>
  <inkml:trace contextRef="#ctx0" brushRef="#br0" timeOffset="58760.04">2371 5588 0,'0'0'0,"-64"-21"0,-253-21 31,253 42-31,1 0 0,-1 0 16,-21 0-16,1 0 0,-1 0 16,0 21-16,1 21 0,20-21 0,-20 22 15,20 20-15,-21-21 0,43 22 16,-21-1-16,20 1 0,1 21 16,0-22-16,-1 22 0,22-1 0,-21 1 15,42 0-15,0-22 16,0 22-16,0 0 0,0-22 0,21 1 15,21-22-15,1 21 0,-1-20 16,21-1-16,1 0 0,21-20 0,-1-1 16,1 0-16,21 0 0,-22-21 15,22 0-15,0 0 0,0-21 0,-21 0 16,20 0-16,-20-1 0,21-20 16,-21 21-16,20-21 0,-20-1 0,-21-20 15,20 20-15,-41-20 0,20-1 0,-42-20 16,22 20-16,-43 1 15,0-22-15,0 22 0,-22-1 0,-20-21 16,0 22-16,-1-1 0,-41-20 16,20 20-16,-20 22 0,20-22 0,-21 22 15,1 0-15,-1 21 0,0-1 16,1 22-16,-1 0 0,0 22 16,-20-1-16,20 0 0,21 21 0,-20 1 15,20 20-15,22 1 0,0-1 16,20-21-16,1 22 0,21-1 0,0 1 15,21-22-15,22 22 0,20-22 16,1 0-16</inkml:trace>
  <inkml:trace contextRef="#ctx0" brushRef="#br0" timeOffset="59167.05">4170 5906 0,'0'0'0,"0"-22"0,0 1 16,0 0-16,0 0 0,0 42 31,0 21-31,0-20 0,0 20 16,-21 21-16,21-20 0,0 20 16,0 1-16,0-1 0,0 1 0,0-1 15,-22 1-15,22-1 0,-21 1 16,21-22-16,0 22 0,0-22 0,0-21 15,0 21-15,0-20 0,0-1 0,21-21 32,1 0-32,-1 0 0,21-21 15,-21-1-15,22-20 0</inkml:trace>
  <inkml:trace contextRef="#ctx0" brushRef="#br0" timeOffset="59576.1">4699 6244 0,'0'0'0,"21"0"0,-21-21 15,-21 21 1,0 21-16,-22 0 0,22 1 16,-21-1-16,0 0 0,-1 0 15,1 21-15,21-20 0,-22 20 0,1-21 16,21 21-16,-21-20 0,20 20 16,1-21-16,0 0 0,0 0 0,0-21 15,21 22-15,0-44 31,0 1-31,21 0 0,0-21 0,0 21 16,0-22-16,1 1 0,-1 0 16,0-1-16,21 1 0,-21 0 0,1 20 15,-1 1-15,21 0 0,-21 0 16,0 21-16,1 0 0,-1 0 16,0 21-16,-21 0 0,21 0 15,-21 22-15,21-1 0,-21 0 16,21 1-16,-21-1 0,0 0 0,0-20 15,22 20-15,-22 0 0,21-21 16,0 1-16,-21-1 0,21 0 0,0 0 16,0-21-16,1 0 0,-1 0 0,0 0 15,0 0-15,21 0 0,-20-21 16,-1 0-16,21 0 0,-21-1 0,0-20 16,1 0-16,-1-1 0</inkml:trace>
  <inkml:trace contextRef="#ctx0" brushRef="#br0" timeOffset="59795.03">5249 5842 0,'0'0'0,"0"-21"0,0 0 16,0 42-1,-21 0-15,0 0 0,21 22 16,-21-1-16,21 0 0,-21 22 0,-1-22 16,22 22-16,0-22 0,0 21 15,-21 1-15,21-22 0,-21 22 0,21-22 16,0 0-16,0 1 0,0-1 15,0 0-15,0-20 0,0-1 0,0 0 16,21-21 0,0 0-1,1-21-15,-1 0 0</inkml:trace>
  <inkml:trace contextRef="#ctx0" brushRef="#br0" timeOffset="60151">5397 6371 0,'0'0'16,"0"21"-16,0 1 0,0-1 0,22-21 31,-1 0-31,0-21 16,0 21-16,21-22 0,-20 1 0,-1 0 15,21 0-15,-21 0 0,0 0 16,1-22-16,-1 22 0,0 0 15,-21 0-15,21 0 0,-21-1 16,-21 22 0,-21 0-16,20 0 0,-20 0 0,21 22 15,-21-1-15,-1 21 0,1-21 0,21 22 16,-22-1-16,22 0 0,0-21 16,0 22-16,21-1 0,0 0 0,0-20 15,0-1-15,0 21 0,21-21 16,21 0-16,-20-21 0,-1 0 15,21 0-15,0 0 0,-20 0 16,20 0-16,21-21 0,-20 0 0,-1 0 16,0 0-16</inkml:trace>
  <inkml:trace contextRef="#ctx0" brushRef="#br0" timeOffset="60607">6413 5673 0,'0'0'0,"0"-21"0,-21-1 15,0 22-15,0 0 0,0 0 16,0 22-16,21-1 0,-22 21 0,1 0 16,0 1-16,0-1 0,21 22 15,-21-22-15,-43 212 16,43-191-16,0 1 16,0-1-16,21 1 0,-21-1 15,21-20-15,-22 20 0,1-42 0,21 22 16,0-22-16,0 0 0,0 0 0,0 0 15,0-42 1,0 0-16,0 0 0,21 0 16,-21 0-16,22-22 0,-1 1 0,0-22 15,0 22-15,0 0 0,0-1 16,1 1-16,20 0 0,-21-1 16,21 22-16,1 0 0,20 0 0,-20 0 15,-1 21-15,21 0 0,-20 0 16,20 21-16,-20 0 0,-22-21 0,21 21 15,-21 22-15,0-22 0,-21 0 16,0 21-16,0-21 0,-21 22 0,0-22 16,-21 21-16,-22-21 0,22 22 0,-22-22 15,1 21-15,-1-21 0,1 1 16,-1-1-16,1 0 0,-1-21 0,22 21 16,0-21-16,-1 0 0,22 0 0,0 0 15,21-21-15,0 0 16,0 0-16,0-1 0</inkml:trace>
  <inkml:trace contextRef="#ctx0" brushRef="#br0" timeOffset="62327.09">8318 5863 0,'0'0'0,"0"-21"0,0-21 0,0-1 0,22 22 16,-22 0-16,0 0 0,21 0 16,-21 0-16,0-1 0,0 44 15,0-1-15,0 21 16,0-21-16,0 22 0,0-1 16,-21 21-16,-1-20 0,22-1 15,-21 22-15,0-22 0,0 0 0,-21 22 16,20-22-16,-20 0 0,21 22 15,-21-22-15,20 1 0,-20-1 0,21 0 16,-21-21-16,20 1 0,1-1 16,0 0-16,0-21 0,0 0 15,21-21-15,0 0 0,0-1 16,0 1-16,0-21 0,0 0 16,0-1-16,0 1 0,0 0 0,0-1 15,21 22-15,-21-21 0,21-1 0,0 22 16,-21 0-16,21 0 0,1 0 15,-1 21-15,0 0 16,0 21-16,-21 0 0,21 0 16,0 0-16,1 1 0,-22 20 0,0 0 15,21 1-15,0-1 0,-21 0 0,0 1 16,0-1-16,21 0 0,0 1 16,-21-22-16,21 21 0,1-21 0,-1 0 15,-21 1-15,42-22 0,-21 0 0,0 0 16,1 0-16,-1 0 0,21 0 15,-21 0-15,22-22 0,-1-20 0,0 21 16,1-21-16,-1-1 0,0 1 0,1-22 16,-1 22-16,-21 0 15,21-22-15,-20 22 0,-22-22 0,0 1 16,0-1-16,0 22 0,0-21 0,0-1 16,0 22-16,-22-22 0,1 22 15,-21 0-15,21-1 0,-22 22 0,22 0 16,-21 0-16,0 21 0,20 0 15,-20 0-15,21 0 0,-21 21 0,20 0 16,-20 21-16,21 1 0,0-1 0,0 22 16,-1-1-16,1-21 0,21 22 15,-21-1-15,21 1 0,0-22 0,0 22 16,0-1-16,21-20 0,0 20 16,1-21-16,-1 1 0,0-1 15,21-21-15,-21 22 0,22-22 0,-1 0 16,-21-21-16,43 0 0,-22 0 0,0 0 15,22 0-15,-22 0 0,22-21 16,-22 21-16,22-43 0,-1 22 0,-21 0 16,22-21-16,-22-1 0,1 22 0,-1-21 15,-21 0-15,21 20 0,-20-20 16,-22 21-16,0 0 0,0 0 0,0-1 16,0 1-16,0 0 0,-22 21 15,1 0 1,0 0-16,0 21 0,0 0 0,0 1 15,-1-1-15,1 0 0,0 21 16,21-21-16,0 1 0,-21 20 16,21-21-16,-21 21 0,21-20 0,0 20 15,0-21-15,0 0 0,0 0 0,21 1 16,0-22-16,0 21 0,0-21 16,22 0-16,-22 0 0,0 0 0,21 0 15,1-21-15,-22 21 0,21-22 0,1 1 16,-1-21-16,0 21 0,1 0 15,-1-22-15,0 1 0,1 21 0,-1-22 16,0 1-16,-21 21 0,22-21 16,-22 20-16,-21 1 0,0 0 15,0 0-15,-21 21 32,0 0-32,-1 21 0,1-21 0,21 21 15,0 0-15,0 1 0,0-1 0,0 0 16,0 21-16,0-21 0,0 1 15,0-1-15,21 21 0,1-21 0,-1 0 16,0 1-16,-21 20 0,21-21 0,0-21 16,0 21-16,-21 0 0,-21-21 31,0 0-15,0-21-16,0 0 15,0 21-15,-1-21 0,1 0 0,-21-22 16,21 22-16,0 0 0,-1 21 0,1-21 15,21 0-15,-21 21 0,21 21 32,0 0-32,0 0 0,0 0 0,0 22 15,21-22-15,0 0 0,1 0 0,-1 22 16,0-22-16,0 0 0,0 0 16,22-21-16,-22 21 0,21-21 0,0 0 15,1 0-15,-1 0 0,-21 0 16,22 0-16,-1 0 0,0-21 0,1 0 15,-1 0-15,0-22 0,1 22 16,-22-21-16,21 21 0,-21-22 0,0 1 16,1 0-16,-1-1 0,0 1 15,0 21-15,0-21 0,-21-1 0,0 22 16,21 0-16,-21 0 16,0 42-1,-21-21-15,21 21 0,-21 0 0,21 22 16,-21-22-16,21 0 0,-21 0 15,21 21-15,0-20 0,0 20 0,0-21 16,0 0-16,0 0 0,0 22 0,0-22 16,0 0-1,21-21 1,0 0-16,0-21 16,0 0-16,1 0 0</inkml:trace>
  <inkml:trace contextRef="#ctx0" brushRef="#br0" timeOffset="62490.21">10753 5863 0,'0'0'0,"0"-21"0,-22 21 15,22-21-15,-21 21 0,0 0 16,0 0 0,21 21-1,0 0-15,0 0 0,0 1 0,0-1 16,21-21-16,0 21 0,0 0 0,-21 0 15</inkml:trace>
  <inkml:trace contextRef="#ctx0" brushRef="#br0" timeOffset="63196.09">11409 6244 0,'0'0'0,"0"-21"0,0 0 0,0 0 16,0 0-16,-21-1 15,-1 1-15,22 0 0,-21 0 16,0 0-16,-21 0 0,21 21 0,-1 0 16,1 0-16,-21 0 0,21 0 15,0 0-15,-22 0 0,22 21 0,-21 0 16,21 0-16,-22 21 0,22-20 0,0 20 16,-21-21-16,20 21 0,1-20 15,21 20-15,0-21 0,0 21 0,0-20 16,0-1-16,0 0 0,0 0 15,21 0-15,1-21 0,20 0 0,-21 0 16,21 0-16,-20 0 0,20-21 0,0 0 16,1 21-16,-1-21 0,-21-22 15,21 22-15,-20 0 0,20 0 0,-21 0 16,0 0-16,0-22 0,1 22 16,-1 0-16,-21 0 0,0 0 15,21 21-15,-21 21 31,0 0-31,0 0 16,-21 0-16,0 0 0,21 22 16,-22-1-16,1 22 0,0-22 0,0 21 15,21 1-15,-21-1 0,0 1 0,-1-1 16,22 22-16,0-21 0,0 20 16,0 1-16,-21 0 0,21-1 15,0 22-15,0-21 0,0 21 0,0-22 16,0 1-16,0 21 0,0 0 0,0-22 15,0 1-15,21 21 0,-21-22 16,22-20-16,-22 21 0,21-22 0,-21 1 16,0-1-16,0-21 0,0 1 0,0-1 15,-21-21-15,-22 22 0,22-22 0,-21 0 16,-1-21-16,1 0 0,-21 0 0,-1 0 16,1-21-16,-1 0 0,1-1 15,-22-20-15,21 0 0,-20-1 0,-1 1 16,22-21-16,-1-1 0,1-21 0,-1 22 15,22-22-15,-1 1 0,22 20 16,0-21-16,21 22 0,0-1 16,0-20-16,0 20 0,21 1 0,0-1 15,22 1-15,-1-1 0,0-20 0,1 20 16,20 1-16,1-1 0,-1-21 16,1 22-16</inkml:trace>
  <inkml:trace contextRef="#ctx0" brushRef="#br0" timeOffset="64304.08">11663 6160 0,'0'0'0,"0"-22"15,0 1 1,0 42 0,0 1-16,-21-1 15,21 0-15,0 21 0,-22-21 16,22 22-16,-21-1 0,21 0 0,0-20 15,0 20-15,0 0 0,-21-21 0,21 22 16,0-22-16,0 0 0,0 0 16,0 0-16,0-42 31,0 0-31,21-21 16,-21 21-16,21-22 0,-21 22 15,22-21-15,-1-1 0,0 1 16,-21 0-16,21-1 0,0 22 0,0 0 15,1-21-15,-1 21 0,0 21 0,0-22 16,0 22-16,0 0 0,1 0 16,-1 0-16,-21 22 0,21-22 15,-21 21-15,0 0 0,21 0 0,-21 0 16,0 0-16,0 22 0,0-22 16,0 0-16,21 21 0,-21-20 0,21-1 15,-21 0-15,22 0 0,-1 0 0,0 0 16,0-21-16,0 0 0,0 22 15,1-22-15,20 0 0,-21 0 16,21 0-16,-20-22 0,20 1 0,-21 0 16,21 0-16,-20 0 0,-1-22 15,0 22-15,0-21 0,0 0 16,0 20-16,-21-20 0,0 21 0,22 0 0,-22 0 16,0-1-16,0 1 15,-22 21 1,1 0-16,0 21 0,0-21 15,21 22-15,-21-1 0,21 0 16,-21 21-16,21-21 0,-22 1 16,22 20-16,0-21 0,0 21 0,0-20 15,0 20-15,0-21 0,0 0 16,0 0-16,22 1 0,-22-1 0,21-21 16,0 0-16,0 0 0,0 0 0,0 0 15,22 0-15,-22 0 0,0-21 16,21-1-16,-20 1 0,-1 0 0,21 0 15,-21-21-15,0 20 0,1-20 0,20 21 16,-42 0-16,21 0 0,0-1 16,-21 1-16,21 0 0,-21 0 0,0 42 47,-21-21-47,21 21 15,-21 0-15,21 1 0,0-1 0,0 0 16,0 0-16,0 0 0,0 0 15,0 1-15,0-1 0,0 0 0,0 0 16,0 0-16,21-21 16,0 0-1,1 0-15,-1-21 0,21 0 0,0 0 16,1 0-16,-22-1 0,21-20 16,1 21-16,-1-21 0,-21 20 0,21-20 15,-20 21-15,-1 0 0,0 0 0,0-1 16,-21 1-16,0 0 0,0 0 15,-21 21-15,0 0 16,-22 0-16,22 0 0,0 0 16,0 21-16,0-21 0,0 21 15,21 0-15,-22 1 0,22-1 0,0 0 16,0 0-16,0 0 0,22 0 0,-1 1 16,0 20-16,-21-21 0,21 0 15,0 22-15,0-22 0,-21 0 0,0 0 16,0 0-16,0 0 0,-21-21 15,0 0-15,0 0 16,0 0-16,-22 0 0,22 0 0,-21 0 16,21 0-16,0 0 0,-1 0 15,22-21-15,0 0 0,0 0 16,0 0-16</inkml:trace>
  <inkml:trace contextRef="#ctx0" brushRef="#br0" timeOffset="64723.65">15113 5461 0,'0'0'16,"0"-21"-16,0 0 0,0 63 31,-21-21-31,0 22 16,21-1-16,-22 0 0,1 22 15,0-22-15,0 22 0,0-22 16,0 21-16,-1-20 0,1-1 0,0 22 16,0-22-16,0-21 0,21 21 15,-21-20-15,21 20 0,-22-21 0,22 0 16,0 0-16,0 1 0,0-44 47</inkml:trace>
  <inkml:trace contextRef="#ctx0" brushRef="#br0" timeOffset="65188.27">14520 6075 0,'0'-21'16,"43"0"0,-22-1-1,21 22-15,-21-21 0,22 21 0,-1-21 16,21 21-16,-20-21 0,20 0 15,1 0-15,-1 21 0,1-22 0,-1 1 16,1 21-16,-22-21 0,0 21 16,1 0-16,-22 0 0,0 0 0,0 0 15,-21 21 1,0 0-16,0 1 0,-21-1 16,0 0-16,21 21 0,-21-21 0,0 1 15,-1-1-15,1 0 0,0 0 16,21 21-16,0-20 15,0-1-15,0 0 0,0 0 16,21-21-16,0 21 0,22-21 0,-22 0 16,21 0-16,-21 0 0,22 0 15,-1 0-15,0-21 0,1 0 0,-1 0 16,0 0-16,1-1 0,-1 1 16,-21-21-16,0 21 0,1-22 0,-1 1 15,-21 0-15,0 21 0,0-22 0,-21 1 16,-1 21-16,-20-22 0,0 22 15,-1 21-15,1 0 0,-21 0 0,20 0 16,-20 0-16,20 0 0,1 21 16,0 1-16,-1-1 0,22 0 15,0 21-15,0-21 0,21 1 0,0-1 16,0 0-16,0 0 0,21 0 0</inkml:trace>
  <inkml:trace contextRef="#ctx0" brushRef="#br0" timeOffset="65931.11">17611 6075 0,'0'0'16,"21"-21"0,0 21-16,0-21 0,0-1 15,0 1-15,1 0 16,-1 0-16,0 0 0,0-22 0,-21 22 15,0-21-15,0 21 0,0-22 16,0 22-16,-21-21 0,0 0 0,0 20 16,-22 1-16,22 0 0,-21 21 0,-1 0 15,22 0-15,-21 0 0,0 0 16,20 21-16,-20 0 0,0 22 0,-1-1 16,22 0-16,-21 1 0,21-1 15,0 0-15,-1 1 0,1-1 0,0 0 16,21 1-16,0-1 0,0-21 15,0 0-15,0 22 0,0-22 16,21-21-16,0 21 0,22-21 0,-22 0 16,21 0-16,-21 0 0,22 0 0,-1 0 15,0-21-15,1 0 0,20 0 16,-20-1-16,-1-20 0,0 21 0,1-21 16,-1-1-16,0-20 0,1-1 15,-22 1-15,21-1 0,-21 1 0,0-1 16,1 1-16,-1-1 0,0 1 0,0-1 15,0 1-15,-21-1 0,0 22 16,0-22-16,0 22 0,0 21 0,0 0 16,0 0-16,0-1 0,0 44 15,0-1 1,0 21-16,-21 0 0,0 22 0,21-1 16,-21 1-16,21-1 0,0 22 15,-21-21-15,21 20 0,0-20 0,-22 20 16,22-20-16,0-22 0,0 22 15,0-22-15,0 0 0,0 1 0,0-22 16,0 0-16,0 0 0,22 0 0,-1 1 16,0-22-16,0 0 15,0 0-15,22 0 0,-22 0 0,0-22 16,0 1-16</inkml:trace>
  <inkml:trace contextRef="#ctx0" brushRef="#br0" timeOffset="66919.67">18478 5948 0,'0'0'0,"0"-21"16,22 21-16,-1-21 16,0-1-1,0 1-15,0 21 0,0-21 16,1 0-16,-22 0 0,21 0 0,0-1 16,-21 1-16,0 0 0,0 0 15,0 0-15,0 0 0,-21 21 16,0 0-16,-1 0 15,1 0-15,-21 21 0,21 0 16,-22 0-16,22 0 0,-21 0 0,21 22 16,0-1-16,-1-21 0,1 22 15,0-22-15,21 21 0,0-21 0,0 22 16,0-22-16,0 0 0,0 0 0,0 0 16,21 0-16,0 1 0,1-22 15,-1 21-15,0-21 0,21 0 0,-21 0 16,22 0-16,-1 0 0,-21 0 15,22 0-15,-1-21 0,0-1 0,-21 1 16,22 0-16,-22 0 0,21 0 0,-21-22 16,1 1-16,-1 21 0,0-21 15,0-1-15,-21 1 0,21 0 16,-21 20-16,21 1 0,-21 0 0,0 0 16,22 42 15,-22 0-31,0 22 0,0-22 15,0 0-15,0 21 0,0-21 0,0 22 16,0-22-16,0 21 0,0-21 0,0 22 16,0-22-16,0 0 0,0 0 15,21 0-15,-21 1 0,0-1 0,21-21 16,0 21-16,0-21 0,0 0 16,1 0-16,-1 0 0,21 0 15,-21 0-15,0 0 0,22-21 16,-22 0-16,21-1 0,1 1 0,-1 0 15,-21-21-15,21 21 0,-20-22 16,20 1-16,-21 21 0,0-22 0,0 1 16,1 21-16,-1-21 0,0 20 15,-21 1-15,0 0 0,0 42 32,0 0-32,0 1 15,-21 20-15,21-21 0,-21 0 0,21 0 16,-22 22-16,22-22 0,0 0 15,0 21-15,0-20 0,0-1 16,0 0-16,0 0 0,22 0 16,-1 0-16,0-21 0,0 0 15,0 0-15,0 0 0,1 0 0,-1 0 16,21 0-16,-21 0 0,0-21 0,22 21 16,-22-21-16,0 0 0,21-21 15,-20 20-15,-1 1 0,0-21 0,0 0 16,0-1-16,-21 1 0,0 0 0,0 20 15,0-20-15,0 21 0,0 0 16,0 0-16,0-1 0,-21 22 16,0 0-1,0 22-15,0-1 0,21 0 0,-22 0 16,1 21-16,0-20 0,21 20 0,0 0 16,0-21-16,0 22 0,0-1 15,0-21-15,0 0 0,0 22 0,0-22 16,0 0-16,0 0 0,21-21 0,0 21 15,22-21-15,-22 0 16,0 0-16,21 0 0,1 0 0,-1 0 16,0-21-16,1 0 0,20 0 0,-20 0 15,20 0-15</inkml:trace>
  <inkml:trace contextRef="#ctx0" brushRef="#br0" timeOffset="67196.07">21082 5165 0,'0'-43'0,"0"86"0,0-107 16,0 22-16,0 21 0,0 0 16,0-1-16,-21 22 0,0 0 0,-1 0 15,1 0-15,0 0 0,-21 43 0,21-22 16,-22 21-16,22 1 0,-21-1 16,-1 21-16,22-20 0,-21 20 0,0 1 15,20-1-15,-20 1 0,21-1 16,-21 1-16,20-1 0,1-20 0,0 20 15,21-21-15,0 1 0,0-22 16,0 21-16,0-21 0,0 1 16,0-1-16,0 0 0,21 0 0,0-21 15,1 0-15,20 0 0,-21 0 0,21 0 16,1-21-16,-1 0 0,-21 0 16,22-22-16</inkml:trace>
  <inkml:trace contextRef="#ctx0" brushRef="#br0" timeOffset="67579.08">21082 5652 0,'0'0'0,"0"-22"32,-21 22-32,0 22 0,-1-1 15,1 0-15,-21 21 0,21-21 16,0 1-16,-1 20 0,1-21 16,0 21-16,21-20 0,0 20 0,-21-21 15,21 0-15,0 0 0,0 1 16,0-1-16,0 0 0,21 0 0,0-21 15,0 21-15,1-21 0,-1 0 0,0 0 16,0 0-16,21 0 0,-20 0 16,-1 0-16,21-21 0,-21 0 0,0 0 15,1 0-15,20-1 0,-42 1 0,21-21 16,0 21-16,-21-22 0,0 1 16,0 21-16,0-21 0,0-1 15,0 22-15,0 0 0,-21 0 0,0 21 16,0 0-16,-22 0 0,22 0 15,0 0-15,-21 0 0,21 21 0,-22-21 16,22 21-16,0 0 0,0 22 16,0-22-16,-1 0 0,1 0 0,21 21 15,0-20-15,0-1 0,0 0 0,0 0 16,21-21-16,1 21 0,-1-21 16,0 0-16,21 0 0,1 21 0</inkml:trace>
  <inkml:trace contextRef="#ctx0" brushRef="#br0" timeOffset="67943.63">21738 5715 0,'0'0'0,"0"-21"0,0 0 0,0 0 0,0-1 16,0 1-16,-21 42 31,21 1-31,-21-1 0,0 21 16,-1-21-16,22 22 0,-21 20 0,0-21 15,21 1-15,-21 20 0,0-20 0,21 20 16,-21 1-16,-1-22 0,1 43 0,21-22 16,-21 1-16,0 20 15,0-20-15,0-1 0,-22 22 0,22-22 0,0 22 16,0 0-16,0-22 0,-22 22 16,22 0-16,0-1 0,-21-20 0,20 20 15,1-20-15,0-1 0,-21 1 16,21-1-16,-1-20 0,22-1 0,-21 0 15,21-20-15,-21 20 0,21-21 0,0-42 32,21 0-17,0-22-15,1 22 0,-1-21 0,0 0 16,0-22-16,21 1 0,1-1 0,-1 1 16</inkml:trace>
  <inkml:trace contextRef="#ctx0" brushRef="#br0" timeOffset="68219.07">21653 6223 0,'0'0'16,"22"-85"-16,-1-147 16,-21 189-16,0-20 0,0 20 0,0 1 15,0 0-15,21-1 0,0 22 16,-21-21-16,21 21 0,0 21 0,1-21 16,-1 21-16,21-22 0,-21 22 0,0 0 15,22 0-15,-22 22 0,0 20 16,21-21-16,-42 21 0,22-20 0,-1 20 15,-21 0-15,0 1 0,0-1 16,0 0-16,0-21 0,0 22 16,-21-22-16,-1 0 0,1 0 0,0 0 15,-21 1-15,-1-1 0,1-21 16,0 0-16,-1 0 0,1 0 0,21 0 16,0 0-16,-22 0 0,22 0 15,21-21-15,0-1 0</inkml:trace>
  <inkml:trace contextRef="#ctx0" brushRef="#br0" timeOffset="68652.02">23939 5080 0,'0'0'0,"0"-21"0,0 0 0,0 0 0,0-1 15,0 1-15,-21 42 16,0 1 0,0 20-16,-21 0 0,20 1 15,1-1-15,-21 0 0,21 22 0,0-22 16,-22 22-16,22-1 0,0 1 0,-21-1 16,20 1-16,1-22 0,0 21 15,0-20-15,21 20 0,0-20 0,-21-22 16,21 21-16,-21-21 0,21 0 15,0 1-15,0-1 0,0-42 32</inkml:trace>
  <inkml:trace contextRef="#ctx0" brushRef="#br0" timeOffset="69291.77">23156 5588 0,'0'0'0,"-21"0"0,21 21 16,21 0 0,0-21-16,1 0 0,20 0 0,0 0 15,1 0-15,20 0 0,1-21 16,20 21-16,1-21 0,0 0 16,20 0-16,-20 0 0,0-1 0,-1 1 15,-20 0-15,-1-21 0,1 21 16,-22-22-16,1 1 0,-1 0 0,0-1 15,-21 1-15,1 0 0,-1-1 16,-21-20-16,0 20 0,0 1 0,0 21 16,0 0-16,0-22 0,-21 43 15,-1 0-15,1 0 0,0 22 16,0-1-16,0 21 0,0 0 0,-1 1 16,22-1-16,-21 0 15,0 22-15,21-22 0,0 22 0,-21-22 16,0 22-16,21-22 0,-21 21 0,-1-20 15,22 20-15,0-20 0,0-1 16,-21 21-16,21-20 0,-21-22 0,21 21 16,0-21-16,-21 1 0,21-1 15,0 0-15,0 0 0,0-42 32,0 0-32,0-22 0,0 22 15,0-21-15,0 0 0,0-1 0,21 1 16,0 0-16,0-1 0,1 1 0,-1 0 15,0-1-15,0 22 16,21-21-16,-20 21 0,20-1 0,-21 22 16,21 0-16,-20 0 0,20 0 15,-21 0-15,21 22 0,-20-22 0,-1 42 16,0-21-16,0 0 0,-21 22 0,0-1 16,0 0-16,0-21 0,0 22 15,0-1-15,-21-21 0,0 22 0,21-22 16,-21 0-16,-1 21 0,1-42 0,0 21 15,21 1-15,0-1 0,-21-21 16,42-21 15,0-1-31</inkml:trace>
  <inkml:trace contextRef="#ctx0" brushRef="#br0" timeOffset="69636.33">24977 5694 0,'21'0'32,"0"0"-17,0-21-15,0 0 16,0 21-16,1-22 0,-1 22 16,21-21-16,-21 21 0,0-21 15,1 0-15,-1 21 0,0-21 0,-21 0 16,0-1-16,21 1 0,-21 0 15,0 0-15,-21 21 16,0 0-16,-22 0 16,22 21-16,0 0 0,-21 0 0,21 22 15,-1-1-15,-20 0 0,21-20 16,0 20-16,0 0 0,-1 1 0,22-22 16,0 21-16,0-21 0,0 0 15,0 22-15,0-22 0,22-21 0,-1 21 16,0 0-16,0-21 0,0 0 15,22 0-15,-22 0 0,21 0 16,-21-21-16,22 0 0</inkml:trace>
  <inkml:trace contextRef="#ctx0" brushRef="#br0" timeOffset="70039.07">26797 5101 0,'0'0'0,"0"-42"0,42-22 31,-42 86-31,0-1 16,0 21-16,0 0 0,0 1 15,0-1-15,0 22 0,0-22 0,0 0 16,0 22-16,0-22 0,0 22 16,-21-22-16,0 21 0,21-20 15,-21-1-15,0 22 0,-1-22 0,22-21 16,-21 21-16,21-20 0,-21 20 15,21-21-15,0 0 0,0 0 16,21-21 0,0 0-16,22-21 0,-22 0 15,21 0-15</inkml:trace>
  <inkml:trace contextRef="#ctx0" brushRef="#br0" timeOffset="70260.39">27326 5503 0,'0'0'0,"21"-42"0,22 0 31,-43 63-15,-22-21-16,1 21 0,0 21 0,-21-20 16,-1 20-16,1-21 0,0 21 15,-1 1-15,-20-1 0,21-21 0,-22 22 16,22-1-16,21-21 0,-22 21 0,22-20 16,0-1-16,0 0 0,42-21 31,0 0-31,21 0 0,-20-21 15,-1 0-15,21-1 0,0-20 0,-20 21 16,20-21-16</inkml:trace>
  <inkml:trace contextRef="#ctx0" brushRef="#br0" timeOffset="70468.08">27284 5461 0,'0'0'0,"0"-42"0,21 21 16,0-1-16,-21 1 16,21 21-16,-21 21 15,21 1-15,-21-1 0,0 21 16,0 0-16,0 1 0,0-1 15,22 0-15,-22 1 0,0 20 0,0-20 16,0-1-16,0 0 0,0-21 0,21 22 16,-21-22-16,21 21 0,-21-21 15,0 1-15,21-22 0,0 21 0,0-21 16,1 0-16,-1 0 16,0 0-16,0-21 0,0-1 15,0-20-15,22 21 0,-22-21 0</inkml:trace>
  <inkml:trace contextRef="#ctx0" brushRef="#br0" timeOffset="70692.08">28025 5038 0,'0'0'0,"0"-43"0,0-84 31,-22 127-31,1 22 0,0-1 16,0 21-16,-21-21 0,20 43 0,1-22 15,-21 0-15,21 22 0,0-1 16,-22 1-16,22-1 0,0 1 0,0-1 15,0 1-15,21-1 16,0-20-16,-22 20 0,22-20 0,0-1 16,-21 0-16,21 1 0,0-22 0,0 0 15,0 0-15,0 0 0,21-21 16,1 0-16,-1 0 0,0 0 0,0-21 16</inkml:trace>
  <inkml:trace contextRef="#ctx0" brushRef="#br0" timeOffset="71031.49">28067 5630 0,'0'0'0,"21"0"63,0 0-63,0 0 0,1 0 15,20 0-15,-21 0 0,0 0 16,22-21-16,-22 21 0,0-21 0,21 0 15,-21 21-15,-21-21 0,22 0 0,-22-1 16,-22 22 0,1 0-16,0 0 15,-21 0-15,-1 0 0,1 22 16,0-1-16,-1 0 0,1 0 0,0 21 16,-1-20-16,22 20 0,-21-21 15,21 21-15,0-20 0,21 20 0,0-21 16,0 0-16,0 0 0,0 1 15,21-1-15,0 0 0,21-21 16,-21 0-16,22 21 0,-1-21 0,0 0 16,1 0-16,20-21 0,-20 21 0</inkml:trace>
  <inkml:trace contextRef="#ctx0" brushRef="#br0" timeOffset="71511.36">29019 5144 0,'0'0'0,"0"-43"15,22-147 1,-22 169-16,-22 21 16,1 21-16,0 0 0,0 21 15,0 1-15,-22-1 0,22 0 16,0 1-16,0 20 0,0-21 0,-22 22 16,22-22-16,0 22 0,0-22 15,21 22-15,-21-1 0,0-21 0,-1 22 16,22-22-16,0 1 0,-21-22 0,21 21 15,-21-21-15,21 0 0,0 1 16,0-1-16,0-42 31,0-1-31,0 1 16,0 0-16,0-21 0,21-1 0,0 1 16,1 0-16,-1 21 0,0-22 15,21 1-15,-21 0 0,22 20 0,-22 1 16,21 0-16,1 0 0,-22 21 15,21 0-15,0 0 0,-20 0 0,20 0 16,-21 0-16,21 21 0,-20 0 0,-1 22 16,0-22-16,0 21 0,-21 0 15,0-20-15,0 20 0,0 0 0,0-21 16,-21 1-16,0 20 0,-22-21 16,1 0-16,0 0 0,-1 1 15,1-22-15,-21 21 0,20-21 0,1 0 16,-22 21-16,22-21 0,21 0 15,-21 0-15,-1 0 0,22 0 0,0 0 16,21-21-16,0 0 0</inkml:trace>
  <inkml:trace contextRef="#ctx0" brushRef="#br0" timeOffset="72006.83">29972 5038 0,'0'0'0,"21"-85"16,-21 64-16,0 0 0,0 0 15,-21 21 1,21 21-16,-21 21 15,0-21-15,-1 22 0,1 20 16,0 1-16,0-22 0,0 21 0,0 1 16,-1-1-16,1 22 0,21-21 0,-21-1 15,0 1-15,0-22 0,21 21 16,0-20-16,0-1 0,-21 0 0,21-20 16,-22-1-16,22 0 15,0 0-15,0 0 0,0-42 31,0 0-31,0 0 0,0-22 16,0 1-16</inkml:trace>
  <inkml:trace contextRef="#ctx0" brushRef="#br0" timeOffset="72299.39">29781 4974 0,'0'0'0,"0"-63"0,22 20 15,-22 1-15,21 0 0,0-1 0,0 22 16,0 0-16,22-21 0,-22 21 15,21 21-15,22-22 0,-22 1 16,21 21-16,1 0 0,-1 0 0,-20 0 16,20 43-16,-20-22 0,-1 21 15,0 0-15,1 22 0,-22-22 0,-21 22 16,0-1-16,0 1 0,-21-1 16,-1-20-16,-41-1 0,21 21 0,-22-41 15,-21 20-15,22 0 0,-22-21 16,1 1-16,20-1 0,1 0 0,-1 0 15,22 0-15,-1-21 0,1 0 16,21 21-16,63-21 31,-21 0-31,22 0 16</inkml:trace>
  <inkml:trace contextRef="#ctx0" brushRef="#br0" timeOffset="72859.08">30776 5673 0,'21'0'15,"-42"0"-15,64 0 0,-43-21 16,21-1 0,0 22-16,-21-21 0,0-21 15,0 21-15,0 0 0,0-1 16,0 1-16,0 0 0,0 0 0,0 0 15,-21 21-15,-22 0 16,22 0-16,0 0 0,0 0 0,-21 0 16,20 21-16,-20 0 0,0 0 15,21 0-15,-22 22 0,1-22 0,21 21 16,-22-21-16,22 22 0,0-22 0,21 21 16,0-21-16,0 1 0,0-1 15,0 0-15,0 0 0,0 0 0,0 0 16,21-21-16,0 0 15,1 0-15,20 0 0,-21 0 0,0 0 16,0-21-16,22 21 16,-22-21-16,21 0 0,-21-21 0,1 20 15,20-20-15,-21 0 0,21-1 16,-20 22-16,20-21 0,-21 0 0,0 20 16,0 1-16,1 0 0,-1 0 0,0 21 15,-21 21 1,0 0-1,-21 22-15,0-22 0,-1 21 16,1-21-16,21 22 0,0-22 0,-21 21 16,21-21-16,0 22 15,0-22-15,0 0 0,0 0 0,0 21 16,21-20-16,0-1 0,1 0 16,-1-21-16,21 0 0,0 21 15,1-21-15,-1 0 0,0 0 0,1 0 16,-1 0-16,22-21 0</inkml:trace>
  <inkml:trace contextRef="#ctx0" brushRef="#br0" timeOffset="73547.08">31729 5673 0,'0'0'0,"21"-43"0,0 22 15,0-21-15,-21 21 0,0 0 16,0-1-16,0 1 0,0 0 0,-21 21 16,0 0-16,0 0 15,0 0-15,-22 0 0,22 0 0,-21 21 16,-1-21-16,1 21 0,0 1 15,-1 20-15,22-21 0,-21 0 0,0 22 16,20-22-16,1 21 0,0-21 16,21 0-16,0 1 0,0 20 0,21-21 15,0 0-15,1 0 16,20-21-16,-21 0 0,21 0 0,1 0 16,-1 0-16,0 0 0,-20-21 15,20 21-15,0-21 0,-21 0 0,22 0 16,-22 0-16,0-1 0,0-20 15,0 21-15,1 0 0,-1 0 0,-21-1 16,0 1-16,0 0 0,21 21 16,-21 21 15,0 0-31,-21 1 0,21-1 16,-21 21-16,-1 0 0,1 22 0,0-22 15,0 1-15,0 20 0,0 1 16,-1-1-16,1 1 0,-21-1 0,21 1 15,0 20-15,-1 1 0,-20-22 16,21 22-16,0 0 0,0-1 0,-22-20 16,22 21-16,-21-1 0,21 1 15,-1 0-15,-20-1 0,0-20 16,21-1-16,-22 22 0,22-22 0,-21-20 16,21 20-16,-1-20 0,-20-1 15,21 0-15,0 1 0,21-22 0,-21 0 16,-1 0-16,1 0 0,0-21 0,0 0 15,0 0-15,0 0 16,-1 0-16,1-21 0,-21 0 16,21-21-16,0 20 0,-1-20 0,1 0 15,21-1-15,-21-20 0,21 21 16,0-43-16,0 21 0,0-20 0,21 20 16,0-20-16,1-1 0,20 21 15,0-20-15,1-1 0,-1 0 16,0 22-16,22-22 0,-1 1 0,1 20 15,-1-21-15,22 22 0,-22-1 16,1 22-16,-1-21 0,22-1 0,-21 22 16,-1-1-16,-21 1 0,22 0 15,-1 21-15,-20-1 0,-1-20 0</inkml:trace>
  <inkml:trace contextRef="#ctx0" brushRef="#br0" timeOffset="73904.07">32110 5736 0,'21'0'47,"-21"-21"-47,21 21 15,0 0-15,0-21 0,1 21 0,20-21 16,-21 0-16,0-1 0,22 22 16,-22-21-16,0 0 0,0 0 0,-21 0 15,0 0-15,0-1 0,0 1 16,-21 21-1,-21 0-15,20 0 0,-20 0 16,21 0-16,-21 21 0,-1 1 0,1 20 16,0-21-16,20 21 0,1 1 15,0-1-15,0-21 0,21 22 16,-21-1-16,21-21 0,0 21 16,0-20-16,21-1 0,0 0 0,0 0 15,22 0-15,-22-21 0,21 0 16,0 0-16,1 0 0,-1 0 0,0 0 15,1 0-15,-1-21 0,0 21 16,1-21-16,-22 0 0,21 0 0,-21-1 16,22 1-16</inkml:trace>
  <inkml:trace contextRef="#ctx0" brushRef="#br0" timeOffset="74083.64">32914 6033 0,'0'0'16,"-21"0"-16,0 0 0,0 0 15,-1 0 1,1 0-16,0 0 16,0 0-16,0 0 0,0 0 15</inkml:trace>
  <inkml:trace contextRef="#ctx0" brushRef="#br0" timeOffset="85036.79">1587 8530 0,'-21'0'0,"0"0"16,0 0-16,0 0 15,0 0-15,-1 0 0,22 21 16,0 1-1,22-22 1,-1 0-16,21 0 0,0 0 16,22 0-16,-22 0 0,22 0 0,-1 0 15,-20 0-15,20-22 0,1 22 16,-22 0-16,21-21 0,1 21 0,-22 0 16,22 0-16,-22 0 0,0 0 15,22 0-15,-43 0 0,21 0 16,-20 0-16,-1 0 0,0 0 0,-21 21 31,-21-21-31,0 0 0,-1 22 16,-20-22-16,21 0 0,-21 0 15</inkml:trace>
  <inkml:trace contextRef="#ctx0" brushRef="#br0" timeOffset="85331.06">1926 8615 0,'0'0'0,"-21"-21"16,0 21-1,0 21 1,21 0 0,0 21-16,-22-20 0,22 20 0,0 0 15,0 1-15,0 20 0,0-21 16,-21 1-16,21-1 0,-21 22 0,0-22 15,21 0-15,-21 1 0,21-22 16,-21 21-16,21-21 0,-22 0 0,22 1 16,0-1-16,0 0 0,0-42 31,0 0-15,0-1-16,22-20 0,-1 21 15</inkml:trace>
  <inkml:trace contextRef="#ctx0" brushRef="#br0" timeOffset="85828.05">2011 8657 0,'0'0'0,"0"-21"0,21 21 15,-21 21 1,0 22-16,0-22 16,0 21-16,0 0 0,21 1 15,-21 20-15,0-20 0,0-1 16,0 21-16,0-20 0,0-1 0,0 0 15,0 1-15,0-1 0,0 0 16,-21-20-16,21 20 0,-21-21 0,21 0 16,0 0-16,0 1 15,0-44 1,0 1 0,0 0-16,0-21 0,0 21 15,0-1-15,21-20 0,-21 21 16,21-21-16,-21 20 0,21-20 0,0 0 15,1 21-15,-1-1 0,0-20 16,21 21-16,-21 21 0,1 0 16,-1 0-16,0 0 0,0 0 0,0 0 15,0 21-15,1 0 0,-1 0 16,0 1-16,-21-1 0,21 21 0,-21-21 16,21 0-16,-21 1 0,0 20 15,0-21-15,0 0 0,21 0 0,-21 1 16,22-22-16,-22 21 0,21-21 31,0 0-31,0 0 16,0 0-16,0 0 15,1-21-15,-1-1 0,0 1 16,0 0-16,-21 0 0,21 21 16,0-21-16,-21 0 0,0-1 0</inkml:trace>
  <inkml:trace contextRef="#ctx0" brushRef="#br0" timeOffset="86915.57">2815 9102 0,'42'0'32,"-20"0"-32,-22-21 0,21 21 15,0-22-15,-21 1 16,0 0-16,21 21 0,-21-21 16,0 0-16,0 0 0,0-1 15,0 1-15,0 0 16,0 0-16,-21 21 15,0 0 1,0 0-16,-1 21 0,22 0 16,0 0-16,-21 1 0,0-1 15,21 21-15,-21-21 0,21 0 0,0 22 16,0-22-16,0 21 0,0-21 16,0 1-16,0 20 0,0-21 0,0 0 15,0 0-15,0 1 0,0-1 0,21 0 16,0-21-1,0 0-15,1 0 0,-1 0 16,0 0-16,0 0 0,0 0 0,0 0 16,22-21-16,-22 0 0,0 21 15,0-22-15,0 1 0,1 0 0,-1 0 16,0 0-16,-21 0 0,0-1 16,21 1-16,-21 0 0,21 0 0,-21 0 15,0 0-15,0-1 0,0 1 16,0 0-16,0 0 15,0 0-15,0 0 16,21 21 31,-21-22 0,0 1-32,22 21-15,-22-21 16,0 0-16,0 0 16,0 0-1,0 42 17,0 0-32,-22-21 15,22 21-15,-21-21 0,21 21 0,0 0 16,0 1-1,21-22 17,1 0-32,-22 21 15,21 0-15,0-21 16,-21 21-16,0 0 16,21 0-16,-21 1 0,0-1 0,0 0 15,21 0-15,-21 0 0,0 0 16,0 1-16,0-1 0,0 0 0,21-21 15,-21 21-15,22 0 0,-1-21 16,-21 21-16,21-21 16,0 0-16,0 0 0,0 0 0,1 0 15,-1 0-15,0-21 0,0 21 16,21-21-16,-20 0 0,20 0 0,-21 0 16,0-1-16,22 1 0,-22-21 0,21 21 15,-21-22-15,0 1 0,1 0 16,-1 21-16,0-22 0,0 22 0,-21 0 15,0-21-15,0 20 16,0 1-16,-21 42 16,0 1-1,0-1-15,-1 0 0,22 21 16,0-21-16,-21 22 0,21-22 0,-21 21 16,21 1-16,0-22 0,0 21 0,0-21 15,0 0-15,0 22 0,0-22 16,0 0-16,0 0 0,21 0 15,0-21-15,1 0 0,-1 0 16,0 0-16,21 0 0,-21 0 0,22 0 16,-1 0-16,0-21 0,1 21 0,-1-21 15,22 0-15</inkml:trace>
  <inkml:trace contextRef="#ctx0" brushRef="#br0" timeOffset="87500.05">5990 9038 0,'0'0'0,"0"-21"0,0 0 16,0 0-16,0 0 0,-21-22 16,21 22-16,0 0 0,-21-21 0,0 20 15,-1-20-15,1 21 0,0-21 16,0 20-16,0 1 0,21 0 0,-21 0 15,-1 0-15,1 21 0,0 0 16,0 0-16,0 0 0,0 0 16,-1 0-16,1 21 0,0 0 0,-21 0 15,21 22-15,-1-1 0,-20 0 0,21 1 16,0-1-16,0 0 0,-1 22 16,1-22-16,0 0 0,0 1 0,21-1 15,0-21-15,0 22 0,0-22 0,0 21 16,0-21-16,0 0 0,0 1 15,21-22-15,0 0 0,0 0 16,1 0-16,20 0 0,-21-22 16,21 22-16,1-21 0,-22 0 15,21 0-15,1-21 0,-1 20 0,-21-20 16,21 0-16,-20-1 0,-1 1 0,21 0 16,-21-1-16,-21 1 0,21 0 15,-21 21-15,22-1 0,-22 1 0,0 0 16,0 42-1,0 0-15,0 1 16,0 20-16,0-21 0,0 21 0,0 1 16,0-1-16,0 0 0,0-20 0,0 20 15,0 0-15,0-21 0,0 22 16,0-22-16,21 0 0,0 0 0,0 0 16,0-21-16,0 0 0,1 22 15,-1-22-15,21 0 0,-21 0 16,22 0-16,-22-22 0,21 22 0,-21-21 15,0 0-15,1 0 0,-1 0 0</inkml:trace>
  <inkml:trace contextRef="#ctx0" brushRef="#br0" timeOffset="87855.47">6392 9017 0,'0'0'0,"0"-21"0,0 0 0,0-22 0,0 22 16,0 0-16,0-21 0,0 21 16,21-1-16,-21 1 0,22 0 0,-22 0 15,21 21-15,0-21 0,0 21 0,0 0 16,0 0-16,1 0 0,-1 0 15,21 0-15,-21 0 0,0 21 16,22 0-16,-22 0 0,0 22 0,0-22 16,0 21-16,1 0 0,-22-20 15,0 20-15,0-21 0,21 21 0,-21-20 16,0-1-16,0 0 0,0 0 0,0 0 16,-21 0-16,21 1 0,-22-22 15,1 0-15,0 0 16,21-22-1,0 1-15,0 0 0,0 0 16,0 0-16,0 0 0,0-22 16,21 1-16,0 21 0,1-22 0,-1 1 15,0 0-15,0 21 0,0-22 16,0 22-16,22 0 0,-22 21 0,0-21 16,21 21-16,1 0 0,-22 0 0,0 0 15,21 0-15,-20 0 0,-1 0 16,0 0-16,0 0 0</inkml:trace>
  <inkml:trace contextRef="#ctx0" brushRef="#br0" timeOffset="88197.63">7408 9059 0,'0'0'0,"0"22"0,21-22 16,1 0-16,-1 0 15,0 0-15,0 0 16,0-22-16,0 1 0,1 0 15,20 0-15,-21 0 0,-21 0 0,21-1 16,0-20-16,1 21 0,-22 0 16,21 0-16,-21-22 0,0 22 0,0 0 15,0 0-15,-21 0 0,-1 21 16,1 0-16,0 0 0,0 0 16,0 21-16,0 0 0,-1 21 0,1-21 15,0 22-15,0-1 0,0-21 0,21 22 16,0-1-16,-21 0 0,21-21 15,0 22-15,0-22 0,0 0 0,0 0 16,0 0-16,21 1 0,0-22 16,0 0-16,0 21 0,22-21 0,-1 0 15,-21 0-15,21 0 0,1-21 16,-1 21-16,0-22 0,1 1 0,-22 0 16,21 0-16</inkml:trace>
  <inkml:trace contextRef="#ctx0" brushRef="#br0" timeOffset="89035.15">9483 8467 0,'0'0'0,"-22"0"0,-20-21 15,21-1 1,0 22-16,0 0 16,21-21-16,0 0 0,0 0 15,0 0-15,21 21 0,0 0 16,0-21-16,0 21 0,0 0 15,1 0-15,20 0 0,-21 0 16,0 21-16,22 0 0,-22-21 0,0 42 16,0-21-16,0 1 0,-21 20 15,0-21-15,0 21 0,0-20 0,-21 20 16,0-21-16,0 21 0,-22 1 16,22-1-16,-21-21 0,0 22 0,20-22 15,-20 21-15,0-21 0,21 0 0,-1 1 16,1-1-16,0-21 0,0 0 15,21-21 1,0-1 0,21 22-16,0-21 15,0 21-15,1-21 0,20 21 0,-21 0 16,21-21-16,-20 21 0,20 0 0,0 0 16,1 0-16,-1 21 0,0-21 15,22 21-15,-22 0 0,0 1 0,1-1 16,-22 0-16,21 0 0,-21 21 0,1-20 15,-22 20-15,0-21 0,0 0 16,-22 22-16,1-22 0,-21 0 0,21 0 16,-22 0-16,1 0 0,0 1 0,-1-1 15,-20-21-15,21 0 0,-22 21 16,22-21-16,-1 0 0,-20 0 0,-1 0 16,22 0-16,-21 0 0,20-21 15,1 21-15,-22-21 0,22-1 16,0 22-16,21-21 0,-22 0 0,22 21 15,0-21-15,21 0 0,0 0 16,0-1-16,0 1 16,21 0-16,0 21 0,0-21 0,1 0 15</inkml:trace>
  <inkml:trace contextRef="#ctx0" brushRef="#br0" timeOffset="90620.51">11853 8509 0,'-21'0'0,"42"0"62,22 0-62,-22 0 16,0 0-16,21 0 0,-21-21 0,22 0 15,-1 21-15,-21-21 0,22-1 0,-1 1 16,0 0-16,-21 21 0,22-21 16,-22 0-16,0 0 0,0-1 0,-21 1 15,0 0-15,0 0 0,0 0 16,0 0-16,-21-1 0,-21 22 16,21 0-16,-1-21 0,-20 21 15,21 0-15,-21 0 0,-1 21 16,1 1-16,21-1 0,-22 21 0,22 0 15,-21-20-15,21 20 0,21 0 0,0 1 16,0-1-16,0 0 0,0 1 16,0-22-16,0 21 0,0-21 0,0 22 15,0-22-15,21 0 0,0 0 0,0 0 16,0-21-16,1 0 0,-1 0 16,0 0-16,21 0 0,-21 0 0,1 0 15,-1 0-15,-21-21 16,21 21-16,-21-21 0,-21 0 15,0 21 1,-22 0-16,1 0 0,21 0 0,-22 0 16,-20 21-16,21-21 0,-1 21 15,1 0-15,0 22 0,-1-22 0,22 0 16,-21 21-16,21 1 0,-22-22 16,22 21-16,21 0 0,0 1 0,-21-22 15,21 21-15,0-21 0,0 22 0,0-22 16,21 0-16,-21 0 0,21 0 0,0 1 15,22-22-15,-22 0 0,21 21 16,-21-21-16,22 0 0,-1 0 0,0 0 16,1 0-16,20-21 0,-20-1 15,20 1-15,1 0 0,-1 0 16,-21-21-16,22 20 0,-22-20 0,22 0 16,-22-1-16,0 1 0,1 0 0,-1-22 15,0 1-15,1-1 0,-22 22 16,21-22-16,-21 1 0,22-1 0,-22 22 15,0-21-15,0-1 0,0 1 16,1-1-16,-22 1 0,21-1 0,-21 1 16,21 20-16,-21 1 0,0 0 0,0-1 15,0 22-15,0 0 0,0 0 16,-21 42 0,0 21-16,-1 1 15,1 20-15,0 1 0,0-1 16,0 1-16,0 20 0,-1-20 0,1-1 15,0 1-15,0-1 0,21 1 16,0-1-16,-21 1 0,21-1 0,-21 1 16,21-1-16,-22 1 0,22-22 0,0 0 15,0 1-15,0-1 0,0-21 16,0 22-16,0-22 0,0 0 16,22-21-1,-1 0-15,0 0 16,0 0-16,0-21 0,-21-22 15,21 22-15,1 0 0</inkml:trace>
  <inkml:trace contextRef="#ctx0" brushRef="#br0" timeOffset="91000.06">13081 8932 0,'0'0'0,"0"22"0,21-22 15,0 0-15,0 0 16,1 0-16,-1 0 16,21-22-16,-21 1 0,0 0 15,1 0-15,20 0 0,-21 0 16,0-1-16,0 1 0,1 0 0,-1-21 16,-21 21-16,0-1 0,21 22 0,-21-21 15,0 0-15,-21 21 16,-22 0-16,22 0 15,-21 21-15,0 0 0,-1 1 0,1-1 16,0 0-16,-1 21 0,22 1 16,-21-1-16,21-21 0,-1 21 0,1 1 15,21-1-15,0-21 0,0 22 0,0-22 16,0 0-16,21 0 0,22 0 16,-22 0-16,21-21 0,1 0 15,-1 22-15,21-22 0,1 0 0,-22 0 16,22 0-16,-1-22 0,-20 1 15,20 21-15,-21-21 0,22 0 0</inkml:trace>
  <inkml:trace contextRef="#ctx0" brushRef="#br0" timeOffset="92335.81">14076 8657 0,'0'0'16,"-21"0"-16,-1 0 15,1 0-15,0 0 0,0 21 16,21 1-16,-21-1 0,0 0 0,21 21 15,0-21-15,-22 22 0,1-22 16,21 21-16,0 1 0,-21-22 16,21 21-16,0-21 0,0 0 0,0 22 15,0-22-15,0 0 0,0 0 0,0 0 16,0 1 0,21-22-1,-21-22-15,21 1 16,-21 0-16,0 0 0,0 0 15,22-22-15,-1 1 0,-21 21 0,21-43 16,-21 22-16,21 0 0,0-1 0,0 22 16,-21-21-16,22 21 15,-1-22-15,0 22 0,0 21 0,-21-21 16,21 21-16,0 0 0,1 0 0,-1 0 16,0 21-16,0-21 15,-21 21-15,21 1 0,0 20 0,-21-21 16,0 21-16,22-20 0,-1 20 15,-21 0-15,21-21 0,-21 22 0,0-22 16,21 21-16,-21-21 0,0 1 0,21-1 16,-21 0-16,0-42 47,0 0-47,0-1 0,21 1 15,1-21-15,-22 21 0,21-22 16,0 1-16,21 0 0,-21-1 0,22 1 15,-22 21-15,21-21 0,-21 20 16,1 1-16,20 0 0,-21 0 0,0 0 16,0 21-16,1 0 0,-1 0 0,0 21 15,-21 0 1,21 0-16,-21 22 0,0-22 16,0 21-16,0-21 0,0 22 0,0-1 15,0 0-15,0 1 0,0-22 16,0 21-16,0 0 0,0-20 15,0 20-15,0-21 0,0 0 0,0 0 16,21 1-16,0-1 0,1-21 16,-1 0-16,0 21 0,0-21 0,0 0 15,0 0-15,22 0 0,-22-21 0,21 21 16,1-21-16,-1-1 0,0 1 16,1-21-16,-22 21 0,21-22 0,0 1 15,-20 0-15,20-1 0,-21 1 16,0 0-16,0-1 0,-21 22 0,0-21 15,0 21-15,0 0 0,0-1 16,-21 22-16,0 0 16,0 0-16,0 0 0,0 22 15,-1-1-15,1 21 0,0-21 0,0 22 16,21-22-16,0 21 0,-21 0 16,21-20-16,0 20 0,0-21 0,0 21 15,0-20-15,0-1 0,0 0 0,21 0 16,0 0-16,0-21 0,22 0 15,-22 21-15,0-21 0,21 0 0,1 0 16,-22 0-16,21 0 0,0-21 0,-20 0 16,20 21-16,-21-21 0,21 0 15,-20-22-15,-1 22 0,0-21 0,0 21 16,0-22-16,-21 1 0,21 0 16,-21 21-16,22-22 0,-22 22 0,0 0 15,0 0-15,0 0 0,0 42 31,-22 0-15,22 0-16,-21 0 0,21 22 0,0-22 16,0 21-16,-21 0 0,21-20 15,-21 20-15,21-21 0,-21 0 0,21 0 16,0 1-16,0-1 0,0 0 0,-21 0 16,21-42 15,0 0-31,0 0 15,0-1-15,0 1 0,21 0 16,-21-21-16,21 21 0,0-22 0,0 1 16,0 0-16,1-1 0,-1 22 15,0-21-15,21-1 0,1 22 0,-1 0 16,0 0-16,1 0 0,-1 21 0,0 0 16,1 0-16,-22 0 0,0 21 15,0 0-15,0 21 0,-21-20 0,0 20 16,0 0-16,0 1 0,0-1 0,0 0 15,0-21-15,0 22 0,-21-1 16,0 0-16,21-20 0,-21-1 0,0 0 16,-1 21-16,1-42 0,0 21 15,21 1-15,-21-22 0,0 0 16,42-22 0,0 1-1,0 0-15</inkml:trace>
  <inkml:trace contextRef="#ctx0" brushRef="#br0" timeOffset="92603.87">16976 8149 0,'0'0'0,"0"-42"0,0 21 31,-22 42-31,1 21 0,0 1 16,0-1-16,21 0 0,-21 22 0,0-22 15,-1 22-15,1-1 0,0-21 0,0 22 16,21-1-16,-21 1 0,0-22 16,21 22-16,-22-22 0,22 0 0,0 1 15,0-22-15,0 21 0,0-21 0,0 1 16,0-1-16,22-21 16,-1 0-16,0 0 15,21-21-15,-21 21 16,1-22-16</inkml:trace>
  <inkml:trace contextRef="#ctx0" brushRef="#br0" timeOffset="92939.04">17230 8742 0,'0'0'0,"21"-21"0,0 0 15,-21-1-15,0 1 0,0 0 16,-21 21 0,-22 0-16,22 0 15,0 0-15,0 21 0,-21 0 0,20 1 16,1-1-16,21 0 15,0 0-15,0 0 16,0 0-16,21-21 0,1 22 16,-1-22-16,0 21 0,0-21 15,0 21-15,0-21 0,1 21 0,-1 0 16,0-21-16,-21 21 0,21 1 0,-21-1 16,0 0-16,0 0 15,0 0-15,0 0 0,-21 1 16,0-22-16,0 21 0,-1-21 0,1 0 15,0 21-15,0-21 0,-21 0 16,20 0-16,-20 21 0,21-21 0,0 0 16,0 0-16,-1 0 15,22-21-15,0 0 0,0 0 16,0-1-16,0 1 0,0 0 0</inkml:trace>
  <inkml:trace contextRef="#ctx0" brushRef="#br0" timeOffset="93118.99">16785 8488 0,'42'-21'31,"1"21"-31,-1-21 0,-21 21 16,22 0-16,-1 0 0,21-22 0,-20 22 15,-1 0-15,0 0 0,1-21 0,-1 21 16,0-21-16,-20 21 0,20 0 15,-21-21-15</inkml:trace>
  <inkml:trace contextRef="#ctx0" brushRef="#br0" timeOffset="93619.11">18605 8594 0,'0'0'0,"22"0"0,-22-21 15,21 21-15,-21-22 0,0 44 31,0-1-31,0 0 16,-21 0-16,-1 0 0,22 0 0,-21 1 16,0 20-16,0-21 0,0 21 15,0-20-15,21-1 0,-22 21 0,1-21 16,0 0-16,21 1 0,-21-22 0,21 21 16,0 0-16,0-42 31,21 21-31,0-21 15,-21-1-15</inkml:trace>
  <inkml:trace contextRef="#ctx0" brushRef="#br0" timeOffset="93959.04">18584 8276 0,'0'0'0,"0"-21"0,0-21 0,0 21 0,0-1 15,-21 22 1,0 0-16,0 0 0,0 0 0,-22 0 15,22 22-15,0-1 0,0 0 16,21 0-16,0 0 0,0 0 16,21-21-16,21 0 15,-21 0-15,1 0 16,20 0-16,-21 0 0,21 0 0,1-21 16,-22 21-16,21-21 0,-21 0 0,1 0 15,-1 0-15,0-1 0,-21 1 16,0 0-16,0 0 0,0 0 0,-21 0 15,-22-1-15,22 22 16,0 0-16,-21 0 0,21 0 0,-22 0 16,22 22-16,-21-1 0,21 0 15,-1 21-15,22-21 0,-21 22 0,21-22 16,0 21-16,0 1 0,0-22 0,21 21 16,1-21-16,-1 22 0,21-22 15</inkml:trace>
  <inkml:trace contextRef="#ctx0" brushRef="#br0" timeOffset="94423.04">19050 8573 0,'21'0'32,"-21"21"-17,0 0-15,0 0 16,0 0-16,0 0 15,0 22-15,0-22 0,0 0 16,0 0-16,0 0 0,0 1 0,0-1 16,0 0-16,0 0 0,0 0 15,0 0-15,-21-21 0,21 22 16,0-44 0,0 1-16,0 0 15,0 0-15,0 0 0,0-22 0,0 22 16,21-21-16,0 0 0,0-1 15,22 1-15,-22 0 0,42-1 0,-20 1 16,20 0-16,-20-1 0,20 22 16,1-21-16,-1 21 0,-21 21 0,22 0 15,-22 0-15,1 0 0,-22 0 16,21 21-16,-21 0 0,0 21 0,1-21 16,-22 22-16,0-1 0,0 0 15,0-20-15,0 20 0,-22 0 0,1 1 16,-21-1-16,21-21 0,0 21 15,-22-20-15,22-1 0,0 0 0,0 0 16,0 0-16,21 0 0,21-21 31,0 0-31,0-21 0,21 21 0</inkml:trace>
  <inkml:trace contextRef="#ctx0" brushRef="#br0" timeOffset="94723.6">21632 7980 0,'0'0'16,"0"-21"-16,0 0 0,-21 21 0,0 0 0,0 0 15,-22 0-15,22 21 0,0 21 16,-21-21-16,21 43 0,-22-22 0,22 0 15,0 22-15,0-22 0,0 1 16,-1 20-16,1-21 0,0 1 16,21-1-16,0 0 0,0-20 0,-21 20 15,21-21-15,0 21 0,0-20 0,0-1 16,0 0-16,0 0 16,21-21-16,0 0 0,0 0 15,1-21-15,-1 0 0,21 21 0,0-21 16</inkml:trace>
  <inkml:trace contextRef="#ctx0" brushRef="#br0" timeOffset="94959.94">22077 8022 0,'0'0'0,"21"-21"16,-21 0-16,0 0 0,0 42 16,-21 0-1,21 21-15,-21 1 0,-1-1 0,1 0 16,0 22-16,0-22 0,0 1 0,0 20 15,21-21-15,0 1 0,-22-22 16,22 21-16,-21 1 0,21-22 0,0 0 16,0 0-16,0 0 0,0 0 15,0 1-15,0-1 16,0-42 0,0-1-1</inkml:trace>
  <inkml:trace contextRef="#ctx0" brushRef="#br0" timeOffset="95139.95">21378 8467 0,'0'0'0,"-42"0"0,-22 0 31,43 0-31,42 0 16,1-21-16,-1 21 15,21 0-15,0 0 0,1 0 0,-1 0 16,22 0-16,-22 0 0,21 0 0,-20 0 15,20-22-15,-20 22 16,20-21-16,-21 21 0,1-21 0</inkml:trace>
  <inkml:trace contextRef="#ctx0" brushRef="#br0" timeOffset="95371.45">22542 8213 0,'0'0'16,"-21"0"-16,0 0 0,0 0 0,21-21 15,-21 21-15,42 0 32,0 0-17,0 0-15,22 0 0,-1 0 0,0 0 16,22 0-16,-22 0 0,22 0 16,-1 0-16,-21 0 0,22 0 0,-22 0 15,1 0-15,-22 0 0,0 0 0,0 0 16,0 0-16</inkml:trace>
  <inkml:trace contextRef="#ctx0" brushRef="#br0" timeOffset="95603.98">22987 8170 0,'-21'0'0,"42"0"16,-63 0-16,20 22 0,1-1 15,0 0-15,21 0 0,-21 0 16,0 0-16,0 22 0,-1-1 0,1-21 15,21 22-15,-21-22 0,0 21 0,0 0 16,21-20-16,0 20 0,-21-21 16,21 21-16,0-20 0,-22-1 0,22 0 15,0 21-15,0-21 0,0 1 16,0-1 0,22-21-16,-1 0 0,21 0 0,-21 0 15,22-21-15,-22 21 0,21-22 16,22 1-16</inkml:trace>
  <inkml:trace contextRef="#ctx0" brushRef="#br0" timeOffset="95839.04">23580 8192 0,'0'0'0,"0"-22"0,-43 22 16,22 22-1,0-1-15,0 0 0,0 21 16,-1-21-16,1 22 0,21-1 0,0 0 15,-21-20-15,21 20 0,0 0 16,0-21-16,-21 22 0,21-22 0,0 21 16,0-21-16,0 1 0,0-1 15,0 0-15,0 0 16,21-21 0,0 0-16,0-21 0,1 0 15,-1 0-15,0-1 0</inkml:trace>
  <inkml:trace contextRef="#ctx0" brushRef="#br0" timeOffset="96051.04">23622 8213 0,'0'0'16,"21"-43"-16,-21 22 0,0-21 0,0 21 0,21 21 15,-21-21-15,21 21 0,1 0 16,-1 0-16,0 21 0,0 0 16,-21 0-16,21 21 15,0-20-15,1 20 0,-22 0 0,21-21 16,0 22-16,-21-1 0,0-21 0,21 22 15,-21-22-15,0 0 0,21 0 16,-21 0-16,0 0 0,0 1 0,21-22 16,1 0-16,-1 0 0,0 0 15,0 0-15,0 0 0,0 0 16</inkml:trace>
  <inkml:trace contextRef="#ctx0" brushRef="#br0" timeOffset="96278.96">24553 8107 0,'0'0'0,"-21"0"0,0 0 16,0 21-16,-22 0 0,22 0 0,-21 1 15,0-1-15,-1 0 0,1 21 0,0-21 16,-1 22-16,1-22 0,0 21 16,-1-21-16,1 1 0,21-1 0,0 0 15,-1 0-15,1 0 0,0 0 16,42-21-1,0 0-15,1 0 0,20 0 16,-21-21-16,21 0 0,1 0 16,-1 0-16,0 0 0</inkml:trace>
  <inkml:trace contextRef="#ctx0" brushRef="#br0" timeOffset="96467.86">24490 8170 0,'21'-21'0,"-42"42"0,63-63 0,-42 63 31,0 0-31,-21 1 0,0-1 15,21 21-15,-21-21 0,-1 22 0,1-1 16,0 0-16,21-21 0,-21 22 0,21-1 16,-21 0-16,21-20 0,-21-1 15,21 21-15,0-21 0,0 0 0,0 22 16,0-22-16,21-21 0,0 21 16,0 0-16,0-21 0,22 0 0,-22 0 15,21 0-15,0 0 0</inkml:trace>
  <inkml:trace contextRef="#ctx0" brushRef="#br0" timeOffset="96763.69">25358 8234 0,'0'0'0,"21"-42"0,0 20 16,-21-20-16,0 21 0,0 0 0,21 0 16,-42 42-1,21 0-15,-42 21 16,20-21-16,1 22 0,-21 20 0,21-20 15,-22-1-15,22 21 0,-21-20 16,21-1-16,-22 22 0,22-22 16,21 0-16,0 1 0,0-1 0,0 0 15,0 1-15,21-22 0,1 21 16,20-21-16,0 0 0,1 1 0,20-1 16,-21 0-16,22-21 0,-22 0 15,22 0-15,-22 0 0,0 0 0,1-21 16,20 0-16,-20-1 0,-22 22 0,21-21 15,0 0-15,-20 0 0,-1 0 16,0 0-16,0-1 0</inkml:trace>
  <inkml:trace contextRef="#ctx0" brushRef="#br0" timeOffset="98627.64">1799 10054 0,'0'0'0,"-42"-21"31,21 21-31,21-21 0,21 21 47,-21-21-47,21 21 16,0 0-16,0 0 0,0 0 0,1 0 15,-1 0-15,0 0 0,0 0 16,0 0-16,0 0 0,1 0 0,-1 0 16,0 0-16,0 0 0,21 0 15,1 0-15,-1 0 0,0 0 0,1 0 16,20 0-16,-20 0 0,20 0 0,1 0 15,-1 0-15,1 21 0,20-21 16,-20 0-16,-1 0 0,1 0 16,20 0-16,-20 0 0,21 0 0,-1 0 15,1 0-15,0 0 0,-1 0 16,1 0-16,0 0 0,20 0 0,-20 0 16,0 0-16,-1 0 0,1 0 0,0 0 15,-1 0-15,1 0 0,21 0 16,-21 0-16,20 0 0,-20 0 0,21 0 15,-21-21-15,-1 21 0,1-21 0,21 21 16,-22 0-16,22 0 16,0-22-16,-21 22 0,21 0 0,-22 0 15,22 0-15,-21 0 0,-1 0 0,1 0 16,0 0-16,-1 0 0,1 0 16,-21 0-16,41 0 0,-20 0 0,0 0 15,-1 0-15,1 0 0,21 0 0,-21 0 16,-1 0-16,1 0 0,0 0 15,-1 0-15,1 0 0,21 0 0,-22 0 16,22 0-16,-21 0 0,21 0 0,0 0 16,-22 0-16,22 0 0,-21 0 15,21 0-15,-22 0 0,22 0 0,-21 0 16,21 0-16,-1-21 0,-20 21 0,0 0 16,21 0-16,-22 0 0,1 0 15,0 0-15,20-21 0,-20 21 0,0 0 16,21 0-16,-1 0 0,-20 0 15,21 0-15,-21 0 0,20-21 16,-20 21-16,0 0 0,21 0 0,-1 0 16,1 0-16,0 0 0,0 0 0,21-21 15,-21 21-15,-22 0 0,22 0 16,0 0-16,0 0 0,0 0 0,0 0 16,-1 0-16,1 0 0,0 0 0,0 0 15,0 0-15,0 0 0,-1-21 16,1 21-16,0 0 0,21 0 0,0 0 15,-21 0-15,21 0 0,-21 0 16,0 0-16,21 0 0,-22 0 16,1 0-16,0 0 0,21 0 0,-21 0 15,21 0-15,-21 0 0,0 0 16,-1 0-16,22 0 0,-21 0 0,21 0 16,0 0-16,0 0 0,0 0 0,0 0 15,0 0-15,-21 0 0,42 0 16,-21 0-16,0 0 0,0 0 0,0 0 15,0 0-15,0 0 0,0 0 0,0 0 16,-21 0-16,21 0 0,0 0 16,0 0-16,0 0 0,-21 0 0,21 0 15,-21 0-15,21 0 0,0 0 16,0 0-16,0 0 0,0 0 16,0 0-16,-21 0 0,21 0 0,0 0 15,0 0-15,0 0 0,0 0 16,0 0-16,0 21 0,0-21 0,-22 21 15,22-21-15,0 0 0,0 0 0,0 0 16,0 0-16,22 0 0,-22 0 16,0 0-16,-22 0 0,22 0 0,22 0 15,-22 0-15,0 0 0,21 0 16,-21 0-16,0 0 0,0 0 0,0 0 16,21 0-16,0 0 0,-21 0 0,21 0 15,0 0-15,-21 0 16,22 0-16,-1 0 0,-21 0 0,21 0 15,0 0-15,0 0 0,-21 0 0,0 0 16,21 0-16,-21 0 0,22 0 16,-22 0-16,0 0 0,0 0 0,0 0 15,-22 0-15,1 0 0,0 0 16,0 0-16,-21 0 0,-1 0 0,1-21 16,-22 21-16,-20 0 0,20 0 0,-42 0 15,22 0-15,-22 0 0,-63 0 31,20-21-31,-20 21 0,0 0 16</inkml:trace>
  <inkml:trace contextRef="#ctx0" brushRef="#br0" timeOffset="99907.42">1482 10880 0,'0'0'0,"0"-21"16,-22 21-16,1-22 16,0 22 15,0 0-16,21 22-15,0-1 0,0 21 16,0-21-16,0 22 16,0-1-16,0 0 0,0 1 0,0-1 15,0 0-15,-21 22 0,21-22 16,0 22-16,-21-22 0,21 21 0,0-20 16,0-1-16,0 22 0,-22-43 15,22 21-15,0 0 0,-21-20 0,21 20 16,0-21-16,0 0 0,0 0 15,0-42 17,0 0-32</inkml:trace>
  <inkml:trace contextRef="#ctx0" brushRef="#br0" timeOffset="100863.35">1778 11282 0,'0'0'15,"21"21"-15,-21 0 0,0 0 16,0 1-16,0-1 0,0 0 0,0 0 16,21 0-16,-21 0 15,21-21 1,1 0-16,-1 0 15,0 0-15,0 0 16,-21-21-16,21 0 0,-21 0 16,21 0-16,-21 0 15,0-1-15,0 1 0,0 0 0,0 0 16,-21 0-16,0 21 16,0 0-1,0 0-15,21 21 0,-21 0 16,21 0-16,0 0 0,-22 1 0,22-1 15,0 0-15,-21-21 0,21 21 16,0 0-16,0 0 0,0 1 16,21-22-1,1 0 1,-1 0-16,-21-22 16,0 1-1,0 0-15,0 0 0,0 0 16,-21 21 31,-1 0-47,22 21 47,0 0-47,0 0 31,22-21-31,-1 21 15,0-21 1,0 0 0,-21-21-1,0 0 1,0 0-16,-21 0 16,0 21-1,0 0 1,-1 0-16,1 21 15,21 0 1,0 0-16,0 0 16,0 1-1,21-22 17,1-22-32,-22 1 15,0 0 1,0 0-16,0 0 15,0 0-15,0-1 16,-22 22 0,1 0-1,21 22 1,0-1 0,0 0-16,0 0 15,21-21 1,1 0-1</inkml:trace>
  <inkml:trace contextRef="#ctx0" brushRef="#br0" timeOffset="101696.06">3260 10837 0,'0'0'0,"0"-21"0,0 0 0,0 0 0,0 0 16,0 0-1,0-1-15,-22 22 31,1 22-15,0-1-16,21 0 0,0 0 0,-21 21 16,0 1-16,-22 190 15,22-170 1,21-21-16,-21 22 0,0-22 16,21 22-16,0-22 0,-21 0 0,21 1 15,-21-1-15,21-21 0,-22 22 0,22-22 16,0 0-16,0-42 47,0 0-47,0-1 0,0 1 15,22-21-15,-22 21 0,21-22 0,-21 1 16,21 0-16,-21-22 0,0 22 16,21-22-16</inkml:trace>
  <inkml:trace contextRef="#ctx0" brushRef="#br0" timeOffset="102800.07">2963 10753 0,'0'0'0,"-21"0"0,0 0 16,0 0-16,0 0 0,-1 0 15,44 0 16,20 0-15,-21 0-16,21-21 0,1 21 16,-1 0-16,0-22 0,1 22 0,-1-21 15,22 21-15,-22 0 0,21-21 16,-20 21-16,-1 0 0,0 0 0,1 0 16,-22-21-16,21 21 0,-21 0 15,-42 0 16,21 21-15,0 0 0,0 0-1,0 1-15,0-1 16</inkml:trace>
  <inkml:trace contextRef="#ctx0" brushRef="#br0" timeOffset="103455.86">4043 11388 0,'0'0'16,"21"0"-16,-21-21 16,21-1-1,-21 1-15,0 0 0,0 0 16,0 0-16,21 0 0,-21-1 0,0-20 15,0 21-15,0 0 0,0-22 16,0 22-16,-21 0 0,0 0 0,0 0 16,0 0-16,-1-1 0,1 22 0,0 0 15,0-21-15,0 21 0,-22 0 16,22 0-16,-21 0 0,21 21 0,-22 1 16,22-1-16,-21 0 0,21 0 15,-22 21-15,22 1 0,0-22 0,0 21 16,0 1-16,0-1 0,21 0 0,0 1 15,0-1-15,0 0 16,0-21-16,0 22 0,0-22 0,0 0 16,0 0-16,21 0 0,0-21 15,0 22-15,0-22 0,0 0 16,1 0-16,-1 0 0,0 0 0,21-22 16,-21 1-16,1 0 0,-1 0 15,0 0-15,21 0 0,-21-22 0,1 1 16,-1 21-16,0-22 0,0 1 15,0 0-15,-21-1 0,21 1 0,-21 0 16,22 21-16,-22-22 0,0 22 16,0 0-16,0 0 0,0 42 31,0 0-15,0 21-16,0-20 0,0-1 15,0 21-15,0 0 0,0-20 0,0 20 16,0 0-16,21-21 0,-21 22 15,0-22-15,0 21 0,21-21 0,-21 1 16,0-1-16,0 0 0,21 0 0,0-21 16,0 21-16,22-21 15,-22 0-15,0 0 0,21 0 0,1 0 16,-1-21-16,0 21 0,1-21 0,20 0 16,-20 0-16,-1-1 0</inkml:trace>
  <inkml:trace contextRef="#ctx0" brushRef="#br0" timeOffset="104231.58">4932 11113 0,'0'0'0,"0"-43"0,0 22 0,0 0 0,0 0 16,0 0-16,0-1 0,0 1 15,-21 0-15,-1 21 0,1 0 0,0 0 16,-21 0-16,21 0 0,-1 0 0,-20 0 16,0 21-16,21-21 0,-22 21 15,1 22-15,21-22 0,-22 0 0,22 21 16,0 1-16,0-1 0,21 0 15,0 1-15,0-1 0,0-21 16,0 22-16,0-1 0,0-21 0,0 0 16,0 0-16,0 1 0,21-1 15,0-21-15,0 0 0,1 0 0,-1 0 16,0 0-16,0 0 0,0 0 0,22-21 16,-22 21-16,0-22 0,21 1 15,-21-21-15,1 21 0,-1 0 0,0-1 16,-21-20-16,21 21 0,0-21 15,-21 20-15,21 1 0,-21-21 0,0 21 16,0 0-16,0-1 0,0 1 16,0 0-1,0 42 17,0 0-32,0 1 0,0 20 15,0-21-15,0 21 0,0 1 0,0-1 16,0 0-16,0 1 0,0-1 0,0 22 15,0-22-15,0 0 0,0 22 16,0-1-16,0 1 0,0-1 0,0 1 16,0 20-16,0-20 0,0 21 0,0-22 15,0 22-15,0-22 0,0 1 16,0 20-16,0-20 0,0 21 0,0-22 16,0 22-16,22-22 0,-22 1 15,21-1-15,-21 1 0,0-1 16,0-20-16,0 20 0,0-21 0,0-20 15,0 20-15,0-21 0,0 0 0,0 0 16,0 1-16,-21-22 0,-1 0 16,1 0-16,0 0 0,0-22 15,0 1-15,0 0 0,-1-21 16,1-1-16,0 1 0,0 0 16,0-22-16,0 22 0,-1-22 0,1-20 15,0 20-15,21 1 0,0-22 0,-21 22 16,21-22-16,0 21 0,0-20 15,0 20-15,0-20 0,0 20 16,21-21-16,0 22 0,0-1 0,1 1 16,20-1-16,-21 1 0,21-1 15,-20 1-15,20 21 0,0-22 0,-21 1 16,22 20-16,-22 1 0,21 0 0,-21-1 16,22 1-16,-22 21 0,0-22 15,0 22-15,0 0 0,1 0 0,-1 21 16,-21-21-16,21 21 0</inkml:trace>
  <inkml:trace contextRef="#ctx0" brushRef="#br0" timeOffset="104695.64">5588 11007 0,'0'0'0,"21"-21"0,43-43 31,-64 43-31,0 0 16,-22 21 0,1 0-16,0 0 0,0 0 0,0 0 15,-22 21-15,22-21 0,0 21 16,-21 0-16,21 0 0,-1 1 16,1-1-16,0 0 0,21 0 15,0 0-15,0 0 0,0 1 16,0-1-16,0 0 15,21 0-15,0-21 16,1 21-16,-1-21 0,0 21 0,21-21 16,-21 22-16,1-22 0,-1 21 0,0 0 15,0-21-15,0 21 0,0-21 16,-21 21-16,0 0 0,22-21 0,-22 22 16,0-1-16,0 0 0,0 0 15,-22-21-15,1 21 0,-21-21 16,21 0-16,-22 21 0,1-21 15,0 0-15,21 22 0,-22-22 0,1 0 16,21 0-16,0 0 0,-1 0 16,1 0-16,0 0 0,0 0 15</inkml:trace>
  <inkml:trace contextRef="#ctx0" brushRef="#br0" timeOffset="105750.96">1228 12848 0,'-22'0'47,"22"-21"-32,0 0-15,0 0 16,0 0-16,0-1 0,22 1 16,-22 0-16,21 21 0,0-21 0,21 0 15,-21 0-15,1 21 0,20 0 16,-21 0-16,0 0 0,0 0 0,22 0 15,-22 0-15,0 42 0,-21-21 16,21 21-16,-21 1 0,0-1 16,0 22-16,0-22 0,0 21 0,-21-20 15,0 20-15,0-20 0,-22-1 16,22 21-16,-21-41 0,0 20 0,-1 0 16,1 1-16,0-22 15,-1 0-15,1 0 0,0 0 0,-1 0 16,22-21-16,-21 0 0,21 0 15,-22 0-15,22 0 0,0-21 0,0 0 16,0 0-16,21 0 0,0 0 16,-22-22-16,22 22 0,0-21 15,0 21-15,0-22 0,0 1 0,0 21 16,22-22-16,-1 22 0,0 0 16,0 0-16,0 0 0,0 21 0,1 0 15,-1 0-15,0 0 0,0 0 16,0 21-16,0 0 0,1 0 0,-1 0 15,0 22-15,0-22 16,0 21-16,-21-21 0,21 22 0,1-22 16,-1 21-16,0-21 0,-21 22 15,21-22-15,0 21 0,-21-21 16,0 22-16,21-22 0,1 0 0,-22 0 16,0 0-16,21 1 0,0-22 15,0 0-15,-21 21 0,21-21 0,0 0 16,1 0-16,-1-21 0,0-1 15,0 22-15,0-42 0,0 21 0</inkml:trace>
  <inkml:trace contextRef="#ctx0" brushRef="#br0" timeOffset="106271.64">2032 13208 0,'0'0'0,"0"64"32,0-43-17,21-21 1,0 0 0,0 0-16,-21-21 0,0-1 15,22 1-15,-1 0 0,-21 0 16,0 0-16,0 0 15,0-1-15,-21 1 16,-1 21-16,1 0 16,21 21-16,-21 1 0,0-1 15,21 0-15,0 0 16,0 0-16,0 0 0,0 1 16,0-1-16,0 0 15,21-21 1,0 0-16,0 0 15,-21-21-15,22 0 0,-22-1 16,0 1 0,0 0-16,0 0 15,0 0-15,-22 0 16,1 21 0,0 0-1,21 21-15,0 0 16,0 0-16,0 0 15,0 0-15,21 1 16,0-1-16</inkml:trace>
  <inkml:trace contextRef="#ctx0" brushRef="#br0" timeOffset="106924.06">3281 12785 0,'0'0'0,"0"-21"0,21-43 15,-21 43-15,0 0 16,0 42 15,-21 0-31,0 0 0,21 22 0,-22 20 16,22-21-16,-21 1 16,0 20-16,0-20 0,21-1 0,-21 21 15,0-20-15,-1-1 0,1 0 16,0 1-16,0-22 0,21 21 0,-21-21 15,0 22-15,21-22 0,-22 0 16,22-42 0,0 0-1,0 0-15,22-1 0</inkml:trace>
  <inkml:trace contextRef="#ctx0" brushRef="#br0" timeOffset="107155.06">3302 12658 0,'0'0'0,"21"-21"0,21 63 32,-20-21-32,-1 21 0,0 1 15,-21-1-15,21 22 0,0-22 0,-21 21 16,21-20-16,-21 20 0,22-20 16,-22-1-16,0 21 0,0-20 0,0-1 15,0-21-15,0 22 0,0-1 16,0-21-16,0 21 0,0-20 0,0-1 15,0 0 1,-22-21-16,1 0 16,0 0-16,0-21 0,0 0 0</inkml:trace>
  <inkml:trace contextRef="#ctx0" brushRef="#br0" timeOffset="107369.07">2921 13272 0,'42'0'31,"-21"0"-31,1 0 0,20 0 16,-21 0-16,0 0 0,22 0 0,-1 0 15,0 0-15,22-22 16,-1 22-16,-20-21 0,41 0 0,-20 0 16,-1 0-16,1 0 0,-1-22 0,1 22 15,-1-21-15,-20 21 0,-1-22 16,21-20-16,-41 20 0,20 1 0,-21 0 15,21-1-15</inkml:trace>
  <inkml:trace contextRef="#ctx0" brushRef="#br0" timeOffset="107592.02">4170 12615 0,'0'-42'16,"-21"106"-16,42-86 0,-42-20 15,-1 63 1,1 0-16,21 22 0,0-22 0,0 21 16,-21 1-16,21 20 0,0-21 15,-21 1-15,21-1 0,-21 22 0,21-22 16,0 0-16,0 1 0,-21-22 15,21 21-15,-22 0 0,22-20 16,0 20-16,0-21 0,0 0 0,0 0 16,0 1-16,0-1 0,22-21 31,-1-21-31,0 21 0,0-22 16,0-20-16,0 21 0,1-21 15,-1 20-15,0-20 0</inkml:trace>
  <inkml:trace contextRef="#ctx0" brushRef="#br0" timeOffset="108332.72">4466 12637 0,'0'0'0,"0"-22"0,21 1 15,-21 42 17,0 1-32,0-1 0,-21 0 0,21 21 15,0 1-15,-21-1 0,21 0 0,-21 1 16,21-1-16,-21 0 0,21 1 15,0-1-15,0 0 0,0 1 0,0-1 16,-22 0-16,22-21 0,0 22 16,-21-22-16,21 21 0,0-21 0,0 1 15,0-1-15,0 0 0,0 0 16,21-21-16,1 0 16,-1 0-16,0 0 0,0 0 15,21 0-15,-20 0 0,20 0 16,-21-21-16,21 0 0,1 21 0,-1-21 15,-21-1-15,22 1 0,-1-21 0,-21 21 16,21 0-16,-20-1 0,-1-20 16,21 21-16,-21 0 0,-21 0 0,0-1 15,0 1-15,0 0 16,-21 21 0,0 0-16,0 0 0,21 21 15,-21 0 1,21 1-16,0-1 0,0 0 15,0 0-15,0 0 0,0 0 16,0 1-16,21-1 0,-21 0 16,0 0-16,21-21 0,0 21 0,-21 0 15,0 1-15,21-22 16,0 0-16,-21 21 0,22-21 16,-1 0-16,0 0 0,0 0 15,0 0-15,0-21 16,1-1-16,-1 22 0,-21-21 0,21 0 15,0-21-15,21 21 0,-20-1 16,-1-20-16,0 21 0,0-21 16,0 20-16,0 1 0,-21 0 0,22 0 15,-22 0-15,21 21 16,-21 21 0,0 0-16,0 0 0,0 0 15,0 22-15,0-22 0,0 0 16,0 0-16,0 0 0,0 1 0,0-1 15,0 0-15,0 0 0,0 0 16,0 0-16,0 1 16,21-44 15,-21 1-31,21 21 16,-21-21-16,0 0 0,21-21 0,0 20 15</inkml:trace>
  <inkml:trace contextRef="#ctx0" brushRef="#br0" timeOffset="108535.04">5588 12637 0,'0'0'0,"-21"0"15,0 0-15,-1 0 0,1 0 16,0 0-16,0 21 0,21 0 16,-21-21-16,0 0 15,21 21-15,-22-21 63,1-21-63,0 21 15</inkml:trace>
  <inkml:trace contextRef="#ctx0" brushRef="#br0" timeOffset="108739.89">3958 12891 0,'0'0'0,"-169"63"16,190-63 15,0 0-31,0 0 16,22 0-16,-1 0 0,0 0 15,1-21-15,-1 21 0,21-21 0,-20 0 16,20 21-16,1-22 0,-1 1 0,1 21 15</inkml:trace>
  <inkml:trace contextRef="#ctx0" brushRef="#br0" timeOffset="109335">5969 12615 0,'-64'-21'16,"43"21"-16,0 21 15,0 1-15,21-1 16,0 21-16,0-21 0,0 22 0,0-1 16,0 0-16,0 1 0,0-1 15,0 0-15,0 1 0,0-1 16,0 0-16,0 1 0,0-1 0,0-21 15,0 21-15,0-20 0,0-1 16,0 21-16,0-21 0,0 0 16,0 1-16,-21-22 31,0-22-31,21 1 16,-22 21-16,22-21 0,-21 0 15,21-21-15,0 20 0,0 1 0,0 0 16,0-21-16,0 21 0,21-22 0,22 22 15,-22 0-15,21-21 16,1 20-16,-1 1 0,21 21 0,-20-21 16,-1 21-16,22 0 0,-22 0 0,0 0 15,22 21-15,-22 0 0,0-21 16,1 22-16,-22 20 0,21-21 0,-21 0 16,-21 0-16,0 22 0,0-22 0,0 0 15,-42 0-15,21 0 0,-21 22 16,-1-22-16,1 0 0,0 0 0,-1-21 15,-20 21-15,20 1 0,-20-1 16,21-21-16,-1 0 0,-20 21 0,42-21 16,-22 0-16,22 0 0,0 0 0,21-21 31,21 21-31,0-21 0,0-1 16,22 22-16,-1-21 0,0 0 0,1 0 15,-1 0-15</inkml:trace>
  <inkml:trace contextRef="#ctx0" brushRef="#br0" timeOffset="110032.01">6731 12954 0,'0'0'0,"21"-21"15,43 0 1,-64 42 15,0 0-31,-22 0 0,22 0 0,-21 22 16,21-22-16,0 21 0,0-21 15,-21 1-15,21 20 0,0-21 0,-21 21 16,21-20-16,0-1 0,0 0 0,0 0 16,0 0-16,21-21 0,-21 21 15,21-21-15,0 0 0,1 0 0,-1 0 16,0 0-16,21 0 0,-21 0 0,1-21 16,20 21-16,-21-21 0,0 0 15,0 0-15,22 0 0,-22-22 0,0 22 16,0-21-16,0 21 0,22-22 0,-22 1 15,0 0-15,0-1 0,0 1 16,-21 21-16,22 0 0,-22-1 16,21 22-16,-21 22 15,0-1-15,0 0 16,0 0-16,0 0 0,0 22 0,0-22 16,0 21-16,-21-21 0,21 0 15,0 22-15,0-22 0,0 0 0,0 0 16,0 22-16,21-43 0,-21 21 0,21 0 15,0-21-15,0 0 0,0 21 16,1-21-16,-1 0 0,21 0 0,-21 0 16,22-21-16,-22 0 0,21 21 15,0-43-15,-20 22 0,20-21 0,0 21 16,-21-43-16,22 22 0,-22 0 16,0-22-16,21 1 0,-20-1 0,-1 1 15,-21 20-15,21-20 0,-21 20 16,21 1-16,-21 0 0,0 21 0,0-1 15,0 1-15,-21 21 0,0 0 16,0 0-16,21 21 0,-22 1 16,1-1-16,0 21 0,0 0 0,21 1 15,0-1-15,-21 22 0,21-1 0,-21 1 16,21-22-16,0 21 0,0-20 16,0 20-16,-22-20 0,22-1 15,0 0-15,0 1 0,0-22 0,0 0 16,0 0-16,0 0 0,0 0 15,0 1-15,22-22 16,-1 0-16,0-22 0,0 1 0,0 0 16,0 0-16,1 0 0</inkml:trace>
  <inkml:trace contextRef="#ctx0" brushRef="#br0" timeOffset="110211.03">7768 12869 0,'0'0'0,"-21"0"16,0 0-16,21 22 16,21-22-1,0 0-15,0 0 0,0 0 0,22 0 16,-22 0-16,21 0 0,1 0 16,-1 0-16,-21-22 0,21 22 0,1 0 15,-1-21-15</inkml:trace>
  <inkml:trace contextRef="#ctx0" brushRef="#br0" timeOffset="110827.8">8467 13039 0,'0'0'0,"-22"63"31,44-63-15,-1 0-1,0 0-15,0-21 0,0 0 0,0 0 16,22 0-16,-22-1 0,-21 1 0,21 0 16,0 0-16,-21 0 0,21 0 15,-21-1-15,0 1 0,0 0 16,-21 21 0,0 0-16,0 21 15,0 0-15,21 1 0,-21-1 16,-1 0-16,22 21 0,-21-21 15,21 22-15,0-22 0,0 0 0,0 21 16,0-20-16,0-1 0,0 0 0,0 0 16,0 0-16,0 0 0,0 1 15,21-22-15,1 21 0,-1-21 0,0 0 16,0 0-16,21 0 0,-20 0 0,20 0 16,0 0-16,1 0 0,-22 0 15,21-21-15,0-1 0,1 1 0,-1 0 16,0 0-16,1 0 0,-1-22 0,-21 1 15,22 21-15,-1-21 16,-21-1-16,21 1 0,-20 0 0,-1-1 16,0 22-16,0 0 0,-21 0 0,0 0 15,0-1-15,0 44 16,-21-22-16,0 42 16,21-21-16,0 0 0,-21 22 15,21-1-15,-22 0 0,22-21 0,0 22 16,0-1-16,0-21 0,0 0 0,0 22 15,0-22-15,0 0 0,0 0 16,0 0-16,0 1 0,-21-22 16,0 0-1,0 0-15,0 0 0,0 0 0,-22 21 16,1-21-16,0 0 0,-1 0 16,1 0-16,-22 0 0,1 0 0</inkml:trace>
  <inkml:trace contextRef="#ctx0" brushRef="#br0" timeOffset="111807.55">1058 14690 0,'0'0'0,"-21"0"0,0 0 15,0-21-15,21-1 16,0 1-16,0 0 15,0 0-15,0 0 0,0 0 16,0-1-16,21 1 0,0 21 16,0 0-16,0 0 0,1 0 15,-1 0-15,21 0 0,-21 0 0,0 21 16,1 22-16,-1-22 0,-21 0 16,0 21-16,0-20 0,0 20 15,0-21-15,0 21 0,-21-20 16,-1-1-16,1 0 0,0 0 15,0 0-15,0 0 0,0 1 0,-1-22 16,1 21-16,0-21 0,0 0 16,0 0-16,0 0 0,-1 0 0,1-21 15,21-1 1,0 1 0,0 0-16,21 21 15,1-21-15,-1 21 0,0 0 16,21 0-16,1 0 0,-1 0 0,0 21 15,1-21-15,-1 21 16,0 0-16,1 1 0,-22 20 0,21-21 16,-42 21-16,0-20 0,0 20 15,0 0-15,-21 1 0,0-1 0,-22-21 16,22 21-16,-21-20 0,0 20 16,-1-21-16,1 0 0,0-21 15,-1 21-15,1-21 0,0 0 0,-1 0 16,1 0-16,0 0 0,20-21 15,-20 0-15,21 0 0,0 0 0,-22 0 16,22-1-16,0 1 0,21-21 16,0 21-16,0-22 0,0 22 15,0 0-15,0 0 0,21 0 0,0 0 16,22-1-16</inkml:trace>
  <inkml:trace contextRef="#ctx0" brushRef="#br0" timeOffset="112011.93">1714 14944 0,'0'0'0,"22"0"0,20 0 31,-21 0 16,0 0-32,0 0 1,1 0-16,-1-21 0</inkml:trace>
  <inkml:trace contextRef="#ctx0" brushRef="#br0" timeOffset="112371.31">3323 14499 0,'0'0'0,"-63"-21"0,-128 0 16,170 21-16,21-21 15,0 0-15,21 21 16,21-22-16,1 22 0,-1 0 16,22-21-16,-1 21 0,22-21 0,-22 21 15,22-21-15,0 21 16,-1 0-16,-20-21 0,20 0 0,-20 21 16,-22 0-16,22 0 0,-22 0 15,-21 0-15,0 0 0,-42 0 16,0 0-16,0 0 15,-21 21-15</inkml:trace>
  <inkml:trace contextRef="#ctx0" brushRef="#br0" timeOffset="112607.89">3408 14393 0,'0'0'0,"0"22"15,0-1-15,0 0 0,0 0 16,0 21-16,0-20 0,0 20 0,0 21 15,21-20-15,-21-1 0,0 22 16,0-22-16,0 21 0,0-20 0,0 20 16,0-20-16,-21 20 0,21-21 15,-21 22-15,-1-22 0,22 1 0,0-22 16,0 21-16,-21-21 0,21 0 16,0 1-16,-21-22 0,21-22 31,21 22-31,0-21 0</inkml:trace>
  <inkml:trace contextRef="#ctx0" brushRef="#br0" timeOffset="112968.55">3937 15028 0,'0'0'0,"21"22"0,0-22 16,0 0-1,1 0-15,-1 0 16,0-22-16,0 22 0,-21-21 0,21 0 16,0 21-16,-21-21 0,22 0 15,-1 0-15,-21-1 16,0 1-16,0 0 0,0 0 16,0 0-16,-21 21 15,-1 0-15,1 0 0,0 0 16,0 21-16,0 0 0,0 0 0,-1 0 15,1 22-15,0-22 0,0 21 16,21 1-16,0-22 0,-21 21 0,21 0 16,0-20-16,0 20 0,0-21 15,0 0-15,21 0 0,0 1 0,21-22 16,-20 0-16,-1 0 0,21 0 16,0 0-16,1 0 0,-1-22 15,0 1-15,1 0 0,20 0 0</inkml:trace>
  <inkml:trace contextRef="#ctx0" brushRef="#br0" timeOffset="113491.55">4657 14817 0,'0'0'0,"0"-64"16,0 43 0,0 0-16,0 0 0,21 0 15,0 21-15,0 0 0,0 0 16,22 0-16,-22 0 0,0 21 0,0-21 15,21 21-15,-20 0 0,-1 21 16,-21-20-16,21-1 0,-21 21 16,0-21-16,0 0 0,0 22 0,0-22 15,0 21-15,-21-21 0,0 1 0,-1 20 16,1-21-16,0 0 0,0 0 16,0-21-16,21 22 0,-21-22 0,21 21 15,-22-21-15,22-21 16,0-1-16,0 1 15,22 0-15,-1 0 0,-21 0 16,21-22-16,0 22 0,0-21 0,0 21 16,1-22-16,-1 22 0,0-21 15,0 0-15,0 20 0,0 1 16,1 0-16,-22 0 0,0 0 0,21 21 16,-21 21-1,0 0 1,-21 0-16,21 0 0,-22 1 0,22 20 15,-21-21-15,21 21 0,-21-20 16,21 20-16,0 0 0,0-21 0,0 22 16,0-1-16,0-21 0,0 0 15,0 1-15,21-1 0,0 0 0,1 0 16,-1-21-16,0 0 16,0 0-16,0 0 0,0 0 0,1-21 15,-1 0-15,21-22 0,0 22 16,-20-21-16,20 21 0,0-22 15,1 1-15</inkml:trace>
  <inkml:trace contextRef="#ctx0" brushRef="#br0" timeOffset="113759.33">5842 14288 0,'0'0'16,"0"-43"-16,0 1 0,0 21 0,0 0 16,0-1-16,-21 22 0,0 0 15,-1 22-15,1-1 0,0 21 16,0 0-16,-21 1 0,20 20 15,1 1-15,0-1 0,0 1 16,0-1-16,0 1 0,-1-1 16,22-20-16,0 20 0,-21-21 0,21 1 15,0-1-15,0 0 0,0 1 0,0-22 16,21 21-16,1-21 0,-22 1 16,21-1-16,0-21 0,0 0 0,21 0 15,-20 0-15,-1 0 0,0 0 16,21-21-16,-21-1 0,1 1 0,20 0 15,-21-21-15,0 21 0,0-1 0,1-20 16,-1 21-16</inkml:trace>
  <inkml:trace contextRef="#ctx0" brushRef="#br0" timeOffset="113955.29">5630 14711 0,'0'0'0,"-21"0"15,-42 0 1,84 0-1,0 0-15,0 0 0,21 0 0,1-21 16,-1 21-16,22-21 0,-22-1 0,21 22 16,-20-21-16,-1 21 0,22-21 15,-22 21-15,0-21 0,1 21 0,-1-21 16,-21 21-16,0 0 16,0-21-16,1 21 0,-1 0 0</inkml:trace>
  <inkml:trace contextRef="#ctx0" brushRef="#br0" timeOffset="114151.04">6858 15007 0,'0'0'0,"0"21"31,-21-21 16,0-21-47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8T03:43:09.14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1884 995 0,'0'-21'0,"0"0"0,0-1 15,0 1-15,0 0 16,0 0-16,0 0 0,0 0 15,0-1-15,0 1 0,0 0 16,0 0 0,0 42 15,0 0-15,0 0-16,0 1 0,0 20 0,0 0 15,0-21-15,0 22 0,0-1 16,0 22-16,0-22 0,0 0 0,0 1 15,0-1-15,0 0 0,0 1 16,0-1-16,0 0 0,0-21 16,-21 22-16,21-1 0,0-21 0,0 22 15,0-22-15,0 0 0,0 0 16,0 0-16,0 0 0,0 1 16,-22-44 30,22 1-30</inkml:trace>
  <inkml:trace contextRef="#ctx0" brushRef="#br0" timeOffset="811.53">1482 1715 0,'0'21'31,"21"-21"16,0 0-47,0 0 15,21 0-15,-20 0 0,-1 0 16,0 0-16,21 0 0,-21 0 16,22 0-16,-22 0 0,21 0 0,-21 0 15,1 0-15,20 0 0,-21 0 16,0 0-16,0 0 0,1 0 0,-1-21 15,0 21-15,0 0 16,0 0 0,-21-22-16,0 1 15,0 0-15,0 0 16,0 0 0,0 0-16</inkml:trace>
  <inkml:trace contextRef="#ctx0" brushRef="#br0" timeOffset="1415.71">1460 910 0,'-21'0'0,"0"0"15,0 0 1,42 0 46,0 0-62,0-21 0,22 21 16,-1 0-16,22-21 0,-22 0 16,0 21-16,22-21 0,-22 21 15,0-22-15,1 22 0,-1 0 16,0-21-16,-20 21 0,-1 0 0,0-21 16,0 21-16,0 0 15,-42 0 32,0 0-31,21 21 15</inkml:trace>
  <inkml:trace contextRef="#ctx0" brushRef="#br0" timeOffset="3155.23">2857 1355 0,'22'0'0,"-1"-21"16,0 21 0,-21-22-16,0 1 15,0 0 1,0 0-16,0 0 15,-21 0-15,0 21 16,-1-22-16,1 22 16,0 0-16,0 0 0,0 0 15,-22 0-15,22 0 0,-21 0 0,0 0 16,20 22-16,-20-1 0,0-21 16,-1 21-16,1 0 0,21 0 0,0 0 15,-22 1-15,22-1 0,0 0 16,21 21-16,0-21 0,-21 1 0,21-1 15,0 21-15,0-21 16,0 0-16,0 22 0,0-22 0,0 0 16,0 0-16,21 0 0,-21 1 15,21-1-15,0 0 0,1 0 0,-1-21 16,0 0-16,0 0 16,21 0-16,-20 0 0,-1 0 15,21-21-15,-21 21 0,22-21 0,-1-22 16,0 22-16,1-21 0,-1 21 15,0-22-15,1 1 0,20 0 0,-42-1 16,22 1-16,-1 0 0,0-1 16,-21 1-16,22-21 0,-22 20 0,0 1 15,0 0-15,0-22 16,-21 22-16,0-1 0,0 1 0,0 21 16,0-21-16,0 20 0,0 1 15,0 0-15,0 0 0,0 0 16,0 42 15,-21 0-31,21 21 0,-21 1 0,0-1 16,21 0-16,-21 22 0,0-1 15,21-20-15,-22 20 0,22 1 0,0-22 16,0 22-16,0-22 16,0 21-16,0-20 0,0-1 0,0 0 0,0 1 15,22-22-15,-1 21 16,0-21-16,0 1 0,0-1 0,0 0 15,22-21-15,-22 0 0,21 0 16,1 0-16,-1 0 0,0 0 0,1-21 16,-1 0-16,0-1 0,1 1 15,-1-21-15,0 21 0</inkml:trace>
  <inkml:trace contextRef="#ctx0" brushRef="#br0" timeOffset="4423.1">5461 593 0,'0'0'0,"0"-21"0,21-85 31,-21 85-31,0-1 0,0 1 16,0 0-16,0 42 47,0 22-47,0-22 0,0 21 0,0 0 15,0 1-15,0-1 16,0 22-16,0-1 0,-21 1 0,21 20 15,0-20-15,-21-1 0,21 1 16,-21-1-16,21 1 0,0-1 0,-22-20 16,1 20-16,0-21 0,0 1 15,21-1-15,-21 0 0,0-20 0,-1 20 16,22-21-16,-21 0 0,0 0 0,0 1 16,0-22-1,0 0-15,-1-22 0,1 1 16,0-21-16,21 21 15,-21 0-15,0-22 0,21 1 0,0 0 16,-21-1-16,21 1 0,-22 0 16,22-1-16,0 1 0,-21 0 15,21-1-15,0 1 0,0 21 16,0-22-16,0 22 0,0 0 0,0 0 16,0 0-16,21 21 15,1 0-15,-1 0 0,0 21 16,0 21-16,0-21 0,0 22 15,1-22-15,-1 21 0,0 1 0,0-1 16,-21 0-16,21 1 0,0-1 16,1 0-16,-1 1 0,0-1 0,0-21 15,0 21-15,22-20 16,-22-1-16,0 21 0,0-42 0,21 21 16,-20 0-16,20-21 0,-21 0 15,21 0-15,1 0 0,-22 0 0,21-21 16,1 21-16,-22-21 0,21-21 15,0 21-15,-20-1 0,20-20 0,-21 21 16,0-21-16,0-1 0,1 1 0,-1 0 16,0-1-16,0 1 0,-21 0 15,21-1-15,-21 1 0,0 21 0,0 0 16,0-22-16,0 22 0,0 0 16,-21 21 15,0 21-31,0 0 0,21 0 0,-21 22 15,-1-22-15,22 21 0,-21 1 16,21-1-16,-21 0 0,21 1 0,0-1 16,-21-21-16,21 21 0,0 1 15,0-1-15,0 0 0,0-20 0,21 20 16,0-21-16,0 0 0,1 0 16,-1-21-16,21 22 0,-21-22 0,0 0 15,22 0-15,-22 0 0,21-22 16,-21 22-16,22-21 0,-22 0 0,21 0 15,-21 0-15,22-22 0,-22 22 16,0 0-16,0-21 0,0 21 16,-21-22-16,0 1 0,0 21 0,0-22 15,0 1-15,-21 0 0,0 21 16,-21-22-16,21 1 0,-1 21 0,-20 0 16,21-1-16,0 1 0,-22 0 15,22 21-15,0 0 0,0 0 0,0 0 16,-22 21-16,22 0 0,0 1 15,0-1-15,21 0 0,-21 0 0,21 21 16,-21-20-16,21-1 0,0 21 16,0-21-16,0 0 0,0 1 0,0-1 15,21 0-15,0 0 0,0-21 16,0 21-16,22-21 0</inkml:trace>
  <inkml:trace contextRef="#ctx0" brushRef="#br0" timeOffset="4755.93">7197 1122 0,'0'0'0,"0"-21"0,0 0 16,0-1-16,0 1 0,0 0 16,0 0-16,-22 21 15,1 0-15,0 0 0,0 0 16,0 0-16,0 21 15,-22 0-15,22 0 0,0 1 0,-21-1 16,20 0-16,-20 21 0,21 1 16,0-22-16,0 21 0,-1-21 0,1 22 15,0-1-15,21-21 0,-21 21 0,21-20 16,0 20-16,0-21 0,0 21 16,0-20-16,21-1 0,0 0 0,0 0 15,22 0-15,-1 0 0,0-21 16,1 0-16,-1 22 0,0-22 0,22 0 15,-22 0-15,1 0 0,-1 0 16,21-22-16,-20 1 0,-1 0 0</inkml:trace>
  <inkml:trace contextRef="#ctx0" brushRef="#br0" timeOffset="5586.92">7980 1228 0,'0'0'0,"21"-21"0,-21-64 31,-21 64-31,0 21 0,-1 0 16,-20 0-16,21 0 0,0 0 16,-22 0-16,22 0 0,-21 0 0,21 21 15,-22 0-15,22 0 0,-21 0 16,21 22-16,-22-22 0,22 0 0,0 21 16,0-20-16,21 20 0,0-21 15,-21 0-15,21 22 0,0-22 16,0 0-16,0 0 0,0 0 0,0 0 15,0 1-15,21-1 0,0-21 16,0 21-16,0-21 0,1 0 0,-1 0 16,0 0-16,0 0 0,21 0 15,-20-21-15,-1 0 0,0-1 0,21 1 16,-21 0-16,1 0 0,-1-21 16,21 20-16,-21-20 0,0 0 15,1-1-15,-22 1 0,21 0 0,0 21 16,-21-22-16,0 22 0,0-21 15,21 21-15,-21-1 0,0 44 32,0-1-32,0 0 0,0 21 15,0-21-15,0 22 0,-21-22 16,21 21-16,0-21 0,0 22 0,0-22 16,0 21-16,0-21 0,0 22 15,0-22-15,0 0 0,21 0 0,0 0 16,-21 1-16,21-1 0,1 0 15,-1-21-15,0 0 0,0 0 0,0 0 16,0 0-16,1 0 0,-1 0 16,0-21-16,21 0 0,-21-1 0,1 1 15,-1 0-15,0-21 0,0 21 16,0-22-16,0 1 0,1 0 16,-1-22-16,0 22 0,0-22 0,0-20 15,0 20-15,1 1 0,-1-1 16,0 1-16,0-1 0,0 22 0,-21-22 15,0 22-15,0 21 0,0-22 16,0 22-16,0 0 0,-21 21 31,0 21-31,0 0 0,21 1 16,0-1-16,-21 21 0,-1 22 16,22-22-16,-21 21 0,21 1 15,-21-1-15,21-20 0,0 20 0,0 1 16,-21-1-16,21-20 0,0-1 15,0 21-15,-21-41 0,21 20 0,0 0 16,0 1-16,0-22 0,0 0 16,0 0-16,0 0 0,0 0 0,0 1 15,0-1-15,21-21 16,0 0-16,0 0 0,0 0 16,1-21-16,-1-1 0,0 22 15,21-42-15,-21 21 0,1 0 16,20-22-16</inkml:trace>
  <inkml:trace contextRef="#ctx0" brushRef="#br0" timeOffset="6039.66">9229 1164 0,'0'0'0,"21"0"0,0-21 0,-21 0 16,-21 21 31,0 21-47,-1 0 0,22 0 15,-21 1-15,0-1 0,0 0 16,0 21-16,-22-21 0,22 1 0,21 20 0,-21-21 16,0 0-16,0 0 15,21 22-15,0-22 0,0 0 0,0 0 16,0 0-16,0 1 0,0-1 16,0 0-16,21-21 0,21 21 0,-21-21 15,1 0-15,20 0 0,-21 0 0,21 0 16,1 0-16,-1 0 0,0-21 15,-20 0-15,20 0 0,-21-1 0,21 1 16,-20-21-16,-1 21 0,21-22 16,-21 1-16,-21 21 0,21-21 0,-21-1 15,0 1-15,0 0 0,0 20 16,0-20-16,-21 21 0,0 0 0,0 0 16,0-1-16,0 22 0,-1 0 15,-20 0-15,21 0 0,-21 0 16,20 22-16,-20-1 0,21-21 0,0 21 15,-22 0-15,22 0 0,0 0 16,0 1-16,0-1 0,0 0 16,42-21-1,0 0-15,21 0 16</inkml:trace>
  <inkml:trace contextRef="#ctx0" brushRef="#br0" timeOffset="6584.84">9885 1101 0,'0'0'15,"0"-21"1,21-1 0,0 22-16,0-21 0,0 21 15,1-21-15,-1 21 0,0 0 16,21 0-16,-21 0 0,1 0 0,20 0 16,-21 0-16,0 21 0,0-21 15,22 21-15,-22 1 0,0 20 0,-21-21 16,21 0-16,-21 22 0,21-22 15,-21 21-15,0 0 0,0-20 0,0 20 16,0-21-16,0 0 0,0 22 16,-21-22-16,0 0 0,0 0 0,0 0 15,21 0-15,-21-21 0,-1 22 0,1-22 16,0 0 15,21-22-31,0 1 16,0 0-16,0 0 0,21 0 0,0-22 15,1 22-15,-1-21 0,0 21 0,0-22 16,0 1-16,0 0 0,1-1 16,-1 1-16,0 0 0,0-1 0,0 1 15,0 21-15,1-21 0,-1 20 16,0 1-16,0 21 0,0-21 0,0 21 16,1 0-16,-1 0 0,0 0 15,21 0-15,-21 0 0,1 0 16</inkml:trace>
  <inkml:trace contextRef="#ctx0" brushRef="#br0" timeOffset="7084.84">11409 1080 0,'0'0'0,"0"-22"15,21 22-15,-21-21 0,0 0 16,0 0-16,-21 21 16,0 0-1,-1 0-15,1 0 0,-21 21 16,21 0-16,0 0 0,-1 1 0,-20-1 16,21-21-16,0 21 0,21 0 15,0 0-15,-21 0 0,21 1 16,0-1-16,0 0 0,21 0 15,0 0-15,0-21 0,21 21 16,-20-21-16,20 22 0,0-22 16,-21 21-16,22-21 0,-1 21 0,-21-21 15,22 0-15,-22 21 0,0-21 16,0 21-16,0-21 0,-21 21 0,0 1 16,0-1-1,-21-21 1,0 21-16,0 0 0,-22-21 0,22 0 15,-21 0-15,0 21 0,20-21 0,-20 0 16,0 21-16,-1-21 0,22 0 16,-21 0-16,21 22 0,0-22 0,-22 0 15,22 0-15,0 0 0,0 0 16,0-22 0,21 1-1,0 0-15,0 0 16</inkml:trace>
  <inkml:trace contextRef="#ctx0" brushRef="#br0" timeOffset="7479.99">8001 593 0,'0'0'0,"21"0"15,0 0-15,22 0 16,-1 0-16,0 0 0,22 21 0,-1-21 15,1 0-15,20 0 0,1 0 16,0 0-16,-1 0 0,1 0 0,0 0 16,-1 0-16,-20 0 0,-1 0 15,1 0-15,-1 0 0,-20 0 0,-1 0 16,-21 0-16,0 0 16,1 0-16,-1 0 0,-42 0 31,-1 0-31,-20 0 0,0 21 15,-1-21-15</inkml:trace>
  <inkml:trace contextRef="#ctx0" brushRef="#br0" timeOffset="7936.21">2519 2328 0,'0'0'0,"-21"-21"0,-1 21 0,1 0 15,0 0-15,0 0 0,0 0 0,0 0 16,-1 0-16,-20-21 16,21 21-16</inkml:trace>
  <inkml:trace contextRef="#ctx0" brushRef="#br0" timeOffset="8491.16">2180 2265 0,'0'0'0,"-42"0"0,21 0 0,-22 0 16,22 0-16,-21 0 0,-1 0 0,22 0 15,0 0-15,-21 0 0,21 0 16,-1 0-16,1 0 16,0 0-1,42 0 17,0 0-32,1 0 0,-1 0 15,0 0-15,0 0 0,21 0 0,1 0 16,-1 0-16,22 0 0,-1 0 15,1 0-15,20 0 0,1 0 16,0 0-16,20 0 0,1 0 0,-21 0 16,21 0-16,0 0 0,-1 0 15,1 0-15,21 0 0,-21 0 0,42 0 16,-21 0-16,0-21 0,21 21 16,1 0-16,-1 0 0,21 0 0,0 0 15,1 0-15,20-21 0,-20 21 16,20 0-16,-21 0 0,22 0 0,-22 0 15,22-22-15,-1 22 0,22 0 16,-22 0-16,1 0 0,21 0 0,-1 0 16,1-21-16,0 21 0,-22 0 15,22 0-15,-1 0 0,22 0 16,-42 0-16,20 0 0,1 0 0,0 0 16,-1 0-16,-20 0 0,21 0 15,-22 0-15,1 0 0,-1 0 0,-21 0 16,1 0-16,-1 0 0,-21 0 0,-21 0 15,0 0-15,-21 0 0,0 0 16,-21 0-16,-1 0 0,1 0 0,-22 0 16,1 0-16,-22 0 0,1 0 15,-1 0-15,-21 0 0,0 21 0,0-21 16,-42-21 46,0 21-62,0 0 0,-21 0 16</inkml:trace>
  <inkml:trace contextRef="#ctx0" brushRef="#br0" timeOffset="56411.75">952 3366 0,'0'-22'15,"-21"22"1,21-21-16,0 42 62,0 1-62,0-1 0,0 0 16,21 0-16,-21 0 16,22 0-16,-22 1 0,21-22 0,-21 21 15,0 0-15,21-21 16,0 0-16,-21 21 0,21-21 0,0 0 16,1 0-16,-1 0 0,0 0 15,0-21-15,0 0 0,0 21 16,1-21-16,-1-1 0,21 1 0,-21 0 15,0-21-15,-21 21 0,22-1 16,-22 1-16,0 0 0,21-21 16,-21 21-16,0-1 0,0 1 0,0 0 15,0 0-15,-21 0 32,21 42-17,-22 0-15,22 0 0,0 0 16,0 22-16,0-1 0,0 0 15,0 1-15,0-1 0,0 22 16,0-22-16,0 0 0,0 22 0,0-22 16,0 0-16,0 1 0,0-1 15,0 22-15,0-22 0,0 0 16,0 22-16,0-22 0,0 22 0,-21-22 16,21 0-16,0 1 0,-21-1 15,21 0-15,0 1 0,0-22 0,0 0 16,0 0-16,0 0 0,-21 0 15,21 1-15,-21-22 0,0 0 16,-1 0-16,1 0 16,0 0-16,-21 0 15,21-22-15,-1 1 0,1 21 0,-21-21 16,0 0-16,20 0 0,-20 0 16,0-1-16,21-20 0,-22 21 15,22 0-15,0 21 0,0-21 0,0-1 16,-1 22-16,22-21 0,-21 21 15,21-21-15,0 0 16,21 0 0,1 21-16,-1-21 15,0 21-15,0-22 0,0 1 16</inkml:trace>
  <inkml:trace contextRef="#ctx0" brushRef="#br0" timeOffset="56779.05">1545 3556 0,'0'0'15,"0"-21"-15,0 0 0,0 0 16,0-1-16,0 1 0,0 42 47,0 22-47,0-22 15,0 21-15,0-21 0,0 22 0,0-1 16,0 0-16,0 1 0,-21 20 16,21-20-16,-21 20 0,21-21 15,-21 22-15,21-22 0,0 22 0,0-22 16,0 0-16,0 1 0,0-1 16,0-21-16,0 22 0,0-22 0,0 0 15,0 0-15,0 0 16,21-21-1,0 0 1,0 0-16,-21-21 0,21 0 16,-21 0-16,0 0 0,21-1 15,-21 1-15,22 0 0</inkml:trace>
  <inkml:trace contextRef="#ctx0" brushRef="#br0" timeOffset="57046.77">1418 3958 0,'0'0'16,"-21"0"-16,42 0 31,0 0-31,0 0 0,1 0 16,20 0-16,-21 0 0,21-21 15,-20 21-15,20 0 0,-21 0 16,21-21-16,-20 21 0,-1 0 15,0 0-15</inkml:trace>
  <inkml:trace contextRef="#ctx0" brushRef="#br0" timeOffset="57691.86">2857 3831 0,'0'0'0,"0"-21"0,0 0 16,0 0-1,0 0 1,-21 21-16,21 21 31,0 0-31,0 0 16,0 0-16,0 0 0,0 22 0,0-1 16,0-21-16,-21 22 0,21-1 15,0 0-15,0-21 0,0 22 0,0-22 16,0 0-16,-21 21 15,21-20-15,0-1 0,0 0 16,0 0 0,0-42 31,0 0-47,0 0 0</inkml:trace>
  <inkml:trace contextRef="#ctx0" brushRef="#br0" timeOffset="58250.93">3514 3768 0,'0'0'0,"0"-21"0,0-1 15,-22 22 17,1 0-32,0 0 0,0 0 0,0 22 15,0-1-15,-1-21 16,1 21-16,0 0 0,0 0 0,-21 0 16,20-21-16,1 22 0,0-1 15,21 0-15,-21 0 0,0 0 16,21 0-1,21-21 1,0 0-16,0 0 16,0 0-16,1 0 0,20 0 15,-21 0-15,21 0 0,-20 0 0,20 0 16,-21 0-16,21 0 0,-20 0 16,20 22-16,-21-22 0,0 0 0,0 21 15,1 0-15,-1-21 0,0 21 16,-21 0-16,21-21 0,-21 21 15,0 1-15,0-1 0,-21 0 16,0 0-16,0 0 0,-1-21 16,1 21-16,0-21 0,-21 0 0,21 22 15,-1-22-15,-20 0 0,21 0 16,0 0-16,0 0 0,-1 0 0,1 0 16,0 0-16,0 0 15,21-22 1,-21 22-16,21-21 15,0 0-15,0 0 16,0 0-16</inkml:trace>
  <inkml:trace contextRef="#ctx0" brushRef="#br0" timeOffset="58759.93">3027 3366 0,'0'0'0,"0"21"0,0 21 31,0-21-31,21-21 31,0 0-31,0-21 16,0 0-16,-21 0 15,22 0-15,-22-1 16,0 1-16,0 0 16,0 0-1,-22 21-15,1 21 16,0-21-16,21 21 16,-21 0-16,21 1 15,0-1-15,0 0 0,0 0 16,0 0-16,0 0 15,21-21 1,0 0-16,0 0 16</inkml:trace>
  <inkml:trace contextRef="#ctx0" brushRef="#br0" timeOffset="60296.8">5016 3641 0,'0'0'0,"0"-21"0,0-1 0,0 1 16,0 0-16,0 0 0,0 0 16,0 0-16,0-1 0,0 1 0,0 0 15,22 21-15,-22-21 0,0 0 16,0 42 15,21 0-31,-21 0 16,0 0-16,0 1 0,0 20 0,0-21 15,0 21-15,0 1 0,0-1 16,0-21-16,0 22 0,0-1 0,0-21 16,0 21-16,0-20 0,0 20 15,0-21-15,0 21 0,0-20 0,0-1 16,0 0-16,0 0 15,21-21-15,0 0 0,0 0 16,0 0-16,1 0 0,-1 0 16,0-21-1,0 0-15,0 0 0,0-22 0,1 22 16,-1 0-16,0-21 0,0 20 16,21-20-16,-20 0 0,-1 21 0,0-22 15,0 1-15,0 0 0,0 20 16,1-20-16,-22 21 0,0 0 0,0-22 15,21 43-15,-21-21 0,0 0 16,0 42 15,0 0-31,-21 1 16,21 20-16,-22-21 0,22 21 16,-21 1-16,0-22 0,21 21 15,0 1-15,-21-1 0,0-21 0,21 21 16,-21-20-16,21 20 0,0-21 15,0 21-15,0-20 0,0-1 0,0 0 16,0 0-16,0 0 0,21-21 16,0 0-16,0 0 0,0 0 15,22 0-15,-22-21 0,0 21 0,21-21 16,-21 0-16,22 0 0,-1-1 16,-21 1-16,22-21 0,-1 21 0,0-22 15,-21 22-15,22-21 0,-22 21 16,21-22-16,-21 22 0,1-21 0,-1 21 15,-21 0-15,21-1 16,-21 1-16,0 0 16,-21 21-16,0 0 15,-1 21-15,22 0 16,-21 1-16,21-1 0,0 0 0,0 0 16,0 0-16,0 0 0,0 22 15,0-22-15,0 0 0,0 0 0,21 0 16,-21 1-16,22-1 0,-1 0 15,-21 0-15,21 0 0,-21 0 16,0 1-16,21-22 0,-21 21 0,0 0 16,-21-21 15,0 0-31,0 0 16,21-21-16,-22 21 0,1-21 0,21-1 15,-21 1-15,0 0 0,21 0 16,-21 0-16,0 0 0,-1 21 15,22-22-15,-21 22 32,21 22-32,0-1 15,0 0-15,0 0 16,0 0-16,21 0 16,-21 1-16,0-1 0,22 0 15,-1 0-15,0-21 0,0 21 0,0 0 16,0-21-16,1 0 0,-1 22 0,0-22 15,21 0-15,-21 0 0,22 0 16,-22 0-16,21-22 0,1 1 0,-1 21 16,-21-21-16,21 0 0,1 0 15,-1-22-15,0 22 0,1 0 0,-22 0 16,21-21-16,-21 20 0,1 1 16,-22 0-16,0-21 0,21 21 0,-21-1 15,0 1-15,0 0 0,0 0 16,0 0-16,0 0 0,-21 21 15,-1 0-15,1 0 16,0 0-16,0 21 16,0 0-16,21 0 0,0 0 0,-21 0 15,21 1-15,-22 20 0,22-21 0,0 0 16,0 22-16,0-22 0,0 0 16,0 21-16,0-21 0,0 1 0,0-1 15,22 0-15,-1 0 0,-21 0 16,21-21-16,0 21 0,0-21 0,0 0 15,1 0-15,20 0 0,-21 0 16,0 0-16,22 0 0,-22 0 0,21 0 16,0 0-16,-20-21 0,20 0 15,0 21-15,1-21 0,-22 0 16,21 0-16</inkml:trace>
  <inkml:trace contextRef="#ctx0" brushRef="#br0" timeOffset="60871.95">7768 3662 0,'0'0'16,"0"-21"-16,0 0 0,0-1 15,-42 22-15,21-21 0,-1 21 16,1 0-16,0-21 0,-21 21 0,21 0 16,-1 0-16,-20 0 0,21 0 15,0 21-15,-22-21 0,22 21 0,0 1 16,0-1-16,0 0 0,0 0 15,-1 0-15,1 22 0,21-22 0,0 0 16,-21 21-16,21-21 0,-21 1 0,21 20 16,0-21-16,0 0 0,0 0 15,0 1-15,0-1 0,0 0 0,0 0 16,21 0-16,0-21 0,0 0 16,1 0-16,-1 0 0,21 0 0,-21 0 15,22-21-15,-22 21 0,21-21 16,-21 0-16,22 0 0,-22-22 0,21 22 15,-21 0-15,22-21 0,-22-1 16,0 1-16,0 0 0,0-1 16,0 1-16,1-22 0,-1 1 0,0 21 15,0-22-15,0 1 0,-21 20 16,0-20-16,0 20 0,0 1 0,0 21 16,0 0-16,0 0 0,0-1 15,0 1-15,0 42 16,0 1-16,-21 20 15,21 0-15,0 1 0,-21-1 16,0 21-16,21 1 0,0-22 0,-21 22 16,-1-1-16,22-20 15,-21 20-15,21-21 0,0 1 0,0-1 16,0 0-16,0 1 0,0-22 16,0 21-16,21-21 0,1 1 0,-22-1 15,21 0-15,0 0 0,0 0 16,0-21-16,0 0 15,1 0-15,-1-21 0,0 0 16,0 0-16</inkml:trace>
  <inkml:trace contextRef="#ctx0" brushRef="#br0" timeOffset="61387.69">9483 3112 0,'0'21'31,"-22"0"-15,22 21-16,0-21 0,-21 43 0,0-22 16,0 1-16,21 20 0,-21-21 0,0 1 15,21 20-15,-22-20 16,1-1-16,0-21 0,21 21 0,-21 1 16,0-22-16,21 0 0,0 21 15,0-20-15,-21-1 0,21 0 16,0 0-16,0-42 31,0 0-15,0 0-16</inkml:trace>
  <inkml:trace contextRef="#ctx0" brushRef="#br0" timeOffset="61941.4">8996 3683 0,'0'0'0,"21"0"32,0 0-32,0 0 15,22 0-15,-22 0 0,21 0 0,0 0 16,-20-21-16,20 0 0,0 21 16,1-21-16,20-1 0,-21 22 0,1-21 15,20 0-15,-20 21 0,-1-21 16,0 0-16,1 21 0,-22 0 0,21-21 15,-21 21-15,0 0 16,-21 21 0,0 0-16,0 0 15,0 0-15,-21 0 0,0 1 16,0 20-16,21-21 0,-21 21 0,0-20 16,-1-1-16,1 21 0,21-21 15,0 0-15,-21 1 0,21-1 0,0 0 16,0 21-16,0-21 0,21 1 15,0-22-15,1 0 16,20 0-16,-21 0 0,21 0 0,1 0 16,-1-22-16,0 1 0,1 21 15,20-21-15,-20 0 0,-1-21 0,-21 20 16,21 1-16,-20-21 0,20 21 0,-21-22 16,-21 22-16,0-21 0,0 0 15,0 20-15,0-20 0,0 0 0,-21 21 16,-21-1-16,20 1 0,1 0 15,-21 0-15,21 21 0,-22 0 0,22 0 16,-21 0-16,21 0 0,-22 21 16,22 0-16,0-21 0,0 21 0,0 1 15,0-1-15,-1 0 0,22 0 16,0 0-16,0 0 16</inkml:trace>
  <inkml:trace contextRef="#ctx0" brushRef="#br0" timeOffset="62395.47">11388 3450 0,'0'0'0,"0"-21"0,0 0 16,0 42 15,0 0-31,0 0 0,0 1 16,0-1-16,0 0 15,0 21-15,0-21 0,-22 1 0,22-1 16,-21 21-16,21-21 0,0 0 0,0 1 16,0-1-16,-21 0 0,21 0 15,-21 0-15,21 0 16,0-42 15,0 0-15,0 0-16</inkml:trace>
  <inkml:trace contextRef="#ctx0" brushRef="#br0" timeOffset="62723.74">11409 3196 0,'0'-21'78,"0"0"-78,21 21 0,-21-21 0,0 0 31,-21 21-15,0 0-1,-1 0-15,1 21 16,21 0-16,0 0 0,0 0 16,0 0-16,0 1 0,0-1 15,0 0-15,0 0 0,21-21 16,1 21-16,-1 0 0</inkml:trace>
  <inkml:trace contextRef="#ctx0" brushRef="#br0" timeOffset="63371.97">12107 3535 0,'0'0'0,"21"0"0,64-42 31,-64 20-31,-21 1 0,0 0 16,0 0-16,0 0 0,0 0 0,-21-1 16,0 1-16,0 0 0,0 0 15,-1 21-15,1-21 0,0 21 16,0 0-16,-21 0 0,20 0 0,1 0 16,0 21-16,-21-21 0,21 21 15,-22 0-15,22 22 0,0-22 0,-21 21 16,20 0-16,1-20 0,21 20 15,-21 0-15,21-21 0,-21 22 0,21-22 16,0 0-16,0 21 0,0-20 16,0-1-16,0 0 0,0 0 15,21-21-15,0 0 0,0 0 0,1 21 16,-1-21-16,0 0 0,0 0 16,0 0-16,22-21 0,-1 21 0,-21-21 15,21 0-15,-20 0 0,20-1 16,0-20-16,-21 21 0,22-21 15,-22-1-15,21 1 0,-21 0 0,22-1 16,-22-20-16,0-1 0,0 22 16,0 0-16,1-22 0,-1 22 0,-21-1 15,0 1-15,21 0 0,-21 21 16,0-22-16,0 22 0,0 0 0,0 0 16,0 42-1,0 0 1,-21 0-16,21 0 0,-21 22 0,21-1 15,0 0-15,0 1 0,-22 20 16,22 1-16,-21-22 0,21 22 0,-21-22 16,21 0-16,0 22 0,0-43 15,0 21-15,0 1 0,0-22 16,0 0-16,0 0 0,0 0 0,0 0 16,0 1-1,21-22-15,0 0 0,1 0 16,-1 0-16,0-22 0,0 22 15,-21-21-15,21 0 0,0 0 16,1 0-16</inkml:trace>
  <inkml:trace contextRef="#ctx0" brushRef="#br0" timeOffset="63757.38">12700 3493 0,'0'0'0,"0"21"16,21-21 15,0 0-31,0 0 16,1-21-16,-1 21 15,0-22-15,0 1 0,0 21 0,22-21 16,-43 0-16,21 21 0,-21-21 0,21 0 16,-21-1-16,0 1 15,-21 21-15,0 0 16,-1 0-16,1 0 0,0 0 15,0 0-15,0 21 0,0 1 16,-1-1-16,1 0 0,0 21 16,0-21-16,0 22 0,21-22 0,0 0 15,0 21-15,0-20 0,0-1 0,0 0 16,0 0-16,0 0 16,0 0-16,21 1 15,0-22-15,0 0 0,0 0 16,22 0-16,-22 0 0,21 0 0,1 0 15,-22-22-15,21 22 0,0-21 0,1 0 16,-1 0-16,0 0 16</inkml:trace>
  <inkml:trace contextRef="#ctx0" brushRef="#br0" timeOffset="64283.61">13504 3260 0,'-21'42'31,"21"-21"-31,-21 0 0,21 1 0,0-1 16,-21 0-16,21 21 0,0-21 0,0 1 15,0-1-15,0 0 0,-21 0 16,21 0-16,0 0 0,-22 1 16,22-1-16,0 0 0,0 0 0,0 0 15,0 0-15,0 1 16,-21-22-16,21-22 47,0 1-47,0 0 0,0 0 15,0 0-15,0 0 0,21-1 16,-21 1-16,22-21 0,-1 21 0,-21-22 16,21 1-16,0 0 0,0 21 15,0-22-15,22 1 0,-22 0 0,0 20 16,21-20-16,-20 21 0,-1 21 0,21-21 15,-21 21-15,0 0 16,1 0-16,20 21 0,-21 0 0,0 0 16,0 22-16,1-1 0,-22 0 15,0 1-15,21-1 0,-21 0 0,0 1 16,0-1-16,0 0 0,0-21 0,-21 22 16,21-22-16,-22 21 0,1-21 15,21 1-15,0-1 0,-21 0 16,0 0-16,42-42 47,0 0-47,-21 0 0,21-1 0,1 1 15,20-21-15</inkml:trace>
  <inkml:trace contextRef="#ctx0" brushRef="#br0" timeOffset="64823.53">14541 2836 0,'0'0'0,"0"22"16,0-1 0,0 0-16,0 0 0,0 21 15,0-20-15,-21 20 0,0 0 16,0 1-16,21-1 0,-21 21 0,0-20 15,21-1-15,-22 22 0,22-22 16,-21 0-16,21 1 0,0-1 0,0-21 16,0 21-16,0-20 0,0 20 0,0-21 15,0 0-15,0 0 16,0 1-16,21-22 0,1 0 0,-1 21 16,0-21-16,0 0 0,0 0 0,0 0 15,1 0-15,20-21 0,-21-1 16,0 22-16,0-21 0,22 0 0,-22-21 15,0 21-15,0-1 16,0-20-16,1 21 0,-1-21 0,0-1 16,-21 22-16,0 0 0,21 0 0,-21 42 31,0 0-15,0 0-16,0 0 0,-21 22 15,21-22-15,-21 0 0,21 0 0,0 0 16,0 22-16,0-22 0,0 0 0,0 0 15,0 0-15,0 1 16,0-1-16,21-21 16,0 0-16,0 0 0,0 0 0,1 0 15,-1-21 1,0-1-16,0 22 0,0-21 0,0 0 16,1 0-16,20-21 0,-21 20 0,0-20 15</inkml:trace>
  <inkml:trace contextRef="#ctx0" brushRef="#br0" timeOffset="65019.61">15134 2942 0,'0'0'0,"-21"0"16,0 0-1,0 0-15,21 21 0,-22-21 0,22 22 16</inkml:trace>
  <inkml:trace contextRef="#ctx0" brushRef="#br0" timeOffset="65219.78">14224 3175 0,'0'0'0,"-21"21"16,21 0-16,21-21 31,0 0-31,0 0 0,22 0 0,-22 0 16,21 0-16,-21-21 0,22 21 15,-22 0-15,21-21 0,-21 21 0,0 0 16,1-21-16,-1 21 0</inkml:trace>
  <inkml:trace contextRef="#ctx0" brushRef="#br0" timeOffset="66767.58">15473 3556 0,'0'0'0,"-21"0"16,-1 0-16,44 0 47,-1 0-47,21 0 0,-21-21 0,0 21 15,22-21-15,-1 21 0,-21-21 16,22-1-16,-1 1 0,0 0 0,-21 0 16,22 0-16,-1 0 0,-21-22 15,0 22-15,22-21 0,-22-1 0,0 1 16,0 21-16,-21-21 15,0-1-15,0 1 0,0 21 0,0-22 16,0 22-16,0 0 0,-21-21 16,0 21-16,21-1 0,-21 22 0,0-21 15,-1 21-15,1 0 0,0 0 0,0 0 16,0 21-16,0 1 16,-1-1-16,1 0 0,21 0 0,-21 21 15,0 1-15,21-1 0,-21 0 16,0 22-16,21-22 0,0 22 0,-22-1 15,1 1-15,21-1 0,-21 1 16,0-1-16,21 1 0,-21-1 0,21 1 16,-21 20-16,-1-20 0,1 21 15,0-22-15,0 22 0,0-22 16,0 1-16,-22 20 0,22-20 0,-21-1 16,21 22-16,-22-21 0,22 20 0,-21-20 15,21-1-15,-1 22 0,1-22 16,-21-20-16,42 20 0,0-20 0,-21-1 15,21-21-15,0 0 0,0 0 0,0 1 16,21-22-16,0 0 0,0 0 16,0 0-16,1 0 0,-1-22 0,21 1 15,0 0-15,1-21 0,-1 21 16,0-22-16,22 1 0,-22-22 16,22 22-16,-22-21 0,22-1 0,-22 22 15,0-22-15,1 1 0,-1-1 0,-21 1 16,21-1-16,-42 1 0,0-22 15,0 22-15,0-1 0,0 1 0,0 20 16,-21 1-16,-21 0 0,21-1 16,-22 1-16,22 21 0,-21 0 0,0-1 15,-1 1-15,22 21 0,-21 0 0,21-21 16,-1 21-16,1 0 0,42 0 47,1 0-47,-1 0 15,0-21-15,21 21 0,-21-21 0,22 21 16,-1-21-16,0 21 0,1-22 16,-1 1-16,0 0 0,1 0 0,-1 0 15,0 0-15,1-22 0,-1 22 16,0 0-16,1-21 0,-22 20 0,21 1 16,-21 0-16,1 0 0,-1 0 15,0 21-15,-21-21 0,0-1 0,0 44 31,-21-1-15,21 0-16,-21 0 0,-1 0 0,22 0 16,0 1-16,-21-1 15,21 0-15,0 0 0,0 0 0,0 0 16,0 1-16,0-1 0,21 0 16,1-21-16,-1 0 15,21 0-15,-21 0 0,22 0 0,-22 0 16,21 0-16,0 0 0,1-21 15,-22 21-15,21-21 0,1-1 0,-22 1 16,0 0-16,0 0 0,0 0 16,0-22-16,1 22 0,-1 0 0,-21 0 15,0 0-15,0 0 0,0-1 16,21 1-16,-21 0 0,0 0 16,0 42 15,0 0-31,0 0 0,0 1 15,-21-1-15,21 0 0,0 21 16,0-21-16,-21 22 0,21-1 0,-22 0 16,1 1-16,21-1 0,0 0 0,0 1 15,-21-1-15,21 0 0,-21 22 16,21-1-16,0 1 0,0-1 0,0 1 16,0 21-16,0-22 0,0 1 15,0 20-15,0-20 0,21-1 0,0 1 16,-21 20-16,0-20 0,21-1 0,1-20 15,-1 20-15,-21 1 16,0-22-16,0 0 0,0-20 0,0 20 16,0-21-16,-21 0 0,-1-21 0,1 21 15,0-21-15,0 0 0,-21 0 16,20 0-16,-20 0 0,0 0 0,-1-21 16,1 21-16,0-21 0,-1 0 0,1 0 15,21 21-15,-21-21 0,20 21 16,-20-22-16,21 1 0,0 21 0,0-21 15,21 0-15,0 0 0,0 0 0,0-1 16,0-20-16,0 21 0,21-21 16,0-1-16,21 1 0</inkml:trace>
  <inkml:trace contextRef="#ctx0" brushRef="#br0" timeOffset="68803.86">19198 3641 0,'0'0'0,"0"-21"16,0-1-16,21 22 16,-21-21-16,0 0 0,0 0 15,0 0-15,0 0 0,0-1 0,0-20 16,0 21-16,0 0 0,0-22 16,0 22-16,0-21 0,-21 21 0,0 0 15,0-22-15,0 22 0,-1 0 16,-20 21-16,21-21 0,0 21 0,-22 0 15,22 0-15,0 0 0,-21 0 16,21 0-16,-22 21 0,1 0 16,21 0-16,-22 0 0,1 1 0,21 20 15,0 0-15,-22 1 0,22-1 16,0 0-16,0 1 0,21-1 0,0-21 16,0 21-16,0 1 0,0-22 15,0 0-15,0 0 0,0 0 0,21 1 16,0-22-16,0 0 0,1 21 15,-1-21-15,21 0 0,-21 0 0,0 0 16,22 0-16,-22-21 0,21-1 16,-21 1-16,22 0 0,-22 21 0,21-21 15,-21-21-15,1 20 0,20 1 0,-21 0 16,0-21-16,0 21 16,-21-22-16,22 22 0,-22-21 0,21 21 15,-21-1-15,0-20 0,0 21 16,0 0-16,0 42 31,0 0-31,0 0 0,-21 0 0,21 22 16,0-22-16,0 21 0,0-21 15,0 1-15,0 20 0,0-21 0,21 0 16,0 0-16,-21 1 0,21-22 16,0 21-16,0-21 0,22 0 0,-22 0 15,0 0-15,21 0 0,1 0 16,-22 0-16,21 0 0,1 0 15,-1-21-15,-21-1 0,21 1 16,1 0-16,-22 0 0,21 0 0,-21 0 16,1-1-16,-22 1 0,0 0 0,0-21 15,21 21-15,-21-1 0,0 1 16,0 0-16,0 42 31,0 0-31,-21 1 0,21-1 16,0 0-16,0 21 0,0-21 15,0 1-15,-22 20 0,22-21 0,0 0 16,-21 0-16,21 1 0,0-1 16,-21 0-1,21-42 17,21 0-17,0-1-15,1 1 16,-1 0-16,-21-21 0,21 21 0,0-22 15,0 22-15,0-21 0,1 21 16,-1-22-16,0 22 0,0 0 0,0 0 16,0 21-16,1 0 15,-1 0-15,-21 21 0,0 0 16,21 0-16,-21 0 0,21 1 16,-21-1-16,0 21 0,0-21 15,0 0-15,0 1 0,0 20 0,0-21 16,0 0-16,0 0 0,21-21 15,-21 22-15,21-1 0,1-21 0,-1 21 16,0-21-16,0 0 16,0 0-16,0 0 0,1 0 0,-1 0 15,21 0-15,-21 0 0,22-21 0,-22 0 16,0 21-16,21-22 0,-21 1 16,1 0-16,-1 0 0,0-21 0,-21 20 15,21 1-15,-21 0 0,21-21 16,-21 21-16,0-1 0,0 1 0,0 42 47,-21 1-47,0-1 15,0 0-15,21 0 0,0 0 0,0 0 16,-21 1-16,21-1 0,0 0 0,0 0 16,0 0-16,0 0 0,0 1 15,21-1-15,0-21 0,0 0 16,0 0-16,0 0 0,1 0 15,20 0-15,-21 0 0,21 0 0,1-21 16,-22 21-16,0-22 0,21 1 16,-20 0-16,-1 0 0,0 0 15,0 0-15,-21-1 0,21-20 0,0 21 16,-21 0-16,0 0 0,0-22 16,22 22-16,-22 0 0,0 0 15,0 42 16,0 0-31,0 0 0,0 0 16,0 22-16,0-22 0,-22 21 0,22 1 16,0-22-16,-21 21 0,21 0 0,-21 1 15,21-1-15,0 22 0,0-22 16,0 21-16,0 1 0,0-1 16,0 1-16,0-1 0,0 22 15,-21-21-15,21-1 0,-21 1 0,0 20 16,21-20-16,-22 20 0,1-20 0,21 21 15,-21-1-15,0 22 0,21-21 0,-21-1 16,21 1-16,0 0 0,-21-1 16,-1-20-16,22 21 0,0-22 0,0 22 15,-21-22-15,21-20 0,-21 20 0,21-21 16,-21 1-16,21-1 0,0-21 16,-21 0-16,21 1 0,-21-22 0,-1 0 15,22-22-15,-21 22 16,21-42-16,-21 21 0,0-21 15,21-1-15,-21-20 0,21-1 16,0 1-16,-21-22 0,21 22 0,-22-22 16,22-21-16,0 21 0,0-20 0,0-1 15,0 21-15,0-21 0,22 22 16,-1-1-16,0 0 0,-21 22 0,21-22 16,21 22-16,-20-1 0,-1 1 15,0-1-15,0 1 0,21 20 0,-20 1 16,20-22-16,-21 22 0,0 21 15,22-21-15,-22 20 0,0-20 0,0 21 16,-21 0-16,21 0 0,-21-1 31,21 1-15,1 0 0</inkml:trace>
  <inkml:trace contextRef="#ctx0" brushRef="#br0" timeOffset="69647.37">22331 3683 0,'21'0'16,"0"0"-16,0 0 0,0 0 15,1-21-15,-1 21 16,0-21-16,0 0 0,21-1 16,-20 1-16,-1 0 0,21-21 0,-21 21 15,22-22-15,-22 22 0,0-21 16,0-1-16,0 22 0,0-21 0,-21 21 16,0-22-16,0 22 0,0 0 15,0 0-15,-21 0 0,0 21 16,0 0-16,-21 0 0,20 0 15,1 21-15,0 0 16,0 0-16,0 0 0,0 22 0,-1-1 0,1-21 16,21 22-16,0-1 0,0 0 15,0-21-15,0 22 0,0-22 16,0 21-16,21-21 0,1 1 16,-1-1-16,21 0 0,-21 0 0,22-21 15,-1 0-15,-21 21 0,21-21 0,1 0 16,-1 0-16,22 0 0,-22-21 15,0 21-15,1-21 0,-1 0 0,0 0 16,1-1-16,-22-20 0,21 21 16,0-21-16,-20-1 0,-1 1 0,0-22 15,21 22-15,-42 0 0,21-22 16,1 22-16,-1 0 0,0-1 0,-21 1 16,21 0-16,-21-1 0,21 1 15,-21 0-15,0 20 0,0-20 16,0 21-16,0 0 0,0 42 31,0 0-31,0 0 0,0 0 0,-21 22 16,0-1-16,0 0 0,0 1 15,-1-1-15,22 0 0,-21 22 0,0-22 16,0 22-16,0-22 0,21 22 16,0-22-16,-21 0 0,21-21 0,-22 22 15,22-22-15,0 21 16,0-21-16,0 1 0,0-1 15,22-21-15,-1 0 16,0 0-16,0 0 16,0-21-16,-21-1 0,21 1 0,1 0 15</inkml:trace>
  <inkml:trace contextRef="#ctx0" brushRef="#br0" timeOffset="70052.14">23664 3450 0,'0'0'0,"0"21"16,21-21 15,1 0-31,-1 0 16,21 0-16,-21 0 0,0-21 0,1 21 16,-1-21-16,0 21 0,0-21 15,0 0-15,0 0 0,1 21 0,-1-22 16,-21 1-16,0-21 0,0 21 0,0 0 15,0-1-15,0 1 16,-21 0-16,-1 21 0,1 0 16,0 21-16,-21 0 15,21 1-15,-1 20 0,1-21 0,0 0 16,0 22-16,0-1 16,0-21-16,-1 21 0,22-20 0,0-1 15,0 0-15,0 21 0,0-21 16,0 1-16,0-1 0,0 0 15,22-21-15,-1 0 0,21 0 0,0 0 16,-20 0-16,20 0 0,0 0 16,1 0-16,-1 0 0,0-21 0,-21 0 15,22-1-15,-1 1 0,0 0 16,-20-21-16,20 21 0,-21-22 0</inkml:trace>
  <inkml:trace contextRef="#ctx0" brushRef="#br0" timeOffset="71771.96">24426 3196 0,'0'0'0,"-21"21"31,21 1-15,0 20-16,-21-21 0,0 0 15,21 22-15,-21-1 0,21-21 0,0 21 16,-22-20-16,22 20 0,0-21 16,-21 21-16,21-20 0,0-1 0,0 0 15,-21 0-15,21 0 0,0 0 16,0-42 31,0 0-47,21 0 15,-21 0-15,21-22 0,1 22 16,-22-21-16,21 21 0,0-22 0,0 1 16,0 21-16,-21-21 0,21-1 0,1 22 15,-1 0-15,0 0 0,0 0 16,0-1-16,0 1 0,1 21 0,20 0 15,-21 0-15,0 21 16,0 1-16,1 20 0,-1-21 0,0 21 16,-21-20-16,0 20 0,21 0 15,-21-21-15,0 22 0,0-22 0,0 21 16,0-21-16,0 1 16,0-1-16,0 0 0,0 0 0,0 0 15,-21-21 16,21-21-15,0 0-16,0 0 16,0 0-16,21-1 0,0-20 15,0 21-15,-21-21 0,43 20 0,-22-20 16,0 0-16,21-1 0,-20 22 16,20-21-16,-21 21 0,21 0 0,-20-1 15,-1 1-15,21 21 0,-21 0 16,0 0-16,1 0 0,-1 21 15,0 1-15,0 20 16,-21-21-16,0 21 0,0-20 0,0 20 16,0-21-16,0 21 0,0-20 15,0 20-15,0-21 0,0 21 0,0-20 16,-21-1-16,21 21 0,0-21 0,0 0 16,0 1-16,0-1 15,0 0-15,21 0 16,0-21-16,0 0 15,1 0-15,-1 0 0,21 0 0,-21 0 16,0-21-16,22 0 0,-22 21 0,21-21 16,1-1-16,-1 1 0,-21 0 15,21-21-15,1 21 0,-1-22 16,-21 1-16,0 0 0,1-1 16,-1 1-16,-21 0 0,0 20 0,0-20 15,0 21-15,0 0 0,-21 21 16,-1 0-16,1 0 15,0 0-15,-21 21 0,21 0 16,-22 0-16,22 22 0,0-22 0,0 21 16,0-21-16,-1 22 0,1-1 0,21-21 15,-21 21-15,21-20 0,0-1 16,0 0-16,0 21 0,0-21 16,21 1-16,0-1 0,1-21 15,20 21-15,-21-21 0,21 0 16,-20 0-16,20 0 0,0 0 0,1 0 15,20 0-15,-21 0 0,1-21 16,-1 21-16,0-21 0,1-1 0,-1 1 16,-21 0-16,22-21 0,-22 21 0,0-22 15,0 1-15,0 0 0,0 20 16,-21-20-16,22 21 0,-22 0 0,0 42 47,-22 0-47,1 0 0,0 22 15,21-22-15,-21 21 0,0-21 0,21 0 16,0 22-16,-21-22 0,-1 0 0,22 0 16,-21 0-16,21 1 0,-21-1 15,21 0-15,0 0 0,-21-21 16,21-21 15,0 0-15,21 0-16,-21-1 15,21 1-15,0 0 0,1 0 0,-1-21 16,21-1-16,-21 22 16,22-21-16,-22-1 0,0 1 0,21 21 15,-21-21-15,1 20 0,-1 1 16,0 0-16,0 21 0,0 0 0,0 0 16,-21 21-16,22 0 0,-22 22 15,21-22-15,-21 0 0,0 21 16,0 1-16,0-22 0,0 21 0,0-21 15,0 1-15,21 20 0,-21-21 16,21 0-16,0 0 0,-21 1 0,21-22 16,1 21-16,-1 0 0,0-21 0,0 0 15,0 0-15,22 0 0,-22 0 16,0 0-16,0 0 0,0 0 16,0-21-16,1 0 0,-1-1 15,0 1-15,0 0 0,0 0 0,22-21 16,-22-1-16,0 1 0,0-22 15,0 1-15,0 21 0,22-22 0,-22 22 16,0-22-16,0 22 0,0 0 0,-21-1 16,22 22-16,-22-21 0,0 21 15,21-1-15,-21 1 0,-21 42 32,-1 1-32,1-1 0,-21 0 15,21 0-15,0 21 0,-1-20 16,1 20-16,0 0 0,0 1 15,0-1-15,21 21 0,-21-20 16,21-1-16,-22 0 0,22 1 0,-21-1 16,21-21-16,0 22 0,0-22 15,0 21-15,0-21 0,0 0 0,0 1 16,0-1-16,0 0 0,21-21 16,-21 21-1,22-21-15,-1 0 0,0 0 16,0 0-16,0-21 0,0 21 15,1-21-15,-1 0 0,0-1 0,0 22 16,0-42-16,0 21 0,22 0 0,-22 0 16,0-22-16,-21 22 15</inkml:trace>
  <inkml:trace contextRef="#ctx0" brushRef="#br0" timeOffset="72063.17">26987 3217 0,'0'0'0,"-21"22"0,21-1 31,21-21-31,1 0 0,20 0 0,-21 0 0,21 0 16,1 0-16,-1 0 0,0 0 16,1 0-16,-1 0 0,0 0 15,-20-21-15,20-1 0,0 22 0,-21-21 16,22 21-16,-22 0 0,0-21 15,0 21-15,0 0 0,1-21 0,-1 21 16,0 0-16,0 0 16,-42 21 31,0-21-47,0 21 0</inkml:trace>
  <inkml:trace contextRef="#ctx0" brushRef="#br0" timeOffset="73723.86">4445 5207 0,'0'0'0,"0"-21"0,0 0 16,0 0-16,0-1 0,-21 1 0,21 0 15,-21 0-15,21 0 0,0 0 16,0-1-16,-22 22 0,22-21 15,-21 21-15,0 0 16,21 21-16,0 1 0,0 20 16,0 0-16,0 1 0,0-1 15,0 21-15,0 1 0,0-22 0,0 22 16,0-1-16,0 22 0,0-22 16,0 1-16,-21-1 0,21-20 0,-21 20 15,21 1-15,0-22 0,-21 0 16,21 1-16,-22-1 0,22-21 0,-21 22 15,21-22-15,0 0 0,0 0 16,0 0-16,-21-21 16,0-21-1,21 0-15,0 0 0,0 0 16,0-1-16,0-20 0,0 21 16,0-21-16,0-1 0,0 1 15,0 0-15,0-1 0,0 1 0,0 0 16,0-1-16,21 1 0,0 0 15,0 20-15,22-20 0,-22 21 0,21 21 16,1-21-16,-1 21 0,0 0 16,1 0-16,-1 21 0,21 0 0,-20 0 15,-1 0-15,0 22 0,-20-1 16,20-21-16,-21 22 0,0-1 0,0 0 16,-21 1-16,0-22 0,0 21 15,0 0-15,0-20 0,-21 20 0,0-21 16,-21 21-16,-1-20 0,22-1 15,-21 0-15,0 0 0,20 0 16,-20-21-16,0 21 0,21-21 0,-1 0 16,1 0-16,0 0 0,0 0 15,0 0-15,0 0 0,-1 0 0,1 0 16,0-21-16,0 21 16,21-21-16,0 0 15,21 0-15,0 21 16,22-21-16</inkml:trace>
  <inkml:trace contextRef="#ctx0" brushRef="#br0" timeOffset="75775.82">5461 5906 0,'0'0'15,"0"-22"-15,0 1 0,0 0 0,0 0 16,0 0-16,0 0 0,-21-1 16,21 1-16,-21 0 0,-1 0 15,1 0-15,0 21 0,0 0 0,0 0 16,0 0-16,-1 0 16,1 21-16,0 0 0,21 0 15,-21 0-15,21 22 0,-21-22 0,0 21 16,21 1-16,-22-22 0,22 21 15,0 0-15,0-20 0,-21 20 0,21-21 16,0 21-16,0-20 0,0-1 16,0 0-16,0 0 0,0 0 0,21-21 15,1 0 1,-1 0-16,0 0 0,0 0 16,-21-21-16,42 21 0,-20-21 0,-1 0 15,0 0-15,0-1 0,0 1 16,0-21-16,1 21 0,-1 0 0,0-22 15,0 1-15,-21 21 16,21-22-16,-21 22 0,21 0 0,-21-21 16,22 21-16,-22-1 0,0 1 15,0 42 32,0 1-47,21-1 0,-21 0 16,0 21-16,0-21 0,0 1 15,0-1-15,0 21 0,0-21 0,0 0 16,0 1-16,21-1 0,-21 0 16,21 0-16,-21 0 0,21 0 0,0 1 15,1-22-15,-1 0 16,0 0-16,0 0 0,0 0 16,0 0-16,1 0 0,20 0 0,-21-22 15,21 22-15,-20-21 0,-1 0 0,21 0 16,-21 0-16,22 0 0,-22-1 15,0-20-15,21 21 0,-21-21 0,1-1 16,-1 22-16,-21-21 0,21 21 16,-21-22-16,0 22 0,21 0 0,-21 0 15,0 0-15,0-1 0,-21 44 32,0-1-32,21 0 15,0 0-15,0 21 16,0-20-16,0-1 0,0 0 0,0 0 15,0 21-15,21-20 0,0-1 16,-21 0-16,21 0 0,0 0 0,1 0 16,-1-21-16,0 22 0,-21-1 15,21-21-15,0 21 0,-21 0 16,-21-21 15,0 0-31,0 0 16,0 0-16,-1-21 15,1 21-15,0-21 0,0 21 0,0 0 16,0-21-16,-1 21 16,22 21 15,0 0-31,0 0 16,0 0-16,22-21 15,-1 0-15,-21 21 0,21-21 0,0 0 16,0 0-16,0 0 15,22 0-15,-22 0 0,0 0 0,21 0 16,1 0-16,-1 0 0,0 0 16,1-21-16,-1 0 0,0 0 15,1 0-15,-1 0 0,-21-1 0,22 1 16,-1 0-16,0-21 0,-21 21 16,1-22-16,-1 22 0,0-21 0,-21 21 15,0-22-15,0 22 0,0 0 16,0 0-16,0 0 0,-21 21 15,0 0-15,-1 0 0,1 0 0,0 0 16,0 0-16,0 21 0,0 0 16,-1 0-16,22 0 0,-21 0 0,21 22 15,0-22-15,0 21 0,0-21 16,0 22-16,0-22 0,0 0 16,0 0-16,0 22 0,21-22 0,1 0 15,-1-21-15,0 21 0,21 0 16,-21-21-16,22 0 0,-22 0 0,21 0 15,1 0-15,-1 0 0,-21 0 16,21 0-16,-20 0 0,20-21 0,-21 21 16,0-21-16,22 0 0,-22 0 0,0-1 15,21 1-15,-21 0 0,1-21 16,20 21-16,-21-1 0,21-20 0,-20 21 16,20-21-16,-21 20 0,21 1 15,-20 0-15,20 0 0,-21 0 16,0 21-16,22 0 0,-22 0 0,0 0 15,0 0-15,0 0 16,-21 21-16,0 0 0,21 0 0,-21 0 16,22 1-16,-22-1 15,0 0-15,0 0 0,21 0 0,-21 0 16,0 1-16,21-22 31,-21-22 0,0 1-31,0 0 16,0 0-16,0 0 0,-21 0 16,0 21-16,-1-22 0,1 1 15,0 0-15,0 21 0,0-21 0,0 0 16,-1 21-16,1 0 0,0 0 16,0 0-16,-21 0 0,20 0 0,1 21 15,0 0-15,0 0 0,0 0 16,0 1-16,-1-1 0,1 21 15,21-21-15,-21 0 0,21 22 0,-21-22 0,21 0 16,-21 21-16,21-20 0,0-1 16,0 0-16,0 0 0,0 0 0,0 0 15,21-21 1,0 22-16,0-22 0,0 0 16,1 0-16,-1 0 0,0 0 0,0 0 15,0-22-15,22 22 0,-22-21 16,0 0-16,21 0 0,-21 0 0,1 0 15,20-22-15,-21 22 0,21-21 16,-20-1-16,-1 1 0,21-21 0,-21 20 16,0-20-16,1 20 0,-1-20 0,21 21 15,-42-1-15,21 1 0,-21 0 16,21-1-16,-21 22 0,0-21 0,0 21 16,0-1-16,0 1 0,0 0 15,-21 42 16,0 0-31,21 22 0,-21-22 16,21 21-16,-21 1 0,0-1 0,21 0 16,0 22-16,-22-22 0,22 22 15,-21-1-15,21-21 0,-21 22 0,21-22 16,0 1-16,0-1 0,0-21 0,0 21 16,0-20-16,21-1 0,0 0 15,-21 0-15,22 0 0,-1-21 0,0 21 16,0-21-16,0 0 15,0 0-15,1 0 0,-1 0 16,0-21-16,0 0 0,0 0 16,0 0-16,-21 0 15,22-1-15</inkml:trace>
  <inkml:trace contextRef="#ctx0" brushRef="#br0" timeOffset="76987.64">9229 5884 0,'0'-21'31,"21"21"-31,-21-21 16,21 21-16,0-21 0,0 0 15,0 0-15,-21-1 0,22 22 0,-1-42 16,0 21-16,-21 0 0,0 0 15,21-1-15,-21-20 0,21 21 16,-21 0-16,0 0 0,0-1 0,0 1 16,0 0-16,0 0 0,0 0 15,0 42 1,0 0 0,0 0-16,0 22 15,0-22-15,0 21 0,0-21 0,0 22 16,0-1-16,0-21 0,0 21 15,0-20-15,0 20 0,0-21 0,0 21 16,0-20-16,0-1 0,21 0 0,1 0 16,-1-21-1,0 0-15,0 0 0,0 0 16,0 0-16,1 0 0,-1 0 16,0 0-16,21-21 0,-21 0 15,1 0-15,-1-1 0,-21 1 0,21 0 16,-21 0-16,21 0 0,-21-22 15,0 22-15,0-21 0,0 21 0,-21-22 16,0 22-16,0 0 0,-1 0 0,1 0 16,0 0-16,0 21 0,0 0 15,0-22-15,-1 22 0,1 0 0,0 0 16,0 0-16,42 0 47,21 0-32,-20 0-15,-1-21 0,21 21 0,0-21 16,-20 21-16,20-21 0,0 21 16,1-21-16,-1 21 0,0 0 0,1-21 15,-1 21-15,-21 0 0,21 0 0,-20 0 16,-1 0-16,21 0 0,-21 0 16,0 0-16,1 0 0,-22 21 0,21 0 15,-21 0-15,21 0 0,-21 0 16,21 1-16,-21-1 0,0 0 0,0 0 15,0 21-15,0-20 0,0-1 16,0 21-16,0-21 0,0 0 16,0 1-16,0-1 0,0 0 0,0 0 15,0 0-15,0 0 0,0 1 16,0-44 31,0 1-47,0 0 15,0 0-15,0-21 0,0 20 0,0 1 16,0-21-16,0 0 0,0 20 16,21-20-16,0 0 0,1-1 15,-1 22-15,21-21 0,-21 0 16,0 20-16,22 1 0,-22 0 0,21 0 16,-21 0-16,22 21 0,-1 0 0,-21 0 15,22 0-15,-1 21 0,-21 0 16,0 0-16,22 0 0,-22 22 0,0-22 15,-21 21-15,0 1 0,21-1 16,-21-21-16,0 21 0,0 1 0,0-22 16,0 21-16,0-21 0,0 22 0,0-22 15,-21 0-15,21 0 0,0 0 16,-21 1-16,0-1 0,21 0 16,-22-21-16,22-21 46,0 0-46,0-1 0</inkml:trace>
  <inkml:trace contextRef="#ctx0" brushRef="#br0" timeOffset="79371.58">13039 5334 0,'0'0'0,"42"-85"16,-42 43-1,21 21-15,-21-21 0,0 20 0,0 1 16,0-21-16,0 21 0,0 0 16,0-1-16,0 1 0,0 0 0,-21 21 15,0 0 1,0 0-16,-1 21 0,1 22 16,-21-22-16,21 21 0,0 0 15,-22 1-15,22 20 0,0-20 0,-21-1 16,20 0-16,1 1 0,0 20 0,21-21 15,0 1-15,-21-1 0,21 0 16,0 1-16,0-1 0,0-21 0,0 22 16,21-22-16,-21 0 0,21 0 15,22 0-15,-22-21 0,0 0 0,21 0 16,1 0-16,-1 0 0,0 0 0,1-21 16,-1 0-16,0 21 0,22-42 15,-22 20-15,0 1 0,1-21 0,-1 21 16,0-22-16,-20 1 0,-1 21 15,0-21-15,0-1 0,-21 1 16,0 0-16,0-1 0,0 1 0,-21 0 16,0-1-16,0 1 0,-22 0 15,22 20-15,-21-20 0,-1 21 0,1 0 16,-21 0-16,20 21 0,1 0 16,0 0-16,-1 0 0,1 21 0,0 0 15,-1 21-15,22-21 0,0 22 16,0-1-16,0 0 0,21 1 0,0-1 15,0 22-15,0-22 0,0 0 16,0 1-16,0-1 0,21 0 16,0 1-16,0-22 0,0 21 0,22-21 15,-1 0-15,0-21 0,1 22 16,-1-22-16,0 0 0,1 0 0,20 0 16,1-22-16,-22 22 0,21-21 15,-20 0-15,20 0 0,-20-21 0,-1 20 16,0-20-16,1 21 0,-22-21 0,21 20 15,-21 1-15,0-21 0,-21 21 16,0 0-16,22-1 0,-22 1 0,0 0 16,0 42 15,0 0-31,0 1 0,0-1 0,0 0 16,0 0-16,-22 21 0,22-20 15,0 20-15,0-21 0,-21 0 0,21 22 16,0-22-16,-21 0 0,21 0 15,0 0-15,0 0 0,0 1 16,0-44 15,0 1-31,21 0 16,0-21-16,1 21 0,-22-22 16,21 22-16,0-21 0,0-1 0,21 22 15,-20-21-15,-1 21 0,0-22 16,21 22-16,-21 0 0,1 0 15,20 21-15,-21 0 0,0 0 0,0 0 16,1 21 0,-22 0-16,0 0 0,0 1 0,0 20 15,0-21-15,0 0 0,0 22 0,0-1 16,0-21-16,0 21 0,0-20 16,21 20-16,-21-21 0,21 0 0,0 22 15,0-22-15,0 0 0,1-21 16,-1 21-16,0-21 0,0 0 0,21 0 15,-20 0-15,20 0 0,-21 0 0,0 0 16,22-21-16,-22 0 16,0 0-16,0-1 0,21 1 0,-20-21 15,-1 0-15,0-1 0,-21 1 16,21 0-16,0-22 0,0 22 0,1-22 16,-1 22-16,-21-22 0,21 1 0,0 21 15,-21-22-15,0 22 0,0-1 16,0 1-16,0 21 0,0 0 0,0 0 15,0-1-15,0 1 0,0 42 16,0 22 0,0-22-16,0 21 0,0 1 15,-21-1-15,0 21 0,21-20 0,-21-1 16,21 0-16,0 22 0,-22-22 16,22 1-16,-21-1 0,21 0 15,-21 1-15,21-1 0,0 0 0,0 1 16,0-22-16,0 21 0,0-21 15,0 0-15,0 1 0,21-1 0,0-21 16,1 0-16,-1 21 0,0-21 0,0 0 16,0 0-16,0 0 0,22-21 15,-22 21-15,0-21 0,0-1 0,22 1 16,-22 0-16,0 0 0,0 0 16,21-22-16,-20 22 0,-22 0 0,21 0 15,0 0-15,-21 0 0,0-1 16,0 44 15,0-1-15,0 0-16,0 0 0,0 0 15,-21 0-15,21 1 0,0-1 0,0 0 16,0 0-16,0 0 0,0 0 16,0 1-16,21-22 0,0 21 15,0-21-15,0 0 0,1 0 16,20 0-16,-21 0 0,21 0 0,-20 0 15,20 0-15,-21-21 0,0-1 16,22 1-16,-22 21 0,0-42 0,0 21 16,0 0-16,0-1 0,-21 1 15,22-21-15,-22 21 0,21 21 16,-21-21-16,0-1 0,0 1 0,21 21 16,-21-21-16,0 42 46,0 0-30,0 1-16,0-1 0,0 0 0,-21 21 16,21-21-16,-21 22 0,21-22 0,0 21 15,-22 1-15,22-1 0,-21 0 16,21 1-16,0-1 0,0 0 0,0 22 16,0-22-16,0 0 0,0 22 15,0-1-15,0 1 0,0 21 16,0-1-16,0-20 0,0 20 0,0 1 15,0 0-15,0-22 0,0 22 0,0 0 16,0-1-16,0 1 0,0 0 16,0-1-16,0-20 0,0 20 0,0-20 15,0-1-15,0 1 0,0-1 0,0 1 16,0-22-16,0 1 0,0-1 0,-21 0 16,0 1-16,21-22 0,-21 0 15,-22 0-15,22-21 0,0 21 0,0-21 16,0 0-16,-22 0 0,22 0 15,-21-21-15,21 21 0,-22-21 0,22 0 16,-21-22-16,0 22 0,20-21 16,-20 0-16,21-1 0,0 1 0,-22 0 15,22-22-15,0 1 0,0-1 0,21-21 16,-21 1-16,21-1 0,0 0 16,0-20-16,0 20 0,0 0 0,0 1 15,0-1-15,21 0 0,0 1 0,0-1 16,0 21-16,1 1 0,20 21 15,-21-22-15,21 22 0,1-1 16,-1 22-16,0-21 0,1 21 0,-1-22 16,0 22-16,1 0 0,-22 0 0,21-21 15,1 20-15,-22 22 0,21-21 16,-21 0-16,0 0 0,1 21 0,-1 0 16,-21-21-16,21 21 62</inkml:trace>
  <inkml:trace contextRef="#ctx0" brushRef="#br0" timeOffset="79815.48">17843 5503 0,'0'0'0,"0"-21"0,22 21 0,-22-21 15,21 21-15,-21 21 32,0 0-17,0 1-15,0-1 0,0 21 0,0-21 16,0 0-16,-21 22 0,21-22 0,-22 21 15,22-21-15,0 1 16,0-1-16,-21 0 0,21 0 0,-21 0 0,21 0 16,-21-21-16,21 22 15,0-44 1,0 1 0,0 0-16</inkml:trace>
  <inkml:trace contextRef="#ctx0" brushRef="#br0" timeOffset="80179.87">17949 5080 0,'0'0'0,"-42"42"15,42-20-15,0-1 16,0 0-16,0 0 15,0 0-15,0 0 0,21-21 16,0 0 0,0 0-16,1 0 0,-1 0 15,0 0-15,0 0 0,0-21 0,-21 0 16,21 0-16,-21 0 16,0 0-16,0-1 0,0 1 15,0 0-15,-21 0 0,0 0 16,0 21-16,0 0 0,0 0 15,-1 0-15,1 0 16,0 0-16,0 0 0,0 21 0,21 0 16,0 0-16,-21 0 0,21 1 0,0-1 15,0 0-15,0 0 0,0 0 16,0 0-16,0 22 0,21-22 0,0 0 16</inkml:trace>
  <inkml:trace contextRef="#ctx0" brushRef="#br0" timeOffset="80792.52">18669 5546 0,'21'-43'16,"0"22"-16,-21 0 15,0 0-15,0 0 0,0 0 16,0-1-16,-21 1 15,0 21-15,0 0 0,0-21 0,-1 21 16,1 0-16,0 0 0,-21 0 0,21 21 16,-22 0-16,22-21 0,-21 22 15,21 20-15,-22-21 0,1 0 0,21 22 16,0-1-16,-22-21 0,22 21 16,0 1-16,0-1 0,0-21 15,21 22-15,0-22 0,0 0 0,0 0 16,0 0-16,0 0 0,21 1 15,0-1-15,0-21 0,0 0 0,22 0 16,-22 0-16,21 0 0,-21 0 16,22 0-16,-1 0 0,0-21 0,-21 21 15,22-43-15,-1 22 0,0 0 0,1-21 16,-1 20-16,-21-20 0,22-21 16,-22 20-16,21 1 0,-21 0 15,0-22-15,1 22 0,-1-22 0,0 22 16,0-22-16,-21 1 0,0 21 0,0-22 15,0 22-15,0-22 16,0 22-16,0 21 0,0-22 0,0 22 16,0 0-16,0 0 0,0 42 15,0 0-15,-21 0 16,21 22-16,-21-1 0,0 22 16,21-22-16,0 21 0,-22 1 0,1-1 15,21-20-15,-21 20 0,21 1 0,0-22 16,0 22-16,0-22 0,0 21 15,0-20-15,0-1 0,0-21 16,21 22-16,0-22 0,1 0 0,-1 0 16,0 0-16,0-21 0,0 0 15,22 0-15,-22 0 0,0 0 0,21-21 16,-21 0-16</inkml:trace>
  <inkml:trace contextRef="#ctx0" brushRef="#br0" timeOffset="81579.12">21463 5419 0,'0'0'0,"21"0"0,0-21 0,22 21 0,-22-22 16,0 1-16,0 0 0,0 0 16,0 0-16,1 0 0,-22-1 0,0 1 15,0-21-15,0 21 0,0-22 16,-22 22-16,1 0 0,0-21 0,-21 21 16,21-1-16,-22 1 0,22 21 15,-21 0-15,-1 0 0,1 0 0,21 21 16,-21 1-16,-1 20 0,1 0 0,21-21 15,0 22-15,-22-1 16,22 22-16,0-22 0,0 0 0,21 1 16,0-1-16,0 0 0,-21 1 15,21-1-15,0-21 0,0 21 0,0-20 16,21-1-16,-21 0 0,21 0 0,0 0 16,0-21-16,0 0 0,22 0 15,-22 0-15,0 0 0,21-21 0,1 0 16,-22 0-16,21 0 0,1-1 15,-1 1-15,0-21 0,1 21 0,-22-22 16,21 22-16,0-21 0,-20 0 0,-1-1 16,0 1-16,0 0 0,0 20 15,-21-20-15,21 0 0,-21 21 16,0-1-16,0 1 0,0 42 31,-21-21-31,0 43 0,0-22 16,0 21-16,21-21 0,-21 22 0,-1-1 15,22 0-15,0-20 0,0 20 0,0 0 16,0-21-16,0 22 0,0-22 16,0 21-16,0-21 0,0 1 0,22-1 15,-1 0-15,0-21 0,0 0 16,0 21-16,0-21 0,22 0 0,-22 0 16,21-21-16,-21 21 0,22-21 0,-22-22 15,0 22-15</inkml:trace>
  <inkml:trace contextRef="#ctx0" brushRef="#br0" timeOffset="81875.95">22394 4763 0,'0'0'16,"0"-22"-16,0 1 0,-21 21 16,0 21-1,0 1-15,0 20 0,-1 0 16,22 1-16,-21-1 0,0 0 0,0 22 15,0-1-15,21-20 0,-21 20 16,-1-21-16,1 1 0,21-1 0,0 0 16,-21 1-16,21-1 0,-21 0 15,21 1-15,0-22 0,0 21 16,0-21-16,0 1 0,0-1 0,0 0 16,21-21-1,0 0-15,0 0 0,1-21 16,-1 0-16,0-1 0,21 1 15,-21-21-15,1 21 0,20-22 16,-21 1-16,0 0 0</inkml:trace>
  <inkml:trace contextRef="#ctx0" brushRef="#br0" timeOffset="82615.14">22754 4826 0,'0'0'0,"21"-21"16,0-21-16,-21 20 0,22 1 15,-44 21 16,1 21-31,21 22 0,-21-1 0,0 0 16,0 1-16,0-1 0,-1 0 16,1 22-16,0-22 0,0 22 0,0-22 15,0 22-15,-1-22 0,1 0 0,0 1 16,21-1-16,0 0 0,-21 1 16,21-22-16,0 21 0,0-21 0,0 22 15,0-22-15,0 0 0,21 0 16,0-21-16,0 21 0,1-21 0,-1 0 15,42 0-15,-42 0 16,22 0-16,-22-21 0,21 0 16,1 0-16,-1 0 0,-21-1 0,21 1 15,1-21-15,-22 21 0,21-22 16,-21 22-16,1-21 0,-1 21 0,0 0 16,-21-1-16,0 1 0,0 0 15,0 0-15,-21 21 16,0 0-16,-1 0 0,1 0 15,0 21-15,0 0 0,21 0 16,-21 1-16,21-1 0,0 0 16,0 21-16,0-21 15,0 1-15,21-1 0,0 0 0,-21 0 16,21 0-16,-21 0 0,0 1 0,21-1 16,-21 0-16,22 0 0,-22 0 15,0 0-15,0 1 0,0-1 16,21-21-16,0 0 15,0 0-15,0 0 16,0 0-16,1 0 0,-1 0 0,0-21 16,0 21-16,0-22 0,22 1 15,-22 0-15,0-21 0,0 21 16,0-22-16,0 1 0,1 21 0,20-22 16,-21 1-16,0 0 0,-21 21 15,21-22-15,1 22 0,-22 0 0,21 0 16,-21 42-1,-21 0 1,-1 0-16,1 0 0,21 1 16,-21-1-16,21 21 0,-21-21 0,21 0 15,0 22-15,0-22 0,-21 0 0,21 0 16,0 0-16,0 1 0,0-1 16,0 0-16,21-21 15,0 0-15,0 0 16,0 0-16,-21-21 15,22 21-15,-22-21 0,21-1 0,-21 1 16</inkml:trace>
  <inkml:trace contextRef="#ctx0" brushRef="#br0" timeOffset="82815.5">23601 5017 0,'0'0'0,"-21"-22"0,21 1 16,-22 21-16,1 0 15,21-21 1,-21 21 31,0 0-31</inkml:trace>
  <inkml:trace contextRef="#ctx0" brushRef="#br0" timeOffset="83011.39">22034 5101 0,'0'0'0,"-21"0"0,21 21 15,21-21 1,1 0-16,-1 0 15,21 0-15,0 0 0,22 0 16,-1 0-16,1 0 0,21-21 0,20 21 16,-20-21-16</inkml:trace>
  <inkml:trace contextRef="#ctx0" brushRef="#br0" timeOffset="83603.09">24130 4763 0,'0'0'0,"0"-22"0,-21 22 31,0 0-31,-1 22 16,1-1-16,-21 0 0,21 21 15,0 1-15,-1-1 0,1 21 0,0-20 16,-21 20-16,21-20 0,-1 20 15,1-21-15,0 22 0,21-22 0,0 1 16,-21-1-16,21 0 0,-21 1 16,21-1-16,0 0 0,0 1 15,0-1-15,0-21 0,-21 0 0,21 0 16,0 1-16,0-1 0,-22 0 16,22-42 15,0 0-31,0-1 0,0 1 15,0 0-15,0 0 0,22-21 0,-1-1 16,0 22-16,0-21 0,0 21 16,22-22-16,-1 22 0,0-21 0,1 21 15,-1-1-15,0 1 0,1 21 16,-1 0-16,0 0 0,1 0 16,-1 0-16,0 0 0,-21 21 0,22 1 15,-22-1-15,21 0 0,-42 0 16,21 21-16,-21-20 0,0 20 0,0-21 15,0 21-15,-21 1 0,0-22 16,0 0-16,0 21 0,-22-20 0,22-1 16,-21 0-16,0 0 0,-1 0 0,1-21 15,0 21-15,-1-21 0,22 0 16,-21 0-16,-1 0 0,22 0 0,0 0 16,0 0-16,0 0 0,21-21 15,0 0-15,21 0 16,0-21-16,0 20 0,22 1 15,-22-21-15</inkml:trace>
  <inkml:trace contextRef="#ctx0" brushRef="#br0" timeOffset="84335.9">24807 5271 0,'-42'63'31,"21"-42"-31,0 22 0,-1-22 0,1 21 16,0-21-16,0 22 0,0-1 0,21 0 16,-21-21-16,-1 22 15,22-1-15,0-21 0,0 22 0,0-22 16,0 0-16,0 0 0,0 0 0,22-21 16,-1 21-16,0-21 0,0 0 15,0 0-15,22 0 0,-22 0 0,21-21 16,0 0-16,1 21 0,-22-42 15,21 21-15,1-1 0,-1-20 0,-21 0 16,21-1-16,1 22 0,-1-21 0,-21 0 16,0-1-16,1 22 0,-1-21 15,-21 21-15,21 21 0,-21-22 0,0 44 32,-21-22-32,0 21 15,-1 0-15,22 21 0,-21-21 0,0 1 16,21 20-16,0-21 0,0 21 15,0-20-15,0 20 0,0-21 0,0 0 16,0 22-16,0-22 0,0 0 16,21-21-16,0 21 0,-21 0 0,22-21 15,-1 0-15,21 0 0,-21 0 0,0 0 16,1 0-16,-1-21 0,0 0 16,0 0-16,21-22 0,-20 22 0,-1-21 15,0 0-15,0-1 0,0 1 16,22 0-16,-22-22 0,21 22 15,-21-22-15,22 1 0,-22-1 0,0 22 16,0-22-16,0 1 0,-21 21 16,0-1-16,0 1 0,0 0 0,0 20 15,0 1-15,0 0 0,-21 21 16,0 0-16,0 21 0,0 0 16,-1 22-16,1-1 0,0 0 15,0 1-15,0 20 0,0-20 0,21 20 16,0-21-16,-22 22 0,22-22 0,-21 1 15,21 20-15,0-21 0,0 1 16,0-22-16,0 21 0,0-21 0,0 22 16,0-22-16,21 0 15,1-21-15,-1 21 0,0-21 16,0 0-16,0 0 0,0 0 0,22-21 16,-22 0-16,0 0 0,21 0 15,-20-1-15,-1 1 0,21 0 0,-21-21 16</inkml:trace>
  <inkml:trace contextRef="#ctx0" brushRef="#br0" timeOffset="84532.07">25590 5313 0,'0'0'0,"-21"0"15,21 21-15,21-21 16,1 0-1,-1 0-15,0 0 0,21 0 0,-21 0 16,22 0-16,-1 0 0,22 0 16,-22 0-16,0-21 0,22 21 0,-22-21 15,0 21-15,1 0 0</inkml:trace>
  <inkml:trace contextRef="#ctx0" brushRef="#br0" timeOffset="84919.07">26352 5355 0,'0'0'0,"-21"21"0,21 1 31,21-22-31,1 0 0,-1 0 16,0 0-16,0 0 0,0 0 16,22 0-16,-22 0 0,21 0 0,-21-22 15,22 22-15,-22-21 0,0 0 0,0 21 16,0-21-16,0 0 0,-21 0 15,0-1-15,0 1 0,-21 21 16,0 0 0,0 0-16,0 0 0,-22 21 15,22 1-15,-21-1 0,21 0 0,-22 21 16,22-21-16,0 22 0,0-22 16,0 21-16,21-21 0,0 22 0,0-22 15,0 0-15,0 21 0,0-20 16,21-1-16,0 0 0,0-21 0,22 21 15,-22 0-15,21-21 0,0 0 0,-20 0 16,20 0-16,21 0 0,-20 0 16,-1 0-16,0 0 0,22-21 0,-22 21 15,1-21-15,20 0 0,-21 21 16,1-21-16</inkml:trace>
  <inkml:trace contextRef="#ctx0" brushRef="#br0" timeOffset="85110.96">27898 5588 0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8T04:02:54.8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593 7938 0,'0'0'0,"0"-22"0,21 1 15,0 0-15,-21 0 16,21 0-16,0 0 15,-21-1-15,0 1 16,0 0-16,0 0 16,0 42 15,0 0-15,0 0-16,0 22 0,-21-1 0,21 22 15,-21-1-15,21 1 0,0-1 16,0 1-16,-21 20 0,21-20 15,-21-1-15,-1 1 0,22-1 16,-21-20-16,21 20 0,-21 1 16,0-22-16,21 0 0,0 1 0,-21-1 15,0-21-15,21 0 0,-22 22 16,22-22-16,0 0 0,-21-21 16,0 0-1,21-21 1,0 0-16,0-1 0,-21 1 15,21-21-15,0 21 0,0-22 16,0 1-16,0 0 0</inkml:trace>
  <inkml:trace contextRef="#ctx0" brushRef="#br0" timeOffset="531.69">254 8043 0,'0'0'0,"-21"-21"0,21 0 0,-21-21 0,21 21 16,-22-1-16,22 1 0,0 0 16,0 0-16,0 0 0,0 0 15,0-1-15,0 1 0,22 21 0,20-21 16,-21 21-16,0 0 0,22 0 16,-1 0-16,0 0 0,1 21 0,20 0 15,-21 1-15,1 20 0,20-21 16,-20 21-16,-1 22 15,0-22-15,1 22 0,-1-1 0,-21 1 16,21-22-16,-20 22 0,-1-22 16,0 21-16,0-20 0,-21-1 0,21 0 15,-21 1-15,21-1 0,-21-21 16,0 0-16,0 1 0,0-1 0,0 0 16,22-21-1,-22-21 1,21 0-16,-21-1 0,0 1 0,21 0 15,0-21-15,0-1 0,-21 1 16,21-21-16,1-1 0,-22 1 0,21-1 16,0 1-16,0-22 15,0 21-15,0 1 0,1 21 0,-1-22 16,-21 22-16,0-1 0,21 22 16,-21 0-16,0 0 0,21 0 15,-21 0-15,0 42 31,0 0-31,21 0 16,-21 0-16,0 0 16,21 1-16,-21-1 0,22 0 15,-1 0-15</inkml:trace>
  <inkml:trace contextRef="#ctx0" brushRef="#br0" timeOffset="2055.07">2117 8594 0,'21'-21'16,"-21"-1"-1,0 1-15,0 0 0,0 0 0,0 0 16,0 0-16,0-1 0,0-20 15,0 21-15,0-21 0,0-1 16,-21 22-16,-1-21 0,1 21 0,0-22 16,0 1-16,0 21 0,0 0 15,-1 21-15,1-22 0,-21 22 16,21 0-16,-22 0 0,22 22 0,-21-1 16,21 0-16,-22 0 0,1 21 15,21 22-15,0-22 0,-22 1 0,22 20 16,0-21-16,21 22 0,0-22 15,-21 1-15,21 20 0,0-21 0,0 1 16,0-1-16,0-21 0,0 22 16,21-22-16,0 0 0,0 0 15,1-21-15,-1 0 0,21 0 16,-21 0-16,22 0 0,-22-21 0,21 0 16,-21 0-16,22-22 0,-1 22 15,-21-21-15,21 21 0,-20-22 0,-1 1 16,0 0-16,0-1 0,0 1 15,0 21-15,-21-22 0,0 1 0,0 0 16,0 21-16,0-1 0,0 1 16,0 42 15,0 1-31,0 20 0,0-21 16,0 21-16,0-20 0,0 20 15,0-21-15,0 21 0,0-20 0,0 20 16,0-21-16,22 0 0,-1 22 15,-21-22-15,21 0 0,0-21 0,0 21 16,0-21-16,1 0 0,-1 0 16,21 0-16,-21 0 0,0-21 0,22 21 15,-22-21-15,21 0 0,-21-1 16,22 1-16,-22-21 0,0 21 0,0-22 16,0 22-16,1-21 0,-22 21 15,0-22-15,21 22 0,-21 0 16,0-21-16,0 21 15,0-1-15,0 44 16,0-1-16,0 0 16,0 0-16,0 21 0,0-20 15,0-1-15,0 21 0,0-21 0,0 0 16,0 22-16,0-22 0,0 0 16,0 0-16,0 0 0,0 1 0,0-1 15,0 0-15,0 0 0,0 0 16,-21-21-16,21-21 31,0 0-31,0 0 0,0 0 16,0-1-16,0 1 15,0 0-15,21-21 0,-21 21 0,21-22 16,0 1-16,0 21 0,-21-22 16,21 1-16,1 21 0,-1 0 0,0 0 15,-21-1-15,21 1 0,0 0 16,0 21-16,1 0 0,-1 0 0,0 21 15,-21 0-15,21 1 0,0-1 16,0 0-16,1 0 0,-22 21 0,0-20 16,21 20-16,-21-21 0,21 0 0,-21 0 15,21 22-15,-21-22 16,0 0-16,21 0 0,-21 0 0,21-21 16,-21 22-16,22-22 15,-1 0 1,0 0-16,-21-22 0,21 22 0,0-21 15,0 0-15,1 0 0,-1-21 16,0 20-16,0 1 0,0-21 0,0 21 16,1-22-16,-1 1 0,0 0 15,0 21-15,0-22 0,0 22 0,1 0 16,-1 0-16,-21 0 0,0-1 0,21 22 31,-21 22-31,0-1 0,0 0 16,0 0-16,0 0 0,0 22 0,0-22 15,0 21-15,0-21 0,0 22 16,0-1-16,0-21 0,0 21 0,21-20 16,-21-1-16,21 0 0,0 0 15,-21 0-15,22 0 0,-1 1 0,0-1 16,0-21-16,21 0 0,-20 0 16,-1 0-16,0 0 0,21 0 0,-21-21 15,1 21-15,20-22 0,-21 1 16,21 0-16,-20 0 0,-1-21 0,0 20 15,0-20-15,0 21 0,-21-21 0,0-1 16,0 1-16,21 0 0,-21-1 16,0 22-16,0 0 0,0 0 0,0 0 15,-21 21 1,0 0-16,21 21 0,-21 0 16,0 21-16,21-21 0,0 22 0,0-22 15,-21 21-15,21 1 0,0-22 16,0 21-16,0-21 0,0 0 0,0 1 15,0-1-15,0 0 0,0 0 0,0 0 16,21-21-16,0 0 16,0 0-16,0 0 0,0 0 15,1 0-15,-1 0 0,-21-21 16,21 0-16,0 0 16,-21 0-16</inkml:trace>
  <inkml:trace contextRef="#ctx0" brushRef="#br0" timeOffset="3223.68">5397 7874 0,'0'0'0,"22"-42"0,-22 21 0,0-1 0,0-20 16,0 21-16,0 0 0,0-22 0,0 22 16,0 0-16,0 0 15,0 42 17,0 0-32,-22 0 0,22 1 0,0 20 15,0 0-15,0 22 0,-21-1 0,21 1 16,0 20-16,0-20 0,-21-1 15,21 1-15,-21 21 0,0-22 0,0-21 16,21 22-16,-22-22 0,1 22 16,0-22-16,0 0 0,0 1 0,0-1 15,-1-21-15,22 22 0,-21-22 0,0 0 16,0-21-16,0 0 16,0 0-1,-1-21-15,1 0 0,21-1 0,-21-20 16,0 21-16,21-21 0,-21-1 15,21 1-15,-21 0 0,21-22 0,0 22 16,0-22-16,0 22 0,0 0 16,0-22-16,0 22 0,0-1 0,0 22 15,0 0-15,0 0 0,0 0 0,21 21 16,0 0-16,-21 21 16,21 0-16,0 0 0,0 22 0,1-1 15,-1 0-15,0 1 0,-21-1 16,21 0-16,0 1 0,0-1 0,-21 0 15,22 1-15,-1-1 0,0-21 16,-21 21-16,21 1 0,0-22 16,0 0-16,1 0 0,-1 0 0,0-21 15,21 0-15,-21 0 0,1 0 16,20 0-16,-21 0 0,21 0 0,-20-21 16,20 0-16,0 0 0,-21 0 0,22-22 15,-1 22-15,-21-21 0,22 21 16,-22-22-16,21 1 0,-21 0 0,22-43 15,-22 64-15,-21-21 16,0 20-16,21 1 0,-21 0 16,21 21-16,-21 21 15,0 0 1,0 1-16,0-1 0,0 21 0,-21-21 16,21 22-16,0-22 0,0 21 0,0-21 15,0 0-15,0 22 0,0-22 16,0 0-16,21 0 0,-21 0 0,21 1 15,0-1-15,1-21 0,-1 21 0,0-21 16,0 0-16,0 0 0,0 0 16,1 0-16,-1 0 0,21-21 0,-21 0 15,0-1-15,1 1 0,-1 0 16,0 0-16,0 0 0,0-22 0,0 22 16,-21-21-16,22 0 0,-22-1 15,0 1-15,0 0 0,0-1 16,0 22-16,-22-21 0,1 21 0,0-1 15,0 1-15,0 21 0,0 0 0,-1 0 16,1 0-16,0 0 0,0 0 16,0 21-16,0-21 0,21 22 0,-22-1 15,22 0-15,-21 0 0,21 0 16,-21 0-16,21 1 0,0-1 0,0 0 16,0 0-16,0 0 0,21 0 15,0-21-15,1 0 16,-1 0-16,0 0 0,0 0 0</inkml:trace>
  <inkml:trace contextRef="#ctx0" brushRef="#br0" timeOffset="3566.49">7048 8086 0,'0'0'16,"0"-21"-16,0-1 0,0 1 15,-21 21-15,0 0 16,0 0-16,0 0 0,0 21 0,-1-21 16,22 22-16,-21-1 0,0 0 15,0 21-15,0-21 0,0 22 16,-1-1-16,1-21 0,21 22 0,0-1 16,-21-21-16,21 21 0,0-20 15,0 20-15,0-21 0,0 21 0,0-20 16,0-1-16,21 0 0,0 0 0,1 0 15,-1 0-15,0-21 0,0 22 16,21-22-16,-20 0 0,20 0 0,0 0 16,-21 0-16,22 0 0,-1 0 15,-21 0-15,22-22 0,-1 1 16,0 21-16,-21-21 0,22 0 0,-1 0 16,-21 0-16,22-1 0,-1 1 0</inkml:trace>
  <inkml:trace contextRef="#ctx0" brushRef="#br0" timeOffset="4336.24">7662 8255 0,'0'0'0,"0"-42"0,0-43 32,0 64-32,-21 21 0,0 0 15,0 0-15,0 0 0,-1 21 16,1 0-16,0 0 0,0 1 16,0-1-16,21 21 0,-21-21 15,-1 22-15,22-1 0,0-21 16,0 21-16,-21-20 0,21 20 0,0-21 15,0 0-15,0 0 0,0 1 0,0-1 16,0 0-16,0 0 0,21-21 16,1 0-16,-1 0 15,0 0-15,0 0 0,0 0 0,0-21 16,1 21-16,-1-21 0,0 0 16,0-1-16,21 1 0,-20-21 0,-1 21 15,0-22-15,0 1 0,0 0 16,-21-22-16,21 22 0,-21 0 0,22-1 15,-22 1-15,0 0 0,0 20 0,0 1 16,0 0-16,0 42 31,0 0-31,0 1 0,0 20 0,0-21 16,0 21-16,-22 1 0,22-1 16,0 0-16,0-20 0,0 20 0,0-21 15,0 21-15,0-20 0,22-1 16,-22 0-16,21 0 0,-21 0 0,21 0 15,0 1-15,0-1 0,0-21 0,1 0 16,-1 21-16,0-21 16,0 0-16,0 0 0,0 0 0,1 0 0,20 0 15,-21-21-15,0 0 0,0 21 0,1-22 16,-1 1-16,0 0 16,0-21-16,0 21 0,0-22 0,1 1 15,-1 0-15,-21-22 0,0 22 0,21-22 16,-21 1-16,21-1 0,-21 1 15,0-1-15,0 22 0,0-22 0,0 22 16,0-21-16,0 20 0,0 22 0,0-21 16,0 21-16,0-1 15,-21 22-15,0 22 16,21-1-16,0 0 0,0 21 16,-21 1-16,21-1 0,0 0 0,0 22 15,-22-22-15,22 22 0,0-1 0,0 1 16,0-1-16,0 1 15,0-22-15,0 21 0,0-20 0,0-1 16,22 0-16,-22-20 0,21 20 0,-21-21 16,21 0-16,0 0 0,0 1 15,0-1-15,1-21 0,-1 0 16,0 0-16,0 0 0,0 0 0,0 0 16,22 0-16,-22-21 0,0-1 15,0 1-15,0 0 0,1 0 0,-1 0 16</inkml:trace>
  <inkml:trace contextRef="#ctx0" brushRef="#br0" timeOffset="4547.12">8382 8065 0,'0'0'16,"-21"0"-16,63 0 31,-21 0-16,0-22-15,22 22 0,-1-21 0,0 21 16,1-21-16,-1 21 0,22-21 16,-1 0-16,-21 21 0,22-21 0,-1 21 15,-20-22-15,20 1 0,-20 21 0,-1-21 16,0 21-16</inkml:trace>
  <inkml:trace contextRef="#ctx0" brushRef="#br0" timeOffset="4911.64">9292 7874 0,'0'0'15,"0"21"-15,0 0 16,-42 1-16,21-1 0,-1 21 15,1-21-15,0 22 0,-21-1 0,21 0 16,-1 1-16,1-1 0,0-21 16,0 21-16,0 1 0,21-22 0,0 21 15,0-21-15,0 1 0,0-1 0,0 0 16,0 0-16,21 0 0,0 0 16,0-21-16,0 0 0,22 0 0,-22 0 15,21 0-15,1 0 0,-22 0 0,21 0 16,0-21-16,-20 21 0,20-21 15,-21 0-15,0 0 0,0 0 16,1-22-16,-1 22 0,0-21 0,-21-1 16,0 1-16,0-21 0,0 20 15,0 1-15,0 0 0,0-1 0,0 1 16,-21 21-16,0 0 0,-1-1 0,1 22 16,0 0-16,0 0 0,0 0 15,0 0-15,-1 22 0,1-1 0,0 0 16,0 0-16,21 0 0,0 0 15,-21 1-15,21-1 0,0 0 0,0 0 16,0 0-16,0 0 0,21 1 16,0-22-16,0 21 0,22-21 15,-22 0-15,21 0 0,0 0 16</inkml:trace>
  <inkml:trace contextRef="#ctx0" brushRef="#br0" timeOffset="5320.44">9758 8149 0,'0'0'0,"0"-21"0,0 0 0,0 0 0,-21 0 16,21-1-16,-22 1 0,22 0 16,0 0-16,0 0 0,0 0 0,22-1 15,-22 1-15,21 0 16,21 21-16,-21 0 0,0-21 0,22 21 16,-1 0-16,0 0 0,1 21 0,-1 0 15,0 0-15,1 22 0,-1-22 16,-21 21-16,22 1 0,-22 20 0,0-21 15,0 1-15,-21-1 0,0 0 0,0 1 16,0-22-16,0 21 0,0-21 16,0 22-16,0-22 0,0 0 0,0 0 15,0 0-15,-21-21 0,21 22 16,-21-44 0,21 1-1,0 0-15,0 0 0,0-21 0,0 20 16,0-20-16,0 0 0,21-1 15,0 1-15,0 0 0,0-22 16,22 22-16,-22 0 0,21-22 0,-21 43 16,1-21-16,20 20 0,-21 1 15,0 0-15,0 0 0,1 21 0,-1 0 16,0 0-16,-21 21 16,0 0-1</inkml:trace>
  <inkml:trace contextRef="#ctx0" brushRef="#br0" timeOffset="6163.5">1143 9250 0,'0'0'0,"-64"0"0,-147 0 32,168 0-32,-20 0 0,21 0 0,-1-21 15,1 21-15,21 0 0,-22 0 16,22 0-16,42 0 31,1 0-31,-1 0 16,21 0-16,0 0 0,22 0 0,-1 0 15,1 21-15,21-21 0,20 0 16,1 0-16,21 0 0,0 0 0,21 0 16,1 0-16,20 0 0,0 0 0,22 0 15,20 0-15,1 0 16,0 0-16,-1-21 0,22 21 0,0 0 16,0-21-16,21 21 0,-21-22 15,21 22-15,-21-21 0,21 21 0,0-21 16,-22 21-16,22-21 0,-21 0 0,0 21 15,0-21-15,0-1 0,-22 22 16,1-21-16,0 0 0,-22 21 0,1-21 16,-22 0-16,-21 21 0,0-21 0,1-1 15,-22 1-15,0 21 0,-22-21 16,1 0-16,-21 21 0,-22-21 16,1 21-16,-1-21 0,-20 21 0,-22 0 15,0 0-15,0 0 0,0-22 16,-21 44 31,-21-22-32,0 0-15,0 0 0,-21 0 16</inkml:trace>
  <inkml:trace contextRef="#ctx0" brushRef="#br0" timeOffset="9306.96">1376 9970 0,'0'0'0,"0"-22"0,-21 22 16,21-21-16,0 42 31,0 1-31,0-1 16,0 0-16,0 0 0,0 0 0,21 0 15,0 1-15,0-1 16,0 0-16,-21 0 0,21 0 0,1 0 16,-1 1-16,21-22 0,-21 0 15,0 21-15,22-21 0,-22 0 0,21 0 16,-21 0-16,22-21 0,-22-1 15,21 1-15,-21 21 0,1-21 0,-1 0 16,0-21-16,0 20 0,0 1 16,-21 0-16,0 0 0,0-21 0,0 20 15,0 1-15,0 0 16,0 0-16,-21 21 16,0 21-1,21 0-15,-21 0 0,21 1 0,0 20 16,0-21-16,0 21 0,0 1 15,0-1-15,0 0 0,0 1 0,0 20 16,0 1-16,0-22 0,0 22 16,0-1-16,0-21 0,0 22 0,0-22 15,0 1-15,0-1 0,0-21 16,0 21-16,0-20 0,0-1 0,-21 0 16,-1 0-16,1-21 0,0 0 15,0 21-15,-21-21 0,20 0 0,-20 0 16,0 0-16,-1 0 15,1 0-15,-21-21 0,20 0 0,22 0 16,-21 0-16,-1 21 0,22-22 16,0 1-16,0 0 0,21 0 0,0 0 15,0 0-15,0-1 0,21 1 16,0 0-16,0-21 0,22 21 0,-1-1 16,-21-20-16</inkml:trace>
  <inkml:trace contextRef="#ctx0" brushRef="#br0" timeOffset="9623.79">2434 9948 0,'0'-21'31,"0"42"-31,0 1 16,0-1-16,0 0 0,-21 0 15,21 21-15,-21 1 0,21-1 0,-21 0 16,21 1-16,0 20 0,-22 1 16,1-22-16,0 22 0,21-1 0,0-21 15,-21 22-15,21-22 0,-21 1 16,21-22-16,0 21 0,0-21 0,0 0 16,0 1-16,21-22 15,0 0 1,0 0-16,0 0 0,1-22 0,-1 1 15,-21 0-15,21 0 0,0-21 16,0 20-16,-21-20 0</inkml:trace>
  <inkml:trace contextRef="#ctx0" brushRef="#br0" timeOffset="9807.68">2180 10329 0,'0'0'0,"42"0"31,-20 0-31,-1 0 0,21 0 16,-21 0-16,22 0 0,-1-21 0,0 0 15,1 21-15,-1-21 0,0 21 16,1-21-16,20 21 0,-21-21 0,1 21 16,20-22-16</inkml:trace>
  <inkml:trace contextRef="#ctx0" brushRef="#br0" timeOffset="10132.1">4085 10139 0,'0'0'0,"-21"0"0,21-21 16,0 0-16,-21 21 16,21 21-1,0 0-15,0 0 16,0 0-16,0 0 0,0 22 16,0-22-16,0 0 0,0 21 15,0-20-15,0-1 0,0 21 0,0-21 16,0 0-16,0 22 0,0-22 0,0 0 15,0 0-15,0 0 0,0 1 16</inkml:trace>
  <inkml:trace contextRef="#ctx0" brushRef="#br0" timeOffset="10495.89">4678 10118 0,'0'0'0,"0"-21"0,-21 21 16,-1 0 0,1 0-16,-21 0 0,21 0 15,0 0-15,-22 0 0,22 21 0,-21 0 16,21-21-16,-1 21 0,1 0 0,21 0 16,0 1-16,-21-22 0,21 21 15,0 0-15,0 0 0,0 0 0,0 0 16,21 1-16,0-22 0,1 21 0,-1 0 15,21-21-15,-21 0 0,0 21 16,22-21-16,-22 0 0,0 0 0,0 21 16,0-21-16,1 0 0,-22 21 15,0 1 1,0-1-16,-22-21 16,-20 21-16,21-21 15,0 0-15,0 21 0,-22-21 0,22 0 16,-21 0-16,21 0 0,-1 0 0,1 0 15,0 0-15,0 0 0,0-21 16,0 0-16</inkml:trace>
  <inkml:trace contextRef="#ctx0" brushRef="#br0" timeOffset="10702.79">4085 9843 0,'0'0'15,"0"-22"-15,0 44 79,21-22-79,0 0 0,1 0 15</inkml:trace>
  <inkml:trace contextRef="#ctx0" brushRef="#br0" timeOffset="12524.06">6710 9800 0,'0'0'0,"21"-42"0,0 21 0,0 0 0,0-22 15,-21 22-15,0 0 0,22 0 16,-22 0-16,0-1 0,21 22 16,-42 22-1,-1 20-15,1-21 16,0 21-16,0 1 0,21 20 16,-21-20-16,21 20 0,-21-21 15,21 22-15,-22-22 0,22 22 0,0-1 16,0-20-16,0 20 0,0-21 0,0 1 15,0-1-15,0 0 0,22 1 16,-1-22-16,0 0 0,0 0 0,21 0 16,-20-21-16,20 0 0,-21 0 15,21 0-15,1-21 0,-1 0 0,0 0 16,-20-21-16,20-1 0,0 1 0,1 0 16,-22-1-16,0 1 0,21 0 15,-21-1-15,1 1 0,-22-22 0,21 22 16,-21 0-16,21-1 0,-21 1 15,0 0-15,0 21 0,0-22 16,0 22-16,0 0 0,0 42 31,0 0-31,0 0 0,0 1 0,0 20 16,0 0-16,0 1 0,0-22 0,0 21 16,0 0-16,0 1 0,0-1 15,0 0-15,0 1 0,0-22 0,0 21 16,0 1-16,0-22 0,21 0 15,0 0-15,-21 0 0,21 0 0,22-21 16,-22 0-16,0 0 0,21 0 0,-20 0 16,20 0-16,0-21 15,-21 0-15,22 0 0,-1 0 0,0-22 16,1 22-16,-22-21 0,21 0 0,1 20 16,-22-20-16,21 0 0,-21-1 15,0 1-15,1 0 0,-22 21 0,0-22 16,0 22-16,0 0 0,-22 21 31,22 21-31,0 0 0,-21 22 16,21-22-16,0 21 15,0-21-15,0 22 0,0-1 0,0-21 0,0 21 16,21 1-16,1-22 0,-1 21 16,-21 1-16,21-1 0,0-21 15,0 21-15,0-20 0,1-1 0,-22 21 16,0-21-16,21 0 0,-21 1 0,0-1 15,-21-21 17,-1-21-32,1-1 0,0 1 0,0 0 15,0 0-15,0-21 0,-1 20 16,1 1-16,-21-21 0,21 21 0,0 0 16,21-1-16,-22 1 0,1 21 15,21 21 16,0 1-31,0-1 0,21-21 0,-21 21 16,22 0-16,20 0 0,-21 0 16,0 1-16,22-1 0,-22-21 0,21 21 15,-21-21-15,22 0 0,-1 0 16,-21 0-16,21 0 0,1 0 0,-1 0 16,0 0-16,1 0 0,-1-21 0,22 0 15,-22-1-15,0 1 0,1-21 16,-22 21-16,21-22 0,0 22 0,-20-21 15,-1 21-15,0-22 0,0 22 0,0-21 16,-21 21-16,21 0 0,-21-1 16,0 1-16,0 0 0,0 0 15,-21 21-15,0 0 0,0 0 16,0 21-16,0 0 0,21 0 16,-22 1-16,1 20 0,21-21 0,-21 0 15,21 22-15,0-1 0,0-21 0,0 21 16,0-20-16,0 20 0,21 0 15,0-21-15,22 1 0,-22 20 0,21-21 16,-21 0-16,22-21 0,20 21 16,-20 1-16,-1-22 0,21 0 0,-20 0 15,-1 0-15,22 0 0,41-22 16,-62 1-16,20 21 0,-20-21 16,-1-21-16,0 21 0,1-1 15,-22-20-15,0 21 0,0-21 0,0 20 16,0-20-16,-21 21 0,0-21 15,0 20-15,0-20 0,0 21 0,0 0 16,0 0-16,-21-1 0,0 1 0,0 21 16,0 0-16,0 0 0,-1 0 15,-20 0-15,21 0 0,-21 0 0,20 21 16,1-21-16,-21 43 0,21-22 0,0 0 16,-1 21-16,1-20 0,0 20 15,21 0-15,-21-21 0,21 22 16,0-1-16,0 0 0,0-20 0,0-1 0,21 21 15,0-21-15,0-21 16,1 21-16,-1 1 0,0-22 0,0 0 16,21 0-16,-20 0 0,-1-22 0,21 1 15,-21 0-15,22 0 0,-22-21 16,0 20-16,0-20 0,0 0 0,22-1 16,-43 1-16,21-21 0,0 20 0,0-20 15,0 20-15,0-20 0,-21-1 16,22 1-16,-1-1 0,-21 1 0,0 21 15,0-1-15,0 1 0,0 21 16,0 0-16,-21 42 16,-1 21-16,1 0 15,21 1-15,0 20 0,-21-20 16,21 20-16,-21 1 0,21-1 0,0 1 16,0-22-16,0 21 0,0 1 0,0-1 15,0-20-15,21 20 0,0-20 16,0-1-16,-21 0 0,22 1 0,-1-22 15,0 0-15,0 0 0,0 0 0,0-21 16,22 0-16,-22 0 0,0 0 16,21 0-16,1-21 0,-22 0 15,21-21-15</inkml:trace>
  <inkml:trace contextRef="#ctx0" brushRef="#br0" timeOffset="12947.82">11853 9525 0,'0'0'16,"0"21"15,0 22-31,-21-22 0,21 21 16,0 22-16,-21-22 0,21 21 0,0-20 15,-21 20-15,0 1 0,21-22 0,-22 0 16,1 22-16,0-22 0,21 1 15,-21-1-15,21 0 0,-21-21 0,0 22 16,21-22-16,0 0 0,0 0 0,0 0 16,0 1-16,0-44 31,0 1-15,0 0-16,0 0 0,0 0 15,0 0-15</inkml:trace>
  <inkml:trace contextRef="#ctx0" brushRef="#br0" timeOffset="13420.55">11366 10118 0,'0'0'0,"-21"0"0,0 0 0,0 0 16,42 0-1,0 0 1,0 0-16,22 0 0,-1 0 16,0 0-16,1-21 0,-1 21 0,0 0 15,22-22-15,-22 22 0,22-21 16,-1 21-16,1-21 0,-1 21 0,1-21 15,-22 21-15,22 0 0,-22-21 0,0 21 16,-21 0-16,1 0 0,-1 0 16,-21 21-16,0 0 15,0 0-15,0 0 0,-21 1 16,21-1-16,-22 21 0,1-21 16,21 0-16,0 22 0,0-22 0,0 0 15,0 21-15,0-20 0,0-1 0,0 0 16,0 0-16,0 0 0,21-21 15,1 0-15,20 0 0,-21 0 16,21 0-16,1 0 0,-1 0 0,0-21 16,1 0-16,-1 0 0,0-22 15,1 22-15,-22 0 0,21-21 0,-21 21 16,1-22-16,-1 1 0,-21 0 0,0 20 16,0-20-16,0 0 0,-21 21 15,-1-1-15,-20-20 0,21 21 0,-21 21 16,20-21-16,-20 21 0,0 0 0,-1 0 15,1 0-15,0 0 0,21 21 16,-22 0-16,22 0 0,-21 0 16,21 1-16,-1-1 0,22 0 0,0 0 15,0 0-15,0 0 16,0 1-16,22-22 0</inkml:trace>
  <inkml:trace contextRef="#ctx0" brushRef="#br0" timeOffset="13756.89">14076 9864 0,'-21'0'0,"21"21"15,0 0-15,-22 0 0,22 22 16,0-22-16,0 0 0,0 0 16,0 21-16,0-20 0,0-1 0,-21 21 15,21-21-15,0 0 0,0 1 0,0-1 16,0 0-16,0 0 0,0 0 16,-21 0-16,21 1 15,0-44 16,0 1-31,0 0 0,0 0 16,0 0-16,0-22 0,0 22 0,0-21 16</inkml:trace>
  <inkml:trace contextRef="#ctx0" brushRef="#br0" timeOffset="13939.78">14012 9610 0,'0'0'0,"-21"0"0,0-21 16,0 21-16,0 0 15,-1 0-15,1 0 16,0 21-16,21 0 16,0 0-1,0 0-15,21 0 16,22-21-16,-22 22 0,0-1 0,21-21 16,1 21-16,-1 0 0</inkml:trace>
  <inkml:trace contextRef="#ctx0" brushRef="#br0" timeOffset="15604.31">14944 10139 0,'0'0'0,"21"0"0,0 0 16,0 0-16,0-21 0,-21 0 16,0-1-16,0 1 15,0 0-15,0 0 0,0-21 16,0 20-16,-21 1 0,0-21 0,0 21 15,0 0-15,-1-1 0,1 1 0,-21 21 16,21 0-16,0 0 0,-1 0 16,-20 21-16,21-21 0,0 43 0,-22-22 15,22 0-15,-21 21 0,21 1 16,0-22-16,-1 21 0,1 1 0,0-1 16,21 0-16,0-21 0,0 22 0,0-1 15,0-21-15,0 22 0,0-22 16,0 0-16,21 0 0,0 0 0,22 0 15,-22-21-15,0 0 0,0 0 16,22 0-16,-22 0 0,21 0 16,-21-21-16,22 0 0,-22 0 0,21-21 15,-21 20-15,22 1 0,-22-21 0,21 0 16,-21-1-16,22 1 0,-22 0 16,0-22-16,21 1 0,-21 20 0,1-20 15,-22-22-15,21 22 0,-21-1 16,21 1-16,-21 20 0,0-20 0,0 20 15,0 22-15,0-21 0,0 21 0,-21 21 32,0 0-32,-1 0 0,1 21 0,0 21 15,0 1-15,21-1 0,-21 21 16,0-20-16,-1 20 0,22 1 16,-21-1-16,21 1 0,0-1 0,0-20 15,0 20-15,0-21 0,0 1 0,0-1 16,21 0-16,1 1 0,-1-1 15,21-21-15,-21 22 0,22-22 0,-1 0 16,0 0-16,1-21 0,-1 0 16,0 0-16,1 0 0,-1 0 0,0 0 15,1-21-15,-1 21 0,0-21 16,1-22-16,-22 22 0,21 0 16,-21 0-16,0-21 0,1 20 0,-1-20 15,0 0-15,-21 21 0,0-22 0,0 22 16,0 0-16,0 0 0,0 0 15,0-1-15,-21 22 0,0 0 16,-1 0-16,22 22 0,-21-1 16,0 0-16,0 0 0,0 0 0,0 0 15,21 1-15,0 20 0,0-21 0,0 0 16,0 22-16,0-22 0,0 0 16,0 0-16,21 0 0,0 0 0,0 1 15,21-1-15,-20 0 0,20-21 16,0 0-16,1 0 0,-1 0 15,0 0-15,1-21 0,-1 0 0,21-1 16,-20 1-16,20 0 0,-20 0 0,-1 0 16,0-22-16,1 22 0,-22-21 15,21 21-15,-42-22 0,0 22 0,21 0 16,-21 0-16,0 0 0,-21 21 31,21 21-31,0 0 0,-21 0 0,0 0 16,0 1-16,21 20 0,-22-21 15,1 0-15,21 22 0,-21-22 0,0 0 16,21 0-16,0 21 0,-21-20 0,0-1 16,21 0-1,0 0-15,0-42 32,0 0-32,0 0 0,0-1 15,21 1-15,0 0 0,0 0 0,0-21 16,0 20-16,1-20 0,20 0 0,-21-1 15,0 22-15,22-21 0,-22 21 16,0-22-16,0 43 0,0-21 0,0 21 16,1 0-1,-22 21-15,0 1 16,0-1-16,0 21 0,0-21 0,0 0 0,0 1 16,0 20-16,0-21 15,21 0-15,-21 0 0,0 1 0,21-1 16,0 21-16,0-21 0,0 0 15,-21 1-15,22-22 0,-1 0 16,0 0-16,0 0 0,0 0 0,0-22 16,1 22-16,20-21 0,-21 0 15,0 0-15,0-21 0,1 20 16,-1-20-16,0 21 0,0-21 0,0-22 16,22 22-16,-22-22 0,0 1 0,0-1 15,0-20-15,0 20 16,1 1-16,-22 20 0,21-20 0,-21 20 15,0 1-15,0 21 0,0 0 16,0 0-16,-21 21 16,21 21-16,-22 0 0,1 0 0,0 21 15,0 1-15,0 20 0,0 1 16,-1-1-16,1 1 0,21-1 0,-21 1 16,21-1-16,-21 1 0,21-22 0,0 0 15,0 22-15,0-43 0,0 21 16,0 1-16,0-1 0,63 43 31,-41-85-31,-1 0 0,0 0 0,21 0 16,-21 0-16,22 0 0,-22-21 15,21-1-15,1 1 0,-22-21 0,21 21 16,-21 0-16,22-22 0,-22 22 16,21-21-16,-21 21 0,0-1 0,1 1 15,-22 0-15,0 0 0,21 21 16,-21 21-1,0 0-15,-21 0 0,21 1 0,0-1 16,-22 0-16,1 21 0,21-21 16,0 1-16,-21-1 0,21 0 0,0 21 15,0-21-15,0 1 0,0-1 16,21 0-16,0-21 0,1 21 16,-1-21-16,0 0 0,0 0 15,21 0-15,-20 0 0,20 0 0,-21-21 16,0 0-16,22 0 0,-22-1 15,0-20-15</inkml:trace>
  <inkml:trace contextRef="#ctx0" brushRef="#br0" timeOffset="15775.82">18119 9716 0,'0'0'0,"0"-22"0,0 1 0,-22 0 0,1 21 16,0 0-1,0 0 1,21 21-16,0 0 15,0 1-15,0-1 16,0 0 0,-21-21-1</inkml:trace>
  <inkml:trace contextRef="#ctx0" brushRef="#br0" timeOffset="15967.22">16976 10033 0,'0'0'0,"0"21"0,21-21 31,0 0-31,21 0 16,-21 0-16,22 0 0,20 0 0,-20 0 15,20 0-15,1-21 0,-1 0 0,1 21 16,-1-21-16</inkml:trace>
  <inkml:trace contextRef="#ctx0" brushRef="#br0" timeOffset="17127.34">18521 9779 0,'0'0'0,"21"-21"0,0 0 0,0 0 16,-21-1-16,21 1 0,1 0 15,-1 0-15,0 0 0,0-22 0,0 22 16,0 0-16,1-21 0,-1 21 0,-21-1 16,21 1-16,-21 0 0,0 0 15,0 0-15,0 0 0,-21 21 16,0 0-16,-1 0 16,1 21-16,-21 0 0,21 0 0,-22 21 15,22 1-15,-21 20 0,21 1 16,-22 20-16,22-20 0,-21-1 0,0 22 15,20 0-15,-20-22 0,21 22 16,0 0-16,-22-1 0,22 1 0,0 0 16,0 20-16,21-20 0,-21 0 15,21-1-15,-21 1 0,21 0 0,0-1 16,0 1-16,0-21 0,0 20 0,0-20 16,0-1-16,0 1 0,0-22 15,0 22-15,21-22 0,0-21 0,0 21 16,-21-20-16,21-22 0,0 21 0,1-21 15,-1 0-15,0 0 0,0 0 0,0-21 16,22-1-16,-22 1 0,21 0 16,-21-21-16,0-1 0,22 1 15,-22 0-15,0-22 0,0 22 0,0-22 16,1 1-16,-22-1 0,0 1 16,0-1-16,0 1 0,0-22 0,0 22 15,-22-1-15,-20 1 0,21 20 0,0-20 16,0 21-16,-22-1 0,22 1 15,0 21-15,0 0 0,0-1 0,-1 1 16,22 0 0,22 21 15,-1 0-31,21-21 0,0 21 16,1 0-16,-1-21 0,22 0 0,-22-1 15,0 1-15,1 21 0,-1-21 0,0-21 16,1 21-16,-1-1 0,-21 1 15,21 0-15,-20 0 0,-1 0 0,0 21 16,-21-21-16,0-1 0,21 1 16,-42 42 15,21 1-15,0-1-16,0 0 0,0 0 15,0 0-15,0 0 0,0 1 16,0-1-16,0 0 15,21-21-15,0 0 0,0 21 16,1-21-16,20 0 0,-21 0 16,0 0-16,22 0 0,-22 0 15,0-21-15,21 0 0,-21 21 0,22-21 16,-22-1-16,0 1 0,0 0 0,0 0 16,1 0-16,-22 0 0,0-1 15,21 1-15,-21 0 0,21 0 0,-21 0 16,-21 42 31,0 0-47,-1 21 0,1 1 0,21-22 15,-21 42-15,0-20 0,0 20 16,21 1-16,0-1 0,-21 1 0,21-1 16,-22 1-16,22-1 0,0 1 0,0-1 15,0 1-15,-21-22 0,21 22 16,0-1-16,-21 1 0,21-22 0,0 21 15,0 1-15,0-1 0,0-20 0,0 20 16,0 1-16,0-22 0,0 0 16,0 1-16,-21-1 0,21-21 0,-21 22 15,0-22-15,-1 0 0,1-21 16,0 21-16,-21 0 0,21-21 0,-22 0 16,22 0-16,0 0 0,-21 0 15,20 0-15,1 0 0,0 0 0,-21-21 16,21 0-16,-1 0 0,1 0 0,21-1 15,0-20-15,-21 21 0,21-21 0,0-22 16,0 22-16,21-22 0</inkml:trace>
  <inkml:trace contextRef="#ctx0" brushRef="#br0" timeOffset="18804.37">20870 9948 0,'21'0'0,"-21"22"0,22-22 16,-1 0-16,0 0 0,0 0 16,0 0-16,0 0 15,1 0-15,-1 0 0,0 0 16,0 0-16,-21-22 0,21 22 16,0-21-16,-21 0 0,22 21 0,-22-21 15,0 0-15,0 0 0,0-1 0,0-20 16,0 21-16,0-21 0,-22 20 15,1-20-15,0 21 0,0 0 0,0-22 16,-22 43-16,22-21 0,-21 0 16,0 21-16,-1 0 0,1 0 0,0 21 15,-1 0-15,1 1 0,-22 20 0,22 0 16,0 1-16,-1-1 16,1 21-16,0-20 0,21-1 0,-22 0 15,22 1-15,21-1 0,0 0 0,0 1 16,0-22-16,0 0 0,0 0 15,21 0-15,22 1 0,-22-22 0,0 0 16,21 0-16,-21 0 0,22 0 0,-1 0 16,0 0-16,1-22 0,-22 22 15,21-21-15,1 0 0,-1 0 0,-21 0 16,0-22-16,22 22 0,-22-21 0,0 0 16,0-1-16,-21 1 0,21 0 15,-21-1-15,21 1 0,-21 0 0,0-1 16,0 22-16,0 0 15,0 0-15,0 42 16,0 0-16,0 21 0,0-20 16,0 20-16,22 0 0,-22 1 15,0-1-15,21 0 0,-21 1 0,0-22 16,21 21-16,0 0 0,0-20 16,-21-1-16,21 0 0,22 0 0,-22 0 15,0-21-15,21 0 0,-20 0 0,20 0 16,0 0-16,1 0 0,-1 0 15,0-21-15,1 0 0,-1 0 0,0 0 16,1-1-16,-1-20 0,-21 0 0,21 21 16,-20-22-16,-1-20 15,0 20-15,0 1 0,-21 0 0,0-1 16,0 22-16,0 0 0,0 0 0,0 42 31,-42 0-31,42 22 0,-43-22 0,22 21 16,0 0-16,0 1 0,0-1 15,0 0-15,-1 1 0,1-1 0,0 0 16,0-20-16,0-1 0,21 0 0,-21 0 16,21 0-16,0 0 15,0-42 1,0 0 0,21 0-16,0 0 15,0 0-15,21-22 0,-20 22 0,20-21 16,-21-1-16,21 1 0,1 0 0,-22-1 15,21 1-15,-21 0 0,22-1 16,-22 22-16,0 0 0,0 21 0,-21 21 31,0 0-31,0 22 0,0-1 0,0-21 16,0 22-16,0-1 0,0-21 0,0 21 16,0-20-16,0 20 0,0-21 15,0 0-15,0 0 0,21 1 0,-21-1 16,22 0-16,-1 0 0,0-21 0,0 0 15,0 0-15,0 0 16,1 0-16,20 0 0,-21 0 0,21 0 16,-20 0-16,20-21 0,-21 0 0,21 0 15,-20-1-15,20 1 0,-21-21 16,21 21-16,-20-22 0,20 22 0,-21-21 16,0 21-16,0 0 0,-21-1 15,0 1-15,0 42 16,0 1-16,0-1 15,0 0-15,-21 0 0,0 0 16,21 22-16,-21-22 0,21 0 0,0 21 16,0-21-16,0 1 0,0-1 0,0 0 15,0 0-15,21 0 16,0 0-16,0-21 0,1 22 0,20-22 16,0 0-16,1 0 0,-1 0 0,0 0 15,-21 0-15,22-22 0,-1 22 16,0-21-16,-20 0 0,-1-21 0,0 21 15,0-1-15,0-20 0,0 0 0,1-1 16,-1 1-16,-21 0 0,0-1 16,0 22-16,21-21 0,-21 21 15,0 0-15,0 42 16,0 0 0,-21 21-16,21 1 0,-21-1 0,-1 0 15,1 1-15,0 20 0,21-21 16,-21 22-16,0-1 0,0-20 0,-1 20 15,1 22-15,0-22 0,0 1 0,0-1 16,21 1-16,-21 21 0,-1-22 0,1 1 16,21 20-16,0 1 0,0 0 15,0-1-15,0 1 0,0 0 0,0-1 16,0-20-16,0 20 0,0 1 0,0 0 16,-21-22-16,0 1 0,0 20 15,21-41-15,-43 20 0,22-20 16,-21-1-16,0-21 0,-1 21 0,-20-42 15,20 22-15,-20-22 0,21 0 0,-22 0 16,22-22-16,-22 1 0,22 0 16,0 0-16,-22-21 0,22-1 0,-1 1 15,22 0-15,-21-1 0,21-20 0,0 20 16,-1-20-16,22-1 0,0 1 0,0-22 16</inkml:trace>
  <inkml:trace contextRef="#ctx0" brushRef="#br0" timeOffset="21351.94">24257 9821 0,'0'0'0,"0"22"0,-21-22 0,21 21 15,-21 0-15,21 0 16,21-21 0,0 0-1,0 0-15,0 0 0,0 0 0,1-21 16,20 0-16,-21 0 0,21-1 15,1 1-15,-1 0 0,0-21 0,22-1 16,-22 1-16,1 0 0,20-1 0,-21 1 16,-20-21-16,20 20 0,-21 22 15,0-21-15,-21-1 0,0 22 0,0 0 16,0 0-16,-21 21 0,0 0 0,0 0 16,-22 0-16,1 0 0,0 21 15,-22 21-15,22-20 0,0 20 0,-1 0 16,22 1-16,-21 20 0,21 1 15,-1-22-15,22 21 0,0-20 16,0 20-16,0-20 0,0-1 0,22 0 16,-1 1-16,21-1 0,-21-21 0,22 0 15,-1 0-15,21 1 0,-20-1 16,20-21-16,1 0 0,-1 0 0,1 0 16,-1 0-16,1-21 0,-1-1 0,1-20 15,-22 21-15,22-21 0,-1-1 16,1-20-16,-22 20 0,0-20 0,1-22 15,-1 22-15,0-1 0,1-20 0,-22 20 16,21-21-16,-21 22 0,-21-22 16,0 1-16,21 20 0,-21-21 15,0 22-15,0-1 0,0 22 16,-21 21-16,21-21 0,-21 20 0,0 22 16,0 0-16,0 0 0,-1 43 0,-20-22 15,21 42-15,0-20 0,-22 20 16,22 1-16,0-1 0,0 22 0,0-22 15,0 1-15,21-1 0,0 1 0,0-1 16,0 1-16,0-1 0,0-20 16,0 20-16,0-20 0,21-1 0,0 0 15,0 1-15,0-22 0,0 0 16,22 0-16,-22 0 0,21 0 16,-21-21-16,22 0 0,-1 0 0,0 0 15,1 0-15,-1-21 0,0 0 0,1 0 16,-1-21-16,0 20 0,1-20 15,-1 0-15,0-1 0,-20 1 0,20 0 16,-21-1-16,0 1 0,0 0 0,-21-1 16,0 22-16,0-21 0,0 21 15,0 0-15,-21 21 0,0 0 16,0 0-16,0 0 0,-22 21 16,22 0-16,0 0 0,-21 0 0,21 22 15,-1-22-15,1 21 0,0 0 16,21-20-16,0 20 0,0 0 15,0-21-15,0 22 0,0-22 0,21 0 16,0 21-16,1-20 0,20-22 0,-21 21 16,21 0-16,1-21 0,-1 0 15,0 0-15,1 0 0,-1 0 0,0 0 16,22-21-16,-22 0 0,1-1 0,-1 1 16,0 0-16,1-21 0,-1 21 15,0-22-15,-21 1 0,22 0 0,-22-1 16,21 1-16,-21 21 0,1 0 0,-1-1 15,-21 1-15,0 0 0,-21 42 16,-1-21 0,1 21-16,0 22 0,0-22 15,0 21-15,0-21 0,-1 22 16,22-1-16,-21-21 0,21 22 0,-21-22 16,21 21-16,-21-21 0,21 0 0,0 22 15,0-22-15,0 0 16,0 0-16,0-42 31,21 0-15,0 0-16,0-22 0,-21 22 0,22-21 15,-1 0-15,0-1 0,0 1 16,0 0-16,0-1 0,1 1 0,20 0 16,-21-1-16,0 22 0,0 0 15,1 0-15,-1 21 0,0 0 16,0 0-16,0 0 15,0 21-15,-21 0 0,22 0 0,-1 22 16,-21-22-16,21 21 0,0 0 16,-21-20-16,0 20 0,21 0 0,-21-21 15,21 22-15,-21-22 0,0 21 0,0-21 16,0 1-16,0-1 0,0 0 16,0 0-16,0-42 31,22 0-16,-22 0-15,21-1 0,0 1 16,0-21-16,-21 0 0,42-1 0,-20 1 16,-1 0-16,0-1 0,21 1 15,1 0-15,-22-1 0,21 22 0,0 0 16,-20 0-16,20 0 0,0-1 16,-21 22-16,1 0 0,-1 0 0,0 0 15,-21 22-15,0-1 0,0 0 0,0 0 16,0 21-16,0-20 0,21 20 15,-21 0-15,0 1 0,0-1 16,21-21-16,-21 21 0,0 1 0,0-22 0,21 0 16,1 21-16,-22-20 15,21-1-15,0 0 0,0-21 0,0 21 16,0-21-16,1 0 0,20 0 0,-21 0 16,21 0-16,-20 0 0,-1 0 15,21-21-15,-21 0 0,22 0 0,-22-1 16,0 1-16,42-42 15,-41 20-15,-1-20 0,0 21 16,-21-1-16,21 1 0,-21 0 0,0 20 16,0-20-16,0 21 0,0 0 0,-21 21 15,0 0 1,0 0-16,-1 0 0,1 0 0,0 42 16,0-21-16,-21 0 0,20 22 15,22-1-15,0-21 0,-21 22 0,21-1 16,0 0-16,0-21 0,0 22 0,21-1 15,-21-21-15,43 0 0,-22 22 16,0-22-16,0 0 0,22-21 0,-22 21 16,21-21-16,-21 0 0,22 0 15,-1 0-15,-21 0 0,21-21 0,1 0 16,-1 21-16,0-42 0,1 20 0,-22-20 16,21 21-16,1-21 0,-22-1 15,0 1-15,0 0 0,0-1 16,-21 22-16,21-21 0,-21 21 0,-21 21 31,0 21-31,-21 0 0,21 0 16,-1 0-16,1 22 0,-21-22 15,21 21-15,0 0 0,-1-20 0,1 20 16,0-21-16,21 21 0,-21-20 0,21-1 16,-21 0-16,21 0 0,0 0 15,21-42 16,0 0-31,-21 0 0,21 0 16,22-1-16,-22-20 0,21 0 16,0 21-16,1-22 0,-1 1 15,0 0-15,1-1 0,-1 22 0,0 0 16,-20 0-16,-1 0 0,0 21 0,0 0 16,0 0-16,-21 21 15,0 21-15,0-21 0,0 0 0,0 22 16,0-1-16,0-21 0,0 22 15,0-1-15,21-21 0,1 21 0,-1-20 16,0-1-16,0 21 0,0-21 16,0 0-16,22-21 0,-22 22 15,0-22-15,21 21 0,-20-21 0,-1 0 0,0 0 16,21-21-16,-21-1 0,1 1 16,20-21-16,-21 0 0,21-1 15,-20 1-15,20-22 0,-21 1 0,21-1 16,1 1-16,-22-1 0,21 1 15,1-1-15,-1 1 0,0-22 0,1 22 16,20-1-16,-21 1 0,1-1 16,-1 22-16,-21 0 0,22 20 0,-22 1 15,-21 0-15,-21 42 16,21 0-16,-43 22 16,22-1-16,0 0 0,0 22 15,-22-22-15,22 22 0,0-1 16,0-20-16,0 20 0,0 1 0,21-1 15,-22 1-15,22-22 0,0 21 16,0 1-16,0-22 0,0 1 0,0-1 16,0 0-16,0-21 0,22 1 15,-1-1-15,-21 0 0,21 0 0,0-21 16,0 0-16,0 0 0,1 0 16,-1 0-16,0 0 0,21 0 0,-21 0 15,22-21-15,-22-21 0,0 20 0,21 1 16,-20-21-16,-1 21 0,0-22 15</inkml:trace>
  <inkml:trace contextRef="#ctx0" brushRef="#br0" timeOffset="21571.81">30099 9313 0,'0'0'0,"-42"0"0,20 0 0,-20 0 0,21 0 15,0 0-15,42 0 16,21 0-1,1 22-15,-1-22 0,0 0 16,22 0-16,-22 0 0,22 0 0,-1 0 16,1 0-16,-22 0 0,21 0 0,-20 0 15,-1 0-15,0 0 16,-20 0-16,20 0 0,-21 0 0,-63 0 31</inkml:trace>
  <inkml:trace contextRef="#ctx0" brushRef="#br0" timeOffset="22611.21">3175 11705 0,'0'0'0,"-21"-21"0,0 0 16,21 0-16,-22 0 0,1 21 16,0-22-16,21 1 0,-21 21 15,21 21 1,-21 1-16,21 20 0,0 0 0,0 1 15,0-1-15,0 21 0,0 22 16,0-21-16,0-1 0,0 22 16,21-22-16,-21 1 0,21-1 0,-21 1 15,0-22-15,0 0 0,0 1 16,0-1-16,0 0 0,0-20 0,21-1 16,-21 0-16,0 0 15,0-42 1,0 0-1,0 0-15,0-1 0,0 1 0,0 0 16,21-21-16,-21-1 0,22 22 16,-1-21-16,-21 0 0,42-1 15,-21 1-15,22 0 0,-1 20 0,0 1 16,1 0-16,20 0 0,-21 21 16,22 0-16,-1 0 0,-20 21 0,-1-21 15,0 42-15,1-20 0,-22-1 16,0 21-16,0 0 0,-21-20 0,0 20 15,-21 0-15,0-21 0,0 22 16,-22-1-16,1-21 0,-21 22 0,20-1 16,-20-21-16,20 21 0,-20-20 0,21-1 15,-1 0-15,1 0 0,0 0 16,20-21-16,-20 0 0,21 0 16,0 0-16,0 0 0,21-21 15,0 0-15,0 0 16,21 0-16,0-1 0,21 1 15,1 0-15,-1 21 0,0-21 0</inkml:trace>
  <inkml:trace contextRef="#ctx0" brushRef="#br0" timeOffset="24223.29">4381 12383 0,'0'0'0,"0"-22"0,0 1 0,0 0 16,0 0-16,0 0 15,-21 0-15,0 21 0,0-22 16,0 22-16,0 0 0,-1 0 0,1 0 16,0 22-16,0-22 0,0 21 15,-22 0-15,22 21 0,0-21 0,0 22 16,0-1-16,0-21 0,-1 22 16,1-1-16,0 0 0,21 1 0,0-1 15,0 0-15,0 1 0,0-22 16,0 21-16,0-21 0,0 0 0,0 1 15,0-1-15,21 0 0,0-21 0,1 0 16,-1 0-16,0 0 16,0 0-16,0-21 0,0 0 0,22-1 15,-22 1-15,21 0 0,-21-21 16,1-1-16,20 22 0,-21-21 0,21 0 16,-20-1-16,-1 1 0,0 0 0,0-1 15,0 1-15,-21 0 0,0-1 16,0 1-16,0 21 0,0 0 0,0-1 15,0 1-15,21 21 16,-21 21-16,0 1 0,0 20 16,0 0-16,0-21 0,0 22 0,0-1 15,0 0-15,0 1 16,0-1-16,0 0 0,22 1 0,-22-22 16,21 21-16,0-21 0,0 1 15,0-1-15,0-21 0,1 21 0,20-21 16,-21 0-16,21 0 0,-20 0 0,20-21 15,-21 0-15,21 21 0,1-43 16,-22 22-16,21 0 0,-21-21 0,22 20 16,-22-20-16,0 0 0,0 21 15,0-22-15,1 1 0,-22 0 0,0 20 16,0-20-16,0 21 0,0 0 0,-22 42 31,1 0-31,21 0 0,0 0 16,-21 1-16,21 20 0,0-21 15,0 21-15,0-20 0,0-1 16,0 21-16,0-21 0,0 0 0,0 22 16,0-22-16,0 0 0,0 0 15,21 0-15,-21 1 0,0-1 0,21-21 16,-21 21-16,-21-21 31,0-21-31,0 0 16,0-1-16,0 1 0,-1 0 15,1 21-15,21-21 0,-21 0 0,0 21 16,0-21-16,0 21 0,-1 0 0,1 0 16,21 21-1,0 0 1,0 0-16,0 0 0,0 0 16,0 1-16,21-1 0,1 0 0,-1-21 15,21 21-15,-21 0 0,0 0 0,22-21 16,-22 0-16,21 0 0,1 0 15,-1 0-15,0 0 0,22 0 0,-22-21 16,22 21-16,-22-21 0,21 0 16,-20 0-16,20-22 0,-20 22 15,-1 0-15,0-21 0,1 21 0,-22-22 16,0 22-16,0-21 0,0 21 16,-21-22-16,0 1 0,0 21 0,0 0 15,0-22-15,0 22 0,-21 21 16,0 0-16,0 0 15,0 21-15,-1 0 0,22 1 0,-21-1 16,0 21-16,0 0 0,21-20 16,0 20-16,0 0 0,0-21 0,0 22 15,0-1-15,0-21 0,0 22 0,0-22 16,21 21-16,0-21 0,22 0 16,-1 1-16,0-22 0,22 21 15,-22-21-15,22 0 0,-1 0 0,1 0 0,-1 0 16,1-21-16,-1-1 0,1 22 15,-1-21-15,1-21 0,-22 21 16,21 0-16,1-22 0,-22 22 0,22-21 16,-22-1-16,0 22 0,-20-21 15,-1 0-15,0-1 0,-21 1 0,0 21 16,0-22-16,0 22 0,-21 0 16,0 0-16,-1 0 0,1 0 0,-21 21 15,21 0-15,-22 0 0,1 21 0,0 0 16,-1 0-16,1 0 0,0 22 15,-1-22-15,22 21 0,-21-21 16,21 22-16,0-1 0,-1 0 0,22-21 0,0 22 16,0-1-16,0-21 0,0 22 15,22-22-15,-1 0 0,0 0 16,0 0-16,21 0 0,-20-21 0,20 0 16,0 0-16,1 0 0,-1 0 15,0-21-15,1 0 0,-1 0 0,0 0 16,-21 0-16,22-22 0,-1 22 15,-21-21-15,0-1 0,22 1 0,-22 0 16,0-22-16,-21 1 0,21-1 0,-21 1 16,21-22-16,-21 22 0,0-22 15,0 21-15,0 1 0,0-1 16,0 1-16,0-1 0,0 22 0,0 0 16,0-1-16,0 22 0,0 0 15,0 42 1,0 22-16,0-1 0,0 0 0,0 1 15,0 20-15,-21 22 0,21-1 16,0-20-16,0 21 0,0-1 0,0-20 16,0 20-16,0-20 0,0-1 0,0 1 15,0-22-15,0 22 0,0-22 16,0 0-16,0-20 0,0 20 0,0-21 16,21 0-16,-21 0 0,22-21 15,-1 0-15,0 0 16,0-21-16,0 0 0,0 21 15</inkml:trace>
  <inkml:trace contextRef="#ctx0" brushRef="#br0" timeOffset="25163.75">8784 12340 0,'0'0'0,"0"-21"0,-21 21 0,21-21 16,-21 0-16,0 0 0,-1 21 15,22-22-15,-21 1 0,0 21 16,21-21-16,-21 21 0,0 0 15,0 21-15,-1 0 16,22 1-16,-21-1 0,0 0 16,0 21-16,21-21 0,-21 22 0,0-1 15,-1 0-15,22 1 0,0-22 0,0 21 16,0 1-16,0-22 16,0 21-16,0-21 0,0 0 0,0 1 15,0-1-15,22 0 0,-1-21 0,0 0 16,21 0-16,-21 0 0,22 0 15,-22 0-15,21 0 0,-21-21 0,22 0 16,-22-1-16,0 1 0,0 0 16,0 0-16,1 0 0,-22 0 0,0-22 15,0 22-15,0 0 0,0-21 0,-22 20 16,1-20-16,0 21 0,0 0 16,0 0-16,0-1 0,-1 1 0,1 21 15,0 0-15,21-21 0,-21 21 0,21-21 47,21 21-47,0 0 0,22 0 0,-1 0 16,0-21-16,1 21 0,-1 0 15,0 0-15,1 0 0,20 0 0,-21 0 16,1 0-16,-1 0 0,0 21 16,1 0-16,-22 0 0,21 0 0,-21 1 15,1-1-15,-1 21 0,0-21 0,0 22 16,-21-22-16,0 0 0,0 21 15,0-21-15,0 22 0,0-22 0,0 21 16,0-21-16,0 1 0,0 20 16,-21-21-16,0 0 0,0-21 15,21 21-15,0 1 0,-22-22 0,1 21 16,0-21-16,0 0 16,21-21-16,0-1 15,-21 1-15,21 0 0,0 0 0,0-21 16,21-1-16,0 1 0,0 0 15,0-1-15,1-20 0,20 20 0,-21-20 16,21-1-16,1 22 0,-1-21 0,22 20 16,-22 1-16,0 21 15,22 0-15,-22-1 0,0 22 0,1 0 16,-1 22-16,-21-1 0,22 21 0,-22 0 16,-21 1-16,21-1 0,-21 0 15,21 1-15,-21-1 0,0 0 0,0 1 16,0-1-16,0 0 0,0 1 15,-21-1-15,0 0 0,0-20 0,-1 20 16,22-21-16,0 0 0,-21 0 0,0 1 16</inkml:trace>
  <inkml:trace contextRef="#ctx0" brushRef="#br0" timeOffset="27161.61">12446 12065 0,'0'0'16,"-21"-21"-16,21-21 0,-21-1 0,-1 22 0,22-21 16,-21 21-16,0-1 0,0 1 0,0 21 15,0 0-15,-1 0 0,1 0 16,-21 0-16,21 0 0,-22 21 0,22 1 15,-21-1-15,0 21 0,20 0 16,-20 22-16,21-22 0,0 22 0,0-1 16,-1 1-16,1-1 0,21 1 0,0-1 15,0 1-15,0-22 16,0 22-16,0-1 0,0-21 0,21 1 16,1-1-16,-1 0 0,0-20 0,21-1 15,-21 0-15,22 0 0,-1-21 16,0 0-16,22 0 0,-22 0 0,1 0 15,20-21-15,-21 0 0,22 0 0,-22-22 16,22 22-16,-22-21 0,0-1 16,1 1-16,-1 0 0,-21-22 0,0 22 15,1 0-15,-1-22 0,-21 1 16,0 20-16,0-20 0,0-22 0,-21 22 16,-1-1-16,-20 1 0,0 20 0,-1-20 15,1 20-15,0 22 0,-22 0 16,1 0-16,-1 21 0,1 0 0,20 0 15,-20 0-15,-1 42 0,1-21 16,21 22-16,-1 20 0,1 1 16,21-1-16,0 22 0,-1-22 0,22 1 15,0-1-15,0 1 0,22-1 0,-1-20 16,0 20-16,21-20 0,1-1 16,-1 0-16,0-21 0,22 1 0,-1-1 15,1 0-15,-1-21 0,1 0 16,-1 0-16,1 0 0,20 0 0,-20-21 15,-1 0-15,1-1 0,-1 1 0,1 0 16,-1-21-16,1 21 16,-22-22-16,1 1 0,-1 21 0,-21-22 15,21 1-15,-20 0 0,-22-1 0,0 22 16,0 0-16,0 0 0,0 0 16,0 42-16,-22 0 15,1 0-15,0 0 0,0 22 16,0-22-16,0 21 0,-1-21 0,1 22 15,0-1-15,0-21 0,0 22 0,0-22 16,21 21-16,-22-21 0,22 0 16,-21 1-16,21-1 0,-21 0 15,21 0-15,0-42 32,21 21-32,0-21 0,1-22 15,-1 22-15,0 0 0,21-21 0,-21-1 16,22 1-16,-22 0 0,0-1 15,21 1-15,-20 0 0,20-1 0,-21 22 16,0-21-16,0 21 0,1 0 0,-1 21 31,-21 21-31,0 21 0,0-21 0,0 22 16,0-22-16,0 21 0,0 0 16,0-20-16,0 20 0,0 0 0,0-21 15,0 22-15,0-1 0,21-21 0,0 0 16,0 22-16,0-22 15,1 0-15,-1 0 0,21-21 0,-21 0 16,22 0-16,-22 0 0,21 0 0,0 0 16,1 0-16,-1-21 0,-21 0 15,22 0-15,-1-22 0,0 22 0,1-21 16,-22 0-16,21-1 0,-21 1 16,0-22-16,1 22 0,20-21 0,-42-1 15,21-21-15,0 22 0,0-22 0,1 22 16,-22-1-16,21 1 0,-21 20 15,0-20-15,21 21 0,-21 20 0,0-20 16,0 21-16,-21 42 16,0-21-1,-1 21-15,1 22 0,0-1 0,0 0 16,0 22-16,0-1 0,-1 1 16,1-1-16,0 1 0,0-1 0,0 1 15,0-1-15,-1 1 0,22-22 0,0 22 16,-21-22-16,21 0 0,-21 22 15,21-43-15,0 21 0,0 1 0,0-22 16,21 0-16,0 0 0,1 0 16,-1-21-16,21 0 0,-21 0 0,22 0 15,-22 0-15,21 0 0,0-21 0,1 0 16,-22 0-16,21-22 16,1 22-16,-1-21 0,-21 21 0,21-22 15,-20 22-15,20-21 0,-21 21 0,0 0 16,0-22-16,1 43 0,-1-21 15,-21 0-15,0 42 16,0 0-16,0 0 16,0 1-16,-21-1 0,21 0 15,-22 0-15,22 21 0,0-20 0,0-1 16,0 0-16,0 0 0,0 21 0,0-20 16,22-1-16,-1-21 0,-21 21 15,21 0-15,21-21 0,-21 0 0,1 0 16,20 0-16,-21 0 0,0 0 15,22 0-15,-1-21 0,-21 0 16,21 0-16,-20-22 0,20 22 0,-21-21 16,0 21-16,0-22 0,22 1 15,-22 21-15,0-22 0,0 1 0,-21 21 16,21 0-16,-21 0 0,22-1 0,-22 1 16,0 42-1,-22 1 1,1-1-16,0 0 0,0 21 0,0 1 15,0-22-15,-1 42 0,1-20 16,-21 20-16,21 1 0,0 20 16,-1 1-16,1-22 0,0 191 15,21-148-15,0-21 16,0 21-16,0-22 0,0 22 0,0 0 16,0-21-16,0 21 0,0-1 0,0 1 15,21 0-15,-21-21 0,21 21 0,-21-22 16,0 22-16,0-21 0,0-22 15,0 22-15,0 0 0,-21-22 0,0 1 16,0-22-16,0 21 0,-22-20 0,22-22 16,-21 21-16,0-21 0,-1 1 15,1-22-15,0 0 0,-1 0 16,-20 0-16,20 0 0,-20 0 0,-1-22 16,1 1-16,-1-21 0,1 0 0,-22-1 15,22 1-15,-1-22 0,1 1 16,20-1-16,-20 1 0,21-1 0,-1-20 15,22-1-15,0 0 0,0 1 0,21-1 16,0 22-16,0-22 0,0 21 0,21-20 16,21 20-16,-21 1 0,22-1 15,20 1-15,1 20 0,-1-20 0</inkml:trace>
  <inkml:trace contextRef="#ctx0" brushRef="#br0" timeOffset="29203.95">16891 12446 0,'0'0'15,"-21"-21"-15,21 0 0,-21 0 0,-1-1 16,1 1-16,0 21 0,0 0 15,0 0 1,21 21-16,-21 1 0,21-1 0,0 21 16,0-21-16,0 22 0,0-1 15,0 0-15,0-21 0,0 22 16,0-1-16,-22 0 0,22 1 0,-21-1 16,21-21-16,0 22 0,-21-22 0,21 0 15,0 0-15,0-42 31,0 0-31,0 0 16,0-22-16,0 22 0,21-21 16,0-1-16,-21 1 0,22 0 0,-1-1 15,0-20-15,0 21 0,0-1 16,0 1-16,1 0 0,-1 20 16,0 1-16,0 0 0,0 0 0,0 21 15,1 0-15,-1 0 0,0 21 16,0 0-16,0 22 0,-21-22 0,21 21 15,1 0-15,-1-20 0,0 20 0,0 0 16,0 1-16,-21-1 0,21 0 16,1 1-16,-22-22 0,21 21 0,-21-21 15,21 0-15,0 1 0,-21-1 0,0 0 16,21-21 0,-21-21-1,21 0-15,1-1 16,-1-20-16,0 21 0,0-21 0,0-1 15,0 1-15,1 0 0,20-1 0,0-20 16,-21 20-16,22-20 0,-1 21 16,0-1-16,1 1 0,-1 0 0,0 20 15,-20 1-15,20 0 0,-21 21 0,0 0 16,0 0-16,1 21 0,-22 0 16,0 22-16,0-22 0,0 0 0,0 21 15,0 1-15,0-22 0,0 21 16,-22-21-16,1 22 0,21-22 0,-21 21 15,21-21-15,0 1 0,0-1 0,0 0 16,0 0 0,0-42-1,0 0 1,0 0-16,0-1 0,0 1 16,21 0-16,-21-21 0,0 21 0,0-22 15,0 22-15,0-21 0,0-1 0,-21 22 16,21-21-16,-21 0 0,0 20 15,0 1-15,-1 0 0,1 21 0,-21 0 16,21 0-16,-22 0 0,1 21 16,0 0-16,-1 22 0,1-1 0,0-21 15,-1 22-15,22-1 0,-21 0 16,21 22-16,0-22 0,-1 0 16,1 1-16,21-1 0,0 0 0,0 1 15,0-1-15,21-21 0,1 22 0,-1-22 16,0 0-16,0-21 0,21 21 15,1-21-15,-22 0 0,21 0 0,1 0 16,-1 0-16,0-21 0,1 0 0,-1 0 16,-21-1-16,21 1 0,1-21 15,-22 21-15,0-22 0,21 1 0,-20 0 16,-1 21-16,0-22 0,-21 1 16,0 0-16,21 20 0,-21-20 0,0 21 15,0 0-15,0 42 31,-21 0-31,0 0 0,21 0 16,0 1-16,-21 20 0,21-21 0,-22 21 16,22 1-16,0-22 0,0 21 15,0-21-15,0 1 0,0 20 0,0-21 16,0 0-16,22 0 0,-1-21 0,-21 22 16,21-22-16,0 0 0,0 0 15,0 0-15,22 0 0,-22-22 0,0 1 16,0 21-16,22-42 0,-22 21 15,0 0-15,0-22 0,0 22 0,0-21 16,1-1-16,-1 1 0,0 21 16,0-21-16,0 20 0,-21-20 15,0 21-15,0 0 0,0 42 32,0 0-32,-21 0 0,21 22 15,-21-22-15,0 21 0,0-21 0,21 22 16,-22-1-16,1-21 0,0 21 15,21 1-15,0-22 0,-21 0 0,21 21 16,0-20-16,0-1 0,0 0 16,0-42 15,21 0-31,-21-1 0,21 1 16,0 0-16,1-21 0,-1 21 15,0-22-15,0 1 0,0 0 0,0-1 16,1 1-16,20 0 0,-21 20 0,0-20 15,0 21-15,1 0 0,-1 21 16,0 0-16,0 0 16,0 21-16,-21 21 0,0-21 15,0 1-15,0 20 0,0-21 16,0 21-16,21-20 0,-21 20 0,22 0 16,-22-21-16,21 22 0,-21-22 0,21 0 15,-21 0-15,21 0 0,0 1 16,-21-1-16,21 0 0,1-21 0,-1 0 15,0 0 1,0 0-16,-21-21 0,21 0 16,0-1-16,1 1 0,-22 0 0,21-21 15,0 21-15,0-22 0,0 1 16,22 21-16,-22-22 0,0 1 0,0 0 16,0 21-16,22-22 0,-22 22 15,0 0-15,0 0 0,0 21 16,-21 21-1,0 0-15,0 0 0,-21 22 16,0-22-16,21 0 0,-21 21 16,21-21-16,-21 22 0,21-1 15,0-21-15,0 22 0,0-22 0,0 21 16,0-21-16,21 0 0,0 22 16,-21-22-16,42-21 0,-21 21 0,1 0 15,20-21-15,-21 0 0,21 0 0,1 0 16,-22 0-16,21 0 0,-21-21 15,22 0-15,-1 0 0,-21 0 0,22-1 16,-22 1-16,0-21 0,21 0 16,-21-1-16,1 1 0,-1 0 0,0-1 15,0 1-15,0 0 0,-21-1 16,0 22-16,0-21 0,0 21 0,0-1 16,-21 22-1,0 22-15,0-1 0,-22 0 0,22 0 16,0 21-16,-21 1 0,21-22 0,-1 21 15,22 1-15,0-1 0,0 0 16,0 1-16,0-1 0,0 0 0,0-21 16,0 22-16,0-22 0,0 21 15,22-42-15,-22 21 0,21 1 0,0-22 16,0 0-16,0 0 0,0-22 16,1 1-16,-1 0 0,21 0 0,-21-21 15,22 20-15</inkml:trace>
  <inkml:trace contextRef="#ctx0" brushRef="#br0" timeOffset="30868.05">22204 12594 0,'0'0'0,"-21"21"0,-1-21 0,1 0 0,0 22 15,21-44 17,0 1-32,0 0 0,0 0 15,21 21-15,0-21 0,-21-22 0,0 22 16,0 0-16,0-21 0,0 21 15,0-22-15,0 22 0,0-21 0,0 21 16,0-1-16,-21 1 0,0 0 0,0 21 16,0 0-16,-22 0 0,22 0 15,-21 21-15,21 0 0,-22 22 16,1-22-16,21 21 0,-21 1 0,-1-1 16,1 0-16,21 1 0,-22-1 15,22 0-15,0 1 0,0-1 0,0 0 16,0 1-16,21-1 0,0-21 0,0 21 15,0-20-15,21-1 0,0 0 16,0-21-16,0 0 0,22 0 0,-22 0 16,21 0-16,0-21 0,1 0 15,-1-22-15,0 22 0,1-21 0,-1 21 16,-21-22-16,22 1 0,-1 0 0,-21-1 16,21 1-16,-20 0 0,-1-22 15,0 22-15,0-1 0,0 1 0,-21 0 16,0 21-16,0-1 0,0 1 0,0 42 31,-21 1-31,0-1 0,21 0 16,-21 21-16,0-21 0,21 22 0,0-1 15,0 0-15,-22 1 0,22-22 16,0 21-16,0 1 0,0-1 0,0 0 16,22 1-16,-22-22 0,21 21 15,0-21-15,0 22 0,21-22 0,-20 0 16,20-21-16,-21 0 0,21 0 0,1 0 15,-1 0-15,22 0 0,-22-21 16,0 0-16,1-1 0,20-20 0,-21 21 16,1-21-16,-1-1 0,0-20 15,1 20-15,-1-20 0,0-1 16,-20 1-16,20-1 0,-21 1 0,0-22 16,22 22-16,-22-22 0,-21 22 0,21 20 15,-21 1-15,21 0 0,-21-1 16,0 22-16,0 0 0,0 0 0,-21 21 15,0 21 1,0 21-16,-1-21 0,1 43 0,0-22 16,0 22-16,0-1 0,0 1 0,-1-1 15,1 1-15,0-22 16,0 22-16,0-1 0,21-21 0,-21 1 16,21-1-16,0 22 0,0-22 0,0-21 15,0 21-15,0 1 0,21-22 16,0 0-16,0 0 0,0 0 0,22-21 15,-22 0-15,21 0 0,-21 0 16,22 0-16,-1-21 0,-21 0 0,21 0 16,1-21-16,-1 20 0,0-20 0,1 0 15,-22-22-15,21 22 0,1-22 16,-1 1-16,0-1 0,-21-20 0,22-1 16,-1 22-16,-21-22 0,22 21 0,-22 1 15,0-1-15,0 22 16,-21 0-16,0-1 0,0 1 0,0 21 15,0 0-15,-21 42 16,0 0 0,0 21-16,-1 1 0,22-1 0,-21 0 15,0 22-15,0-1 0,0 1 16,0-1-16,-1 1 0,1-1 0,0-20 16,21 20-16,0 1 0,0-22 0,0 0 15,0 1-15,0-1 0,0 0 16,0 1-16,0-1 0,0-21 0,0 22 15,21-22-15,0 0 0,1 0 0,-1-21 16,21 0-16,-21 0 16,0 0-16,22 0 0,-22 0 0,21-21 15,1 0-15,-1 0 0,0-1 0,-21 1 16,22-21-16,-1 21 0,0-22 16,-20 1-16,-1 0 0,0-1 0,0 22 15,-21-21-15,0 21 0,0 0 16,0-1-16,-21 22 0,0 0 15,0 0-15,-22 0 0,22 0 0,0 0 16,0 22-16,0-1 0,-1-21 16,22 21-16,0 0 0,0 0 0,0 0 15,0 1-15,0-1 0,0 0 0,0 0 16,0 0-16,0 0 16,22 1-16,-22-1 0,21 21 0,-21-21 15,0 0-15,21 1 0,0-1 16,0-21-16,-21 21 15,21-21-15,1 0 0,-1 0 16,0 0-16,0-21 0,0 0 16,0-1-16,1 1 0,20 0 0,-21 0 15,0 0-15,22-22 0,-22 22 16,0-21-16,21 0 0,-21-1 0,1 1 16,-1 0-16,0-1 0,0 1 0,0 0 15,-21 20-15,0 1 0,0 64 31,-21-22-31,21 0 16,-21 21-16,0-21 0,21 22 0,0-22 16,0 21-16,-21-21 0,21 1 15,0 20-15,0-21 0,0 0 0,0 0 16,0 1-16,0-1 0,0 0 16,21-21-1,0 0 1,0 0-16,0 0 0,-21-21 15,21 0-15,1-1 0,-22 1 0,21 0 16</inkml:trace>
  <inkml:trace contextRef="#ctx0" brushRef="#br0" timeOffset="31047.94">24913 11938 0,'0'0'0,"0"-21"0,-21-43 31,21 43-31,-21 21 15,0 0-15,-1 0 0,1 0 16,0 0 0,0 0-1,0 0-15,0 0 0,-1 0 0,1 0 16,0 0-16</inkml:trace>
  <inkml:trace contextRef="#ctx0" brushRef="#br0" timeOffset="31247.34">23262 12023 0,'0'0'0,"-42"21"0,21 0 0,-1 0 15,1 0-15,21 1 16,21-1-16,1-21 16,20 0-16,0 0 0,1 0 0,20 0 15,1 0-15,20 0 0,22 0 16,-21 0-16,21-21 0,-1 21 15,1-22-15,21 1 0,-21 21 0,0-21 16,0 0-16</inkml:trace>
  <inkml:trace contextRef="#ctx0" brushRef="#br0" timeOffset="31788.14">25379 11705 0,'0'0'16,"21"-21"-16,-21 0 0,0 0 0,0 0 0,0-1 15,-21 22 1,0 0-16,-1 0 0,1 22 15,0-1-15,21 0 0,-21 21 0,0-21 16,0 22-16,-1-1 16,1 22-16,0-1 0,0 1 0,0-1 15,21 1-15,-21 20 0,-1-20 16,22-1-16,-21 1 0,0-1 0,0 1 16,21-1-16,-21-20 0,0 20 0,21-21 15,0 1-15,0-1 0,-22 0 16,22-20-16,0-1 0,0 0 0,0 0 15,0 0-15,-21-21 0,21-21 32,0 0-32,0 0 0,0-22 15,21 22-15,1-21 0,-1 0 16,0 20-16,21-20 0,-21 0 16,22-1-16,-1 1 0,0 0 0,1-1 15,20 22-15,-20 0 0,-1-21 16,0 42-16,-21-21 0,22 21 0,-22 0 15,21 0-15,-21 21 0,1-21 0,20 21 16,-42 21-16,21-21 0,-21 1 16,0 20-16,0 0 0,0-21 0,-21 22 15,0-1-15,-22-21 0,22 22 16,-21-22-16,21 21 0,-22-21 0,1 0 16,0 1-16,-1-22 0,22 21 0,-21 0 15,0-21-15,20 0 16,-20 0-16,21 0 0,0 0 0,21-21 47,21 0-47,0-1 0,21 1 0,-20 0 15,20 0-15,0 0 0,1 0 16,-1-22-16</inkml:trace>
  <inkml:trace contextRef="#ctx0" brushRef="#br0" timeOffset="32720.6">26014 12340 0,'0'0'0,"21"-21"0,0 0 0,0 21 0,-21-21 0,0 42 32,0 0-32,0 0 15,-21 0-15,0 22 0,0-22 0,0 21 16,-1 1-16,1-22 0,0 21 16,21 0-16,-21-20 0,21 20 0,-21 0 15,21-21-15,0 1 0,0 20 0,0-21 16,0 0-16,0 0 15,21-21-15,0 0 0,0 0 0,0 0 16,22 0-16,-22 0 0,0 0 0,21-21 16,-20 0-16,20 0 0,-21 0 15,21-22-15,-20 22 0,20-21 0,-21 0 16,0-1-16,22 22 0,-22-21 16,0-1-16,0 22 0,0-21 15,0 42-15,-21-21 0,0 42 31,0 0-31,-21 0 0,21 0 16,-21 1-16,21 20 0,-21-21 0,21 0 16,0 22-16,0-22 0,0 21 15,0-21-15,0 0 0,0 22 0,21-22 16,0 0-16,0-21 0,1 21 0,20 0 16,-21-21-16,21 0 0,1 0 15,-1 0-15,0 0 0,1 0 0,-22 0 16,21-21-16,1-21 0,-22 21 15,21-22-15,0 1 0,-20 0 16,20-22-16,0 22 0,1-22 0,-22 1 16,21-22-16,0 1 0,-20-1 15,20 0-15,-21 22 0,0-22 16,-21 22-16,0 20 0,21 1 0,-21 0 0,0 20 16,0 1-16,0 0 0,-21 21 15,0 0-15,0 0 0,0 21 16,-22 0-16,22 1 0,-21 20 15,21 0-15,-22 1 0,22 20 0,-21-21 16,21 22-16,0-1 0,-1 22 0,1-21 16,21-1-16,0-21 15,0 22-15,0-1 0,0-20 0,21-1 16,1 22-16,-1-22 0,0-21 0,0 21 16,0-20-16,22-1 0,-22 0 15,21 0-15,-21-21 0,22 0 0,-22 0 16,21 0-16,0 0 0,-20-21 15,20 0-15,0 0 0,-21-1 0,22 1 16,-1-21-16,0 21 0,-20-22 0,20 1 16,0 0-16,-21 21 0,1-22 15,-22 22-15,0 0 0,0 0 16,-22 21 0,1 0-16,0 21 0,0 0 15,0 0-15,0 22 0,21-22 0,-22 21 16,22-21-16,0 0 0,0 22 0,0-22 15,0 21-15,0-21 0,0 1 16,22 20-16,-1-21 0,0 0 0,0-21 16,0 21-16,22 1 0,-22-22 15,21 0-15,-21 0 0,22 0 0,-1 0 16,0 0-16,1 0 0,-1-22 0,0 1 16,1 0-16,-1 0 0,0-21 15,1 20-15,-1-20 0,-21 21 0,0-21 16,0-1-16,1 22 0</inkml:trace>
  <inkml:trace contextRef="#ctx0" brushRef="#br0" timeOffset="32975.12">27178 12129 0,'0'0'0,"-21"0"0,0 0 16,-1 21-16,22 0 0,22-21 15,20 0-15,-21 0 16,21 0-16,1 0 16,20 0-16,-20 0 0,20 0 0,-21 21 15,22-21-15,-22 0 0,22 0 16,-22 0-16,22 0 0,-22 0 0,0 0 16,-21 0-16,1 0 0,-1 0 0,0 0 15,-21 21 1,-21-21-16,0 21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8T03:53:17.9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3154 6265 0,'-21'0'62,"-1"0"-46,22 22 15,-21-22-31,0 0 0,0 0 16,0 21-1,0-21-15,-1 0 16,1 0-16,0 0 15,0 0-15,0 0 0,0 0 16,-1 0 0,1 0-1,42 0 48,1 0-63,-1 0 0,0 0 0,0 0 15,0 0-15,22 0 0,-22 0 16,21 0-16,0 0 0,-20 0 0,41 0 16,-21 0-16,22 0 0,-22 0 15,22 0-15,-1 0 0,1 0 0,20 0 16,-20 0-16,-1 0 0,1 0 16,-1 0-16,-20 0 0,20 0 0,1 0 15,-22 0-15,0 0 0,1 0 16,20 0-16,-20 0 0,-1 0 0,-21 0 15,21 0-15,-20-21 0,-1 21 16,0 0-16,0 0 0,0 0 16,-42 0 93,0 0-93,0 0-16</inkml:trace>
  <inkml:trace contextRef="#ctx0" brushRef="#br0" timeOffset="891.95">3154 6350 0,'0'0'0,"-21"0"0,-64 0 32,64 0-32,21 21 15,-21-21-15,42 0 63,0 0-48,0 0-15,0 0 16,22 0-16,-22 0 0,21 0 16,-21 0-16,22 0 0,-1 0 0,0 0 15,22 0-15,-22 0 0,22 0 16,-22 0-16,21 0 0,1 0 0,-1 0 16,-20 0-16,20 0 0,1-21 15,-22 21-15,0 0 0,1 0 0,-1 0 16,0 0-16,-20 0 0,20-21 15,-21 21-15,0 0 0,0 0 0,1 0 16,-1 0-16,0 0 16,0-21-16,0 21 15,0 0 17,-42-21 280,0 21-281,0 0-31</inkml:trace>
  <inkml:trace contextRef="#ctx0" brushRef="#br0" timeOffset="5256.98">5715 6329 0</inkml:trace>
  <inkml:trace contextRef="#ctx0" brushRef="#br0" timeOffset="6419.88">5778 6308 0,'0'0'0,"-21"0"31,0 0-31,0 0 0,0 21 16,0-21-16,-1 0 16,1 0-16,0 0 0,0 21 15,0-21-15,0 0 0,-1 0 16,1 0-16,0 0 0,0 0 16,0 0-16,0 0 0,-1 0 15,1 0-15,0 0 0,0 0 16,0 0-16,0 0 15,-1 0 1,44 0 93,-1 0-109,0 0 0,0 0 16,0 0-16,0 0 0,1 0 16,-1 0-16,0 0 0,21 0 15,-21 0-15,1 0 0,20 0 0,-21 0 16,21 0-16,-20 21 0,20-21 16,0 0-16,-21 0 0,22 0 0,-1 0 15,22 0-15,-22 0 0,0 0 0,1 0 16,-1 0-16,21 0 0,-20 0 15,-1 0-15,0 0 0,22 0 0,-22 0 16,22 0-16,-22 0 16,22 0-16,-1 0 0,-21 0 0,22 0 15,-1 0-15,1-21 0,-1 21 0,-20 0 16,20 0-16,-20 0 0,20 0 16,-21 0-16,1-21 0,-1 21 0,0 0 15,1 0-15,20 0 0,-20 0 16,-1-21-16,0 21 0,1 0 0,-1 0 15,0 0-15,-21 0 0,22 0 0,-1-21 16,0 21-16,-20 0 0,20 0 16,0 0-16,1 0 0,-1 0 15,-21 0-15,21-22 0,1 22 0,-22 0 16,21 0-16,-21 0 0,1 0 16,-1 0-16,0 0 0,0 0 0,0 0 15,0 0-15,1 0 0,-1 0 16,0 0-16,0 0 0,0 0 15,0 0-15,1 0 0,-1 0 16,0 0-16,0 0 16,0 0-16,0 0 15,1 0-15,-1 0 16,0 0 0,0 0-16,0 0 15,0 0 1,1 0-1</inkml:trace>
  <inkml:trace contextRef="#ctx0" brushRef="#br0" timeOffset="6639.67">8721 6265 0,'0'22'0,"-22"-22"141,1 0-125</inkml:trace>
  <inkml:trace contextRef="#ctx0" brushRef="#br0" timeOffset="16824.09">9673 6456 0,'0'-21'16,"-21"21"46,0 0-62,0 0 16,-1 0-16,1 0 16,0 0-16,0 0 0,0 0 15,0 0-15,-1 0 0,1 0 16,0 0-16,0 0 0,0 0 0,0 0 15,-1 0-15,1 0 0,0 0 16,0 0 0,0 0-16,42 0 62,0 0-62,0 0 16,0 0-16,1 0 0,-1-21 0,0 21 15,21 0-15,-21 0 0,1 0 16,20 0-16,0 0 0,-21 0 0,22 0 16,-1 0-16,-21 0 0,22 0 15,-1 0-15,-21 0 0,21 0 0,-20 0 16,20 0-16,-21 0 0,0 0 0,0 0 16,1 0-16,-1 0 15,0 0-15,-42 0 47,0 0-31,-22 0-16,22 0 0,0 0 15,0 0-15,-22 0 0,22 0 0,0 0 16,-21 0-16,21 0 0,-1 0 16,1 0-16,-21 0 0,21 0 0,0 0 15,-1 0-15,1 0 0,0-22 0,0 22 16,0 0-16,0 0 0,-1 0 15,1 0-15,0 0 16,42 0 31,0 0-31,1 0-16,20 0 0,-21 0 15,0 0-15,0 0 0,22 0 16,-22 0-16,21 0 0,-21 0 0,22 0 15,-1 0-15,-21 0 0,22 0 16,-22 0-16,21 0 0,-21 0 0,0 0 16,1 0-16,-1 0 0,0 0 0,-42 0 31,0-21-15,-1 21-16,-20 0 0,21 0 15,-21 0-15,20 0 0,-20 0 16,21 0-16,-21 0 0,20 0 0,-20 0 15,21 0-15,0 0 0,0 0 16,-1 0-16,1 0 0,0 0 16,42 0 46,0 0-62,1 0 16</inkml:trace>
  <inkml:trace contextRef="#ctx0" brushRef="#br0" timeOffset="19042.27">10626 6329 0,'-22'0'63,"44"0"77,-1 0-140,0 0 0,0 0 16,0 0-16,0 0 16,1 0-16,-1 0 0,0 0 15,0 0-15,0 0 0,0 0 16,1 0-16,-1 0 15,0 0-15,0 0 0,0 0 0,0 0 16,1 0-16,-1 0 16,0 0-16,0 0 15,0 0-15,0 0 0,1 0 0,-1 0 0,0 0 16,0 0-16,0 0 16,0 0-16,1 0 0,-1 0 0,0 0 15,0 0-15,0 0 0,0 0 16,1 0-16,-1 0 0,0 0 15,0 0-15,0 0 0,0 0 16,1 0-16,-1 0 0,0 0 16,0 0-16,0 0 0,0 0 15,1 0-15,-1 0 0,0 0 0,0 0 16,0 0-16,0 0 16,1 0-16,-1 0 0,0 0 0,0 0 0,0 0 15,0 0-15,1 0 16,-1 0-16,0 0 0,0 0 15,0 0-15,0 0 0,1 0 0,-1 0 16,0 0-16,21 0 16,1 0-16,-22 0 0,0 0 15,0 0-15,0 0 0,0 0 0,1 0 16,-1 0-16,0 0 0,0 0 16,0 0-16,0 0 0,1 0 0,-1 0 15,0 0-15,0 0 0,21 0 0,-20 0 16,-1 0-16,0 0 15,0 0-15,0 0 0,0 0 16,1 0-16,-1 0 0,0 0 0,0 0 16,0 0-16,0 0 0,1 0 15,-1 0-15,0 0 0,0 0 0,0 0 16,0 0-16,1 0 0,20 0 0,-21 0 16,0 0-16,0 0 0,1 0 15,-1 0-15,0 0 0,21 0 0,-21 0 16,1 0-16,-1 0 0,0 0 15,0 0-15,0 0 0,0 0 0,22 0 16,-22 0-16,0 0 0,0 0 0,22 0 16,-22 0-16,0 0 0,0 0 15,0 0-15,0 0 0,1 0 0,-1 0 16,21 0-16,-21 0 0,0 0 16,1 0-16,-1 0 15,0 0-15,0 0 0,0 0 0,0 0 16,1 0-16,-1 0 0,0 0 15,0 0-15,0-21 0,0 21 0,1 0 16,20 0-16,-21 0 0,0 0 0,0 0 16,1 0-16,-1 0 0,0 0 15,0 0-15,0 0 0,22 0 0,-22 0 16,0 0-16,0 0 0,0 0 0,0 0 16,1 0-16,-1 0 15,0 0-15,0-21 0,0 21 16,0 0-16,1 0 0,-1 0 0,0 0 15,0 0-15,0 0 0,0 0 16,1 0-16,-1 0 0,0 0 16,0 0-16,0 0 15,0 0-15,1 0 16,-1 0-16,0 0 16,0 0-1,0 0-15,0 0 16,1 0-1,-1 0 1,0 0 0,0 0-1,0 0 1,-42 0 93,0 0-93,0 0-16,0 0 0,-1 0 0,1 0 16</inkml:trace>
  <inkml:trace contextRef="#ctx0" brushRef="#br0" timeOffset="25230.91">16616 6350 0,'-21'0'15,"21"21"-15,-22-21 0,1 0 32,0 0-17,0 0-15,0 0 0,0 0 16,-1 0-16,-20 0 15,21-21-15,0 21 0,-22 0 0,22 0 16,0 0-16,0 0 0,0 0 16,0 0-16,-1-21 0,1 21 0,0 0 15,0 0-15,0 0 16,0 0 0,42 21 93,0-21-109,0 0 16,0 0-16,0 0 0,1 0 15,20 0-15,-21 0 0,21 0 16,-20 0-16,20 0 0,0 0 0,-21 0 15,22 0-15,-1 0 0,0 0 16,1 0-16,-1 0 0,-21 0 0,22 0 16,-1 0-16,-21 21 0,21-21 15,1 0-15,-1 0 0,0 0 16,1 0-16,-1 0 0,0 0 0,22 0 16,-22 21-16,22-21 0,-22 0 15,22 0-15,-22 0 0,21 0 0,-20 22 16,-1-22-16,22 0 0,-22 0 15,0 0-15,1 0 0,-1 21 0,-21-21 16,21 0-16,1 0 0,-22 0 0,21 0 16,1 0-16,-22 0 0,21 0 15,0 0-15,1 0 0,-1 0 0,0 0 16,1 0-16,-1 0 0,0 0 16,1 0-16,-1 0 0,0 0 15,1 0-15,20 0 0,-20 0 0,-1-21 16,0 21-16,22 0 0,-22 0 15,0 0-15,1 0 0,-1 0 0,0 0 16,1-22-16,-1 22 0,0 0 16,1 0-16,-1 0 0,22 0 0,-22 0 15,0 0-15,1 0 0,20 0 16,-21 0-16,22 0 0,-22 0 0,22 0 16,-22 0-16,0 0 0,22 0 15,-22 22-15,1-22 0,-1 0 0,0 0 16,1 21-16,-1-21 0,-21 0 0,21 0 15,1 21-15,-22-21 16,21 0-16,1 0 0,-22 0 0,21 21 16,-21-21-16,22 0 0,-1 0 15,-21 0-15,21 0 0,1 0 0,-22 0 16,21 0-16,1 0 0,-1 0 0,0 0 16,-21 0-16,22 0 0,-1 0 15,-21 0-15,22 0 0,-1 0 0,-21-21 16,21 21-16,-20 0 0,-1 0 15,0 0-15,21-21 0,-21 21 0,1 0 16,-1 0-16,0 0 0,21 0 16,-21-21-16,1 21 0,-1 0 0,0 0 15,0 0-15,0 0 0,0 0 16,1 0-16,-1 0 16,0 0-16,0 0 0,0 0 15,0 0 1,-21 21 15,0-42 63,0-1-79,-21 22 1</inkml:trace>
  <inkml:trace contextRef="#ctx0" brushRef="#br0" timeOffset="25399.82">21421 6435 0,'0'0'0,"0"21"15,0 0 1,-22-21-16,22 21 15,-21-21 17,0 0-17,0 0-15</inkml:trace>
  <inkml:trace contextRef="#ctx0" brushRef="#br0" timeOffset="27463.23">2138 7049 0,'0'0'0,"-21"0"15,21-22-15,-22 1 16,1 21-16,0 0 31,0 0-31,0 0 16,21 21-16,0 1 0,0-1 16,0 21-16,0-21 0,0 0 15,0 22-15,0-22 0,0 0 16,0 21-16,21-20 0,-21-1 0,21 0 15,0 0-15,0 0 0,1-21 16,20 0-16,-21 0 0,21 0 0,1 0 16,-1 0-16,0 0 0,1 0 15,-22-21-15,21 0 0,1-21 16,-1 20-16,-21 1 0,21-21 0,-20 21 16,-1 0-16,0-22 0,0 22 15,-21 0-15,21-21 0,-21 20 0,0 1 16,0 0-16,0 0 0,0 0 15,0 0-15,0-1 0,-21 22 16,0 0-16,0 0 16,0 0-1,21 22-15,-22-1 0,22 21 16,-21-21-16,21 22 0,0-1 0,0 0 16,0 22-16,0-22 0,0 22 15,-21-1-15,21 1 0,0-22 16,0 21-16,0 1 0,0-22 15,0 22-15,0-22 0,0 0 0,0 1 16,0-1-16,0 0 0,0-20 16,0 20-16,0-21 0,0 0 0,0 0 15,0 1-15,-21-22 16,0 0-16,0 0 16,-1 0-16,1 0 0,0-22 15,-21 1-15,21-21 0,-22 21 0,22 0 16,-21-1-16,21-20 0,-22 21 15,22 0-15,0 0 0,0-1 0,0 1 16,-1 0-16,1 21 16,0 0-1,21 21-15,0 0 0,0 1 16,0-1-16,0 0 0,0 0 16,0 0-16,0 0 0,0 22 0,21-22 15,0 0-15,1 0 0,-1 0 16,21 1-16,0-1 0,-20-21 0,20 0 15,0 0-15,22 0 0,-22 0 16,0 0-16,22 0 0,-22-21 0,1-1 16,20 1-16,-21 0 15,1 0-15,-1 0 0,0-22 0,1 22 0,-22-21 16,0 21-16,0-22 0,0 22 16,1 0-16,-22 0 0,21 0 15,-21 0-15,0-1 0,0 1 0,0 0 16,-21 42 15,-1 0-15,22 1-16,0-1 0,0 0 15,0 0-15,-21 0 0,21 0 0,-21 1 16,21-1-16,-21 0 0,21 0 16,0 21-16,0-20 0,0-1 15,0 0-15,0-42 47,0 0-47,0-1 0,0 1 0,0 0 16,21-21-16,0 21 0,-21-1 0,21-20 15,1 0-15,-22 21 0,21-22 16,0 22-16,0-21 0,0 21 0,0-1 16,1 1-16,-1 0 0,0 21 15,21 0-15,-21 0 0,1 0 0,20 0 16,-21 21-16,0 0 0,0 22 15,1-22-15,-1 21 0,0-21 16,-21 22-16,21-22 0,-21 21 0,0 1 16,0-1-16,0-21 0,-21 21 15,0-20-15,0 20 0,21-21 0,-22 0 16,1 0-16,21 1 0,0-1 16,0 0-16,-21-21 0,21-21 31,0 0-31,21-22 15</inkml:trace>
  <inkml:trace contextRef="#ctx0" brushRef="#br0" timeOffset="27883.99">5165 7133 0,'0'0'0,"0"-21"16,0-64-1,-22 85 1,22 22 0,0-1-16,-21 21 15,21 0-15,-21 1 0,21 20 0,-21-20 16,0 20-16,21 1 0,-21-22 0,-1 21 16,1-20-16,21 20 0,-21-20 15,0-1-15,0 0 0,21 1 0,0-22 16,-21 21-16,21-21 0,0 0 15,0 1-15,0-1 0,0-42 32,21-1-17</inkml:trace>
  <inkml:trace contextRef="#ctx0" brushRef="#br0" timeOffset="28631.56">5419 7006 0,'0'0'16,"0"-21"-16,0 42 16,0 0-1,-22 22-15,22-22 0,-21 21 0,0 22 16,21-22-16,-21 22 16,0-1-16,21 1 0,-21-1 0,21-21 15,0 22-15,-22-22 0,1 1 16,21-1-16,-21 0 0,21 1 0,0-22 15,0 21-15,0-21 0,0 0 0,0 1 16,0-44 15,0 1-31,0 0 0,0 0 16,0 0-16,0-22 0,0 22 16,0-21-16,21 21 0,0-22 0,1 1 15,-22 21-15,21-21 0,0-1 16,0 22-16,0 0 0,0 0 15,1 0-15,-1 21 0,0 0 0,0 0 16,0 21-16,0 0 16,-21 0-16,0 21 0,0-20 0,0 20 15,0 0-15,0-21 0,0 22 0,0-22 16,0 21-16,0 1 0,0-22 16,0 21-16,0-21 0,0 22 0,0-22 15,22 0-15,-1 21 0,0-42 0,0 21 16,0 1-16,0-22 0,1 0 15,-1 0-15,21 0 0,0 0 0,1 0 16,-22-22-16,21 1 0,1 0 16,-1 0-16,0 0 0,1 0 15,-22-1-15,21-20 0,-21 21 0,0-21 16,1 20-16,-1-20 0,0 0 0,-21 21 16,0-22-16,0 22 0,0-21 15,0 21-15,0-1 0,0 1 0,0 0 16,-21 21-1,21 21-15,-21 0 0,-1 1 16,1-1-16,0 21 0,0-21 0,21 22 16,0-22-16,-21 21 0,21 0 15,0-20-15,0 20 0,0-21 16,0 21-16,0-20 0,0-1 0,0 0 16,21 0-16,0 0 0,0 0 15,22-21-15,-22 0 0,0 0 0,0 0 16,21 0-16,-20-21 0,20 21 0,-21-21 15,21 0-15,-20 0 0,20 0 16,-21-1-16,0 1 0,0-21 0,-21 21 16,0-22-16,22 22 0,-22-21 0</inkml:trace>
  <inkml:trace contextRef="#ctx0" brushRef="#br0" timeOffset="28848.01">4847 7408 0,'0'0'15,"-42"22"-15,21-1 0,-1-21 0,22 21 16,22-21 0,-1 0-16,0 0 0,21 0 0,1 0 15,-1 0-15,0 0 0,1-21 0,20 21 16,1-21-16,-22-1 0,21 1 15,1 21-15,21-21 0</inkml:trace>
  <inkml:trace contextRef="#ctx0" brushRef="#br0" timeOffset="29571.51">7768 7324 0,'0'0'0,"0"-148"15,0 105 1,0 22-16,0 0 0,0 0 0,0 0 16,0-1-16,0 1 15,0 42 1,0 1 0,0-1-16,0 0 0,0 21 15,0 1-15,0-1 0,0 0 0,0 22 0,0-22 16,0 0-16,0 1 15,0 20-15,-21-20 0,21-1 0,-21 0 16,21 1-16,0-22 0,-21 21 0,-1-21 16,1 22-16,21-22 0,0 0 15,0 0-15,-21-21 0,21-21 32,0 0-17,0 0-15,0-22 0,0 22 16,21 0-16,0 0 0,1-22 15,-22 22-15,42 0 0,-21-21 0,0 21 16,22-1-16,-1 1 0,0 0 16,1 0-16,-1 21 0,0 0 15,1 0-15,-1 0 0,0 0 0,1 21 16,-22 0-16,21 0 0,-21 1 0,0-1 16,1 21-16,-22-21 0,0 22 15,0-22-15,0 21 0,0-21 0,-22 22 16,-20-22-16,21 21 0,-21 0 0,20-20 15,-20-1-15,0 21 0,-1-21 16,1 0-16,0 1 0,-1-1 0,22-21 16,0 0-16,0 0 0,0 0 15,0 0-15,21-21 16,0-1-16,0 1 0,0 0 16,21 0-16,0 0 0,21 0 0,-21-1 15,22 1-15,-22-21 0,21 21 16</inkml:trace>
  <inkml:trace contextRef="#ctx0" brushRef="#br0" timeOffset="29963.77">8403 7578 0,'0'-43'32,"0"22"-32,21 21 15,-21-21-15,21 0 0,1 21 16,-1-21-16,0 21 0,0 0 15,21 0-15,-20 0 0,20 0 0,0 0 16,1 0-16,-1 0 0,0 21 0,1 0 16,-1 0-16,0 0 0,-21 1 15,22 20-15,-22-21 0,0 0 0,0 22 16,-21-22-16,0 0 0,0 0 0,0 21 16,0-20-16,-21-1 0,0 0 15,0 0-15,0 0 0,-1-21 0,1 21 16,0-21-16,0 0 0,0 0 15,0 0-15,21-21 16,0 0-16,0 0 16,0 0-16,0 0 0,0-22 0,0 22 15,0 0-15,21-21 0,-21 20 16,21-20-16,0 21 0,0 0 0,0 0 16,1-22-16,-1 22 0,21 21 15,-21-21-15,0 0 0,22 0 0,-22 21 16,0-22-16,21 22 0,-20 0 0,-1 0 15</inkml:trace>
  <inkml:trace contextRef="#ctx0" brushRef="#br0" timeOffset="30408.57">9588 7387 0,'-21'43'31,"0"-22"-31,0 0 0,0 0 0,21 0 15,-21 0-15,-1 22 0,1-22 0,0 0 16,0 0-16,21 22 0,0-22 16,-21 0-16,21 0 0,0 0 0,0 0 15,0 1-15,0-1 0,0 0 0,0 0 16,0 0-16,21-21 0,0 21 16,0-21-16,0 0 0,1 0 15,20 0-15,-21 0 0,0 0 0,22 0 16,-22-21-16,21 21 0,-21-21 0,22 0 15,-22 0-15,21 0 0,-21-1 16,22 1-16,-22-21 0,0 21 0,-21-22 16,0 1-16,0 0 0,0-1 15,0 1-15,0 0 0,0-1 0,-21 1 16,-22 21-16,22 0 0,0 0 0,0-1 16,-21 22-16,-1 0 0,22 0 15,-21 0-15,21 22 0,-22-1 0,22 0 16,-21 0-16,21 21 0,-1-20 15,1 20-15,21 0 0,-21-21 16,21 22-16,0-22 0,0 0 0,0 21 16,0-20-16,0-1 0,0 0 0,21 0 15,0-21-15,1 0 0,20 21 16,-21-21-16,21 0 0</inkml:trace>
  <inkml:trace contextRef="#ctx0" brushRef="#br0" timeOffset="30991.81">10372 7408 0,'0'0'0,"21"-21"16,-21 42 15,0 1-31,-21-1 0,-1 0 0,22 21 16,-21-21-16,0 22 0,0-22 0,21 0 15,-21 21-15,0-20 0,-1 20 16,22-21-16,0 0 0,0 0 0,-21 1 15,21-1-15,0 0 0,0 0 16,21-21 0,1 0-16,-1-21 15,0 21-15,0-21 0,0 0 0,0-1 16,22 1-16,-43-21 0,21 21 16,0 0-16,0-1 0,0-20 0,1 21 15,-1 21-15,-21-21 0,0 0 16,21 21-16,-21 21 15,0 0 1,0 0-16,0 0 0,0 0 0,0 1 16,0-1-16,0 0 0,0 0 0,0 0 15,0 0-15,0 1 0,0-1 16,21 0-16,-21 0 0,21-21 16,0 21-16,1-21 0,-1 0 0,0 0 15,0 0-15,0 0 0,0 0 16,1-21-16,-1 0 0,21 0 0,-21 0 15,0-1-15,1 1 0,-1-21 0,0 21 16,0-22-16,-21 1 16,0 0-16,21-1 0,-21 22 0,0-21 15,0 0-15,0 20 0,0 1 0,0 0 16,-21 0-16,0 21 16,0 0-16,0 0 0,-1 0 0,1 0 15,21 21-15,0 0 0,-21-21 0,21 21 16,0 1-16,0-1 0,0 0 15,0 0-15,21-21 0,0 0 16,-21 21-16,22-21 0,-1 0 16</inkml:trace>
  <inkml:trace contextRef="#ctx0" brushRef="#br0" timeOffset="31363.6">11515 7430 0,'0'0'0,"21"0"16,-21-43-1,-21 43 1,-1 0-16,1 0 0,0 0 0,-21 0 16,21 0-16,-22 21 0,22-21 0,-21 22 15,21-1-15,-1 0 0,1-21 16,0 21-16,21 0 0,0 0 0,0 1 16,0-1-16,0 0 0,21 0 15,0-21-15,1 21 0,-1 0 16,0-21-16,0 22 0,0-1 15,0-21-15,1 21 0,-1-21 0,-21 21 16,0 0-16,0 0 16,-21 1-16,-1-22 15,1 0-15,-21 21 0,21-21 0,-22 0 16,1 0-16,0 0 0,-1 21 0,1-21 16,0 0-16,21 0 0,-22 0 15,22 0-15,42 0 31,22 0-15,-22-21-16,0 0 0,21 21 0</inkml:trace>
  <inkml:trace contextRef="#ctx0" brushRef="#br0" timeOffset="31715.64">11811 7641 0,'42'0'16,"-21"-21"-16,1 21 15,-22-21-15,21 21 0,0-21 0,21 0 0,-21 21 16,1-22-16,-1 1 0,0 0 16,0 0-16,0 0 0,0 0 15,-21-1-15,0 1 0,0 0 0,-21 21 16,0 0-1,0 0-15,-21 21 0,20 0 16,-20 1-16,21-1 0,0 0 0,-22 21 16,22-21-16,0 22 0,0-22 0,0 21 15,0-21-15,21 1 0,0 20 16,0-21-16,0 0 0,0 0 0,0 1 16,21-22-16,0 21 0,0-21 0,0 0 15,22 0-15,-22 0 0,21 0 16,0 0-16,1 0 0,-1 0 15,0 0-15</inkml:trace>
  <inkml:trace contextRef="#ctx0" brushRef="#br0" timeOffset="32083.98">12467 7557 0,'0'0'0,"0"-43"0,0 22 0,0-21 16,0 21-16,0-1 0,0 1 15,0-21-15,0 21 0,21 0 0,0-1 16,-21 1-16,22 21 0,-1 0 15,0 0-15,0 0 16,21 0-16,-20 0 0,-1 21 0,21 22 16,-21-22-16,0 0 0,1 21 0,-1 1 15,0-22-15,-21 21 0,0 1 16,0-22-16,0 21 0,0-21 0,0 0 16,-21 22-16,0-22 0,-1 0 0,22 0 15,-21 0-15,0-21 0,0 22 16,0-22-16,0 0 15,21-22 1,0 1 0,0 0-16,0 0 0,21 0 0,0 0 15,0-1-15,0-20 0,0 0 16,1 21-16,20-22 0,-21 1 16,0 0-16,0 20 0,22-20 0,-22 21 15,0-21-15,0 20 0,0 1 0,1 0 16,-1 0-16</inkml:trace>
  <inkml:trace contextRef="#ctx0" brushRef="#br0" timeOffset="32415.79">14139 7641 0,'0'0'0,"-21"0"0,42 0 31,0 0-15,1-21-16,-1 21 0,0 0 16</inkml:trace>
  <inkml:trace contextRef="#ctx0" brushRef="#br0" timeOffset="33292.11">14266 7620 0,'0'0'0,"0"21"31,21-21 0,1 0-31,-1-21 16,0 21-16,0-21 0,21 0 16,-20 0-16,-1-1 0,21 1 15,0 0-15,-20-21 0,20-1 0,-21 1 16,21 0-16,-20-1 0,20 1 0,-21 0 15,-21-1-15,21 1 0,-21 0 16,0-1-16,0 22 0,0-21 0,0 21 16,0 0-16,0-1 15,-21 22-15,0 0 0,0 0 16,0 22-16,-1-1 0,1 21 16,0-21-16,21 22 15,-21 20-15,0 1 0,0-1 0,21 1 16,-22-1-16,1 22 0,-21-22 0,21 1 15,0 20-15,-1 1 0,-20 0 16,21-1-16,-21 1 0,-1 21 0,1 0 16,21-22-16,-22 22 0,1 0 0,0 21 15,-1-21-15,22 21 0,-21 0 16,0-21-16,20 21 0,1-21 0,0 21 16,0-43-16,21 22 0,-21-21 0,21-22 15,0 1-15,0-22 0,0 0 0,21 1 16,0-22-16,0 0 0,0-21 15,1 0-15,-1 0 0,0 0 16,21-21-16,1-21 0,-1 20 0,0-41 16,22 21-16,-1-22 0,1 1 0,-1-22 15,1 21-15,-1-20 0,1-1 16,-22 0-16,22-20 0,-22 20 0,21-21 16,-20 0-16,-22 22 0,0-1 0,-21 0 15,0 1-15,0-1 0,-21 0 0,0 1 16,0 20-16,-22-21 0,1 22 15,-22 21-15,1-1 0,-1 1 0,1 21 16,-1 0-16,-20-1 0,20 1 0,22 21 16,-22 0-16,43 0 0,-21 0 15,21 0-15,0 0 0,21 21 16,21-21 0,0 0-16,21 0 15,-21 0-15,22 0 0,-1-21 0,0 0 16,22 0-16,-22 0 0,22 0 0,-22-1 15,0 1-15,22-21 0,-22 0 16,1 20-16,-1-20 0,-21 21 0,21 0 16,-20-22-16,-1 22 0,-21 0 15,0 0-15,0 0 16,0 42 0,0 0-16,0 0 15,-21 0-15,-1 1 16,22 20-16,0-21 0,0 0 15,0 0-15,-21 1 0,21-1 16,0 0-16,0-42 47,21 0-47,-21-1 0,22 1 16</inkml:trace>
  <inkml:trace contextRef="#ctx0" brushRef="#br0" timeOffset="33456.01">14944 7303 0,'0'0'0,"0"-22"16,0 44 31,0-1-32,21-21 1,0 21-16</inkml:trace>
  <inkml:trace contextRef="#ctx0" brushRef="#br0" timeOffset="33851.79">15176 7451 0,'0'0'0,"0"21"0,0 0 0,-21 0 16,21 0-16,0 1 0,-21 20 0,0-21 15,21 0-15,-21 0 0,21 1 16,0-1-16,-21 0 0,21 0 0,-22 0 15,22 0-15,-21-21 32,21-21-17,0 0-15,0 0 16,21 0-16,1 0 0,-1-22 16,0 1-16,0 21 0,0-22 0,22 1 15,-22 21-15,0-21 0,21 20 16,1 1-16,-22 0 0,21 21 15,-21 0-15,22 0 0,-1 0 0,-21 21 16,0 0-16,22 1 0,-22-1 0,0 0 16,-21 21-16,0-21 0,0 22 15,0-22-15,0 21 0,0-21 0,0 1 16,0 20-16,0-21 0,-21 0 16,21 0-16,0 1 0,-21-1 15,21 0-15,0 0 16,21-21-1,0 0-15,0-21 16</inkml:trace>
  <inkml:trace contextRef="#ctx0" brushRef="#br0" timeOffset="35579.96">16404 7472 0,'0'0'0,"0"-21"0,0 0 16,0-1-16,0 1 0,0 0 0,-42 0 15,21 0-15,-1 0 0,1 21 0,-21-22 16,21 22-16,0 0 16,-22 0-16,1 0 0,21 0 0,-22 0 15,22 22-15,-21-1 0,21 21 0,-22-21 16,22 22-16,0-22 0,-21 21 16,21 0-16,-1 1 0,22-22 0,-21 21 15,21 1-15,-21-22 0,21 21 16,0-21-16,0 0 0,0 1 0,0-1 15,21 0-15,0-21 0,1 21 0,-1-21 16,0 0-16,21 0 0,-21 0 16,22 0-16,-1-21 0,-21 21 0,22-21 15,-1 0-15,0-1 0,1-20 0,-22 21 16,21-21-16,0-1 0,1 1 16,-22 0-16,21-22 0,1 22 15,-22-22-15,0 1 0,21-1 0,-21 22 16,1-22-16,-1 22 0,-21 21 15,0-21-15,0 20 0,0 1 0,0 0 16,-21 21 0,-1 0-16,1 21 0,0 0 15,0 1-15,0 20 0,-22 0 0,22 22 16,0-22-16,0 22 0,0-1 16,0 1-16,-1-22 0,22 21 0,0-20 15,0-1-15,0 0 0,0 1 0,0-1 16,0-21-16,0 0 15,22 22-15,-1-22 0,21-21 0,-21 21 16,0-21-16,22 0 0,-22 0 0,21 0 16,1 0-16,-22 0 0,21-21 15,0 21-15,-20-21 0,20 0 0,-21-1 16,0 1-16,22 0 0,-22 0 0,0 0 16,0-22-16,0 22 0,-21 0 15,21 0-15,-21 0 0,22 0 0,-22-1 16,0 1-16,0 42 47,0 1-47,-22-22 0,22 21 15,-21 0-15,21 0 0,0 0 16,0 0-16,0 1 0,0-1 0,0 0 16,0 0-16,0 0 0,0 0 15,0 1-15,0-1 0,21-21 16,1 0-16,-1 21 0,0-21 0,0 0 15,0 0-15,22 0 0,-22 0 16,21 0-16,0 0 0,-20-21 0,20 0 16,0 21-16,-21-22 0,22 1 0,-1 0 15,-21 0-15,22 0 0,-22-22 16,0 22-16,0 0 0,0 0 0,0 0 16,1 0-16,-1 21 0,-21-22 0,0 1 15,0 42 16,0 1-31,-21-1 0,-1 0 16,1 0-16,0 0 0,21 0 16,-21 1-16,0-1 0,0 0 0,-1 0 15,22 0-15,-21 0 0,0 1 16,21-1-16,-21-21 0,0 21 16,0-21-1,21-21 16,0 0-31,21-1 0,0 1 0,0 0 16,0 0-16,0 0 16,1 0-16,-1-22 0,0 22 0,0 0 15,0 0-15,0 21 0,1-21 0,-1-1 16,0 22-16,0 0 0,0 0 16,0 0-16,-21 22 15,0-1-15,0 0 0,0 0 0,0 0 16,0 0-16,0 1 0,0-1 15,22 0-15,-22 0 0,21-21 0,0 21 16,0 0-16,-21 1 0,21-22 16,0 21-16,22-21 0,-22 0 15,21 0-15,1 0 0,-1 0 0,0 0 0,22 0 16,-1 0-16,1 0 0,-1 0 16,-20-21-16,20-1 0,1 1 15,-22 0-15,21 0 0,-20 0 0,-22-22 16,21 22-16,-21-21 0,1 21 0,-1-22 15,-21 22-15,0-21 0,0 21 16,-21 0-16,-1-1 0,-20 22 0,21 0 16,-21 0-16,-1 0 0,1 0 0,-22 0 15,22 22-15,0-1 0,-1 0 16,1 0-16,0 21 0,21-20 16,-1-1-16,-20 0 0,42 0 0,0 21 15,0-20-15,0-1 16,0 0-16,21 0 0,0-21 0,1 0 15,20 0-15,-21 0 0,21 0 16,1 0-16,-22 0 0,21 0 0,-21 0 16,22 0-16,-22 0 0,0-21 0,0 21 15,0-21-15,1 21 0,-1 0 16,-21 21 0,0 0-16,-21-21 15,-1 21-15,1 22 0,21-22 16,-21 21-16,0 0 0,0 1 0,21-1 15,0 22-15,-21-1 0,-1 1 16,1-1-16,21 1 0,0-1 0,-21 22 16,21-22-16,-21 22 0,0 0 15,21-1-15,0 1 0,-21 0 0,21-1 16,-22-20-16,1 20 0,0-20 0,0-1 16,0 1-16,0-1 0,-1 1 15,-20-22-15,0 1 0,-1-1 0,1 0 16,0-21-16,-1 1 0,-20-1 0,-1 0 15,22-21-15,-21 0 0,20 0 0,-20 0 16,20-21-16,-20 0 0,21-1 16,-1 1-16,1-21 0,0 0 0,20-1 15,-20 1-15,21 0 0,0-22 16,0 22-16,21-22 0,0 1 0,0-1 16,0 1-16,21-1 0,0 1 15,0-1-15,0 1 0,0-1 0,1 22 16,-1-22-16,0 1 0</inkml:trace>
  <inkml:trace contextRef="#ctx0" brushRef="#br0" timeOffset="35783.85">17272 7281 0,'0'0'0,"-21"-21"0,0 21 0,-1 0 0,1-21 15,42 21 32,1 0-47,-1 0 16,0 0-16,0 0 0</inkml:trace>
  <inkml:trace contextRef="#ctx0" brushRef="#br0" timeOffset="36164.16">19960 6922 0,'0'0'0,"0"-22"0,21-83 31,-21 126-15,0 21-16,0-21 16,0 22-16,0-1 0,0 21 15,-21 1-15,0-1 0,0 1 0,0-1 16,-1 1-16,1-1 0,0-20 15,0 20-15,0-20 0,21-1 0,-21 0 16,21 1-16,-22-22 0,22 0 0,0 0 16,0 0-16,0-42 31,0 0-31</inkml:trace>
  <inkml:trace contextRef="#ctx0" brushRef="#br0" timeOffset="36931.72">19516 7303 0,'0'0'16,"-22"-22"-16,1 1 0,42 21 31,1 0-31,20 0 0,0 0 16,1 0-16,20 0 0,1-21 0,-1 21 16,22 0-16,-22-21 0,22 0 0,0 21 15,-1-21-15,-20-1 0,20 1 16,-20 21-16,-22-21 0,1-21 0,-1 21 15,0-1-15,-21 1 0,-21 0 16,0 0-16,0-21 0,0 20 16,0 1-16,0 0 0,-21 21 0,0-21 15,0 21-15,0 0 16,0 0-16,-1 0 0,1 21 0,0 0 16,0 0-16,0 1 0,0 20 0,21 0 15,-22 1-15,1-1 0,0 0 16,0 22-16,0-22 0,0 0 0,-1 22 15,1-22-15,21 1 0,-21-1 16,0 0-16,0 1 0,21-22 16,0 0-16,0 0 0,0 0 0,0 0 0,-21 1 15,42-44 17,0 22-32,-21-21 0,21 0 15,0-21-15,22 21 0,-22-22 16,21 1-16,-21 0 0,22-1 0,-1 1 15,0 21-15,1-22 0,-1 22 16,0 0-16,-21 0 0,1 21 0,-1 0 16,0 0-16,-21 21 0,21 0 0,-21 0 15,0 1-15,0 20 0,0-21 16,0 21-16,0 1 0,0-22 0,-21 21 16,21-21-16,0 22 0,0-22 15,0 21-15,0-21 0,0 1 16,21-1-16,0 0 0,0-21 0,22 21 15,-22-21-15,21 0 0,1 0 0,-1 0 16,0 0-16,1 0 0,-1 0 16,0 0-16,1-21 0,-1 0 0,0 0 15,22-1-15,-22-20 0,-21 21 16,22-21-16,-22-1 0,21 1 0,-21-22 16,-21 22-16,0 0 0,21-1 0,-21 1 15,0 21-15,0 0 0,-21 0 16,0-1-16,0 22 0,0 0 0,-22 0 15,22 22-15,-21 20 0,21-21 16,0 21-16,-22 1 0,22-1 16,21 0-16,0 1 0,0-1 0,0 0 15,0-20-15,0 20 0,21-21 16,0 0-16,22 0 0,-22 1 0,21-22 16,22 0-16,-22 0 0,22 0 0,-1 0 15</inkml:trace>
  <inkml:trace contextRef="#ctx0" brushRef="#br0" timeOffset="37607.87">23050 6964 0,'22'21'31,"-1"-21"-31,0 0 0,21 0 16,-21-21-16,22 0 0,20 21 15,-20-21-15,20-1 0,-21 1 0,22 0 16,-22 0-16,22 0 0,-22 0 15,-21-22-15,22 22 0,-22 0 0,-21-21 16,0 20-16,0 1 0,0 0 16,-43 21-16,22 0 0,-21 0 0,0 0 15,-22 0-15,22 0 0,-22 21 16,1 0-16,20 1 0,1-1 0,-21 21 16,20-21-16,1 22 0,21-22 15,-22 21-15,22-21 0,0 22 0,21-22 16,0 21-16,0-21 0,0 0 15,0 1-15,42 20 0,-20-21 0,-1 0 16,21-21-16,0 21 0,1 1 16,-1-22-16,0 0 0,1 0 0,-1 0 15,22 0-15,-22 0 0,-21 0 16,21 0-16,-20 0 0,-1 0 0,-42 0 31,-22 0-31,22 0 0,-21 0 0,-22 21 16,22 0-16,-22 0 0,1 0 0,21 0 15,-22 1-15,22 20 0,-22 0 16,22-21-16,0 22 0,-1-1 0,22-21 16,0 22-16,0-22 15,21 21-15,0-21 0,0 0 0,0 1 0,21-1 16,0 0-16,21 0 0,-20-21 16,20 0-16,21 0 0,-20 0 15,20 0-15,1 0 0,-1 0 0,1-21 16,20 0-16,1-22 0,0 22 0,-1-21 15,22 0-15,-21-22 0,-22 22 16,22-22-16</inkml:trace>
  <inkml:trace contextRef="#ctx0" brushRef="#br0" timeOffset="37847.72">24532 6519 0,'0'-42'0,"0"84"0,-21-105 0,0 42 15,0 0-15,-1 21 0,1 0 0,0 21 16,0 21-16,-21 0 0,20 1 15,1-1-15,-21 22 0,21-1 16,-22 1-16,22-1 0,0 1 0,-21-1 16,21 1-16,-1-1 0,-20 1 15,21-1-15,0 1 0,0-1 0,-1-21 16,1 1-16,21-1 0,0 0 0,0 1 16,0-22-16,0 0 0,0 0 15,0 0-15,21-21 0,1 0 16,-1 0-16,21 0 0,-21 0 0,0-21 15,22 0-15</inkml:trace>
  <inkml:trace contextRef="#ctx0" brushRef="#br0" timeOffset="39631.98">24320 7408 0,'22'0'47,"-1"0"-32,0 0-15,0 0 16,21-21-16,-20 21 0,-1-21 16,21 0-16,-21 21 0,22-21 0,-22 0 0,0-1 15,0 1-15,0 0 16,-21 0-16,0 0 0,0 0 0,0-1 16,-21 22-16,0 0 15,-21 0-15,20 0 0,-20 22 16,0-1-16,21 0 0,-22 0 0,22 21 15,-21-20-15,21 20 0,-1 0 0,1-21 16,0 22-16,21-22 0,-21 0 16,21 0-16,0 22 0,0-22 0,21 0 15,0 0-15,0-21 16,22 0-16,-22 21 0,21-21 0,1 0 16,-1 0-16,21 0 0,-20 0 0,20-21 15,-20 21-15,20-21 16,-21 0-16,22 0 0,-22-22 0,1 22 15,-22-21-15,21-1 0,0 1 0,-20 0 16,-1 21-16,0-22 0,0 22 16,-21 0-16,0 0 0,0 0 0,0 42 31,0 0-31,0 0 0,-21 0 16,21 22-16,0-22 0,0 21 0,-21-21 15,21 22-15,-21-22 0,21 0 16,0 21-16,-22-21 0,22 1 0,0-1 15,0 0-15,0 0 0,-21 0 16,21-42 15,0 0-15,0 0-16,0 0 0,0-1 16,21 1-16,1-21 0,-1 0 0,0-1 15,0 1-15,0 0 0,0-1 16,22 1-16,-22 21 0,0-22 0,21 22 15,-20 21-15,-1 0 0,0 0 0,0 0 16,0 0-16,-21 21 16,21 1-16,-21 20 0,22 0 0,-1-21 15,-21 22-15,0-1 0,21 0 16,-21-20-16,21 20 0,-21-21 16,0 21-16,0-20 0,0-1 0,0 0 15,0 0-15,0 0 16,0-42 15,0 0-31,0 0 0,0 0 16,0-1-16,21-20 0,0 21 0,1-21 15,20-1-15,-21 1 0,21-22 0,1 22 16,-1 0-16,22 21 0,-22-22 16,0 22-16,-21 0 0,22 21 15,-22 0-15,0 0 0,0 0 16,0 0-16,-21 21 0,22 0 0,-22 22 15,0-1-15,0 0 0,0 1 0,0-1 16,0 0-16,0 1 0,0-22 16,0 21-16,0 0 0,0-20 0,0 20 15,0-21-15,0 0 0,21 0 0,0 1 16,0-1-16,0-21 0,0 0 16,22 21-16,-22-21 0,21 0 0,1 0 15,-1 0-15,0 0 0,-21-21 0,22 0 16,-1 21-16,0-43 0,1 22 15,-1 0-15,0-21 0,1-1 0,-22 1 16,21 0-16,-21-22 16,1 22-16,-22-1 0,0 1 0,0 21 15,0 0-15,0 0 0,-22-1 0,1 22 16,-21 0-16,21 0 0,-22 22 16,22-1-16,-21 21 0,21-21 0,0 22 15,-1-22-15,1 21 0,21 0 0,0-20 16,0 20-16,0-21 0,0 21 15,0-20-15,0-1 0,21 0 0,1 0 16,-1 0-16,21 0 0,-21-21 16,22 0-16,-1 0 0,0 0 0,1 0 15,-1 0-15,21 0 0,-20-21 0,-1 0 16,0 0-16,1 0 16,-1-22-16,0 1 0,-20 0 0,20-1 15,-21 22-15,0-21 0,-21 21 0,0 0 16,-21 63-1,0-21 1,0 0-16,0 22 0,-1-22 16,1 21-16,0-21 0,0 22 0,0-22 15,0 0-15,21 0 0,0 0 0,-22 0 16,22 1-16,-21-1 0,42-21 47,1-21-47,-1-1 15,0 1-15,0 0 0,21 0 0,-20 0 16,20-22-16,0 1 0,-21 21 0,22-21 16,-22 20-16,0 1 0,0 0 15,0 0-15,-21 42 16,0 0-16,0 0 16,0 1-16,0 20 0,0-21 0,0 0 15,0 22-15,0-22 0,0 0 0,0 21 16,0-21-16,0 1 0,0-1 15,22-21-15,-1 21 0,0 0 16,0-21-16,0 0 0,0 0 0,22 0 16,-22 0-16,21 0 0,1 0 15,-1-21-15,0 0 0,1 0 0,-1-1 16,0-20-16,22 0 0,-22-1 0,0-20 16,1-1-16,-1-20 0,0 20 15,1 1-15,-1-22 0,-21 22 0,22-1 16,-22 22-16,0-22 0,0 43 15,-21-21-15,0 21 0,0-1 0,0 1 16,-21 21-16,0 21 16,0 1-16,-22-1 0,22 21 0,-21-21 15,-1 22-15,22-1 0,0 21 16,0-20-16,0 20 0,0-20 16,21 20-16,-22 1 0,22-22 0,0 0 15,0 22-15,0-22 0,0-21 16,22 22-16,-1-22 0,-21 0 0,21 0 15,0 0-15,0-21 0,0 0 0,1 0 16,-1 0-16,21 0 0,-21 0 16,0-21-16,1-21 0,-1 21 0</inkml:trace>
  <inkml:trace contextRef="#ctx0" brushRef="#br0" timeOffset="39811.87">28025 7112 0,'0'0'0,"-43"0"0,1 0 16,21 0-16,0 0 0,-1 0 0,44 0 31,-1 0-31,21 0 16,0 0-16,22 0 0,-1 0 0,-20 0 16,20-21-16,1 21 0,-22-21 15,22 21-15</inkml:trace>
  <inkml:trace contextRef="#ctx0" brushRef="#br0" timeOffset="40147.68">30501 6541 0,'0'0'16,"-21"-22"-16,0 22 16,0 0-16,21 22 15,-22-1-15,1 0 0,0 21 0,-21 1 16,21-1-16,-22 21 0,1-20 16,0 20-16,-1 1 0,1-1 15,21 1-15,-22-1 0,22 1 0,-21-1 16,21 1-16,0-22 0,-1 22 0,22-22 15,-21-21-15,21 21 0,0-20 16,0-1-16,0 0 0,0 0 0,0-42 31,21 0-31,-21-22 0</inkml:trace>
  <inkml:trace contextRef="#ctx0" brushRef="#br0" timeOffset="40616.18">29972 6816 0,'0'0'0,"0"-64"15,21 1-15,0 20 0,0 1 16,-21 0-16,22-1 0,20 1 0,-21 21 16,0 0-16,22 21 0,-1 0 15,0 0-15,1 0 0,-1 0 0,21 21 16,-20 0-16,-1 21 0,0 1 16,-20-1-16,20 0 0,-21 1 0,-21-1 15,0 0-15,0 1 0,0-1 0,-42-21 16,-1 22-16,1-22 0,0 0 15,-22 21-15,1-42 0,-1 21 16,1 1-16,-1-22 0,1 0 16,-1 0-16,22 0 0,21 0 0,0 0 15,-1 0-15,22-22 16,43 22-16,-1 0 16,0-21-16,22 21 0,-1 0 0,1 0 15,-1 0-15,1 0 0,-1 0 16,1 0-16,-22 21 0,1 1 0,-1-1 15,0 21-15,-21-21 0,1 22 16,-1-22-16,-21 21 0,0 0 0,0 1 16,0-22-16,-21 21 0,-1-21 15,-20 1-15,0-1 0,-1 0 16,-20 0-16,21 0 0,-22-21 0,1 0 16,-1 0-16,1 0 0,20 0 15,1 0-15,0 0 0,20 0 0,1 0 16,42-21-1,1 21-15,41-21 0,-21 0 16,22 0-16,-1-1 0,1 1 0</inkml:trace>
  <inkml:trace contextRef="#ctx0" brushRef="#br0" timeOffset="41156.46">31051 7112 0,'0'0'0,"22"-21"0,-1 21 0,-42 21 46,-1 0-46,22 22 0,-21-22 16,0 0-16,21 21 0,-21-21 16,21 1-16,0 20 0,0-21 0,0 0 15,21 22-15,0-22 0,0 0 16,22 0-16,-1 0 0,0 0 0,1-21 16,20 0-16,1 22 0,-1-22 15,1 0-15,-1 0 0,1-22 0,-1 1 16,-20-21-16,-1 21 0,0-22 15,1 1-15,-1 0 0,0-22 0,-21 22 16,1 21-16,-1-22 0,0 22 16,-21 0-16,0 0 0,0 0 15,-21 21 1,0 0-16,-1 21 0,1 0 0,0 21 16,0-20-16,0 41 0,0-21 15,-22 1-15,22 20 0,0 1 0,0-22 16,-22 22-16,22-1 0,0 1 15,-21 20-15,21-20 0,-1 20 0,1 1 16,0 0-16,0-1 0,21 1 0,0 0 16,-21-1-16,21 1 15,-21-21-15,21 20 0,-22 1 0,22-22 16,0 22-16,-21-21 0,0-1 16,0-21-16,-21 1 0,-1-1 0,1-21 15,-22 0-15,1 1 0,-1-22 0,1 0 16,-1 0-16,1 0 0,-1 0 15,1 0-15,21 0 0,-22-22 0,1 22 16,20-21-16,-20 0 0,20 0 0,1 0 16,-21 0-16,20-1 0,-20 1 15,20 0-15,1 0 0,-21 0 0,-1-22 16,1 22-16</inkml:trace>
  <inkml:trace contextRef="#ctx0" brushRef="#br0" timeOffset="42776.04">3492 9059 0,'0'0'0,"0"-21"0,0 0 16,0 0-16,0 0 0,0 0 0,0-1 16,0 1-16,-21 21 31,21 21-31,-21 1 0,21 20 0,0 0 15,-21 1-15,21-1 0,-21 21 16,21 1-16,-21-22 0,-1 22 16,22-1-16,-21 1 0,0 20 15,0-20-15,21-22 0,0 22 0,-21-1 16,21-20-16,0-1 0,0 0 0,0-21 16,0 22-16,0-22 0,21 0 15,0-21-15,0 0 0,22 0 0,-22 0 16,21 0-16,0 0 0,1-21 15,-1 0-15,0 0 0,1-22 0,-1 1 16,0 0-16,1-1 0,-1-20 0,0-1 16,1 1-16,-1-1 15,0 22-15,1-43 0,-22 22 0,0-1 16,0 1-16,0-1 0,-21 22 0,22-22 16,-22 22-16,0 0 0,0 21 15,0-1-15,0 1 0,0 42 16,0 1-16,0 20 15,0-21-15,-22 21 0,22 1 0,-21 20 16,21-20-16,0-1 0,-21 21 16,0-20-16,21 20 0,-21 1 0,21-22 15,0 22-15,0-22 0,0 0 0,0 1 16,0-1-16,0 0 0,21-21 16,-21 1-16,21-1 0,0 0 0,0-21 15,22 0-15,-22 0 0,21 0 16,1-21-16,-1 0 0,0-1 15,1 1-15,-1 0 0,21-21 0,-20 21 16,-1-22-16,0 1 0,1 0 16,-1-1-16,0 1 0,-20 0 0,-1 20 15,0 1-15,-21 0 0,0 0 0,-21 21 16,0 0 0,-1 0-16,1 21 0,-21 0 0,21 0 15,0 1-15,-1 20 0,1-21 16,21 21-16,-21-20 0,21 20 0,0-21 15,0 0-15,21 22 0,0-22 0,1 0 16,-1 0-16,0 0 16,0 0-16,0 1 0,0-22 0,1 21 15,-1-21-15,-42 0 32,-1 0-32,1-21 0,0-1 15,-21 22-15,21-21 0,-1 0 0,-20 0 16,21 21-16,0-21 0,0 21 15,-1-21-15,1 21 0,0 0 0,0 0 16,21 21-16,0 0 16,0 0-16,0 0 0,0 0 15,0 1-15,21-1 0,0-21 16,0 21-16,1-21 0,-1 0 16,21 21-16,-21-21 0,22 0 0,-1 0 15,0 0-15,1 0 0,-1 0 16,0-21-16,1 21 0,-1-21 0,0 0 15,1-1-15,-22 1 0,21-21 0,-21 21 16,22-22-16,-22 22 0,0-21 16,0 0-16,0 20 0,-21 1 0,0 0 15,0 0-15,21 0 0,-42 42 32,21 0-32,0 0 15,0 22-15,-21-22 0,21 0 16,-21 0-16,21 0 0,0 0 15,0 1-15,-21-1 0,21 0 0,0 0 16,0 0 0,0-42-1,21 0-15,0 0 0,-21 0 16</inkml:trace>
  <inkml:trace contextRef="#ctx0" brushRef="#br0" timeOffset="42932.03">5334 9292 0,'0'0'0,"-21"-21"0,0 21 16,-1 0 0,1 0-16,0 0 0,21 21 15,0 0 1,0 1 0,21-22-16,0 0 0,1 21 0,-1-21 15</inkml:trace>
  <inkml:trace contextRef="#ctx0" brushRef="#br0" timeOffset="43360.76">5842 9440 0,'0'0'0,"-85"106"32,85-85-32,-21 1 0,0-1 0,0 0 15,21 0-15,-21 0 0,21 0 16,-22 1-16,22-1 0,0 0 15,-21 0-15,0-21 16,21-21 15,0 0-31,0 0 16,0-1-16,0-20 0,21 21 0,0-21 16,1 20-16,-1-20 0,0 21 0,21 0 15,-21-22-15,22 22 16,-22 0-16,21 21 0,1 0 0,-22-21 15,21 21-15,0 0 0,-20 0 0,20 21 16,-21-21-16,0 21 0,-21 0 16,0 1-16,21-1 0,-21 21 0,0-21 15,0 0-15,0 22 0,0-22 0,-21 21 16,21-21-16,-21 1 0,0 20 16,0-21-16,0 0 0,21 0 0,0 1 15,0-1-15,21-21 31,0 0-31,0-21 0,21 21 0,-20-22 16,20 1-16</inkml:trace>
  <inkml:trace contextRef="#ctx0" brushRef="#br0" timeOffset="44011.39">6943 9440 0,'0'0'15,"21"-21"-15,-21 0 0,0 0 16,-21 0-16,-1 21 15,1 0-15,-21 0 0,21 0 0,-22 0 16,1 0-16,0 21 0,-1 0 16,1 0-16,0 0 0,-1 1 15,1 20-15,0-21 0,21 21 0,-1 1 16,1-22-16,0 21 0,21 1 16,0-22-16,0 0 0,0 21 0,0-21 15,21 1-15,0-22 0,1 21 0,-1-21 16,21 0-16,-21 0 0,22 0 15,-1-21-15,0-1 0,1 1 0,-1 0 16,-21 0-16,21 0 0,1-22 0,-22 22 16,0 0-16,0-21 0,0 21 15,1-1-15,-22-20 0,0 21 16,0 0-16,0 0 0,0 42 31,0 0-15,0 0-16,0 0 0,-22 0 15,22 22-15,-21-1 0,0 0 0,0 1 16,21 20-16,-21-20 0,21 20 0,-21 1 16,21-1-16,0 1 0,0 20 0,0 1 15,0 0-15,0-1 0,0 22 0,0-21 16,0 21-16,0-22 0,21 1 16,-21 21-16,0-22 0,0 22 0,21-21 15,-21 0-15,21-1 0,-21-20 0,0 20 16,0-20-16,0-22 0,0 22 15,-21-1-15,-21-20 0,20-1 16,-20 0-16,0-21 0,-1 22 0,1-22 16,-21 0-16,20-21 0,-20 21 0,20-21 15,-20 0-15,-1 0 0,-20-21 16,20 21-16,1-42 0,-22 21 0,22-22 16,-1 1-16,22 0 0,-22-1 0,22-20 15,21-1-15,0-20 0,-1 20 0,22-21 16,0 1-16,0 20 0,0-20 15,22-1-15,20 21 0,-21 1 0,21-1 16,1 1-16,-1-1 0,0 1 0,1-1 16,20 1-16,-20-1 15,20 22-15</inkml:trace>
  <inkml:trace contextRef="#ctx0" brushRef="#br0" timeOffset="44315.36">8445 9398 0,'0'0'0,"-21"0"31,21 21-31,0 0 15,0 1-15,0-1 0,-21 21 16,21-21-16,0 22 0,-21-22 0,21 21 16,0 0-16,0-20 0,-21-1 0,21 0 15,0 21-15,-21-42 0,21 21 16,0 1-16,0-44 31,21 1-31</inkml:trace>
  <inkml:trace contextRef="#ctx0" brushRef="#br0" timeOffset="44635.18">8488 9165 0,'0'0'0,"-21"0"0,-1 0 16,1 0-16,0 0 0,0 21 15,21 1-15,0-1 16,21-21-1,0 0 1,0 0-16,1 0 0,20 0 16,-21 0-16,0-21 15,0 21-15,-21-22 0,0 1 16,0 0-16,0 0 16,-21 21-16,0 0 0,0-21 15,0 21-15,0 0 0,-1 0 16,1 0-16,0 21 0,0 0 0,21 0 15,0 0-15,0 1 0,0-1 16,0 0-16,0 0 0,0 0 16,21 0-16,0 1 0,0-1 0,1 0 15</inkml:trace>
  <inkml:trace contextRef="#ctx0" brushRef="#br0" timeOffset="45159.88">9356 9567 0,'0'0'16,"21"-21"-16,0 0 0,0 21 0,-21-21 0,21 0 16,-21 0-16,0-1 0,0 1 0,0 0 15,0 0-15,-21 21 0,0-21 16,0 0-16,0 21 0,-22 0 0,22 0 16,0 0-16,-21 0 0,20 21 0,-20 0 15,0 0-15,-1 0 0,1 0 16,0 22-16,-1-1 0,1-21 0,0 22 15,21-1-15,-1 0 0,1 1 0,21-1 16,0-21-16,0 21 16,0-20-16,0-1 0,21 0 0,1 0 15,-1-21-15,21 0 0,-21 0 0,22 0 16,-1 0-16,0 0 0,1 0 16,-1-21-16,0 0 0,1 0 0,-1-22 15,0 22-15,1-21 0,-22-1 0,21 1 16,-21-21-16,22 20 0,-22 1 15,21-22-15,-21 22 0,0-21 0,1-1 16,-1 1-16,-21 20 0,0-20 16,21-1-16,-21 22 0,0 0 0,0-1 15,0 1-15,0 21 0,0 0 16,-21-1-16,0 22 0,-1 0 16,1 22-16,0 20 0,21 0 15,-21 1-15,0-1 0,0 21 0,21-20 16,-22 20-16,22 1 0,-21-1 15,21 1-15,0-1 0,-21 1 0,21-1 16,0 1-16,-21-22 0,21 22 0,0-22 16,0 0-16,0-21 0,21 22 15,0-22-15,0-21 0,1 0 0,20 0 16,0 0-16,1 0 0</inkml:trace>
  <inkml:trace contextRef="#ctx0" brushRef="#br0" timeOffset="46175.53">11874 8954 0,'0'0'0,"0"-22"0,0-20 0,0 21 15,0-21-15,0-1 0,0 22 0,-21 0 16,21 0-16,-21 21 16,0 21-1,0 0-15,0 21 0,21 1 0,-22-1 16,1 22-16,21-1 0,-21 1 15,0-1-15,0 1 0,0-1 0,-1 1 16,1-1-16,0 1 0,-21-1 16,21 1-16,-22-1 0,22-21 15,-21 22-15,21-22 0,-22 1 0,22-22 16,0 0-16,0 0 0,0 0 0,-1 0 16,1-21-16,0 0 15,21-21-15,-21 0 16,21-21-16,0 21 0,0-22 0,0 1 15,0 0-15,0-22 0,0 22 16,0-22-16,0 22 0,21-22 0,0 22 16,-21 0-16,21-1 0,1 1 15,-1 21-15,-21-21 0,21 42 0,0-22 16,0 22-16,0 22 16,1-1-16,-22 0 0,21 21 15,-21 1-15,21-22 0,-21 21 0,21 0 16,-21 1-16,0-1 0,0 0 15,21 1-15,0-1 0,-21 0 16,22 1-16,-1-22 0,-21 0 0,21 0 16,0 0-16,0 1 0,0-22 0,1 0 15,20 0-15,-21 0 0,0 0 16,22 0-16,-1 0 0,-21-22 0,21 1 16,1-21-16,-1 21 0,0-22 0,-20 1 15,20 0-15,-21-1 0,21 1 16,-20 21-16,-1-21 0,-21 20 0,0-20 15,21 21-15,-21 0 0,0 0 16,-21 21 0,21 21-1,-21 0-15,-1 0 0,1 0 0,21 0 16,0 1-16,-21 20 0,21-21 16,-21 21-16,21 1 0,0-1 0,0-21 15,0 22-15,0-22 0,0 21 0,21-21 16,0 0-16,0 1 0,1-1 15,-1-21-15,0 0 0,21 0 0,-21 0 16,22 0-16,-1 0 0,0 0 0,-20-21 16,20-1-16,0-20 0,-21 21 15,22-21-15,-22-1 0,0 1 16,0 0-16,-21-1 0,0 22 0,0-21 16,0-1-16,0 1 0,0 0 15,0 21-15,-21-1 0,0 1 0,-21 0 16,20 21-16,1 0 0,-21 0 0,0 0 15,20 0-15,-20 0 0,21 21 16,0 0-16,-22 1 0,22-1 0,0 0 16,21 0-16,0 0 0,0 22 0,0-22 15,0 0-15,0 0 0,0 0 16,21 0-16,0 1 0,1-1 0,20-21 16,-21 0-16,21 21 0</inkml:trace>
  <inkml:trace contextRef="#ctx0" brushRef="#br0" timeOffset="46451.37">13377 9335 0,'0'0'0,"21"-22"0,-21 1 16,0 0-16,-21 0 16,0 21-16,0 0 0,-21 0 0,20 0 15,-20 21-15,0 0 0,21-21 16,-22 21-16,1 22 0,21-22 0,-22 0 15,22 21-15,0 1 0,0-22 16,0 21-16,0 1 0,21-1 16,0-21-16,0 21 0,0-20 0,0 20 15,21-21-15,0 0 0,42 22 16,-20-43-16,-1 0 0,0 21 0,22-21 16,-1 0-16,1 0 0,-22 0 15,22-21-15,-1 21 0,1-22 0,-22 1 16,22 0-16</inkml:trace>
  <inkml:trace contextRef="#ctx0" brushRef="#br0" timeOffset="47804.59">14097 9419 0,'0'0'0,"21"-21"0,-21 0 15,0 0-15,0 0 16,-21-1-16,0 22 16,0 0-16,-1 0 0,1 0 0,-21 0 15,21 22-15,-22-1 0,22 0 16,-21 0-16,21 0 0,0 0 0,-22 22 15,22-22-15,0 21 0,0 1 0,0-1 16,-1 0-16,22 1 0,0-22 16,0 21-16,0-21 0,0 0 0,0 1 15,0-1-15,22 0 0,-1 0 0,21-21 16,-21 0-16,0 0 0,1 0 16,20 0-16,-21-21 0,21 0 15,-20 0-15,20-1 0,-21-20 0,21 21 16,-20-21-16,-1-1 0,0 1 15,0 0-15,0-1 0,0 1 0,1 0 16,-22 20-16,0-20 0,0 21 0,21 0 16,-42 42 15,-1-21-31,22 42 0,0-21 0,-21 1 16,21 20-16,-21-21 0,21 21 15,0 1-15,0-1 0,0-21 0,0 22 16,0-1-16,21-21 0,0 21 0,1-20 15,-1-1-15,0-21 0,0 21 16,0-21-16,22 0 0,-22 0 16,21 0-16,-21 0 0,22 0 0,-1-21 15,0 0-15,-21-22 0,22 22 0,-1-21 16,-21-1-16,22 1 0,-22-21 16,0 20-16,21-20 0,-21-1 0,22 22 15,-22-22-15,0 1 0,21-1 16,-20 1-16,-1-1 0,0 22 0,-21 0 15,0 21-15,0-22 0,0 22 16,-21 21 0,0 21-16,-1 0 0,1 1 0,0 20 15,21 0-15,-21 1 0,0-1 16,21 0-16,-21 1 0,-1 20 16,22-21-16,0 1 0,0 20 0,-21-20 15,21 20-15,0-21 0,0 1 0,0-1 16,0 0-16,0 1 0,21-22 15,-21 21-15,22-21 0,-1 1 0,0-1 16,0 0-16,0-21 0,0 0 0,1 0 16,-1 0-16,0 0 0,21-21 15,-21 0-15,1-1 0,-1 1 0,21-21 16,-21 21-16,22-22 0,-22 1 16,0 21-16,21-21 0,-21-1 0,1 22 15,-1 0-15,0 0 0,0 0 16,0-1-16,-21 44 31,0-1-31,0 0 0,0 0 0,0 0 16,0 0-16,0 22 0,-21-22 0,21 21 15,0-21-15,0 22 0,0-22 16,0 0-16,0 0 0,0 0 0,21 1 16,-21-1-16,21-21 0,1 0 0,-1 21 15,0-21-15,0 0 0,0 0 16,22 0-16,-22-21 0,0 0 0,0 21 15,0-22-15,0-20 0,1 21 16,-1-21-16,0 20 0,0-20 16,-21 0-16,21-1 0,-21 1 0,0 0 15,0-1-15,0 22 0,0-21 0,0 21 16,0 0-16,0-1 0,-21 1 16,0 21-16,0 0 0,-22 0 0,22 0 15,0 21-15,-21-21 0,21 22 16,-1-1-16,1 21 0,0-21 0,0 22 15,0-22-15,21 21 0,0 0 0,0-20 16,0 20-16,0-21 0,0 21 16,0-20-16,21-1 0,0 21 15,0-42-15,0 21 0,1 0 0,-1-21 16,0 0-16,0 0 0,21 0 16,-20 0-16,-1 0 0,0-21 0,21 0 15,-21 0-15,1 0 0,20 0 0,-21-22 16,21 1-16,1 0 0,-22-1 15,21 1-15,1 21 0,-1-22 0,-21 22 16,21 0-16,-20 0 0,-1 0 0,0 0 16,0 21-16,-21 21 15,0 0-15,0 0 16,-21 21-16,0-20 0,21 20 0,0 0 16,0-21-16,-21 22 0,21-1 15,0 0-15,0-20 0,0 20 16,0-21-16,21 21 0,0-20 0,-21-1 15,21 0-15,21-21 0,-20 21 16,20-21-16,-21 0 0,21 0 0,1 0 16,-1 0-16,0-21 0,-20 0 0,20 0 15,0-1-15,-21-20 0,22 21 16,-22-21-16,0-1 0,21 22 0,-42-21 16,22-1-16,-22 1 0,0 0 0</inkml:trace>
  <inkml:trace contextRef="#ctx0" brushRef="#br0" timeOffset="48008.48">14711 9250 0,'0'0'0,"-170"63"31,149-41-31,42-22 16,22 0-16,-22 0 0,0 0 15,21 0-15,1 0 0,-1-22 16,22 22-16,-22-21 0,21 0 0,-20 21 16,20-21-16,-20 0 0,20 21 15</inkml:trace>
  <inkml:trace contextRef="#ctx0" brushRef="#br0" timeOffset="49115.43">18542 9546 0,'0'0'0,"21"0"0,0 0 0,0 0 0,1 0 16,-1 0-16,21 0 0,-21-21 0,0 21 16,22-21-16,-22 0 0,0 0 15,0-1-15,0 1 0,1-21 0,-1 21 16,-21-22-16,0 22 0,0-21 0,0 0 15,0-1-15,-21 1 0,-1 21 16,1-22-16,-21 22 0,21 0 16,-22 0-16,1 21 0,0 0 0,-22 0 15,22 21-15,0 0 0,-22 0 16,22 22-16,-1-22 0,-20 21 0,21 1 16,-1-1-16,22 21 0,-21-20 0,21-1 15,-1 0-15,1 1 0,21-1 16,0 0-16,0 1 0,0-1 0,21-21 15,1 0-15,20 1 0,-21-1 16,21 0-16,22-21 0,-22 0 0,22 0 16,-22 0-16,22 0 0,-1-21 15,-21 0-15,22-1 0,-22 1 0,1 0 16,-1-21-16,-21 21 0,21-22 16,-20 22-16,-1-21 0,-21-1 0,0 22 15,0 0-15,0-21 0,0 21 0,0-1 16,-21 44-1,-1-22 1,1 21-16,21 0 0,-21 0 0,0 21 16,21-20-16,-21-1 0,21 21 15,0-21-15,0 0 0,0 22 0,0-22 16,0 0-16,21 0 0,0-21 0,0 21 16,0-21-16,22 0 0,-22 0 15,21 0-15,1 0 0,-1-21 0,-21 21 16,21-21-16,1 0 0,-1 0 15,0-22-15,1 22 0,-1-21 16,-21 21-16,0-22 0,22 1 0,-22 0 16,-21-1-16,21 22 0,0-21 0,-21 21 15,0 0-15,0-1 0,0 44 32,0-1-32,-21 21 0,0-21 15,21 22-15,-21-22 0,21 21 0,-21 0 16,-1-20-16,22 20 0,0 0 15,-21-21-15,21 22 0,-21-22 0,21 21 16,-21-21-16,21 1 0,0-1 16,0 0-16,0 0 15,0-42 1,0 0-16,0 0 16,0-1-16,0-20 0,21 21 0,0-21 15,0-1-15,1 1 0,20 0 0,-21-1 16,21 1-16,1 0 0,-1-1 15,22 22-15,-22-21 0,0 21 0,22-1 16,-22 22-16,0 0 0,1 0 16,-1 0-16,0 22 0,-20-1 15,20 21-15,-21-21 0,0 0 0,-21 22 16,0-22-16,0 0 0,0 21 0,0-20 16,0 20-16,0-21 0,-21 0 15,0 22-15,0-22 0,-22 0 0,22 0 16,0 0-16,0 0 0,0-21 0,0 22 15,42-44 1</inkml:trace>
  <inkml:trace contextRef="#ctx0" brushRef="#br0" timeOffset="49613.24">20870 9313 0,'0'0'0,"0"-21"15,0 0-15,0 0 16,-21 21-16,0-21 0,0 21 16,-22 0-16,22 0 0,-21 0 0,0 0 15,-1 21-15,1-21 0,21 21 16,-22 0-16,1 22 0,0-22 0,-1 0 16,22 21-16,0 1 0,-21-1 0,42 0 15,-21 1-15,21-22 0,0 21 16,0 0-16,0-20 0,21 20 0,0-21 15,0 0-15,0-21 0,22 21 16,-1-21-16,0 0 0,1 0 0,-1 0 16,0 0-16,1-21 0,-22 0 15,21 0-15,0 0 0,1-22 0,-22 22 16,21-21-16,-21 0 0,22-1 0,-22-20 16,0 20-16,0-20 0,22-1 15,-22 1-15,0-1 0,0 1 0,-21-22 16,21 22-16,0-22 0,1 22 15,-22 20-15,0-20 0,0 42 0,0-22 16,0 22-16,-22 21 16,1 21-16,0 0 15,0 22-15,0-1 0,0 22 16,-1-1-16,1-21 0,0 22 0,0-1 16,0 1-16,0-22 0,-1 22 15,22-22-15,0 0 0,0 1 0,0-1 16,0 0-16,0-20 0,0-1 0,0 0 15,22 0-15,-22 0 0,21-21 16,21 0-16,-21 0 0</inkml:trace>
  <inkml:trace contextRef="#ctx0" brushRef="#br0" timeOffset="50039.95">23326 8869 0,'0'0'0,"-22"0"0,1 0 0,0 0 16,0 0-16,0 21 0,0 21 16,-1-20-16,22 20 0,-21 0 15,0 22-15,0-22 0,0 22 0,0-1 16,-1 1-16,1-1 0,0 22 0,-21-1 16,21-20-16,-22 21 0,22-1 15,-21 1-15,-1 0 0,22-22 0,-21 22 16,21-1-16,0 1 0,-22 0 0,22-22 15,0 1-15,0 20 0,0-41 16,21 20-16,0-20 0,0-1 0,0-21 16,0 0-16,0 0 0,0 1 15,0-44 1,21 1-16,0 0 0,0 0 16</inkml:trace>
  <inkml:trace contextRef="#ctx0" brushRef="#br0" timeOffset="50343.29">23008 9271 0,'0'0'15,"21"-63"-15,0 20 0,1 1 0,20 0 0,-21-1 16,21 22-16,-20-21 0,41 21 16,-21-1-16,1 1 0,20 21 0,-20 0 15,20 0-15,-21 0 16,1 21-16,-1 1 0,-21 20 0,22-21 15,-43 21-15,0-20 0,0 20 16,-22-21-16,1 21 0,0-20 0,0 20 16,-21-21-16,-1 0 0,1 0 0,0 1 15,20-1-15,-20 0 0,21-21 0,0 21 16,0-21-16,-1 0 0,1 0 16,21-21-1,21 0-15,1 0 16,-1-1-16,21 22 0,-21-21 15</inkml:trace>
  <inkml:trace contextRef="#ctx0" brushRef="#br0" timeOffset="50656.42">23834 9229 0,'0'0'0,"21"0"16,0 0-16,0 0 15,0 0-15,0 0 16,22 0-16,-22-21 0,0 21 0,21-22 15,-20 1-15,20 0 0,-21 0 16,21 0-16,-20 0 0,-1-1 16,0 22-16,-21-21 0,0 0 0,-21 21 31,0 0-31,-22 0 0,22 21 0,-21 0 16,-1 1-16,1-1 0,0 21 15,-1-21-15,22 0 0,-21 1 0,21 20 16,21-21-16,0 0 0,0 0 0,0 1 15,0-1-15,21-21 0,0 21 16,0 0-16,0-21 0,22 0 0,-1 21 16,-21-21-16,22 0 0,-22 0 0,21 0 15,0 0-15,-20-21 0,-1 0 16,21 21-16</inkml:trace>
  <inkml:trace contextRef="#ctx0" brushRef="#br0" timeOffset="50956.25">24469 9123 0,'21'-21'0,"-42"42"0,42-85 0,0 43 15,-21 0-15,21 0 0,0 0 0,-21 0 16,21-1-16,1 22 0,-1 0 16,0 0-16,0 0 0,0 0 0,0 0 15,1 22-15,-1-1 0,21 0 0,-21 21 16,0 1-16,1-22 0,-22 21 16,0-21-16,0 22 0,0-1 0,0-21 15,0 0-15,0 22 0,-22-22 0,1 0 16,0 0-16,21 0 15,-21-21-15,21-21 32,0 0-17,0 0-15,0 0 0,21-1 0,0 1 16,0-21-16,1 21 0,-1-22 0,21-20 16,-21 21-16,22-22 0,-1 22 15,21-22-15,-20 1 0,20-1 0,1 1 16,-22 20-16,22 1 0</inkml:trace>
  <inkml:trace contextRef="#ctx0" brushRef="#br0" timeOffset="51760.25">25590 8424 0,'0'0'16,"-21"22"-1,0-22-15,0 21 16,0 21-16,0-21 0,-1 22 0,1 20 16,0-21-16,0 22 0,0 21 15,0-22-15,-1 22 0,1-1 0,0 1 16,0 0-16,0 21 0,0-22 0,-1 22 15,1 0-15,21 0 0,-21 0 16,0-1-16,0 1 0,21 0 0,-21-21 16,-1 21-16,-20-22 0,21 22 0,-21-21 15,20-22-15,-20 22 0,0-22 0,21 1 16,-1-22-16,1 22 0,0-22 16,0 0-16,21-20 0,0-1 0,0 0 15,21-21 1,0 0-16,0-21 0,22 0 0,-1-1 15,0 1-15,1-21 0,-1 0 16,0-1-16,1 1 0,-1 0 0,0-1 16,-20-20-16,20-1 0,-21 1 0,0-1 15,0-20-15,-21 20 0,0-21 0,0 22 16,0-22-16,0 1 0,-21 20 16,0-21-16,0 22 0,-21-1 0,-1 1 15,22 21-15,-21-1 0,21 1 0,-1 0 16,1 20-16,0 1 0,21 0 15,0 0-15,0 0 0,0 0 0,21-1 16,0 1-16,1 21 0,-1-21 16,21 0-16,0 0 0,1 0 15,-1-1-15,0-20 0,1 21 0,-1 0 16,0-22-16,22 22 0,-22 0 0,1 0 16,20-21-16,-42 20 15,0 1-15,-21 0 0,0 0 16,0 0-16,-21 21 31,0 21-31,0 0 0,21 0 0,-21 22 16,21-22-16,-21 21 0,21-21 15,0 22-15,0-22 0,0 21 0,0-21 16,0 0-16,0 22 0,21-22 16,0 0-16,0-21 0,0 21 15,22-21-15,-22 0 0,21 0 0,0 0 16,1 0-16,-1 0 0,0 0 0,1 0 15,-1-21-15,0 0 0,-20 0 16,20-22-16,-21 22 0,0-21 0,0 0 16,-21-1-16,0 1 0,0 0 0,0 20 15,-21-20-15,0 21 0,-21 0 16,21 0-16,-22-1 0,1 22 0,0 0 16,-22 0-16,22 22 0,-1-1 15,1 0-15,21 0 0,-21 0 16,20 0-16,1 1 0,21 20 0,0-21 15,0 0-15,0 0 0,21 1 0,1-1 16,-1 0-16,21 0 0,-21 0 16,22-21-16,-1 0 0,0 21 0,1-21 15</inkml:trace>
  <inkml:trace contextRef="#ctx0" brushRef="#br0" timeOffset="53676.79">26331 9229 0,'0'0'0,"0"-21"16,0-1-16,0 1 0,0 0 15,0-21-15,0 21 0,0-1 16,21 22-16,-21-21 0,22 0 0,-22 0 16,21 21-16,0 0 0,0-21 15,0 21-15,0 0 0,1 0 0,-1 0 16,0 21-16,0 0 0,0 0 0,0 22 16,1-22-16,-22 21 0,21-21 15,-21 22-15,21-22 0,-21 21 0,0-21 16,0 22-16,0-22 0,0 0 0,-21 0 15,0 0-15,21 0 16,-22-21-16,1 0 0,0 0 16,21-21-16,0 0 15,0 0-15,0 0 16,0-22-16,0 22 0,0 0 16,0 0-16,21-21 0,-21 20 0,21-20 15,1 21-15,-1 0 0,0 0 16,0-1-16,0 1 0,0 21 0,22-21 15,-1 0-15,0 21 0,1 0 0,-1 0 16,0 0-16,1-21 0,20 21 16,-20 0-16,-1 0 0,0 0 0,1 0 15,-22 0-15,21 0 0,-21 0 16,0 0-16,-21 21 16,0 0-16,0 0 15,-21 0-15,0 1 16,0-1-16,0 0 0,21 0 0,0 21 15,-21-20-15,21-1 0,-22 0 0,22 0 16,0 0-16,0 0 0,0 1 16,0-1-16,-21 0 0,21 0 15,0-42 17,0 0-32,0 0 15,0-1-15,0 1 0,0 0 0,0-21 16,0 21-16,0-22 0,21 1 15,1 21-15,-1-22 0,0 22 0,0-21 16,0 21-16,22 0 16,-22-1-16,0 22 0,0 0 0,0 0 15,0 0-15,1 0 0,-1 22 0,0-1 16,-21 0-16,21 0 0,0 0 16,-21 22-16,0-22 0,21 21 0,-21-21 15,0 22-15,22-22 0,-22 0 0,0 0 16,0 0-16,0 0 0,0 1 15,0-1-15,0 0 16,0-42 15,0 0-31,0-1 0,0 1 16,0 0-16,21-21 16,0 21-16,0-22 0,0 22 0,0-21 15,22-1-15,-22 22 0,21-21 0,-21 21 16,22-22-16,-22 22 0,0 21 15,21-21-15,-20 21 0,-1 0 0,0 21 16,-21 0 0,0 1-16,0-1 0,0 0 0,0 21 15,0-21-15,0 1 0,0 20 0,0-21 16,21 21-16,-21-20 0,21-1 16,0 0-16,1 0 0,-1 0 0,21 0 15,-21 1-15,22-1 0,-1-21 16,0 21-16,1-21 0,-1 0 15,0 0-15,1 0 0,-1 0 0,-21 0 16,21-21-16,-20 21 0,20-21 0,-21-1 16,0 1-16,0-21 0,1 21 15,-22-22-15,0 22 0,21-21 0,-21 21 16,0-22-16,0 22 0,0 0 0,-21 21 31,-1 0-31,22 21 0,-21 0 16,0 1-16,21-1 0,-21 21 15,21-21-15,0 0 0,0 22 16,0-22-16,0 0 0,0 0 0,0 0 16,0 1-16,0-1 0,0 0 0,21 0 15,0 0-15,0-21 0,1 0 16,20 21-16,-21-21 0,0 0 0,22 0 16,-1 0-16,-21 0 0,21-21 15,1 0-15,-1 21 0,22-21 0,-22-21 16,0 20-16,1 1 0,-1-21 0,-21 21 15,21-22-15,-20 22 16,-1 0-16,-21 0 0,0 0 0,21 21 16,-42 21-1,21 0-15,-21-21 16,-1 21-16,1 22 0,21-22 0,-21 0 16,21 0-16,-21 0 0,21 0 15,0 1-15,0-1 0,0 0 16,21-21-1,0 0 1,0 0-16,1 0 0,-1-21 0,0 0 16,0 21-16,21-22 0,-20 1 15,-1 0-15,0 0 0,21-21 0,-21 20 16,1 1-16,-1 21 0,0-21 0,0 21 31,-21 21-15,0 0-16,0 1 0,21-1 15,-21 0-15,21 0 16,1 0-16,-1 0 0,0 1 0,0-22 16,21 21-16,1 0 0,-22 0 15,42-21-15,-20 21 0,20-21 0,-20 21 16,20-21-16,-21 0 0,22 0 0,-43 0 16,21 0-16,-20 0 0,20-21 15,-21 0-15,0 0 0,0 0 0,-21 0 16,22-22-16,-22 22 0,0-21 15,0-1-15,0 1 0,0-21 0,0 20 16,0 22-16,-22-21 16,1 21-16,0-1 0,0 22 0,-21 0 15,-1 0-15,22 0 0,-42 22 16,20 20-16,1-21 0,0 21 0,-1 1 16,1-22-16,21 21 0,-22 1 0,22-1 15,0 0-15,0 1 0,0-1 16,0 0-16,21 1 0,0-1 0,0 21 15,0 1-15,0-22 0,0 22 16,0-1-16,0 1 0,0-1 16,0 22-16,0-22 0,0 1 0,0 21 15,0-22-15,-22 22 0,1-22 0,-21 22 16,21-22-16,0 22 0,-43 42 16,22-63-16,-1-22 0,1 21 15,0-20-15,-1-1 0,1 0 0,-21 1 16,20-22-16,-20 0 0,-1 0 15,22 0-15,-22-21 0,22 0 0,-21 0 16,20-21-16,1 0 0,0 0 0,-1 0 16,1-22-16,21 22 0,0-21 15,-1 0-15,1-1 0,21 1 0,0-22 16,0 1-16,0-22 0,21 22 0,1-22 16,-1 0-16</inkml:trace>
  <inkml:trace contextRef="#ctx0" brushRef="#br0" timeOffset="53863.69">28977 8573 0,'0'0'0,"-42"-22"0,21 1 0,-1 0 0,1 21 16,-21 0-16,21 0 0,0 0 15,-1 0-15,1 0 16,21 21-16,-21 0 15,0 1-15,0-1 0,0 0 16,-22 0-16</inkml:trace>
  <inkml:trace contextRef="#ctx0" brushRef="#br0" timeOffset="54455.96">11430 10414 0,'0'0'0,"-21"21"0,-22-21 0,22 0 15,0 0-15,0 0 0,21 21 0,21-21 31,0 0-31,22 0 0,-1 0 0,0 0 16,22 0-16,-22 0 0,43 0 16,-22 0-16,22 0 0,-22 0 15,22 0-15,0 0 0,-22 0 0,1 0 16,-1 0-16,1 0 0,-22 0 0,-21 0 16,0 0-16,1 0 0,-44 0 31,1 0-31,-21 0 0</inkml:trace>
  <inkml:trace contextRef="#ctx0" brushRef="#br0" timeOffset="54687.67">11853 10499 0,'0'0'0,"-21"0"0,0 21 16,0 21-16,0-21 0,-1 1 15,22 20-15,-21 0 0,0 1 0,21-1 16,-21 0-16,0 1 0,21-1 0,-21 0 15,-1 1-15,22 20 0,-21-21 16,0 1-16,21-1 0,-21 0 0,21 1 16,-21-1-16,21 0 0,0-20 0,0-1 15,0 0-15,0 0 0,21-21 16,0 0 0,0 0-16,0-21 0,1 0 0,20 0 15</inkml:trace>
  <inkml:trace contextRef="#ctx0" brushRef="#br0" timeOffset="55274.45">12277 10859 0,'0'0'0,"21"-22"0,0 22 0,-21-21 15,0 42 1,-21 1 0,0-1-16,-1 0 0,1 0 15,0 0-15,0 0 0,0 22 0,21-22 16,-21 0-16,-1 0 0,22 0 15,0 22-15,0-22 0,0 0 16,0 0-16,0 0 0,0 1 16,22-22-16,-1 0 15,0 0-15,21 0 0,-21-22 0,22 1 16,-1 0-16,-21 0 0,22 0 0,-22-22 16,21 22-16,-21 0 0,0-21 15,1 21-15,-1-1 0,-21 1 0,0 0 16,0 0-16,21 0 0,-42 42 31,21 0-31,0 0 16,-21 0-16,-1 22 0,1-1 15,21 22-15,0-22 0,0 21 0,-21 1 16,21 21-16,0-22 0,-21 1 16,21 20-16,0 1 0,0-22 0,0 22 15,-21 0-15,21 21 0,0-22 0,0 1 16,-21-22-16,-1 22 0,22-21 15,-21 20-15,0-20 0,-21-1 0,21 1 16,-22-22-16,22 22 0,-21-22 0,-1 0 16,-20 1-16,21-22 0,-1 21 0,1-42 15,-22 21-15,1-21 0,21 0 16,-22 0-16,22-21 0,-22 0 0,1 0 16,20-22-16,1 1 0,-21 0 15,20-22-15,1 22 0,21-22 0,0 1 16,-1-1-16,22-20 0,0 20 15,0-20-15,22 20 0,-1-21 0,0 22 16,21-1-16,1 1 0,-1 21 0,21-22 16,-20 1-16,41 20 0,-20-20 15,21-1-15,-1 22 0,1-22 0</inkml:trace>
  <inkml:trace contextRef="#ctx0" brushRef="#br0" timeOffset="55563.28">12658 10837 0,'0'22'32,"0"20"-32,0-21 0,0 21 0,0 1 15,0 20-15,0 1 0,0-1 16,-22 1-16,22 20 0,0-20 0,0 21 16,0-22-16,0 22 0,0-22 0,-21 22 15,21-22-15,-21 22 0,0-21 0,0-1 16,21 1-16,-21-1 0,-1-21 15,22 1-15,0-1 0,-21 0 0,21-20 16,0-1-16,0-42 31,21-1-31,-21-20 16,22 21-16,-1-21 0,-21-1 0,21-20 16,0-1-16,-21 1 0,21-1 0,-21 1 15,21-1-15</inkml:trace>
  <inkml:trace contextRef="#ctx0" brushRef="#br0" timeOffset="55836.12">12679 11176 0,'0'0'0,"0"-254"32,0 212-32,0-1 0,21 22 0,-21-21 0,0 21 15,0 0-15,21 21 0,0-22 16,0 22-16,1 0 0,20 0 16,-21 22-16,0-1 0,22 0 15,-22 21-15,0-21 0,0 22 16,-21-1-16,0 0 0,0 1 0,0-22 15,0 21-15,-21 1 0,0-1 0,-22-21 16,22 21-16,0-20 0,-21-1 16,21 0-16,-22 0 0,22-21 0,0 0 15,0 0-15,0 0 0,-1 0 16,22-21-16,0 0 16,0 0-16,0-1 0,0 1 15,0 0-15,22 21 0,-1-21 16,0 0-16,0 21 0,0-21 0</inkml:trace>
  <inkml:trace contextRef="#ctx0" brushRef="#br0" timeOffset="56067.99">13547 10922 0,'-43'21'16,"22"0"-16,0 1 15,0-1-15,0 0 0,21 0 16,-22 0-16,1 0 0,21 1 16,-21-1-16,21 0 0,-21 0 15,21 0-15,0 0 0,21-42 47,-21 0-47,21 0 0,0 0 0</inkml:trace>
  <inkml:trace contextRef="#ctx0" brushRef="#br0" timeOffset="56231.9">13504 10710 0,'0'0'0,"0"-21"0,0 0 15,0 0-15,-21 21 16,0 0 0,0 0-16,21 21 15,0 0 1,21 0-16,0-21 15,0 0-15,0 22 0,1-1 0,-1-21 16,0 0-16</inkml:trace>
  <inkml:trace contextRef="#ctx0" brushRef="#br0" timeOffset="56976.04">13737 10837 0,'0'0'0,"0"22"0,0-1 15,0 0-15,0 0 0,0 0 16,0 22-16,0-22 0,0 0 0,0 21 15,-21-21-15,21 22 0,0-22 0,0 0 16,-21 21-16,21-20 16,-21-1-16,21 0 0,0-42 31,0 0-15,0-1-16,21 1 0,-21-21 15,21 21-15,0-22 0,-21 22 0,21-21 16,0 0-16,1 20 0,-1-20 0,0 21 15,0 0-15,0 0 0,0-1 16,1 22-16,-1 0 0,0 0 16,0 22-16,-21-1 0,0 0 15,0 0-15,0 0 16,0 22-16,21-1 0,-21-21 0,0 21 16,0 1-16,21-22 0,1 21 0,-22 1 15,21-22-15,0 0 0,21 21 16,-21-21-16,22 1 0,-22-22 0,21 21 15,1-21-15,-1 0 0,21 0 0,-20 0 16,-1 0-16,0-21 0,1-1 16,-1 1-16,0 0 0,1-21 0,-22 21 15,21-22-15,-21 1 0,1 0 0,-22 20 16,0-20-16,0 0 0,0-1 16,0 1-16,0 21 0,-22 0 15,1 0-15,-21-22 0,0 43 16,-1 0-16,22 0 0,-21 0 15,-1 21-15,1 1 0,0-1 0,-1 0 16,22 0-16,0 21 0,-21-20 0,21 20 16,21 0-16,0 1 0,0-1 15,0 0-15,0 1 0,0 20 0,0 1 16,0-22-16,21 21 0,0 1 0,-21-1 16,21 1-16,0-1 0,0 22 15,1-21-15,-22 20 0,21 1 0,0 0 16,-21-1-16,21 1 0,-21 0 0,0-1 15,0 1-15,0-22 16,0 22-16,-21-21 0,0-1 0,0 1 16,-1-1-16,-20-21 0,0 1 0,-1-1 15,-20-21-15,-1 0 0,22-21 16,-21 0-16,-1 0 0,1 0 0,20 0 16,-20 0-16,20-42 0,1 21 0,0-21 15,-1-1-15,22 1 0,0-22 0,0 1 16,21-1-16,0-20 0,0-1 15,21 0-15,0 1 0,0-22 0</inkml:trace>
  <inkml:trace contextRef="#ctx0" brushRef="#br0" timeOffset="57583.34">16468 11007 0,'0'-43'0,"0"22"16,0 0-16,21 0 0,0 0 15,0 0-15,-21-22 0,0 22 0,21-21 16,-21 21-16,0-22 0,0 22 0,-21 0 16,0 0-16,0 0 0,0-1 15,-22 22-15,22 0 0,-21 0 0,-1 22 16,1-1-16,0 0 0,-1 0 0,1 21 16,0 1-16,21-1 0,-22-21 15,22 22-15,0-1 0,0 0 0,0 1 16,21-22-16,-22 21 0,22 0 15,0-20-15,0-1 0,0 0 16,0 0-16,22 0 0,-1-21 0,0 0 16,0 0-16,0 0 0,22 0 15,-22 0-15,21-21 0,-21 0 0,22 0 16,-1 0-16,-21-1 0,21-20 0,1 21 16,-22-21-16,0 20 0,0-20 15,0 21-15,1-21 0,-1-1 0,-21 22 16,0 0-16,0 0 0,0 63 31,0-21-31,0 0 16,0 22-16,-21-22 0,21 21 0,-22 1 15,22-22-15,0 21 16,0 0-16,0-20 0,0 20 0,0-21 16,0 0-16,22 0 0,-1 1 0,21-22 15,-21 0-15,22 0 0,-1 0 16,0 0-16,1 0 0,-22-22 0</inkml:trace>
  <inkml:trace contextRef="#ctx0" brushRef="#br0" timeOffset="57872.17">17208 10774 0,'0'-42'16,"0"84"-16,0-106 0,0 43 0,0 0 16,0 0-16,-21 21 15,0 0-15,0 0 16,0 21-16,0 0 0,-22 0 15,22 1-15,0-1 0,0 21 0,0-21 16,21 22-16,-22-1 0,1-21 0,0 21 16,21 1-16,0-1 0,0-21 15,0 22-15,0-22 0,0 21 0,0-21 16,0 0-16,0 1 0,21-22 0,0 21 16,22-21-16,-22 0 0,21 0 15,1 0-15,-1-21 0,0-1 0,22 1 16,-22 0-16,22 0 0,-22 0 0,0-22 15,1 1-15,-1 0 16,0-1-16,-21 1 0,22 0 0,-22-22 16,0 1-16</inkml:trace>
  <inkml:trace contextRef="#ctx0" brushRef="#br0" timeOffset="58972.36">17695 10710 0,'43'-127'15,"-43"22"-15,-43 337 16,107-507-16,-64 233 0,0 21 0,0 0 0,0-1 16,-21 44-1,-1-1-15,1 0 0,0 21 16,21 1-16,-21-1 0,0 0 0,-22 22 15,43-22-15,-42 22 0,42-22 16,-21 0-16,0 22 0,21-22 0,-21 0 16,21-20-16,0 20 0,0 0 0,0-21 15,0 22-15,21-22 16,0 0-16,21 0 0,-21-21 0,1 0 16,20 0-16,0 0 0,-21 0 0,22 0 15,-1-21-15,-21 21 0,22-42 16,-1 21-16,-21-1 0,21 1 0,1 0 15,-22-21-15,21 21 0,-21-1 0,1 1 16,-1 0-16,-21 0 0,0 0 16,0 42 15,-21 0-31,-1 0 0,22 0 16,0 1-16,-21-1 0,21 0 0,-21 0 15,21 21-15,0-20 0,0-1 16,0 0-16,0 0 0,0 0 15,21 0-15,0 1 0,1-22 0,-1 0 16,0 0-16,21 0 0,-21 0 0,22 0 16,-22 0-16,21-22 0,1 1 15,-22 0-15,21 0 0,-21 0 0,22 0 16,-22-1-16,21-20 0,-21 21 16,0 0-16,1 0 0,-1-1 0,0 1 15,-21 0-15,21 0 0,-42 42 47,0 0-47,21 0 0,0 1 16,-21-1-16,21 0 0,-22 0 0,22 0 15,0 0-15,0 1 0,0-1 16,0 0-16,0 0 0,0 0 0,0 0 16,22 1-16,-1-22 0,0 0 15,0 0-15,0 0 0,22 0 16,-22 0-16,0 0 0,0-22 0,0 1 15,0 0-15,-21 0 0,0 0 0,22 0 16,-22-22-16,0 22 0,0 0 16,0 0-16,0 0 0,-22-1 0,22 1 15,-21 0-15,0 21 0,0 0 16,0-21-16,-22 21 0,22 0 16,21-21-1,21 21 1,22-21-16,-22 21 15,0 0-15,21 0 0,-20-22 0,-1 22 16,21 0-16,-21 0 0,0 0 0,1 0 16,-1 0-16,0 22 0,0-22 15,0 21-15,0 0 0,-21 0 16,22 0-16,-22 0 0,21 1 0,-21-1 0,0 21 16,0-21-16,0 0 0,0 1 15,0-1-15,0 0 0,0 0 16,-21 0-16,21 0 0,-22 1 0,1-1 15,21-42 17,0-1-32,0 1 15,0 0-15,0 0 0,0-21 16,21 20-16,1-20 0,-1 21 0,0-21 16,0-1-16,0 22 0,0-21 0,1-1 15,20 22-15,-21 0 0,21 0 16,1 0-16,-1 21 0,0 0 0,-20 0 15,20 0-15,0 21 0,-21 0 0,1 0 16,-1 22-16,0-22 16,-21 21-16,0-21 0,0 22 0,0-22 15,0 21-15,-21 0 0,0-20 0,-1 20 16,1-21-16,0 0 0,0 0 16,0 1-16,0-1 0,21 0 0,0 0 15,21-21 1,21-21-1,-21 0-15</inkml:trace>
  <inkml:trace contextRef="#ctx0" brushRef="#br0" timeOffset="59304.32">20320 10753 0,'0'-21'0,"0"42"0,0-64 15,0 22-15,-21 21 0,-22 0 16,22 0-16,0 0 15,-21 0-15,21 21 0,-22 1 0,22-1 16,-21 0-16,21 0 0,-1 0 0,1 0 16,0 1-16,21-1 0,0 0 15,0 0-15,0 0 0,21 0 16,0-21-16,1 22 0,-1-22 0,21 21 16,-21-21-16,0 21 0,1-21 15,-1 21-15,21-21 0,-21 0 16,0 21-16,-21 0 0,22-21 15,-22 22-15,0-1 0,-22 0 16,1-21 0,0 0-16,-21 0 0,21 0 0,-1 21 15,-20-21-15,21 0 0,0 0 0,0 0 16,-22 0-16,22 0 0,0-21 16,-21 0-16,20 21 0,1-21 0</inkml:trace>
  <inkml:trace contextRef="#ctx0" brushRef="#br0" timeOffset="59516.2">19219 10372 0,'0'0'0,"0"-21"0,-21 21 15,0 0-15,0 0 0,21-22 16,-21 22 15,-1 0-15,1 0-16,-21 0 15,21 0-15</inkml:trace>
  <inkml:trace contextRef="#ctx0" brushRef="#br0" timeOffset="59688.1">17801 10583 0,'0'0'0,"-21"22"0,21-1 16,-21-21-16,21 21 0,21-21 15,0 0-15,0 0 0,22 0 16,-22 0-16,21 0 0,22 0 16,-22 0-16,21 0 0,1 0 0,-1-21 15,1 0-15</inkml:trace>
  <inkml:trace contextRef="#ctx0" brushRef="#br0" timeOffset="61783.63">21992 10689 0,'0'0'0,"0"-148"15,0 127-15,21-21 0,-21-1 16,21 22-16,-21 0 0,0 0 16,0 42-1,0 0-15,-21 21 0,0-20 16,21 20-16,-21 21 16,0-20-16,21-1 0,-21 22 0,-1-22 15,22 0-15,0 22 0,-21-22 0,0 0 16,21 1-16,-21-1 0,21 0 15,0 1-15,0-22 0,0 21 0,0-21 16,0 1-16,0-1 0,21-21 0,21 0 16,-20 0-16,-1 0 0,0 0 15,21 0-15,1-21 0,-22-1 0,21 1 16,0-21-16,-20 21 0,20-22 16,0 1-16,1 21 0,-22-21 0,21-22 15,0 22-15,-20-1 0,-1-20 0,21 21 16,-21-22-16,0 1 15,-21 20-15,22-20 0,-22 20 0,0 1 16,21 21-16,-21 0 0,0 0 0,0 42 31,0 0-31,-21 0 0,-1 21 0,1 1 16,21-1-16,-21 22 0,0-22 16,0 21-16,0-20 0,21-1 0,-22 22 15,1-22-15,21 0 0,0 1 0,0-1 16,0 0-16,0 1 0,0-1 15,0-21-15,0 21 0,0-20 0,21-1 16,1 0-16,-1-21 0,0 0 16,21 0-16,1 0 0,-22 0 15,21-21-15,0 21 0,1-21 0,20-1 16,-20-20-16,-1 21 0,0-21 0,1 20 16,-1-20-16,0 0 0,1 21 15,-22-22-15,21 1 0,-42 21 0,21-22 16,-21 22-16,0 0 0,0 0 0,-21 21 15,0 0 1,0 0-16,0 0 0,-1 0 0,1 0 16,0 21-16,0 0 0,21 0 15,0 1-15,0-1 0,0 0 16,0 0-16,21 21 0,0-20 0,-21-1 16,21 0-16,1 21 0,-1-21 15,0 1-15,-21-1 0,0 0 0,21 21 16,-21-21-16,0 1 0,0-1 15,-21-21 1,0 0-16,0 0 16,-1 0-16,1-21 0,0 21 0,0-22 15,0 1-15,-22 0 0,43 0 16,-21 0-16,0 21 0,0-21 0,0-1 16,21 44 15,0-1-31,21 0 15,0 0-15,0-21 0,0 21 0,1-21 16,20 0-16,-21 21 0,21-21 16,1 0-16,-22 0 0,21 0 0,1 0 15,-1 0-15,0 0 0,1-21 0,20 21 16,-21-21-16,1 0 0,-22 0 16,21 0-16,1-1 0,-22 1 0,21 0 15,-21-21-15,0 21 0,1-1 16,-22 1-16,0-21 0,21 21 0,-21 0 15,0-1-15,-21 22 32,-1 22-32,22-1 15,-21 0-15,21 0 0,-21 0 0,21 0 16,0 1-16,0-1 0,0 0 0,0 0 16,0 0-16,0 22 0,0-22 15,0 0-15,21 0 0,0 0 16,22-21-16,-22 0 0,21 21 15,-21-21-15,22 0 0,-1 0 0,0 0 16,1 0-16,-1-21 0,0 0 0,-20 0 16,20 0-16,-21 0 15,0-1-15,22 1 0,-22 0 0,-21 0 16,21 0-16,0 0 0,-21-1 0,0 1 16,0 42 15,0 1-31,0-1 0,-21 0 15,0 0-15,21 0 0,-21 0 16,21 1-16,-22-1 0,22 0 16,-21 0-16,21 0 0,21-42 47,1 0-47,-1 0 0,0 0 15,0-22 1,0 22-16,0 0 0,1 0 0,-1 0 15,0-1-15,0 1 0,0 0 0,-21 0 16,21 21-16,1 0 16,-22 21-1,0 0-15,0 0 16,0 1-16,0-1 0,-22-21 0,22 21 16,0 0-16,0 21 0,0-20 15,0-1-15,0 0 0,22 0 16,-1 0-16,21 0 0,-21-21 15,22 0-15,20 22 0,-21-22 0,22 0 16,-22 0-16,22 0 0,-1 0 16,1-22-16,-22 1 0,0 0 15,1 0-15,-1 0 0,-21 0 0,22-22 16,-22 22-16,-21-21 0,21 21 0,-21-22 16,0 1-16,0 21 0,0 0 15,0-22-15,0 22 0,0 0 0,-21 0 16,0 21-16,-1 0 0,-20 0 0,21 0 15,-21 0-15,-1 21 0,1 0 16,0 0-16,-1 0 0,22 1 16,-21-1-16,21 21 0,-1-21 0,1 22 15,21-22-15,0 21 0,0-21 0,0 22 16,0-22-16,0 21 0,0 0 16,21-20-16,1-1 0,-1 21 0,-21-21 15,21 22-15,0-22 0,0 21 16,0-21-16,1 22 0,-22-1 0,21-21 15,-21 21-15,21 1 0,-21-1 0,0 0 16,0 22-16,0-22 0,0 1 16,0 20-16,-21 1 0,0-22 0,-1 21 15,1-20-15,-21-1 0,0 22 0,-1-22 16,1-21-16,-22 21 0,22 1 16,-21-22-16,20 0 0,-20-21 0,20 21 15,-20-21-15,21 0 0,-1 0 0,-20 0 16,20 0-16,22 0 0,-21-21 15,0 0-15,20 0 0,1 0 16,0-22-16,21 22 0,0-21 0,0-1 16,0-20-16,0 21 0,0-22 0,21 1 15,0-1-15,1 1 0,-1-1 16,0 1-16,-21-22 0</inkml:trace>
  <inkml:trace contextRef="#ctx0" brushRef="#br0" timeOffset="61976.52">24193 10435 0,'0'21'47</inkml:trace>
  <inkml:trace contextRef="#ctx0" brushRef="#br0" timeOffset="62699.11">26797 11197 0,'-21'0'16,"21"-21"0,0 0-16,0 0 0,21 0 15,0-1-15,0 1 0,22-21 0,-1 21 16,0-22-16,1 22 0,-1-21 16,21 0-16,-20-22 0,20 22 0,-20-1 15,-1-20-15,0 21 0,-21-1 0,1 1 16,-1 0-16,-21-1 0,0 22 15,0 0-15,0 0 0,-43 21 0,22 0 16,0 0-16,-21 0 0,-1 21 16,1 0-16,0 0 0,21 0 0,-22 1 15,22 20-15,-21 0 0,42 1 16,0-1-16,0 0 0,0 1 16,0-22-16,0 21 0,21 0 0,0 1 15,0-1-15,0 0 0,1-20 0,-1 20 16,0-21-16,0 21 0,0-20 15,-21-1-15,0 21 0,0-21 0,0 0 16,-21 1-16,0-22 16,-21 0-16,20 0 0,1 0 0,-21 0 15,21 0-15,0-22 0,-1 22 0,1-21 16,21 0-16,-21 0 0,21 0 16,0 0-16,0-22 0,21 22 0,0 0 15,1 0-15,-1-22 0,0 22 16,21 21-16</inkml:trace>
  <inkml:trace contextRef="#ctx0" brushRef="#br0" timeOffset="63867.44">27432 10922 0,'21'21'16,"0"0"-16,0-21 0,1 0 16,-1 0-16,0 0 15,0 0-15,0 0 0,0 0 0,1 0 16,-1 0-16,0 0 0,0-21 0,0 21 15,0-21-15,-21 0 0,22 0 16,-22 0-16,0-1 16,0 1-16,0 0 0,-22 0 15,1 21-15,0 0 0,0 0 16,0 0-16,0 0 0,-1 21 0,-20-21 16,21 21-16,0 0 0,0 22 0,-22-22 15,22 0-15,0 0 0,21 0 16,0 22-16,-21-22 0,21 0 0,0 0 15,0 0-15,21 1 0,0-1 0,0 0 16,0 0-16,1-21 0,20 0 16,0 21-16,1-21 0,-1 0 0,0 0 15,22 0-15,-22 0 0,0-21 16,1 0-16,-1 0 0,0 0 16,1-1-16,-22 1 0,21 0 0,-21 0 15,1 0-15,-1 0 0,0-1 16,-21 1-16,0 0 0,0 0 15,0 42 1,-21-21 0,21 21-16,-21 0 0,21 1 0,-22-1 15,1 0-15,21 0 0,0 21 0,-21-20 16,21-1-16,-21 0 0,21 0 16,-21 0-16,21 0 0,0-42 46,21 0-30,0 0-16,-21 0 0,42 0 0,-20-1 16,-1-20-16,0 21 0,0 0 15,21 0-15,-20-1 0,-1 1 0,0 0 16,21 0-16,-21 21 0,1 0 16,-1 0-16,0 0 0,-21 21 15,0 0-15,0 0 0,0 1 0,0-1 16,21 0-16,-21 0 0,0 0 15,0 0-15,21 1 0,-21-1 0,21 0 16,-21 0-16,22 0 0,-1 0 16,0-21-16,0 22 0,0-22 15,0 0-15,22 0 0,-22 0 0,21 0 16,1 0-16,-1 0 0,0 0 0,-21 0 16,22-22-16,-22 1 0,21 0 15,-21 0-15,1 0 0,-1 0 0,-21-22 16,0 22-16,0-21 0,0 21 15,0-22-15,0 22 0,0-21 0,-21 21 16,21-1-16,-22 1 0,1 21 0,-21 0 16,21 0-16,0 0 15,-22 0-15,22 0 0,-21 0 0,21 21 16,-22 1-16,22 20 0,0-21 0,0 0 16,21 0-16,0 22 0,0-22 15,0 0-15,0 21 0,0-20 0,0-1 16,0 0-16,21 0 0,0 0 15,0 0-15,0-21 0,22 0 0,-22 0 16,0 0-16,21 0 0,-20 0 0,20-21 16,-21 0-16,0 0 0,22 0 15,-22 0-15,0-22 0,0 1 0,0 21 16,0-22-16,1-20 0,-1 21 0,0-22 16,0 1-16,0-1 15,0 1-15,-21-22 0,22 43 0,-22-22 16,21 22-16,-21-1 0,0 1 15,0 21-15,0 0 0,-21 21 16,-1 21-16,1 21 0,0-21 16,0 22-16,0 20 0,0-20 15,-1 20-15,1 1 0,0-1 0,0 1 16,0-22-16,21 21 0,0-20 16,0-1-16,0 0 0,0 1 0,0-1 15,0-21-15,0 22 0,0-22 0,0 0 16,21 0-16,0 0 15,0-21-15,0 0 0,1 0 0,-1 0 16,21-21-16,-21 0 0,0 21 0,1-21 16</inkml:trace>
  <inkml:trace contextRef="#ctx0" brushRef="#br0" timeOffset="64107.3">29760 10202 0,'0'0'0,"0"-21"0,-21 21 15,0 21 1,0 1-16,21 20 0,-21 0 16,-1 1-16,1-1 0,-21 21 15,21 1-15,0-22 0,-1 22 0,1-22 16,0 22-16,0-22 0,0 0 16,21-21-16,-21 22 0,21-1 0,-22-21 15,22 0-15,-21 1 0,21-1 16,21-21-1,1 0-15,-1-21 0,0 21 16,0-22-16</inkml:trace>
  <inkml:trace contextRef="#ctx0" brushRef="#br0" timeOffset="65443.51">29908 10456 0,'0'0'16,"22"-42"-16,-1 21 0,-21 0 15,0 0-15,-21 42 16,-22 0-16,22 0 15,0 0-15,-21 0 0,20 22 0,-20-22 16,0 21-16,-1-21 0,1 22 0,21-22 16,-21 0-16,-1 21 0,22-20 15,0-1-15,0 0 0,0-21 0,-1 21 16,22 0-16,0 0 16,22-21-1,-1 22-15,0-22 0,0 21 16,0-21-16,-21 21 15,21 0-15,1-21 16,-22 21-16,21 0 0,0 1 16,0-22-16,0 0 15,-21 21-15,43-21 0,-22 0 0,0 0 16,0 0-16,21 0 0,-20 0 0,20 0 16,0 0-16,-21 0 0,22-21 15,-1-1-15,-21 22 0,22-21 0,-1-21 16,-21 21-16,0 0 0,0-22 15,1 22-15,-1 0 0,-21-21 16,0 20-16,0 1 0,-43 21 16,22 21-1,0 1-15,-21-1 0,21 0 16,-22 0-16,22 0 0,0 22 0,0-22 16,0 0-16,-1 0 0,22 21 15,0-20-15,0-1 0,0 0 16,0 0-16,0 0 0,22-21 15,-1 21-15,0-21 0,0 0 16,21 0-16,-20 0 0,20 0 0,-21-21 16,21 21-16,1-21 0,-22 0 15,21 0-15,1 0 0,-1-1 0,-21 1 16,21-21-16,-20 21 0,-1 0 0,0-1 16,0 1-16,-21 42 46,-21 1-46,0-1 0,21 0 0,-21 0 16,21 0-16,-22 0 0,22 1 0,-21-1 16,21 0-16,0 0 0,0 0 15,21 0-15,1 1 0,-1-22 16,0 21-16,21-21 0,-21 0 16,1 0-16,20 0 0,-21 0 0,0 0 15,22-21-15,-22 21 0,21-22 0,-21 1 16,0 0-16,22 0 0,-22 0 15,0-22-15,0 22 0,0 0 16,-21 0-16,0 0 0,22 21 16,-22-21-16,-22 42 15,1 0 1,0 0-16,0 0 0,0 22 16,0-1-16,-1-21 0,1 43 0,0-22 15,0 0-15,0 22 0,0-1 16,-1 1-16,1-1 0,0 1 0,0-1 15,0 22-15,21-22 0,0 22 0,0 0 16,0-1-16,0 1 0,0 0 16,0-22-16,0 22 0,0 0 0,0-22 15,0 1-15,0-1 0,-21 1 16,-1-22-16,1 0 0,0 1 16,-21-22-16,21 21 0,-22-42 0,1 21 15,0-21-15,-1 0 0,1 0 0,0-21 16,-1 0-16,22 0 0,-21 0 15,21-22-15,-22 1 0,22 0 0,0-1 16,21 1-16,0-22 0,0 1 0,0-1 16,42-20-16,-21-1 0,22 22 15,-1-22-15,22 0 0,-1 1 0,-21-1 16,22 21-16,21-20 0,-22-1 16,1-21-16,-1 22 0,22 20 15,-22-21-15,1 22 0,-1-1 0,1 1 16,-22-1-16,22 22 0,-22 0 15,0-1-15,1 22 0,-22-21 0,0 21 16,-21 0-16,-21 21 16,-22 0-16,22 21 15,0 0-15,-21 0 0,21 0 16,-1 0-16,1 1 0,0-1 16,21 0-16,0 0 0,0 21 0,0-20 0,0-1 15,21 0-15,22 42 16,-22-41-16,0 20 0,-21-21 15,0 0-15,0 0 0,0 1 16,0-1-16,-21-21 0,0 21 16,-1-21-16,-20 0 15,21 0-15,0 0 0,0 0 0,21-21 16,0 0-16,0-1 16,0 1-16,0 0 0,21 0 15,0 0-15,21-22 0,1 22 0</inkml:trace>
  <inkml:trace contextRef="#ctx0" brushRef="#br0" timeOffset="65691.37">31856 10456 0,'0'0'0,"0"-21"0,-21 21 31,-1 21-31,1 1 0,0-1 0,0 21 16,0-21-16,0 22 0,-22-22 15,22 21-15,0 0 0,-21 1 0,20-1 16,1-21-16,0 22 0,0-22 16,21 21-16,-21-21 0,21 22 0,0-22 15,0 0-15,0 0 0,21 0 16,0 0-16,0-21 0,22 0 0,-22 0 16,21 0-16,0 0 15,-20 0-15,20 0 0,0 0 0</inkml:trace>
  <inkml:trace contextRef="#ctx0" brushRef="#br0" timeOffset="65955.22">32406 10414 0,'0'0'16,"0"-21"-16,21 0 0,0 21 16,1 0-16,-1 0 15,-21 21-15,21 0 0,-21 0 16,21 22-16,-21-1 0,0 0 0,0 1 15,0-1-15,-21 0 16,0 1-16,0-22 0,-22 21 0,22 0 16,-21 1-16,21-22 0,-22 21 15,1-21-15,0 1 0,20-1 0,-20 0 16,21 0-16,0 0 0,0-21 16,-1 21-16,44-21 31</inkml:trace>
  <inkml:trace contextRef="#ctx0" brushRef="#br0" timeOffset="66175.09">32914 11070 0,'-21'0'0,"0"0"16,0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8T04:01:14.0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 1482 0,'21'0'31,"0"0"-16,0 0 17</inkml:trace>
  <inkml:trace contextRef="#ctx0" brushRef="#br0" timeOffset="692.6">1376 1312 0,'0'0'0,"0"-21"0,0 0 16,0 0 0,0 0-16,0 0 0,0-1 15,0 1-15,-21 21 16,21-21-1,0 42 1,0 0 0,0 22-16,-22-1 0,22 0 0,-21 1 15,21-1-15,0 22 0,0 20 16,-21-20-16,21 20 0,-21-20 16,0 21-16,21-22 0,0 22 0,-21-22 15,21 1-15,-22-1 16,22 1-16,-21-22 0,21 22 0,0-22 15,0 0-15,0-21 0,-21 22 16,21-22-16,0 0 0,0 0 16,0 0-16,-21-21 15,21-21 1,-21 0-16,21 0 0,-21 0 16,21-22-16,-22 22 0,22-21 15,0 0-15</inkml:trace>
  <inkml:trace contextRef="#ctx0" brushRef="#br0" timeOffset="1248.28">974 1524 0,'0'0'0,"0"-21"0,-22-21 0,22 20 16,-21-20-16,21 21 0,0-21 16,0 20-16,0 1 0,0-21 0,0 21 15,0-22-15,21 22 0,22-21 16,-22 21-16,21-22 0,-21 22 0,43-21 15,-22 21-15,22 0 0,-1-1 16,22 1-16,-22 21 0,1 0 16,21 0-16,-22 43 0,1-22 0,-22 21 15,21 0-15,-41 1 0,20 20 16,-21 1-16,-21-22 0,0 22 16,0-1-16,-42 1 0,-1-1 15,1 22-15,0-22 0,-43 1 16,22-1-16,-1 1 0,-21-22 0,22 0 15,-1 1-15,-20-1 0,41-21 16,-20 22-16,21-22 0,-1-21 0,1 21 16,21-21-16,0 0 0,-1 0 15,1 0-15,0-21 0,21 0 0,0-1 16,-21 1-16,21-21 0,0 21 16,0-22-16,0 22 0,21 0 15,0 0-15,0 0 0,1 21 0,-1 0 16,0 0-16,0 0 15,21 21-15,-20 0 0,20 0 0,-21 0 16,21 22-16,-20-22 0,-1 21 16,0 1-16,0-1 0,-21 0 0,21 1 15,-21 20-15,0-21 0,21 1 16,-21-1-16,0 0 0,0-20 16,0 20-16,0-21 0,22 21 0,-22-20 15,21-22-15,-21 21 0,21-21 16,0 0-16,0 0 0,0 0 0,1 0 15,-1 0-15,21-21 0,-21-22 16,22 22-16,-22-21 0,0-1 0</inkml:trace>
  <inkml:trace contextRef="#ctx0" brushRef="#br0" timeOffset="1628.06">1905 2223 0,'0'0'0,"0"21"0,0 0 16,21-21 0,0 0-16,0 0 15,1 0-15,-1-21 0,0 0 0,0 21 16,0-22-16,0 1 16,1 0-16,-1 0 0,0 0 0,0 0 15,0-1-15,-21-20 0,0 21 16,0 0-16,0 0 0,-21 21 15,0 0 1,-21 0-16,20 0 0,1 21 0,-21 0 16,21 0-16,-22 0 0,22 22 15,0-22-15,0 0 0,0 0 0,0 21 16,-1-20-16,22-1 0,0 21 16,0-21-16,0 0 0,0 1 0,0 20 15,0-21-15,0 0 0,22 0 16,-1-21-16,0 22 0,0-22 15,0 0-15,22 0 0,-22 0 16,21 0-16,0 0 0,1 0 16,20-22-16</inkml:trace>
  <inkml:trace contextRef="#ctx0" brushRef="#br0" timeOffset="2123.78">3006 1990 0,'0'0'0,"0"-21"0,-43-64 31,22 64-31,0 21 16,0 0-16,0 0 0,-1 0 15,1 0-15,0 0 0,0 21 0,0 21 16,0-21-16,-22 22 0,22-22 16,0 21-16,0 1 0,0-1 0,-1-21 15,1 21-15,0 1 0,0-22 16,21 21-16,-21-21 0,21 22 0,0-22 15,0 0-15,0 0 16,21-21-16,0 0 0,0 0 0,0 0 16,1 0-16,-1 0 0,21-21 15,-21 0-15,0 0 0,22 0 16,-22-1-16,21-20 0,-21 21 0,1-21 16,-1-1-16,0 1 0,0 21 15,0-22-15,0 1 0,-21 21 0,0 0 16,0 0-16,22-1 0,-22 44 31,0-1-31,-22 0 16,22 0-16,0 0 0,-21 22 0,21-22 15,-21 21-15,21-21 0,-21 0 16,21 1-16,0 20 0,0-21 0,0 0 16,0 0-16,0 1 15,0-1-15,21-21 0,0 0 16,-21 21-16,21-21 0,1 0 15,-1 0-15,21 0 0,-21-21 0,0 21 16,1-21-16,20-1 0,-21 1 16</inkml:trace>
  <inkml:trace contextRef="#ctx0" brushRef="#br0" timeOffset="2528.55">3641 2011 0,'0'0'0,"21"-21"0,0 0 0,0-1 0,-21 1 15,-42 21 1,21 0-1,-1 0-15,-20 0 0,21 0 16,0 21-16,-22 1 0,22-22 16,-21 21-16,21 0 0,0 0 15,-1 0-15,22 0 0,-21 1 16,21-1-16,0 0 16,0 0-16,21-21 15,1 21-15,-1-21 0,0 0 16,0 21-16,0-21 0,22 0 0,-22 22 15,21-22-15,-21 21 0,0-21 0,1 21 16,-1-21-16,0 21 0,0-21 16,-21 21-16,0 0 0,0 1 15,-21-1-15,0-21 16,0 21-16,-22 0 0,22-21 16,-21 0-16,-1 21 0,1-21 15,21 0-15,-21 0 0,20 0 0,-20 0 16,21 0-16,0 0 0,0 0 15,-1 0-15,22-21 16,0 0-16,22 0 16,-1 0-1,0 21-15,21-22 0,-21 1 0</inkml:trace>
  <inkml:trace contextRef="#ctx0" brushRef="#br0" timeOffset="3272.12">4191 1884 0,'0'0'0,"-64"0"15,43 0 1,0 0-16,0 21 0,0 0 16,0 0-16,21 1 0,-22-1 0,1 0 15,0 21-15,0-21 0,21 1 16,0 20-16,0-21 0,-21 0 0,21 0 15,0 22-15,0-22 0,0 0 0,0 0 16,0 0-16,21 1 16,-21-1-16,21-21 0,0 0 15,0 0-15,1 0 0,-1 0 16,0 0-16,0 0 0,-21-21 16,0-1-16,0 1 15,21 0-15,-21 0 0,0 0 0,0-22 16,0 22-16,0-21 0,0 21 15,0-22-15,0 22 0,0-21 0,0 21 16,0-22-16,0 22 0,0 0 16,21 0-16,1 0 0,-1 0 0,0 21 15,21 0-15,-21 0 0,22 0 16,-1 0-16,0 0 0,1 21 0,-1 0 16,22 0-16,-22 0 0,-21 22 15,21-22-15,1 0 0,-22 21 16,0-21-16,-21 22 0,0-22 0,0 21 15,0-21-15,0 1 0,0-1 16,-21 0-16,0 0 0,0 0 0,-1 0 16,1 1-16,0-22 0,21 21 0,-21-21 15,0 0-15,0 0 0,-1-21 32,22-1-32,0 1 15,0 0-15,22-21 0,-1 21 0,21-22 16,-21 22-16,22-21 0,-1-1 15,0 1-15,22 0 0,-22-1 16,22 1-16,-1 21 0,-21 0 0,22 0 16,-22 21-16,1 0 0,-1 0 15,0 21-15,-21 0 0,1 0 0,-1 0 16,0 22-16,-21-1 0,0-21 16,0 21-16,0 1 0,0-1 0,0-21 15,0 22-15,-21-1 0,0-21 16,-1 0-16,22 22 0,-21-22 0,0 0 15,0 0-15,0 0 0,21 0 16,-21-21 0,21-21-16,0 0 15,21-21-15</inkml:trace>
  <inkml:trace contextRef="#ctx0" brushRef="#br0" timeOffset="3768.84">6075 2096 0,'21'0'47,"0"0"-47,21 0 15,1 0-15,-1 0 0,43 0 0,-22 0 16,43 0-16,-21 0 0,21 0 16,21 0-16,-22 0 0,1 0 0,0 0 15,-21 0-15,21 0 0,-22 0 16,1 0-16,0 0 0,-22-22 0,1 22 16,-1 0-16,-21 0 0,-20 0 15,20 0-15,-21-21 0,-21 0 16,0 0-1,-21 21-15,0-21 0,0 21 0,-22-21 16,22 21-16,-21-22 0,-1 22 16,1-21-16,0 0 0,-1 21 15,22-21-15</inkml:trace>
  <inkml:trace contextRef="#ctx0" brushRef="#br0" timeOffset="4099.6">7260 1715 0,'0'21'16,"0"0"-16,0 0 16,21-21-16,0 21 15,1-21-15,-1 21 0,21-21 0,-21 22 16,22-22-16,-1 21 0,0-21 16,1 0-16,-22 21 0,21-21 15,0 21-15,1-21 0,-22 21 0,0-21 16,0 21-16,0 1 0,-21-1 15,0 0-15,0 0 0,-21 0 16,0 0-16,-21 22 0,-1-22 16,1 0-16,-21 21 0,20-20 0,-20 20 15,-1 0-15,22-21 0,-22 22 0,22-1 16,0-21-16,-1 22 0,1-22 16,0 0-16,21 0 0,-1 0 0,1 0 15,21 1-15,21-44 31,1 22-31</inkml:trace>
  <inkml:trace contextRef="#ctx0" brushRef="#br0" timeOffset="4996.08">8382 1736 0,'0'0'15,"21"-21"-15,0-1 0,-21 1 0,0 0 0,21 0 16,-21 0-16,22 0 16,-22-1-16,0 1 0,0 42 46,0 22-46,0-22 0,-22 21 16,22 1-16,0-1 0,-21 21 0,21-20 16,-21-1-16,21 22 0,0-22 0,0 0 15,-21 1-15,21-1 0,0-21 16,-21 21-16,21-20 0,0-1 0,0 0 16,0 0-16,21-21 31,0-21-31,0 0 15,0 0-15,1-1 0,-1 1 16,0-21-16,21 0 0,-21-1 0,1 22 16,-1-21-16,0-1 0,21 1 15,-21 21-15,1 0 0,-22 0 0,21-1 16,0 22-16,-21 22 16,0-1-16,0 0 15,0 21-15,0-21 0,0 1 0,0 20 16,0-21-16,0 21 0,0-20 15,0-1-15,0 0 0,0 0 0,0 0 16,21 0-16,0 1 0,-21-1 16,43-21-16,-22 0 0,0 21 15,0-21-15,0 0 0,22 0 0,-1 0 16,-21-21-16,21 21 0,1-21 16,-1-1-16,0 1 0,-20 0 0,20 0 15,-21-21-15,21-1 0,-42 22 0,22-21 16,-22-1-16,0-20 0,0 21 15,0-22-15,0 22 0,-22-22 0,1 22 16,0 0-16,0 20 0,-21-20 16,20 21-16,-20 21 0,21-21 0,-21 21 15,20 0-15,-20 0 0,21 21 16,-21-21-16,20 21 0,1 0 0,0 0 16,0 22-16,21-22 0,-21 21 15,21-21-15,0 1 0,0 20 16,0-21-16,21 0 0,0-21 0,0 21 15,22-21-15,-1 0 0,0 0 16,1 0-16,20-21 0,-21 0 0</inkml:trace>
  <inkml:trace contextRef="#ctx0" brushRef="#br0" timeOffset="6136.43">9948 931 0,'0'0'0,"-21"-21"0,0-21 0,0 42 15,0 0-15,-1 0 0,1 0 16,0 21-16,0 0 0,0 22 16,0-1-16,-1 21 0,1-20 0,21 20 15,-21 1-15,0-1 0,0 1 0,0-1 16,21 1-16,-22 20 0,1-20 16,0-1-16,21 1 0,-21-1 0,21 1 15,-21-1-15,21-20 0,-21-1 16,21 0-16,0-20 0,0 41 15,0-42-15,0 0 16,0-42 0,0 0-16,0 0 15,0 0-15,0-22 0,21 22 16,0-21-16,0 0 0,0-22 0,0 22 16,1-1-16,20 1 0,-21 0 15,0-1-15,22 22 0,-22 0 0,21 0 16,-21 0-16,0 21 0,1 0 0,-1 21 15,0 0-15,-21 0 16,0 0-16,0 22 0,0-22 0,0 21 16,0-21-16,0 22 0,0-1 15,0-21-15,0 22 0,0-22 16,0 21-16,0-21 0,0 0 0,0 22 16,0-22-16,21 0 15,0-21-15,0 0 0,1 0 0,20 0 16,-21 0-16,21 0 0,1 0 15,-22 0-15,21-21 0,1 0 0,-1 0 16,0-1-16,1 1 0,-1-21 0,0 0 16,1 20-16,-22-20 0,21 0 15,-21-1-15,0 1 0,-21 0 0,0 21 16,0-1-16,0 1 0,0 0 16,-21 21-16,0 0 15,0 0-15,0 21 16,0-21-16,-1 21 0,1 22 0,0-22 15,0 0-15,21 21 0,0-20 0,-21-1 16,21 21-16,0-21 0,0 0 16,0 1-16,0 20 0,0-21 0,21 0 15,0 0-15,0-21 16,0 0-16,1 0 0,-1 0 0,0 0 16,21 0-16,-21 0 0,22 0 0,-22 0 15,21-21-15,-21 0 0,22 0 16,-1-21-16,-21 20 0,22-20 0,-22 21 15,0-21-15,21-1 0,-21 1 16,1 21-16,-1 0 0,-21-1 16,0 1-16,21 21 0,-21 21 31,0 1-31,-21-1 0,0 0 0,21 21 16,-22-21-16,1 22 0,0-22 15,21 21-15,-21-21 0,0 1 0,21 20 16,-21-21-16,21 0 0,0 0 15,-22 1-15,22-1 0,0 0 0,-21-21 16,21 21-16,0-42 31,0 0-31,0 0 16,0-1-16,0-20 0,0 21 16,21-21-16,1-1 0,-1 1 15,0 0-15,21-1 0,-21-20 0,22 20 16,-1 22-16,0-21 0,22 21 15,-22 0-15,1-1 0,20 22 0,-21 0 16,1 0-16,-22 22 0,21-1 16,-21 0-16,1 0 0,-1 21 0,0 1 15,-21-22-15,0 21 0,0 1 0,0-1 16,0 0-16,0-21 0,-21 22 16,0-22-16,-1 21 0,22-21 0,-21 1 15,0-22-15,21 21 0,0 0 16,-21-21-16,21 21 15,21-42 1,0 0 0,0 0-16,1-1 0,20 1 0</inkml:trace>
  <inkml:trace contextRef="#ctx0" brushRef="#br0" timeOffset="7457.37">12044 1566 0,'0'0'0,"-64"22"31,43-1-31,0 0 0,21 0 0,-21 21 0,0-20 16,-1 20-16,1 0 15,21 1-15,0-1 0,-21 0 0,21-21 16,-21 22-16,21-1 0,0-21 0,0 0 16,0 22-16,0-22 0,0 0 15,0 0-15,21-21 31,0 0-31,0 0 0,1-21 0,-1 0 16,0 0-16,0 0 0,21-1 0,-20-20 16,-1 21-16,0-21 0,21-1 15,-21 22-15,1 0 0,-1 0 0,0 0 16,0-1-16,-21 1 0,21 21 31,-21 21-31,0 1 0,0-1 0,0 0 16,0 0-16,0 0 0,0 0 15,0 1-15,0-1 0,0 0 0,0 0 16,0 0-16,0 0 0,0 1 16,0-1-16,21-21 15,1 0-15,-1 21 0,0-21 0,0 0 16,0 0-16,0 0 0,1-21 16,-1 0-16,0 21 0,0-22 0,0 1 15,0 0-15,1-21 0,-1 21 16,0-22-16,0 1 0,0 0 0,0 20 15,-21-20-15,0 0 0,22 21 16,-22-1-16,0 1 0,21 0 16,-21 0-16,0 42 31,-21 0-31,21 0 0,-22 1 16,1 20-16,21-21 0,0 0 15,0 22-15,-21-22 0,21 21 0,0-21 16,-21 0-16,21 1 0,0 20 0,0-21 15,0 0-15,0 0 0,0 1 16,0-1-16,21 0 16,0-21-16,0 0 0,1 0 15,-1 0-15,0 0 0,21 0 16,-21 0-16,1 0 0,20 0 0,0-21 16,-21 0-16,22-1 0,-22 1 15,0 0-15,21 0 0,-20 0 0,-1-22 16,0 22-16,0-21 0,0 21 0,-21 0 15,21-1-15,-21 1 0,0 0 16,0 0-16,-21 21 16,0 0-1,0 0-15,0 0 0,0 21 16,21 0-16,0 0 0,0 1 16,-22 20-16,22-21 0,0 0 15,0 0-15,0 1 0,0-1 0,0 0 16,0 0-16,0 0 0,0 0 15,0 1-15,0-1 0,22-21 16,-22 21-16,21-21 0,0 0 16,0 0-16,0 0 15,0 0-15,1 0 0,-1 0 0,0 0 16,0-21-16,0 0 0,0-1 0,1 1 16,-1 0-16,0 0 0,0 0 15,21-22-15,-20 22 0,-1-21 0,0 21 16,0 0-16,0-22 15,0 43-15,-21-21 0,22 0 0,-22 42 32,0 0-32,0 0 15,0 1-15,0-1 0,0 0 16,0 0-16,0 21 0,0-20 0,0-1 16,0 0-16,0 0 0,0 0 0,0 0 15,0 1-15,0-1 0,21-21 16,0 0-16,0 0 0,0 0 15,0 0-15,1 0 0,-1 0 0,21 0 16,-21 0-16,22 0 0,-22-21 16,21 21-16,0-22 0,-20 1 15,20 0-15,-21-21 0,0-1 0,0 22 16,1-21-16,-1 0 0,0-1 16,-21 22-16,0-21 0,0 21 0,0-1 15,-21 22 1,0 22-16,-22-1 0,22 0 15,0 21-15,21-21 0,-21 22 0,0-1 16,21-21-16,-22 22 0,22-1 16,0-21-16,0 0 0,0 0 15,0 1-15,0-1 0,0 0 0,22-21 0,-1 0 16,0 21-16,0-21 0,0 0 16,0 0-16,1 0 0,-1-21 15,21 0-15,-21 0 0,0-1 0,1 1 16,20 0-16</inkml:trace>
  <inkml:trace contextRef="#ctx0" brushRef="#br0" timeOffset="8627.84">16616 1376 0,'0'0'0,"-21"0"0,-1-42 31,22 20-31,0 1 0,0 0 0,22-21 16,-22-1-16,21 1 0,0 0 16,0-1-16,-21-20 0,21 21 15,0-22-15,-21 22 0,0-22 0,22 22 16,-22 0-16,21 20 0,-21 1 16,0 0-16,0 0 0,0 0 0,-21 63 31,-1-21-31,1 22 0,0 20 0,-21 1 15,21-1-15,-22 22 0,1-1 16,0 1-16,-1 0 0,-20 21 0,-1-22 16,22 22-16,-22-21 0,1-1 15,21 1-15,-22-21 0,22 20 0,-1-20 16,-20-22-16,21 0 0,-1 1 16,22-1-16,-21-21 0,-1 0 15,22 1-15,0-22 0,0 0 0,0 0 16,0 0-16,-1 0 0,1 0 0,0-43 15,0 22-15,0-21 0,21 21 16,0-43-16,-21 22 0,21-22 0,0-20 16,0 20-16,0 1 0,0-22 15,21 21-15,0 22 0,0-21 0,0 20 16,0 1-16,-21 21 0,22 0 16,-1-1-16,0 22 15,-21 22-15,21-1 0,0 0 16,-21 21-16,0 1 0,0-1 15,21 21-15,-21-20 0,0 20 0,22 1 16,-22-22-16,0 22 0,0-1 16,0-21-16,21 1 0,0-1 0,0 0 15,-21-20-15,21 20 0,0-21 16,1 0-16,-1-21 0,0 21 0,0-21 16,21 0-16,1 0 0,-1 0 0,0 0 15,22-21-15,-22 0 0,22 0 16,-1 0-16,1 0 0,-1-22 0,-20 1 15,20 0-15,-21-1 0,1 1 16,-1 0-16,-21-1 0,0 1 0,1 0 16,-1 20-16,0 1 0,-21 0 15,0 0-15,-21 42 32,0 0-32,-1 0 0,1 22 15,0-22-15,0 21 0,0-21 0,0 22 16,-1-1-16,1 0 0,0-20 15,21 20-15,0-21 0,0 21 0,0-20 16,0-1-16,0 0 0,21 0 16,0-21-16,22 21 0,-22-21 0,0 0 15,21 0-15,-20 0 0,20 0 0,0 0 16,1 0-16,-22-21 0,21 21 16,-21-21-16,22 0 0,-22 0 15,0-22-15,0 22 0,0-21 0,0-1 16,1 1-16,-22 0 0,0-22 15,0 22-15,0 0 0,0 20 0,0-20 16,0 21-16,0 0 0,-22 0 16,1 21-16,0 0 0,0 0 0,-21 0 15,20 21-15,1 0 0,-21 21 16,21-21-16,-22 22 0,22-22 0,0 21 16,0 1-16,0-22 0,0 21 15,-1-21-15,1 22 0,21-22 16,0 0-16,0 21 0,0-21 0,0 1 15,43-1-15,-22-21 16,0 0-16,21 0 0,1 0 0,-1 0 16,0 0-16</inkml:trace>
  <inkml:trace contextRef="#ctx0" brushRef="#br0" timeOffset="8895.69">17738 1588 0,'0'0'0,"0"-22"15,0 1-15,-22 21 16,1 0-16,0 21 16,-21 1-16,21-1 0,-22 0 0,1 21 15,0-21-15,20 22 0,-20-1 16,0-21-16,21 22 0,-1-1 0,1 0 16,0-21-16,21 22 0,0-22 15,0 21-15,0-21 0,0 1 0,21-1 16,0 0-16,22 0 0,-22-21 0,21 21 15,22-21-15,-22 0 0,0 0 16,1 0-16,20 0 0,-20 0 0,20 0 16,-21-21-16,1 0 0,20 21 15,-20-21-15</inkml:trace>
  <inkml:trace contextRef="#ctx0" brushRef="#br0" timeOffset="9962.08">18267 1947 0,'0'0'0,"21"-42"0,21 21 0,-21-21 15,1-1-15,-22 1 0,0 21 0,0-22 16,0 22-16,0 0 0,0 0 15,-22 21-15,1 0 0,0 0 0,-21 0 16,21 0-16,-22 21 0,22 0 16,-21 0-16,-1 1 0,22 20 0,-21 0 15,21-21-15,-22 22 0,22-1 16,0 0-16,21-20 0,0 20 0,-21-21 16,21 0-16,0 22 0,0-22 15,0 0-15,0 0 0,21-21 16,0 0-1,0 0-15,1 0 0,20 0 16,-21 0-16,0-21 0,22 0 0,-22 0 16,21-1-16,-21 1 0,22-21 15,-22 21-15,0-22 0,21 1 0,-21 0 16,1 21-16,-22-22 0,21 22 0,-21 0 16,0 0-16,21 21 0,-21 21 15,0 0 1,0 0-16,0 0 0,-21 1 15,21 20-15,0-21 0,-21 0 16,21 0-16,0 22 0,0-22 0,0 0 16,0 0-16,0 0 0,21-21 15,0 22-15,-21-1 0,21-21 0,0 0 16,0 0-16,22 0 0,-22 0 16,0 0-16,21 0 0,-20 0 0,20-21 15,-21 21-15,0-22 0,22-20 16,-22 21-16,0-21 0,0-1 0,0 1 15,0 0-15,22-22 0,-22-21 16,0 22-16,0-22 0,-21 22 0,21-22 16,-21 22-16,22-22 0,-22 21 15,0 22-15,0-21 0,0 41 0,0-20 16,0 21-16,0 0 0,0 42 16,-22 0-1,1 0-15,0 22 0,0-1 0,21 21 16,-21-20-16,0 20 0,21 1 15,0-1-15,-22 1 0,22-1 0,-21 1 16,21-1-16,0 1 0,0-1 16,0-20-16,0-1 0,0 0 0,0 1 15,0-1-15,0-21 0,21 0 16,1 0-16,-1 1 0,0-22 0,0 0 16,0 0-16,0 0 0,1 0 0,-1 0 15,0 0-15,21 0 0,-21-22 16,1 1-16,20 0 0,-21 0 15,0 0-15,22-22 0,-22 22 16,0-21-16,21 21 0,-21-22 0,1 22 16,-1 0-16,0 0 0,-21 42 31,-21 0-15,0 0-16,-1 1 0,1 20 15,21-21-15,-21 0 0,21 0 0,-21 22 16,21-22-16,0 0 0,0 0 15,0 0-15,0 1 0,0-1 16,0 0-16,21-21 0,0 0 0,0 0 16,1 0-16,20 0 15,-21 0-15,21 0 0,-20 0 0,20 0 16,0-21-16,1 0 0,-22-1 16,21 1-16,-21 0 0,0 0 0,22-21 15,-22 20-15,-21-20 0,21 0 0,-21-1 16,21 1-16,-21 0 0,0 21 15,0-1-15,0 1 0,-21 0 16,0 21-16,0 0 0,0 0 0,-1 0 16,1 0-16,0 0 0,-21 21 0,21-21 15,-1 21-15,-20 1 16,21-1-16,0 0 0,0 0 0,21 0 16,0 0-16,0 1 0,0-1 15,0 0-15,0 0 0,21-21 16,21 0-16,-21 21 0</inkml:trace>
  <inkml:trace contextRef="#ctx0" brushRef="#br0" timeOffset="10375.84">20108 1820 0,'0'-21'16,"21"-106"-1,-21 106 1,0 0-16,0 0 0,22 0 0,-1-1 15,0 22-15,0 0 16,0 0-16,0 0 0,1 22 16,-1-1-16,-21 0 0,21 0 15,-21 21-15,21-20 0,-21 20 0,0 0 16,0 1-16,0-22 0,0 21 16,0 0-16,0-20 0,0-1 0,0 0 15,0 0-15,0 0 0,0 0 0,0-42 47,0 0-31,21 0-16,0 0 0,-21-22 15,22 22-15,-1-21 0,0 21 16,-21-22-16,21 1 0,0 0 0,0-1 16,1 1-16,-1 21 0,0-21 0,0 20 15,0 1-15,0 0 0,1 0 16,-1 21-16,0-21 15,-21 0 1,-21 21 0</inkml:trace>
  <inkml:trace contextRef="#ctx0" brushRef="#br0" timeOffset="10604.47">19092 1376 0,'0'0'16,"-42"0"-16,0 0 0,-1 0 0,22 0 0,42 0 31,0 0-31,22 0 0,-1 0 16,0 0-16,1 0 0,20 0 16,1 0-16,-1 0 0,-20 0 0,20 0 15,-21 0-15,1 0 0,-1 0 16,-21 0-16,0 0 0,1 0 15</inkml:trace>
  <inkml:trace contextRef="#ctx0" brushRef="#br0" timeOffset="11432.66">21611 1672 0,'0'0'0,"-21"-21"0,0 0 0,0 0 0,-1 0 16,1-1-16,21 1 0,-21 0 15,21 0-15,-21 0 0,21 0 0,0-1 16,0 1-16,0 0 16,0 0-16,0 0 0,0 0 0,21 21 15,0-22-15,0 1 0,22 21 16,-22 0-16,0 0 0,21 0 0,1 0 16,-22 0-16,21 0 0,-21 21 15,22 1-15,-22 20 0,0 0 0,0-21 16,-21 22-16,0 20 0,0-20 15,0-1-15,0 0 0,0 1 16,0-1-16,0 0 0,-21-21 16,21 22-16,0-22 0,-21 0 0,21 0 15,-21 0-15,21-42 47,0 0-47,0 0 0,0 0 0,0-22 16,21 1-16,0 0 0,0-1 15,22-20-15,-22 21 0,0-1 16,21-20-16,-21 20 0,22 1 0,-1 0 16,-21 21-16,22-1 0,-22 1 15,21 21-15,0 0 0,-20 0 0,20 21 16,-21 1-16,21-1 0,-20 21 16,-1 0-16,0 1 0,-21-22 0,0 21 15,0 1-15,0-1 0,0 0 16,0 1-16,0-22 0,0 21 0,-21-21 15,21 0-15,0 1 0,-21-1 16,21 0-16,-22-21 0,22 21 0,-21-21 16,21 21-1,21-42 17,1 21-32,20-21 0</inkml:trace>
  <inkml:trace contextRef="#ctx0" brushRef="#br0" timeOffset="12851.99">23093 1651 0,'0'0'0,"21"-21"0,0 0 0,0 0 0,0-22 15,1 22-15,-22-21 0,0 21 0,0-1 16,0-20-16,0 21 0,0 0 16,0 0-16,-22-1 0,1 1 15,0 0-15,-21 21 0,21 0 0,-1 0 16,-20 0-16,21 0 0,-21 0 15,-1 0-15,1 42 0,0-20 16,-1-1-16,-20 21 0,42 0 0,-22 1 16,1-1-16,0 22 0,20-22 15,1 0-15,0 1 0,0-1 0,21 0 16,0 1-16,0-22 0,0 0 16,0 0-16,21 0 0,0 0 0,0 1 15,1-22-15,20 0 0,-21 0 16,21 0-16,1 0 0,-1-22 0,0 1 15,1 0-15,-1 0 0,0 0 16,1 0-16,-1-22 0,-21 1 0,22 21 16,-22-22-16,21 1 0,-21 0 15,0-1-15,1 1 0,-22 0 16,0 21-16,0-1 0,0 1 0,21 0 16,-21 42-1,-21 0 1,-1 1-16,22 20 0,0-21 15,0 21-15,-21 1 0,21-1 0,0-21 16,0 22-16,0-1 0,0-21 16,0 0-16,0 22 0,0-22 0,21 0 15,1 0-15,-1 0 16,0-21-16,0 0 0,0 0 16,22 0-16,-22 0 0,21-21 15,-21 21-15,22-21 0,-22 0 0,21 0 16,-21-22-16,22 22 0,-22-21 15,0-1-15,0 1 0,0 0 0,0-1 16,1 22-16,-22-21 0,21 21 16,-21 0-16,0-1 0,0 1 0,0 42 31,-21 1-15,21-1-16,-22 21 0,1-21 0,21 22 15,-21-22-15,21 21 0,0 0 16,-21-20-16,21 20 0,0-21 15,-21 21-15,21-20 0,0-1 16,0 0-16,0 0 0,0-42 47,0 0-31,21 0-16,-21-1 0,21-20 0,0 0 15,0 21-15,1-22 0,-1 1 16,0 0-16,21-1 0,-21 22 0,1-21 15,-1 21-15,0-1 0,0 22 16,0-21-16,0 21 0,1 0 16,-1 0-16,0 21 0,0 1 15,-21-1-15,21 0 0,-21 0 16,0 21-16,0-20 0,0 20 0,0 0 16,21-21-16,-21 22 0,0-22 15,0 21-15,0-21 0,0 1 0,0-1 16,0 0-16,0 0 15,0-42 17,22 21-32,-22-21 0,21-22 15,0 22-15,-21 0 0,21-21 16,0-1-16,0 1 0,1 0 16,20-1-16,-21 1 0,0 21 0,22-21 15,-22 20-15,21-20 0,-21 42 16,22-21-16,-22 21 0,0 0 0,0 0 15,0 21 1,-21 0-16,0 0 0,0 1 0,0-1 16,0 21-16,0-21 0,0 22 15,0-1-15,0 0 0,0-21 0,-21 22 16,21-22-16,0 21 0,0-21 16,0 1-16,0-1 0,0 0 0,0 0 15,21-21-15,0 0 0,-21 21 16,22-21-16,-1 0 0,0 0 15,0 0-15,21-21 0,-20 21 0,20-21 16,-21 0-16,21 0 0,-20-1 16,20-20-16,-21 21 0,21-21 0,-20-1 15,-1 1-15,0 0 0,0 20 16,0-20-16,-21 21 0,0-21 16,0 20-16,0 1 0,-21 21 15,0 0-15,0 21 16,0 1-16,-1-1 0,1 0 15,0 0-15,0 21 0,21-20 16,-21 20-16,21-21 0,-21 21 16,21-20-16,0 20 0,0-21 0,0 0 0,0 0 15,0 1-15,0-1 16,21 0-16,0 0 0,0-21 0,0 0 16,0 21-16,1-21 0,20 0 15,-21 0-15,21 0 0,1 0 0,-1-21 16,0 0-16,1 21 0,-1-21 0,22 0 15,-22-1-15</inkml:trace>
  <inkml:trace contextRef="#ctx0" brushRef="#br0" timeOffset="13323.72">26733 1270 0,'0'0'16,"22"-42"-16,-1 21 0,-21-1 0,0 1 0,0 0 15,0 0-15,-21 21 16,-1 21 0,1 0-16,0 0 0,0 22 15,0-22-15,0 21 0,-22-21 0,22 22 16,0-1-16,0-21 0,21 22 16,0-1-16,-21-21 0,21 21 0,0 1 15,0-22-15,0 21 16,0 1-16,0-22 0,21 0 0,-21 0 15,21 0-15,0 0 0,21 1 16,-20-22-16,-1 0 0,21 0 0,0 0 16,-20 0-16,20-22 0,0 1 15,1 0-15,-22 0 0,21-21 0,0-1 16,-20 1-16,20 0 0,-21-1 16,0 1-16,0 0 0,-21-1 0,0 22 15,0-21-15,0 21 0,0-1 16,-21 1-16,0 0 0,0 21 0,-21 0 15,-1 0-15,1 0 0,21 0 16,-22 0-16,1 21 0,0 0 16,-1 1-16,22-1 0,0 0 0,0 0 15,0 0-15,21 0 0,-21 1 16,21-1-16,0 0 0,0 0 0,21-21 16,0 21-16,0 0 0,0 1 15,22-22-15,-1 21 0,0 0 0</inkml:trace>
  <inkml:trace contextRef="#ctx0" brushRef="#br0" timeOffset="13711.5">27305 1588 0,'0'0'0,"0"-22"0,0-83 16,0 83 0,0 1-16,0 0 0,0 0 0,0 0 15,21 0-15,0-1 0,-21 1 16,21 0-16,1 21 0,-1 0 0,0 0 15,0 0-15,0 0 0,22 0 16,-22 0-16,0 0 0,-21 21 0,21 0 16,0 1-16,-21-1 0,21 0 15,-21 0-15,0 21 0,0-20 0,0-1 16,0 21-16,0-21 0,0 0 16,0 22-16,0-22 0,-21 0 0,21 0 15,-21 0-15,0 1 16,0-22-1,0-22 1,21 1-16,0 0 0,0 0 16,0 0-16,0 0 0,0-1 15,0 1-15,21-21 0,-21 21 0,21 0 16,0-1-16,0 1 0,-21 0 0,21 0 16,1 0-16,-1 0 0,0-1 15,0 1-15,0 21 0,22-21 16,-1 21-16,-21-21 0</inkml:trace>
  <inkml:trace contextRef="#ctx0" brushRef="#br0" timeOffset="14196.08">28215 974 0,'0'0'0,"0"-21"0,-21-1 0,0-20 16,-22 21-16,22 0 0,-21 0 0,0-1 15,-1 1-15,1 0 0,0 21 16,-22 0-16,22-21 0,-22 21 0,1 0 15,-1 0-15,-20 0 0,-22 21 16,21 0-16,-21 22 0,0-22 0,22 21 16,-22 22-16,21-22 0,22 21 15,-22 1-15,43-22 0,-1 22 0,1-1 16,0 1-16,21-1 0,21 1 16,0-1-16,0 1 0,0-1 15,42 1-15,-21-1 0,21 1 0,1-22 16,-1 22-16,22-22 0,-1 0 15,1-21-15,-1 22 0,1-22 0,20 0 16,-20-21-16,20 0 0,-20 0 16,-1 0-16,1 0 0,21 0 0,-43 0 15,21-21-15,1 0 0,-1-22 16,1 22-16,-1-42 0,1 20 0,-22-20 16,22-22-16,-22 22 0,22-22 15,-22 22-15,0-22 0,-21 0 0,1 1 16,-22-1-16,0 21 0,0-20 15,-43 20-15,1 1 0,0-1 16,-22 22-16,1 0 0,-1-1 16,22 22-16,-22-21 0,1 42 0,-1-21 15,22 21-15,0 0 0,-1 0 16,1 21-16,0 0 0,-22 0 0,22 21 16,-1 1-16,1-22 0,0 21 15,-22 1-15,22-1 0</inkml:trace>
  <inkml:trace contextRef="#ctx0" brushRef="#br0" timeOffset="15712.21">2349 3493 0,'0'0'15,"0"-22"-15,0 1 0,-21-21 0,21 0 16,-21 20-16,21-20 0,0 0 16,0 21-16,-21-1 0,21 1 0,-21 0 15,21 0-15,-21 21 16,21 21 0,0 0-16,0 43 0,-22-22 15,22 22-15,0 20 0,0-20 0,0 20 16,-21 1-16,21 0 0,-21-1 15,21 1-15,-21 0 0,0-1 0,0 1 16,-1 0-16,1-22 0,-21 1 16,21-1-16,0 1 0,-1-22 0,1 0 15,0 1-15,0-1 0,0-21 16,0 0-16,21 1 0,-22-22 16,22-22-16,-21 1 15,21 0-15,-21 0 0,21-21 0,0 20 16,0-20-16,0-21 15,0 20-15,0-20 0,0-1 0,0 1 16,0-22-16,0 22 0,0-1 16,0 1-16,0-1 0,0 1 15,0 20-15,21 22 0,-21-21 0,21 42 16,-21-21-16,22 21 0,-1 21 16,0 0-16,-21 21 0,21 1 15,0-1-15,-21 21 0,21 1 16,1-22-16,-22 22 0,21-1 0,0-20 15,0 20-15,0-21 0,0 1 16,1-1-16,-1-21 0,21 22 0,-21-22 16,22 0-16,-22 0 15,21-21-15,0 0 0,1 0 0,-1 0 16,22 0-16,-22 0 0,0 0 16,22-21-16,-22 0 0,0 0 0,1-22 15,-1 22-15,-21-21 0,22-1 16,-22 1-16,0 0 0,0-1 0,0-20 15,-21 21-15,21-22 0,-21 22 0,0-1 16,0 1-16,0 21 0,0 0 16,0 0-16,0 42 15,-21 0-15,0 21 16,21-21-16,-21 22 0,21 20 0,0-20 16,-21 20-16,21-21 15,0 1-15,-21-1 0,21 22 0,0-43 16,0 21-16,0 0 0,21-20 15,0-1-15,0 0 0,0 0 0,0-21 16,1 0-16,20 0 0,-21 0 16,21 0-16,-20 0 0,20 0 0,0-21 15,1 0-15,-22 0 0,21-22 16,0 22-16,-20-21 0,-1-1 0,0 1 16,0-21-16,-21 20 0,0 1 0,0-22 15,0 1-15,-21 21 0,0-1 16,0 1-16,-1 0 0,-20 20 15,21 1-15,0 0 0,0 0 16,-22 21-16,22 0 0,0 0 0,-21 0 16,20 21-16,1 0 0,0 0 15,0 22-15,-21-22 0,42 21 0,-22 1 16,1-1-16,21 0 0,0 1 16,0-1-16,0 0 0,0 1 0,21-22 15,1 0-15,-1 0 0,0 0 16,0 0-16,21-21 0</inkml:trace>
  <inkml:trace contextRef="#ctx0" brushRef="#br0" timeOffset="16001.04">4064 3895 0,'0'0'0,"0"-21"0,0-1 15,0 1-15,-21 21 16,0 0-16,-1 0 0,1 0 15,0 0-15,0 0 0,0 21 16,0 1-16,-22-1 0,22 0 0,0 21 16,0-21-16,0 22 0,-1-1 0,1 0 15,0 1-15,0-1 0,21 0 16,0 1-16,0-1 0,0-21 16,0 22-16,21-22 0,0 21 15,22-21-15,-22 0 0,21 1 0,0-22 16,22 21-16,-22-21 0,1 0 0,20 0 15,-21 0-15,22 0 0,-1-21 16,1 21-16,-22-22 0,22 1 0,-1 0 16</inkml:trace>
  <inkml:trace contextRef="#ctx0" brushRef="#br0" timeOffset="17117.09">4762 4233 0,'0'-42'0,"0"84"0,0-126 0,0 41 16,0 1-16,0 0 0,0-1 0,0 22 15,0-21-15,-21 21 0,0 0 16,0 21-16,0 0 0,-22 0 15,22 0-15,-21 0 0,21 0 0,-22 0 16,22 21-16,0 21 0,-21-21 16,21 22-16,-1-1 0,1 0 0,0 1 15,0-1-15,0 0 0,21 1 16,0-1-16,0 0 0,0 1 0,0-22 16,0 0-16,0 21 0,0-21 15,21 1-15,0-22 0,0 0 16,0 0-16,1 0 0,20 0 0,-21 0 15,0 0-15,22-22 0,-22 1 16,21 0-16,-21 0 0,0-21 16,22 20-16,-22-20 0,0 0 15,0-1-15,0 1 0,-21 0 0,0-1 16,22-20-16,-22 42 0,0-22 16,0 22-16,0 0 0,0 0 0,0 0 15,0 42 1,0 0-16,0 0 15,-22 0-15,22 22 0,-21-1 0,21 0 16,0 1-16,0-1 0,0 0 16,0 1-16,0-1 0,0 0 0,0-20 15,21 20-15,1-21 0,-1 0 16,0 0-16,0 1 0,0-22 16,0 0-16,22 0 0,-22 0 0,0 0 15,21 0-15,-20 0 0,-1-22 16,21 1-16,-21 0 0,0 0 0,22 0 15,-22-22-15,0 1 0,0 0 16,0-1-16,1-20 0,20 21 0,-21-22 16,0 1-16,0-1 0,1 1 0,-22-1 15,21 1-15,-21-1 0,21 22 16,-21-22-16,0 22 0,0 0 0,0 20 16,0 1-16,0 0 0,0 0 15,-21 42-15,0 0 16,21 0-16,-22 22 15,1-22-15,21 21 0,-21 1 0,21 20 16,0-21-16,-21 1 0,21 20 0,-21 1 16,21-22-16,0 22 0,-21-22 15,21 21-15,0-20 0,0-1 0,0 0 16,0 1-16,0-22 0,0 21 16,0-21-16,21 1 0,0-1 0,0-21 15,0 0-15,0 0 0,1 0 16,-1 0-16,21 0 0,-21 0 0,22-21 15,-22 21-15,21-22 0,-21 1 0,22-21 16,-22 21-16,0 0 16,21-22-16,-21 22 0,1-21 0,-1-1 15,21 1-15,-21 21 0,0-21 0,1 20 16,-22 1-16,21 0 16,-21 42-1,0 0 1,0 1-16,0-1 0,-21 0 0,21 21 15,-22 1-15,22-22 0,0 21 16,0-21-16,0 22 0,0-22 0,0 21 16,0-21-16,0 0 0,0 1 0,22-22 15,-22 21-15,21-21 0,0 0 16,0 0-16,21 0 0,-20 0 0,-1 0 16,0 0-16,0 0 0,0-21 15,0 21-15,1-22 0,-1 1 16,0 0-16,0-21 0,-21 21 0,0-22 15,0 22-15,0-21 0,0-1 16,0 1-16,0 0 0,0-1 0,0 22 16,-21 0-16,21 0 0,-21 0 0,0 0 15,-1 21-15,1 0 0,0 0 16,0 0-16,0 0 0,0 21 0,-1-21 16,1 21-16,0 0 0,0 0 15,0 0-15,0 1 0,21 20 16,-22-21-16,22 0 0,0 0 0,0 1 0,0-1 15,0 0 1,22 0-16</inkml:trace>
  <inkml:trace contextRef="#ctx0" brushRef="#br0" timeOffset="17536.38">6435 4043 0,'0'0'15,"0"-21"-15,0-22 0,0 22 0,0 0 0,0 0 16,21 0-16,0 0 16,-21-1-16,21 1 0,0 21 0,0-21 15,1 21-15,20 0 0,-21 0 0,0 0 16,22 0-16,-1 0 0,-21 21 16,21 0-16,-20 1 0,20-1 0,-21 21 15,0-21-15,0 22 0,-21-1 16,22 0-16,-22 1 0,0-22 0,0 21 15,0 0-15,0-20 0,0-1 0,0 0 16,0 0-16,-22 0 0,-20-21 31,21 0-31,0-21 16,21 0-16,0 0 16,0 0-16,0-1 0,0-20 0,0 21 15,0-21-15,21-1 0,0 1 16,0 0-16,0-1 0,1 1 0,-1 0 15,0 20-15,0 1 0,21-21 16,-20 21-16,-1 0 0,0 21 0,0-22 16,0 22-16,0-21 0,1 21 0,-1 0 15</inkml:trace>
  <inkml:trace contextRef="#ctx0" brushRef="#br0" timeOffset="17836.21">5228 3620 0,'0'0'0,"-42"21"0,21-21 0,-1 21 0,1-21 16,42 0-1,1 0-15,-1 0 16,21 0-16,0 0 0,1 0 0,20 0 16,-20-21-16,20 21 0,1 0 15,-1-21-15,22 21 0,-22 0 0,-20 0 16,20 0-16,-21 0 0,-20 0 16,20 0-16,-21 0 0,0 0 0</inkml:trace>
  <inkml:trace contextRef="#ctx0" brushRef="#br0" timeOffset="18488.27">8318 3895 0,'0'0'0,"-21"-21"0,21-1 15,0 1 1,0 0-16,0-21 0,0 21 0,0-1 16,0 1-16,21-21 0,1 21 15,-22-22-15,21 22 0,0-21 0,0 21 16,21 0-16,-20-22 0,-1 43 0,0-21 16,21 21-16,-21 0 0,22 0 15,-1 21-15,-21 0 0,22 22 0,-1-1 16,0 22-16,-21-22 0,22 0 15,-22 22-15,21-1 0,-21 1 16,1-1-16,-22 1 0,0-1 0,21 1 16,-21-1-16,0-20 0,0-1 15,0 0-15,0 1 0,0-22 0,0 0 16,0 0-16,0 0 0,0 0 16,0-42-1,0 0-15,21 0 0,-21 0 16,0-22-16,0 1 0,0 0 15,21-22-15,0 1 0,0-1 0,-21 1 16,22-1-16,-1 1 0,0-1 16,0-20-16,21 20 0,-20 1 0,-1-22 15,0 21-15,0 22 0,21-21 16,-20 20-16,-1 22 0,-21-21 16,21 21-16,0-1 0,0 22 15,-21 22-15,21-1 16,-21 0-16,22 0 0,-22 21 0,0-20 15,0 20-15,21-21 0,-21 21 16,21 1-16</inkml:trace>
  <inkml:trace contextRef="#ctx0" brushRef="#br0" timeOffset="19937.84">10139 4128 0,'21'-85'31,"-21"43"-31,0 20 0,0 1 16,-21-21-16,0 21 0,-1-22 0,1 22 15,0-21-15,0 21 0,-21-22 16,20 22-16,1 0 0,-21 0 0,21 0 16,0 21-16,-22 0 0,22 0 15,-21 0-15,-1 21 0,1 0 0,21 0 16,-21 0-16,-1 22 0,1-1 0,21 0 15,-22 1-15,1 20 0,21 1 16,0-22-16,0 22 0,-1 20 16,22-41-16,0-1 0,0 0 15,0-21-15,22 1 0,-1-1 16,0 0-16,0-21 0,21 0 0,1 0 16,-1 0-16,0 0 0,1 0 0,-1-21 15,0 0-15,22-1 0,-22 1 16,1-21-16,-1 21 0,0-22 0,1 1 15,-1 0-15,-21-1 0,0 1 16,0 0-16,1-1 0,-1 1 0,0 0 16,-21-1-16,0 1 0,0 21 0,0 0 15,0 0-15,0-1 0,0 1 16,-21 21-16,0 0 16,21 21-16,-43 1 0,22-1 15,0 0-15,0 0 0,0 21 0,21 1 16,-22-1-16,22 0 0,0 1 0,0-1 15,0 0-15,0 1 0,0-22 16,22 21-16,-1-21 0,0 22 0,0-22 16,21 0-16,-20-21 0,20 21 15,0-21-15,1 0 0,-1 0 0,0 0 16,1-21-16,-22 0 0,21 0 0,0 0 16,-20-1-16,-1 1 0,21-21 15,-21 0-15,0-1 0,1 1 0,-1 0 16,-21-1-16,21 1 15,0-22-15,-21 22 0,21-21 0,-21 20 16,0-20-16,0-1 0,0 22 0,0-22 16,0 22-16,0 21 0,0-21 15,0 20-15,0 44 16,-21-1 0,21 21-16,-21 0 0,0 1 0,0 20 15,-1-20-15,22 20 0,-21-21 0,0 22 16,0-1-16,21-20 0,0 20 15,0 1-15,0-22 0,0 0 0,0 1 16,0-1-16,21 0 16,-21-20-16,21-1 0,22 0 0,-22 0 15,0 0-15,0-21 0,0 0 0,0 0 16,22 0-16,-22-21 0,0 0 16,21 21-16,-20-21 0,-1-22 0,0 22 15,0 0-15,0-21 0,0-1 16,1 1-16,-1 21 0,0-21 0,0 20 15,0-20-15,0 21 0,-21 0 16,22 0-16,-22 42 31,0 0-31,0 0 0,0 0 0,-22 0 16,22 1-16,0 20 16,-21-21-16,21 21 0,0-20 0,0-1 15,0 0-15,0 0 0,0 0 16,0 0-16,21 1 0,1-1 0,-1-21 15,0 0-15,0 0 0,0 0 0,22 0 16,-22 0-16,0 0 0,21 0 16,-21-21-16,1-1 0,20 1 0,-21 0 15,0 0-15,0-21 0,1 20 16,-1-20-16,0 21 0,0-21 0,0 20 16,0 1-16,-21-21 0,22 21 15,-22 0-15,0 42 31,0 0-31,0 0 0,-22 0 0,1 0 16,21 22-16,0-1 0,0-21 16,-21 22-16,21-22 0,0 21 0,0-21 15,0 22-15,0-22 0,0 0 16,0 0-16,21 0 0,0-21 16,1 0-16,-1 0 0,21 0 15,-21 0-15,0 0 0,22-21 16,-22 21-16,21-21 0,-21 0 0,22 0 15,-1-22-15,-21 22 0,22-21 16,-1 21-16,-21-22 0,21 1 16,-20 0-16,-1 20 0,-21-20 0,0 0 15,0 21-15,0-1 0,0 1 16,0 0-16,0 0 0,-21 21 0,-1 0 16,1 0-16,0 0 0,0 21 0,-21 0 15,20 22-15,1-22 0,0 0 16,21 21-16,0 1 0,0-22 0,0 21 15,0 0-15,0-20 0,0 20 16,0-21-16,21 21 0,0-20 0,1-1 16,-22 0-16,42-21 0,-42 21 0,42-21 15,-21 0-15,1 0 16,-1 0-16,0 0 0,0 0 0,0-21 16,0 0-16,1 0 0,-1-1 0,21 1 15</inkml:trace>
  <inkml:trace contextRef="#ctx0" brushRef="#br0" timeOffset="20260.66">13547 3514 0,'0'0'0,"0"-21"0,-22-1 15,22 1-15,-21 21 0,0 0 0,0 0 16,0 21 0,0 1-16,-1-1 0,22 0 0,-21 21 15,0 1-15,21-1 0,0 0 16,-21 1-16,21-1 0,-21 0 0,21 1 16,-21-22-16,21 21 0,0 0 0,0-20 15,0 20-15,0-21 16,0 0-16,0 0 0,0 1 0,21-22 15,0 0-15,0 0 0,21 0 16,1 0-16,-1-22 0,0 1 16,1 0-16,-1 0 0,0 0 0</inkml:trace>
  <inkml:trace contextRef="#ctx0" brushRef="#br0" timeOffset="20592.47">14033 3747 0,'0'0'0,"22"-22"0,-22 1 0,0 0 15,0 0-15,0 0 0,0 0 16,0-1-16,-22 22 15,1 0-15,0 0 16,-21 0-16,21 22 0,-1-22 0,1 21 16,0 0-16,0 0 0,21 0 15,0 0-15,0 1 16,0-1-16,21-21 16,0 21-16,22 0 0,-22-21 0,21 21 15,0-21-15,-20 21 0,20 1 16,0-1-16,-21-21 0,22 21 0,-22 0 15,0 0-15,0 0 0,-21 1 16,0-1-16,0 0 0,0 0 0,-21 0 16,0-21-16,0 0 0,0 21 15,-22-21-15,1 0 0,21 0 16,-22 0-16,1 0 0,21 0 0,0 0 16,0 0-16,-1 0 0,1-21 15,0 0-15,21 0 0,0 0 16,0 0-16,0-1 0,0 1 15</inkml:trace>
  <inkml:trace contextRef="#ctx0" brushRef="#br0" timeOffset="20776.36">13631 3196 0,'0'0'0,"-21"0"0,0 0 0,0 0 15,-22 0-15,22 0 0,0 0 0,0 0 16,0 0-16,0 0 0,-1 0 16</inkml:trace>
  <inkml:trace contextRef="#ctx0" brushRef="#br0" timeOffset="21623.72">16129 3598 0,'0'0'16,"-21"-21"-16,21 0 0,-21 0 0,21 0 16,0 0-16,0-22 0,0 22 0,0 0 15,0 0-15,0 0 0,0-1 0,0 1 16,0 42 0,0 1-16,0-1 15,0 21-15,0 0 0,0 1 16,0-1-16,-22 0 0,22 1 15,0 20-15,-21-20 0,21-1 0,0 0 16,0 1-16,-21-1 0,21 0 16,0 1-16,-21-1 0,21 0 0,0-21 15,0 1-15,0-1 0,0 0 16,0 0-16,21-42 31,0 0-31,0-22 0,-21 22 16,22 0-16,-1-21 0,0-1 0,0 1 15,0 21-15,0-21 16,1-1-16,-1 1 0,0-22 0,0 22 16,0 0-16,22-1 0,-22 22 15,0 0-15,-21 0 0,0 0 0,21 21 16,-21 21-16,0 0 16,0 0-16,0 0 0,0 22 15,0-1-15,-21 0 0,21 1 0,0-1 16,0 0-16,0 1 0,0-1 15,0 0-15,21 1 0,0-1 0,0-21 16,1 22-16,20-22 0,-21 0 16,21 0-16,1 0 0,-1-21 0,0 0 15,1 0-15,-1 0 0,0 0 16,1 0-16,-1-21 0,22 0 16,-22 0-16,0-22 0,1 1 0,-1 21 15,0-21-15,-21-1 0,22 1 16,-22-22-16,0 22 0,0-21 0,-21 20 15,0-20-15,0-1 0,0 1 0,0-1 16,-21 1-16,0-1 0,0 1 16,0 20-16,-1 22 0,1 0 0,0 0 15,-21 21-15,21 0 0,-1 0 16,1 0-16,0 42 0,0-21 0,-21 22 16,20-22-16,1 21 0,0 1 15,0 20-15,0-21 0,21 1 16,0-22-16,0 21 0,0 1 0,0-1 15,0-21-15,0 0 0,21 0 16,0 22-16,21-43 0,-20 21 0,20 0 16</inkml:trace>
  <inkml:trace contextRef="#ctx0" brushRef="#br0" timeOffset="22032.49">17716 3874 0,'0'-22'0,"-42"-41"15,42 42 1,0 0-16,-21-22 0,21 22 16,0 0-16,0 0 0,0 0 0,0-22 15,21 22-15,0 21 0,0-21 16,1 0-16,-1 21 0,21 0 0,-21 0 16,0 0-16,22 21 0,-22 0 15,0 21-15,0-20 0,0 20 0,1-21 16,-1 21-16,-21 1 0,0-1 15,0-21-15,0 22 0,0-1 0,0-21 16,0 21-16,0-20 0,0-1 0,0 0 16,0 0-16,-21-21 15,-1 0-15,22-21 16,0 0 0,0 0-16,0-1 0,0 1 15,0 0-15,0 0 0,0-21 16,0 20-16,0 1 0,0 0 0,22-21 15,-1 21-15,0-1 0,-21-20 0,21 21 16,0 0-16,0 0 0,1-1 16,-1 22-16,0-21 0,0 21 0,0 0 15,0 0-15,1 0 0,20 0 16</inkml:trace>
  <inkml:trace contextRef="#ctx0" brushRef="#br0" timeOffset="22776.06">18754 3577 0,'0'0'0,"-22"21"32,1-21-32,0 22 0,0-1 15,-21 0-15,20 0 0,-20 0 0,21 0 16,0 1-16,-22 20 0,43-21 16,-21 0-16,21 0 0,-21 1 0,21-1 15,0 0-15,0 0 0,0 0 0,0 0 16,21 1-16,0-22 15,1 21-15,-1-21 0,0 0 0,0 0 0,0 0 16,0 0-16,1 0 0,-1 0 16,0-21-16,-21-1 15,21 1-15,-21 0 0,0 0 16,0 0-16,0 0 0,0-1 0,0-20 16,0 0-16,21 21 0,-21-22 15,21 22-15,-21-21 0,22-1 0,-22 22 16,21 0-16,0 0 0,-21 0 0,21 0 15,0 21-15,0 0 0,1 0 16,-1 0-16,0 0 0,0 0 0,-21 21 16,21-21-16,0 21 0,1 21 15,-22-21-15,0 1 0,21 20 0,-21-21 16,21 0-16,-21 22 16,0-22-16,0 0 0,0 21 0,0-21 15,0 1-15,0-1 0,21 0 16,-21 0-16,0 0 0,0 0 0,0 1 15,0-44 17,0 1-17,0 0-15,0 0 0,0 0 16,0-22-16,21 22 0,0 0 0,1-21 16,20-1-16,-21 22 0,21-21 15,1 0-15,-1-1 0,0 22 0,22 0 16,-22-21-16,1 42 0,-1-22 15,0 22-15,1 0 0,-22 0 16,21 22-16,-21-1 0,0 21 16,22-21-16,-43 22 0,21-22 0,0 21 15,-21-21-15,0 22 0,0-22 0,0 21 16,0-21-16,0 0 0,0 1 16,0 20-16,-21-21 0,0 0 0,0 0 15,-1 1-15,1-22 16,21 21-16,-21-21 15,21-21 1,0-1-16,21 22 16,22-21-16,-22 0 15,21 21-15,0-21 0,22 21 0</inkml:trace>
  <inkml:trace contextRef="#ctx0" brushRef="#br0" timeOffset="23627.72">20616 3704 0,'0'0'0,"21"-21"0,1 0 0,-22 0 0,21 0 16,-21-1-16,0 1 0,0 0 0,0 0 16,0 0-16,-43 21 0,22 0 15,0 0-15,0 0 0,0 0 16,-22 0-16,22 0 0,-21 21 16,0 0-16,20 0 0,-20 0 0,0 22 15,21-22-15,-22 21 0,22-21 16,0 22-16,0-22 0,0 21 0,21-21 15,0 1-15,0 20 0,0-21 0,0 21 16,0-20-16,21-1 0,0 0 16,0-21-16,21 0 0,-20 0 15,-1 0-15,0 0 0,21-21 16,-21 21-16,22-21 0,-22-1 0,21 1 16,-21-21-16,22 21 0,-22 0 15,0-1-15,21-20 0,-20 21 16,-1 0-16,0 0 0,0-1 0,-21 1 15,21 0-15,-21 42 47,-21 0-47,0 1 0,0-1 0,0 21 16,21-21-16,-22 22 0,1 20 16,0-21-16,0 22 0,0 21 0,0-22 15,-1 22-15,1-22 0,21 22 0,-21 0 16,0-1-16,0 22 0,0 0 15,-1 0-15,1 0 0,0-1 16,0 1-16,0 21 0,21-21 0,-21 21 16,-1-21-16,22 21 0,-21-21 15,21 0-15,0-1 0,0 1 0,0 0 16,-21 0-16,21-21 0,0 20 0,-21-41 16,21 21-16,0-22 0,-21 1 15,0-1-15,-1 1 0,22-1 0,-21-21 16,0 1-16,0-22 0,-21 0 0,20 0 15,-20 0-15,21-21 0,-21 0 16,-1 0-16,1-21 0,0 0 0,-1-21 16,1 21-16,-22-22 0,22 1 0,0-22 15,-1 1-15,1-1 0,0-20 16,-22-1-16,22 0 0,0-20 16,-1-1-16,1 0 0,21 0 0,-22-21 15,43 0-15,0 0 0,0 0 16,0 0-16,22 0 0,-1-21 0,21 21 15,0 21-15,22-21 0,-1 21 16,1 22-16,-1-1 0,22 0 0,-21 22 16,20-1-16,-20 1 0,-1-1 15,1 22-15,-22 0 0,22-1 0,-22 1 16,0 21-16,1 0 0,-1-22 0,-21 22 16,0 21-16,0-21 0,1 21 15,-22 21 32,0 0-47,21-21 16</inkml:trace>
  <inkml:trace contextRef="#ctx0" brushRef="#br0" timeOffset="23811.84">21463 4297 0,'0'21'32,"0"0"-32,-21-21 15,21 21 1,0 1-16,0-1 16,0 0-16,-21-21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8T04:19:34.3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3874 0,'0'0'0,"0"-64"0,0 1 0,0 20 0,0 1 16,0 0-16,0 20 0,0 1 0,0 0 15,0 0-15,21 21 32,-21 21-17,0 0 1</inkml:trace>
  <inkml:trace contextRef="#ctx0" brushRef="#br0" timeOffset="1159.85">2032 550 0,'-21'0'0,"0"-21"47,21 0-47,-22 21 15,22-21-15,0 0 0,0 0 16,0-1 0,0 1-16,22 0 0,-1 21 15,0 0-15,0-21 16,0 21-16,0 0 0,1 0 15,-1 0-15,21 0 0,-21 21 16,0 0-16,1-21 0,-22 21 16,0 1-16,0-1 0,0 21 0,0-21 15,0 0-15,-22 22 0,-20-22 16,21 0-16,0 21 0,-22-20 16,22 20-16,-21-21 0,21 0 0,0 0 15,-1 1-15,1-1 0,0 0 16,0-21-16,0 0 0,0 0 31,21-21-15,0 0-16,0-1 15,0 1-15,0 0 16,21 21-16,0 0 0,0-21 16,0 21-16,0 0 15,1 0-15,-1 0 0,0 0 16,0 0-16,21 0 0,-20 0 0,-1 0 15,21 21-15,-21-21 0,0 21 16,22 0-16,-22 1 0,0-1 0,0 0 16,0 0-16,-21 21 0,0-20 15,0-1-15,0 21 0,0-21 0,0 22 16,-21-22-16,0 0 16,-21 21-16,21-21 0,-22 1 0,1-1 15,0 0-15,-1 0 0,22 0 16,-21-21-16,-1 21 0,1-21 15,0 0-15,-1 0 0,22 0 0,-21 0 16,21 0-16,-22 0 0,22 0 16,0 0-16,0 0 0,0-21 0,0 0 15,-1 0-15,22 0 16,0 0-16,0-1 0,22 1 16,-1 0-16,0 0 0,0 0 15</inkml:trace>
  <inkml:trace contextRef="#ctx0" brushRef="#br0" timeOffset="1372.26">2794 762 0,'0'0'0,"0"21"62,21-21-62,0 0 16,0 0-1,1 0-15,-1 0 0</inkml:trace>
  <inkml:trace contextRef="#ctx0" brushRef="#br0" timeOffset="2392.67">4572 508 0,'0'0'0,"21"-42"15,64-85 1,-64 84-16,-21 22 0,21-21 16,-21 21-16,21 0 0,-21-1 15,0 1-15,0 0 16,21 42 0,-21 0-16,0 1 0,0 20 15,0 0-15,0 1 0,0-1 16,0 21-16,0-20 0,0 20 0,-21 1 15,0-1-15,0 1 16,0-1-16,0 1 0,-22-1 0,22 1 0,-21-1 16,21-20-16,-22-1 0,1 21 15,21-41-15,-22 20 0,22-21 16,0 21-16,0-20 0,0-1 16,0-21-16,-1 21 0,1-21 15,0 0 1,21-21-16,-21 0 0,21-1 15,0-20-15,0 21 0,-21-21 16,21-1-16,0 1 0,-21 0 0,21-22 16,0 22-16,0-22 0,0 22 15,0 0-15,0-1 0,0 1 0,0 21 16,0 0-16,0-1 16,21 22-16,0 0 0,0 0 15,0 22-15,0 20 16,1-21-16,-1 21 0,0 1 0,-21-1 15,21 0-15,0 22 0,0-22 16,1 1-16,-22-1 0,21 0 0,0-21 16,0 22-16,0-22 0,0 0 15,1 0-15,-1 0 0,0 1 0,21-22 16,-21 0-16,22 0 0,-1 0 16,0 0-16,1 0 0,-22 0 0,21-22 15,1 22-15,-1-21 16,0-21-16,-21 21 0,22 0 0,-22-22 15,0 1-15,0 0 0,0-1 16,1 1-16,-1 0 0,-21-1 0,21 1 16,-21 21-16,0 0 0,0-1 15,0 1-15,0 42 16,0 1 0,0 20-16,0-21 0,0 21 0,-21-20 15,21 20-15,0-21 0,0 0 16,0 22-16,0-22 0,0 0 0,0 0 15,0 0-15,0 0 0,0 1 16,0-1 0,0-42 15,0-1-31,0 1 16</inkml:trace>
  <inkml:trace contextRef="#ctx0" brushRef="#br0" timeOffset="2579.57">5376 572 0,'0'0'0,"0"-22"0,0 1 15,-21 21-15,0 0 16,0 0 0,21 21-1,0 1 1,0-1-16,21-21 15,0 0-15,0 21 0,0 0 0,1-21 16</inkml:trace>
  <inkml:trace contextRef="#ctx0" brushRef="#br0" timeOffset="3082.79">5694 677 0,'0'22'16,"0"-1"-1,-21 0-15,21 0 0,-22 0 16,22 0-16,0 1 0,0 20 16,-21-21-16,21 21 0,0-20 0,-21 20 15,21-21-15,0 21 0,0-20 16,0 20-16,0-21 0,-21 0 0,21 22 16,0-22-16,0 0 15,-21 0-15,21 0 16,0-42 15,0 0-31,0 0 0,0 0 0,0-1 16,21 1-16,0-21 0,-21 0 15,21-1-15,22 1 0,-22-22 16,0 22-16,21 0 0,1-1 16,-1 1-16,0 0 0,-21 21 0,22-22 15,-1 43-15,0-21 0,-20 21 16,-1 0-16,0 0 0,0 21 0,0 0 15,0 1-15,-21 20 0,22 0 16,-22 1-16,0-1 0,0 0 0,0 1 16,0-1-16,0 0 0,0 1 15,-22-22-15,1 21 0,21-21 16,-21 22-16,21-22 0,0 0 16,-21 0-16,21 0 0,21-42 46,0 0-46,0-21 16</inkml:trace>
  <inkml:trace contextRef="#ctx0" brushRef="#br0" timeOffset="3704.88">6646 360 0,'0'0'0,"-21"0"31,0 0-31,0 21 0,21 0 16,0 0-16,-21 1 0,-1 20 0,22 0 16,-21 1-16,21-1 0,0 0 15,0 1-15,-21 20 0,21-21 0,-21 22 16,21-22-16,-21 22 0,21-22 16,0 0-16,0 1 0,-21-1 0,21 0 15,-22-20-15,22-1 0,0 0 16,-21 0-16,21 0 0,0 0 15,0-42 17,0 0-32,0 0 15,21-21-15,1 20 0,-1-20 16,0 0-16,0-1 0,0 1 0,0 0 16,22-1-16,-22 1 0,21 0 15,-21 21-15,1-1 0,20-20 0,-21 42 16,0-21-16,0 21 15,-21 21 1,0 0-16,-21-21 16,0 21-16,0 1 0,-21-1 0,20 0 15,-20-21-15,21 21 0,0 0 16,-22-21-16,22 21 0,0-21 16,0 0-16,0 22 0,0-22 15,21 21-15,-22 0 16,22 0-16,0 0 15,0 0-15,0 1 0,0-1 0,0 0 16,22 0-16,-22 0 0,0 0 16,21 1-16,0-1 0,0 0 15,-21 0-15,0 0 0,21 0 16,0-21-16,-21 22 0,22-22 0,-1 0 16,0 0-16,0 0 15,0 0-15,0 0 16,1 0-16,20-22 0,-21 1 15,0 0-15,0 0 0,22 0 16</inkml:trace>
  <inkml:trace contextRef="#ctx0" brushRef="#br0" timeOffset="3967.94">7175 487 0,'0'0'0,"-21"0"0,0 0 0,0 0 16,42 0 15,21 0-31,-20 0 16,-1 0-16,21 0 0,0 0 16,-20 0-16,20 0 0,0 0 0,1 0 15,-1 0-15,0 0 0,1 0 16,-22 0-16,0 0 0,0 0 0,0 0 15,-42 0 1</inkml:trace>
  <inkml:trace contextRef="#ctx0" brushRef="#br0" timeOffset="4216.04">7387 508 0,'-63'106'31,"63"-64"-31,-22-21 0,22 22 0,0-1 16,-21 0-16,0 1 0,21 20 15,0-20-15,-21-1 0,21 0 0,-21 22 16,0-22-16,21-21 0,0 22 16,0-1-16,0-21 0,-22 0 0,22 22 15,0-22-15,0 0 16,22-21-1,-1 0-15,0 0 16,0 0-16</inkml:trace>
  <inkml:trace contextRef="#ctx0" brushRef="#br0" timeOffset="4607.99">7535 1058 0,'0'0'0,"-21"0"0,42 0 47,0 0-31,1 0-16,-1-21 0,0 21 16,0-21-16,0 0 0,0 0 0,1 21 15,-1-21-15,0-1 0,0 1 16,0 0-16,-21 0 0,-21 21 31,0 0-31,0 21 0,0 0 16,-22 0-16,22 1 0,0 20 15,0-21-15,-22 21 0,22-20 0,21-1 16,-21 21-16,21-21 0,-21 0 16,21 22-16,0-22 0,0 0 15,0 0-15,0 0 0,21 1 16,0-22-16,0 0 15,1 0-15,20 0 0,-21 0 0,21 0 16,-20 0-16,-1 0 0,21 0 16,-21-22-16,22 1 0,-22 21 0</inkml:trace>
  <inkml:trace contextRef="#ctx0" brushRef="#br0" timeOffset="5135.88">8001 1037 0,'0'0'0,"0"-42"0,0 21 0,0 0 16,21-1-16,-21 1 0,21 0 15,-21 0-15,21 0 0,1 0 16,-1 21-16,0 0 16,0 0-16,0 0 0,0 0 0,1 21 15,-1-21-15,0 42 0,0-21 16,-21 0-16,0 22 0,21-22 0,-21 0 16,0 21-16,0-20 0,0 20 15,0-21-15,-21 21 0,0-20 0,0-1 16,0 0-16,-1 0 0,1 0 15,0-21-15,0 21 0,0-21 16,0 0-16,21 22 0,0-44 31,0 1-15,21 21-16,0-21 0,0 0 16,0-21-16,0 20 0,1 1 0,20-21 15,-21 0-15,0-1 0,0 1 16,1 0-16,-1 20 0,0-20 0,0 21 15,0 0-15,0 0 0,1 21 16,-22 21 0,0 0-16,0 0 15,-22 21-15,1-20 0,21 20 0,-21-21 16,0 21-16,0-20 16,21 20-16,0-21 0,0 0 0,-21 22 15,21-22-15,0 0 0,0 0 16,0 0-16,0 0 0,21 1 15,0-22 1,0 0-16,0 0 0,0 0 0,1 0 16,20 0-16,-21 0 0,0 0 0,0 0 15,22-22-15,-22 1 0,0 0 16,0 0-16,22 0 0</inkml:trace>
  <inkml:trace contextRef="#ctx0" brushRef="#br0" timeOffset="5420.89">9059 550 0,'0'0'0,"0"-42"0,0 21 16,0 0-16,0 0 0,0-1 0,0 44 31,0-1-31,-21 0 0,21 0 16,-21 21-16,0 1 0,21-1 0,-21 0 15,-1 22-15,1-22 0,21 22 16,-21-22-16,0 22 0,21-22 0,-21 0 15,0 1-15,21-1 16,-22 0-16,22-21 0,0 22 0,0-22 0,0 0 16,0 0-16,22-21 15,-1 0 1,0 0-16,0 0 0,0 0 0,0 0 16,1 0-16,-1-21 0,0 0 15,0 0-15,0 0 0,0-1 0</inkml:trace>
  <inkml:trace contextRef="#ctx0" brushRef="#br0" timeOffset="5627.91">8784 889 0,'0'0'0,"-21"0"0,21 21 15,0 0 1,21-21-1,0 0-15,22 0 0,-22 0 0,0 0 16,21 0-16,1 0 0,-22 0 16,21 0-16,-21-21 0,22 21 0,-22-21 15,0 0-15,0 21 0,0-21 16</inkml:trace>
  <inkml:trace contextRef="#ctx0" brushRef="#br0" timeOffset="6864.33">9948 402 0,'0'0'0,"43"-21"0,-22 0 0,21-21 16,-21 20-16,0 1 0,1 0 16,-1 0-16,-21 0 15,0 42 1,0 0-16,0 21 16,0-20-16,0 20 0,-21 0 15,-1 22-15,22-22 0,-21 22 0,0-1 16,21 1-16,-21 20 0,0-20 15,0-1-15,-1 1 0,1-1 0,0 1 16,0-1-16,0-20 0,0-1 0,-1 0 16,1 1-16,21-1 0,-21-21 15,0 0-15,21 0 0,-21 1 0,0-22 32,-1 0-17,22-22-15,0 1 0,-21 0 16,21 0-16,0-21 0,0 20 0,0-20 15,0 0-15,0-1 0,0 1 16,0-21-16,0 20 0,0 1 16,21 0-16,1-1 0,-1 22 0,-21 0 15,0 0-15,21 0 0,0 21 16,0 0-16,-21 21 0,0 0 16,21 0-16,1 21 0,-22 1 15,0-1-15,21 0 0,-21 1 0,21-1 16,-21-21-16,0 22 0,21-1 15,0-21-15,0 21 0,-21-20 0,22-1 16,-1 0-16,0 0 16,0 0-16,0-21 0,0 21 0,1-21 15,-1 0-15,0 0 0,21 0 0,-21 0 16,22 0-16,-22 0 0,21-21 16,-21 0-16,22 0 0,-1 0 0,-21 0 15,22-1-15,-22-20 0,21 0 16,-21 21-16,0-22 0,1-20 0,-1 20 15,0 1-15,0 0 0,0-1 16,-21 1-16,0 21 0,0 0 0,0 0 16,0-1-16,0 44 15,-21-1 1,21 0-16,-21 0 0,0 21 16,21 1-16,-21-1 0,-1-21 15,22 22-15,-21-1 0,21 0 0,0 1 16,-21-22-16,21 21 0,0-21 15,0 0-15,0 1 0,0 20 0,21-21 16,0 0-16,1-21 16,-1 21-16,21-21 0,-21 0 15,0 0-15,22 0 0,-22 0 16,21-21-16,1 21 0,-22-21 0,21 0 16,-21 0-16,22 0 0,-22-1 0,0 1 15,0-21-15,-21 21 0,0-22 16,0 1-16,0 0 0,0-22 15,0 22-15,0 0 0,-21-1 16,0 1-16,0 21 0,-1 0 0,1-1 16,-21 22-16,21 0 0,0 0 15,-22 0-15,22 0 0,0 22 0,0-1 16,0 0-16,-1 21 0,1-21 16,0 22-16,21-1 0,0 0 0,0-20 15,0 20-15,0 0 0,0-21 16,0 22-16,0-22 0,0 0 0,0 0 15,21 0-15,0 1 0,1-22 0,-1 21 16,21-21-16,-21 0 0,22 0 16,-1 0-16,0 0 0,1 0 15,-1-21-15</inkml:trace>
  <inkml:trace contextRef="#ctx0" brushRef="#br0" timeOffset="7148.34">11663 931 0,'0'0'0,"21"-42"0,0-43 31,-21 64-31,0 0 0,-21 21 16,0 0-1,0 21-15,-1 0 0,1 22 16,0-22-16,0 21 0,0 1 16,0-1-16,21 0 0,-22 1 15,1-1-15,21 0 0,-21-21 0,21 22 16,0-22-16,0 21 0,0-21 15,0 1-15,0-1 0,21 0 0,0 0 16,22-21-16,-22 0 0,0 21 16,21-21-16,1 0 0,-1 0 0,22 0 15,-22 0-15,0-21 0,1 0 0,20 21 16,-21-21-16,1 0 0,-1-1 16,0 1-16</inkml:trace>
  <inkml:trace contextRef="#ctx0" brushRef="#br0" timeOffset="7912.41">12319 1143 0,'0'0'0,"0"-42"0,21 21 0,-21-22 15,21 22-15,-21-106 16,-21 127 0,0 0-1,0 0-15,0 0 0,-1 21 0,1 0 16,0 1-16,-21 20 0,21-21 16,-22 21-16,22 1 0,0-1 0,0-21 15,0 22-15,-1-1 0,1-21 0,21 21 16,0-20-16,0-1 0,0 0 15,0 0-15,0 0 0,21-21 32,1 0-32,-1 0 0,0 0 0,0 0 15,0 0-15,0 0 0,22 0 0,-22-21 16,0 0-16,0 21 0,0-21 16,22-22-16,-22 22 0,0 0 0,0-21 15,0 21-15,1-22 0,-22 1 16,21 21-16,-21-22 0,21 22 0,-21 0 15,21 0-15,-21 42 32,0 0-17,-21 0-15,0 22 0,21-22 0,-21 0 16,21 21-16,0-20 0,0 20 16,0-21-16,0 0 0,0 0 15,0 1-15,0-1 0,0 0 0,0 0 16,0 0-16,21 0 15,0-21-15,0 0 16,0 0-16,0 0 0,1 0 16,-1-21-16,0 21 0,0-21 0,0 0 15,0 0-15,1 0 0,-1-22 0,21 22 16,-21-21-16,0-22 0,1 22 16,20-22-16,-21 1 0,0-1 0,22 1 15,-22-1-15,0 1 0,0 21 16,0-22-16,-21 22 0,0-1 15,0 1-15,0 21 0,0-21 16,0 20-16,0 44 31,-21-1-31,0 0 0,21 0 0,-21 21 16,0 1-16,21-1 0,0 22 0,-22-22 16,22 21-16,-21-20 0,0 20 15,21 1-15,0-22 0,0 0 0,0 1 16,-21-1-16,21 0 0,0 1 15,0-22-15,0 21 0,0-21 0,0 1 16,0-1-16,0 0 16,21-21-1,0 0-15,0 0 0,1 0 16,-1 0-16,0 0 0,0-21 16,0 0-16,22-1 0,-22 1 0,21 0 15,0 0-15</inkml:trace>
  <inkml:trace contextRef="#ctx0" brushRef="#br0" timeOffset="8312.32">13420 910 0,'-64'64'16,"43"-43"0,0 21-16,21-21 0,-21 22 15,-1-22-15,1 21 0,0 1 0,0-22 16,21 0-16,0 21 0,0-21 15,0 1-15,0-1 0,0 0 0,0 0 16,21-21-16,0 0 16,0 0-16,1 0 0,-1 0 15,0 0-15,0 0 0,0 0 0,0-21 16,22 0-16,-22 0 0,0 21 16,0-22-16,0-20 0,1 21 0,-1-21 15,0 20-15,0-20 0,-21 0 16,0 21-16,0-22 0,0 22 15,0 0-15,0 0 0,0 0 16,-21 21-16,0 0 16,-22 0-16,22 21 0,0-21 15,0 21-15,0 0 0,0 0 0,-1 0 16,22 1-16,-21-1 0,21 0 16,0 0-16,0 0 15,0 0-15,21-21 16,1 0-16,-1 22 0</inkml:trace>
  <inkml:trace contextRef="#ctx0" brushRef="#br0" timeOffset="8748.27">13864 1058 0,'0'0'0,"0"-84"15,0 63-15,0-1 16,0 1-16,21 21 0,-21-21 15,21 0-15,1 21 0,-1 0 16,0 0-16,0 0 0,0 0 0,22 0 16,-22 21-16,0 0 0,21 0 15,-21 1-15,1 20 0,-1-21 0,0 0 16,-21 22-16,0-22 0,21 21 16,-21-21-16,21 22 0,-21-22 15,0 0-15,0 0 0,0 0 0,0 0 16,0 1-16,0-1 15,-21-21-15,0 0 0,0 0 16,0 0 0,21-21-1,0-1-15,0 1 16,0 0-16,0-21 16,21 21-16,0-1 0,0-20 0,0 0 15,0 21-15,1-22 0,-1 1 16,21 21-16,-21-22 0,0 22 15,1 0-15,20 0 0,-21 0 16,0 0-16,0-1 0,1 22 0,-1-21 16,0 21-16,-21-21 15</inkml:trace>
  <inkml:trace contextRef="#ctx0" brushRef="#br0" timeOffset="9072.16">12742 529 0,'85'0'31,"-64"0"-31,21 0 0,22 0 0,-22 0 0,22 0 16,-22 0-16,22 0 0,-1 0 16,1 0-16,-1 0 0,-21 0 0,22-21 15,-22 21-15,1 0 0,-22 0 16,21 0-16,-21 0 0,0 0 0,1 0 16,-1 0-16,0 0 0,-21 21 31,-21-21-31,0 0 15,-22 21-15</inkml:trace>
  <inkml:trace contextRef="#ctx0" brushRef="#br0" timeOffset="10220.2">3873 1757 0,'0'0'15,"-42"0"-15,21 0 0,0 0 16,-22 0-16,22-21 0,0 21 0,0 0 15,42 0 48,0 0-63,0 0 16,22 0-16,-22 0 0,21 0 0,-21 0 15,22 0-15,20 0 0,-20 0 16,-1 0-16,21 0 0,1 0 0,-1 0 15,22 0-15,0 0 16,-1 0-16,1 0 0,21-21 0,0 21 0,0 0 16,-1 0-16,1-22 15,0 22-15,21 0 0,0 0 0,0-21 16,0 21-16,0 0 0,0 0 16,21-21-16,-21 21 0,21 0 0,22-21 15,-22 21-15,0 0 0,0 0 16,0 0-16,22 0 0,-22 0 0,21 0 15,1 0-15,-1 0 0,-21 0 16,21 0-16,1 0 0,20 0 0,-20 0 16,-1 0-16,0 0 0,1 0 15,-1 0-15,21 0 0,-20 0 0,20-21 16,-20 21-16,-1-21 0,0 21 16,1 0-16,-1 0 0,0-22 15,1 22-15,-22 0 0,0 0 0,21 0 16,-21 0-16,1 0 0,-22-21 15,0 21-15,0 0 0,0-21 0,-22 21 16,22 0-16,-21 0 0,0 0 0,0 0 16,0 0-16,-22-21 0,1 21 15,0 0-15,-1 0 0,-20 0 0,-22 0 16,22 0-16,-22 0 0,0 0 16,-20 0-16,-1 0 0,0-21 0,0 21 15,0 0-15,-21-21 63</inkml:trace>
  <inkml:trace contextRef="#ctx0" brushRef="#br0" timeOffset="10360.12">13928 1503 0,'0'0'0,"0"21"31,-22-21 0,1 0-15,21 21-1</inkml:trace>
  <inkml:trace contextRef="#ctx0" brushRef="#br0" timeOffset="18570.34">2180 3048 0,'-21'-21'0,"21"0"0,0 0 15,-21 21-15,21-22 16,-21 22-16,21-21 16,0 42 15,0 1-31,0 20 0,0-21 16,0 21-16,0 22 0,-22-22 0,22 22 15,-21-1-15,0 1 0,0-1 16,21 1-16,-21 20 0,0-20 0,-1-1 15,1-20-15,21 20 0,-21 1 16,0-22-16,21 22 0,0-22 0,0 0 16,0-21-16,0 22 0,0-22 15,0 0-15,0 0 0,0-42 47,0 0-47,0 0 0,0 0 16,21-22-16,-21 22 0,21-21 0,-21-1 15</inkml:trace>
  <inkml:trace contextRef="#ctx0" brushRef="#br0" timeOffset="18872.16">2328 3112 0,'0'0'0,"0"-43"0,21 22 15,-21 0-15,22 0 0,-22 0 16,0 42 15,21 0-31,-21 0 0,0 0 16,0 22-16,0-1 0,0 0 0,0 22 15,0-1-15,0-20 0,0 20 16,0 1-16,0-1 0,-21-21 0,21 22 16,0-22-16,0 1 0,-22-1 15,22 0-15,-21 1 0,21-1 0,0-21 16,-21 21-16,21-20 0,0 20 15,0-21-15,0 0 0,0 0 16,-21-21 0,0 0-1,21-21-15</inkml:trace>
  <inkml:trace contextRef="#ctx0" brushRef="#br0" timeOffset="19100.04">1799 3810 0,'0'0'16,"21"0"15,0 0-31,1 0 0,-1 0 0,0-21 16,0 21-16,21 0 0,-20-21 15,20 21-15,0-21 0,1-1 0,-1 22 16,21-21-16,-20 21 0,-1-21 15,22 21-15,-22-21 0,0 0 16,1 21-16,-22-21 0,21 21 0,-21-22 16,0 22-16</inkml:trace>
  <inkml:trace contextRef="#ctx0" brushRef="#br0" timeOffset="19530.49">2752 3535 0,'0'21'16,"0"0"-16,0 0 0,0 1 0,0-1 0,0 21 15,0-21-15,0 0 16,0 22-16,0-22 0,-22 21 0,1-21 16,21 22-16,0-22 0,0 21 15,0-21-15,0 1 0,0-1 0,0 0 16,0 0-16,21-21 0,1 0 16,-1 0-16,21 0 0,-21 0 0,0 0 15,1-21-15,20 21 0,-21-21 16,0 0-16,0-1 0,1 1 0,-1 0 15,0 0-15,0 0 0,-21-22 16,0 22-16,21-21 0,-21 21 16,0-22-16,0 22 0,0-21 0,0 0 15,0 20-15,0-20 0,0 21 16,0 0-16,-21 0 0,0-1 0,21 1 16,-21 21-16,0 0 0,-1 0 15,1 0-15,0 0 0,0 0 0,0 21 16,0 1-16,-1-1 0,1 0 15,0 0-15,0 21 0,0-20 0,0-1 16,21 21-16,0-21 0,0 0 16,0 1-16,0-1 0,0 21 0,0-21 15,0 0-15,0 1 16,21-22-16,0 0 0,0 0 16,0 0-16,22 0 0</inkml:trace>
  <inkml:trace contextRef="#ctx0" brushRef="#br0" timeOffset="20272.06">3450 3556 0,'0'0'0,"0"-21"0,0 0 0,21 0 16,-21 42 31,0 0-47,0 0 15,0 0-15,-21 22 0,21-22 0,-21 21 16,21-21-16,-21 22 0,21-22 0,0 21 16,0-21-16,-21 0 0,21 22 15,0-22-15,0 0 0,0 21 0,0-20 16,0-1-16,0 0 16,21-21-16,0 0 0,0 0 15,0 0-15,0 0 16,22-21-16,-22 0 0,0-1 0,0 1 15,0 0-15,22 0 0,-22 0 16,0-22-16,0 22 0,0 0 0,1-21 16,-1 21-16,-21-22 15,21 22-15,0 0 0,-21-21 0,21 42 16,-21-22-16,0 1 0,0 42 31,0 1-31,0-1 16,0 0-16,0 0 0,0 21 0,0-20 15,0-1-15,0 0 0,0 0 0,0 21 16,0-20-16,21-22 0,1 21 16,-22 0-16,21 0 0,0-21 0,0 0 15,0 0-15,0 0 0,1 0 16,20 0-16,-21 0 0,0 0 0,22 0 16,-22-21-16,21 0 15,-21 0-15,22-1 0,-22 22 0,0-42 16,0 21-16,0 0 0,0 0 0,-21-22 15,0 22-15,0-21 0,0 21 16,0-22-16,0 22 0,0-21 0,-21 21 16,0-1-16,21 1 0,-21 0 15,0 21-15,0 0 0,-1 0 0,1 0 16,0 0-16,0 0 16,21 21-1,0 0 1,21-21-16,0 0 15,0 0 1,1 0-16,-1 0 0,0 0 16,0 0-1,0 0-15,0 0 0,-21-21 16,22 21-16,-1-21 0,0 21 16</inkml:trace>
  <inkml:trace contextRef="#ctx0" brushRef="#br0" timeOffset="20740.4">6181 3281 0,'0'0'0,"0"-21"0,0 0 16,0-1-16,0 1 0,0 0 15,-22 0-15,22 0 0,0 0 16,0-22-16,0 22 0,0 0 0,0 0 16,0-22-16,0 22 0,-21 0 15,21 0-15,0 0 0,-21 21 31,0 21-31,0 0 16,21 21-16,0 1 0,-21-1 16,-1 0-16,22 1 0,-21 20 0,0 1 15,0-1-15,21 1 0,-21-1 16,0-20-16,-1 20 0,1-21 0,0 1 16,21-1-16,-21 0 0,21-20 0,-21 20 15,21-21-15,0 0 0,0 0 16,0 1-16,0-1 15,21-21-15,0 0 16,0 0-16,0 0 0,1-21 16,-1-1-16,0 1 0,21 0 0,-21 0 15,22 0-15</inkml:trace>
  <inkml:trace contextRef="#ctx0" brushRef="#br0" timeOffset="21144.17">6435 3281 0,'0'0'0,"42"-42"31,-42 63-15,0 0-16,0 21 0,-21-21 15,0 22-15,-1-1 0,22 0 0,-21 1 16,0-22-16,0 21 0,21 1 16,0-1-16,-21-21 0,21 21 0,0-20 15,0-1-15,0 21 0,0-21 16,0 0-16,21-21 15,0 0-15,0 0 0,0 0 16,1 0-16,20 0 0,-21 0 0,21 0 16,-20-21-16,20 0 0,0 0 0,-21 0 15,22 0-15,-22-1 0,0-20 16,0 21-16,0-21 0,1 20 0,-22-20 16,0 0-16,0-1 15,0 1-15,0 21 0,0-21 0,-22 20 16,1 1-16,0 0 0,0 0 0,-21 21 15,-1 0-15,22 0 0,-21 0 16,-1 0-16,1 0 0,0 0 0,-1 0 16,22 21-16,-21-21 0,21 0 15,0 21-15,-1-21 0,1 0 0,0 0 16,0 0-16,0 0 16</inkml:trace>
  <inkml:trace contextRef="#ctx0" brushRef="#br0" timeOffset="21408.02">5673 3217 0,'21'0'31,"0"0"-31,0 0 0,0-21 0,0 21 16,1 0-16,-1 0 0,21-21 15,-21 21-15,22 0 0,-1 0 0,-21-21 16,21 21-16,-20 0 0,20-21 16,-21 21-16,21-21 0,-20 21 15,-1 0-15,21 0 0,-21 0 0,0 0 16,1-22-16,-1 22 0,0 0 16,0 0-16,0 0 0,0 0 15</inkml:trace>
  <inkml:trace contextRef="#ctx0" brushRef="#br0" timeOffset="21892.4">8361 3281 0,'0'0'0,"0"-21"0,0 0 16,0-1-16,0 1 16,0 42-1,0 1-15,0-1 16,-21 0-16,21 21 0,0-21 16,0 22-16,-22-22 0,22 21 0,-21 1 15,21-22-15,0 21 0,0-21 0,0 22 16,-21-22-16,21 0 0,0 0 15,0 0-15,-21 0 0,21 1 16,0-1 0,0-42 15,0-1-31,0 1 16</inkml:trace>
  <inkml:trace contextRef="#ctx0" brushRef="#br0" timeOffset="22096.28">8424 2921 0,'0'0'0,"0"-21"0,0 0 16,0 0-16,0-1 31,0 44-15,0-1-1,21 0-15,1 0 16,-1 0-16,0 0 0,0 1 16</inkml:trace>
  <inkml:trace contextRef="#ctx0" brushRef="#br0" timeOffset="22755.9">9250 3493 0,'63'0'31,"-63"-22"-31,0 1 16,21 0-16,-21 0 0,0 0 16,0 0-16,0-1 0,0 1 15,0-21-15,0 21 0,0 0 0,0-1 16,-21 1-16,21 0 0,-21 21 0,0 0 15,0 0-15,-22 0 0,22 0 16,-21 0-16,0 21 0,-1 0 0,1 1 16,0 20-16,-1-21 15,1 21-15,0 1 0,-1-1 0,1 0 16,21 1-16,-22-1 0,22 0 16,0 1-16,0-22 0,21 21 0,0-21 15,0 1-15,0-1 0,0 0 0,0 0 16,21 0-16,0-21 0,0 0 15,22 0-15,-22 0 0,21 0 0,1 0 16,-1 0-16,0 0 0,1-21 16,-1 0-16,0 0 0,1 0 15,-1-1-15,0 1 0,1-21 0,-22 0 16,21-1-16,-21 1 0,22 0 16,-22-22-16,0 1 0,0-1 0,0 1 15,0 20-15,1-20 0,-1-1 16,0 22-16,0 0 0,-21-1 0,0 1 15,0 0-15,0 20 0,0 1 0,0 0 16,0 0-16,-21 42 16,0 0-1,0 22-15,-1-22 0,22 21 16,-21 0-16,0 1 0,0-1 0,0 22 16,21-1-16,0-21 15,-21 22-15,21-1 0,-22-20 0,22-1 16,0 0-16,0 1 0,0-1 0,0 0 15,0-20-15,22 20 0,-1-21 16,-21 0-16,21-21 0,0 21 0,0 1 16,0-22-16,1 0 0,-1 0 15,0 0-15,0 0 0,0 0 0,22 0 16,-22-22-16</inkml:trace>
  <inkml:trace contextRef="#ctx0" brushRef="#br0" timeOffset="23145.3">9927 3493 0,'0'0'0,"21"0"47,0 0-47,1-22 16,-1 22-16,0-21 0,21 21 15,-21-21-15,1 0 0,-1 0 0,0 21 16,0-21-16,0-1 0,0 1 16,-21 0-16,22 0 0,-22 0 15,-43 21 1,22 0 0,0 0-16,0 21 0,-22-21 0,22 21 15,-21 21-15,0-20 0,20-1 16,-20 21-16,21-21 0,0 22 0,0-22 15,-1 21-15,22-21 0,-21 0 16,21 1-16,0-1 0,0 0 0,0 0 16,21-21-16,22 21 0,-22-21 0,21 0 15,1 0-15,-1 0 0,0 0 16,22 0-16,-22 0 0,22 0 0,-22-21 16</inkml:trace>
  <inkml:trace contextRef="#ctx0" brushRef="#br0" timeOffset="23672">10774 3217 0,'0'0'15,"0"-21"-15,-21 21 0,-1 0 16,1 0-16,0 0 0,21 21 16,-21-21-16,0 22 0,21 20 0,-21-21 15,21 0-15,-22 22 0,22-22 16,-21 21-16,21 0 0,0-20 0,-21 20 15,21-21-15,-21 21 0,21-20 16,0 20-16,0-21 0,0 0 0,0 0 16,0 1-16,0-1 15,-21 0 1,0-21 0,21-21-16,0 0 15,0-1-15,0 1 16,0 0-16,0 0 0,0-21 0,0 20 15,0-20-15,21 0 0,0-1 16,0 1-16,0 0 0,0 21 16,22-22-16,-22 1 0,21 21 0,-21 0 15,22-1-15,-1 1 0,-21 21 16,22 0-16,-22 0 0,21 21 0,-21 1 16,0-1-16,1 21 0,-1-21 15,0 22-15,-21-1 0,0-21 0,0 21 16,0 1-16,0-1 0,0-21 15,0 22-15,-21-22 0,0 21 0,-1-21 16,1 0-16,0 1 0,0-1 0,0-21 16,0 21-16,21 0 0,-22-21 15,44 0 17,-22-21-32,21 0 15,0 0-15,0-1 0,0-20 0</inkml:trace>
  <inkml:trace contextRef="#ctx0" brushRef="#br0" timeOffset="24188.25">11472 2942 0,'0'0'0,"21"-42"0,22-85 32,-22 106-32,-21 0 0,0 42 31,0 0-31,0 0 15,0 21-15,0 1 0,0-1 0,-21 0 16,0 1-16,-1-1 16,22 22-16,-21-1 0,0 1 0,0-22 15,0 21-15,0 1 0,21-22 0,-22 22 16,22-22-16,-21 0 0,21-20 16,0 20-16,0-21 0,0 0 0,0 0 15,0 1-15,0-1 0,21-21 16,1 0-16,-1 0 0,0 0 0,0 0 15,0 0-15,0 0 0,1 0 0,-1-21 16,0 21-16,21-22 0,-21 1 16,1-21-16,-1 21 0,0 0 0,0-22 15,0 22-15,0-21 0,1-1 16,-1 22-16,-21 0 0,0 0 16,0 0-16,0 42 31,0 0-31,0 0 0,0 0 15,0 1-15,-21-1 0,21 0 0,-22 0 16,22 0-16,0 0 0,0 1 16,0-1-16,0 0 0,0 0 15,0 0-15,22-21 16,-1 0-16,0 0 16,0 0-16,0 0 15,0-21-15,1 0 16,-1 0-16,-21-22 0,21 22 15</inkml:trace>
  <inkml:trace contextRef="#ctx0" brushRef="#br0" timeOffset="24360.1">12023 3112 0,'-22'-64'16,"1"64"-16,0 0 15,0 0 1,0 0 15,0 0-15</inkml:trace>
  <inkml:trace contextRef="#ctx0" brushRef="#br0" timeOffset="24536">11282 3196 0,'0'0'0,"0"21"0,-21-21 16,21 22-1,21-22-15,0 0 16,0 0-16,21 0 0,-20 0 0,-1 0 16,21 0-16,0-22 0,-20 22 15,20-21-15</inkml:trace>
  <inkml:trace contextRef="#ctx0" brushRef="#br0" timeOffset="26020.13">12573 3112 0,'0'0'0,"-21"21"0,0-21 0,-1 0 0,1 21 16,0-21-16,42 0 47,22 0-47,-22-21 0,21 0 0,0 21 16,-20-22-16,20 1 0,21 21 15,-20-21-15,-1 0 0,0 0 0,22 0 16,-22-1-16,1 1 0,-22 0 0,21-21 15,-21 21-15,-21-1 0,0 1 16,0-21-16,0 21 0,0-22 0,0 22 16,-21 0-16,0 0 15,0 0-15,0 0 0,-1 21 0,1 0 16,0 0-16,-21 0 0,21 0 0,-1 0 16,1 21-16,0 21 0,-21-21 15,21 22-15,-1-1 0,1 0 0,-21 22 16,21-22-16,0 22 0,-1-1 15,-20 22-15,21-22 0,0 22 0,0 0 16,-1-1-16,1 1 0,0-22 16,0 22-16,21 0 0,-21-1 0,0-20 15,21 21-15,-22-1 0,22-20 0,-21 20 16,21-20-16,-21-1 16,21 1-16,-21-1 0,21 1 0,0-22 15,0 22-15,-21-22 0,21 0 0,-21 1 16,21-1-16,0-21 0,0 0 15,0 1-15,0-1 0,21-21 16,0 0-16,0 0 0,21-21 0,-20-1 16,20 1-16,0-21 0,-21 21 15,22-22-15,-1 22 0,-21-21 0,22 0 16,-1-1-16,-21 1 0,0 0 16,0-22-16,1 1 0,-1-1 0,-21 1 15,0-1-15,0 1 0,0-1 0,0 22 16,0-22-16,-21 1 0,-1 20 15,1 1-15,0 0 0,-21-1 16,21 22-16,-22 0 0,22 0 16,-21 0-16,21 0 0,-1 21 0,1 0 15,0 0-15,42 0 32,0 0-32,1 0 15,-1 0-15,21-22 0,-21 22 16,22-21-16,-1 21 0,0-21 0,22 21 15,-22-21-15,22 0 0,-22 0 0,21-1 16,-20 1-16,20 0 16,-20 0-16,-1 0 0,0 0 0,1-1 15,-1 1-15,-21 0 0,-21 0 16,21 0-16,-21 0 0,-21 21 31,0 0-31,0 21 16,0 0-16,-1 0 0,1 0 0,0 0 15,21 22-15,0-22 0,-21 0 16,21 0-16,0 22 0,0-22 0,0 0 16,0 0-16,0 0 0,21-21 15,0 21-15,0-21 0,22 0 0,-22 0 16,21 0-16,1 0 0,-1 0 16,0 0-16,1 0 0,-1 0 15,0-21-15,1 0 0,-1 0 0,0 0 16,-21 0-16,1-1 0,20-20 15,-42 21-15,21 0 0,-21-22 0,21 22 16,-21-21-16,0 21 0,0 0 16,0-1-16,0 1 0,0 0 0,0 0 15,-21 21 1,0 0 0,21 21-16,0 0 0,-21 0 0,0 1 15,21 20-15,0 0 0,-22 1 16,22-1-16,-21 0 0,21 22 15,-21-22-15,21 22 0,0-22 0,-21 21 16,21 1-16,0-1 0,0 1 16,0-1-16,0 1 0,0 21 0,0-22 15,0 1-15,0 20 0,21-20 16,0-1-16,-21 22 0,0-22 0,21 1 16,1 21-16,-22-22 0,0 1 0,0 20 15,0-20-15,0-1 0,0-20 16,0 20-16,0-21 0,-22 22 0,1-22 15,21-21-15,-21 22 0,21-22 0,0 0 16,-21 0-16,0-21 16,21-21-1,-21 0-15,-1 0 0,22 0 16,-21-1-16,0-20 0,0 0 0,0-22 16,0 1-16,-1-1 0,1 1 15,0-22-15,0 22 0,21-22 0,0 0 16,0 1-16,0-1 0,0 0 15,0 1-15,0-1 0,21 0 16,0 22-16,0-1 0,1-20 0,-1 41 16,0-20-16,0-1 0,21 22 15,-20-22-15,20 22 0,-21-21 0,21 20 16,1-20-16,-22 20 0,21-20 0,1 21 16</inkml:trace>
  <inkml:trace contextRef="#ctx0" brushRef="#br0" timeOffset="26964.11">15198 2625 0,'0'0'0,"21"-21"0,-21 42 47,0 0-47,0 0 16,-21 21-16,-1 1 0,1-1 0,21 0 16,-21 1-16,0 20 0,0-20 15,0 20-15,21 1 0,-22-1 0,1 1 16,0-1-16,0 1 0,0-1 15,0-21-15,21 22 0,-22-22 0,1 1 16,0-22-16,21 21 0,0-21 0,0 0 16,-21 1-16,21-1 15,-21-21-15,0 0 16,21-21 0,0-1-16,-22 1 0,22 0 15,-21 0-15,21-21 0,0 20 0,0-20 16,0 0-16,0-1 0,0-20 15,0 21-15,0-1 0,0 1 0,0 0 16,0-1-16,0 22 0,21 0 16,1 0-16,-22 0 0,21-1 0,0 22 15,0 0-15,-21 22 16,0-1-16,21 0 0,0 0 16,-21 21-16,22-20 0,-1 20 0,-21 0 15,21-21-15,0 22 0,-21-1 16,21-21-16,0 0 0,1 22 15,-1-22-15,0 0 0,0-21 0,0 21 16,0 0-16,1-21 0,-1 0 16,21 0-16,-21 0 0,0 0 0,22 0 15,-22 0-15,21 0 0,-21-21 16,22 0-16,-22 0 0,21 0 0,-21-22 16,1 22-16,-1-21 0,0 21 15,0-22-15,-21 1 0,0 0 0,0 21 16,0-22-16,0 22 0,0 0 15,-21 42 1,21 0-16,-21 0 16,0 1-16,21-1 15,0 21-15,0-21 0,-22 22 0,22-22 16,-21 0-16,21 0 0,0 21 0,0-20 16,-21-22-16,21 21 0,0 0 15,0 0-15,0-42 47,0 0-47</inkml:trace>
  <inkml:trace contextRef="#ctx0" brushRef="#br0" timeOffset="27137.01">15663 3048 0,'0'0'0,"0"-21"0,0 0 16,0 42 31,0 0-32,21-21 1,1 0-16</inkml:trace>
  <inkml:trace contextRef="#ctx0" brushRef="#br0" timeOffset="27668.71">16108 3069 0,'0'21'15,"0"1"-15,0-1 0,-21-21 16,-1 21-16,1 0 0,21 0 16,-21 22-16,21-22 0,0 21 0,-21-21 15,0 22-15,21-22 0,0 21 16,0-21-16,0 22 0,-21-22 0,21 21 15,0-21-15,0 0 0,-22 1 16,22-1-16,0 0 16,0 0-16,0-42 47,0 0-47,0 0 0,0-1 15,0 1-15,22 0 0,-1 0 16,-21-21-16,21-1 0,0 1 0,0 0 15,0-1-15,1 1 0,20 0 16,-21-1-16,21 1 0,1 21 0,-22-22 16,21 22-16,1 0 0,-1 21 15,-21 0-15,0 0 0,22 0 16,-22 0-16,0 0 0,0 0 0,-21 21 16,0 22-16,21-22 0,-21 21 15,0 0-15,0 1 0,0-1 0,0 22 16,0-22-16,0 0 0,-21-21 15,0 22-15,21-1 0,-21-21 0,21 0 16,-21 1-16,21-1 0,0 0 16,-22 0-16,22 0 15,0-42 17,22 0-32,-1 0 0,0 0 15,0-22-15</inkml:trace>
  <inkml:trace contextRef="#ctx0" brushRef="#br0" timeOffset="28380.3">17103 2773 0,'0'0'0,"0"-21"0,0 0 0,0-1 16,0 44-1,-22-1 1,1 0-16,21 0 0,-21 0 0,21 22 15,0-1-15,-21 0 0,21 1 16,-21-1-16,21 0 0,-21 1 16,21-1-16,0 21 0,-22-20 0,1-1 15,21 0-15,-21 22 0,21-43 16,0 21-16,0 1 0,-21-22 0,21 21 16,0-21-16,0 1 0,0-1 15,0 0-15,0 0 0,0 0 16,0-42 15,0 0-31,0 0 16,0 0-16,0-22 0,0 22 15,21 0-15,-21-21 0,0-1 0,21 1 16,0 0-16,1-1 16,-1 1-16,0 21 0,-21-22 0,42 1 15,-21 21-15,1 0 0,-1 0 16,0-1-16,0 22 0,0 0 0,22 0 15,-22 0-15,0 0 0,0 0 0,0 0 16,-21 22-16,0-1 16,0 0-16,0 0 0,-21 0 15,0 0 1,-21-21-16,20 0 0,1 22 0,-21-22 16,21 0-16,0 0 0,-22 0 15,22 0-15,0 0 0,0 0 0,0 0 16,-1 0-1,22 21 1,0 0 0,0 0-16,0 0 0,0 0 15,22 1-15,-22-1 0,0 21 16,0-21-16,21 0 0,-21 1 16,21-1-16,-21 0 0,21 0 0,-21 21 15,0-20-15,21-1 0,-21 0 16,21-21-16,1 21 0,-22 0 0,0 0 15,21-21-15,0 0 0,-21 22 16,21-22-16,0 0 0,0 0 16,1 0-16,-1 0 15,0 0-15,0-22 0,0 22 16,0-21-16</inkml:trace>
  <inkml:trace contextRef="#ctx0" brushRef="#br0" timeOffset="28832.04">17970 3323 0,'0'-21'0,"0"42"0,22-42 0,-22 0 16,0 0-16,0 0 0,0-1 0,0 1 15,-22 21 1,1 0 0,0 0-16,0 0 0,-21 0 15,20 21-15,1 1 0,-21-1 0,21 0 16,-22 0-16,22 0 0,0 22 15,-21-22-15,21 0 0,-1 0 0,22 0 16,0 22-16,0-22 0,0 0 16,0 0-16,0 0 0,22 0 15,20 1-15,-21-22 16,0 21-16,22-21 0,-22 21 0,21-21 16,-21 21-16,22-21 0,-22 0 15,0 21-15,0-21 0,0 21 0,0-21 16,1 0-16,-22 22 0,21-22 0,-21 21 15,0 0 1,-21-21 0,-1 0-16,1 0 0,0 0 0,-21 21 15,21-21-15,-22 0 0,1 0 16,0 0-16,-1 0 0,22 21 0,-21-21 16,-1 0-16,22 0 0,0 0 15,-21 0-15,21 0 0,-1 0 16</inkml:trace>
  <inkml:trace contextRef="#ctx0" brushRef="#br0" timeOffset="30217.25">2032 4487 0,'0'0'16,"-42"0"-16,20 0 0,1 0 15,0 0-15,0 0 16,0 0 0,0 0-16,-1 0 15,1 0-15,0 0 16,0 0 0,42 0 46,0 0-62,0 0 0,1 0 0,-1 0 16,0 0-16,0 0 0,21 0 15,-20 0-15,20 0 0,0 0 0,1-21 16,-1 21-16,21 0 0,1 0 16,-1 0-16,22-21 0,-21 21 0,20 0 15,1 0-15,0 0 0,-1-21 16,22 21-16,-21 0 0,21 0 15,-1 0-15,22 0 0,-21 0 0,21-21 16,0 21-16,-21 0 0,21 0 16,21 0-16,-21 0 0,21 0 0,1 0 15,-1 0-15,0 0 0,0 0 16,0 0-16,0 0 0,1 0 0,20 0 16,-21 0-16,0 0 0,0 0 0,22 0 15,-1 0-15,-21 0 0,22 0 16,-1 0-16,0 0 0,1 0 0,-1 0 15,21 0-15,-20 0 0,-1 0 16,0 0-16,1 0 0,20 21 16,-20-21-16,-1 0 0,21 0 0,-20 0 15,20 0-15,1 21 0,-1-21 16,-20 0-16,20 0 0,1 0 0,-1 21 16,1-21-16,-22 0 0,21 0 15,-20 0-15,-1 0 0,22 21 0,-22-21 16,21 0-16,-20 0 0,-1 0 0,0 0 15,22 0-15,-22 22 0,1-22 16,-1 0-16,0 0 0,1 0 0,-1 0 16,0 0-16,1 0 15,-1 0-15,-21 0 0,21 0 0,-20 0 0,20 0 16,-21 0-16,21 0 0,-20 0 16,-1 0-16,0 0 0,0 0 15,-21 0-15,21 0 0,0 0 0,-21 0 16,22 0-16,-44-22 0,22 22 15,-21-21-15,0 21 0,0 0 0,0 0 16,-22-21-16,1 21 0,0 0 0,-1 0 16,-20 0-16,-1 0 0,1 0 15,-22 0-15,1 0 0,-1 0 0,-21 0 16,0 0-16,0 0 0,-42 21 47,0-21-32,-21 0-15,21 0 0,-22 0 0,1 0 16,-22 0-16,22 0 0</inkml:trace>
  <inkml:trace contextRef="#ctx0" brushRef="#br0" timeOffset="34800.81">2709 6096 0,'0'0'0,"0"-21"15,0 0-15,0 0 16,0-1-16,0 1 16,0 0-16,0 0 0,0 0 15,0 0-15,0-1 0,0 1 16,0 0-16,0 42 47,0 0-47,0 1 15,0-1-15,-21 21 0,21-21 16,-21 22-16,21-1 0,-21 0 0,21 1 16,-21-1-16,21 21 0,-22-20 15,1 20-15,21-20 0,-21 20 0,0-21 16,21 22-16,-21-22 0,21 1 15,0-22-15,0 0 0,-21 21 16,21-21-16,0 1 0,0-44 63,0 1-63,0 0 0,0 0 15,21 21-15,0-42 0,-21 20 16</inkml:trace>
  <inkml:trace contextRef="#ctx0" brushRef="#br0" timeOffset="35196.14">3154 6456 0,'0'0'0,"0"21"0,0 0 15,0 0 1,21-21 15,0 0-15,0-21-16,-21 0 0,21 21 16,-21-21-16,22 0 0,-22 0 15,0-1-15,0 1 16,0 0-16,0 0 15,-22 21-15,1 0 16,0 0-16,0 0 0,0 21 16,21 0-1,-21 0-15,21 1 0,0-1 16,0 0-16,0 0 16,21-21-1,0 0 1,0 0-16,0 0 0,0-21 15,1 21-15</inkml:trace>
  <inkml:trace contextRef="#ctx0" brushRef="#br0" timeOffset="36071.64">5080 6033 0,'0'0'0,"21"-22"16,-21 1-16,21 21 16,-21-21-16,0 0 0,0 0 0,0 0 15,0-1-15,21 1 0,-21 0 0,0 0 16,0 0-16,0-22 0,0 22 15,22 0-15,-22 0 0,0 42 47,0 0-47,0 22 0,0-22 16,-22 21-16,22 0 0,-21 1 0,21-1 16,-21 0-16,21 22 0,-21-22 0,0 1 15,0 20-15,-1-21 0,1 22 16,0-1-16,-21-20 0,21-1 15,-22 22-15,22-22 0,-21 0 16,21 1-16,-22-1 0,22-21 0,0 0 16,0 0-16,0 1 0,-1-1 0,1 0 15,0-21-15,0 0 0,0 0 16,0 0-16,-1-21 16,1 0-16,0-22 0,21 22 15,0-21-15,-21 21 0,21-22 16,-21 1-16,21 0 0,0-22 0,0 22 15,0-1-15,0 1 0,0 0 16,0-1-16,0 1 0,0 0 16,21 21-16,0-1 0,-21 1 0,21 0 15,-21 0-15,21 21 0,1 0 16,-1 0-16,0 0 0,0 21 16,0 0-16,0 0 0,1 22 15,-1-22-15,0 0 0,-21 21 0,0 1 16,21-1-16,-21 0 0,21-20 15,-21 20-15,0 0 0,0 1 0,21-22 16,1 21-16,-22-21 0,21 0 0,-21 1 16,21-1-16,0 0 0,0-21 15,0 21-15,1-21 0,-1 0 16,0 0-16,0 0 0,0 0 0,22 0 16,-22 0-16,0-21 0,21 0 15,-21 21-15,1-21 0,20-1 0,-21 1 16,21-21-16,-20 21 0,20 0 15,-21-22-15,21 22 0</inkml:trace>
  <inkml:trace contextRef="#ctx0" brushRef="#br0" timeOffset="37580.08">5567 6223 0,'0'0'0,"0"-21"0,0 0 16,0 42 31,0 0-47,-21 0 0,21 0 15,-22 1-15,1-1 0,0 0 0,21 0 16,-21 21-16,21-20 0,-21-1 0,21 0 16,0 0-16,0 0 0,0 0 15,0 1-15,0-1 0,0 0 16,21-21-16,0 0 16,0 0-16,0 0 0,1-21 15,20 21-15,-21-21 0,0-1 0,22 22 16,-22-21-16,0 0 0,0 0 15,0 0-15,0 0 0,1-1 0,-22 1 16,0 0-16,0 0 0,0 0 16,0 0-16,0-1 15,-22 1-15,1 21 0,0 0 0,0-21 16,-21 21-16,20 0 0,1 0 0,0 0 16,0 0-16,0 0 0,63 0 46,-21 0-46,0 0 0,22 0 16,-1 0-16,0-21 0,1 21 0,-1 0 16,22-21-16,-22 0 0,0 21 15,1 0-15,-1 0 0,-21-22 16,21 22-16,-20 0 0,20 0 0,-21 0 16,0 0-16,0 0 15,-21 22-15,0-1 16,0 0-16,0 0 0,0 0 0,-21 22 15,0-22-15,21 0 16,-21 0-16,0 21 0,0-20 0,-1 20 16,22-21-16,-42 85 15,42-85-15,0 0 16,0 0-16,0 1 0,21-22 16,0 0-16,1 0 15,-1 0-15,0 0 0,0 0 16,0 0-16,0-22 0,-21 1 15,22 0-15,-1 21 0,0-21 16,0 0-16,0 0 0,0-1 0,-21 1 16,22-21-16,-22 21 0,0 0 0,0-1 15,0-20-15,0 21 0,0 0 16,0 0-16,0-22 0,-22 22 0,1 0 16,0 0-16,0 0 15,0 21-15,0 0 0,-1 0 0,1 0 16,0 0-16,0 0 0,0 0 15,21 21 1,21-21 0,0 0-16,0 0 15,22 0-15,-22 0 0,21 0 16,0-21-16,22 21 0,-22-22 0,22 1 16,-1 0-16,1 0 0,-1 0 15,1-22-15,-22 22 0,22-21 0,-22 21 16,21-22-16,-41 22 0,20-21 0,-21 21 15,0 0-15,0-22 0,-21 22 16,22 0-16,-22 0 0,0 0 16,-22 21-1,1 0-15,0 0 16,0 21-16,0 0 0,0 0 0,-1 21 16,22 1-16,-21-22 0,0 21 15,0 1-15,21-1 0,-21 21 0,0-20 16,-1-1-16,22 0 0,-21 1 0,0-1 15,0 0-15,21 1 0,-21-22 16,0 21-16,21 1 0,-22-1 0,22-21 16,0 21-16,-21-20 0,21-1 15,0 0-15,-21 0 0,21-42 47,21 0-47,0 0 0,-21-1 16,22-20-16,-22 21 0,21-21 15,0 20-15,0-20 0,0 0 16,0 21-16,1-22 0,20 22 0,-21 0 16,21-21-16,-20 20 0,-1 1 0,21 21 15,-21-21-15,0 21 0,1 0 16,-1 0-16,0 0 0,0 0 16,-21 21-1,0 0 1,-21 1-16,0-22 15,0 21-15,-1 0 0,1-21 16,0 0-16,0 0 0,0 0 0,0 0 16,-1 0-16,1 0 0,0 0 15,0 0-15,0 0 0,0 0 16,-1 0-16,22 21 31,0 0-15,0 0-16,0 1 0,0-1 15,0 0-15,0 0 0,22 0 0,-1 0 16,-21 1-16,0 20 0,21-21 16,0 0-16,-21 0 0,21-21 15,-21 22-15,21-1 0,1-21 0,-1 0 0,-21 21 16,21-21-16,0 0 16,0 0-16,0 0 0,1 0 15,-1-21-15,-21 0 16,21 21-16,0-22 0,-21 1 15,21 0-15,-21 0 0,21 0 0,1 0 16</inkml:trace>
  <inkml:trace contextRef="#ctx0" brushRef="#br0" timeOffset="39523.96">8551 6414 0,'0'-22'15,"21"1"1,1 21-16,-22-21 16,21 21-16,-21-21 0,21 21 0,0-21 15,-21 0-15,21-1 0,-21 1 16,21 21-16,-21-21 0,0 0 15,0 0-15,0 0 0,0-1 0,0 1 16,0 0-16,0 0 0,-21 0 16,0 21-16,0-21 0,0-1 0,0 1 15,-22 0-15,22 21 0,0 0 16,0 0-16,-22 0 0,22 0 16,-21 21-16,21 0 0,-22 1 0,1-1 15,21 0-15,-21 21 0,20 1 0,1-1 16,-21 0-16,21 1 0,0-1 15,-1 0-15,22 1 0,0-1 0,0 0 16,0 1-16,0-22 0,0 0 0,0 0 16,0 0-16,22 0 0,-1-21 15,0 0-15,21 0 0,-21 0 0,1 0 16,-1 0-16,21 0 0,-21 0 16,22-21-16,-22 0 0,21 0 0,0 0 15,-20-22-15,-1 22 0,21-21 16,-21 21-16,0-22 0,1 1 15,-1 21-15,0-21 0,-21-1 0,21 22 16,-21-21-16,0 21 0,0-1 0,0 1 16,0 0-16,0 0 0,-21 21 15,0 0 1,0 21-16,-1 0 16,22 22-16,0-22 0,0 0 15,-21 0-15,21 21 0,0-20 0,0 20 16,0-21-16,21 21 0,1-20 0,-1-1 15,0 0-15,0 0 0,0 0 16,22 0-16,-22-21 0,21 0 16,-21 0-16,22 0 0,-22 0 0,21 0 15,-21 0-15,22 0 0,-22-21 16,21 0-16,-21 0 0,22 0 0,-22 0 16,0-1-16,0 1 0,0 0 0,0-21 15,-21 21-15,0-1 0,0-20 16,0 21-16,0 0 0,0 0 0,0-1 15,0 44 17,-21-22-32,0 21 0,21 0 0,-21 0 15,0 0-15,21 22 0,0-22 16,-21 0-16,21 21 0,-22-21 16,22 1-16,0 20 0,0-21 0,0 0 15,0 0-15,0 1 0,0-1 16,22-42-1,-1-1 1,0 1-16,0 0 0,-21 0 16,21-21-16,-21 20 0,21 1 15,1-21-15,-22 21 0,21 0 0,0-1 16,-21-20-16,0 21 0,21 0 0,0 0 16,-21-1-16,21 22 15,1 0-15,-1 0 16,-21 22-16,0-1 15,0 0-15,21-21 0,-21 42 16,21-21-16,0 1 0,-21-1 0,21 0 16,1 21-16,-1-21 0,0 1 0,0 20 15,0-21-15,0 0 0,1 0 16,-1-21-16,0 22 0,0-22 0,0 0 16,0 0-16,1 0 0,-1 0 15,0 0-15,0 0 16,0-22-16,0 1 0,1 0 0,-1-21 15,0 21-15,0-1 0,21-20 0,-20 21 16,20-21-16,-21 20 0,21-20 16,1 21-16,-22-21 0,21 20 15,1 1-15,-22 0 0,21 0 0,-21 0 16,0 21-16,22 0 0,-22 0 16,0 0-16,0 0 0,0 21 15,-21 0-15,22 0 0,-22 0 0,0 1 16,0-1-16,0 0 0,0 0 15,0 0-15,21 0 0,-21 1 0,0-1 16,0 0-16,21-21 0,-21 21 16,0 0-16,0-42 31,0 0-15,0 0-16,0 0 15,0-1-15,0 1 0,0 0 16,0 0-16,0 0 0,0 0 15,0-1-15,0 1 0,-21 0 16,0 21-16,-1-21 0,1 21 0,0 0 16,0 0-16,-21 0 0,20 0 15,-20 0-15,0 0 0,21 21 0,-22 0 16,1 0-16,21 1 0,-22-1 0,22 21 16,-21-21-16,21 22 0,0-1 15,-1-21-15,1 21 0,21 1 0,0-22 16,0 21-16,0-21 0,0 1 0,0-1 15,0 0-15,21 0 0,1 0 16,20-21-16,-21 0 0,0 0 16,22 0-16,-1 0 0,-21 0 0,21 0 15,-20-21-15,20 0 0,0 21 0,-21-21 16,22-22-16,-22 22 0,21 0 16,-21-21-16,22 21 0,-22-22 0,0 1 15,0 0-15,0-1 0,1 22 16,-1-21-16,0-1 0,0 1 0,-21 0 15,0-1-15,21-20 0,-21 21 0,21-1 16,-21 1-16,0 0 0,0-1 16,0 22-16,0-21 0,0 21 15,0-1-15,0 44 16,-21-1 0,0 0-16,0 21 0,21 1 0,0-1 15,-21 0-15,0 22 0,21-22 16,-22 22-16,22-1 0,0-21 0,0 1 15,-21 20-15,21-20 0,0-1 0,0 0 16,0-21-16,0 22 0,0-22 16,0 21-16,0-21 0,21-21 0,1 22 15,-1-22-15,0 0 16,0 0-16,21 0 0,-20 0 0,20-22 16,0 1-16</inkml:trace>
  <inkml:trace contextRef="#ctx0" brushRef="#br0" timeOffset="40516.37">12001 6329 0,'0'0'16,"-21"0"-16,0 0 0,0 21 0,0-21 15,0 0-15,42 0 31,0 0-31,0-21 0,21 21 16,1-21-16,-1 0 0,22 21 0,-22-22 16,21 1-16,-20 0 15,20 0-15,1 0 0,-22 0 0,0-1 16,1 1-16,-1 0 0,-21 0 0,0-21 16,1 20-16,-1 1 0,-21-21 15,0 0-15,0 20 0,0-20 0,0 0 16,0 21-16,0-22 0,0 1 0,-21 21 15,21-22-15,-22 22 0,1 0 16,21 0-16,-21 21 0,0 0 0,0 0 16,0 0-16,-1 0 15,22 21-15,-21 21 0,0-20 0,0 20 16,0 21-16,0-20 0,-1 20 0,1-20 16,21 20-16,-21 1 15,21-1-15,-21 22 0,21-22 0,0 22 16,-21 0-16,21-22 0,0 22 0,0-1 15,0 1-15,0-21 0,0 20 16,0 1-16,0 21 0,0-22 0,0 22 16,0-21-16,0 0 0,0-1 0,0 22 15,0-21-15,0-1 0,0-20 0,0 21 16,0-1-16,0-20 0,-21-1 16,21 1-16,0-1 0,0-20 0,0-1 15,0 0-15,0 1 0,0-22 16,0 0-16,21 0 0,0 0 0,0-21 15,0 0-15,0 0 16,22-21-16,-22 0 0,0 21 0,21-42 16,-20 20-16,20 1 0,0-21 0,1 0 15,-1-1-15,0 1 0,1 0 16,-1-22-16,0 22 0,-21-22 0,22 1 16,-1-1-16,-21 22 0,22-22 0,-43 1 15,21-1-15,-21 1 0,0-1 0,0-20 16,0 20-16,-21 1 0,-1-1 15,-20 1-15,0-1 0,-1 1 0,1 20 16,-21-20-16,20 21 0,-20 20 16,20-20-16,-20 0 0,21 21 15,-22-1-15,22 1 0,-1 21 0,1-21 16,0 21-16,-1 0 0,22 0 0,0 0 16,42 0 15,0 0-16,22 0-15,-22 0 0,21 0 0,-21 0 16,22-21-16,-1 21 0,0-21 0,-20 0 16,20 21-16,0-22 0,1 1 15,-1 0-15,-21 0 0,21 0 16,1-22-16,-22 22 0,0 0 0,0 0 16</inkml:trace>
  <inkml:trace contextRef="#ctx0" brushRef="#br0" timeOffset="40949.12">12912 6329 0,'0'0'0,"0"21"0,0 0 15,21-21 16,0 0-31,0-21 0,0 21 16,0-21-16,1 21 0,-1-21 0,0 0 16,21 21-16,-21-22 0,-21 1 15,22 21-15,-22-21 0,21 0 0,-21 0 16,0 0-16,0-1 16,-21 22-16,-1 0 15,-20 0-15,21 0 0,0 0 0,0 0 16,-22 0-16,22 22 0,0-1 15,-21 0-15,20 0 0,1 0 0,0 0 16,21 22-16,0-22 0,-21 21 0,21-21 16,0 22-16,0-22 15,0 0-15,0 0 0,0 0 0,0 1 16,0-1-16,21 0 0,0 0 0,0 0 16,1-21-16,20 0 15,-21 0-15,0 0 0,0 0 0,22 0 16,-22 0-16,21-21 0,-21 21 15,1-21-15,20 0 0</inkml:trace>
  <inkml:trace contextRef="#ctx0" brushRef="#br0" timeOffset="41685.71">13547 6329 0,'0'0'0,"-22"0"0,22 21 15,22-21 32,-1 0-47,0-21 16,0 21-16,0-21 0,0 21 0,-21-21 16,22-1-16,-1 22 0,-21-21 0,0 0 15,21 0-15,-21 0 16,-21 0 15,0 21-31,-1 0 0,-20 0 16,21 0-16,0 21 0,0 0 0,-1-21 15,-20 21-15,21 0 0,0 0 16,0 22-16,21-22 0,0 0 0,0 21 16,-22 1-16,22-22 0,0 21 0,0-21 15,0 1-15,0 20 0,22-21 16,-1 0-16,0-21 0,0 21 0,0 1 15,0-22-15,1 0 0,-1 0 16,21 0-16,-21 0 0,0 0 16,22 0-16,-22-22 0,21 1 0,1 0 15,-22 0-15,21-21 0,0 20 16,1-20-16,-1 0 0,22-1 0,-22 1 16,0 21-16,22-21 0,-22-1 0,0 1 15,1-22-15,-22 22 0,21 0 16,-21-1-16,1 1 0,-1 0 0,0-1 15,-21 22-15,0-21 0,0 21 16,0-22-16,0 22 0,0 0 16,-21 42-1,21 0-15,-43 1 16,22-1-16,0 21 0,0 0 0,0 1 16,-22-1-16,22 0 0,0 1 15,0-1-15,0 0 0,0 1 0,21 20 16,0-20-16,0-1 0,0 0 0,0 1 15,0-1-15,0 0 0,0 1 16,21-22-16,0 0 0,0 21 0,0-42 16,0 21-16,1 1 0,-1-22 0,21 0 15,-21 0-15,0 0 0,22 0 16,-22 0-16,0-22 0,21 1 0,-20 0 16,-1 0-16,0 0 0,0 0 0,0-1 15,0-20-15,1 21 16,-22 0-16,0-22 0,21 22 0</inkml:trace>
  <inkml:trace contextRef="#ctx0" brushRef="#br0" timeOffset="41875.62">14753 6456 0,'0'0'0,"0"21"0,-21-21 16,21 21-16,-21-21 62,0 0-62,-1 21 16</inkml:trace>
  <inkml:trace contextRef="#ctx0" brushRef="#br0" timeOffset="43688.5">2709 8382 0,'-21'0'0,"0"0"16,21-21 15,0 0-15,0 0-16,0-1 16,0 1-16,21 0 15,-21 0-15,21 21 0,-21-21 16,21 0-16,1 21 0,-22-22 15,21 22-15,0-21 0,0 21 16,0 0-16,0 0 16,1 21-16,-1 1 0,-21-1 15,21 0-15,0 0 0,0 21 16,-21 1-16,0-22 0,0 21 0,21 1 16,-21-1-16,0 0 0,0 1 0,0-1 15,0 21-15,0-20 0,-21 20 16,0-20-16,0 20 0,0-21 0,-22 1 15,1 20-15,21-20 0,-21-1 16,-1 0-16,1 1 0,0-22 16,-1 21-16,1-21 0,0 0 0,20 1 15,-20-1-15,21-21 0,-21 21 16,20-21-16,1 0 0,-21 0 0,21 0 16,0 0-16,-1 0 0,1-21 15,0 0-15,0-1 0,0 1 0,0 0 16,-1 0-16,1-21 0,21 20 15,0-20-15,0 21 0,0-21 0,0-1 16,0 1-16,0 0 0,0-22 16,21 22-16,1 21 0,-1-22 0,0 22 15,21-21-15,-21 21 0,22 21 16,-22-22-16,21 22 0,1 0 16,-22 0-16,21 22 0,-21-22 0,22 42 15,-22-21-15,0 0 0,0 22 16,0-1-16,0-21 0,1 21 0,-1 1 15,0-1-15,0-21 0,-21 22 16,0-22-16,21 21 0,0-21 0,-21 0 16,0 1-16,22-1 0,-1 0 0,-21 0 15,21 0-15,-21 0 16,21-21-16,0 0 0,0 22 16,1-22-1,-1-22 1,0 1-16,0 0 15</inkml:trace>
  <inkml:trace contextRef="#ctx0" brushRef="#br0" timeOffset="44333.13">3429 8911 0,'0'0'0,"0"21"0,-21 1 16,21-1 0,0 0-16,0 0 15,21-21 17,0-21-32,0 0 15,-21 0-15,21-1 0,-21 1 16,22 0-16,-22 0 0,0 0 15,0 0-15,0-1 0,0 1 0,0 0 16,0 0-16,-22 21 16,1 0-1,0 0-15,0 0 16,21 21-16,0 0 0,0 0 16,0 1-16,0-1 0,0 0 15,0 0-15,0 0 0,0 0 16,21-21 15,0 0-15,-21-21-16,0 0 15,0 0 1,-21 21 15,21-21 0,21 21-15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8T04:21:17.8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5334 8446 0</inkml:trace>
  <inkml:trace contextRef="#ctx0" brushRef="#br0" timeOffset="3931.15">5440 8784 0,'0'0'0,"-21"0"0,21-21 47,21 21-47,-21-21 0,0 0 16,0 0-16,0-1 16,0 1-16,0 0 0,0 0 0,0 0 15,0 0-15,-21-1 16,-1 1-16,-20 0 0,21 0 0,0 21 15,0-21-15,-22 21 0,22 0 0,-21 0 16,21 0-16,-1 0 16,-20 0-16,21 0 0,-21 0 0,-1 21 15,22 0-15,-21 0 0,21 0 16,-22 1-16,22 20 0,0-21 0,0 21 16,0 1-16,-1-1 0,22 0 0,-21 1 15,21-1-15,0 0 0,0-20 16,0 20-16,0-21 0,21 21 0,1-20 15,-1-1-15,0 0 0,0-21 16,0 21-16,0-21 0,22 0 0,-22 0 16,0 0-16,21 0 0,-20 0 15,20-21-15,-21 0 0,21 0 0,1-1 16,-22-20-16,21 21 0,1-21 16,-1-1-16,0-20 0,1 20 15,-1 1-15,0-21 0,-21-1 0,22 22 16,-22-22-16,21 1 0,-21-1 15,1 1-15,-1-1 0,0 1 0,0-1 16,-21 1-16,0-1 0,21 22 16,-21 0-16,0 20 0,0-20 0,0 21 15,0 0-15,-21 21 16,0 0-16,0 0 0,0 0 16,-1 21-16,1 21 0,0 1 0,-21-1 15,21 0-15,-1 22 0,1-1 16,0 1-16,0-1 0,0 1 15,0-1-15,21 1 0,0-1 0,-22 1 16,22-1-16,0 1 0,0-1 16,0-20-16,22 20 0,-1-21 0,0 1 15,0-1-15,21-21 0,1 22 16,-1-22-16,0-21 0,22 21 0,-22-21 16,22 0-16,-22 0 0,22-21 0,-22 0 15,21 21-15,-20-43 0,-1 22 16,0 0-16,1-21 0,-1-1 0,0 1 15,-20 0-15,20-1 0,-21 1 16,0 0-16,-21-1 0,0 1 0,0 21 16,0-22-16,0 22 0,0-21 15,0 21-15,-21 0 16,0 21-16,0 0 0,0 0 16,-1 0-16,1 21 0,0 0 15,0 0-15,21 0 0,-21 0 0,0 1 16,-1 20-16,22 0 0,0 1 0,0-1 15,-21 0-15,21 1 0,0-22 16,0 21-16,0 0 0,0-20 0,21 20 16,1-21-16,-22 0 0,21 0 0,21 1 15,-21-22-15,0 0 0,22 0 16,-1 0-16,0 0 0,1 0 0,-1 0 16,0-22-16,1 1 15,-1 0-15,0 0 0,-20 0 0,20-22 16,-21 22-16,21-21 0,-20 0 0,-1-1 15,0 1-15,0 21 0,0-22 16,-21 22-16,21-21 0,1 21 0,-1 0 16,-21-1-16,21 22 15,-21 22 1,0-1-16,0 0 16,0 0-16,0 0 0,0 22 15,0-22-15,0 21 0,0-21 16,0 22-16,0-22 0,0 21 0,21-21 0,0 0 15,-21 1-15,21-1 16,1 0-16,-1-21 0,-21 21 0,21-21 16,0 0-16,0 0 0,0 0 15,1 0-15,-1-21 0,0 21 0,0-21 16,0 0-16,0-22 0,1 22 0,-1-21 16,0 21-16,0-22 0,0 1 15,0 0-15,1 20 0,-1-20 0,-21 21 16,21 0-16,0-22 0,0 22 0,0 21 15,-21-21-15,0 42 47,0 0-47,-21 1 0,21-1 0,0 0 16,0 0-16,0 21 0,-21-20 0,21 20 16,0-21-16,0 21 0,0-20 15,0 20-15,21-21 0,0 0 0,-21 0 16,22 1-16,20-1 0,-21 0 0,0-21 15,22 0-15,-1 0 0,-21 0 16,21 0-16,1 0 0,-1 0 0,0-21 16,-20 0-16,20-1 0,0 1 15,1 0-15,-22 0 0,0-21 16,21-1-16,-21 22 0,1-21 0,-1 21 16,-21-22-16,0 22 0,21-21 15,-21 21-15,0-1 0,0 1 0,0 0 16,0 0-16,-21 21 15,0 0 1,-1 0-16,1 21 0,0 0 16,0 0-16,0 1 0,21-1 15,0 0-15,0 21 0,0-21 0,0 22 16,0-1-16,0-21 0,0 22 0,0-1 16,0-21-16,21 0 0,0 0 15,0 1-15,0-1 0,1 0 0,-1 0 16,0-21-16,21 0 0,-21 0 15,1 0-15,20 0 0,-21 0 16,21 0-16,-20-21 0,20 0 0,-21 0 16,21-22-16,-20 22 0,20-21 15,-21-1-15,21 1 0,-20-21 0,-1 20 16,0-20-16,0-1 0,0 22 0,22-22 16,-22-20-16,0 20 0,-21 1 15,0-22-15,21 22 0,-21 20 0,0-20 16,0 20-16,0 1 0,0 21 0,0-21 15,-21 20-15,0 22 16,0 0-16,21 22 16,-22-1-16,1 21 0,21 0 15,-21 1-15,21 20 0,0 1 16,-21-1-16,21 1 0,0-1 0,-21-20 16,21 20-16,0 1 0,0-22 15,0 21-15,0-20 0,0-1 0,0 0 16,0 1-16,0-1 0,21 0 0,0-20 15,0 20-15,0-21 0,1 0 16,-1 0-16,0-21 0,21 0 0,-21 0 16,1 0-16,20 0 0,-21 0 15,0-21-15,22 0 0,-22 0 0,0 0 16,21-22-16,-21 22 0,1-21 16,-1 21-16,0-22 0,0 1 15,0 21-15,-21 0 0,21-22 0,1 22 16,-22 0-16,0 42 31,0 0-31,0 1 0,0-1 16,0 21-16,0-21 0,0 22 0,-22-22 15,22 21-15,0-21 0,0 22 16,0-22-16,0 21 0,0-21 0,22 0 16,-22 1-16,21-1 0,0 0 15,0 0-15,21-21 0,-20 0 0,-1 0 16,0 0-16,21 0 0,-21 0 15,1 0-15,20 0 0,-21-21 16,21 0-16,-20-22 0,-1 22 0,21-21 16,-21 21-16,0-22 0,1 1 0,-1 0 15,0-1-15,-21 1 0,0 0 16,0-1-16,0 22 0,0-21 0,-21 21 16,0 0-16,-1-22 0,-20 43 0,21-21 15,-21 21-15,-1 0 0,1 0 16,21 0-16,-22 0 0,1 21 0,21 0 15,-21 1-15,20-1 0,1 21 16,0-21-16,0 22 0,21-1 16,-21-21-16,21 21 0,0 1 0,0-1 15,0-21-15,0 22 0,21-22 16,0 21-16,0-21 0,0 0 0,22 1 16,-1-1-16,0-21 0,1 0 0,20 21 15,-20-21-15,20 0 0,1 0 16,-1-21-16,-21 21 0,22-21 0,-22-1 15,1 1-15,-1-21 0,0 21 0,-21-22 16,1 1-16,-1 0 0,-21 21 16,0-22-16,0 22 0,21-21 0,-21 21 15,0-1-15,0 1 0,0 0 16,0 42 15,-21 0-31,21 1 0,0-1 16,0 21-16,0 0 0,0 1 15,0-1-15,0 0 0,0 22 0,0-1 16,0 1-16,0 21 0,0-22 0,0 22 16,0-22-16,0 22 0,21 0 15,-21-1-15,21 1 0,-21 21 0,21-22 16,-21 1-16,21 0 0,-21-1 0,0 1 16,0 0-16,0-1 0,0 1 15,0 0-15,0-1 0,0 1 0,0 0 16,0-22-16,0 22 0,-21-22 15,0 1-15,21-1 0,-21-20 0,21-1 16,0 0-16,-21 1 0,21-22 0,-21 0 16,-1-21-16,22-21 15,-21-21 1,21-1-16,0 1 0,0-22 0,0 1 16,0-1-16,0-20 0,0-1 0,0-21 15,-21 0-15,21 1 0,0-1 16,0-21-16,-21 0 0,0 0 0,21 0 15,-21 0-15,21 21 0,0-21 0,-22 21 16,22-21-16,0 21 0,0 0 16,0 1-16,0-1 0,22 21 15,-1 22-15,0-22 0,0 21 0,21 1 16,-20 21-16,20-1 0,-21 1 16,21 0-16,-20 20 0,20 1 0,-21 0 15,21 21-15,-20 0 0,-1 0 16,0 21-16,0 0 0,0 1 0,0-1 15,-21 21-15,22-21 0,-22 22 16,0-1-16,21 0 0,-21-21 0,0 22 16,0-1-16,-21 0 0,-1 1 0,1-22 15,0 21-15,21-21 0,-42 1 16,42 20-16,-43-21 0,22 0 16,0-21-16,0 0 0,0 0 15,0 0 1,-1 0-16,22-21 0,-21 0 0,21 0 15,0 0-15,0-1 0,0 1 0,0 0 16,-21 0-16,21 42 31,21 0-15,-21 0-16,21 1 0,1-22 16,-22 21-16,21 0 0,0 0 0,0 0 15,0-21-15,22 21 0,-22-21 16,21 0-16,0 22 0,1-22 15,-1 0-15,0 0 0,22 0 0,-1 0 16,1 0-16,-22-22 0,22 22 16,-1-21-16,1 0 0,-22-21 0,0 21 15,1-22-15,-1 22 0,-21-21 0,0-1 16,1 22-16,-1-21 0,-21 21 16,21 0-16,-21-1 0,0 1 15,0 0-15,0 0 0,-21 21 0,0 0 16,-1 0-16,1 0 0,0 0 15,0 21-15,0-21 0,0 21 0,-1 22 16,1-22-16,0 0 0,21 21 16,-21-21-16,21 22 0,0-1 15,0-21-15,0 22 0,21-22 0,0 21 16,0-21-16,1 0 0,20 22 16,-21-22-16,21-21 0,1 21 0,-1 0 15,22-21-15,-22 0 0,21 21 0,-20-21 16,20 0-16,1 0 0,-1 0 15,1 0-15,-1-21 0,-20 0 0,20 0 16,1 0-16,-22 0 0,43-43 16,-64 22-16,0-1 0,0 22 15,0-21-15,-21 0 0,0 20 16,0-20-16,0 21 0,0 0 0,-21 0 16,0-1-16,0 22 0,0-21 15,-1 21-15,1 0 0,-21 0 0,21 0 16,0 0-16,-22 21 0,22 1 0,-21-1 15,21 0-15,-1 0 0,1 21 16,0 1-16,0-22 0,0 21 0,21 1 16,-21-1-16,21-21 0,0 21 15,0 1-15,0-22 0,0 0 16,0 0-16,21 0 0,0 1 0,0-1 0,0 0 16,0-21-16,1 0 0,-1 0 15,0 0-15,21 0 0,-21 0 16,1-21-16,20 0 0,-21-22 0,21 22 0,-20-21 15,20-22-15,-21 22 16,21-22-16,-20 22 0,-1-21 0,21-64 16,-21 63-16,0-63 15,-21 64-15,22-1 0,-22 1 16,21-1-16,-21 22 0,0-22 0,0 43 16,21-21-16,-21 21 0,0-1 15,21 1-15,-21 42 16,0 1-16,0 20 0,0 0 15,0 1-15,-21 20 16,0 1-16,21-1 0,0 1 0,-21-22 0,-1 21 16,22-20-16,0 20 0,-21-20 15,21-1-15,0 0 0,0 1 16,0-1-16,0 0 0,0 1 0,0-22 16,21 0-16,1 0 0,-1 0 0,0-21 15,0 21-15,0-21 0,22 0 16,-1 0-16,0 0 0,1-21 0,20 21 15,1-21-15,20 0 0,-20-21 16,20 20-16</inkml:trace>
  <inkml:trace contextRef="#ctx0" brushRef="#br0" timeOffset="6251.82">14584 7874 0,'0'0'0,"0"-21"0,0-21 0,0 20 16,0-20-16,0 21 0,0 0 16,0 0-16,0-1 0,0 1 0,21 21 15,-21 21 1,0 1-16,0-1 16,0 21-16,0 0 0,0 1 0,0 20 15,0 1-15,0-1 0,-21 1 16,0-1-16,21 1 0,-22-1 0,22 1 15,-21-22-15,21 22 0,-21-22 0,21 0 16,0 1-16,0-1 16,0-21-16,0 21 0,0-20 0,21-1 15,0 0-15,1-21 0,-1 21 0,0-21 16,0 0-16,0 0 0,22 0 16,-22-21-16,21 0 0,-21 0 0,0-1 15,22 1-15,-22 0 0,21-21 0,-21-1 16,22 1-16,-22-21 0,21-1 15,1 1-15,-22-1 0,0 1 0,21-22 16,-21 21-16,1-20 0,-1 41 16,-21-20-16,0 21 0,0-22 0,21 43 15,-21-21-15,0 20 0,0 1 16,-21 42 0,0 1-16,21-1 15,0 21-15,-22-21 0,1 43 16,21-22-16,0 22 0,0-1 0,-21 1 15,21 20-15,0-20 0,0-22 16,0 22-16,0-1 0,0-21 0,0 1 16,21-1-16,0 0 0,1-20 0,-1-1 15,21 21-15,0-42 0,1 21 16,-1 0-16,0-21 0,1 0 0,20 0 16,-20 0-16,-1 0 0,0 0 0,1-21 15,-1 0-15,0 0 0,1 0 16,-1 0-16,-21-1 0,21-20 15,-20 0-15,20 21 0,-21-22 0,0-20 16,0 20-16,-21 1 0,0 0 16,0-1-16,0 22 0,0-21 0,0 21 15,-21 21 1,0 0-16,0 0 0,0 21 0,0-21 16,-1 42-16,22-21 0,0 1 15,0 20-15,-21 0 0,21-21 0,0 22 16,0-1-16,0-21 0,0 22 0,21-22 15,1 21-15,-22-21 0,0 0 16,21 1-16,-21-1 0,21 0 0,-21 0 16,0 0-16,0 0 15,-21-21 1,0 0 0,-1 0-16,1-21 0,0 21 15,21-21-15,-21 0 0,0 0 16,0 0-16,21-1 0,-22 1 0,22 0 15,-21 21-15,0-21 16,21 42 0,0 0-16,0 0 0,0 1 15,0-1-15,0 0 0,21 0 16,-21 0-16,21 0 0,1-21 0,-1 22 16,0-1-16,21 0 0,-21-21 15,22 21-15,-1-21 0,0 0 16,1 0-16,-1 0 0,22 0 0,-22 0 15,0 0-15,22-21 0,-22 0 16,0 21-16,1-21 0,-1-1 0,0-20 16,1 21-16,-1 0 0,-21-22 0,22 22 15,-22-21-15,0 0 0,21-1 16,-21 1-16,1 0 0,-22 20 0,0 1 16,0 0-16,0 0 0,0 0 15,0 42 1,0 0-16,-22 0 0,22 0 0,-21 1 15,0 20-15,0-21 16,21 21-16,0-20 0,0-1 0,0 21 16,0-21-16,0 22 0,0-22 0,0 0 15,21 0-15,0 0 0,0 0 16,22-21-16,-22 22 0,21-1 0,1-21 16,-1 0-16,-21 0 0,21 0 15,1 0-15,-1 0 0,0-21 0,-20 21 16,20-22-16,0 1 0,-21 0 0,22 0 15,-22-21-15,21 20 0,-21-20 16,22 0-16,-22 21 0,0-22 0,0 1 16,0 21-16,1 0 0,-22-1 0,21 1 15,-21 42 1,0 1 0,-21-1-16,-1 0 0,1 0 15,0 0-15,0 22 0,0-22 0,0 0 16,21 21-16,-22-21 0,1 1 0,21-1 15,-21 0-15,21 0 0,0 0 16,0 0-16,0 1 16,21-44 15,0 22-31,1-21 16,-1 0-16,0 0 0,0 0 0,21 0 15,-20-22-15,20 22 0,-21-21 16,21 21-16,1-22 0,-22 22 0,21 0 15,-21 0-15,1 21 0,-1 0 16,0 0-16,-21 21 16,0 0-16,0 0 0,0 0 15,0 1-15,0 20 0,0-21 16,21 0-16,-21 0 0,0 1 0,21-1 16,0 0-16,1 0 0,-1 0 15,0-21-15,0 21 0,21 1 16,-20-22-16,20 0 0,0 0 0,1 0 15,-1 0-15,0 0 0,1 0 16,-1 0-16,21 0 0,-20-22 0,-1 1 16,22 0-16,-22 0 0,0-21 0,1 20 15,-1-20-15,-21 0 0,21-1 16,-20 1-16,-22 0 0,0-1 0,0 1 16,0 21-16,0-21 0,0 20 15,-22 22-15,1-21 0,-21 21 0,21 0 16,-22 0-16,1 21 0,0 1 0,-22-1 15,22 0-15,0 0 0,-1 21 16,-84 107 0,127-128-1,0 0-15,0 0 0,0 0 0,0 0 16,21 1-16,1-22 0,20 0 16,-21 0-16,21 0 0,-20 0 15,20 0-15,-21 0 0,21 0 0,-20 0 16,20-22-16,-21 1 0,0 21 0,0 0 15,1-21-15,-1 21 0,0 0 16,0 0-16,-21 21 31,0 0-31,0 1 16,0-1-16,-21 21 0,0-21 16,0 22-16,-1-1 0,1 21 15,21-20-15,-21 20 0,21 1 0,-21-1 16,21 1-16,-21-1 0,21 22 0,0-22 15,-21 22-15,21 0 0,-22-1 16,22 1-16,-21 0 0,21-1 16,0 1-16,0 0 0,-21-1 0,21 1 0,-21 0 15,21-1-15,-21 1 0,21-21 16,0 20-16,0-20 0,-21-1 16,-1-20-16,1 20 0,0-21 0,0-20 0,0 20 15,0-21-15,-1 0 0,1 0 0,-21 1 16,21-22-16,0 0 15,-22 0-15,22 0 0,0 0 0,0 0 16,0 0-16,-1-22 0,1 1 0,0 21 16,0-42-16,0 21 0,0 0 0,-1-22 15,1 22-15,21-21 0,-21-22 16,21 22-16,-21-22 0,0-20 0,21 20 16,0-20-16,-21-1 0,21 0 0</inkml:trace>
  <inkml:trace contextRef="#ctx0" brushRef="#br0" timeOffset="6495.68">17378 7853 0,'0'0'0,"-21"0"0,-1-21 15,1 21-15,0 0 0,0 0 32,0 0-32,42 0 31,0 0-15,0 0-16,0 0 0</inkml:trace>
  <inkml:trace contextRef="#ctx0" brushRef="#br0" timeOffset="6935.43">21082 7662 0,'0'0'16,"0"-21"-16,0 0 0,0 0 0,0 0 0,0 0 15,0-1-15,0 1 16,0 0-16,-21 21 16,21 21-16,-21 0 15,21 1-15,-22-1 0,22 21 0,-21 0 16,0 1-16,21-1 0,-21 22 0,0-22 15,-22 21-15,22 1 0,0 21 16,0-22-16,0 1 0,0-22 0,-1 21 16,1-20-16,21-1 15,-21 0-15,21 1 0,0-22 0,0 21 16,0-21-16,21-21 0,0 22 0,1-1 16,20-21-16,-21 0 0,21 0 15,-20 0-15,20 0 0,-21 0 0,21 0 16,1-21-16,-22-1 0,21 22 15,-21-21-15,1-21 0,-1 21 0,0 0 16,0-22-16,-21 1 0</inkml:trace>
  <inkml:trace contextRef="#ctx0" brushRef="#br0" timeOffset="7128.32">20659 8065 0,'0'0'0,"-43"0"0,-41 0 16,84 21-1,0 0 1,21-21-16,0 0 16,21 0-16,1 0 0,-1 21 15,21-21-15,-20 0 0,20 0 0,1 0 16,-22 0-16,22-21 0,-1 21 16,-21-21-16,22 21 0,-1 0 15</inkml:trace>
  <inkml:trace contextRef="#ctx0" brushRef="#br0" timeOffset="8328.64">21823 8065 0,'0'0'16,"0"21"-16,21-21 15,-21-21 1,0-1 0,0 1-16,-21 0 0,21 0 15,0 0-15,-21 0 0,-1-1 16,1 22-16,21-21 0,-21 21 0,0 0 15,0 0-15,0 0 0,-22 0 16,22 21-16,0 1 0,-21-1 16,-1 0-16,22 21 0,-21 1 0,21-1 15,-1 0-15,1 1 0,-21-1 16,42-21-16,-21 21 0,21 1 0,0-22 16,0 21-16,0-21 0,0 1 15,0-1-15,21 0 0,0 0 0,0-21 16,0 21-16,1-21 0,20 0 0,-21 0 15,21 0-15,-20 0 0,20 0 16,0-21-16,1 21 0,-1-21 0,-21 0 16,21 0-16,1-22 0,-22 22 15,0-21-15,21-1 0,-20 1 16,-1 0-16,0-1 0,-21 1 0,0 21 16,21 0-16,-21 0 0,0-1 15,-21 44 1,0-22-16,21 21 0,-21 21 15,-1-21-15,1 22 0,0-22 0,0 21 16,0 0-16,21-20 0,0 20 16,0-21-16,0 0 0,0 22 0,0-22 15,0 0-15,21 0 0,0 0 0,21 0 16,1 1-16,-22-22 0,21 21 16,1-21-16,-1 0 0,0 0 0,1 0 15,20 0-15,-21 0 0,1 0 16,20 0-16,-20-21 0,20-1 15,1 1-15,-22 0 0,21 0 0,-20-21 16,-1-1-16,-21 1 0,0 0 16,1-1-16,-22 1 0,0 0 0,0-1 15,0 1-15,0 21 0,-22 0 16,1-1-16,0 22 0,0 0 0,-21 0 16,20 0-16,-20 0 0,0 22 0,-1-1 15,1 0-15,21 0 0,-21 21 16,20-20-16,1-1 0,0 0 0,21 0 15,0 21-15,0-20 0,0-1 16,0 0-16,21 0 16,0-21-16,1 0 0,20 0 0,-21 0 15,21 0-15,1 0 0,-22 0 16,21 0-16,1-21 0,-22 21 0,21-21 16,0 0-16,-20-1 0,-1 22 15,0-21-15,0 0 0,0 21 0,-21-21 16,21 21-1,-21 21 1,0 0-16,-21 0 16,0 1-16,21-1 0,-21 0 15,0 21-15,0 1 0,-1-22 0,1 21 16,0 22-16,0-22 0,0 21 16,0 1-16,-1-1 0,1 22 15,0-21-15,0 20 0,21 1 0,0-22 16,0 22-16,0 0 0,0 21 0,0-22 15,0 22-15,0-21 0,0 21 16,0-22-16,21 22 0,-21 0 0,0-21 16,0 20-16,21 1 0,-21-21 0,0 21 15,0-22-15,0 1 0,0-21 16,0 20-16,0-20 0,0 20 0,0-20 16,0-22-16,0 22 0,0-22 0,-21 0 15,0-20-15,21-1 0,-21 0 16,0 0-16,-1-21 0,-20 0 15,21 0-15,0-21 0,0 0 0,-1-22 16,1 22-16,0-42 0,0 20 0,0-20 16,0-1-16,21 1 0,0-22 15,0 22-15,0-43 0,0 21 0,0-21 16,0 1-16,0-1 0,0 21 0,0-21 16,0 0-16,0 1 0,0-1 15,0 21-15,0-21 0,0 22 0,0 20 16,0-21-16,0 22 0,0-1 0,0-20 15,21 20-15,0 1 0,-21-1 16,21 1-16,0-1 0,0-20 0,22 20 16,-1 1-16,0-1 0</inkml:trace>
  <inkml:trace contextRef="#ctx0" brushRef="#br0" timeOffset="8739.4">24659 7535 0,'0'0'0,"0"-21"0,0-21 0,0 21 0,0-22 16,0 22-16,0-21 0,0 21 15,0 0-15,-21 21 0,0 0 0,0 0 16,-22 0-16,22 0 0,-21 21 16,-1 21-16,1-21 0,0 22 0,-1-1 15,1 21-15,0-20 0,21 20 0,-22 1 16,1-1-16,21 1 0,-22-1 16,22 1-16,0-1 0,21 1 15,0-22-15,0 0 0,0 1 0,0-1 16,21 0-16,22 1 0,-22-22 0,21 0 15,0 0-15,1 0 0,20 1 16,1-22-16,-1 0 0,1 21 16,20-21-16,1 0 0,0 0 0,-1 0 15,1-21-15,0-1 0,-22 1 16,22 0-16,-22 0 0,1-21 0,-1 20 16</inkml:trace>
  <inkml:trace contextRef="#ctx0" brushRef="#br0" timeOffset="10443.42">25506 7959 0,'0'0'0,"0"-43"0,0 1 0,0 0 0,0 21 15,-21-22-15,-1 22 0,-20 0 16,21 21-16,-21 0 0,20 0 0,-20 0 16,0 0-16,-1 0 0,1 21 15,0 0-15,-22 22 0,22-1 16,0 0-16,-1 1 0,22-1 0,-21 21 16,21-20-16,-1-1 0,1 0 15,21 1-15,0-22 0,0 21 0,0-21 16,21 1-16,1-1 0,-1 0 15,21 0-15,-21 0 0,22-21 0,-1 0 16,0 0-16,1 0 0,-1 0 0,0 0 16,-21-21-16,22 21 0,-1-21 15,0 0-15,-20-22 0,20 22 0,-21-21 16,0 0-16,22-1 0,-22-20 16,0 20-16,-21 1 0,21-21 0,-21 41 15,21-20-15,-21 21 0,0 0 16,0 42-1,-21 0 1,0 0-16,0 22 0,21-22 16,0 21-16,0 0 0,0 1 0,0-1 15,0 0-15,0 1 0,0-1 0,0-21 16,21 0-16,0 22 0,0-22 16,0 0-16,1-21 0,-1 21 0,21 0 15,-21-21-15,22 0 0,-1 0 16,0 0-16,1 0 0,-1 0 15,0-21-15,22 0 0,-22-21 0,0 21 16,-20-22-16,20 1 0,0-22 16,-21 1-16,22-1 0,-22 1 0,0-1 15,0 1-15,0-1 0,1 1 16,-1-1-16,-21 1 0,21-1 0,-21 22 16,0 0-16,0-1 0,0 22 15,0 0-15,-21 21 0,0 0 16,-1 0-16,1 42 0,0-20 0,0 20 15,0 0-15,0 1 0,-1 20 16,1-21-16,0 22 0,0-1 16,0 1-16,21-1 0,0-20 15,0 20-15,0 1 0,0-1 0,21-20 16,21-1-16,-21 0 0,1 1 16,20-1-16,-21-21 0,21 0 0,-20 0 15,20 1-15,-21-22 0,21 0 0,1 0 16,-22 0-16,21 0 0,1 0 15,-22-22-15,21 1 0,0 0 0,1-21 16,-1-1-16,-21-20 0,22 21 16,-1-22-16,0 1 0,1-1 0,-22 1 15,21-1-15,-21 1 0,22-1 0,-22 22 16,0-22-16,0 22 16,-21 0-16,0-1 0,0 22 0,0 0 15,0 0-15,0 0 0,-21 21 16,0 0-16,0 21 0,-1 0 15,1 0-15,0 0 0,-21 22 16,21-1-16,-1 0 0,1 1 0,0-1 16,0 0-16,21 22 0,0-22 0,0 0 15,0 22-15,0-22 0,0 22 16,0-22-16,21 0 0,0 1 16,0-1-16,22 0 0,-22-20 0,0-1 15,21 0-15,-20 0 0,20 0 0,-21-21 16,0 0-16,22 0 0,-22 0 15,0 0-15,21 0 0,-21 0 16,22-21-16,-22 0 0,21 0 0,-21 0 16,1-22-16,20 22 0,-21-21 15,0-22-15,0 22 0,1 0 0,-1-1 16,-21 1-16,0 21 0,0 0 16,0-1-16,0 1 0,0 0 0,-21 21 31,-1 21-31,1 0 0,0 1 15,21 20-15,0-21 0,-21 21 0,21 1 16,0-1-16,-21-21 0,21 22 16,0-1-16,0-21 0,0 21 15,21-20-15,0 20 0,0-21 0,0 0 16,22 0-16,-22 1 0,21-1 16,1 0-16,-1 0 0,0-21 0,1 0 15,20 0-15,-21 0 0,22 0 16,-1 0-16,-20 0 0,20 0 0,1-21 15,-22 0-15,22 0 0,-22-1 16,0-20-16,1 0 0,-1-1 0,-21 1 16,21-21-16,-20 20 0,-1-20 0,0 20 15,0 1-15,-21 0 0,0-1 16,0 22-16,0-21 0,0 21 16,-21 21-16,0-21 0,0 21 15,-1 0-15,1 0 0,-21 0 0,0 0 16,20 21-16,-20-21 0,0 21 15,21 0-15,-22 21 0,22-20 0,0 20 16,-21-21-16,42 21 0,0-20 0,-22 20 16,22 0-16,0-21 0,0 1 15,0 20-15,0-21 0,0 0 0,22 0 16,-1 1-16,0-22 16,0 21-16,0-21 0,0 0 0,1 0 15,-1 0-15,0 0 0,0-21 16,0-1-16,22 1 0,-22 0 15,0-21-15,0-1 0,21 1 0,-20 0 16,20-22-16,-21 22 0,0 0 16,22-22-16,-22 22 0,0-22 0,21 22 15,-21-22-15,1 22 0,-22-21 16,21 20-16,0-20 0,-21 20 0,21 1 16,-21 0-16,0 21 0,0-1 15,0 1-15,21 21 0,-21 21 16,0 1-16,0-1 15,-21 21-15,21 0 0,-21 22 0,0-22 16,0 22-16,-22-22 0,22 22 16,0-1-16,0 1 0,21-1 15,0 1-15,-21-22 0,21 21 16,0 1-16,0-22 0,0 1 0,0-1 16,21 0-16,0 1 0,0-22 0,0 21 15,22-21-15,-1 0 0,0-21 16,1 22-16,-1-22 0,21 0 0,1 0 15,-1 0-15,22 0 0,-21 0 16,-1-22-16,1 1 0,-1 0 0,1 0 16</inkml:trace>
  <inkml:trace contextRef="#ctx0" brushRef="#br0" timeOffset="11439.85">6773 10245 0,'0'0'0,"21"-43"0,1 22 15,-1 0-15,21 21 0,-21-21 0,-21 0 16,21 21-16,1 0 16,-22 21-1,-22 0-15,1 21 0,-21 1 16,0-1-16,-22 0 0,1 22 16,-1-22-16,1 22 0,-1-1 0,-21 1 15,22-1-15,-22 1 16,1-22-16,-1 22 0,0-1 0,-21-21 15,22 22-15,-22-22 0,21 22 0,1-22 16,20 0-16,1-20 0,20 20 16,1-21-16,0 0 0,20-21 0,1 0 15,21-21 1,21 0-16,1 0 16,20 21-16,-21-21 0,21-1 15,22 22-15,-1 0 0,-20 0 0,20 0 16,1 0-16,-1 22 0,1-22 0,-1 21 15,1 0-15,-1 21 0,1-21 16,-1 1-16,-20-1 0,20 21 16,1-21-16,-1 22 0,1-22 0,-1 0 15,-21 21-15,1-21 0,20 1 16,-20-1-16,-1 0 0,0-21 0,-21 21 16,22 0-16,-22-21 0,0 21 15,0-21-15,0 0 0,-21-21 47,22 0-47,-22 0 0</inkml:trace>
  <inkml:trace contextRef="#ctx0" brushRef="#br0" timeOffset="12012.52">8170 10901 0,'0'0'16,"21"-21"-16,-21 0 0,0-1 0,0 1 0,0 0 16,0 0-16,0 0 0,-21 0 15,0-1-15,0-20 0,0 21 0,-22 21 16,1-21-16,21 21 0,-21 0 16,-1 0-16,1 0 0,0 0 0,-1 21 15,1 0-15,0 21 0,-1-20 0,22 20 16,-21 0-16,-1 1 15,22-1-15,-21 21 0,21-20 0,0 20 16,-22 1-16,43-22 0,-21 22 0,21-22 16,-21 21-16,21-20 0,0-22 15,0 21-15,0-21 0,0 1 0,0-1 16,21 0-16,0-21 0,0 0 16,1 0-16,-1 0 0,21 0 0,-21-21 15,22 0-15,-1-1 0,0-20 0,1 21 16,-1-21-16,0-1 0,1 1 15,-1 0-15,0-1 0,1-20 0,-1 20 16,-21 1-16,21 0 0,-20-1 0,-1 1 16,0 21-16,0-21 15,-21 20-15,0 44 16,0-1 0,0 0-16,0 21 0,0-21 15,0 22-15,0-1 0,0 0 0,21 1 16,0-1-16,-21 0 0,22 1 15,-1-22-15,-21 21 0,21-21 0,0 22 16,0-22-16,0 0 0,1-21 0,-1 21 16,0-21-16,0 0 0,0 0 15,0 0-15,1 0 0,-1 0 0,0 0 16,0-21-16,21 0 0,-20 0 0,-1-22 16,0 1-16,21 21 15,-21-21-15,1-22 0</inkml:trace>
  <inkml:trace contextRef="#ctx0" brushRef="#br0" timeOffset="12415.29">8996 10308 0,'0'0'0,"-21"-42"0,21 21 0,-22 21 16,1-21-16,0 21 0,0 0 0,0 0 16,0 0-16,21 21 0,0 0 15,0 0-15,-22 21 0,22-20 16,0 20-16,0 0 0,0-21 0,22 22 15,-1-1-15,0 0 0,0-20 16,0 20-16,22-21 0,-1 21 16,0-20-16,1-1 0,20 0 0,-21 0 15,22 0-15,-22 0 0,22-21 0,-22 0 16,22 22-16,-22-22 0,21 0 16,-20 0-16,-1 0 0,-21 0 0,0 0 15,1 0-15,-1 21 0,-21 0 16,0 0-16,0 0 15,-21 0-15,-1 1 0,-20-1 16,21 21-16,-21-21 16,20 22-16,-20-22 0,21 21 0,-21 0 0,-1 1 15,1-22-15,21 21 0,-22 1 16,22-22-16,-21 21 0,21-21 16,-22 0-16,22 1 0,0-1 0,0 0 15,0 0-15,0 0 0,-1-21 0,1 21 16,0 1-16,0-22 15,0 21-15</inkml:trace>
  <inkml:trace contextRef="#ctx0" brushRef="#br0" timeOffset="12815.06">7937 11938 0,'0'0'16,"0"-42"-16,0 21 0,-21-22 0,21 22 15,-21-21-15,21 21 0,-21 21 16,21-22-16,-21 22 15,0 22-15,21-1 0,0 21 16,-22 0-16,1 1 0,21-1 16,-21 22-16,21-1 0,0-21 0,-21 22 15,21-22-15,-21 22 0,0-22 16,21 0-16,-22 1 0,1-1 0,0 0 16,21-20-16,0 20 0,-21-21 0,0 0 15,21 0-15,0 1 0,0-1 16,0-42-1,0-1 1,0 1-16,0 0 16</inkml:trace>
  <inkml:trace contextRef="#ctx0" brushRef="#br0" timeOffset="13027.94">7535 12404 0,'0'0'0,"-42"-21"31,42 42-31,0 0 0,0 0 16,0 0-16,0 0 0,0 1 15,0-1-15,0 0 0,21-21 0,-21 21 16,21 0-16,0-21 0,1 0 16,-1 21-16,0-21 0,0 0 0,21 0 15,-20 0-15,-1 0 0,21-21 0,-21 0 16,0 21-16,1-21 16,-1 21-16,0-21 0,0 0 0,0-1 15,-21 1-15</inkml:trace>
  <inkml:trace contextRef="#ctx0" brushRef="#br0" timeOffset="14147.3">5122 13907 0,'0'0'0,"0"-22"0,0 1 15,-21 21-15,21-21 16,-21 0-16,21 0 0,0 0 16,0-1-16,0 1 15,0 0-15,0 0 0,0-21 16,0 20-16,0 1 0,-21-63 16,0 62-16,-1 1 15,1 0-15,0 0 0,0 21 0,-21-21 16,-1 21-16,1 0 0,0 0 0,-1 0 15,1 21-15,-22 0 0,22 0 16,-21 22-16,20-1 0,-20 21 0,20-20 16,1 20-16,0 1 0,-1 20 15,1-20-15,21-22 0,0 22 0,21-1 16,0-20-16,0 20 16,0-42-16,0 22 0,0-22 0,42 0 15,-21 0-15,22-21 0,-1 0 16,0 0-16,22-21 0,-22 21 0,22-21 15,-22-22-15,21 22 0,-20 0 16,20-21-16,-20 21 0,-1-22 0,0 1 16,1 21-16,-22-22 0,0 1 0,0 0 15,0-1-15,-21 22 0,0-21 16,0 0-16,0 20 0,0 1 0,0 0 16,0 42-1,0 0-15,0 22 0,0-22 16,0 21-16,0 1 15,0-1-15,0-21 0,0 21 0,0 1 16,0-22-16,0 21 0,0-21 0,0 1 16,21-1-16,1 0 0,-1-21 15,0 0-15,0 0 0,0 0 0,0 0 16,22 0-16,-1 0 0,0-21 16,1 0-16,-1-1 0,0-20 0,1 21 15,-1 0-15,0-22 0,-20 22 16,-1-21-16,0 0 0,0 20 0,-21-20 15,0 0-15,0 21 0,0-1 0,0 1 16,0 42 0,-21 1-1,21 20-15,0-21 0,-21 21 16,0-20-16,21 20 0,-22 0 0,22-21 16,0 22-16,-21-1 0,21-21 0,-21 0 15,21 22-15,0-22 0,0 0 16,0 0-16,0 0 0,0-42 31,0 0-15,0 0-16,21-21 0,0 20 15,1 1-15,-1-21 0,0 0 0,0-1 16,0 1-16,0 0 0,22-1 0,-22 22 16,0-21-16,0 21 15,22-1-15,-22 1 0,0 21 0,0 0 16,0 0-16,0 21 0,1 1 15,-1 20-15,0-21 0,-21 21 0,21-20 16,-21 20-16,21-21 0,-21 21 16,0-20-16,0 20 0,0-21 0,0 21 15,0-20-15,0-1 0,0 0 0,-21 0 16,21 0-16,-21 0 0,21 1 16,21-22-1,0 0 1</inkml:trace>
  <inkml:trace contextRef="#ctx0" brushRef="#br0" timeOffset="14443.13">6667 13653 0,'0'0'0,"22"-43"0,-22 22 16,0 0-16,-22 21 15,1 0 1,-21 21-16,21 21 0,0-20 15,-22 20-15,22 0 0,-21 1 0,21-1 16,-1 0-16,-20 1 0,21 20 16,0-21-16,21 1 0,0-1 0,-21-21 15,21 22-15,0-22 0,0 21 16,0-21-16,0 0 0,0 1 16,21-22-16,0 0 0,21 0 0,-21 0 15,22 0-15,-1 0 0,0-22 0,22 1 16,-1 0-16,1 0 0,-22 0 15,22-22-15,-1 22 0,1-21 0,-22 0 16,22-1-16,-22 1 0,-21 0 16</inkml:trace>
  <inkml:trace contextRef="#ctx0" brushRef="#br0" timeOffset="14875.45">7218 13483 0,'0'0'0,"0"-42"0,0 21 16,0 0-16,0-1 0,0 1 0,0 42 31,0 1-31,-21-1 0,21 21 15,-22 0-15,22 1 0,-21-1 0,21 0 16,0 22-16,0-22 0,0 1 16,0 20-16,0-21 0,-21 1 0,21-22 15,0 21-15,0-21 0,0 22 0,0-22 16,-21-21-16,21 21 0,0 0 16,0-42 15,0 0-31,21 0 15,0-22-15,-21 22 0,21 0 0,1-21 16,-1 21-16,0-22 0,0 1 16,21 21-16,-20-22 0,-1 22 0,21 0 15,-21 21-15,0 0 0,22 0 0,-22 0 16,0 0-16,0 0 0,0 21 16,-21 0-16,0 22 0,0-22 0,0 21 15,0-21-15,0 22 0,0-22 16,0 21-16,0-21 0,0 22 0,0-22 15,0 0-15,0 0 0,0 0 0,0 1 16,0-1-16,22-21 16,-1 0-16,0 0 15,21 0-15,-21-21 0,1-1 16,20 1-16,-21 21 0,21-21 16,-20-21-16,20 21 0,0-1 0</inkml:trace>
  <inkml:trace contextRef="#ctx0" brushRef="#br0" timeOffset="15244.25">8170 13610 0,'0'0'0,"0"21"0,-21 1 15,0-1-15,0 0 0,0 0 0,-1 0 16,1 22-16,0-22 0,0 21 16,0 0-16,0-20 0,21 20 15,-22-21-15,22 21 0,-21-20 0,21-1 16,0 0-16,0 0 0,0 0 15,0 0-15,21-21 0,1 0 16,20 0-16,-21 0 0,21 0 0,-20 0 16,20-21-16,-21 21 0,21-21 15,1 0-15,-22 0 0,0 0 0,21-1 16,-42 1-16,22-21 0,-22 21 0,21-22 16,-21 22-16,0-21 15,0 21-15,0-22 0,-21 1 0,-1 21 16,1 0-16,0 0 0,0 21 15,-21 0-15,20 0 0,-20 0 0,21 0 16,0 0-16,-22 21 0,22 0 0,0 0 16,21 0-16,0 0 0,0 1 15,0-1-15,0 0 0,0 0 0,21-21 16,0 21-16,1-21 0,20 0 16,-21 0-16</inkml:trace>
  <inkml:trace contextRef="#ctx0" brushRef="#br0" timeOffset="15601.03">8572 13780 0,'0'-22'0,"0"1"0,0 0 15,-21 21-15,21-21 0,-21 0 0,21 0 16,0-1-16,0 1 0,0 0 0,21 21 16,0-21-16,1 0 0,-1 21 15,0 0-15,21 0 0,-21 0 0,22 21 16,-22 0-16,21 0 0,-21 0 15,1 22-15,-1-22 0,0 21 0,-21 1 16,0-1-16,0 0 0,0-21 0,0 22 16,0-22-16,0 21 0,-21-21 15,0 1-15,-1-1 0,1 0 16,0-21-16,0 0 0,21-21 31,0 0-31,0-1 0,0 1 16,0 0-16,21 0 0,0-21 15,0 20-15,1-20 0,-1 0 0,0-1 16,0 1-16,21 0 0,-20-1 0,20 1 16,-21 0-16,0 21 0,22-22 15,-22 22-15,0 0 0,21 0 16,-21 0-16</inkml:trace>
  <inkml:trace contextRef="#ctx0" brushRef="#br0" timeOffset="15959.83">10837 12933 0,'0'0'0,"-21"-21"0,0 21 16,0 0-16,0 0 0,-1 0 0,-20 21 15,21 0-15,0 0 0,0 22 0,-1-22 16,1 42-16,-21-20 16,21-1-16,-22 21 0,22 1 0,-21-1 15,21 1-15,-22-1 0,1 1 0,21-22 16,0 22-16,-22-1 0,22-20 16,0-1-16,0 0 0,21 1 0,0-22 15,0 0-15,0 0 0,0 0 16,21-21-16,0 0 0,0 0 15,1 0-15,20 0 0,-21 0 0,0-21 16,22 0-16,-22 0 0,21-22 16,-21 22-16,0-21 0,1 21 0,-1-22 15</inkml:trace>
  <inkml:trace contextRef="#ctx0" brushRef="#br0" timeOffset="16147.72">10096 13568 0,'0'0'0,"-21"0"0,-21 0 0,21 21 16,0-21-16,63 0 31,0 0-31,1-21 16,-1 0-16,21 21 0,1-21 16,-1 21-16,1-22 0,21 22 15,-22 0-15,22-21 0,-1 21 0,22 0 0,-21 0 16</inkml:trace>
  <inkml:trace contextRef="#ctx0" brushRef="#br0" timeOffset="17068.18">11493 13441 0,'0'0'0,"0"-21"0,0 0 16,-21 21-16,0 0 16,0 0-16,0 0 0,0 0 15,-1 0-15,-20 21 0,21 0 0,-21 0 16,20 0-16,-20 0 0,0 22 15,-1-1-15,1-21 0,0 22 0,21-1 16,-22 0-16,1 1 0,21-22 0,0 21 16,21-21-16,0 0 15,0 1-15,0-1 0,0 0 0,0 0 16,21-21-16,0 0 0,0 0 0,0 0 16,22 0-16,-22 0 0,21-21 15,0 21-15,-20-21 0,20 0 0,0-1 16,1 1-16,-22-21 0,21 21 15,-21-22-15,22 22 0,-22-21 0,0 0 16,0 20-16,-21-20 0,0 21 0,21 0 16,-21 0-16,0-1 0,0 44 31,0-1-31,0 0 16,-21 21-16,21-21 0,0 22 15,0-22-15,0 21 0,0-21 0,0 22 16,0-22-16,0 0 0,21 21 15,0-20-15,1-1 0,-1-21 0,21 21 16,0 0-16,-20-21 0,41 0 16,-21 0-16,1 0 0,20 0 0,1 0 15,-1 0-15,1-21 0,-1 0 0,1 0 16,-22-1-16,22 1 0,-22 0 16,0 0-16,1-21 0,-22-1 0,21 1 15,-42 0-15,0-1 0,0 1 16,0 0-16,0 20 0,0-20 0,-42 21 15,21 0-15,-22 0 0,1 21 16,0 0-16,-22 0 0,1 0 16,20 0-16,-20 0 0,-1 21 0,22 0 15,0 0-15,-1 21 0,22-20 0,0-1 16,21 21-16,0-21 0,0 22 16,0-22-16,21 21 0,21-21 0,-20 22 15,20-22-15,0 21 0,22-21 0,-1 22 16,-20-1-16,20 0 0,1 1 15,-1-1-15,-21 21 0,22-20 16,-22 20-16,22 1 0,-22-1 0,-21 22 16,22-22-16,-1 22 0,-21 0 15,0-22-15,0 22 0,1 0 0,-22-1 16,0 1-16,0 0 0,0-1 0,0 1 16,0 0-16,-22-22 0,1 22 15,0-22-15,-21 22 0,21-22 0,-22 1 16,1-1-16,0 1 0,-1-22 0,-20 1 15,20-1-15,1 0 0,-21-21 16,20 1-16,-20-1 0,20-21 0,1 0 16,0-21-16,-1-1 0,22-20 0,-21 0 15,21-22-15,0 22 16,-1-43-16,22 22 0,0-22 0,0-21 0,0 0 16,22 1-16,-1-22 0,21 21 15,0-21-15,22 21 0,-22-21 16,22 21-16,-22 21 0,22-20 0,-1 41 15,-21-21-15,1 43 0,-1-21 16,0 20-16,1 1 0,-1 0 0,-21-1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8T04:22:40.4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127 1799 0,'-21'0'0,"42"0"0,-63 0 0,42 21 15,-22-21-15,1 0 0,0 0 16,63 0 15,-20 0-31,41 0 16,-21 0-16,43 0 0,-21 0 15,20 0-15,22 0 0,-21 0 0,-1 0 16,22 0-16,0 0 0,0 0 16,21-21-16,-21 21 0,0 0 15,-1 0-15,1-21 0,-21 21 0,0 0 16,-1 0-16,-41 0 0,20 0 15,-21 0-15,-20 0 0,-1 0 0,0 0 16,0 0-16,-21-21 16,0 0-16,0 0 15,-21 21-15,0-22 0,0 22 16,-22-21-16,22 21 0,-21-21 16,-1 0-16,1 21 0,0-21 0,-1 21 15,1 0-15,0-21 0,-1 21 16,22 0-16,0 0 0,0 0 0,0 0 15,0 0-15,42 0 32,0 0-32,0 21 15,21-21-15,-20 0 0,-1 21 16,21-21-16,-21 21 0,22-21 16,-22 21-16,21 0 0,-21-21 15,0 22-15,1-1 0,-1 0 16,0 21-16,-21-21 0,21 1 0,-21 20 15,0-21-15,0 21 0,-21-20 16,0 20-16,-22 0 0,22-21 0,0 1 16,-21 20-16,21-21 0,-1 0 15,1 0-15,0 1 0,0-1 0,0-21 16</inkml:trace>
  <inkml:trace contextRef="#ctx0" brushRef="#br0" timeOffset="481.72">3133 1164 0,'0'0'15,"-22"0"-15,1-21 0,0 21 0,0 0 16,0 0-16,0 0 0,42 0 47,0 0-47,21 0 0,1 0 15,20 0-15,1 0 0,-1 0 16,22 0-16,-1 0 0,1 0 16,0 0-16,21 0 0,-43 0 15,22 0-15,-1 0 0,-20 0 0,-1 0 16,1 0-16,-22 0 0,-21 0 15,1 0-15,-1 0 0,-21 21 16,-21-21-16,-1 21 16,1-21-16,0 0 0,-21 0 15,-1 0-15,1 0 0,21 0 0,-21 0 16,-1 0-16</inkml:trace>
  <inkml:trace contextRef="#ctx0" brushRef="#br0" timeOffset="772.55">3619 1228 0,'0'0'0,"0"21"0,0 0 16,0 0-16,0 22 0,-21-22 16,21 21-16,-21-21 0,21 22 0,-21-1 15,0 21-15,0-20 0,-1-1 16,22 22-16,-21-22 0,0 21 0,0-20 15,21-1-15,-21 0 0,21 1 16,-21-22-16,21 21 0,-22-21 0,22 1 16,0-1-16,0 0 15,22-21 17,-1 0-32,0-21 15,21 0-15,-21-1 0,1 1 16</inkml:trace>
  <inkml:trace contextRef="#ctx0" brushRef="#br0" timeOffset="1164.33">3979 1757 0,'21'0'15,"1"0"1,-1 0-1,0 0-15,0-21 0,-21 0 0,21-1 16,0 1-16,1 0 0,-1 0 16,-21 0-16,21 0 0,-21-1 15,0 1 1,-21 21-16,0 0 0,-1 0 16,1 0-16,0 21 0,-21 1 15,21-1-15,-1 0 0,1 21 16,0-21-16,0 22 0,0-22 15,0 21-15,21 1 0,0-22 0,0 21 16,0-21-16,0 22 0,0-22 16,0 0-16,0 21 0,0-21 0,0 1 15,0-1-15,21-21 0,0 21 16,-21 0-16,21-21 0,0 0 0,0 0 16,1 0-16,20 0 0,-21 0 15,21 0-15,-20 0 0,20-21 0,-21 21 16,21-21-16,1 0 0,-1-1 15</inkml:trace>
  <inkml:trace contextRef="#ctx0" brushRef="#br0" timeOffset="2020.86">4657 1609 0,'0'0'0,"0"-21"0,0-1 16,0 1-16,0 0 0,0 0 15,21 21-15,-21-21 16,21 21-16,21 0 0,-21-21 15,1 21-15,-1 0 0,0 0 16,21 0-16,-21 0 0,1 21 0,-1 0 16,0 0-16,0 0 0,0 0 15,-21 22-15,0-1 0,0 0 0,0-20 16,0 20-16,0 0 0,-21 1 16,0-1-16,0-21 0,0 21 15,-1-20-15,1-1 0,0 0 0,0 0 16,0 0-16,0-21 15,42 0 1,0-21 0,0 0-16,21 0 0,-20 0 0,20-22 15,-21 22-15,21-21 0,-20-1 16,20-20-16,0 21 0,-21-1 0,22-20 16,-1 20-16,-21 1 0,0 21 15,1-21-15,-1 20 0,0 1 0,-21 0 16,0 42 15,-21 0-31,0 1 16,21-1-16,0 21 0,-22-21 0,1 22 15,0-1-15,21 0 0,0 1 16,-21-1-16,21 0 0,-21 1 0,21-1 16,0-21-16,0 21 0,0-20 15,0-1-15,0 0 0,21 0 0,0 0 16,0-21-16,0 0 0,1 21 15,-1-21-15,21 0 0,-21 0 0,22 0 16,-1-21-16,-21 21 0,21-21 16,1 0-16,-1 0 0,0-22 0,-20 22 15,20-21-15,0 0 0,-21-1 16,22-20-16,-22 20 0,21-20 16,-21 21-16,1-22 0,20 1 0,-21 20 15,0-20-15,0 20 0,1-20 16,-22 21-16,0-1 0,21 1 0,-21 0 15,0 20-15,0 1 0,0 0 16,0 42 0,0 22-16,0-22 15,-21 21-15,21 0 0,0 1 0,-22 20 16,22-20-16,-21-1 0,0 21 16,21 1-16,-21-22 0,21 22 15,-21-1-15,21-20 0,-21 20 16,21-21-16,0 1 0,0-1 0,0-21 15,0 22-15,0-22 0,0 0 16,0 0-16,0 0 0,21-21 16,0 21-16,0-21 0,0 0 15,0 0-15,1-21 0,-1 21 16,0-21-16,0 0 0,0 0 0,0 0 16,1-22-16,-1 22 0,0-21 15,0-1-15,0 1 0,-21 0 0</inkml:trace>
  <inkml:trace contextRef="#ctx0" brushRef="#br0" timeOffset="2244.73">5863 1418 0,'-21'21'15,"42"-21"-15,0 0 16,0 0-16,22 0 0,-1 0 0,-21 0 15,22 0-15,-1 0 0,0 0 16,1 0-16,-1-21 0,0 21 0,1-21 16,-1 21-16,0 0 15,-21 0-15,1 0 0,-1 0 0</inkml:trace>
  <inkml:trace contextRef="#ctx0" brushRef="#br0" timeOffset="3195.7">8445 1439 0,'0'0'15,"0"-21"1,0 0-16,-21 21 0,0 0 16,0 21-1,21 0 1,-21 1-16,21-1 0,0 0 15,0 21-15,-21 1 0,21-1 0,0 0 16,-22 1-16,22-1 0,0 0 16,0 1-16,-21-1 0,21-21 15,-21 21-15,21-20 0,0-1 16,0 0-16,0 0 0,0 0 16,0-42-1,0 0 1,0 0-16,0 0 0,0-1 15,21-20-15,0 0 0,1 21 16,-22-22-16,21 1 0,0 0 0,0-1 16,0 22-16,0-21 0,1 21 15,-1-1-15,0 1 0,0 0 0,0 21 16,0 0-16,1 0 16,-22 21-16,21 0 0,-21 22 15,21-22-15,-21 21 0,0 1 16,0-22-16,0 21 0,0 0 0,0 1 15,0-22-15,0 21 0,21 1 16,0-22-16,0 0 0,-21 0 0,22 0 16,20 0-16,-21 1 0,0-1 0,22-21 15,-1 0-15,0 0 0,1 0 16,-1 0-16,0 0 0,22-21 0,-22 21 16,0-22-16,1 1 0,-22-21 15,21 21-15,1-22 0,-22 22 0,0-21 16,0-22-16,-21 22 0,0 0 15,0-22-15,0 22 0,0 0 16,0-1-16,-42 1 0,21 0 16,-1-1-16,-20 22 0,0 0 0,21 0 15,-22 0-15,1 21 0,0 0 16,20 0-16,-20 0 0,0 21 0,21 0 16,-22 0-16,22 0 0,0 0 15,0 1-15,0-1 0,21 0 0,0 0 16,0 21-16,0-20 0,0-1 15,21 0-15,0 0 0,0-21 0,0 21 16,22-21-16,-1 0 0,0 0 0</inkml:trace>
  <inkml:trace contextRef="#ctx0" brushRef="#br0" timeOffset="3932.28">9927 953 0,'0'0'0,"0"-22"0,0-20 0,0 21 16,-21 21 0,0 0-16,0 21 0,-1 21 15,22 1-15,-21-1 0,0 0 16,0 22-16,21-22 0,-21 22 0,21-1 16,-21 1-16,-1-1 15,22 1-15,-21-1 0,21 1 0,0-1 16,-21 1-16,21-22 0,-21 22 15,21-22-15,0 0 0,0 1 0,0-22 16,0 21-16,0-21 0,0 0 0,0 1 16,0-1-16,0-42 31,0-1-31,0 1 16,0-21-16,0 21 0,0-22 0,21 1 15,0-21-15,0 20 0,1-20 16,-1 20-16,21-20 0,-21 21 0,22-1 15,-1 1-15,0 21 0,1-22 16,-1 43-16,0-21 0,-21 21 16,22 0-16,-22 0 0,21 0 0,-21 21 15,1 1-15,-1-1 0,0 21 16,0-21-16,-21 22 0,0 20 0,0-21 16,0 1-16,0-1 0,0 22 15,0-22-15,0-21 0,0 21 0,0 1 16,0-22-16,0 0 0,0 0 15,0 0-15,0 1 0,21-22 16,0 0-16,22 0 16,-22 0-16,0 0 0,0-22 15,22 1-15,-22 0 0,21-21 0,-21 21 16,22-22-16,-22 1 0,0-22 16,21 22-16,-21 0 0,1-1 0,-1 1 15,0 0-15,-21 21 0,0-1 16,0 1-16,0 42 15,0 1-15,-21-1 0,0 21 16,-1 0-16,1-20 0,0 20 16,21 0-16,-21 1 0,21-22 0,-21 21 15,21-21-15,-21 22 0,21-22 16,0 0-16,0 0 0,0 0 16,0 0-16,21-21 31,0-21-16,0 0-15,-21 0 0,21 0 16,0-22-16</inkml:trace>
  <inkml:trace contextRef="#ctx0" brushRef="#br0" timeOffset="4105.18">10943 1355 0,'0'0'0,"-21"0"0,0 0 0,0 0 16,-1 0-16,1 0 15,0 21-15,0-21 16,21 21-16,-21-21 0,21 21 0,0 0 16,0 1-1,21-22-15,0 0 0,0 0 16,0 21-16</inkml:trace>
  <inkml:trace contextRef="#ctx0" brushRef="#br0" timeOffset="4393.01">11430 1397 0,'-64'0'31,"43"0"-31,0 21 0,0 0 0,-21 1 16,20-1-16,1 0 0,0 21 15,-21-21-15,21 22 0,-1-1 0,22 0 16,-21 1-16,21-1 0,0 0 0,0 1 15,0-22-15,0 21 0,0-21 16,0 22-16,0-22 0,21 0 0,1 0 16,-1-21-16,21 21 0,0-21 15,-20 0-15,20 0 0,0 0 0,1 0 16,-1-21-16,21 21 0,-20-21 16,-1-21-16,0 21 0,-20-22 15,20 22-15,21-42 0,-20 20 0</inkml:trace>
  <inkml:trace contextRef="#ctx0" brushRef="#br0" timeOffset="4840.76">12065 1037 0,'0'0'0,"0"-63"0,0 20 0,0 1 15,0 21-15,0 0 0,-21 42 32,21 0-32,-21 21 0,-1 1 0,1-1 15,0 22-15,0-1 0,21 1 0,-21-22 16,0 21-16,-1 1 15,22-1-15,-21 1 0,0-1 0,21-20 16,-21 20-16,0-20 0,21-1 16,-21 0-16,21 1 0,0-1 0,-22-21 15,22 0-15,-21 0 0,21 1 16,0-44 0,0 1-1,0 0-15,21-21 0,1 21 16,-1-22-16,21 1 0,-21-22 0,22 22 15,-1 0-15,0-22 0,1 22 16,20 0-16,-21-1 0,22 22 0,-1 0 16,-20 0-16,20 21 15,-20 0-15,-22 0 0,21 21 0,-21 21 16,0-21-16,1 22 0,-22-1 16,0 0-16,0 1 0,0-1 0,0 0 15,-22 1-15,1-1 0,0 0 0,0-20 16,0 20-16,0-21 0,-1 0 15,1 0-15,0 1 0,21-1 0,0 0 16,42-21 0,-20-21-1,20 21-15</inkml:trace>
  <inkml:trace contextRef="#ctx0" brushRef="#br0" timeOffset="5180.3">14224 1418 0,'0'0'0,"0"-21"0,0 0 0,0 0 15,-21 42 16,0 0-31,-1 0 0,1 0 16,0 22-16,21-22 0,-21 21 16,0 1-16,0 20 0,-1-21 0,1 1 15,0-1-15,0-21 0,21 22 16,-21-22-16,0 21 0,21-21 0,0 0 16,0 1-16,0-1 15,21-21-15,0 0 16,21 0-16,1-21 0,-1-1 0,0 1 15,1 0-15,20-21 0,1 21 16</inkml:trace>
  <inkml:trace contextRef="#ctx0" brushRef="#br0" timeOffset="5521.09">14795 1461 0,'0'0'0,"0"-22"0,0 1 16,-21 21-1,0 0-15,0 0 0,0 0 16,0 0-16,-22 0 0,22 21 15,0-21-15,0 22 0,0-1 0,-1-21 16,1 21-16,0 0 0,21 0 0,-21-21 16,21 21-16,0 1 0,0-1 15,0 0-15,42-21 0,-21 21 0,1 0 16,20 0-16,-21 1 16,21-1-16,1 0 0,-22 0 0,21 0 15,-21-21-15,1 21 0,-1 1 16,0-1-16,-21 0 0,0 0 15,0 0-15,-21-21 16,-22 21-16,22-21 0,-21 22 16,0-22-16,-1 0 0,1 0 0,0 0 15,20 0-15,-20 0 0,21 0 16,0 0-16,0 0 0,-1 0 0,22-22 16,0 1-1,0 0-15,0 0 0,22 0 0</inkml:trace>
  <inkml:trace contextRef="#ctx0" brushRef="#br0" timeOffset="5697.02">14203 1164 0,'0'0'0,"-21"-21"0,-1 21 15,1 0-15,0 0 16</inkml:trace>
  <inkml:trace contextRef="#ctx0" brushRef="#br0" timeOffset="6244.98">17039 1249 0,'0'0'16,"-21"-21"-16,21 0 0,-21 21 15,21-22-15,0 44 32,0-1-32,0 0 0,0 21 15,-21 1-15,21-1 0,0 0 16,0 22-16,0-1 0,-22 22 15,1 0-15,0-1 0,21 1 16,-21 21-16,0-22 0,0 22 0,-22 21 16,22-21-16,0 21 0,-21 0 15,-1 0-15,22 0 0,-21 0 0,-1 21 16,1-21-16,0-21 0,-1 21 0,22-21 16,-21 0-16,21 0 0,0-1 15,-1-20-15,1-21 0,0-1 0,0 1 16,0-22-16,0 0 0,21 1 0,0-22 15,-22-21-15,22 21 0,-21-21 16,21-21-16,0 0 0,0-22 16,0 22-16,0-42 0,21-1 15,1 1-15,-1-1 0,0-21 16,21-20-16,-21 20 0,22-21 0,-1-21 16,-21 0-16</inkml:trace>
  <inkml:trace contextRef="#ctx0" brushRef="#br0" timeOffset="6597.94">16637 1630 0,'0'0'16,"0"-64"-16,0 1 0,0-1 0,0 1 15,0 21-15,0-22 0,0 22 0,0-1 16,0 1-16,0 0 0,21 21 16,21-1-16,-20-20 0,20 21 15,0 21-15,22 0 0,-1 0 16,1 0-16,-1 0 0,22 21 15,-22 0-15,22 22 0,-21-1 0,-1 0 16,1 1-16,-22 20 0,0-21 16,-21 1-16,1-1 0,-22 22 0,0-22 15,-22 0-15,-20 1 0,0-1 16,-1-21-16,-20 21 0,21-20 0,-22-1 16,1 0-16,20 0 0,1-21 15,0 0-15,20 21 0,-20-21 0,21 0 16,0 0-1,42-21 1,0 0 0,0 21-16,0-21 0,22 0 15,-1 21-15,0-22 0,1 1 0</inkml:trace>
  <inkml:trace contextRef="#ctx0" brushRef="#br0" timeOffset="7020.69">17716 1461 0,'0'0'0,"0"-22"0,0 1 16,0 0-16,0 0 15,0 0-15,0 0 0,0-1 16,0 1-16,22 0 0,-1 0 16,0 21-16,0-21 0,0 0 0,0 21 15,1 0-15,-1 0 0,0 0 16,0 0-16,21 0 0,-20 21 15,-1 0-15,0 0 0,21 21 0,-42-20 16,21 20-16,1-21 0,-22 21 16,0-20-16,0 20 0,0 0 0,0-21 15,0 1-15,0 20 0,-22-21 16,1 0-16,21 0 0,-21-21 31,0 0-15,21-21-16,0 0 15,0 0-15,0-21 0,0 20 0,0 1 16,21-21-16,0 21 0,0-22 16,1 22-16,-22-21 0,42 21 0,-21 0 15,0-22-15,0 22 0,22 0 16,-22 21-16,21-21 0,1 21 0,-22 0 16,21 0-16,-21 0 0,22 0 15,-22 0-15,0 0 0,0 0 0</inkml:trace>
  <inkml:trace contextRef="#ctx0" brushRef="#br0" timeOffset="7652.84">18584 1461 0,'0'21'16,"21"-21"0,1-21-1,-1 21-15,0-22 0,0 1 16,0 0-16,22 0 0,-22 0 0,0 0 15,21-22-15,-21 22 0,-21 0 16,22 0-16,-22 0 0,0-1 0,21 22 16,-42 0-1,-22 22 1,22-1-16,0 0 0,-21 0 16,20 21-16,-20-20 0,21 20 0,-21-21 15,20 0-15,1 22 0,0-22 16,0 0-16,0 21 0,21-21 0,0 1 15,0-1-15,0 0 0,0 0 16,0 0-16,21 0 0,0 1 0,0-22 16,22 0-16,-1 0 0,0 0 15,22 0-15,-22 0 0,22-22 0,-22 22 16,21-21-16,1 0 16,-1-21-16,1 21 0,-1-22 0,1 1 15,-1 21-15,-20-22 0,-1 1 16,0 21-16,-20-21 0,-1 20 0,-21 1 15,0 0-15,0 0 0,-21 21 16,-22 0-16,22 0 0,-21 0 16,21 0-16,-22 21 0,1 0 15,21-21-15,-22 21 0,22 1 0,0-1 16,21 0-16,0 0 0,0 0 0,0 22 16,0-22-16,21 0 0,0 21 15,22-21-15,-22 22 0,0-22 0,21 0 16,-20 21-16,-1-20 15,0-1-15,0 0 0,-21 0 16,0 0-16,-21-21 16,-21 0-16,20 0 0,1 0 15,-21 0-15,21 0 0,-22-21 16,22 0-16,0 0 0,21 0 16,0-1-16,0 1 0,0 0 15,0 0-15,0 0 0,21 0 0,22 21 16,-22-22-16</inkml:trace>
  <inkml:trace contextRef="#ctx0" brushRef="#br0" timeOffset="8013.96">19791 1545 0,'0'0'0,"21"0"15,0 0-15,0 0 16,0-21-16,1 0 15,-1 0-15,0 21 0,0-21 0,0-1 16,0 1-16,1 0 0,-22 0 16,21 0-16,-21 0 0,0-1 0,21 1 15,-42 21 1,0 0 0,-1 21-16,-20-21 0,21 22 0,0-1 15,-22 21-15,22-21 0,0 0 16,0 1-16,-21 20 0,20-21 0,1 21 15,0-20-15,21-1 0,0 0 16,0 21-16,0-21 0,0 1 0,0-1 16,21 0-16,0 0 15,1-21-15,20 0 0,0 0 0,1 0 16,20 0-16,-21 0 0,22 0 16,-1-21-16,-20 0 0,20 0 0,1-1 15</inkml:trace>
  <inkml:trace contextRef="#ctx0" brushRef="#br0" timeOffset="8460.7">20637 1312 0,'0'0'0,"0"-21"0,0 0 16,0 0-16,0 63 31,-21-21-15,0 1-16,0-1 0,0 21 0,21-21 15,-21 22-15,-1-22 0,1 21 16,21 0-16,-21-20 0,0 20 0,21-21 15,0 21-15,-21-20 0,21-1 16,-21 0-16,21 0 0,-22-21 0,22 21 16,0-42 15,0 0-31,0 0 16,0-22-16,0 1 0,0 21 15,22-21-15,-1-1 0,0-20 0,21 20 16,1 1-16,-1 0 0,0-1 15,22 1-15,-22 0 0,22 21 0,-1-1 16,-21 22-16,1 0 0,-1 0 16,0 0-16,1 0 0,-22 22 15,0-1-15,0 21 0,-21-21 0,0 22 16,0-1-16,0-21 0,0 21 16,0 1-16,0-1 0,-21 0 15,0-20-15,0 20 0,21 0 0,-21-21 16,-1 1-16,22-1 0,0 0 15,0 0-15,-21-21 0,21-21 32,21 0-32,1 0 0,-1-1 15</inkml:trace>
  <inkml:trace contextRef="#ctx0" brushRef="#br0" timeOffset="8756.69">21802 868 0,'0'0'0,"0"-21"0,21 0 16,-21-1-16,-21 44 31,-1 20-31,1 0 0,0 1 0,-21-1 16,21 0-16,-1 22 0,-20-22 16,21 22-16,0-1 0,-22-21 0,22 1 15,0 20-15,0-20 0,0-1 16,0 0-16,-1 1 0,22-1 0,0 0 15,0 1-15,0-22 16,0 21-16,0-21 0,0 0 0,0 1 0,22-22 16,-1 0-16,0 0 15,0 0-15,0 0 0,22 0 16,-22-22-16,0 1 0,21 0 0,-21 0 16,1-21-16,20-1 0,-21 1 15</inkml:trace>
  <inkml:trace contextRef="#ctx0" brushRef="#br0" timeOffset="8948.73">21484 1207 0,'0'0'0,"-21"0"15,0 0-15,0 0 0,-1 0 16,44 0 15,20 0-31,-21-22 16,21 22-16,1 0 0,-1-21 15,0 21-15,22 0 0,-22-21 0,22 21 16,-1-21-16,22 21 0,-22 0 16,1-21-16</inkml:trace>
  <inkml:trace contextRef="#ctx0" brushRef="#br0" timeOffset="9330.89">23664 1334 0,'-42'-22'16,"21"22"-16,21-21 15,-21 42 17,21 1-32,0-1 15,-22 0-15,22 0 0,-21 21 16,21-20-16,0-1 0,-21 21 16,21-21-16,-21 22 0,0-22 0,0 0 15,21 0-15,0 0 0,-22 0 16,22 1-16,-21-22 0,21 21 15,0-42 1,0-1-16,0 1 16,0 0-16,0 0 0</inkml:trace>
  <inkml:trace contextRef="#ctx0" brushRef="#br0" timeOffset="9496.81">23580 1016 0,'0'0'0,"0"-21"0,0-21 0,0 20 0,0 1 15,0 0-15,0 42 47,0 0-47,0 1 16,21-1-16,0-21 0,0 21 0,0-21 16,22 21-16</inkml:trace>
  <inkml:trace contextRef="#ctx0" brushRef="#br0" timeOffset="9952.71">24172 1122 0,'0'0'0,"0"63"31,0-41-31,0-1 0,0 21 16,-21-21-16,0 0 0,21 22 0,-21-22 15,21 0-15,-21 21 0,21-20 16,0-1-16,0 21 0,-22-21 0,22 0 15,0 1-15,0-1 0,-21 0 16,21 0-16,0-42 47,0 0-47,0 0 0,0-1 0,0 1 16,21 0-16,1-21 0,-1 21 15,21-22-15,-21 22 0,0-21 0,22-1 16,-1-20-16,22 21 0,-1-1 15,1 1-15,-1 21 0,1 0 16,-1-1-16,1 22 0,-22 0 0,21 22 16,-20-1-16,-22 0 0,0 21 0,0 1 15,-21-1-15,0 0 0,0 1 16,-21 20-16,0-21 0,0 1 16,0-1-16,-22 0 0,22-20 15,0 20-15,-21 0 0,20-21 0,1 1 16,21-1-16,0 0 0,0 0 15,21-42 1,1 0 0,20 0-16,-21-1 0</inkml:trace>
  <inkml:trace contextRef="#ctx0" brushRef="#br0" timeOffset="10313.03">26839 804 0,'0'0'0,"0"-21"0,0 0 0,0 0 16,0 0-16,-21 0 0,21-1 15,-21 22 1,21 22-16,-21 20 0,0 0 15,-1 1-15,1 20 0,0-21 16,-21 22-16,21-1 0,-1 1 0,-20-1 16,21-20-16,0-1 15,0 22-15,-22-22 0,22-21 0,21 21 16,-21 1-16,0-22 0,21 21 16,0-21-16,-21 1 0,21-1 15,21-21 1,0 0-16,21 0 0,-21-21 15,22-22-15,-1 22 0,0 0 16,22-21-16,-22-1 0</inkml:trace>
  <inkml:trace contextRef="#ctx0" brushRef="#br0" timeOffset="11069.11">27284 783 0,'0'0'0,"21"-42"16,0 21-16,-21-22 0,21 22 15,-21 0-15,0 0 0,-21 42 31,0 0-31,0 0 0,0 22 16,-1-1-16,22 0 0,-21 22 0,0-22 16,-21 22-16,21-1 0,-1-20 15,1 20-15,0-21 0,0 22 0,0-22 16,0 1-16,-1-22 0,1 21 16,21-21-16,-21 0 0,21 22 0,-21-43 15,21 21-15,0 0 0,21-42 47,-21 0-47,42 0 0,-20-1 16,-1-20-16,21 21 0,-21-21 0,22 20 15,-22-20-15,21 0 0,0 21 16,-20-1-16,20 1 0,-21 0 0,0 0 16,0 21-16,1 0 15,-22 21-15,0 0 0,0 0 16,0 1-16,0 20 0,0-21 15,0 0-15,0 22 0,0-22 0,0 0 16,0 21-16,0-21 0,21 1 16,-21-1-16,21 21 0,0-21 15,0 0-15,-21 1 0,43-22 16,-22 21-16,0 0 0,21-21 0,-21 0 16,22 0-16,-1 0 0,-21 0 15,22 0-15,20-21 0,-21 21 0,1-21 16,20-1-16,-20 1 0,20-21 15,-21 21-15,22-22 0,-22 22 0,1-21 16,-1 0-16,0-1 0,-21 1 16,1 21-16,-1-22 0,-21 22 0,0 0 15,0 0-15,-21 21 16,-1 0-16,1 0 16,0 21-16,-21 0 0,-1 0 15,1 22-15,21-22 0,-21 21 0,20-21 16,1 22-16,0-1 0,0-21 15,21 22-15,0-22 0,0 0 0,0 21 16,21-21-16,0 1 0,0-1 16,1 0-16,20-21 0,-21 21 15,21-21-15,1 0 0,-1 0 0,0 0 16,1 0-16,-1-21 0,0 21 16,1-21-16,-1 0 0,-21-1 0,22 1 15,-1-21-15,-21 21 0,21 0 16,-20-22-16,-1 22 0,0-21 15,-21 21-15,0-1 0,0 1 0,-21-21 16,-22 21-16,22 0 0,-21-22 16</inkml:trace>
  <inkml:trace contextRef="#ctx0" brushRef="#br0" timeOffset="11323.97">26437 995 0,'0'0'0,"-63"21"0,-1 0 0,22 0 16,21 1-16,-22-1 0,43 0 0,0 0 16,0 0-1,21-21-15,1 21 0,-1-21 0,21 0 16,0 0-16,1 22 0,20-22 16,22 0-16,0 0 0,-1 0 0,1 0 15,21 0-15,-22 0 0,1 0 16,0 0-16,-22 0 0,-20 0 0,-1 0 15,0 0-15,-42 21 0,0 0 16,-42 0-16,0-21 0,-22 42 16,-21-20-16</inkml:trace>
  <inkml:trace contextRef="#ctx0" brushRef="#br0" timeOffset="12580.39">4699 3239 0,'0'0'0,"0"-22"0,0 1 16,0 0-16,0 0 15,0 0-15,0 0 0,21-1 0,-21 1 16,21 0-16,-21 0 0,0 0 16,0 0-16,0-1 0,0 44 31,-21-1-31,0 0 16,0 21-16,21 1 0,-21 20 15,-1 1-15,1 20 0,0-20 0,-21 20 16,21-20-16,-22 21 0,22-22 15,-21 22-15,-1-22 0,1 22 16,21-22-16,-21 1 0,-1-1 16,22 1-16,0-1 0,0-20 0,0-1 15,-1-21-15,1 22 0,21-22 16,0 0-16,-21-21 0,0 0 16,0 0-16,0-21 0,21 0 15,-22-1-15,22 1 0,-21-21 16,0 0-16,0-1 0,21 1 0,-21 0 15,21-22-15,-21 22 0,21-22 16,0 22-16,0 0 0,0-1 0,0 1 16,0 0-16,0 20 15,0 1-15,0 0 0,0 0 0,0 0 16,21 21-16,0 21 16,0 0-16,0 21 0,-21-20 15,21 20-15,1 0 0,-1 1 16,0-1-16,0 0 0,0 22 0,-21-22 15,21 0-15,1 1 0,-1-1 16,21 0-16,-21-20 0,0-1 0,22 21 16,-22-42-16,21 21 0,1-21 15,-1 0-15,0 0 0,1 0 0,20-21 16,-21 21-16,1-21 0,20-21 16,-20 20-16,20 1 0,-21-21 15,1 0-15,-1-1 0,-21 1 0,22 0 16,-22-1-16,0 22 0,-21-21 15,21-1-15,-21 22 0,0-21 0,21 21 16,-21 0-16,0 42 31,-21 0-31,21 0 0,-21 21 16,21-20-16,-21 20 0,0-21 16,21 21-16,-22-20 0,22 20 0,0 0 15,-21-21-15,21 1 0,-21-1 16,21 0-16,0 0 0,0 0 0,0-42 47,21 0-47,-21 0 0</inkml:trace>
  <inkml:trace contextRef="#ctx0" brushRef="#br0" timeOffset="12815.87">5292 3450 0,'-22'0'16,"1"0"0,21 21-16,-21 1 15,0-22-15,21 21 16,0 0-16</inkml:trace>
  <inkml:trace contextRef="#ctx0" brushRef="#br0" timeOffset="13356.37">5651 3747 0,'-21'42'16,"21"-21"-1,-21 0-15,0 0 0,21 1 16,-21 20-16,21-21 0,0 0 16,0 22-16,-21-22 0,21 21 0,0 0 15,0-20-15,0 20 0,-22-21 16,22 21-16,0-20 0,0-1 0,0 0 15,0 0-15,0 0 0,0 0 16,0-42 15,0 0-31,0-21 16,0 21-16,0-1 0,0-20 16,0 0-16,22-1 0,-1 1 15,0 0-15,0-1 0,21 1 0,-20 0 16,20-1-16,0 1 0,22 0 15,-22 21-15,22-22 0,-22 22 0,21 21 16,-20 0-16,-1 0 0,0 0 16,1 0-16,-1 0 0,-21 21 15,0 0-15,1 22 0,-22-22 0,0 21 16,0-21-16,0 22 0,0-1 16,-22 0-16,1 1 0,0-1 0,0-21 15,0 22-15,0-1 0,21-21 16,-22 0-16,1 0 0,21 1 0,-21-1 15,21 0-15,21-21 32,0 0-32,1-21 0,20 0 0,-21-1 15,21-20-15,-20 0 0,20-1 16,21 1-16</inkml:trace>
  <inkml:trace contextRef="#ctx0" brushRef="#br0" timeOffset="14120.46">7112 3196 0,'0'0'16,"0"-42"-16,0 21 0,0-22 0,0 22 16,0 0-16,-21 42 31,0 22-31,21-22 0,-22 21 0,1 0 16,0 22-16,21-1 0,-21 1 15,0-1-15,0 1 0,-1-1 16,1 1-16,0-22 0,21 22 0,-21-1 15,0-20-15,0 20 0,-1-21 16,1 22-16,0-22 0,21 1 0,0-22 16,0 21-16,-21-21 0,21 0 15,0 1-15,0-1 0,0-42 32,0-1-32,0-20 15,0 21-15,0-21 0,21 20 0,-21-20 16,21 0-16,0-1 0,1 1 15,20 0-15,-21-22 0,21 22 0,1 0 16,20-1-16,-20 1 0,20 0 16,-21-1-16,22 1 0,-22 21 0,22 0 15,-22 21-15,0 0 16,-20 0-16,20 0 0,-21 21 0,-21 0 16,0 0-16,0 0 0,-21 0 15,0 1-15,0 20 0,-22-21 16,22 0-16,-21 0 0,-1 1 0,22-22 15,-21 21-15,0 0 0,20-21 16,-20 0-16,21 21 0,0-21 0,0 0 16,-1 0-16,1 0 0,0 0 0,21-21 15,-21 21-15,21-21 16,0 0 0,21 42 15,-21 0-31,0 0 0,0 0 15,21 0-15,-21 1 0,21 20 0,-21-21 16,0 21-16,0 1 0,22-22 0,-1 21 16,-21-21-16,21 22 0,0-22 15,0 0-15,0 0 0,1 0 0,-1 1 16,0-22-16,21 0 0,-21 0 16,22 0-16,-22 0 0,21 0 0,-21-22 15,22 22-15,-22-21 0,0 0 0,0 0 16,0 0-16,1 0 0,-1-1 15,0 1-15,-21 0 0,0-21 16,0 21-16,21-1 0,-21 1 16,0 0-16,21 21 0,-21-21 15,0 0 1,21 21 0</inkml:trace>
  <inkml:trace contextRef="#ctx0" brushRef="#br0" timeOffset="14320.86">8234 4001 0,'0'0'0</inkml:trace>
  <inkml:trace contextRef="#ctx0" brushRef="#br0" timeOffset="21377.98">2794 6795 0,'21'0'62,"0"0"-62,-21-22 16,43 22-16,-22-21 0,0 0 15,0 0-15,21 0 0,-20 21 0,20-21 16,-21-1-16,0 1 0,22-21 16,-22 21-16,21 0 0,-21-22 0,0 22 15,22-21-15,-22 21 0,-21-22 16,21 22-16,0-21 0,-21 21 0,21-1 16,-21-20-16,0 21 0,0 0 15,0-22-15,0 22 0,0 0 16,0 0-16,-21 0 15,0 21-15,0 0 0,21-21 0,-21 21 16,0 0-16,-1 0 0,1 0 16,0 0-16,21 21 0,-21 0 0,0 0 15,0 0-15,-1 0 0,1 22 16,21-1-16,-21 0 0,0 22 0,21-1 16,0 22-16,-21 0 0,0-1 15,-1 1-15,1 0 0,0 21 0,0 21 16,0-22-16,0 22 0,-22 0 15,22 0-15,-21 0 0,21 0 16,-22 0-16,22 0 0,-21 0 16,21 0-16,-1 0 0,1 0 0,0 0 15,0-21-15,0 21 0,21-21 0,0 0 16,0 0-16,0 0 0,0-1 16,0-20-16,0 0 0,21-1 0,0 1 15,0-21-15,0-1 0,1 1 16,-1-22-16,0 0 0,21-21 0,-21 1 15,1-1-15,-1 0 0,21-21 0,-21 0 16,0-21-16,1 0 16,20-1-16,-21 1 0,21-21 0,-20-22 15,20 22-15,-21-43 0,21 22 0,-20-1 16,20-20-16,-21 20 0,0-20 16,0-1-16,1-21 0,-1 21 0,-21-20 15,0 20-15,0-21 0,0 0 16,0 22-16,-21-22 0,-1 0 0,-20 21 15,21-21-15,-21 22 0,20-22 0,-20 42 16,0-20-16,-1-1 0,1 22 16,0-1-16,-1 22 0,1-22 0,0 22 15,-1 0-15,1-1 0,0 22 16,21 0-16,-1 0 0,1 21 16,0-21-16,0 21 15,42 0 1,0 0-16,0 0 0,1 0 15,-1 0-15,21 0 0,0-22 0,1 1 16,-22 21-16,21-21 0,1 0 16,-1 0-16,0 0 0,1-22 0,-1 22 15,0-21-15,1 21 0,-1-1 16,-21-20-16,0 21 0,22-21 0,-22 20 16,0 1-16,-21 0 0,0 0 15,21 0-15,-21 0 0,0-1 0,0 1 16,0 0-1,-21 21 1,21 21 0,-21 0-16,0 1 0,-1-1 0,22 21 15,-21-21-15,0 22 0,0-1 16,21 0-16,0 1 0,-21-1 0,21 0 16,0 1-16,0-1 0,0 0 15,0-21-15,0 1 0,21-1 0,0 0 16,0 0-16,0-21 0,1 0 15,20 0-15,-21 0 0,21 0 0,-20 0 16,20-21-16,-21 0 0,21 0 0,-20-1 16,20-20-16,-21 21 15,0-21-15,-21-1 0,0 22 0,0-21 16,0-1-16,0 1 0,0 0 16,0 21-16,-21-22 0,21 22 0,-21 0 15,0 0-15,0 0 0,-1-1 16,-20 22-16,21 0 0,0 0 0,0 0 15,-1 0-15,1 0 0,0 0 16,0 0-16,21 22 0,-21-1 16,21 0-16,0 0 0,0 0 15,0 0-15,21 1 0,0-22 16,0 21-16,0-21 0,1 0 16,20 0-16,-21 21 0</inkml:trace>
  <inkml:trace contextRef="#ctx0" brushRef="#br0" timeOffset="21793.09">3831 7027 0,'0'0'0,"0"-21"0,0 0 0,0 0 16,0 0-16,0 0 16,21-1-16,-21 1 0,0 0 15,21 21-15,1 0 16,-22-21-16,21 21 0,0 0 15,0 0-15,0 21 16,0 0-16,1 0 0,-22 22 16,0-22-16,21 0 0,0 21 0,-21-20 15,0 20-15,0 0 0,0 1 16,0-1-16,0 0 0,0-21 0,0 22 16,0-22-16,-21 21 0,0-21 15,21 1-15,-22-1 0,1-21 16,21-21-1,0-1-15,0 1 0,0 0 16,0 0-16,0 0 0,0-22 16,0 1-16,21 21 0,1-21 15,-22-1-15,21 22 0,0-21 0,-21 21 16,21-22-16,0 22 0,0 0 16,-21 0-16,22 0 0,-1 21 0,-21-22 15,21 1-15,0 21 16,0 0-16,0 0 0,1 0 15</inkml:trace>
  <inkml:trace contextRef="#ctx0" brushRef="#br0" timeOffset="22584.8">4953 7049 0,'0'0'0,"21"-22"0,43-20 31,-64 21-31,21 0 0,-21 0 0,0-1 16,0 1-16,0 0 0,0 0 16,0 0-16,-21 0 0,-1-1 0,1 1 15,0 21-15,0 0 0,0 0 16,-22 0-16,1 0 0,0 21 0,-1 1 16,1-1-16,-21 0 0,20 21 0,1-21 15,0 22-15,-1-22 0,1 21 16,21-21-16,0 22 0,-1-1 15,22-21-15,0 22 0,0-22 16,0 0-16,0 0 0,22 0 0,-1 0 16,21 1-16,-21-22 0,22 0 15,-1 0-15,-21 0 0,21-22 0,1 1 16,-1 0-16,0 0 0,-20 0 16,-1 0-16,21-1 0,-21 1 0,0 0 15,1 0-15,-22-21 0,0 20 0,21 1 16,-21 0-16,0 0 0,21 21 15,-21-21-15,0 0 16,0 42 15,-21 0-31,21 0 0,-21 0 0,21 22 16,0-1-16,0 0 0,-22 1 16,22 20-16,-21 1 0,21-1 0,-21 1 15,21 20-15,0-20 0,-21 20 16,0 1-16,0 0 0,21-1 0,-22 22 15,1-21-15,21 21 0,-21-22 0,21 22 16,0 0-16,0-21 0,0 21 16,0-1-16,0 1 0,0 0 0,0-21 15,0 21-15,0-22 0,0 22 0,21-21 16,-21-1-16,21 22 0,-21-21 16,0-22-16,0 22 0,0-21 15,0 20-15,0-20 0,0-22 0,0 22 16,-21-22-16,0 0 0,-21 1 0,21-1 15,-1-21-15,-20 0 0,21-21 16,-21 0-16,-1 0 0,1 0 0,21 0 16,-22-21-16,1 0 0,0-21 0,-1-1 15,1 1-15,-21 0 0,20-22 16,1 1-16,21-22 0,-22 0 0,22 1 16,-21-1-16,42 0 0,0-21 0,0 22 15,0-1-15,0-21 0,0 22 16,0-1-16,21-21 0,21 21 0,-20 1 15,-1 20-15,21-20 0,0 20 16,-20-21-16,20 22 0,0-22 16,1 1-16,20-1 0,-21 21 0,22-20 15</inkml:trace>
  <inkml:trace contextRef="#ctx0" brushRef="#br0" timeOffset="23088.28">5715 6858 0,'0'0'0,"-21"-21"0,0 21 0,-1 0 0,1 0 15,0 0-15,0 0 0,0 21 16,0 0-16,-1-21 0,1 21 15,0 1-15,0-1 0,0 21 0,0-21 16,21 0-16,0 22 0,-22-1 16,22-21-16,0 22 0,0-22 0,0 21 15,0-21-15,0 0 0,0 1 0,22-1 16,-22 0-16,21-21 0,0 0 16,21 0-16,-21 0 0,1 0 15,20 0-15,-21-21 0,21 0 16,-20 21-16,20-43 0,0 22 0,-21 0 15,22 0-15,-22-22 0,0 22 0,0-21 16,-21 21-16,0 0 0,0-22 16,0 22-16,-21-21 0,0 21 0,0-22 15,-22 22-15,1 0 0,21 0 16,-21 21-16,-22 0 0,22 0 0,-1 0 16,1 0-16,21 0 0,-21 0 15,20 21-15,-20 0 0,21 0 0,21 0 16,0 1-16,0-1 0,0 0 15,0 0-15,0 0 0,21 0 16,0 1-16,0-1 0,1-21 0,20 0 16,0 0-16,-21 0 0,22 0 15,20 0-15</inkml:trace>
  <inkml:trace contextRef="#ctx0" brushRef="#br0" timeOffset="23377.12">6435 6202 0,'0'0'0,"0"-21"0,-22 21 15,1 0-15,0 0 0,0 21 16,0 21-16,0 1 0,-1-1 0,1 0 16,0 22-16,0-1 0,0 1 15,21-1-15,-21 1 0,-1-1 0,1 1 16,21-22-16,0 22 0,0-1 15,-21-21-15,21 1 0,0 20 0,0-20 16,0-1-16,0-21 0,0 21 0,0-20 16,0-1-16,0 0 0,21-21 15,0 0-15,1 0 0,-1 0 0,0-21 16,21 0-16,-21-22 16,22 1-16,-22 21 0,21-22 0</inkml:trace>
  <inkml:trace contextRef="#ctx0" brushRef="#br0" timeOffset="23612.98">6900 6244 0,'0'0'16,"0"-42"-16,0 21 0,0 0 0,0-1 15,-21 44 1,0-1-16,0 0 0,0 0 16,-22 21-16,22 1 0,0-1 0,-21 22 15,20-1-15,1 1 0,-21-1 16,21 1-16,0-1 0,-1-21 15,1 22-15,21-22 0,0 1 0,0-1 16,0 0-16,0-21 0,0 22 16,0-22-16,0 0 0,21 0 0,1 0 15,20-21-15,-21 0 0,0 0 0,22 0 16,-22 0-16,0-21 0</inkml:trace>
  <inkml:trace contextRef="#ctx0" brushRef="#br0" timeOffset="23985.09">6943 7006 0,'0'0'0,"-22"0"0,22 21 0,0 1 16,22-22 15,-1 0-31,0 0 0,0 0 16,21-22-16,-20 1 0,-1 21 15,0-21-15,21 0 0,-21 0 0,1 0 16,-1-1-16,-21 1 0,0 0 0,21-21 16,-21 21-16,0-1 0,0 1 15,0 0-15,0 0 0,-21 21 16,0 0-16,-1 0 16,1 21-16,-21 0 0,21 22 15,0-22-15,-22 0 0,22 21 0,0-21 16,0 22-16,0-22 0,-1 21 15,22-21-15,0 1 0,0-1 0,0 0 16,22 0-16,-1 0 0,0 0 0,0 1 16,0-22-16,22 0 0,-1 0 15,0 0-15,1 0 0,-1 0 0,0-22 16,1 22-16,20-21 0</inkml:trace>
  <inkml:trace contextRef="#ctx0" brushRef="#br0" timeOffset="24448.82">7726 6731 0,'0'0'0,"0"-21"16,0 0-16,-21 42 31,-1 0-31,22 0 0,0 0 16,0 22-16,-21-22 0,21 21 16,0-21-16,-21 1 0,21 20 0,0-21 15,0 0-15,0 22 0,0-22 0,-21 0 16,21 0-16,0 0 0,0 0 15,-21-21-15,21 22 0,-21-22 32,21-22-17,0 1-15,0 0 0,0 0 0,0 0 16,0 0-16,0-22 0,21 1 16,0 0-16,0-1 0,21 1 0,1 0 15,-22-22-15,21 22 0,1 21 0,-1-22 16,21 22-16,-20 0 0,-1 0 15,0 21-15,1 0 0,-1 21 0,-21 0 16,22 21-16,-22-20 0,0 20 16,0 0-16,0 1 0,-21-1 0,0 0 15,0 1-15,0-1 0,0 0 0,0 1 16,0-1-16,-21 0 0,0-21 16,0 22-16,21-22 0,-21 0 15,-1 0-15,1 0 0,0-21 0,0 22 16,0-22-16,0 0 15,-1 0-15,22-22 0,0 1 16,-21 0-16,0 0 0,21-21 16,-21 20-16</inkml:trace>
  <inkml:trace contextRef="#ctx0" brushRef="#br0" timeOffset="24740.65">6308 6414 0,'0'0'0,"0"-43"32,42 43-32,0 0 0,22-21 15,-1 21-15,1 0 0,20 0 16,-20-21-16,21 0 0,-22 21 0,22 0 0,-22 0 15,1-21-15,-22 21 0,0 0 16,1 0-16,-22 0 0,0 0 0,-42 0 31,-21 0-31,20 0 16,-20 0-16,0 21 0,-1 0 0,-20 0 16</inkml:trace>
  <inkml:trace contextRef="#ctx0" brushRef="#br0" timeOffset="25540.62">2286 8022 0,'0'0'16,"-21"0"-16,-22 0 0,22 0 0,0 0 16,0-21-16,0 21 0,0 0 0,-1 0 15,1 0-15,0-21 0,0 21 16,0 0-16,21-21 0,-21 21 15,21-21 17,21 21-17,0 0-15,21 0 16,-21 0-16,22 0 0,20 0 0,-20 0 16,20 0-16,22 0 0,-1 0 15,1 0-15,0 0 0,21 0 0,-1 0 16,1 0-16,21 0 0,0-22 15,21 22-15,1 0 0,20 0 0,0-21 16,1 21-16,20 0 0,1-21 16,-1 21-16,22 0 0,-1 0 0,1-21 15,0 21-15,-1 0 0,1 0 0,0 0 16,-1-21-16,1 21 0,0-21 16,-22 21-16,1 0 0,-22 0 15,22-22-15,-22 22 0,-21 0 0,0-21 16,0 21-16,-42 0 0,21 0 15,-21-21-15,0 21 0,-21-21 0,-1 21 16,-20 0-16,-1 0 0,1 0 0,-22-21 16,-21 21-16,22 0 0,-22 0 15,0 0-15,0 0 32,-21-21-1,-21 21-31,0 0 15</inkml:trace>
  <inkml:trace contextRef="#ctx0" brushRef="#br1" timeOffset="36368.76">10287 7049 0,'0'0'0,"-21"-22"0,-22 22 0,22 0 0,0-21 16,-21 21-16,-1 0 0,22-21 0,-21 21 16,0 0-16,-1-21 0,1 21 15,21-21-15,-22 21 0,22 0 0,-21 0 16,21 0-16,42 0 31,0 0-31,21 0 0,22 0 16,-1 0-16,22 0 15,0 0-15,-1 0 0,1 0 0,0 0 16,-1 0-16,22 0 0,0 0 16,0 0-16,0 0 0,0 0 0,-1 0 15,1 0-15,-21 0 0,-22 0 0,1 0 16,-22 0-16,1 0 0,-1 0 15,-21 0-15,0 0 0,-42 0 32,0 0-32,0 0 0,-22 0 15,22 0-15,-21 0 0,21 0 0,-22 0 16,1 0-16,0-21 0,-22 21 16</inkml:trace>
  <inkml:trace contextRef="#ctx0" brushRef="#br1" timeOffset="36660.58">10160 7006 0,'0'0'0,"-21"0"0,0 21 0,-1-21 16,44 0 0,-1 0-16,21 0 15,0 0-15,1 0 0,-1 0 16,22 0-16,-1 0 0,22 0 0,-22 0 15,22 0-15,21 0 16,-22 0-16,22 0 0,-21 0 0,0 0 16,-1 0-16,-20 0 0,-1 0 0,1 0 15,-22 0-15,-21 0 0,0 0 16,1 0-16,-1-21 0,-21 0 16,0 0-1,0 0-15,0 0 16,0-1-16,0 1 0</inkml:trace>
  <inkml:trace contextRef="#ctx0" brushRef="#br1" timeOffset="37125.89">11599 6329 0,'0'0'0,"-21"0"0,0 21 0,21 0 15,-21 0-15,21 1 16,0-1-16,0 21 0,0-21 0,0 22 16,0-22-16,0 21 0,21-21 15,-21 22-15,21-22 0,21 0 0,-20 21 16,20-21-16,0 1 0,1-22 16,-1 21-16,0 0 0,22-21 0,-1 0 15,1 0-15,-1 0 0,1 0 16,-1 0-16,1 0 0,-22 0 15,0 0-15,1-21 0,-22 21 0,21 0 16,-42-21-16,0-1 16,-21 22-1,0 0-15,-21 0 0,-1 0 0,1 22 16,-22-22-16,22 21 0,-21 0 16,-1 0-16,1 21 0,20-20 0,-20 20 15,20 0-15,-20 1 0,21-1 16,-22 21-16,22-20 0,-1 20 15,1-20-15,0-1 0,-1 0 0,22 1 16,0-22-16,0 21 0,0-21 16,21 0-16,0 1 0,0-1 15,21-21 1,0 0-16,0 0 0,22-21 16,-22-1-16,21 1 0</inkml:trace>
  <inkml:trace contextRef="#ctx0" brushRef="#br1" timeOffset="37516.66">13589 6329 0,'0'0'0,"0"-21"0,0 0 15,0-1-15,0 1 0,0 0 16,0 42 15,-21 0-31,21 22 16,0-1-16,-21 0 0,21 22 16,-22-22-16,22 22 0,-21-1 15,0 1-15,21-22 0,-21 22 16,0-22-16,0 0 0,21 1 0,0-1 15,-22 0-15,22 1 0,0-22 0,0 21 16,0-21-16,0 0 0,0 1 16,22-22-16,-1 21 0,0-21 0,0 0 15,0 0-15,22 0 0,-22 0 16,0-21-16,21 21 0,-21-22 0,22 1 16,-22 0-16,0-21 0,0 21 0,0-1 15,1-20-15</inkml:trace>
  <inkml:trace contextRef="#ctx0" brushRef="#br1" timeOffset="37741.55">13250 6668 0,'0'0'0,"-21"21"0,0 0 31,21 0-31,21-21 16,0 0-16,22 21 15,-22-21-15,0 0 0,21 0 16,-21 0-16,22 0 0,-1 0 0,0 0 16,1 0-16,-1 0 0,0 0 15,-20-21-15,20 21 0,0-21 0,1 21 16,-1-21-16,-21 0 0,21 21 16</inkml:trace>
  <inkml:trace contextRef="#ctx0" brushRef="#br1" timeOffset="38109.33">14139 6752 0,'0'0'16,"0"21"-16,-21-21 0,21 22 0,0-1 31,21-21-15,0 0-16,1 0 0,-1-21 0,21 21 15,-21-22-15,22 1 16,-1 21-16,-21-21 0,21 0 0,-20 0 15,-1 21-15,0-21 0,0-1 16,-21 1-16,21 0 0,-21 0 0,-21 21 16,0 0-1,0 0-15,-22 0 0,22 21 0,-21 0 16,0 0-16,-1 22 0,1-22 0,21 21 16,-22 1-16,22-22 0,0 21 15,0-21-15,0 22 0,21-22 16,-21 0-16,21 0 0,0 21 0,0-20 15,21-1-15,0 0 16,21 0-16,-21-21 0,22 21 0,-1-21 16,0 0-16,22 0 0,-22 0 15,22 0-15,-22 0 0,0-21 0,1 0 16,-1 21-16,0-21 0</inkml:trace>
  <inkml:trace contextRef="#ctx0" brushRef="#br1" timeOffset="38904.87">14859 6816 0,'0'0'0,"0"-43"0,0 1 0,0 0 15,21-1-15,0 22 0,0-21 0,-21 0 16,22 20-16,-1 1 0,0 0 16,0 0-16,21 0 0,-20 21 15,-1 0-15,21 0 0,0 21 0,-20 0 16,-1 0-16,21 0 0,-21 22 16,0-1-16,-21 0 0,0 1 0,0-1 15,0 0-15,0-20 0,0 20 16,0 0-16,-21-21 0,-21 22 0,21-22 15,0 0-15,-22 0 0,22 0 0,0 1 16,-21-22-16,20 21 0,1-21 16,0 0-16,42-21 31,0 21-15,1-22-16,20 1 0,-21 0 0,21 0 15,1-21-15,-1 20 0,0-20 16,1 0-16,-1-1 0,-21 1 0,22 0 15,-1-1-15,-21 1 0,21 21 16,-42 0-16,22 0 0,-22-1 0,21 22 16,-21 22-1,-21-1-15,-1 21 0,1-21 16,0 22-16,0-1 0,0-21 0,-22 21 16,22 1-16,21-22 0,-21 21 15,21-21-15,-21 85 16,21-85-16,0 1 15,21-1-15,0 0 0,0 0 16,22-21-16,-22 0 0,0 0 0,21 0 16,1 0-16,-22 0 0,21 0 15,1 0-15,-22-21 0,21 0 0,0 0 16,1-1-16,-22 1 0,21-21 0,-21 21 16,1-22-16,20-20 0,-21 21 15,0-22-15,0-21 0,1 22 0,-1-1 16,0-20-16,0 20 0,0 1 15,-21 20-15,0 1 0,0 0 16,0-1-16,0 22 0,0 0 0,0 0 16,0 0-16,-21 42 15,0 0-15,0 21 16,0-20-16,-1 20 0,1 0 16,21 22-16,-21-1 0,0 1 0,0-1 15,0 22-15,21-22 0,0-20 16,0 20-16,0-20 0,0 20 0,0-42 15,0 22-15,0-1 0,0-21 0,0 0 16,21 0-16,0 1 0,-21-1 16,21-21-16,0 21 0,0-21 15,1 0-15,-1 0 0,0 0 0,0 0 16,0-21-16,0 0 0,1 21 16,-1-22-16,0 1 0,21 0 15,-21-21-15,1-1 0,-1 1 0,0 0 16,0-1-16</inkml:trace>
  <inkml:trace contextRef="#ctx0" brushRef="#br1" timeOffset="39172.72">16065 6287 0,'0'0'0,"-21"0"0,21 21 16,21-21-1,22 0-15,-1 0 16,0 0-16,1 0 0,-1 0 0,22 0 15,-1 0-15,-21 0 16,22 0-16,-1 0 0,-20 0 0,20 0 16,-20 0-16,-1 0 0,0 0 0,-21 0 15,22 0-15,-22 0 16,0 0-16,-42 0 47,0 0-47,0 0 15,-1 21-15,-20 0 0</inkml:trace>
  <inkml:trace contextRef="#ctx0" brushRef="#br1" timeOffset="40504.58">5842 10308 0,'0'0'0,"21"-21"15,0 21-15,0-21 0,1 21 0,-22-21 16,0 0-16,0-1 15,-22 22-15,1 0 16,-21 0-16,21 0 0,-22 0 0,1 0 16,0 0-16,-1 0 0,-20 22 15,21-22-15,-1 21 0,1 0 16,21 0-16,-22 0 0,22 0 0,0 1 16,21 20-16,0-21 0,0 0 15,0 22-15,0-22 0,0 21 0,42-21 16,-20 22-16,-1-1 0,21-21 0,0 21 15,1 1-15,20-22 0,-20 21 16,-1 1-16,21-1 0,-20 0 0,-1 1 16,-21-22-16,0 21 0,1 22 0,-22-22 15,0 0-15,0 1 0,0-22 16,-22 21-16,-20 0 0,0-20 0,-22-1 16,-20 0-16,20 0 0,-21 0 15,1 0-15,-1-21 0,22 0 16,-22 0-16,21 0 0,1 0 0,-1-21 15,22 0-15,0 0 0,-1 0 16,1-22-16,21 1 0,0 21 0,0-21 16,21-1-16,0 1 0,0 0 0,0-1 15,21 1-15,21 0 0,-21-1 16,22 22-16,-1-21 0,0 21 0,1-22 16,20 22-16,1-21 0,-1 21 0</inkml:trace>
  <inkml:trace contextRef="#ctx0" brushRef="#br1" timeOffset="41312.96">6456 10160 0,'0'-21'16,"0"42"0,0 0-1,0 0-15,-21 1 0,21 20 0,-22 21 16,22-20-16,0 20 0,-21 1 15,0-1-15,0 1 0,21-1 0,-21 1 16,21-1-16,-21 1 0,-1-1 16,22 1-16,-21-22 0,21 22 15,0-1-15,-21-21 0,0 1 0,21-1 16,0 0-16,0-20 0,0-1 0,0 0 16,-21 0-16,21 0 0,0-42 31,0 0-31,0 0 0,0-22 0,0 22 15,21-21-15,0 0 0,0-1 16,0 1-16,1 0 0,-1-22 0,0 22 16,21-1-16,-21 1 0,22 0 0,-22 21 15,21-22-15,1 22 0,-1 0 16,-21 0-16,21 21 0,-20 0 16,-1 0-16,0 0 0,0 0 0,-21 21 15,0 0-15,0 0 16,-21 0-16,0 1 0,-22-22 15,22 21-15,-21 0 0,0-21 0,-1 21 16,1-21-16,0 21 0,-1-21 16,22 0-16,-21 0 0,21 21 0,-1-21 15,-20 0-15,21 22 0,21-1 16,0 0 0,0 0-16,0 0 0,0 0 0,0 1 15,21 20-15,-21-21 0,21 21 16,0 1-16,1-22 0,-1 21 15,0-21-15,0 1 0,0 20 0,0-21 16,1 0-16,-1-21 0,21 21 0,-21-21 16,22 0-16,-22 0 0,21 0 15,0 0-15,1-21 0,-1 0 0,0 0 16,1 0-16,-1 0 0,-21-1 0,22-20 16,-22 21-16,21-21 0,-21-1 15,0 1-15,1 21 0,-1-22 0,0 1 16,-21 21-16,0 0 0,0 0 15,0-1-15,0 1 0,0 42 16,0 1-16,0-1 16,0 0-16,0 21 0,-21-21 15,0 22-15,21-1 0,0-21 16,-22 22-16,1-1 0,21-21 0,-21 0 16,21 0-16,-21 1 0,21-1 0,0 0 15,0-42 16,21 0-31,0-1 0,0 1 0,-21 0 16,22-21-16</inkml:trace>
  <inkml:trace contextRef="#ctx0" brushRef="#br1" timeOffset="41460.87">7175 10710 0,'0'0'0,"0"-42"0,0 21 15,0 0-15,0 0 0,-21 21 31,0 0-31,42 0 32,0 0-17</inkml:trace>
  <inkml:trace contextRef="#ctx0" brushRef="#br1" timeOffset="41736.71">7768 10287 0,'0'0'0,"0"-21"0,0 0 0,-21 21 32,0 0-32,0 21 0,21 0 15,-22 21-15,1 1 0,0-1 0,21 22 16,-21-22-16,0 21 0,0-20 0,21 20 16,-22-20-16,1 20 0,0-21 15,21 1-15,-21 20 0,21-20 0,-21-1 16,21 0-16,-21 1 0,21-22 15,0 21-15,0-21 0,0 0 0,0 1 16,0-1-16,0 0 0,21-21 16,0 0-16,0 0 0,0-21 15,0 0-15,1-1 0,20-20 16,-21 21-16,21-21 0,-20-1 0</inkml:trace>
  <inkml:trace contextRef="#ctx0" brushRef="#br1" timeOffset="43741.07">8149 10224 0,'0'0'0,"0"-43"0,0 22 0,0 0 0,0 0 16,0 42-1,-21 0 1,0 0-16,0 22 0,21-1 16,-22 0-16,1 22 0,21-22 15,-21 22-15,0-1 0,21 1 0,-21-1 16,0 1-16,21-1 0,-22-21 15,1 22-15,0-1 0,21-20 0,0-1 16,0 22-16,0-22 0,0 0 0,0-21 16,0 22-16,0-22 0,0 0 15,0 0-15,0 0 0,21 1 0,0-22 16,22 0-16,-22 0 0,0 0 0,21-22 16,1 1-16,-22 0 0,21 0 15,1 0-15,-1-22 0,0 1 0,1 21 16,-1-21-16,-21-1 0,21 1 0,-20 0 15,-1-1-15,0 1 16,-21 21-16,0-22 0,0 22 0,0 0 16,0 0-16,-21 21 0,0 0 0,-1 0 15,-20 0-15,21 0 0,0 0 16,0 0-16,-1 0 0,1 21 0,21 0 16,0 0-16,0 1 0,0-1 15,0 0-15,0 0 0,21 0 16,1 0-16,-1 1 0,0-1 0,-21 0 15,21 0-15,0 0 0,0 0 0,-21 22 16,22-22-16,-22 0 0,21 0 16,-21 0-16,0 1 0,21-1 15,-21 0-15,21 0 0,-21 0 0,21 0 16,0-21-16,-21 22 0,22-22 0,-1 0 16,0 0-16,0 0 0,21 0 15,1 0-15,-1 0 0,0-22 0,1 1 16,-22 21-16,21-21 0,1-21 0,-1 21 15,-21-1-15,21-20 0,-20 21 16,20-21-16,-21-1 0,0 1 0,0 0 16,1-1-16,-1 1 0,-21 21 0,0-22 15,0 1-15,0 21 0,0 0 16,0 0-16,0-1 0,-21 22 16,-1 0-16,-20 0 15,21 0-15,-21 22 0,20-1 16,-20 0-16,0 0 0,-1 21 0,22-20 15,-21 20-15,21-21 0,0 21 0,-22 1 16,22-1-16,21-21 0,0 22 16,-21-22-16,21 21 0,0-21 0,0 0 15,0 1-15,0-1 0,21-21 0,0 0 16,0 0-16,1 0 16,20 0-16,-21-21 0,0-1 0,22 1 15,-22 0-15,21 0 0,-21-21 16,0 20-16,22 1 0,-22-21 15,0 0-15,0 20 0,0 1 0,1-21 16,-1 21-16,-21 0 0,0-1 0,21 22 16,-21-21-16,0 42 15,0 1 1,-21-1-16,21 0 0,-21 0 16,21 21-16,-22-20 0,22-1 15,-21 21-15,21-21 0,-21 22 0,21-22 16,0 21-16,0-21 0,0 0 0,0 1 15,21-1-15,0 0 0,22 0 16,-1-21-16,0 0 0,1 21 16,-1-21-16,22 0 0,-22 0 0,21 0 15,-20-21-15,20 0 0,-20 0 0,-1 0 16,0-1-16,1-20 0,-1 21 16,0-21-16,1 20 0,-22-20 0,0 0 15,0 21-15,0-1 0,-21-20 0,21 21 16,-21 0-16,0 0 15,-21 21-15,-21 0 0,21 0 16,0 0-16,-1 0 0,1 21 0,0 0 16,21 0-16,-21 0 15,21 0-15,0 1 0,0-1 0,0 21 16,0-21-16,0 0 0,0 22 16,0-22-16,0 21 0,21-21 15,0 1-15,-21-1 0,0 21 0,21-21 16,1 0-16,-1-21 0,0 22 0,0-22 15,0 0-15,0 0 0,1 0 16,-1 0-16,21 0 0,-21 0 0,0-22 16,22 1-16,-22 21 0,21-42 0,-21 21 15,1 0-15,-1-22 0,21 22 16,-42-21-16,21 21 0,0-22 0,1 22 16,-22-21-16,21 21 0,-21-1 0,0 1 15,0 42 16,-21 1-31,21-1 16,0 0-16,-22 21 0,22-21 0,-21 22 16,21-22-16,0 21 0,0-21 15,0 22-15,0-1 0,21-21 0,1 0 16,-1 1-16,0-1 0,21 0 0,-21 0 16,22-21-16,-1 0 0,-21 0 15,22 0-15,-1 0 0,-21 0 0,21-21 16,-20 0-16,20 0 0,-21-22 0,0 22 15,22-21-15,-22-1 0,0 1 16,0 0-16,0-1 0,-21 1 16,21 0-16,-21 21 0,22-22 0,-22 22 0,0-21 15,0 21-15,0-1 16,21 1-16,-21 42 16,-21-21-1,21 22-15,-22 20 0,22-21 16,-21 21-16,0-20 0,21 20 0,0 21 15,-21-20-15,0 20 0,21 1 0,0-1 16,-21 1-16,21-1 0,0 22 0,0-22 16,0 22-16,0-21 0,0 20 15,0 1-15,0 21 0,0-22 16,0 1-16,0 21 0,0-21 0,0 20 16,0 1-16,0 0 0,0 0 15,21 0-15,-21 0 0,0-1 0,0 1 16,0 0-16,0 0 0,0 0 0,0 0 15,0-1-15,0-20 0,0 21 0,0-21 16,0-1-16,0 1 0,0 0 16,-21-22-16,-1 22 0,22-22 0,-21-20 15,0-1-15,21 0 0,-21 1 0,0-22 16,0-21-16,-1 0 0,1 0 16,0 0-16,0 0 0,0-21 15,0-22-15,-1 1 0,1 0 0,0-1 16,0-20-16,0-1 0,0 22 0,-1-43 15,1 22-15,0-22 0,0 0 16,0 1-16,21-1 0,0-21 16,0 0-16,0 1 0,0-1 0,0-21 15,0 21-15,21-21 0,0 21 0,0-21 16,0 21-16,1 22 0,20-22 16,-21 21-16,21 0 0,1 1 0,-1-1 15,0 22-15,1-1 0,-1 1 0,0 20 16,1-20-16,-1 42 0,0-22 15,-20 22-15,20 0 0,-21 0 16,0 0-16,0-1 0,1 22 0,-1 0 16,-21-21-16,-21 21 31,-1 0-31,1 0 0,-21 0 16</inkml:trace>
  <inkml:trace contextRef="#ctx0" brushRef="#br1" timeOffset="44572.86">5228 12129 0,'-106'0'32,"85"0"-32,0 0 15,0 0-15,0 0 0,-22 0 0,22-22 16,0 22-16,0 0 0,0 0 15,-1 0-15,1 0 0,0 0 0,0 0 16,0-21-16,0 21 0,-1 0 0,1 0 16,0 0-1,42 0 17,0 0-17,1 0-15,20 0 0,0 0 0,1 0 16,20 0-16,1 0 0,20 0 15,22 0-15,0 0 0,21 0 0,21 0 16,0 0-16,22 0 0,-1 0 0,21 0 16,22 0-16,0 0 0,-1 0 15,22 0-15,0-21 0,0 21 0,0 0 16,0 0-16,21 0 0,0 0 0,0 0 16,0 0-16,0-21 15,-22 21-15,22 0 0,-21 0 0,21 0 16,-21 0-16,0 0 0,-21-21 15,-1 21-15,-20 0 0,-1 0 0,-20-21 16,-1 21-16,-21 0 0,0-22 0,-21 22 16,-21 0-16,-21-21 0,-22 21 15,1-21-15,-1 21 0,-42 0 0,22 0 16,-22 0-16,0 0 16,-21-21 15,-21 21 0,0-21-31,0 21 0,-1 0 16,1 0-16</inkml:trace>
  <inkml:trace contextRef="#ctx0" brushRef="#br1" timeOffset="45516.52">12996 10710 0,'0'0'0,"-21"0"0,0-21 0,0 21 15,0 0-15,-1 0 0,1-21 16,0 21-16,0 0 16,21-21-16,21 21 31,21 0-31,1 0 0,20 0 15,22 0-15,0 0 0,20 0 0,1 0 16,21 0-16,-21 0 0,42 0 16,0 0-16,1 0 0,-1 0 0,0 0 15,0 0-15,21 0 0,-20 0 0,-1 0 16,0 0-16,-21 0 0,0 0 16,-21 0-16,0 0 0,-22 0 0,-20 0 15,-1-21-15,-20 21 16,-1-21-16,0 21 0,-21 0 0,1-22 15,-22 1-15,0 0 16,0 0 0,0 0-1,0 0 1,-22 21-16,1-22 16,0 22-16,0-21 0,0 0 0,0 21 15,-1-21-15</inkml:trace>
  <inkml:trace contextRef="#ctx0" brushRef="#br1" timeOffset="45980.74">15600 10181 0,'0'0'0,"-21"0"0,-1 0 15,1 0 1,21 21-16,0 1 15,0-1-15,0 0 0,21 0 16,1-21-16,-1 21 0,0 0 16,21 1-16,1-1 0,-1 0 15,-21 0-15,21 0 0,22-21 16,-22 21-16,1-21 0,-1 0 0,0 0 16,1 0-16,-1 0 0,-21 0 0,21 0 15,-20 0-15,-1 0 0,0 0 16,-42 0 15,0 22-31,-22-1 16,22-21-16,-21 42 0,-1-21 15,1 0-15,0 22 0,-1-1 0,1 0 16,0-20-16,-1 20 0,1 0 0,0 1 16,-1-1-16,1-21 0,0 21 15,21 1-15,-22-22 0,22 0 16,0 21-16,0-20 0,0-1 0,-1 0 15,22 0-15,-21 0 0,21 0 16,0 1-16,0-44 31,0 1-15</inkml:trace>
  <inkml:trace contextRef="#ctx0" brushRef="#br1" timeOffset="49920.01">18076 10160 0,'0'21'16,"21"-21"15,1 0-31,20 0 0,-21-21 0,0 0 16,22 21-16,-1-21 0,0 21 0,1-21 15,-22 21-15,21-22 0,-21 1 16,22 21-16,-22-21 0,-21 0 15,0 0-15,0 0 16,-21 21-16,-1-22 0,1 1 0,-21 21 16,0 0-16,-22-21 0,22 21 0,-1 0 15,-20 0-15,21 0 0,-1 0 16,1 21-16,21-21 0,-22 21 0,22 1 16,-21-1-16,21 0 0,0 0 15,21 0-15,0 0 0,0 1 0,0 20 16,0-21-16,0 21 0,21-20 15,0 20-15,0 0 0,21 1 0,-20-1 16,20 0-16,0 1 0,-21-1 16,22 21-16,-22-20 0,21-1 15,-21-21-15,1 22 0,-22-1 0,0 0 16,0-21-16,0 22 0,0-22 0,0 21 16,-43-21-16,1 1 0,21 20 15,-43-21-15,22 0 0,-22-21 0,22 21 16,-21-21-16,-1 0 0,1 0 0,-1 0 15,1 0-15,-1 0 0,1-21 16,20 0-16,-20 21 0,20-21 0,1-21 16,21 20-16,-21 1 0,20 0 15,1-21-15,0 21 0,0-22 0,21 22 16,-21-21-16,21 21 0,0-22 16,0 1-16,0 21 0,21-22 15,0 22-15,0 0 0,22-21 0,-1 21 16,0-1-16,22-20 0,-1 21 15,1 0-15,20-22 0</inkml:trace>
  <inkml:trace contextRef="#ctx0" brushRef="#br1" timeOffset="50720.03">19346 9800 0,'0'0'0,"-21"0"15,0 21 1,0 1-16,0-1 0,-22 21 16,22 0-16,0 1 0,-21-1 15,20 0-15,1 22 0,0-22 0,0 22 16,0-22-16,0 22 0,-1-1 0,1 1 16,0-22-16,0 21 0,21-20 15,-21 20-15,0-20 0,21-22 0,-22 21 16,22 0-16,0-20 0,-21-1 15,21 0-15,-21 0 0,21 0 16,0-42 15,0 0-31,0 0 0,0 0 0,0-1 16,0 1-16,0-21 0,21 0 0,0 20 16,1-20-16,-1-21 0,21 20 15,-21 1-15,0 21 0,22-22 0,-1 1 16,-21 21-16,22 0 0,-22 0 15,21 21-15,-21 0 0,0 0 0,1 0 16,-22 21-16,0 0 16,0 0-16,0 0 0,0 0 15,-43 1-15,22-1 0,0 0 16,0-21-16,0 21 16,-1-21-16,1 21 0,-21-21 0,21 21 15,0-21-15,-1 0 0,1 22 16,21-1-16,-21 0 15,21 0-15,0 0 16,0 0-16,0 1 0,0-1 16,0 0-16,0 0 0,0 0 0,21 0 15,0-21-15,-21 22 0,22-1 0,-1-21 16,0 21-16,0-21 0,0 0 16,22 0-16,-22 0 0,21 0 0,-21 0 15,22 0-15,-22 0 0,21 0 16,-21 0-16,22-21 0,-22 0 15,21 21-15,-21-22 0,0 1 0,1 0 16,-1 0-16,0-21 0,0 20 16,0 1-16,0-21 0,-21 21 0,0 0 15,22-1-15,-22 1 0,0 42 32,0 1-32,0-1 0,0 0 0,0 0 15,0 21-15,-22-20 0,22-1 16,0 0-16,-21 0 0,21 0 0,-21 0 15,21 1-15,-21-1 0,21 0 16,0-42 15,0 0-31,21 21 0</inkml:trace>
  <inkml:trace contextRef="#ctx0" brushRef="#br1" timeOffset="50908.92">19791 10266 0,'0'0'0,"0"-21"0,0 0 16,-21 21-16,-1 0 15,1 0-15,42 0 63,1 0-63,-1 0 0,0 0 0</inkml:trace>
  <inkml:trace contextRef="#ctx0" brushRef="#br1" timeOffset="51177.78">20151 9927 0,'0'0'16,"21"-21"-16,-21 0 0,0 0 0,0 42 31,0 21-31,0-21 0,0 22 16,-21-22-16,-1 21 0,1 1 0,0-1 15,0 21-15,0-20 16,0 20-16,-1 1 0,1-22 0,0 22 16,0-1-16,0-21 0,0 1 15,-1-1-15,1 0 0,0 1 0,21-22 16,0 21-16,0-21 0,0 1 0,0-1 16,0 0-16,21-21 15,0 0-15,1 0 0,-1 0 0,0 0 16,0-21-16,21 21 0,-20-21 0,20-22 15,0 22-15,1 0 0</inkml:trace>
  <inkml:trace contextRef="#ctx0" brushRef="#br1" timeOffset="52884.81">20680 9948 0,'0'0'0,"0"-42"0,0 21 0,0 0 15,-21 42 1,-1 21-1,1-21-15,0 22 0,-21-1 16,21 0-16,-1 1 0,-20 20 0,21-20 16,0 20-16,-22 1 0,22-1 15,0-21-15,0 22 0,0-22 0,0 1 16,-1-1-16,22 0 0,-21 1 0,21-22 16,0 21-16,0-21 15,0 0-15,0 1 0,21-1 0,1 0 16,-22 0-16,21-21 0,0 21 0,0-21 15,21 0-15,-20 0 0,-1 0 16,21 0-16,-21 0 0,22 0 0,-22-21 16,21 0-16,0 21 0,1-21 0,-1-22 15,-21 22-15,22-21 0,-1 21 16,-21-22-16,21 1 0,-20 0 0,-1-1 16,-21 1-16,0 21 0,0-21 15,0 20-15,0 1 0,-21 21 16,-1 0-16,1 0 15,0 0-15,0 21 16,0-21-16,21 22 0,0-1 0,-21 21 16,21-21-16,0 0 0,0 1 15,0 20-15,0-21 0,0 0 0,0 0 16,0 1-16,21-1 0,-21 0 0,21 0 16,-21 0-16,21 0 0,0-21 15,0 22-15,-21-1 0,43-21 0,-22 0 16,0 0-16,0 0 0,22 0 15,-22 0-15,0 0 0,21 0 0,1 0 16,-22 0-16,21 0 0,0-21 0,1-1 16,-22 1-16,21 0 15,1 0-15,-1-21 0,0-1 0,1 22 16,-22-21-16,0-1 0,0 1 0,0 0 16,0-1-16,-21 22 0,0-21 15,0 21-15,0 0 0,-21 21 16,0 0-16,0 0 0,0 0 15,0 0-15,-22 21 0,1 0 0,21 0 16,-22 21-16,22-20 0,-21 20 16,21 0-16,0-21 0,-1 22 0,1-1 15,0-21-15,21 0 0,-21 22 16,21-22-16,0 0 0,0 0 0,0 0 16,0 1-16,21-22 15,0 0-15,0 0 0,1 0 16,-1 0-16,0 0 0,21 0 15,-21-22-15,1 22 0,20-21 0,-21 0 16,0 0-16,0-21 0,1 20 16,20-20-16,-21 0 0,0 21 0,-21-22 15,21 1-15,1 21 0,-22 0 0,0-1 16,21 1-16,-42 42 16,-1 1-1,1-1-15,0 0 16,21 0-16,-21 21 0,0-20 0,21-1 15,-21 0-15,21 0 0,0 21 0,0-20 16,0-1-16,0 0 16,0 0-16,0 0 0,21-21 15,21 0-15,-21 0 0,22 0 16,-1 0-16,0 0 0,1 0 0,-1 0 16,0 0-16,1-21 0,-1 0 0,0 0 15,1 0-15,-22-22 0,21 22 16,-21-21-16,22-43 0,-22 43 15,-21 21-15,21-22 0,-21 22 16,0 0-16,0 0 0,0 0 16,0-1-16,-21 22 0,0 0 0,-1 0 15,1 22-15,21-1 16,-21 0-16,21 0 0,0 0 0,0 22 16,-21-22-16,21 21 0,0-21 15,0 22-15,-21-1 0,21-21 0,0 21 16,0-20-16,0 20 0,0-21 0,0 0 15,0 0-15,0 1 0,21-1 16,0-21-16,0 21 0,-21 0 0,21-21 16,1 0-16,-1 0 0,0 0 15,21 0-15,-21 0 0,22 0 0,-22-21 16,21 0-16,1 0 0,-1-1 16,0 1-16,1 0 0,-1 0 15,-21-21-15,21-1 0,1 1 0,-22 0 16,21-1-16,-21 1 0,1 21 15,-1 0-15,-21-1 0,21 1 0,-21 0 16,-21 42 0,0 0-16,-1 1 0,1-1 15,0 21-15,0-21 0,0 0 0,0 22 16,21-22-16,0 0 0,0 21 16,0-20-16,0-1 0,0 0 0,0 0 15,21 0-15,-21 0 0,42-21 0,-21 22 16,22-1-16,-22-21 15,21 0-15,0 0 0,1 0 0,-1 0 16,0 0-16,1 0 0,-22-21 16,21-1-16,-21 1 0,22-21 0,-22 21 15,0 0-15,0-22 0,22 1 0,-22 0 16,-21-1-16,21 22 0,0-21 16,-21 21-16,21-1 0,-21 1 0,0 0 15,0 42 1,-21 0-16,21 22 15,-21-22-15,0 21 0,0 1 0,21-1 16,-22 0-16,1 1 0,0-1 16,0 21-16,0-20 0,0 20 15,-1 1-15,1-1 0,21 1 16,-21-1-16,0 22 0,0-22 0,21 22 16,0-21-16,-21-1 0,-1 1 0,22 20 15,-21-20-15,21-1 0,0 1 16,-21-1-16,0-20 0,0 20 0,0-21 15,-1 1-15,1-1 0,0 0 0,-21-20 16,-1-1-16,1-21 0,-21 0 16,20 0-16,1 0 0,0 0 0,-1 0 15,-20-21-15,20-1 0,22 1 0,-21-21 16,21 0-16,0-1 0,-1 1 16,22-22-16,0 1 0,0-1 15,22 1-15</inkml:trace>
  <inkml:trace contextRef="#ctx0" brushRef="#br1" timeOffset="53312.57">24151 9716 0,'0'0'15,"21"0"-15,0-22 0,-21 44 16,0-1-1,-42 21-15,21-21 0,0 22 0,0 20 16,-22-21-16,22 22 0,-21-22 16,21 22-16,-22-1 0,1 1 15,21-1-15,-22 1 0,22-22 0,0 22 16,0-22-16,0 0 0,21 1 16,0-1-16,0 0 0,0-21 0,0 1 15,0-1-15,21 0 0,0 0 16,0-21-16,0 0 0,22 0 0,-1 0 15,0 0-15,1-21 0,-1 21 0,-21-21 16,22 0-16</inkml:trace>
  <inkml:trace contextRef="#ctx0" brushRef="#br1" timeOffset="53504.46">23812 10224 0,'0'0'0,"-21"0"0,0 0 0,63 0 47,-20 0-47,20 0 0,0 0 15,1 0-15,-1 0 0,21 0 0,1 0 16,-22 0-16,22-22 0,-1 22 0,1 0 16,-1 0-16,-20 0 0</inkml:trace>
  <inkml:trace contextRef="#ctx0" brushRef="#br1" timeOffset="53849.26">24638 10308 0,'0'0'16,"-21"0"-16,0 21 15,-1 1-15,1-22 16,42 0 0,1 0-16,-1 0 15,21 0-15,-21 0 0,22 0 0,-1-22 16,0 1-16,1 21 0,-22-21 15,21 0-15,-21 21 0,22-21 0,-43 0 16,21 21-16,-21-22 16,-21 22-1,-22 0-15,22 0 0,-21 22 0,-1-1 16,22 0-16,-21 0 0,0 0 16,20 22-16,-20-22 0,21 21 0,0-21 15,0 22-15,21-22 0,0 0 0,0 0 16,0 21-16,0-20 0,0-1 15,42 0-15,-21-21 0,0 21 0,22-21 16,-1 0-16,0 0 0,1 0 16,20 0-16,-21 0 0,1 0 0,20 0 15,-20 0-15,-1-21 0,0 0 0</inkml:trace>
  <inkml:trace contextRef="#ctx0" brushRef="#br1" timeOffset="54592.83">25400 10287 0,'0'-21'0,"0"42"0,0-84 16,0 41-16,21 1 0,-21 0 15,21 0-15,0 21 16,1 0-16,-1 0 16,0 0-16,0 21 0,-21 0 0,0 0 15,21 1-15,-21 20 0,0 0 0,21 1 16,-21-1-16,0-21 0,0 21 16,0 1-16,0-1 0,-21-21 0,0 0 15,0 22-15,0-22 0,0-21 16,-1 21-16,1 0 0,21 0 15,0-42 17,0 0-32,21 21 0,-21-21 15,22 0-15,20-22 0,-21 22 0,0-21 16,22 0-16,-22-1 0,21 1 16,0 0-16,1-1 0,-22-20 0,21 20 15,1 1-15,-22 0 0,21 21 16,-21-1-16,0 1 0,-21 0 0,0 42 31,-21 0-31,0 1 0,0 20 16,0-21-16,0 21 0,-1 1 15,1-22-15,0 21 0,0 22 16,0-22-16,21 0 0,0-20 0,0 20 16,0 0-16,0-21 0,21 22 0,0-22 15,0 0-15,22 0 0,-1 0 16,0 1-16,1-1 0,-1-21 0,21 0 15,-20 0-15,-1 0 0,0 0 16,22 0-16,-22-21 0,1-1 0,-1 1 16,-21-21-16,21 0 0,-20-1 0,20 1 15,-21-22-15,0 22 0,0-21 16,1-1-16,-1 1 0,0-1 0,0-21 16,0 22-16,0-1 15,1 1-15,-1-1 0,-21 1 0,21 21 16,0-1-16,-21 22 0,0 0 15,0 0-15,0 42 0,0 0 16,-21 0-16,0 22 0,0-1 0,-1 0 16,-20 22-16,21-1 0,0-20 15,-22 20-15,22-21 0,0 22 0,0-1 16,0 1-16,0-1 0,21 1 16,0-1-16,0 1 0,0-22 0,0 22 15,0-22-15,0 0 0,0-20 0,21 20 16,0-21-16,0 0 0,0 0 15,0 1-15,22-22 0,-22 0 16,21 0-16,1 0 0,-22 0 16,21 0-16,0-22 0,1 1 0,-1 0 15,0 0-15,1 0 0</inkml:trace>
  <inkml:trace contextRef="#ctx0" brushRef="#br1" timeOffset="54812.71">26543 10075 0,'0'0'0,"-42"0"0,20 0 16,1 0-16,42 0 15,22 22 1,-22-22-16,42 0 0,-20 0 16,20 21-16,22-21 0,0 0 0,-22 0 15,22 21-15,-1-21 0,1 0 16,-21 0-16,-1 21 0,1-21 0,-22 0 15,-21 0-15,0 21 0,0-21 0,-21 21 16</inkml:trace>
  <inkml:trace contextRef="#ctx0" brushRef="#br1" timeOffset="55200.49">24215 11345 0,'0'0'0,"-64"0"0,1 0 16,20 0-16,1 0 0,0-21 0,20 21 16,1-21-16,0 21 0,21-21 0,0 0 15,21 21-15,0-21 0,22-1 16,-1 22-16,22 0 0,20-21 0,1 21 15,21 0-15,21 0 0,21 0 16,0 0-16,21 0 0,1 0 16,-1 0-16,22 21 0,-1-21 0,1 0 15,-1 0-15,-21 0 0,1 0 16,-1-21-16,-21 0 0,0 21 0,-21-21 16,-21 0-16,0 0 0,-21 21 15,-22-22-15,-20 22 0,-1 0 0,-21-21 16,0 21-16,-21-21 0,0 0 15,-21 0-15,-21 0 0,-1 21 16,1-43-16,-21 22 0,-1 0 0,-21-21 16,22-1-16</inkml:trace>
  <inkml:trace contextRef="#ctx0" brushRef="#br1" timeOffset="55693.2">24828 10118 0,'0'0'15,"0"-21"-15,0-1 0,0 1 16,43 0-16,-22 0 16,0 0-16,21-22 0,1 22 0,-1-21 15,0 0-15,1-1 0,-1-20 16,0-1-16,1 1 0,-1-1 15,-21 1-15,0-1 0,22 1 0,-22-22 16,-21 0-16,21 1 0,-21-1 0,21 22 16,-21-22-16,0 0 0,0 1 15,0-1-15,-21 21 0,0-20 0,-21 20 16,-22-20-16,1 20 0,-1 1 16,-21-1-16,-20 1 0,-1 20 0,-21-20 15,21 42-15,-21-1 16,0 1-16,-21 21 0,0 0 0,-1 21 15,1 22-15,21 20 0,-21 1 16,0-1-16,21 22 0,-21 0 0,0-22 16,21 22-16,0-1 0,21 22 0,0-21 15,21 0-15,1-1 0,20-20 16,1 20-16,-1-20 0,43-1 0,-21-20 16,20 20-16,1-20 0,21-1 15,0 0-15,0-21 0,0 22 0,0-22 16,0 0-16,0 0 0,21 0 15,1-21-15,-1 0 0,0 0 16,-21-21 0</inkml:trace>
  <inkml:trace contextRef="#ctx0" brushRef="#br1" timeOffset="55969.05">22013 8890 0,'0'0'0,"-127"0"31,106 21-31,0 0 0,0 1 0,0-1 16,-1 21-16,1 0 0,0-20 0,0 20 15,0 0-15,21 1 0,0-22 0,-21 21 16,21-21-16,0 0 16,-22 1-16,22-1 0,0 0 0,0 0 15,0 0-15,22 0 0,20-21 16,-21 0-16,21 0 0,1 0 0,-1 0 15,22 0-15,-1 0 0,-21-21 0,22 21 16,21-21-16,-22 21 0,1-21 16,20 0-16,-20 0 0,-1-1 0,1 22 15,-22-21-15,0 21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8T04:43:44.1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 1418 0,'21'0'15,"-21"-21"1,0 0-16,21 21 16</inkml:trace>
  <inkml:trace contextRef="#ctx0" brushRef="#br0" timeOffset="740.1">1355 1080 0,'0'0'0,"0"-43"0,0 22 16,0 0-16,0-21 0,0 20 0,0-20 15,0 0-15,0 21 0,0-22 16,0 22-16,21 0 0,-21-21 15,21 20-15,-21 1 0,0 0 0,0 0 16,0 0-16,21 21 0,-21-21 16,0 42 15,0 0-31,0 0 16,0 21-16,21 1 0,-21 20 0,21 1 0,1 20 15,-22-20-15,0 21 16,0-22-16,0 22 0,0-22 15,0 22-15,0 0 0,0-1 0,0 1 16,-22 0-16,22-22 0,-21 22 16,0-22-16,0 1 0,21-22 0,0 0 15,-21 1-15,0-1 0,21 0 16,0-20-16,0-1 0,0 0 16,-22-21-16,22-21 31,-21 0-31,21-1 0,0-20 0,0 0 15,0-1-15,0-20 0,0 21 16,0-43-16</inkml:trace>
  <inkml:trace contextRef="#ctx0" brushRef="#br0" timeOffset="1128.86">1185 1016 0,'-21'-42'0,"42"84"0,-84-105 16,63 41-16,-21-20 0,-1 21 15,1-21-15,21 20 0,-21 1 0,21 0 16,0 0-16,0-21 16,0 20-16,0 1 0,21 0 0,0-21 15,1 21-15,20-1 0,0 1 16,22 0-16,-22 0 0,43 0 0,-22 0 16,22 21-16,0 0 0,-1 0 15,-20 0-15,20 21 0,-20 0 16,21 0-16,-43 21 0,21 1 0,-41-1 15,-1 22-15,-21-1 0,0 1 16,-21-1-16,-1 22 0,-20-22 16,-21 1-16,-1-1 0,1 1 0,-1-22 15,-21 0-15,22 1 0,-22-1 16,43 0-16,-22-20 0,1-1 16,42 0-16,-22 0 0,22-21 15,0 0-15,0 21 0,42-21 31,0-21-15,0 0-16,1 21 0,-1-21 0,21 21 16</inkml:trace>
  <inkml:trace contextRef="#ctx0" brushRef="#br0" timeOffset="2597.54">2455 1842 0,'0'0'0,"0"-22"15,0 1-15,0 0 0,0 0 16,0-21-16,0 20 0,-21 1 15,21-21-15,0 21 0,0-22 0,-21 22 16,21-21-16,-21 21 0,0 0 16,21-22-16,-22 22 0,1 21 15,0-21-15,0 0 16,0 21-16,-22 0 0,22 0 16,0 21-16,0 0 0,-21 0 0,20 0 15,1 22-15,0-22 0,0 21 16,0 1-16,-22 20 0,22-21 0,21 22 15,-21-22-15,0 1 0,21-1 16,-21 0-16,21 1 0,0-22 0,0 21 16,0-21-16,0 0 0,21 1 15,0-22-15,0 0 16,0 0-16,1 0 0,-1 0 0,0-22 16,0 22-16,0-21 15,0 0-15,22 0 0,-22-21 0,0 20 16,0-20-16,0 21 0,1-21 15,-1-1-15,0 1 0,0 0 0,0-1 16,-21 1-16,0 0 0,0 20 16,21 1-16,-21 0 0,0 0 0,0 63 47,0-21-47,-21 1 0,21 20 15,-21 0-15,21 1 0,0-1 16,0 0-16,-21 1 0,21-22 0,0 21 15,0 0-15,0-20 16,0-1-16,0 0 0,0 0 0,21 0 16,-21 0-16,21-21 0,0 0 15,22 0-15,-22 0 0,21 0 0,-21 0 16,22-21-16,-1 0 0,0 0 16,1 0-16,-22 0 0,21-22 0,1 22 15,-1-21-15,0-1 0,-21 1 16,22 0-16,-22-22 0,0 43 0,0-21 15,0-1-15,-21 22 0,0 0 16,0 0-16,0 0 0,-21 21 16,0 0-16,0 0 0,0 0 15,0 0-15,-22 21 0,22 0 16,0 0-16,21 0 16,0 22-16,0-22 0,0 0 15,0 0-15,21 0 0,-21 1 0,21-1 16,0 0-16,1 0 0,-1 0 15,0 22-15,-21-22 0,21 0 0,0 0 16,0 0-16,-21 0 0,0 1 16,22-1-16,-1 0 0,-21 0 15,0 0-15,21-21 0,0 21 16,0-21-16,0 0 0,1 0 16,-1 0-16,0 0 0,0 0 15,0 0-15,22-21 0,-22 0 16,21 0-16,-21 0 0,22 0 0,-22-1 15,21-20-15,-21 0 0,22-1 16,-22 1-16,21 0 0,-21-22 0,22 1 16,-22 20-16,21-20 0,0-43 15,-20 43-15,-1-1 0,-21-42 16,0 64-16,0 0 16,0 20-16,0-20 0,0 21 15,0 0-15,-21 21 16,-1 21-1,1 0-15,21 0 0,-21 22 16,0-1-16,0 21 0,21-20 16,-21-1-16,-1 22 0,1-22 0,0 21 15,21 1-15,-21-1 0,21 1 16,-21-1-16,21-20 0,0 20 0,0-20 16,0-1-16,0 0 0,21 1 15,0-22-15,0 21 0,0-21 0,22-21 16,-22 21-16,0-21 0,21 0 15,-20 0-15,20 0 0,0-21 0,-21 21 16,22-21-16,-1 0 0,-21 0 0,22-22 16,-22 22-16,0-21 15,21 21-15,-21-22 0,1 1 0,-1 0 16,0-1-16,-21 22 0,21-21 16,-21 21-16,0 0 0,21 21 0,-21-22 15,0 44 1,0-1-16,-21 0 0,21 0 15,-21 0-15,21 22 0,-21-22 16,21 21-16,0-21 0,0 0 0,0 22 16,0-22-16,0 0 0,0 0 15,0 0-15,21 1 0,0-22 0,0 0 16,-21 21-16,21-21 0,1 0 16,-1 0-16,0 0 0,21-21 15,-21 21-15,1-22 0,20 1 16,-21 0-16,0 0 0,22-21 0,-22 20 15,21-20-15</inkml:trace>
  <inkml:trace contextRef="#ctx0" brushRef="#br0" timeOffset="2792.43">4678 1228 0,'0'0'0,"-21"-21"0,-1 21 0,1 0 15,-21 0-15,21 0 0,0 0 16,-1 0-16,1 0 0,0 0 15,0 0-15,0 0 63,0 0-63,-1 0 0</inkml:trace>
  <inkml:trace contextRef="#ctx0" brushRef="#br0" timeOffset="2981.32">3492 1524 0,'0'0'0,"-42"21"0,21-21 0,0 0 15,0 0-15,42 0 32,0 0-32,0 0 0,0 0 15,22 0-15,-1 0 0,-21 0 0,21-21 16,1 21-16,-1 0 0,22-21 15,-22 21-15,0-21 0,22 0 0</inkml:trace>
  <inkml:trace contextRef="#ctx0" brushRef="#br0" timeOffset="3890.8">5313 1715 0,'0'0'0,"-21"0"0,-1 0 16,1 0-16,0 0 15,21-22-15,0 1 16,0 0-16,0 0 0,0 0 16,0 0-16,0-1 0,0 1 15,0 0-15,0 0 16,-21 0-16,0 21 0,0 0 15,-1 0-15,1 0 0,0 0 16,0 0-16,-21 0 0,20 21 16,-20 0-16,21 21 0,-21-20 0,20 20 15,-20 0-15,21 1 0,-21-1 16,20 0-16,1 1 0,0-1 0,0-21 16,21 21-16,-21 1 0,21-22 15,0 0-15,0 0 0,21 0 0,0 1 16,0-22-16,0 0 0,1 0 15,-1 0-15,21 0 0,-21 0 0,22 0 16,-1-22-16,-21 1 0,21 0 16,-20 0-16,20 0 0,-21 0 15,21-22-15,-20 22 0,-1-21 0,0-1 0,0 1 16,0 0-16,0-1 16,1 1-16,-22 0 0,0 21 0,0-1 15,0 1-15,0 0 0,0 42 31,0 0-15,-22 1-16,1-1 0,0 21 0,21 0 16,0 1-16,-21-1 0,21 0 15,-21 1-15,21-22 0,0 21 0,0 1 16,0-22-16,0 21 0,0-21 16,21 0-16,0 1 0,0-22 15,0 21-15,1-21 0,20 0 0,-21 0 16,21 0-16,1 0 0,-22-21 15,21-1-15,1 1 0,-1 21 0,0-42 16,22 21-16,-22-22 0,0 1 16,1 0-16,-1-1 0,22-20 0,-22-1 15,0 1-15,1-1 0,-1 1 16,-21-1-16,21 1 0,-20-1 0,20-20 16,-21 20-16,-21 22 0,21-22 15,-21 22-15,0 0 0,0 21 0,0-1 16,0 1-16,0 0 15,-21 21-15,0 21 0,0 0 16,0 22-16,-1-1 0,1 0 16,0 22-16,0-1 0,0 1 0,21-1 15,0 1-15,-21 21 0,21-22 16,0 1-16,0-1 0,0 1 0,0-1 16,0 1-16,0-22 0,21 0 0,0 1 15,0-1-15,-21-21 0,21 0 16,0 0-16,1-21 0,-1 0 0,0 0 15,21 0-15,-21 0 0,22 0 16,-22-21-16,21 21 0,1-42 0,-1 21 16,0-22-16,1 1 0,-1-21 15</inkml:trace>
  <inkml:trace contextRef="#ctx0" brushRef="#br0" timeOffset="4829.3">7874 804 0,'0'0'0,"0"-42"0,0 21 0,0-21 0,0 20 15,0-20-15,-21 0 0,21 21 16,0-1-16,-21-20 0,-1 21 0,22 0 15,-21 21-15,21-21 16,-21 21-16,21 21 16,-21 0-16,0 21 0,21 1 15,-21 20-15,-1 1 0,22 20 0,-21 1 16,0 0-16,0-1 0,0 1 16,-22 21-16,22-22 0,-21 1 0,21 0 15,-22-1-15,1 1 0,21-21 16,0-1-16,-22 1 0,22-1 0,0-21 15,21-20-15,-21 20 0,21-21 0,-21 0 16,0-21 0,-1 0-1,22-42-15,0 21 16,-21 0-16,0-22 0,21 1 0,-21 0 16,0-1-16,21-20 0,0 20 15,-21-20-15,21 21 0,-22-1 0,22 1 16,0 0-16,0-1 0,0 22 15,-21 0-15,21 0 0,0 42 16,0 0 0,0 0-16,0 22 0,21-1 0,-21 0 15,22 22-15,-1-22 0,0 22 0,0-22 16,0 21-16,0-20 0,1-1 16,-1-21-16,0 22 0,0-22 15,21 0-15,-20 0 0,20-21 16,-21 0-16,21 0 0,1 0 0,-1 0 15,0 0-15,1 0 0,20 0 16,-20-21-16,-1 0 0,0-22 0,1 22 16,-22 0-16,21-21 0,-21-1 15,22 1-15,-22 0 0,0-1 0,0 1 16,0 0-16,-21 21 0,0-22 0,0 22 16,0 0-16,0 0 0,0 42 31,-21 21-31,21-21 0,-21 22 15,0-22-15,0 21 0,-1 1 16,22-1-16,0-21 0,-21 21 16,21-20-16,0-1 0,0 21 0,0-21 15,0 0-15,0 1 0,21-22 32,1-22-17,-1-20-15,0 21 16</inkml:trace>
  <inkml:trace contextRef="#ctx0" brushRef="#br0" timeOffset="5000.29">8170 1270 0,'0'0'0,"0"-21"0,-21 21 16,0 0-16,0 0 0,21 21 31,0 0-31,0 0 0,0 1 15,0-1-15,21 0 16,0-21-16,0 21 0,0-21 0,1 21 16</inkml:trace>
  <inkml:trace contextRef="#ctx0" brushRef="#br0" timeOffset="5480.46">8530 1439 0,'0'22'31,"0"-1"-15,0 21-16,-21-21 0,21 0 16,-21 22-16,21-1 0,0-21 15,0 22-15,-21-1 0,21-21 0,-22 21 16,22-20-16,-21-1 0,21 21 16,-21-21-16,21 0 0,0 1 15,0-1-15,-21-21 0,0 0 16,21-21-1,0-1-15,0 1 16,0 0-16,0 0 0,0-21 16,21-1-16,0 1 0,0 0 0,0-22 15,22 22-15,-1-22 0,0 22 16,22-22-16,-1 22 0,1-21 0,-1 20 16,1 22-16,-1-21 0,1 21 15,-1 21-15,-20 0 0,-1 0 0,-21 0 16,22 21-16,-22 0 0,0 21 15,-21-21-15,0 22 0,0-1 0,0 0 16,0 1-16,0 20 0,0-20 0,-21-1 16,0 0-16,-1 1 0,22-1 15,-21 0-15,0-21 0,21 22 16,0-22-16,-21 0 0,21 0 16,-21-21-16,42 0 15,0-21 1,0 21-16,0-21 0,1-21 15,-1 20-15,21-20 0,0 0 0</inkml:trace>
  <inkml:trace contextRef="#ctx0" brushRef="#br0" timeOffset="6104.26">9906 847 0,'0'0'0,"21"-43"0,0 1 0,-21 21 0,0-21 15,0 63 1,0 0-16,0 21 15,0 22-15,-21-22 0,0 22 16,0-1-16,0 1 0,-1-1 0,1 1 16,0-1-16,0 1 0,-21-1 15,20-21-15,1 22 0,0-1 0,0-20 16,0-1-16,0 22 0,-1-43 16,1 21-16,0 0 0,21-20 0,-21-1 15,21 0-15,0 0 16,-21-21-1,21-21-15,0 0 16,0 0-16,0-22 0,21 1 16,0 0-16,0-1 0,22 1 0,-22 0 15,21-1-15,0-20 0,1 20 16,20 1-16,-20 21 0,-1-21 0,0 20 16,-21 1-16,22 0 0,-22 21 15,0 0-15,0 0 0,0 0 0,-21 21 16,0 0-16,0 1 0,0-1 15,-21 0-15,0-21 0,0 21 16,0 0-16,-22 0 0,22 1 0,-21-1 16,21 0-16,-22 0 15,22-21-15,-21 21 0,21-21 0,0 0 16,-1 21-16,1-21 0,0 0 16,0 0-16,21 22 31,0-1-16,0 0-15,0 0 0,0 0 16,0 22-16,21-22 0,-21 21 16,21-21-16,-21 0 0,21 22 0,1-22 15,-22 0-15,21 21 0,0-20 0,-21-1 16,21-21-16,0 21 0,22 0 16,-22-21-16,0 0 0,21 0 15,-21 0-15,22 0 0,-1 0 16,0 0-16,1-21 0,-22 21 0,21-21 15,1-22-15,-1 22 0,0 0 0</inkml:trace>
  <inkml:trace contextRef="#ctx0" brushRef="#br0" timeOffset="6392.1">10964 677 0,'0'0'0,"-21"-21"0,0 21 0,0 0 0,21-21 31,21 21-31,21 0 0,1 0 16,-1 0-16,0 0 0,22 0 16,-22 0-16,22 0 0,-1 0 0,-21 0 15,22 0-15,-1 0 0,-20 0 16,-1 0-16,0 0 0,1 0 0,-1 0 15,-21 0-15,0 0 0,1 0 16,-22 21-16,0 0 16,-22-21-16,1 0 15</inkml:trace>
  <inkml:trace contextRef="#ctx0" brushRef="#br0" timeOffset="6660.02">11366 677 0,'0'0'0,"-21"0"0,0 0 0,0 0 16,21 22-16,-21-1 0,0 0 0,-1 0 16,1 0-16,21 22 0,-21-1 0,0 21 15,0-20-15,21 20 0,-21 1 16,-1-1-16,1 1 0,21-1 16,-21 1-16,0-22 0,0 22 15,21-1-15,-21 1 0,21-22 0,-22 0 16,22 22-16,-21-43 0,21 21 0,0 1 15,0-22-15,0 0 0,0 0 16,0 0-16,43-21 31,-22 0-31,0-21 0,0 0 0,21 0 16,-20 0-16</inkml:trace>
  <inkml:trace contextRef="#ctx0" brushRef="#br0" timeOffset="7040.07">11409 1609 0,'21'0'31,"0"0"-15,0 0-16,0-21 0,1 21 0,-1 0 16,0-22-16,21 22 0,-21-21 0,1 21 15,20-21-15,-21 0 0,0 21 16,0-21-16,1 0 0,-22-1 0,0 1 15,0 0-15,0 0 0,0 0 16,-22 21 0,1 0-16,0 0 0,0 0 15,0 0-15,-22 21 0,22 21 16,0-21-16,-21 1 0,21 20 0,-1 0 16,22-21-16,-21 22 0,21-1 15,0-21-15,-21 22 0,21-1 0,0-21 16,0 0-16,0 0 0,0 1 0,21-1 15,0 0-15,1-21 0,-1 0 16,0 21-16,0-21 0,21 0 0,-20 0 16,20 0-16,-21 0 0,0-21 15,22 21-15,-22-21 0,21 0 0,-21-1 16,22 1-16,-22 0 0</inkml:trace>
  <inkml:trace contextRef="#ctx0" brushRef="#br0" timeOffset="7888.16">12128 1524 0,'0'0'16,"22"-21"-16,-1-21 0,0 20 0,0-20 15,0 21-15,0 0 0,1 0 0,-22-1 16,21 1-16,0 0 0,0 21 0,0 0 16,0-21-16,1 21 15,-1 0-15,0 0 0,0 21 0,-21 0 16,0 0-16,21 1 0,-21-1 16,0 0-16,0 21 0,0-21 0,0 22 15,0-1-15,0-21 0,0 22 16,-21-1-16,0-21 0,21 21 15,-21-20-15,0 20 0,-1-21 0,22 0 0,-21 0 16,21 1 0,0-44 15,0 1-31,21 0 0,-21 0 16,22 0-16,-1 0 0,0-22 0,21 22 15,-21-21-15,1 21 0,-1-22 16,0 1-16,0 0 0,21 20 0,-20-20 15,-1 21-15,0 0 0,-21 0 0,0-1 16,21 1-16,-21 42 31,0 1-31,0-1 16,-21 0-16,21 21 0,-21-21 0,0 22 16,-1-1-16,22 0 0,0 1 0,-21-1 15,0 0-15,21 1 0,0-1 16,0 0-16,0-20 0,0 20 0,0-21 15,0 0-15,0 0 0,0 1 16,21-1-16,0 0 0,1-21 0,-1 0 16,21 0-16,-21 0 0,0 0 0,1 0 15,20 0-15,-21 0 0,21-21 16,1 0-16,-1-1 0,43-20 16,-43 0-16,0-1 15,1 1-15,-1 0 0,0-1 0,1-20 16,-1-1-16,0 1 0,1-1 0,-1 1 15,-21-22-15,22 22 0,-22-22 16,0 0-16,0 22 0,0-22 0,0 22 16,-21-1-16,22 22 0,-22 0 15,0-1-15,0 22 0,0-21 0,0 21 16,-22 42 0,1 0-1,0 21-15,21 1 0,-21-1 16,0 21-16,0-20 0,21 41 15,-22-20-15,1-1 0,0 22 0,21-21 16,-21-1-16,0 1 0,21-1 16,0 1-16,0-1 0,0 1 0,-21-22 15,21 21-15,0-20 0,0-1 16,0 0-16,0 1 0,21-1 0,-21-21 16,21 0-16,-21 1 0,21-1 0,0-21 15,0 0-15,1 0 16,-1 0-16,21 0 0,-21 0 0,0 0 15,22-21-15,-22-1 0,0 1 0,21 0 16,-20 0-16,20-21 16,-21 20-16,21-20 0,-20 0 0,20-1 15</inkml:trace>
  <inkml:trace contextRef="#ctx0" brushRef="#br0" timeOffset="8148.11">13377 1185 0,'0'0'16,"-21"22"-16,0-22 0,21 21 0,0 0 15,21-21 1,0 0-16,22 0 0,-1 0 16,0 0-16,1 0 0,-1 0 15,0 0-15,1 0 0,-1-21 0,0 21 16,1-21-16,-1 21 0,0-22 15,1 22-15,-1 0 0,0-21 0,-21 0 16,22 21-16,-22 0 0,0 0 16,-21-21-16,-21 21 15,0 0-15</inkml:trace>
  <inkml:trace contextRef="#ctx0" brushRef="#br0" timeOffset="9368.73">1587 2731 0,'0'0'0,"-42"0"0,0 0 0,-1 0 16,22 0-16,-21-22 0,0 22 0,-1 0 15,22 0-15,-21 0 0,21 0 16,-1 0-16,1 0 0,42 0 47,1 22-47,-1-22 0,21 0 15,0 0-15,1 0 0,-1 0 16,0 0-16,22 21 0,-22-21 0,22 0 16,-1 0-16,1 0 0,-1 0 15,1 0-15,-1 0 0,22 0 0,0-21 16,-1 21-16,22 0 0,0 0 16,0-22-16,0 22 0,-1-21 0,1 21 15,-21 0-15,21 0 0,0 0 16,21-21-16,-22 21 0,22 0 0,-21 0 15,0 0-15,21 0 0,-21 0 16,21 0-16,-21 0 0,21 0 16,0 0-16,0 0 0,21 0 15,-21 0-15,0 0 0,0 0 0,21 0 16,-21 0-16,21 0 0,0 0 16,-21 0-16,22 0 0,-22 0 0,21 0 15,0 0-15,0 0 0,0 0 0,0 0 16,1 0-16,-1 0 0,0 0 15,0 0-15,0 0 0,0 0 0,1 0 16,-22 0-16,21 0 0,-21 0 16,21 0-16,-21 0 0,0 0 0,21 0 15,-21 0-15,0 0 0,0-21 16,0 21-16,0 0 0,0-21 0,0 21 16,0 0-16,0-21 0,0 21 15,0-22-15,-21 22 0,0-21 16,0 21-16,-1 0 0,-20-21 0,21 21 15,-21 0-15,20 0 0,-20 0 16,0-21-16,21 21 0,-22 0 0,1 0 16,-22-21-16,22 21 0,-21 0 15,20-21-15,-20 21 0,20 0 0,-20 0 16,-1-22-16,22 22 0,-21 0 0,-1 0 16,1-21-16,-1 21 0,1-21 15,-22 21-15,21 0 0,-20 0 16,-1-21-16,0 21 0,1 0 15,-1-21-15,0 21 0,1 0 0,-22 0 16,21-21-16,1 21 0,-22 0 16,0 0-16,21 0 0,-21 0 0,1 0 15,20 0-15,-21 0 0,0 0 16,0 0-16,1 0 16,-22-22-16,21 22 15,-21-21 16,0 0-15</inkml:trace>
  <inkml:trace contextRef="#ctx0" brushRef="#br0" timeOffset="13780.33">1905 3704 0,'0'0'0,"0"-21"0,0 0 16,-21 21-16,0-21 16,-1 21 15,1 21-31,21 0 15,0 0-15,0 0 0,0 22 0,-21-1 16,21 0-16,-21 22 0,21-1 16,-21 1-16,21-1 0,0 22 15,-21-21-15,-1 20 0,1-20 0,21-1 16,0 1-16,-21-1 0,21-20 16,0 20-16,-21 1 0,21-22 0,0 0 15,0 1-15,0-1 0,0-21 16,0 0-16,0 0 0,0 1 15,0-1-15,0-42 32,0-1-32,0 1 0,-21 0 0,21 0 15,-21-21-15,21-1 0,0 1 16</inkml:trace>
  <inkml:trace contextRef="#ctx0" brushRef="#br0" timeOffset="14148.12">1482 3979 0,'0'0'0,"-22"-42"0,22 21 0,-21-21 16,21 20-16,-21-20 0,21 21 0,0 0 15,0-22-15,0 22 16,21 0-16,22-21 0,-22 21 0,21-1 16,0 1-16,1 0 0,-1 21 15,22-21-15,-22 21 0,21 0 16,1 0-16,-22 0 0,22 21 0,-1 0 15,1 0-15,-22 22 0,0-22 16,1 21-16,-22 1 0,-21-1 0,0 21 16,0-20-16,-21 20 0,-22 1 15,1-22-15,0 22 0,-1-22 16,1 21-16,-21-20 0,20-1 16,1-21-16,0 22 0,-1-22 15,22 0-15,-21 0 0,21 0 0,-1 0 16,1-21-16,21 22 15,21-22 32,1 0-47</inkml:trace>
  <inkml:trace contextRef="#ctx0" brushRef="#br0" timeOffset="14748.29">2603 4741 0,'0'0'0,"43"0"0,-22 0 0,0 0 15,0 0-15,0 0 0,1 0 0,-1-21 16,-21 0-16,21 0 0,0 0 16,0 0-16,-21-1 0,0 1 0,0 0 15,0 0-15,0-21 0,0 20 16,0-20-16,0 21 0,-21 0 0,0-22 15,0 22-15,0 0 0,-22 21 16,1 0-16,0 0 0,-1 0 16,1 0-16,-22 21 0,1 0 0,21 22 15,-22-22-15,22 21 16,-22 1-16,22-1 0,21 0 0,-22 22 16,22-22-16,0 22 0,0-22 15,21 0-15,0 22 0,0-22 0,0-21 16,0 22-16,21-22 0,0 0 15,0 0-15,1 0 0,20-21 16,-21 0-16,21 0 0,43-21 16,-43 0-16,1 0 0,-1 0 15,0-1-15,22-20 0,21-43 16,-43 43-16,-21 0 0,21-1 16,-20 1-16,-1 0 0,21-22 15,-42 22-15,21 21 16,-21 0-16,-21 42 31,0 0-31,0 0 0,0 0 16,21 22-16,0-22 0,-22 21 15,22-21-15,0 22 0,0-1 0,0-21 16,0 21-16,0-20 0,0 20 16,22-21-16,-22 0 0,21 0 0,0 1 15,0-1-15,0-21 16,0 0-16,1 21 0,-1-21 0,0 0 0,0 0 15,0 0-15,0-21 16,-21 0-16,22-1 0,-1 22 0,-21-21 16</inkml:trace>
  <inkml:trace contextRef="#ctx0" brushRef="#br0" timeOffset="15116.08">3111 4636 0,'0'0'0,"0"-22"0,0 1 15,0 0-15,0 0 0,0-21 16,0 20-16,0 1 0,0 0 0,0 0 15,22 21-15,-1-21 0,0 0 16,0-1-16,0 22 0,0 0 0,1 0 16,20 0-16,-21 0 0,21 0 15,1 22-15,-22-1 0,21 0 16,1 21-16,-22-21 0,21 1 16,-21 20-16,0-21 0,1 21 0,-22-20 15,0 20-15,0 0 0,0-21 16,0 22-16,-22-1 0,1-21 0,0 0 15,0 1-15,0-1 0,0 0 16,-1 0-16,1-21 0,0 0 0,0 0 16,21-21-1,0 0-15,0 0 16,0-22-16,0 22 16,21 0-16,0-21 0,0 20 0,1-20 15,-1 21-15,21 0 0,-21-22 16,0 22-16,22 0 0,-1-21 0,0 21 15,-20-1-15,20-20 0,0 21 16,1 0-16,-1-22 0</inkml:trace>
  <inkml:trace contextRef="#ctx0" brushRef="#br0" timeOffset="15407.91">4445 3937 0,'0'0'0,"21"-21"0,-21 0 15,-21 21 16,0 21-31,0 0 0,21 21 16,-22 1-16,1-1 0,0 22 16,0-22-16,21 21 0,-21-20 0,0 20 15,21-20-15,0-1 0,-22 21 16,22-20-16,-21-1 0,21 0 0,-21 1 16,21-1-16,0 0 0,0-20 15,0 20-15,0 0 0,0-21 0,0 1 16,0-1-16,0 0 0,0 0 15,0 0-15,21-21 0,0 0 16,1 0 0,-1 0-16,0-21 0,21 0 0,-21 0 15,1 0-15,-1-22 0,0 22 16,0 0-16</inkml:trace>
  <inkml:trace contextRef="#ctx0" brushRef="#br0" timeOffset="15612.79">4000 4424 0,'22'0'31,"-1"0"-31,0 0 16,21 0-16,-21 0 0,22 0 15,-1 0-15,0 0 0,1 0 0,-1-21 16,0 21-16,1 0 0,-22-21 15,21 21-15,-21-22 0,1 22 0,20-21 16</inkml:trace>
  <inkml:trace contextRef="#ctx0" brushRef="#br0" timeOffset="16840.09">6223 4212 0,'-21'-21'0,"42"42"15,-63-63-15,42 21 0,-22 0 0,22-1 0,-21 1 16,21 0-16,-21 0 0,21 0 16,0 0-16,-21 21 15,0 0 1,0 0-16,21 21 0,-22 0 0,22 21 16,-21-21-16,0 22 0,21-1 15,0 22-15,-21-22 0,0 0 0,0 22 16,-1-22-16,22 22 0,-21-22 15,0 0-15,21 1 0,0-1 0,0 0 16,0 1-16,0-1 0,0-21 16,21 0-16,22 0 0,-22 1 0,0-1 15,21-21-15,1 0 0,-1 0 0,-21 0 16,21 0-16,1-21 0,-1-1 16,0 1-16,-20 0 0,20-21 15,0 21-15,-21-1 0,1-20 16,-1 21-16,0-21 0,-21-1 0,0 1 15,0 0-15,0-1 0,-21 1 16,0 0-16,-1-1 0,-20 1 0,21 0 16,-21-1-16,-1 1 0,1 21 15,21 0-15,-22-1 0,1 1 0,0 21 16,21 0-16,-1 0 0,1 0 16,0 0-16,21 21 0,0 1 15,21-1-15,0 0 16,1-21-16,20 21 0,0-21 0,1 0 15,20 0-15,1 0 0,-1 0 16,1 0-16,20 0 0,-20 0 16,20 0-16,1-21 0,-21 0 0,20 0 15,-20-1-15,-1 1 0,-20 0 16,20 0-16,-21 0 0,-20 0 0,-1-1 16,21-20-16,-42 21 0,21 0 15,-21 0-15,21-1 0,-21 1 0,0 0 16,0 0-16,0 0 15,-21 42 17,0 0-32,21 0 0,0 0 0,-21 22 15,0-1-15,0 0 0,21 22 16,0-1-16,-22 1 0,1-1 16,21 1-16,-21-1 0,21 1 0,0 21 15,-21-22-15,21 22 0,-21-1 16,0 1-16,21 21 0,-22-21 0,22-1 15,-21 22-15,0 0 0,0-21 0,21 42 16,-21-22-16,0 1 0,-1 0 16,22-21-16,0 21 0,0-1 0,-21 1 15,21 0-15,0 0 0,0-21 0,0 20 16,0-20-16,0 0 16,0-22-16,0 22 0,21-22 0,1 1 0,-22-1 15,0-20-15,0 20 0,21-42 16,-21 22-16,0-22 0,0 0 15,-21-21-15,-1 0 16,1 0-16,0 0 0,-21-21 0,-1 0 16,1-22-16,0 1 0,-1 0 15,-20-1-15,21 1 0,-1-21 0,1-1 16,0 1-16,-1-1 0,1-21 16,21-20-16,0 20 0,-1 0 0,1 1 15,0-22-15,21 21 0,0 0 16,0-20-16,0 20 0,0 0 0,21 1 15,0-1-15,1 0 0,20 1 0,-21 20 16,21-21-16,1 22 0,-1-1 16,0 1-16,1-1 0,-1 1 15,0 21-15,1-22 0,-1 22 0,0-1 16,1 22-16,-1-21 0,-21 21 16,0 0-16,1-1 0,-1 22 0,-21-21 15,0 0-15,0 0 16,21 21-16,-21-21 0</inkml:trace>
  <inkml:trace contextRef="#ctx0" brushRef="#br0" timeOffset="17299.83">9377 4170 0,'0'-21'0,"0"-22"31,0 22-31,0 0 15,0 0-15,0 0 16,21 21-16,-21 21 31,0 0-31,0 21 0,-21-20 16,21 20-16,-21 0 0,-1-21 16,1 22-16,0-1 0,21 0 0,-21 1 15,0-22-15,0 21 0,-1-21 0,22 1 16,0-1-16,-21 0 15,21 0-15,-21 0 0,21 0 0,0 1 16,21-22 15,0-22-31,1 22 16,-22-42-16,21 21 0,0 0 16,0-22-16</inkml:trace>
  <inkml:trace contextRef="#ctx0" brushRef="#br0" timeOffset="17708.59">9483 3704 0,'0'0'0,"-22"-21"0,1 0 15,0 0-15,0 21 0,0 0 0,-22 0 16,22 0-16,0 0 16,0 21-16,0 0 0,0-21 0,-1 21 15,1 0-15,21 22 0,-21-22 16,21 0-16,0 0 0,0 0 0,0 1 15,21-22-15,0 21 0,1 0 16,-1-21-16,21 0 0,-21 21 0,22-21 16,-22 0-16,21 0 0,-21 0 15,22-21-15,-1 21 0,0-21 16,1 0-16,-1-1 0,-21 1 0,0 0 16,0 0-16,1 0 0,-22 0 15,0-22-15,0 22 0,0 0 0,-22-21 16,-20 20-16,21 1 0,-21 0 15,20 0-15,-20 21 0,21 0 0,-21 0 16,20 0-16,-20 0 0,0 0 16,21 0-16,-1 21 0,-20 0 0,21 0 15,0 1-15,21 20 0,0-21 16,-21 0-16,21 22 0,0-22 0,0 0 16,0 21-16,21-21 0,0 1 15,0-1-15,0 0 0,22-21 0,-22 21 16,21-21-16</inkml:trace>
  <inkml:trace contextRef="#ctx0" brushRef="#br0" timeOffset="18105.36">10393 3662 0,'0'0'0,"21"-21"0,0 0 0,0-22 15,-21 22-15,0-21 0,21 21 0,-21-1 16,0 1-16,0 0 15,-21 42 1,0 0 0,21 1-16,-21-1 0,0 21 0,0 0 15,-1-20-15,1 20 0,0 21 16,-21-20-16,21-1 0,-1 22 16,1-1-16,0 1 0,-21-1 0,21 1 15,-1-1-15,22 1 0,-21-22 16,21 21-16,0-20 0,0-1 0,0-21 15,0 22-15,0-22 0,0 0 16,21 0-16,-21 0 0,22 0 0,-1-21 16,0 0-16,0 22 0,0-22 0,0 0 15,1 0-15,20 0 0,-21 0 16,0-22-16,22 22 0,-22-21 0,0 0 16,0 0-16,21 0 0,-20 0 15,-1-1-15,0 1 0,-21 0 16,21 0-16,-21-21 0,0 20 15,0-20-15,0 21 0,0-21 0</inkml:trace>
  <inkml:trace contextRef="#ctx0" brushRef="#br0" timeOffset="18328.24">9927 4085 0,'0'0'0,"0"21"0,21-21 31,0 0-31,1 0 0,-1 0 16,21 0-16,-21 0 0,22 0 16,-1 0-16,0 0 0,1 0 0,20 0 15,-21 0-15,1 0 0,-22-21 16,21 21-16,1 0 0,-22 0 0,21 0 16,-21 0-16,0 0 0,22-21 15,-22 21-15,0 0 0,0 0 0,0 0 16</inkml:trace>
  <inkml:trace contextRef="#ctx0" brushRef="#br0" timeOffset="18545.11">11705 4445 0,'0'0'0,"21"0"15,-42 0 32,0 0-31,0 0-16,0 0 16</inkml:trace>
  <inkml:trace contextRef="#ctx0" brushRef="#br0" timeOffset="19381.63">0 4614 0,'0'0'0,"63"0"94,22 0-94,0 0 0,-1 0 16,1 0-16,0 0 0,-1 0 15,-20 0-15,21 0 0,-1 0 0,-20 0 16,-1 0-16,-20 0 0,20 0 16,-42 0-16,22 0 0,-22 0 0,-42 0 31,-1 0-31,1 0 15,0 0-15,-21 0 0,21 0 0,-22 0 16,22 0-16,-21 0 0,-1 0 16,1 22-16</inkml:trace>
  <inkml:trace contextRef="#ctx0" brushRef="#br0" timeOffset="19683.46">0 4699 0,'0'-21'63,"42"21"-47,1 0-1,20 0-15,22 0 0,-22 0 16,1 0-16,-1-21 0,-20 21 0,20 0 15,-21 0-15,1 0 0,-1 0 16,-21 0-16,0 0 0,1 0 0,-1 0 16,0 0-16,0 0 15,-21-21 1,0-1 0</inkml:trace>
  <inkml:trace contextRef="#ctx0" brushRef="#br0" timeOffset="20129.21">825 4149 0,'0'0'0,"-21"0"15,0 0 1,0 0-16,21 21 15,0 0-15,0 0 0,0 0 16,0 1-16,0 20 0,21-21 16,-21 0-16,42 0 0,-20 1 15,-1-1-15,0 0 0,21 0 16,-21 0-16,22 0 0,-1-21 16,0 22-16,1-22 0,-22 0 0,21 0 15,1 21-15,-1-21 0,-21 0 16,0 0-16,0 0 0,-21 21 15,-21 0 1,0-21-16,0 21 16,-21 0-16,-1-21 0,22 22 0,-21-1 15,-1 21-15,1-21 0,21 22 16,-21-22-16,-1 21 0,1 0 16,21 1-16,-22-1 0,1 0 0,21 1 15,-21-22-15,20 21 16,-20-21-16,21 1 0,0-1 0,21 0 15,-21 0-15,21 0 0,0 0 16,-22-21-16</inkml:trace>
  <inkml:trace contextRef="#ctx0" brushRef="#br0" timeOffset="31931.86">1693 7408 0,'0'-21'15,"0"0"1,0 0-16,0 0 0,0 0 16,0-1-1,0 1-15,0 0 0,21 0 16,-21 0-16,0 0 0,22-1 16,-22 1-16,0 0 15,0 0-15,0 0 16,0 42 15,-22 21-31,1-21 16,0 22-16,0-1 0,21 0 0,-21 1 15,0-1-15,-1 0 0,-20 22 16,21-22-16,0 1 0,21 20 16,-21-21-16,-1 1 0,1-1 0,21 0 15,-21 1-15,21-1 0,0 0 16,0 1-16,0-22 0,0 21 0,0-21 15,0 1-15,0-1 0,0 0 16,21 0-16,0-21 0,1 0 16,-1 0-16,0 0 15,0 0-15,0 0 0,0-21 0,1 0 16,-1 0-16,0-1 0,0 1 16,0-21-16,0 21 0,1 0 0</inkml:trace>
  <inkml:trace contextRef="#ctx0" brushRef="#br0" timeOffset="32167.73">1249 7641 0,'0'0'0,"-21"0"0,-22 43 15,64-43 16,1 0-31,20 0 0,0 0 16,1-22-16,-1 1 0,0 21 0,22 0 16,-22-21-16,0 21 0,1 0 15,-1 0-15,0-21 0,-20 21 0,-1 0 16,0-21-16,0 21 0</inkml:trace>
  <inkml:trace contextRef="#ctx0" brushRef="#br0" timeOffset="32593.49">1926 7705 0,'0'0'0,"0"21"0,0 0 16,21-21 0,0 0-1,1 0-15,-1 0 16,0 0-16,0-21 0,0 21 0,0-21 15,1 21-15,-1-21 0,0-1 16,0 1-16,0 21 0,0-21 0,-21 0 16,0 0-16,0 0 15,0-1 1,-21 22-16,0 0 0,0 0 16,0 0-16,0 22 0,-1-1 0,1 0 15,0 0-15,0 0 0,0 0 16,0 1-16,-1-1 0,22 21 0,0-21 15,0 22-15,0-22 0,0 0 16,0 21-16,0-21 0,0 1 0,0 20 16,0-21-16,0 0 0,0 0 15,22-21-15,-22 22 0,21-1 0,0-21 16,21 0-16,-21 0 0,1 0 16,20 0-16,0 0 0,1-21 15,-1-1-15,0 1 0,1 21 16,-1-21-16,0 0 0,1 0 0,-22 0 15</inkml:trace>
  <inkml:trace contextRef="#ctx0" brushRef="#br0" timeOffset="33429.14">2603 7684 0,'0'0'0,"0"-22"0,0 1 16,0 0-16,0 0 0,0 0 0,0 0 16,22 21-16,-1-22 0,0 22 15,0-21-15,0 21 0,0 0 16,22 0-16,-22 0 0,0 0 15,0 21-15,0 1 0,1-1 16,-1 0-16,0 0 0,0 0 16,-21 22-16,0-22 0,0 0 0,0 21 15,0-21-15,0 1 0,-21-1 16,0 21-16,0-21 0,-1 0 0,1 22 16,0-22-16,-21 0 0,21 0 15,-1 0-15,1 1 16,21-44-1,21 1-15,1 0 16,-1 0-16,0 0 0,0 0 16,0-1-16,0-20 0,22 21 0,-22-21 15,0-1-15,0 22 16,0-21-16,22-1 0,-22 1 0,0 0 16,0-1-16,-21 1 0,21 21 0,1-21 15,-22 20-15,21 1 0,-21 42 31,0 1-15,-21-1-16,-1 21 0,1 0 0,21-20 16,-21 20-16,21 0 0,-21 1 15,21-1-15,0 0 0,-21 1 16,21-22-16,0 21 0,0 0 0,0 1 16,0-1-16,0-21 0,0 0 15,21 22-15,0-22 0,0 0 16,0-21-16,22 21 0,-22-21 0,21 0 15,-21 0-15,22 0 0,-1-21 16,0 21-16,22-21 0,-22 0 0,1 0 16,-1-22-16,0 22 0,1 0 0,20-21 15,-42-1-15,22 22 0,-1-21 16,-21-1-16,21 1 0,-20 0 0,-1-1 16,0-20-16,-21 21 0,0-22 15,21 1-15,-21 20 0,0-20 0,0 20 16,0 1-16,0 0 0,0 21 15,0-22-15,0 22 0,0 42 32,-21 0-32,0 22 0,0-1 15,21 22-15,-22-22 0,1 21 0,0 1 16,0-1-16,0 1 0,21-22 16,-21 22-16,-1-1 0,22-20 0,0-1 15,0 21-15,0-20 0,0-1 16,0-21-16,0 22 0,0-22 0,0 0 15,22 0-15,-1 0 0,0-21 16,0 0-16,0 0 0,22 0 0,-22 0 16,0-21-16,0 21 0,21-21 0,-20-21 15,-1 20-15,0 1 0,0-21 16,0 21-16,0-22 0,1 22 16,-22-21-16,0 0 0</inkml:trace>
  <inkml:trace contextRef="#ctx0" brushRef="#br0" timeOffset="33625.26">3704 7578 0,'0'0'0,"0"21"0,-21 0 0,21 0 16,0 0 0,21-21-16,0 0 0,22 0 15,-22 0-15,21 0 16,0 0-16,1 0 0,20 0 0,-20 0 15,20-21-15,-21 21 0,22-21 16,-1 0-16,1 21 0,-1-21 0,1 0 16</inkml:trace>
  <inkml:trace contextRef="#ctx0" brushRef="#br0" timeOffset="33916.33">5397 7451 0,'0'21'31,"-21"0"-31,21 0 0,-21 0 16,21 1-16,-21-1 0,21 21 16,0-21-16,-21 22 0,21-22 0,-21 0 15,21 21-15,-22-21 0,22 1 0,0 20 16,0-21-16,-21 0 0,21 0 15,0 1-15,0-1 0,0 0 16,0 0-16,21-21 16,1 0-16,-1 0 15,0-21-15,21 0 0,-21 0 16,22-1-16,-1 1 0</inkml:trace>
  <inkml:trace contextRef="#ctx0" brushRef="#br0" timeOffset="34276.47">6075 7493 0,'0'0'0,"0"-21"0,0 0 16,-21 21 0,-22 0-1,22 0-15,0 21 0,-21 0 16,20-21-16,-20 21 0,21 0 0,-21 1 16,20-1-16,1 0 0,21 0 0,0 0 15,0 0-15,0 1 16,0-1-16,21 0 15,22-21-15,-22 0 0,21 0 16,-21 21-16,22-21 0,-1 21 0,-21-21 16,22 0-16,-22 21 0,0-21 0,21 0 15,-21 22-15,1-22 0,-22 21 16,0 0 0,-22-21-16,1 0 15,0 0-15,-21 21 0,-1-21 16,1 0-16,0 0 0,-1 0 0,1 0 15,21 21-15,-21-21 0,-1 0 16,22 0-16,0 0 0,0 0 16,0 0-16,-1 0 0,1-21 15,21 0-15,0 0 0</inkml:trace>
  <inkml:trace contextRef="#ctx0" brushRef="#br0" timeOffset="34463.51">5313 7154 0,'0'0'0,"-21"0"0,-1 0 0,1 0 15,0 0 1,0 0 0,21 22-16,0-1 15,0 0-15</inkml:trace>
  <inkml:trace contextRef="#ctx0" brushRef="#br0" timeOffset="35100.35">7937 7430 0,'0'0'0,"-42"-22"0,21 1 0,0-21 16,0 21-16,-1-22 0,22 1 15,0 0-15,0 21 0,0-22 16,0 1-16,0 21 0,22 0 0,-1-22 16,21 22-16,-21 0 0,22 21 15,-1-21-15,0 21 0,1 0 0,-1 0 16,0 0-16,-21 21 0,22 0 16,-1 0-16,-21 22 0,0-1 0,1 21 15,-1-20-15,0 20 0,-21 1 0,21-1 16,-21 1-16,0-1 0,0 1 15,0-22-15,0 0 0,0 22 0,-21-22 16,21-21-16,-21 22 0,21-22 16,0 0-16,0 0 0,0 0 0,0 1 15,0-44 1,0 1 0,0 0-16,21 0 0,0 0 0,-21 0 15,21-22-15,0 1 0,1 0 16,-1-1-16,21 1 0,-21-22 0,0 1 15,22-1-15,-22 1 0,0-22 0,21 22 16,-20 20-16,20-20 0,-21 21 16,0-1-16,0 22 0,1-21 0,-1 21 15,-21-1-15,21 22 0,-21 22 32,0-1-32,0 0 15,0 0-15,0 21 0,0-20 16,0 20-16,0 0 0,0 1 0,0-1 15,0 0-15</inkml:trace>
  <inkml:trace contextRef="#ctx0" brushRef="#br0" timeOffset="35769.97">9017 7684 0,'0'21'0,"0"-42"0,21 42 0,0-21 16,0 0-16,1 0 0,-1 0 15,0 0-15,0-21 0,0-1 0,0 1 16,22 0-16,-22 0 0,0 0 0,0 0 15,0-22-15,1 22 16,-22-21-16,0 21 0,0-1 0,0 1 16,0 0-16,0 0 0,-22 21 15,-20 0-15,21 0 0,-21 0 16,20 21-16,-20 0 0,0 0 0,-1 1 16,1 20-16,21 0 0,-21-21 15,20 22-15,1-22 0,0 21 0,21-21 16,0 1-16,0 20 0,0-21 15,21 0-15,0 0 0,1 1 0,20-22 16,0 21-16,-21-21 0,22 0 0,-1 21 16,0-21-16,1 0 0,-1 0 15,0 0-15,-20 0 0,20-21 16,-21 21-16,21-21 0,-20-1 0,20 22 16,-21-21-16,0-21 0,0 21 15,1 0-15,-1-1 0,-21-20 0,0 0 16,21 21-16,0-22 0,0 22 15,-21-21-15,21-1 0,-21 22 0,22 0 16,-1 0-16,-21 0 0,21 0 16,0 21-16,0 0 0,0-22 0,1 22 15,-1 0-15,0 0 0,0 0 0,0 22 16,0-1-16,1 0 0,-1 21 16,0-21-16,0 22 0,0-22 15,0 21-15,1 1 0,-22-22 0,0 21 16,0-21-16,0 22 0,0-22 15,0 0-15,0 0 0,0 0 0,0 0 16,0 1-16,-22-22 31,22-22-15,0 1-16,0 0 0,0 0 16,0 0-16,0 0 0,22-1 0,-1-20 15,-21 21-15,21-21 0,0-1 16,0 22-16,0-21 0,1-1 15,-1 22-15,0-21 0,21 21 0,-21 0 16,22-1-16,-22 1 0,0 0 16,21 0-16,-20 21 0,-1-21 0,21 21 15,-21 0-15</inkml:trace>
  <inkml:trace contextRef="#ctx0" brushRef="#br0" timeOffset="36364.78">10710 7197 0,'0'0'0,"0"21"0,0 0 0,0 0 0,0 0 15,0 1-15,-21 20 0,0-21 16,21 21-16,-21-20 0,0 20 0,-1 0 15,1-21-15,21 22 0,0-22 16,-21 21-16,21-21 0,0 1 16,0 20-16,0-21 0,0 0 0,0 0 15,21 1-15,0-22 16,1 0-16,-1 0 0,21 0 0,-21 0 16,22 0-16,-1 0 0,0 0 0,1 0 15,-1-22-15,0 1 0,1 0 16,-1 0-16,-21 0 0,21 0 0,-20-1 15,20 1-15,-21-21 0,0 21 0,0-22 16,-21 1-16,22 21 0,-1-21 16,-21 20-16,21-20 0,-21 21 0,0 0 15,0 42 17,0 21-32,-21-21 0,0 22 15,21-1-15,-22 0 0,1 1 16,21-1-16,-21 0 0,0 1 0,0-1 15,21 22-15,-21-1 0,-1 1 0,1-1 16,0 1-16,0-1 0,0 22 16,-22-22-16,22 22 0,0-22 0,0 22 15,0 0-15,21-22 0,-21 22 0,21 0 16,-22-1-16,22 1 0,0 0 16,0-22-16,0 22 0,0-22 0,-21 1 15,21-1-15,0 1 0,0-1 0,-21-20 16,21 20-16,-21-21 0,0-20 15,0 20-15,-1-21 0,1 0 16,-21 0-16,21 1 0,-22-22 0,1 0 16,0 0-16,-1 0 0,-20-22 0,21 1 15,-22 0-15,22 0 0,-22-21 0,1-1 16,20 1-16,1 0 0,0-1 16,-1 1-16,22-22 0,0 22 0,0 0 15,21-1-15,0 1 0,0-21 0,0 20 16,0 1-16,0-22 0,21 22 15,21-21-15,-20 20 0,20-20 0,0-1 16,1 22-16</inkml:trace>
  <inkml:trace contextRef="#ctx0" brushRef="#br0" timeOffset="37041.03">13504 6435 0,'0'0'0,"-21"-43"0,0 22 0,21 0 0,-21 0 16,0 21-16,-1 0 0,1 0 15,0 0-15,0 21 0,0 0 16,21 22-16,0-1 0,-21 21 16,21-20-16,-22 20 0,22 1 0,0-1 15,0 1-15,-21-1 0,21 1 16,-21-1-16,21 1 0,-21-1 0,21 1 16,0-1-16,0-20 0,0 20 0,0-21 15,0 1-15,0-1 0,0-21 16,0 0-16,0 1 0,0-1 0,0-42 47,0-1-47,0 1 0,0 0 15,0-21-15,0 21 0,0-22 16,0 1-16,0 0 0,0-1 0,21 1 16,0 0-16,0-1 0,1 22 15,20-21-15,-21 21 0,21-1 0,1 1 16,-1 0-16,0 0 0,1 21 0,-1 0 15,22 0-15,-22 0 0,-21 0 16,21 21-16,1 0 0,-22 0 0,21 22 16,-21-22-16,-21 21 0,0 1 15,0-1-15,0-21 0,0 21 16,-21 1-16,0-22 0,0 21 0,-21-21 16,-1 1-16,1-1 0,0 0 15,-1 0-15,1 0 0,0-21 0,-1 0 16,1 0-16,0 0 0,20 0 15,1 0-15,0 0 0,0 0 0,21-21 32,21 21-32,0-21 0,0 0 15,22 0-15,-1 21 0,0-43 0,1 22 16,-22 0-16,21 0 0</inkml:trace>
  <inkml:trace contextRef="#ctx0" brushRef="#br0" timeOffset="37276.44">14182 6985 0,'0'0'0,"21"-21"0,0 0 0,0 0 16,0 21-16,-21 21 31,0 0-31,0 21 16,0-21-16,-21 22 0,21-22 16,0 21-16,0 1 0,-21-1 0,0-21 15,21 21-15,-21 1 0,21-22 0,0 0 16,0 21-16,-22-20 0,22-1 15,0 0-15,22-42 32,-1 0-32,-21-1 15,21 1-15,0 0 0,0-21 0</inkml:trace>
  <inkml:trace contextRef="#ctx0" brushRef="#br0" timeOffset="37604.12">14351 6604 0,'0'0'0,"-21"0"0,0 0 15,21 21-15,0 0 16,21 1 0,0-22-16,0 0 0,0 0 15,0 0-15,22 0 0,-22 0 0,0 0 16,0 0-16,0 0 0,1-22 0,-22 1 15,21 0-15,-21 0 0,0 0 16,0 0-16,0-1 0,-43 1 16,22 0-16,0 21 0,-21 0 15,21 0-15,-22 0 0,1 21 0,0 0 16,-1 1-16,22-1 0,-21 0 16,21 0-16,-1 0 0,1 22 0,21-22 15,-21 21-15,21-21 16,0 22-16,0-22 0,42 21 0,-20-21 15,-1 0-15,21 22 0,0-22 0</inkml:trace>
  <inkml:trace contextRef="#ctx0" brushRef="#br0" timeOffset="38509.11">15473 7133 0,'0'0'0,"21"-21"16,0 0-16,0 0 0,0 0 0,-21-1 15,0 1-15,0 0 0,0 0 16,0 0-16,0 0 0,-21 21 16,0 0-16,0-22 0,0 22 15,-22 0-15,22 0 0,-21 22 0,0-1 16,-1 0-16,1 0 0,0 0 16,20 22-16,-20-22 0,0 21 0,21 0 15,-22 1-15,22-1 0,0 0 0,21 1 16,0-1-16,0-21 0,0 22 15,0-22-15,0 0 0,0 0 0,21 0 16,0 0-16,0-21 16,22 0-16,-1 0 0,0 0 0,1 0 15,-1 0-15,0-21 0,22 0 0,-22 0 16,1 0-16,-1-22 0,0 22 16,1-21-16,-1 0 0,0-1 0,-21 22 15,22-21-15,-22-1 0,0 22 16,0-21-16,0 21 0,-21 0 0,0-1 15,22 22-15,-22-21 0,0 0 16,0 42 0,-22 0-16,22 22 15,-21-1-15,0 0 0,0 1 16,0 20-16,0 1 0,-1-1 16,1 1-16,0-1 0,0 22 0,0-22 15,0 22-15,-1 0 0,1 21 16,0-22-16,0 22 0,0-21 0,0 21 15,-1-1-15,1 1 0,0 0 16,0 0-16,21 21 0,-21-21 0,21 0 16,-21-1-16,21 22 0,-22-21 0,22 21 15,0-21-15,0 0 0,-21 0 16,21 0-16,-21-1 0,0-20 0,21 21 16,-21-21-16,0 20 0,21-41 0,-22 21 15,1-22-15,21 1 0,-21-22 0,0 0 16,21 1-16,-21-22 0,0 0 15,21 0-15,-22-21 0,1 0 16,0 0-16,0-21 0,21 0 16,-21-22-16,0 22 0,21-21 15,-22-22-15,1 1 0,0-1 0,0 1 16,0-22-16,0 22 0,-22-22 0,22 0 16,0-20-16,0 20 0,0-21 15,-1 0-15,1 0 0,0 1 0,0-1 16,21 0-16,0 0 0,0 0 0,0 0 15,0 1-15,0 20 0,0-21 16,21 21-16,0 1 0,0-1 0,1 0 16,-1 1-16,0-1 0,0 0 15,21 1-15,1 20 0,-22 1 16,21-1-16,1 22 0,20-22 0,-21 22 16,22 0-16,-22-1 0,22 22 15,-22 0-15,22-21 0,-22 21 0,0-1 16,-21 22-16,22-21 0,-22 0 15,0 21-15,0 0 0,-63 0 32,21 21-32</inkml:trace>
  <inkml:trace contextRef="#ctx0" brushRef="#br0" timeOffset="39436.1">2815 8742 0,'0'0'0,"-106"0"0,0 0 15,22 0-15,-22-21 0,21 21 16,1 0-16,-1 0 0,0 0 0,1 0 16,-1 0-16,0 0 0,22 0 15,-22 0-15,0 0 0,22 0 16,-22 0-16,43 0 0,-22 0 0,22 21 16,0-21-16,21 0 0,-1 0 15,1 0-15,64 0 16,-1 0-1,0 0-15,22 0 0,-1 0 0,43 0 16,-21 0-16,21 0 0,-1-21 16,22 21-16,22 0 0,-1-21 0,21 21 15,22 0-15,-22-22 0,43 22 16,-22 0-16,22-21 0,21 21 0,-1 0 16,1-21-16,0 0 0,21 21 15,0 0-15,0-21 0,0 21 0,21 0 16,0-21-16,1 21 0,-1 0 0,21 0 15,0-22-15,1 22 0,-1-21 16,0 21-16,22 0 0,-22-21 16,22 21-16,-1-21 0,-20 21 15,20-21-15,1 21 0,-1-21 0,-21 21 16,22-22-16,-22 22 0,1-21 0,-22 21 16,21-21-16,-21 21 0,0-21 15,-21 21-15,0 0 0,0-21 0,-21 21 16,0-21-16,-42 21 0,20-22 15,-41 22-15,20 0 0,-42-21 0,0 21 16,1 0-16,-44 0 0,-20 0 16,0-21-16,-22 21 0,-20 0 0,-22 0 15,0 0-15,-42 0 16,-22 0-16,1 0 16,-21 0-16,-22 0 0,0 21 0,1-21 15</inkml:trace>
  <inkml:trace contextRef="#ctx0" brushRef="#br0" timeOffset="40027.76">2730 9610 0,'0'0'0,"0"-21"16,-21-1-16,21 1 15,-21 21-15,21 21 32,-21 1-32,21-1 0,-21 0 0,21 0 15,-21 0-15,21 0 0,0 1 16,0 20-16,-22-21 0,22 0 0,-21 0 15,21 1-15,0-1 0,0 0 16,0 0-16,0 0 0,21-21 31,1 0-31,-1 0 0,0-21 0</inkml:trace>
  <inkml:trace contextRef="#ctx0" brushRef="#br0" timeOffset="40200.67">3006 9631 0,'0'0'0,"0"-21"0,0 0 15,0-1-15,0 44 32,-22-1-17,22 21-15,-21-21 0,21 0 16,0 22-16,-21-22 0,21 0 0,0 21 16,0-20-16,0-1 0,0 0 15,21 0-15,0 0 0,1-21 0</inkml:trace>
  <inkml:trace contextRef="#ctx0" brushRef="#br0" timeOffset="40732.36">4868 10181 0,'0'0'0,"-63"0"0,20 0 0,-20 0 0,21 0 15,-1 0-15,1 0 0,0 0 0,20 0 16,1 0-16,0 0 0,42 0 31,0 0-31,22 21 0,-1-21 0,22 0 16,-1 0-16,22 0 0,21 0 15,21 0-15,0 0 0,42 0 0,0 0 16,43 0-16,0 0 0,20-21 16,22 21-16,0-21 0,22 21 15,-1-21-15,21 21 0,0-21 0,22 21 16,-1-21-16,1 21 0,-1-22 15,1 22-15,-1-21 0,22 21 0,-21-21 16,-22 21-16,0-21 0,1 21 0,-22-21 16,-21 21-16,0-21 0,-21-1 15,-1 22-15,1-21 0,-42 0 0,-1 21 16,-20-21-16,-22 21 0,-21-21 16,-21 0-16,-1 21 0,-41 0 0,-1-22 15,-41 22-15,-1 0 0,-21-21 0,-21 21 16,-1 0-16,-20 0 15,0 0-15,-22 0 0,-20 0 16</inkml:trace>
  <inkml:trace contextRef="#ctx0" brushRef="#br0" timeOffset="41300.56">5546 11345 0,'0'0'0,"-22"0"0,1 0 0,0 0 16,0 0 0,42 0-1,0 0-15,0 22 0,22-22 16,20 0-16,-20 0 0,41 0 16,1 0-16,0 0 0,42 0 15,-22 0-15,44 0 0,20-22 0,21 22 16,22-21-16,0 21 0,21-21 15,21 0-15,0 0 0,21 21 0,21-21 16,-21-1-16,22 1 0,20 21 16,-21-21-16,22 0 0,-1 21 0,1-21 15,-22 0-15,1 21 0,20-22 16,-42 22-16,0 0 0,1-21 0,-22 21 16,0 0-16,-22 0 0,-41-21 0,-1 21 15,-20 0-15,-22 0 0,-42 0 16,0-21-16,-22 21 0,-20 0 0,-22 0 15,-21 0-15,-21-21 0,-42 21 16,21 0-16,-22 0 16,-20 0-16,21 0 0,-43 0 0,0 0 15,-21 0-15,1 0 0,-44 21 0,22-21 16,-21 21-16,-21 0 0,-22 0 16,-20 1-16</inkml:trace>
  <inkml:trace contextRef="#ctx0" brushRef="#br0" timeOffset="41752.31">6371 12150 0,'0'0'0,"-148"42"0,21-21 16,21 22-16,0-22 0,22 0 15,20 0-15,1 0 0,20 0 0,1 1 16,21-1-16,21 0 0,21-21 15,21 21-15,22-21 16,-1 0-16,22 0 0,0 0 0,20 0 16,1 0-16,21 0 0,21 0 15,22 0-15,-22 0 0,42 0 0,1 0 16,21 0-16,-1 0 0,22-21 16,21 0-16,0 21 0,0 0 15,21-21-15,0 21 0,1 0 0,20-22 16,-21 22-16,21 0 0,-20-21 15,20 21-15,-21-21 0,0 21 0,-21 0 16,0-21-16,0 21 0,-21 0 0,-21-21 16,-1 21-16,-20 0 0,-22-21 15,-21 21-15,-21-22 0,0 22 0,-42 0 16,-21-21-16,-22 21 0,0 0 16,-42-21-16,-21 21 0,0 0 15,-21 0-15,-1 0 0,-20 0 0,-22 0 16,-21 0-16,0 0 0,-21 0 15,0 0-15,-21 21 0,-21-21 16,-22 21-16,1 1 0,-22-22 0,-42 21 16</inkml:trace>
  <inkml:trace contextRef="#ctx0" brushRef="#br0" timeOffset="42136.09">4784 13504 0,'0'0'0,"-106"43"0,0-1 16,42-21-16,22 22 0,0-22 0,84 0 15,0 0-15,43-21 16,0 0-16,21 0 0,21 0 16,21 0-16,21 0 0,22-21 0,-1 0 15,43 0-15,21-1 0,0 22 0,21-21 16,0 0-16,22 0 0,-1 0 15,0 0-15,22 21 0,-1-22 0,1 1 16,-1 21-16,1 0 0,-1-21 16,22 21-16,-22 0 0,1 0 0,-1 0 15,-20 0-15,20 0 0,-42 0 16,1 0-16,-1 0 0,-21 0 0,0 0 16,-43 21-16,1-21 0,-21 21 15,-22-21-15,-21 22 0,0-22 16,-42 21-16,-21-21 0,-22 21 0,-20-21 15,-22 21-15,-42 0 16,-22-21-16,1 0 0,-43 21 0,1-21 16,-1 0-16,-21 22 0,-21-22 0</inkml:trace>
  <inkml:trace contextRef="#ctx0" brushRef="#br0" timeOffset="42568.42">5080 14838 0,'0'0'0,"-85"0"0,22 21 16,20 0-16,22 0 0,64-21 15,-1 22-15,0-22 16,43 0-16,0 0 0,20 0 0,22 0 15,22 0-15,20 0 0,0-22 16,43 1-16,0 21 0,20-21 0,1 0 16,21 21-16,21-21 0,1 0 15,20 21-15,0-22 0,22 1 16,-1 21-16,22-21 0,-22 0 0,22 21 16,0-21-16,-1 0 0,-20 21 15,21-22-15,-22 22 0,1 0 0,-1-21 16,-21 21-16,1 0 0,-22 0 0,-21-21 15,-21 21-15,0 0 0,-22 0 16,-20 0-16,-43 0 0,0 0 0,-42-21 16,0 21-16,-22 0 0,-41 0 15,-1-21-15,0 21 0,-20 0 0,-22-21 16,0-1 0,0 1-16,0 0 15,0 0-15</inkml:trace>
  <inkml:trace contextRef="#ctx0" brushRef="#br0" timeOffset="43069.59">17081 13843 0,'0'0'0,"-21"0"16,0 0 0,0 0-16,0 0 15,21 21 16,0-42 32,0 0-63,0 0 16,21 0-16,-21-1 15,21 1-15,0 0 16,-21 42 15,0 0-31,0 1 16,0-1-16,0 0 0,0 21 15,-21-21-15,0 1 0,21-1 0,0 0 16,-21 0-16,21 0 0,-21 0 16,21 1-16,0-1 15</inkml:trace>
  <inkml:trace contextRef="#ctx0" brushRef="#br0" timeOffset="43451.88">17441 13695 0,'0'0'0,"0"-21"16,-21 21 31,21 21-47,0-42 47,0 0-32,0-1-15,0 1 16,21 21-16,0 0 15,1 0-15,-1 0 16,0 0-16,0 0 16,0 21-16,-21 1 0,0-1 15,0 0-15,0 0 0,0 0 16,0 22-16,0-22 0,-21 0 0,0 0 16,-21 21-16,20-20 0,-20-1 15,0 0-15,-1 0 0,1 0 0,0 0 16</inkml:trace>
  <inkml:trace contextRef="#ctx0" brushRef="#br0" timeOffset="74780.14">1333 6541 0,'-21'0'0,"21"-22"0,0 1 16,0 0-1,0 0-15,0 0 0,0 0 16,0-1-16,0 1 0,0 0 16,0 0-16,0 0 15,21 0-15,-21-1 0,0 1 0,0 0 16,22 0-16,-22 0 0,0 0 16,0 42 15,-22 21-16,1-21-15,0 0 16,21 22-16,-21-1 0,0 0 16,0 22-16,-1-22 0,-20 22 0,21-22 15,0 22-15,0-22 0,-22 0 16,22 1-16,0-1 0,0 0 0,0 1 16,-1-22-16,1 21 0,0-21 15,21 0-15,0 1 16,-21-22-16,0 0 15,21-22 1,0 1-16,0-21 0,0 21 16,0-22-16,0 22 0,21-21 15,-21 0-15,21-1 0,-21 1 16,0 0-16,0-1 0,21 22 16,-21 0-16,0 0 0,21 0 0,-21-1 15,22 22 1,-1 22-16,-21-1 0,21 0 15,0 21-15,-21-21 0,21 22 0,-21-22 16,21 0-16,1 21 0,-22-20 16,21-1-16,0 21 0,0-21 0,0-21 15,0 21-15,1 1 0,-1-22 16,0 0-16,0 0 0,21 0 16,-20 0-16,20 0 0,-21 0 0,21 0 15,-20-22-15,20 1 16,-21 0-16,0 0 0,22 0 0,-22 0 15,0-22-15,-21 22 0,21-21 16,-21 21-16,21-1 0,-21 1 0,0 0 16,0 0-16,0 0 0,0 42 31,0 0-31,0 0 0,0 0 16,0 1-16,0-1 0,0 0 0,0 0 15,0 0-15,0 0 0,0 1 16,0-1-16,0 0 15,0 0-15,0-42 47,0 0-47,0 0 16</inkml:trace>
  <inkml:trace contextRef="#ctx0" brushRef="#br0" timeOffset="74960.03">1799 6308 0,'0'0'0,"0"-21"0,-21 21 47,21 21-31,0 0 0,0 0-16,0 0 15,21-21-15,0 21 16,0-21-16</inkml:trace>
  <inkml:trace contextRef="#ctx0" brushRef="#br0" timeOffset="75431.78">2095 6392 0,'0'43'15,"0"-22"-15,0 0 16,0 0-16,0 0 0,0 1 15,0-1-15,0 0 0,-21 21 0,21-21 16,0 1-16,-21-1 0,21 0 16,0 0-16,0 0 0,0 0 15,0 1 1,-21-22-16,21-22 31,0 1-31,0 0 16,0-21-16,21 21 15,-21-22-15,21 22 0,0-21 0,1-1 16,-1 1-16,21 0 0,-21 21 16,0-22-16,22 22 0,-1 0 0,-21 0 15,22 21-15,-22 0 0,21 0 16,-21 0-16,22 0 0,-22 0 0,0 21 16,0 0-16,-21 21 0,0-20 15,0 20-15,0-21 0,0 21 0,0-20 16,0 20-16,0-21 0,0 21 15,0-20-15,-21-1 0,0 0 0,21 0 16,-21 0-16,21 0 0,0 1 16,0-1-16,0-42 31,0-1-15,21 22-16,0-42 0,21 21 0</inkml:trace>
  <inkml:trace contextRef="#ctx0" brushRef="#br0" timeOffset="76056.42">3090 6011 0,'0'0'32,"0"22"-32,0-1 15,0 21-15,0-21 0,0 0 16,0 1-16,0 20 0,-21-21 15,21 21-15,-21 1 0,21-1 0,-21 0 16,21 1-16,0-1 0,0-21 16,-21 22-16,21-22 0,-22 21 0,22-21 15,-21 0-15,21 1 0,0-1 16,0 0-16,0 0 16,0-42-1,0 0 1,0 0-16,0-1 0,0 1 0,21 0 15,-21-21-15,22-1 16,-1 22-16,0-21 0,-21 0 0,21-1 16,0 22-16,0 0 0,1-21 15,-1 20-15,0 22 0,0-21 0,0 0 16,0 21-16,1 0 0,-1 0 16,-21 21-1,0 0 1,-21 1-16,-1-1 15,1-21-15,0 21 0,0 0 16,0 0-16,0 0 0,-1-21 16,1 22-16,0-22 15,0 0 1,21 21-16,0 0 16,0 0-1,21 0-15,0-21 0,0 21 16,-21 1-16,22-1 0,-1 0 15,0 0-15,0 0 0,0 0 16,0-21-16,1 0 16,-1 22-16,0-22 0,0 0 15,0 0 1,0 0 0,-21-22-16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8T04:50:55.1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868 0,'0'-42'16,"0"84"-16,0-127 0,0 64 0,0-21 15,0 21-15,0-1 0,0 1 0,-21 21 16,-1 0 0,22 43-1,0-1-15,0 0 0,0 1 16,0 20-16,0 1 0,0 20 16,0-20-16,0-1 0,0 22 15,0-22-15,0 22 0,0-21 0,0 20 16,-21-20-16,21 20 0,-21-20 15,21-22-15,0 22 0,0-22 0,0-21 16,0 22-16,0-22 0,0-42 31,21-1-15,-21-20-16,21 0 0</inkml:trace>
  <inkml:trace contextRef="#ctx0" brushRef="#br0" timeOffset="288.83">2053 889 0,'0'0'0,"0"-42"0,0-1 0,0 22 0,21 42 31,0 1-31,1 20 0,-22 0 16,21 22-16,0-1 0,0-20 15,21 20-15,-20 1 0,-1-1 0,0 1 16,21-1-16,-21 1 0,1-22 15,20 21-15,-21 1 0,0-22 0,0 22 16,1-22-16,-1 0 16,0-20-16,0 20 0,0-21 0,0 0 15,-21 0-15,22-21 16,-1 0-16,0 0 0,0-21 16,0 0-16,-21 0 15,21-21-15,1-1 0,-1-20 0,0 20 16</inkml:trace>
  <inkml:trace contextRef="#ctx0" brushRef="#br0" timeOffset="552.67">3111 550 0,'0'0'0,"0"-21"0,0 0 16,-21 21-16,21 21 15,0 22-15,-21-22 0,0 42 16,21-20-16,-21 20 0,21 22 15,0-22-15,-21 22 0,-1 0 0,1-22 16,21 22-16,-21-22 0,0 22 16,21-22-16,-21 1 0,0-1 0,-1 1 15,22-22-15,0 22 0,0-22 0,-21 0 16,21-20-16,0-1 0,0 0 16,0 0-16,0 0 0,21-21 15,1-21 1,-1 0-16,0-21 0,0 20 0,0-20 15</inkml:trace>
  <inkml:trace contextRef="#ctx0" brushRef="#br0" timeOffset="960.44">3344 1185 0,'0'0'0,"21"-21"0,-21-21 16,0 21-16,0 42 31,0 0-31,-21 0 0,0 22 16,21-1-16,-21 0 0,0 1 15,0-1-15,-1 0 0,1 1 0,0-1 16,21 21-16,0-20 0,-21 20 16,21-20-16,0-1 0,0 21 15,0-41-15,0 20 0,0-21 0,0 21 16,21-20-16,21-22 0,-20 0 16,20 0-16,0 0 0,1-22 15,-1 1-15,0 0 0,22 0 0,-22-21 16,0 20-16,1-20 0,-22 0 15,21-1-15,-21-20 0,1 21 0,-22-1 16,0-20-16,0 20 0,0 1 16,0-21-16,-22 20 0,1 1 15,0 21-15,-21 0 0,21-1 16,-1 1-16,1 21 0,-21 0 0,21 0 16,-22 0-16,1 21 0,0 1 15,21-1-15,-22 0 0,22 0 0,0 21 16,0-20-16,0 20 0,21-21 15,-22 0-15,22 0 0,0 1 0,22-22 16,-1 0-16,0 0 16</inkml:trace>
  <inkml:trace contextRef="#ctx0" brushRef="#br0" timeOffset="1256.27">4466 572 0,'0'-22'0,"0"44"0,0-22 32,0 21-32,-21 21 0,21 0 15,-21 1-15,0 20 0,-1 1 16,1-1-16,21 1 0,-21 20 0,0-20 16,0-1-16,0 1 0,-1-1 15,1-20-15,0 20 0,0 1 0,0-22 16,21 0-16,0 22 0,0-22 15,0 1-15,0-22 0,0 21 16,0-21-16,0 0 0,0 1 16,21-22-16,0 0 15,0 0-15,0 0 0,1-22 16,20 1-16,0-21 0,1 0 0,-1 20 16</inkml:trace>
  <inkml:trace contextRef="#ctx0" brushRef="#br0" timeOffset="1688.03">4826 1312 0,'0'0'0,"-21"22"16,0-22-16,-1 21 0,22 0 0,-21 0 0,0-21 15,21 21-15,-21 0 16,21 1-16,0-1 16,21-21-1,0 0-15,0 0 0,1 0 0,20 0 16,-21 0-16,21-21 0,-20-1 0,20 1 15,0 0-15,-21 0 0,22 0 16,-22 0-16,0-22 0,0 22 0,0-21 16,1 21-16,-22-1 0,21-20 15,-21 21-15,-21 21 16,-22 0-16,22 0 16,-21 21-16,21 0 0,-22 22 0,1-22 15,0 21-15,-1 0 16,1-20-16,21 20 0,-22 0 0,22 1 15,0-1-15,0 0 0,21 1 0,-21-22 16,21 21-16,0 0 0,0-20 16,21-1-16,-21 0 0,42 0 0,-21-21 15,22 0-15,-22 0 0,21 0 16,22 0-16,-22 0 0,0 0 0,22-21 16,-22-21-16,1 20 0,-1 1 15,0 0-15,1-21 0,-1 21 0,-21-22 16,21 1-16,-20 21 0,-1-43 0,0 22 15,-21 0-15</inkml:trace>
  <inkml:trace contextRef="#ctx0" brushRef="#br0" timeOffset="1939.88">4424 826 0,'-21'21'0,"42"-42"0,-64 63 15,22-21-15,21 0 0,21 0 16,1-21-16,-1 0 0,21 0 16,22 0-16,-1 0 0,1 0 0,20-21 15,1 21-15,0-21 0,-1 0 16,-20 21-16,-1-21 0,22 0 16,-43 21-16,22-22 0,-22 22 15,0 0-15,1-21 0,-22 21 0,0 0 16,-42 0-1,0 21-15</inkml:trace>
  <inkml:trace contextRef="#ctx0" brushRef="#br0" timeOffset="2400.62">1333 2625 0,'0'0'0,"-21"0"0,-21 0 0,21 0 16,42 0 15,0 0-31,43 0 0,-1-21 0,22 21 16,21 0-16,-1-22 15,22 22-15,22-21 0,-1 0 0,21 21 16,0-21-16,1 21 0,20-21 0,-20 0 16,20-1-16,1 22 0,-1-21 15,-21 0-15,22 21 0,-22-21 0,1 21 16,-1 0-16,-21-21 0,0 21 15,-21 0-15,-21 0 0,0-21 0,-21 21 16,-22 0-16,1 0 0,-22 0 16,-21 0-16,21 0 0,-20-22 0,-22 1 31,0 0-15,0 0-16,-22 0 0,22 0 15</inkml:trace>
  <inkml:trace contextRef="#ctx0" brushRef="#br0" timeOffset="2643.48">6117 1376 0,'0'-21'0,"-21"21"31,42 0 32,0 0-63,0 0 0</inkml:trace>
  <inkml:trace contextRef="#ctx0" brushRef="#br0" timeOffset="2827.37">6117 1799 0,'0'0'0,"0"21"0,-21-21 0,21 22 16,0-1 62,0 0-78</inkml:trace>
  <inkml:trace contextRef="#ctx0" brushRef="#br0" timeOffset="3432.03">2540 2879 0,'0'0'0,"-21"-43"0,0 1 0,-1 0 15,1-1-15,0 22 0,21 0 0,-21 0 16,0 0-16,21 0 0,-21 21 16,-1 0-16,1 21 15,21 21-15,-21-21 0,21 43 16,0-22-16,0 22 0,0-1 15,0 22-15,0-1 0,0 22 0,0-21 16,0 0-16,-21-1 0,21 1 16,0-22-16,-21 22 0,21-43 0,0 22 15,0-1-15,0-20 0,0-1 16,0 0-16,0-20 0,0-1 16,0 0-16,0 0 0,0 0 15,21-21-15,0-21 16,-21 0-16,21-21 0,-21 20 15,0 1-15</inkml:trace>
  <inkml:trace contextRef="#ctx0" brushRef="#br0" timeOffset="3848.79">1841 3069 0,'0'0'0,"-42"-21"0,21 0 0,0 0 16,0 0-16,21-1 0,0 1 15,0 0-15,21 0 0,0 0 16,21 0-16,1-1 0,-1 1 0,0 0 16,22 21-16,-1-21 0,22 0 15,21 21-15,-22 0 0,22 21 0,0 0 16,0 0-16,0 22 0,-22-1 16,1 0-16,-21 22 0,-1-1 0,1 1 15,-22 20-15,0-20 0,-42 21 16,0-22-16,0 22 0,-21-22 15,0 1-15,-21-1 0,-22 1 0,1-1 16,-1 1-16,-42-1 0,22 1 16,-22-1-16,0-20 0,0-1 0,21-21 15,1 21-15,-1-20 0,22-1 16,-22 0-16,43-21 0,-22 0 0,22 0 16,-1 0-16,22 0 0,-21 0 15,21-21-15,0 0 0,21-1 0,0 1 16,0 0-16,0 0 0,21 0 15,0-22-15,21 22 0,-21 0 16,22 0-16,-1 0 0,22 0 0,-1-1 16,1 1-16,-1 21 0,22-21 15</inkml:trace>
  <inkml:trace contextRef="#ctx0" brushRef="#br0" timeOffset="4295.53">3387 3895 0,'0'-21'16,"0"-1"-16,0 1 15,0 0-15,0-21 0,0 21 16,0-1-16,21-20 0,-21 21 0,21 0 16,0 0-16,0-1 15,-21 1-15,43 0 0,-22 21 0,0 0 16,0 0-16,21 0 0,-20 0 15,20 21-15,-21 0 0,21 22 0,-20-22 16,-1 21-16,21 1 0,-21-22 0,-21 21 16,21 0-16,-21 1 0,0-1 15,0 22-15,0-22 0,0 0 0,0 1 16,0-1-16,0-21 0,-21 21 16,0-20-16,21-1 0,-21-21 15,21-21 1,0-1-1,0-20-15,0 0 0,0-1 0,0 1 16,0 0-16,0-1 0,0 1 16,21 0-16,0-1 0,-21 1 0,21 21 15,-21-21-15,22 20 0,-1 1 16,-21 0-16,0 0 0,21 21 0,0 0 16,0 0-16,0 0 15,1 0-15,-1 0 0,0 0 0,0 0 16,0 21-16,0-21 0</inkml:trace>
  <inkml:trace contextRef="#ctx0" brushRef="#br0" timeOffset="4844.22">4889 3789 0,'0'0'0,"0"-21"0,0 0 16,0-1-16,0 1 0,0-21 15,0 21-15,-21 0 0,0-22 0,0 22 16,0 0-16,-22 0 0,22 0 16,-21-1-16,21 22 0,-22 0 0,1 0 15,21 22-15,-21-1 0,-1 0 0,22 0 16,0 21-16,-21 1 0,20-22 16,1 21-16,0 22 0,0-22 15,0 0-15,21 22 0,0-22 16,0 1-16,0 20 0,0-21 0,0 1 15,0-1-15,21 0 0,-21-20 16,42-1-16,-21 0 0,1 0 0,-1 0 16,21-21-16,0 0 0,-20 0 15,20 0-15,0-21 0,1 0 0,-22-21 16,21 20-16,0-20 0,-20 0 0,20-1 16,-21 1-16,0 0 0,0-22 15,1 22-15,-22 0 0,0-1 0,0 1 16,0 0-16,0-1 0,0 22 15,0 0-15,0 0 0,0 0 16,-22 21-16,1 0 0,0 0 16,0 21-16,21 0 0,0 0 15,-21 0-15,21 0 0,-21 22 0,21-22 16,0 21-16,0 1 0,0-22 16,0 21-16,0 0 0,0 1 0,0-1 15,0-21-15,21 22 0,0-22 0,-21 0 16,21 0-16,0 0 0,0 0 15,1-21-15,-1 0 0,21 0 0,-21 0 16,22 0-16,-22-21 0,21-21 16,0 21-16,-20 0 0</inkml:trace>
  <inkml:trace contextRef="#ctx0" brushRef="#br0" timeOffset="5439.88">5397 3641 0,'0'0'0,"0"-21"0,0-1 0,0 1 0,0 0 16,0 0-16,-21 42 31,21 0-31,-21 0 0,21 22 16,0-22-16,-21 21 0,21 1 0,-21-22 15,21 21-15,0 0 0,0 1 0,0-22 16,0 21-16,0 1 0,0-22 16,0 21-16,0-21 0,0 0 0,0 1 15,0-1-15,21-21 16,0 0-16,0 0 15,0 0-15,1-21 0,-1-1 16,0-20-16,0 21 0,21-21 16,-20 20-16,-1-20 0,0 0 0,0 21 15,0-22-15,0 22 0,1-21 16,-1 21-16,0-1 0,-21 44 31,0-1-31,0 0 16,0 21-16,0-21 0,0 1 15,0-1-15,0 21 0,0-21 16,0 0-16,0 22 0,21-22 16,0 0-16,-21 0 0,21 0 0,1 1 15,-1-1-15,21-21 0,-21 0 16,22 0-16,-22 0 0,21 0 0,-21 0 16,22-21-16,-1-1 0,-21 1 0,21 0 15,-20 0-15,-1-21 0,0 20 16,0-20-16,0 0 0,-21-1 0,0 1 15,0 0-15,0-22 0,0 22 16,0-22-16,0 22 0,0 0 0,-21-1 16,21 1-16,-42 21 0,21 0 15,-1 21-15,1 0 0,0 0 0,-21 0 16,21 0-16,-1 0 0,-20 21 16,21 0-16,21 0 0,-21 0 15,21 1-15,-21-1 0,21 0 0,0 0 16,0 0-16,21-21 0,0 21 15,0-21-15,0 0 0,22 0 0</inkml:trace>
  <inkml:trace contextRef="#ctx0" brushRef="#br0" timeOffset="5980.57">6964 2773 0,'0'-21'0,"0"42"0,-21-63 15,-1 20-15,1 22 0,0 0 16,0 0-16,0 22 0,0-1 0,21 21 16,-22 0-16,1 1 0,0-1 15,0 22-15,21-1 0,0 22 0,-21-22 16,21 22-16,-21 0 0,21-22 16,0 22-16,0-22 0,0 1 0,0-22 15,0 22-15,0-22 0,0 0 0,0 1 16,0-1-16,0 0 0,0-21 15,0 1-15,0-1 0,0-42 47,0-22-47,0 22 0,0 0 0,0-21 16,0-1-16,0 22 0,21-21 16,0-22-16,-21 22 0,42 0 0,-21-22 15,22 22-15,-1-1 0,0 1 0,1 0 16,-1 21-16,0-1 0,1 22 15,20 0-15,-20 0 0,-1 22 0,0-1 16,-21 21-16,22 0 0,-1-20 16,-21 20-16,22 0 0,-22 1 15,-21-1-15,0 0 0,0 1 0,0-22 16,0 21-16,-21 0 0,-1-20 16,1 20-16,-21-21 0,0 0 0,20 0 15,-41 1-15,21-1 0,-1 0 16,1 0-16,-22-21 0,22 0 0,0 0 15,-1 0-15,22 0 0,-21 0 0,21 0 16,0-21-16,21 0 16,0 0-16,0-1 0,21 1 0,0-21 15,21 21-15</inkml:trace>
  <inkml:trace contextRef="#ctx0" brushRef="#br0" timeOffset="6516.26">8276 3450 0,'21'-21'15,"-42"42"-15,42-63 0,-21 21 0,0 0 16,-21-1-16,0 22 0,0 0 0,0 0 16,-22 0-16,22 0 0,-21 22 15,-1-1-15,1 0 0,0 21 0,-1 1 16,1-1-16,0-21 0,-1 21 15,1 1-15,0-1 0,21 0 16,-1 1-16,-20-1 0,21-21 0,21 22 16,0-1-16,0-21 0,0 21 15,0-20-15,0-1 0,0 0 0,21 0 16,0-21-16,0 0 0,1 0 0,20 0 16,0 0-16,1 0 0,-1 0 15,0-21-15,1 0 0,-1 0 0,0-1 16,1 1-16,-1-21 0,-21 0 15,21 20-15,-20-20 0,-1 0 0,21-22 16,-21 22-16,-21 0 0,0-1 0,21 1 16,-21 0-16,0-1 0,0 22 15,0 0-15,-21 42 16,21 0 0,-21 22-16,0-1 0,0 0 0,0 1 15,21-1-15,0 0 0,-22 1 0,22-1 16,-21-21-16,21 21 0,0 1 15,0-1-15,0-21 0,0 22 0,0-22 16,21 0-16,1 0 0,20 0 16,-21 0-16,0-21 0,22 0 0,-22 0 15,21 0-15,0 0 0,1 0 0,-1 0 16,0-21-16,1 0 16,-1 0-16,0-21 0,22 20 0</inkml:trace>
  <inkml:trace contextRef="#ctx0" brushRef="#br0" timeOffset="7307.8">9165 3471 0,'0'0'16,"21"-42"-16,-21 21 0,0-21 0,0 20 16,0 1-16,0 0 0,-21 21 15,0 21-15,0 0 0,0 1 16,-1 20-16,1-21 0,0 21 16,0 1-16,0-1 0,0 0 0,-1 1 15,1-1-15,0 0 0,21 1 16,0-1-16,0 0 0,-21-20 0,21 20 15,0 0-15,0-21 0,0 1 0,21 20 16,0-21-16,0 0 16,1-21-16,20 21 0,-21-21 0,21 0 15,1 0-15,-22 0 0,21 0 0,1-21 16,-1 0-16,0 0 0,1 0 16,-22-22-16,21 22 0,0-21 0,1 0 15,-22-22-15,21 22 0,1-22 16,-22-20-16,21 20 0,-21-21 0,0-20 15,1 20-15,-1 0 0,0 22 0,-21-22 16,21 22-16,-21 20 0,0-20 16,0 20-16,0 22 0,0 0 0,0 0 15,-21 42 1,0 21-16,0-20 16,21 20-16,-22 0 0,1 22 0,0-1 15,0 1-15,0-1 0,21 22 16,-21-22-16,-1 1 0,1-1 0,0 1 15,21-1-15,-21-20 0,21 20 16,-21-20-16,21-22 0,-21 21 0,21-21 16,0 0-16,0 1 0,0-1 0,0-64 47,0 22-47,0 0 15,0-21-15,21-1 0,0 1 16,0 0-16,0-1 0,0-20 0,1 21 15,20-22-15,0 22 0,1-22 16,-1 43-16,0-21 0,1-1 0,-1 22 16,0 0-16,1 21 0,-1 0 0,-21 0 15,21 0-15,-20 0 0,-1 0 16,0 0-16,-21 21 0,0 0 0,0 1 16,-42-1-16,20 0 15,-20 0-15,0 0 0,-1 0 0,1 1 16,0-1-16,-1 0 0,1 21 15,0-21-15,-1 22 0,22-22 0,0 0 16,0 21-16,0-20 0,0-1 16,21 0-16,0 0 0,0 0 15,0 0-15,0 1 0,0-1 0,0 0 16,21-21-16,0 21 0,0-21 16,0 0-16,0 0 0,1 0 15,-1 0-15,0 0 0,0 0 0,0 0 16,0 0-16,1-21 0,-1 21 0,0-21 15,0 0-15</inkml:trace>
  <inkml:trace contextRef="#ctx0" brushRef="#br0" timeOffset="8312.23">11642 2900 0,'0'0'0,"0"-21"16,-22 0-16,1 21 15,0 0-15,0 0 0,0 0 0,0 0 16,-1 21-16,1 0 0,-21 0 15,21 21-15,-22-20 0,22 20 0,-21 0 16,0 1-16,20-1 0,-20 0 0,21 1 16,0-22-16,0 21 0,21 0 15,0 1-15,0-22 0,0 0 0,21 0 16,0 0-16,0 1 0,21-1 0,-20-21 16,20 0-16,0 0 0,1 0 15,-1 0-15,0 0 0,1-21 0,-1-1 16,-21 1-16,21 0 0,-20-21 15,-1-1-15,0 1 0,-21 0 16,0-22-16,0 1 0,0 20 0,0-20 16,-21 21-16,0-22 0,-1 22 15,1-1-15,-21 1 0,21 21 0,0-21 16,-22 42-16,22-22 0,0 22 0,0 0 16,21 22-1,21-1 1,0-21-16,21 21 0,-20-21 15,20 0-15,21 0 0,-20 0 0,20 0 16,-20 0-16,20 0 0,1-21 0,-1 21 16,1-21-16,-1-1 15,1 1-15,-1 21 0,1-42 0,-22 21 16,0 0-16,1-1 0,-22 1 16,0 0-16,0 0 0,0 0 0,0 21 15,-21-21-15,22 21 0,-22 21 31,0 21-31,-22-21 0,1 22 0,0-1 16,21 21-16,-21-20 0,0 20 16,0 1-16,-1 20 0,-20 1 0,21 0 15,0-1-15,0 1 0,-1 21 0,1 0 16,0-22-16,0 22 0,-21 0 16,20 0-16,1 21 0,0-21 15,0 0-15,21-1 0,0 22 0,0-21 16,0 21-16,0 0 0,0-21 15,21 0-15,0 0 0,0 21 0,1-21 16,-1-1-16,0-20 0,0 21 0,-21-21 16,21-1-16,0 1 0,-21 0 0,0-22 15,0 1-15,0-1 0,0 1 16,0-22-16,0 0 0,0 1 0,-21-22 16,0 0-16,0 0 0,0-21 0,-22 0 15,22 0-15,-21-21 0,0-21 0,20 20 16,-20-20-16,21-21 0,-21 20 15,-1-41-15,22 20 0,-21-42 16,21 22-16,-22-43 0,22 21 0,0-21 16,21 21-16,0-42 0,0 21 15,0 0-15,21 21 0,21-21 16,-20 21-16,20 0 0,0 0 0,1 1 16,-1-1-16,21 21 0,-20 0 15,-1 1-15,0 20 0,1 1 0,-1-1 0,-21 22 16,0-22-16,22 1 0,-22 21 15,-21-22-15,21 1 0</inkml:trace>
  <inkml:trace contextRef="#ctx0" brushRef="#br0" timeOffset="9111.77">14139 2582 0,'0'0'0,"0"-21"0,0-21 15,0 21-15,21-22 16,-21 22-16,22 0 0,-22-21 0,0 21 15,0-1-15,0 44 16,0-1 0,0 0-16,0 42 0,0-20 0,0 20 15,0 1-15,0-1 0,-22 22 16,22-22-16,-21 22 0,-21 0 0,21-22 16,0 22-16,-1 0 0,-20-22 0,21 1 15,-21-1-15,20-21 0,1 22 16,0-22-16,-21-21 0,21 1 0,-1 20 15,1-42-15,21 21 0,-21-21 0,0 0 16,0 0-16,0 0 16,-1-21-16,22 0 0,-21 0 0,0-22 15,21 1-15,0 0 0,0-22 0,0 22 16,-21-22-16,21 1 0,0-1 16,0 1-16,0-1 0,0 22 0,21 0 15,-21-1-15,21 22 0,0 0 16,-21 0-16,22 21 0,-1 0 0,0 21 15,0 0-15,0 0 0,0 22 0,1-1 16,-1 0-16,0 1 0,0-1 16,0 21-16,22-20 0,-22-1 0,21 0 15,0 1-15,1-1 0,-22-21 0,21 0 16,1 1-16,-1-1 16,0 0-16,-21-21 0,22 0 0,-22 0 15,21 0-15,-21 0 0,22-21 16,-22 0-16,21-1 0,-21 1 0,1 0 15,-1-21-15,21 21 0,-42-22 0,21 1 16,0-22-16,1 22 0,-1 0 16,-21 21-16,0-22 0,0 22 0,0 0 15,0 42 1,-21 0-16,-1 0 16,1 1-16,0 20 0,21-21 15,-21 21-15,0-20 0,21 20 0,-21-21 16,21 21-16,0-20 0,0-1 15,0 0-15,0 0 0,0 0 16,21-42 15,0 0-31,0 0 0,0 0 0</inkml:trace>
  <inkml:trace contextRef="#ctx0" brushRef="#br0" timeOffset="9300.66">14795 2731 0,'0'0'0,"-21"-22"0,0 1 0,21 0 0,-21 0 16,0 0-16,0 21 0,-1 0 16,1 0-1,0 21-15,21 0 16,0 0-16,0 0 0,0 1 16,0-1-16,21-21 0,0 21 15,1 0-15,-1 0 0,0 0 0,0 1 16,21-22-16,1 21 0,-1 0 0</inkml:trace>
  <inkml:trace contextRef="#ctx0" brushRef="#br0" timeOffset="9736.41">15367 2921 0,'0'0'0,"0"21"0,0 0 0,0 1 16,0-1-16,0 0 15,0 0-15,-21 0 0,21 0 0,-21 22 16,-1-1-16,1 0 0,21-20 0,0 20 15,-21 0-15,0 1 0,21-22 16,0 21-16,-21-21 0,0 0 0,-1 1 16,22-1-16,0 0 0,-21 0 0,0-21 15,0 0-15,21-21 32,0 0-17,0 0-15,0-1 0,21-20 0,0 0 16,22-1-16,-1-20 0,0 21 0,1-22 15,20 22-15,-21-22 0,22 22 16,-1 0-16,-20-1 0,-1 22 0,0 0 16,1 21-16,-22 0 0,0 0 15,0 21-15,0 0 0,-21 0 0,0 22 16,0-1-16,0 0 0,0 1 0,0 20 16,0-20-16,-21-1 0,0 21 15,0-20-15,21-1 0,-21-21 0,0 22 16,-1-22-16,22 0 0,0 0 15,0 0-15,0 0 0,22-42 32,-1 0-17,0 0-15,0 0 0,0-22 0</inkml:trace>
  <inkml:trace contextRef="#ctx0" brushRef="#br0" timeOffset="10288.1">16468 2392 0,'0'0'0,"0"-21"16,0 0-16,0 42 16,-22 0-16,1 21 0,0 1 0,0-1 15,0 21-15,0 1 16,-1-1-16,-20 1 0,21 21 0,0-22 16,-22 1-16,22-1 0,0 22 15,0-22-15,0-20 0,0 20 0,-1-21 16,22 1-16,0-1 0,-21 0 0,21-20 15,-21-1-15,21 0 0,0 0 16,0-42 15,0 0-31,0 0 0,21-1 0,0-20 16,1 0-16,20-1 0,-21 1 0,21 0 16,1-22-16,-1 22 0,0 0 15,22-22-15,-22 43 0,1-21 16,20 20-16,-21 1 0,-20 0 0,20 0 15,-21 21-15,0 0 0,0 0 16,-21 21-16,0 0 0,-21 0 16,0 1-16,-21-1 15,21 0-15,-22 0 0,1 0 0,0-21 16,-1 21-16,1 1 0,0-1 0,-1 0 16,1 0-16,21 0 0,0 0 15,-1 1-15,1-1 0,21 0 0,0 0 16,0 0-16,0 0 0,0 1 15,0 20-15,21-42 0,1 21 0,-1 0 16,21 0-16,-21 1 0,22-1 16,-22 0-16,21-21 0,-21 21 15,22-21-15,-1 0 0,-21 21 0,21-21 16,-20 0-16,-1 0 0,21 0 16,-21 0-16,0-21 0,1 0 0,-1 0 15,0 0-15,0-1 0,0 1 0,22-21 16</inkml:trace>
  <inkml:trace contextRef="#ctx0" brushRef="#br0" timeOffset="10543.95">17187 2265 0,'0'0'0,"21"0"31,1 0-31,-1 0 0,21 0 16,0 0-16,1 0 0,-1 0 0,22 0 16,-22 0-16,21 0 0,-20 0 15,20 0-15,-20 21 0,-1-21 0,0 0 16,1 21-16,-22-21 0,0 0 0,0 0 16,0 21-16,0-21 15,-42 0 1</inkml:trace>
  <inkml:trace contextRef="#ctx0" brushRef="#br0" timeOffset="10815.8">17547 2371 0,'0'0'0,"0"21"0,0 21 15,0-21-15,0 22 0,-21-1 16,21 0-16,0 1 0,-21 20 0,21-20 15,0 20-15,-21-21 0,-1 22 16,1-1-16,0-20 0,21 20 16,-21-20-16,21 20 0,-21-21 15,21 1-15,-21-1 0,21 0 0,0-20 16,0 20-16,0-21 0,0 0 0,0 0 16,0 1-16,42-22 15,-21 0 1,0 0-16,0-22 0,22 22 15,-1-21-15,0 0 0,1 0 0</inkml:trace>
  <inkml:trace contextRef="#ctx0" brushRef="#br0" timeOffset="11159.6">17907 3133 0,'0'0'0,"21"0"46,0 0-46,0 0 0,1 0 16,-1-21-16,0 21 0,0-22 0,0 22 16,0-21-16,1 21 0,-1-21 0,0 0 15,0 0-15,0 0 0,-21-1 16,0 1-16,0 0 0,0 0 16,-21 21-1,0 0-15,0 0 0,0 21 16,-1 0-16,1 0 0,-21 22 15,21-22-15,0 21 0,-1 1 16,1-1-16,0-21 0,0 21 0,21 1 16,0-22-16,0 21 0,0-21 15,0 22-15,0-22 0,0 0 0,0 0 16,21-21-16,0 21 0,0-21 16,1 0-16,-1 0 0,21 0 0,-21 0 15,22 0-15,-1 0 0,0-21 0</inkml:trace>
  <inkml:trace contextRef="#ctx0" brushRef="#br0" timeOffset="11905.17">18648 2985 0,'0'0'15,"21"-43"-15,0 22 0,-21 0 0,0 0 0,21 0 16,0-1-16,1 22 16,-1 0-16,0 0 15,0 0-15,0 22 0,0-1 16,-21 0-16,0 21 0,0-21 0,0 22 15,0-22-15,0 21 0,0 1 16,0-22-16,0 21 0,0 0 0,-21 1 16,0-22-16,0 0 0,0 21 15,0-20-15,21-1 0,-22-21 16,22 21-16,-21 0 0,42-42 31,1 0-15,-1 0-16,21-1 0,-21 1 15,0-21-15,1 0 0,20-1 0,-21 1 16,21 0-16,-20-1 0,20 1 0,-21-22 16,0 43-16,0-21 0,1 21 15,-22 0-15,21-1 0,-21 44 16,0-1-16,-21 0 16,-1 0-16,1 21 0,0 1 15,0-1-15,0 0 0,0 22 16,-1-22-16,22 1 0,0-1 0,0 0 15,0 1-15,0-1 0,0-21 16,0 21-16,22-20 0,20-1 0,-21 0 16,0 0-16,22-21 0,-22 0 0,21 0 15,0 0-15,-20 0 0,20 0 16,0 0-16,-21-21 0,22 0 0,-1 0 16,-21-22-16,22 1 0,-1 0 15,0-1-15,1-20 0,-1-1 0,0 1 16,1-1-16,-1-20 0,-21-1 15,21 0-15,-20 1 0,20-1 16,-21 0-16,0 22 0,0-1 16,-21 22-16,0 21 0,0-22 0,-21 43 15,0 22 1,0 20-16,0 0 0,0 22 16,-1-22-16,1 22 0,0-1 0,0 1 15,0-1-15,0-21 0,21 22 16,0-1-16,0 1 0,0-22 0,0 22 15,0-22-15,0 22 0,0-22 16,21 0-16,0 1 0,0-22 0,0 0 16,-21 0-16,21 0 0,1 0 15,-1-21-15,0 0 16,0 0-16,0 0 0,0-21 16,1 0-16,-1 0 0,-21 0 15,0-22-15,21 22 0</inkml:trace>
  <inkml:trace contextRef="#ctx0" brushRef="#br0" timeOffset="12076.07">19621 2815 0,'0'0'15,"-42"0"-15,21 0 0,-21 0 0,20 0 16,44 0 0,20 0-16,-21 0 15,21 0-15,1 0 0,20 0 16,-20 0-16,-1-21 0,0 0 15,1 21-15,-1-21 0,-21 0 0,21 21 16,-20-22-16,20 1 0</inkml:trace>
  <inkml:trace contextRef="#ctx0" brushRef="#br0" timeOffset="12959.57">22521 2752 0,'0'0'0,"0"-21"0,0-1 15,21 1-15,-21 0 0,22 0 16,-22 0-16,0 0 0,21-22 0,-21 22 16,21-21-16,-21-1 0,0 22 15,0 0-15,0-21 0,0 21 0,-42-1 16,20 22-16,1-21 0,-21 21 16,0 0-16,-1 0 0,1 21 0,0-21 15,-22 43-15,22-22 0,-1 21 16,-20 1-16,21-1 0,-1 0 15,1 1-15,21-1 0,-22-21 0,22 21 16,21 1-16,0-22 0,0 0 16,0 0-16,0 0 0,21 1 0,1-1 15,-1 0-15,21-21 0,0 0 16,1 0-16,-1 0 0,0 0 0,1 0 16,-1 0-16,0 0 0,1 0 0,-22 0 15,0-21-15,0 21 0,-21-21 16,-21 21-1,0 0-15,-21 0 0,-1 0 16,22 0-16,-21 0 0,-1 21 0,1 0 16,0-21-16,-1 21 0,1 0 15,21-21-15,0 21 0,0-21 16,-1 0-16,22 22 0,22-22 31,-1 0-31,0 0 0,0 0 0,21 0 16,-20 0-16,20 0 0,-21 0 0,21 0 15,1 21-15,-22-21 0,21 21 16,-21 0-16,1 0 0,-1 22 0,0-22 16,-21 42-16,0-20 0,0-1 15,0 21-15,-21 1 0,0-1 16,-22 1-16,22-1 0,-21-20 0,21 20 16,-22 22-16,1-22 0,0 1 15,-1-1-15,22 1 0,-21-22 0,21 22 16,-1-22-16,1-21 0,21 22 0,0-22 15,21-21 1,1-21-16,20-1 0,0-20 16</inkml:trace>
  <inkml:trace contextRef="#ctx0" brushRef="#br0" timeOffset="13364.33">24172 1799 0,'0'0'0,"-21"0"0,21-21 16,-21 21-16,0 21 15,0 0-15,-1 22 16,22-22-16,-21 42 0,0 1 0,21-1 16,-21 22-16,0 0 0,0-1 15,-1 22-15,1-21 0,0 21 0,0-22 16,0 1-16,0 0 0,21-1 0,0-20 16,-22 21-16,22-1 0,0-20 15,-21 20-15,21-41 0,0 20 0,0-20 16,0-1-16,0 0 0,0-21 0,0 1 15,0-1-15,21-21 16,1 0-16,-1-21 0,0-1 16,0-20-16,0 21 0,0-21 15,1-22-15,-1 22 0,0-22 16</inkml:trace>
  <inkml:trace contextRef="#ctx0" brushRef="#br0" timeOffset="13672.16">24045 2709 0,'0'0'16,"-21"-84"-16,-21 20 0,21-20 0,-1 20 0,1 1 15,0-1-15,21 1 0,0-1 16,0 1-16,0-1 0,0 1 0,0-1 16,21 22-16,0-22 0,1 22 15,20 0-15,0 20 0,1-20 0,20 42 16,-21 0-16,22 0 0,21 0 16,-22 21-16,22 22 0,-22 20 0,1 1 15,-1-1-15,-20 1 16,-1-1-16,-21 1 0,-21-1 0,0 1 15,-42-1-15,-1 1 0,1-1 16,-21 1-16,20-22 0,-20 21 0,-1-20 16,1-1-16,-1 0 0,1 1 15,20-1-15,-20-21 0,21 0 0,-1 1 16,1-1-16,21 0 0,0 0 0,21 0 16,21-21-1,0 21-15,21-21 0,1 0 16,-1 0-16,0 22 0</inkml:trace>
  <inkml:trace contextRef="#ctx0" brushRef="#br0" timeOffset="15043.37">25294 3048 0,'0'0'0,"21"-21"0,0 0 15,-21 0-15,0-1 0,0 1 16,0 0-16,0-21 0,0 21 15,0-22-15,0 22 0,0-21 0,-21-1 16,0 1-16,21 0 0,-21 21 0,0-1 16,21-20-16,-21 42 0,-1 0 15,1 0-15,0 0 0,-21 21 0,-1 0 16,22 22-16,-21-1 16,0 0-16,-1 1 0,1-1 0,0 0 15,-1 22-15,1-22 0,0 22 0,-1-22 16,22 22-16,-21-1 0,21-21 15,21 22-15,0-22 0,0 1 0,0-22 16,0 21-16,0-21 0,0 0 16,0 1-16,21-22 0,0 0 0,0 0 15,21 0-15,-20 0 0,20-22 0,0 1 16,1 0-16,-1-21 0,0 21 16,-21-22-16,22 1 0,-1 0 15,0-1-15,1 1 0,-22 0 0,21-1 16,-21 22-16,1-21 0,-1 21 15,0-1-15,-21 1 0,0 0 0,21 21 16,-21 21 0,0 0-16,0 1 15,0-1-15,0 21 0,0-21 16,-21 0-16,21 22 0,0-1 0,0-21 16,-21 22-16,21-1 0,0-21 0,0 21 15,0-20-15,0-1 0,0 0 16,0 0-16,0 0 0,21-21 0,0 0 15,0 0-15,0 0 0,1 0 16,-1 0-16,0 0 0,21-21 16,-21 0-16,22 0 0,-1 0 0,0-1 15,-20 1-15,20-21 0,0 21 16,-21-22-16,22 22 0,-22-21 16,0 21-16,21-22 0,-20 22 0,-1 0 0,0 0 15,0-21-15,-21 20 0,21 1 16,0 0-16,-21 0 0,0 0 15,22 0-15,-22-1 0,21 1 16,-21 0 0,0 42-1,0 0 1,-21 1-16,21-1 16,-22 0-16,22 0 0,0 0 15,-21 0-15,21 1 0,-21-1 0,21 21 16,0-21-16,0 0 0,0 1 0,0-1 15,0 21-15,0-21 0,0 0 16,0 1-16,21-1 0,0-21 0,-21 21 16,22 0-16,-1-21 0,-21 21 15,21 0-15,0-21 0,0 22 0,0-22 16,-21 21-16,22-21 0,-1 0 0,0 21 16,0-21-1,0 0-15,0 0 0,1 0 16,-1 0-16,0 0 0,0 0 15,0-21-15,0 0 0,1-1 16,-1 1-16,0 0 0,0-21 0,0 21 16,0-22-16,1 1 0,-22 0 15,21 20-15,0-41 0,0 21 0,0-1 16,22-20-16,-43-1 0,42 1 0,-42-1 16,21 1-16,0-22 0,0 22 15,1-1-15,-22 22 0,0-22 0,21 22 16,-21 21-16,0 0 0,0-1 15,0 1-15,0 42 16,0 1-16,-21 20 16,-1 0-16,1 1 0,0 20 0,21-21 15,-21 22-15,0 21 0,0-22 0,-1 1 16,1-1-16,21 1 0,0-22 16,0 21-16,0 1 0,0-1 0,0-20 15,0-1-15,0 0 0,0 1 16,0-1-16,0 0 0,21-20 0,1-1 15,20 0-15,-21-21 0,0 0 0,22 0 16,-1 0-16,-21 0 0,21 0 16,1-21-16,-1 0 0,0-1 15,-20-20-15,20 21 0,0-21 16,-21 20-16,22-20 0,-22 21 0,0-21 16,21 20-16,-42-20 0,22 21 0,-1 0 15,-42 42 16,21 0-31,-22 0 0,1 0 16,21 1-16,0-1 0,-21 21 0,0-21 16,21 0-16,-21 1 0,21 20 0,0-21 15,0 0-15,0 0 16,21-21-16,0 0 16,0 0-16,0 0 0,1 0 15,-1-21-15,0 0 0,0 0 16,0-21-16,0 20 0</inkml:trace>
  <inkml:trace contextRef="#ctx0" brushRef="#br0" timeOffset="15212.27">27580 2582 0,'0'0'16,"-21"-21"-16,0 21 0,0-21 0,-1 0 16,1 21-16,0 0 0,0 0 15,0 0-15,0 21 16,-1 0-16,22 0 15,0 1 1,0-1-16,0 0 0,-21 0 16</inkml:trace>
  <inkml:trace contextRef="#ctx0" brushRef="#br0" timeOffset="15404.16">26585 2900 0,'0'0'0,"-21"21"0,-21-21 16,21 0-16,-1 21 16,44-21-1,-1 0 1,0 0-16,21 0 0,22 0 0,-1 0 16,1 0-16,-1 0 0,22 0 15,0 0-15,-1 0 0</inkml:trace>
  <inkml:trace contextRef="#ctx0" brushRef="#br0" timeOffset="16195.71">28490 2879 0,'0'0'15,"-21"0"-15,0-21 0,-21-1 0,20 1 16,-20 0-16,21 0 0,-21 0 15,20 0-15,-20 21 0,0 0 0,-1 0 16,1 0-16,0 0 0,-22 21 0,22 0 16,0 0-16,-22 0 0,22 0 15,-1 22-15,1-22 0,0 21 0,21-21 16,-22 22-16,22-1 0,0 0 16,0 1-16,21-22 0,0 21 0,0 1 15,0-22-15,0 21 0,0-21 16,21 0-16,0 1 0,0-22 0,22 0 15,-22 0-15,21 0 0,0 0 0,1 0 16,-1 0-16,0-22 16,22 1-16,-22 0 0,22 0 0,-22-21 15,0 20-15,1-20 0,-1 0 16,0 21-16,-20-22 0,20 1 0,-21 0 16,0-1-16,0 22 0,1-21 0,-22 21 15,21-1-15,-21 1 0,0 0 16,-21 42-1,-1 0-15,1 1 16,0-1-16,0 0 0,0 21 0,0-21 16,21 22-16,0-22 0,-22 21 0,22-21 15,0 22-15,0-1 0,0-21 16,0 22-16,22-22 0,-1 0 16,0 0-16,0 0 0,21 0 15,-20-21-15,20 0 0,-21 0 0,21 0 16,1 0-16,-22 0 0,21-21 0,1 21 15,-1-21-15,0-21 0,-21 21 16,22-1-16,-1-20 0,-21 0 0,22-1 16,-1 1-16,-21 0 0,21-1 15,1-20-15,-1-1 0,-21 1 0,22-22 16,-22 22-16,0-22 0,0 22 16,0 20-16,0-20 0,-21 20 0,0 22 15,0 0-15,0 0 0,-21 21 16,0 21-1,0 0-15,-21 22 0,20-1 0,-20 21 16,21 1-16,-21-1 0,20 1 16,1-1-16,-21 1 0,21-1 0,21-20 15,0 20-15,0 1 0,0-22 16,0 22-16,0-22 0,0 0 0,0 1 16,0-1-16,21-21 0,0 0 15,-21 0-15,21 1 0,0-22 0,1 0 16,-1 0-16,0 0 0,0 0 0,21 0 15,1-22-15,-1 1 0,0 0 16</inkml:trace>
  <inkml:trace contextRef="#ctx0" brushRef="#br0" timeOffset="16816.36">30120 2286 0,'0'0'0,"0"-42"0,0 21 16,0-1-16,-21 22 15,0 22-15,-22-1 0,22 0 16,0 21-16,-21 1 0,21 20 0,-1 1 16,-20-1-16,21 1 0,-21-1 0,20 22 15,1-22-15,0-20 0,-21 20 16,21 1-16,-1-22 0,1 21 16,0-20-16,21-1 0,-21 0 15,21-20-15,-21-1 0,21 0 0,0 0 16,-21-21-1,21-21-15,-22 0 16,22 0-16,0-1 0,0-20 0,0 21 16,0-21-16,0-1 0,22 22 15,-1-21-15,0 21 0,-21-1 0,0 1 16,21 0-16,0 21 16,-21 21-1,0 0-15,21 1 16,-21-1-16,0 21 0,0-21 15,22 22-15,-1-22 0,-21 0 0,21 21 16,0-21-16,0 22 0,-21-22 16,21 0-16,1-21 0,-1 21 0,0 0 15,0-21-15,21 0 0,-20 0 16,-1 0-16,21 0 0,-21-21 0,0 0 16,22 0-16,-22-21 0,21 20 15,-21 1-15,22-21 0,-1 0 0,-21 20 16,22-20-16,-22 0 0,0 21 0,0-1 15,0 1-15,0 0 16,-21 42 0,-21 0-1,0 1-15,0-1 0,0 0 0,21 0 16,0 0-16,-21 22 0,-1-22 16,22 0-16,0 0 0,0 0 0,0 0 15,0 1-15</inkml:trace>
  <inkml:trace contextRef="#ctx0" brushRef="#br0" timeOffset="16985.27">30522 2625 0,'0'0'0,"-21"-21"0,0 21 16,0-22-16,0 22 0,-1 0 15,1 0-15,0 0 0,0 22 16,21-1-16,0 0 16,0 0-16,0 0 0,0 0 0,0 1 15,21-1-15</inkml:trace>
  <inkml:trace contextRef="#ctx0" brushRef="#br0" timeOffset="17472.52">30882 2815 0,'0'0'16,"-21"0"-1,0 21-15,0-21 0,21 22 0,-22-1 16,22 0-16,-21 0 0,21 21 16,-21-20-16,21-1 0,0 21 0,-21 0 15,21-20-15,-21 20 0,21 0 0,-21-21 16,21 22-16,0-22 0,0 21 15,0-21-15,-22 1 0,22-1 0,0 0 16,0-42 15,0 0-31,0-1 16,0 1-16,22 0 0,-22-21 0,21-1 16,0 1-16,0 0 0,21-1 15,-20 1-15,20 0 0,0-22 0,1 22 16,20 0-16,-21-1 0,1 22 15,-1 0-15,0 0 0,1 21 0,-22 0 16,0 0-16,0 21 0,0 0 16,1 0-16,-22 22 0,0-22 0,0 21 15,0 0-15,0 1 0,0-22 16,0 21-16,0 1 0,-22-1 16,22 0-16,0-21 0,-21 22 15,21-22-15,-21 21 0,21-21 0,0 1 16,0-1-16,0 0 15,21-42 1,0 0 0,1 21-16,-1-22 0,0 1 0</inkml:trace>
  <inkml:trace contextRef="#ctx0" brushRef="#br0" timeOffset="17962.47">31962 2371 0,'0'0'16,"-22"21"0,1 0-16,0 21 0,21 1 15,-21-1-15,0 0 0,21 22 16,-21-22-16,-1 22 0,22-22 0,-21 0 16,21 22-16,0-22 0,-21 1 15,21-1-15,-21 0 0,21 1 16,-21-22-16,21 21 0,-21-21 0,21 0 15,0 1-15,0-1 16,0-42 15,0-1-31,0 1 0,0 0 0,0 0 16,0 0-16,0 0 0,0-1 16,0 1-16,21 0 0,-21 0 0,21 21 31,-21 21-16,0 0-15,0 0 16,21 1-16,-21-1 16,0 0-16,21 0 0,-21 0 15,0 0-15,0 1 0,0-1 16,0 0 0,21-21 15,1 0-16,-1 0-15,-21-21 0,42 0 0,-21-1 16,22 1-16,-22 0 0,21 0 16</inkml:trace>
  <inkml:trace contextRef="#ctx0" brushRef="#br0" timeOffset="18296.23">32089 2540 0,'0'0'0,"-22"-21"0,-20 21 0,42-21 16,0 0-1,0-1-15,21 22 16,0 0-16,1 0 0,20 0 0,0 0 16,1 0-16,20 0 0,-21 0 15,1 0-15,20 0 0,-20 0 0,-1 0 16,0 0-16,1 0 0,-22 0 15,21 0-15,-21 0 16,0 0-16,1 0 0,-1 0 0,-21-21 16,0 0 15,-21 21 0,21-21-31,-22 21 16,1 0-16</inkml:trace>
  <inkml:trace contextRef="#ctx0" brushRef="#br0" timeOffset="18608.05">32279 2582 0,'0'0'0,"0"22"0,21-22 15,0 21 1,1-21-16,-1 0 0,0 21 0,-21 0 16,21 0-16,0 0 0,0 1 15,-21-1-15,0 21 0,0 0 16,0-20-16,0 20 0,0 0 0,0 1 16,-21-22-16,0 21 0,0 0 15,21 1-15,-21-22 0,0 21 16,21-21-16,0 22 0,-22-22 15,22 0-15,-21 0 0,21 0 0,-21 1 16,21-44 15</inkml:trace>
  <inkml:trace contextRef="#ctx0" brushRef="#br0" timeOffset="19336.64">31792 3048 0,'0'21'47,"0"0"-32,0 1-15,0-1 0,0 0 16,0 0-16,0 0 16,0 0-16,0 1 0,-21 20 0,21-21 15,0 0-15,0 0 0,0 1 16,0-1-16,-21-21 0,21 21 15,-21-21-15,0 0 16,-1 0 0,22-21-1,0 0-15,0-1 16,22 1-16,-22 0 16,21 0-16,-21 0 0,21 0 0,-21-1 15,0 1-15,0 0 0,21 0 16,0 0-16,-21 0 15,0-1-15,21 1 16,-21 0-16,22 21 0,-22-21 0,0 0 16,21 21-16,0-21 0,-21-1 15,21 22-15,0 0 0,-21-21 16,21 21-16,1 0 0,-1 0 16,0 0-16,-21 21 31,0 1-31,0-1 0,0 0 15,0 0-15,-21 0 16,0 0-16,-1 1 0,1-22 0,0 21 16,0 0-16,0-21 15,21 21-15,-21-21 0,21 21 0,-22-21 16,22 21-16,-21-21 0,21 22 16,0-1-16,0 0 0,0 0 15,0 0-15,21-21 16,1 21-16,-1 1 0,0-22 15,0 0-15,21 0 0,-20 0 16,-1 0-16,21 0 0,-21 0 0,22 0 16</inkml:trace>
  <inkml:trace contextRef="#ctx0" brushRef="#br0" timeOffset="19755.4">32660 3069 0,'-21'0'0,"0"0"16,42 0 15,0 0-31,0-21 16,0 21-16,1 0 0,20 0 15,-21 0-15,0-21 0,0 21 0,1-21 16,-22 0-16,21 21 0,0-22 16,-21 1-16,0 0 15,-21 21 1,0 0-16,-1 21 0,1 0 16,0 1-16,-21-1 0,21 0 15,-1 21-15,1-21 0,0 22 0,0-22 16,0 21-16,0-21 0,21 22 15,0-22-15,0 0 16,0 21-16,0-20 0,0-1 0,0 0 16,21-21-16,0 21 0,0-21 15,0 0-15,0 0 0,1 0 0,20 0 16,-21 0-16,21 0 0,-20-21 16</inkml:trace>
  <inkml:trace contextRef="#ctx0" brushRef="#br0" timeOffset="20036.24">33168 2985 0,'0'0'0,"0"21"31,0 0-15,0 0-16,0 0 0,0 0 0,0 1 15,0-1-15,0 0 0,0 21 16,21-21-16,-21 22 0,21-22 15,-21 0-15,22 21 0,-22-20 0,0-1 16,21 0-16,-21 0 0,21 0 16,0-21 15,0-21-31,-21 0 0,21 0 16,1 0-16,-22-1 0,21 1 15,0-21-15,0 21 16</inkml:trace>
  <inkml:trace contextRef="#ctx0" brushRef="#br0" timeOffset="20196.14">33443 3196 0,'0'-42'15,"0"84"-15,0-105 0,0 42 0,-21 21 16,0 0-16,0 0 16,-22 0-16,22 21 0,-21-21 15,0 42-15,20-21 0,-20 0 16,0 1-16,21 20 0,-22-21 0,22 0 16,0 0-16,-21 1 0,20-1 15,1 0-15,21 0 0,0 0 0,-21 0 16,42-21-1,0 0 1</inkml:trace>
  <inkml:trace contextRef="#ctx0" brushRef="#br0" timeOffset="20507.97">33845 2604 0,'0'0'0,"-21"0"16,0 21-1,0 0-15,0 21 0,0-21 16,-22 22-16,22-22 0,0 21 16,-21 1-16,20-1 0,1 0 15,0 1-15,0-1 0,0 0 0,0 1 16,-1-1-16,1 0 0,21 1 15,0-1-15,0 0 0,0-21 16,0 1-16,0 20 0,0-21 0,0 0 16,21-21-16,1 0 15,-1 0-15,0 0 0,0 0 0,21 0 16,-20 0-16,20-21 0,-21 0 16</inkml:trace>
  <inkml:trace contextRef="#ctx0" brushRef="#br0" timeOffset="20711.84">33486 2942 0,'0'0'0,"-43"0"0,1 0 0,21 0 16,-22 0-16,43 21 16,22 1-1,20-22-15,0 0 16,1 21-16,-1-21 0,21 21 0,-20-21 15,20 0-15,1 0 0,-22 0 16,0 0-16</inkml:trace>
  <inkml:trace contextRef="#ctx0" brushRef="#br0" timeOffset="22347.92">33803 4191 0,'0'0'0,"-21"0"0,0 0 0,0 0 16,-1 0-16,1 0 0,0 0 0,0 0 16,0 0-16,0 0 0,-22 0 15,1 0-15,21 0 0,-22 0 0,-20 0 16,21 0-16,-1 0 0,-20 0 16,20-21-16,-20 21 0,-1 0 0,1 0 15,-1 0-15,1 0 0,-22 0 16,1 0-16,-22 0 0,0 0 15,21 0-15,-21 0 0,1 0 16,20 0-16,-21 0 0,21 21 0,-20-21 16,20 0-16,-21 0 0,0 21 15,22-21-15,-22 21 0,21-21 0,-21 0 16,0 0-16,22 0 0,-22 0 16,0 0-16,-21 0 0,21 0 0,-21 0 15,21 0-15,-21 0 0,0 0 16,22 0-16,-22 0 0,0 0 0,0 0 15,0 0-15,0 0 0,0 0 0,0 0 16,21 0-16,-21 0 16,0 0-16,0 0 0,0 0 0,-21 0 15,21-21-15,0 21 0,0-21 0,-22 21 16,22-21-16,0 21 0,-21-21 16,21 21-16,0 0 0,0-21 0,0 21 15,0 0-15,0-22 0,21 22 0,-21-21 16,0 21-16,0 0 0,0-21 15,0 21-15,0 0 0,22-21 0,-22 21 16,-22-21-16,22 21 0,0-21 16,0 21-16,0-22 0,0 22 0,0-21 15,0 21-15,0 0 0,-21-21 0,21 21 16,0 0-16,0-21 16,21 21-16,-21 0 0,0 0 0,0-21 15,0 21-15,-21-21 0,21 21 0,-21 0 16,21 0-16,0-22 0,0 22 15,0 0-15,-21 0 0,21-21 0,0 21 16,-21 0-16,21 0 0,0-21 0,0 21 16,0 0-16,-21 0 0,21-21 15,0 21-15,-22 0 0,22 0 0,0 0 16,0 0-16,0-21 0,0 21 16,-21 0-16,21 0 0,-21 0 0,21 0 15,0 0-15,-21 0 0,21 0 0,-21 0 16,21 0-16,0 0 0,-21 0 15,21 0-15,0 0 0,0 21 16,0-21-16,0 0 0,0 0 0,0 21 16,0-21-16,0 0 0,0 0 15,0 21-15,21-21 0,-21 0 0,0 21 16,0-21-16,0 22 0,0-22 0,0 21 16,0-21-16,21 21 0,-21-21 0,0 21 15,0 0-15,21-21 0,-21 21 16,0 1-16,21-22 0,-21 21 0,21 0 15,1 0-15,-1 0 0,0 0 0,-21-21 16,21 22-16,0-1 16,0 0-16,-105 0 0,105 0 15,0 0-15,21 1 0,-20-22 0,-1 21 16,0 0-16,0-21 0,0 21 16,0 0-16,1 0 0,20-21 0,-21 22 15,21-1-15,1-21 0,-22 21 0,21-21 16,-21 21-16,22 0 0,-22-21 15,21 21-15,1-21 0,-22 22 0,21-22 16,0 0-16,-20 21 0,20-21 0,-21 0 16,21 21-16,-20-21 0,-1 0 15,21 21-15,-21-21 0,0 0 0,1 0 16,20 21-16,-21-21 0,-21 0 16,21 21-16,0-21 0,-21 22 0,22-22 15,-1 0-15,-21 0 0,21 21 16,0-21-16,0 0 0,-21 0 0,21 0 15,-21 0-15,22 0 0,-22 0 0,21 21 16,0-21-16,-21 0 0,21 0 16,0 0-16,-21 0 0,21 0 0,1 0 15,-22 0-15,21 0 0,0 0 0,0 0 16,0 0-16,0 0 0,1 0 16,-1 0-16,0 0 0,0 0 0,0 0 15,0 0-15,22 0 0,-22 0 0,21 0 16,-21 0-16,22 0 0,-22 0 15,21 0-15,-21 0 0,22 0 16,-1 0-16,0 0 0,1 0 0,-1 0 16,22 0-16,-22-21 0,0 21 0,22 0 15,-22 0-15,0 0 0,1 0 16,-1 0-16,0 0 0,1 0 0,-1 0 16,0 0-16,22 0 0,-22 0 15,1 0-15,20 0 0,-21 21 0,1-21 16,-1 0-16,0 0 0,1 0 0,-1 21 15,0-21-15,1 0 0,-1 0 16,0 0-16,1 0 0,-1 0 16,0 0-16,22 0 0,-22 0 0,1 0 15,20 0-15,-21 0 0,1 0 16,20 0-16,-20 0 0,20 0 0,1 0 16,-1 0-16,1 0 0,20 0 15,-20 0-15,20 0 0,1 0 0,0 0 16,-1 0-16,1 0 0,21 0 15,0 0-15,0 0 0,-1 0 0,1 0 16</inkml:trace>
  <inkml:trace contextRef="#ctx0" brushRef="#br0" timeOffset="23211.92">2095 5630 0,'0'0'0,"-21"-21"15,21 0-15,-21 21 16,0 0-16,0 0 16,0 0-1,21 21-15,0 0 0,0 1 0,0-1 16,0 21-16,0-21 0,0 0 15,21 22-15,0-22 0,0 0 0,21 0 16,-20 0-16,-1 1 0,21-22 16,0 0-16,1 0 0,-1 0 0,0 0 15,1 0-15,-1-22 0,0 22 16,1-21-16,-1 0 0,0 0 16,1-21-16,-22 20 0,0 1 15,0-21-15,0 21 0,-21 0 0,22-22 16,-22 22-16,0 0 0,0 0 15,0 0-15,0-1 0,-22 1 0,1 21 16,0 0-16,0 0 0,0 0 16,0 0-16,-1 21 0,1 22 15,0-1-15,0 0 0,21 1 0,0 20 16,0 1-16,-21-22 0,21 22 16,0-1-16,-21 1 0,21-1 15,0 1-15,0-1 0,0 1 0,0-1 16,0 1-16,0-1 0,0 1 15,0-1-15,0-21 0,0 1 16,0-1-16,0-21 0,0 22 0,0-22 16,-22 0-16,1 0 0,0-21 15,0 0-15,0 0 0,-22 0 0,1 0 16,0 0-16,-1 0 0,1-21 0,0 0 16,-1 0-16,22-1 0,-21 1 15,21 0-15,0-21 0,-1 21 0,22-22 16,0 22-16,0-21 0,0 21 15,0-22-15,22 1 0,-1 0 0,21 20 16,0-20-16,1 0 16,20-1-16</inkml:trace>
  <inkml:trace contextRef="#ctx0" brushRef="#br0" timeOffset="23476.95">3217 5757 0,'0'0'0,"0"22"15,0 20 1,0-21-16,0 0 0,-21 22 16,21-1-16,-21 0 0,21 1 0,-21-1 15,21 0-15,0 22 0,0-22 16,-21 0-16,21 22 0,-22-22 16,22 22-16,-21-22 0,21 0 15,0 22-15,0-22 0,0 1 0,0-1 16,0-21-16,0 0 0,0 22 0,0-22 15,0 0-15,21-21 16,-21-21 0,0 0-16,0-1 0,0 1 15</inkml:trace>
  <inkml:trace contextRef="#ctx0" brushRef="#br0" timeOffset="23644.09">2815 6477 0,'0'0'0,"-21"0"0,21-21 15,21 21 1,0-21-16,0 21 0,22 0 0,-22 0 16,21-21-16,1 21 0,-1-22 15,0 1-15,22 21 0,-1-21 0,1 0 16,-1 21-16,22-21 0,-22 0 0,22-1 16,-21 1-16,20 0 0</inkml:trace>
  <inkml:trace contextRef="#ctx0" brushRef="#br0" timeOffset="24100.95">5990 5567 0,'0'0'15,"-21"-21"-15,21 0 0,-21-1 0,0 1 0,-1 0 16,1 21-16,0-21 0,0 21 15,0 0-15,-22 0 0,22 0 0,-21 0 16,0 21-16,-1 0 0,1 22 16,0-1-16,-1 0 0,22 22 0,-21-1 15,21 1-15,-22-1 0,22 1 0,0-1 16,0 1-16,0-1 0,-1 1 16,22-1-16,0 1 0,0-22 0,0 22 15,0-1-15,0-21 0,22 1 16,-1-1-16,21-21 0,0 0 15,-20 1-15,41-1 0,-21 0 0,22-21 16,-22 0-16,22 0 0,-1 0 16,1-21-16,-22 0 0,22-1 0,-1 1 15</inkml:trace>
  <inkml:trace contextRef="#ctx0" brushRef="#br0" timeOffset="24972.02">6562 6181 0,'0'0'0,"21"-21"0,0-22 0,-21 1 16,0 21-16,0 0 0,0-22 0,0 22 15,-21 0-15,0 21 0,-1-21 0,1 21 16,-21 0-16,21 0 16,0 0-16,-22 0 0,22 21 0,0 0 15,-21 0-15,20 0 0,-20 22 16,21-22-16,0 21 0,-22 1 0,22-1 16,21 0-16,-21 1 0,21-1 0,0 0 15,0 1-15,0-1 0,0 0 16,0 1-16,0-22 0,0 0 0,21 0 15,0 0-15,1 0 0,-1-21 0,0 0 16,21 0-16,-21 0 0,22-21 16,-1 0-16,0 0 0,1-21 15,-22 20-15,21-20 0,1 21 0,-1-21 16,0-1-16,-21 1 0,22 21 16,-22-22-16,0 1 0,0 0 0,-21-1 15,0 1-15,0 0 0,0 21 16,0-1-16,0 1 0,0 0 0,0 0 15,0 42 1,-21-21-16,21 21 0,-21 0 16,21 22-16,0-22 0,0 21 0,0-21 15,0 22-15,0-1 0,0-21 0,0 22 16,0-1-16,0-21 0,0 21 16,21-20-16,0 20 0,0-21 0,22 0 15,-22-21-15,21 21 0,-21-21 16,22 0-16,-1 0 0,0 0 15,1-21-15,-1 0 0,-21 21 0,22-42 16,-1 21-16,-21-1 0,21 1 16,-20-21-16,-1 21 0,0-22 0,0 1 15,0 21-15,-21-21 0,21-1 0,-21 22 16,0-21-16,0 21 0,0-1 16,0 1-16,0 42 31,0 1-31,-21-1 0,21 21 15,-21-21-15,21 0 0,0 22 0,0-22 16,0 21-16,-21 1 0,21-22 16,0 21-16,-21 0 0,21-20 0,-21 20 15,21-21-15,0 0 0,0 0 0,-22 1 16,1-22 0,21-22-16,0 1 15,0 0-15,0-21 0,0 21 16,0-22-16,21 22 0,1-21 15,-1-1-15,106-126 16,-85 127-16,0-1 16,1 1-16,20 21 0,1 0 0,-1 0 15,1 21-15,-1 0 0,1 0 0,-22 21 16,22 0-16,-22 0 16,-21 21-16,21-20 0,-20 20 0,-22 0 15,0 1-15,0-22 0,0 21 0,0 0 16,0 1-16,0-1 0,-22 0 15,1-20-15,0 20 0,0-21 0,0 0 16,21 22-16,-21-43 0,21 21 0,0 0 16,-22-21-16</inkml:trace>
  <inkml:trace contextRef="#ctx0" brushRef="#br0" timeOffset="26219.81">9673 5757 0,'0'0'0,"0"-42"0,0 0 16,0 21-16,0-1 0,0 1 16,0 0-16,0 42 15,0 22-15,0-22 16,-21 42-16,21-20 0,-21 20 15,21-21-15,0 22 0,0-1 0,0-20 16,0 20-16,0 1 0,0-1 0,0-20 16,0 20-16,0 1 15,0-22-15,0 0 0,0 1 0,21-1 0,0-21 16,0 0-16,0 0 0,1 1 16,-1-22-16,0 0 0,0 0 15,21 0-15,1-22 0,-22 22 0,21-42 16,1 21-16,-1-21 0,0-1 0,1 1 15,-22 0-15,21-22 0,-21 22 16,0-1-16,1-20 0,-1-1 0,-21 22 16,0-21-16,21-1 0,-21 1 0,0-1 15,0 22-15,0-1 0,0 1 16,0 21-16,0-21 0,0 20 16,0 44-1,0-1-15,0 21 0,0-21 16,0 22-16,0 20 0,-21-21 0,21 22 15,0-22-15,0 22 0,-21-22 16,21 22-16,-22-22 0,22 21 0,0-20 16,0-1-16,0 0 0,0 1 0,0-1 15,0 0-15,0-20 0,22-1 16,-22 0-16,0 0 0,21 0 0,0-21 16,0 0-16,-21 21 0,21-21 15,0 0 1,1 0-1,-22-21-15,0 0 16,21 0 0,-21 0 15,0 42 0,0 0 0,0-42 360,0 0-375,-21 21-16</inkml:trace>
  <inkml:trace contextRef="#ctx0" brushRef="#br0" timeOffset="28007.59">10139 6329 0,'21'0'0,"-21"21"16,21 0-16,-21 0 0,0 1 15,0-1-15,0 0 0,0 0 16,0 0-16,0 0 0,0 22 0,0-22 16,0 0-16,21 0 0,-21 0 0,0 1 15,0-1-15,0 0 0,21-21 16,-21 21-16,22-21 0,-1 0 15,0 0-15,0 0 0,0 0 16,0 0-16,22 0 0,-22-21 16,0 0-16,21 0 0,1-1 0,-22 1 15,21-21-15,1 21 0,-1-22 0,0 1 16,-21 0-16,22 21 16,-1-22-16,-21 1 0,22 0 0,-22 20 15,0-20-15,-21 21 0,0 0 0,0 0 16,0-1-16,0 1 0,-21 21 15,0 0-15,-1 0 16,-20 0-16,21 0 0,0 21 0,0 1 16,-1-1-16,1 0 0,21 0 15,0 21-15,0-20 0,0-1 0,0 21 16,21-21-16,1 0 0,-1 22 0,0-22 16,0 0-16,0 0 15,22 22-15,-22-22 0,0-21 0,21 21 0,-21 0 16,1 0-16,-22 0 15,-22-21 17,1 0-32,-21-21 0,21 21 15,0-21-15,-1 0 0,1 0 16,0 21-16,0-21 0,0 21 0,0 0 16,-1-22-16,1 22 15,21 22 1,0-1-16,0 0 15,0 0-15,21 0 0,1-21 16,-1 21-16,0 1 0,21-22 16,-21 0-16,22 21 0,-1-21 15,0 0-15,1 0 0,-1 0 0,22 0 16,-22 0-16,21-21 0,1 21 0,-22-22 16,22 1-16,-22 0 0,0 0 15,1 0-15,20 0 0,-20-22 0,-22 22 16,21-21-16,-21-1 0,22 22 15,-22-21-15,0 21 0,-21-22 16,0 22-16,0-21 0,0 21 0,0 0 0,0-1 16,0 1-16,-21 21 15,0 0 1,-1 21-16,1-21 0,0 22 0,21-1 16,0 0-16,-21 21 0,21-21 0,-21 22 15,21-22-15,0 21 0,0 1 16,0-22-16,0 21 0,0-21 0,0 22 15,21-22-15,0 0 0,0 0 0,22 0 16,-22 0-16,21 1 0,0-22 16,22 0-16,-22 0 0,22 0 0,20 0 15,-20 0-15,-1 0 0,22-22 0,-21 1 16,-1 0-16,1 0 0,-1 0 16</inkml:trace>
  <inkml:trace contextRef="#ctx0" brushRef="#br0" timeOffset="28527.29">13208 6202 0,'0'0'0,"21"-21"0,0 0 0,-21-1 16,0-20-16,0 21 0,0 0 0,-21 21 16,0-21-16,-21-1 0,20 22 15,1 0-15,-21 0 0,0 0 0,20 0 16,-20 0-16,-21 0 0,20 22 0,1-1 16,0 0-16,20 0 0,-20 0 15,21 0-15,-21 1 0,20 20 0,1 0 16,21-21-16,0 22 0,0-1 0,0 0 15,0 1-15,0-1 16,0-21-16,0 22 0,0-22 0,21 0 16,1 0-16,-1 0 0,0-21 0,0 0 15,0 0-15,22 0 0,-22 0 16,21 0-16,0 0 0,-20-21 0,20 0 16,0 0-16,1-22 0,-1 1 0,0 0 15,1-1-15,-1 1 0,-21 0 16,21-1-16,-20-20 0,20 21 0,-21-22 15,21 1-15,-20-1 0,20-21 0,-21 22 16,0-22-16,0 22 0,-21-1 16,0 1-16,0-1 0,0 22 0,0 21 15,0-22-15,0 22 0,0 0 16,-21 21-16,0 21 16,0 0-16,0 22 0,-22-22 0,22 42 15,0-20-15,21 20 0,-21 1 0,21 20 16,0-20-16,0-1 0,0 1 15,0-1-15,0-20 0,21 20 0,0-20 16,0-1-16,1 21 0,-1-20 0,21-1 16,-21 0-16,0-20 0,1 20 15,20-21-15,-21 0 0,0-21 0,0 21 16,1-21-16,-1 0 0,0 0 0,0 0 16,0-21-16,0 0 15,22 0-15,-22 0 0</inkml:trace>
  <inkml:trace contextRef="#ctx0" brushRef="#br0" timeOffset="30440.68">16531 5546 0,'0'0'0,"0"-43"0,-21 22 16,0-21-16,0 21 0,-1-22 0,1 1 16,21 0-16,-21 21 0,0-22 15,0 1-15,21 0 0,-21 20 0,-1-20 16,1 21-16,0 0 0,0 0 15,21-1-15,-21 22 0,0 0 0,-1 0 16,1 22-16,-21-1 0,21 0 0,0 21 16,-22 1-16,22 20 0,0-21 15,-21 22-15,20 21 0,1-1 16,0-20-16,0 20 0,0 1 0,21 0 16,-21-22-16,21 22 0,-22-22 15,22 1-15,0-1 0,0 1 0,0-22 16,22 22-16,-1-22 0,0 0 0,0 1 15,21-22-15,-20 0 0,41 0 16,-21-21-16,22 0 0,-22 0 0,43 0 16,-22 0-16,1-42 0,21 21 15,-22 0-15,22-22 0,-22 1 0,1 0 16,-1-1-16,1 1 0,-1 0 0,-20-1 16,-1-20-16,0-1 0,-21 1 15,1-1-15,-22-20 0,0 20 16,0-21-16,0 22 0,0-22 0,-43 22 15,22-1-15,-21 1 0,-1-1 16,1 1-16,0 20 0,-22 1 0,1 0 16,-1 21-16,-20 21 0,-1 0 15,0 0-15,1 21 0,-1 21 0,0 0 16,1 1-16,20 20 0,1 22 0,-1-22 16,22 22-16,-1 0 0,22-1 15,0 1-15,21 0 0,0-22 0,0 1 16,21-1-16,22 1 0,-1-22 15,0 22-15,22-22 0,-1 0 16,22 1-16,0-1 0,20 0 0,-20-21 16,0 1-16,-1-1 0,1-21 15,0 0-15,-1 0 0,-20 0 0,-1-21 16,1-1-16,-1 1 0,1 0 0,-1-21 16,-20 21-16,-1-22 0,0 22 15,-20-21-15,20-1 0,-21 22 0,0-21 16,0 0-16,-21 20 0,0 1 15,0 0-15,0 0 0,0 0 0,-21 21 16,0 0-16,-21 21 0,21 0 16,-1 0-16,-20 0 0,21 1 15,0 20-15,-22-21 0,22 0 0,21 22 16,-21-22-16,0 0 0,21 0 16,-21 21-16,21-20 0,0-1 0,0 0 15,0 0-15,21-21 31,0-21-31,0 0 16,0 21-16,1-43 0,20 22 16,-21 0-16,0-21 0,22 21 0,-1-22 15,-21 22-15,21-21 0,-20-1 16,20 22-16,-21 0 0,0 0 0,0 0 16,-21 42-1,0 0-15,0 0 16,0 0-16,0 1 0,0-1 15,0 21-15,0-21 0,0 0 0,0 1 16,0 20-16,0-21 0,22 0 16,-1 0-16,0 1 0,0-1 0,0 0 15,22 0-15,-22-21 0,0 21 0,21-21 16,-21 0-16,22 0 0,-1 0 16,0-21-16,-20 21 0,20-21 0,0 0 15,1 0-15,-1-1 0,0-20 16,22 0-16,-22-1 0,0 1 15,1 0-15,20-22 0,-20 1 0,-1-22 16,0 22-16,1-22 0,-1 0 0,-21 22 16,21-1-16,-20 1 0,-22-1 15,21 1-15,-21 20 0,0 1 0,0 21 16,0 0-16,0 0 0,-21 42 16,-1 0-16,-20 21 15,0 1-15,21-1 0,-22 21 16,22 1-16,-21-1 0,-1 1 0,22 21 15,0-22-15,0 1 0,21-1 16,0 1-16,0-1 0,0-21 0,0 1 16,0-1-16,0 0 0,21 1 15,0-22-15,0 0 0,1 0 0,20 0 16,-21 1-16,21-22 0,-20 0 16,20 0-16,0 0 0,1 0 0,-22 0 15,21-22-15,0 22 0,1-21 16,-1 0-16,0 0 0,-20-21 0,20 20 15,-21-20-15,21 21 0,-20-21 0,20 20 16,-21 1-16,0 0 0,0 0 16,-21 42-1,0 0 1,-21 0-16,0 1 0,0-1 0,21 0 16,-21 0-16,21 0 0,0 0 0,0 1 15,0-1-15,0 0 16,21 0-16,0-21 0,0 0 15,0 0-15,1 0 0,-1 0 0,21 0 16,-21 0-16,22 0 0,-1 0 0,-21 0 16,21-21-16,1 0 0,-1 0 15,-21-1-15,22-20 0,-22 21 0,21-21 16,-21 20-16,22-20 0,-22 0 16,0 21-16,0-22 0,0 22 0,-21 0 15,0 42 16,-21 0-31,21 22 0,-21-22 0,0 21 16,0 0-16,-1 1 0,1-1 16,0 0-16,0 1 0,0 20 15,0 1-15,-1-1 0,1 22 0,0-22 16,0 22-16,0 0 0,21-1 0,-21 1 16,21 0-16,-22 21 0,1-22 15,21 22-15,0-21 0,-21 21 0,0-22 16,21 1-16,-21 0 0,21-1 0,0 1 15,-21 0-15,21-22 0,-22 1 16,22-1-16,0 1 0,-21-22 0,0 0 16,0-21-16,0 1 0,0-1 0,-1-21 15,1 0-15,-21 0 0,21-21 16,-22-1-16,1 1 0,0 0 0,-1 0 16,1-21-16,0-1 0,21 1 15,-22 21-15,22-22 0,-21 1 0,21 0 16,-1-1-16,22 1 0,0 0 0,0-1 15,0 1-15,0 0 0,22-1 0</inkml:trace>
  <inkml:trace contextRef="#ctx0" brushRef="#br0" timeOffset="31684.97">22140 5990 0,'0'0'0,"-42"0"0,21 0 0,0-21 16,-1 21-16,1 0 0,21-21 31,21 21-31,1 0 0,-1-21 16,0 0-16,21 21 0,22-22 0,-22 1 15,22-21-15,20 21 0,-20 0 0,20-22 16,-20 1-16,21 0 0,-22-1 16,-21 1-16,22 0 0,-22-1 0,1-20 15,-22 20-15,0-20 0,0 21 16,-21-22-16,0 22 0,0-22 0,0 22 15,0 0-15,0-1 0,-21 1 0,0 0 16,0 20-16,-1 1 0,-20 0 16,21 21-16,-21 0 0,-1 21 0,22 22 15,-21 20-15,-22 1 16,22 20-16,0 1 0,-1 21 0,1 0 16,21-1-16,-22 22 0,22 0 0,0 0 15,0 0-15,21 0 0,0 0 16,0 0-16,0 0 0,0 0 0,0 0 15,0 0-15,0 22 0,-21-22 0,0-22 16,-1 22-16,22 0 0,-21-21 16,0 0-16,0 0 0,0 0 0,0-22 15,-1 1-15,1 0 0,21-22 0,-21 1 16,21-1-16,-21-20 0,21 20 0,0-42 16,0 22-16,0-22 0,0 0 15,0 0-15,0 0 0,21-42 31,0 0-31,22-21 0,-1-1 0,0 1 16,22 0-16,-1-22 0,1-21 0,-1 22 16,22-22-16,-22 1 0,22-22 15,-21 21-15,-1-21 0,1 0 0,-1 1 16,-42-1-16,22 0 0,-22 21 0,-21-21 16,0 1-16,0 20 0,-21 0 0,-1-21 15,-20 22-15,0-1 0,-1 22 16,-20-22-16,21 43 0,-22-22 0,22 22 15,-22-1-15,22 1 0,-22 0 16,22 21-16,0-1 0,21 1 16,-22 0-16,22 0 0,21 0 0,0 0 15,0-1-15,0 1 16,21 21-16,0-21 0,1 0 16,20 21-16,0-21 0,22 0 0,-1-1 15,-20-20-15,20 21 0,1 0 16,-1-22-16,-21 22 0,22 0 15,-43-21-15,21 21 0,-20-1 0,-1 1 0,0-21 16,-21 21-16,0 0 0,0-1 16,0 1-16,0 0 0,-21 21 31,0 0-31,-1 0 16,22 21-16,0 0 0,-21 1 15,21 20-15,0 0 0,0-21 0,0 22 16,0-1-16,0 0 0,0 1 15,0-22-15,0 21 0,0-21 0,21 1 16,1-1-16,-22 0 0,21 0 0,0-21 16,0 0-16,0 21 0,0-21 15,1 0-15,20 0 0,-21 0 0,0-21 16,22 0-16,-1 0 0,0 0 16,-21-1-16,22 1 0,-22-21 15,0 0-15,0-1 0,-21 1 0,0 0 16,0-1-16,0 1 0,0 0 15,0-1-15,-21 22 0,0 0 0,0-21 16,0 20-16,-1 22 0,-20-21 0,21 21 16,0 0-16,-22 0 0,22 0 15,0 21-15,0 1 0,0-1 0,0 0 16,-1 0-16,22 0 0,-21 22 0,21-22 16,0 21-16,0-21 0,0 22 15,0-22-15,21 0 0,1 0 0,-1 0 16,21 0-16,-21-21 0,22 0 15,-1 0-15</inkml:trace>
  <inkml:trace contextRef="#ctx0" brushRef="#br0" timeOffset="32071.75">23834 5546 0,'0'0'0,"0"-21"0,0-1 0,0 1 15,0 0-15,-22 0 0,22 0 0,0 0 16,0-1-16,0 1 15,22 21-15,-1-21 0,0 21 16,0 0-16,0 0 0,22 0 0,-22 21 16,21 0-16,-21 1 0,22-1 15,-22 21-15,0-21 0,0 22 0,0-1 16,-21 0-16,0 1 0,0-1 16,0 0-16,0 1 0,0-22 15,0 21-15,-21-21 0,0 0 0,0 1 16,21-1-16,-21 0 0,-1-21 0,1 0 15,0 0-15,0 0 16,21-21-16,-21 0 0,21-1 16,0 1-16,0 0 0,0 0 15,0-21-15,21-1 0,0 22 0,-21-21 16,21-1-16,0 1 0,22 21 0,-22-21 16,0 20-16,0 1 0,0 0 15,1 0-15,20 0 0,-21 21 0,0-21 16,22 21-16,-1 0 0,-21-22 15,21 22-15,22 0 0,-22 0 16,22-21-16</inkml:trace>
  <inkml:trace contextRef="#ctx0" brushRef="#br0" timeOffset="32380.57">26374 4974 0,'0'0'0,"21"-21"0,0 0 0,-21 0 0,21 21 16,-21 21 0,0 0-16,-21 21 15,0-20-15,0 20 0,-1 21 0,-20-20 16,21-1-16,0 22 0,0-22 0,-1 21 16,1 1-16,0-22 0,0 22 15,0-1-15,21 1 0,0-22 0,-21 22 16,21-22-16,-22 0 0,22 1 0,-21-1 15,21-21-15,0 0 0,0 0 16,0 1-16,0-1 0,21-21 16,1 0-16,-1 0 15,21 0-15,-21-21 0,22-1 16,-1 1-16,-21 0 0,21-21 0,1 21 16</inkml:trace>
  <inkml:trace contextRef="#ctx0" brushRef="#br0" timeOffset="33104.16">26903 5292 0,'0'0'0,"21"-64"0,21 1 0,-21 20 16,1 1-16,-1 0 0,-21-1 0,0 22 16,0 0-16,0 0 0,-21 42 15,21 0 1,-22 0-16,1 22 0,0-1 0,0 0 16,0 1-16,0 20 15,-1-20-15,1-1 0,0 21 0,0 1 16,0-22-16,0 22 0,-1-22 0,22 22 15,0-22-15,0 0 0,0 1 16,-21-1-16,21-21 0,0 0 0,0 0 16,0 1-16,21-22 31,-21-22-31,22 1 0,-1 0 16,0-21-16,0 21 0,21-22 15,-20 1-15,20 0 0,-21-1 0,21 1 16,-20 0-16,20-1 0,-21 1 0,21 21 15,-42 0-15,22 21 16,-1 0-16,-21 21 16,0 0-1,0 0-15,0 0 0,0 22 0,0-22 16,0 21-16,0 0 0,0-20 0,0 20 16,0 0-16,21-21 0,0 22 15,0-22-15,22 21 0,-22-21 0,21 1 16,-21-1-16,22-21 0,-1 21 0,0-21 15,1 0-15,-1 0 0,0 0 16,1 0-16,20-21 0,-21 0 0,1-1 16,-1-20-16,0 0 0,1-1 15,-22 1-15,21-21 0,1 20 16,-22-20-16,0 20 0,0 1 0,0 0 16,-21-1-16,0 1 0,0 21 15,0 0-15,0 0 0,-21 21 0,0 0 16,0 0-16,0 0 0,-22 21 0,22-21 15,-21 21-15,21 21 0,-22-21 16,22 1-16,0 20 0,0 0 0,21 1 16,0-1-16,0 0 0,0-21 15,0 22-15,0-1 0,42-21 0,-21 0 16,0 22-16,1-22 0,20-21 0,0 21 16,1-21-16,-1 21 0,0-21 15,1 0-15,20 0 0,-21 0 16,1-21-16,-1 0 0,22 0 0,-22 0 15,-21-1-15,21 1 0,-20 0 16,20 0-16,-21-21 0,0-1 0,-21 22 16,21-21-16,-21 21 0,0-1 15,0 1-15</inkml:trace>
  <inkml:trace contextRef="#ctx0" brushRef="#br0" timeOffset="33356.01">25929 5292 0,'0'0'0,"-63"21"0,-1-21 16,22 0-16,21 0 0,-1 0 16,44 0-16,-1 0 0,21 0 15,0 0-15,22 0 0,-1 0 0,1 0 16,21 0-16,-1 21 0,1-21 15,0 0-15,-1 0 0,1 0 0,0 0 16,-1 0-16,1 0 0,-22 0 0,1 0 16,-22 0-16,1 0 0,-22 0 15,0 0-15</inkml:trace>
  <inkml:trace contextRef="#ctx0" brushRef="#br0" timeOffset="34452.37">7366 7895 0,'0'0'16,"-21"-21"-16,21 0 0,0 0 0,0 0 15,-21-1-15,21 1 0,0 0 0,0 0 16,0 0-16,-22 21 16,1 42-1,21-21-15,0 22 0,0-1 16,-21 21-16,0 1 0,21 21 15,-21-22-15,0 1 0,-1 20 0,1-20 16,0-1-16,0 1 0,0-1 0,-22 1 16,22 20-16,-21-20 0,21-1 15,-22-20-15,22 20 0,-21-20 0,21 20 16,-22-21-16,22-20 0,0 20 0,-21-21 16,21 0-16,-1-21 0,1 0 15,0 0-15,0 0 0,-21 0 0,20-21 16,1 0-16,0 0 0,-21 0 15,21-22-15,-1 1 0,1 0 0,0-22 16,0 22-16,0-22 0,0 1 16,21 20-16,0-20 0,-22-1 0,22 22 15,0-21-15,-21 20 0,21 22 0,0-21 16,0 21-16,21 42 16,1 21-1,-1 0-15,0 1 0,0-1 0,21 0 16,-20 22-16,20-22 0,-21 22 15,21-1-15,1-20 0,-22 20 16,21-21-16,1 22 0,-1-22 0,43 22 16,-43-43-16,0 0 15,-21 0-15,22 0 0,-1 1 0,0-22 16,-20 0-16,20 0 0,-21 0 0,21-22 16,-20 1-16,20 0 0,-21 0 15,0 0-15,0-22 0,1 1 0,-1 0 16,0-1-16,-21 1 0,21 0 0,-21-1 15,21 1-15,-21 0 0,0 21 16,0-22-16,0 22 0,0 42 31,0 0-31,0 1 16,0-1-16,0 21 0,0-21 0,0 0 16,-21 22-16,21-22 0,0 21 0,-21-21 15,21 1-15,0-1 0,0 0 16,-21 0-16,21-42 31,0 0-31,21 0 0</inkml:trace>
  <inkml:trace contextRef="#ctx0" brushRef="#br0" timeOffset="34623.29">7493 8382 0,'0'-21'15,"0"42"-15,0-63 0,0 21 0,0-1 16,0 1-16,0 42 31,0 1-15,0-1-16,0 0 0,21-21 0,0 21 15,22 0-15,-22 0 0,0 1 0,0-22 16,21 21-16</inkml:trace>
  <inkml:trace contextRef="#ctx0" brushRef="#br0" timeOffset="35072.03">8022 8551 0,'0'22'16,"-21"-22"-16,21 21 15,-21 0-15,21 0 0,0 0 0,0 0 16,0 1-16,0-1 0,0 21 16,0-21-16,0 22 0,0-22 0,0 0 15,0 21-15,0-21 0,0 1 0,0-1 16,0 0-16,0 0 0,0 0 15,0-42 17,0 0-32,0 0 15,0-22-15,0 22 0,0-21 16,0 0-16,0-1 0,0 1 0,21 0 16,0-1-16,21-20 0,-20 20 15,20 1-15,-21 0 0,21-1 0,1 22 16,-1 0-16,0 0 0,1 21 0,-1 0 15,-21 0-15,22 21 0,-22-21 16,0 42-16,0-20 0,0-1 0,-21 21 16,21 0-16,-21 1 0,0-1 0,0 0 15,0 1-15,-21-1 0,21 0 16,0 1-16,-21-1 0,21-21 0,-21 22 16,21-22-16,0 0 0,0 0 0,0 0 15,21-21 1,0 0-16,0-21 15,1 0-15,20 0 0,-21-22 0,21 22 16,1-21-16</inkml:trace>
  <inkml:trace contextRef="#ctx0" brushRef="#br0" timeOffset="35680.68">9165 7832 0,'0'0'0,"0"-21"0,0-1 16,0 1-16,0 42 15,0 1-15,0 20 0,0-21 16,0 21-16,0 22 0,0-1 16,0-20-16,0 41 0,-21-20 0,21-1 15,-21-20-15,21 20 0,-21 1 16,21-1-16,-22-20 0,1 20 0,21-21 16,0 1-16,-21-1 0,21 0 0,0-20 15,-21 20-15,21-21 0,0 0 16,0-42-1,21 0-15,0 0 16,-21 0-16,21-22 0,1 22 16,-22-21-16,21-1 0,0 1 0,0 0 15,0-1-15,0-20 0,1 21 0,-1-1 16,0 22-16,0-21 16,0 21-16,0-1 0,22 1 0,-22 21 15,0 0-15,0 0 0,0 21 16,-21 1-16,0-1 15,0 0-15,0 0 0,0 0 0,0 0 16,0 1-16,-21-22 0,0 21 0,0 0 16,0 0-16,0 0 0,-1-21 0,1 21 15,0-21-15,0 0 0,0 22 16,0-22-16,-1 0 0,1 0 0,0 0 16,0 0-16,21-22 31,0 44-16,0-1-15,0 0 16,21 0-16,0 0 0,-21 0 0,21 1 16,1-1-16,-1 21 0,-21-21 15,21 0-15,0 22 0,0-22 0,-21 0 16,21 0-16,1-21 0,-1 21 0,0 1 16,0-22-16,0 0 0,0 0 15,22 0-15,-22 0 0,0 0 0,21-22 16,-20 1-16,-1 0 0,21 0 15,-21 0-15</inkml:trace>
  <inkml:trace contextRef="#ctx0" brushRef="#br0" timeOffset="37355.72">11578 8573 0,'0'0'15,"0"21"-15,21-21 31,0 0-31,1 0 16,-1-21-16,0-1 0,0 22 16,0-21-16,0 0 0,1 0 0,-1-21 15,0 20-15,-21 1 0,0-21 0,0 0 16,0-1-16,0 1 0,-21 0 16,0-1-16,-1 1 0,1 0 15,0 20-15,-21 1 0,21 0 0,-22 0 16,1 21-16,21 0 0,-22 0 15,1 21-15,0 0 0,-22 22 0,22-1 16,0 0-16,-1 22 0,22-1 0,-21-20 16,-1 20-16,22 1 0,-21-1 0,21 1 15,0-22-15,21 21 0,0-20 16,0-1-16,0 0 0,21 1 0,0-22 16,21 0-16,1 0 0,-22 0 0,21-21 15,0 0-15,22 0 0,-22 0 16,1 0-16,-1-21 0,21 0 0,-20 0 15,-1 0-15,0-22 0,1 22 16,-1-21-16,0 0 0,1 20 16,-22-20-16,21 0 0,-21-1 0,-21-20 15,22 21-15,-22-1 0,21 22 0,-21-21 16,0 21-16,0-22 0,0 22 16,0 63-1,0 1 1,-21-22-16,21 21 0,0-21 0,0 22 15,0-22-15,0 21 0,0-21 16,0 22-16,21-22 0,0 21 0,0-21 16,0 1-16,0-1 0,1 0 0,20 0 15,-21-21-15,21 0 16,1 0-16,-1 0 0,0 0 0,1 0 16,-1 0-16,22-21 0,-22 0 0,0 0 15,1-1-15,-1 1 0,0 0 16,1-21-16,-22-1 0,21 22 0,-21-21 15,0 0-15,-21-1 0,0 1 0,22 0 16,-22 20-16,0 1 0,0 0 16,0 0-16,-22 21 15,1 21-15,0 0 0,0 0 16,21 22-16,-21-22 0,0 21 16,-1 1-16,22-22 0,-21 21 0,21 0 15,-21-20-15,21 20 0,-21-21 16,21 0-16,0 22 0,0-22 0,0 0 15,0 0-15,0-42 32,0 0-32,21 0 15,-21-1-15,21 1 0,0-21 16,1 21-16,-1-22 0,0 22 0,0-21 16,0 0-16,22-1 0,-22 1 0,0 0 15,21 20-15,-21 1 0,1 0 16,20 0-16,-21 21 0,0 0 0,0 0 15,1 21-15,-1 0 0,0 0 0,-21 1 16,0-1-16,21 21 16,0-21-16,-21 22 0,21-22 0,-21 21 15,22-21-15,-22 22 0,21-1 0,0-21 16,0 21-16,0-20 0,0 20 16,1-21-16,20 21 0,-21-20 0,21-1 15,1 0-15,-22-21 0,21 21 0,1-21 16,-1 0-16,0 0 0,-21 0 15,22 0-15,-1-21 0,0 0 0,-20 21 16,20-21-16,0-22 0,-21 22 16,22 0-16,-22-21 0,0 20 0,0-20 15,0 0-15,1 21 0,-1-43 0,0 22 16,0-1-16,-21 1 0,0 0 16,0-22-16,0 22 0,0 21 0,0-22 15,-21 22-15,0 0 0,0 0 16,-1 21-16,1 0 0,-21 0 0,21 21 15,-22 0-15,22 22 0,-21-22 0,21 21 16,-22 0-16,22 1 0,0-1 16,0 0-16,0 1 0,0-1 0,21 0 15,-22 1-15,22-1 0,0-21 0,0 22 16,0-1-16,0-21 0,0 0 16,22 22-16,-1-22 0,0 0 15,0-21-15,21 0 0,-20 0 0,-1 0 16,21-21-16,-21 21 0,22-21 15,-22-22-15,0 22 0,21 0 16,-21-21-16,22 20 0,-22-20 0,0 0 16,0-22-16,0 22 0,1-22 0,-1 1 15,0-1-15,0-20 0,-21-1 16,21 22-16,0-1 0,-21 1 0,22-1 16,-22 1-16,0 20 0,0 22 0,0-21 15,0 21-15,0 42 16,-22 0-1,22 21-15,-21 1 0,0-1 16,0 21-16,21 1 0,-21-1 0,0 1 16,21 21-16,-22-1 0,22-20 15,0-1-15,0 22 0,0-22 0,0 1 16,22-22-16,20 22 0,-21-22 16,0 0-16,22 1 0,-1-1 0,-21-21 15,21 0-15,1-21 0,20 0 0,-20 0 16,-1 0-16,0 0 15,22-21-15,-22 0 0,22-21 0,-22 21 16,21-22-16,-20 22 0,-1-21 0,64-43 16,-64 43-16,-21-1 15,22 1-15,-22 0 0</inkml:trace>
  <inkml:trace contextRef="#ctx0" brushRef="#br0" timeOffset="38175.25">9440 8890 0,'0'0'0,"-21"21"0,21 0 16,21-21 15,0 0-31,1 0 0,-1 0 16,0-21-16,0 21 0,21-21 0,-20 0 15,20 0-15,0 0 0,1-1 16,-22-20-16,21 21 0,0 0 0,-20-22 15,20 22-15,-21 0 0,0-21 0,0 21 16,-21-22-16,0 22 0,0-21 16,0 21-16,0-1 0,0 1 0,0 0 15,-21 21-15,0 0 0,0 0 0,0 0 16,0 0-16,-1 0 0,1 0 16,0 21-16,21 0 0,0 1 0,0-1 15,0 0-15,0 0 0,0 21 16,0-20-16,21-1 0,0 0 15,1 21-15,-1-21 0,21 1 0,-21 20 16,22-21-16,-22 0 0,0 0 0,21 1 16,-21-1-16,1 0 0,-22 0 15,0 0-15,0 0 0,0 1 16,-43-22-16,22 0 0,0 21 16,-21-21-16,-1 0 0,1 0 15,0 0-15,20 0 0,-20 0 0,21-21 16,0-1-16,21 1 0,0 0 0</inkml:trace>
  <inkml:trace contextRef="#ctx0" brushRef="#br0" timeOffset="38787.9">16531 8107 0,'0'-21'0,"0"42"0,0-63 16,0 20-16,-21 22 16,21-21-16,-21 21 0,21 21 15,0 1-15,0-1 0,-21 21 0,21 0 16,-22 1-16,22-1 0,-21 0 15,21 1-15,-21-1 0,21 0 0,-21 1 16,0-22-16,21 21 0,-21-21 16,21 1-16,-22 20 0,1-21 15,21 0-15,0 0 0,0-42 32,21 21-32,1-21 15,-22 0-15,21 0 0,0-22 16</inkml:trace>
  <inkml:trace contextRef="#ctx0" brushRef="#br0" timeOffset="39143.69">16531 7768 0,'0'0'0,"0"-21"0,-21-21 0,0 21 16,0-1-16,-1 22 0,-20 0 16,21 0-16,-21 0 0,20 0 15,-20 0-15,21 22 0,21-1 0,0 21 16,0-21-16,0 0 0,0 22 15,0-22-15,0 0 0,21 0 0,0 0 16,22 1-16,-22-1 0,21-21 0,0 0 16,1 0-16,-1 0 0,0 0 15,1 0-15,-22 0 0,21-21 0,-21-1 16,22 1-16,-22 0 0,0 0 0,-21 0 16,0 0-16,0-22 0,0 22 15,0-21-15,0-1 0,0 22 0,-21-21 16,0 21-16,-22 0 0,22-1 15,0 1-15,-21 21 0,21 0 16,-22 0-16,22 0 0,-21 21 0,-1 1 16,22-1-16,0 0 0,0 0 15,21 21-15,0-20 0,0 20 0,0-21 16,0 0-16,21 22 0,0-22 0,22 0 16,-1 0-16,0 0 0</inkml:trace>
  <inkml:trace contextRef="#ctx0" brushRef="#br0" timeOffset="39423.54">17399 7684 0,'0'0'0,"42"-43"15,-21 22-15,-21-21 0,22 21 0,-22-22 16,21 22-16,-21 0 0,0 0 16,0 42-1,0 21-15,-21-21 0,-1 22 16,1-1-16,0 0 0,0 22 0,0-1 15,0 1-15,-1-1 0,1 1 0,-21-1 16,21 1-16,0-1 0,-1 1 16,22-1-16,0-20 0,-21-1 15,21 0-15,0 1 0,0-22 0,0 21 16,0-21-16,21 1 0,1-22 0,-1 21 16,0-21-16,0 0 15,0 0-15,0-21 0,1-1 0,-1 22 16,-21-21-16,0-21 0,0 21 0</inkml:trace>
  <inkml:trace contextRef="#ctx0" brushRef="#br0" timeOffset="39572.44">17103 8107 0,'0'0'0,"-22"0"0,1-21 0,0 21 16,21-21 15,21 21-31,0 0 0,22 0 16,-1 0-16,0-22 0,22 22 15,-1-21-15,1 21 0,-1-21 0,1 0 16,-1 0-16</inkml:trace>
  <inkml:trace contextRef="#ctx0" brushRef="#br0" timeOffset="41688.24">20405 7832 0,'0'0'0,"0"-21"0,0-1 15,0-20-15,0 21 0,0 0 0,21-22 16,0 1-16,0 21 0,0-21 0,-21-1 16,0 22-16,0 0 0,0 0 15,0 0-15,0-1 0,-21 22 16,0 0-16,0 0 0,0 0 0,-22 22 16,1-1-16,21 21 0,-22 0 15,1 22-15,0-22 0,-1 22 0,1-1 16,0 22-16,-1-22 0,22 22 15,-21-21-15,21 20 0,0-20 0,-1-1 16,22-20-16,0 20 0,0-21 0,0 1 16,0-1-16,0-21 0,22 22 15,-1-22-15,21 0 0,-21-21 0,22 21 16,-1-21-16,0 0 0,22 0 0,-22 0 16,22 0-16,-1 0 0,22-21 0,-22 21 15,1-21-15,20 0 16,-20-1-16,-1 1 0,1 0 0,-22-21 15,1 21-15,-1-22 0,-21 1 0,0 0 16,0-1-16,1 1 0,-22 0 16,0-1-16,0 1 0,0 0 0,0-1 15,-22 22-15,1 0 0,0 0 16,0 0-16,0 21 0,0 0 0,-22 0 16,22 21-16,-21 0 0,21 0 0,-22 21 15,22-20-15,-21 20 0,21 0 16,-1 1-16,-20-1 0,21 0 0,0 1 15,0-22-15,21 21 0,0-21 0,0 0 16,0 1-16,0-1 16,0 0-16,0 0 0,21-21 0,21 0 15,-21 0-15,0 0 0,22 0 16,-22 0-16,21 0 0,-21-21 16,22 0-16,-1 0 0,-21-1 0,22 1 15,-22-21-15,0 21 0,0-22 0,0 1 16,0 0-16,-21-1 0,0-20 15,0 21-15,0 20 0,0-20 0,0 21 16,0 0-16,-21 21 16,0 42-1,21-21-15,-21 22 0,0-22 0,0 21 16,-1 0-16,22 1 0,0-1 16,0 0-16,0-20 0,0 20 15,0-21-15,0 21 0,22-20 0,-1-1 16,0 0-16,21 0 0,-21-21 0,22 0 15,-1 21-15,0-21 0,1 0 16,-1 0-16,0 0 0,1-21 0,-1 0 16,22 21-16,-22-21 0,0 0 0,1-22 15,-1 22-15,-21-21 0,0-1 16,22 1-16,-22 0 0,0-1 0,-21 1 16,0 0-16,21 21 0,-21-1 15,0 1-15,0 0 0,-21 42 16,0 0-1,0 1-15,-1-1 0,22 21 16,-21-21-16,0 22 0,0-22 0,0 21 16,0-21-16,21 0 0,-22 22 0,22-22 15,-21 0-15,21 0 0,0 0 16,-21-21-16,21 22 0,-21-22 0,21-22 47,0 1-47,21 0 0,0 0 0,0-21 15,1 20-15,-1-20 0,0 0 16,0 21-16,0-22 0,0 22 0,1-21 16,-1 21-16,-21-1 0,21 22 15,0 0-15,0 0 16,-21 22-16,0-1 16,0 0-16,21 21 0,-21-21 0,22 1 15,-22-1-15,21 21 0,0-21 16,0 0-16,0 1 0,22-1 15,-22 0-15,21 0 0,-21-21 0,22 21 16,-22-21-16,21 21 0,0-21 0,-20 0 16,20 0-16,0 0 0,-21 0 15,22-21-15,-22 0 0,21 0 0,-21 0 16,1 0-16,-1-1 0,0-20 16,21 0-16,-21-1 0,1 1 0,-22 0 15,21-1-15,0 1 0,-21 21 0,0 0 16,0 0-16,0-1 0,-21 44 31,0-1-31,21 0 0,-22 21 0,-62 85 31,84-84-31,-21-22 0,-1 0 0,22 21 16,-21-21-16,21 1 0,0-1 16,-21 0-16,21 0 0,0 0 15,-21-21-15,21-21 31,21 0-15,0 0-16,0 0 0,1-1 0,-1-20 16,0 21-16,21-21 0,-21 20 15,22-20-15,-22 0 0,21 21 0,1-1 16,-22 1-16,0 21 0,0 0 0,21 0 16,-20 0-16,-1 21 15,-21 1-15,0 20 0,0-21 16,0 0-16,0 0 0,0 22 0,0-22 15,0 0-15,0 0 16,21 0-16,-21 22 0,21-43 0,0 21 16,0 0-16,-21 0 0,22-21 0,-1 0 15,21 0-15,-21 0 0,0 0 16,22 0-16,-22 0 0,21 0 0,-21 0 16,1-21-16,20 21 0,-21-21 15,0 0-15,0-22 0,22 22 0,-22-21 16,0 21-16,0-22 0,22 1 0,-22 0 15,0 21-15,0-22 0,0 22 16,0 0-16,-21 0 0,0 42 31,0 0-31,0 0 16,-21 0-16,21 1 0,-21 20 0,21-21 16,-21 21-16,21-20 0,0 20 0,0-21 15,0 21-15,0-20 0,0-1 16,0 0-16,0 0 0,21 0 0,0 0 15,0-21-15,1 0 0,-1 22 0,21-22 16,-21 0-16,0 0 0,1 0 16,20-22-16,-21 22 0,0-21 0,22 0 15,-22 0-15,21 0 0,-21 0 16,0-22-16,22 22 0,-22-21 0,0-22 16,0 22-16,0 0 0,-21-22 0,0 22 15,0-22-15,0 22 0,0 0 16,0 20-16,-21-20 0,0 21 15,0 0-15,-21 21 0,-1 0 0,1 0 16,0 0-16,-22 0 0,22 21 0,-1 0 16,1 0-16,21 22 0,-21-22 15,20 21-15,1 0 0,21-20 16,0 20-16,0 0 0,0 1 0,0-1 0,0-21 16,21 21-16,1-20 0,-1 20 15,0-21-15,0-21 0,21 21 16,-20-21-16,20 0 0,0 0 0,-21 0 15,43-21-15,-22 21 0</inkml:trace>
  <inkml:trace contextRef="#ctx0" brushRef="#br0" timeOffset="41972.08">24850 7303 0,'0'0'16,"0"21"-1,0 0-15,-22 0 0,1 0 0,0 22 16,0-1-16,-21 0 0,20 1 16,1 20-16,-21-21 0,21 1 0,0 20 15,-1-20-15,1 20 0,0-21 16,0 22-16,21-22 0,0 1 16,0-1-16,0 0 0,0 1 0,0-22 15,0 0-15,0 0 0,0 0 0,21 0 16,0-21-16,0 0 0,1 0 15,-1 0-15,0 0 0,21-21 0,1 21 16,-22-21-16,21-21 0,0 21 0,1-1 16,-22-20-16,21 0 0</inkml:trace>
  <inkml:trace contextRef="#ctx0" brushRef="#br0" timeOffset="42143.98">24490 7705 0,'0'0'0,"-43"0"0,1 0 0,21 0 15,-21 0-15,20 0 0,1 0 0,21 21 16,0 0 0,21-21-16,1 0 15,20 0-15,-21 0 0,43 0 0,-22 0 16,21 0-16,-20-21 0,20 0 16,1 21-16,-1-21 0,1-1 0</inkml:trace>
  <inkml:trace contextRef="#ctx0" brushRef="#br0" timeOffset="43939.95">27220 7324 0,'0'0'0,"0"-43"0,0 1 0,0 0 0,21 21 15,-21-22-15,22 22 0,-22 42 31,-22 22-31,1-1 0,0 0 16,0 22-16,0-1 0,0 1 16,-1-1-16,-20 22 0,21-22 0,-21 1 15,20-1-15,1 1 0,0-1 0,0 1 16,0-1-16,21 1 16,0-22-16,0 1 0,0-1 0,21-21 0,0 21 15,0-20-15,22-22 0,-22 0 0,21 0 16,0 0-16,1 0 15,20 0-15,-20-22 0,-1-20 0,21 21 16,-20-21-16,-1-22 0,22 22 0,-22-22 16,0 1-16,22-1 0,-22 1 15,0-1-15,1-20 0,-1-1 0,0 0 16,-20 1-16,-1-1 0,21 0 16,-21 22-16,-21-1 0,0 22 0,0 0 15,21 20-15,-21 1 0,0 0 0,-21 21 16,0 21-16,21 22 15,-21-22-15,0 42 0,0-20 0,-1 20 16,1 1-16,0 20 0,0-20 16,21-1-16,-21 1 0,0-1 15,-1 1-15,1-1 0,0 1 0,21-1 16,0 1-16,0-22 0,0 22 0,0-22 16,0-21-16,0 21 0,21-20 15,0-1-15,22 0 0,-22-21 0,21 0 16,1 0-16,-1 0 0,0-21 15,1 0-15,20-1 0,1 1 0,-22-21 16,21 0-16,1-1 0,-22 1 0,22-22 16,-22 1-16,0 21 15,-20-22-15,20 22 0,-21-1 0,0 1 16,0 0-16,-21 21 0,0-1 0,0 1 16,-21 21-1,0 0-15,0 21 0,0 1 0,0-1 16,-1 21-16,22 0 0,0-20 15,0 20-15,0 0 0,0 1 0,0-1 16,0 0-16,0 1 0,0-1 0,0 0 16,0-21-16,0 22 0,0-22 15,0 0-15,22 0 0,-22 0 0,0 1 16,21-22-16,-21-22 31,0 1-31,0 0 0,0 0 0,-21 0 16,-1-22-16,22 22 0,-21 0 15,0-21-15,0 21 0,21-1 0,-21 1 16,21 0-16,-21 21 0,-1 0 0,1 0 31,21 21-31,0 0 0,0 1 0,0-1 16,0 0-16,0 21 0,21-21 0,1 1 16,-1-1-16,0 0 0,0 0 15,21 0-15,-20-21 0,20 21 0,-21-21 16,21 0-16,1 0 0,-1 0 0,22 0 15,-22 0-15,21 0 16,-20-21-16,20 0 0,1 0 0,-22 0 16,22-22-16,-22 22 0,21-21 15,-20 0-15,-1-1 0,0 1 0,1 0 16,-22-22-16,21 22 0,-21 21 0,-21-22 16,0 22-16,0 0 0,0 0 15,0 0-15,-21 21 0,0 0 16,0 0-16,0 21 0,-22 0 15,22 0-15,-21 21 0,21-20 0,0-1 16,-1 21-16,1-21 0,21 22 16,0-1-16,0-21 0,0 21 0,0-20 15,21 20-15,1 0 0,-1-21 16,21 22-16,0-22 0,1 0 16,-1 0-16,0 0 0,22-21 0,-1 22 15,1-22-15,-1 0 0,1 0 0,-1 0 16,22 0-16,0-22 0,-22 1 15,22 0-15,-22 0 0,22-21 0,-21-1 16,-22 1-16,0 0 0,1-1 16,-1 1-16,-21 0 0,0-1 0,-21 22 15,0-21-15,0 21 0,0-1 16,-21 22-16,0-21 0,-21 21 0,-1-21 16,1 21-16,0 0 0,-22 0 0,22 0 15,-1 21-15,-20 0 16,21 1-16,-22-1 0,22 0 0,-1 21 15,22-21-15,-21 22 0,21-22 0,0 21 16,21 1-16,0-22 0,0 21 16,0-21-16,0 22 0,0-22 0,21 21 15,0-21-15,0 0 0,0-21 16,22 22-16,-22-22 0,21 0 0,0 0 16,1 0-16,20-22 0,-20 22 0,-1-21 15,0-21-15,1 21 0,-1-22 16,0 1-16,1 0 0,-1-1 0,0 1 15,1-21-15,-1 20 0,0-20 16,-21-1-16,22-20 0,-1 20 16,0-21-16,1 1 0,-1 20 15,0 1-15,1 20 0,-22 1 0,0 0 16,0 21-16,-21-1 0,-21 22 16,0 22-16,-21 20 15,20 0-15,-20 1 0,21 20 0,-21-21 16,20 22-16,1-1 0,0 1 15,0-1-15,0 1 0,0-1 16,21-20-16,0 20 0,0-20 16,0-1-16,0 21 0,0-20 0,21-22 0,0 21 15,0 1-15,21-22 0,1 0 16,-1 0-16,22 0 0,-1 0 16,22 1-16,-1-1 0,1-21 0,21 0 15,0 21-15,0-21 0,-1 0 16,1 0-16,-21 0 0,0-21 0,-1 0 15,-20 21-15,-22-22 0</inkml:trace>
  <inkml:trace contextRef="#ctx0" brushRef="#br0" timeOffset="45472.07">2201 10859 0,'0'0'0,"-42"21"0,21 0 0,0-21 0,-1 21 15,-20 0-15,42 0 0,-21-21 0,21 22 16,-21-1-16,21 0 16,21-21-1,21 0-15,-21 0 0,22-21 16,-1 0-16,22-1 0,-1 1 15,1-21-15,20 21 0,1-22 0,0 1 16,-22 0-16,22-1 0,-22-20 16,1 21-16,-1-22 0,-20 1 0,20 20 15,-42-20-15,22 20 0,-22-20 0,-21 21 16,0-1-16,0-20 0,0 20 16,-21 1-16,-1 21 0,1-21 0,0 20 15,0 1-15,-21 21 0,20 0 16,-20 0-16,21 21 0,-21 1 0,20 20 15,-20 21-15,0 1 0,21 21 16,-22 20-16,1 1 0,0 0 16,-1 0-16,22 21 0,-21 0 0,-1 21 15,1-21-15,0 21 0,-1-21 16,1 21-16,21-21 0,-21 22 0,20-1 16,-20-21-16,21 21 0,0 0 15,0 0-15,-1 0 0,1 1 0,0-1 16,21 0-16,0 0 0,-21-21 0,21 0 15,0 0-15,0 0 0,0-21 16,0 0-16,0-22 0,21 1 0,0-21 16,0-1-16,1 1 0,-1-22 15,0-21-15,0 0 0,21-21 16,-20 0-16,-1-21 0,21 0 0,0-21 16,1-1-16,-1 1 0,0-22 15,1 1-15,-1-22 0,0 1 0,1-1 16,-1-21-16,0 21 0,1-42 0,-22 22 15,0-1-15,0-21 0,-21 21 16,0-21-16,0 21 0,-21 0 0,0 0 16,-21 1-16,-1 20 0,1 0 15,-22 1-15,1-1 0,-1 0 0,1 1 16,-22 20-16,22 1 0,-22-1 0,22 1 16,-1 20-16,22 1 0,-22 0 15,22 20-15,21-20 0,0 21 16,-1 0-16,22 0 15,0-1-15,22 22 0,-1-21 0,0 0 16,0 0-16,21 21 0,1-21 16,-1-22-16,22 22 0,-1-21 0,1 21 15,20-22-15,-20 1 0,20 0 0,-20-1 16,21 1-16,-22 0 0,1-1 16,-22 1-16,0 21 0,1 0 0,-22 0 15,0-1-15,0 1 0,-42 21 31,0 0-31,0 21 0,-1 1 16,1-1-16,-21 21 0,21 0 16,0 1-16,-1 20 0,1-20 0,0-1 15,0 21-15,21-20 0,0-1 16,0 0-16,0 1 0,0-22 0,21 21 16,0-21-16,0 1 0,1-1 0,-1-21 15,21 0-15,-21 0 0,22 0 16,-22 0-16,21 0 0,-21 0 0,22-21 15,-22 21-15,21-43 0,-21 22 16,0 0-16,22-21 0,-22-1 16,0 1-16,-21 0 0,0-1 0,0-20 15,0 20-15,0 1 0,0 0 16,-21-1-16,0 22 0,-22 0 0,22 0 16,0 0-16,0 0 0,-21 21 0,20 0 15,1 0-15,-21 0 0,21 0 16,-22 0-16,22 0 0,0 0 0,0 21 15,21 0-15,0 0 16,0 0-16,0 0 0,0 1 16,21-1-16,0 0 0</inkml:trace>
  <inkml:trace contextRef="#ctx0" brushRef="#br0" timeOffset="45848.85">3344 11282 0,'0'0'0,"0"-21"15,0 0-15,0-1 0,0 1 16,0 0-16,0 0 0,0 0 16,21 0-16,1-22 0,-1 22 0,0 0 15,0 0-15,0 21 0,22-21 0,-22-1 16,21 22-16,0 0 0,-20 0 16,20 0-16,0 22 0,1-1 0,-22 0 15,21 21-15,-21 1 0,0-22 16,1 21-16,-22 0 0,0 1 0,0-1 15,0 0-15,0 1 0,0-22 0,0 21 16,0-21-16,-22 1 16,1-1-16,0-21 0,0 0 15,0 0-15,21-21 16,0-22-16,0 22 16,0 0-16,0-21 0,0-1 0,0 1 15,0 0-15,0-22 0,0 22 0,21-1 16,0 1-16,0 0 0,0 21 15,1-22-15,20 22 0,-21 0 0,21 0 16,1 0-16,-1-1 0,0 22 0,22-21 16,-1 0-16,1 21 15</inkml:trace>
  <inkml:trace contextRef="#ctx0" brushRef="#br0" timeOffset="47565.87">6540 11367 0,'0'0'0,"-21"0"16,21-22-16,0 1 15,0 0-15,0 0 0,21 0 0,1-22 16,-1 22-16,0-21 0,0 0 0,0-1 16,22 1-16,-22 0 0,0-1 15,0 1-15,-21 0 0,0-1 0,0-20 16,0 20-16,0 1 0,-42 21 0,21-21 16,-22 20-16,1 1 0,0 21 15,-1 0-15,1 0 0,-22 0 0,22 21 16,-21 1-16,20 20 0,-20-21 0,20 21 15,1 1-15,-21-1 0,20 0 16,1 1-16,21 20 0,-22-20 0,22 20 16,0 1-16,0-22 0,21 21 15,0 1-15,0-22 0,0 1 16,0-1-16,21-21 0,0 0 0,0 0 16,1 1-16,-1-1 0,21-21 0,-21 0 15,22 0-15,-22 0 0,21-21 16,0-1-16,1 1 0,-1-21 0,0 21 15,1-22-15,-1 1 0,0 0 0,-20-1 16,20 1-16,0-21 0,-21 20 16,1 1-16,-1 0 0,0-22 15,0 22-15,-21 21 0,0-22 0,0 22 16,0 0-16,0 0 0,0 0 16,0 42-16,0 0 15,0 0-15,0 0 0,0 22 0,-21-22 16,21 21-16,0 0 0,0 1 0,0-1 15,0 22-15,0-22 0,0 0 16,0 1-16,0-22 0,21 21 0,0-21 16,0 0-16,1 1 0,20-1 0,0-21 15,1 0-15,-1 0 0,0 0 16,1-21-16,-1-1 0,0 1 0,1 0 16,-1-21-16,0 21 0,1-22 15,-22 1-15,0 0 0,0-1 16,0 1-16,-21 0 0,0-1 0,0 1 15,21 21-15,-21-22 0,0 22 0,0 0 16,0 0-16,-21 21 16,21 21-16,-21 0 0,0 0 15,0 1-15,21 20 0,-21-21 0,-1 21 16,1-20-16,0 20 0,21 0 16,-21-21-16,0 22 0,21-22 0,-21 0 15,21 0-15,0 0 0,0 1 0,21-44 47,0 1-47,0 0 0,0 0 0,0-21 16,1 20-16,-1-20 0,0 21 0,0-21 15,0-1-15,-21 22 0,21-21 16,1 21-16,-1-22 0,-21 22 0,0 0 16,21 21-16,0 0 15,-21 21-15,0 0 16,0 0-16,0 1 0,0-1 0,0 21 15,0-21-15,0 0 0,0 22 0,0-22 16,0 21-16,0-21 0,0 22 16,0-22-16,0 21 0,21-21 15,0 1-15,-21-1 0,22 0 0,-1 0 16,0-21-16,0 0 0,0 0 16,0 0-16,1 0 0,-1 0 0,0 0 15,21-21-15,-21 0 0,22 0 0,-22-22 16,0 22-16,21-21 0,-20 21 0,-1-22 15,0 22-15,0-21 0,-21 21 16,0-1-16,21 1 0,-21 0 0,0 0 16,0 42-1,0 0-15,-21 0 16,21 1-16,0-1 0,0 0 0,-21 0 16,21 21-16,0-20 0,0 20 0,0-21 15,0 0-15,0 0 16,0 1-16,63 41 15,-41-63-15,20 0 0,0 0 16,-21 0-16,22 0 0,211-190 47,-233 147-47,0 22 0,0-21 0,0-1 16,-21 22-16,0-21 0,0 0 0,0 20 15,0 1-15,22 0 0,-22 0 0,0 42 47,0 21-47,0-20 0,-22 20 16,22-21-16,0 21 0,-21 22 0,0-1 15,0 1-15,21-1 0,-21 22 0,21-21 16,-21 20-16,-1 1 0,22 0 16,0-1-16,0 1 0,-21 21 0,21-22 15,-21 22-15,21-21 0,0 21 0,0 0 16,0-1-16,0 1 0,0 21 15,0-21-15,0 0 0,0 0 0,0 0 16,0 21-16,21-22 0,0 1 0,-21 0 16,0-21-16,22 21 0,-22-22 15,21-20-15,-21 20 0,0-20 0,0-22 16,0 22-16,0-22 0,0-21 16,0 0-16,-21 1 0,-1-1 0,1-21 15,0 0-15,0 0 0,0-21 0,0-1 16,-22-20-16,1 0 0,21-1 0,-43-20 15,22-1-15,-22 1 0,1-22 16,-1 1-16,1-22 0,-1 0 0,22 0 16,-21-21-16,20 0 0,22 21 0,-21-21 15,42 0-15,0 0 0,0 0 0,0 21 16,21 1-16,0-22 0,21 21 16,1 21-16,-1 0 0,22 1 15,-1-1-15,-21 22 0,22-1 0,21 1 16,-22-1-16,1 1 0,-1-1 15,1 1-15,20-1 0,1 1 0</inkml:trace>
  <inkml:trace contextRef="#ctx0" brushRef="#br0" timeOffset="48596.28">10329 10880 0,'0'0'0,"-21"0"16,0 21-16,0-21 0,0 0 15,-1 0-15,1 0 16,21-21-16,0 0 0,0-1 16,0 1-16,0 0 0,0-21 15,0 21-15,21-1 0,-21-20 16,0 0-16,0 21 0,0-22 0,0 1 15,0 0-15,-21-1 0,0 1 0,0 21 16,-21 0-16,-1-1 0,1 22 16,0 0-16,-1 0 0,1 22 0,-22-1 15,1 0-15,21 21 0,-22 1 16,22-1-16,-1 0 0,1 22 16,21-1-16,-21-20 0,20 20 0,1-21 15,21 22-15,0-22 0,0 1 0,0-1 16,0 0-16,21 1 0,1-22 15,20 21-15,-21-21 0,21-21 0,1 21 16,-1-21-16,22 0 0,-22 0 0,21 0 16,-20-21-16,-1 0 0,22 0 0,-22 0 15,0 0-15,1-1 0,-22-20 16,0 21-16,0-21 0,0 20 0,-21-20 16,0 0-16,0-1 0,0 1 0,0 0 15,0-1-15,0 1 16,0 0-16,0 21 0,0-1 0,0 1 15,0 0-15,-21 21 0,21 21 16,0 0-16,0 1 0,0-1 16,0 21-16,0-21 0,0 22 0,0-1 15,0-21-15,0 21 0,21-20 0,0 20 16,-21-21-16,22 0 0,-1 22 0,21-22 16,-21-21-16,0 21 0,22 0 15,-1-21-15,-21 0 0,22 0 0,-1 0 16,21 0-16,-20-21 0,-1 0 0,0 21 15,1-21-15,-1-1 16,0 1-16,-20 0 0,20-21 0,-42 21 16,21-22-16,0 1 0,-21 21 0,0-22 15,0 1-15,0 0 0,0 21 0,0-1 16,0 1-16,0 0 0,-21 21 16,21 21-1,-21 0-15,21 22 0,0-22 0,-21 21 16,0 1-16,21-1 0,-22-21 15,22 21-15,0 1 0,-21-1 0,0-21 16,21 22-16,-21-22 0,21 21 0,0-21 16,0 0-16,0 1 0,-21-22 15,21 21-15,0-42 32,0-1-32,21 1 0,-21 0 15,21 0-15,0-21 0,0 20 16,1-20-16,-1 0 0,21-1 0,-21 1 15,22-21-15,-1 20 0,0 1 0,1-22 16,-1 43-16,0-21 0,1 21 16,-1 0-16,0-1 0,1 22 0,-1 0 15,0 22-15,-21-1 0,1 0 0,-1 0 16,0 21-16,-21 1 0,21-1 16,-21 0-16,0 1 0,0-1 0,0-21 15,0 22-15,-21-1 0,0-21 16,21 21-16,-21-20 0,21-1 0,0 0 15,0 0-15,0 0 0,21-21 32,21 0-32,-21-21 0</inkml:trace>
  <inkml:trace contextRef="#ctx0" brushRef="#br0" timeOffset="48996.14">12171 10562 0,'0'0'0,"0"-42"0,0 21 0,0 0 0,0-1 15,0 1-15,-21 21 0,-1 0 16,1 0-16,0 0 0,-21 0 16,21 0-16,-1 21 0,1 1 15,-21 20-15,21 0 0,0-21 0,-1 22 16,1-1-16,0 22 0,0-22 16,0 0-16,0 1 0,21-1 0,0 0 15,0-21-15,0 22 0,0-22 0,0 21 16,21-21-16,21 1 0,-21-1 15,22-21-15,-22 0 0,21 0 0,0 0 16,1 0-16,-1 0 0,0-21 0,1 21 16,-22-22-16,21 1 0,-21-21 0,1 21 15,-1 0-15,0-22 16,-21 22-16,0-21 0,0-1 0,0 1 16,0 0-16,0-22 0,-21 22 0,0 0 15,-1 20-15,1-20 0,0 21 16,0 0-16,0 21 0,0 0 0,-22 0 15,1 0-15,21 0 0,-22 21 0,22 0 16,0 0-16,0 0 0,0 1 0,0-1 16,21 0-16,0 0 0,0 0 15,0 0-15,21-21 0,0 0 0,21 0 16,1 0-16</inkml:trace>
  <inkml:trace contextRef="#ctx0" brushRef="#br0" timeOffset="49271.56">12912 10202 0,'0'0'0,"0"-42"0,21 21 0,-21 0 0,0 0 15,0-1-15,0 44 16,-21-1-16,-1 0 16,22 21-16,-21 1 0,0-1 0,0 21 15,0 1-15,0-1 0,-1 1 16,1-1-16,21-20 0,0 20 0,-21-20 15,21-1-15,0 0 0,0 1 16,0-1-16,0-21 0,0 21 0,0-20 16,0-1-16,0 0 15,21-21-15,0 0 0,1 0 0,-1 0 16,0 0-16,0 0 0,21-21 0,1 0 16,-1-1-16,0-20 0,1 21 15</inkml:trace>
  <inkml:trace contextRef="#ctx0" brushRef="#br0" timeOffset="50248.89">13568 10181 0,'0'0'0,"0"-42"16,0 21-16,0-22 0,0 22 15,-21 21 1,-1 21-16,1 1 0,0-1 16,0 21-16,0 0 0,21 1 15,-21 20-15,-1 1 0,1-22 0,21 22 16,-21-1-16,0 1 0,21-1 0,0-21 15,-21 22-15,21-22 0,-21 1 16,21-1-16,0-21 0,0 21 0,0-20 16,0-1-16,0 0 0,21-21 31,0 0-31,-21-21 0,21 21 16,0-21-16,0-1 0,1-20 0,-1 21 15,21 0-15,-21-22 0,0 1 0,1 21 16,-1-21-16,0 20 0,0 1 15,0 0-15,-21 0 0,21 21 16,-21 21 0,0 0-16,0 0 0,0 1 15,0-1-15,0 0 0,0 0 0,0 21 16,0-20-16,0-1 0,22 0 16,-1 0-16,0 0 0,0 0 15,0 1-15,22-22 0,-22 21 0,0-21 16,21 0-16,-21 0 0,1 0 0,20 0 15,0 0-15,-21 0 0,22-21 16,-22 21-16,21-22 0,-21 1 0,1 0 16,20-21-16,-21 21 0,0-22 15,0 22-15,1-21 0,-1-1 0,-21 1 16,0 0-16,21-1 0,-21 22 16,0 0-16,0 0 0,0 0 0,0 0 15,-21 21-15,0 21 0,-1 0 16,1 0-16,-21 0 0,21 22 15,0-22-15,21 21 0,-22 0 0,1-20 16,21 20-16,-21 0 0,21-21 0,0 22 16,0-22-16,0 0 0,0 0 15,0 22-15,0-22 0,21 0 16,0 0-16,22-21 0,-22 0 16,21 0-16,1 0 0,-22 0 0,21 0 15,0 0-15,-20 0 0,20-21 16,-21 0-16,21 0 0,1-1 0,-22 1 15,0 0-15,0-21 0,22 21 0,-22-22 16,0 1-16,0 0 0,-21-1 16,21 1-16,-21 21 0,0-22 0,0 22 15,0 0-15,0 0 0,0 0 0,0 0 16,-21 21 0,21 21-1,0 0-15,0 0 16,0 0-16,21-21 15,0 21-15,1 1 16,-22-1-16,0 0 0,0 0 0,0 0 16,0 0-16,0 1 0,0-1 0,0 21 15,0-21-15,0 0 0,0 1 16,-22-1-16,22 0 0,0 0 0,0 0 16,0 0-16,0 1 0,0-1 15,22-21-15,-1 0 0,0 0 16,0 21-16,0-21 0,22 0 0,-22 0 15,0 0-15,21 0 0,-21-21 0,22 0 16,-22 21-16,21-22 0,-21 1 16,1 0-16,-1-21 0,21 21 15,-21-1-15,0-20 0,-21 21 0,0-21 16,0 20-16,0-20 0</inkml:trace>
  <inkml:trace contextRef="#ctx0" brushRef="#br0" timeOffset="50475.94">12975 10287 0,'0'0'0,"-85"21"0,22-21 0,-1 21 16,22 1-16,0-22 0,21 21 0,-1-21 15,44 0 1,-1 0-16,21 0 15,-21 0-15,22 0 0,20-21 0,1-1 16,-1 22-16,1-21 0,-1 0 16,1 21-16,-1-21 0,1 0 0,-1 0 15</inkml:trace>
  <inkml:trace contextRef="#ctx0" brushRef="#br0" timeOffset="51424.09">16806 10329 0,'0'0'0,"-21"22"0,42-44 31,0 1-15,1 21-16,-1-21 0,21 0 0,-21 0 15,0 0-15,22-1 0,-22 1 0,0 0 16,0 0-16,0 0 0,1-22 15,-22 22-15,0 0 0,0-21 0,0 21 16,0-1-16,-22 1 0,1 21 16,0 0-16,0 0 0,0 0 15,0 0-15,-22 21 0,22 1 0,0-1 16,0-21-16,0 21 0,-1 0 16,1 21-16,21-20 0,-21-1 15,21 0-15,0 0 0,0 0 0,0 0 16,21 1-16,0-1 0,1 0 15,20-21-15,-21 21 0,0-21 16,22 0-16,-22 0 0,21 0 0,-21 0 16,22 0-16,-22 0 0,0 0 0,0 0 15,-63 21 1,21-21 0,-22 21-16,1 1 0,0-1 0,-1 21 15,1-21-15,0 22 16,-22-1-16,22 0 0,-22 1 0,22-1 15,0 0-15,-1 1 0,1-1 0,21 0 16,0-21-16,21 22 0,0-22 0,0 0 16,0 0-16,21 0 0,0 1 15,0-22-15,21 0 0,1 0 0,-1 0 16,0 0-16,1 0 0,-1 0 0,22-22 16,-1 1-16,1 0 0,-1 0 15,1 0-15,-1-22 0,1 22 0,-1-21 16,1-22-16,-1 22 0,1-21 0,-22-1 15,21 1-15,-20-1 0,-1 1 16,-21-22-16,22 21 0,-22-20 16,0 20-16,-21-20 0,0 20 0,0-21 15,0 22-15,0-1 0,0 22 16,0 0-16,0-1 0,0 22 0,0 0 16,-21 42-16,0 0 15,21 22-15,-22-1 0,1 0 16,21 22-16,-21-1 0,21 1 0,-21-1 15,21 1-15,-21-1 0,21 1 0,0-1 16,-21 1-16,21-22 0,-22 22 16,22-1-16,-21-20 0,21 20 0,0-21 15,0-20-15,0 20 0,0-21 16,0 0-16,0 0 0,0 1 0,21-1 16,1-21-16,-1 0 0,0 0 15,0 0-15,0 0 0,0-21 0,1-1 16,-1 1-16,0 0 0,0 0 0</inkml:trace>
  <inkml:trace contextRef="#ctx0" brushRef="#br0" timeOffset="53591.6">17928 10541 0,'0'0'0,"0"-21"47,21 21-47,0 0 0,1 0 15,-1-21 1,0 0-16,0 21 0,0-22 0,0 22 15,1-21-15,-1 0 0,0 0 0,-21 0 16,21 0-16,-21-1 0,21 22 0,-21-21 16,0 0-16,-21 21 15,0 0-15,0 0 16,0 0-16,-22 21 0,22-21 0,0 21 16,0 1-16,-22 20 0,22-21 15,0 0-15,0 0 0,0 22 0,21-22 16,0 21-16,0-21 0,0 1 0,0-1 15,0 0-15,0 0 0,0 0 16,0 0-16,21 1 0,0-1 16,0-21-16,22 0 0,-22 21 0,21-21 15,0 0-15,1 0 0,-1 0 16,0-21-16,1 21 0,-1-21 0,0-1 16,1 1-16,-1 0 0,-21 0 0,22-21 15,-22-1-15,0 22 0,0-21 16,0-1-16,0 1 0,-21 0 0,0 21 15,0-22-15,0 22 0,0 0 0,0 0 16,0 42 15,0 0-31,0 0 0,0 0 16,-21 1-16,21 20 0,-21-21 0,21 21 16,0 1-16,0-22 0,0 21 15,0-21-15,0 1 0,0 20 0,0-21 16,0 0-16,0 0 0,0 1 0,0-1 15,0-42 17,0-1-32,0 1 15,21 0-15,-21 0 0,21 0 16,1-22-16,-1 1 0,-21 21 0,42-21 16,-21-1-16,0 1 0,1 0 0,-1 20 15,0-20-15,0 21 16,21 0-16,-20 21 0,-1 0 0,0 0 15,0 0-15,0 0 0,0 0 0,1 21 16,-22 0-16,0 21 0,0-20 0,0 20 16,0-21-16,0 21 0,0-20 15,0 20-15,0 0 0,0-21 0,21 1 16,-21 20-16,0-21 0,0 0 0,0 0 16,21 1-16,0-22 31,-21-22-31,21 1 15,0 0-15,1 0 0,-22 0 16,21 0-16,0-22 0,0 22 16,21-21-16,-20-1 0,20 1 0,0 0 15,1-1-15,-1 1 0,21 0 16,-20 21-16,20-22 0,-20 22 0,-22 0 16,21 21-16,-21 0 0,0 0 0,-21 21 15,0 21 1,0-20-16,0-1 0,-21 21 15,0-21-15,21 22 0,-21-1 0,21-21 16,0 21-16,0-20 0,0 20 0,0-21 16,0 21-16,21-20 0,0-1 15,0 0-15,1 0 0,20 0 16,-21-21-16,21 0 0,-20 21 0,20-21 16,-21 0-16,21 0 0,1 0 15,-1-21-15,-21 21 0,22-21 0,-1 0 16,-21 0-16,21 0 0,-20-22 0,20 22 15,-21-21-15,0-1 0,0 1 16,1 0-16,-1-1 0,0 22 0,-21-21 16,0 21-16,0 0 0,0-1 0,0 1 15,-21 21-15,0 0 0,-1 0 16,-20 0-16,21 0 0,0 21 0,0 1 16,-22-1-16,22 0 0,0 21 15,21-21-15,0 22 0,-21-22 0,21 21 16,0 1-16,0-22 0,0 0 15,0 21-15,0-21 0,21 1 0,0-1 16,0 0-16,22 0 0,-22-21 0,21 21 16,0-21-16,-20 0 0,20 0 15,0 0-15,1 0 0,-1 0 0,-21-21 16,21 0-16,1 0 0,-22 0 0,21-1 16,-21 1-16,22-21 0,-22 0 15,0-1-15,0 1 0,0 21 0,1-22 16,-1 22-16,0 0 0,-21 0 15,0 0-15,0 0 0,0 42 16,-21 0 0,0 0-16,-1 0 0,1 22 0,0-22 15,0 21-15,0 0 0,0-20 16,-1 20-16,1-21 0,0 21 0,0-20 16,0 20-16,21-21 0,-21 0 0,21 0 15,-22 1-15,44-22 31,-1-22-31,0 22 0,0-21 16,-21 0-16,42-21 0,-20 21 16,-1-22-16,21 22 0,-21-21 0,22-1 15,-1 1-15,0 0 0,-21-1 16,22 1-16,-1 0 0,-21 21 16,22-1-16,-22 1 0,0 21 0,0 0 15,0 0-15,0 43 16,-21-22-16,0 0 0,22 21 15,-22-21-15,0 22 0,0-1 16,0 0-16,21 1 0,-21-22 0,21 21 16,0 1-16,-21-22 0,21 21 0,0-21 15,1 0-15,-1 1 0,0-1 16,0-21-16,0 0 0,0 21 0,1-21 16,-1 0-16,0 0 0,0 0 0,0-21 15,0 21-15,1-21 0,-1-1 16,21 1-16,-42-21 0,21 21 15,0-22-15,1 1 0,-1 0 0,0-22 16,0 22-16,0-22 0,0 1 16,22-64-16,-22 63 0,0 1 15,-21-1-15,0 1 0,21-1 16,-21 22-16,0-21 0,0 20 0,0 22 16,0 0-16,0 0 0,0 0 0,0 42 15,-21 0 1,21 0-16,-21 21 0,0 1 0,0-1 15,-1 22-15,22-1 0,0-21 16,-21 22-16,21-1 0,0 1 0,0-22 16,0 22-16,0-1 0,0-20 15,0 20-15,0-21 0,0 1 16,0-1-16,21 0 0,-21-20 0,22 20 16,-1-21-16,0 0 0,-21 0 0,21-21 15,0 0-15,0 22 0,1-22 16,20 0-16,-21 0 0,21 0 0,-20 0 15,20-22-15,0 1 0,-21 0 0,22 0 16,-1 0-16,-21 0 0,22-22 16,-1 1-16,-21 0 0,0-1 15,0 1-15,1 21 0,-22-22 0,0 1 16,0 21-16,0 0 0,0 0 16,-22 21-16,1 0 0,0 0 15,0 0-15,0 21 0,21 0 16,0 21-16,0-21 0,0 1 15,0 20-15,0-21 0,0 21 0,0-20 16,0-1-16,21 0 0,0 0 0,-21 0 16,0 0-16,0 1 0,0-1 15,0 0-15,0 0 0,0 0 0,0 0 16,0 1-16,-21-22 16,0 21-16,0-21 15,-1 0-15,1 0 0,0 0 16,0 0-16,0-21 31,21-1-31,0 1 0,-21 0 16,21 0-16,0 0 0</inkml:trace>
  <inkml:trace contextRef="#ctx0" brushRef="#br0" timeOffset="53895.72">21717 9970 0,'0'0'0,"21"0"16,0 0-1,22 0-15,-22 0 0,21 0 16,22 0-16,-22 0 0,0 0 0,1 0 16,-1 0-16,21 0 0,-20 0 15,-1-22-15,-21 22 0,22 0 0,-1 0 16,-21 0-16,0 0 0,0 0 0,1-21 15,-1 21-15,0 0 0,0 0 16,0 0-16,-21 21 63,0 1-48</inkml:trace>
  <inkml:trace contextRef="#ctx0" brushRef="#br0" timeOffset="54179.73">23431 10795 0,'-21'0'16,"21"-21"62</inkml:trace>
  <inkml:trace contextRef="#ctx0" brushRef="#br0" timeOffset="57219.83">9694 12594 0,'-21'0'0,"0"0"16,0 0-16,0 0 15,21-21-15,0 0 0,0 0 16,0 0-16,0-1 0,21 1 0,0-21 15,0 21-15,21-22 0,1 1 16,-1 0-16,0-1 0,1-20 0,20-1 16,-20 22-16,-1-21 0,0 20 0,1 1 15,-22 0-15,0 20 0,0-20 16,-21 21-16,-21 21 16,-21 0-16,20 21 15,-20 21-15,0-20 0,-22 20 0,22 0 16,0 22-16,-1-22 0,1 0 15,21 1-15,0 20 0,21-42 0,0 22 16,0-1-16,21-21 0,0 22 0,191 62 31,-170-83-31,106 41 16,-106-42-16,-20-21 16,-1 0-16,-21 21 0,-21-21 15,-22 0 1,22 0-16,-21 0 0,-1 0 0,1 0 15,0 0-15,-1-21 0,1 21 16,0-21-16,21 21 0,-22 0 16,22 0-16,0 0 0,0 0 0,0 0 15,21 21 1,0 0-16,21 1 16,0-22-16,0 21 0,0 0 0,22-21 15,-22 21-15,21-21 0,0 0 0,1 0 16,-1 0-16,0 0 0,1 0 15,-1 0-15,0 0 0,-20-21 0,20 0 16,0 0-16,1-1 0,-1 22 0,-21-21 16,21-21-16,-20 21 0,-1 0 15,0-22-15,0 22 0,0-21 16,0-1-16,-21 22 0,22-21 0,-22 21 16,0-22-16,0 22 0,0 0 15,0 42 1,-22-21-16,1 21 0,21 22 15,-21-22-15,21 0 0,0 21 16,0-20-16,0 20 0,0-21 0,0 0 16,0 22-16,0-22 0,0 0 0,0 0 15,21 0-15,0-21 16,1 0-16,-1 0 0,0 0 0,0 0 16,0 0-16,22 0 0,-22 0 0,21-21 15,-21 21-15,22-21 0,-22 0 16,0 0-16,21-1 0,-21 1 15,1-21-15,-1 21 0,0-22 0,-21 22 16,21-21-16,-21 21 0,21 0 0,-21-1 16,0 1-16,0 0 0,0 42 15,0 0 1,0 1-16,-21-1 0,0 21 0,21-21 16,-21 22-16,0-22 0,21 21 15,-22-21-15,22 22 0,0-22 0,0 0 16,0 0-16,0 0 0,0 0 0,22 1 15,-1-1-15,0-21 0,21 0 16,-21 0-16,22 0 0,-1 0 0,-21 0 16,22 0-16,-1-21 0</inkml:trace>
  <inkml:trace contextRef="#ctx0" brushRef="#br0" timeOffset="57459.79">11769 12107 0,'0'-21'0,"0"42"0,0-63 0,0 21 15,0 0-15,-22 21 0,1 0 16,0 0-16,0 21 0,-21-21 0,20 42 16,1-21-16,0 22 0,0-22 0,-21 21 15,20 1-15,1-1 0,0 0 0,21 1 16,0-1-16,0 0 16,0 1-16,0-1 0,0-21 0,21 0 15,0 22-15,1-22 0,-1 0 0,21 0 16,0-21-16,1 0 0,20 0 15,-20 0-15,20 0 0,-21 0 0,22-21 16,-22 21-16,22-21 0,-22-22 0,22 22 16</inkml:trace>
  <inkml:trace contextRef="#ctx0" brushRef="#br0" timeOffset="57859.73">12467 12023 0,'21'-64'0,"-42"128"0,42-170 0,0 85 15,-21-22-15,0 22 0,0 42 31,-21 1-31,0-1 0,21 21 16,-21 0-16,21 1 0,-21-1 0,0 0 16,21 1-16,0 20 0,0-20 15,-22-1-15,22 21 0,0-20 0,-21-1 16,21-21-16,0 22 0,0-22 0,0 0 16,0 0-16,0 0 0,0 0 15,0-42 1,0 0-1,0 0-15,21-21 0,1 20 16,-1-20-16,0 0 0,0-1 16,21-20-16,-20 21 0,20-1 0,0 1 15,1 0-15,-1 20 0,0 1 0,1 0 16,-1 21-16,0 0 0,1 21 16,-1 0-16,0 1 0,-21 20 0,1-21 15,20 21-15,-21 1 0,-21-1 0,0-21 16,0 22-16,0-1 0,0-21 15,0 21-15,-21-20 0,0-1 0,0 0 16,-1 0-16,1 0 0,21 0 16,-21-21-16</inkml:trace>
  <inkml:trace contextRef="#ctx0" brushRef="#br0" timeOffset="58575.38">14309 12107 0,'0'0'0,"21"-21"0,-21-21 0,0 21 15,0-22-15,0 22 0,0 0 0,-21-21 16,-1 42-16,1-21 0,0-1 0,-21 22 16,-1 0-16,22 0 0,-42 22 15,20-1-15,1 0 0,0 21 0,-1 1 16,-20 20-16,42 1 0,-22-22 15,1 21-15,21-20 0,0 20 0,21-20 16,0-1-16,0 0 0,0-21 16,21 22-16,0-22 0,0 0 0,22 0 15,-1 0-15,0-21 0,1 0 0,-1 0 16,0 0-16,1 0 0,-1-21 16,0 0-16,1 21 0,-22-21 0,21 0 15,-21 0-15,22-22 0,-22 22 0,0-21 16,21-1-16,-21-20 0,1 21 15,-1-1-15,0 1 0,0 0 0,0-1 16,-21 22-16,0 0 0,0 0 16,0 42-1,-21 0-15,21 21 16,-21-20-16,0 20 0,21 0 0,0-21 16,-21 22-16,21-1 0,0-21 0,0 22 15,0-22-15,0 21 0,0-21 16,21 0-16,0 1 0,0-1 0,0-21 15,22 21-15,-22-21 0,21 0 0,-21 0 16,22 0-16,-1 0 0,0-21 0,1 0 16,-1-1-16,0 1 0,1 0 15,20-21-15,-21 21 0,22-43 16,-22 22-16,1-22 0,-1 22 0,0-22 16,1 1-16,-22 21 0,-21-1 15,0 1-15,0 0 0,0 20 0,0 1 16,-21 0-16,-22 21 0,22 0 0,-21 0 15,21 0-15,-22 21 0,22 0 16,0 1-16,0-1 0,21 21 0,0 0 16,0 1-16,21-1 0,0 0 0,0 1 15,22-22-15,-22 21 0,21 1 0,-21-1 16,0 0-16,1-21 0,-1 22 16,-21-22-16,0 21 0,0-21 15,0 1-15,0-1 0,0 0 0,-21 0 16,-1-21-16,1 21 0,0-21 15,42-21 1</inkml:trace>
  <inkml:trace contextRef="#ctx0" brushRef="#br0" timeOffset="59348.51">17039 11748 0,'0'0'16,"-21"0"-16,-21-22 0,-1 1 0,22 0 16,-21 0-16,21 0 0,-1 0 0,1 21 15,0-22-15,0 22 0,21 22 32,0-1-32,0 21 0,0-21 15,0 22-15,0-1 0,0 21 0,0 1 16,0-1-16,21 1 0,-21-1 0,21-20 15,-21 20-15,0 1 0,0-22 16,0 0-16,0 1 0,0-22 0,0 21 16,0-21-16,0 1 0,0-1 15,-21-21 1,21-21-16,0-1 0,0 1 16,0-21-16,0 21 0,0 0 15,0-22-15,21 1 0,0 0 16,1-1-16,-1 22 0,0-21 0,21-1 15,-21 1-15,22 21 0,-1-21 16,0 20-16,1 22 0,20 0 0,-20 0 16,20 0-16,-21 22 0,1-1 15,-1 0-15,0 0 0,1 21 0,-22-20 16,0 20-16,-21 0 0,0-21 0,0 22 16,-21-22-16,0 21 0,-22-21 15,1 1-15,-21-1 0,20 0 0,-20 0 16,20 0-16,-20 0 0,21-21 0,-1 0 15,22 22-15,-21-22 0,21 0 16,21-22-16,0 1 16,0 0-16,42 21 0,-21-21 15</inkml:trace>
  <inkml:trace contextRef="#ctx0" brushRef="#br0" timeOffset="59755.53">17716 11959 0,'43'-21'16,"-86"42"-16,128-63 0,-64 42 0,0 0 15,-21 21-15,0 21 0,0-20 16,0 20-16,0-21 0,0 21 0,0 1 16,0-1-16,0 0 0,0 1 15,0-22-15,0 21 0,-21-21 0,21 22 16,0-22-16,0 0 0,0 0 0,0 0 16,21-21-16,1 0 0,-1 22 0,0-22 15,0 0-15,0 0 0,22 0 16,-22-22-16,21 22 0,-21-21 15,22 0-15,-22 0 0,0-21 0,21 20 16,-21-20-16,1 0 0,20-1 16,-21 1-16,0-21 0,0 20 0,1 1 15,-1 0-15,0-1 0,-21 22 0,0 0 16,0 42 0,0 0-16,0 0 15,0 22-15,-21-22 0,21 21 0,-21 1 16,21-1-16,0 0 0,0-21 15,0 22-15,0-22 0,0 21 16,0-21-16,0 1 0,21-1 0,0 0 16,0 0-16,0 0 0,22-21 0,-22 0 15,21 0-15,-21 0 0,22 0 16,-22 0-16,21-21 0,0 0 0,-20 0 16</inkml:trace>
  <inkml:trace contextRef="#ctx0" brushRef="#br0" timeOffset="59991.91">19156 11621 0,'0'-43'0,"0"86"0,0-107 0,0 22 0,-21 63 31,-1 21-31,1-21 16,0 22-16,0-1 0,0 22 0,0-22 16,-1 21-16,1 1 0,0-1 15,0 1-15,21-1 0,-21-20 0,21 20 16,0-20-16,0-1 0,0 0 0,0-21 15,0 22-15,21-22 0,0 0 0,0 0 16,0-21-16,1 0 16,-1 0-16,21 0 0,-21 0 0,22-21 15,-22 0-15,0 0 0,21 0 0,-21-22 16</inkml:trace>
  <inkml:trace contextRef="#ctx0" brushRef="#br0" timeOffset="60212.79">19558 11642 0,'0'0'0,"0"-43"15,0 22-15,0 0 0,0 0 0,21 0 16,-21 42-16,0 0 16,0 0-16,0 0 0,0 22 15,0-1-15,-21 0 0,21 1 0,0-1 16,-21 22-16,21-1 0,-21-21 0,21 22 16,-22-1-16,22-20 0,0-1 15,0 0-15,0 1 0,0-1 0,0-21 16,0 0-16,0 1 0,22-1 0,-22 0 15,21-21-15,0 0 0,0 0 16,21 0-16,-20 0 0,-1-21 0,21 21 16</inkml:trace>
  <inkml:trace contextRef="#ctx0" brushRef="#br0" timeOffset="60839.42">20087 12002 0,'0'0'0,"21"-43"0,0 22 15,-21 0-15,0 42 16,0 0-1,0 22-15,0-22 0,-21 21 0,21 0 16,0-20-16,0 20 0,-21 0 0,21 1 16,0-22-16,0 21 0,0-21 15,0 22-15,0-22 0,21 0 16,-21 0-16,0 0 0,21-21 16,1 0-16,-22-21 15,0 0 1,0 0-16,0 0 0,0-1 0,0-20 15,0 0-15,0-1 0,0 1 0,0 0 16,0-22-16,0 22 0,0 0 16,0-1-16,21 22 0,0-21 0,0 21 15,0 21-15,0-22 0,1 22 0,20 0 16,-21 0-16,0 0 0,22 0 0,-1 22 16,-21-1-16,21 0 0,-20 0 15,20 21-15,-21-20 0,21 20 0,-20 0 16,-1-21-16,0 22 0,0-1 0,0-21 15,-21 22-15,0-22 16,0 0-16,0 0 0,0 0 0,0 0 16,0 1-16,-21-22 0,0 0 0,0 0 15,0 0 1,21-22 0,0 1-16,0 0 0,0-21 0,21-1 15,0 22-15,0-42 0,21 20 16,-20 1-16,20-21 0,0 20 0,1 1 15,-1 0-15,-21 20 0,21-20 16,1 21-16,-22 21 0,21 0 0,-21 0 16,1 0-16,-1 0 0,0 21 15,0 0-15,-21 0 0,0 22 0,21-1 16,-21 0-16,21 1 0,-21-22 0,0 21 16,0 1-16,0-1 0,0 0 15,0-21-15,0 1 0,-21-1 0,21 0 16,-21 0-16,21 0 0,0 0 0,-21-21 15,21-21 1,21 21 0,0-21-16</inkml:trace>
  <inkml:trace contextRef="#ctx0" brushRef="#br0" timeOffset="61151.24">21907 11896 0,'0'0'0,"22"-43"0,-1 22 0,0 0 16,0 0-16,-21 0 0,0 0 15,-21 21 1,0 0-16,-22 21 0,1-21 16,0 21-16,-1 0 0,22 0 0,-21 0 15,21 1-15,-22-1 0,43 0 16,0 0-16,0 21 0,0-20 0,0-1 16,22 0-16,-1 0 0,21-21 0,-21 21 15,0 0-15,22 1 0,-22-22 16,21 21-16,-21 0 0,22-21 15,-22 21-15,0 0 0,0 0 0,0 1 16,-21-1-16,0 0 0,0 0 16,-21 0-16,0-21 0,-21 21 15,21-21-15,-22 0 0,22 22 0,-42-22 16,20 0-16,1 0 0,-22 0 0,22 0 16,-21 0-16,-1 0 0,1-22 0,-1 1 15</inkml:trace>
  <inkml:trace contextRef="#ctx0" brushRef="#br0" timeOffset="61362.12">19113 11875 0,'0'0'16,"-42"0"-16,21 0 0,0-22 0,21 1 15,21 0 1,21 21-16,1 0 0,-1-21 15,21 21-15,1 0 0,21-21 0,-1 21 16,1 0-16,0 0 0,634 0 31</inkml:trace>
  <inkml:trace contextRef="#ctx0" brushRef="#br0" timeOffset="61572">22606 12150 0,'0'0'16,"0"21"-16,0 0 0,0 0 0,0 0 0,0 1 15,0 20-15,-21-21 0,0 21 0,-1-20 16,1 20-16,21-21 0,-42 21 16,21-20-16,0 20 0,-1 0 0,-20-21 15,21 22-15,-21-22 0,20 0 16,-20 0-16,0 22 0,-1-43 0,1 21 15,0 0-15,21-21 0,-22 0 16,1 0-16</inkml:trace>
  <inkml:trace contextRef="#ctx0" brushRef="#br0" timeOffset="61919.8">24024 11875 0,'0'0'16,"0"-22"-16,-21 1 0,21-21 0,-21 21 16,21-22-16,-21 22 0,21 0 0,0-21 15,-22 21-15,1 21 0,0 0 0,0 0 16,0 0-16,0 21 15,-1 0-15,1 21 0,21 1 0,0-1 16,0 0-16,-21 22 0,21-1 0,0-20 16,0 20-16,0-21 0,0 22 15,0-22-15,0 1 0,0-1 0,0 0 16,0-21-16,0 1 0,0-1 16,0 0-16,0 0 0,0-42 31</inkml:trace>
  <inkml:trace contextRef="#ctx0" brushRef="#br0" timeOffset="62080.71">23495 12107 0,'0'0'0,"0"-21"16,-21 21-16,42 0 16,0 0-1,0 0-15,0 0 0,22 0 0,-1 0 16,-21 0-16,22 0 0,20 0 15,-21 0-15,1 0 0,20-21 16,-20 21-16,-1 0 0,0 0 0</inkml:trace>
  <inkml:trace contextRef="#ctx0" brushRef="#br0" timeOffset="62419.52">24193 12171 0,'0'0'0,"22"0"31,-1 0-15,0-21-16,0 21 0,0-21 0,0 21 16,22-22-16,-22 1 0,0 0 15,21 21-15,-20-21 0,-1 0 0,0 0 16,0-1-16,-21 1 0,0 0 16,0 0-16,0 0 0,0 0 0,-21 21 15,0 0-15,0 0 0,-22 0 16,22 0-16,-21 21 0,21 0 15,-1 0-15,-20 21 0,21 1 0,0-1 16,0 0-16,-1-20 0,22 20 0,0 0 16,0 1-16,0-22 15,0 21-15,22-21 0,-1 0 0,0 1 16,21-1-16,-21 0 0,22-21 0,-22 0 16,21 0-16,22 0 0,-22 0 0,0 0 15,1 0-15,-1 0 0,-21-21 16,22 0-16,-22-1 0</inkml:trace>
  <inkml:trace contextRef="#ctx0" brushRef="#br0" timeOffset="62792.3">24892 11896 0,'0'-43'0,"0"86"0,21-107 15,-21 43-15,0 0 0,21 21 16,0 0-16,1 0 16,-22 21-16,0 0 0,21 22 15,-21-22-15,21 21 0,-21 0 0,21 1 16,-21-22-16,21 21 0,-21 1 0,21-1 15,1-21-15,-22 21 0,21-20 16,-21-1-16,21 0 0,0 0 0,-21 0 16,21-21-16,0 21 0,1-21 15,-22-21 1,21 0-16,-21 0 0,0 0 16,21 0-16,-21-1 0,0-20 0,0 0 15,0 21-15,0-22 0,0 1 0,0 0 16,0 20-16,0-20 0,0 21 15,-21 21 1,0 0-16,-1 21 0,1 0 0,-21 0 16,21 22-16,-22-22 0,1 21 15,0 1-15,-1-1 0,1-21 0,0 21 16,-1-20-16,22 20 0,-21-21 0,21 0 16,0 0-16,-1 1 0,22-1 15,22 0-15,-1-21 16,21 0-16</inkml:trace>
  <inkml:trace contextRef="#ctx0" brushRef="#br0" timeOffset="63036.16">25358 11875 0,'42'-64'16,"-84"128"-16,105-170 0,-21 42 0,-20 22 0,-1 0 16,0-1-16,0 22 0,0 0 15,-21 42 1,0 0-16,0 0 0,0 22 0,0-22 15,0 21-15,-21 1 0,0-1 16,21 21-16,-21-20 0,21-1 0,0 22 16,0-22-16,0 21 0,0-20 0,0-1 15,0 0-15,0-20 0,0 20 16,21-21-16,-21 0 0,21 0 0,-21 1 16,21-1-16,0-21 15,-21-21 1</inkml:trace>
  <inkml:trace contextRef="#ctx0" brushRef="#br0" timeOffset="63184.08">25485 11959 0,'-22'-21'0,"44"42"0,-44-63 0,1 42 16,21-21-16,43 0 16,-22 21-16,0 0 15,21 0-15,-21-22 0,43 22 0,-22-21 16,1 0-16,20 21 0,-21-21 15,22 21-15</inkml:trace>
  <inkml:trace contextRef="#ctx0" brushRef="#br0" timeOffset="63628.83">26458 11494 0,'0'0'0,"21"0"0,-42 0 16,0 21-16,0 0 15,0 0-15,0 21 0,-1-20 16,1 20-16,-21 0 0,21 1 0,0 20 15,-1-21-15,22 22 0,-21-1 0,21-20 16,-21 20-16,21-20 0,0 20 16,0-21-16,0 1 0,0-22 0,0 21 15,0-21-15,0 1 0,0-1 0,0 0 16,0 0-16,0-42 31,0 0-31,0 0 16,0-22-16,0 22 0,21-21 0,0-1 15,1 1-15,-1 0 0,21-1 16,-21 1-16,22 0 0,-22-1 0,21 22 16,-21 0-16,22 0 0,-1 0 0,0 21 15,-21 0-15,22 0 0,-22 0 0,21 0 16,-21 21-16,1 0 0,-22 0 16,0 0-16,0 22 0,0-22 0,0 21 15,0-21-15,-22 1 0,-20 20 0,21-21 16,-21 0-16,-1 0 0,1-21 15,0 22-15,-22-1 0,22-21 16,-1 0-16,1 21 0,21-21 0,0 0 16,0 0-16,42 0 15,0 0 1,0-21-16,21 0 0,-20 21 0</inkml:trace>
  <inkml:trace contextRef="#ctx0" brushRef="#br0" timeOffset="64271.45">27241 11875 0,'0'0'0,"0"21"15,-21-21-15,0 21 0,0 0 0,0 21 16,0-20-16,-1-1 0,1 21 16,0-21-16,0 22 0,0-22 0,21 21 15,0-21-15,0 0 0,0 22 0,0-22 16,21 0-16,0-21 0,0 21 15,0 0-15,1-21 0,-1 0 0,0 0 16,0 0-16,0 0 0,0-21 0,-21 0 16,0 0-16,0 0 0,0 0 0,0-22 15,22 1-15,-22 0 0,0-1 16,0 1-16,21-22 0,0 22 0,0 0 16,0 21-16,0-22 0,22 22 15,-22 0-15,0 0 0,21 0 16,-20 21-16,20 0 0,0 0 0,-21 0 15,1 21-15,20 0 0,-21 0 0,0 0 16,0 0-16,1 22 0,-1-22 16,-21 0-16,0 21 0,0-20 0,0 20 15,0-21-15,0 0 0,0 0 0,-21 1 16,21-1-16,0 0 0,-22 0 16,1-21-16,21 21 0,-21-21 15,21-21 1,0 0-16,0 0 0,21 0 15,-21-1-15,21 1 16,1 0-16,20-21 0,-21 21 0,0-22 16,22 1-16,-22 0 0,21-1 0,-21 1 15,22 21-15,-22-22 0,0 22 16,0 0-16,-21 42 16,-21 0-1,0 1-15,0-1 0,-1 21 16,1-21-16,0 22 0,21-1 0,0 0 15,0 1-15,0-1 0,0-21 16,21 21-16,0 1 0,22-22 16,-22 21-16,0-21 0,21 1 0,1-1 15,-22 0-15,21-21 0,-21 0 0,1 0 16,20 0-16,-21 0 0,0 0 16,0-21-16,1 0 0,-1-1 15</inkml:trace>
  <inkml:trace contextRef="#ctx0" brushRef="#br0" timeOffset="64752.18">29527 11811 0,'0'0'0,"22"-21"16,-1 21-16,0-21 0,0 21 15,0 0-15,0-21 0,1-1 16,-1 22-16,21-21 0,-21 21 15,22-21-15,-1 0 0,0 0 0,1 21 16,-22-21-16,21-22 0,0 22 0,-20 0 16,-1 21-16,-21-21 0,0 0 15,0-1-15,-21 22 16,-22 0-16,22 0 0,-21 22 0,-1-1 16,1 0-16,0 0 0,21 0 15,-22 22-15,22-22 0,-21 21 0,21-21 16,21 22-16,-22-1 0,22-21 0,0 21 15,0 1-15,0-1 0,0-21 16,22 22-16,-1-22 0,0 0 16,0 21-16,21-42 0,1 21 0,-1 1 15,0-22-15,1 0 0,-1 0 16,22 0-16,-22-22 0,0 1 0</inkml:trace>
  <inkml:trace contextRef="#ctx0" brushRef="#br0" timeOffset="65607.69">31009 10901 0,'0'0'0,"0"-21"16,-21 21-16,-21 0 0,20 21 16,1 0-16,-21 0 0,21 22 15,0 20-15,-1-21 0,22 22 0,0-1 16,0 1-16,0 21 0,0-22 0,0-21 15,0 22-15,0-1 0,0-20 16,0-1-16,0 0 0,0 1 0,0-1 16,0 0-16,0-20 0,0 20 15,0-21-15,0 0 0,22 0 0,-22 1 16,21-22 0,0 0-16,0 0 15,0 0-15,0 0 16,22 0-16,-22-22 0,0 22 0,21-21 15,-20 0-15,20 0 0,-21 0 16,0 0-16,22-22 0,-22 22 0,0 0 16,0 0-16,0 0 0,0-1 15,1 22-15,-1 0 0,-21-21 0,21 21 16,0 0 0,0 0-16,0 0 15,1 0-15,-1 0 0,0 0 16,0 0-16,0 0 15,0 0-15,1 0 0,-1-21 16,0 21 0,0-21-16,0 0 0,0 21 0,1-21 15,-1-1-15,0 22 16,0 0-16,-21-21 0,21 21 0,-21-21 16,21 21-16,1 0 15,-44 0 1,22 21-16,-21 0 15,-21-21-15,21 22 0,0-1 16,-1 0-16,1-21 0,0 21 0,0 0 16,0 0-16,21 1 15,0-44 48,-21 22-63,21-21 0,-22 21 15,1 0-15,0 0 16,0 0-16,0 21 16,21 1-16,-21-22 0,21 21 0,0 0 15,0 0-15,0 0 16,0 0-16,0 1 0,21-1 0,0 0 16,21-21-16,-21 21 0,22 0 15,-22-21-15,21 0 0,1 21 0,-22-21 16,21 0-16,0 0 0,1 0 15,-22 0-15,21 0 0,-21-21 16,22 0-16,-22 21 0,0-21 0,21 0 16,-20 0-16,20-22 0,-21 22 15,0 0-15,0-21 0</inkml:trace>
  <inkml:trace contextRef="#ctx0" brushRef="#br0" timeOffset="65829.56">30776 11176 0,'0'0'0,"-42"0"0,0 0 0,42-21 0,0 0 16,42 21 0,-21 0-16,21 0 0,1 0 0,20 0 15,1 0-15,-1 0 0,1 0 16,-1 0-16,1 0 0,20 0 0,-20 0 15,-1 0-15,-20 0 0,20 0 0,-20 0 16,-22-21-16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8T04:52:42.0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1672 614 0,'0'0'0,"-21"-21"15,21 0-15,0-1 16,-21 22-16,0-21 0,21 0 16,-22 0-16,22 0 0,0 0 15,0-1 1,0 44-1,22-1 1,-22 21-16,0-21 16,0 22-16,21-1 0,-21 0 0,0 22 15,0-1-15,0 1 0,0-1 16,0 1-16,0-1 0,0 1 16,0-1-16,0 1 0,0-22 0,0 0 15,-21 22-15,21-22 0,-22-21 16,22 22-16,0-22 0,0 21 0,-21-21 15,21 1-15,-21-22 0,21 21 16,-21-21 0,21-21-1,-21-1-15,21 1 0,0-21 16,0 21-16,0-22 0,0 1 16</inkml:trace>
  <inkml:trace contextRef="#ctx0" brushRef="#br0" timeOffset="287.95">2032 593 0,'0'0'0,"21"0"0,-21 21 32,0 0-32,0 0 0,0 0 15,0 22-15,0-1 0,0 0 0,-21 1 16,21 20-16,-21-20 15,0 20-15,21-21 0,0 22 0,0-22 16,-22 1-16,22-1 0,-21 0 16,21-21-16,0 22 0,0-22 0,0 0 15,0 21-15,0-20 16,0-1-16,0 0 0,0 0 16,-21-21-1,21-21 1</inkml:trace>
  <inkml:trace contextRef="#ctx0" brushRef="#br0" timeOffset="547.83">1418 1143 0,'0'0'0,"-21"0"0,0 0 16,21 21-1,42-21 1,-21 0 0,22-21-16,-22 21 0,21-21 15,0 21-15,1-21 0,-1 21 0,0-21 16,1 21-16,-1 0 0,-21-22 16,0 22-16,1 0 0,-1-21 15,0 0-15,-21 0 16,21 0-16</inkml:trace>
  <inkml:trace contextRef="#ctx0" brushRef="#br0" timeOffset="833.66">2222 656 0,'0'-21'47,"22"21"-31,20 0-16,-21-21 15,21 21-15,1-21 0,20 21 0,1 0 16,-22-21-16,22 21 0,-1 0 16,1 0-16,-1-22 0,-21 22 0,1 0 15,-1 0-15,-21 0 0,0 0 16,1 0-16,-1 0 15,-42 0 1,-1 0 0,-20 22-16</inkml:trace>
  <inkml:trace contextRef="#ctx0" brushRef="#br0" timeOffset="1083.52">2709 572 0,'-42'42'16,"42"-21"-16,-21 0 0,21 0 16,0 22-16,0-1 0,-21 0 0,21 1 15,-22-1-15,1 0 16,21 22-16,-21-22 0,0 1 0,21-1 16,0 0-16,-21 1 0,0-1 15,21-21-15,0 21 0,-22-20 16,22-1-16,0 0 0,0 0 0,0 0 15,22-21 1,-1 0 0,0-21-16</inkml:trace>
  <inkml:trace contextRef="#ctx0" brushRef="#br0" timeOffset="1367.87">3323 635 0,'0'21'31,"0"22"-31,0-22 0,0 21 0,-21 0 16,21 1-16,-21-1 0,21 0 16,-21 1-16,-1-1 0,22 0 15,0 1-15,-21-1 0,0 0 0,21 1 16,-21-22-16,21 0 0,0 0 15,0 0-15,0 1 0,0-1 16,0-42 15,21-1-31,0 1 16,-21 0-16,21 0 0</inkml:trace>
  <inkml:trace contextRef="#ctx0" brushRef="#br0" timeOffset="1583.75">3260 762 0,'0'0'15,"0"-21"-15,0 0 0,0-22 0,0 22 16,21 21 0,0 21-1,0 1-15,0 20 0,0-21 16,22 21-16,-22 1 0,0-22 16,0 21-16,0 1 0,22-22 15,-22 21-15,0-21 0,0 22 16,0-22-16,1 0 0,-1 0 15,-21 0-15,21-21 0,0 0 16,0 0-16,0-21 16,1 0-16</inkml:trace>
  <inkml:trace contextRef="#ctx0" brushRef="#br0" timeOffset="2071.53">4212 572 0,'0'21'16,"-21"-21"-16,0 21 16,0 0-16,-1 0 0,1 0 0,0 22 15,0-22-15,0 0 0,-22 21 16,22-20-16,0 20 0,-21-21 0,21 21 16,-1-20-16,1-1 0,0 0 15,0 0-15,21 0 0,0 0 16,21-21 15,-21-21-31,21 0 0,22 0 16,-22 0-16,0-22 0,0 22 0,0-21 15,0 0-15,1 20 0,-1-20 16,0 0-16,0 21 0,0-22 0,-21 22 16,0 0-16,21 0 0,-21 42 31,0 0-16,0 21-15,0-20 0,0 20 0,0 0 16,0 1-16,0-1 0,0 0 16,0 22-16,0-22 0,0 0 0,0-20 15,0 20-15,0 0 16,0-21-16,0 22 0,0-22 0,0 0 16,0 0-16,0 0 0,0 1 15,0-1-15,0 0 16,22-21-1,-1 0-15,0-21 0,0 0 16,0-1-16,0 1 0</inkml:trace>
  <inkml:trace contextRef="#ctx0" brushRef="#br0" timeOffset="2436.39">5122 487 0,'0'0'0,"0"21"32,-21 0-32,0 0 0,0 22 0,0-22 15,-1 21-15,1 22 0,0-22 16,0 0-16,-21 22 0,20-1 0,1-20 16,0 20-16,0-20 0,0-1 15,21 0-15,0-21 0,0 22 0,0-22 16,0 0-16,0 0 0,0 0 15,21 1-15,0-22 0,0 21 0,22-21 16,-22 0-16,21 0 16,0 0-16,1 0 0,-1 0 0,0 0 15,1 0-15,-1-21 0,-21 21 16,22-22-16,-1 22 0,-21-21 0,21 0 16,-20 0-16,-1 21 0,0-21 15,0 21-15,-42 0 31</inkml:trace>
  <inkml:trace contextRef="#ctx0" brushRef="#br0" timeOffset="3007.92">1905 1863 0,'0'0'0,"-85"0"0,22 0 0,-22 0 0,22 21 15,-1-21-15,22 0 0,-22 0 16,22 21-16,21-21 0,-22 0 15,22 0-15,-21 0 0,21 0 16,21 21-16,21-21 31,0 0-31,21 0 0,22 0 0,-1 0 16,22-21-16,0 21 0,21-21 16,-1 21-16,1-21 0,42 21 15,1-21-15,-1-1 0,0 22 0,21-21 16,1 21-16,-1-21 0,0 21 15,1-21-15,-1 21 0,21-21 16,-20 21-16,-1-21 0,0 21 0,22 0 16,-43-22-16,21 22 0,-20 0 15,-1 0-15,0 0 0,-21-21 0,0 21 16,0 0-16,0 0 0,-42 0 16,20 0-16,-20 0 0,-21 0 0,-22 0 15,0 0-15,1 0 0,-22 0 16,0 0-16,0 0 0,0 0 15,-42 0 17,0 0-32,0 0 15,21-21 17</inkml:trace>
  <inkml:trace contextRef="#ctx0" brushRef="#br0" timeOffset="3180.39">6265 1672 0,'0'0'0,"0"21"31,-21-21-15,21 22 30</inkml:trace>
  <inkml:trace contextRef="#ctx0" brushRef="#br0" timeOffset="6227.84">1672 3027 0,'21'-21'0,"-21"0"16,0-1 0,0 1-16,0 0 0,0 0 15,0 0-15,0 0 16,0-1 0,0 1-1,0 0 1,0 42 15,0 0-31,-21 22 16,21-22-16,-21 21 0,21 1 15,-21-1-15,21 21 0,-21-20 16,-1 20-16,22 1 0,-21-1 0,0 1 16,21-22-16,-21 22 0,0-22 15,0 0-15,21 1 0,0-1 0,-22-21 16,22 0-16,-21 0 0,21-42 47,21 0-47,1 0 0,-1 0 0,0-22 15,0 1-15,21 0 0,-20-1 16,-1 1-16,0-21 0,0 20 16,21 1-16,-42 0 0,22 20 0,-1 1 15,0 0-15,0 21 16,-21 21-16,21 0 0,-21 1 15,0 20-15,0 0 0,0 1 16,0-1-16,0 0 0,21 1 0,-21-1 16,0-21-16,22 21 0,-22 1 15,0-22-15,21 21 0,0-21 0,0 1 16,0-1-16,0 0 16,1-21-16,-1 21 0,21-21 0,-21 0 15,22 0-15,-1 0 0,0 0 16,1-21-16,-1 0 0,0 0 0,1-1 15,-1 1-15,0-21 0,1 0 16,-22-1-16,21 1 0,-21-22 0,0 1 16,-21 21-16,0-22 0,0 22 15,0-22-15,0 22 0,-42 0 16,21 20-16,0-20 0,-22 21 0,22 0 16,-21 0-16,0-1 0,-1 22 15,22 0-15,-21 0 0,-1 0 0,22 0 16,0 0-16,0 22 15,0-22-15,0 21 0,-1 0 0,22 0 16,0 0-16,0 0 16,22 1-16,-1-22 0,21 0 0,0 21 15,1-21-15</inkml:trace>
  <inkml:trace contextRef="#ctx0" brushRef="#br0" timeOffset="6752.1">3175 2731 0,'0'0'0,"0"-22"0,0 1 0,0-21 16,0 21-16,0 0 15,-21 21 1,0 21-16,21 0 0,0 0 16,0 21-16,-22 1 0,22-1 0,0 0 15,0 1-15,0 20 0,-21-20 16,21 20-16,0 1 0,0-1 0,0-21 15,0 22-15,0-1 0,0-20 16,0-1-16,0 0 0,0 1 0,0-22 16,0 0-16,0 0 0,0 0 15,0 1-15,0-44 32,0 1-32,0 0 0,0 0 15,0 0-15,0-22 0,0 1 0,0 0 16,0-1-16,0-20 0,21 21 15,1-22-15,20 22 0,-21-1 0,21 1 16,1 0-16,-1-1 0,0 22 16,22-21-16,-22 42 0,22 0 0,-22 0 15,0 0-15,1 21 0,-1 0 16,0 0-16,1 1 0,-22 20 16,21 21-16,-42-20 0,0-1 15,0 22-15,0-22 0,0 0 0,-21 1 16,0-1-16,0 0 15,0 1-15,-1-22 0,1 21 0,0-21 16,0 0-16,0 1 0,21-1 16,0 0-16,21-21 15,21 0 1,-21-21-16,22 0 0,-1-1 0,0 1 16</inkml:trace>
  <inkml:trace contextRef="#ctx0" brushRef="#br0" timeOffset="7524.3">4551 3069 0,'0'0'0,"0"-21"0,0 0 0,0 0 15,0 0-15,-21 21 0,-1-22 16,1 22-16,-21 0 0,21 0 0,0 0 16,-22 0-16,22 0 0,-21 0 15,21 0-15,-22 22 0,22-1 0,-21 0 16,21 21-16,-22 1 0,22-1 0,-21 0 15,21 1-15,-1-1 0,1 21 16,0-20-16,0-1 0,21 0 0,0 1 16,0-1-16,0-21 0,0 0 15,0 1-15,21-1 0,0 0 16,0 0-16,1-21 0,-1 0 16,0 0-16,0 0 0,21 0 0,-20 0 15,-1-21-15,21 0 0,-21 0 0,22-1 16,-22-20-16,21 21 0,-21-21 15,0-1-15,1 1 0,-1 0 0,0-1 16,0-20-16,0 20 0,0 1 16,-21 0-16,0-1 0,0 22 0,0-21 15,0 21-15,0 0 16,-21 42 0,0 0-16,0 21 15,21-21-15,0 22 0,0-1 16,-21 0-16,21 22 0,0-22 0,0 1 15,0-1-15,0 0 0,0 1 16,21-1-16,0-21 0,0 21 0,22-20 16,-22-1-16,21 0 0,0-21 15,1 0-15,-1 0 0,0 0 0,1 0 16,-1 0-16,22 0 0,-22-21 16,0 0-16,-21-1 0,22 1 0,-1 0 15,0-21-15,-20-1 0,-1 1 0,21-21 16,-21 20-16,0-20 0,1 20 15,-1-20-15,0-1 0,0 22 0,0-21 16,-21 20-16,0 1 16,21 0-16,-21 20 0,0-20 0,0 21 15,0 42 1,-21-21-16,0 42 16,21-20-16,-21 20 0,0 0 15,21 1-15,-21-1 0,21 21 0,0 1 16,0-22-16,-22 22 0,22-1 0,0-20 15,0-1-15,0 0 0,0 1 16,0-1-16,0-21 0,22 0 0,-22 0 16,21 1-16,0-1 0,0-21 15,0 0-15,0 0 16,1 0-16,-1 0 0,0-21 16,0-1-16,0 1 0,0 0 15,1-21-15,-1 21 0</inkml:trace>
  <inkml:trace contextRef="#ctx0" brushRef="#br0" timeOffset="7700.22">5122 3048 0,'-42'0'16,"21"0"0,42 0-1,0 0 1,21 0-16,-20 0 0,20 0 0,0 0 15,1-21-15,20 21 0,1-21 0,-1 21 16,1-21-16,20 21 0</inkml:trace>
  <inkml:trace contextRef="#ctx0" brushRef="#br0" timeOffset="7952.07">6731 2815 0,'21'0'15,"-21"21"1,0 1 0,-21-1-16,0 0 0,21 0 0,0 0 15,0 0-15,-21 22 0,21-22 16,-22 21-16,22-21 0,0 22 0,0-22 16,0 21-16,0 1 0,0-22 0,0 0 15,0 21-15,0-21 0,0 1 16,0-1-16,22 0 0,-1-21 15,21 0-15,-21 0 0,22 0 16,-1 0-16,0-21 0,22 0 0</inkml:trace>
  <inkml:trace contextRef="#ctx0" brushRef="#br0" timeOffset="8311.87">7683 2879 0,'0'0'0,"0"-21"0,0-1 16,0 1-16,0 0 0,-21 21 15,-21 0 1,21 0-16,0 21 0,-22 0 0,22 1 16,-21-1-16,21 0 0,-22 0 15,22 0-15,0 0 0,0 1 0,21-1 16,0 0-16,0 0 16,0 0-16,21 0 0,21-21 0,-21 22 15,22-22-15,-1 21 0,0-21 0,1 21 16,-1-21-16,0 21 15,1 0-15,-22-21 0,21 21 0,-21 1 16,1-22-16,-1 21 0,-21 0 0,0 0 16,0 0-16,-21 0 15,-1 1-15,-20-22 0,21 21 16,-21-21-16,-1 0 0,1 21 16,0-21-16,-1 0 0,1 0 0,21 0 15,-22 0-15,22 0 0,-21 0 16,21 0-16,0 0 0,-1 0 0,1-21 15,0 0-15,21-22 16</inkml:trace>
  <inkml:trace contextRef="#ctx0" brushRef="#br0" timeOffset="8509.77">6943 2477 0,'0'0'0,"0"-22"0,-22 22 16,22 22 15,0-1-15,22-21 0,-1 0-16</inkml:trace>
  <inkml:trace contextRef="#ctx0" brushRef="#br0" timeOffset="9003.46">9080 2477 0,'0'0'0,"0"-43"0,22 22 0,-22 0 16,0 0-16,21 0 0,-21-1 0,0 44 31,0-1-31,0 21 0,0 0 0,0 1 16,0-1-16,0 22 0,0-1 16,0-21-16,0 22 0,-21-22 0,21 22 15,-22-22-15,1 22 0,0-22 16,21 0-16,-21 1 0,0-1 0,0 0 15,-1 1-15,22-22 0,-21 21 0,0-21 16,0 0-16,21-63 47,0 21-47,42 0 0,-21-22 16,1 1-16</inkml:trace>
  <inkml:trace contextRef="#ctx0" brushRef="#br0" timeOffset="9244.33">9504 2328 0,'0'0'0,"0"-21"0,0 42 15,0 1-15,0 20 16,0 0-16,0 1 0,0 20 16,-21-21-16,-1 22 0,22-1 0,-21-20 15,21 20-15,0-20 0,-21-1 16,21 21-16,-21-20 0,21-1 15,-21-21-15,21 22 0,0-1 0,0-21 16,0 0-16,0 0 0,0 1 16,0-1-16,0-42 31,0-1-31</inkml:trace>
  <inkml:trace contextRef="#ctx0" brushRef="#br0" timeOffset="9440.21">8763 2900 0,'0'0'0,"21"21"31,0-21-31,22 0 0,-1 0 16,0 0-16,22 0 0,-22 0 0,22 0 15,-1 0-15,1 0 0,-1-21 0,1 0 16,-1 21-16,1-21 0,-1-1 15,1 1-15,-1 0 0,1 0 0,-22 0 16</inkml:trace>
  <inkml:trace contextRef="#ctx0" brushRef="#br0" timeOffset="9660.28">9864 2455 0,'0'0'0,"-22"0"0,44 0 15,20 0 1,-21 0-16,21 0 0,1 0 0,20 0 16,-20 0-16,-1 0 0,0 0 15,22 0-15,-22 0 0,0 0 0,1 0 16,-1 0-16,-21 0 0,0 0 16,1 0-16,-1 0 0</inkml:trace>
  <inkml:trace contextRef="#ctx0" brushRef="#br0" timeOffset="9893.14">10181 2498 0,'0'0'16,"-21"21"-16,0-21 0,0 21 0,21 0 16,-22 22-16,1-22 0,0 0 0,0 21 15,21 1-15,0-1 0,-21 0 16,0-21-16,21 22 0,-22-1 0,22 0 15,0 1-15,0-22 0,0 21 16,-21 1-16,21-22 0,0 21 16,-21-21-16,21 0 0,0 1 0,0-1 15,0 0-15,21-21 16,22 0-16,-22 0 16,21-21-16,-21 21 0,22-21 15</inkml:trace>
  <inkml:trace contextRef="#ctx0" brushRef="#br0" timeOffset="10148">10964 2498 0,'0'0'0,"0"21"16,0 21-16,0-21 0,0 22 15,-21-1-15,0 0 0,21 22 0,-21-22 16,0 1-16,21-1 0,-22 0 15,22 1-15,0-1 0,-21 0 0,21-21 16,0 22-16,-21-22 0,21 21 16,0-21-16,0 1 0,0-1 0,0 0 15,21-21 1,0 0-16,1-21 16,-22 0-16,21-1 0,0 1 0,0 0 15,-21-21-15</inkml:trace>
  <inkml:trace contextRef="#ctx0" brushRef="#br0" timeOffset="10347.87">11091 2604 0,'0'0'0,"0"-43"0,21 22 0,-21 0 15,22 21-15,-22 21 16,0 0-16,0 0 0,21 22 16,-21-1-16,21-21 0,0 22 0,-21-1 15,21-21-15,-21 21 0,21-20 16,1 20-16,-1-21 0,0 0 0,0 0 15,0 1-15,0-1 0,1 0 16,-1-21-16,0 0 16,0 0-16,0 0 0,0 0 15,-21-21-15</inkml:trace>
  <inkml:trace contextRef="#ctx0" brushRef="#br0" timeOffset="10611.73">11917 2455 0,'0'0'0,"-21"0"16,-1 0-16,1 22 16,-21-22-16,21 42 0,-22-21 15,22 0-15,-21 22 0,21-1 0,-22-21 16,1 21-16,21 1 0,-21-22 0,20 21 16,-20-21-16,21 1 0,0 20 15,-22-21-15,43 0 0,-21-21 16,21 21-16,-21 1 0,42-22 31,0 0-31,22-22 16,-22 22-16,0-21 0,21-21 0,-20 21 15,20-22-15,-21 22 0,21-21 16</inkml:trace>
  <inkml:trace contextRef="#ctx0" brushRef="#br0" timeOffset="10815.61">11790 2477 0,'0'0'0,"21"-22"0,-21 44 16,0-1-1,0 0-15,0 0 0,-21 21 16,0 1-16,21-1 0,-22 0 0,22 1 16,0-22-16,-21 21 0,21 1 15,-21-1-15,21-21 0,0 21 0,0-20 16,0 20-16,0-21 0,0 0 0,0 22 16,0-22-16,0 0 0,0 0 15,0 0-15,0 0 0,0 1 0,0-1 16,21-21-16,0 0 15,1 0-15,-1 0 0,0-21 16,21-1-16</inkml:trace>
  <inkml:trace contextRef="#ctx0" brushRef="#br0" timeOffset="11103.45">12615 2434 0,'0'0'16,"0"-21"-16,0 42 15,0 22 1,-21-22-16,21 21 0,-21 0 0,0 22 16,-22-22-16,22 1 0,0 20 15,-21-21-15,21 22 0,-1-22 16,-20 1-16,21 20 0,21-21 0,0 1 16,0-1-16,0 0 0,0 1 15,0-22-15,21 0 0,0 21 0,22-20 16,-1-1-16,0-21 0,1 21 15,-1-21-15,21 0 0,1 0 0,-22 0 16,22 0-16,-1 0 0,1-21 0,-22 0 16,22-1-16,-22 1 0,0 0 15,1 0-15,-1 0 0</inkml:trace>
  <inkml:trace contextRef="#ctx0" brushRef="#br0" timeOffset="11963.86">317 3090 0,'0'0'0,"0"-21"0,22 0 16,-22 0-16,0 0 15,0 42 1,0 0-16,0 0 16,0 22-16,0-1 0,0 0 15,0 22-15,0-1 0,0-20 16,0 20-16,0 1 0,0-22 16,-22 0-16,22 1 0,0-1 0,0 0 15,-21 1-15,21-22 0,0 0 16,-21 0-16,21 0 0,0 0 0,0 1 15,21-22 17,0 0-32,22-22 0</inkml:trace>
  <inkml:trace contextRef="#ctx0" brushRef="#br0" timeOffset="12131.76">804 3493 0,'0'-22'31,"0"44"0,0-1-31,0 0 16,0 0-16,21 0 0,1 0 16</inkml:trace>
  <inkml:trace contextRef="#ctx0" brushRef="#br0" timeOffset="12792.89">275 4995 0,'0'0'0,"-21"-42"0,0 0 0,21-1 16,0 1-16,-21 0 0,21-1 0,0 22 15,0-21-15,0 21 0,0-22 16,0 22-16,0 0 0,21 0 0,0 21 15,0 0-15,0 0 0,0 0 16,22 0-16,-1 0 0,-21 21 16,22 0-16,-1 22 0,0-1 0,-21 21 15,22-20-15,-22 20 0,0 1 16,-21-1-16,0 22 0,0-22 16,0-20-16,-21 20 0,0 1 15,-22-22-15,22 22 0,-42-22 16,20 0-16,1 1 0,-21-22 0,20 21 15,-20-21-15,20 0 0,1-21 16,-21 0-16,20 0 0,1 0 0,42-21 31,0 0-31,0-21 0,0 21 0,0-1 16,0-20-16,0 0 0,0-1 16,0 1-16,0 0 0,0-1 0,0 1 15,0 21-15,0 0 0,0 0 16,0-1-16,42 44 15,1-1-15,-1 21 16,0-21-16,-21 22 0,22-1 16,-22-21-16,0 21 0,0 1 0,0-1 15,-21 0-15,0-20 0,22 20 16,-1-21-16,-21 21 0,21-20 0,0-1 16,-21 0-16,21-21 0,0 0 15,1 0-15,20 0 0,-21 0 16,0-21-16,22 0 0</inkml:trace>
  <inkml:trace contextRef="#ctx0" brushRef="#br0" timeOffset="12951.7">1164 5165 0,'0'-21'15,"-21"21"1,42 0 15,0-22-31</inkml:trace>
  <inkml:trace contextRef="#ctx0" brushRef="#br0" timeOffset="13680.28">2095 4551 0,'0'0'0,"-21"0"0,-21 0 0,21 0 0,0 0 16,-1 0-16,1 0 0,0 0 15,0 0 1,42 0 15,0 0-31,0 0 0,1 0 0,-1-21 16,21 0-16,-21 21 0,22-22 16,-1 1-16,-21 21 0,21-21 0,1 0 15,-22 0-15,0 0 0,-21-1 16,0 1-16,-21 21 15,0 0-15,0 0 16,-22 0-16,1 0 0,0 0 0,-1 21 16,1 1-16,0 20 0,-22-21 15,22 21-15,-1 1 0,1-22 0,0 21 16,21 22-16,-1-22 0,1 0 16,21 1-16,0 20 0,0-20 0,0-1 15,0 0-15,21-21 0,1 22 16,20-22-16,-21 0 0,21 0 0,1 0 15,-1 1-15,0-22 0,1 0 16,-1 0-16,0 0 0,1 0 16,-1 0-16,-21 0 0,0-22 0,1 22 15,-22-21-15,0 0 0,0 0 16,-22 21-16,1 0 16,0 0-16,-21 0 0,-1 0 0,1 0 15,0 0-15,-1 21 0,1 0 16,0 0-16,-1 22 0,22-22 15,-21 21-15,21-21 0,-22 22 0,22-22 16,21 21-16,0-21 0,0 22 16,0-22-16,0 21 0,21-21 0,1 1 15,-1-22-15,21 21 16,0-21-16,1 0 0,-22 0 0,42 0 0,-20 0 16,-1 0-16,22-21 0,-1-1 15,1 1-15,-1 0 0,1-21 16,-1-1-16,1 1 0,-1 0 15,1-1-15,-1-20 0</inkml:trace>
  <inkml:trace contextRef="#ctx0" brushRef="#br0" timeOffset="13945.13">3090 4297 0,'0'0'0,"0"-42"0,0-1 16,0 22-16,0 0 0,0 42 15,-21 0 1,0 22-16,21-1 0,-21 21 0,0-20 15,-1 20-15,22 1 0,-21 20 16,0 1-16,0-21 0,21 20 16,-21 1-16,0-22 0,-1 1 15,22-1-15,0 1 0,0-22 0,-21 1 16,21-1-16,0-21 0,0 21 0,0-20 16,21-22-16,1 21 0,-1-21 15,0 0-15,0 0 0,21 0 0,-20 0 16,-1-21-16,21-1 0,-21 1 15,22 0-15,-1 0 0,-21-21 0,0 20 16,22-20-16</inkml:trace>
  <inkml:trace contextRef="#ctx0" brushRef="#br0" timeOffset="15893.13">3323 5038 0,'0'-21'47,"21"21"-47,-21-22 0,21 22 15,-21-21-15,22 21 0,-1-21 16,0 0-16,0 0 0,0 0 0,-21-1 16,21 1-16,-21 0 0,22 0 15,-22 0-15,0 0 0,0-1 0,-22 22 32,1 0-32,0 0 0,0 22 15,0-1-15,0 21 0,-1 0 16,1-20-16,0 20 0,0 0 15,0 1-15,0-1 0,21 0 0,0 1 16,0-22-16,-22 21 0,22-21 16,0 0-16,0 22 0,0-22 0,22-21 15,-1 21-15,0 0 0,0-21 16,0 0-16,22 0 0,-22 0 0,21 0 16,0 0-16,1 0 0,-1-21 15,0 0-15,1 0 0,20 0 0,-20-1 16,-1 1-16,0-21 0,1 0 0,-22 20 15,21-20-15,-21 0 16,0-1-16,1 1 0,-1 21 0,0 0 0,-21 0 16,0-1-16,0 44 31,0-1-31,0 0 0,0 0 16,0 21-16,0-20 0,0 20 0,0-21 15,0 0-15,0 22 0,0-22 0,0 0 16,0 0-16,0 0 0,0 0 15,0 1-15,0-1 0,0 0 16,0-42 15,21 0-31,0-1 16,-21 1-16,0 0 0,21 0 0,1-21 16,-1-1-16,-21 1 0,21 0 15,0-1-15,-21 1 0,21 0 16,0-1-16,1 22 0,-1 0 0,0 0 15,0 0-15,0 21 0,0 0 16,1 0-16,-22 21 0,21 0 0,0 21 16,0-21-16,-21 22 0,21-22 0,0 21 15,1 1-15,-22-22 0,21 21 16,0-21-16,-21 0 0,21 22 0,-21-22 16,21 0-16,0 0 15,1 0-15,-22 1 0,21-22 16,0 0-16,0 0 0,0 0 15,0 0-15,1-22 0,-1 1 16,0 0-16,0 0 0,21 0 0,-20 0 16,-1-22-16,0 22 0,0-21 15,0-1-15,0 1 0,1 0 0,-1-1 16,0 1-16,-21 21 0,0-21 16,0 20-16,21 1 0,-21 42 31,0 22-31,0-22 15,0 21-15,0-21 0,0 22 16,0-1-16,0 0 0,0-20 0,0 20 16,0-21-16,21 21 0,-21-20 15,21-1-15,1 0 0,-1 0 0,-21 0 16,42 0-16,-21-21 0,0 0 16,1 22-16,20-22 0,0 0 0,-21 0 15,22 0-15,-1 0 0,0-22 16,1 22-16,-1-21 0,0 0 0,-20 0 15,20 0-15,0-22 0,-21 22 0,1-21 16,-1 21-16,0-22 0,21-41 16,-42 41-16,21 1 0,-21 21 15,0 0-15,0 0 0,0-1 16,-21 22 0,0 22-16,0 20 15,0-21-15,21 21 0,0 1 16,0-1-16,-21-21 0,21 22 0,0-1 15,0-21-15,0 21 0,0-20 16,0-1-16,0 0 0,0 0 0,0 0 16,21 0-16,-21 1 15,21-22-15,0 0 0,0 0 16,0 0-16,-21-22 0,22 1 16,-1 21-16,0-21 0,0 0 15,0-21-15,-21 20 0,21-20 16,1 21-16,-1-21 0,0-1 0,0 1 15,-21 0-15,21 20 0,0-20 16,-21 21-16,22 0 0,-1 21 16,0 21-16,-21 0 15,0 0-15,0 0 0,0 22 16,0-22-16,0 0 0,21 21 0,-21-20 16,0 20-16,21-21 0,-21 0 15,0 22-15,0-22 0,21 0 0,1 0 16,-1-21-16,-21 21 0,21 0 0,0-21 15,0 0-15,0 0 16,1 0-16,-1 0 0,21 0 0,-21 0 16,0 0-16,1 0 0,20 0 0,-21 0 15,0 0-15,0 0 0,1 0 16,-1-21-16,0 21 0,0-21 0,0 0 16,0 0-16,1 0 15,-22-1-15,0 1 0,21 0 0,-21 0 16,21-21-16,-21-1 0,21 1 0,-21-22 15,21 22-15,0-21 0,-21 20 16,22-20-16,-1-1 0,0 1 0,0-1 16,0 1-16,0-22 0,-21 22 15,22-1-15,-1 1 0,-21 20 16,0 22-16,0-21 0,0 21 0,0 42 31,-21 21-31,-1 0 0,22 1 0,-21-1 16,0 22-16,-21-1 0,21 1 15,-1-1-15,1 1 0,0-1 0,0 1 16,0-1-16,0 1 0,21-1 16,0 1-16,0-22 0,0 21 0,0-20 15,0-22-15,0 21 0,0 1 0,0-22 16,21 0-16,0 0 0,0-21 16,0 0-16,0 21 0,1-21 0,20 0 15,-21 0-15,21 0 0,1-21 16,-22 0-16,21 0 0,-21 0 15,22-1-15,-22-20 0,21 21 0,-21-21 16,22-1-16,-22 1 0,0 0 16,0-1-16,0 22 0,-21 0 15,0 0-15,0 0 0,0 42 16,0 0 0,0 0-16,-21 0 0,21 22 0,0-22 15,0 21-15,0-21 0,0 0 16,0 22-16,0-22 0,0 0 0,0 0 15,0 22-15,0-22 0,0 0 16,0 0-16,0 0 16,-21-42 15,0 21-15,0-21-16,-22 0 0,22-22 0,-21 22 15</inkml:trace>
  <inkml:trace contextRef="#ctx0" brushRef="#br0" timeOffset="16051.47">6646 4636 0,'0'0'0,"0"-22"0,21 22 15,1 0 1,-1-21-16,21 21 16,-21 0-16,22 0 0,-1 0 0,0-21 15,22 21-15,-22 0 0,0 0 0,1 0 16,20-21-16,-20 21 0,-1 0 15,0-21-15</inkml:trace>
  <inkml:trace contextRef="#ctx0" brushRef="#br0" timeOffset="16988.04">9207 4424 0,'0'0'0,"-21"-21"0,0 21 0,0-21 0,-21-1 15,20 22-15,1 0 0,0 0 0,-21 0 16,21 0-16,-1 0 0,1 0 15,-21 22-15,21-1 0,0 0 0,-22 21 16,22-21-16,0 1 0,-21 20 16,20 0-16,1-21 0,0 22 15,0-22-15,21 21 0,-21-21 0,21 22 16,0-22-16,0 0 0,0 0 16,21 0-16,21 1 0,-21-22 0,22 0 15,-22 0-15,21 0 0,1 0 16,-1 0-16,21-22 0,-20 1 0,-1 0 15,0 0-15,1 0 0,-22 0 0,21-1 16,-21-20-16,1 21 0,-22 0 16,0-22-16,0 1 0,0 21 15,0-21-15,-22-1 0,1 22 0,-21-21 16,0 21-16,20-1 0,-20 1 16,0 0-16,21 0 0,-1 21 0,1 0 15,0 0-15,42 0 16,0 0-16,1 0 15,20 0-15,0-21 0,1 21 16,20 0-16,-21 0 0,22-21 0,-22-1 16,1 22-16,20-21 0,-21 0 0,1 21 15,-1-21-15,0 21 0,1-21 16,-22 21-16,0 0 0,0 0 0,-21 21 47,0 0-47,0 0 0,0 0 15,0 22-15,0-22 0,0 21 16,0 1-16,0-22 0,0 21 0,0 22 16,0-22-16,0 0 0,0 22 0,0-1 15,0 1-15,0-1 0,0 22 16,0-22-16,0 22 0,0-21 0,21-1 16,-21 22-16,0-22 0,0 22 15,22 0-15,-22-1 0,0 1 0,0 0 16,0-22-16,21 22 0,0-1 0,-21-20 15,0 21-15,0-22 0,21 1 0,-21-1 16,0-21-16,0 22 16,0-22-16,0-21 0,0 1 0,0-1 15,-21 0-15,0-21 0,0 0 16,-1-21-16,1 0 0,0-22 0,0 1 16,0 0-16,-22-1 0,22-20 15,0-1-15,0 1 0,0-1 0,0-20 16,-1-1-16,22 21 0,0-20 0,0-1 15,0 22-15,0-22 0,0 21 16,22 1-16,-1-1 0,0 1 0,21 21 16,1-22-16,-1 22 0,0-22 0,1 1 15,20 20-15,1-20 0,-1 21 16</inkml:trace>
  <inkml:trace contextRef="#ctx0" brushRef="#br0" timeOffset="17276.34">11451 4106 0,'0'0'0,"0"-21"0,0 0 16,0 0-16,0 0 0,0 42 31,-21 0-15,21 0-16,-21 22 0,21-1 15,-21 0-15,21 1 0,0-1 0,0 0 16,0 1-16,0 20 0,-22-21 0,22-20 16,-21 20-16,21 0 0,0-21 15,0 22-15,-21-22 0,21 0 0,0 0 16,0 0-16,21-21 31,0 0-31,1-21 0</inkml:trace>
  <inkml:trace contextRef="#ctx0" brushRef="#br0" timeOffset="17503.57">11811 4001 0,'0'0'16,"0"-22"-16,0 1 0,0 42 16,0 1-16,0-1 15,0 0-15,0 21 0,0 1 16,0-1-16,0 21 0,0-20 0,0-1 15,0 0-15,0 1 0,0-1 0,0-21 16,0 22-16,-21-22 0,21 0 16,0 21-16,0-21 0,0 1 15</inkml:trace>
  <inkml:trace contextRef="#ctx0" brushRef="#br0" timeOffset="17696.46">11366 4466 0,'0'0'0,"-21"0"0,0 0 0,21 21 15,42-21 1,-20 0-16,-1 0 16,0 0-16,21 0 0,1 0 15,-1 0-15,0 0 0,1 0 16,20 0-16,-21 0 0,22-21 0,-1 21 15,1-21-15,-1 0 0,1 0 16,-1 0-16,-20-1 0</inkml:trace>
  <inkml:trace contextRef="#ctx0" brushRef="#br0" timeOffset="17911.34">12552 4149 0,'0'0'15,"-21"0"-15,-1 0 0,1 0 0,0 0 16,42 0 15,0-21-15,1 21-16,-1 0 0,21 0 0,0 0 15,-20 0-15,20-22 0,0 22 16,1 0-16,-22 0 0,21 0 0,-21 0 16,0-21-16,1 21 0,-1 0 15,0 0-15</inkml:trace>
  <inkml:trace contextRef="#ctx0" brushRef="#br0" timeOffset="18132.21">12869 4064 0,'-21'0'0,"-42"42"31,41-20-31,1-1 0,0 0 0,0 21 16,21-21-16,-21 22 16,0-1-16,-1 0 0,1 1 0,0-1 15,0 0-15,21 1 0,-21-1 0,21-21 16,-21 22-16,21-1 0,-22-21 15,22 21-15,0-20 0,0-1 0,0 0 16,0 0-16,0 0 0,0 0 16,22-21-1,-1 0-15,0 0 0,0-21 0,21 0 16,-20 0-16,20 0 0,-21 0 16,21-1-16</inkml:trace>
  <inkml:trace contextRef="#ctx0" brushRef="#br0" timeOffset="18356.08">13271 4233 0,'0'0'0,"22"-21"0,-22 0 0,0 42 31,-22 0-31,1 22 0,0-22 0,21 21 16,-21 1-16,0-22 0,0 21 16,-1-21-16,1 22 0,21-22 0,0 21 15,0-21-15,0 0 0,0 1 16,0-1-16,0 0 0,0 0 0,21-21 15,1 0 1,-1 0 0,0 0-16,0-21 0,-21 0 15,21 0-15,-21-1 0,21-20 0</inkml:trace>
  <inkml:trace contextRef="#ctx0" brushRef="#br0" timeOffset="18559.93">13377 4212 0,'0'-42'0,"0"84"0,21-105 16,1 20-16,-22 22 0,21 21 15,0 0-15,0 0 0,-21 21 16,0 22-16,0-22 0,21 21 0,-21 1 16,21-1-16,-21 0 0,0-21 0,0 22 15,22-1-15,-1-21 0,-21 22 16,0-22-16,0 0 0,21 0 16,-21 0-16,21-21 0,-21 21 15,21 1-15,0-22 0,1 0 16,-1 0-16,0 0 0,0-22 15,0 1-15,0 0 0</inkml:trace>
  <inkml:trace contextRef="#ctx0" brushRef="#br0" timeOffset="18767.82">14182 4170 0,'0'0'16,"-22"0"-16,1 0 0,0 0 15,0 0-15,-21 21 0,-1 0 16,22 0-16,-21 1 0,-1-1 0,1 0 15,0 0-15,21 0 0,-22 0 16,22 1-16,0-1 0,0 0 0,0-21 16,21 21-16,21-21 31,0 0-31,0-21 0,0 0 0,0 21 16,22-21-16,-1-22 0,-21 22 15</inkml:trace>
  <inkml:trace contextRef="#ctx0" brushRef="#br0" timeOffset="18971.7">14160 4106 0,'0'0'0,"0"22"16,0-1-16,0 21 16,-21-21-16,21 0 15,-21 22-15,0-1 0,21-21 0,-21 22 16,0-1-16,21-21 0,0 21 16,-22 1-16,1-22 0,21 21 0,-21-21 15,21 22-15,0-22 0,0 0 0,0 0 16,0 0-16,0 22 0,0-22 15,0 0-15,0 0 0,21 0 16,22-21-16,-22 0 16,21 0-16,0 0 0,1-21 15,-1 0-15</inkml:trace>
  <inkml:trace contextRef="#ctx0" brushRef="#br0" timeOffset="19255.54">15071 4149 0,'0'0'0,"0"-21"0,0-1 16,0 1-16,-22 21 16,1 0-16,0 21 0,0 1 0,0 20 15,0 0-15,-1 1 0,-20-1 16,21 0-16,0 22 0,-22-22 0,22 0 16,0 22-16,21-22 15,0 1-15,0-1 0,0 0 0,0 1 16,0-1-16,21 0 0,0 1 0,1-22 15,20 21-15,-21-21 0,21 0 16,1-21-16,-1 22 0,0-22 0,1 0 16,20 0-16,-20 0 0,-1 0 15,0 0-15,22-22 0,-22 22 0,0-21 16,-20 21-16,-1-21 0,0 0 0</inkml:trace>
  <inkml:trace contextRef="#ctx0" brushRef="#br0" timeOffset="20240.98">635 6350 0,'0'0'0,"-42"0"0,-22 0 16,22 0-16,-1 0 0,1 0 16,0-21-16,21 21 0,-1 0 0,44 0 31,20 0-31,0 0 15,22 0-15,-1 0 0,1 0 0,20 0 16,22 0-16,0 0 0,21 0 16,21 0-16,0 0 0,22 0 0,20 0 15,1 0-15,20 0 0,1 0 16,21-21-16,21 21 0,0 0 16,21-21-16,0-1 0,22 22 0,-1 0 15,0-21-15,43 21 0,-22 0 16,22 0-16,21-21 0,0 21 0,0 0 15,21 0-15,0 0 0,0-21 16,0 21-16,21 0 0,0 0 0,0 0 16,0-21-16,22 21 0,-22-21 0,0 21 15,0-22-15,0 22 0,0-21 16,1 0-16,-22 21 0,21-21 0,-21 0 16,21 0-16,-21 21 0,-21-22 15,21 22-15,-21 0 0,-22 0 0,1 0 16,0 0-16,-22 0 15,-21 0-15,1 0 0,-43 0 0,0 0 16,-21 0-16,-22 0 0,-20 0 0,-43 0 16,0 0-16,-42 0 0,-21 22 15,-22-22-15,-21 0 0,-20 0 0,-44 0 16</inkml:trace>
  <inkml:trace contextRef="#ctx0" brushRef="#br0" timeOffset="21477.36">3810 6837 0,'0'0'0,"0"-21"0,0 0 15,0-1-15,0 1 0,0 0 16,-21 0-16,0 21 16,-1 0-16,1 0 15,0 21 1,21 0-16,-21 22 0,0-1 0,21 0 16,-21 1-16,-1 20 0,1 1 0,0-1 15,0 22-15,-21-22 0,20 22 16,-20-22-16,21 1 0,-21-1 0,20 1 15,-20-1-15,21-20 0,-21-1 16,20 0-16,1-20 0,0 20 16,0-21-16,0-21 0,0 0 15,-1 0 1,22-21-16,-21 0 0,21 0 0,0-1 16,0 1-16,-21-21 0,21 0 15,-21-1-15,21 1 0,0 0 0,0-1 16,0 1-16,0-22 0,0 22 15,0 0-15,0 21 0,0-22 0,0 22 16,21 42 0,0 0-16,0 1 15,-21 20-15,43 0 0,-22 1 16,0-22-16,0 21 0,22 0 16,-22 1-16,0-1 0,21-21 0,-21 22 15,22-22-15,-22 0 0,21 0 16,1 0-16,-22 0 0,21 1 0,-21-22 15,22 0-15,-22 0 0,21 0 0,0 0 16,-20 0-16,20-22 0,0 22 16,-21-21-16,22 0 0,-1-21 0,-21 21 15,22-1-15,-22-20 0,0 0 0,0 21 16,0-22-16,0 1 0,1 0 16,-22-1-16,0 1 0,0 21 0,21 0 15,-21-1-15,0 1 16,0 42-1,0 1-15,0 20 0,0-21 0,0 21 16,0 1-16,0-1 0,0-21 16,0 22-16,-21-1 0,21 0 0,0-21 15,0 22-15,0-22 0,0 21 0,0-21 16,0 1-16,0-1 0,21-21 16,0 21-16,0-21 0,0 0 0,0 0 15,1 0-15,-1 0 0,21-21 16,-21 21-16,22-21 0,-1-1 0,-21 1 15,21 0-15,1-21 0,-22 21 16,21-22-16,-21 1 0,1 0 16,-22-22-16,0 22 0,0-22 0,0 22 15,0-22-15,0 22 0,-22 0 0,1 21 16,0-22-16,0 22 0,-21 0 16,20 21-16,-20 0 0,0 0 0,21 0 15,-22 0-15,1 0 0,21 21 16,-22 21-16,22-20 0,0 20 0,0-21 15,21 21-15,0 1 0,0-1 0,0 0 16,0 1-16,0-22 0,0 21 16,0-21-16,21 1 0,21-1 0,-20 0 15,20-21-15</inkml:trace>
  <inkml:trace contextRef="#ctx0" brushRef="#br0" timeOffset="21751.72">5334 7239 0,'0'0'16,"21"-21"-16,-21-21 0,0 20 0,0 1 16,0 0-16,0 0 0,0 0 0,-21 21 15,0 0 1,0 0-16,-1 21 0,-20 0 0,21 21 16,0-20-16,0 20 15,-1 0-15,1 22 0,0-22 0,0 0 16,21 1-16,0-1 0,0 0 0,0 1 15,0-1-15,0 0 0,0-20 16,21-1-16,0 0 0,22 0 0,-22 0 16,21 0-16,0-21 0,1 0 15,20 0-15,1 0 0,-1 0 0,1-21 16,-1 0-16,1 21 0,-1-21 0,1 0 16</inkml:trace>
  <inkml:trace contextRef="#ctx0" brushRef="#br0" timeOffset="22160.58">6244 7345 0,'0'0'15,"0"-42"-15,0 20 0,0-20 16,0 0-16,0 21 0,0-1 0,0 1 0,-21 0 16,0 21-16,0 0 15,-22 0-15,22 21 0,0 0 16,-21 22-16,-1-1 0,22 0 0,-21-20 16,21 41-16,-1-21 0,-20 1 0,21-1 15,0 0-15,21-20 0,0 20 16,0-21-16,0 21 0,0-20 0,0-1 15,0 0-15,21-21 0,21 0 16,-21 0-16,1 0 0,20 0 16,-21-21-16,21 0 0,1 21 0,-22-22 15,21-20-15,-21 21 0,22 0 16,-22-22-16,0 22 0,0-21 16,0 0-16,1-1 0,-22 1 0,0 0 15,21-1-15,-21 1 0,21 21 16,-21 0-16,0-1 0,0 1 0,0 42 15,0 1-15,0-1 16,0 21-16,0 0 0,0-20 16,-21 20-16,21 0 0,0 1 0,0-1 15,0 0-15,0-21 0,0 22 0,0-22 16,0 0-16,0 0 0,0 0 16,21 1-16,0-22 0,0 0 0,0 0 15,1 0-15,-1 0 0,21-22 16,0 1-16</inkml:trace>
  <inkml:trace contextRef="#ctx0" brushRef="#br0" timeOffset="22427.46">7281 6646 0,'0'0'16,"0"-21"-16,0-21 0,0 21 0,-21 42 15,0 21 1,0-21-16,0 22 0,-1-1 15,1 22-15,0-22 0,0 21 16,0-20-16,21 20 0,-21 1 0,21-1 16,-22-20-16,22 20 0,0 1 15,0-22-15,0 0 0,0 1 0,0-1 16,0-21-16,0 21 0,0-20 16,0-1-16,0 0 0,22-21 15,-1 0-15,0 0 0,0 0 0,0 0 16,0-21-16,22 0 0,-22-1 15,0 1-15</inkml:trace>
  <inkml:trace contextRef="#ctx0" brushRef="#br0" timeOffset="22780.26">7620 7070 0,'0'0'0,"21"0"0,-21 21 16,0 0-16,0 0 15,-21 0-15,0 1 0,0 20 16,-1 0-16,1 1 0,21-22 0,-21 21 15,21 0-15,-21 1 0,21-22 0,0 21 16,0-21-16,0 1 0,0-1 16,0 0-16,21-21 0,0 21 0,0-21 15,22 0-15,-22 0 0,21 0 0,-21 0 16,22 0-16,-1-21 0,0 21 16,-20-21-16,20 0 0,0-1 0,-21-20 15,22 21-15,-22-21 0,0 20 16,0-20-16,0 0 0,-21-1 15,0 1-15,0 0 0,0-1 0,0 1 16,-21 21-16,0 0 0,-21 0 0,21 21 16,-22 0-16,22 0 0,-21 0 15,-1 0-15,22 21 0,-21 0 0,21 0 16,0 0-16,-1 22 0,1-22 16,21 0-16,0 21 0,0-21 0,0 1 15,0-1-15,21 0 0,1 0 0</inkml:trace>
  <inkml:trace contextRef="#ctx0" brushRef="#br0" timeOffset="23173.04">8255 7303 0,'0'-22'0,"0"44"0,0-65 16,0 22-16,0-21 0,0 21 0,0-1 15,0-20-15,21 21 0,0 0 0,0 0 16,1-1-16,-1 22 15,0 0-15,0 0 0,0 0 0,0 0 16,22 22-16,-22-1 0,0 0 16,0 21-16,0-21 0,1 22 0,-1-1 15,0 0-15,-21 1 0,21-22 0,-21 21 16,0 1-16,0-22 16,0 21-16,0-21 0,0 0 0,0 1 15,0-1-15,0 0 16,-21-21-16,21-21 15,0 0 1,0-1-16,0 1 0,21 0 0,0 0 16,-21 0-16,21-22 0,1 22 15,-1-21-15,-21 21 0,84-106 16,-84 84 0,22 22-16,-1 21 0,0-21 0,0 0 15,0 21-15,0 0 0,1 0 0,-22-21 16,21 21-16,0 0 0,0 0 15</inkml:trace>
  <inkml:trace contextRef="#ctx0" brushRef="#br0" timeOffset="23519.83">9504 7049 0,'21'-22'16,"-42"44"-16,63-44 0,-42 1 15,-21 42 16,0 1-31,0-22 0,-1 21 16,-20 0-16,21 0 0,0 0 0,-22 0 16,22 22-16,0-22 15,21 0-15,0 0 0,0 0 0,0 1 16,0 20-16,0-21 0,21 0 0,0 0 16,1-21-16,-1 22 0,0-1 15,21 0-15,-21 0 0,1 0 0,-1-21 16,0 21-16,0 1 0,0-22 0,0 21 15,-21 0-15,0 0 16,0 0 0,-21-21-16,0 0 15,0 0-15,0 0 0,-22 0 16,22 0-16,0 0 0,-21 0 0,21-21 16,-22 0-16,1 21 0,0-21 15,-1 0-15</inkml:trace>
  <inkml:trace contextRef="#ctx0" brushRef="#br0" timeOffset="23803.27">6943 6900 0,'0'-21'15,"21"21"-15,0 0 0,0 0 16,21 0-16,1 0 0,-1 0 16,22 0-16,-22 0 0,21 0 0,1 0 15,-1 0-15,1 0 0,-1 0 16,1 0-16,-1 0 0,1 0 0,-22 0 16,22 0-16,-22 0 0,-21 0 0,0 0 15,1 0-15,-22 21 16,-22 1-16,-20-22 0,0 21 15,-1-21-15</inkml:trace>
  <inkml:trace contextRef="#ctx0" brushRef="#br0" timeOffset="24252.01">4572 8022 0,'0'0'0,"-42"21"0,-1-21 0,1 22 0,21-22 16,0 0-16,21 21 15,42-21-15,0 0 16,22 0-16,-1 0 0,22 0 15,21 0-15,21 0 0,-21 0 0,42 0 16,21 0-16,0 0 0,22 0 0,21 0 16,-1 0-16,1 0 0,21 0 15,0-21-15,21 21 0,0 0 0,-22 0 16,22 0-16,-21-22 0,0 22 16,0-21-16,0 0 0,-22 21 0,-20-21 15,21 21-15,-43-21 0,0 0 16,1 21-16,-43 0 0,0-22 0,-22 22 15,-41 0-15,-1 0 0,1 0 16,-43-21-16,0 21 0,0 0 0,1 0 16,-44 0-1,1 0 1,-21 0-16,21 0 0,-43 0 0,22 0 16</inkml:trace>
  <inkml:trace contextRef="#ctx0" brushRef="#br0" timeOffset="24784.24">2244 9017 0,'0'0'0,"0"-21"0,0 0 16,0 0-1,-22 21-15,22 21 16,0 21-16,0-21 15,0 0-15,0 22 0,0-1 0,0 0 16,-21 1-16,21-1 0,-21-21 16,21 22-16,0-1 0,-21 0 0,21-21 15,-21 22-15,21-22 0,-21 21 16,21-21-16,0 1 0,0-1 0,0 0 16,21-21-16,21 0 15,-21 0-15,0-21 0,22 21 0,-1-21 16</inkml:trace>
  <inkml:trace contextRef="#ctx0" brushRef="#br0" timeOffset="24956.15">2836 9250 0,'0'0'0,"0"-21"0,0 0 32,-21 21-17,0 0-15,21 21 16,0 0-1,21-21 1,0 0-16,22 0 0,-22 0 0,21 0 16</inkml:trace>
  <inkml:trace contextRef="#ctx0" brushRef="#br0" timeOffset="25576.79">4127 8996 0,'0'0'0,"0"21"16,0 0-16,0 0 15,0 22-15,-21-22 0,0 0 0,21 21 16,-21-20-16,0 20 0,0-21 16,-1 21-16,22-20 0,-21-1 0,0 21 15,0-21-15,21 0 0,0 1 0,-21-1 16,21 0-16,-21 0 15,21 0-15,21-42 32,-21 0-32,21 0 0,0 0 15,0-1-15,0 1 0,1 0 0,-1 0 16,0 0-16,0-22 0,0 22 16,0-21-16,1 42 0,-22-21 15,21 21-15,0 0 16,0 21-16,-21 0 15,0 0-15,0 0 0,21 1 0,-21-1 16,0 0-16,0 0 0,21 0 16,1 22-16,-1-22 0,-21 0 15,21 0-15,21 0 0,-21 0 0,1 1 16,20-1-16,0-21 0,1 0 16,-1 0-16,0 0 0,1 0 0,-1-21 15,21-1-15,-20 1 0,-1 0 0,0 0 16,1 0-16,-22 0 0,21-22 15,-21 22-15,1-21 0,-22 21 0,0-22 16,0 1-16,0 0 0,0-22 0,0 22 16,0-22-16,0 22 0,-22 0 15,1-22-15,0 22 0,-21-1 0,21 22 16,-22 0-16,22 0 0,-21 21 16,-1 0-16,22 0 0,-21 0 15,21 21-15,0 0 0,21 0 0,0 1 16,-22 20-16,22-21 0,0 21 15,0-20-15,22 20 0,-1-21 0,21 0 16,0-21-16,1 21 0,-1-21 0</inkml:trace>
  <inkml:trace contextRef="#ctx0" brushRef="#br0" timeOffset="26012.15">5609 8700 0,'0'0'0,"0"-22"15,-21 22 1,0 22-16,0-1 16,-1 21-16,1-21 0,0 22 0,0-1 15,21 0-15,-21 1 0,21-1 0,-21 0 16,21 1-16,-22-1 0,22 0 16,0-21-16,0 22 0,0-22 0,0 0 15,0 0-15,0 0 0,0 1 0,0-1 16,0-42 15,0-1-15,0 1-16,0-21 15,0 21-15,22 0 0,-1-22 0,0 1 16,0 0-16,21-1 0,1 22 0,-1-21 16,0 21-16,22-1 0,-22 1 15,1 21-15,-1 0 0,0 0 0,1 0 16,-1 21-16,-21 1 0,0-1 15,0 0-15,1 21 0,-22-21 0,0 22 16,0-1-16,0-21 0,0 22 0,0-22 16,0 0-16,-22 21 0,1-21 15,21 1-15,0-1 0,0 0 0,0 0 16,43-21 0,-22 0-16,0 0 0</inkml:trace>
  <inkml:trace contextRef="#ctx0" brushRef="#br0" timeOffset="26708.51">6773 9038 0,'0'0'15,"0"-21"-15,0 0 0,0-21 0,0 20 16,0 1-16,0 0 0,-21 0 0,0 0 16,0 21-16,0 0 0,-22 0 0,22 0 15,-21 21-15,21 0 0,-22 0 0,1 0 16,21 1-16,0 20 0,-1 0 15,1-21-15,0 22 0,0-1 16,21 0-16,0-20 0,0 20 0,0-21 16,0 21-16,0-20 0,0-1 0,0 0 15,0 0-15,21 0 0,0-21 16,0 0-16,1 0 0,-1 0 0,0 0 16,21 0-16,-21 0 0,1 0 0,20-21 15,-21 21-15,21-21 0,-20 0 16,20 0-16,-21-22 0,0 22 0,0-21 15,1 21-15,-1-22 0,0 1 16,0 0-16,-21-1 0,0 1 16,21 0-16,-21 20 0,0 1 0,0 64 31,0-22-31,-21 0 16,21 21-16,0-21 0,-21 22 0,21-1 15,0-21-15,0 22 0,0-1 16,0-21-16,0 0 0,21 0 0,-21 1 15,21-1-15,0 0 0,22 0 0,-22-21 16,0 0-16,21 0 0,-20 0 0,20 0 16,-21 0-16,21 0 0,-20 0 15,20 0-15,-21-21 0,21 0 16,-20 0-16,-1-1 0,21 1 0,-21-21 16,0 21-16,1-22 0,-1 1 15,0 0-15,0-1 0,0 1 0,0-21 16,-21 20-16,22 1 0,-1 0 0,0-1 15,0 1-15,-21 21 0,0 0 16,0-1-16,0 44 16,0-1-16,-21 21 0,0-21 15,0 43-15,-1-22 16,22 0-16,-21 22 0,0-22 0,21 1 16,-21-1-16,21 0 0,0 1 0,0-22 0,0 21 15,0-21-15,0 0 16,0 1-16,0-1 0,21-21 0,0 0 15,0 0-15,1 0 0,-1 0 16,0-21-16,0 21 16,-21-22-16</inkml:trace>
  <inkml:trace contextRef="#ctx0" brushRef="#br0" timeOffset="26879.41">7408 9038 0,'0'0'0,"-21"0"0,0 0 16,0 0-16,63 0 47,-21 0-47,0 0 0,22 0 15,-1 0-15,0 0 0,1 0 0,-1 0 16,0-21-16,1 0 0,20 0 16,-20 0-16</inkml:trace>
  <inkml:trace contextRef="#ctx0" brushRef="#br0" timeOffset="27267.42">9080 8827 0,'0'0'0,"0"-22"0,0 1 0,0 0 16,0 42 31,-21 0-47,21 1 0,-21-1 0,0 21 15,21-21-15,-21 22 0,0-1 0,-1-21 16,22 0-16,-21 22 0,0-22 16,0 0-16,21 0 0,0 0 0,0 0 15,0 1-15,21-22 16,21 0-16,-20 0 16,20 0-16,0-22 0,1 1 0,-1 0 15</inkml:trace>
  <inkml:trace contextRef="#ctx0" brushRef="#br0" timeOffset="27576.36">9715 8763 0,'0'0'0,"22"-21"0,-22 0 0,0 0 15,-22 21-15,1 0 16,0 0-16,-21 0 0,21 0 0,-22 0 16,22 21-16,-21 0 0,21 0 15,-1 0-15,1 0 0,0 1 0,21-1 16,0 0-16,0 0 0,0 0 15,21 0-15,0 1 0,22-22 16,-22 21-16,21 0 0,-21-21 0,22 21 16,-1 0-16,0-21 0,1 21 0,-22 1 15,21-22-15,-21 21 16,1 0-16,-1-21 0,0 21 0,-21 0 16,-21 0-1,0-21-15,-1 0 0,1 0 16,-21 0-16,0 0 0,-1 0 0,1 0 15,0 0-15,-1 0 0,1 0 0,0-21 16,-1 21-16,1-21 0</inkml:trace>
  <inkml:trace contextRef="#ctx0" brushRef="#br0" timeOffset="27744.57">8996 8530 0,'0'0'0,"0"-21"0,0 0 15,0 0 1,21 21 0,0 0-1,0 0-15,0 0 16,1 0-16,-1 0 0</inkml:trace>
  <inkml:trace contextRef="#ctx0" brushRef="#br0" timeOffset="28751.95">11345 8467 0,'0'0'16,"0"-21"-16,0-1 0,0 1 0,0 0 15,0 0-15,0 0 0,0 0 0,0-1 16,21 22-16,1 22 31,-22 20-31,0-21 0,0 21 16,0 1-16,0-1 0,0 0 0,0 1 15,0-1-15,0 0 0,-22 22 16,1-22-16,0 1 0,0 20 0,-21-21 16,-1 1-16,22-1 0,-21 0 0,-1 1 15,1-22-15,21 0 0,-21 0 16,-1 0-16,22 1 0,0-1 0,0-21 16,0 0-16,-22 0 0,22 0 15,0 0-15,0 0 0,21-21 16,-21-1-16,-1 1 0,1 0 0,0-21 15,21 21-15,0-22 0,-21 1 0,21 0 16,-21-1-16,21 1 0,0 0 16,0 20-16,0-20 0,0 21 0,0 0 15,0 0-15,0 42 16,0 0 0,0 21-16,21-21 0,0 22 0,0-1 15,0-21-15,1 22 0,-1-1 16,0-21-16,0 0 0,21 22 0,-20-22 15,20 0-15,-21-21 0,21 21 16,1 0-16,-1-21 0,0 0 16,1 0-16,-1 0 0,0 0 0,1 0 15,-1-21-15,0 0 0,-20 21 0,20-21 16,0 0-16,-21-1 0,22-20 16,-22 21-16,0 0 0,21-22 0,-20 1 15,-1 0-15,-21-1 0,21 22 0,-21-21 16,21 21-16,-21 0 0,0-1 15,0 1-15,-21 21 16,0 21 0,0 1-16,21-1 0,-22 0 15,1 21-15,21-21 0,0 22 16,-21-22-16,21 21 0,0-21 0,-21 22 16,21-22-16,0 0 0,0 0 15,0 0-15,0 1 0,21-1 0,0 0 16,0-21-16,1 0 0,-1 0 0,0 0 15,0 0-15,21 0 0,-20 0 16,20 0-16,0-21 0,1 0 0,-1-1 16,0 1-16,1 0 0,-22 0 0,21-21 15,-21 20-15,0-20 0,1 0 16,-22-1-16,0 22 0,0-21 16,0 0-16,-22 20 0,-20 1 0,21 0 15,-21 0-15,-1 0 0,1 21 0,0 0 16,-1 0-16,1 0 0,21 0 15,-22 0-15,1 21 0,21 0 0,-21 0 16,20 0-16,1 1 0,0-1 16,21 21-16,0-21 0,0 0 0,0 22 15,0-22-15,0 0 0,21 0 0,0-21 16,1 21-16,20-21 0,0 0 16</inkml:trace>
  <inkml:trace contextRef="#ctx0" brushRef="#br0" timeOffset="29031.79">12594 8573 0,'0'0'15,"0"-43"-15,21-20 16,-42 63 0,0 0-16,0 0 0,0 0 0,-1 21 15,1 0-15,-21 0 0,21 0 0,0 1 16,-1 20-16,1-21 0,0 21 15,0-20-15,0 20 0,21 0 0,0-21 16,0 22-16,0-22 0,0 21 16,0-21-16,21 1 0,21-1 0,-21 0 15,22 0-15,-1 0 0,0-21 0,1 0 16,20 0-16,-20 0 0,-1 0 16,0 0-16,1 0 0,20 0 15,-21-21-15,1 21 0,-1-21 0,22 0 16</inkml:trace>
  <inkml:trace contextRef="#ctx0" brushRef="#br0" timeOffset="29464.54">13208 8827 0,'0'0'0,"21"-43"0,0 22 16,-21-21-16,0 21 0,0-22 0,0 22 16,0-21-16,0 21 0,0-1 15,-21 22-15,0-21 0,0 21 0,0 0 16,-1 0-16,-20 0 0,21 0 16,0 0-16,0 21 0,-22 1 15,22-1-15,0 0 0,0 0 0,0 21 16,-1 1-16,1-22 0,0 21 15,21-21-15,0 22 0,0-22 0,0 21 16,0-21-16,0 1 0,0-1 0,21 0 16,0-21-16,22 0 15,-22 0-15,21 0 0,-21 0 0,22 0 16,-22-21-16,21 0 0,-21 21 0,22-22 16,-22 1-16,0-21 0,0 21 15,0-22-15,1 22 0,-1-21 0,-21 21 16,0-22-16,0 22 0,0 0 0,0 0 15,0 0-15,-21 21 32,-1 21-32,22 0 15,-21 21-15,21-20 0,0 20 16,0-21-16,0 21 0,0 1 0,0-22 16,0 21-16,0-21 0,21 22 15,-21-22-15,22 0 0,-1 0 0,0 0 16,21-21-16,-21 22 0,1-22 0,-1 0 15,21 0-15,-21 0 0,22 0 16,-22-22-16,21 1 0,-21 0 0,0 0 16,1 0-16,20-22 0</inkml:trace>
  <inkml:trace contextRef="#ctx0" brushRef="#br0" timeOffset="29751.37">13970 7959 0,'0'0'15,"0"-43"-15,0 22 0,0 0 0,0 0 0,0 42 32,0 21-32,0-20 15,0 20-15,0 0 0,0 22 16,0-22-16,-21 22 0,21-22 0,0 21 16,0 1-16,0-22 0,-21 22 0,21-22 15,0 0-15,0 22 16,0-22-16,0 1 0,0-1 0,0 0 15,0-21-15,0 22 0,0-22 0,0 0 16,0 0-16,0 0 0,0 1 16,21-22-16,0 0 0,0 0 15,0 0-15,0-22 0,1 1 16,20 0-16,-21 0 0,0 0 16</inkml:trace>
  <inkml:trace contextRef="#ctx0" brushRef="#br0" timeOffset="30092.18">14372 8530 0,'-42'106'31,"21"-85"-31,21 0 0,0 22 0,0-22 16,0 21-16,0-21 0,0 1 16,0 20-16,42-21 0,-21 0 0,0 0 15,0-21-15,22 22 0,-22-22 0,0 0 16,21 0-16,-20 0 0,20 0 15,-21 0-15,0-22 0,0 1 0,22 21 16,-22-42-16,0 21 0,-21 0 16,21-22-16,-21 1 0,21 21 0,-21-22 15,0 1-15,0 0 0,0-1 0,0 22 16,0-21-16,-21 21 16,0 0-16,0-1 0,0 22 0,-22 0 15,1 0-15,0 0 0,-1 0 0,22 22 16,-21-1-16,0 0 0,-1 0 15,22 21-15,0-20 0,0-1 0,21 0 16,0 21-16,0-21 0,0 1 0,0-1 16,21 0-16,0 0 0</inkml:trace>
  <inkml:trace contextRef="#ctx0" brushRef="#br0" timeOffset="30479.96">14838 8636 0,'0'0'0,"0"-21"0,21 0 16,-21 0-16,21-1 0,0 1 0,0 0 16,1 0-16,-22 0 0,21 0 15,0 21-15,0 0 0,0 0 0,22 0 16,-22 0-16,0 21 0,21 0 0,-21 0 16,22 0-16,-22 0 0,0 22 15,0-22-15,0 21 0,1 1 0,-22-22 16,0 21-16,0 0 0,0 1 15,0-22-15,0 21 0,0-21 0,0 1 16,0 20-16,-22-42 0,22 21 0,-21 0 16,0-21-1,0 0-15,0 0 16,21-21-16,0 0 0,0 0 16,0 0-16,0-1 0,0 1 15,0-21-15,0 0 0,21-1 0,0 1 16,0 0-16,0 20 0,22-20 15,-22 0-15,21-1 0,-21 1 0,22 21 16,-22-21-16,21 20 0,-21 1 0,1 0 16,20 0-16,-21 0 0,-21 0 15,21-1-15</inkml:trace>
  <inkml:trace contextRef="#ctx0" brushRef="#br0" timeOffset="30720.82">13991 8234 0,'0'0'0,"-21"0"0,0 0 0,0 0 16,42 0 0,21 0-16,0 0 15,1 0-15,20 0 0,1 0 0,20 0 16,1-21-16,-21 21 0,20 0 0,1-21 15,-22 21-15,22-22 0,-21 22 16,-1 0-16,-21 0 0,22 0 0,-22 0 16,-21 0-16,22 0 0,-22 0 15</inkml:trace>
  <inkml:trace contextRef="#ctx0" brushRef="#br0" timeOffset="31764.21">1778 10901 0,'0'0'0,"0"-21"15,21 0-15,-21-1 16,0 1-16,0 0 0,0 0 16,0 0-16,0-22 0,0 22 0,21 0 15,-21 0-15,21-21 0,1 20 16,-22 1-16,21 0 0,0 0 0,-21 0 15,21 21-15,0 0 0,0 0 16,1 0-16,-1 0 0,0 42 0,21-21 16,-21 22-16,1-1 0,-1 0 15,0 22-15,0-22 0,-21 22 16,0-22-16,0 21 0,0-20 16,-21 20-16,0 1 0,0-22 0,-22 22 15,22-22-15,-21 0 0,-1 1 16,22-22-16,-21 21 0,0-21 0,20 0 15,-20-21-15,21 0 0,0 0 0,0 0 16,-1-21-16,1 21 0,0-21 16,21-21-16,0 21 0,0-22 0,0 1 15,0 0-15,0-1 0,0 1 16,0 0-16,21-1 0,0 22 0,1-21 16,-1 21-16,0 21 0,0-22 15,0 22-15,0 0 0,1 0 16,20 22-16,-21-22 0,0 21 15,0 21-15,1-21 0,-1 0 0,0 22 16,0-1-16,0-21 0,0 22 16,1-22-16,-1 21 0,0-21 0,-21 22 15,0-22-15,21 0 0,0 0 0,-21 0 16,21 0-16,1-21 16,-1 0-16,0 0 0,0 0 0</inkml:trace>
  <inkml:trace contextRef="#ctx0" brushRef="#br0" timeOffset="31912.67">2794 11113 0,'0'0'0,"0"-22"16,0 1-16,0 0 15,0 0 1,21 0 15,0 21-31,0 0 16,1-21-16</inkml:trace>
  <inkml:trace contextRef="#ctx0" brushRef="#br0" timeOffset="32664.13">4381 10710 0,'0'0'0,"-21"-21"15,21-21-15,-21 0 0,0-1 0,21 1 16,-21 0-16,21 20 0,0-20 0,-21 0 16,21 21-16,-22-1 0,22 1 15,0 42 1,0 1-16,-21-1 0,21 21 15,0 0-15,-21 22 0,21-22 16,0 1-16,0 20 0,0-21 0,-21 1 16,21-1-16,-21 0 0,21 1 15,0-1-15,0 0 0,0-20 0,-21-1 16,21 21-16,0-21 0,0 0 16,21-42-1,-21 0 1,21 0-16,0 0 0,0 0 0,0-1 15,1 1-15,-1 0 0,0-21 16,0 21-16,0-1 0,0-20 16,1 21-16,-1 0 0,0 21 15,-21-21-15,21 21 0,0 0 0,0 0 16,1 21-16,-22 0 0,21 0 16,-21 0-16,0 22 0,21-22 15,-21 0-15,21 21 0,-21-21 0,0 1 16,21 20-16,0-21 0,1 0 0,-22 0 15,21 1-15,21-1 0,-21-21 16,0 0-16,22 0 0,-1 0 0,0 0 16,1 0-16,-1 0 0,0-21 15,22 21-15,-22-22 0,1-20 0,-22 21 16,21 0-16,0-22 0,1 22 16,-22-21-16,0 0 0,0-22 0,-21 22 15,0-1-15,0-20 0,0-1 16,0 22-16,-21-21 0,0 20 0,-21 1 15,20 21-15,-20 0 0,0-1 16,-1 22-16,22 0 0,-21 0 0,0 0 16,-1 0-16,1 22 0,21 20 0,0-21 15,-1 21-15,1-20 0,21 20 16,0-21-16,0 21 0,0-20 16,0 20-16,21-21 0,22 0 0,-22 0 15,21-21-15,1 0 0,-1 0 16,0 0-16,1 0 0</inkml:trace>
  <inkml:trace contextRef="#ctx0" brushRef="#br0" timeOffset="33728.03">6096 10202 0,'-42'0'31,"20"22"-31,1-1 0,0 21 0,0-21 0,0 22 15,0-1-15,21 0 0,-22 22 16,1-22-16,0 0 0,21 1 0,-21-1 16,21 0-16,-21 1 0,0-1 15,21 0-15,0-20 0,0 20 0,-22-21 16,22 0-16,-21 0 0,21 1 16,0-44 15,0 1-16,21 0-15,-21-21 0,22 21 0,-1-1 16,0-20-16,0 0 0,21 21 0,-20-22 16,20 22-16,-21-21 0,21 21 15,-20 21-15,-1-22 0,21 22 16,-21 0-16,0 0 0,1 22 0,-1-22 0,-21 21 16,0 0-16,21 21 15,-21-21-15,0 1 0,0 20 0,0-21 16,0 0-16,0 22 0,0-22 0,0 0 15,0 0-15,0 0 0,0 0 16,0 1-16,0-1 0,21-21 16,0 0-16,0 0 0,1 0 0,-1 0 15,21 0-15,-21 0 0,22-21 16,-22 21-16,21-22 0,0 1 0,1 0 16,-1 0-16,-21 0 0,22 0 15,-1-1-15,-21-20 0,0 21 16,0-21-16,1 20 0,-1 1 0,0 0 15,-21 0-15,0 0 0,21 0 0,-42 42 32,0 0-32,21 0 15,0 0-15,-21 0 0,21 22 0,-22-22 16,22 0-16,0 0 0,0 0 16,0 1-16,0-1 0,0 0 0,22 0 15,-1-21-15,0 21 0,0 0 0,0-21 16,22 0-16,-22 0 0,21 0 15,0 0-15,-20 0 0,20 0 0,0-21 16,-21 0-16,22 21 0,-22-21 16,21 0-16,-21-22 0,1 22 0,-1 0 15,0-21-15,0 21 0,-21-22 16,21 1-16,-21 21 0,21-22 0,-21 22 16,0-21-16,0 21 0,22 0 0,-22-1 15,0 44 16,0 20-31,0-21 16,-22 0-16,22 22 0,-21-1 0,21 0 16,-21 1-16,0-1 0,0 0 0,21 1 15,-21 20-15,-1-21 0,22 22 0,0-1 16,0 1-16,0-1 16,0 22-16,0-21 0,0-1 0,0 22 15,0-22-15,0 22 0,22-22 0,-1 22 16,0-21-16,0 20 0,0-20 15,0 20-15,1-20 0,-22-1 0,21-20 16,0 20-16,0-20 0,-21-1 0,0 0 16,0 1-16,0-22 0,0 0 0,-21 0 15,0 0-15,0 0 0,-1-21 16,-20 0-16,0 0 0,-1 0 0,1 0 16,0-21-16,-22 0 0,1-21 15,-1 21-15,-20-22 0,20 22 0,1-21 16,20-1-16,1 1 0,0 0 15,-1 21-15,22-22 0,0 1 0,0 0 16,21-1-16,0 1 0,0 0 0,0-1 16,21 1-16,21-22 0,1 22 15,-1-21-15,0-1 0</inkml:trace>
  <inkml:trace contextRef="#ctx0" brushRef="#br0" timeOffset="34783.42">9080 9885 0,'0'0'0,"0"-21"0,0 0 0,22-1 16,-22 44 15,0-1-31,0 0 0,0 21 16,0 1-16,-22-1 0,1 21 15,21-20-15,-21 20 0,0 1 0,21-1 16,-21 1-16,0-1 0,21-20 0,-22 20 16,1-21-16,0 1 0,0-1 15,21 0-15,-21-20 0,0-1 0,-1 0 16,1 0-16,21 0 0,-21-21 0,0 0 31,0 0-31,0 0 0,-1 0 0,1-21 16,21 0-16,-21 0 0,0-22 0,0 22 15,21-21-15,-21 0 0,-1-1 16,22 1-16,-21-22 0,21 22 0,-21 0 16,0-1-16,21 1 0,0 0 0,0 21 15,0-1-15,0 1 0,0 0 16,0 42 0,0 0-16,0 1 0,21 20 15,0 0-15,0 1 0,1-1 16,-1 0-16,0 1 0,0-1 0,21 0 15,-20 1-15,-1-1 0,21-21 16,-21 0-16,22 0 0,-22 1 0,21-1 16,-21-21-16,22 0 0,-1 0 15,0 0-15,-21 0 0,22 0 16,-1 0-16,-21-21 0,22 21 0,-1-22 16,-21-20-16,21 21 0,-20 0 0,-1-22 15,0 1-15,0 21 0,0-21 16,0-1-16,1 1 0,-1 0 0,-21-1 15,0 22-15,21-21 0,-21 21 0,0-1 16,0 44 15,0-1-31,0 0 16,-21 0-16,21 21 0,0-20 16,0 20-16,0 0 0,0-21 0,0 22 15,0-1-15,0-21 0,0 22 0,0-22 16,21 0-16,0 0 0,0 0 15,0 0-15,-21 1 0,22-22 0,-1 0 16,21 0-16,-21 0 0,0 0 0,22 0 16,-22 0-16,21-22 0,1 1 15,-22 0-15,21 0 0,-21-21 0,22 20 16,-22-20-16,0 0 0,0-1 0,-21 1 16,0 0-16,0-1 0,0 1 15,0 21-15,0-21 0,-21-1 16,-21 22-16,20 0 0,1 0 0,-21 0 15,21-1-15,-22 22 0,22 0 16,-21 0-16,0 0 0,20 0 0,-20 22 16,21-22-16,0 21 0,-22 0 0,43 0 15,-21 0-15,21 22 0,0-22 16,0 0-16,0 21 0,0-21 0,0 1 16,21-1-16,1 0 0,-1 0 0,21 0 15,0-21-15,1 0 0,-1 0 16</inkml:trace>
  <inkml:trace contextRef="#ctx0" brushRef="#br0" timeOffset="36184.12">10647 10160 0,'0'0'16,"21"-21"-16,0-21 0,-21 20 0,21 1 16,-21 0-16,0 0 0,0 0 0,0 0 15,0-1-15,-21 22 0,0 0 0,0 0 16,0 0-16,-1 0 0,1 22 15,0-22-15,0 21 0,0 21 0,0-21 16,-1 0-16,1 22 0,0-1 0,0-21 16,21 22-16,0-1 0,0 0 15,0 1-15,0-1 0,0 0 0,0 1 16,0-1-16,21 0 0,0-21 16,0 22-16,1-22 0,20 0 15,-21 0-15,21 0 0,-20-21 0,20 0 16,21 0-16,-20 0 0,-1 0 0,22 0 15,-22 0-15,21 0 0,1-21 16,-1 0-16,-20 0 0,20 0 0,-20-22 16,20 22-16,-21-21 0,1 0 0,-1-1 15,0 1-15,1 21 0,-22-22 16,0 1-16,0 0 0,0 21 16,-21-1-16,0-20 0,0 21 0,0 0 15,0 0-15,0-1 16,-21 22-16,0 0 0,0 0 0,-21 0 15,20 0-15,-20 0 0,21 22 0,-21-1 16,20 0-16,-20 0 0,21 0 16,-21 0-16,20 22 0,1-1 0,0-21 15,0 22-15,21-1 0,-21-21 0,21 21 16,0-20-16,0 20 0,0-21 16,0 0-16,21 0 0,0-21 15,0 0-15,0 0 0,1 0 0,-1 0 16,21-21-16,-21 21 0,0-21 15,22 0-15,-22 0 0,0-22 0,21 22 16,-20 0-16,-1-21 0,0-1 16,0 22-16,-21-21 0,21 0 15,-21 20-15,21-20 0,-21 21 0,0 0 16,0 0-16,0 42 31,0 0-31,0 0 0,-21 0 16,21 0-16,0 22 0,0-22 0,0 21 15,0-21-15,0 22 0,0-1 16,0-21-16,0 22 0,21-22 0,-21 0 16,43 0-16,-22 0 0,0 0 0,21 1 15,1-22-15,-22 0 0,21 0 16,1 0-16,-1 0 0,0 0 16,-21-22-16,22 1 0,-22 21 0,0-42 15,21 21-15,-20 0 0,-1-1 16,0-20-16,0 0 0,0-1 0,0 22 15,1-21-15,-1 0 0,0-22 0,0 22 16,0-1-16,-21-20 0,0 21 16,21-22-16,-21 22 0,22-1 0,-22 1 15,0 0-15,0 21 0,0-1 16,0 1-16,-22 42 16,1 1-16,0-1 0,21 21 15,-21 0-15,21 1 16,0-1-16,-21 0 0,21 22 0,0-22 15,0 1-15,0 20 0,0-21 0,0 1 16,0 20-16,0-20 0,0-1 16,21 0-16,0 1 0,-21-1 0,21 0 15,0-21-15,1 1 0,-1-1 0,0 0 16,0 0-16,0-21 0,0 0 16,1 0-16,20 0 0,-21 0 0,0 0 15,22 0-15,-22-21 0,0 21 0,21-21 16,-21 0-16,1-22 0,-1 22 15,21 0-15,-21-21 0,0-1 16,1 22-16,-1-21 0,0-1 0,0 22 16,-21-21-16,21 21 0,0 0 15,-21-1-15,0 1 0,0 42 32,-21 1-32,21-1 15,-21 21-15,0-21 0,21 22 0,0-22 16,0 21-16,0-21 0,0 0 0,0 22 15,0-22-15,21 0 0,0 0 16,0 0-16,1-21 0,20 22 0,-21-22 16,0 0-16,22 0 0,-22 0 0,21 0 15,0 0-15,-20 0 0,20-22 16,-21 1-16,0 21 0,22-21 16,-22 0-16,0-21 0,0 20 0,0-20 15,0 21-15,-21-21 0,22-1 0,-22 22 16,0-21-16,0-1 0,0 22 15,0-21-15,-22 21 0,-20 0 0,21-1 16,0 22-16,-22 0 0,1 0 0,0 0 16,-1 0-16,1 0 0,0 0 15,-1 22-15,22-1 0,-21 0 0,21 0 16,0 0-16,-1 0 0,1 1 16,21 20-16,-21-21 0,21 0 0,0 0 15,0 1-15,0-1 0,21 0 16,0 0-16,1-21 0,20 0 0,-21 0 15,21 21-15,1-21 0</inkml:trace>
  <inkml:trace contextRef="#ctx0" brushRef="#br0" timeOffset="36595.9">13801 10245 0,'0'0'0,"21"-21"0,-21-1 0,0 1 15,21 0-15,-21 0 0,21 0 0,0 21 16,-21-21-16,21-1 0,1 1 15,-22 0-15,21 21 0,0-21 0,0 21 16,0 0-16,0 0 0,22-21 0,-22 21 16,0 0-16,0 0 15,22 21-15,-22 0 0,0 0 0,-21 0 16,21 1-16,-21 20 0,0-21 0,0 21 16,0-20-16,0 20 0,0 0 15,0-21-15,-21 22 0,21-22 0,-21 21 16,0-21-16,21 1 0,0 20 0,-22-42 15,22 21-15,-21 0 0,0-21 16,21-21 15,0 0-31,0 0 0,21 0 16,0-22-16,1 22 0,-22-21 16,21 21-16,0-22 0,0 1 0,0 21 15,0-22-15,1 1 0,-1 21 16,0-21-16,0 20 0,0 1 0,-21 0 15,21 0-15,-21 0 0,22 21 16,-22-21-16,21 21 0,-21-22 16,0 1-16</inkml:trace>
  <inkml:trace contextRef="#ctx0" brushRef="#br0" timeOffset="36916.08">11874 9927 0,'0'0'0,"-42"0"0,21 0 0,0 0 0,42-21 31,0 21-31,43-21 0,-22 21 0,43 0 15,-1-21-15,1 0 0,0 21 0,-1 0 16,22-22-16,-21 22 16,-1 0-16,22 0 0,-21-21 0,0 21 15,20 0-15,-20 0 0,-21-21 0,-1 21 16,1 0-16,-22 0 0,0 0 16,-21 0-16,1 0 0,-1 0 0,-42 0 31,-22 0-31,22 21 0</inkml:trace>
  <inkml:trace contextRef="#ctx0" brushRef="#br0" timeOffset="37892.46">1884 12531 0,'0'0'0,"-21"0"0,-1 0 0,1-21 16,0 21-16,21-22 15,-21 1-15,21 0 0,0 0 16,0 0-16,0 0 0,0-1 16,21 1-16,0 0 0,0 21 0,1-21 15,-1 21-15,0 0 16,0 0-16,21 0 0,-20 0 0,-1 0 16,0 21-16,21 0 0,-21 0 15,-21 1-15,22-1 0,-22 21 0,0-21 16,0 22-16,0-22 0,0 21 15,-22-21-15,1 22 0,0-22 0,0 21 16,0-21-16,-22 22 0,22-22 16,-21 0-16,0 0 0,20-21 0,-20 21 15,0 0-15,21-21 0,-22 0 16,22 0-16,0 0 0,0 0 0,0 0 16,21-21-1,0 0-15,0 0 0,21 0 0,0 21 16,0-21-16,21-1 0,1 22 15,-22 0-15,42-21 0,-20 21 0,-1 0 16,0 0-16,22 21 0,-22 1 16,1-1-16,-1 0 0,0 21 0,1-21 15,-22 22-15,0-22 0,0 21 16,-21 1-16,0-22 0,0 21 0,-21 0 16,0-20-16,-22 20 0,22-21 0,-21 21 15,0-20-15,-22-1 0,22 0 16,-1 0-16,1 0 0,-21 0 0,20-21 15,1 0-15,0 0 16,-1 0-16,1 0 0,0 0 0,-1 0 16,22-21-16,0 0 0,0 21 15,0-21-15,21 0 0,0 0 0,0-1 16,0 1-16,21 0 16,0 0-16,21 0 0,-21-22 0,1 22 15</inkml:trace>
  <inkml:trace contextRef="#ctx0" brushRef="#br0" timeOffset="38083.35">2709 12700 0,'0'0'0,"21"0"0,1 0 0,-1 0 62,0 0-62,0-21 16,0 21-16</inkml:trace>
  <inkml:trace contextRef="#ctx0" brushRef="#br0" timeOffset="38492.12">3895 11917 0,'0'0'0,"-22"0"0,1 0 0,21-21 15,21 0-15,1 21 16,-1 0-16,21 0 0,0-22 16,22 22-16,-22 0 0,22 0 0,-1 0 15,22-21-15,0 21 0,-1 0 0,1 0 16,-22-21-16,22 21 0,0 0 15,-22 0-15,22 0 0,-22 0 0,-20 0 16,-1 0-16,0 0 0,-20 0 0,-1 0 16,-21 21-1,-21-21-15,-1 0 0,-20 0 16,21 21-16</inkml:trace>
  <inkml:trace contextRef="#ctx0" brushRef="#br0" timeOffset="38756.97">4403 11917 0,'0'0'16,"-22"0"-16,1 0 0,21 21 15,-21 0-15,21 0 0,0 22 16,-21-1-16,21 0 0,0 1 0,0 20 16,-21-20-16,21 20 0,0-21 15,-21 22-15,-1-22 0,22 1 0,-21 20 16,0-21-16,21 1 0,0-1 15,-21 0-15,0 1 0,21-22 16,0 21-16,0-21 0,0 1 0,0-1 16,21-42 15,0-1-31,0 1 0,0 0 0,1 0 16</inkml:trace>
  <inkml:trace contextRef="#ctx0" brushRef="#br0" timeOffset="39343.62">4741 12361 0,'0'0'0,"21"-21"0,1 0 0,-1 0 0,-21 0 0,21 21 16,-21 21 15,0 0-31,0 0 0,-21 0 0,21 22 16,-21-22-16,21 0 0,0 21 15,0-20-15,0-1 0,0 0 0,0 21 16,0-21-16,0 1 0,0-1 15,0 0-15,21-21 0,0 0 16,21 0-16,-21 0 0,1 0 16,20 0-16,0-21 0,-21 0 15,22-1-15,-1 1 0,-21 0 0,22 0 16,-22 0-16,0 0 0,0-22 0,0 22 16,0-21-16,-21 21 15,22-1-15,-22-20 0,0 21 0,0 0 16,0 0-16,0-1 0,-22 44 31,22-1-31,-21 0 0,21 0 16,-21 21-16,21-20 0,0 20 15,0-21-15,0 21 0,0 1 0,0-1 16,0 0-16,0 1 0,0 20 0,0-20 16,0 20-16,0-21 0,0 22 15,0-1-15,0-20 0,21 20 16,-21-20-16,21-1 0,-21 21 0,0-20 15,0-1-15,0 0 0,0 1 16,0-1-16,0 0 0,0 1 0,0-1 16,-21-21-16,0 0 0,0 1 0,-21-1 15,20 0-15,1 0 0,-21-21 16,0 0-16,-1 0 0,-20 0 0,20 0 16,-20-21-16,-1 0 0,22 0 0,-21-22 15,-1 22-15,22-21 0,-1 21 16,1-22-16,21 1 0,0 0 0,0 20 15,21-20-15,0 0 16,0 21-16,21-22 0,0 22 0,0-21 16,21-1-16,1 1 0,-1 21 0,22-21 15</inkml:trace>
  <inkml:trace contextRef="#ctx0" brushRef="#br0" timeOffset="39680.44">5800 12129 0,'0'0'0,"0"21"31,-22-21-31,1 42 0,21-21 16,0 22-16,0-1 0,-21 0 16,21 1-16,-21 20 0,21-21 0,0 22 15,0-1-15,-21 1 0,21-1 0,-21 1 16,21-1-16,0 1 0,0 21 15,0-22-15,-22 1 0,22-22 0,-21 21 16,21 1-16,0-22 0,0 22 0,-21-22 16,21 0-16,-21 1 0,21-1 15,0 0-15,0-20 0,0-1 0,0 0 16,0 0-16,0 0 0,0-42 16,0 0-1,0 0-15,0 0 0,0-22 16,0 1-16,21 0 0,0-1 0,-21-20 15,21-1-15,-21 1 0</inkml:trace>
  <inkml:trace contextRef="#ctx0" brushRef="#br0" timeOffset="39959.28">5736 12510 0,'0'0'0,"0"-64"16,0 1-16,0 20 0,0-20 0,21 20 16,0 22-16,1-21 0,-22 0 0,42 20 15,-21 1-15,0 0 0,0 0 16,22 21-16,-22 0 0,21 0 0,-21 0 15,22 0-15,-22 21 0,21 0 16,-21 22-16,1-22 0,-22 21 16,0 0-16,0-20 0,0 20 0,0 0 15,0-21-15,-22 22 0,1-22 0,0 21 16,-21-21-16,-1 1 0,1-1 16,0 0-16,-1 0 0,-84 0 15,106-21 1,0 0-16,42 0 15,0-21 1,1 21-16,20-21 0,-21 0 16,21 0-16</inkml:trace>
  <inkml:trace contextRef="#ctx0" brushRef="#br0" timeOffset="40552.94">6392 12425 0,'0'0'0,"21"0"15,1 0 1,-1 0 0,0-21-16,0 21 0,0-21 15,-21-1-15,21 1 0,1 0 16,-1 0-16,0 0 0,-21 0 0,0-1 16,21 1-16,-21 0 0,0 0 0,0 0 15,0 0 1,-21 21-16,0 21 15,0-21-15,-1 21 0,-20 0 16,21 21-16,0-20 0,0-1 16,21 21-16,-22-21 0,1 0 0,21 22 15,-21-22-15,21 0 0,0 21 0,0-20 16,0-1-16,0 0 0,0 0 16,21 0-16,0-21 0,1 21 0,20-21 15,-21 0-15,0 0 0,22 0 0,-1 0 16,0 0-16,1 0 0,20 0 15,-21-21-15,22 0 0,-22 0 0,22 0 16,-22 0-16,0-22 0,1 22 16,-1-21-16,0 21 0,-20-22 15,20 1-15,-21 21 0,0-22 0,-21 22 16,0 0-16,0 0 0,-21 21 31,0 0-31,0 21 0,0 0 16,21 22-16,0-22 0,0 0 15,0 0-15,0 0 0,0 0 16,0 22-16,0-22 0,0 0 0,21 0 16,0 0-16,-21 1 0,0-1 0,0 0 15,21-21-15,-21 21 0,0 0 16,0 0-16,-21-21 16,0 0-1,0 0 1,-1 0-16,22-21 0,0 0 15,0 0-15</inkml:trace>
  <inkml:trace contextRef="#ctx0" brushRef="#br0" timeOffset="41541.64">9038 11853 0,'0'0'15,"0"-21"-15,-21 21 0,0-21 16,0 21-16,-1 0 0,1 0 0,0 0 16,0 21-16,0-21 0,-22 21 0,22 1 15,0-1-15,0 21 0,0-21 16,0 22-16,-1-1 0,1 0 0,0 1 15,0-1-15,21 0 0,-21 1 0,0-1 16,21 0-16,-22-21 0,22 22 16,0-22-16,0 0 0,0 0 15,0 0-15,0 1 0,22-22 16,-1 0-16,0 0 0,21 0 16,-21 0-16,1 0 0,20-22 0,0 1 15,-21 21-15,22-21 0,-22 0 0,21 0 16,-21 0-16,1-22 0,-1 22 15,-21-21-15,0 21 0,0-22 0,0 1 16,0 0-16,-21-1 0,-22 1 0,22 21 16,0-22-16,-21 22 0,-1 0 15,22 0-15,-21 0 0,21 21 0,-22 0 16,22 0-16,0 0 0,42 21 47,21-21-47,-20 0 0,20 0 0,0 0 15,22 0-15,-22 0 0,22 0 16,-22-21-16,21 21 0,-20-21 0,20-1 16,-20 1-16,-1 21 0,0-21 0,1 0 15,-1 0-15,0 0 0,-21-1 16,1 1-16,-1 21 0,0-21 0,-21 0 16,0 0-16,0 42 46,0 0-46,0 0 0,0 22 16,-21-22-16,21 21 0,0 0 16,0 1-16,-21 20 0,21-20 0,0 20 15,0 1-15,0-1 0,0-21 16,0 22-16,0-1 0,0 1 0,0 21 16,0-22-16,0 1 0,0 20 0,0-20 15,0 20-15,0-20 0,0 21 16,0-22-16,0 1 0,0 20 0,0-20 15,-22-1-15,22 1 0,0-1 16,0 1-16,0-1 0,0 1 0,0-1 16,0-20-16,0-1 0,0 0 15,0 1-15,0-22 0,0 0 0,-21 0 16,21 0-16,0 0 0,-21-21 16,0 0-1,0-21-15,21 0 0,-21-21 16,-1 21-16,1-22 0,21-20 0,-21 20 15,0-20-15,0-1 0,0 1 16,-1-22-16,1 22 0,21-22 0,0 0 16,0 1-16,0-1 0,0-21 0,0 22 15,21-1-15,1 21 0,-1-20 16,21 20-16,-21 1 0,0 20 16,22-20-16,-1 21 0,-21-22 0,22 22 15,-1-1-15,21-20 0,-20 21 0,20-1 16,1-20-16</inkml:trace>
  <inkml:trace contextRef="#ctx0" brushRef="#br0" timeOffset="42591.73">11345 11367 0,'0'0'0,"0"-22"0,0 1 0,0 0 0,0-21 16,0 21-16,0-1 0,0 1 15,0 0-15,0 0 0,0 0 0,0 0 16,21 21-16,1 0 15,-22 21-15,0 0 16,0 0-16,0 21 0,0 1 0,0 20 16,0-20-16,0 20 0,0 1 0,0-22 15,0 21-15,0 1 0,0-22 16,-22 22-16,22-1 0,-21 1 0,0-22 16,0 22-16,0-22 0,0 21 0,-1-20 15,1-1-15,-21-21 0,21 22 16,0-22-16,-1 0 0,-20 0 0,21-21 15,0 21-15,0-21 0,-1 0 16,22-21-16,-21 0 16,0 0-16,21 0 0,-21-22 0,21 1 15,-21 0-15,21-1 0,0 1 16,0-22-16,0 22 0,0 0 16,0-1-16,0 1 0,0 0 0,0-1 15,21 22-15,-21 0 0,21 0 0,-21 0 16,21 21-16,0 21 15,1 0-15,-22 0 0,21 0 16,0 1-16,0 20 0,0 0 0,-21-21 16,21 22-16,1-1 0,-1 0 15,0 1-15,0-1 0,21-21 0,-20 22 16,-1-22-16,0 21 0,21-21 0,-21 0 16,22-21-16,-22 22 15,21-22-15,-21 0 0,22 0 0,-22 0 16,21 0-16,-21 0 0,22-22 0,-1 1 15,-21 0-15,0 0 0,22 0 16,-22 0-16,0-22 0,0 22 0,0-21 16,1-1-16,-1 22 0,-21-21 0,0 0 15,21-1-15,-21 22 0,21-21 16,-21 21-16,0-1 0,0 1 0,0 0 16,0 42-1,-21 0 1,21 1-16,-21-1 0,21 0 15,-21 0-15,21 21 0,0-20 0,0-1 16,0 21-16,0-21 0,0 0 16,0 1-16,21-1 0,0 0 15,0 0-15,0 0 0,0-21 0,1 0 16,-1 0-16,21 0 0,-21 0 16,0 0-16,22 0 0,-22 0 0,21 0 15,-21-21-15,22 0 0,-22 0 0,0 0 16,0-22-16,0 22 0,1-21 15,-22 21-15,0-22 0,0 22 0,0-21 16,0-1-16,0 1 0,0 21 0,-22-21 16,1 20-16,0-20 0,0 21 15,0 0-15,0 21 0,-22-21 0,22 21 16,0 0-16,-21 0 0,20 0 0,1 21 16,-21 0-16,21-21 15,0 42-15,-1-21 0,1 1 0,0-1 16,21 21-16,-21-21 0,21 0 0,0 22 15,0-22-15,0 0 0,0 0 16,21 0-16,0 1 0,0-1 0,22-21 16,-22 0-16,42 0 0,-20 0 0</inkml:trace>
  <inkml:trace contextRef="#ctx0" brushRef="#br0" timeOffset="43932.38">13398 11515 0,'0'0'0,"0"-21"0,0-1 16,0 1-16,-21 21 15,0 0-15,0 0 0,0 0 0,-22 0 16,22 0-16,-21 0 0,21 21 0,-22 1 16,1-1-16,0 0 0,21 21 15,-22-21-15,22 1 0,-21 20 0,21 0 16,-1-21-16,1 22 0,21-1 0,0-21 15,0 22-15,0-1 0,0 0 16,21-21-16,1 1 0,20 20 0,0-21 16,1 0-16,-1 0 0,21-21 15,-20 22-15,20-22 0,1 0 16,-22 0-16,22 0 0,-1 0 0,-21-22 16,22 1-16,-22 21 0,1-21 0,-1 0 15,0-21-15,1 20 0,-1 1 16,0-21-16,-21 21 0,22-22 0,-22 22 15,0-21-15,0 21 0,0-22 0,-21 22 16,0 0-16,0 0 0,0 0 16,0 0-16,-21 21 0,0 0 15,0 0-15,0 0 0,0 0 0,-1 0 16,1 21-16,0-21 0,-21 21 16,21 0-16,-1 0 0,1 0 15,0 1-15,21 20 0,-21-21 0,0 0 16,0 0-16,21 1 0,0-1 15,0 0-15,0 0 0,0 0 0,0 0 16,0 1-16,21-22 16,0 0-1,0 0-15,0-22 0,0 22 0,1-21 16,-1 0-16,0 0 0,0 0 0,0 0 16,-21-22-16,21 22 0,1 0 15,-22 0-15,21 0 0,-21-1 16,0 1-16,0 0 0,0 42 31,0 0-31,0 1 16,0-1-16,0 0 0,0 0 0,0 0 15,0 0-15,0 1 0,0-1 16,21 0-16,-21 0 0,21 0 0,0 0 16,0 1-16,1-22 0,20 21 0,-21-21 15,21 0-15,-20 0 0,20 0 16,0 0-16,1-21 0,-1 21 0,-21-22 15,21 1-15,1 0 0,-1-21 0,-21 21 16,0-22-16,1 1 16,-1 0-16,0-22 0,0 22 0,0-22 15,0 1-15,1-1 0,-22-20 0,0 20 16,21 1-16,-21-1 0,0 22 16,0-1-16,0 1 0,0 0 0,0 21 15,0-1-15,-21 44 16,-1-1-1,1 21-15,21 0 0,-21 1 0,0-1 16,0 22-16,21-1 0,0-21 16,-21 22-16,21-1 0,0-20 0,0 20 15,0-20-15,0-1 0,0 0 0,0 1 16,21-1-16,-21-21 0,21 21 16,0-20-16,-21-1 0,21 0 15,0 0-15,1-21 0,-1 0 16,0 0-16,0 0 0,0 0 15,0 0-15,1-21 0,-1 0 0,21 0 16,-21-1-16,0 1 0,1-21 16,-1 21-16,0 0 0,0-1 0,0 1 15,0 0-15,1 0 0,-22 0 0,0 0 16,21 21-16,-21 21 31,0 0-31,0 0 0,-21 0 0,21 0 16,-22 1-16,22-1 0,0 0 0,0 21 15,0-21-15,0 1 0,0-1 16,22 0-16,-1 0 0,0 0 0,21 0 16,-21 1-16,1-22 0,-1 0 15,21 0-15,-21 0 0,0 0 0,22 0 16,-22 0-16,0-22 0,0 1 0,0 0 16,1 0-16,-1 0 0,0-22 15,-21 22-15,0-21 0,0 0 0,0-1 16,0 1-16,0 0 0,0-1 15,0 1-15,0 0 0,-21 20 16,0 1-16,-1 0 0,1 0 0,0 0 16,-21 21-16,21 0 0,-22 0 0,1 21 15,21 0-15,-22 0 0,22 0 16,0 1-16,0-1 0,-21 0 0,20 0 16,22 0-16,-21 0 0,21 1 0,0-1 15,0 0-15,0 0 0,0 0 16,21 0-16,1-21 0,-1 0 15,0 0-15,21 0 0</inkml:trace>
  <inkml:trace contextRef="#ctx0" brushRef="#br0" timeOffset="44360.14">15769 11536 0,'0'0'0,"0"-21"0,0 0 16,0-1-16,0 1 0,0 0 0,21 21 15,-21-21-15,21 0 0,-21 0 0,22-1 16,-1 22-16,0-21 0,0 21 16,0 0-16,0 0 0,1 0 0,-1 0 15,21 0-15,-21 0 0,0 0 0,1 21 16,20 1-16,-21 20 0,0-21 16,-21 0-16,0 22 0,21-22 0,-21 21 15,0-21-15,0 22 0,0-22 16,0 0-16,0 21 0,0-21 15,0 1-15,0-1 0,0 0 16,0 0-16,-21-21 0,21 21 16,0-42 15,0 0-31,0 0 0,0 0 0,0-1 16,21 1-16,1 0 0,-1 0 15,-21-21-15,21-1 0,0 22 0,0-21 16,0-1-16,1 1 0,-1 21 15,0 0-15,0-22 0,-21 22 0,21 21 16,0-21-16,-21 0 0,22 21 16,-1 0-16,0 0 0,0 0 15,0 0-15,0-21 0,1 21 0,-1 0 16</inkml:trace>
  <inkml:trace contextRef="#ctx0" brushRef="#br0" timeOffset="44784.22">17208 11282 0,'0'0'15,"0"-21"-15,0 0 0,22 21 0,-22-22 16,-22 22 15,1 0-31,0 22 0,0-1 0,0-21 16,0 21-16,-1 0 0,1 0 0,0 0 15,21 1-15,0-1 0,-21 0 16,21 0-16,0 0 0,0 0 0,0 1 16,0-1-16,21 0 0,0 0 15,22 0-15,-22-21 0,0 21 16,21-21-16,-21 0 0,22 22 0,-1-22 16,-21 21-16,22-21 0,-22 0 15,21 21-15,-21-21 0,0 0 16,1 21-16,-22 0 15,0 0-15,-22 1 16,1-22-16,0 0 0,-21 21 16,21-21-16,-22 0 0,22 0 0,-21 0 15,21 21-15,-22-21 0,22 0 16,0 0-16,0 0 0,0 0 0,-1 0 16,1 0-16,0 0 0,0-21 15,0 21-15,21-21 16</inkml:trace>
  <inkml:trace contextRef="#ctx0" brushRef="#br0" timeOffset="45068.25">14986 11134 0,'0'0'0,"-21"0"0,21-21 16,21 21-1,0-22-15,21 22 16,1 0-16,-1-21 0,22 21 16,-22 0-16,21-21 0,1 0 0,-22 21 15,22 0-15,-1-21 0,-20 21 16,-1 0-16,0-21 0,1-1 0,-1 22 15,-21-21-15,0 21 0,0 0 0,-21-21 16</inkml:trace>
  <inkml:trace contextRef="#ctx0" brushRef="#br0" timeOffset="46383.53">1799 14288 0,'0'0'0,"0"-22"0,0 1 16,0 0-16,0 0 0,0 0 15,0 0-15,0-1 0,0 1 0,0 0 16,0 42 15,0 0-31,-21 1 0,21 20 16,-21-21-16,0 21 0,-1 1 0,1-1 15,0 0-15,0-20 0,0 20 16,-22 0-16,22-21 0,0 1 16,0-1-16,0 0 0,0-21 15,21 21-15,-22-21 16,1 0-16,21-21 15,0 0 1,21 21-16,1-21 16,-1 21-16,21 0 0,-21 0 15,22 0-15,-22 0 0,21 0 0,-21 0 16,22 0-16,-1 0 0,-21 0 16,21 0-16,-20 0 0,20 0 15,-21 0-15,0-22 0,0 22 16,22-21-16,-22 0 0,-21 0 0,21 0 15,-21 0-15,0-1 0,0 1 16,0 0-16,0 0 0,0-21 0,0 20 16,0 1-16,0 0 0,-21 0 15,0 0-15,0 21 16,-1 0-16,1 21 16,21 0-16,0 0 0,0 22 0,-21-1 15,21 0-15,-21 1 0,21-1 16,0 21-16,-21-20 0,21-1 0,0 0 15,0 1-15,-21-1 16,21-21-16,-22 22 0,22-22 0,0 0 16,0 21-16,0-21 0,0 1 15,0-1-15,22-21 32,-1 0-32,0-21 0</inkml:trace>
  <inkml:trace contextRef="#ctx0" brushRef="#br0" timeOffset="46683.36">2476 14605 0,'0'0'0,"22"0"0,-22-21 31,0 0-15,0 0-16,0-1 15,-22 1 1,1 21-16,21-21 16,-21 21-16,0 0 0,0 0 31,21 21-31,-21-21 0,21 21 16,0 1-16,0-1 15,21-21 1,0 0-16,0 0 15,0 0-15,0 0 0</inkml:trace>
  <inkml:trace contextRef="#ctx0" brushRef="#br0" timeOffset="47471.89">4000 13907 0,'0'0'0,"0"-22"0,-21 22 31,0 22-15,21-1-16,0 21 15,0 0-15,-21 1 0,21-1 16,0 0-16,-21 22 0,21-1 0,0 1 16,0-22-16,0 22 0,0-22 15,0 22-15,0-22 0,0 0 0,0-21 16,0 22-16,0-22 0,0 0 15,0 0-15,0 0 0,0-42 47</inkml:trace>
  <inkml:trace contextRef="#ctx0" brushRef="#br0" timeOffset="47856.67">3429 14161 0,'0'0'0,"-21"-22"0,0-20 0,-1 21 0,1 0 16,0 0-16,21-1 0,0 1 15,0 0-15,0 0 0,21 21 0,22-21 16,-22 0-16,42 21 0,-20 0 16,20 0-16,1 0 0,-1 0 0,22 0 15,-22 21-15,22-21 0,-22 42 16,22-21-16,-21 22 0,20-22 15,-20 21-15,20 0 0,-41 22 0,20-22 16,-20 22-16,-22-1 0,0-20 16,-21 20-16,0 1 0,0-22 0,-21 0 15,-22 1-15,1-1 0,0 0 0,-1 1 16,-20-22-16,21 21 0,-22-21 16,22 0-16,-22 1 0,1-1 0,20-21 15,-20 21-15,21-21 0,-22 0 16,22 0-16,-1 0 0,1 0 0,21 0 15,0 0-15,0-21 0,21 0 16,0-1-16,21 1 0,0 0 16,21 21-16,-21-21 0,22 0 15,-1 0-15,0-1 0</inkml:trace>
  <inkml:trace contextRef="#ctx0" brushRef="#br0" timeOffset="48291.99">4741 14563 0,'0'0'15,"0"-21"-15,0-1 0,0 1 16,0 0-16,0 0 0,0-21 16,0 20-16,0 1 0,0 0 0,0-21 15,21 42-15,22-21 0,-22-1 16,0 1-16,0 21 0,22 0 0,-22 0 15,21 0-15,-21 21 0,22 1 16,-1 20-16,-21-21 0,0 21 0,0 1 16,1-1-16,-1 0 0,0 1 0,-21-1 15,0 0-15,0 1 0,0-22 16,0 21-16,0-21 0,0 1 0,0-1 16,-21 0-16,0 0 0,-1-21 15,1 0-15,0 0 16,21-21-1,0 0-15,0 0 0,0-1 16,0-20-16,0 21 0,0-21 0,0-1 16,0 1-16,0 0 0,0-1 0,21 1 15,0 0-15,1-1 0,-22 22 16,21-21-16,21 21 0,-21-1 0,0 1 16,22 21-16,-22 0 0,21 0 15,1 0-15,-1 0 0,-21 0 0,21 0 16,1 0-16,-1 21 0</inkml:trace>
  <inkml:trace contextRef="#ctx0" brushRef="#br0" timeOffset="49395.45">6371 14457 0,'0'0'0,"0"-21"0,0 0 15,0-1-15,0 1 16,0 0-16,0-21 0,0 21 0,-21-1 15,0 1-15,0-21 0,-1 21 0,-20-22 16,21 22-16,-21 0 0,20 0 16,-20 0-16,0 0 0,-1 21 0,1 0 15,21 0-15,-21 0 0,-1 21 0,1-21 16,0 21-16,-1 21 0,22-21 16,-21 22-16,21-1 0,-1 0 15,22 22-15,0-22 0,-21 1 16,21 20-16,0-21 0,0 1 0,0-1 15,0 0-15,21-20 0,1-1 0,-1 21 16,21-21-16,-21-21 0,0 21 16,22-21-16,-22 0 0,21 0 0,-21 0 15,22 0-15,-1-21 0,22-21 16,-43 21-16,21 0 0,-21-22 16,0 22-16,1-21 0,-1-1 15,0 1-15,0 0 0,-21-1 0,0-20 16,0 21-16,0 20 0,0-20 15,0 21-15,0-21 0,0 20 16,0 1-16,0 42 16,0 1-1,0-1-15,0 21 0,-21-21 0,21 22 16,0-1-16,0-21 0,0 21 16,0 1-16,0-22 0,0 21 0,0 1 15,0-22-15,21 0 0,0 0 16,-21 0-16,21 0 0,1-21 0,-1 0 15,0 0-15,0 0 0,0 0 0,22 0 16,-22 0-16,0-21 16,21 21-16,-21-21 0,22 0 0,-22-21 15,21 20-15,-21-20 0,22 21 0,-22-21 16,0-1-16,0 1 0,0 0 16,1 20-16,-1-20 0,-21 21 0,0-21 15,21 20-15,-21 1 16,0 42-1,0 1-15,0-1 0,0 0 16,0 0-16,0 21 0,0 1 16,0-22-16,0 21 0,0-21 0,0 22 15,0-22-15,0 0 0,0 0 0,0 0 16,0 1-16,21-1 16,0-21-16,0 0 0,1 0 15,20 0-15,-21 0 0,0 0 0,0 0 16,1-21-16,-1-1 0,0 1 15,0 0-15,0 0 0,0-21 0,1 20 16,-22 1-16,0-21 0,0 21 0,21-22 16,-21 22-16,0 0 0,0 0 15,0 42 17,0 0-32,0 0 0,0 1 15,0-1-15,0 21 0,0-21 0,0 22 16,0-22-16,21 0 0,-21 21 15,21-21-15,0 1 0,0-1 0,1 0 16,-1-21-16,0 21 0,0-21 0,21 0 16,1 0-16,-22 0 0,21 0 15,1 0-15,-1-21 0,0 0 0,1 0 16,-22-1-16,21 1 0,-21-21 0,22 21 16,-22-22-16,-21 1 0,0 0 15,0-1-15,0 1 0,0 0 0,0-1 16,0 1-16,-21 0 0,-1 21 15,1-1-15,0-20 0,0 42 16,0-21-16,0 0 0,-1 21 0,1 0 16,0 0-16,0 0 0,0 0 15,21 21-15,0 0 0,0 0 16,0 0-16,0 1 0,21-22 16,0 0-16,0 0 15,22 0-15</inkml:trace>
  <inkml:trace contextRef="#ctx0" brushRef="#br0" timeOffset="49852.19">9313 13843 0,'0'0'16,"-21"-21"-16,21 0 0,-21 21 16,21-21-16,0-1 15,-21 22 1,0 0-1,21 22-15,-22-1 0,22 0 0,-21 0 16,21 0-16,-21 0 0,21 1 16,0-1-16,0 0 0,-21 0 0,21 0 15,0 0-15,-21 1 0,21-1 16,0-42 46,0-1-30,0 1-17</inkml:trace>
  <inkml:trace contextRef="#ctx0" brushRef="#br0" timeOffset="50572.78">8043 13504 0,'0'0'0,"0"-42"0,0 21 0,0 0 0,0 0 15,0-1-15,0 1 16,0 42-1,0 1-15,0-1 0,0 0 16,0 42-16,0-20 0,0 20 0,0 1 16,0-1-16,0 1 0,21-1 15,-21 1-15,0-1 0,0-20 0,0 20 16,0-21-16,0 1 0,0-1 0,0 0 16,0 1-16,0-1 0,0 0 15,0-20-15,0-1 0,0 0 0,0 0 16,0-42 15,0 0-31,0 0 0,0-1 0,0 1 16,0-21-16,0 21 15,0-22-15,0 22 0,0-21 0,0 0 16,22 20-16,-22-20 0,21 21 0,21 0 16,-21-22-16,0 22 0,1 21 15,20 0-15,-21 0 0,21 0 0,-20 0 16,-1 0-16,21 21 0,-21 1 15,0-1-15,22 0 0,-22 0 0,-21 0 16,21 22-16,-21-22 0,0 0 0,0 21 16,0-21-16,0 1 0,0 20 15,-21-21-15,0 0 0,0 0 0,-22 1 16,22-1-16,-21 0 0,21 0 0,-22 0 16,22-21-16,-21 0 15,21 0-15,-1 0 0,1 0 0,0 0 16,21-21-1,0 0-15,21 0 16,0 0-16</inkml:trace>
  <inkml:trace contextRef="#ctx0" brushRef="#br0" timeOffset="51127.63">9440 13970 0,'0'-63'31,"0"41"-31,0 1 0,-21 21 0,21-21 0,-21 21 16,0 0-16,-22-21 0,22 21 0,0 0 16,-21 0-16,21 21 0,-22 0 15,1-21-15,0 43 0,-1-22 0,1 0 16,0 21-16,20 1 0,-20-22 0,0 21 15,21 0-15,-22 1 0,22-1 16,0 0-16,0-20 0,21 20 16,-21 0-16,21-21 0,0 22 0,0-22 15,0 0-15,21 0 16,0-21-16,0 0 0,0 0 0,22 0 16,-22 0-16,0-21 0,21 21 15,1-21-15,-22 0 0,21 0 0,-21-22 16,22 22-16,-22 0 0,21-21 0,-21-1 15,0 22-15,1-21 0,-1-1 16,-21 1-16,0 21 0,21-21 0,-21 20 16,0 1-16,0-21 0,0 21 15,-21 21 1,21 21 0,-21 0-16,-1 0 0,22 0 15,0 22-15,-21-22 0,21 21 0,-21-21 16,21 22-16,0-1 0,0-21 0,0 22 15,0-1-15,0-21 0,0 21 16,0-20-16,21-1 0,0 0 0,1 0 16,-1-21-16,0 0 0,21 0 15,-21 0-15,22 0 0,-22 0 16,21-21-16,-21 0 0,22 0 0,-1-1 16</inkml:trace>
  <inkml:trace contextRef="#ctx0" brushRef="#br0" timeOffset="52015.65">10118 13801 0,'0'0'0,"0"-21"0,0-1 0,0 1 15,-22 21-15,1-21 0,0 21 16,0 0-16,0 0 0,0 21 16,-1 0-16,1 1 0,0-1 0,-21 0 15,21 21-15,-1 1 0,1-22 0,0 21 16,21 0-16,0 1 0,-21-1 15,21-21-15,0 22 0,0-1 16,0-21-16,0 21 0,0-20 0,0 20 0,21-21 16,0 0-16,0 0 15,1 1-15,20-22 0,-21 0 0,21 21 16,22-21-16,-22 0 0,1 0 0,20-21 16,-21-1-16,22 22 0,-22-42 15,1 21-15,-1 0 0,0-22 0,1 22 16,-22-21-16,21 0 0,-21-1 15,22-20-15,-22 20 0,0-20 0,0-1 16,-21 1-16,0-22 0,21 22 0,-21-1 16,21 1-16,-21 20 0,0 1 15,0 0-15,0-1 0,0 22 0,0 0 16,0 63 15,0-20-31,0 20 0,0 21 0,0-20 16,0 20-16,0 1 0,0-1 15,0 1-15,-21-22 0,21 22 0,-21-22 16,0 21-16,21-20 0,-21-1 0,21 0 16,-21-20-16,-1 20 0,22-21 15,0 0-15,0 0 0,0 1 0,-21-22 16,21-22 15,0 1-31,0 0 0,21 0 16,1 0-16,-1-22 0,0 22 15,0-21-15,21 21 0,-20 0 16,20-22-16,-21 22 0,21-21 0,1 21 16,-22-1-16,21 1 0,1 0 15,-22 0-15,0 21 0,21 0 0,-21-21 16,1 21-16,-44 0 31,1 21-31,0-21 16,0 0-16,-21 21 0,20-21 0,-20 0 15,21 21-15,-21-21 16,20 0-16,1 21 0,0 1 0,0-22 0,0 21 16,0 0-16,21 0 15,0 0-15,0 0 0,0 1 16,0-1-16,0 0 0,0 0 0,0 0 16,0 0-16,0 1 0,0 20 15,0-21-15,0 0 0,21 0 0,-21 1 16,21-1-16,0 0 0,-21 0 0,21 0 15,0 0-15,1-21 0,-1 0 16,0 0-16,0 0 0,21 0 0,1 0 16,-22 0-16,21 0 0,22-21 0,-22 0 15,0 0-15,1 0 16,20 0-16,-20-22 0,-1 22 0,21-21 0,-20-1 16,20 1-16,-20 0 0,-1-1 15</inkml:trace>
  <inkml:trace contextRef="#ctx0" brushRef="#br0" timeOffset="52304.49">11874 13843 0,'106'-127'15,"-254"296"-15,190-211 0,107-106 0,-149 127 0,0 0 16,-22 21 0,-20 0-16,21 0 0,-21 21 0,20 0 15,-20 0-15,21 0 0,-21 0 16,20 22-16,1-22 0,0 0 0,21 0 16,0 0-16,0 1 0,0-1 15,0 0-15,21 0 0,0 0 16,1-21-16,20 21 0,-21 1 0,21-22 15,1 21-15,-1 0 0,0-21 0,1 21 16,-22-21-16,21 21 0,-21-21 16,1 21-16,-22 1 0,0-1 15,-22 0-15,1-21 16,0 0-16,-21 0 0,21 21 16,-22-21-16,1 0 0,0 0 0,20 0 15,-20 0-15,21 21 0,-21-21 0,20 0 16,1 0-16,0 0 0,0 0 15,21-21-15</inkml:trace>
  <inkml:trace contextRef="#ctx0" brushRef="#br0" timeOffset="53256.82">13864 13399 0,'0'-22'16,"0"1"-16,-21 21 15,0 0-15,0 0 16,-1 21-16,1 1 0,0-1 0,-21 0 15,21 21-15,-22 1 0,22-1 16,-21 0-16,-1 1 0,1 20 0,0-21 16,-1 1-16,22-1 0,-21 0 0,21 1 15,0-1-15,-1-21 0,22 0 16,0 1-16,0-1 0,0 0 0,22-21 16,-1 0-16,0 0 0,21 0 0,1 0 15,-22 0-15,21 0 16,0-21-16,1 21 0,-1-21 0,0-1 15,-20-20-15,20 21 0,-21 0 0,0-22 16,0 1-16,1 0 0,-22-1 16,0 1-16,0 0 0,0-1 0,0 1 15,0 0-15,-22-1 0,1 1 16,0 21-16,0 0 0,0 0 0,0-1 16,21 1-16,-22 21 0,44 0 31,-1 0-31,21 0 15,0-21-15,1 21 0,-1 0 0,22 0 16,-22-21-16,21 21 16,1-21-16,21 21 0,-22-21 0,1-1 15,-22 22-15,21-21 0,-20 0 16,-1 21-16,-21-21 0,22 21 0,-22 0 16,-21-21-16,0 42 46,-21 0-46,-1 0 0,22 22 0,-21-22 16,21 21-16,0 0 0,-21 22 16,21-22-16,0 22 0,-21-1 0,21 1 15,0-1-15,0 22 0,0-22 0,0 1 16,0-1-16,0 22 16,0 0-16,0-22 0,0 22 0,0 0 15,0-1-15,0 1 0,0 0 0,0-22 16,0 22-16,0-22 0,0 22 15,0 0-15,0-22 0,0 22 0,0-22 16,0 1-16,0-1 0,0-20 0,-85-149 78,64 42-62,0 1-16,0-22 0,0 0 15,-1 1-15,22-1 0,0 0 0,0 1 16,0-22-16,0 21 0,0 1 16,0-1-16,22 0 0,-1 22 0,0-1 15,0 1-15,21-1 0,-20 1 0,20-1 16,-21 22-16,21-22 0,1 22 16,-1 0-16</inkml:trace>
  <inkml:trace contextRef="#ctx0" brushRef="#br0" timeOffset="54052.36">16214 12869 0,'0'0'0,"0"-21"0,0-21 15,0 21-15,0-22 0,0 22 0,0 0 16,0 0-16,0 0 0,0 63 31,0-21-31,0 22 0,0-1 16,0 21-16,0 1 0,0-1 15,0-20-15,-22 20 0,22 1 0,-21-1 16,0-20-16,0 20 0,0-21 16,0 22-16,-1-22 0,1 22 0,0-22 15,0 0-15,-21-20 0,20 20 0,1-21 16,0 21-16,0-42 0,0 22 16,0-1-16,-1-21 0,1 0 15,0 0-15,0 0 0,0-21 0,21-1 16,0 1-16,-21 0 0,21 0 15,0-21-15,0-1 0,0 1 0,0 0 16,0-1-16,0 1 0,0 0 0,0-1 16,21 1-16,-21 0 0,0 20 15,0-20-15,21 21 0,0 21 16,-21 21 0,0 21-16,21-20 0,-21-1 15,0 21-15,21 0 0,-21-20 0,0 20 16,0 0-16,22 1 0,-1-1 15,0-21-15,0 21 0,0-20 16,0 20-16,43-21 0,-43 0 16,21-21-16,1 0 0,-1 0 15,0 0-15,1 0 0,-1 0 0,22-21 16,-22 0-16,0 0 0,1 0 16,-1-22-16,0 22 0,-21-21 0,22-1 15,-22 1-15,0 0 0,0 21 0,0-22 16,-21 1-16,0 21 0,0 0 15,0-1-15,0 44 32,0-1-32,0 0 0,-21 0 0,0 0 15,21 0-15,-21 1 0,21-1 16,0 0-16,-21 0 0,21 0 16,-21 0-16,21 1 0,0-1 0,0 0 15,0 0-15,21-21 31,0 0-31</inkml:trace>
  <inkml:trace contextRef="#ctx0" brushRef="#br0" timeOffset="54223.26">16849 13039 0,'0'0'0,"0"-21"0,0-1 0,0 1 15,0 0-15,0 42 31,0 0-31,0 1 16,0-1-16,0 0 16,21 0-16,21 0 15,-21-21-15</inkml:trace>
  <inkml:trace contextRef="#ctx0" brushRef="#br0" timeOffset="55137.3">17357 13250 0,'0'0'0,"0"22"0,-22-1 16,1 0-16,21 0 0,-21 21 0,0-20 15,21-1-15,-21 0 0,0 21 0,21-21 16,-22 1-16,1-1 0,21 0 16,-21 0-16,0 0 0,0-21 31,0 0-16,21-21-15,0 0 0,0 0 16,0 0-16,0-22 0,0 22 16,21-21-16,0 21 0,0-22 0,0 1 15,22 21-15,-22-22 0,21 1 0,-21 0 16,22 21-16,-1-1 16,-21 1-16,21 21 0,-20 0 0,-1 0 15,21 0-15,-21 21 0,0 1 16,-21 20-16,0-21 0,22 21 0,-22 1 15,0-1-15,0 0 0,0-20 0,0 20 16,0 0-16,0 1 0,0-22 16,0 21-16,21-21 0,-21 0 0,21 1 15,-21-1-15,21-21 0,0 0 16,0 0-16,1 0 0,-1 0 0,0 0 16,21 0-16,-21-21 0,1-1 0,-1 1 15,21 0-15,-21-21 0,0 21 16,1-22-16,-22 1 0,21 0 15,0-1-15,0-20 0,0-1 0,-21 1 16,21-1-16,1 1 0,-1-22 16,0 22-16,-21-1 0,21 1 0,0 20 15,-21 1-15,0 0 0,21 20 16,-21 1-16,0 42 16,0 22-16,0-22 15,0 21-15,0 1 0,0-1 16,-21 21-16,0-20 0,21-1 0,-21 22 15,21-22-15,-21 0 0,0 1 16,21-1-16,0 0 0,-22-21 0,22 22 16,-21-22-16,0 0 0,21 0 15,0 0-15,0 1 16,-21-22-16,42-22 31,0 1-31,0 0 0,1 0 16,20 0-16,-21 0 0,0-1 0,22 1 15,-22 0-15,21 0 0,-21 21 0,0-21 16,1 21-16,-1 0 0,-42 0 31,-22 0-31,22 21 16,-21 0-16,-1-21 0,1 21 16,21 0-16,-21 1 0,20-1 0,1 0 15,0 0-15,21 0 0,0 0 16,0 1-16,0-1 0,0 0 0,21 0 15,0 0-15,1 0 0,20 1 16,-21-1-16,21-21 0,1 21 16,-22-21-16,21 0 0,1 0 0,-22 0 15,21 0-15,-21 0 0,22 0 16,-22 0-16,0-21 0,0 21 0,0-21 16,0-22-16,1 22 0</inkml:trace>
  <inkml:trace contextRef="#ctx0" brushRef="#br0" timeOffset="55388.52">18775 12721 0,'0'-21'16,"21"21"-16,0-21 15,0 21-15,0 0 0,1-21 16,-1 21-16,21 0 0,-21 0 0,22-21 15,-22 21-15,21 0 0,-21 0 16,0 0-16,22 0 0,-22 0 16,0 0-16,0 0 0,0 0 0,1 0 15,-44 0 17,1 0-32</inkml:trace>
  <inkml:trace contextRef="#ctx0" brushRef="#br0" timeOffset="55636.28">18986 12721 0,'0'21'0,"0"-42"0,-21 64 16,0-1-16,21-21 0,-21 21 16,0 1-16,21 20 0,-21-20 0,21-1 15,0 0-15,-22 1 0,1-1 16,21 0-16,-21 1 0,21-22 0,0 21 15,0-21-15,0 0 0,0 1 0,0-1 16,0 0-16,0 0 16,21-21 15,0 0-31,1-21 0,-1 0 16,0 0-16,0-1 0</inkml:trace>
  <inkml:trace contextRef="#ctx0" brushRef="#br0" timeOffset="55988.07">19262 13166 0,'-43'21'16,"64"-21"15,1 0-31,-1 0 0,0 0 0,0 0 16,0-21-16,0 0 0,1 21 0,-1-22 15,0 22-15,0-21 0,0 0 16,-21 0-16,0 0 16,-21 21-1,0 0-15,0 21 0,0 0 16,-1-21-16,1 21 0,0 22 0,0-22 16,0 0-16,0 0 0,-1 21 15,22-20-15,0-1 0,0 0 0,0 0 16,0 0-16,0 0 0,0 1 0,0-1 15,22 0-15,-1-21 0,0 21 16,0-21-16,0 0 0,0 0 0,1 0 16,20 0-16,-21 0 0,21 0 15,-20 0-15,-1-21 0,21 0 0,-21 0 16</inkml:trace>
  <inkml:trace contextRef="#ctx0" brushRef="#br0" timeOffset="56231.47">19770 12954 0,'0'0'0,"0"-21"0,0 0 0,0 0 16,21 21-16,0 0 16,-21 21-16,21 0 0,0 0 15,-21 0-15,21 0 0,1 22 16,20-1-16,-21-21 0,0 22 0,22-22 16,-22 21-16,0 0 0,21-20 15,-21-1-15,1 0 0,-22 0 16,21 0-16,-21 0 0,21 1 0,-21-1 15,0-42 17,0-1-17,0 1-15,0 0 0</inkml:trace>
  <inkml:trace contextRef="#ctx0" brushRef="#br0" timeOffset="56453.34">20341 12891 0,'0'0'0,"21"-22"0,-21 1 0,-21 42 31,0 1-31,0-1 0,0 0 16,-22 21-16,22-21 0,0 22 0,0-1 15,-22-21-15,22 22 0,0-1 16,0-21-16,0 21 0,0-20 0,-1-1 16,1 21-16,21-21 0,-21 0 0,21 1 15,0-1-15,0 0 16,21-21-1,0 0-15,1 0 0,20-21 16,-21 21-16,0-21 0,22-1 0</inkml:trace>
  <inkml:trace contextRef="#ctx0" brushRef="#br0" timeOffset="56753.17">20955 12552 0,'0'0'0,"0"-21"0,-21 21 32,21 21-32,-21 21 15,-1-21-15,1 22 0,0 20 0,-21-20 16,21 20-16,-1 1 0,1-1 0,0 1 16,21-22-16,0 0 0,-21 22 15,21-22-15,0 0 0,0-20 16,0 20-16,21-21 0,-21 0 0,21 0 15,0 1-15,1-1 0,-1-21 16,0 0-16,0 0 0,0 0 0,0 0 16,1 0-16,-1 0 0,0-21 15,0-1-15,0 1 0,0 0 16,-21 0-16,0 0 0,0 0 0,0-22 16</inkml:trace>
  <inkml:trace contextRef="#ctx0" brushRef="#br0" timeOffset="56912.08">20489 12996 0,'0'0'0,"0"22"0,-21-22 0,21 21 15,21-21 1,0 0-16,22 0 16,-22 0-16,21 0 0,1 0 0,-1 0 15,0-21-15,1 21 0,20-22 0,-21 1 16,1 0-16</inkml:trace>
  <inkml:trace contextRef="#ctx0" brushRef="#br0" timeOffset="57623.67">22627 12742 0,'0'0'0,"0"-21"0,0 0 0,0 0 0,-21 0 16,21 0-16,-21-1 0,0 1 15,-1 21-15,22-21 0,-21 21 16,0 0-16,0 0 0,0 0 0,0 0 16,-1 0-16,1 0 0,0 21 15,0 0-15,0 1 0,21-1 0,-21 21 16,21-21-16,-22 0 0,22 22 0,0-22 16,0 0-16,0 21 0,0-20 15,22-1-15,-1 0 0,0 0 0,0-21 16,21 21-16,-20 0 0,20-21 15,0 0-15,-21 0 0,22 0 0,-22 0 16,0 0-16,0 0 0,0 0 0,-21-21 31,-21 21-31,0-21 0,-21 21 16,-1 0-16,1 0 0,0 0 16,-1 0-16,1 0 0,0 0 0,21 0 15,-22 0-15,22 0 0,0 0 0,0 0 16,0 21-16,21 0 15,0 1 1,21-22-16,0 21 0,0-21 16,0 0-16,22 0 0,-22 21 15,0-21-15,21 0 0,-21 21 0,1 0 16,-1-21-16,0 21 0,-21 1 16,0 20-16,0-21 0,0 21 0,0-20 15,0 20-15,-21 0 0,0 1 0,-1-1 16,-20 21-16,21-20 0,-21 20 15,20-20-15,-20-1 0,21 21 0,-21-20 16,20-1-16,1-21 0,0 22 0,0-22 16,21 0-16,-21 0 0,21 0 15,21-21 1,0 0-16,21 0 0,-20-21 0</inkml:trace>
  <inkml:trace contextRef="#ctx0" brushRef="#br0" timeOffset="58100.4">24066 12150 0,'0'0'0,"22"-43"0,-1 22 15,-21 0-15,21 0 0,-21 0 0,0 0 16,21 21-16,-21 21 31,0 0-31,0 21 0,0 1 0,0 20 16,0-21-16,0 22 0,-21-22 15,21 22-15,0-1 0,0-20 16,-21 20-16,21-21 0,-21 22 0,21-22 16,0 22-16,0-22 0,-22 0 15,22 1-15,0-22 0,-21 21 0,21-21 16,0 1-16,0-1 0,0 0 0,-21-21 15,21 21-15,0-42 32,0 0-32,0 0 0,0-1 15</inkml:trace>
  <inkml:trace contextRef="#ctx0" brushRef="#br0" timeOffset="58444.2">23982 12340 0,'0'0'0,"0"-21"0,-21 0 0,21 0 16,-22-22-16,22 22 0,-21 0 0,21 0 16,0 0-16,0 0 0,0-1 15,0 1-15,21-21 0,1 21 0,-1 0 16,0-1-16,21 1 0,-21 0 16,22 21-16,-1 0 0,0 0 0,-20 0 15,20 0-15,0 21 0,1 0 0,-22 1 16,21 20-16,-21 0 0,0 1 15,-21-1-15,0 0 0,0 22 0,0-22 16,0 0-16,-21 1 16,0-22-16,-21 21 0,21 1 0,-22-22 15,1 0-15,0 0 0,-1 0 0,1 0 16,0 1-16,-1-22 0,22 21 16,0-21-16,0 0 0,0 0 0,42 0 46,0 0-46,0 0 0,0 0 0,0 0 16,22 0-16</inkml:trace>
  <inkml:trace contextRef="#ctx0" brushRef="#br0" timeOffset="59639.51">25082 12552 0,'22'-21'15,"-44"42"-15,65-63 0,-43 20 0,0 1 16,-21 0-16,-1 21 16,1 0-16,0 0 0,-21 0 0,21 0 15,-22 0-15,1 0 0,21 21 16,-22 0-16,1 1 0,0-1 0,21 21 16,-22-21-16,1 22 0,21-1 0,0 0 15,-1 1-15,1-1 0,0 0 16,21 1-16,-21-22 0,21 21 15,0-21-15,0 22 0,0-22 0,21 0 16,0-21-16,0 21 0,1-21 16,20 0-16,-21 0 0,21 0 0,1 0 15,-1 0-15,-21 0 0,22 0 16,-1-21-16,-21 0 0,21-22 0,-20 22 16,-1-21-16,0 21 0,0-22 0,0-20 15,0 21-15,-21-1 0,0 1 16,22 0-16,-22 20 0,0-20 0,21 21 15,-21 0-15,0 0 0,0 42 32,0 0-17,0 0-15,0 0 0,-21 0 16,21 1-16,0 20 0,0-21 0,0 21 16,0 1-16,0-22 0,0 21 0,0-21 15,0 22-15,0-22 0,0 0 16,21 21-16,0-20 0,0-1 0,-21 0 15,21-21-15,0 21 0,22-21 16,-22 0-16,0 0 0,0 0 0,22 0 16,-22 0-16,21 0 0,-21-21 0,22 0 15,-1 0-15,-21-1 0,21-20 16,-20 0-16,20-1 0,-21 1 0,0 0 16,-21-1-16,0 1 15,21 0-15,-21 21 0,0-1 0,0 1 16,0 0-16,0 0 0,-21 21 0,0 0 15,0 0 1,21 21-16,0 0 0,0 0 0,0 1 16,0-1-16,0 21 0,0-21 15,0 22-15,0-22 0,0 21 0,21-21 16,-21 0-16,0 22 0,0-22 0,0 0 16,21 0-16,0 0 15,-21 1-15,22-22 0,-1 21 0,0-21 0,0 0 16,0 0-16,0 0 0,1 0 15,20 0-15,-21 0 0,0-21 16,22 21-16,-22-22 0,0 1 0,21 0 16,-21-21-16,1 21 0,-1-22 15,0 1-15,0 0 0,-21-1 0,21-20 16,0 20-16,1-20 0,-1 21 0,0-22 16,0 1-16,0-22 0,0 21 15,1 1-15,-22 21 0,21-22 0,0 43 16,-21-21-16,0 20 0,0 65 31,0-22-31,0 21 0,0 1 0,-21 20 16,0-21-16,21 1 15,0 20-15,-22-20 0,22-1 0,-21 21 16,21-20-16,0-1 0,0 0 0,0 1 16,0-1-16,0 0 0,0 1 15,0-1-15,21-21 0,1 0 0,-1 1 16,0-1-16,0 0 0,0-21 15,0 0-15,1 0 0,-1 0 0,0 0 16,0-21-16,0 21 0,0-21 0,1-1 16,20-20-16,-21 21 0,0-21 15,0 20-15,1-20 0,-1 21 16,0-21-16,0 20 0,-21 1 0,21 0 16,-21 42-1,0 0 1,0 22-16,0-22 15,-21 0-15,21 21 0,0-20 0,0-1 16,0 0-16,0 0 0,0 0 0,0 0 16,0 1-16,21-1 0,-21 0 15,21-21-15,1 0 0,-1 0 0,0 0 16,0 0-16,21 0 0,-20-21 16,-1 21-16,0-21 0</inkml:trace>
  <inkml:trace contextRef="#ctx0" brushRef="#br0" timeOffset="59836.4">27178 12150 0,'0'0'0,"0"-21"0,0-1 16,-21 22-16,21-21 16,-21 21-1,-1 0 1,22 21-1,-21-21 17,0 0-32</inkml:trace>
  <inkml:trace contextRef="#ctx0" brushRef="#br0" timeOffset="60016.3">26225 12361 0,'0'0'15,"-21"22"-15,0-22 0,0 21 0,0 0 16,42 0 0,0-21-16,0 0 0,22 0 15,-1 0-15,0 0 0,1 0 0,-1 0 16,21 0-16,1 0 16,-22 0-16,43 0 0,-22 0 0,1 0 15</inkml:trace>
  <inkml:trace contextRef="#ctx0" brushRef="#br0" timeOffset="60943.76">27644 12361 0,'0'-21'16,"-22"21"0,1 0-1,0 0-15,-21 21 0,21-21 16,-22 22-16,22-1 0,-21 0 15,-1 21-15,1-21 0,0 1 0,21 20 16,-22-21-16,22 21 0,0 1 0,21-22 16,0 21-16,0-21 0,0 22 15,0-22-15,21 0 0,0 0 0,22 0 16,-1 1-16,0-1 0,22 0 16,-22-21-16,22 0 0,-22 21 0,21-21 15,1 0-15,-1 0 0,1 0 0,-22-21 16,22 21-16,-1-21 0,-20 0 15,-1-22-15,0 22 0,1-21 0,-22 21 16,21-22-16,-21 1 16,0 0-16,-21 20 0,0-20 0,0 21 15,0-21-15,0 20 0,0 1 0,-21 21 16,0-21-16,0 21 0,-21 0 16,20 0-16,-20 0 0,0 21 0,21-21 15,-22 21-15,1 1 0,21 20 16,-22-21-16,22 0 0,0 22 0,0-22 15,0 21-15,21-21 0,0 22 0,0-22 16,0 0-16,0 0 0,0 0 16,0 0-16,21 1 0,0-22 0,0 0 15,0 0-15,1 0 0,-1 0 16,0 0-16,21 0 0,-21 0 16,1-22-16,-1 1 0,0 0 0,0 0 15,0 0-15,0-22 0,22 22 16,-22-21-16,0 21 0,-21-22 0,21 22 15,0 0-15,-21 0 0,22 0 16,-22 42 0,-22 0-1,1 0-15,21 0 0,-21 1 16,21-1-16,0 0 0,0 0 0,0 0 16,0 0-16,0 1 0,0-1 15,0 0-15,21-21 0,0 21 0,1-21 16,-1 0-16,0 0 0,0 0 15,0 0-15,22 0 0,-22 0 16,0-21-16,21 21 0,-21-21 0,1-22 16,-1 22-16,0 0 0,0-21 15,0-1-15,22 1 0,-22 0 0,0-1 16,0-20-16,0-1 0,0 1 0,1-1 16,-1 1-16,0-1 0,0 1 15,-21-1-15,0 22 0,0 21 0,0-21 16,0 20-16,-21 22 15,0 43-15,21-22 16,-21 21-16,-1 1 0,1 20 16,21-21-16,0 22 0,0-22 15,-21 1-15,21 20 0,0-21 0,0 1 16,0-1-16,0-21 0,21 22 16,0-22-16,1 21 0,-1-21 0,0 0 15,21 1-15,1-22 0,-1 21 0,0-21 16,1 0-16,20 0 0,-21 0 15,1 0-15,20 0 0,-42-21 0,22-1 16,-1 1-16</inkml:trace>
  <inkml:trace contextRef="#ctx0" brushRef="#br0" timeOffset="61771.29">26247 13589 0,'0'0'15,"21"-42"-15,0-1 0,0 1 0,0 21 16,-21-21-16,21 20 0,-21 1 0,0 0 16,0 0-16,0 42 15,0 21-15,0 1 16,-21-1-16,21 0 0,0 22 0,-21-22 15,21 22-15,-21-1 16,0-20-16,21 20 0,-21-21 0,-1 1 16,1-1-16,0 0 0,21 1 0,-42-22 15,21 21-15,-1-21 0,1 1 16,0-1-16,0 0 0,0 0 0,0-21 16,-1 0-16,1 0 0,0 0 0,0 0 15,0 0-15,0 0 0,21-21 16,-22 21-16,22-21 0,-21-22 0,21 22 15,0 0-15,0-21 0,0-1 0,0 22 16,0-21-16,0 0 0,21-1 16,-21 1-16,22 0 0,-1-1 0,0 22 15,0 0-15,0 0 0,0 21 16,1 0-16,-22 21 16,0 0-16,21 0 0,0 22 0,-21-1 15,21 0-15,0-21 0,-21 22 16,21-1-16,-21 0 0,22-20 0,-1 20 15,0-21-15,0 0 0,0 0 0,22 1 16,-22-22-16,0 21 0,21-21 16,-21 0-16,22 0 0,-22 0 0,21 0 15,1 0-15,-22 0 0,0-21 0,21-1 16,-21 22-16,1-21 0,-22 0 16,21-21-16,0 21 0,-21-22 0,21 22 15,-21-21-15,0-1 0,0 22 16,21-21-16,-21 21 0,0 0 15,21-1-15,-21 44 16,0-1 0,-21 0-16,0 0 0,21 0 0,-21 0 15,0 1-15,21-1 0,-21 0 0,-1 0 16,22 0-16,0 0 0,-21 1 16,0-22-16,21 21 0</inkml:trace>
  <inkml:trace contextRef="#ctx0" brushRef="#br0" timeOffset="61969.19">26797 13589 0,'0'-21'0,"0"42"0,0-63 16,0 21-16,0-1 0,0 1 0,0 42 31,0 1-16,0-1-15,0 0 0,0 0 16,0 0-16,21-21 0,0 21 16,0-21-16,1 0 0,-1 0 15</inkml:trace>
  <inkml:trace contextRef="#ctx0" brushRef="#br0" timeOffset="62863.66">27347 13695 0,'0'21'0,"0"0"0,0 0 0,0 22 16,0-22-16,-21 0 0,0 21 16,21-20-16,-21-1 0,0 21 0,-1-21 15,22 0-15,-21 1 0,0-1 0,21 0 16,-21 0-16,0 0 16,0-21-16,21 21 15,0-42 16,0 0-31,0 0 0,0 0 16,0-22-16,21 22 0,-21-21 0,42 21 16,-21-22-16,0 1 0,22 0 15,-22-1-15,0 1 0,21 0 0,-20 21 16,20-22-16,-21 43 0,0-21 16,0 21-16,1 0 0,-1 21 0,-21 0 15,0 1-15,0 20 0,0 0 16,0 1-16,0-1 0,21 0 0,-21-21 15,0 22-15,21-1 0,-21-21 0,21 0 16,-21 22-16,21-22 0,1 0 16,-1-21-16,0 21 0,0 0 15,0-21-15,0 0 0,1 0 0,-1 0 16,0 0-16,0 0 16,0-21-16,-21 0 0,0 0 0,21 0 15,1-22-15,-22 22 0,21-21 0,-21 0 16,21-22-16,0 1 0,0 20 15,0-20-15,1-1 0,-1 1 0,0-1 16,0 22-16,0 0 0,0-1 16,1 22-16,-1 0 0,0 21 15,-21 21 1,0 0-16,0 0 0,0 22 16,-21-1-16,0 0 0,-1 1 0,1-1 15,0 0-15,0 1 0,21-1 16,-21 0-16,0 1 0,-1-22 0,22 21 15,-21-21-15,21 1 0,0-1 16,0 0-16,0 0 16,21-42 15,1 21-31,-1-21 0,0 0 0,21-1 16,-21 1-16,22 0 0,-1-21 15,-21 21-15,22-1 0,-22 1 16,21 0-16,-21 21 0,0-21 0,-42 21 47,0 0-47,-21 21 0,21 0 15,-22 0-15,22-21 0,-21 22 0,21-1 16,-22 0-16,22 0 0,0 0 16,21 0-16,0 1 0,0-1 15,0 0-15,0 0 0,0 0 16,21 0-16,0-21 15,0 22-15,22-22 0,-22 0 16,0 0-16,21 0 0,1 0 0,-22 0 16,21 0-16,1 0 0,-22-22 0,21 22 15,-21-21-15,22 0 0,-1 0 16,-21-21-16</inkml:trace>
  <inkml:trace contextRef="#ctx0" brushRef="#br0" timeOffset="63111.52">28977 13314 0,'0'0'0,"0"-21"0,-21 21 15,21-21 1,21 21 0,0 0-16,22 0 0,-22-22 0,21 22 15,0 0-15,22 0 0,-22 0 16,22 0-16,-22 0 0,0 0 0,22 0 15,-22 0-15,-21 0 0,22 0 16,-22 0-16,0 0 0,0 0 0,-42 0 47</inkml:trace>
  <inkml:trace contextRef="#ctx0" brushRef="#br0" timeOffset="63367.89">29273 13293 0,'0'21'0,"0"-42"0,-21 63 15,0-21-15,0 0 0,0 22 16,-22-1-16,22 0 0,0 1 0,0 20 16,0-20-16,0 20 0,-1-21 15,1 1-15,0-1 0,0 0 0,21 1 16,0-22-16,-21 21 0,21-21 15,0 1-15,0-1 0,0 0 0,0 0 16,21-21 15,0 0-31,0 0 0,0 0 0,1 0 16,-1 0-16,21-21 0</inkml:trace>
  <inkml:trace contextRef="#ctx0" brushRef="#br0" timeOffset="63720.68">29464 13843 0,'0'0'0,"0"-21"16,21 21 0,0 0-1,-21-21-15,21 21 0,1 0 16,-1-21-16,0-1 0,0 22 16,0-21-16,0 21 0,22-21 15,-22 21-15,21-21 0,-21 0 0,1 0 16,-1-1-16,-21 1 0,0 0 15,0 0-15,0 0 0,-21 21 16,-1 0 0,1 21-16,-21 0 0,21 21 0,0-20 15,-22 20-15,22 0 0,0-21 16,-21 22-16,20-1 0,22-21 0,0 22 16,-21-22-16,21 0 0,0 0 15,0 0-15,0 0 0,0 1 0,21-22 16,1 21-16,-1-21 0,0 0 0,0 21 15,21-21-15,-20 0 16,20 0-16,0 0 0,-21 0 0,22 0 16,-1-21-16,-21 0 0,22-1 15</inkml:trace>
  <inkml:trace contextRef="#ctx0" brushRef="#br0" timeOffset="64463.77">30162 13653 0,'64'-106'16,"-128"212"-16,149-233 0,-43 105 0,-20 22 15,-1-21-15,0 21 0,21-21 16,-21 21-16,1 0 0,-1 21 16,-21 0-16,0 1 0,0-1 15,0 21-15,0-21 0,0 22 16,-21-1-16,21 0 0,-22 1 0,1-1 16,0-21-16,0 21 0,0-20 15,0 20-15,-1-21 0,1 0 0,0 0 16,0-21-16,21 22 0,-21-22 15,42 0 17,0 0-32,0-22 0,0 1 15,1 0-15,20 21 0,0-42 16,1 21-16,-1-22 0,0 22 16,1-21-16,-1-1 0,-21 1 0,21-21 15,-20 20-15,-1 22 0,0-21 16,-21 21-16,0-1 0,-42 44 31,20-1-31,1 21 16,0 0-16,0 1 0,21-1 15,-21-21-15,21 22 0,-21-1 0,21 0 16,0-21-16,0 22 0,0-22 16,21 0-16,0 0 0,0 0 0,0 1 15,22-1-15,-22-21 0,0 0 16,0 0-16,0 0 0,22 0 15,-22 0-15,0 0 0,21 0 0,-21 0 16,1-21-16,20-22 0,-21 22 16,0-21-16,22-1 0,-1-62 15,0 62-15,-21-20 0,22-1 16,-1 1-16,-21-1 0,22 22 0,-22-22 16,21 22-16,-21 0 0,0-1 15,1 22-15,-22 0 0,21 0 0,-21 0 16,-21 21-1,-22 21-15,22 0 0,0 0 16,-21 0-16,20 22 0,1-1 0,-21 0 16,21 1-16,0-1 0,-1 22 15,1-1-15,21-21 0,0 22 16,0-22-16,0 1 0,0 20 0,0-42 16,0 22-16,0-1 0,21-21 15,-21 0-15,22 0 0,-22 1 0,21-22 16,0 0-16,-21 21 0,21-21 15,0 0-15,0 0 0,1 0 0,-1 0 16,0-21-16,0-1 0,0 1 16,0 0-16,1 0 0</inkml:trace>
  <inkml:trace contextRef="#ctx0" brushRef="#br0" timeOffset="64692.16">31030 13589 0,'-21'0'0,"42"0"0,-63 0 0,42-21 16,21 21 0,0 0-16,22 0 15,-22-21-15,21 21 0,22-21 0,-22 21 16,21-22-16,1 22 0,-1-21 16,1 21-16,-1-21 0,-20 21 0,20-21 15,1 21-15,-22 0 0,0 0 16,1 0-16,-1-21 0,-21 21 15,0 0-15</inkml:trace>
  <inkml:trace contextRef="#ctx0" brushRef="#br0" timeOffset="67440.12">1482 16023 0,'-22'-21'0,"22"0"31,22 21-16,-1-21-15,0 21 0,0 0 16,0 0-16,22-21 0,-1 21 16,-21 0-16,21 0 0,-20-22 15,20 22-15,0-21 0,-21 21 0,1 0 16,20 0-16,-21 0 0,0 0 16,0 0-16,1 0 15,-44 0 16,1 0-15</inkml:trace>
  <inkml:trace contextRef="#ctx0" brushRef="#br0" timeOffset="67935.86">1587 15917 0,'0'0'0,"-21"22"0,0-22 0,0 21 0,21 0 16,-21 21-16,0-21 0,-1 1 15,22-1-15,0 21 0,-21-21 16,0 22-16,21-22 0,0 0 0,-21 0 16,0 0-16,21 0 0,-21 1 15,21-1-15,0-42 47,0-1-47,21 22 16,0-21-16,0 0 0,0 21 15,-21-21-15,21 21 0,22-21 16,-22 21-16,0 0 0,0 0 16,22 0-16,-22 0 0,21 0 0,-21 0 15,22 0-15,-22 0 0,0 21 16,21 0-16,-21 0 0,1 0 0,-1 22 16,0-22-16,-21 0 0,0 21 15,0-20-15,0-1 0,0 21 0,-21-21 16,0 0-16,-1 1 0,-20 20 15,21-42-15,-21 21 0,-1 0 0,22 0 16,-21-21-16,-1 0 0,22 0 16,-21 0-16,0 0 0,20 0 15,1 0-15,-21 0 0,21 0 16,0-21-16,21 0 16,-22 21-16,22-21 0,0 0 15,22 21 1,-22-21-16,21 21 0,0-22 0,21 22 15,-21-21-15,22 0 0</inkml:trace>
  <inkml:trace contextRef="#ctx0" brushRef="#br0" timeOffset="68252.91">2519 16320 0,'0'0'0,"0"-22"63,0 1-47,0 0-1,0 0 1,-21 21-1,-1 0-15,1 0 0,0 0 16,0 0-16,0 21 16,21 0-1,42-21 1,-21 0-16,22-21 0,-1 0 16</inkml:trace>
  <inkml:trace contextRef="#ctx0" brushRef="#br0" timeOffset="68980.05">3895 15663 0,'0'0'0,"-22"0"0,1 0 0,0 0 0,0 0 16,42 0 31,0 0-32,0 0-15,1 0 0,20 0 16,-21-21-16,21 21 0,1-21 0,-22 0 16,21 21-16,1-21 0,-22 0 15,21-1-15,-21 22 0,22-21 0,-43 0 16,21 21-16,-21-21 0,0 0 16,-21 0-1,-1 21-15,1 0 0,-21 0 0,21 0 16,-22 0-16,1 0 15,0 21-15,21-21 0,-22 21 0,1 0 16,0 21-16,20-20 0,1-1 16,0 21-16,21-21 0,0 0 0,0 22 15,0-22-15,0 0 0,21 0 16,0 0-16,1 1 0,-1-1 0,21 0 16,-21-21-16,22 0 0,-22 21 15,21-21-15,-21 0 0,22 0 0,-22 0 16,21 0-16,-21 0 0,0 0 15,1-21-15,-44 21 16,-20 0-16,21 0 16,-21 0-16,-1 0 15,1 21-15,-22-21 0,22 21 0,0 0 16,-1 1-16,1-1 0,0 0 16,21 0-16,-1 21 0,1-20 0,21-1 15,0 21-15,0-21 0,0 0 16,21 1-16,1-1 0,-1 0 0,0 0 15,21-21-15,1 21 0,-22-21 16,21 0-16,0 0 0,1 0 0,-22 0 16,21 0-16,1-21 0,-1 0 15,0 0-15,1 0 0</inkml:trace>
  <inkml:trace contextRef="#ctx0" brushRef="#br0" timeOffset="69208.08">4593 15812 0,'0'0'0,"0"-22"0,0 1 15,0 0-15,0 42 32,21 0-17,0 1-15,-21 20 0,22-21 0,20 21 16,-21-20-16,0 20 0,0-21 0,1 21 16,-1-20-16,0 20 0,0-21 15,0 0-15,0 0 0,1 1 0,-22-1 16,21 0-16,0-21 15,-21 21-15,21-21 16,-21-21-16,21 21 0,0-21 16</inkml:trace>
  <inkml:trace contextRef="#ctx0" brushRef="#br0" timeOffset="69412.05">5080 15812 0,'0'-22'0,"0"44"0,0-65 0,-21 43 16,0 0-16,-1 0 0,1 0 15,-21 0-15,21 21 0,-22 1 0,1 20 16,0-21-16,-1 21 16,1 1-16,0-22 0,-1 21 0,1 1 15,21-1-15,-21-21 0,20 21 0,1-20 16,0 20-16,21-21 0,0 0 16,0 0-16,21-21 15,0 0-15,1 0 0,20-21 16,0 21-16</inkml:trace>
  <inkml:trace contextRef="#ctx0" brushRef="#br0" timeOffset="69744.14">5397 15727 0,'0'0'15,"0"21"1,0 0-16,0 0 0,0 1 15,-21 20-15,21 0 0,-21 1 0,21-1 16,-21 0-16,21 22 0,0-1 0,0 1 16,0-1-16,0 1 0,0-1 15,0 1-15,0 20 0,0-20 0,0 21 16,0-1-16,21-20 0,-21 20 16,0-20-16,21 21 0,-21-22 0,0 1 15,0-22-15,0 21 0,0-20 0,0-1 16,0 0-16,0-20 15,0-1-15,0 0 0,0 0 0,0-42 32,0 0-32,43-191 15,-22 149 1,-21-1-16,21 1 0</inkml:trace>
  <inkml:trace contextRef="#ctx0" brushRef="#br0" timeOffset="70020.22">5397 16468 0,'-42'-148'16,"127"529"-16,-191-847 0,169 699 0,-147-530 0,84 234 15,-21-1-15,21 1 0,0-1 16,0 22-16,0 0 0,21-1 16,0 22-16,0-21 0,21 21 0,-20 0 15,20 21-15,0 0 0,1 0 16,-1 0-16,0 0 0,1 0 0,-1 21 16,0 0-16,-21 0 0,1 0 15,-1 22-15,-21-22 0,0 0 0,0 21 16,0-21-16,-21 22 0,-1-22 0,-20 21 15,0-21-15,-1 1 0,1-1 16,0 0-16,-1 0 0,1 0 16,0-21-16,-1 0 0,22 21 15,-21-21-15,21 0 0,21-21 16,0 0-16,0 0 0,0 0 16,0-22-16,21 22 0,21-21 15,1 0-15</inkml:trace>
  <inkml:trace contextRef="#ctx0" brushRef="#br0" timeOffset="70240.14">6159 15346 0,'0'0'0,"22"-21"15,-1 21-15,-21 21 16,0 0-16,0 0 0,0 22 16,0-22-16,0 21 0,-21-21 15,-1 22-15,22-1 0,-21 0 0,21-21 16,-21 22-16,21-1 0,-21-21 15,21 22-15,-21-22 0,21 21 16,-21-21-16,21 22 0,0-22 0,0 0 16,0 0-16,21-21 15,0 0-15,21 0 16,-21 0-16</inkml:trace>
  <inkml:trace contextRef="#ctx0" brushRef="#br0" timeOffset="70892.08">6794 15663 0,'0'0'0,"0"-21"0,0 0 0,0 0 0,0 0 16,0 0-16,0-1 0,-21 22 15,21-21-15,-21 21 0,0 0 0,-21 0 16,20 0-16,1 0 0,-21 21 0,21-21 16,-22 22-16,22-1 0,-21 21 15,21-21-15,-22 22 0,22-22 0,-21 21 16,21-21-16,0 22 0,-1-1 15,22 0-15,0-21 0,0 22 16,0-1-16,0-21 0,0 0 0,0 1 16,0-1-16,22-21 0,-1 0 15,0 0-15,0 0 0,0 0 0,22 0 0,-22-21 16,21-1-16,-21 1 0,22 0 16,-1 0-16,-21-21 0,21 20 15,-20-20-15,20 0 0,-21 21 0,0-22 16,0 1-16,1 21 0,-22 0 15,0-1-15,0 1 0,0 0 0,0 42 32,0 0-32,0 1 0,0-1 15,-22 0-15,22 0 0,0 0 0,0 22 16,0-22-16,0 0 0,0 21 16,0-21-16,22 1 0,-22-1 0,21 0 15,21 0-15,-21-21 0,0 21 0,1-21 16,20 0-16,0 0 15,-21 0-15,22 0 0,-1-21 0,-21 21 16,22-21-16,-22 0 0,21 0 16,-21-1-16,0-20 0,1 21 0,-1-21 15,0 20-15,-21-20 0,0 0 0,21 21 16,-21-1-16,21 1 0,-21 0 16,0 0-16,0 42 15,0 0 1,0 0-16,0 22 0,0-22 0,0 0 15,0 0-15,0 0 0,0 1 0,0 20 16,0-21-16,0 0 16,0 0-16,21-21 15,1 0-15,-1 0 16,0 0-16,0 0 0,0-21 16,0 0-16,1 21 0,-22-21 0,0 0 15</inkml:trace>
  <inkml:trace contextRef="#ctx0" brushRef="#br0" timeOffset="71052.17">7514 15304 0,'0'0'0,"-21"0"0,0 0 0,0 21 16,21 0 0,0 0-16,0 0 0,0 0 15,0 1-15,0-1 0,0 0 16,0 0-16,21-21 15,0 0-15</inkml:trace>
  <inkml:trace contextRef="#ctx0" brushRef="#br0" timeOffset="71479.47">7937 15558 0,'0'0'0,"0"21"15,0 0-15,0 0 16,0 0-16,0 0 0,0 1 15,0-1-15,0 0 16,0 0-16,0 0 0,0 0 0,0 1 16,0-1-16,0 0 0,0 0 15,0 0-15,-21 0 0,0 1 0,21-1 16,-21-21-16,21 21 0,-21-21 16,21-21-1,0 0 1,0-1-16,0-20 0,0 21 15,0 0-15,0-22 0,0 1 16,21 0-16,0 21 0,21-43 0,-20 22 16,20-1-16,21 22 0,-20-21 15,20 0-15,1 20 0,-1 1 0,1 21 16,-1 0-16,1 0 0,-1 21 0,1 22 16,-22-22-16,0 21 0,-20-21 15,-1 22-15,0-1 0,-21 0 0,0 1 16,0-1-16,-21 0 0,0 1 15,-1-1-15,-20 0 0,21 1 0,-21-22 16,20 21-16,1-21 0,0-21 0,21 22 16,0-44-1</inkml:trace>
  <inkml:trace contextRef="#ctx0" brushRef="#br0" timeOffset="71900.07">10456 15346 0,'0'0'0,"0"-42"0,0 20 0,0 1 0,-21-21 16,21 21-16,0-22 0,0 22 15,0 0-15,0 0 0,0 42 16,-21 21-1,21-20-15,0 20 16,0 0-16,0 1 0,-21 20 16,21-21-16,0 1 0,0 20 15,0-20-15,-21-1 0,21 0 0,-22-21 16,22 22-16,0-22 0,0 21 0,0-21 16,0 1-16,0-1 0,-21 0 15</inkml:trace>
  <inkml:trace contextRef="#ctx0" brushRef="#br0" timeOffset="72504.17">9885 15621 0,'0'-21'16,"21"21"-16,0 0 15,21-21-15,-20 21 0,20 0 16,0 0-16,22-21 0,-22 21 0,0-22 15,22 1-15,-1 21 0,-20-21 16,20 0-16,1 0 0,-1 0 0,-20-1 16,20 1-16,1 0 0,-22-21 0,0 21 15,1-1-15,-22-20 0,0 21 16,0-21-16,0 20 0,-21-20 0,0 21 16,0 0-16,0 0 0,-21-1 15,0 22-15,0 0 0,-22 0 16,22 0-16,0 0 0,0 22 15,0 20-15,0-21 0,-1 21 16,22 22-16,0-22 0,0 1 0,0 20 16,0-21-16,0 1 0,0-1 15,0 0-15,0 1 0,0-1 0,0 0 16,0-20-16,0-1 0,0 21 0,0-21 16,0 0-16,0 1 15,0-1-15,0-42 31,0-1-31,0 1 0,0-21 16,0 21-16,22 0 16,-1-22-16,0 1 0,0 0 0,0 20 15,22-20-15,-1 0 0,0-1 16,1 22-16,-1-21 0,21 21 0,-20 21 16,-1 0-16,0 0 0,1 0 15,-1 21-15,-21 0 0,22 0 0,-22 0 16,0 22-16,-21-22 0,0 21 0,0-21 15,0 22-15,0-22 0,0 0 16,0 21-16,0-20 0,-21-1 0,0 0 16,21 0-16,-22 0 15,44-21 17</inkml:trace>
  <inkml:trace contextRef="#ctx0" brushRef="#br0" timeOffset="72820">11599 15536 0,'0'0'0,"21"0"0,1-21 15,-1 21-15,0 0 16,0-21-16,0 0 0,0 21 16,1-21-16,20 0 0,-21 21 0,0-22 15,0 1-15,1 0 0,20 0 16,-42 0-16,0 0 0,21 21 15,-21-22-15,0 1 0,0 0 16,-21 21-16,0 0 0,0 0 16,-1 0-16,1 21 0,-21 0 0,21 1 15,0 20-15,-22-21 0,22 21 16,0 1-16,0-1 0,0-21 0,-1 22 16,1-1-16,21-21 0,0 21 0,0-20 15,0-1-15,0 0 0,0 0 16,0 0-16,0 0 0,21-21 15,22 0-15,-1 0 0,0 0 16,1 0-16</inkml:trace>
  <inkml:trace contextRef="#ctx0" brushRef="#br0" timeOffset="73436.32">13441 14986 0,'0'0'0,"-21"-21"0,-1 21 16,22-21-16,-21 21 0,21-21 0,0-1 15,-21 22-15,0-21 0,21 0 16,-21 21-16,21-21 0,0 0 15,-21 21-15,-1 0 16,22 21 0,0 0-16,0 0 15,-21 22-15,21-22 0,0 42 16,-21-20-16,21 20 0,0 1 0,0-22 16,0 21-16,0 1 0,0-22 0,0 1 15,-21-1-15,21 0 16,-21-21-16,21 22 0,0-22 0,0 0 15,0-42 17,0 0-17,0 0-15,0-1 0,0 1 16,21-21-16,0 21 0,21-22 0,-20 1 16,20 0-16,0 21 0,1-22 15,-1 1-15,0 0 0,-21 20 0,22 1 16,-1 0-16,-21 0 0,0 21 0,22 0 15,-22 21-15,0 0 0,-21 0 16,0 1-16,21 20 0,-21-21 16,0 21-16,0-20 0,0 20 0,-21-21 15,0 21-15,0-20 0,0-1 16,-1 0-16,1 0 0,-21 0 0,21 0 16,0 1-16,-1-22 0,22 21 15,0-42 1,0-1-1,22 22-15,-1-21 0</inkml:trace>
  <inkml:trace contextRef="#ctx0" brushRef="#br0" timeOffset="73792.11">13928 15367 0,'0'0'0,"21"0"15,0 21-15,0-21 0,0 0 16,0 0-16,1 0 0,-1 0 0,0 0 15,21 0-15,-21 0 0,1 0 16,20 0-16,-21 0 0,0-21 0,22 21 16,-22-21-16,0 0 0,0 0 0,0-1 15,-21 1-15,0 0 0,0 0 16,0-21-16,0 20 0,0 1 0,0 0 16,0 0-16,0 0 0,-21 0 15,0 21-15,0 0 16,-22 0-16,22 0 0,0 21 0,0 0 15,-21 0-15,20 21 0,1-20 16,0 20-16,21 0 0,0 1 0,0-22 16,0 21-16,0 0 0,0-20 0,0 20 15,0-21-15,21 0 0,0 0 16,1 1-16,-1-1 0,21-21 0,-21 0 16,22 21-16,-1-21 0,0 0 15,1 0-15,-1-21 0,0 0 0,1-1 16,-1 1-16,0 0 0</inkml:trace>
  <inkml:trace contextRef="#ctx0" brushRef="#br0" timeOffset="74052.97">15049 14711 0,'0'0'0,"0"-42"0,0-1 0,0 22 16,0-21-16,0 21 0,-21 21 15,0 0-15,0 21 16,21 0-16,-21 0 0,0 21 0,21 1 15,0-1-15,-22 0 0,1 1 16,21-1-16,-21 22 0,21-22 0,0 21 16,0-20-16,0-1 0,-21 22 15,21-22-15,0 0 0,0 1 0,0-22 16,0 21-16,0-21 0,0 22 16,0-22-16,0 0 15,0 0-15,21-21 0,0 0 16,0-21-16,1 0 0,20 0 15,-21-1-15</inkml:trace>
  <inkml:trace contextRef="#ctx0" brushRef="#br0" timeOffset="74455.73">15325 14986 0,'0'0'16,"-22"21"-1,1 0-15,0 1 16,0-1-16,21 21 0,-21-21 0,21 0 15,-21 22-15,21-22 0,0 21 0,0-21 16,0 22-16,0-22 0,0 0 16,0 0-16,21 0 0,0 1 0,0-1 15,21 0-15,1-21 0,-1 0 16,-21 0-16,22 0 0,-1 0 0,0 0 16,-21 0-16,22-21 0,-22 21 0,21-43 15,-21 22-15,1 0 0,-1-21 16,-21-1-16,0 1 0,21 0 0,-21-1 15,0 1-15,0-21 0,0 20 16,-21 1-16,0 21 0,-1-22 0,1 22 16,0 0-16,-21 0 0,-1 0 15,22 21-15,-21 0 0,0 0 16,-1 0-16,-20 21 0,20 0 0,1 0 16,0 0-16,21 1 0,-22 20 0,22 0 15,0-21-15,21 22 0,0-1 16,0 0-16,0-20 0,21 20 0,0 0 15,22-21-15,-1 1 0,0-1 16,1 0-16,-1 0 0,21-21 0,-20 0 16</inkml:trace>
  <inkml:trace contextRef="#ctx0" brushRef="#br0" timeOffset="74972.73">16129 14923 0,'0'-22'15,"0"44"-15,-21-44 16,0 22-16,21 22 0,-22-1 0,1 0 16,21 0-16,-21 21 0,0 1 15,21-1-15,-21-21 0,21 22 0,0-1 16,0-21-16,0 21 0,0-20 16,0-1-16,0 0 0,0 0 0,0 0 15,21-21 1,0 0-16,0 0 15,0-21-15,22 21 0,-22-21 16,0-21-16,0 20 0,0 1 0,1-21 16,20 21-16,-21-22 0,0 1 15,0 21-15,1 0 0,-1 0 0,-21-1 16,0 44 0,0-1-16,0 0 15,0 21-15,0-21 0,0 22 0,0-22 16,0 21-16,0-21 0,21 22 15,0-22-15,0 0 0,22 0 0,-22 0 16,21 1-16,-21-22 0,22 21 16,-1-21-16,0 0 0,-21 0 15,22 0-15,-22 0 0,21 0 0,-21-21 16,1-1-16,-22 1 0,0 0 16,21-21-16,-21 21 0,0-22 0,0 1 15,0 0-15,0-22 0,0 22 0,0 21 16,0-22-16,0 1 0,-21 21 15,21 0-15,-22-1 0,1 22 0,0-21 16,0 21-16,0 0 16,0 0-1</inkml:trace>
  <inkml:trace contextRef="#ctx0" brushRef="#br0" timeOffset="75592.1">18944 14880 0,'0'-21'0,"0"0"15,0 0-15,21 0 16,-21-1-16,21 1 0,-21 0 16,0 0-16,0 0 0,0 0 0,-21-1 15,0 1-15,0 21 16,-21 0-16,20 0 0,-20 0 0,0 0 15,-1 0-15,1 0 0,0 0 16,-1 21-16,1 1 0,0-1 16,21 0-16,-1 0 0,22 21 0,0-20 15,0-1-15,22 0 0,20 21 16,-21-21-16,21 1 0,1-1 0,-1 21 16,0-21-16,1 22 0,-1-22 0,0 21 15,-20-21-15,20 22 0,-21-22 16,0 21-16,0-21 0,-21 0 0,0 1 15,0-1-15,0 0 0,-21 0 16,0 0-16,-21 0 0,-22-21 16,22 22-16,-22-22 0,-20 0 0,20 0 15,-20 0-15,20 0 0,-21 0 0,22 0 16,-1 0-16,22-22 0,-21 22 16,20-21-16,22 0 0,-21-21 0,21 21 15,-1-1-15,22-20 0,0 0 16,0-1-16,0 1 0,0 0 0,0-1 15,22 1-15,-22 0 0,42-22 0,-21 22 16,21 0-16,1-1 0,20 1 16,-20-22-16,41 22 0,-20 0 0</inkml:trace>
  <inkml:trace contextRef="#ctx0" brushRef="#br0" timeOffset="75827.48">19367 14309 0,'0'0'0,"22"0"0,-1 0 0,-21 21 16,0 21 0,0-21-16,0 22 0,0-1 0,0 22 15,-21-22-15,21 0 0,-22 22 16,1-22-16,0 0 0,0 1 0,0-1 16,21 0-16,-21 1 0,-1-1 0,22 0 15,-21 1-15,21-22 0,0 21 16,0-21-16,0 1 0,0-1 0,0 0 15,21-21-15,1 0 16,-1 0 0</inkml:trace>
  <inkml:trace contextRef="#ctx0" brushRef="#br0" timeOffset="76016.64">19113 14965 0,'0'0'0,"0"-21"15,22 21 1,-1 0-16,0 0 0,0 0 16,0 0-16,22-21 0,-1 21 0,0 0 15,1 0-15,20 0 16,1-22-16,-1 22 0,1 0 0,-1-21 16,-21 0-16,22 21 0,-1 0 0,-20 0 15</inkml:trace>
  <inkml:trace contextRef="#ctx0" brushRef="#br0" timeOffset="76701.25">20193 14796 0,'0'0'0,"0"-22"16,0 1-16,0 0 0,-21 21 15,0-21-15,21 0 0,-22 21 16,1-21-16,0 21 0,0 0 0,-21 0 16,20 0-16,1 21 15,0 0-15,-21 0 0,-1 0 0,22 22 16,0-22-16,-21 21 0,21-21 0,-1 22 15,1-1-15,0-21 0,21 21 16,0-20-16,0-1 0,0 21 0,0-21 16,0 0-16,0 1 0,21-22 15,0 21-15,1-21 0,-1 0 0,0 0 16,21 0-16,-21 0 0,1 0 0,20 0 16,-21-21-16,0-1 0,0 1 15,1 0-15,-1-21 0,0 21 0,0-1 16,0-20-16,0 21 0,1-21 15,-22 20-15,0-20 0,0 21 16,0 0-16,0 42 31,0 0-31,0 0 0,0 0 0,0 1 16,0-1-16,0 0 0,0 0 16,0 0-16,0 0 0,0 22 0,0-22 15,21 0-15,0-21 0,0 21 16,-21 0-16,21-21 0,0 0 0,1 0 15,-1 0-15,21 0 0,-21 0 16,22 0-16,-1-21 0,-21 0 0,21 0 16,1 0-16,-22 0 0,21-1 0,-21-20 15,22 21-15,-22-21 16,0-1-16,0 1 0,0 0 0,-21-22 16,22 22-16,-1-22 0,-21 1 15,21 20-15,-21-20 0,0 21 0,0-1 16,0 22-16,0 0 0,0 0 0,0 0 15,0 42 1,-21 21-16,21-21 0,-21 43 0,21-22 16,-22 0-16,22 22 0,0-22 15,0 22-15,0-22 0,0 0 0,0 1 16,0-1-16,0 0 0,0 1 0,0-1 16,0-21-16,0 22 0,0-22 15,0 21-15,0-21 0,22 0 16,-1-21-16,0 22 0,0-22 15,0 0-15,0 0 0,1 0 0,-1 0 16,0-22-16,0 1 0,0 0 0</inkml:trace>
  <inkml:trace contextRef="#ctx0" brushRef="#br0" timeOffset="76880.14">20616 14774 0,'0'0'0,"-21"0"0,0 0 0,0 0 15,0 0-15,63 0 32,-21 0-32,21 0 15,1 0-15,-1 0 0,0 0 16,1 0-16,-1 0 0,22 0 0,-22-21 16,0 21-16</inkml:trace>
  <inkml:trace contextRef="#ctx0" brushRef="#br0" timeOffset="78640.2">21315 14817 0,'0'0'0,"0"21"0,0 0 16,-21-21-16,21 21 15,-22-21-15,22 21 16,22-21 0,-1 0-1,0-21-15,0 21 0,0-21 16,0 21-16,1-21 0,20 0 15,-42 0-15,21-1 0,0 1 0,-21-21 16,21 21-16,-21 0 0,0-1 16,0 1-16,0 0 0,-21 0 0,0 21 15,0 0-15,0 0 0,0 0 0,-22 0 16,22 21-16,0 0 0,-21 0 16,20 22-16,1-22 0,0 21 0,0-21 15,21 1-15,-21 20 0,21-21 16,0 0-16,0 22 0,0-22 15,0 0-15,21 0 0,0 0 0,0 0 16,22-21-16,-22 22 0,21-1 0,0-21 16,1 0-16,-1 0 0,22 0 15,-22 0-15,0 0 0,1-21 0,-1 21 16,0-22-16,1 1 0,-22 0 16,21-21-16,-21 21 0,0-1 0,1-20 15,-1 0-15,-21-1 0,21 22 0,-21-21 16,21 21-16,-21 0 0,0-1 15,0 1-15,0 42 16,0 1 0,0-1-16,-21 21 0,0-21 15,0 22-15,21-22 0,0 21 0,0-21 16,-22 0-16,22 22 0,0-22 16,0 21-16,0-21 0,0 1 0,0-1 15,0 0-15,0 0 16,0 0-16,22-21 15,-22-21-15,0 0 16,0 0-16,21 0 0,0-1 16,0 1-16,-21-21 0,21 21 15,0-22-15,-21 22 0,22-21 16,-1 21-16,0-22 0,-21 1 0,21 21 16,-21 0-16,21 0 0,0 21 0,-21 21 31,0 0-16,0 0-15,0 21 0,0-20 16,0-1-16,22 0 0,-22 0 0,21 0 16,-21 0-16,21 1 0,-21-1 15,21 0-15,0 0 0,-21 0 16,21-21-16,1 0 0,-1 0 16,0 0-1,0 0-15,0-21 0,0 0 16,-21 0-16,22 0 0,-1-1 15,0-20-15,0 21 0,0-21 16,0-1-16,1 22 0,20-42 16,0 20-16,-21 22 0,1 0 15,-22 0-15,21 21 0,-21 21 32,-21 0-32,-1 0 0,22 0 15,0 22-15,-21-22 0,21 0 0,-21 0 16,21 0-16,0 1 0,0 20 15,0-21-15,0 0 0,21 0 16,22 1-16,-22-22 0,21 21 0,-21 0 16,22-21-16,-1 0 0,-21 21 15,21-21-15,1 0 0,-22 0 0,21 0 16,1 0-16,-22-21 0,21 21 16,0-21-16,-20 0 0,-1-1 0,0 1 15,0-21-15,0 21 0,0-22 0,-21 1 16,22 0-16,-22 21 0,0-22 15,0 1-15,0 21 0,0 0 0,0-1 16,-22 22-16,1 0 16,0 0-16,0 0 0,0 22 0,0-1 15,-1 21-15,1-21 0,21 22 16,0-22-16,0 21 0,0-21 16,0 22-16,0-22 0,0 0 0,0 0 15,0 0-15,0 0 0,21 1 16,1-1-16,-1-21 0,0 21 0,0-21 15,0 0-15,0 0 0,1 0 0,-1 0 16,0 0-16,0 0 0,21-21 16,-20 21-16,-1-21 0,0-1 0,21 1 15,-21 0-15,1 0 0,20-21 16,-21 20-16,0-20 0,0 21 0,1 0 16,-22 0-16,0-1 0,0 1 15,-22 21 1,1 21-1,21 1 1,-21-1-16,0 0 0,21 0 16,0 0-16,0 0 15,0 1 1,0-1 0,0 0-1,21 0-15,-21 0 16,0 0-16,21-21 15,0 22-15,1-22 16,-1 0-16,0 0 0,-21 21 16,21-21-16,21 0 0,-20 0 0,-1 0 15,21 0-15,-21 0 0,0-21 16,1-1-16,-1 22 0,21-21 0,-21 0 16,0 0-16,1-21 0,-1 20 15,0-20-15,0 0 0,-21-1 0,21-20 16,0 21-16,1-22 0,-22 1 15,21-1-15,-21 22 0,21-1 0,-21 1 16,21 0-16,-21-1 0,0 22 0,0 0 16,-21 21-1,0 0-15,0 21 16,-1 22-16,1-22 16,0 21-16,0 0 0,0 1 0,21-1 15,0 22-15,-21-22 0,21 0 16,0 1-16,0-1 0,0 0 0,0 1 15,21-1-15,-21 0 0,21-21 0,0 1 16,0-1-16,0 0 0,1 0 16,-22 0-16,21-21 0,0 0 0,0 0 15,0 0-15,0 0 16,1 0-16,-1 0 0,-21-21 16,21 0-16,0 0 0,0 0 0,0-1 0</inkml:trace>
  <inkml:trace contextRef="#ctx0" brushRef="#br0" timeOffset="78872.07">23897 14563 0,'0'0'15,"21"0"1,0 0-16,22 0 0,-1 0 15,0 0-15,1 0 0,-1-21 16,0 21-16,22-22 0,-22 22 16,22-21-16,-22 0 0,0 21 0,1-21 15,-1 21-15,0-21 0,-20 21 16,-1 0-16,0 0 0</inkml:trace>
  <inkml:trace contextRef="#ctx0" brushRef="#br0" timeOffset="80324.08">2794 17632 0,'0'0'0,"0"-21"0,21 0 16,0 21-16,-21-22 0,21 1 16,-21 0-16,0 0 0,0 0 15,0 0-15,0-1 0,0 1 0,0-21 16,0 21-16,0 0 0,0-1 15,-21 1-15,-21 0 0,21-21 16,-22 21-16,1-1 0,0 1 0,-1 21 16,1 0-16,-21 0 0,20 0 15,1 0-15,0 0 0,-1 0 0,1 21 16,0 1-16,20 20 0,-20-21 16,21 21-16,0 1 0,0-1 15,21 0-15,0 22 0,0-22 16,0 1-16,0-1 0,21-21 15,0 21-15,0-20 0,0-1 0,0 0 16,22 0-16,-22-21 0,21 0 16,1 0-16,-1 0 0,0-21 15,1 0-15,-1 0 0,0-1 0,22 1 16,-22-21-16,0 0 0,1-1 16,-1 1-16,0 0 0,-20-1 0,20 1 15,-21-22-15,0 22 0,0 0 16,-21-22-16,0 22 0,0-22 15,0 1-15,0 21 0,0-1 0,0 1 16,0 0-16,0-1 16,0 22-16,0 0 0,-21 42 31,21 21-31,-21-20 0,21 20 0,0 0 16,0 1-16,0 20 0,0-21 15,0 1-15,0-1 0,0 0 0,0 1 16,21-1-16,-21 0 0,21 1 15,1-1-15,-22-21 0,21 22 16,0-22-16,0 0 0,-21 0 0,21-21 16,0 0-16,1 0 15,-1 0-15,-21-21 16,21 0-16,-21 0 0,0-1 16,0 1-16,0 0 0,0 0 15,21 0-15,-21 0 0,0-1 0,0 1 16,0 0-16,21 0 0,0 0 15,-21 0-15,22-1 0,-1 22 0,0-21 16,0 21-16,0 0 0,0 0 16,1 0-16,-1 0 0,21 21 0,-21 1 15,0-1-15,1 0 0,-1 0 16,0 0-16,0 0 0,-21 22 0,0-22 16,21 0-16,-21 21 0,0-20 15,0-1-15,0 0 0,0 0 16,0 0-16,0 0 0,-21-21 15,21-21 1,-21-21 0,21 21-16,0 0 15,0-1-15,0-20 0,0 21 0,0 0 16,0-22-16,0 22 0,0 0 16,21-21-16,0 21 0,-21-1 0,21 1 15,1 0-15,-1 0 0,0 0 16,21 21-16,-21 0 0,1-21 0,-1 21 15,0 0-15,0 0 0,0 0 16,0 0-16,1 0 0</inkml:trace>
  <inkml:trace contextRef="#ctx0" brushRef="#br0" timeOffset="80520.25">4000 17124 0,'0'21'0,"0"-42"0,0 63 15,0 1-15,0-22 0,0 0 16,0 0-16,0 0 0,0 0 0,0 1 15,0-1-15,0 0 0,0 0 16,0 0-16,0 0 0,0 1 0,0-1 16,0 0-1,0-42 17,0 0-32,0-1 15,0 1-15</inkml:trace>
  <inkml:trace contextRef="#ctx0" brushRef="#br0" timeOffset="80699.58">3916 16933 0,'-43'0'16,"65"0"30,-1 0-46,0 0 16,0 0-16</inkml:trace>
  <inkml:trace contextRef="#ctx0" brushRef="#br0" timeOffset="81051.38">4339 17103 0,'0'0'0,"0"21"16,-21-21-16,21 21 0,0 0 0,0 0 15,0 1-15,0-1 0,0 0 16,0 0-16,0 0 0,0 22 0,0-22 16,0 0-16,0 21 0,0-21 15,0 1-15,0-1 0,0 0 16,0 0-16,21-21 15,0 0-15,0 0 16,1-21-16,-22 0 0,21 0 16,0-1-16,0 1 0,-21 0 15,21-21-15,0 21 0,-21-22 16,22 1-16,-1 0 0,-21-1 16,21 22-16,0-21 0,-21-1 0,21 22 15,0 0-15,-21 0 0,0 0 16,22 21-16</inkml:trace>
  <inkml:trace contextRef="#ctx0" brushRef="#br0" timeOffset="81733.02">4720 17357 0,'0'21'15,"0"-42"-15,0 63 0,0-21 16,21-21-16,0 0 15,1-21-15,-1 21 0,0-21 16,-21 0-16,21 0 0,0-1 16,0 1-16,1 0 0,-1 0 0,-21 0 15,0 0-15,0-22 0,0 22 16,0 0-16,0 0 0,0 0 0,-21 21 16,-1 0-1,1 0-15,0 0 0,0 21 0,0 0 16,0 0-16,21 21 0,-22-20 15,22-1-15,-21 21 0,21-21 0,0 0 16,0 22-16,0-22 16,0 21-16,0-21 0,21 1 0,1-1 15,-1 0-15,0 0 0,0-21 16,0 0-16,22 21 0,-22-21 0,21 0 16,-21 0-16,22 0 0,-22-21 15,0 0-15,0 0 0,0 21 0,0-21 16,1-1-16,-22 1 0,0-21 15,0 21-15,0 0 0,21-1 16,-21-20-16,0 21 0,0-21 0,0 20 16,21 1-16,-21-21 0,0 21 15,0 0-15,21 21 0,0-22 0,0 1 16,1 21-16,-1 0 16,0 0-16,0 0 0,0 21 15,0 1-15,1-1 0,-1 0 0,21 0 16,-21 0-16,0 22 0,1-22 15,-1 21-15,0-21 0,0 0 0,-21 22 16,0-22-16,0 0 0,0 21 16,0-20-16,0-1 0,0 0 15,0 0-15,-21-21 16,0-21 0,21 0-16,0 0 15,0-1-15,0 1 0,0 0 0,0 0 16,0 0-16,0 0 15,21-22-15,0 22 0,-21-21 0,21 21 16,0-22-16,1 22 0,-1 0 16,0 0-16,0 0 0,0-1 0,0 22 15,1-21-15,-1 21 0</inkml:trace>
  <inkml:trace contextRef="#ctx0" brushRef="#br0" timeOffset="82000.87">6075 17187 0,'0'43'16,"0"-86"-16,0 107 0,0-43 0,0 0 0,0 0 0,0 1 16,0-1-1,21-21 1,0 0 0,0 0-16,-21-21 0,21-1 0,1 22 15,-22-21-15,0 0 0,0 0 16,0 0-16,0 0 0,0-1 15,0 1-15,0 0 0,0 0 16,-22 21-16,1 0 16,0 0-16,0 0 15,0 0-15,0 0 16,-1 0-16,22 21 16</inkml:trace>
  <inkml:trace contextRef="#ctx0" brushRef="#br0" timeOffset="82968.31">7535 17209 0,'0'0'0,"-42"0"16,0 0-16,-1 21 0,22-21 15,-21 21-15,21-21 0,-22 21 0,22 0 16,-21-21-16,-1 21 0,1 1 16,0-22-16,-1 21 0,22 0 0,-21-21 15,21 0-15,42-21 32,0 0-32,0 21 15,22-43-15,-1 22 0,0 0 0,1 0 16,-22-22-16,21 1 0,0 0 15,1-1-15,-22 1 0,0 0 0,0-22 16,0 1-16,-21 20 16,0-20-16,0 21 0,0-22 0,0 22 15,0 21-15,-21-22 0,0 22 16,0 0-16,0 0 0,0 21 0,-1 0 16,1 0-16,0 0 0,0 21 15,0 0-15,0 21 0,-1 1 0,1 20 16,0 1-16,0 20 0,0 1 15,0 0-15,21-1 0,-22 1 0,22 0 16,-21-1-16,0 1 0,21 0 16,0 21-16,0-22 0,0 1 0,0 0 15,0-1-15,0 22 16,0-21-16,0-1 0,0 22 0,0-21 16,0 0-16,0-1 0,0 1 15,21-22-15,-21 1 0,21-1 0,1-20 16,-1-22-16,0 21 0,21-42 15,-21 0-15,1 0 0,20 0 16,-21 0-16,21-21 0,1-21 0,-1-1 16,-21 1-16,22 0 0,-1-22 15,-21 1-15,0-1 0,0-20 0,1 20 16,-22-21-16,0 1 0,0 20 16,-22-20-16,1 20 0,-21-21 0,0 22 15,-1-1-15,-20 1 16,20-1-16,-20 22 0,-1 0 0,1-1 15,21 22-15,-22 0 0,22 0 16,-1 21-16,1 0 0,21-21 0,0 21 16,0 0-16,42-21 15,0 21 1,21-22-16,-21 22 0,22-21 0,-1 21 16,0-21-16,1 0 0,-1 21 15,0-21-15,1 0 0,20-1 0,-20-20 16,-1 21-16,0 0 0,1-22 15,-1 22-15,0 0 0,-21 0 0,1 0 16,-1 0-16,0-1 0,-21 44 31,0-1-15,0 0-16,0 21 16,0-21-16,0 1 0,0-1 0,0 0 15,0 0-15,0 0 0,0 0 16,0 1-16,0-1 15,0-42 17,21-1-32,0 22 0</inkml:trace>
  <inkml:trace contextRef="#ctx0" brushRef="#br0" timeOffset="83152.21">7726 16870 0,'0'-21'0,"0"42"0,0-63 0,0 20 15,-21 44 17,21-1-32,-22-21 0,22 21 0,0 0 15,0 0-15,0 0 16,0 1-16,22-1 16,-1-21-16,0 0 0,0 0 15,0 21-15,0-21 0</inkml:trace>
  <inkml:trace contextRef="#ctx0" brushRef="#br0" timeOffset="83512">8043 17251 0,'0'0'0,"21"21"0,-21 0 0,0 0 16,0 1-16,0-1 16,-21-21-1,0 0 1,0 0-16,21-21 0,-21-1 15,21 1-15,0 0 0,0 0 16,0 0-16,0 0 0,21-22 16,0 22-16,0-21 0,0 21 15,1-22-15,-1 22 0,21 0 0,-21 0 16,0 0-16,1 21 0,-1 0 0,21 0 16,-21 0-16,0 21 0,1 0 15,-22 0-15,21 21 0,0-20 0,-21 20 16,0-21-16,0 0 0,0 22 15,0-22-15,0 0 0,0 0 0,0 0 16,0 0-16,0 1 0,0-1 16,0 0-16,21-21 31,0-21-15,0 0-16,1 21 0</inkml:trace>
  <inkml:trace contextRef="#ctx0" brushRef="#br0" timeOffset="84004.72">8996 17018 0,'0'0'0,"0"-21"0,0 0 15,0 0-15,0-1 0,0 1 0,-21 0 16,-1 0-16,1 0 0,0 21 16,0-21-16,0 21 0,0 0 0,-1 0 15,-20 0-15,21 0 0,0 21 16,0 0-16,-22 21 0,22-21 15,0 22-15,0-1 0,0 0 16,-1 1-16,22-1 0,-21-21 0,21 22 16,0-1-16,0-21 0,0 0 15,0 22-15,21-43 0,1 21 0,-1 0 16,0-21-16,21 0 0,-21 0 16,22 0-16,-1 0 0,-21 0 0,22 0 15,-1-21-15,0 0 0,1-1 16,-1 1-16,0 0 0,-21 0 0,22-21 15,-22 20-15,0-20 0,0 0 0,0-22 16,-21 22-16,0-22 0,0 1 16,22-1-16,-22 22 0,0-21 15,0 20-15,0 1 0,0 0 16,0 20-16,0 1 0,0 0 0,0 42 31,-22 0-31,1 22 0,21-1 0,0 0 16,0 22-16,-21-22 0,21 22 0,0-22 15,-21 22-15,21-22 0,0 0 16,0 1-16,0-1 0,0 0 0,21-21 16,0 1-16,0-1 0,1 0 15,20 0-15,-21 0 0,21-21 16,1 0-16,-22 0 0,21 0 16,1 0-16</inkml:trace>
  <inkml:trace contextRef="#ctx0" brushRef="#br0" timeOffset="84624.36">9673 16743 0,'0'0'0,"-21"0"0,21 21 31,21-21-15,0 0-16,0 0 0,22 0 15,-22 0-15,0 0 0,21-21 0,-20 21 16,20-21-16,0 0 0,-21-1 0,22 22 16,-22-21-16,0 0 0,0 0 15,-21 0-15,0 0 0,0-1 16,0 1-16,-21 21 0,0-21 15,0 21-15,-22 0 0,1 0 16,21 0-16,-21 0 0,-1 0 16,1 21-16,21-21 0,0 21 0,-22 1 15,22-1-15,21 0 0,0 0 0,0 0 16,0 0-16,0 1 0,0-1 16,0 0-16,21 0 0,-21 0 0,21-21 15,1 21-15,-1 1 0,21-22 16,-21 0-16,0 21 0,1-21 0,-1 0 15,0 0-15,0 0 0,0 21 16,0-21-16,-21 21 0,0 0 16,0 0-16,-21 1 15,0-1-15,0 0 0,-21 0 16,20 0-16,-20 0 0,21 22 16,-21-22-16,20 0 0,-20 0 0,21 22 15,0-22-15,0 0 0,-1 0 16,22 0-16,0 0 0,0 1 0,0-1 15,0 0-15,22 0 0,-1-21 16,21 0-16,-21 0 0,22 0 16,-1 0-16,0 0 0,1 0 0,-1 0 15,21-21-15,-20 0 0,-1 0 16,22-1-16,-22 1 0,0-21 0</inkml:trace>
  <inkml:trace contextRef="#ctx0" brushRef="#br0" timeOffset="84884.21">10541 16510 0,'0'-42'0,"0"-1"0,-106 657 0,212-1143 0,-106 402 16,0 85-16,-21 21 0,21-1 0,0 1 15,-21 21-15,-1 21 0,22 1 16,-21-1-16,21 21 0,0 0 16,0 1-16,0 20 0,-21 1 0,21-1 15,-21 1-15,21-1 0,-21-20 16,21 20-16,0 1 0,0-22 0,-21 21 15,21-20-15,0-1 0,0-21 16,0 22-16,0-22 0,0 0 16,0 0-16,21 0 0,0-21 15,0 0-15,0 0 0,0 0 16,1 0-16,-1 0 0,0-21 16,0 21-16,21-21 0</inkml:trace>
  <inkml:trace contextRef="#ctx0" brushRef="#br0" timeOffset="86721.13">10710 17082 0,'21'0'63,"1"0"-63,-1 0 0,0-22 15,0 22-15,0-21 0,0 21 0,1-21 16,20 0-16,-21 0 0,0 21 15,-21-21-15,0-1 0,21 1 0,-21 0 16,0 0-16,-21 21 16,0 0-16,0 0 15,-21 21-15,20 0 0,1-21 16,0 21-16,-21 22 0,21-22 0,-1 0 16,1 0-16,0 22 0,21-22 15,0 0-15,0 0 0,0 0 0,0 0 16,0 1-16,0-1 0,21-21 15,0 21-15,1-21 0,20 0 16,-21 0-16,21 0 0,1 0 0,-1 0 16,0 0-16,1 0 0,-1 0 15,0-21-15,1 0 0,-22-1 0,21 1 16,-21 0-16,1-21 0,20-1 16,-21 22-16,-21-21 0,21 0 0,0-1 15,-21 22-15,0 0 0,0 0 16,0 0-16,0-1 0,0 44 15,0-1 1,0 0-16,0 0 0,0 0 0,-21 0 16,21 22-16,0-22 0,0 0 15,0 0-15,0 22 0,0-22 16,0 0-16,0 0 0,0 0 0,0 0 16,0 1-16,0-1 15,0-42 16,0-1-15,0 1-16,0 0 0,21 0 16,1 0-16,-22-22 0,21 22 0,0-21 15,-21 0-15,21 20 0,0-20 16,0 21-16,1 0 0,-1 0 16,0-1-16,0 22 0,0 0 0,0 0 15,22 0-15,-22 0 0,0 22 16,-21-1-16,0 0 0,21 0 0,-21 21 15,0-20-15,0 20 0,0-21 16,0 0-16,0 22 0,0-22 0,21 0 16,-21 0-16,0 0 0,0 0 15,0 1-15,22-22 0,-1 0 16,0 0 0,0 0-16,0 0 0,0 0 0,1-22 15,-1 1-15,0 0 0,0 0 16,21 0-16,-20 0 0,-1-22 0,21 1 15,-21 0-15,22-1 0,-22 1 16,0 0-16,0-1 0,0 22 16,0-21-16,1 21 0,-1-1 0,-21 1 15,0 42 1,0 1 0,0-1-16,0 21 0,-21-21 15,21 22-15,-22-22 0,22 21 0,0 0 16,0-20-16,0 20 0,0 0 15,22-21-15,-1 1 0,0 20 16,0-21-16,0 0 0,22-21 0,-1 21 0,-21 1 16,21-22-16,1 0 15,-22 0-15,21 0 0,1 0 0,-22 0 16,21 0-16,-21-22 0,0 1 16,1 21-16,-1-42 0,0 21 0,0 0 15,0-22-15,0 1 0,-21 0 16,22-1-16,-22 1 0,0 0 0,0-1 15,0 22-15,0 0 0,0-21 16,0 20-16,-22 22 0,1 0 16,0 22-16,0-1 0,0 0 15,21 0-15,0 21 16,-21-20-16,21 20 0,0-21 0,0 0 16,0 22-16,0-22 0,0 0 15,0 21-15,21-21 0,0 1 0,0-1 16,0 0-16,22-21 15,-22 0-15,0 0 0,0 0 0,21 0 16,-20 0-16,-1 0 0,21 0 16,-21 0-16,0-21 0,1 0 0,-1-1 15,0 1-15,0-21 0,0 21 0,0-22 16,1 22-16,-22-21 0,0 21 16,21-22-16,-21 22 0,0 0 0,21 21 15,-21 21 1,0 0-1,-21 1-15,21-1 0,-21 0 16,21 0-16,-22 0 0,22 0 0,0 1 16,0-1-16,0 0 0,0 0 15,0 0-15,22-21 32,-1 0-32,0-21 0,0 21 15,-21-21-15,21 0 0,0 0 0,1-1 16,-1 1-16,0 0 15,0 0-15,0 0 0,0 0 0,1 21 16,-1 0-16,0 0 0,-21 21 16,0 0-1,0 0-15,0 0 0,0 0 16,0 1-16,0-1 0,0 21 0,0-21 16,0 0-16,21 1 0,0-1 15,0-21-15,1 21 0,20 0 0,-21-21 16,0 0-16,0 0 0,22 0 15,-22 0-15,0 0 0,0 0 0,0 0 16,1-21-16,-1 0 0,0 0 0,0-1 16,-21-20-16,21 21 15,0-21-15,1-22 0,-1 22 0,-21-22 16,21 1-16,0 20 0,0-20 16,-21-1-16,21 1 0,-21-1 0,22 22 15,-22-21-15,0 20 0,0 1 16,0 21-16,0 0 0,0-1 0,-22 22 15,1 0-15,21 22 16,-42 20-16,21-21 0,0 21 16,-1 1-16,1-1 0,21 0 0,0 22 15,-21-22-15,21 22 0,0-22 16,0 22-16,0-22 0,0 21 0,0-20 16,0 20-16,21-42 0,-21 22 15,21-1-15,1-21 0,-1 22 0,0-22 16,0-21-16,0 21 0,0-21 15,1 0-15,-1 0 0,0 0 16,0 0-16,0-21 0,0 21 0,1-21 16,-1-1-16,0 1 0,-21-21 15</inkml:trace>
  <inkml:trace contextRef="#ctx0" brushRef="#br0" timeOffset="86928.02">13843 16510 0,'0'0'0,"-21"0"0,21 21 16,21-21-1,0 0 1,0 0-16,22 0 0,-22 0 0,21 0 16,0 0-16,22 0 0,-22-21 0,22 21 15,-1-21-15,1 21 0,-1-21 16,1 0-16,-22 21 0,22-22 0,-1 1 15,-21 0-15</inkml:trace>
  <inkml:trace contextRef="#ctx0" brushRef="#br0" timeOffset="87460.22">15684 15854 0,'-21'-21'0,"42"42"0,-63-42 15,21 0-15,0 21 0,-22 0 16,22 0-16,-21 0 0,0 21 0,-1 21 15,1-21-15,0 43 0,-1-1 16,-20 1-16,20 20 0,-20-20 0,21 21 16,-1-1-16,-20 1 0,20 0 15,1-1-15,21 1 0,-21 0 16,20-1-16,1-20 0,0-1 0,21 1 16,0-1-16,0 1 0,0-22 15,21 0-15,0 1 0,22-22 0,-22 0 16,21 0-16,1 0 0,20-21 15,-21 0-15,22 0 0,-1 0 0,1-21 16,-1 0-16,1 0 0,-1 0 16,-20 0-16</inkml:trace>
  <inkml:trace contextRef="#ctx0" brushRef="#br0" timeOffset="87708.08">15875 16404 0,'0'0'0,"0"-21"0,0-21 0,-21 21 15,0-1-15,-1 22 16,1 0-16,0 22 0,0-1 16,0 21-16,0-21 0,-1 22 15,22-1-15,-21 0 0,21 1 0,-21 20 16,21-21-16,-21 1 0,21 20 16,-21-20-16,21-1 0,-21-21 0,21 21 15,0-20-15,0-1 0,0 0 0,0 0 16,21-21-1,0 0-15,0 0 0,0 0 16,0-21-16,-21 0 0,22 0 16,-22-1-16</inkml:trace>
  <inkml:trace contextRef="#ctx0" brushRef="#br0" timeOffset="88187.81">15684 16552 0,'0'0'0,"0"-21"0,0-21 0,0 21 15,0 0-15,0-22 0,0 22 16,22 0-16,-1 0 0,0 0 0,0 21 15,21-22-15,-20 22 0,20 0 16,-21 0-16,21 0 0,1 0 0,-22 22 16,21-22-16,1 21 0,-22 0 15,0 21-15,0-21 0,-21 1 16,0-1-16,0 21 0,0-21 0,-21 0 16,-21 1-16,20-1 0,-20 0 15,21 0-15,-21 0 0,-1-21 0,1 21 16,21-21-16,-22 0 0,22 0 15,0 0-15,0 0 0,0 0 0,21-21 16,0 0-16,0 0 16,21 21-16,0 0 15,0-21-15,22 21 0,-22 0 0,21 0 16,-21 0-16,22 0 16,-1 0-16,0 21 0,1 0 0,-1 0 15,0 0-15,1 1 0,-1-1 16,0 0-16,-21 0 0,-21 0 0,0 22 15,0-22-15,0 0 0,-21 0 0,0 0 16,-21 0-16,21 1 0,-22-1 16,-20 0-16,20 0 0,1-21 0,0 21 15,-1-21-15,1 0 0,0 0 16,-1 0-16,22 0 0,0 0 0,-21 0 16,21 0-16,21-21 15,0 0-15,0 0 16,21 0-16,0-1 0,0 1 15,0 0-15,22 0 0,-1 0 16</inkml:trace>
  <inkml:trace contextRef="#ctx0" brushRef="#br0" timeOffset="88783.98">16573 16552 0,'0'0'0,"0"22"15,0-1 1,-21 0-16,0-21 0,21 21 15,-21 0-15,0 22 0,21-22 16,-21 0-16,21 0 0,0 0 16,0 0-16,0 22 0,0-22 15,21 0-15,0 0 0,0-21 16,21 0-16,-20 0 0,20 0 16,0 0-16,1 0 0,-1 0 0,-21 0 15,21-21-15,1 0 0,-22 0 0,0-22 16,21 22-16,-20-21 0,-22 21 15,21-22-15,0 22 0,-21-21 0,0 21 16,0-22-16,0 22 0,0 0 16,0 0-16,0 0 0,0 0 15,0 42 1,0 0 0,0 0-16,0 0 0,0 0 0,0 22 15,0-1-15,0 0 0,-21 22 16,21-22-16,-21 22 0,21-1 0,-22-20 15,22 20-15,0 1 0,-21-1 16,0 1-16,21-1 0,0 1 0,0-1 16,-21 22-16,21-22 0,0 22 0,0 0 15,0-22-15,0 22 0,0-1 16,0-20-16,0 21 0,0-1 16,0-20-16,0 20 0,-21-20 0,21-1 15,0-20-15,-21-1 0,21 0 16,-22-20-16,1-1 0,0 0 15,0-21-15,-21 0 0,20 0 0,-20 0 16,0-21-16,-22 0 0,22-22 16,-22 1-16,1 0 0,-1-1 0,1 1 15,-1-22-15,1 22 0,-1-21 16,22 20-16,21 1 0,0 0 0,21-22 16,0 22-16,0-22 0,0 1 15,21-1-15,0 1 0,21-22 0,22 22 16</inkml:trace>
  <inkml:trace contextRef="#ctx0" brushRef="#br0" timeOffset="89311.67">17632 16404 0,'0'21'15,"-21"1"-15,-1-1 16,22 0-16,-21-21 0,0 21 0,21 0 16,0 0-16,0 1 15,-21-1-15,0 0 0,21 0 16,21-21 15,0 0-31,0 0 16,0 0-16,1-21 0,-1 21 15,-21-21-15,21 0 0,0 21 0,-21-22 16,0 1-16,0 0 0,0 0 16,-21 21 15,21 21-15,-21-21-16,21 21 0,0 0 0,0 1 15,0-1 1,21-21 15,0 0-31,0 0 16,-21-21-16,21 21 0,-21-22 15,0 1-15,0 0 0,0 0 16,0 0-16,-21 21 16,21-21-16,-21 21 0,21 21 46,21-21-30</inkml:trace>
  <inkml:trace contextRef="#ctx0" brushRef="#br0" timeOffset="89584.52">18330 16320 0,'0'0'0,"0"21"16,0 0-16,0 0 15,0 0-15,-21 0 0,0 1 16,0-1-16,21 21 0,-21-21 16,-1 0-16,22 1 0,-21 20 0,21-21 15,0 0-15,-21 0 0,21 1 16,0-1-16,0 0 0,21-21 31,0-21-15,1 0-16</inkml:trace>
  <inkml:trace contextRef="#ctx0" brushRef="#br0" timeOffset="89880.35">18351 16087 0,'0'0'0,"0"-21"0,0-1 15,0 1-15,-21 21 0,0 0 0,0 0 16,0 0-16,0 0 16,21 21-16,0 1 15,21-22 1,0 0 0,0 0-16,0 0 0,0-22 0,-21 1 15,22 21-15,-22-21 0,0 0 16,0 0-16,0 0 15,-22 21-15,1 0 0,0 0 16,0 0-16,0 21 16,0 0-16,21 0 0,0 0 15,0 22-15,0-22 0,0 21 16,0-21-16,0 0 0,21 1 0,0-1 16,21 21-16</inkml:trace>
  <inkml:trace contextRef="#ctx0" brushRef="#br0" timeOffset="90436.54">19262 16362 0,'0'0'0,"0"-21"16,0 0-16,0-1 16,0 1-16,0 0 0,-22 21 15,1-21-15,0 0 0,0 21 0,0 0 16,0 0-16,-22 0 0,22 0 15,0 21-15,0 0 0,-22 0 0,22 0 16,0 22-16,0-22 0,0 21 16,0-21-16,-1 22 0,1-1 0,21-21 15,-21 22-15,21-1 0,0-21 0,0 21 16,0-20-16,0-1 0,21 21 16,0-42-16,-21 21 0,22 0 0,-1-21 15,0 0-15,0 0 0,0 0 16,0 0-16,22 0 0,-22-21 0,0 0 15,0 0-15,22-21 16,-22 20-16,0-20 0,21 0 0,-21-1 16,1-20-16,20 21 0,-21-22 0,0 1 15,0-22-15,1 21 0,-1 1 16,0-22-16,0 22 0,-21-1 0,21 1 16,-21 20-16,21 1 0,-21 0 15,0 21-15,0-1 0,-21 22 16,0 22-16,0-1 0,0 0 15,0 21-15,21 1 0,-22 20 16,1 1-16,0-22 0,0 21 0,21 1 16,0-1-16,0 1 0,0-1 15,0-20-15,0-1 0,0 0 16,21 1-16,0-1 0,0 0 0,1-20 16,-1 20-16,21-21 0,0 0 15,-20-21-15,20 21 0,0-21 0,22 0 16,-22 0-16,0 0 0,1-21 15,-1 0-15,0 0 0,1 0 0</inkml:trace>
  <inkml:trace contextRef="#ctx0" brushRef="#br0" timeOffset="90701.39">20489 15833 0,'0'0'0,"0"-43"0,0 22 15,0-21-15,0 21 0,0 0 0,-21 21 16,0 0-16,0 0 15,0 0-15,-1 21 0,1 0 16,0 21-16,0 1 0,0-1 0,0 21 16,-1 1-16,1-1 0,0 1 15,0-1-15,21 1 0,0-1 0,-21 1 16,21-1-16,0-20 0,0 20 0,0-20 16,0-1-16,0 0 0,21 1 15,0-1-15,0-21 0,22 0 16,-22 0-16,21 1 0,-21-22 15,22 0-15,-1 0 0,0 0 0,22 0 16,-22-22-16,0 1 0,1 0 0</inkml:trace>
  <inkml:trace contextRef="#ctx0" brushRef="#br0" timeOffset="90960.24">20891 15875 0,'0'0'0,"-21"0"0,0 0 15,21 21-15,0 0 16,0 1-16,-21-1 0,21 0 16,0 0-16,0 0 0,0 0 15,0 1-15,0-1 16,21-21-1,0 0-15,0-21 16,1-1-16,-1 1 16</inkml:trace>
  <inkml:trace contextRef="#ctx0" brushRef="#br0" timeOffset="91112.15">21082 15812 0,'-64'63'15,"128"-126"-15,-64 84 0,0 0 16,0 0-16,-21 21 15,0-20-15,-1-1 0,22 0 0,-21 0 16,21 0-16,0 0 0,-21 1 16,21-1-16,-21 0 0,0-21 15,21 21-15,-21-21 16</inkml:trace>
  <inkml:trace contextRef="#ctx0" brushRef="#br0" timeOffset="91799.76">21907 16383 0,'0'0'0,"-21"21"0,0-21 15,21 21-15,-21-21 0,42 0 32,0-21-32,0 21 0,-21-21 15,22 21-15,-1-21 0,-21 0 0,0 0 16,0-22-16,0 22 0,0 0 15,0-21-15,0-1 0,-21 22 0,-1-21 16,1 21-16,0-1 0,-21 22 0,21 0 16,-1 0-16,-20 0 0,0 22 15,21-1-15,-22 21 0,22-21 0,-21 22 16,-1-1-16,22 0 16,0 1-16,-21-1 0,21 0 0,-1 1 15,22-22-15,0 21 0,0 0 0,0-20 16,0-1-16,0 21 0,0-21 15,0 0-15,0 1 0,22-22 0,-1 21 16,0-21-16,0 0 0,0 0 16,22 0-16,-22 0 0,0-21 0,0-1 15,21 1-15,-20 0 0,-1 0 16,21-21-16,-21 20 0,0-20 0,22 0 16,-22 21-16,0-22 0,0 1 15,0 0-15,1-1 0,-1 22 16,0 0-16,-21 42 15,0 0 1,0 0-16,0 1 0,0 20 0,-21 0 16,0-21-16,21 22 0,-22-22 15,22 21-15,0-21 0,0 1 0,0-1 16,0 0-16,0 0 0,22 0 0,-1 0 16,21 1-16,-21-22 0,0 0 15,22 0-15,-22 0 0,21 0 0,1 0 16,-22-22-16,21 1 0,0 0 15</inkml:trace>
  <inkml:trace contextRef="#ctx0" brushRef="#br0" timeOffset="92280.48">22712 15917 0,'0'0'0,"0"-42"0,0 0 16,21 21-16,-21-1 0,0 1 15,0 42 1,-21 1-16,0 20 0,21-21 15,-22 43-15,1-22 0,0 0 16,0 22-16,0-1 0,0-20 0,21 20 16,-22-21-16,22 1 0,-21-1 15,21 0-15,0 1 0,0-22 0,-21 21 16,21-21-16,0 1 0,0-1 16,0 0-16,-21-21 0,21 21 15,0-42 16,0 0-31,0 0 0,0-1 16,21 1-16,0-21 0,22 21 0,-22 0 16,21-1-16,-21-20 0,22 21 15,20 0-15,-21 0 0,1 21 0,20 0 16,-20 0-16,-1 0 0,0 0 16,1 0-16,-1 21 0,-21-21 0,0 21 15,0 0-15,-21 0 16,0 0-16,0 22 0,0-22 0,0 0 15,-21-21-15,0 21 0,0 0 0,-21 1 16,-1-22-16,1 21 0,-22-21 16,22 21-16,-21-21 0,20 0 0,-20 0 15,20 0-15,22 21 0,-21-21 16,21 0-16,0 0 0,21-21 16,21 0-1,21 21-15,-21-21 0</inkml:trace>
  <inkml:trace contextRef="#ctx0" brushRef="#br0" timeOffset="92572.31">23643 16044 0,'0'0'0,"0"-21"0,0 0 0,0 0 15,0 0-15,-21 21 16,0 21-1,0 0-15,-1 21 0,-20-20 16,21 20-16,0 0 0,0 1 0,-1 20 16,1-21-16,0-20 0,21 20 0,-21 0 15,21 1-15,0-22 16,0 0-16,0 0 0,0 0 0,21 0 16,0 1-16,0-22 0,22 0 15,-22 21-15,21-21 0,1 0 0,-1 0 16,0 0-16,1 0 0,-1-21 0,0-1 15,1 22-15,-1-21 0,0 0 16,-21 0-16,22-21 0</inkml:trace>
  <inkml:trace contextRef="#ctx0" brushRef="#br0" timeOffset="92852.15">24257 15685 0,'-21'0'47,"21"21"-47,0 0 0,0 0 16,0 0-16,0 0 15,0 1 1,0-44 31,21 1-47,0 0 15</inkml:trace>
  <inkml:trace contextRef="#ctx0" brushRef="#br0" timeOffset="93012.06">24342 15685 0,'0'0'16,"0"21"-1,0 0-15,0 0 16,0 0-16,0 0 0,0 1 0,-22-1 16,22 0-16,-21 0 0,0 0 15,0 0-15,21 1 0,-21-1 0,21 0 16,-21-21-16,21 21 0</inkml:trace>
  <inkml:trace contextRef="#ctx0" brushRef="#br0" timeOffset="93639.76">24723 15304 0,'0'-22'0,"0"1"16,21 21-16,0 0 15,-21 21-15,21 1 16,0-1-16,-21 0 0,0 0 16,21 21-16,1-20 0,-22 20 0,21 0 15,-21 1-15,0-1 0,0 0 16,0 1-16,0 20 0,0-21 16,0 22-16,0-1 0,0 1 15,0-1-15,0 1 0,0-1 0,0-20 16,0 20-16,-21-20 0,-1-1 0,22 0 15,-21 1-15,0-22 0,0 21 16,-21-21-16,20 0 0,1 1 0,0-1 16,0-21-16,0 21 0,0-21 15,-1 0-15,1 0 0,0 0 0,0 0 16,21-21 0,0 0-16,0-1 15</inkml:trace>
  <inkml:trace contextRef="#ctx0" brushRef="#br0" timeOffset="94023.54">25188 15261 0,'0'0'0,"0"-42"0,0 21 0,0 0 16,0-1-16,0 1 0,21 21 15,-21-21-15,22 21 0,20 0 0,-21 0 16,21 0-16,-20 21 0,20 0 16,0 1-16,22 20 0,-22-21 15,0 21-15,22-20 0,-22 20 0,1 0 16,-1 1-16,0-1 0,1 21 16,-22-20-16,0-1 0,-21 0 0,0 22 15,0-1-15,-21 1 0,-22-1 16,22 1-16,-21-1 0,0 1 0,-1-22 15,1 22-15,-22-1 0,22-20 16,0-1-16,-22 0 0,22-21 0,0 22 16,-1-22-16,1 0 0,0 0 0,20 0 15,-20 1-15,21-22 16,21 21-16,-21-21 0,42 0 31,-21-21-31</inkml:trace>
  <inkml:trace contextRef="#ctx0" brushRef="#br0" timeOffset="94496.28">25971 16066 0,'0'0'0,"-21"21"0,21 0 15,0 0-15,21-21 32,1 0-32,-1 0 0,0-21 15,0 21-15,0-21 0,0 21 16,-21-21-16,22-1 0,-1 1 0,-21 0 16,0 0-16,0 0 0,-21 21 31,-1 0-31,1 21 15,0 0-15,0 0 0,0 0 16,21 1-16,0-1 0,-21 0 0,21 0 16,-22-21-16,22 21 0,22-21 31,-1 0-31</inkml:trace>
  <inkml:trace contextRef="#ctx0" brushRef="#br0" timeOffset="95616.05">27199 15706 0,'21'0'0,"-42"0"0,42-21 0,-21-1 15,21 1 1,-21 0-16,22 0 0,-22 0 16,0 0-16,0-1 0,0 1 15,-22 21 16,1 21-31,21 1 0,-21-1 16,0 21-16,21 0 0,-21 1 0,0-1 16,21 0-16,-22 1 0,22 20 0,-21-20 15,0-1-15,0 21 0,21-20 16,-21-1-16,21 0 0,-21 1 0,21-22 16,0 21-16,0-21 0,21 1 15,0-1-15,0 0 0,21-21 16,1 0-16,-1 0 0,0 0 0,22 0 15,-22 0-15,22 0 0,-22-21 16,22 0-16,-22-1 0,0 1 0,22-21 16,-22 0-16,0-1 0,1-20 15,-1 20-15,0-20 0,1-1 0,-22 1 16,21-1-16,-21 1 0,1-1 16,-1 1-16,0-1 0,0 1 0,-21 21 15,0-22-15,0 22 0,0-1 16,0 22-16,0 0 0,-21 21 15,0 42-15,-22 1 16,22-1-16,0 0 16,0 1-16,0-1 0,0 22 0,-1-22 15,1 21-15,21-20 0,0 20 16,0-20-16,0-1 0,0 0 0,0 22 16,0-43-16,0 21 0,0 1 15,21-22-15,1 0 0,-1 0 0,0 0 16,0 0-16,21-21 0,-20 0 0,20 0 15,-21 0-15,21 0 0,1-21 16,-22 21-16,21-21 0,-21-21 0,22 21 16,-22-1-16,0-20 0,0 0 15,0 21-15,1-1 0,-1-20 16,-21 21-16,0 42 16,0 21-1,-21-20-15,21-1 0,0 21 16,-22-21-16,22 22 0,-21-22 15,21 0-15,-21 21 0,21-21 0,0 1 16,0-1-16,0 0 16,21-21-16,0 0 15,1 0-15,-1 0 0,0-21 16</inkml:trace>
  <inkml:trace contextRef="#ctx0" brushRef="#br0" timeOffset="95791.95">28617 15706 0,'0'-21'0,"0"42"0,0-64 0,0 22 0,0 0 16,-21 21-1,0 0-15,0 0 0,0 0 16,-1 0-16,22 21 16,0 0-1,0 1 1,22-22-16</inkml:trace>
  <inkml:trace contextRef="#ctx0" brushRef="#br0" timeOffset="96527.52">28998 15663 0,'0'0'0,"-21"0"31,0 0-31,0 0 0,0 22 0,-1-1 16,22 0-16,-21 0 0,0 21 15,0-20-15,21 20 0,-21-21 0,21 21 16,0 1-16,0-1 0,0-21 16,0 22-16,0-22 0,0 21 15,21-21-15,0 0 0,0 1 0,22-22 0,-22 21 16,21-21-16,0 0 0,1 0 16,20 0-16,-20 0 0,-1 0 15,0-21-15,1 21 0,-22-43 16,21 22-16,-21 0 0,22-21 0,-22-1 15,0 1-15,0 0 0,-21-22 16,21 22-16,0-22 0,-21 22 0,0-22 16,0 1-16,0-1 0,22 1 15,-22 21-15,0-1 0,0 1 0,0 21 16,0 0-16,0 42 16,0 0-16,0 0 0,0 21 15,0 1-15,0-1 0,0 0 0,0 1 16,0-1-16,0 0 0,0 1 15,0-22-15,0 21 0,-22 1 16,22-1-16,0 0 0,0-21 16,-21 22-16,21-22 0,0 0 0,-21 0 15,21 0-15,0 1 16,0-44 0,0 1-1,21 0-15,-21 0 0,21 0 0,22-22 16,-22 22-16,0 0 0,21-21 15,-20 21-15,-1-1 0,21 1 16,-21 0-16,0 21 0,1-21 0,-1 21 16,-21-21-16,-21 21 31,-1 0-15,1 21-16,0-21 0,0 21 0,0-21 15,-22 21-15,22-21 0,0 21 0,21 1 16,-21-1-16,21 0 15,0 0-15,0 0 0,0 0 0,0 22 16,0-22-16,0 0 0,21 0 16,0 0-16,0 1 0,1-1 0,-1 0 15,21 0-15,-21 0 16,22-21-16,-1 21 0,0-21 0,-21 22 16,22-22-16,-1 0 0,-21 0 15,22 0-15,-22-22 0,21 22 0</inkml:trace>
  <inkml:trace contextRef="#ctx0" brushRef="#br0" timeOffset="96780.38">30670 15706 0,'22'-43'0,"-44"86"0,44-128 0,-22 64 0,0-21 16,0 20-16,-22 22 31,1 22-31,21-1 0,-21 21 16,0-21-16,0 22 0,0-1 15,-22 0-15,22 1 0,0-1 0,21 21 16,0-20-16,0-1 0,0 0 16,0 1-16,0-1 0,0 0 0,21-20 15,0-1-15,0 21 0,1-21 16,20-21-16,-21 21 0,21-21 0,-20 0 16,20 0-16,0 0 0,-21 0 15,22-21-15,-1 21 0,-21-21 0</inkml:trace>
  <inkml:trace contextRef="#ctx0" brushRef="#br0" timeOffset="97062.22">31348 15536 0,'0'0'0,"0"-21"0,0 0 0,0 0 0,21 21 16,-21-21-16,21 21 0,0 0 15,0 0-15,1 0 0,-1 21 16,0 0-16,21-21 0,-21 42 15,1-20-15,20 20 0,-21 0 0,21 1 16,-20-1-16,-1 0 0,0 22 16,-21-22-16,0 22 0,0-22 15,0 21-15,0-20 0,0-1 0,-21 0 16,0-20-16,-22 20 0,22-21 16,0 0-16,-21 0 0,20 1 15,-20-22-15,21 0 0,0 21 16,0-21-16,-1 0 0,22-21 15</inkml:trace>
  <inkml:trace contextRef="#ctx0" brushRef="#br0" timeOffset="97352.05">32470 15579 0,'0'0'16,"0"-21"-16,-22 21 0,1 0 16,0 0-1,21 21 1,-21-21-16,0 0 15,21 21-15,-21-21 16,21 21-16,-22 0 16,1-21-16,0 21 0,0-21 15,0 22-15</inkml:trace>
  <inkml:trace contextRef="#ctx0" brushRef="#br0" timeOffset="97579.92">32427 16256 0,'0'0'16,"0"21"-16,0 0 0,0 1 0,0-1 0,0 21 15,0-21-15,-21 22 0,0-22 16,0 21-16,0 0 0,-1-20 16,1 20-16,-21 0 0,21 1 15,-22-22-15,1 21 0,0-21 16,21 22-16,-22-22 0,1 0 0,0 0 15,-1 0-15,-20 0 0,20-21 16,-20 22-16,-22-22 0,1 0 0,-1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8T03:16:42.3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1439 508 0,'0'-21'31,"0"0"-31,-21 21 0,0-21 16,0 21-16,0 0 15,-1 0-15,1 0 0,0-22 16,0 22-16,0 0 0,0 0 16,42 0 30,21 0-46,0 0 0,1 0 16,-1 0-16,22 0 0,-1 0 0,22 0 16,-22 0-16,22 0 0,0 0 15,-1 0-15,1 0 0,21-21 16,0 0-16,-22 21 0,22-21 16,-21 21-16,-1-21 0,-20 21 15,-1 0-15,1 0 0,-22-21 0,-21 21 16,22 0-16,-22 0 15,-42 0 1,0 0 0,-1 0-16,1 0 0,0 0 0,-21 0 15,-1 21-15,22-21 0,-21 21 16</inkml:trace>
  <inkml:trace contextRef="#ctx0" brushRef="#br0" timeOffset="368.33">2095 529 0,'-42'-21'31,"21"21"-31,0 0 16,21 21 15,0 22-31,0-22 0,0 21 16,0 0-16,0 22 0,-21-22 15,21 43-15,0-22 0,-22 1 0,22 21 16,-21-22-16,21 1 0,0-1 16,-21 1-16,21-1 0,-21-21 0,21 22 15,0-22-15,0 1 0,0-1 16,0-21-16,0 21 0,0-20 15,0-1-15,0 0 0,0-42 32,0 0-32,0-1 0,0-20 15,0 0-15,0 21 0</inkml:trace>
  <inkml:trace contextRef="#ctx0" brushRef="#br0" timeOffset="1020.04">3006 1228 0,'0'0'0,"21"0"0,0 0 31,0 0-31,-21-21 16,0-1-16,0 1 15,0 0-15,0 0 0,0 0 16,0-22-16,-21 22 0,0 0 0,0-21 16,21 21-16,-22-1 0,-20 1 15,21 21-15,0-21 0,0 21 0,-1 0 16,-20 0-16,21 0 0,-21 21 16,-1 0-16,1 1 0,0 20 0,-1-21 15,1 21-15,0 1 0,-1-1 16,1 0-16,0 1 0,20 20 0,-20-20 15,21-22-15,0 21 16,0 0-16,21-20 0,0 20 0,0-21 16,0 0-16,0 0 0,0 1 15,0-1-15,21 0 0,0-21 0,0 0 16,21 0-16,-20 0 0,20 0 16,-21 0-16,21-21 0,1 0 0,-1 21 15,0-22-15,-20 1 0,20-21 16,0 21-16,1 0 0,-22-22 0,21 1 15,-21 21-15,0-22 0,1 1 16,-1 0-16,0-1 0,0 22 16,-21-21-16,21 21 0,-21 0 0,0-1 15,0 1-15,0 42 32,0 1-32,0-1 15,0 21-15,0-21 0,0 22 0,0-22 16,0 21-16,0-21 0,0 22 15,0-22-15,0 21 0,0-21 0,0 0 16,0 1-16,0 20 0,0-21 16,21 0-16,1 0 0,-1 1 15,21-22-15,-21 0 0,0 0 16,22 0-16,-22 0 0,21 0 0,1 0 16,-1 0-16</inkml:trace>
  <inkml:trace contextRef="#ctx0" brushRef="#br0" timeOffset="1883.6">4064 1228 0,'0'0'0,"21"-43"0,-21-62 31,0 83-31,0 1 0,0 0 0,-21 0 0,0 0 16,0 0-16,-1 21 0,1 0 15,0 0-15,0 0 0,-21 0 0,20 21 16,-20 0-16,21 21 0,-21-21 15,-1 22-15,22-1 0,-21 0 16,21-20-16,-1 20 0,-20 0 16,42 1-16,-21-22 0,21 21 0,-21-21 15,21 0-15,0 1 0,0-1 16,0 0-16,0 0 0,21-21 0,0 0 16,0 0-16,22 0 0,-22 0 0,21 0 15,-21 0-15,22 0 0,-1-21 16,0 0-16,1 0 0,-22-22 0,21 22 15,-21 0-15,22-21 0,-22 20 16,0-20-16,0 21 0,0-21 0,-21 20 16,0 1-16,21-21 0,-21 21 15,22 21-15,-22-21 0,0-1 0,0 44 47,0-1-47,0 0 0,0 0 16,0 21-16,0-20 0,0 20 0,-22 0 15,22 1-15,-21-1 0,0 21 16,21 1-16,0-1 0,0 1 0,0-1 16,0 1-16,0 21 0,0-22 15,0 22-15,0-22 0,0 22 0,0-22 16,0 22-16,21 0 0,-21-22 0,21 22 16,-21 0-16,0-1 15,22-20-15,-22 20 0,21-20 0,-21 21 16,0-22-16,0 1 0,0-1 0,0 1 15,0-1-15,0 1 0,0-22 16,0 0-16,0 1 0,0-1 0,-21-21 16,-1 21-16,22-20 0,-21-1 0,0-21 15,0 21-15,0-21 0,0 0 16,-1 0-16,-20 0 0,21-21 0,0 0 16,-22-1-16,1 1 0,0-21 0,-1 0 15,1-1-15,-21-20 0,20-1 16,1 1-16,0-1 0,-1-20 0,1 20 15,0-21-15,20-20 16,1 20-16,0 0 0,21-21 0,0 22 16,0-1-16,0 0 0,21 1 0,0-1 15,22 0-15,-22 1 0,21 20 16,22-20-16,-22 20 0,0 22 0,22-22 16,-1 22-16,-20 0 0,20-1 15,-20 22-15,-1-21 0,0 21 0,1-1 16,-1 22-16,-21-21 0,21 0 15,-20 21-15,-1 0 16,-21-21 0,0 0 15</inkml:trace>
  <inkml:trace contextRef="#ctx0" brushRef="#br0" timeOffset="2348.4">4932 1058 0,'0'0'0,"21"0"0,-21-63 32,0 42-17,-21 21 1,0 0-16,-1 0 0,1 0 15,0 0-15,0 21 0,-21 0 0,20-21 16,1 21-16,-21 0 0,21 1 16,0 20-16,-1-21 0,1 0 0,0 0 15,21 1-15,-21-22 0,21 21 16,0 0-16,0 0 0,0 0 16,21-21-16,0 21 0,0-21 15,1 0-15,-1 22 0,0-22 0,21 0 16,-21 21-16,1 0 0,-1-21 15,21 21-15,-21-21 0,0 21 16,1-21-16,-22 21 0,0 1 0,0-1 16,0 0-16,0 0 15,-22 0-15,1-21 0,0 21 16,-21-21-16,21 22 0,-22-22 16,1 0-16,21 21 0,-22-21 0,22 0 15,0 0-15,-21 0 0,21 0 16,-1 0-16,1 0 15,0 0-15,0 0 32,21-21-32</inkml:trace>
  <inkml:trace contextRef="#ctx0" brushRef="#br0" timeOffset="2931.37">1926 1947 0,'0'0'0,"-21"0"16,0 0-16,42 0 47,21 0-32,-21 0-15,1 0 0,20 0 0,0 0 16,1 0-16,20 22 0,22-22 16,-22 0-16,43 0 0,0 0 0,0 0 15,21 21-15,0-21 0,0 0 16,21 0-16,0 0 0,0 0 0,22 0 16,-22 0-16,21 21 0,0-21 15,1 0-15,-22 0 0,21 0 0,-21 0 16,-21 0-16,0 0 0,0 0 0,-42 0 15,21 0-15,-21 0 0,-22 0 16,-21 0-16,1 0 0,-1 0 0,-21 0 16,0 0-16,1 0 0,-22 21 62</inkml:trace>
  <inkml:trace contextRef="#ctx0" brushRef="#br0" timeOffset="3859.42">1820 3852 0,'0'0'0,"0"22"0,0-1 16,-21-21-16,21 21 0,0 0 16,0 0-16,21-21 31,0 0-15,1-21-1,-22 0-15,0 0 16,0 0-1,-22 21 1,22-22-16,-21 22 16,0 0-16,0 0 0,0 0 15,0 0-15,-1 22 16,22-1-16,-21 0 16,0 0-16,21 0 0,0 0 15,0 1-15,0-1 0,0 0 16,0 0-16,0 0 0,21 0 0,-21 1 15,21-1-15,1-21 0,-22 21 16,21-21-16,0 0 0,0 0 16,0 0-16,0 0 15</inkml:trace>
  <inkml:trace contextRef="#ctx0" brushRef="#br0" timeOffset="4203.58">2011 3916 0,'0'21'31,"0"0"1,21-21-17,0 0-15,-21-21 16,21 21-16,0-21 15,-21 0 1,0 0-16,-21 21 31,0 0-31,21 21 16,-21 0-16,0 0 0,0 0 16,21 0-16,0 1 0,-22 20 0,22-21 15,-21 21-15,21-20 0,0-1 16,0 21-16,0-21 0,0 0 15,0 1-15,21-22 0,1 21 0,-1-21 16</inkml:trace>
  <inkml:trace contextRef="#ctx0" brushRef="#br0" timeOffset="4608.64">3133 3916 0,'-22'0'16,"1"0"-16,0 21 0,0-21 15,21 21-15,-21 22 0,0-22 16,-1 21-16,1-21 0,0 22 0,0-1 16,0 0-16,0 1 0,-1 20 15,1-42-15,0 22 0,0-1 16,-21 0-16,20 1 0,22-22 0,-21 21 15,21-21-15,-21 0 0,21 1 16,0-1-16</inkml:trace>
  <inkml:trace contextRef="#ctx0" brushRef="#br0" timeOffset="4896.43">2815 4212 0,'0'0'15,"21"-42"-15,-21-85 16,21 106-16,-21 0 16,22-1-16,-22 1 0,21 21 0,-21-21 15,21 21-15,0-21 0,0 21 16,0 0-16,1 21 0,-1 0 16,-21 22-16,21-22 0,0 21 15,0 0-15,0 1 0,-21 20 0,0-20 16,0-1-16,0 21 0,0-20 0,0-1 15,0 0-15,0-20 0,0 20 16,0-21-16,0 21 0,0-20 0,0-1 16,-21 0-16,21 0 15,-21-21-15,0 0 16,0-21 0,0 0-16</inkml:trace>
  <inkml:trace contextRef="#ctx0" brushRef="#br0" timeOffset="5087.39">2625 4487 0,'0'0'0,"21"0"31,0 0-31,0-21 16,0 21-16,22 0 0,-1-21 0,-21 21 15,21-21-15,1 21 0,-1-21 16,0 0-16,1 21 0,-1-22 0,0 22 15,1-21-15,-1 0 0,0 21 16,1-21-16,-22 0 0,21 21 0</inkml:trace>
  <inkml:trace contextRef="#ctx0" brushRef="#br0" timeOffset="5507.46">3471 4212 0,'0'0'16,"0"21"0,0 1-16,0-1 15,0 0-15,0 0 0,0 0 0,0 0 16,-21 22-16,21-22 0,-21 0 15,21 0-15,0 0 0,0 1 0,0-1 16,-21 0-16,21 0 0,-21 0 16,21 0-16,-22-21 15,22 22-15,-21-44 32,21 1-17,0 0-15,0 0 0,0 0 16,0 0-16,0-22 0,0 22 0,21-21 15,1-1-15,-1 22 0,0-21 16,0 21-16,21-22 0,-20 22 0,20 0 16,0 21-16,1 0 0,-22 0 0,21 0 15,0 0-15,-20 0 16,20 21-16,-21 0 0,21 1 0,-20-1 16,-1 0-16,0 21 0,-21-21 15,0 22-15,0-22 0,0 0 0,0 21 16,0-20-16,0-1 0,-21 0 0,21 0 15,-21 0-15,-1 0 0,1 1 16,21-1-16,0-42 31,0-1-15,21 1-16,1 0 0</inkml:trace>
  <inkml:trace contextRef="#ctx0" brushRef="#br0" timeOffset="6151.38">4254 4170 0,'0'21'31,"0"0"-31,-21 0 0,21 1 16,-21-1-16,21 21 0,0-21 15,-21 0-15,21 22 0,-21-22 16,21 0-16,0 0 0,0 22 15,0-22-15,0 0 0,0 0 0,0 0 16,21-21-16,0 0 16,0 0-16,0 0 0,22 0 15,-22 0-15,0 0 0,21 0 0,-20-21 16,20 0-16,-21 0 0,0 0 16,22-1-16,-22-20 0,0 21 0,-21-21 15,21 20-15,-21-20 0,21 0 0,-21 21 16,0-1-16,0-20 0,0 21 15,0 0-15,0 0 0,0-1 16,0 44 0,0-1-1,0 0-15,0 0 0,0 21 16,-21-20-16,21 20 0,-21 0 16,21 1-16,0-1 0,-21 0 0,0 22 15,21-22-15,-22 22 0,22-1 16,-21 1-16,21 20 0,0-20 0,-21 20 15,21-20-15,-21 21 0,21-22 0,-21 22 16,21-22-16,0 22 0,0-22 16,0 22-16,-21-21 0,21-1 0,-22 1 15,22-1-15,-21 1 0,0-22 0,0 0 16,0 1-16,0-1 0,-1-21 16,1 21-16,0-20 0,-21-22 15,21 21-15,-22-21 0,22 0 0,-21 0 16,-1 0-16,1 0 0,0-21 15,-22-1-15,1 1 0,-1 0 0,1 0 16,-1-21-16,1-1 0,20 22 0,-20-21 16,21-1-16,20 1 0,1 0 15,0-1-15,21 22 0,0-21 0,0 0 16,0-1-16,21 1 0,-21 0 16,43-1-16,-22 1 0,21 0 0</inkml:trace>
  <inkml:trace contextRef="#ctx0" brushRef="#br0" timeOffset="6607.67">5143 3852 0,'0'0'0,"0"-21"0,0 0 15,0 42 17,0 0-32,-21 1 0,0-1 15,0 0-15,21 21 0,-21 1 0,0-1 16,21 0-16,-22 1 0,1-1 16,21 0-16,-21 1 0,0-1 15,21-21-15,0 21 0,-21 1 0,21-22 16,-21 0-16,21 0 0,0 0 15,0 1-15,0-1 0,0 0 0,0-42 47</inkml:trace>
  <inkml:trace contextRef="#ctx0" brushRef="#br0" timeOffset="7268.02">4699 4255 0,'0'0'16,"21"0"0,0 0-16,0 0 0,1 0 15,20 0-15,-21 0 0,21 0 16,1-22-16,-1 22 0,0-21 0,1 0 16,-1 21-16,0-21 0,1 0 15,-1 0-15,0-22 0,1 22 0,-1 0 16,-21-21-16,22 20 0,-22 1 0,0-21 15,0 21-15,-21 0 0,0-1 16,0 1-16,0 0 0,0 0 16,-21 21-16,0 0 15,0 0 1,-1 21-16,22 0 16,-21 0-16,21 22 0,-21-22 15,21 21-15,0-21 0,0 22 0,0-1 16,0 0-16,-21 1 0,21-1 15,0 0-15,0 1 0,-21-1 0,21-21 16,0 22-16,0-22 0,-21 0 16,21 21-16,0-21 0,0 1 15,0-1-15,0-42 47,0-1-47,0 1 0,0 0 0,0 0 16,0-21-16,21 20 0,-21-20 15,21 0-15,0 21 0,0-22 0,0 1 16,1 0-16,20 20 0,0-20 16,-21 21-16,22 0 0,-1 0 0,0 21 15,-20 0-15,20 0 0,0 0 0,-21 21 16,1 0-16,-1 0 0,0 0 16,0 22-16,-21-22 0,0 21 0,0 0 15,0-20-15,0 20 0,0 0 16,-21-21-16,0 1 0,0 20 0,-1-21 15,1 0-15,21 0 0,-21 1 16,21-1-16,-21-21 16,21-21 15,21-1-31,0 1 0,-21 0 16,21 0-16</inkml:trace>
  <inkml:trace contextRef="#ctx0" brushRef="#br0" timeOffset="7507.41">6138 4001 0,'0'21'16,"0"0"-16,0 0 0,0 0 16,0 0-16,0 1 0,0 20 0,-21-21 15,21 0-15,-21 22 0,21-22 16,-21 0-16,21 0 0,0 0 0,0 0 15,-21 1-15,21-1 16,0-42 15,0-1-31,0 1 0,0 0 16,0 0-16</inkml:trace>
  <inkml:trace contextRef="#ctx0" brushRef="#br0" timeOffset="7675.99">6117 3768 0,'0'0'0,"0"-21"16,0 42 31,0 0-32,21-21-15,0 21 16</inkml:trace>
  <inkml:trace contextRef="#ctx0" brushRef="#br0" timeOffset="8187.65">6562 4022 0,'0'21'0,"-22"-21"15,1 21-15,21 0 16,0 0-16,-21 1 16,21-1-16,-21 0 0,21 0 15,0 0-15,0 0 0,-21 1 0,0 20 16,-1-21-16,22 0 0,0 0 16,-21 1-16,0-1 0,21 0 15,0 0-15,0-42 47,0 0-47,0 0 0,0-1 16,0 1-16,0 0 0,21-21 0,-21 21 15,21-22-15,1 1 0,20 0 0,-21-1 16,21 1-16,-20 0 0,20 20 16,0 1-16,1 0 0,20 0 15,-21 21-15,1 0 0,-1 0 0,-21 0 16,22 21-16,-22 0 0,0 0 15,0 1-15,0 20 0,-21-21 0,0 21 16,0-20-16,0 20 0,0 0 16,0-21-16,0 22 0,-21-22 0,0 21 15,0-21-15,0 1 0,-1-1 0,1 0 16,0 0-16,21 0 16,-21-21-16,42 0 31,0 0-31,0-21 15,1 21-15</inkml:trace>
  <inkml:trace contextRef="#ctx0" brushRef="#br0" timeOffset="9012.04">7662 4064 0,'0'0'16,"0"-21"-16,-21 21 15,0 0-15,21-21 0,-21 21 0,0 0 16,-1 0-16,1 0 0,0 0 0,0 0 16,0 0-16,0 21 0,-1-21 15,1 21-15,0 0 0,-21 22 16,21-22-16,-1 0 0,1 0 0,0 21 16,0-20-16,21-1 0,-21 21 15,21-21-15,0 0 0,-21 1 0,21-1 16,0 0-16,21-21 15,0 0-15,0 0 0,0 0 16,0 0-16,1 0 0,-1 0 0,0 0 16,21-21-16,-21 21 0,1-21 15,20-1-15,-21 1 0,0 0 0,0 0 16,1-21-16,-1 20 0,-21 1 0,21 0 16,-21 0-16,21 0 15,-21 0-15,0-1 0,0 1 0,0 0 16,0 0-16,0 42 31,0 0-31,0 0 16,-21 1-16,21 20 0,0-21 0,0 21 15,-21 1-15,0-1 0,21 0 16,-22 22-16,22-22 0,0 22 0,-21-1 16,21 1-16,0-1 0,0 22 0,0-22 15,0 22-15,0 0 0,0-1 16,0 1-16,0 0 0,0-1 0,0 1 15,0 0-15,0-1 0,21-20 0,-21 21 16,0-1-16,22 1 0,-22-22 16,21 1-16,-21-1 0,21 1 15,-21-1-15,0 1 0,0-22 0,0 1 16,0 20-16,0-42 0,-21 22 0,0-1 16,-1-21-16,1 0 0,0 0 15,-21-21-15,21 22 0,-1-22 0,-20 0 16,21 0-16,0 0 0,0-22 0,-1 1 15,-20 0-15,21-21 0,0-1 0,0 1 16,-1 0-16,1-22 0,0 1 16,0-1-16,0-20 0,0-1 0,-1 0 15,1 1-15,21-22 0,-21 0 16,21 21-16,0-21 0,0 22 16,0-22-16,0 21 0,21 1 0,0-1 15,1 0-15,20 22 0,-21-1 0,21 1 16,1-1-16,-1 22 0,0 0 15,1-1-15,-1 1 0,0 21 0,1-22 16,-1 22-16,0 0 0,1-21 0,-1 21 16,-21 21-16,0-22 0,1 1 15,-1 21-15,-21-21 0,21 0 0,-21 0 16,0 0-16</inkml:trace>
  <inkml:trace contextRef="#ctx0" brushRef="#br0" timeOffset="9700.03">9673 3704 0,'0'0'0,"21"0"0,85-84 32,-106 62-32,0 1 0,0 0 0,0 0 0,0 0 15,0 0-15,-21 21 0,0-22 16,0 1-16,-22 21 0,1 0 16,0 0-16,-1 0 0,22 0 0,-21 0 15,-1 21-15,1 1 0,21-22 16,0 21-16,-22 0 0,22 0 0,21 0 15,0 0-15,0 1 0,0-1 16,0 0-16,21 0 16,1 0-16,-1 0 0,0 1 0,21-1 15,-21-21-15,22 21 0,-22 0 0,21 0 16,-21 0-16,22 1 0,-22-1 16,0 0-16,21 0 0,-42 21 0,22-20 15,-22-1-15,0 0 0,0 21 16,0-21-16,-22 1 0,1-1 15,-21 0-15,0 0 0,-1 0 0,1 0 16,0-21-16,-1 22 0,1-22 16,0 21-16,20-21 0,-20 0 0,0 0 15,21 0-15,-1-21 0,1-1 0,0 22 16,0-21-16,21-21 0,0 21 16,-21 0-16,21-22 0,0 22 0,0 0 15,0-21-15,0 20 0,0-20 0,0 21 16,21 0-16,0 0 0,0-1 15,0 1-15,1 0 0,-1 0 0</inkml:trace>
  <inkml:trace contextRef="#ctx0" brushRef="#br0" timeOffset="9992.39">10160 3366 0,'0'0'0,"0"-22"0,0 1 31,0 0-31,-21 21 16,0 21-16,21 0 0,0 1 15,-22 20-15,1-21 0,21 21 16,-21 1-16,0-1 0,21 0 16,-21 1-16,0-1 0,-1 0 0,1 1 15,0-1-15,0 0 0,21 1 0,-21-22 16,0 21-16,21 1 0,0-22 15,-22 0-15,22 0 0,0 0 0,0 0 16,0 1-16,22-22 16,-22-22-1,21 1-15,0 0 0</inkml:trace>
  <inkml:trace contextRef="#ctx0" brushRef="#br0" timeOffset="10191.37">9715 3725 0,'0'0'0,"-21"0"31,42 0-15,1 0-16,-1 0 16,21 0-16,-21 0 0,22 0 0,-22 0 15,21 0-15,0 0 0,1 0 0,-22 0 16,21 0-16,1 0 0,-22 0 15,21 0-15</inkml:trace>
  <inkml:trace contextRef="#ctx0" brushRef="#br0" timeOffset="10771.39">10541 3916 0,'42'0'31,"-21"0"-31,1-21 16,-22 0-16,0-1 0,21 22 16,-21-21-16,0 0 0,0 0 15,0 0-15,0 0 0,0-1 16,0 1-16,0 0 0,-21 0 16,-1 0-16,1 21 0,0-21 15,-21 21-15,21 0 0,-1 0 0,1 0 16,-21 21-16,21 0 0,-22-21 15,22 21-15,-21 0 0,21 22 0,0-22 16,-1 0-16,1 21 0,0-21 0,0 22 16,21-1-16,0-21 0,0 22 15,0-22-15,0 21 0,0-21 0,0 0 16,21 1-16,0-22 0,0 21 0,1-21 16,-1 0-16,0 0 15,0 0-15,21 0 0,-20 0 0,-1-21 16,0-1-16,21 22 0,-21-21 0,1-21 15,-1 21-15,0 0 0,0-22 16,0 22-16,0 0 0,1-21 0,-22 20 16,0-20-16,0 21 0,0 0 15,0 0-15,0-1 0,0 1 0,0 42 32,-22 1-17,22-1-15,0 0 0,0 0 16,0 0-16,0 22 0,-21-22 15,21 0-15,0 21 0,0-21 16,0 1-16,0-1 0,0 21 0,0-21 0,0 0 16,21 1-16,1-22 15,-1 0-15,0 0 16,0 0-16,0 0 0,0 0 0,1 0 16,-1 0-16,-21-22 0</inkml:trace>
  <inkml:trace contextRef="#ctx0" brushRef="#br0" timeOffset="11164.06">10880 3789 0,'0'0'0,"0"-21"0,0 0 0,0-1 15,0 1 1,21 0-16,0 21 16,0 0-16,0-21 15,0 21-15,1 0 16,-1 0-16,0 0 0,0 21 0,0 0 15,-21 0-15,21 1 0,1-1 0,-22 0 16,21 0-16,-21 21 0,21-20 16,-21-1-16,21 21 0,-21-21 0,0 0 15,0 22-15,0-22 0,0 0 0,-21 0 16,0 0-16,0-21 0,21 22 16,-22-22-16,22-22 31,0 1-16,0 0-15,0 0 0,0-21 0,0 20 16,22 1-16,-22-21 0,21 21 0,0-22 16,-21 22-16,21 0 0,0-21 15,-21 21-15,21-1 0,1 1 0,-1 0 16,0 0-16,0 0 0,0 21 16,0-21-16,1 21 0,-1 0 15,0 0-15,0 0 0</inkml:trace>
  <inkml:trace contextRef="#ctx0" brushRef="#br0" timeOffset="11496.39">11853 3450 0,'0'0'0,"0"-21"0,0 0 0,-21 21 16,0 0-16,0 0 15,0 0 1,21 21-16,-22 0 16,22 22-16,0-22 0,0 0 0,-21 21 15,21-21-15,-21 22 0,0-1 0,21 0 16,-21-20-16,21 20 16,-21 0-16,21 1 0,0-1 0,-22 0 15,22-21-15,0 22 0,0-22 0,0 21 16,0-21-16,0 1 0,0-1 15,0 0-15,22-21 0,-1 0 16,0 0-16,0 0 0,0-21 16,0 0-16,1-1 0,-1 22 15,0-42-15,0 21 0,0 0 0</inkml:trace>
  <inkml:trace contextRef="#ctx0" brushRef="#br0" timeOffset="11691.39">11620 3768 0,'0'0'15,"-21"0"1,21 21-16,21-21 16,1 0-16,-1 0 15,0 0-15,21 0 0,-21 0 0,1 0 16,20 0-16,-21-21 0,0 21 0,0 0 15,1 0-15</inkml:trace>
  <inkml:trace contextRef="#ctx0" brushRef="#br0" timeOffset="12064.38">12044 3852 0,'0'22'15,"0"-1"-15,21-21 16,0 0-16,0 0 16,22 0-16,-22 0 15,21 0-15,-21-21 0,22-1 0,-1 22 16,-21-21-16,21 21 0,-20-21 0,-1 21 16,0-21-16,0 21 0,-21-21 15,-21 21 1,0 0-1,0 0-15,-1 0 0,1 0 16,0 0-16,-21 0 0,21 21 0,-1 0 16,1 0-16,0 0 0,0 1 0,0-1 15,0 0-15,21 0 0,-22 0 16,22 22-16,0-22 0,0 0 16,0 0-16,0 0 0,0 0 15,22 1-15,-1-22 0,0 0 16,0 0-16,21 0 0,-20 0 0,20 0 15,-21 0-15</inkml:trace>
  <inkml:trace contextRef="#ctx0" brushRef="#br0" timeOffset="12607.51">13081 3725 0,'0'0'0,"0"-21"0,0 0 16,-21 21-16,0 0 0,-1 0 15,1-21-15,0 21 0,0 0 16,-21 0-16,20 0 0,-20 0 0,21 0 16,0 21-16,-22 0 0,22 0 15,0-21-15,0 22 0,-21-1 0,20 21 16,1-21-16,21 0 0,-21 22 0,21-22 16,-21 0-16,21 21 0,0-20 15,0-1-15,0 0 0,0 21 0,0-21 16,0 1-16,21-22 0,0 0 15,0 0-15,1 0 16,-1 0-16,0 0 0,0 0 0,0 0 16,0-22-16,22 1 0,-22 0 0,0-21 15,0 21-15,22-1 16,-22-20-16,0 0 0,21 21 0,-21-22 16,1 1-16,-1 0 0,0-1 0,0-20 15,0 20-15,22 1 0,-22 0 16,0-22-16,0 22 0,-21 0 0,21-1 15,-21 1-15,21 21 0,-21 0 16,0-1-16,0 1 0,0 42 16,-21 1-16,0 20 15,-21 0-15,21 1 0,-1 20 16,1-21-16,0 22 0,21-1 16,-21-20-16,21 20 0,-21-20 0,21-1 15,0 0-15,0 1 0,0-1 16,0 0-16,0 1 0,0-22 0,0 0 15,0 0-15,0 0 0,21 0 16,0-21-16,0 0 0,0 0 16,1 0-16,-1 0 0,0-21 0,0 0 15</inkml:trace>
  <inkml:trace contextRef="#ctx0" brushRef="#br0" timeOffset="13443.96">14393 3450 0,'0'0'0,"-21"0"16,21 21-1,-21 1-15,0-1 0,0 0 16,21 21-16,-22-21 0,1 22 0,0-22 16,0 0-16,21 21 0,-21-20 15,0 20-15,-1-21 0,1 0 0,0 0 16,0 1-16,21-1 0,0 0 16,0-42 15,21 0-31,0 21 15,0-22-15,1 1 0,-1 0 16,21-21-16,-21 21 0,0-1 0,22-20 16,-22 21-16,0 0 0,0 0 0,0-1 15,1 1-15,-1 0 0,0 21 16,-21 21 0,0 0-16,0 1 15,0-1-15,0 0 0,0 21 0,0-21 16,0 1-16,0-1 0,0 0 0,0 0 15,0 0-15,0 0 0,0 1 16,0-1-16,0 0 0,21 0 16,0-21-16,0 21 0,1-21 0,-1 0 15,0 0-15,0 0 0,0 0 16,22 0-16,-22 0 0,21-21 0,-21 21 16,22-21-16,-22 0 0,21 0 0,-21-22 15,22 22-15,-22-21 0,0 21 16,0-22-16,0 1 0,-21 0 0,0-1 15,0 1-15,0 0 0,0 20 0,0-20 16,-21 21-16,0 0 0,0 0 16,0 21-16,-1 0 0,1 0 15,0 0-15,0 0 0,0 21 16,0-21-16,-1 21 0,22 0 0,-21 21 16,21-20-16,-21-1 0,21 0 0,0 0 15,0 0-15,0 0 0,0 1 16,0-1-16,21-21 0,-21 21 0,21-21 15,22 0-15,-22 0 0</inkml:trace>
  <inkml:trace contextRef="#ctx0" brushRef="#br0" timeOffset="13675.39">15452 3471 0,'0'0'0,"0"-21"15,0 42 1,-22-21-1,22 22-15,-21-1 0,0 21 0,0-21 16,0 0-16,0 1 0,-1-1 0,22 0 16,-21 0-16,21 0 0,-21 0 15,0 1-15,21-1 0,0 0 16,21-42 15,0 21-15,0-21-16</inkml:trace>
  <inkml:trace contextRef="#ctx0" brushRef="#br0" timeOffset="14036.44">15515 3133 0,'0'0'0,"-85"0"31,64 21-31,0 0 16,0-21-16,0 21 0,21 0 0,0 1 15,0-1-15,0 0 16,0 0-16,21-21 16,0 0-1,0 0-15,0 0 0,1 0 16,-1 0-16,0-21 0,-21 0 0,21 21 16,0-21-16,-21-1 0,21 1 15,-21 0-15,0 0 0,0 0 16,0 0-16,0-1 0,-21 22 15,0 0-15,0 0 0,0 0 16,0 0-16,-1 0 0,1 0 0,0 22 16,0-1-16,0 0 0,0 0 15,21 0-15,0 0 0,0 1 0,0-1 16,0 0-16,0 0 0,0 0 0,21 0 16,0 1-16,0-1 15,0-21-15,22 0 0</inkml:trace>
  <inkml:trace contextRef="#ctx0" brushRef="#br0" timeOffset="14315.37">16129 3133 0,'0'0'0,"0"-21"0,0-1 0,0 1 16,-21 21-1,0 0-15,-1 21 0,1 1 16,0-1-16,0 0 0,0 21 0,0 1 15,-1-1-15,1 0 16,0 1-16,0-1 0,0 0 0,0 1 16,-1-1-16,1 0 0,0 1 0,0-22 15,0 21-15,21-21 0,0 0 16,-21 22-16,21-22 0,0 0 16,0 0-16,21-21 15,21 0 1,-21 0-16,0-21 0,1 0 0,20 21 15,-21-21-15</inkml:trace>
  <inkml:trace contextRef="#ctx0" brushRef="#br0" timeOffset="14796.4">16552 3069 0,'0'0'0,"21"-21"0,-21 0 15,-21 21 1,0 0-16,0 21 15,0 0-15,21 0 0,-21 22 0,-1-22 16,1 21-16,0 1 0,0-1 16,0 21-16,0-20 0,-1-1 0,1 0 15,21 1-15,-21-1 0,0 0 16,0-20-16,21 20 0,-21-21 0,21 0 16,0 0-16,0 1 0,-22-1 0,22 0 31,0-42-16,0 0 1,0-1-16,0 1 0,22 0 16,-22-21-16,21 21 0,0-22 0,21 1 15,-21 21-15,1-22 0,20 1 0,-21 21 16,21-21-16,1 20 0,-1 1 16,-21 0-16,22 0 0,-1 21 0,0 0 15,-21 0-15,22 0 0,-22 21 16,0 0-16,0 0 0,0 22 0,-21-1 15,22 0-15,-22 1 0,0-1 16,0 0-16,0 1 0,-22-22 16,-20 21-16,21-21 0,0 1 0,0-1 15,-1 0-15,1 0 0,0 0 16,21 0-16,-21-21 0,21 22 16,0-44-1,0 1-15</inkml:trace>
  <inkml:trace contextRef="#ctx0" brushRef="#br0" timeOffset="15012.42">15706 3408 0,'0'0'0,"0"21"0,21-21 31,0 0-31,0 0 16,21 0-16,-20 0 0,20 0 15,-21 0-15,21-21 0,1 21 0,-1 0 16,-21 0-16,22-21 0,-1 21 16</inkml:trace>
  <inkml:trace contextRef="#ctx0" brushRef="#br0" timeOffset="15816.13">18013 3683 0,'0'0'0,"21"-21"15,0 21-15,0-21 16,0 0-16,1-1 0,-22 1 16,21 0-16,-21 0 0,0 0 0,0 0 15,0-1-15,0-20 0,0 21 16,0-21-16,-21 20 0,-1-20 0,1 21 15,0 0-15,-21 0 0,21-1 16,-22 22-16,1 0 0,21 0 0,-22 0 16,1 0-16,0 0 0,21 22 15,-22 20-15,1-21 0,21 21 0,-22-20 16,22 20-16,0 0 0,0 1 16,0-1-16,21 0 0,0-21 15,0 22-15,0-1 0,0-21 0,0 0 0,0 1 16,21-1-16,0 0 15,21-21-15,-20 0 0,20 0 0,-21 0 16,21 0-16,1 0 0,-1 0 0,-21 0 16,22-21-16,-1 21 0,0-21 15,1-1-15,-22 1 0,21 0 0,-21 0 16,0 0-16,1-22 0,-1 22 16,0-21-16,0 21 0,-21-22 0,0 1 15,0 21-15,0 0 0,0-22 0,0 22 16,-21 42 15,0 1-31,0-1 0,21 0 16,0 21-16,-22 1 0,1-22 0,21 21 15,0-21-15,0 0 0,0 22 0,0-22 16,0 0-16,0 0 0,0 0 16,21 1-16,1-22 0,20 0 15,-21 0-15,0 0 16,0 0-16,22 0 0,-22 0 0,21-22 15,-21 22-15</inkml:trace>
  <inkml:trace contextRef="#ctx0" brushRef="#br0" timeOffset="16279.39">18711 3302 0,'0'0'0,"-21"21"31,21 0-31,-21 1 0,21-1 15,-21 0-15,0 0 0,21 0 16,0 22-16,-22-22 0,1 0 0,21 0 16,-21 0-16,21 0 0,0 1 0,0-1 15,0 0-15,-21 0 16,21 0-16,-21-21 16,21-21 15,0 0-16,0 0-15,0 0 0,0-1 16,0 1-16,21-21 0,0 0 0,0 20 16,0-20-16,22 0 0,-22-1 15,0 22-15,21-21 0,1 21 0,-22 0 16,21 21-16,-21 0 0,22 0 0,-22 0 16,0 0-16,21 21 0,-20 0 15,-1 21-15,0-21 0,0 22 0,0-1 16,-21-21-16,0 22 0,0-1 15,0-21-15,0 21 0,0-20 16,-21 20-16,0-21 0,0 0 16,21 0-16,-21 1 0,-1-22 0,1 21 15,21 0-15,-21-21 0,21 21 16,21-42 0,0 0-1</inkml:trace>
  <inkml:trace contextRef="#ctx0" brushRef="#br0" timeOffset="17019.37">19854 3450 0,'0'0'0,"0"-21"0,0 0 0,0 0 15,-21 0-15,0-1 16,0 22-16,0 0 0,-1 0 15,1 0-15,0 0 0,-21 0 16,21 0-16,-1 0 0,-20 22 0,0-1 16,-1 21-16,22-21 0,-21 0 15,21 22-15,-22-22 0,22 0 16,0 21-16,0-20 0,0-1 0,21 0 16,0 0-16,0 0 0,0 0 15,0 1-15,21-22 0,0 21 16,0-21-16,22 0 0,-22 0 0,21 0 15,0 0-15,-20-21 0,20 21 16,0-22-16,1 1 0,-22 21 0,0-21 16,21 0-16,-21 0 0,1 0 15,-22-1-15,21 1 0,0 0 0,-21 0 16,21 0-16,-21 0 0,0-1 16,0 44 30,0-1-46,-21 0 0,21 21 0,0-21 16,-21 1-16,0 20 0,-1 0 0,22 1 16,0-22-16,-21 42 0,0-20 15,21 20-15,-21 1 0,21-1 0,0 1 16,-21-1-16,21 22 0,-21-22 0,-1 1 16,22 20-16,0-20 0,0 21 15,0-1-15,0 1 0,0 0 0,0-1 16,0 1-16,0-22 0,0 22 0,0-21 15,0 20-15,0-20 0,0-1 16,0 1-16,0-1 0,0 1 0,0-1 16,0-20-16,-42-1 0,21 0 0,-21-21 15,20 22-15,-41-22 0,21 0 16,-1 0-16,1 0 0,-22-21 16,22 0-16,-21 0 0,20 0 0,-20 0 15,-1 0-15,22-21 0,-22 0 0,1-21 16,21-1-16,-22 1 0,22 0 0,-1-22 15,1 1-15,0-22 0,21 22 16,-1-22-16,22 0 0,0 1 16,0-1-16,0-21 0,43 21 0,-22 22 0,0-22 15,21 22-15,1-1 0,-1 1 16,0-1-16,1 1 0,-1-1 0,0 1 16,1 20-16</inkml:trace>
  <inkml:trace contextRef="#ctx0" brushRef="#br0" timeOffset="17675.47">20235 3366 0,'0'0'0,"0"-22"0,0 44 47,-21-1-47,21 0 0,-21 0 16,0 0-16,21 0 0,-21 1 0,21-1 15,0 21-15,-22-21 16,22 0-16,0 1 0,0-1 16,0 0-16,0 0 15,22-21 1,-1 0-16,0 0 0,0 0 15,0 0-15,0 0 0,22 0 16,-22-21-16,0 0 0,0 0 0,0-1 16,1 1-16,-1 0 0,0 0 15,0-21-15,0 20 0,0-20 0,-21 21 16,0 0-16,0-22 0,0 22 0,22 0 16,-22 42 15,-22 0-31,22 1 15,0-1-15,-21 21 0,21-21 0,-21 22 16,21-22-16,0 0 0,0 21 0,0-21 16,0 1-16,0-1 0,0 0 15,0 0-15,0 0 0,21-21 16,0 0-16,1 0 0,20 0 16,-21 0-16,0 0 0,22 0 15,-1 0-15,-21-21 0,21 0 0,1 0 16,-1 0-16</inkml:trace>
  <inkml:trace contextRef="#ctx0" brushRef="#br0" timeOffset="17955.84">21294 2942 0,'0'0'0,"0"-21"0,0-21 0,0 21 16,0-1-16,0 1 0,-22 21 15,22-21-15,-21 21 0,0 0 16,0 0-16,0 21 0,0 0 0,-1 1 15,1-1-15,0 21 0,0-21 16,0 22-16,0-1 0,-1 21 0,1-20 16,0-1-16,0 22 0,0-22 15,0 0-15,21 22 0,-22-22 16,22 0-16,-21 1 0,21-22 0,0 21 16,0-21-16,0 1 0,0-1 15,0 0-15,0 0 0,0 0 0,21-21 16,1 0-16,-1 0 0,0 0 0,0 0 15,0 0-15,0 0 0,22-21 16,-22 0-16</inkml:trace>
  <inkml:trace contextRef="#ctx0" brushRef="#br0" timeOffset="18423.97">21548 3344 0,'21'-84'31,"-42"84"-31,21-21 0,-22 21 15,1 0-15,0-22 0,0 22 16,0 0-16,0 0 0,-22 0 16,22 22-16,0-22 0,-21 21 15,20 0-15,-20 21 0,21-21 0,0 22 16,0-1-16,-1-21 0,1 22 0,0-22 16,21 21-16,-21-21 0,21 0 15,0 1-15,0-1 0,0 0 0,0 0 16,21-21-16,0 21 15,0-21-15,1 0 0,-1 0 16,0 0-16,0 0 0,0-21 0,22 21 16,-22-21-16,0 0 0,21 0 15,-21-1-15,22-20 0,-22 21 0,21-21 16,-21-1-16,1 22 0,-1-21 0,0 21 16,0-1-16,0 1 0,-21 0 15,0 0-15,0 42 16,-21 0-1,0 0-15,21 1 0,-21 20 0,0-21 16,-1 0-16,22 22 0,-21-22 0,21 0 16,0 0-16,0 21 0,0-20 15,0-1-15,0 0 16,0 0-16,0 0 0,21-21 16,-21 21-16,22-21 0,-1 0 0,0 0 15,0 0-15,0 0 0,0 0 0,1 0 16,-1 0-16</inkml:trace>
  <inkml:trace contextRef="#ctx0" brushRef="#br0" timeOffset="18763.75">21844 3556 0,'0'0'0,"0"-21"0,0 0 0,0 0 15,0-1-15,0 1 0,0 0 0,0-21 16,0 21-16,0-1 0,0 1 16,0 0-16,0 0 0,21 0 15,0 21-15,0-21 0,1-1 16,-1 22-16,0 0 0,0 0 15,0 22-15,0-1 0,-21 0 0,22 0 16,-1 0-16,-21 0 0,21 22 16,-21-22-16,0 21 0,0-21 0,0 22 15,0-22-15,0 0 0,0 21 0,0-20 16,-21-1-16,21 0 16,0 0-16,-21-21 0,-1 0 0,22-21 31,0 0-16,0 0-15,0-1 16,0 1-16,22 0 0,-22-21 0,21 21 16,0-1-16,-21-20 0,21 21 15,0-21-15,-21 20 0,21 1 0,1 0 16,-1 0-16,0 0 0,0-22 16</inkml:trace>
  <inkml:trace contextRef="#ctx0" brushRef="#br0" timeOffset="19479.48">23199 2688 0,'0'0'16,"0"-21"-16,21-21 15,-21 63 16,0 0-31,0 0 0,0 0 16,-21 22-16,21-22 0,-22 21 0,22 1 16,0-1-16,-21 0 0,21 1 15,-21-1-15,0 0 0,21 22 0,0-22 16,0 0-16,-21 22 0,0-22 16,21 1-16,0-1 0,0 0 0,0-21 15,-22 22-15,22-22 0,0 0 0,0 0 16,0 0-16,0 1 0,-21-22 15,0 0 1,21-22-16,0 1 16,0 0-16,0-21 15,0 21-15,0-1 0,0-20 0,0 0 16,21-1-16,0 1 0,1 21 16,20-21-16,-21-1 0,0 22 0,22 0 15,-22 0-15,21 0 0,-21 21 0,22 0 16,-22 0-16,21 0 0,-21 0 15,0 21-15,1-21 0,-1 42 0,0-21 16,0 0-16,-21 22 0,0-22 16,0 21-16,0-21 0,0 22 15,0-22-15,-21 21 0,0-21 0,0 1 16,-1-1-16,-20 0 0,0 0 16,21 0-16,-22-21 0,22 21 0,-21-21 15,21 0-15,-1 0 0,1 0 0,0 0 16,21-21-1,21 21 1,0-21-16,1 0 0,-1 0 16,21 21-16,-21-21 0,22-1 0</inkml:trace>
  <inkml:trace contextRef="#ctx0" brushRef="#br0" timeOffset="19904">23707 3239 0,'0'0'0,"0"-85"31,0 64-31,0 0 16,21-1-16,0 22 15,0 0-15,0-21 0,22 21 16,-22 0-16,0 0 0,21 0 16,-21 0-16,1 0 0,20 0 0,-21 21 15,0 1-15,22-1 0,-22 0 0,0 0 16,-21 21-16,0-20 0,21 20 15,-21 0-15,0-21 0,0 22 0,0-22 16,0 0-16,0 0 0,-21 0 16,21 1-16,-21-1 0,0 0 15,-1-21-15,1 0 0,21 21 0,-21-21 16,0 0 0,21-21-1,0 0-15,0-22 0,21 22 16,0 0-16,0 0 0,1-21 15,-1-1-15,-21 22 0,21-21 0,0 21 16,0-22-16,0 22 0,22-21 16,-22 21-16,0-1 0,0 22 0,0-21 15,1 0-15,-1 21 0,0 0 0,0 0 16,0 0-16,0 0 16,1 0-16,-1 0 0,0 0 0,0 21 15</inkml:trace>
  <inkml:trace contextRef="#ctx0" brushRef="#br0" timeOffset="20448.24">24850 3366 0,'21'0'16,"-21"-22"0,21 22-16,-21-21 0,0 0 0,0-21 15,0 21-15,0-1 0,0 1 16,0 0-16,0-21 0,0 21 15,0-1-15,0 1 0,0 0 16,-21 0-16,0 21 0,-1 0 16,1 0-16,0 0 0,0 0 0,-21 21 15,20 0-15,-20 0 0,0 1 0,21-1 16,-22 21-16,22 0 0,-21 1 16,21-22-16,-1 21 0,1 1 0,0-1 15,0 0-15,21-21 0,0 22 16,0-22-16,0 21 0,0-21 0,0 1 15,0-1-15,21-21 0,0 21 0,0-21 16,1 0 0,-1 0-16,21 0 0,-21 0 0,0 0 15,1-21-15,-1 0 0,21-1 0,-21 1 16,0 0-16,22-21 0,-22-1 16,21 1-16,-21 0 0,1-1 0,20 1 15,-21 0-15,0-1 0,0 1 16,1 21-16,-1 0 0,-21 0 0,21 21 15,-42 0 1,0 21-16,-1 0 16,22 0-16,-21 21 0,0-20 0,0 20 15,0 0-15,0-21 16,21 22-16,0-1 0,0-21 0,0 22 16,0-22-16,0 0 0,0 0 0,0 0 15,0 0-15,0 1 0,21-22 16,0 0-16,21 0 0,-21 0 0,22 0 15,-22 0-15,21 0 0,1 0 0</inkml:trace>
  <inkml:trace contextRef="#ctx0" brushRef="#br0" timeOffset="20744.29">25612 3154 0,'0'0'0,"0"-21"15,-22-43 1,1 64-16,0 0 0,0 0 15,0 0-15,0 0 0,-1 21 16,1 1-16,0-1 0,0 21 16,0 0-16,0 1 0,-1-1 0,1 0 15,0 1-15,21-1 0,0 0 0,0 1 16,0-1-16,0-21 0,0 22 16,0-22-16,0 0 0,21 0 0,0 0 15,1 0-15,-1 1 0,0-22 0,0 0 16,21 0-16,-20 0 15,20 0-15,-21 0 0,21 0 0,-20-22 16,20 1-16,0 0 0,1 0 0,-1 0 16,0-22-16,1 1 0,-1 0 15,0-22-15,1 1 0,-1-1 0</inkml:trace>
  <inkml:trace contextRef="#ctx0" brushRef="#br0" timeOffset="21320.13">26162 3090 0,'0'0'0,"21"-63"0,43-106 15,-64 147-15,0 1 16,0 0-16,0 0 0,-22 42 31,1 0-31,21 0 0,-21 1 16,0 20-16,0-21 0,0 21 0,-22 1 15,22-1-15,0 0 16,0 22-16,0-22 0,-1 22 0,1-22 16,0 22-16,0-22 0,0 0 0,21 1 15,0-22-15,0 21 0,-21-21 16,21 0-16,0 1 0,0-1 0,0 0 15,0-42 17,0 0-32,21-1 0,-21 1 15,21 0-15,0-21 0,0 21 16,0-22-16,1 1 0,20 0 0,-21 20 16,21-20-16,1 21 0,-1-21 15,0 20-15,-20 22 0,-1-21 16,21 21-16,-21 0 0,-21 21 15,0 1-15,0-1 16,0 0-16,0 0 0,-21 0 16,21 0-16,-21-21 0,0 22 15,0-22-15,-1 0 0,1 21 0,0-21 16,0 0-16,0 0 0,0 0 0,-1 0 16,1 0-1,0 0-15,21 21 31,0 0-15,0 0-16,0 0 0,0 1 0,0-1 16,0 0-16,0 0 0,0 0 15,0 0-15,0 1 0,0-1 0,21-21 16,0 21-16,-21 0 0,22-21 16,-1 0-16,0 21 0,0-21 0,0 0 15,0 0-15,1 0 0,-1 0 0,0 0 16,0 0-16,0-21 0,22 0 15,-22 21-15,0-21 0</inkml:trace>
  <inkml:trace contextRef="#ctx0" brushRef="#br0" timeOffset="22007.38">26585 3429 0,'-21'0'15,"42"0"16,0 0-15,1 0-16,-1 0 0,0-21 0,0 0 16,0 21-16,22-21 0,-22 21 0,0-22 15,0 1-15,0 0 0,-21 0 16,21 0-16,-21 0 16,0-1-16,-21 22 15,0 0 1,0 0-16,0 22 0,0-1 0,-1 0 15,-20 0-15,21 0 0,0 22 16,0-22-16,21 21 0,-22-21 0,22 22 16,-21-22-16,21 0 0,0 21 15,0-21-15,0 1 0,0-1 0,0 0 16,21 0-16,1 0 0,-1-21 16,0 0-16,0 0 0,21 0 15,-20 0-15,20 0 0,0 0 0,-21 0 16,22-21-16,-1 0 0,22 0 0,-22 0 15,0-1-15,1-20 16,-1 0-16,-21-1 0,21 1 0,1-21 16,-1-1-16,-21 1 0,22 20 15,-1-20-15,-21-1 0,21 22 0,-20 0 16,-1-1-16,0 1 0,0 0 0,-21 20 16,0-20-16,0 21 0,0 0 15,-21 42 16,0 0-31,0 0 0,-1 22 0,1-22 16,21 21-16,-21-21 0,0 22 16,0-1-16,0 0 0,-1 1 0,1-1 15,0 0-15,0 22 0,21-22 16,0 0-16,-21 22 0,21-22 16,0-21-16,0 22 0,0-1 0,0-21 15,0 22-15,0-22 0,0 0 16,0 0-16,21-21 0,-21 21 0,21-21 15,0 0-15,0 0 0,1 0 16,20 0-16,-21 0 0,0 0 16,22-21-16,-22 0 0,21 0 0,-21 0 15,0-1-15,22-20 0,-22 21 16,0-21-16,0 20 0</inkml:trace>
  <inkml:trace contextRef="#ctx0" brushRef="#br0" timeOffset="22331.37">27368 3154 0,'-21'-21'31,"42"0"-31,1 21 0,-1 0 0,21 0 16,-21-22-16,0 22 0,22 0 0,-22 0 15,0 0-15,0 0 16,22 0-16,-22 0 0,0 0 0,0 0 16,0 0-16,0 0 0,-21-21 62</inkml:trace>
  <inkml:trace contextRef="#ctx0" brushRef="#br0" timeOffset="25959.54">29612 3196 0,'0'-21'15,"0"0"-15,0 0 16,0 0-16,0-1 16,0 1-16,-21 21 31,0 0-31,0 0 0,-1 21 16,-20 1-16,21-1 0,0 0 0,-22 21 15,22-21-15,-21 22 0,21-22 16,-22 21-16,22-21 0,0 22 0,0-1 15,0-21-15,0 0 0,-1 22 16,22-22-16,0 0 0,0 0 16,0 0-16,22 1 0,-1-1 15,0 0-15,0-21 0,21 21 0,1-21 16,-1 0-16,0 0 0,1 0 16,-1 0-16,0 0 0,-20 0 0,20-21 15,0 0-15,-21 0 0,22-1 0,-22 1 16,0 0-16,-21-21 0,0-1 15,21 1-15,-21 0 0,0-1 0,0 1 16,0 0-16,0 21 0,-21-22 16,0 22-16,0 0 0,0 0 0,-1 21 15,1 0 1,0 0-16,-21 0 0,21 0 0,-1 0 16,1 0-16,0 21 0,0-21 15,21 21-15,0 0 0,-21 0 0,21 1 16,0-1-16,0 0 0,0 0 15,21 0-15,-21 0 0,42 1 0,-21-22 16,1 21-16,-1 0 0</inkml:trace>
  <inkml:trace contextRef="#ctx0" brushRef="#br0" timeOffset="26364.11">29887 3366 0,'0'0'0,"0"-22"0,0 1 0,0 0 15,0 0-15,0 0 0,0 0 16,0-1-16,0 1 0,0 0 16,0 0-16,21 21 15,1 0-15,-1 0 0,0 0 0,0 0 16,21 0-16,-20 0 0,-1 0 16,21 21-16,-21 0 0,0 0 0,1 1 15,-1 20-15,0-21 0,0 21 16,0-20-16,-21 20 0,0-21 15,0 21-15,0-20 0,0-1 16,0 0-16,0 0 0,0 0 0,-21-21 0,0 21 16,0-21-16,0 0 15,-1 0-15,1 0 0,0 0 16,0 0-16,21-21 16,0 0-16,0 0 15,0 0-15,21-22 0,0 22 16,0 0-16,1 0 0,-1-21 15,0 20-15,0-20 0,0 21 0,22 0 16,-22-22-16,0 22 0,0 0 16,21 0-16,-20 0 0,-1 0 0,0-1 15</inkml:trace>
  <inkml:trace contextRef="#ctx0" brushRef="#br0" timeOffset="26896.38">30480 2879 0,'0'0'0,"-42"-21"0,-1 21 16,1-22-16,0 1 0,-1 0 0,-20 0 16,20 0-16,-20 0 0,21 21 15,-22-22-15,22 1 0,-22 21 0,22 0 16,-22 0-16,22 0 16,-21 0-16,20 21 0,-20-21 0,-1 43 15,22-22-15,-22 0 0,1 21 16,21 1-16,-22-22 0,22 21 0,-22 1 15,22-1-15,0 0 0,-1 22 16,1-22-16,0 22 0,20-22 0,1 21 16,0 1-16,21-22 0,0 22 15,0-22-15,0 22 0,0-22 0,21 0 16,0 1-16,22-1 0,-1-21 0,0 21 16,22 1-16,-1-22 0,1 0 15,-1 0-15,1 0 0,-1 1 0,1-1 16,21-21-16,-22 0 0,1 0 15,-1 0-15,1 0 0,20-21 0,-20-1 16,20 1-16,-20 0 16,-1 0-16,22-21 0,-21 20 0,-1-20 15,-21-21-15,22 20 0,-22-20 16,1-1-16,-1 1 0,-21-1 0,21 1 16,-42-1-16,0 1 0,0-1 15,0 1-15,0 20 0,0-20 0,-21 21 16,0-1-16,-21 22 0,21-21 15,-22 21-15,1-1 0,21 1 0,-22 0 16,1 21-16,-21 0 0,20 0 16,1 0-16,-22 0 0,22 0 0,0 0 15,-1 21-15,-20 0 0,21 1 16,-1-1-16,1 0 0,0 21 16,-1-21-16,1 1 0</inkml:trace>
  <inkml:trace contextRef="#ctx0" brushRef="#br0" timeOffset="28932.25">2307 6223 0,'0'0'0,"-21"0"0,0 0 15,0 21-15,21 0 16,0 1-1,0-1-15,21-21 32,0 21-32,0-21 0,0 0 0,0 0 15,22 0-15,-22 0 0,21 0 16,1-21-16,-22 21 0,21-21 0,0 21 16,1-22-16,-22 1 15,0 21-15,21-21 0,-20 0 0,-22 0 16,0 0-16,0-1 0,0 1 15,0 0-15,-22 21 0,1-21 16,-21 0-16,21 21 0,-22 0 0,1 0 16,0 0-16,-22 0 0,22 0 15,0 21-15,-22 0 0,22-21 16,-1 21-16,1 0 0,21 22 0,-21-22 16,20 0-16,1 21 0,0-20 15,21 20-15,-21 0 0,21 1 0,0-22 16,0 21-16,0-21 0,0 22 15,21-22-15,0 0 0,0 0 0,1 0 16,20 0-16,0-21 0,-21 0 16,22 22-16,-1-22 0,0 0 15,1 0-15,-22 0 0,21 0 0,-21 0 16,1 0-16,-1-22 0,-21 1 16,-21 21-1,-1-21-15,1 21 0,-21 0 16,0 0-16,-1 0 0,1 0 0,0 0 15,-1 0-15,1 21 0,0-21 16,-1 21-16,1 1 0,21-1 0,0 0 16,-22 21-16,22-21 0,0 1 15,21 20-15,0-21 0,0 0 16,0 22-16,0-22 0,0 0 16,0 0-16,0 0 0,0 0 0,21 1 15,0-22-15,0 21 0,1-21 16,20 0-16,-21 0 0,21 0 0,1 0 15,-1 0-15,22-21 0,-22-1 16,0 22-16,1-21 0,20 0 0,-21 0 16,1 0-16,-22 0 0,21-1 15,-21 1-15,22-21 0,-22 21 0,0 0 16,0-22-16,0 22 0,-21 0 16,0 0-16,0 0 0,0-1 15,0 1-15,0 0 0,22 21 16,-22 21-1,0 0-15,0 1 16,0-1-16,0 0 0,0 0 16,0 0-16,0 0 0,0 22 0,0-22 15,0 0-15,0 0 0,0 0 16,0 1-16,0-1 0,0 0 0,0 0 16,0 0-16,0-42 46,0 0-46,0 0 16,0 0-16,0-22 0,0 22 16,21 0-16,-21-21 0,21-1 15,0 1-15,0 0 0,0-1 0,1 22 16,-1-21-16,0-1 0,21 22 16,-21 0-16,22 0 0,-22 21 0,0 0 15,21 0-15,-20 0 0,-1 21 16,0-21-16,0 42 0,0-20 0,0 20 15,1-21-15,-22 21 0,21-20 16,-21 20-16,0-21 0,0 21 0,0-20 16,0 20-16,0-21 0,0 0 0,-21 0 15,21 1-15,-22-22 16,22 21-16,0 0 0,0-42 47,0 0-47,0-1 0,22 1 0</inkml:trace>
  <inkml:trace contextRef="#ctx0" brushRef="#br0" timeOffset="29519.8">3916 6456 0,'0'0'0,"21"-21"0,-21 0 0,-21 21 16,0 0-16,-1 0 15,1 0-15,0 21 0,-21 0 16,21-21-16,-1 42 0,-20-21 0,21 1 16,-21 20-16,20 0 0,1-21 15,0 22-15,0-1 0,0-21 0,0 22 16,21-1-16,-22-21 0,22 0 16,0 22-16,0-22 0,0 0 0,0 0 15,0 0-15,22 0 0,-1-21 0,0 22 16,0-22-16,0 0 0,0 0 15,1 0-15,20 0 0,-21 0 16,21 0-16,-20-22 0,20 22 0,0-21 16,1 0-16,-1 0 0,-21 0 15,21-22-15,1 22 0,-1-21 0,-21 0 16,22-1-16,-22 1 0,21 0 16,-21-1-16,0-20 0,22 20 0,-22 1 15,0-21-15,-21 20 0,21 1 0,-21 0 16,21-1-16,-21 1 0,0 0 15,0 20-15,0 1 0,0 0 0,0 0 16,0 0-16,-21 21 31,21 21-31,-21 21 0,21-21 16,-21 1-16,21 20 0,0 0 16,0 1-16,-21 20 0,21-21 0,-21 1 15,21 20-15,0-20 0,0-1 16,-22 0-16,22 1 0,-21-1 0,21 0 15,0-21-15,0 22 0,0-22 0,0 0 16,0 0-16,0 0 16,21-21-16,1 0 15,-1 0-15,0-21 0,0 0 16,0 21-16,0-21 0,1 0 0,20-22 16,-21 22-16</inkml:trace>
  <inkml:trace contextRef="#ctx0" brushRef="#br0" timeOffset="29916.4">4720 6477 0,'0'0'0,"21"0"0,0 0 16,-21 21 15,-21 0-31,21 1 0,-21-1 16,0 0-16,21 0 0,-21 21 0,21-20 16,-21 20-16,-1-21 0,22 0 0,0 22 15,0-22-15,0 0 0,0 0 16,0 0-16,0 0 0,0 1 0,0-1 15,22-21 1,-1 0-16,0 0 0,21 0 16,-21 0-16,1 0 0,20 0 0,-21-21 15,21-1-15,-20 1 0,-1 0 0,21 0 16,-21 0-16,0-22 0,1 22 16,-1 0-16,-21-21 0,0-1 0,21 1 15,-21 21-15,0-21 0,0-1 16,0 22-16,0-21 0,-21 21 0,0-1 15,-1 22-15,1 0 0,-21 0 16,21 0-16,0 0 0,-1 0 16,-20 0-16,21 22 0,0-1 0,0 0 15,-1 0-15,1 0 0,0 0 16,21 1-16,-21-1 0,21 0 16,0 0-16,0 0 0,42-21 15,-21 0-15</inkml:trace>
  <inkml:trace contextRef="#ctx0" brushRef="#br0" timeOffset="30328.44">5651 6541 0,'0'0'0,"-42"0"15,21 0 1,0 0-16,0 0 0,-1 0 15,-20 0-15,21 0 0,-21 21 0,20 0 16,-20-21-16,21 21 0,-21 0 0,20 0 16,1 1-16,0-1 0,21 0 15,-21 0-15,21 0 0,0 0 16,0 1-16,21-1 0,0-21 16,0 21-16,22-21 0,-22 21 15,0-21-15,21 0 0,-20 21 0,-1-21 16,0 21-16,0-21 0,21 22 15,-20-1-15,-22 0 16,-22-21 0,1 0-16,0 21 0,-21-21 15,21 0-15,-22 0 0,22 0 16,-21 0-16,21 0 0,-1 0 0,1 0 16,0 0-16,0 0 0,0 0 0,21-21 31,0 0-31,0 0 15,21-1-15,0 1 0,0 21 16</inkml:trace>
  <inkml:trace contextRef="#ctx0" brushRef="#br0" timeOffset="30683.7">5821 6773 0,'0'0'0,"21"0"15,0 0 1,0-21-16,0 0 16,1 21-16,-1-21 15,0 0-15,0 0 0,0 21 0,0-22 16,1 1-16,-1 0 0,-21 0 0,21 21 16,-21-21-16,21 21 0,-21-21 15,-21 21 1,0 21-1,-22 0-15,22 0 0,0 0 16,0 0-16,0 1 0,0-1 0,-1 21 16,22-21-16,-21 0 0,21 1 0,-21 20 15,21-21-15,0 0 0,0 0 16,0 1-16,0-1 0,21 0 16,0-21-16,1 0 0,20 0 0,-21 0 15,21 0-15,-20 0 0,20 0 16,0 0-16,1-21 0,-22 0 15</inkml:trace>
  <inkml:trace contextRef="#ctx0" brushRef="#br0" timeOffset="31204.33">6879 6583 0,'0'0'0,"0"-21"0,0-22 31,-21 22-31,0 21 0,0 0 0,-1 0 15,-20 0-15,21 0 0,-21 0 16,20 21-16,1 1 0,-21-1 0,21 0 16,0 0-16,-22 0 0,22 22 0,0-22 15,0 0-15,0 21 0,-1-21 16,22 22-16,0-22 0,0 0 16,0 0-16,0 22 0,0-22 15,0 0-15,0 0 0,22-21 0,-1 0 16,0 0-16,0 0 15,0 0-15,22 0 0,-22-21 0,0 0 16,0 0-16,21 21 0,-20-43 0,-1 22 16,21 0-16,-21-21 0,0 20 15,22-20-15,-22 0 0,0-22 16,0 22-16,0 0 0,1-22 0,-22 22 0,0-22 16,21 22-16,-21 0 0,21-1 15,-21 22-15,0 0 0,0-21 16,0 20-16,0 1 0,0 42 31,-21 1-31,0-22 0,-1 42 0,22-21 16,0 21-16,0 1 0,-21-1 0,21 0 15,0 1-15,-21 20 0,21-20 16,0 20-16,0-21 0,0 1 0,0-1 16,0 0-16,0 1 0,0-22 0,0 21 15,0-21-15,0 1 0,0-1 16,0 0-16,21 0 0,0-21 0,1 0 15,-1 0-15,21 0 0,-21 0 16,22-21-16</inkml:trace>
  <inkml:trace contextRef="#ctx0" brushRef="#br0" timeOffset="32096.38">8763 6138 0,'0'0'0,"0"-21"0,0 0 0,0 0 16,0 42 15,0 0-15,-21 0-16,0 1 0,21 20 15,-22-21-15,22 21 0,-21-20 0,0 20 16,0 0-16,21 1 0,-21-22 0,0 21 16,21 0-16,0-20 0,0-1 15,-22 0-15,22 0 0,22-42 47,-1 0-47,0 0 0,0-1 16,0-20-16,0 21 0,1-21 0,-1 20 15,0 1-15,0 0 0,0-21 16,0 21-16,1 21 0,-1-22 0,0 22 16,0 0-16,0 0 15,0 0-15,-21 22 16,0-1-16,0 0 0,0 0 0,0 21 15,0-20-15,22-1 0,-22 21 16,0-21-16,0 0 0,0 22 16,21-22-16,-21 0 0,0 0 0,21 0 0,0-21 15,-21 22-15,21-22 0,0 21 16,1-21-16,-1 0 0,0 0 16,0 0-16,0 0 0,0-21 0,22-1 15,-22 1-15,0 0 0,21 0 16,-20-21-16,-1 20 0,0-20 0,0 0 15,0-1-15,0 1 0,1 0 0,-22 21 16,21-22-16,-21 1 0,0 21 16,0-22-16,0 22 0,0 0 0,0 0 15,0 0-15,-21 21 16,-1 0 0,22 21-16,-21 0 0,21 0 15,0 0-15,0 1 0,0-1 16,0 0-16,0 0 15,0 0-15,0 0 0,0 1 0,0-1 16,21 0-16,1 0 0,-1-21 0,0 0 16,0 21-16</inkml:trace>
  <inkml:trace contextRef="#ctx0" brushRef="#br0" timeOffset="32331.36">10054 6181 0,'0'0'0,"0"-21"31,-21 21-31,0 0 16,0 0-16,-1 21 0,1-21 15,0 21-15,21 0 0,-21 0 0,0 0 16,21 22-16,-21-22 0,21 0 16,-22 21-16,22-20 0,-21-1 0,21 21 15,0-21-15,-21 0 0,21 1 0,-21-1 16,21 0-16</inkml:trace>
  <inkml:trace contextRef="#ctx0" brushRef="#br0" timeOffset="32736.4">10139 5863 0,'0'0'0,"0"-21"0,0 0 0,-21 0 16,-1 21-16,1 0 16,0 0-16,0 21 0,0 0 15,0 0-15,-1 0 0,1-21 0,21 22 16,-21-1-16,21 0 0,0 0 16,0 0-16,0 0 0,0 1 15,21-1-15,0-21 0,1 0 16,20 0-16,-21 0 0,0 0 15,0 0-15,22 0 0,-22 0 0,0 0 16,0-21-16,0-1 0,1 22 0,-1-21 16,0 0-16,-21 0 0,0 0 15,0 0-15,0-1 0,0 1 0,0 0 16,-21 21-16,0-21 0,-1 0 0,1 21 16,0 0-16,0 0 0,0 0 15,0 0-15,-1 0 0,-20 21 0,21-21 16,0 21-16,0 0 0,21 0 15,0 1-15,-22-1 0,22 0 0,0 0 16,0 0-16,0 0 0,22 1 16,-1-1-16,21-21 15,-21 0-15</inkml:trace>
  <inkml:trace contextRef="#ctx0" brushRef="#br0" timeOffset="33036.37">10880 5715 0,'0'0'0,"0"-21"16,0-21-1,-22 42 1,1 21-16,0 0 0,0 0 0,0 0 16,0 22-16,-22-1 0,22 0 15,21 1-15,-21-1 0,0 0 0,0 1 16,-1 20-16,1-21 0,0 1 15,21-1-15,-21 0 0,0 1 0,21-1 16,-21-21-16,21 22 0,0-1 0,0-21 16,-22 0-16,22 0 0,0 1 15,0-1-15,22-21 16,-1 0-16,0 0 0,0-21 16,21-1-16,-20 1 15,-1 0-15,21-21 0</inkml:trace>
  <inkml:trace contextRef="#ctx0" brushRef="#br0" timeOffset="34179.32">11282 5715 0,'0'0'16,"-21"21"0,-1 0-16,1 1 15,0-1-15,0 0 0,0 21 0,0-21 16,-1 22-16,22-1 15,-21 0-15,0 1 0,21-22 0,-21 21 0,0 1 16,21-1-16,-21-21 0,21 21 16,-22 1-16,22-22 0,-21 21 15,0-21-15,21 22 0,0-22 0,0 0 16,-21 0-16,42-42 31,0 0-15,-21 0-16,21 0 0,1-1 0,-1-20 15,0 21-15,0 0 0,0 0 16,0-22-16,22 22 0,-22 0 0,0 0 16,0 0-16,0 21 0,1 0 0,-1 0 15,0 0 1,-21 21-16,0 0 16,0 0-16,0 0 0,0 0 15,0 22-15,0-22 0,0 0 16,21 0-16,-21 0 0,0 1 0,21-1 15,-21 0-15,21 0 0,1-21 0,-1 21 16,0-21-16,0 0 16,0 0-16,0 0 0,1 0 0,-1 0 15,0-21-15,0 21 0,0-21 16,0 0-16,1 0 0,-1-1 0,0-20 16,0 21-16,-21 0 0,21-22 15,0 22-15,-21-21 0,22 21 0,-22 0 16,0-1-16,21 1 0,-21 0 15,21 21-15,-21 21 32,0 0-32,0 1 15,0-1-15,0 0 0,0 0 0,0 0 16,-21 0-16,21 1 0,0-1 16,0 21-16,0-21 0,0 0 0,0 1 15,21-22-15,-21 21 0,21 0 0,0-21 16,0 0-16,1 0 0,-1 0 15,21 0-15,-21 0 0,22 0 0,-22 0 16,21-21-16,-21 0 0,0-1 16,22 1-16,-22 0 0,0 0 15,0-21-15,0 20 0,1 1 0,-1 0 16,0-21-16,-21 21 0,0-1 16,21 1-16,-21 42 31,0 1-31,0-1 15,-21-21-15,21 21 0,-21 21 16,21-21-16,0 1 0,-21-1 0,21 0 16,-22 21-16,22-21 0,-21 1 15,21-1-15,0 0 0,-21 0 16,21 0-16,-21 0 0,21 1 0,0-1 16,0-42 15,0-1-16,0 1-15,0 0 0,0 0 0,21-21 16,-21 20-16,21-20 0,0 0 16,1 21-16,-1-22 0,0 1 0,0 21 15,0-22-15,0 1 0,22 21 0,-22 0 16,21 0-16,-21-1 16,1 22-16,-1 0 0,0 0 0,0 0 15,0 0-15,0 22 0,-21-1 0,22 0 16,-22 0-16,0 21 0,0-20 15,0 20-15,0-21 0,0 21 0,0-20 16,0 20-16,0-21 0,0 21 0,0-20 16,-22-1-16,22 0 0,-21 0 15,0 0-15,21 0 0,0 1 16,-21-22-16,21-22 31,0 1-31,0 0 16,0 0-16,0-21 0</inkml:trace>
  <inkml:trace contextRef="#ctx0" brushRef="#br0" timeOffset="34379.85">12446 5673 0,'0'0'15,"-21"-21"-15,0 21 0,-1-22 16,1 22-16,0 0 15,0 0-15,0 0 16,0 22 0,-1-22-1,1 0-15,0 0 0,0 21 16,0-21-16</inkml:trace>
  <inkml:trace contextRef="#ctx0" brushRef="#br0" timeOffset="34592.42">10499 6075 0,'0'0'0,"21"0"15,0 0 1,0 0-16,0 0 0,0 0 15,22 0-15,-1 0 0,-21 0 0,22-21 16,-1 21-16,0-21 0,-21 21 0,22-22 16</inkml:trace>
  <inkml:trace contextRef="#ctx0" brushRef="#br0" timeOffset="35092.08">14499 5673 0,'0'0'0,"0"-43"31,-21 43-15,0 0-16,21 22 0,-21-1 0,-1 21 16,1-21-16,0 22 0,0-1 15,0 0-15,0 1 0,-1 20 0,1-21 16,0 1-16,21-22 0,-21 21 16,0 1-16,0-22 0,21 21 0,0-21 15,-22 0-15,1 1 0,21-1 16,0 0-16,0 0 0,0-42 47</inkml:trace>
  <inkml:trace contextRef="#ctx0" brushRef="#br0" timeOffset="35744.73">13801 6075 0,'0'0'0,"21"0"31,0 0-15,0 0-16,0 0 0,22 0 15,-1 0-15,21-21 0,1 21 0,-1-21 16,22 21-16,-21-22 0,20 1 0,-20 0 16,20 0-16,-20 0 0,-1 0 15,-20-1-15,-1 1 0,0 0 0,1-21 16,-22 21-16,0-1 0,0-20 15,-21 21-15,0 0 0,0 0 0,0-1 16,0 1-16,0 0 0,-21 0 16,0 21-16,0 0 0,0 0 15,-1 0-15,22 21 16,-21 0-16,21 0 0,-21 1 16,21 20-16,0-21 0,0 21 0,0 1 15,-21-1-15,21-21 0,-21 22 16,21-1-16,0 0 0,0-21 0,-21 22 15,-1-22-15,22 21 0,-21-21 0,21 1 16,0-1-16,-21 0 0,21 0 16,-21 0-16,21 0 15,0-42 17,0 0-17,0 0-15,21 0 0,0 0 0,0-1 16,1 1-16,-1-21 0,0 21 15,21 0-15,1-22 0,-1 22 0,-21 0 16,21 0-16,1 21 0,-1 0 16,-21 0-16,22 0 0,-22 0 0,0 0 15,0 21-15,0 0 0,-21 0 0,0 0 16,0 1-16,0-1 0,0 0 16,0 0-16,-21 0 0,0 0 0,0 1 15,0-1-15,21 0 0,-22 0 0,1 0 16,0-21-16,21 21 0,0 1 15,-21-22-15,42 0 32,0 0-17,0-22-15,1 1 0,-1 21 0</inkml:trace>
  <inkml:trace contextRef="#ctx0" brushRef="#br0" timeOffset="36115.68">15430 6138 0,'0'0'0,"0"22"32,22-22-17,-1 0-15,0 0 16,0 0-16,0 0 0,0 0 16,1 0-16,-1-22 0,0 22 15,0-21-15,0 0 0,0 21 0,-21-21 16,0 0-16,22 21 0,-22-21 15,21-1-15,-21 1 0,0 0 0,-21 21 32,-1 0-32,1 0 0,-21 0 0,21 21 15,-22 0-15,22 1 0,-21-1 0,21 0 16,0 0-16,-1 21 0,1-20 16,21-1-16,0 0 0,0 0 15,0 0-15,0 22 0,0-22 0,21 0 16,1-21-16,-1 21 0,0 0 15,0 0-15,21-21 0,-20 0 0,-1 0 16,21 0-16,-21 0 0,0 0 16,22 0-16,-22-21 0,0 0 0,21 0 15,-20 21-15,-1-21 0</inkml:trace>
  <inkml:trace contextRef="#ctx0" brushRef="#br0" timeOffset="36855.71">17462 6181 0,'0'0'0,"22"0"0,-1-21 15,0-1-15,0 22 0,21-21 0,-20 0 16,-1 0-16,0 0 0,0 0 15,-21-1-15,0-20 0,0 21 0,0 0 16,0-22-16,0 22 0,0 0 16,-21 0-16,0 0 0,0 0 0,-1 21 15,-20 0-15,0 0 0,21 0 0,-22 0 16,1 0-16,0 0 0,20 21 16,-20 0-16,0 21 0,21-21 0,-22 22 15,22-22-15,-21 21 16,21 1-16,-1-22 0,1 21 0,21 0 15,0-20-15,-21-1 0,21 21 0,0-21 16,0 0-16,0 1 0,0-1 16,21 0-16,0-21 0,1 0 0,-1 21 15,21-21-15,-21 0 0,22 0 0,-1-21 16,0 21-16,1-21 0,20 0 16,-21-1-16,1 1 0,-1 0 0,0 0 15,1 0-15,-22-22 0,21 22 16,-21-21-16,1 21 0,-22 0 0,0-22 15,21 22-15,-21 0 0,0 0 16,-21 21 0,-1 0-1,22 21-15,-21 0 0,21 0 16,-21 0-16,21 1 0,-21-1 0,21 21 16,0-21-16,0 0 0,0 1 0,0-1 15,0 0-15,0 0 0,0 0 16,21-21-16,0 21 0,0-21 15,1 0-15,-1 0 0,0 0 0,0 0 16,0 0-16,22 0 0,-22 0 16,0 0-16,21-21 0,-21 0 15</inkml:trace>
  <inkml:trace contextRef="#ctx0" brushRef="#br0" timeOffset="37291.82">18267 5884 0,'0'22'31,"0"-1"-31,-21 0 0,21 0 0,0 0 16,-22 0-16,1 22 0,21-22 15,-21 0-15,21 0 0,0 0 0,-21 1 16,21-1-16,-21-21 0,21 21 0,0 0 16,-21-21-16,21 21 15,-22-21-15,22-21 31,0 0-15,0 0-16,0 0 0,0-1 16,22 1-16,-1-21 0,0 21 0,21-22 15,-21 22-15,22 0 0,-1 0 16,0 0-16,1 0 0,-1-1 0,22 22 16,-22 0-16,0 0 0,1 0 15,-22 22-15,21-1 0,-21 0 0,0 0 16,1 0-16,-22 22 0,0-22 0,0 0 15,0 0-15,0 0 16,0 0-16,-22 1 0,1-1 0,0 0 16,0 0-16,0 0 0,0-21 0,-1 21 15,22 1-15,-21-22 0,0 21 16,42-42 15,0-1-31,1 22 0</inkml:trace>
  <inkml:trace contextRef="#ctx0" brushRef="#br0" timeOffset="38000.26">19516 6033 0,'0'0'0,"21"0"0,-21-22 0,0 1 0,0 0 15,0 0-15,-21 0 16,-1 0-16,1 21 15,0 0-15,-21 0 0,21 0 16,-1 0-16,-20 0 0,21 0 0,-21 21 16,-1 0-16,1 0 0,21 0 0,-22 0 15,22 22-15,-21-22 0,21 0 16,0 21-16,-1-20 0,22-1 0,0 0 16,-21 0-16,21 0 0,0 0 15,0 1-15,0-1 16,21-21-16,1 0 0,-1 0 15,0 0-15,21 0 0,-21 0 0,1 0 16,20-21-16,-21-1 0,21 22 16,-20-21-16,20 0 0,-21 0 0,21 0 15,-20 0-15,-1-1 0,0 1 0,0 0 16,-21 0-16,0 0 0,21 21 16,-21-21-16,-21 42 46,0 0-46,21 0 16,0 21-16,-21-20 0,0-1 16,21 21-16,-22-21 0,22 22 0,-21 20 15,21-21-15,-21 22 0,21-1 0,0 1 16,-21-1-16,0-20 0,21 20 16,-21 1-16,-1-1 0,22 1 0,0-1 15,-21 1-15,0-1 0,21 1 0,0 20 16,0-20-16,0-1 0,0 1 0,0-1 15,0 1-15,-21-22 0,21 1 16,0-1-16,-21 0 0,0 1 0,21-22 16,-22 0-16,1 0 0,0 0 0,0-21 15,0 0-15,0 0 0,-22 0 16,22 0-16,-21 0 0,-1-21 16,-20 21-16,21-21 0,-22-21 0,22 20 15,-22-20-15,22 21 0,-22-21 0,22-22 16,0 22-16,21-1 0,-1-20 15,1 21-15,21-1 0,0 1 0,0-22 16,0 22-16,0 0 0,21 21 0,1-22 16,20 1-16,0 0 0,1-1 15,-1 1-15,21 0 0,1-1 0,-22 1 16</inkml:trace>
  <inkml:trace contextRef="#ctx0" brushRef="#br0" timeOffset="38700.12">19854 6033 0,'0'-22'31,"-21"22"-31,0 22 0,21-1 16,-21 0-16,0 0 0,21 0 15,-22 0-15,22 1 0,0-1 16,0 0-16,0 0 0,0 0 15,0 0-15,0 1 0,0-1 0,22-21 16,-1 0 0,0 0-16,0 0 0,0 0 0,22 0 15,-22 0-15,0 0 0,21 0 0,-21-21 16,22-1-16,-22 1 0,0 0 16,0 0-16,22 0 0,-22 0 15,0-1-15,0-20 0,-21 21 0,21-21 16,-21 20-16,21 1 0,-21 0 0,0 0 15,0 0-15,0 42 32,0 0-32,0 0 0,-21 0 0,21 1 15,-21-1-15,21 0 0,-21 0 16,21 0-16,0 22 0,0-22 16,0 0-16,0 0 0,0 0 0,0 0 15,21 1-15,0-1 0,0-21 16,1 0-16,-1 0 0,0 0 15,0 0-15,21 0 0,-20 0 0,20-21 16,0-1-16,1 1 0,-1 0 0,-21 0 16,21-21-16,1-1 0,-22 1 15,21 0-15,-21-1 0,1-20 0,20-1 16,-21 1-16,0-1 0,0 1 16,1 20-16,-22-20 0,0 42 15,21-22-15,-21 22 0,0 0 0,0 0 16,0 42-1,-21 0-15,21 0 0,-22 1 16,1 20-16,0 0 0,0 1 16,0-1-16,0 0 0,-1 1 0,1 20 15,0-21-15,21 1 0,0-1 0,-21-21 16,21 22-16,0-22 0,0 21 16,0-21-16,0 0 0,0 1 0,0-1 15,0 0-15,21-21 0,0 21 16,0-21-16,1 0 0,-1 0 15,21 0-15,0 0 0,-20-21 0</inkml:trace>
  <inkml:trace contextRef="#ctx0" brushRef="#br0" timeOffset="39144.36">21442 5863 0,'0'0'0,"0"-21"0,-21-64 31,-1 64-31,1 21 0,0 0 15,0 0-15,0 0 0,0 0 16,-1 0-16,1 21 0,0 1 0,0-1 16,0 21-16,0 0 0,-1-20 15,1 20-15,0 0 0,0 1 16,0-22-16,0 21 0,21 0 0,0-20 16,0-1-16,0 21 0,0-21 15,0 0-15,0 1 0,0-1 16,21-21-16,0 0 0,0 0 15,0 0-15,0 0 0,1-21 16,-1 21-16,0-22 0,21 1 0,-21 0 16,1-21-16,-1 21 0,0-22 0,21 22 15,-42-21-15,21-1 0,1 22 16,-22 0-16,21 0 0,-21 0 0,0 0 16,-21 21-1,-1 0 1,22 21-16,-21 0 0,0 0 0,21 0 15,0 0-15,-21 1 0,21-1 0,-21 21 16,21-21-16,0 0 0,0 1 16,0-1-16,0 0 0,0 0 15,0 0-15,21-21 0,-21 21 0,21-21 16,0 0-16,22 0 0,-22 0 16,0 0-16</inkml:trace>
  <inkml:trace contextRef="#ctx0" brushRef="#br0" timeOffset="39512.1">21717 6033 0,'0'0'0,"0"-22"0,0 1 15,0 0-15,0 0 0,21 0 16,0 0-16,0 21 0,1-22 16,-1 1-16,0 21 0,0 0 15,0 0-15,22 0 0,-22 0 0,0 0 16,0 0-16,0 21 0,0 1 15,-21-1-15,0 0 0,22 0 0,-22 0 16,0 22-16,0-22 0,0 0 0,0 21 16,0-21-16,0 1 0,0-1 15,-22 0-15,1 0 0,0 0 16,21 0-16,-21 1 0,0-1 0,0-21 16,-1 0-1,22-21 1,0-1-16,0 1 15,0 0-15,22-21 0,-1 21 16,0-22-16,0 22 0,0-21 0,0-1 16,1 22-16,-1-21 0,0 21 15,-21-22-15,21 22 0,0-21 0,0 21 16,-21 0-16,22-22 0,-1 22 0</inkml:trace>
  <inkml:trace contextRef="#ctx0" brushRef="#br0" timeOffset="40292.37">23601 5038 0,'0'0'15,"21"-21"-15,-21-1 0,0 44 32,0-1-32,-21 0 0,21 0 15,-21 21-15,-1 1 0,22-1 16,-21 0-16,0 1 0,21-1 16,-21 22-16,0-22 0,21 21 0,-21-20 15,-1 20-15,1 1 0,21-22 16,-21 22-16,21-22 0,-21 0 0,21 1 15,0-1-15,0 0 0,0-21 0,0 22 16,0-22-16,0 0 0,0 0 16,0 0-16,-21-21 15,21-21 1,0 0-16,-21 0 0,21 0 16,0 0-16,0-1 0,0-20 15,0 21-15,0-21 0,0-1 0,0 1 16,0 0-16,21-1 0,0 22 15,0-21-15,21 21 0,-20-22 0,20 22 16,21 21-16,1-21 0,-22 0 16,22 21-16,-1 0 0,1 0 0,-1 0 15,1 21-15,-22 0 0,0 0 16,1 22-16,-22-22 0,0 21 0,-21 0 16,0-20-16,0 20 0,0 0 0,-42-21 15,21 22-15,-22-22 0,1 0 16,0 0-16,-1 0 0,1 1 0,-22-1 15,-41 0-15,62-21 16,1 21-16,0-21 0,20 0 16,-20 0-16,21 0 0,21-21 15,0 0 1,21 0-16,0-1 16,22 22-16,-22-21 0,21 0 0,0 21 15,1-21-15,-1 0 0,0 21 0</inkml:trace>
  <inkml:trace contextRef="#ctx0" brushRef="#br0" timeOffset="40784.39">24701 5715 0,'0'0'0,"22"-21"0,-1 0 0,0 0 0,0-1 16,-21 1-16,21 0 0,-21-21 0,0 21 15,0-1-15,0 1 16,0 0-16,-21 21 0,0 0 0,0 0 15,0 0-15,-1 0 0,-20 0 16,21 0-16,0 21 0,-22-21 0,1 21 16,21 22-16,-21-22 0,20 21 0,-20 1 15,21-1-15,0-21 0,0 21 16,-1 1-16,1-1 0,21-21 0,0 0 16,0 1-16,0-1 0,0 0 15,0 0-15,21-21 0,1 0 16,-1 0-16,0 0 0,21 0 0,-21 0 15,1 0-15,20 0 0,-21 0 16,0-21-16,22 0 0,-22 0 0,0-1 16,21-20-16,-21 21 0,1-21 0,-1-1 15,0 22-15,0-21 0,0-1 16,0 1-16,-21 21 0,0 0 0,0 0 16,0 63 15,0-21-31,-21 0 0,0 22 0,0-22 15,21 21-15,0 0 16,-21-20-16,21 20 0,0-21 0,0 0 16,0 0-16,0 22 0,0-22 0,0 0 15,0 0-15,21-21 16,0 0-16,0 0 0,0 0 0,22 0 16,-22 0-16,0 0 0,21 0 0,1 0 15</inkml:trace>
  <inkml:trace contextRef="#ctx0" brushRef="#br0" timeOffset="41863.97">24172 5334 0,'0'0'0,"-21"0"0,21-21 15,0 0 1,0 42 15,21 0-15,-21 0-16,21 0 0,1 1 0,-22-1 15,0 0-15,21 0 0,-21 0 16,0 0-16,21 1 0,-21-1 16,0 0-16,0 0 0,0 0 15,0 0-15,0-42 32,0 0-32,0 0 15,0-21-15,0 20 16,0 1-16,0 0 0,21 0 15,0 0-15,-21 0 0,21-1 0,1 1 16,20 0-16,-21 0 0,0 21 16,22-21-16,-22 21 0,21 0 0,0 0 15,1 0-15</inkml:trace>
  <inkml:trace contextRef="#ctx0" brushRef="#br0" timeOffset="42320.05">25485 5567 0,'0'0'15,"0"-21"-15,0 0 16,0-1-16,-22 22 0,1 0 16,0 0-16,0 0 15,0 0-15,0 22 0,-1-22 16,1 21-16,0 0 0,0 21 0,0-21 15,0 22-15,-1-22 0,1 21 16,21-21-16,0 22 0,0-22 16,0 21-16,0-21 0,0 1 0,0-1 15,0 0-15,0 0 0,0 0 16,21 0-16,1-21 0,-1 22 0,0-22 16,0 0-16,0 0 0,22 0 0,-22 0 15,0 0-15,21 0 0,1-22 16,-22 22-16,21-21 0,0 0 0,1 0 15,-1 0-15,0-22 0</inkml:trace>
  <inkml:trace contextRef="#ctx0" brushRef="#br0" timeOffset="42879.39">26120 5313 0,'0'0'0,"0"-42"16,0 20-16,0 1 0,0 0 15,-22 21 1,1 0-16,0 21 0,0 22 15,0-22-15,0 0 0,-1 21 0,1 1 16,21-1-16,-21 0 0,0 1 16,21-1-16,-21 0 0,0 1 0,21-1 15,-22 0-15,22 1 0,0-22 16,-21 21-16,21-21 0,0 0 0,-21 1 16,21-1-16,0 0 0,0-42 46,0 0-46,0-1 16,0 1-16,0 0 0,21-21 0,0 21 16,1-22-16,20 1 0,-21 21 0,21-22 15,-20 22-15,20-21 0,-21 21 16,0 0-16,22 21 0,-22-22 0,0 22 16,0 0-16,0 0 15,-21 22 1,0-1-16,-21-21 15,0 21-15,0-21 16,0 21-16,-1-21 0,-20 0 0,21 21 16,0-21-16,0 0 0,-1 0 0,1 21 15,0-21-15,21 22 16,-21-22-16,21 21 0,0 0 0,0 0 16,0 0-16,0 0 0,0 1 15,0-1-15,0 0 0,0 21 0,0-21 16,0 1-16,0-1 0,21 0 15,0 0-15,0 0 0,1-21 16,-1 21-16,0-21 0,0 0 0,0 0 16,0 0-16,1 0 15,-1 0-15,21 0 0,-21 0 0,22 0 16,-1 0-16,-21-21 0</inkml:trace>
  <inkml:trace contextRef="#ctx0" brushRef="#br0" timeOffset="43539.36">26543 5757 0,'0'0'0,"-42"0"15,63 0 17,0 0-17,0 0-15,0 0 0,0 0 0,1-21 16,-1 21-16,0-21 0,0 21 15,0-21-15,-21 0 0,21 0 0,1-1 16,-22 1-16,0 0 0,0 0 16,-22 21-1,1 0-15,0 0 0,0 21 16,-21 0-16,20 0 0,1 1 16,0 20-16,-21-21 0,21 0 0,21 22 15,-22-22-15,22 21 0,-21-21 16,21 0-16,0 22 0,0-22 0,0 0 15,0 0-15,0 0 0,21-21 16,1 22-16,-1-22 0,21 0 16,-21 21-16,22-21 0,-22 0 0,21 0 15,0 0-15,-20 0 0,20-21 0,0 21 16,1-22-16,20 1 0,-21 0 16,1-21-16,-1 21 0,0-43 0,1 22 15,-1-22-15,0 22 0,-20-22 16,20 1-16,-21 21 0,0-22 0,0 22 15,1-1-15,-1 1 0,0 0 0,-21 21 16,0-1-16,0 1 0,0 0 16,0 42-1,-21 0-15,0 1 16,-1-1-16,1 0 0,0 21 16,0 1-16,-21-1 0,20 0 0,1 1 15,0-1-15,0 0 0,0 1 16,0 20-16,-1-21 0,22 1 0,0-22 15,0 21-15,0 1 0,0-22 16,0 0-16,0 0 0,0 0 0,0 0 16,0 1-16,22-22 15,-1 0-15,0 0 0,0 0 0,0 0 16,0 0-16,22 0 0,-22-22 0,21 1 16,1 0-16,-1 0 15,-21 0-15,21 0 0,1-1 0</inkml:trace>
  <inkml:trace contextRef="#ctx0" brushRef="#br0" timeOffset="43763.79">27030 5546 0,'0'0'0,"-21"21"16,42-21-1,0 0-15,0 0 16,21 0-16,-20 0 0,20 0 16,0 0-16,1 0 0,-1 0 0,0 0 15,1 0-15,-1-21 0,0 0 16,1 21-16,-22 0 0,21-22 0,-21 22 16</inkml:trace>
  <inkml:trace contextRef="#ctx0" brushRef="#br0" timeOffset="44731.35">28575 5144 0,'0'-22'16,"0"44"93,-21-22-78,0 0-31,42 0 47,-21-22-31,21 22-16,0 0 0,-21-21 0,21 21 15,0 0-15,1 0 16,-1 0-16,-21 21 16,0 1-16,0-1 15,0 0-15,-21 0 16,-1 0-16,1 0 0,0-21 15,0 22-15,0-22 16</inkml:trace>
  <inkml:trace contextRef="#ctx0" brushRef="#br0" timeOffset="45032.41">28998 5144 0,'0'-22'31,"0"1"-15,0 0-1,0 0 1,0 42 15,0 0-31,0 0 0,0 1 16,0-1-16,0 0 15,0 0-15,0 0 0,0 0 0,-21 1 16,0-1-16,0 0 16,0-21-16,-1 0 15,-20 21-15</inkml:trace>
  <inkml:trace contextRef="#ctx0" brushRef="#br0" timeOffset="52492.23">762 8975 0,'0'0'0,"0"-21"16,0-1-16,0 1 0,0 0 15,0 0-15,0 0 0,-21 0 16,21-1-16,-21 22 31,21 22-15,0 20-16,0-21 0,0 21 0,0 1 15,0-1-15,0 0 0,0 1 16,0-1-16,0 0 0,-22 1 16,1-1-16,0 0 0,21 1 0,-21-1 15,21 0-15,-21 1 0,21-22 16,-21 21-16,21-21 0,-22 1 15,22-1-15,0 0 0,0 0 0,0 0 16,0-42 15,0 0-31,0 0 0</inkml:trace>
  <inkml:trace contextRef="#ctx0" brushRef="#br0" timeOffset="52808.32">635 8975 0,'0'0'0,"0"-43"0,0-62 31,0 83-31,0 1 0,0 0 0,0 0 16,21 21-16,0 0 16,0 0-16,1 0 0,-1 21 0,0 0 15,21 22-15,-21-22 0,22 21 16,-22 22-16,0-22 0,21 0 0,-20 22 15,-1-22-15,-21 0 0,0 1 16,21 20-16,-21-20 0,0-1 16,0-21-16,0 21 0,0 1 15,0-22-15,0 0 0,0 0 0,0 0 16,0 1-16,0-44 31,0 1-15,0 0-16,21 0 0,-21 0 0</inkml:trace>
  <inkml:trace contextRef="#ctx0" brushRef="#br0" timeOffset="53067.98">1312 8678 0,'0'0'0,"0"-21"15,0 0 1,-21 42-1,0 0-15,21 22 0,-21-22 16,0 42-16,-1-20 0,22-1 16,-21 22-16,0-22 0,21 21 0,-21-20 15,0 20-15,21-20 0,-21-1 16,-1-21-16,22 21 0,-21-20 0,21 20 16,0-21-16,0 0 0,0 0 15,-21-21-15,21 22 16</inkml:trace>
  <inkml:trace contextRef="#ctx0" brushRef="#br0" timeOffset="53519.41">1482 9038 0,'0'0'0,"21"0"0,-21 21 31,0 1-15,-21-1-16,21 0 0,-22 0 15,1 21-15,21-20 0,0 20 0,-21 0 16,0-21-16,21 22 0,0-22 16,0 0-16,0 21 0,0-20 0,0-1 15,0 0-15,21 0 0,0-21 16,0 21-16,22-21 0,-22 0 0,21 0 15,-21 0-15,22-21 0,-1 21 16,-21-21-16,22 0 0,-22 0 0,0-1 16,0 1-16,0 0 0,0-21 15,-21 21-15,22-22 0,-22 1 0,0 21 16,0-22-16,0 1 0,0 0 16,0-22-16,-22 43 0,1-21 15,0-1-15,0 22 0,0 0 0,0 21 16,-22 0-16,22 0 0,0 0 15,-21 0-15,20 0 0,1 0 0,0 21 16,0 0-16,0 1 0,0-1 16,21 0-16,0 0 0,0 0 15,0 0-15,21-21 16,0 0-16,0 0 0,0 0 0,0 0 16</inkml:trace>
  <inkml:trace contextRef="#ctx0" brushRef="#br0" timeOffset="53808.78">2371 8594 0,'0'0'0,"0"-21"0,0-1 32,0 44-32,-22-1 15,22 0-15,-21 21 0,21 1 0,0-1 16,-21 0-16,21 22 0,-21-1 15,0-20-15,21 20 0,-21-21 0,-1 22 16,1-22-16,0 1 16,21-1-16,-21 0 0,0-21 0,21 22 15,0-22-15,0 0 0,0 0 0,0 0 16,21-21 0,0 0-16,0 0 0,0 0 15,1-21-15,-1 0 16,0 0-16,0 0 0,-21 0 15</inkml:trace>
  <inkml:trace contextRef="#ctx0" brushRef="#br0" timeOffset="54012.32">2117 9038 0,'0'0'15,"-22"21"-15,22 1 16,22-22-1,-1 0 1,0 0-16,0 0 0,21 0 16,-20 0-16,20 0 0,-21 0 0,21 0 15,1-22-15,-22 22 0,21-21 16,-21 21-16,1-21 0,20 21 0</inkml:trace>
  <inkml:trace contextRef="#ctx0" brushRef="#br0" timeOffset="54408.03">2836 9081 0,'0'0'0,"0"21"15,21-21 17,1 0-17,-1 0-15,0 0 16,0-21-16,-21-1 0,21 22 0,0-21 15,1 0-15,-1 0 0,0 0 0,0 0 16,-21-1-16,0 1 16,0 0-16,0 0 0,0 0 0,0 0 15,0-1-15,0 1 0,-21 21 16,0 0 0,0 21-16,-1 1 0,1-1 0,0 0 15,0 0-15,0 21 0,0-20 16,-1 20-16,1-21 0,0 21 0,0 1 15,21-22-15,0 21 0,0-21 16,0 1-16,0 20 0,0-21 0,0 0 16,0 0-16,21 1 15,0-22-15,0 0 0,1 0 0,-1 0 16,0 0-16,21 0 0,-21 0 16,1 0-16,-1 0 0,0 0 15,0-22-15</inkml:trace>
  <inkml:trace contextRef="#ctx0" brushRef="#br0" timeOffset="54859.77">487 9885 0,'0'0'0,"-43"0"0,1 21 16,21-21-16,0 0 0,42 0 31,21 0-31,-21 0 0,43 0 0,-22 0 16,22 0-16,20 0 0,-20 0 15,21 0-15,20 0 0,1 0 0,0 0 16,0-21-16,0 21 0,21 0 16,-21 0-16,-1-21 0,1 21 15,0 0-15,0 0 0,0-21 0,0 21 16,-1 0-16,-20 0 0,0 0 16,-1 0-16,1-22 0,-21 22 0,-22 0 15,21 0-15,-20 0 0,-22 0 0,0 0 16,0 0-16,0 0 0,1 0 31,-22-21-31,0 0 16,21 21-16,-21-21 15,0 0-15</inkml:trace>
  <inkml:trace contextRef="#ctx0" brushRef="#br0" timeOffset="55208.6">3895 9123 0,'-43'0'32,"43"21"-32,0 0 31,21-21-16,1 0 1,-1 0-16,0 0 16,0 0-16,-21-21 0,21 21 15,-21-21-15,0 0 16,-21 21 0,0 0-16,0 0 15,0 0-15,-1 21 31,22 0-31,-21 0 16</inkml:trace>
  <inkml:trace contextRef="#ctx0" brushRef="#br0" timeOffset="55459.93">3852 9377 0,'0'0'0,"0"21"0,0 0 0,0 0 16,0 1-16,21-22 31,1 0-31,-1 0 16,0 0-16,0 0 15,0-22 1,-21 1 0,-21 21-1,0 0-15,0 0 16,0 0-16,-1 0 15</inkml:trace>
  <inkml:trace contextRef="#ctx0" brushRef="#br0" timeOffset="56131.9">5038 8932 0,'21'0'15,"-21"-21"-15,21 21 0,0-21 16,-21 0-16,21 0 0,0 21 15,-21-21-15,22-22 0,-1 22 0,0 0 16,0 0-16,0 0 0,0-1 16,-21 1-16,0 0 0,22-21 15,-22 21-15,0-1 0,0 1 0,0 0 16,0 0-16,0 0 0,-22 21 16,1 0-1,0 21-15,21 0 16,-21 21-16,21-20 0,0 20 0,0 0 15,0 1-15,-21-1 0,21 21 16,0-20-16,0 20 0,0-20 0,0 20 16,-21-21-16,21 1 0,0-1 0,0 0 15,0 1-15,0-22 0,0 21 16,0-21-16,0 1 0,0-1 0,0 0 16,0 0-16,-22-21 15,1 0 1,0 0-16,0 0 0,0 0 15,0 0-15,-1 0 0,1 0 0,21-21 16,-21 21-16,21-21 0,-21 21 16,21-21-16,0-1 0,0 1 0,0 0 15,0 0-15,0 0 0,21 0 0,0-1 16,0 1-16</inkml:trace>
  <inkml:trace contextRef="#ctx0" brushRef="#br0" timeOffset="56411.74">5630 8594 0,'0'0'16,"0"-21"-16,21 21 0,-21-22 15,0 44 1,-21-1 0,21 0-16,0 0 0,0 21 0,-21 1 15,21-1-15,-21 0 0,0 1 16,21 20-16,0-20 0,-21-1 0,-1 0 15,1 1-15,21-1 0,0 0 0,-21-21 16,21 22-16,0-22 0,0 0 16,0 0-16,0 0 0,21 1 15,0-22 1,1 0-16,-1 0 0,0 0 16,0-22-16,0 1 0,0 0 0,1 21 15,-1-21-15,0 0 0</inkml:trace>
  <inkml:trace contextRef="#ctx0" brushRef="#br0" timeOffset="56599.63">5503 8954 0,'0'0'0,"-21"0"0,21 21 31,21-21-31,0 0 0,1 0 16,-1 0-16,0 0 0,21 0 15,-21 0-15,22 0 0,-1 0 0,0 0 16,1-21-16,-1-1 0,0 22 0,1-21 16,20 21-16</inkml:trace>
  <inkml:trace contextRef="#ctx0" brushRef="#br0" timeOffset="58080.17">7281 8721 0,'21'-21'15,"-21"-1"-15,0 1 0,0 0 16,0 0-16,0 0 16,0 0-16,0-1 0,0 1 15,-21 21 1,0 0-16,0 0 0,0 0 15,21 21-15,-21 1 0,-1-1 0,1 21 16,0-21-16,0 22 0,0-1 16,21 0-16,0 1 0,-21-1 0,21 0 15,-22 1-15,22-1 0,-21 0 16,21 1-16,0-1 0,0-21 0,0 21 16,0-20-16,0-1 0,0 0 0,21 0 15,1-21-15,20 21 16,-21-21-16,0 0 0,22 0 0,-1 0 15,-21 0-15,21 0 0,1 0 0,-1-21 16,0 21-16</inkml:trace>
  <inkml:trace contextRef="#ctx0" brushRef="#br0" timeOffset="58990.35">7853 8996 0,'0'0'0,"21"-42"16,0 20-16,0-20 0,-21 21 0,0-21 15,0 20-15,0 1 0,0 0 0,0 0 16,-21 0-16,0 21 15,0 0-15,0 0 0,-22 0 0,22 0 16,0 21-16,-21 0 0,-1 0 16,22 0-16,-21 1 0,21 20 15,-22-21-15,22 21 0,-21 1 0,21-1 16,-1-21-16,1 22 0,21-22 0,0 0 16,0 21-16,0-21 0,0 1 15,0-1-15,0 0 0,21-21 16,1 0-16,-1 0 0,0 0 0,0 0 15,21 0-15,-20 0 0,20 0 16,0-21-16,1 0 0,-22-1 16,21 1-16,-21 0 0,22 0 0,-1 0 0,-21 0 15,0-22-15,0 22 0,1-21 16,-1 21-16,-21-22 0,0 22 16,21 0-16,-21 0 0,0 0 0,0-1 15,-21 44 1,0-22-1,21 21-15,-22 21 0,1-21 16,0 0-16,21 22 0,0-22 0,0 21 16,-21-21-16,21 1 0,0-1 0,0 21 15,0-21-15,21 0 0,0-21 16,-21 22-16,21-1 0,1-21 0,-1 0 16,21 0-16,-21 0 0,22 0 0,-22 0 15,21 0-15,-21 0 0,22 0 16,-22 0-16,21-21 0,-21-1 15,0 1-15,1 0 0,-1 0 0,0 0 16,0 0-16,0-22 0,-21 22 16,0-21-16,0-1 0,21 22 0,-21-21 15,0 21-15,0 0 0,0-1 0,0 1 16,0 42 0,0 1-1,0-1-15,0 0 0,-21 21 0,21-21 16,0 1-16,-21-1 0,21 21 15,0-21-15,0 0 0,0 1 16,0-1-16,-21 0 0,21 0 0,-21 0 16,21 0-1,-21-21 1,-1 0 0,22-21-16,0 0 0,0 0 15,0 0-15,0-22 0,0 22 16,0-21-16,0 0 0,22-1 0,-1 1 15,0 0-15,0 20 0,21-20 16,-20 0-16,20 21 0,0-1 0,1 1 16,-1 0-16,0 21 0,1 0 0,-1 0 15,0 0-15,1 21 16,-1 0-16,-21 1 0,21-1 0,-20 0 16,-1 21-16,0-21 0,0 22 0,-21-1 15,0-21-15,0 22 0,0-22 16,0 0-16,0 21 0,-21-21 0,0 1 15,0-1-15,-1 0 0,1 0 0,0-21 16,21 21-16,-21-21 0,0 0 16</inkml:trace>
  <inkml:trace contextRef="#ctx0" brushRef="#br0" timeOffset="60041.05">9969 8975 0,'0'0'0,"-21"0"0,42 0 31,1-21-31,-1 21 16,0-22-16,21 1 0,1 21 15,-22-21-15,21 0 0,0 0 0,1-22 16,-1 22-16,-21 0 0,22-21 0,-22 21 15,0-1-15,21-20 0,-21 21 16,-21-21-16,22 20 0,-22-20 0,0 21 16,0-21-16,0-1 0,0 22 15,0-21-15,0 21 0,-22-22 0,22 22 16,0 0-16,-21 21 0,0 0 16,0 0-16,0 0 0,0 21 15,-1 0-15,1 22 0,0-1 16,21 0-16,-21 1 0,0 20 0,21 1 15,-21-1-15,-1 22 0,22-22 0,-21 22 16,0 0-16,0-1 0,0 1 16,0 0-16,-1-1 0,1 1 0,21 0 15,-21-1-15,0 22 0,0-21 0,0-1 16,-1 22-16,22-21 0,-21 0 16,21-1-16,-42 86 0,42-86 15,0 1-15,-21-22 0,21 1 16,-21-1-16,21 1 0,0-22 0,0 1 15,0-22-15,21 0 0,0 0 16,0-21-16,21 0 0,-20 0 0,20-21 16,0 0-16,1-22 0,20 22 0,-21-21 15,1-22-15,20 22 0,-20-21 0,-1 20 16,0-20-16,1-1 0,-1 1 16,0-1-16,1 1 0,-22-1 0,0 1 15,0-1-15,-21 1 0,0-22 0,0 22 16,0-1-16,-21 1 0,0-1 0,-22 1 15,22 20-15,-21-20 16,0 20-16,-1 1 0,1 21 0,0 0 16,-1-22-16,1 22 0,0 21 0,20-21 15,-20 0-15,21 21 0,0 0 16,21-21-16,21 0 31,21 21-31,-21 0 0,22-22 16,-22 1-16,21 21 0,1-21 0,-1 0 15,0 0-15,1 0 0,-1-22 0,0 22 16,-21 0-16,22-21 0,-1 20 16,-21-20-16,22 21 0,-22-21 15,0 20-15,0 1 0,-21-21 0,21 21 16,-21 0-16,-21 21 31,21 21-31,-21 0 16,21 21-16,0-21 0,-21 1 15,0 20-15,21-21 0,0 21 0,0-20 16,-22-1-16,22 21 0,-21-21 0,21 0 16,0 1-16,-21-1 0,21 0 15,0 0-15,0 0 16,21-21 0,0-21-16,1 0 15,-22 0-15,21 0 0</inkml:trace>
  <inkml:trace contextRef="#ctx0" brushRef="#br0" timeOffset="60215.85">10943 8573 0,'0'0'16,"-21"0"0,0 0-16,0 0 0,42 0 62,0 0-62,0 21 0,0-21 16</inkml:trace>
  <inkml:trace contextRef="#ctx0" brushRef="#br0" timeOffset="60619.29">11261 8721 0,'0'-21'31,"0"-1"-31,0 1 16,21 0-16,0 21 15,0-21-15,0 21 0,0 0 16,1 0-16,-1 0 0,0 0 16,0 0-16,0 0 0,0 21 15,-21 0-15,0 0 0,0 1 16,0 20-16,0-21 0,0 21 0,0-20 15,0 20-15,0 0 0,0-21 0,-21 22 16,0-22-16,0 0 0,0 0 16,21 0-16,-21 1 0,-1-1 15,22-42 17,0-1-32,0 1 0,0 0 15,22 0-15,-1 0 0,-21 0 0,21-22 16,-21 1-16,21 21 0,0-22 0,-21 1 15,21 21-15,1-21 0,-1 20 16,0 1-16,0 0 0,0 21 0,0-21 16,1 21-16,-1-21 0,0 21 0,0 0 15,0 0-15,22 0 0</inkml:trace>
  <inkml:trace contextRef="#ctx0" brushRef="#br0" timeOffset="60988.34">12001 8636 0,'64'0'15,"-43"0"-15,0 0 0,0 0 16,1-21-16,-1 0 16,-21 0-1,-21 21 1,-1 0-16,1 0 0,-21 0 16,21 0-16,-22 21 0,22-21 0,-21 21 15,21 0-15,0 0 0,-1 0 0,1-21 16,21 22-16,0-1 0,0 0 0,0 0 15,0 0-15,0 0 0,0 1 16,21-22-16,1 21 0,-1 0 0,0 0 16,0-21-16,21 21 0,-20 0 15,-1-21-15,0 22 0,0-1 0,0-21 16,-21 21-16,0 0 0,0 0 16,0 0-16,-21-21 15,0 0-15,0 22 16,0-22-16,-1 0 0,-20 0 0,21 0 15,0 0-15,0 0 0,-1 0 0,1 0 16,21-22-16,0 1 16,0 0-16,0 0 0,0 0 0,0 0 15,0-1-15</inkml:trace>
  <inkml:trace contextRef="#ctx0" brushRef="#br0" timeOffset="61272.34">12615 8213 0,'0'21'15,"0"0"1,0 0-16,-21 22 0,0-22 0,0 21 16,0 0-16,21 1 0,-22-1 0,-20 0 15,21 1-15,0-1 0,0 0 16,-1 22-16,1-22 0,0 1 0,21-1 15,0 0-15,0-21 0,0 22 16,0-22-16,0 0 0,0 0 16,0 0-16,21 1 0,0-22 0,1 0 15,-1 0-15,0 0 0,0 0 0,0 0 16,0-22-16,1 22 0,-1-21 16,-21 0-16,21 0 0</inkml:trace>
  <inkml:trace contextRef="#ctx0" brushRef="#br0" timeOffset="61435.34">12382 8678 0,'0'0'0,"-21"0"0,21-21 31,21 21-15,1 0-16,-1 0 15,21-21-15,-21 21 0,22 0 0,-1-21 16,-21 21-16,21-21 0,1 0 0,-1 21 15</inkml:trace>
  <inkml:trace contextRef="#ctx0" brushRef="#br0" timeOffset="62281.34">14224 8446 0,'0'0'0,"-21"-22"0,21 1 16,-21 21-16,21-21 0,0 0 0,-22 21 15,1-21-15,0 21 16,21 21 0,-21 0-16,21 0 0,0 0 0,-21 1 15,21 20-15,0-21 0,0 21 16,0-20-16,-21 20 0,21-21 0,-22 21 15,22-20-15,0 20 0,-21-21 0,0 0 16,0 22-16,21-22 0,0 0 16,-21 0-16,0-21 15,21-21 17,0 0-32,0 0 0,21-1 0,0 1 15,0-21-15,0 21 0,22 0 0,-22-1 16,0-20-16,0 21 0,21 0 15,-20 0-15,-1-1 0,0 22 0,0 0 16,0-21-16,0 21 0,-21 21 16,0 1-1,0-1-15,0 0 0,0 0 0,0 21 16,0-20-16,0-1 0,0 21 0,0-21 16,0 0-16,0 22 15,0-22-15,0 0 0,22 0 0,-1 0 16,0 1-16,0-22 0,-21 21 0,42-21 15,-20 0-15,20 0 0,-21 0 16,21 0-16,1-21 0,-22 21 0,21-22 16,1 1-16,-22 0 0,21-21 0,0-1 15,-20 22-15,-1-21 0,0 0 16,0-1-16,-21 1 0,0 0 0,0-1 16,0 1-16,-21 0 0,0 20 0,21-20 15,-43 21-15,22-21 0,0 42 16,0-22-16,0 1 0,-22 21 0,22 0 15,0 0-15,0 0 0,0 21 16,0 1-16,-1-22 0,22 21 16,-21 21-16,21-21 0,0 0 0,0 1 15,0-1-15,0 0 0,0 0 0,21 0 16,1 0-16,-1 1 0,21-1 16,-21-21-16,0 0 0,22 21 0,-1-21 15</inkml:trace>
  <inkml:trace contextRef="#ctx0" brushRef="#br0" timeOffset="62695.81">15282 8467 0,'21'-64'31,"-42"64"-31,0 0 16,0 0-16,0 21 0,0 1 15,-1-1-15,1 0 0,0 0 16,0 0-16,21 22 0,-21-22 0,0 21 15,-1-21-15,1 22 0,21-22 0,-21 21 16,21-21-16,0 22 0,0-22 16,0 0-16,0 0 0,21 0 0,0 0 15,1-21-15,-1 0 0,0 0 0,21 0 16,-21 0-16,22 0 0,-22 0 16,0-21-16,21 0 0,-20 0 0,-1 0 15,0 0-15,0-1 0,0-20 16,-21 21-16,0-21 0,0 20 15,0-20-15,0 0 0,0 21 0,0-22 16,0 22-16,0 0 0,-21 0 0,0 0 16,0-1-16,0 1 0,-22 21 15,22 0-15,0 0 0,0 0 0,-22 0 16,22 0-16,0 0 0,0 21 0,0 1 16,0-1-16,21 0 15,0 0-15,0 0 0,0 0 0,0 1 16,21-1-16,0-21 0,0 21 0,21 0 15,-20-21-15,-1 0 0</inkml:trace>
  <inkml:trace contextRef="#ctx0" brushRef="#br0" timeOffset="63099.72">15621 8573 0,'0'0'15,"0"-22"-15,0 1 0,0 0 0,0 0 16,0 0-16,0 0 0,21 21 15,-21-22-15,21 22 0,0 0 16,1 0 0,-1 0-16,0 0 0,0 22 0,0-22 0,-21 21 15,21 0-15,1 0 16,-1 0-16,-21 22 0,0-22 0,0 0 16,0 21-16,0-21 0,0 1 0,0 20 15,0-21-15,0 21 0,0-20 16,0-1-16,0 21 0,-21-21 0,-1 0 15,22 1-15,0-44 32,0 1-32,0 0 15,0-21-15,0 21 0,0-1 0,0-20 16,0 21-16,0-21 0,22 20 16,-1-20-16,0 21 0,-21-21 15,21 20-15,0 1 0,0 0 0,-21 0 16,22 0-16,-1 0 0,0 21 15,0 0-15,0 0 0,0 0 0,1 0 16,-1 0-16,0 0 0,0 0 0,0 0 16,22 0-16</inkml:trace>
  <inkml:trace contextRef="#ctx0" brushRef="#br0" timeOffset="63656.3">16849 8594 0,'42'-43'32,"-21"22"-32,-21 0 0,0 0 15,0 0-15,0 0 0,0-1 16,0 1-16,0 0 0,-21 21 16,0 0-16,0 0 0,-1 0 0,-20 0 15,21 0-15,0 0 0,-22 21 16,1 0-16,21 1 0,-21-1 0,-1 21 15,1-21-15,21 0 0,-22 22 16,22-22-16,-21 21 0,21 1 0,0-22 16,21 21-16,0-21 0,0 22 0,0-22 15,0 0-15,0 0 0,0 0 16,21-21-16,0 21 0,0-21 16,0 0-16,22 0 0,-22 0 0,21 0 15,-21 0-15,22-21 0,-22 0 0,21 0 16,-21 0-16,0-22 0,22 22 15,-22-21-15,0 21 0,0-22 0,0 1 16,22 0-16,-22-1 0,0-20 0,0 21 16,0-1-16,1-20 0,-22 20 15,21-20-15,0 21 0,-21-1 0,21 1 16,-21 0-16,0 20 0,0 1 0,0 0 16,-21 42-1,0 0-15,0 22 16,21-1-16,-22 0 0,1 1 0,0-1 15,21 22-15,-21-22 0,21 21 16,-21-20-16,21-1 0,-21 0 0,21 1 16,0-1-16,0 0 0,0 1 0,0-1 15,0-21-15,0 0 0,21 22 16,0-22-16,0-21 0,0 21 0,22-21 16,-22 0-16,21 0 0,0 0 0,22 0 15</inkml:trace>
  <inkml:trace contextRef="#ctx0" brushRef="#br0" timeOffset="64179.34">18859 8467 0,'-21'0'16,"42"0"-16,-63-21 0,21 21 0,0 0 16,0 0-16,-1 0 0,1 0 15,0 0-15,0 0 0,0 21 0,-22 0 16,22-21-16,-21 21 0,21 21 16,-22-20-16,22-1 0,0 0 0,0 0 15,0 21-15,0-20 0,21 20 16,0-21-16,0 0 0,0 22 0,0-22 15,21 0-15,-21 0 0,42 0 0,-21 0 16,22 1-16,-22-22 0,21 0 16,0 0-16,1 0 0,-1 0 0,0 0 15,-20 0-15,20 0 0,0-22 16,-21 1-16,22 0 0,-22 0 0,21-21 16,-21 20-16,1-20 0,-22 0 0,0 21 15,21-22-15,-21 1 0,0 21 16,0-22-16,0 22 0,0 0 15,-21 0-15,-1 0 0,1 21 0,0 0 16,-21-21-16,21 21 0,-22 0 16,1 0-16,21 0 0,-22 21 0,22 0 15,0-21-15,0 21 0,0 0 0,21 0 16,0 1-16,0-1 16,0 0-16,21-21 0,0 21 0,0 0 15,0-21-15,22 0 0,-22 21 0,21-21 16,-21 0-16,22 0 0</inkml:trace>
  <inkml:trace contextRef="#ctx0" brushRef="#br0" timeOffset="64543.33">19240 8636 0,'0'0'16,"0"-21"-16,0 0 16,0 0-16,22-1 15,-1 1 1,0 0-16,0 21 0,0 0 15,0 0-15,1 0 0,-1 0 0,0 0 16,0 0-16,0 0 0,0 0 0,1 21 16,-1 0-1,-21 1-15,0-1 0,0 0 16,0 21-16,0-21 0,0 1 0,0 20 16,0-21-16,0 0 0,0 0 15,-21 1-15,-1-1 0,22 0 0,-21 0 16,21 0-16,-21-21 0,0 0 15,21-21 17,0 0-32,0 0 0,0 0 15,0-1-15,21 1 0,0 0 16,0 0-16,1 0 0,-1 0 0,0-22 16,0 22-16,0 0 0,0 0 0,1 0 15,-1-1-15,0 22 16</inkml:trace>
  <inkml:trace contextRef="#ctx0" brushRef="#br0" timeOffset="65031.33">19875 8276 0,'0'0'16,"0"-21"-16,-21 0 0,0 21 0,0-21 16,-21 0-16,20-1 0,-20 1 0,0 21 15,-22-21-15,1 0 0,-1 21 16,1 0-16,-1 0 0,1 0 0,-1 0 15,-20 0-15,20 21 0,1 0 16,-22 0-16,21 22 0,1-1 16,-22-21-16,22 22 0,-1-1 0,1 0 15,-1 1-15,1 20 0,20-21 0,1 1 16,0-1-16,21 0 0,-22 22 16,43-22-16,0 43 0,0-22 15,0-20-15,43-22 0,-22 21 0,21 1 16,0-22-16,1 21 0,20-21 15,1 0-15,-1 1 0,1-22 16,-1 21-16,1-21 0,-22 0 0,22 0 16,-1 0-16,1 0 0,-22 0 0,21-21 15,1-1-15,-22 1 0,22 0 16,-1 0-16,-20-21 0,20-1 0,-21 1 16,22 0-16,-22-1 0,1-20 15,-1-1-15,0 22 0,-21-22 0,1 22 16,-1-21-16,0 20 0,-21-20 0,0 20 15,0 1-15,-21 0 0,0 21 16,-22-22-16,1 22 0,0-21 0,-1 21 16,-20-1-16,-1 22 0,1-21 0,20 21 15,-20 0-15,21 0 0,-1 0 16,1 0-16,21 0 0,0 21 0,-22-21 16,22 22-16</inkml:trace>
  <inkml:trace contextRef="#ctx0" brushRef="#br0" timeOffset="65739.91">21399 8192 0,'0'0'0,"22"-22"0,-22-20 16,0 21-16,0 0 0,0 0 16,0-1-16,-22 1 0,22 0 0,0 0 15,-21 21-15,0 0 16,0 21-16,21 0 0,0 0 16,0 22-16,-21-1 0,21 0 0,-21 1 15,-1 20-15,22-20 0,-21 20 16,21-21-16,-21 22 0,0-1 0,0-20 15,0 20-15,-1-20 0,1 20 0,0-21 16,0 1-16,-21-1 0,20 0 16,1 1-16,0-22 0,0 0 0,0 0 15,0 0-15,-1-21 0,1 0 0,0 0 16,0 0-16,0-21 16,0 0-16,-1 0 0,1 0 0,21-22 15,0 1-15,0 0 0,0-1 16,0 1-16,0 0 0,0-1 15,0 1-15,0 0 0,21-1 0,1 1 16,-1 0-16,0 21 0,-21-22 16,21 22-16,0 21 0,0-21 0,1 21 15,-22 21-15,21-21 0,0 21 16,-21 0-16,0 22 0,21-22 16,-21 0-16,21 21 0,-21-20 0,21 20 15,-21-21-15,0 21 0,22-20 0,-1 20 16,-21-21-16,21 21 0,0-20 15,-21-1-15,21 0 0,0 0 16,-21 0-16,22 0 0,-1-21 0,0 0 16,0 0-16,0 0 0,0 0 15,1 0-15,-1 0 0</inkml:trace>
  <inkml:trace contextRef="#ctx0" brushRef="#br0" timeOffset="66108.07">21675 8721 0,'0'0'0,"21"0"16,-21-21-16,21 21 15,0-22-15,0 22 16,0 0-16,1-21 0,-1 0 16,0 21-16,0-21 15,0 0-15,0 0 0,1-1 16,-1 1-16,-42 21 31,-1 0-31,1 0 0,0 21 16,0 1-16,0-1 0,0 0 0,-1 21 15,1-21-15,0 22 0,0-22 16,0 21-16,21-21 0,0 1 0,0-1 16,0 21-16,0-21 0,0 0 0,0 1 15,21-22 1,0 0-16,0 0 0,0 0 0,22 0 15,-22 0-15,21 0 0,1 0 0,-22 0 16,21-22-16,0 1 0,-20 0 16,20-21-16,0 21 0,-21-22 0,22 22 15</inkml:trace>
  <inkml:trace contextRef="#ctx0" brushRef="#br0" timeOffset="66363.7">22542 8170 0,'0'0'0,"0"-21"16,0-21-16,0 21 0,22 0 0,-44 42 31,1 0-15,21 21-16,-21 1 0,0-1 0,0 0 15,0 1-15,-1-1 0,1 21 0,0-20 16,21-1-16,-21 0 0,0 1 16,0-1-16,21 0 0,0 1 0,-22-1 15,22-21-15,-21 22 0,21-22 0,0 0 16,0 0-16,0 0 0,0 0 15,21-21 1,1 0-16,-1 0 0,0 0 16,0 0-16,0-21 0,22 0 0,-22-21 15,0 21-15</inkml:trace>
  <inkml:trace contextRef="#ctx0" brushRef="#br0" timeOffset="66611.97">22945 8107 0,'0'0'0,"0"-21"0,21 0 0,-21-1 0,0 1 16,0 42 0,-21 1-16,-1 20 0,1-21 15,0 43-15,-21-22 0,21 21 0,-22-20 16,22 20-16,-21-20 0,21 20 16,-1-21-16,1 1 0,0-1 15,0 0-15,21 1 0,-21-1 0,21-21 16,0 22-16,0-22 0,0 0 15,0 0-15,0 0 0,21-21 16,0 0-16,0 0 0,0 0 16,-21-21-16,22 0 0,-1 0 15,0 0-15</inkml:trace>
  <inkml:trace contextRef="#ctx0" brushRef="#br0" timeOffset="66811.34">22352 8488 0,'0'0'0,"0"21"31,21-21-31,0 0 0,0 0 16,22 0-16,-22 0 0,21 0 0,1 0 15,-1 0-15,0 0 0,1 0 0,20-21 16,-21 21-16,1-21 0,-1 21 15</inkml:trace>
  <inkml:trace contextRef="#ctx0" brushRef="#br0" timeOffset="67204.35">23199 8551 0,'0'0'0,"-22"0"0,22 43 16,-21-43-1,21 21 1,21-21 0,1 0-16,-1 0 15,0-21-15,0 21 0,0-21 0,0 21 16,1-22-16,-1 1 0,0 21 0,-21-21 16,21 0-16,0 0 0,-21 0 15,0-1-15,-21 22 31,0 0-31,0 0 16,0 22-16,-1-1 0,1 0 0,21 0 16,-21 0-16,0 0 0,0 1 0,0-1 15,-1 0-15,22 0 0,0 0 16,0 0-16,0 1 0,0-1 0,0 0 16,0 0-16,0 0 0,22 0 15,-1-21-15,0 0 0,21 0 16,-21 0-16,1 0 0,20 0 0,-21 0 15,21 0-15,-20 0 0,20-21 16</inkml:trace>
  <inkml:trace contextRef="#ctx0" brushRef="#br0" timeOffset="67564.32">23707 8509 0,'0'0'0,"0"-21"16,0 0-16,21 0 0,-21-1 15,21 1-15,0 0 16,0 21-16,0 0 0,1 0 15,-1 0-15,0 0 0,0 0 16,0 0-16,0 21 0,1 0 0,-1 1 0,0-1 16,0 0-16,-21 0 0,21 21 15,-21-20-15,0 20 0,0-21 16,0 0-16,0 22 0,0-22 0,0 0 16,-21 0-16,21 0 0,-21 0 15,0 1-15,0-22 0,-1 0 16,1 0-16,21-22 15,0 1 1,0 0-16,0 0 0,21 0 16,1 0-16,-1-1 0,0-20 15,0 21-15,21 0 0,-20-22 0,-1 22 16,0 0-16,0 0 0,0 0 0,22 0 16,-22-1-16,0 22 0,0 0 15,0 0-15,0 0 16,1 0-16,-1 0 15,0 0-15</inkml:trace>
  <inkml:trace contextRef="#ctx0" brushRef="#br0" timeOffset="67751.37">24786 8890 0,'0'0'0,"-21"0"31,0 0-31</inkml:trace>
  <inkml:trace contextRef="#ctx0" brushRef="#br1" timeOffset="76240.84">1185 11430 0,'0'0'0,"-21"0"0,21 21 94,21-21-63,0 0-31,1 0 0,20 0 0,0 0 16,-21-21-16,22 21 0,-1-21 16,0 21-16,1-21 0,-1 0 0,0-1 15,-20 1-15,20 0 0,-21 0 16,0 0-16,-21 0 0,0-22 0,0 22 15,0 0-15,0 0 0,0 0 16,0-22-16,-21 43 0,0-21 0,0 0 16,0 21-16,-1 0 0,-20 0 15,0 0-15,-1 0 0,1 21 16,0 0-16,-1 22 0,1-22 16,-21 21-16,20 0 0,22 1 0,-21-1 15,21 0-15,-1 1 0,1-1 16,21 0-16,0-20 0,0 20 0,0-21 15,0 21-15,0-20 0,21-1 16,1 0-16,-1-21 0,0 21 0,21-21 16,-21 0-16,22 0 0,-1 0 15,0 0-15,1 0 0,-22 0 0,21 0 16,-21 0-16,1 0 0,-1 0 16,0 0-16,-21-21 15,-21 21 1,0 0-1,-1 0-15,1 0 0,-21 21 16,21-21-16,-22 21 0,1 0 0,0 1 16,-1-1-16,1 21 0,21-21 15,-21 22-15,-1-22 0,22 21 0,0 0 16,-21 1-16,20-22 0,22 21 16,0 1-16,-21-22 0,21 0 0,0 21 15,0-21-15,0 1 0,21-22 16,-21 21-16,22 0 0,-1-21 0,21 0 15,-21 0-15,22 0 0,-1 0 16,21 0-16,-20 0 0,-1-21 16,0 0-16,22 21 0,-22-22 15,1 1-15,-1 0 0</inkml:trace>
  <inkml:trace contextRef="#ctx0" brushRef="#br1" timeOffset="77080.07">2392 11790 0,'0'0'15,"-21"0"-15,-22-21 16,22 0-16,0 21 0,0 0 16,-22 0-16,22 0 0,0 0 0,0 0 15,-21 21-15,20 0 0,1-21 16,-21 21-16,21 0 0,0 0 0,-22 1 15,22 20-15,0-21 0,0 21 16,0-20-16,21-1 0,0 21 0,-22-21 16,22 0-16,0 1 0,0-1 15,0 0-15,0 0 0,22-21 16,-1 0-16,0 0 16,0 0-16,0 0 0,0-21 15,22 21-15,-22-21 0,0 0 0,21-22 16,-20 22-16,-1 0 0,0 0 15,21-22-15,-21 22 0,1 0 0,-1 0 16,-21 0-16,21 0 0,-21-1 16,21 22-16,-21-21 0,0 0 15,21 21 1,-21 21 0,0 0-16,0 1 15,0-1-15,0 0 0,0 21 0,0-21 16,0 22-16,0-1 0,0 0 0,-21 1 15,21-1-15,0 0 16,0 22-16,0-22 0,0 22 0,0-1 16,0 1-16,0-1 0,0 1 15,0 20-15,0 1 0,0 0 0,0-1 16,21 1-16,0 0 0,1-1 0,-1 1 16,0 0-16,0-1 0,21 1 15,-20 0-15,20-1 0,-21-20 0,21 21 16,1-22-16,-22 1 0,0-1 15,21 1-15,-20-22 0,-22 21 0,21-20 16,-21-1-16,0 0 0,0 1 0,0-22 16,-21 0-16,21 0 15,-22 0-15,-20 1 0,21-1 0,-21-21 16,20 0-16,-20 0 0,0 0 16,-1-21-16,-20-1 0,21 1 0,-1 0 15,-20-21-15,20-1 0,-20 1 0,21-21 16,-1 20-16,1-20 0,0-1 15,-1-20-15,22 20 0,-21-21 0,21 1 16,-1 20-16,22-20 0,0-1 16,0 0-16,0 22 0,0-22 0,0 22 15,22-22-15,-1 0 0,21 22 16,-21-1-16,22-20 0,-1 20 0,0 22 16,1-22-16,-1 22 15,0-22-15,-21 22 0,22 0 0,-1 21 16,-21-22-16,0 22 0,1-21 0,-1 21 15,-21-1-15,21-20 0,-21 21 16,0 0-16</inkml:trace>
  <inkml:trace contextRef="#ctx0" brushRef="#br1" timeOffset="77572.84">3048 11769 0,'0'0'0,"0"21"0,0 0 15,21-21 32,21-42-31,-42 21-1,0-1 1,0 1 0,-21 21-1,0 0-15,0 0 16,21 21-16,0 1 0,0-1 16,-21-21-16,21 21 0,0 0 15,0 0 1,0 0-1,21-21-15</inkml:trace>
  <inkml:trace contextRef="#ctx0" brushRef="#br1" timeOffset="78420.34">3006 12234 0,'0'-21'31,"21"21"-15,-21-21-16,0 0 16,0 42 30,-21 0-30,21 0-16,0 1 16,0-1-1,0 0 1,21-21 15,0 0-31,-21-21 16,21 21-16,-21-21 15,0-1 1,0 1-16,-21 42 47,21 1-31,0-1-16,0 0 15,0 0 1,21-21-1,0 0 1,0 0 0,-21-21-16,0 0 15,0 0-15,0-1 16,0 1-16,0 0 16,-21 21 15,21 21-16,0 0 1,0 1-16,0-1 16,21-42 46,-21-1-62,0 1 16</inkml:trace>
  <inkml:trace contextRef="#ctx0" brushRef="#br1" timeOffset="78891.12">3048 11748 0,'0'0'0,"-21"42"16,42-42 31,0 0-47,0 0 15,-21-21 1,21 21-16,-21-21 0,0-1 16,-21 1 15,0 21-31,0 0 15,0 0 1,21 21-16,0 1 16,0-1-1,0 0-15,0 0 0,0 0 16,0 0 0</inkml:trace>
  <inkml:trace contextRef="#ctx0" brushRef="#br1" timeOffset="79468.67">3048 12234 0,'21'0'31,"-21"-21"-15,21 21-16,-21-21 15,0 0-15,0 0 0,0 0 16,-21 21 15,0 21-15,21 0-16,0 0 15,0 0-15,0 0 16,0 1 0,0-1-1,21-21 1,-21-21 15,21-1-31</inkml:trace>
  <inkml:trace contextRef="#ctx0" brushRef="#br1" timeOffset="80911.31">6117 11261 0,'0'0'0,"21"-21"15,-21-1 1,21 22-16,1-21 0,-22 0 16,0 42 46,0 0-46,-22 1-16,1-1 0,0 0 0,0 0 15,0 0-15,0 0 0,-1 22 16,1-22-16,-21 21 0,21-21 0,-22 22 16,1-22-16,0 21 0,-1 1 0,1-22 15,0 21-15,-1 0 0,-20 1 16,21-1-16,-1 0 0,-20 1 0,20-1 16,-20 0-16,21 1 0,-1-1 15,1 0-15,0-20 0,-1 20 16,22 0-16,-21-21 0,21 1 0,-1-1 15,1 0-15,0 0 0,0 0 16,21-42 31,0 0-47,0 0 16,21 0-1,0 21-15,0-22 0,1 1 16,-1 21-16,0 0 0,0 0 15,0-21-15,0 21 0,1 0 16,-1 0-16,21 0 0,-21 0 0,0 0 16,22 21-16,-22-21 0,21 21 0,1-21 15,-1 22-15,0-1 0,1 0 16,-1-21-16,0 21 0,1 0 0,-1 0 16,0 1-16,1-1 0,-1 0 0,0 0 15,1-21-15,-1 21 0,-21 0 16,0 1-16,22-22 0,-22 21 0,0-21 15,0 0-15,-21 21 0,21-21 16,0 0 0,-21-21 46,0 0-62</inkml:trace>
  <inkml:trace contextRef="#ctx0" brushRef="#br1" timeOffset="82176.33">7112 11663 0,'21'0'62,"-21"-21"-46,21 21-16,0-21 15,1 21 1,-1-22-16,-21 1 16,0 0-1,0 0-15,0 0 16,0 0-16,-21 21 15,-1 0-15,1 0 16,0 0-16,0 0 0,-21 0 0,20 0 16,-20 21-16,21-21 0,-21 21 0,20 0 15,-20 0-15,21-21 16,-21 21-16,20 1 0,1-1 0,0 21 16,0-21-16,21 0 0,0 1 0,0-1 15,0 0-15,0 0 16,0 0-16,0 0 0,0 1 0,21-22 15,0 21-15,0-21 0,1 21 16,-1 0-16,21-21 0,-21 21 0,22-21 16,-22 21-16,21 1 0,-21-22 0,0 21 15,22 0-15,-22-21 0,0 21 16,0 0-16,-21 0 0,0 1 16,0-1-16,0 0 0,0 0 0,-21-21 15,0 21-15,-21 0 16,20-21-16,-20 22 0,0-1 0,-1-21 15,1 0-15,0 21 0,-1-21 0,1 0 16,0 0-16,-1 0 0,1 0 16,21 0-16,-21 0 0,20-21 0,-20 0 15,21-1-15,0 22 0,0-21 16,21 0-16,-22 21 0,22-21 0,-21 21 16,21-21-16,0 0 15,21 21-15,1 0 16,20-22-16</inkml:trace>
  <inkml:trace contextRef="#ctx0" brushRef="#br1" timeOffset="82559.5">7451 11875 0,'0'-22'31,"0"44"-15,0-1-16,0 0 15,0 0-15,0 21 0,0 1 16,0-22-16,0 21 0,0 22 16,0-22-16,0 0 0,-22 22 0,22-22 15,0 22-15,0-1 0,-21-20 16,0 41-16,21-20 0,-21-1 0,0 1 15,21-1-15,-21 22 0,-1-43 0,1 22 16,21-1-16,0 1 0,-21-22 0,21 0 16,-21 1-16,21-1 0,0-21 15,-21 22-15,21-22 0,0 0 0,0 0 16,0-42 15,0 0-31,21 0 0,0-1 16,-21 1-16,21-21 0,-21 0 0,21-1 15</inkml:trace>
  <inkml:trace contextRef="#ctx0" brushRef="#br1" timeOffset="82899.96">7514 11917 0,'0'0'0,"0"-21"0,0-64 31,0 64-31,0 0 0,21 0 16,0-1-16,1 22 0,-1-21 16,21 21-16,-21 0 0,22 0 15,-22 0-15,21 0 0,0 0 0,-20 21 16,-1 1-16,0-1 0,0 0 0,0 0 16,-21 21-16,0-20 0,0-1 15,0 21-15,0 0 0,-21-20 0,0-1 16,0 21-16,-22-21 0,22 0 15,-21 1-15,21-1 0,0 0 0,-22-21 16,22 21-16,0-21 0,0 0 0,-22 21 16,22-21-1,0 0-15,0 0 16,42-21 0,21 21-16</inkml:trace>
  <inkml:trace contextRef="#ctx0" brushRef="#br1" timeOffset="83460.21">8403 11896 0,'0'0'0,"21"-21"0,0-64 31,-21 64-31,0 0 16,0-1-16,0 1 0,0 0 0,-21 0 15,0 0-15,21 0 0,0-1 16,-21 22-16,0 0 0,0 0 0,-1 0 16,1 0-16,0 0 0,0 22 0,0-1 15,-22 0-15,22 21 0,0-21 16,-21 22-16,21-1 0,-1 0 0,-20 1 16,21-1-16,0 0 0,21 1 0,0-1 15,-21-21-15,21 22 0,0-22 16,0 0-16,0 0 0,0 0 0,0 0 15,21-21-15,0 0 0,0 0 0,0 0 16,0 0-16,1 0 16,20 0-16,-21-21 0,21 0 0,-20 0 15,20 0-15,-21-22 0,0 22 0,0-21 16,1 21-16,-1-22 0,0 1 16,0 0-16,-21 21 0,0-22 0,0 1 15,21 21-15,-21 0 0,0-1 0,21 1 16,-21 0-1,0 42 1,0 0-16,0 1 0,0 20 16,0-21-16,0 0 0,0 0 15,0 22-15,0-22 0,0 0 16,0 21-16,0-20 0,0-1 0,0 0 16,22 0-16,-22 0 0,0 0 15,21 1-15,-21-1 0,21-21 0,0 0 16,0 21-16,0-21 0,1 0 0,-1 0 15,0 0-15,21-21 0,-21 21 16,22-21-16,-1-1 0</inkml:trace>
  <inkml:trace contextRef="#ctx0" brushRef="#br1" timeOffset="83955.31">9165 11642 0,'0'21'15,"-21"0"1,0 0-16,21 0 16,0 1-16,0-1 0,-21 0 0,21 0 15,-22 0-15,22 0 0,0 1 16,0-1-16,0 0 0,0 0 16,0 0-16,0 0 0,0 1 15,-21-22 1,0 0-1,21-22 1,0 1-16,0 0 16,0 0-16,0 0 0,0 0 15,0-22-15,0 22 0,0 0 0,21-21 16,0 20-16,1 1 0,-1 0 0,0-21 16,0 21-16,0-1 0,22 1 15,-22 21-15,21-21 0,-21 0 0,22 21 16,-1 0-16,-21 0 0,21 0 0,-20 0 15,20 0-15,-21 21 0,0 0 16,22 22-16,-22-22 0,0 0 0,-21 21 16,0-21-16,0 22 0,0-1 15,0-21-15,0 22 0,-21-1 16,0-21-16,-1 21 0,22-20 0,-21 20 16,0-21-16,0 0 0,0 0 0,0 1 15,42-44 16,0 1-31,0 21 16,0-21-16</inkml:trace>
  <inkml:trace contextRef="#ctx0" brushRef="#br1" timeOffset="84524.06">10499 11261 0,'0'0'0,"-22"-21"0,-41-22 31,42 43-31,21-21 16,-21 21-16,21 21 15,0 0 1,0 1-16,21-1 16,0 0-16,0 0 0,0 0 0,0 0 15,1 22-15,20-22 0,-21 0 0,21 0 16,1 0-16,-1 1 0,22-1 16,-22 0-16,21-21 0,-20 21 0,20 0 15,-20-21-15,20 0 0,-21 21 0,1-21 16,-1 0-16,0 0 0,-20 0 15,-1 0-15,0 0 0,0 0 0,-21 22 32,-21-22-17,0 0-15,0 21 0,-22-21 0,22 21 16,-21 0-16,-1 0 0,1 0 0,0 1 16,-1-1-16,1 0 0,0 21 15,-1-21-15,1 22 0,0-1 0,-1-21 16,1 22-16,0-22 0,21 21 0,-22-21 15,22 22-15,-21-22 0,21 0 16,-1 0-16,1 0 0,21 0 16,-21 1-16,0-22 15,21-22 17,0 1-32</inkml:trace>
  <inkml:trace contextRef="#ctx0" brushRef="#br1" timeOffset="92695.93">13843 11218 0,'0'0'0,"0"-21"15,21 21-15,-21-21 0,0 0 16,0 0-16,0 0 16,0-1-16,-21 22 46,0 22-46,0-1 0,-1 0 16,1 21-16,0 1 0,0-22 0,0 21 16,21 0-16,-21 1 0,-1-1 0,1 0 15,21 1-15,0-1 0,0 0 16,0-20-16,0 20 0,0-21 16,0 0-16,0 0 0,0 1 0,21-1 15,-21 0-15,22 0 0,-1-21 0,21 0 16,-21 21-16,0-21 0,22 0 15,-22 0-15,21 0 0,1 0 0,-22-21 16,21 0-16,-21 0 0,22 21 0,-1-21 16,-21-1-16,0 1 0,0 0 15,1-21-15,-1 21 0,0-1 0,-21-20 16,21 21-16,-21-21 0,0-1 0,0 1 16,0 21-16,0-22 15,0 1-15,-21 0 0,0-1 0,0 22 16,-1 0-16,1-21 0,0 42 0,0-21 15,0 21-15,0 0 0,-22 0 16,22 21-16,0 0 0,0 0 0,-22 0 16,22 22-16,0-22 0,0 21 0,0 0 15,0 1-15,-1-1 0,22-21 16,0 22-16,-21-1 0,21-21 0,0 21 16,0-20-16,0-1 0,0 0 0,0 0 15,0 0-15,21 0 0,1-21 0,-1 0 16,0 22-16,0-22 0,21 0 15,-20 0-15,20 0 0</inkml:trace>
  <inkml:trace contextRef="#ctx0" brushRef="#br1" timeOffset="93159.87">14563 11367 0,'0'0'15,"-22"-22"-15,1 1 0,0 21 0,0-21 0,21 0 16,0 0-16,0 0 16,0-1-16,0 1 15,21 21-15,0-21 0,0 0 0,22 0 16,-22 21-16,0-21 0,21 21 16,-20 0-16,20 0 0,-21 0 0,0 21 15,22 0-15,-22 0 0,0 0 16,0 22-16,0-22 0,0 21 0,-21 0 15,0-20-15,0 20 0,0 0 0,0-21 16,0 22-16,0-22 0,-21 21 16,0-21-16,0 1 0,0-1 0,0 0 15,-1-21-15,1 21 0,0 0 0,0-21 16,0 0-16,21-21 31,0 0-31,0 0 16,0 0-16,0-1 15,0 1-15,0 0 0,0 0 0,21-21 16,-21 20-16,21-20 0,0 0 0,-21 21 16,21-22-16,1 22 0,-1-21 15,-21 21-15,21-1 0,0 1 0,0 21 16,0-21-16,1 21 0,-1-21 16,0 21-16,0 0 0,0-21 15,0 21-15</inkml:trace>
  <inkml:trace contextRef="#ctx0" brushRef="#br1" timeOffset="93783.77">15409 10922 0,'0'0'0,"-21"-21"0,0 0 0,-21 21 15,20-21-15,-20-1 0,0 1 16,21 0-16,-22 0 0,1 21 0,-22-21 15,22 0-15,0 21 0,-1-22 0,1 1 16,0 21-16,-22 0 0,22 0 16,-22 0-16,1 0 0,-1 0 15,22 21-15,-21-21 0,-1 22 0,1 20 16,-1-21-16,1 21 0,20-20 16,-20 20-16,20 21 0,1-20 0,0 20 15,-22-20-15,22 20 0,0 1 0,-1 20 16,1-20-16,0-1 0,-1 1 15,22-22-15,-21 22 0,-1-1 0,22-21 16,0 22-16,21-1 0,0-20 0,0 20 16,0-20-16,0-1 0,21 21 15,22-20-15,-22-22 0,21 21 0,0 1 16,22-22-16,-22 0 0,22 0 0,-1 0 16,22 0-16,-22-21 0,22 0 0,0 0 15,-22 0-15,22 0 16,0 0-16,-22-21 0,22 0 0,-22 0 15,22 0-15,-22-22 0,1 22 0,21-21 16,-22 0-16,1-1 0,20-20 16,-20 20-16,-1 1 0,1-21 0,-22-1 15,22 22-15,-22-22 0,0 1 0,1-1 16,-22 1-16,0-1 0,0 1 16,-21-1-16,0 1 0,0 20 0,0 1 15,-21-21-15,0 20 0,0 22 0,-22-21 16,22-1-16,-21 22 15,-22 0-15,22-21 0,-22 21 0,1 21 16,-1-22-16,1 22 0,-1 0 0,22 0 0,-21 0 16,20 0-16,1 22 15,0-1-15,-1-21 0,1 42 0,0-21 16,-1 0-16,22 1 0,-21-1 0,21 0 16,-1 0-16,22 0 0,0 0 15,0 1-15</inkml:trace>
  <inkml:trace contextRef="#ctx0" brushRef="#br1" timeOffset="94472.11">18013 10943 0,'0'0'0,"21"0"0,-21-21 0,21 21 16,0 0-16,-21 21 31,0 0-31,0 1 0,-21-1 16,0 0-16,0 21 0,-22-21 15,1 22-15,0-1 0,-1 0 16,-20 1-16,-22-1 0,1 0 16,-1 1-16,0-1 0,1 0 0,-1-20 15,0 20-15,22-21 0,-1 0 0,1 0 16,-1 1-16,43-1 0,-21-21 16,21 0-16,-1 0 0,1 21 0,42-21 31,1 0-31,20 0 0,-21 0 15,21 0-15,22 0 0,-22 0 0,22 21 16,-1-21-16,1 0 0,20 21 0,-20 0 16,-1-21-16,22 22 0,-21-22 15,-1 21-15,-21-21 0,22 21 0,-1-21 16,-20 21-16,-1-21 0,0 21 16,1-21-16,-22 21 0,0-21 0,0 0 15,0 22-15,1-22 0,-1 0 16,-21-22 31,21 1-47</inkml:trace>
  <inkml:trace contextRef="#ctx0" brushRef="#br1" timeOffset="94959.31">19029 11176 0,'0'0'0,"0"-21"0,21-64 31,-21 64-31,0 0 16,0 0-16,-21 0 16,0 21-16,-1 0 0,-20 0 0,0 0 15,-1 0-15,1 0 0,0 0 16,-1 0-16,1 21 0,0 0 0,-1 0 15,1-21-15,0 21 0,-1 22 16,22-22-16,0 0 0,0 0 16,21 0-16,0 0 0,0 1 0,0-1 15,0 0-15,21 0 0,21 0 0,-20 0 16,20 1-16,0-1 0,1 0 16,20 0-16,-21 0 0,1 0 0,-1 1 15,22-1-15,-43 0 0,21-21 16,0 21-16,-20 0 0,-1 0 0,0 1 15,0-22-15,-21 21 0,0 0 0,0 0 16,-21 0-16,0-21 16,0 0-16,-22 21 0,1-21 0,0 0 15,-1 0-15,-20 22 0,20-22 16,-20 0-16,21 0 0,-1 0 0,22 0 16,-21 0-16,21 0 0,-1 0 15,1 0-15,42 0 16,1 0-1,-1 0-15,0-22 0,21 1 16,-21 21-16,22-21 0</inkml:trace>
  <inkml:trace contextRef="#ctx0" brushRef="#br1" timeOffset="95339.66">19579 11345 0,'0'0'0,"0"-21"16,0 42-1,0 1 1,-21-1-16,21 0 0,0 0 0,0 21 16,-21-20-16,21 20 0,-21 0 0,21 1 15,0-1-15,0 0 0,-22 1 16,1-1-16,21 21 0,-21 1 0,21-22 15,0 22-15,-21 20 0,0-20 16,0-1-16,-1 1 0,1-1 0,21 22 16,-21-21-16,0 20 0,21 1 15,-21-22-15,21 22 0,0-21 0,0 20 16,0-20-16,0-1 0,0-20 0,0 20 16,0-21-16,0 1 0,0-22 15,0 21-15,0-21 0,0 1 0,0-1 16,0-42-1,0-1 1,21 1-16,0-21 0,0 21 0</inkml:trace>
  <inkml:trace contextRef="#ctx0" brushRef="#br1" timeOffset="95731.31">19727 12065 0,'0'0'0,"-21"-63"0,0-149 31,0 170-31,21-22 0,0 22 0,0-1 16,0 1-16,0 0 0,0-1 0,0-20 15,0 21-15,0 20 0,21-20 16,0 0-16,0 21 0,0-22 0,1 22 16,-1 0-16,0 0 0,21 21 0,-21 0 15,22 0-15,-22 0 16,0 0-16,21 0 0,-20 21 0,-1 0 15,0 21-15,-21-20 0,0 20 0,0 0 16,0-21-16,0 22 0,0-1 16,-21-21-16,0 22 0,-1-22 0,-20 0 15,0 0-15,-1 0 0,1 0 0,0 1 16,-1-1-16,1-21 0,0 21 16,21-21-16,-22 0 0,22 21 0,-21-21 15,21 0-15,-1 0 0,1 21 0,21 0 31,21-21-15,22 0-16,-22 0 16,21 0-16,-21-21 0,43 0 15</inkml:trace>
  <inkml:trace contextRef="#ctx0" brushRef="#br1" timeOffset="96679.3">20680 11324 0,'0'0'16,"0"-21"-16,0 0 0,0 0 0,0 0 0,-21 21 16,-1-22-16,1 1 0,-21 0 15,21 21-15,0 0 0,-1-21 16,-20 21-16,21 0 0,0 0 0,-22 0 16,22 21-16,0 0 0,0 0 15,0 1-15,0 20 0,-22-21 0,43 0 16,-21 22-16,0-1 0,0-21 15,21 21-15,0-20 0,0-1 0,0 21 16,0-21-16,0 0 0,0 1 16,0-1-16,21-21 0,0 0 15,0 21-15,0-21 0,1 0 0,20 0 16,-21 0-16,21 0 0,-20-21 0,20 21 16,0-21-16,-21-1 15,22 1-15,-1 0 0,-21 0 0,0 0 16,22-22-16,-22 22 0,0-21 0,0 21 15,-21-22-15,0 1 0,0 21 16,0 0-16,0-22 0,0 22 16,-21 42-1,0 1 1,0 20-16,21-21 0,0 0 16,0 22-16,-21-22 0,21 21 0,0-21 15,0 22-15,0-22 0,0 0 0,0 21 16,21-21-16,-21 1 0,21-22 0,0 21 15,0 0-15,0-21 16,22 0-16,-22 21 0,21-21 0,-21 0 16,22 0-16,-22 0 0,21 0 0,-21 0 15,22-21-15,-22 0 0,0 0 16,21-1-16,-20 1 0,-1-21 0,0 21 16,21-22-16,-21 1 0,-21 21 0,22-21 15,-22-1-15,21 22 0,-21 0 16,0 0-16,0 0 0,0-1 15,0 44 1,0-1-16,-21 0 0,21 0 16,-22 21-16,22-20 0,0 20 15,0-21-15,0 0 0,0 22 0,-21-22 16,21 0-16,0 0 0,0 0 16,0 0-16,-21 1 0,21-1 0,0 0 15,-21-21 16,0 0-31,21-21 16,0 0-16,0-1 16,0-20-16,0 21 0,0 0 15,0-22-15,0 1 0,0 21 0,0-21 16,21-1-16,0 1 0,0 0 0,0-1 16,22 1-16,-1 21 0,0-22 15,1 22-15,20 0 0,-20 0 16,20 0-16,1 21 0,-1 0 0,-21 0 15,1 21-15,-1 0 0,-21 0 16,0 0-16,1 22 0,-22-1 0,21 0 16,-21 22-16,0-22 0,0 1 15,-21-1-15,-1 0 0,1-21 0,0 22 16,0-1-16,0-21 0,0 0 0,-1 1 16,1-1-16,0 0 0,0 0 15,0 0-15,0-21 0,21 21 0,-22-21 16</inkml:trace>
  <inkml:trace contextRef="#ctx0" brushRef="#br1" timeOffset="97900.02">6329 14161 0,'0'0'16,"21"0"-16,21-64 16,-21 64-16,-21-21 0,22 21 15,-22-21-15,-22 42 47,1 0-31,0 0-16,0 0 0,0 22 0,-22-22 15,22 21-15,-21 22 0,0-22 16,-1 22-16,1-22 0,-22 21 0,1-20 16,-1 20-16,1-20 0,-22-1 15,22 21-15,-1-20 0,1-1 0,-1 0 16,22 1-16,-22-22 0,43 0 0,-21 21 16,21-20-16,0-22 0,-1 21 15,1-21-15,21-21 16,0-1-16,0 1 15,21 0-15,1 0 0,20 0 0,-21 0 16,0-1-16,22 1 0,-1 0 16,0 0-16,1 21 0,-1-21 15,21 0-15,-20 21 0,-1 0 0,0 0 16,22 0-16,-22 0 0,1 0 0,-1 0 16,0 21-16,22 0 0,-22 0 15,0 0-15,-20 0 0,20 1 0,0-1 16,-21 0-16,22 21 0,-22-21 15,21 1-15,-21-1 0,22 0 0,-22 0 16,0 0-16,0 0 0,0 1 0,1-1 16,-1-21-16,-21 21 0,21-21 15,0 0 1,0 0 0,0-21-16,-21 0 0</inkml:trace>
  <inkml:trace contextRef="#ctx0" brushRef="#br1" timeOffset="98511.97">8022 14563 0,'0'0'0,"0"-21"15,0-1-15,0 1 0,0-21 16,0 21-16,0-22 0,0 1 0,0 21 16,0-21-16,0-1 0,0 22 0,0 0 15,-21 0-15,0 0 0,0-1 16,-1 1-16,1 21 0,0 0 0,-21 0 16,21 0-16,-22 21 0,22 1 15,-21-1-15,21 21 0,-1 0 0,-20 1 16,21-1-16,0 22 0,0-22 0,-1 0 15,1 22-15,0-22 0,0 0 16,21 1-16,0-1 0,-21-21 16,21 22-16,0-22 0,0 0 0,0 0 15,0 0-15,0 0 0,21-21 16,0 0-16,0 0 16,0 0-16,1 0 0,-1 0 0,0 0 15,21-21-15,-21 0 0,22 0 16,-1 0-16,-21 0 0,22-22 0,-22 1 15,21 21-15,-21-22 0,22 1 16,-22 0-16,0-1 0,0 1 0,0 0 16,-21-1-16,21 22 0,-21 0 0,22 0 15,-22 0-15,0 42 32,0 0-32,0 21 0,0-20 15,0 20-15,0 0 0,0-21 0,21 22 16,0-1-16,-21 0 0,21 1 0,0-22 15,-21 21-15,21-21 0,1 1 16,-1-1-16,-21 0 0,21 0 0,0 0 16,0-21-16,0 21 0,1-21 15,-1 0-15,0 0 0,0 0 16,0-21-16,22 0 0</inkml:trace>
  <inkml:trace contextRef="#ctx0" brushRef="#br1" timeOffset="98952.31">8996 13970 0,'0'0'0,"-21"0"0,-1 0 16,1 21 0,0 0-16,21 1 0,0-1 15,0 0-15,0 0 16,21 0-16,0 0 0,1 1 15,-1-1-15,21 21 0,0-21 0,1 0 16,-1 1-16,0-1 0,1 0 16,-1-21-16,22 21 0,-22 0 0,0-21 15,1 0-15,-1 0 0,21 0 16,-20 0-16,-1 0 0,0 0 0,-20 0 16,20 0-16,-21 0 0,0 0 0,0 0 15,1 0-15,-44 0 16,1 21-1,0 1-15,0-1 0,-21 0 16,20 0-16,-20 21 0,0-20 0,21 20 16,-22 0-16,1 1 0,-22-1 15,22 0-15,0 1 0,-1-1 0,1 0 16,0 1-16,-1-1 0,1-21 16,21 21-16,-21 1 0,20-22 0,-20 0 15,21 21-15,21-20 0,-21-1 16,21 0-16,21-21 15,0-21 1</inkml:trace>
  <inkml:trace contextRef="#ctx0" brushRef="#br1" timeOffset="99695.81">14626 14139 0,'0'0'0,"0"-21"15,-21 42 1,0 1-16,0-1 16,-22 0-16,22 0 0,0 21 0,0 1 15,-22-1-15,22 0 0,0 1 16,0-1-16,21 0 0,0-20 0,0 20 15,0 0-15,0-21 0,0 1 16,21-1-16,0 0 0,0 0 0,1-21 16,-1 0-16,21 0 0,-21 0 0,22 0 15,-1 0-15,-21 0 0,21 0 16,1-21-16,-22 0 0,21 0 0,-21-1 16,22 1-16,-22-21 0,0 0 15,0-1-15,-21 1 0,0 0 16,0-22-16,0 22 0,0-1 0,-21 1 15,0 0-15,0-1 0,-22 22 0,22-21 16,-21 21-16,21 21 0,-22-21 16,1 21-16,0 0 0,21 0 0,-22 0 15,22 21-15,0 0 0,0 0 16,0 0-16,21 0 0,-22 1 0,22-1 16,0 0-16,0 21 0,0-21 0,22 22 15,-1-22-15,0 0 0,21 0 16,-21 0-16,22 1 0,-22-1 0,21 0 15,-21-21-15,22 0 0</inkml:trace>
  <inkml:trace contextRef="#ctx0" brushRef="#br1" timeOffset="100059.52">14986 14393 0,'0'0'0,"0"-21"0,0 0 16,0-21-16,0-1 0,0 22 15,0 0-15,0-21 0,21 21 16,0-1-16,0 1 0,1 0 0,-1 0 15,0 0-15,0 21 0,21-21 0,-20 21 16,-1 0-16,0 0 0,21 0 16,-21 0-16,1 21 0,-1 0 0,0 0 15,0 0-15,0 0 0,0 1 16,-21 20-16,0 0 0,22-21 16,-22 22-16,0-1 0,0-21 0,0 22 15,-22-22-15,1 21 0,0-21 16,0 0-16,0 1 0,0-22 0,-1 21 15,1-21-15,0 0 0,0 0 16,0 0-16,21-21 16,0-1-16,0 1 15,0 0-15,0 0 0,0-21 0,0-1 16,0 22-16,0-21 0,21-1 16,0 1-16,0 0 0,22 21 0,-22-22 15,21 22-15,-21-21 16,22 21-16,-22-22 0,21 22 0,0 0 15</inkml:trace>
  <inkml:trace contextRef="#ctx0" brushRef="#br1" timeOffset="100576.31">15684 13631 0,'0'0'0,"-42"-21"0,0 0 0,21 0 15,-43 0-15,22 0 0,-1-1 0,-20 22 16,-1-21-16,22 0 0,-21 21 15,-1 0-15,1 0 0,20 0 16,-20 0-16,-1 0 0,22 0 0,-22 21 16,1 0-16,-1 1 0,1 20 15,-1 0-15,1 1 0,-1 20 0,1-21 16,-1 22-16,1-1 0,21 1 16,-22-22-16,22 22 0,-1 20 0,1-20 15,21-1-15,0 1 0,0-1 0,21 22 16,0-21-16,0-22 0,0 21 15,21-20-15,0 20 0,0-20 0,21-1 16,22 0-16,-22-21 0,43 22 0,-22-1 16,22-21-16,0 0 0,-1 1 15,1-22-15,0 0 0,-1 0 16,1 0-16,21 0 0,-21 0 16,20-22-16,-20 1 0,21-21 0,-21 21 15,-1-22-15,-20 1 0,20 0 0,-41-22 16,20 1-16,-20-1 0,-22-20 15,21-1-15,-42 21 0,0-20 0,0 20 16,0-20-16,0 20 0,-21-21 0,0 22 16,0-1-16,-22 1 0,22-1 15,-21 22-15,-22-21 0,22 20 0,-22 1 16,22 21-16,-21-22 0,-1 43 16,22 0-16,-1 0 0,-20 0 0,21 22 15,20-1-15,-20 0 0,0 21 16,21 1-16,-1-1 0,1 0 15,0 1-15,21-22 0,0 21 0,0-21 16</inkml:trace>
  <inkml:trace contextRef="#ctx0" brushRef="#br1" timeOffset="101299.61">18732 13695 0,'0'0'0,"22"-21"31,-1 21-31,-21 21 31,0 0-31,-21 21 16,-1-20-16,1 20 0,-21 0 0,0-21 15,-1 22-15,1-1 0,-22 0 16,1 1-16,-1-1 0,1 0 0,-22 1 16,22-1-16,-1 0 0,1 1 0,-22-1 15,22 0-15,-1-20 16,-21 20-16,22-21 0,-1 0 0,22 0 15,-21 1-15,41-22 0,-20 0 16,21 0-16,0 0 0,42 0 16,0-22-1,21 22-15,1 0 0,-1-21 16,0 21-16,22 0 0,-22 0 0,22 0 16,-22 0-16,22 21 0,-1 1 0,1-22 15,-1 21-15,1 0 0,-1 0 16,1-21-16,-1 21 0,1 0 0,-1 1 15,1-1-15,-1-21 0,-21 21 16,22 0-16,-22 0 0,-21-21 16,22 21-16,-22-21 0,0 0 0,0 0 15,0 22-15,1-22 16,-1-22 15,0 22-15,-21-21-16</inkml:trace>
  <inkml:trace contextRef="#ctx0" brushRef="#br1" timeOffset="101879.93">20108 14182 0,'0'0'0,"21"-21"0,-21-1 0,0 1 0,0 0 16,0 0-16,0-21 0,0 20 0,0-20 16,-21 21-16,21 0 0,-21 0 15,-21-1-15,21 1 0,-1 21 0,-20 0 16,0 0-16,-1 0 0,1 0 16,0 0-16,-22 21 0,1 1 0,-1-1 15,1 0-15,-1 21 0,1-21 16,20 22-16,-20-1 0,21-21 15,-1 22-15,22-1 0,0 0 0,0 1 16,21-22-16,0 21 0,0 0 0,0-20 16,21-1-16,0 21 0,0-21 15,22 0-15,-22 1 0,21-22 16,0 21-16,1-21 0,-1 0 0,0 0 16,1 0-16,-1 0 0,0 0 0,-20 0 15,20-21-15,0-1 0,-21 1 0,22-21 16,-1 21-16,-21-22 0,22 1 15,-22 21-15,0-21 0,0-1 16,21 1-16,-42 0 0,22-1 0,-1 22 16,-21-21-16,0 21 0,0-1 15,0 44 17,-21-1-32,-1 0 0,22 21 0,0-21 15,0 22-15,0-1 0,0 0 0,0 1 16,0-1-16,22-21 0,-1 22 15,0-1-15,21-21 0,1 0 0,-22 22 16,42-43-16,-20 21 0,-1 0 0,0-21 16,1 0-16,-1 0 15,0 0-15,-21 0 0,1-21 0,-1 0 0,0-1 16,0 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8T03:19:05.3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1799 635 0,'0'0'0,"0"-21"16,0-64-1,0 64 1,0 42 0,0 0-1,0 1-15,0 20 0,-21 0 0,0 22 16,0-22-16,21 22 0,-22-1 15,1 22-15,0-22 0,0 1 16,0-1-16,-22 1 0,22-1 0,0 1 16,0-22-16,-21 0 0,42 1 15,-22-1-15,1 0 0,21-20 0,0-1 16,0 0-16,-21 0 16,21-42-1,0 0-15,0 0 0,0-1 0,21-20 16,0 0-16,-21-1 15,22 1-15,-22 0 0,21-22 0,0 1 16,0-1-16</inkml:trace>
  <inkml:trace contextRef="#ctx0" brushRef="#br0" timeOffset="257.45">1757 635 0,'0'0'0,"0"-21"0,21 21 15,0 0 1,0 21-1,0 0-15,1 22 0,-1-22 16,-21 21-16,21 0 0,0 1 16,0 20-16,-21-20 0,0 20 15,0 1-15,21-22 0,-21 21 16,0-20-16,0-1 0,0 22 0,0-22 16,0-21-16,0 21 0,0 1 15,0-22-15,0 0 0,0 0 16,0 0-16,0 1 0,0-44 31,0 1-31</inkml:trace>
  <inkml:trace contextRef="#ctx0" brushRef="#br0" timeOffset="455.49">1355 1312 0,'0'0'0,"-43"0"15,43 22-15,21-22 16,22 0-16,-22 0 16,21 0-16,1 0 0,-1 0 15,21 0-15,-20-22 0,20 1 0,-20 21 16,-1-21-16,21 0 0,-20 0 16,-1 0-16,0-1 0,1-20 15,-1 21-15,0-21 0</inkml:trace>
  <inkml:trace contextRef="#ctx0" brushRef="#br0" timeOffset="727.96">2582 656 0,'0'0'0,"0"-21"0,-21 21 16,0 0 0,0 0-16,0 0 0,21 21 15,-22 0-15,1 1 0,21 20 0,-21 0 16,21 1-16,-21 20 0,0 1 15,21-22-15,0 21 0,-21 1 16,-1-1-16,1-20 0,0 20 16,0-20-16,21-1 0,-21 0 0,21 1 15,-21-22-15,21 21 0,0-21 16,0 0-16,0 1 0,21-22 16,0 0-1,0-22-15,0 1 0,22 0 16,-22 0-16,0-21 0,0 20 0,0-20 15</inkml:trace>
  <inkml:trace contextRef="#ctx0" brushRef="#br0" timeOffset="1527.43">2667 762 0,'0'0'0,"0"-42"0,0 21 0,0-1 16,0 1-16,0 0 0,-21 42 31,21 0-16,-21 1-15,21-1 0,0 21 16,0 0-16,0 22 0,0-22 0,-22 1 16,22 20-16,-21-21 0,0 22 15,21-22-15,-21 1 0,21-1 16,0 0-16,-21 1 0,21-1 0,0-21 16,0 21-16,0-20 15,0-1-15,0 0 0,21 0 16,0-21-16,0 0 15,0 0-15,1 0 0,-1 0 0,0-21 16,0 0-16,0 0 0,22-1 16,-22 1-16,0 0 0,0-21 0,0 21 15,22-22-15,-22 1 0,0 0 16,0-1-16,0 1 0,0 21 0,-21-22 16,22 22-16,-22 0 0,0 0 15,-22 21 1,1 0-16,0 21 15,0-21-15,0 21 0,0 22 16,21-22 0,0 0-16,0 0 0,0 0 15,21-21-15,-21 21 16,21-21-16,0 22 0,0-22 16,0 21-16,1 0 0,-1 0 15,-21 0-15,0 0 16,0 1-16,0-1 0,0 0 15,0 0-15,0 0 16,21 0 0,0-21-1,0 0-15,0-21 16,1 21-16,-1-21 16,21 0-16,-21 0 0,0 0 0,1-1 15,20 1-15,-21-21 0,0 21 16,0-22-16,1 22 0,-1-21 0,0 21 15,0 0-15,0-1 0,-21 1 16,0 0-16,0 42 16,0 0-16,0 22 15,0-22-15,0 0 0,0 0 16,-21 22-16,21-22 0,-21 0 16,21 21-16,0-21 0,0 1 0,0-1 15,0 0-15,0 0 16,0 0-16,0 0 0,21-21 31,-21-21-15,21 21-16,-21-21 0,21 0 15,1 0-15</inkml:trace>
  <inkml:trace contextRef="#ctx0" brushRef="#br0" timeOffset="1728.88">3577 699 0,'0'0'0,"-21"0"16,0 0-1,0 0-15,-1 0 63,1 0-63,0 0 15</inkml:trace>
  <inkml:trace contextRef="#ctx0" brushRef="#br0" timeOffset="1928.43">2307 995 0,'0'0'0,"-42"21"0,21 0 0,-22-21 16,43 21-16,-21-21 0,42 0 31,0 0-31,22 0 0,-22 0 0,42 0 16,-20-21-16,20 21 0,-20-21 15,20 21-15,1-21 0,-22 21 0,21-21 16,1 0-16,-1 21 0</inkml:trace>
  <inkml:trace contextRef="#ctx0" brushRef="#br0" timeOffset="2532.02">4106 720 0,'-21'0'15,"21"-21"-15,-21 21 0,0 0 0,0 0 16,-1 0-16,1 0 15,0 0-15,21 21 0,-21 0 16,0 0-16,21 21 0,-21-20 16,-1 20-16,22 21 0,-21-20 0,0-1 15,0 22-15,21-22 0,-21 0 16,0 22-16,-1-22 0,22 0 0,-21-20 16,21 20-16,-21 0 0,21-21 15,0 1-15,0-1 0,0 0 0,-21 0 16,21-42 15,0 0-31,0 0 0,21-22 16,-21 22-16,21 0 15,0 0-15,-21-22 0,22 22 16,-1-21-16,0 21 0,0 0 16,0-1-16,0 1 0,1 0 0,-1 0 15,21 21-15,-21 0 0,22 0 16,-22 0-16,21 0 0,-21 0 0,22 21 15,-22 0-15,21 0 0,-21 1 16,0 20-16,1-21 0,-22 0 0,0 22 16,0-22-16,0 0 0,0 21 15,-22-21-15,1 1 0,-21-1 0,0 21 16,20-21-16,-20 0 16,0 1-16,-1-1 0,1-21 0,0 21 0,-1-21 15,22 0-15,-21 0 16,21 0-16,0 0 0,21-21 15,0 0 1,0-1-16,21 1 0,21 0 16,-21 0-16,0 0 0,22 0 15,-22-22-15,21 22 0</inkml:trace>
  <inkml:trace contextRef="#ctx0" brushRef="#br0" timeOffset="3239.5">4657 974 0,'0'42'31,"0"-21"-31,0 22 0,-22-22 0,1 21 16,21-21-16,-21 22 0,0-1 16,21 0-16,-21-21 0,21 22 0,-21-22 15,21 21-15,0-21 0,0 1 16,0-1-16,0 0 0,0 0 0,21-21 15,0 0-15,0 0 0,0 0 16,22 0-16,-22 0 0,21 0 0,0-21 16,-20 21-16,20-21 0,-21 0 15,21-1-15,-20 1 0,20-21 16,-21 21-16,0-22 0,0 22 0,1-21 16,-22 0-16,21-1 0,-21 1 15,21 0-15,-21-1 0,0 22 0,0 0 16,0 0-16,0 0 0,0-1 15,0 44 1,0-1-16,0 0 0,-21 21 16,0-21-16,21 22 0,-22-1 0,22 0 15,0 1-15,0-22 0,0 21 16,0 1-16,0-22 0,0 0 0,0 21 16,0-21-16,0 1 0,22-22 15,-1 21-15,0 0 0,0-21 16,0 0-16,22 0 0,-22 0 0,0 0 15,21 0-15,-21-21 0,22 0 16,-22-1-16,21 1 0,-21 0 0,1-21 16,20 21-16,-21-22 0,0 1 15,0 0-15,1-22 0,20 22 0,-42-22 16,21 1-16,0-1 0,-21 22 16,0-22-16,0 22 0,0 21 0,0-21 15,0 20-15,0 44 31,0-1-31,-21 21 16,0 0-16,21 1 0,-21-1 0,21 22 16,-21-1-16,-1-21 0,22 22 15,0-22-15,-21 1 0,0-1 0,0 0 16,21 1-16,0-22 0,0 21 0,0-21 16,0 0-16,0 1 0,0-1 15,0 0-15,21-21 16,0 0-1,0-21-15,1 0 0,20 21 0</inkml:trace>
  <inkml:trace contextRef="#ctx0" brushRef="#br0" timeOffset="3955.46">5905 1164 0,'0'21'16,"0"1"-1,22-22 1,-1 0-16,0 0 16,0 0-16,0 0 0,0 0 0,1-22 15,-1 1-15,0 21 0,0-21 16,0 0-16,-21 0 0,21 0 16,-21-1-16,0 1 0,0 0 15,0 0-15,0 0 16,-21 21-16,0 0 15,0 21-15,0 0 0,0 0 16,-22 0-16,22 1 0,21 20 16,-21-21-16,0 21 0,0-20 0,21 20 15,-22-21-15,22 21 0,0-20 0,0-1 16,0 0-16,0 0 0,0 0 16,0 0-16,0 1 0,22-22 0,-1 21 15,0-21-15,0 0 0,21 0 16,1 0-16,-22 0 0,21 0 0,1 0 15,-1 0-15,0 0 16,1-21-16,-1-1 0,0 1 0,1 0 16,-22 0-16,21-21 0,0 20 0,1-20 15,-1 0-15,-21-1 0,0 22 16,22-21-16,-22 0 0,-21-1 0,0 22 16,0 0-16,0 0 0,0 0 15,-21 21-15,0 0 16,-1 0-16,1 21 0,0 0 15,0 0-15,0 0 0,21 0 0,-21 22 16,21-22-16,0 21 0,-22-21 16,22 1-16,0 20 0,0-21 0,0 0 15,0 0-15,22-21 16,-1 22-16,0-1 0,0 0 16,0-21-16,0 0 0,1 21 0,20-21 15,-21 21-15,0-21 16,-21 21-1,-21-21 1,0 0 0,0 0-16,0 0 0,-1 0 15,1 0-15,0 0 0,0 0 16,0 0-16,21-21 0,-21 21 16,21-21-16,-22 21 0,22-21 15,0 0-15,0 0 0</inkml:trace>
  <inkml:trace contextRef="#ctx0" brushRef="#br0" timeOffset="4227.79">5715 720 0,'42'0'32,"1"0"-32,-1 0 0,0-21 15,22 21-15,-22 0 0,22-22 0,-22 22 16,21 0-16,-20-21 0,-1 21 16,22 0-16,-43 0 0,21 0 0,-21 0 15,22 0-15,-65 0 31</inkml:trace>
  <inkml:trace contextRef="#ctx0" brushRef="#br0" timeOffset="4776.45">1630 2159 0,'0'0'0,"-43"0"0,-84 0 32,127-21-17,22 21 1,20 0-16,0 0 0,22 0 0,-1 0 16,1 0-16,20-21 0,1 21 15,21 0-15,21 0 0,21-21 0,0 21 16,0 0-16,22-22 0,20 22 15,1-21-15,20 21 0,1 0 16,0 0-16,21-21 0,-1 21 16,22 0-16,-21 0 0,0 0 0,0 0 15,0-21-15,-22 21 0,-20 0 16,21 0-16,-22 0 0,1-21 0,-22 21 16,0 0-16,-21 0 0,-21 0 15,-21 0-15,0 0 0,-42 0 0,-1 0 16,-21 0-16,1 0 0,-1 0 0,-21 0 15,-21-21-15,21 21 16,-42 0 0,0 0-16,-21 0 0,21 0 15</inkml:trace>
  <inkml:trace contextRef="#ctx0" brushRef="#br0" timeOffset="5428.58">868 3323 0,'0'0'0,"0"-21"0,0 0 15,-21 21 17,-1 0-17,1 21-15,21 0 0,0 0 16,0 1-16,-21-22 0,21 21 15,-21 0-15,21 0 0,-21 0 0,21 0 16,0 1-16,0-1 0,0 0 16,0 0-16,21-21 31,0 0-31</inkml:trace>
  <inkml:trace contextRef="#ctx0" brushRef="#br0" timeOffset="5616.2">1122 3260 0,'0'21'15,"0"0"1,-21 0-16,-1 0 16,22 1-16,-21-1 0,21 0 15,0 0-15,0 0 0,0 0 0,0 1 16,0-1-16,0 0 0,21-21 15,22 0-15</inkml:trace>
  <inkml:trace contextRef="#ctx0" brushRef="#br0" timeOffset="6055.43">1990 3006 0,'0'0'0,"0"-21"0,21-22 16,-21 64-1,0 1-15,0-1 16,0 21-16,0 0 0,0 1 16,-21-1-16,-1 22 0,1-22 15,0 21-15,-21 1 0,21-22 16,-1 22-16,-20-22 0,21 0 15,0 1-15,0-1 0,-1-21 0,1 22 16,21-22-16,-21-21 0,21 21 16,0-42-1,21 21-15,0-21 16,1-1-16,-1-20 0,0 0 0,0 21 16</inkml:trace>
  <inkml:trace contextRef="#ctx0" brushRef="#br0" timeOffset="6275.47">1841 3514 0,'0'0'0,"22"-43"15,-1-20-15,-21-1 0,21 1 0,0 21 16,0-22-16,0 22 0,1-22 15,-1 22-15,0 21 0,-21 0 16,21-1-16,0 1 0,0 21 16,1 21-16,-22 1 15,0-1-15,21 21 0,-21 22 0,21-22 16,-21 21-16,0 1 0,0-22 16,0 22-16,0-1 0,0-20 0,0 20 15,0-21-15,0-20 0,0 20 16,0 0-16,0-21 0,0 1 0,0-1 15,0 0 1,-21-21-16,0 0 16,21-21-16,0 0 0,-22-1 15</inkml:trace>
  <inkml:trace contextRef="#ctx0" brushRef="#br0" timeOffset="6820.17">1609 3514 0,'0'0'0,"21"0"31,0 0-31,21-21 16,1 21-16,-1 0 0,0-22 15,1 22-15,20-21 0,1 0 0,-1 21 16,1-21-16,-1 0 16,22 0-16,-22 21 0,1-22 0,-1 22 15,-20 0-15,20 0 0,-42 0 16,22 0-16,-22 0 0,0 0 0,0 22 15,-21-1-15,0 0 0,0 0 16,0 0-16,0 0 0,0 1 0,-21-1 16,21 0-16,-21 0 0,0 0 15,21 0-15,-22 1 0,1-1 0,0 0 16,21 0 0,0-42 15,0 0-16,0 0-15,0-1 16,0 1-16,0 0 0,21 0 0,0-21 16,1-1-16,-22 22 0,21-21 15,0-1-15,0 1 0,0 21 0,0 0 16,1 0-16,-22-1 0,21 22 16,0 0-16,0 0 0,0 22 0,-21-1 15,21 0-15,1 0 0,-22 21 16,0 1-16,21-22 0,-21 21 0,0 1 15,0-22-15,0 21 0,0-21 16,0 0-16,0 1 0,0-1 0,0 0 16,0 0-16,21-21 15,0 0 1,0 0-16,0 0 16,1-21-16,-1 0 0,0 0 0,0-1 15</inkml:trace>
  <inkml:trace contextRef="#ctx0" brushRef="#br0" timeOffset="7460.04">3387 3196 0,'0'0'0,"0"-21"0,0 0 15,0 42 1,-22 0-16,1 0 16,21 1-16,-21-1 0,0 0 0,21 21 15,0-21-15,-21 22 16,21-22-16,-21 21 0,21 1 0,0-22 15,0 0-15,0 0 0,0 21 16,21-20-16,0-1 0,0-21 16,0 0-16,22 0 0,-22 0 0,21 0 15,22 0-15,-22 0 0,0 0 16,1-21-16,20-1 0,-21 1 0,1-21 16,-22 21-16,21 0 0,-21-22 15,1 1-15,-1 0 0,0 20 0,-21-20 16,0 21-16,0-21 0,0 20 15,0 1-15,-21 21 32,0 21-32,-1 1 0,22 20 15,-21-21-15,21 21 0,-21 1 0,21-1 16,-21 22-16,21-22 0,-21 21 16,0-20-16,21 20 0,0 1 0,0-1 15,0 1-15,0-1 0,-22 22 16,22-22-16,0 22 0,0 0 0,0-1 15,0 1-15,0 21 0,0-21 0,0-1 16,0 22-16,22-21 0,-22-1 16,0 1-16,0 0 0,0-1 0,0-20 15,0-1-15,0 1 0,0-1 16,0 1-16,-43-22 0,22 1 16,0-22-16,-21 21 0,-1-42 0,1 0 15,21 0-15,-22 0 0,1-21 0,0 0 16,21-22-16,-1 1 0,1-21 15,0-1-15,21-21 0,0 1 0,-21-1 16,21-21-16,0 0 0,0 22 0,0-22 16,0 21-16,21 1 0,0-22 15,0 21-15,-21 0 0,22 1 0,20 20 16,-21-20-16,0 20 0,22-21 16,-22 22-16,0-1 0,21 22 15,-21-21-15,22-1 0,-1 1 16</inkml:trace>
  <inkml:trace contextRef="#ctx0" brushRef="#br0" timeOffset="7807.44">4212 3133 0,'0'0'0,"0"-21"0,0-1 15,0 1-15,0 0 0,0 0 16,0 0-16,0 0 0,0-1 16,0-20-16,0 21 0,0 0 15,0 0-15,0 42 32,0 0-32,0 0 0,0 21 0,-21-20 15,21 20-15,-21 0 0,21 22 0,0-22 16,0 0-16,-21 22 0,-1-22 15,22 1-15,-21-1 0,21 0 0,0-21 16,-21 22-16,21-22 0,0 0 16,0 0-16,0 0 0,0 1 0,21-22 31,0 0-31,-21-22 16,22 1-16</inkml:trace>
  <inkml:trace contextRef="#ctx0" brushRef="#br0" timeOffset="8431.43">3979 3175 0,'0'0'0,"-21"0"0,-21 0 31,63 0-15,0 0-16,0-21 15,22 21-15,-1-21 0,0 21 16,1-21-16,-1-1 0,21 22 15,1-21-15,-1 0 0,1 21 0,-1-21 16,-20 0-16,20 0 0,-20-1 16,20 1-16,-42 0 0,22 0 0,-22 0 15,-21 0-15,0-1 16,-21 22 15,-1 22-31,1-1 0,0 0 0,0 21 16,0-21-16,0 22 0,-1-22 0,1 21 15,0 1-15,0-1 16,0 0-16,21 22 0,-21-22 0,-1 0 16,22-20-16,0 20 0,-21 0 15,21-21-15,0 1 0,-21-1 0,21 0 16,0 0-16,21-42 31,0 0-15,-21 0-16,22-1 0,-1-20 15,0 21-15,0-21 0,0-1 0,0 1 16,1 21-16,20-22 0,-21 1 16,21 21-16,-20 0 0,-1 0 0,21 21 15,-21 0-15,22 0 0,-22 0 16,0 0-16,0 21 0,0 0 16,0 0-16,1 0 0,-22 22 0,0-22 15,0 21-15,0-21 0,0 22 16,0-22-16,0 21 0,0-21 0,0 0 15,0 1-15,0-1 0,0 0 0,-22 0 16,22-42 31,0 0-47,22 0 0,-1-22 16</inkml:trace>
  <inkml:trace contextRef="#ctx0" brushRef="#br0" timeOffset="8635.87">5313 3090 0,'0'0'0,"0"22"0,0-1 0,0 0 15,0 0-15,0 21 0,0-20 16,0 20-16,0-21 0,0 0 0,0 22 16,0-22-16,-21 0 0,21 0 15,0 0-15,0 0 0,0 1 0,0-1 16,0-42 15,0-1-31,0 1 0,0 0 16</inkml:trace>
  <inkml:trace contextRef="#ctx0" brushRef="#br0" timeOffset="8812.45">5397 2858 0,'0'0'0,"-21"-22"31,0 22-31,0 0 0,21 22 16,0-1-1,0 0-15,0 0 16,0 0-16,0 0 16,21-21-16</inkml:trace>
  <inkml:trace contextRef="#ctx0" brushRef="#br0" timeOffset="9292.44">5630 3196 0,'0'0'0,"0"43"32,0-22-32,-21 0 15,0 0-15,21 0 0,0 0 0,0 1 16,-21-22-16,21 21 0,-21 0 15,21 0-15,0 0 0,0 0 16,-22-21-16,22 22 0,-21-1 0,21-42 63,0-1-63,0 1 0,21 0 15,-21 0-15,22 0 0,-1 0 0,0-22 16,21 22-16,-21-21 0,22-1 15,-1 22-15,0-21 0,1 21 16,-1-22-16,22 22 0,-22 21 16,0-21-16,-21 21 0,22 0 0,-22 0 15,0 21-15,0 0 0,-21 1 0,0-1 16,0 21-16,0-21 0,0 22 16,0-1-16,0 0 0,-21-21 0,0 22 15,0-1-15,0-21 0,-1 22 16,1-22-16,0 0 0,0 0 0,21 0 15,-21 0-15,21 1 0,0-1 16,21-21 0,0 0-16,0 0 0,0 0 0,22 0 15,-22-21-15,21-1 16,-21 22-16</inkml:trace>
  <inkml:trace contextRef="#ctx0" brushRef="#br0" timeOffset="10117.14">6794 3175 0,'0'0'0,"0"-21"0,22-21 16,-22 20-16,0 1 16,-22 0-16,1 21 0,0 0 15,0 0-15,-21 0 0,20 0 16,1 0-16,-21 0 0,21 21 0,-22 0 16,1 1-16,21-1 0,-21 0 15,20 21-15,-20-21 0,21 22 16,0-1-16,0 0 0,-1-20 0,22 20 15,0-21-15,0 21 0,0-20 16,0-1-16,22 0 0,-1 0 0,0 0 16,0 0-16,21-21 0,1 0 15,-22 0-15,21 0 0,1 0 0,-22 0 16,21 0-16,0 0 0,-20-21 0,20 0 16,-21 0-16,0 0 0,0 0 15,1-1-15,-22 1 0,21-21 0,-21 21 16,21-22-16,0 22 0,-21-21 15,0 21-15,0 0 0,21-22 0,-21 22 16,0 0-16,0 0 16,0 42 15,0 21-31,0-21 0,0 1 16,0 20-16,0 0 0,-21 1 0,0 20 15,21-21-15,-21 22 0,0-1 0,21-20 16,0 41-16,-22-20 0,22-1 15,0 22-15,0 0 0,-21-1 0,21 1 16,0 21-16,-21-21 0,21-1 0,0 1 16,0 21-16,0-22 0,0 22 15,0-21-15,0 21 0,0-22 16,0 1-16,0 0 0,0-1 0,21 1 16,-21 0-16,21-22 0,-21 1 0,0-1 15,0 1-15,0-22 0,0 22 16,0-22-16,0-21 0,-21 21 0,0-20 15,0-1-15,0-21 0,0 21 0,-1-21 16,1 0-16,0 0 0,0 0 0,0-21 16,0 21-16,-22-43 0,22 22 15,0-21-15,-21-22 0,20 1 0,-20-1 16,21-20-16,-21-1 0,20 0 0,-20-20 16,21-1-16,0 0 15,0-21-15,21 21 0,0 0 0,0 0 16,0 1-16,0-1 0,21 0 0,0 0 15,21 21-15,-21-20 0,22 41 16,-1-21-16,0 22 0,1-1 0,-1 1 16,22 21-16,-22-22 0,21 22 15,-20-1-15,-1 22 0,22-21 0,-43 21 16,21 0-16,-21-1 0,0 22 0,-21 22 62</inkml:trace>
  <inkml:trace contextRef="#ctx0" brushRef="#br0" timeOffset="10996.45">8234 3006 0,'0'0'0,"0"-43"15,-21 65 17,-1-1-32,22 0 0,-21 0 15,0 0-15,21 22 0,0-1 0,-21 0 16,21 1-16,-21-1 0,21 0 16,-21 1-16,21-1 0,0 0 0,0-21 15,0 22-15,-22-22 0,22 0 16,0 0-16,0 0 0,22-21 31,-1-21-15,0 0-16,-21 0 0,21 0 0,0-22 15,0 22-15,22-21 0,-22 21 16,0-22-16,0 1 0,0 21 0,1-21 16,-1 20-16,0 1 0,0 0 0,0 21 15,0 0 1,1 0-16,-1 21 0,-21 0 15,21 1-15,0-1 0,-21 21 16,21-21-16,0 0 0,-21 22 0,22-22 16,-1 0-16,-21 0 0,21 0 0,0 1 15,0-22-15,0 21 16,1-21-16,-1 0 0,21 0 0,-21 0 16,0 0-16,22-21 0,-22 21 15,21-22-15,-21 1 0,22 0 0,-22-21 16,0 21-16,0-22 0,0 1 0,1 21 15,-22-22-15,0 1 0,0 0 16,0-1-16,-22 22 0,1-21 0,0 21 16,0-22-16,0 22 0,-22 0 15,22 21-15,0-21 0,-21 21 0,21-21 16,-1 21-16,1 0 0,0 0 0,0 0 16,0 0-1,21 21-15,0 0 0,0 0 16,21 0-1,21-21-15,-21 0 0,22 0 0,-22 0 16,21 0-16</inkml:trace>
  <inkml:trace contextRef="#ctx0" brushRef="#br0" timeOffset="11683.84">9546 2794 0,'0'0'15,"0"-21"-15,0 0 0,0 0 0,0-1 0,0 1 16,0 0-16,-21 0 0,21 0 15,-21 21-15,0 0 16,-1 21-16,22 0 16,-21 0-16,21 22 0,0-22 15,0 21-15,0-21 0,0 22 0,0-1 16,0 0-16,-21-21 0,21 22 16,0-1-16,0 0 0,-21 1 0,21-1 15,0-21-15,0 22 0,0-1 0,-21-21 16,21 0-16,0 0 0,0 1 15,0-1-15,0-42 32,0-1-17,0 1-15,0 0 0,0 0 16,21-21-16,-21 20 0,21-20 16,0 0-16,0 21 0,-21-22 0,22 22 15,-1 0-15,0-21 0,21 20 0,-21 22 16,1-21-16,-1 21 0,0 0 15,0 0-15,0 0 0,-21 21 0,21 1 16,-21-1-16,22 0 0,-22 0 16,0 0-16,0 0 0,0 1 0,0-1 15,0 0-15,0 0 0,0 0 16,0 0-16,0 1 0,0-1 16,21-21-16,0 0 15,0 0-15,0 0 0,0 0 16,1 0-16,-1 0 0,0-21 0,0-1 15,0 22-15,0-21 0,1 0 0,-1 0 16,0 0-16,0 21 0,0-21 16,-21-1-16,0 1 0,21 21 15,-21-21-15,0 42 16,0 0 0,0 1-16,-21-22 0,0 42 0,21-21 15,-21 0-15,21 0 0,-21-21 16,21 22-16,0-1 0,0 0 0,-21 0 15,21-42 32,0 0-31,0 0-16,0-1 0,21 1 0,-21-21 16,21 21-16</inkml:trace>
  <inkml:trace contextRef="#ctx0" brushRef="#br0" timeOffset="11848.01">10118 2836 0,'0'-105'16,"0"210"-16,0-189 47,0 105-47,0 0 0,0 0 16,0 0-16,0 1 15,21-22-15,-21 21 16,21-21-16,0 0 0</inkml:trace>
  <inkml:trace contextRef="#ctx0" brushRef="#br0" timeOffset="12140.01">10626 2836 0,'0'0'0,"0"-21"16,-22 21 15,1 0-31,0 21 15,0 1-15,0-22 0,0 42 0,21-21 16,-22 0-16,1 0 0,0 22 0,21-22 16,0 0-16,0 0 0,-21 22 15,21-22-15,0 0 0,0 0 0,0 0 16,0 0-16,0 1 0,0-1 16,21 0-16,0-21 0,0 0 0,1 21 15,-1-21-15,0 0 0,21 0 0,1 0 16,-1-21-16,-21 21 0,21-21 15,1 0-15,-1-1 0,0 1 0,1-21 16,-1 21-16,0-22 0,1 22 16,-1-21-16</inkml:trace>
  <inkml:trace contextRef="#ctx0" brushRef="#br0" timeOffset="12584.33">11218 2773 0,'0'0'0,"21"-64"0,1 22 0,-22 0 16,0-1-16,0 22 0,0-21 0,0 21 15,0 0-15,-22 63 31,1-21-31,21 21 0,-21 1 16,0-1-16,21 0 0,-21 1 16,21 20-16,-21-20 0,-1-1 0,1 0 15,21 1-15,0-1 0,-21 0 16,21-21-16,-21 22 0,21-22 16,0 0-16,0 0 0,0 0 0,0 1 15,0-1-15,0-42 31,0-1-15,0 1-16,21-21 0,0 21 16,0 0-16,1-22 0,-1 22 0,0-21 15,0 21-15,21-22 0,-20 22 16,-1-21-16,21 21 0,-21-1 0,0 1 16,1 21-16,-1 0 0,0 0 15,0 0-15,0 0 0,0 21 16,1 1-16,-22-1 0,0 21 0,0-21 15,0 0-15,0 1 0,0 20 16,0-21-16,0 0 0,0 0 0,0 1 16,0 20-16,0-21 0,0 0 0,0 0 15,-22-21-15,1 22 0,21-1 16,-21-21-16,21 21 0,0-42 31</inkml:trace>
  <inkml:trace contextRef="#ctx0" brushRef="#br0" timeOffset="13155.47">12785 2625 0,'0'0'0,"0"21"31,0 0-31,0 0 0,0 0 0,0 1 16,0 20-16,0-21 0,0 21 0,-22 1 15,22-1-15,0-21 0,-21 22 16,21-22-16,0 21 0,-21-21 0,21 0 16,0 22-16,0-22 0,0 0 15,0 0-15,0 0 16,0-42 31,0 0-47,21 21 0,0-21 15,1 0-15,-22 0 0</inkml:trace>
  <inkml:trace contextRef="#ctx0" brushRef="#br0" timeOffset="13860.24">13420 2731 0,'0'0'0,"21"0"0,-21-22 0,21 22 0,-21-21 16,0 0-1,0 0 1,-21 21 0,0 0-16,-1 0 15,1 0-15,0 0 0,0 21 0,0 0 16,0-21-16,-1 21 0,-20 1 15,42-1-15,-21 0 0,0 0 16,21 0-16,0 0 16,0 1-16,0-1 0,0 0 15,21-21-15,0 21 0,0-21 16,0 21-16,1-21 0,-1 21 16,0 1-16,0-22 0,0 21 0,0-21 15,-21 21-15,22 0 0,-1 0 16,-21 0-16,0 1 15,0-1 1,-21 0-16,-1-21 0,1 0 16,0 0-16,0 0 0,-21 0 0,20 0 15,1 0-15,0 0 16,0 0-16,0 0 0,0 0 0,-1 0 16,1 0-16,0 0 0,0-21 15,21 0 1,-21-1-16,21 1 0,0 0 0,-21 0 15,21 0-15,0 0 0</inkml:trace>
  <inkml:trace contextRef="#ctx0" brushRef="#br0" timeOffset="14072.94">12848 2371 0,'-42'0'16,"21"0"15</inkml:trace>
  <inkml:trace contextRef="#ctx0" brushRef="#br0" timeOffset="15540.09">14478 2752 0,'21'0'0,"-21"-21"15,21 21 1,-21 21 15,0 0-15,0 0-16,0 0 0,0 0 0,0 1 15,0-1-15,0 0 16,0 0-16,-21 0 0,21 0 0,0 1 16,-21-22-16,21 21 0,0 0 15,-21-21 1,21-21 46,0 0-62,0-1 16</inkml:trace>
  <inkml:trace contextRef="#ctx0" brushRef="#br0" timeOffset="15776.29">14520 2371 0,'0'0'0,"0"-21"0,-21-1 0,0 22 16,0 0-16,21-21 0,-21 21 16,-1 0-1,22 21 32,22 1-47,-1-22 16,0 21-16,0-21 0,0 21 0,0 0 15</inkml:trace>
  <inkml:trace contextRef="#ctx0" brushRef="#br0" timeOffset="16219.44">14859 2667 0,'0'0'16,"0"21"-16,0 0 0,0 1 16,0-1-16,0 0 0,0 0 0,0 0 15,0 0-15,-21 1 0,21-1 0,0 0 16,-21 0-16,21 0 0,0 0 16,0 1-16,0-1 15,-22-21-15,22 21 0,-21-21 16,0 0 15,21-21-15,0 0-16,0-1 0,0 1 15,0 0-15,0 0 0,0-21 0,0 20 16,0-20-16,21 21 0,0-21 16,22-1-16,-22 1 0,21 21 0,-21-22 15,22 22-15,-1 0 0,0 21 16,1 0-16,-1 0 0,0 0 0,1 0 15,-1 21-15,-21 0 0,0 1 16,1 20-16,-1-21 0,0 21 16,-21-20-16,0 20 0,0-21 0,0 21 15,0-20-15,0-1 0,-21 0 16,0 0-16,-1 0 0,22 0 0,-21 1 16,0-1-16,0-21 0</inkml:trace>
  <inkml:trace contextRef="#ctx0" brushRef="#br0" timeOffset="16576">16425 2201 0,'0'0'0,"0"-21"31,-21 42-15,0 1-16,21-1 0,-21 21 15,0 0-15,-1 1 0,1-1 16,0 22-16,0-22 0,21 21 15,-21-20-15,0 20 0,-1-20 0,1-22 16,21 21-16,0 0 0,-21-20 16,21 20-16,-21-21 0,21 0 0,0 0 15,0 1-15,0-44 47,0 1-47</inkml:trace>
  <inkml:trace contextRef="#ctx0" brushRef="#br0" timeOffset="17180.37">16002 2688 0,'0'0'0,"-21"-21"0,21 0 0,-21 21 15,21-21-15,0 0 16,21 21 0,0 0-16,0-22 0,0 1 0,22 21 15,-1-21-15,21 21 0,-20-21 16,20 0-16,1 0 0,-1-1 0,1 1 15,-22 0-15,22 0 0,-22 0 16,0 0-16,1-1 0,-1 1 0,-21 0 16,0 0-16,0 0 0,-21 0 15,0-1-15,0 1 16,-21 21 15,0 21-31,21 22 0,0-22 16,-21 21-16,0 1 0,0-1 15,-1 0-15,22 22 0,0-22 0,-21 22 16,21-22-16,-21 0 0,0 1 16,21-1-16,0-21 0,0 21 0,-21-20 15,21-1-15,0 0 0,-21 0 0,21 0 16,0 0 0,0-42 15,0 0-31,0 0 0,21 0 15,0 0-15,0-1 0,-21-20 0,21 0 16,22-1-16,-22 1 0,0 0 16,21-1-16,-21 1 0,22 21 0,-22 0 15,21 0-15,-21-1 0,22 22 16,-22 0-16,0 0 0,0 22 0,0-1 16,1 0-16,-1 21 0,-21 1 15,0-22-15,21 21 0,-21 0 0,0-20 16,0 20-16,0-21 0,0 21 0,0-20 15,-21-1-15,21 0 0,-21 0 16,-1 0-16,22 0 16,-21-21-16,21 22 0,21-22 31,1-22-31,-1 1 16</inkml:trace>
  <inkml:trace contextRef="#ctx0" brushRef="#br0" timeOffset="17519.43">17420 2731 0,'0'0'0,"0"-22"0,21 22 16,0-21-1,1 21-15,-1 0 16,0-21-16,0 0 0,0 0 16,0 21-16,1-21 0,-1-1 15,0 1-15,0 21 0,0-21 0,0 0 16,-21 0-16,0 0 0,0-1 15,0 1-15,-21 21 32,0 0-32,-21 21 0,21 1 0,-1-1 15,-20 21-15,21-21 0,0 22 16,-22-22-16,22 21 0,0 0 0,0-20 16,21 20-16,0-21 0,0 0 0,0 22 15,0-22-15,0 0 16,0 0-16,21 0 0,0-21 15,0 0-15,1 0 0,-1 0 16,0 0-16,0 0 0,21 0 0,-20 0 16,-1-21-16,21 0 0,-21 21 0</inkml:trace>
  <inkml:trace contextRef="#ctx0" brushRef="#br0" timeOffset="18767.39">18902 2942 0,'0'0'0,"-21"0"0,-1 0 16,22-21 0,0 0-16,22 0 0,-1 21 15,0-21-15,0-1 0,21-20 16,-20 21-16,20-21 0,0-1 0,1 1 15,-22 0-15,21-1 0,0 1 16,1 0-16,-22-22 0,21 22 0,-21-1 16,-21 22-16,0-21 0,0 0 0,0 20 15,0-20-15,0 21 0,0-21 16,-21 20-16,-21 1 0,21 21 0,0-21 16,-1 21-16,-20 0 0,21 0 15,0 21-15,-22-21 0,22 43 0,-21-22 16,21 21-16,0 22 15,-22-1-15,22 1 0,-21 20 0,21 22 16,-22-21-16,22 21 0,-21-1 0,21 1 16,-1 0-16,-20 0 0,21 0 15,0 0-15,-22-1 0,22 22 0,0-21 16,-21 21-16,21 0 0,-22 0 16,22 0-16,-21 21 0,21-21 0,-22-21 15,22 21-15,-21-21 0,21 0 0,-1-21 16,1-1-16,21 1 0,-21-22 0,21-20 15,0-1-15,0 0 16,21-20-16,0-1 0,1 0 0,-1-21 16,0 0-16,0 0 0,0 0 0,0 0 15,22-21-15,-22 0 0,21-22 0,1 1 16,-1 0-16,21-1 0,-20-20 16,20-1-16,-20 1 0,20-22 0,1 22 15,-22-22-15,0-21 0,22 21 0,-43 1 16,21-22-16,-21 0 0,1 21 15,-1-20-15,-21 20 0,0 0 0,0 1 16,-21 20-16,-1 1 0,1-22 0,-21 43 16,21-22-16,-22 1 0,1 20 15,21 1-15,-21 0 0,-1-1 16,22 22-16,-21-21 0,21 21 16,-1-1-16,22 1 0,0 0 15,0 0-15,0 0 16,22 21-16,-1-21 0,21-1 15,0 1-15,-20 0 0,20 0 0,21 0 16,-20 0-16,20-1 0,-20-20 16,20 21-16,1-21 0,-22 20 0,0-20 15,1 21-15,-1-21 0,-21 20 16,0-20-16,0 21 0,1-21 0,-22 20 16,21 1-16,-21 0 15,0 0-15,0 0 0,0 0 16,-21 21-1,21 21-15,-22 0 0,1 0 16,21 21-16,0-20 0,0 20 0,-21-21 16,21 21-16,0-20 0,0 20 15,0-21-15,0 0 0,0 0 0,0 1 16,21-1-16,0 0 0,1-21 16,-1 21-16,0-21 0,0 0 0,21 0 15,1 0-15,-22 0 0,21 0 16,1-21-16,-1 21 0,-21-21 0,21 0 15,-20-1-15,-1 1 0,0 0 0,-21-21 16,0 21-16,0-22 16,0 22-16,0-21 0,0-1 0,-21 22 15,0-21-15,-1 21 0,1 0 16,0-1-16,0 1 0,0 0 0,-22 21 16,22 0-16,0 0 0,-21 0 15,21 0-15,-1 21 0,1 0 0,21 1 16,0-1-16,-21 21 0,21-21 15,0 0-15,0 22 0,0-22 0,21 0 16,-21 0-16,21 0 0,1 1 0,20-1 16,-21 0-16</inkml:trace>
  <inkml:trace contextRef="#ctx0" brushRef="#br0" timeOffset="19136.04">20066 2688 0,'0'0'0,"0"-21"0,0 0 0,0 0 16,0-22-16,0 22 0,0 0 0,0 0 16,0 0-16,21 0 0,-21-1 15,21 22-15,-21-21 0,21 21 0,1 0 16,-1 0-16,0 0 0,0 21 16,0 1-16,0-1 0,1 0 0,-1 21 15,0-21-15,0 22 0,0-22 16,-21 21-16,0 1 0,0-22 15,0 21-15,0-21 0,0 0 0,0 1 16,0-1-16,-21 0 0,0 0 16,0-21-16,21 21 0,-21-21 15,21-21 1,0 0 0,0 0-16,0 0 0,0-1 15,0-20-15,21 21 0,0-21 16,0 20-16,0-20 0,0 21 0,1 0 15,-1-22-15,21 22 0,-21 0 16,22 0-16,-22-21 0,21 42 16,0-22-16</inkml:trace>
  <inkml:trace contextRef="#ctx0" brushRef="#br0" timeOffset="19731.41">20828 2498 0,'0'0'0,"0"21"0,-21 148 31,0-126-31,-1-22 0,22 0 15,-21 21-15,21-21 0,-21 1 0,21-1 16,0 0-16,-21-21 0,21 21 16,0 0-16,-21-21 0,21-21 47,0 0-32,0 0-15,0 0 0,0-1 16,0 1-16,0-21 0,21 21 0,0-22 15,0 22-15,0-21 0,1 0 16,-1 20-16,0-20 0,21 21 0,-21 0 16,1 0-16,-1 21 0,0 0 15,0 0-15,0 0 0,0 0 0,-21 21 16,0 0-16,22 0 0,-22 21 0,0-20 16,0 20-16,0-21 0,0 21 15,0-20-15,0 20 0,0-21 16,0 0-16,0 0 0,0 1 15,0-1-15,0 0 0,0-42 47,0 0-31,0-1-16,0-20 0,0 21 16,21 0-16,0-22 0,0 1 0,21 0 15,-20-1-15,20 1 0,0 21 16,1-21-16,-22 20 0,21 1 0,0 21 15,1 0-15,-22 0 0,21 0 16,-21 43-16,1-22 0,-22 21 0,21 0 16,-21 1-16,0-1 0,0 22 15,0-22-15,0 0 0,0 1 16,0-22-16,-21 21 0,-1-21 0,22 0 16,-21 1-16,0-1 0,21 0 0,-21 0 15</inkml:trace>
  <inkml:trace contextRef="#ctx0" brushRef="#br0" timeOffset="20839.43">23135 2371 0,'0'0'16,"-21"0"-16,21-21 0,0-1 0,-21 22 16,0-21-16,-1 21 15,1 0-15,0 0 16,0 21-16,0 22 15,-22-22-15,22 21 0,0 1 0,0-22 16,-21 21-16,20 0 0,1 1 16,0-22-16,0 21 0,0-21 0,21 1 15,-21-1-15,21 0 0,0 0 16,0 0-16,21-21 0,0 21 16,0-21-16,21 0 0,-20 0 0,20 0 15,0 0-15,-21 0 0,22-21 16,-1 0-16,-21 0 0,22 0 0,-22 0 15,0-1-15,-21 1 0,21 0 16,-21-21-16,0 21 0,0-22 16,0 1-16,0 21 0,0-22 0,0 22 15,0 0-15,0 0 0,-21 0 16,21 0-16,0-1 16,21 22 15,0 0-16,0 0-15,1 0 0,-1 0 0,21 0 16,-21 0-16,22 0 0,-22 0 16,21 0-16,0-21 0,1 0 15,-1 21-15,0-21 0,1 0 0,-22 21 16,21-21-16,-21-1 0,22 1 16,-22 21-16,-21-21 0,21 21 0,-21-21 15,21 21-15,-21 21 31,-21 0-31,0 0 16,0 1-16,0-1 0,21 0 0,-22 21 16,1 1-16,0-1 0,0 0 0,0 22 15,0-1-15,-1 1 0,1-1 16,0 1-16,0-1 0,0 1 0,0 20 16,-1-20-16,1 21 0,-21-1 15,21 1-15,0 0 0,-1 20 16,1-20-16,0 0 0,21 21 0,0-1 15,0 1-15,0 0 0,0 0 16,0 0-16,0-22 0,0 22 0,21 0 16,-21-21-16,21 21 0,1-22 0,-1 1 15,-21 0-15,21-22 0,-21 22 0,21-22 16,-21-20-16,0 20 0,0-21 16,0 1-16,0-22 0,0 21 0,-21-21 15,0 1-15,0-22 0,-1 21 0,1-21 16,-21 0-16,21 0 0,0 0 15,-22-21-15,22-1 0,-21 1 16,21 0-16,-1-21 0,-20-1 0,21 1 16,0-21-16,0-1 0,-1 1 0,1-22 15,21 0-15,0 1 0,0-22 16,0 21-16,0-21 0,0 0 0,0 1 16,21-1-16,1 0 0,-1 0 15,0 0-15,0 22 0,0-22 0,0 21 16,1 0-16,-1 1 0,0-1 0,0 0 15,0 22-15,0-1 0,1 22 16,20 0-16,-21-1 0,0 1 0,22 0 16,-22 21-16,0-1 0,0 1 15,21 0-15,-20 0 0,-1 21 16,-21-21-16,21 21 0,0 0 16,-21-21-1,0-1-15,0 1 16,0 0-16</inkml:trace>
  <inkml:trace contextRef="#ctx0" brushRef="#br0" timeOffset="22055.46">25400 2117 0,'0'-21'16,"0"-1"-16,0 1 15,0 0-15,0 0 16,0 0-16,0 0 0,0-1 15,0 1-15,0 42 32,0 1-17,-21-1-15,0 0 0,21 21 16,-22 1-16,1-22 0,0 21 0,21 0 16,-21-20-16,0 20 0,0 0 15,-1 1-15,22-1 0,-21-21 16,0 21-16,0 1 0,21-22 15,0 0-15,0 0 0,0 0 0,0 1 16,-21-1-16,21-42 47,21-1-47,-21 1 0,0 0 16</inkml:trace>
  <inkml:trace contextRef="#ctx0" brushRef="#br0" timeOffset="22619.85">25125 1926 0,'0'0'0,"0"-21"16,0-64 0,0 64-16,0 0 0,0 0 15,21 21-15,0-21 0,0 21 16,0 0-16,1 0 0,-1 0 15,0 0-15,0 0 0,21 21 0,-20 21 16,20-21-16,-21 22 0,21-1 16,-20 0-16,20 22 0,0-22 0,-21 1 15,22-1-15,-22 21 0,0-20 16,0-1-16,-21 0 0,0 1 16,21-1-16,-21 0 0,0 1 15,0-22-15,0 21 0,0-21 0,0 1 16,0-1-16,0 0 0,0 0 15,0 0-15,0-42 32,0 0-17,0 0-15,0 0 0,0-22 16,0 22-16,0-21 0,0-1 0,0 1 16,0 0-16,22-1 0,-1 1 0,-21 0 15,21-1-15,0 1 16,0 0-16,0-1 0,22 1 0,-22 0 15,0-1-15,0 1 0,22 0 16,-22-1-16,0 22 0,0 0 0,0 0 16,0 0-16,-21 0 0,22 21 31,-22 21-15,0 0-16,0 0 15,0 0-15,0 0 0,0 1 16,0-1-16,0 0 0,-22 0 15,22 0-15,0 0 16</inkml:trace>
  <inkml:trace contextRef="#ctx0" brushRef="#br0" timeOffset="23719.53">25379 1884 0,'0'0'0,"0"-21"31,0 0-15,0-1-16,0 1 15,0 0-15,0 0 16,0 0-16,0 0 0,0-1 15,21 1-15,-21 0 0,0 0 0,0 0 16,0 0-16,21-1 0,-21 1 16,0 0-16,0 0 0,0 0 15,0 0 17,0 42 14,0 0-46,0 0 16,0 0 0,0 0 15</inkml:trace>
  <inkml:trace contextRef="#ctx0" brushRef="#br0" timeOffset="25772.04">26543 2625 0,'21'-21'32,"-21"-1"-17,0 1-15,0 0 0,0 0 16,0-21-16,0 20 0,0-20 0,0 0 16,0-1-16,0 22 0,0-21 15,-21 0-15,21-1 0,-21 22 16,0 0-16,-1-21 0,1 20 15,0 22-15,0-21 0,0 21 0,0 0 16,-1 0-16,1 0 0,-21 0 16,21 21-16,0 1 0,-22-1 0,22 0 15,-21 21-15,21-21 0,-1 22 16,1-1-16,0-21 0,0 22 0,21-1 16,-21-21-16,21 21 0,0-20 15,0 20-15,0-21 0,0 0 0,21 0 16,0 1-16,0-1 0,22-21 15,-22 0-15,0 0 0,0 0 16,21 0-16,-20 0 0,-1 0 0,21 0 16,-21-21-16,0 21 0,1-22 15,-1-20-15,21 21 0,-21 0 0,-21-22 16,21 22-16,1-21 0,-1 0 16,0 20-16,-21-20 0,0 0 0,0 21 15,21-22-15,-21 22 0,0 0 16,0 0-16,0 0 0,0 42 31,0 0-31,-21 21 16,21-21-16,0 1 0,0 20 15,0-21-15,0 0 0,0 22 0,0-22 16,0 21-16,0-21 16,0 0-16,0 1 0,21-1 0,0 0 15,0 0-15,1-21 0,20 0 16,-21 21-16,0-21 0,22 0 0,-22 0 15,21 0-15,-21-21 0,0 21 16,22-21-16,-22 0 0,0-22 0,21 22 16,-20 0-16,-1-21 0,-21 21 15,21-22-15,-21 1 0,21 0 0,-21 20 16,0-20-16,0 21 0,0-21 16,0 20-16,0 1 15,0 42 1,-21 1-16,0-1 0,0 0 15,-1 0-15,22 21 0,-21-20 0,0 20 16,0-21-16,21 21 0,-21 1 16,21-22-16,-21 21 0,21-21 0,0 22 15,0-22-15,0 0 0,0 0 16,0 0-16,-22 1 0,22-1 16,0-42 15,22-1-16,-22-20-15,0 21 0,0 0 0,21-22 16,0 1-16,-21 21 16,21-21-16,0-1 0,0 1 0,1 21 15,-1-22-15,0 22 0,0 0 16,0 0-16,0 0 0,1 0 0,-1 21 16,0 21-1,0 0-15,-21 21 0,21-21 16,-21 1-16,21 20 0,-21-21 15,22 21-15,-22-20 0,21 20 0,-21-21 16,0 21-16,0-20 0,0 20 16,0-21-16,0 0 0,0 0 0,21-21 15,-21 22-15,21-22 16,-21 21-16,21-21 16,0 0-16,1 0 15,-22-21-15,21-1 0,0 1 0,0 0 16,0-21-16,0 21 0,1-22 15,20 22-15,-21-21 0,0-1 0,0 1 16,22 21-16,-22-21 0,0-1 16,0 22-16,0 0 0,1 0 0,-22 0 15,0-1-15,21 22 0,-21 22 32,0-1-32,0 0 15,0 21-15,0-21 0,0 22 16,0-22-16,0 21 0,0 1 0,0-22 15,0 21-15,0 0 0,0-20 16,0-1-16,0 21 0,0-21 0,0 0 16,21 1-16,0-1 15,0-21-15,0 0 0,1 0 16,20 0-16,-21 0 0,21 0 16,-20-21-16,20-1 0,0 1 0,-21 0 15,22-21-15,-1 21 0,0-22 16,1 1-16,-22 0 0,0 20 0,21-20 15,-20 0-15,-22-1 0,0 22 16,21 0-16,-21 0 0,0 0 16,-21 21-1,-1 21-15,1 0 0,0 0 0,0 0 16,-21 1-16,20 20 0,1 0 16,0-21-16,0 22 0,0-22 0,21 21 15,0-21-15,0 22 0,0-22 16,0 0-16,0 0 0,0 0 0,0 1 15,21-22-15,0 21 0,21-21 16,-20 0-16,20 0 0,0 0 0,1 0 16,-1 0-16,0-21 0</inkml:trace>
  <inkml:trace contextRef="#ctx0" brushRef="#br0" timeOffset="26388">29443 2074 0,'0'0'0,"21"-63"32,-42 63-17,0 0-15,-1 0 0,-20 0 0,21 21 16,-21 0-16,-1-21 0,1 21 16,21 1-16,-22-1 0,22 0 0,0 0 15,-21 0-15,42 0 16,-21 1-16,21-1 0,0 0 0,0 0 15,0 0-15,0 0 16,21-21-16,0 0 0,0 0 16,21 0-16,-20 0 0,20 0 15,-21 0-15,0 0 0,22 0 0,-22 0 16,0 0-16,-21-21 16,-21 21-1,0 0 1,-22 0-16,1 0 0,0 21 0,-1-21 15,1 22-15,0-1 16,20-21-16,-20 21 0,21 0 0,0-21 16,0 21-16,21 0 0,0 1 15,0-1-15,0 0 16,21-21-16,0 21 16,0-21-16,21 0 0,-20 0 0,20 0 15,-21 0-15,21 0 0,-20 0 16,-1 0-16,0 21 0,0-21 0,0 0 15,-21 21-15,21-21 0,-21 22 16,0-1-16,0 21 0,0-21 16,-21 0-16,0 22 0,0-1 15,0-21-15,-22 22 0,1-1 0,21 0 16,-21 1-16,-1-1 0,1-21 16,21 21-16,-22 1 0,22-1 15,-21 0-15,21-20 0,0-1 0,-1 0 16,22 0-16,0 0 0,0 0 15,-21-21-15,21-21 16,0 0 0,21 0-16</inkml:trace>
  <inkml:trace contextRef="#ctx0" brushRef="#br0" timeOffset="26951.41">29824 1715 0,'0'0'15,"0"-22"-15,-21 1 0,21 0 0,0 0 16,0 0-16,0 0 0,0-1 16,21 22-1,0 0-15,-21 43 16,21-22-16,0 42 0,0 1 0,1-1 16,-1 1-16,0-1 0,-21 22 15,21-21-15,-21-1 0,21 1 0,-21-1 16,0 1-16,0-1 0,0-21 15,0 1-15,0-22 0,0 21 0,0-21 16,0 1-16,0-1 16,0-42-1,0-1 1,21 1-16,-21-21 0,22 21 16,-1-22-16,21 1 0,-21 0 15,22-1-15,-1 1 0,21-21 0,-20-1 16,20 1-16,1-1 0,-1 1 15,1-22-15,-22 21 0,22 1 0,-1-1 16,-21 22-16,1 21 0,-1-21 16,-21 20-16,0 22 0,1 0 0,-1 0 15,-21 22 1,0-1-16,0 21 0,0 0 0,-21 1 16,21-1-16,-22 0 0,1 1 15,0-1-15</inkml:trace>
  <inkml:trace contextRef="#ctx0" brushRef="#br0" timeOffset="28392.02">31051 2498 0,'0'0'0,"22"0"0,-1 0 0,0 0 16,0 0-16,0 0 15,22-21-15,-22 21 0,0-22 16,0 1-16,21 0 0,-20 0 0,-1 0 15,0 0-15,0-22 16,0 22-16,-21 0 0,0-21 0,0 20 16,0-20-16,0 21 0,-21 0 15,0-22-15,0 43 0,0-21 0,-22 21 16,1 0-16,0 0 0,-22 21 16,22 1-16,-1-1 0,1 21 0,0-21 15,-1 22-15,22-22 0,-21 21 16,21 0-16,0 1 0,21-22 0,0 21 15,0 1-15,0-22 0,0 0 16,0 0-16,0 0 0,21 0 0,0-21 16,0 0-16,0 0 15,0 0-15,1 0 0,20 0 0,-21 0 0,21-21 16,-20 0-16,20 0 16,-21 0-16,21-22 0,-20 22 0,20-21 15,-21 21-15,21-22 0,-20 1 16,-1 0-16,0 21 0,0-22 0,0 22 15,-21 0-15,0 0 0,0 42 32,0 0-32,-21 0 0,0 0 15,21 22-15,0-1 0,-21-21 16,21 22-16,0-1 0,0 0 0,0-21 16,0 22-16,0-1 0,21-21 15,21 22-15,-21-22 0,1 0 16,20 0-16,0 0 0,1-21 15,-1 0-15,-21 0 0,21 0 0,1 0 16,-1-21-16,0 0 0,-20 0 16,20-22-16,0 1 0,-21 0 0,22-1 15,-22-20-15,0-1 0,0 1 16,0-1-16,1 1 0,-1-22 16,0 22-16,0-22 0,-21 22 0,0-1 15,21 22-15,-21-1 0,0 1 16,0 21-16,0 0 0,0 42 31,-21 21-31,0 1 0,0-1 0,0 21 16,-1-20-16,1 20 0,21 1 15,-21-1-15,0-20 0,0 20 16,21-21-16,-21 22 0,21-22 0,0 1 16,0 20-16,0-21 0,0 1 15,0-22-15,0 21 0,0-21 0,0 1 16,0-1-16,21 0 15,0-21-15,0 0 16,0-21-16,0 0 0,22-1 16,-22 1-16,0 0 0,21-21 15,-20-1-15,20 22 0,-21-21 16,21 0-16,-20 20 0,-1-20 16,0 21-16,0 21 0,0-21 0,-21 42 31,-21 0-16,21 0-15,-21 0 0,21 1 16,0-1-16,0 21 0,0-21 16,0 0-16,0 1 0,0-1 0,0 0 15,0 0-15,0 0 0,0 0 16,21-21 0,0 0-16,0 0 0,1 0 15,-1 0-15,0 0 0,0 0 16,21-21-16,-20 0 0,-1 0 0,21-21 15,-21 20-15,0-20 0,1 0 16,-1 21-16,0-1 0,0 1 16,0 0-16,-21 0 0,21 21 0,-21 21 47,0 0-47,0 0 0,-21 1 15,21-1-15,-21 0 0,21 0 16,0 0-16,0 0 0,0 1 15,0-1-15,0 0 0,0 0 16,21 0-16,0 0 0,1-21 16,-1 22-16,0-22 0,0 0 15,0 0-15,22 0 0,-22 0 16,21 0-16,0 0 0,-20-22 0,20 1 16,0 0-16,1-21 0,-22 21 15,21-22-15,0 1 0,-20 0 16,20 20-16,-21-20 0,-21 21 0,0 0 15,0 0-15,0-1 0,-21 22 16,0 0-16,0 0 0,-22 22 16,1-22-16,0 21 0,20 21 0,-20-21 15,0 22-15,21-22 16,-1 21-16,1-21 0,21 22 0,0-22 16,0 21-16,0-21 0,0 0 15,21 22-15,1-22 0,20 0 16,0 0-16,22 0 0,-1 1 0,1-1 15,-1-21-15,22 21 0,-22-21 16,1 0-16,-1 0 0,1 0 16,-1 0-16</inkml:trace>
  <inkml:trace contextRef="#ctx0" brushRef="#br0" timeOffset="29144.42">8170 4403 0,'0'-21'0,"0"42"0,0 0 0,0 21 0,0 1 15,0-1-15,0 0 0,0 22 0,0 20 16,0-20-16,0 21 0,0-1 16,0 1-16,0 0 0,0-1 0,-21 1 15,0 0-15,0-1 0,-22 22 0,22-21 16,-21-1-16,0 1 0,-1 21 16,22-43-16,-21 22 0,21 0 0,-22-1 15,22-20-15,0 21 0,0-22 0,0 1 16,21-22-16,0 0 0,-22 1 15,22-1-15,0-21 0,0-63 32,0 21-32,22-22 0,-1 1 0</inkml:trace>
  <inkml:trace contextRef="#ctx0" brushRef="#br0" timeOffset="29471.41">7705 5355 0,'0'0'0,"-22"-42"0,-62-233 31,84 211-31,0 22 0,0-22 16,21 22-16,0 0 0,0 21 0,22-22 15,-22 22-15,21 0 16,0 0-16,22 0 0,-22 21 0,22 0 16,-22 0-16,22 0 0,-22 21 0,0 0 15,1 0-15,-1 21 0,0 1 16,-21-1-16,-21 0 0,0 1 0,0-1 15,0 0-15,-21 1 0,0-1 16,-21-21-16,-1 22 0,1-22 0,0 21 16,-1-21-16,22 0 0,-21 1 0,0-1 15,20 0-15,1-21 0,0 0 16,21 21-16,21-21 31,0 0-31,1-21 0,20 0 16,-21 21-16,21-21 0,1-1 0</inkml:trace>
  <inkml:trace contextRef="#ctx0" brushRef="#br0" timeOffset="30151.43">9059 4932 0,'0'0'16,"21"-21"-16,-21 0 0,0-1 15,0 1-15,0 0 0,-21 0 0,0 0 16,0 0-16,-21-1 0,20 22 0,1 0 15,-21 0-15,21 0 0,-22 0 16,22 0-16,0 22 0,0-1 16,0 0-16,0 0 0,-1 21 15,1 1-15,0-1 0,0 0 0,0 1 16,21-1-16,0 0 0,-21 1 0,21-22 16,-22 21-16,22-21 0,0 1 15,0-1-15,0 0 0,0 0 0,0 0 16,22-21-16,-1 0 15,0 0-15,0 0 0,0-21 16,0 0-16,22 0 0,-1 0 0,0-22 16,-20 22-16,20-21 0,0-1 15,1 1-15,-1-21 0,-21 20 0,0 1 16,0 0-16,1-1 0,-1 1 16,0 0-16,-21 20 0,0 1 15,0 42 1,0 1-16,0-1 15,-21 0-15,0 21 0,-1 1 0,22-1 16,-21 0-16,21 1 0,-21-1 0,21-21 16,0 21-16,0-20 0,0 20 15,0-21-15,0 0 0,0 0 0,21-21 16,0 0-16,1 22 0,-1-22 16,0 0-16,21 0 0,-21 0 15,1-22-15,20 1 0,-21 21 0,21-21 16,-20-21-16,-1 21 0,21-22 15,-21 22-15,22-21 0,-22-1 0,21 1 16,-21 0-16,0-1 0,1 22 16,-1-21-16,0 21 0,-21 42 15,0 0 1,0 0-16,-21 0 0,21 22 16,-21-1-16,21-21 0,0 22 0,0-1 15,0-21-15,0 0 0,0 22 16,0-22-16,0 0 0,0 0 15,21-21 1,0 0 0,0 0-16,0-21 0,-21 0 15,21 0-15</inkml:trace>
  <inkml:trace contextRef="#ctx0" brushRef="#br0" timeOffset="30487.42">9758 4424 0,'0'0'0,"-21"0"0,-1 0 16,1 0-16,0 0 0,0 0 0,0 0 16,21 21-16,-21 0 15,21 0-15,0 1 16,0-1-16,21-21 16,0 0-16,0 0 0,0 0 15,0 0-15,1 0 0,-1 0 0,0 0 16,0-21-16,0-1 0,-21 1 15,0 0-15,0 0 16,-21 21-16,0-21 0,0 21 0,0 0 16,-1 0-16,1 0 0,-21 0 15,21 0-15,0 0 0,-1 0 0,1 21 16,21 0-16,0 0 0,0 0 16,0 1-16,0-1 0,0 0 15,0 0-15,0 0 0,0 0 16,0 1-16,21-1 0,1-21 15,-1 21-15,0-21 0,0 21 0</inkml:trace>
  <inkml:trace contextRef="#ctx0" brushRef="#br0" timeOffset="30860.43">10054 4805 0,'0'-21'15,"0"0"1,0-1-1,21 1-15,0 21 0,-21-21 16,22 21-16,-1 0 0,0 0 0,21 0 0,-21 0 16,1 0-16,-1 21 15,0 0-15,21 22 0,-21-22 0,1 21 16,-1 1-16,-21-22 0,21 21 16,-21 0-16,21 1 0,-21-22 0,0 21 15,0-21-15,0 1 0,0-1 0,0 0 16,0 0-16,0-42 31,0 0-31,0 0 16,0-1-16,0 1 0,0-21 0,0 21 15,0-22-15,0 1 0,0 0 16,0-1-16,0 1 0,0 0 16,21 21-16,-21-22 0,21 1 0,1 21 15,-1 0-15,0-1 0,0 1 0,0 0 16,0 0-16,22 0 0,-22 0 15,21-1-15,1 1 0</inkml:trace>
  <inkml:trace contextRef="#ctx0" brushRef="#br0" timeOffset="31301.05">11811 4297 0,'0'0'0,"-21"21"47,0-21-31,21 21-16,-22-21 0,1 21 15,0-21-15,0 0 0,21-21 47,0 0-47,0 0 16,0 0-16,0 0 0,0-1 16,21 22-1,0 0 1,-21 22-16,0-1 15,0 0-15,0 0 0,0 0 16,0 0-16,0 1 0,0-1 16,-21 0-16,0 0 0,21 0 0,-21 0 15</inkml:trace>
  <inkml:trace contextRef="#ctx0" brushRef="#br0" timeOffset="31511.93">12065 4170 0,'0'0'0,"21"0"0,-21 21 31,0 0-31,0 22 0,0-22 0,0 0 16,-21 21-16,0-21 0,0 1 15,21 20-15,-22-21 0,1 0 16,0 0-16,0 1 0,-21 20 0,20-21 16,1 0-16</inkml:trace>
  <inkml:trace contextRef="#ctx0" brushRef="#br1" timeOffset="38971.96">1609 7557 0,'0'0'0,"0"21"0,0 0 16,0 0-1,0 0-15,0 0 0,0 1 16,0-1-1,0 0-15,21-21 16,0 21-16,0-21 0,0 0 16,0 0-16,22 0 0,-22 0 0,0-21 15,21 0-15,-20 21 0,20-21 16,-21-1-16,0 1 0,22 0 0,-22 0 16,-21 0-16,21 0 0,-21-1 15,0 1-15,0 0 0,0 0 0,0 0 16,0 0-16,-21-1 15,0 22-15,-1 0 0,-20 0 16,21 0-16,-21 0 0,20 0 16,-20 22-16,0-1 0,-1 0 0,1 0 15,21 21-15,-21-20 0,-1 20 16,22-21-16,-21 21 0,21-20 0,21-1 16,0 21-16,0-21 0,0 0 15,0 22-15,0-22 0,21 0 0,21 0 16,-21 0-16,0 1 0,22-22 15,-1 21-15,-21-21 0,22 0 0,-1 0 16,-21 0-16,21 0 0,-20 0 16,-1 0-16,0 0 0,0 0 0,-21-21 15,21 21-15,-21-22 16,-42 22 0,21 0-16,0 0 0,-22 0 15,1 22-15,0-1 0,-1-21 0,-20 21 16,20 0-16,1 0 0,-21 22 15,20-22-15,1 0 0,0 21 0,-1 1 16,22-22-16,21 21 0,0-21 16,0 22-16,0-22 0,0 21 0,21-21 15,0 0-15,1 1 0,-1-1 16,0-21-16,21 21 0,-21 0 0,22-21 16,-22 0-16,21 0 0,1 0 15,-1 0-15,0 0 0,1-21 16,-1 0-16,0 0 0</inkml:trace>
  <inkml:trace contextRef="#ctx0" brushRef="#br1" timeOffset="39759.37">2794 7832 0,'0'0'0,"0"-21"0,-42-22 31,20 43-31,-20 0 0,21 0 16,-21 0-16,-1 0 0,1 21 16,0-21-16,-1 22 0,22-1 15,-21 0-15,-1 0 0,22 0 0,0 22 16,0-22-16,0 21 0,0-21 16,21 22-16,0-22 0,0 21 0,0-21 15,0 0-15,0 1 0,0-1 0,21 0 16,0-21-16,0 0 0,21 0 15,-20 0-15,20 0 0,-21 0 0,21 0 16,-20-21-16,20 0 0,0-1 16,-21 1-16,22 0 0,-1 0 0,-21 0 15,22-22-15,-22 22 0,0 0 16,0-21-16,0 21 0,-21-1 16,0 1-16,21 21 0,-21-21 0,0 0 15,0 42 32,0 0-47,0 0 0,0 1 0,0-1 16,0 21-16,0-21 0,0 22 0,0-1 15,0 0-15,0 1 0,0 20 16,0-21-16,0 22 0,0-22 0,0 22 16,0-1-16,0-20 0,0 41 0,0-20 15,0-1-15,22 22 16,-22-22-16,0 22 0,0-21 0,21 20 15,0-20-15,-21 20 0,21-20 0,-21-1 16,0 1-16,21-1 0,-21 1 16,0-1-16,0 1 0,0-22 0,0 22 15,0-22-15,0 0 0,-21 1 0,0-22 16,21 21-16,-21-21 0,-22 22 16,22-22-16,0 0 0,0-21 0,-21 21 15,20 0-15,1-21 0,-21 0 0,21 0 16,-22 0-16,22 0 0,-21-21 15,0 0-15,20 0 0,-20 0 16,0 0-16,-1-22 0,1 22 0,21-21 16,-21-22-16,-1 22 0,1-22 15,21 1-15,0-22 0,-22 22 0,43-1 16,0-20-16,0 20 0,0-21 16,0 22-16,0-22 0,0 22 0,21-22 15,22 22-15,-22-22 0,21 21 16,1 1-16,-1-1 0,0 1 0,1-1 15,20 1-15,-21 21 0,22-22 0,-22 1 16,1 20-16,20-20 0,-21 20 16</inkml:trace>
  <inkml:trace contextRef="#ctx0" brushRef="#br1" timeOffset="40199.4">3873 7662 0,'-21'0'0,"21"22"0,-21-1 15,21 0-15,-21-21 0,21 21 16,-21-21-16,21 21 0,0 0 16,21-21 15,0 0-31,0-21 16,-21 0-16,21 21 15,-21-21-15,0 0 0,0 0 16,-21 21-1,0 0-15,0 0 16,0 0 0,21 21-16,0 0 15,0 0-15,0 0 0,0 0 16,0 1-16,0-1 0,0 0 16,0 0-1</inkml:trace>
  <inkml:trace contextRef="#ctx0" brushRef="#br1" timeOffset="40551.42">3852 8234 0,'-21'21'16,"21"-42"31,21 21-47,-21-21 0,0 0 0,0-1 15,21 1-15,-21 0 16,0 0-16,-21 21 31,21 21-15,-21-21-16,0 21 0,21 0 0,-21-21 15,21 22-15,0-1 0,0 0 16,0 0-16,0 0 16,21-21-1,0 0 1,0 0-16,-21-21 0</inkml:trace>
  <inkml:trace contextRef="#ctx0" brushRef="#br1" timeOffset="41652.41">7197 8107 0,'42'0'31,"-21"-21"-31,0 0 0,-21-1 0,21 1 16,1 0-16,-22 0 0,21 0 0,-21 0 15,21-22-15,-21 22 0,0 0 16,0-21-16,0 20 0,0-20 0,0 21 15,0-21-15,-21 20 0,0 1 0,-1 0 16,1 0-16,0 0 0,0 21 16,-21 0-16,20 0 0,-20 0 15,21 0-15,-21 21 0,-1 0 16,1 0-16,0 22 0,-1-22 0,22 21 0,-21-21 16,-1 22-16,22-1 0,-21 0 15,21 1-15,0-1 0,-1 0 16,1 1-16,21-1 0,0 0 0,0 1 15,0-22-15,0 0 0,21 0 0,1-21 16,-1 0-16,21 0 0,-21 0 16,22 0-16,-1 0 0,0 0 0,1 0 15,-1-21-15,0-21 0,1 20 0,-1 1 16,0-21-16,-21 21 0,22-22 16,-22 1-16,0 0 0,21 21 15,-42-22-15,22 1 0,-1 21 16,-21-22-16,0 22 0,0-21 0,0 21 15,0 0-15,0-1 0,0 1 0,0 0 16,0 42 0,0 0-16,0 1 15,0 20-15,-21-21 0,21 21 0,0 1 16,0-22-16,0 21 0,0 1 16,0-1-16,0 0 0,0 1 0,0-1 15,0-21-15,0 21 0,0-20 16,0-1-16,0 0 0,21-21 0,0 0 15,0 0-15,0 0 0,0 0 16,22 0-16,-22 0 0,21-21 0,1 0 16,-22-1-16,21 1 0,0-21 15,-20 21-15</inkml:trace>
  <inkml:trace contextRef="#ctx0" brushRef="#br1" timeOffset="42183.79">8001 7408 0,'0'0'0,"0"-42"0,0 0 0,0-1 15,0 22-15,0 0 0,0 42 32,-21 0-32,21 1 0,-21 20 0,21 0 15,0 1-15,0-1 0,0 0 16,0 1-16,0-1 0,0 0 16,0 22-16,0-22 0,0 0 0,0 1 15,0-1-15,0-21 0,0 22 16,0-1-16,0 0 0,0-21 0,0 22 15,0-22-15,0 0 0,0 0 0,0 0 16,-22-21 0,22-21-1,0 0-15,0 0 0,-21 0 16,21 0-16,0-22 0,0 22 16,0-21-16,0 21 0,0-22 0,21 22 15,1-21-15,20 21 16,-21-1-16,21 1 0,-20 0 0,20 0 15,-21 21-15,21 0 0,1-21 0,-22 21 16,0 0-16,0 0 0,22 0 16,-22 21-16,0 0 0,0-21 0,-21 21 15,21 0-15,0 1 0,1-1 0,-22 21 16,0-21-16,0 0 0,0 22 16,0-22-16,0 0 0,-22 21 0,-20-20 15,21-1-15,-21 0 0,-1 0 0,1 0 16,0 0-16,-22 1 15,22-1-15,-1-21 0,1 21 0,0-21 16,-1 0-16,1 0 0,21 0 0,0 0 16,0 0-16,-1 0 15,22-21-15,0 0 0,22 21 16,-1-22-16,0 1 0,21 0 0,-21 0 16</inkml:trace>
  <inkml:trace contextRef="#ctx0" brushRef="#br1" timeOffset="42508.07">9144 7557 0,'0'0'0,"-21"0"15,-43-22 1,43 22-16,0 0 0,-21 0 15,20 22-15,1-1 0,0-21 0,-21 21 16,21 21-16,-1-21 0,1 1 0,-21 20 16,21-21-16,0 21 0,-1 1 15,1-22-15,0 21 0,21 1 0,0-1 16,0-21-16,0 21 0,0-20 0,0-1 16,0 0-16,21 0 0,0 0 15,1 0-15,-1 1 0,0-22 0,21 0 16,-21 0-16,22 0 0,-22 0 15,21 0-15,-21 0 0,22-22 16,-1 22-16,-21-21 0,22 0 0,-22 0 16</inkml:trace>
  <inkml:trace contextRef="#ctx0" brushRef="#br1" timeOffset="42823.94">10372 7684 0,'0'0'0,"-22"21"0,22 0 31,22-21-16,-1 0-15,0 0 0,0 0 16,0 0-16,0 0 0,22 0 16,-22 0-16,0 0 15,0 0-15,0 0 16,-21 21 0,-21-21-1,0 21-15</inkml:trace>
  <inkml:trace contextRef="#ctx0" brushRef="#br1" timeOffset="42967.41">10393 7853 0,'0'0'0,"0"21"0,-21-21 16,21 21-16,-22 0 0,22 1 16,0-1-1,22-21 1,-1 0-16,0 0 0,0 0 16,0 0-16,0 0 0,1-21 15,20 21-15,-21-22 0,0 22 16,0-21-16,22 21 0</inkml:trace>
  <inkml:trace contextRef="#ctx0" brushRef="#br1" timeOffset="43458.17">11472 7091 0,'0'0'0,"21"0"16,1 0-1,-1 0-15,0 0 16,0 0-16,0 0 16,-21-21-16,21 21 0,-21-21 15,22-1-15,-22 1 0,0 0 16,0 0-16,-22 0 15,1 21-15,0-21 0,0 21 16,0 0-16,0 0 0,-1 0 0,1 21 16,0-21-16,0 21 0,0 0 15,21 0-15,-21 0 0,-1 22 0,1-22 16,0 0-16,21 21 0,0 1 0,0-22 16,0 21-16,0-21 0,0 22 15,21-22-15,0 21 0</inkml:trace>
  <inkml:trace contextRef="#ctx0" brushRef="#br1" timeOffset="43827.85">12361 7599 0,'0'0'0,"0"-21"0,0 0 0,0-1 15,0 1-15,0 0 0,0 0 16,0 42 0,0 0-1,0 0-15,21 1 0,1 20 16,-1-21-16,-21 21 0,21-20 0,0 20 15,-21-21-15,21 21 0,0-20 16,1 20-16,-22-21 0,0 0 0,21 22 16,-21-22-16,21 0 0,-21 0 15,0 0-15,0 0 0,0 1 0,21-22 16,0 0 0,-21-22-1</inkml:trace>
  <inkml:trace contextRef="#ctx0" brushRef="#br1" timeOffset="44076.41">12848 7535 0,'0'0'15,"0"-21"-15,0-21 16,-21 42 0,0 0-16,0 21 0,-1 0 0,-20 0 15,21 1-15,-21-1 0,20 0 0,-20 21 16,0-21-16,-1 1 0,1 20 15,0 0-15,-22-21 0,22 22 0,0-22 16,-1 21-16,22 1 0,-21-22 0,-1 0 16,22 0-16,0 0 0,21 0 15,21-21 1,0 0-16,1 0 16,20-21-16,-21 0 0,21 0 15,1 0-15</inkml:trace>
  <inkml:trace contextRef="#ctx0" brushRef="#br1" timeOffset="44547.41">13293 7324 0,'0'0'0,"0"21"31,0 0-31,0 0 0,-22 0 15,22 1-15,-21-1 0,21 21 0,0-21 16,-21 0-16,21 1 0,0-1 16,0 0-16,0 0 15,0 0-15,21 0 16,0-21-16,1 0 0,20 0 0,-21 0 16,21 0-16,-20 0 0,20-21 15,0 21-15,-21-21 0,22 0 16,-22 0-16,21 0 0,-21-1 0,22 1 15,-22-21-15,0 21 0,0 0 0,0-1 16,1 1-16,-22 0 0,-22 42 47,22 0-47,-21 1 0,0 20 0,21-21 16,-21 21-16,0-20 0,0-1 0,-1 21 15,22-21-15,-21 22 0,0-22 16,0 21-16,0-21 0,0 0 15,21 1-15,0-1 0,-22 0 0,22 0 16,0 0-16,0 0 16,22-21-1,-1 0-15,-21-21 0,21 21 16,0-21-16,0 0 0</inkml:trace>
  <inkml:trace contextRef="#ctx0" brushRef="#br1" timeOffset="45152.38">14224 7366 0,'42'21'16,"-21"-21"0,1 0-16,-1 0 0,0 0 15,0 0-15,0 0 0,22 0 0,-22 0 16,21 0-16,-21 0 0,22 0 0,-1-21 15,-21 0-15,21 21 0,-20-21 16,-1 0-16,0 21 0,-21-22 0,21 22 16,-21-21-1,-21 21 1,0 0-16,0 0 0,-1 21 16,1 1-16,-21-1 0,21 21 15,0-21-15,-22 22 0,22-1 0,-21-21 16,-1 21-16,22 1 0,-21-1 15,0-21-15,-1 22 0,1-1 0,21-21 16,-22 0-16,1 22 0,21-22 0,0 0 16,-22 0-16,22-21 0,21 21 15,-21 0-15,21-42 32,21 0-32,-21 0 15,21 0-15,1 0 0,-1-1 0,0-20 16,0 21-16,0 0 0,0 0 15,-21-1-15,22 1 0,-1 0 16,-21 0-16,21 21 0,0 0 16,-21 21-16,21 0 0,-21 0 15,0 1-15,21-1 0,-21 0 16,22 0-16,-1 0 0,0 0 0,-21 1 16,21-22-16,0 21 0,0 0 0,1-21 15,-1 21-15,0-21 0,0 0 16,21 0-16,-20 0 0,-1 0 0,0 0 15,0 0-15,0 0 0,0 0 16,1 0-16,-22-21 0,21 0 0,0 21 16,0-43-16,0 22 0,0 0 15,1-21-15</inkml:trace>
  <inkml:trace contextRef="#ctx0" brushRef="#br1" timeOffset="45751.4">15473 6731 0,'0'0'0,"-21"21"0,-1 0 16,22 1-1,-21-22 1,21-22 0,0 1-16,0 0 15,0 0 1,0 0-16,0 0 0,0-1 16,0 1-16,0 0 0,21 21 0,-21-21 15,0 0-15,22 21 16,-22-21-16,21 21 15,0 0 1,-21 21-16,21-21 0,-21 21 0,21-21 16,-21 21-16,0 0 15,0 0-15,0 1 16,-21-22 0,0 0-16,0 0 15,0 0-15,-1 0 0,22-22 16,-21 22-16,21-21 0,0 0 15,0 0-15,0 0 16,0 0-16,21 21 16,-21-22-16,22 1 0,-1 21 0,0 0 15,0 0-15,0 0 0,0 0 16,-21 21-16,22 1 0,-1 20 16,0 0-16,-21-21 0,0 22 0,0-1 15,0 22-15,0-22 0,0 0 16,-21-21-16,0 22 0,-1-1 0,-20 0 15,0 1-15,-1-22 0,1 21 0,-21-21 16,-1 22-16</inkml:trace>
  <inkml:trace contextRef="#ctx0" brushRef="#br1" timeOffset="46632.58">6392 8742 0,'0'0'0,"-21"0"0,-64 0 15,64 0-15,0 0 16,0 0-16,21 21 31,21-21-31,0 0 0,22 0 16,-1 0-16,21 21 0,22-21 16,-21 0-16,41 0 0,1 0 0,-21 0 15,21 0-15,21 0 0,-21-21 16,-1 21-16,22 0 0,0 0 15,0 0-15,0 0 0,-21 0 0,0-21 16,0 21-16,-21 0 0,-1 0 16,-20 0-16,-1 0 0,1 0 0,-22 0 15,-21 0-15,22 0 0,-22 0 16,0 0-16,0 0 16,-42 0 30,0 0-46,0 0 0,-1 21 16,-20 0-16,21 0 0,-21 1 16</inkml:trace>
  <inkml:trace contextRef="#ctx0" brushRef="#br1" timeOffset="47459.39">5186 9758 0,'0'0'0,"-43"-21"31,22 21-31,0 0 0,0 0 16,21 21-16,-21 0 0,0 0 15,-1 22-15,22-1 0,-21 0 0,0 1 16,0-1-16,21 21 0,-21-20 15,0-1-15,-1 22 0,1-22 16,0 21-16,0-20 0,0 20 0,0-20 16,-1-1-16,1 0 0,0-21 15,0 1-15,21-1 0,0 0 0,0 0 16,0-42 0,0 0-1,0-22-15,21 22 0,0-21 0,0 0 16,1-1-16,-1 1 0,0 0 15,0-22-15,0 22 0,0-1 0,1-20 16,-1 21-16,0-22 0,0 22 16,0-22-16,0 22 0,1-22 0,-1 22 15,0 0-15,0 21 0,-21-22 16,21 22-16,0 21 0,1 0 16,-22 21-16,21 0 15,-21 1-15,21 20 0,-21 0 0,0 1 16,0 20-16,0-21 0,0 1 15,0 20-15,0-20 0,0 20 0,0-21 16,0 22-16,0-22 0,-21 22 16,21-22-16,0 0 0,-21 1 0,21-22 15,0 21-15,0-21 0,0 1 0,0-1 16,0-42 0,0-1-1,-22 1-15,22 0 16</inkml:trace>
  <inkml:trace contextRef="#ctx0" brushRef="#br1" timeOffset="47912.41">4784 10181 0,'0'0'0,"21"0"47,0 0-47,21 0 0,-21 0 0,22 0 16,-22 0-16,21 0 0,1 0 0,-1-21 15,0 21-15,1-21 0,20 0 16,-21 0-16,1-1 0,20 1 16,-20 0-16,-1 0 0,0 0 15,-21 0-15,22-22 0,-1 22 0,-21-21 16,0 21-16,1-22 0,-1 1 0,-21 21 16,0-22-16,0 22 0,0 0 15,0 0-15,0 0 0,0 42 31,0 21-31,0-21 16,0 22-16,0-1 0,0 0 0,-21-20 16,-1 41-16,1-21 0,21 1 15,-21-1-15,0 0 0,21 1 16,-21-1-16,0 0 0,-1 1 16,22-1-16,-21 0 0,0 1 0,21-22 15,0 21-15,0-21 0,0 1 0,0-1 16,21-21-1,0-21-15,1-1 16,-1 1-16,21-21 0,-21 21 0,22-22 16,-22 22-16,21-21 0,-21 0 15,22-1-15,-22-20 0,21 20 0</inkml:trace>
  <inkml:trace contextRef="#ctx0" brushRef="#br1" timeOffset="48587.52">6075 9716 0,'0'0'0,"21"-22"0,-21-20 0,21 21 16,-21 0-16,0 42 15,0 0 1,0 0-16,-21 22 0,0-22 16,0 21-16,21 0 0,-22 1 0,1-1 15,21 0-15,-21 1 0,0-1 0,0 0 16,21 1-16,-21-1 0,21-21 16,-22 22-16,22-1 0,0-21 0,0 0 15,0 22-15,0-22 0,0 0 0,0 0 16,22-21-16,-1 0 15,0 0-15,0 0 0,0 0 0,0 0 16,1-21-16,-1 21 0,0-21 16,21 0-16,-21-1 0,1 1 15,-1 0-15,0 0 0,21 0 0,-21-22 16,1 22-16,-22 0 0,21 0 16,-21 0-16,0 0 0,0-1 0,0 1 15,-21 21 1,-1 0-1,22 21-15,-21 1 16,21-1-16,0 0 16,0 0-16,21-21 0,-21 21 15,22 0-15,-1-21 0,0 22 16,-21-1-16,21-21 0,-21 21 0,0 0 16,21-21-16,-21 21 0,21 0 15,-21 1-15,22-22 0,-22 21 16,21-21-1,0 0 1,0-21-16,0-1 0,0 1 16,1 0-16,-22 0 0,21 0 0,0 0 15,0-1-15,-21 1 0,21-21 16,0 21-16,1 0 0,-22-1 0,0 1 16,0 0-16,21 21 0,-21 21 46,0 0-46,0 1 0,0-1 16,-21 0-16,21 0 0,0 0 0,0 0 16,0 1-16,0-1 0,-22 0 0,22 0 15,0 0-15,0 0 16,0-42 15,0 0-31,0 0 0</inkml:trace>
  <inkml:trace contextRef="#ctx0" brushRef="#br1" timeOffset="48756.34">6710 9758 0,'0'0'16,"-21"0"-16,-1 0 0,1 0 15,0 0-15,0 0 16,0 0-16,0 0 15,-1 0-15,1 0 16,0 0-16</inkml:trace>
  <inkml:trace contextRef="#ctx0" brushRef="#br1" timeOffset="48951.6">5419 9864 0,'0'0'0,"-22"42"32,44-42-17,20 0-15,-21 0 0,21 0 0,1 0 16,20 0-16,1 0 0,-1 0 16,1-21-16,-1 21 0,1-21 0,-1 0 15,1 21-15</inkml:trace>
  <inkml:trace contextRef="#ctx0" brushRef="#br1" timeOffset="49483.95">7154 9567 0,'0'22'15,"-21"-1"-15,0 0 16,0 0-16,21 0 15,0 22-15,-21-22 0,21 21 0,-22 0 16,22-20-16,-21 20 0,21 0 0,0 1 16,0-1-16,-21-21 0,21 21 15,-21 1-15,21-1 0,0-21 0,0 22 16,0-22-16,-21 21 0,21-21 16,0 0-16,-21 22 0,21-22 15,0 0-15,0-42 31,0 0-31,0 0 0,0-1 16,0 1-16,0 0 0,0 0 0,0 0 16,21 0-16,-21-22 0,21 22 15,0 0-15,0 0 0,0 0 16,1-1-16,-1 1 0,0 0 0,0 0 16,21 21-16,-20 0 0,-1 0 15,21 0-15,-21 0 0,0 0 0,1 21 16,-1-21-16,0 21 0,0 0 0,-21 1 15,0-1-15,0 0 0,0 0 16,0 0-16,0 0 0,0 1 0,-21-1 16,0 21-16,21-21 0,-43 0 0,22 1 15,0-1-15,0 0 0,-21 0 16,20-21-16,1 21 0,0-21 0,0 0 16,0 0-16,21-21 31,0 0-31,0 0 0,21 0 0,0-1 15,0 1-15,0 0 0</inkml:trace>
  <inkml:trace contextRef="#ctx0" brushRef="#br1" timeOffset="50135.39">7641 9927 0,'0'0'0,"0"21"16,0 1-16,0-1 15,0 0-15,0 0 0,0 21 16,-21-20-16,21-1 0,-21 0 0,21 0 16,0 21-16,0-20 0,0-1 0,0 0 15,0 0-15,0 0 16,0 0-16,21-21 16,0 0-1,0-21-15,0 0 0,1 0 16,-1 0-16,21 21 0,-21-43 0,0 22 0,1 0 15,20 0-15,-21 0 0,0 0 16,-21-1-16,21 1 0,1 0 16,-22 0-16,0 0 0,0 42 31,0 0-31,0 0 0,0 0 16,0 1-16,-22-1 0,22 0 0,-21 21 15,21-21-15,-21 1 0,21-1 16,0 0-16,0 0 0,0 21 0,0-20 15,0-1-15,21-21 16,0 0-16,1 0 0,-1 0 16,21 0-16,-21 0 0,0-21 0,22-1 15,-22 1-15,21 0 0,-21 0 16,1 0-16,20 0 0,-21-22 0,0 22 16,0-21-16,1-1 0,-22 1 15,21 0-15,-21-1 0,21-20 0,-21 21 16,0-22-16,0 22 0,21-1 15,-21 1-15,0 0 0,0 21 0,0-1 16,0 1-16,0 42 16,0 1-16,0 20 15,-21 0-15,21 1 0,0 20 0,-21-21 16,21 1-16,-21-1 0,-1 0 16,22 1-16,-21-1 0,21 0 0,0 1 15,0-22-15,0 21 0,0-21 0,0 1 16,0-1-16,0 0 15,21-21 1,1 0-16,-1 0 0,0-21 16,0 0-16</inkml:trace>
  <inkml:trace contextRef="#ctx0" brushRef="#br1" timeOffset="50528.23">8572 10075 0,'0'22'15,"22"-22"1,-1 0 0,0 0-16,0 0 0,0 0 15,0 0-15,1 0 0,-1-22 0,0 22 16,21-21-16,-21 21 16,1-21-16,-1 0 0,0 21 0,-21-21 15,0 0-15,21-1 0,-21 1 0,0 0 16,0 0-16,-21 21 15,0 0-15,0 0 16,-1 0-16,1 21 0,-21 0 0,21 0 16,0 1-16,-22-1 0,22 21 15,0-21-15,0 22 0,21-22 0,0 0 16,-21 21-16,21-21 0,0 1 0,0-1 16,0 0-16,0 0 15,0 0-15,21-21 0,0 21 0,0-21 0,0 0 16,22 0-16,-22 0 0,0 0 15,21 0-15,-21 0 0,22-21 16,-22 0-16,21 21 0,-21-21 0,22 0 16,-22 21-16,0-21 0,0-1 0,0 1 15</inkml:trace>
  <inkml:trace contextRef="#ctx0" brushRef="#br1" timeOffset="50768.05">8445 9652 0,'0'0'0,"-21"21"0,0-21 0,21 21 16,21-21 0,0 0-16,1 0 0,20 0 0,0 0 15,1-21-15,-1 0 0,0 21 0,1-21 16,20 0-16,-21 21 0,1-21 15,-1 21-15,0 0 0,-20 0 0,20-22 16,-21 22-16</inkml:trace>
  <inkml:trace contextRef="#ctx0" brushRef="#br1" timeOffset="51188.35">6540 10922 0,'0'0'0,"0"-21"0,-21-21 16,21 63 0,-21 21-16,21-21 15,0 22-15,0-1 0,0 21 0,0-20 16,0 20-16,-21-20 0,0 20 0,21-21 15,-21 22-15,21-22 0,-22 1 16,1-1-16,21 0 0,-21-21 16,21 22-16,0-22 0,-21 0 0,21 0 15,0-42 17,0 0-32</inkml:trace>
  <inkml:trace contextRef="#ctx0" brushRef="#br1" timeOffset="51568.39">6223 11028 0,'0'0'0,"0"-21"0,0 0 0,0-22 15,0 22-15,0 0 16,21 0-16,0 21 0,0 0 0,1 0 16,20 0-16,-21 0 0,21 21 15,1 0-15,-1 21 0,0-20 0,22 20 16,-22 0-16,1 1 0,-1-1 0,21 0 15,-41 1-15,20-1 0,0 0 16,-21 1-16,1-1 0,-22 0 0,0-21 16,0 1-16,0-1 0,0 0 0,0 0 15,0-42 17,0-21-32,0 20 0,0-20 15,0 0-15,0-1 0,0 1 0,0-21 16,0 20-16,21-20 0,0 20 15,0-20-15,0 21 0,0-22 16,-21 22-16,22-1 0,-1 1 0,0 0 16,0 21-16,0-1 0,0 1 0,1 21 15,-1 0-15,0 0 0,0 0 16,0 21-16,-21 1 0,21-1 16,-21 0-16,0 21 0,22-21 0</inkml:trace>
  <inkml:trace contextRef="#ctx0" brushRef="#br1" timeOffset="52859.81">7726 11367 0,'0'0'0,"21"0"0,0 0 16,0-22-16,-21 1 16,21 0-16,-21 0 0,0 0 0,0-22 15,22 22-15,-22-21 0,0 21 16,0-22-16,0 22 0,-22-21 0,22 21 15,-21-22-15,0 22 0,0 0 0,-21 0 16,20 21-16,-20 0 16,21 0-16,-21 0 0,20 0 0,-20 21 0,21 0 15,-21 0-15,20 22 0,1-22 0,0 21 16,0 1-16,0-1 16,21 0-16,0 1 0,0-1 0,0 0 15,0 1-15,0-22 0,0 0 0,0 0 16,0 0-16,21 0 0,0-21 15,0 0-15,0 0 0,1 0 0,20 0 16,-21 0-16,0-21 0,22 0 0,-22 0 16,21 0-16,-21-22 0,22 22 15,-22-21-15,0 0 0,0 20 0,0-20 16,0 0-16,-21-1 0,0 1 16,0 21-16,0 0 0,0 0 15,0-1-15,0 1 0,0 42 16,-21 1-16,21-1 15,0 0-15,-21 0 0,21 0 16,-21 22-16,21-1 0,0-21 0,0 21 16,0 1-16,0-22 0,21 21 15,0-21-15,0 1 0,1-1 0,-1 0 16,0-21-16,0 0 0,0 0 0,22 0 16,-22 0-16,0 0 0,21 0 15,-21 0-15,1-21 0,-1 0 0,0-1 16,0 1-16,0-21 0,0 21 0,1-22 15,-22 22-15,0-21 0,0 0 16,0-1-16,21 22 0,-21-21 16,0 21-16,0-1 0,0 1 0,0 0 15,0 42 1,0 0-16,0 1 16,0-1-16,-21 0 0,21 21 0,0 1 15,0-22-15,0 21 0,0 0 16,-22 1-16,22-22 0,0 21 0,0-21 15,0 1-15,0-1 0,0 0 0,0 0 16,22-21 0,-22-21-1,21 0-15,-21 0 0,21-1 16,-21-20-16,0 21 0,21-21 16,0-1-16,-21 22 0,21-21 0,-21-1 15,0 22-15,0-21 0,22 21 0,-22 0 16,0-1-16,21 22 0,-21 22 31,0-1-31,21 0 0,-21 21 16,0-21-16,0 1 0,0 20 15,0-21-15,0 21 0,0-20 0,0-1 16,21 0-16,-21 21 0,21-42 0,-21 21 16,21 1-16,1-22 15,-1 0-15,0 0 16,0 0-16,0 0 0,0-22 0,1 1 15,-22 0-15,21 0 0,0 0 16,0-22-16,0 22 0,-21-21 0,21 0 16,1 20-16,-1-20 0,-21 21 0,21 0 15,0 0-15,0-1 0,-21 1 16,21 21-16,1 0 0,-22 21 16,0 1-16,0-1 15,0 0-15,0 0 0,0 0 16,0 22-16,0-22 0,0 0 0,0 0 15,0 21-15,21-20 0,0-1 16,-21 0-16,21 0 0,0-21 16,0 21-16,1 0 0,-1-21 0,0 0 15,0 0-15,0 0 0,22 0 0,-22-21 16,0 0-16,0 21 0,0-21 16,0-21-16,1 20 0,-1 1 0,0-21 15,-21 0-15,0 20 0,21-20 0,-21 21 16,0-21-16,0 20 0,0-20 15,0 21-15,0 0 0,-21 21 16,0 0-16,0 21 0,-1 0 16,1 0-16,21 22 0,-21-22 15,21 21-15,-21 0 0,21 22 16,0-22-16,0 1 0,0-22 16,0 0-16,0 21 0,21-21 15,0-21-15,0 22 0,1-22 0,-1 0 16,0 0-16,0 0 0,21 0 0,-20-22 15,20 1-15,-21 0 0</inkml:trace>
  <inkml:trace contextRef="#ctx0" brushRef="#br1" timeOffset="53907.39">12065 8234 0,'0'0'0,"-21"0"15,0 0-15,-1 0 0,-20 0 0,21 21 16,0-21-16,0 0 0,-22 0 16,22 21-16,0 0 0,0-21 0,21 22 15,0-1-15,21 0 16,21-21-16,1 21 15,41-21-15,-20 0 0,42 0 0,-1 21 16,1-21-16,21 0 0,21 0 16,22 0-16,-1 0 0,22 0 0,-22 0 15,21-21-15,1 21 0,21 0 16,-43-21-16,21 21 0,-20-21 16,-22 21-16,0 0 0,0-21 0,-42 21 15,0 0-15,-21 0 0,-1 0 16,-41 0-16,-1 0 0,0 0 0,-63 0 31,-21 0-31,21 21 16,-22-21-16,22 21 0,-21-21 0,21 0 15,-22 21-15,1-21 0</inkml:trace>
  <inkml:trace contextRef="#ctx0" brushRef="#br1" timeOffset="54544.03">12552 9229 0,'0'0'0,"-21"-21"16,-1 21 0,1 21-16,0 0 15,0 0-15,0 21 0,0-20 0,-1 20 16,1 0-16,0 1 0,-21-1 15,21 0-15,-1 1 0,1-1 0,0 0 16,0 1-16,0-1 0,0 0 0,21-21 16,-22 1-16,22-1 0,-21 0 15,21 0-15,-21-21 16,21-21 0,0 0-16,0 0 15,21-22-15,0 22 0,1-21 0,-1-1 16,-21 1-16,21 0 0,0-22 0,0 22 15,22 0-15,-22-1 0,0-20 16,0 20-16,0 1 0,0 0 0,-21-1 16,43 1-16,-22 21 15,-21 0-15,0 42 16,0 21-16,0-21 0,0 22 16,0-22-16,0 21 0,0 1 15,0-1-15,0 21 0,0-20 16,0-1-16,0 22 0,0-22 0,0 0 15,0 1-15,0-1 0,0-21 16,0 21-16,0-20 0,0-1 0,0 0 16,0 0-16,-21-21 15,0 0-15,-1 0 0,1-21 16</inkml:trace>
  <inkml:trace contextRef="#ctx0" brushRef="#br1" timeOffset="55595.41">12001 9589 0,'0'0'0,"-21"-22"0,42 1 32,1 21-32,-1 0 0,0 0 15,21 0-15,1 0 0,-1 0 0,0 0 16,1-21-16,-1 21 0,21-21 16,-20 21-16,20-21 0,-20 0 0,20 21 15,-21-22-15,22 1 0,-22 0 0,1 0 16,20 0-16,-21 0 0,-20-1 15,20 1-15,-21 0 0,21-21 0,-20 21 16,-1-22-16,-21 22 0,21 0 16,-21 0-16,21 0 0,-21 42 31,0 0-15,0 0-16,0 21 0,0-20 0,0 20 15,0-21-15,-21 21 0,21 1 0,-21-1 16,21-21-16,0 22 0,-21-1 15,-1 0-15,22 1 0,-21-1 0,21-21 16,0 21-16,0-20 0,0-1 16,0 0-16,0 0 0,0 0 0,21-21 15,1 0-15,-1 0 16,21 0-16,-21-21 0,0 0 16,22 0-16,-22 0 0,21-22 0,-21 1 15,22 0-15,-22-1 0,21 1 0,1 0 16,-1-1-16,-21-20 15,21 20-15,1 1 0,-22-21 0,0 20 16,0 1-16,0 21 0,-21-22 0,0 22 16,0 0-16,-21 42 31,0 0-31,21 22 16,-21-22-16,0 21 0,21 1 0,-21-22 15,-1 21-15,22 0 0,-21 1 0,0-1 16,21 0-16,0-20 0,0 20 15,-21 0-15,21 1 0,0-22 16,0 21-16,0-21 0,0 0 0,0 1 16,0-1-16,21 0 0,0-21 15,0 0-15,1 0 0,-1 0 0,21 0 16,-21 0-16,22-21 0,-22 0 0,21-1 16,0 1-16,-20 0 0,20-21 15,-21 21-15,0-22 0,22 22 0,-43 0 16,21-21-16,-21 20 0,0 1 0,0 0 15,0 0-15,-21 21 16,-1 0 0,1 0-16,0 21 15,21 0-15,0 0 16,0 1-16,0-1 0,0 0 16,0 0-16,0 0 0,21 0 0,-21 1 15,21-22-15,-21 21 0,22 0 16,-22 0-16,21-21 0,0 21 0,0-21 15,0 21-15,0-21 16,1 0-16,-1 0 0,0 0 16,0 0-16,0 0 0,0-21 0,22 0 15,-22 0-15,0 0 0,0 0 16,0-1-16,1 1 0,-1-21 0,0 21 16,-21 0-16,21-1 0,-21-20 0,21 21 15,-21 0-15,0 0 16,0 42-1,0 0-15,0 0 16,0 0-16,0 0 0,-21 1 16,21 20-16,-21-21 0,21 0 0,-21 0 15,21 1-15,0-1 0,0 0 16,0 0-16,0 0 0,0-42 47,0 0-47,0 0 0</inkml:trace>
  <inkml:trace contextRef="#ctx0" brushRef="#br1" timeOffset="55775.76">14436 9102 0,'0'0'0,"0"-21"0,0-1 16,-22 22-1,22 22 1,-21-22-16,21 21 15,0 0 1,-21-21-16,0 0 0,0 0 16,0 0-16,-1 0 0,1 0 15</inkml:trace>
  <inkml:trace contextRef="#ctx0" brushRef="#br1" timeOffset="55951.4">12975 9165 0,'0'0'16,"-42"21"-16,21-21 0,42 0 31,0 0-31,21 0 0,1 0 0,-1 0 16,21 0-16,1 0 0,21 0 16,-22-21-16,22 0 0,-22 21 0,1-21 15,20 21-15</inkml:trace>
  <inkml:trace contextRef="#ctx0" brushRef="#br1" timeOffset="56467.95">14753 8848 0,'0'-21'16,"0"42"-1,0 0 1,-21 0-16,0 21 0,21-20 0,-21 20 15,21 0-15,-22 1 0,22-1 16,0 0-16,-21 1 0,21-1 16,-21 0-16,21 1 0,-21-1 0,21 0 15,0 1-15,-21-1 0,0 0 0,21 1 16,-22-1-16,22-21 0,0 21 16,0-20-16,0-1 0,0 0 0,-21 0 15,21-42 16,0 0-31,0 0 0,0-22 16,21 22-16,1 0 0,-22-21 16,21-1-16,0 22 0,0-21 0,-21 21 15,21-22-15,0 22 0,22 0 16,-22 0-16,0 0 0,0-1 16,0 22-16,22 0 0,-22 0 0,0 0 15,0 0-15,0 0 0,1 22 0,-1-1 16,0 0-16,-21 0 0,0 0 15,0 0-15,0 1 0,0 20 0,-21-21 16,0 0-16,-22 22 0,22-22 0,0 0 16,-21 0-16,20 0 0,1 0 15,-21 1-15,21-22 0,0 0 0,21 21 16,-22-21-16,22-21 31,0-1-31,22 1 0,-1 0 16,0 0-16,0-21 0</inkml:trace>
  <inkml:trace contextRef="#ctx0" brushRef="#br1" timeOffset="57377.03">15240 9313 0,'0'0'0,"0"22"31,0-1-31,-21 0 16,21 0-16,-21 0 0,21 0 0,0 22 15,-22-22-15,22 21 0,0 1 16,-21-22-16,21 0 0,0 21 16,0-21-16,0 1 0,0-1 0,21-21 15,1 21-15,-1-21 16,0 0-16,0 0 0,0-21 16,22 0-16,-22-1 0,0 1 0,21 0 15,-21 0-15,1-21 0,-1 20 16,0-20-16,0 21 0,21-21 0,-42 20 15,22 1-15,-1 0 0,0 0 16,-21 0-16,21 0 0,-21 42 31,0 0-31,0 0 16,-21 0-16,21 0 0,-21 1 0,0-1 16,21 21-16,0-21 0,0 22 0,0-22 15,0 0-15,0 0 0,0 0 16,0 0-16,0 1 0,21-1 0,0-21 15,0 0-15,0 0 0,0 0 16,22 0-16,-22 0 0,0 0 0,21 0 16,-20-21-16,-1-1 0,21 1 0,-21 0 15,0-21-15,22 21 0,-22-22 16,0 1-16,0 0 0,0 20 0,1-20 16,-1-21-16,0 20 0,21 1 0,-21 0 15,1-1-15,-1-20 0,0 42 16,-21-22-16,0 1 0,21 21 15,-21 0-15,0-1 0,0 44 16,-21-1 0,21 0-16,-21 21 0,0 1 0,-1-1 15,1 0-15,0 1 0,0-1 16,21 21-16,-21-20 0,0-1 0,21 0 16,-22 1-16,22-1 0,0 0 0,0 1 15,0-1-15,0-21 0,0 0 16,0 1-16,22-1 0,-1 0 0,0 0 15,21-21-15,-21 0 0,22 0 16,-1 0-16,-21 0 0,22 0 16,-1-21-16,0 0 0,1 0 0,-1-1 15,0-20-15,-21 21 0,1-21 16,20 20-16,-21-20 0,0 0 0,-21 21 16,0-22-16,21 22 0,-21 0 0,0 0 15,0 0-15,-21 21 16,0 0-16,0 21 15,0 0-15,0 0 0,-1 0 0,22 0 16,-21 1-16,21-1 0,-21 21 16,21-21-16,0 0 0,0 1 15,0-1-15,0 0 0,21 0 0,0 0 16,1 0-16,-1-21 0,0 0 16,0 22-16,21-22 0,-20 0 0,20 0 15,-21 0-15,21 0 0,-20-22 16,-1 1-16,0 21 0,0-21 0,-21 0 15,21-21-15,-21 20 0,21 1 0,-21-21 16,0 21-16,0-22 0</inkml:trace>
  <inkml:trace contextRef="#ctx0" brushRef="#br1" timeOffset="57635.97">15938 9165 0,'0'0'0,"-21"21"0,0-21 0,21 22 16,21-22 0,0 0-16,22 0 0,-22 0 0,42 0 15,-20 0-15,20 0 0,1-22 16,-1 22-16,1 0 0,-1 0 0,-20 0 16,20-21-16,-21 21 0,1 0 15,-1 0-15,0 0 0,-20 0 0,-1 0 16,0 0-16,-42 0 31,0 0-31,-22 0 0,1 0 16</inkml:trace>
  <inkml:trace contextRef="#ctx0" brushRef="#br1" timeOffset="58204.09">12848 10901 0,'0'0'16,"0"-21"-16,0-22 0,0 22 0,0 0 16,0 0-16,0 0 0,0 0 0,0-1 15,0 1-15,21 0 0,0 21 0,22 0 16,-22 0-16,0 0 0,21 0 16,1 0-16,-1 21 0,0 0 0,-20 1 15,20-1-15,0 21 0,-21-21 16,22 22-16,-22-22 0,0 21 15,0 0-15,-21-20 0,0 20 0,0 0 16,0 1-16,0-22 0,0 21 0,0 0 16,0-20-16,0-1 0,0 0 15,0 0-15,-21 0 0,21 0 0,-21-21 16,21-21 0,0 0-16,0 0 0,0 0 15,0 0-15,0-22 0,21 1 0,0 0 16,0 20-16,-21-20 0,22 0 0,-1-22 15,0 22-15,0 0 16,21-22-16,-20 22 0,-1-1 0,0-20 16,21 21-16,-21-1 0,1 22 0,-1 0 15,-21-21-15,21 42 0,-21-22 16,21 22-16,0 0 0,-21 22 16,0-1-16,0 0 15,21 0-15,-21 0 0</inkml:trace>
  <inkml:trace contextRef="#ctx0" brushRef="#br1" timeOffset="59627.39">14076 11240 0,'0'0'0,"21"0"0,0 0 16,0 0-16,0 0 0,1-22 15,-1 1-15,0 21 0,0-42 16,-21 21-16,21 0 0,-21-1 0,21 1 15,-21-21-15,0 21 0,0-22 0,0 22 16,0-21-16,0 21 0,0-22 16,-21 22-16,0-21 0,0 42 0,-21-21 15,20 21-15,1 0 0,-21 0 0,21 0 16,0 21-16,-22 0 0,22 0 16,-21 22-16,21-22 0,-1 21 0,1 0 15,0-20-15,0 20 0,0 0 16,21 1-16,0-1 0,0 0 15,0-21-15,0 22 0,0-22 0,0 0 16,0 0-16,0 0 0,21 1 0,0-22 16,0 0-16,0 0 0,1 0 15,-1 0-15,0 0 0,21-22 0,-21 1 16,1 0-16,20 0 0,-21 0 0,0-22 16,22 22-16,-22-21 0,0 21 15,0-22-15,0 1 0,-21 21 0,0-21 16,21-1-16,-21 22 0,0 0 15,0 0-15,0 0 0,0-1 16,-21 44 0,21-1-1,-21 0-15,21 0 0,0 21 0,0-20 16,0 20-16,0 0 0,0-21 0,0 22 16,0-1-16,0 0 0,0-20 15,0-1-15,0 21 0,0-21 0,21 0 16,0-21-16,1 22 0,-1-22 0,0 0 15,0 0-15,0 0 0,0 0 16,22-22-16,-22 1 0,21 0 0,-21 0 16,1 0-16,20-22 0,-21 1 15,21 21-15,-20-21 0,-1-1 0,0-20 16,0 20-16,0 1 0,0 0 16,-21-22-16,22 22 0,-1-22 15,-21 22-15,0 0 0,0-1 0,21 1 16,-21 21-16,0 0 0,0 0 0,0 42 15,0 0 1,-21 0-16,0 21 0,21 1 0,-22 20 16,1-20-16,0 20 0,21-21 0,-21 1 15,21 20-15,0-20 0,-21 20 16,21-21-16,0 22 0,0-22 0,0 1 16,0-1-16,0-21 0,0 21 15,0-20-15,21-1 0,0 0 16,0-21-16,0 0 0,1 0 15,-1 0-15,0-21 0,21 21 16,-21-21-16,1-1 0,20 1 0,-21-21 16,0 21-16,22-22 0,-22 22 0,0-21 15,0 0-15,0 20 0,0-20 16,1 21-16,-1 0 0,0 0 0,-21-1 16,21 22-16,-21 22 31,0-1-31,0 0 0,0 21 15,0-21-15,-21 1 0,21-1 16,0 0-16,-21 0 0,21 21 16,0-20-16,0-1 0,0 0 15,0 0 1,21-21-16,0 0 0,0 0 0,0 0 16,1 0-16,-1-21 0,0 21 0,0-21 15,0 0-15,22-1 0,-22-20 16,0 21-16,21 0 0,-21-22 0,1 22 15,20 0-15,-21 0 0,0 0 16,0 0-16,1 21 0,-22-22 0,21 22 16,-21 22-1,0-1-15,0 0 16,-21 0-16,21 0 16,-22 0-16,22 1 0,-21-1 0,21 21 15,0-21-15,0 0 0,0 1 0,0-1 16,0 0-16,0 0 0,0 0 15,21 0-15,1-21 0,-1 0 16,0 0-16,0 0 0,0 0 0,0 0 16,1-21-16,-1 21 0,0-21 15,0 0-15,0 0 0,0-22 0,1 22 16,-1-21-16,0 0 0,-21-1 0,21 1 16,0 0-16,0-1 0,1 1 15,-22 21-15,0-22 0,0 1 0,0 21 16,0 0-16,-22 42 31,1 0-31,0 0 0,0 22 0,0-1 16,0-21-16,21 21 0,0 1 0,0-1 15,0 0-15,0 1 0,0-1 16,0 0-16,0-20 0,0 20 0,21-21 16,0 0-16,0 0 0,21-21 0,-20 0 15,20 0-15,0 0 0,1 0 16,-1-21-16,21 0 0,-20 0 0,-1-21 15,0 20-15,1-20 0,-22 0 16,21-1-16,-21 1 0</inkml:trace>
  <inkml:trace contextRef="#ctx0" brushRef="#br1" timeOffset="61408.09">6477 6964 0,'0'0'16,"0"21"-16,0 0 0,0 0 15,0 1-15,0-1 0,0 0 16,0 0-16,0 0 16,0 0-16,-21 1 15,21-44 32,0 1-47,0 0 0,0 0 16,0 0-16,0 0 0,0-1 15,0-20-15,21 21 0,-21 0 0,21-22 16,0 22-16,0-21 0,1 21 0,-1-22 16,0 22-16,21-21 0,1 21 15,-1-22-15,0 22 0,1 0 0,20-21 16,-21 21-16,22-1 0,-22-20 0,22 21 16,-22 0-16,22 0 0,-1-1 15,-21 1-15,22 0 0,-1 0 0,1 21 16,21-21-16,-22 21 0,1 0 15,-1 0-15,22-21 0,-22 21 0,1 0 16,-1 0-16,1 0 0,-1 0 16,1 0-16,-22 0 0,0 0 15,22 21-15,-22-21 0,1 21 0,-1-21 16,21 21-16,-20 0 0,20 0 0,-20 1 16,20-22-16,1 42 0,-1-21 15,22 0-15,-22 0 0,1 22 0,20-22 16,-20 0-16,21 0 0,-22 22 0,22-22 15,-22 0-15,22 0 0,0 0 16,-1 0-16,1-21 0,0 22 0,-1-22 16,-20 0-16,20 0 0,-20 0 0,-1 0 15,1 0-15,-1 0 16,1 0-16,-1-22 0,1 1 0,-22 21 16,22-21-16,-22 0 0,22-21 0,-22 20 15,0 1-15,1 0 0,-1-21 16,0 21-16,-21-1 0,22 1 0,-43 0 15,21 0-15,-21 0 0,0 0 16,0-1-16,0 1 0,0 0 16,-21 21-1,21 21 17,0 0-32,0 1 15,0-1 1,0 0-16,0 0 0,0 0 15,0 0-15,21 1 16,0-22-16,0 0 0,0 0 16,1 21-16,-1-21 0,0 0 0,21 0 15,-21 0-15,22 0 0,-22 0 16,21 0-16,1-21 0,-1 21 0,-21-22 16,21 1-16,1 0 0,20 0 0,-20 0 15,20 0-15,-21-22 0,43 22 16,-21-21-16,20 21 0,1-22 0,-22 1 15,22 21-15,0-22 0,21 22 16,-22 0-16,1 0 0,0 0 16,20 0-16,1-1 0,-21 1 0,21 21 15,21-21-15,-21 21 0,-1 0 0,22 0 16,0 0-16,0 0 0,22 0 16,-22 0-16,0 0 0,0 0 0,0 0 15,0 21-15,-22-21 0,1 21 16,0 1-16,0-1 0,-43 0 0,22 0 15,-21 0-15,-22 0 0,0 1 0,-21-1 16,1 0-16,-22 0 0,0 21 16,0 1-16,0-1 0,0 0 15,0 1-15,0-1 0,0 22 0,0-22 16,0 0-16,0 1 0,0-1 16,0 0-16,0-21 0,0 22 0,0-22 15,0 0-15,0 0 0,0 0 16,0-42 15,-22 0-15,22 0-16,0 0 0,0 0 15,-21-1-15,0 1 0</inkml:trace>
  <inkml:trace contextRef="#ctx0" brushRef="#br1" timeOffset="62423.37">13420 4932 0,'0'0'16,"0"-21"-16,0 42 31,-22 0-31,1 0 0,0 22 0,21-22 16,-21 21-16,-21 0 0,20 1 0,1-1 15,-21 0-15,21 1 0,-22-1 16,1-21-16,0 22 0,21-22 16,-22 21-16,22-21 0,0 0 15,0 1-15,21-1 0,0-42 32,21-1-32,0 22 15,0-21-15,0 0 0,1-21 0,20 21 16,-21-22-16,21 22 0,-20-21 15,20-22-15,0 22 0,-21 0 0,22-22 16,-1 1-16,-21 20 0,22-20 16,-22 20-16,0 1 0,0 21 0,0 0 15,0 0-15,1 42 16,-22 21 0,21 0-16,-21 1 0,0-1 0,0 22 15,0-22-15,0 0 0,21 22 16,-21-22-16,0 0 0,0-20 0,0 20 15,0 0-15,21-21 0,-21 1 0,21-1 16,-21 0-16,0 0 0,0 0 16,0 0-16,-21-21 31,0 0-31</inkml:trace>
  <inkml:trace contextRef="#ctx0" brushRef="#br1" timeOffset="62611.79">13039 5271 0,'0'0'0,"21"0"31,0 0-31,21 0 0,-21 0 16,22 0-16,-1 0 0,0 0 0,22 0 16,-22 0-16,22 0 0,-22-22 15,22 22-15,-22-21 0,21 21 0,-20-21 16,-1 0-16,0 0 0,1 0 15,-1-1-15,0-20 0</inkml:trace>
  <inkml:trace contextRef="#ctx0" brushRef="#br1" timeOffset="62827.38">14097 4847 0,'0'0'0,"0"-21"0,0 0 0,0 0 32,0 42-32,-21 21 0,21-21 15,-21 22-15,-1-1 0,22 0 16,0 1-16,0-1 0,-21 0 0,21 1 15,-21-1-15,21 0 0,0 1 0,-21-1 16,21-21-16,-21 22 0,0-22 16,21 0-16,0 0 0,0 0 15,0 0-15,21-21 16,21 0-16,-21 0 16,0-21-16,1 21 0,-1-21 15,0 0-15,0-21 0</inkml:trace>
  <inkml:trace contextRef="#ctx0" brushRef="#br1" timeOffset="63520.39">14372 4932 0,'0'0'16,"21"-42"-16,0-1 0,1 22 0,-22 0 0,0-21 15,0 20-15,0 44 16,0 20 0,-22-21-16,1 21 0,0 1 15,0-1-15,0 0 0,0 22 16,-1-22-16,1 1 0,0-1 0,0 0 15,0 1-15,21-22 0,-21 21 16,21 0-16,0-20 0,-22-1 0,22 0 16,0 0-16,0 0 0,0 0 15,22-21-15,-1 0 0,0 0 16,0 0-16,0 0 0,0 0 0,1 0 16,20-21-16,-21 21 0,21-21 15,-20 0-15,20-21 0,-21 20 0,21 1 16,-20-21-16,20 21 0,-21-22 15,0 22-15,0-21 0,-21 21 16,0-22-16,0 22 0,0 0 0,0 0 16,-21 21-1,21 21-15,-21-21 16,0 21-16,0 0 0,21 1 16,0-1-16,-21 21 0,21-21 0,0 0 15,-22 1-15,22-1 0,0 0 0,0 0 16,0 0-16,0 0 0,0 1 15,0-1-15,0 0 0,22-21 16,-1 0-16,0 21 0,0-21 16,0 0-16,0 0 0,1 0 15,-1 0-15,0 0 16,0 0 0,-21-21-16,21 21 0,-21-21 0,0 0 15,21-1-15,1 1 0,-22 0 16,21 21-16,-21-21 0,21 0 15,-21 0-15,21 21 0,0-22 16,-21 44 0,0-1-1,0 0-15,0 0 0,0 0 0,0 0 16,0 1-16,0-1 16,0 0-16,0 0 15,21-42 32,1 0-47,-22 0 16,21-1-16,-21 1 0,0 0 0</inkml:trace>
  <inkml:trace contextRef="#ctx0" brushRef="#br1" timeOffset="63680.39">15092 4868 0,'0'0'0,"-43"0"31,22 22-15,0-1-16,0-21 16,21 21-16,0 0 0,-21-21 15,0 0-15,-1 0 16,1 0 0</inkml:trace>
  <inkml:trace contextRef="#ctx0" brushRef="#br1" timeOffset="63863.95">14139 4932 0,'0'0'0,"-42"21"0,21-21 0,21 21 16,0 0 0,21-21-16,21 0 0,-21 0 15,43 0-15,-22 0 0,22 0 16,-1 0-16,1 0 0,-1 0 0,1 0 15,-1-21-15,1 21 0</inkml:trace>
  <inkml:trace contextRef="#ctx0" brushRef="#br1" timeOffset="64351.39">15536 4741 0,'21'0'0,"-42"0"0,42-21 0,1 21 0,-22 21 31,0 1-31,-22-1 0,1 0 0,0 21 16,0-21-16,0 22 0,0-1 0,-1 22 16,1-22-16,0 0 0,0 1 15,0-1-15,-43 106 16,43-127-16,0 22 16,21-22-16,0 0 0,0 0 0,-21 0 15,21 0-15,-21-21 16,21-21-1,0 0 1,21 0-16,0 0 16,-21 0-16,21-1 0,0 1 15,0-21-15,1 21 0,-1 0 0,0-1 16,0-20-16,0 21 0,22 21 16,-22-21-16,0 21 0,0 0 0,21 0 15,-20 0-15,-1 0 0,0 0 16,0 21-16,0 0 0,0 0 0,-21 0 15,0 1-15,0-1 0,0 0 0,0 0 16,0 0-16,0 0 0,-42 1 16,21-1-16,0-21 0,-22 21 0,1 0 15,0-21-15,21 21 0,-22-21 16,1 21-16,21-21 0,-22 0 16,22 0-16,0 0 0,0 0 0,21-21 31,21 0-31,21 0 0,-20 0 15</inkml:trace>
  <inkml:trace contextRef="#ctx0" brushRef="#br1" timeOffset="64791.6">15833 5165 0,'0'0'0,"0"21"46,0 0-46,-22 0 0,22 0 16,0 1-16,0 20 0,0-21 0,0 0 16,0 0-16,0 1 0,0-1 15,0 0-15,0 0 0,0 0 0,0 0 16,22-21 0,-1 0-16,0 0 0,0 0 15,0 0-15,0 0 0,1-21 0,-1 21 16,0-21-16,0 0 15,21 0-15,-20 0 0,-1-22 0,0 22 0,0-21 16,0 21-16,-21-22 16,21 1-16,-21 21 0,22-22 0,-22 22 15,0 0-15,0 42 16,-22 0 0,1 22-16,21-22 0,-21 21 0,0-21 15,21 22-15,-21-22 0,21 0 16,0 21-16,0-20 0,0-1 0,0 0 15,0 0-15,0 0 0,21-21 16,0 0 0,0 0-16,0 0 0,1 0 0,20-21 15,0 21-15,-21-21 0,22 0 16</inkml:trace>
  <inkml:trace contextRef="#ctx0" brushRef="#br1" timeOffset="65039.97">16764 4699 0,'0'0'0,"0"-21"0,0 42 16,-21-21-16,0 42 15,-1-20-15,1 20 0,0 0 16,0 1-16,0-1 0,0 0 0,-1 22 16,1-22-16,0 0 0,0 1 15,0-1-15,0 0 0,-1 1 16,22-22-16,0 21 0,-21-21 0,0 1 15,21-1-15,0 0 0,0 0 16,0 0-16,21-21 16,0 0-1,1-21-15,-1 0 0,21 0 16</inkml:trace>
  <inkml:trace contextRef="#ctx0" brushRef="#br1" timeOffset="65675.88">16827 5249 0,'0'22'32,"0"-1"-17,22-21 17,-1 0-32,0-21 0,0 21 15,0-22-15,0 1 16,1 0-16,-22 0 0,0 0 0,0 0 15,21-1-15,-21 1 0,0 0 16,-21 21 0,-1 21-1,1 0-15,0 1 0,21-1 16,-21 0-16,0 0 0,0 21 0,21-20 16,0-1-16,-22 0 0,22 0 15,-21 0-15,21 0 0,0 1 0,0-1 16,0 0-16,0 0 15,21-21 1,1 0-16,-1 0 0,0 0 0,0 0 16,0-21-16,22 0 0,-22 21 15,21-21-15,0-1 0,1 1 0,-22 0 16,21 0-16,1-21 0,-1 20 16,0 1-16,-21-21 0,1 0 0,-1 20 15,0 1-15,-21 0 0,0 0 16,0 0-16,-21 21 15,0 0-15,-1 21 0,-20-21 16,21 21-16,0 0 0,0 0 16,21 22-16,0-22 0,-22 0 0,22 0 15,0 0-15,0 1 0,0 20 16,0-21-16,0 0 0,22 0 16,-1 1-16,-21-1 0,21-21 0,0 21 15,0 0-15,-21 0 16,-21-21 15,0 0-31,0 0 0,0 0 16,-1 0-16,1 0 15,21-21-15,-21 0 16,0 0-16,21 0 0,0-1 0</inkml:trace>
  <inkml:trace contextRef="#ctx0" brushRef="#br1" timeOffset="65964.5">16595 4763 0,'0'0'0,"-22"0"0,1 0 0,0 0 0,21-22 16,21 22-1,22-21-15,-1 21 0,0 0 0,1-21 16,-1 21-16,21 0 0,-20 0 15,20 0-15,1-21 0,-22 21 0,22 0 16,-22 0-16,0 0 0,1 0 16,-1 0-16,-21 0 0,0 0 0,0 0 15,-21 21 17,-21-21-32,0 21 15,0-21-15,0 21 16,0 1-16</inkml:trace>
  <inkml:trace contextRef="#ctx0" brushRef="#br1" timeOffset="67435.39">7324 13399 0,'0'0'0,"0"-22"0,21 1 16,-21 0-16,0 0 0,0 0 16,0 0-16,0-1 15,0 44 17,0-1-32,0 0 0,0 21 0,0-21 15,0 22-15,0-1 0,-21 0 16,21 1-16,-22-1 0,22 0 0,0 1 15,0-1-15,-21 0 0,21-20 16,-21 20-16,21-21 0,-21 0 0,21 0 16,0 1-16,0-44 31,0 1-31,0 0 0,0 0 0,21-21 16,0 20-16</inkml:trace>
  <inkml:trace contextRef="#ctx0" brushRef="#br1" timeOffset="67799.38">7408 12891 0,'0'0'0,"0"-22"0,-21 1 0,0 21 16,0 0-16,0 0 16,-1 21-16,22 1 0,-21-22 0,21 21 15,-21 0-15,21 0 0,0 0 16,0 0-16,0 1 0,21-22 31,0 0-31,1 0 16,-1 0-16,0 0 0,0-22 0,0 22 15,0-21-15,1 0 0,-1 0 16,-21 0-16,0 0 0,0-1 16,0 1-16,0 0 0,-21 21 15,-1 0-15,1-21 0,0 21 0,0 0 16,0 0-16,0 0 0,-1 21 0,-20 0 15,42 0-15,-21 1 0,21-1 16,-21 0-16,21 0 0,0 21 16,0-20-16,0-1 0,21 21 0,0-21 15,-21 22-15,21-22 0,22 0 16,-22 21-16,0-21 0,0 1 0</inkml:trace>
  <inkml:trace contextRef="#ctx0" brushRef="#br1" timeOffset="68432.07">8382 13589 0,'0'0'0,"0"-21"0,0 0 16,0 0-16,0-1 0,0-20 15,0 21-15,-21 0 0,0 0 0,-1 21 16,1-22-16,0 22 0,0 0 16,-21 0-16,20 0 0,-20 0 0,0 0 15,21 0-15,-22 22 0,1-1 0,0 21 16,20-21-16,-20 22 0,0-1 16,21 0-16,-22 1 0,22-1 0,0 0 15,0 1-15,21-1 0,0-21 16,0 21-16,0 1 0,0-22 0,0 0 15,0 0-15,0 0 0,21 1 16,0-22-16,0 0 0,0 0 16,22 0-16,-22 0 0,21 0 0,-21 0 15,22-22-15,-1 1 0,0 0 0,-20 0 16,20 0-16,0-22 0,1 1 16,-22 0-16,21-22 0,0 22 0,-20-22 15,20 1-15,-21-1 0,0 1 16,22 21-16,-22-22 0,0 1 0,-21-1 15,21 1-15,-21-1 0,0 22 0,0-22 16,0 43-16,0-21 0,0 21 16,0-1-16,-21 22 15,0 22-15,0-1 0,21 0 16,-22 21-16,22 1 0,-21 20 16,21-21-16,0 1 0,-21 20 0,21 1 15,0-22-15,0 22 0,0-1 16,0 1-16,0-1 0,0 1 0,0-22 15,0 21-15,0-20 0,21-1 16,0 0-16,1-20 0,-22-1 0,21 0 16,21 0-16,-21 0 0,0-21 0,22 0 15,-22 0-15,21 0 0,1 0 16,-1 0-16,0-21 0,1 0 0,-1 0 16</inkml:trace>
  <inkml:trace contextRef="#ctx0" brushRef="#br1" timeOffset="68679.38">9758 13399 0,'-21'0'15,"21"21"-15,0 0 16,21-21 15,0 0-31,0 0 16,0 0-16,0 0 0,1 0 0,-1 0 15,0 0-15,0 0 16,0 0-16</inkml:trace>
  <inkml:trace contextRef="#ctx0" brushRef="#br1" timeOffset="68836.88">9673 13610 0,'-21'21'0,"42"-42"0,-42 64 16,21-22-16,0 0 16,-21-21-16,21 21 0,0 0 0,0 0 15,21-21 1,0 0-16,0 0 0,0 0 16,1 0-16,105-63 15,-106 42 1</inkml:trace>
  <inkml:trace contextRef="#ctx0" brushRef="#br1" timeOffset="69344.36">10774 12827 0,'0'42'15,"0"-84"-15,0 106 0,0-43 16,0 0-16,0 0 0,0 0 16,0 0-16,21-21 0,0 22 0,0-22 15,0 0-15,1 0 16,-1 0-16,0 0 0,0-22 0,0 22 16,0-21-16,1 0 0,-22 0 15,0 0-15,0 0 0,0-1 0,0-20 16,0 21-16,-22 0 0,1 0 15,0 21-15,-21-22 0,21 22 0,-1 0 16,-20 0-16,21 22 0,0-22 0,0 42 16,-1-21-16,22 0 15,0 22-15,-21-1 0,21-21 0,-21 21 16,21 1-16,0-22 0,0 21 16,0 1-16,0-22 0,0 21 0,21-21 15,0 0-15,1 1 0,-1-1 0,0 0 16,21 0-16,-21 0 0</inkml:trace>
  <inkml:trace contextRef="#ctx0" brushRef="#br1" timeOffset="69620.09">11388 13250 0,'0'0'0,"21"0"31,-21 22-31,21-1 16,0 0-16,0 0 0,-21 0 15,21 0-15,1 1 0,-1-1 0,0 21 16,-21-21-16,21 22 0,0-22 0,0 21 16,-21-21-16,22 0 0,-22 22 15,21-22-15,-21 0 0,0 0 0,0 0 16,0 1-16,21-22 0,0 0 31</inkml:trace>
  <inkml:trace contextRef="#ctx0" brushRef="#br1" timeOffset="69904.08">12065 13145 0,'0'0'0,"0"-22"0,-21 22 15,0 0-15,-1 0 0,-20 0 16,21 0-16,-21 22 0,-1-1 0,1 0 16,0 0-16,-1 0 0,1 0 15,21 1-15,-22 20 0,1-21 0,0 21 16,-1 1-16,22-1 0,-21-21 16,0 22-16,-1-1 0,22 0 0,-21 1 15,-1-22-15,1 21 0,21-21 16,0 22-16,-22-22 0,43 0 0,-21-21 15,21 21-15,21-21 32,1 0-32,-1-21 0,21 0 15,-21 0-15</inkml:trace>
  <inkml:trace contextRef="#ctx0" brushRef="#br1" timeOffset="70387.36">12340 13123 0,'0'0'0,"0"22"15,0-1-15,0 0 16,0 0-16,0 0 0,0 0 16,0 1-16,0-1 0,0 0 15,0 0-15,0 0 0,0 0 0,21-21 16,0 22-16,1-1 0,20-21 0,-21 0 15,0 0-15,22 0 16,-22 0-16,21 0 0,0 0 0,-20 0 16,20-21-16,0-1 0,1 1 0,-22 0 15,21 0-15,0 0 0,-20 0 16,20-22-16,0 22 0,1-21 0,-22 21 16,21-22-16,-21 22 0,0 0 15,-21 0-15,0 0 0,-21 21 16,21 21-16,-21 0 15,0 21-15,0-21 0,0 22 16,-1-1-16,-20 0 0,21 1 0,-21-1 16,20 0-16,1 22 0,-21-22 15,21 1-15,-22 20 0,22-21 16,0 1-16,0-1 0,0 0 0,-22 1 16,43-1-16,-21 0 0,0-20 0,0-1 15,21 21-15,0-21 16,-21 0-16,42-21 31,-21-21-31,21 0 16,0-21-16</inkml:trace>
  <inkml:trace contextRef="#ctx0" brushRef="#br1" timeOffset="70999.37">13462 13187 0,'0'0'0,"21"0"16,0 0-16,0 0 15,1 0-15,-1 0 0,0 0 16,0 0-16,0 0 0,22 0 0,-22 0 16,21 0-16,-21 0 0,22 0 15,-22 0-15,21-21 0,-21 21 0,22 0 16,-22-21-16,0 21 0,0 0 0,0-22 15,0 22-15,-21-21 0,0 0 16,-21 21 15,0 0-31,0 0 0,-21 21 16,20 0-16,-20 1 0,0-1 0,-1 21 16,1-21-16,0 22 0,-22-1 15,22-21-15,0 21 0,-1 1 0,22-1 16,-21 0-16,-1 1 0,22-1 0,0-21 15,0 22-15,0-22 0,21 0 16,0 0-16,0 0 0,21-42 47,0 0-47,21 0 0,-20-22 16,-1 22-16,0 0 0,21-21 15,-21 21-15,1-22 0,-1 22 0,21 0 16,-21 0-16,0 0 0,1 21 15,-1 0-15,0 0 16,-21 21-16,21 0 16,0 0-16,-21 0 15,0 0-15,21 1 0,1-1 0,-1 0 16,0 0-16,0-21 0,-21 21 16,21-21-16,0 0 0,1 0 15,-1 0-15,0 0 16,0 0-16,0 0 0,0 0 15,-21-21-15,22 0 0,-1 0 16,0 0-16,0-1 0</inkml:trace>
  <inkml:trace contextRef="#ctx0" brushRef="#br1" timeOffset="71795.94">14732 12637 0,'-21'0'15,"21"21"-15,0-42 94,0-1-94,21 1 16,0 21-1,-21-21-15,21 21 16,0 0 0,-21 21-16,0 0 15,0 1-15,0-1 0,0 0 16,0 0-16,0 0 0,0 0 15,0 1-15,0-1 0,0 0 0,0 0 16,0 0-16,0 0 0,-21-21 16,21-21 31,-21 0-47,21 0 0,0 0 15,0 0-15,0-1 0,0 1 16,0 0-16,0 0 0,0 0 15,21 0-15,-21-1 0,21 22 0,-21-21 16,22 21-16,-22-21 0,21 21 0,0 0 16,0 0-1,-21 21-15,0 0 16,0 1-16,0-1 0,0 0 16,0 0-16,0 0 0,0 22 0,-21-22 15,0 0-15,21 0 0,-21 21 0,21-20 16,-22-1-16,22 0 15,-21-21-15,21-21 32,0 0-17,0-1-15,0 1 0,0 0 16,21 0-16,1 0 0,-1 0 16,-21-22-16,21 22 0,-21 0 0,21 21 15,-21-21-15,21 21 16,-21 21-1,0 0-15,0 0 0,0 0 0,-21 22 16,0-22-16,0 21 0,0 1 16,-1-1-16,1 0 0,-21 1 0,21-1 15,-22-21-15,1 21 0,0 1 16,21-22-16,-22 0 0</inkml:trace>
  <inkml:trace contextRef="#ctx0" brushRef="#br1" timeOffset="75780.37">18224 12891 0,'0'-22'0,"0"1"31,0 0-15,-21 0-16,21 0 15,0 0 1,21-1-16,1 22 15,-1-21-15,0 21 0,21 0 16,-21-21-16,1 21 0,20 0 0,0 0 16,-21 0-16,22 0 0,-22 0 15,21 0-15,-21 21 0,1 0 0,-1 22 16,0-22-16,0 21 0,0 1 16,-21-1-16,0 0 0,0 1 0,0-1 15,0 0-15,0 1 0,0-22 16,0 21-16,0-21 0,0 0 15,0 1-15,-21-1 0,21 0 0,-21-21 16,0 21-16,0-21 16,-1-21-1,22 0-15,0 0 16,0-1-16,0 1 0,0 0 0,0 0 16,0-21-16,22 20 0,-1-20 15,0 21-15,0-21 0,0-1 0,22 1 16,-22 0-16,21-22 0,-21 22 15,22 21-15,-1-22 0,0 22 0,-21 0 16,22 0-16,-22 21 0,0 0 16,0 21-16,0 0 0,-21 21 15,0 1-15,0-1 0,0 0 0,0 22 16,0-22-16,0 22 0,0-22 16,0 0-16,0 1 0,0-1 0,0 0 15,0-20-15,0 20 0,0-21 0,0 0 16,0 0-16,0 1 0,0-1 15,22-21 1,-1 0-16,0 0 0,0 0 0,21-21 16,1-1-16,-1 22 0,0-21 15,22 0-15</inkml:trace>
  <inkml:trace contextRef="#ctx0" brushRef="#br1" timeOffset="77137.36">20066 12996 0,'0'0'0,"21"-21"0,-21-127 31,0 127-31,0 0 0,-21 0 0,21-1 16,-21 1-16,0 0 0,-1 0 0,1 21 15,-21 0-15,21 0 0,0 0 16,-22 0-16,22 0 0,-21 21 0,-1 21 16,22-20-16,-21 20 0,0-21 15,-1 21-15,1 1 0,21-1 0,-22 0 16,22 1-16,0-1 0,21 0 15,0-20-15,0 20 0,0-21 16,0 21-16,0-20 0,0-1 0,21-21 16,0 21-16,1 0 0,-1-21 0,21 0 15,-21 0-15,0 0 0,22 0 16,-1 0-16,-21 0 0,22 0 0,-22-21 16,21 0-16,0 0 0,-20-1 0,20-20 15,-21 21-15,21-21 0,-20 20 16,-1-20-16,0 0 0,0-1 0,0 1 15,0 0-15,-21-1 0,0 1 16,0 21-16,0 0 0,0 0 0,0 42 31,-21 0-31,0 0 0,0 21 16,21-20-16,0 20 0,0 0 0,0 1 16,0-1-16,0 0 0,0 1 15,0-22-15,0 21 0,0-21 0,0 0 16,21 22-16,0-43 0,0 21 0,1 0 15,-1-21-15,0 0 0,0 0 16,0 0-16,22 0 0,-22 0 0,0 0 16,0 0-16,21-21 0,-20 0 15,-1 0-15,0-1 0,21-20 16,-21 21-16,1-21 0,20-1 0,-21 1 16,21 0-16,-20-1 0,-1-20 0,0 20 15,0 1-15,-21 0 0,0 21 16,0-1-16,21 1 0,-21 42 15,0 1 1,-21 20-16,0 0 0,0 1 0,21-1 16,0 0-16,0 1 0,-21-1 0,21 0 15,-22 1-15,22-22 0,-21 21 16,21-21-16,0 0 0,0 1 0,0-1 16,0 0-16,0 0 15,0-42 1,21 0-1,1 0-15,-1-1 16,0-20-16,0 21 0,21-21 0,-20-1 16,-1 1-16,0 0 0,21-1 0,-21 1 15,1 0-15,-1-1 0,0 1 16,0 21-16,0 0 0,0-1 0,1 22 16,-1 0-16,-21 22 15,0-1-15,0 0 0,0 21 0,0 1 16,0-1-16,21 0 0,-21 1 0,0-1 15,0-21-15,21 21 0,-21-20 16,0 20-16,0-21 0,0 0 16,21 0-16,0 1 15,-21-1-15,22-21 0,-1 0 16,0 0-16,0 0 0,0 0 16,0-21-16,1-1 0,-1 1 15,0 0-15,21 0 0,-21 0 0,22-22 16,-22 22-16,21-21 0,-21 0 0,22-1 15,-1 1-15,-21 0 0,22-1 16,-22 1-16,0 0 0,0 20 16,0 1-16,-21 0 0,0 42 15,0 0 1,0 1-16,0 20 0,-21 0 0,0 1 16,21-1-16,-21 0 0,21 1 15,0-1-15,0 0 0,0 1 0,0-22 16,0 0-16,0 21 0,21-21 15,0 1-15,0-22 0,0 21 0,1-21 16,-1 0-16,0 0 0,21 0 0,1 0 16,-22 0-16,21 0 0,0 0 15,1 0-15,-1-21 0,0-1 0,1 22 16,-1-42-16,0 21 0,-20 0 0,20-22 16,0 1-16,-21 0 0,22-1 15,-22 1-15,0 0 0,0-1 16,-21 1-16,0 0 0,0 21 15,0-1-15,-21 22 0,0 0 16,0 22-16,0 20 0,-1 0 0,1 1 16,0-1-16,21 0 0,0 1 15,0-1-15,0 0 0,0 1 0,0-22 16,0 21-16,0-21 0,0 0 0,21 1 16,0-1-16,-21 0 0,22-21 15,-1 0-15,0 21 0,0-21 0,0 0 16,0 0-16,22 0 0,-22 0 15,0-21-15,21 21 0,1-21 0,-1 0 16,0-1-16,1 1 0,20 0 16,-20 0-16</inkml:trace>
  <inkml:trace contextRef="#ctx0" brushRef="#br1" timeOffset="77368.03">23453 12806 0,'0'0'0,"-22"0"15,22 21 1,0 0-16,0 0 16,22-21-1,-22 22-15,21-22 0,0 0 16,0 0-16,0 0 0,0 0 0,1 0 16,-1 0-16,0 0 0,0 0 15,0 0-15,0 0 0,1 0 0,-44 0 31,-20 0-31,21 0 16</inkml:trace>
  <inkml:trace contextRef="#ctx0" brushRef="#br1" timeOffset="77519.78">23283 13060 0,'0'0'0,"0"21"0,-21 0 0,21 0 0,0 1 16,0-1-16,21 0 15,0-21 1,1 0-16,-1 0 0,0 0 15,0 0-15,0 0 16,0-21-16,1 0 0,-1 21 0,0-22 16,0 1-16,0 0 0,22 21 0</inkml:trace>
  <inkml:trace contextRef="#ctx0" brushRef="#br1" timeOffset="78031.36">24638 12129 0,'0'0'0,"0"-22"0,-21 22 0,21 22 47,0-1-47,0 0 16,0 0-1,21-21-15,0 0 0,0 0 16,0 0-16,1 0 15,-1 0-15,0-21 16,-21 0-16,21 0 0,-21-1 16,0 1-16,0-21 0,0 21 0,0 0 15,0-1-15,0 1 0,0 0 16,-21 21-16,0 0 0,0 0 16,-1 21-16,1-21 0,0 43 0,0-22 15,0 0-15,0 21 16,-1 1-16,1-1 0,0-21 0,0 21 15,21 1-15,0-22 0,-21 21 0,21-21 16,0 22-16,0-22 0,0 21 16,0-21-16,21 1 0,0-1 0,21 0 15,-20 21-15,20-21 0</inkml:trace>
  <inkml:trace contextRef="#ctx0" brushRef="#br1" timeOffset="78359.36">25400 12806 0,'0'0'0,"0"-21"0,0 0 16,0-22-16,0 22 0,0 0 15,0 0-15,0 0 0,0 42 32,-21 21-32,21-21 15,-21 22-15,21-1 0,0 21 0,0-20 16,-22-1-16,1 22 0,0-1 15,21-21-15,-21 22 0,0-22 0,0 22 16,-1-1-16,1-20 0,21 20 0,-21 1 16,0-1-16,0 1 0,0-22 15,-1 21-15,1-20 0,0-1 16,0 0-16,21 1 0,0-22 0,-21 0 16,21 0-16,-21 0 0,42-42 46,0 0-46,0-21 0</inkml:trace>
  <inkml:trace contextRef="#ctx0" brushRef="#br1" timeOffset="78660.03">25336 13102 0,'0'0'0,"0"-63"0,43-191 15,-43 211-15,21 1 16,0 0-16,0 21 0,-21-1 15,21 1-15,1 0 0,-1 0 0,0 21 16,21 0-16,-21 0 0,1 0 0,20 0 16,-21 21-16,0 0 0,0 0 15,1 22-15,-1-22 0,-21 21 0,0 1 16,0-1-16,0 0 0,-21 1 16,-1-22-16,1 21 0,-21-21 0,21 22 15,-22-22-15,1-21 0,0 21 0,21 0 16,-22-21-16,1 0 0,21 21 15,0-21-15,63 0 32,-21 0-32,0-21 15,22 21-15,-22-21 0,21 0 0</inkml:trace>
  <inkml:trace contextRef="#ctx0" brushRef="#br1" timeOffset="79307.35">26183 12912 0,'64'0'0,"-128"0"0,170-21 0,-64-1 15,1 22-15,-1-21 0,-21 0 0,0 0 16,0 0-16,1 0 0,-22-1 16,0 1-16,0-21 0,0 21 0,0 0 15,0-1-15,0 1 0,-22 21 16,1 0-16,0 0 0,0 0 0,0 0 16,-22 0-16,1 21 0,0 1 15,-1-1-15,1 21 0,0-21 0,-1 22 16,1-1-16,0 0 0,-1 1 0,1-1 15,21 0-15,0-21 0,21 22 16,0-22-16,0 0 0,0 0 0,21 0 16,0 1-16,21-22 0,-20 0 0,20 0 15,0 0-15,1 0 0,-22 0 16,21-22-16,0 22 0,-20-21 0,20 0 16,-21 0-16,0-21 0,22 20 15,-22-20-15,0 0 0,0-1 0,0 22 16,-21-21-16,21 0 0,1 20 15,-22 1-15,0 0 0,0 0 16,0 42 0,0 0-16,0 0 0,0 1 15,0 20-15,0-21 0,-22 21 16,1 1-16,0 20 0,0-20 0,21-1 16,-21 0-16,0 22 0,21-22 0,-22 22 15,1-22-15,21 21 0,0 1 16,-21-1-16,0 1 0,21 21 0,-21-22 15,0 1-15,21-1 0,-22 1 0,1-22 16,21 21-16,-21-20 16,21-1-16,-21-21 0,0 22 0,21-22 15,0 0-15,0 0 0,-21 0 0,21-42 32,0 0-17,21 0-15,-21 0 0,21-22 0,0 1 16,0 0-16,0-1 0,22 1 0,-22-22 15,21 1-15,-21-1 0,22 1 16,-22-1-16,21 1 0,1-1 0,-22 22 16,21-21-16,-21 20 0,22 1 15,-22 21-15,0-22 0,0 1 16,0 21-16,0 0 0,1-22 0,-1 22 16,0-21-16</inkml:trace>
  <inkml:trace contextRef="#ctx0" brushRef="#br1" timeOffset="79699.92">27114 12658 0,'0'0'0,"0"-21"0,-21-1 0,21 1 16,0 0-16,0 0 16,0 0-16,0 0 0,21 21 15,1-22-15,-1 22 16,0 0-16,21 0 0,-21 0 15,22 0-15,-1 0 0,0 22 0,-20-1 16,20 0-16,-21 0 0,0 21 16,0-20-16,1 20 0,-1 0 0,-21 1 15,0-1-15,0 0 0,0-21 0,0 22 16,0-22-16,0 0 0,0 0 16,0 0-16,0 1 0,0-44 31,0-20-16,21 21-15,0 0 0,0-22 16,22 1-16,-1 0 0,0-1 16,1 1-16,-1 0 0,0-1 0,1 22 15,-1-21-15,0 21 0,1-22 0,-1 22 16,-21 0-16,21 0 0,-20 0 16,-1 21-16,0-21 0,0-1 0</inkml:trace>
  <inkml:trace contextRef="#ctx0" brushRef="#br1" timeOffset="80775.37">28554 11430 0,'0'0'15,"21"0"-15,0 21 0,-21 0 16,0 1-1,0-1-15,0 0 16,0 0 0,-21-21 15,21-21-15,0 0-16,0 0 15,0-1-15,0 1 0,0 0 16,21 0-16,-21 0 15,21 0-15,0-1 0,1 22 16,-1-21-16,0 21 0,0 0 16,0 0-16,-21 21 15,0 1-15,0-1 16,0 0-16,0 0 0,0 0 0,-21 0 16,0 1-16,0-1 15,0 0-15,-1 0 0,1-21 16,0 0-16,0 0 0,0 0 15,0 0 1,21-21-16,0 0 16,0 0-16,0-1 15,21 1-15,0 21 0,0-21 16,0 0-16,0 0 0,22 21 16,-22-21-16,21 21 0,-21 0 0,22 0 15,-22 0-15,21 21 0,-21 0 0,1 0 16,-1 0-16,0 0 0,-21 22 15,0-22-15,0 21 0,0 1 0,-21-22 16,0 21-16,-22-21 0,1 22 16,0-22-16,-1 21 0,-20-21 0,20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8T03:20:49.1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2265 720 0,'0'0'0,"-21"0"16,-1 0-16,1 0 0,0 0 0,0 21 15,-21-21-15,20 0 0,22 21 16,-21-21-16,21 21 15,21-21 1,1 0 0,20 21-16,0-21 0,22 0 15,-1 0-15,22 0 0,0 0 0,20 0 16,-20-21-16,21 21 0,-21-21 16,-1 21-16,1 0 0,0-21 0,-1 21 15,1 0-15,-22 0 0,1 0 16,-1-21-16,-20 21 0,-1 0 0,-21 0 15,0 0-15,-42 0 32,0 0-32,-21 0 0,-1 0 15</inkml:trace>
  <inkml:trace contextRef="#ctx0" brushRef="#br0" timeOffset="287.64">2963 783 0,'0'-21'16,"0"42"15,0 0-31,0 1 16,0-1-16,0 21 0,0 0 16,-21 1-16,0-1 0,21 22 0,-21-22 15,0 21-15,-1-20 16,1 20-16,0 1 0,0-22 0,0 22 15,0-22-15,-1 21 0,1-20 16,21 20-16,-21-20 0,21-22 0,0 21 16,0-21-16,0 0 0,0 1 15,0-1-15,0 0 0,21-21 0,0 0 16,1 0-16,-1-21 0,-21 0 16,21-1-16,0 1 0</inkml:trace>
  <inkml:trace contextRef="#ctx0" brushRef="#br0" timeOffset="688.25">3238 1418 0,'0'0'16,"0"21"-16,22-21 31,-1 0-31,0 0 16,0 0-16,0-21 0,0 21 15,22-21-15,-22 0 0,0 0 16,0 0-16,22-1 0,-22 1 0,0 0 16,-21 0-16,0 0 0,0 0 15,0-1-15,0 1 16,-21 21-16,0 0 16,-1 0-16,1 21 0,0-21 0,-21 22 15,21-1-15,-22 21 0,22-21 16,0 22-16,0-22 0,0 21 0,-1-21 15,1 22-15,0-22 0,21 21 16,-21-21-16,21 22 0,0-22 0,0 0 16,0 0-16,0 0 0,0 0 15,21 1-15,0-22 0,0 21 0,1-21 16,-1 0-16,21 0 0,-21 0 16,22 0-16,-1-21 0,0 21 0,1-22 15,-1 1-15,0 0 16,1-21-16</inkml:trace>
  <inkml:trace contextRef="#ctx0" brushRef="#br0" timeOffset="1492.24">3937 1270 0,'0'0'0,"21"-21"0,0-85 31,0 85-31,1 21 0,-1-21 16,-21 0-16,21 21 0,0 0 15,0 0-15,0 0 0,1 0 16,-1 0-16,21 0 0,-21 21 15,0 0-15,1 0 0,-1 0 0,-21 0 16,0 22-16,0-22 0,0 21 16,0-21-16,-21 22 0,-1-22 0,1 0 15,0 21-15,0-20 0,0-1 16,0 0-16,-1 0 0,1 0 0,21 0 16,0-42 15,0 0-31,21 0 15,1 0-15,-1-22 0,0 22 0,0 0 16,21-21-16,-20-1 0,-1 22 16,21-21-16,-21 0 0,22 20 0,-22-20 15,0 21-15,0 0 16,0 21-16,-21-21 0,0 42 31,0 0-31,-21 0 0,0 0 0,0 22 16,0-22-16,-1 21 0,22-21 15,-21 22-15,21-1 0,-21-21 0,21 21 16,0-20-16,0-1 0,0 21 16,0-21-16,0 0 0,0 1 0,0-1 15,21 0-15,0-21 0,1 0 16,-1 21-16,0-21 0,21 0 0,1 0 16,-1-21-16,0 21 0,1-21 15,-1 0-15,21-22 0,-20 22 16,-1-21-16,22 21 0,-22-22 0,0 1 15,1 0-15,-1-22 0,0 22 16,-21-22-16,1 1 0,-1 20 0,0-20 16,0-1-16,0 22 0,-21-21 15,0 20-15,0 1 0,0 21 0,0-22 16,0 22-16,0-21 0,0 21 16,0 0-16,-21 21 15,21 21 1,-21 21-16,21-21 0,0 22 15,-21-1-15,21 21 0,-21 1 16,21-1-16,-22-20 0,22 20 16,-21 1-16,0-1 0,21-20 15,-21 20-15,21-21 0,-21 1 0,0-1 16,21-21-16,0 22 0,0-22 16,0 0-16,0 0 0,0 0 0,0 0 15,21-21-15,0 0 0,0 0 16,0 0-16,0 0 0,1 0 15,-1-21-15,0 0 0,0 0 0,0 0 16,0 0-16,22-22 0,-22 22 16,0-21-16,0 21 0</inkml:trace>
  <inkml:trace contextRef="#ctx0" brushRef="#br0" timeOffset="1707.67">5207 974 0,'0'0'0,"-21"21"0,0 0 16,21 0 0,21-21-16,0 0 0,0 21 15,0-21-15,22 0 0,-22 0 16,21 0-16,0 0 0,1 0 0,-1-21 16,0 21-16,22 0 0,-22-21 15,1 21-15,-22 0 0,21 0 16,-21 0-16,0 0 0,1 0 15,-1 0-15</inkml:trace>
  <inkml:trace contextRef="#ctx0" brushRef="#br0" timeOffset="2240.35">2476 2074 0,'0'0'0,"-42"0"0,-64-21 31,85 21-31,-21 0 0,21 0 0,-1 0 16,1 0-16,0 0 15,42 0 17,22 21-32,-1-21 0,21 0 15,1 22-15,21-22 0,20 21 0,1-21 16,0 0-16,21 0 0,0 0 15,0 0-15,42 0 0,-20 0 0,20 0 16,0 0-16,22 0 0,-22 0 16,22 0-16,-1 0 0,1 0 0,-22 0 15,0 0-15,1 0 0,-22 0 16,0 0-16,-21 0 0,-21 0 0,0 0 16,-22 0-16,-20 0 0,-22 0 15,0 0-15,-20 0 0,-1 0 16,-42 0 15,-1 0-31,1 0 0,0 21 16,0-21-16,0 21 0</inkml:trace>
  <inkml:trace contextRef="#ctx0" brushRef="#br0" timeOffset="2908.08">1418 3535 0,'0'0'16,"21"-21"-16,-21-43 15,0 43-15,-21 0 0,0 0 0,0 0 16,0-1-16,-1 22 0,1-21 16,0 21-16,0 0 0,0 0 15,0 0-15,-1 21 0,1 1 0,0-1 16,21 0-16,-21 21 0,0-21 15,21 1-15,-21 20 0,21-21 16,0 0-16,0 22 0,0-22 16,0 0-16,0 0 15,0 0-15,21-21 0,0 0 0,0 0 16,21 0-16,-20 0 0,-1 0 16,0 0-16</inkml:trace>
  <inkml:trace contextRef="#ctx0" brushRef="#br0" timeOffset="3167.3">1693 3366 0,'0'0'0,"0"21"31,-21 0-15,0 0-16,0 0 0,21 0 15,-21 1-15,-1-1 0,1 0 0,21 0 16,0 0-16,0 0 0,0 1 16,0-1-16,0 0 0,0 0 15,21-21-15,1 0 16,-1 0-16,21 0 0,-21 0 0,0 0 16,22 0-16,-22 0 0</inkml:trace>
  <inkml:trace contextRef="#ctx0" brushRef="#br0" timeOffset="3576.22">2540 3239 0,'0'0'0,"0"-22"0,0 1 0,0 0 15,0 0-15,0 0 0,0 0 16,0-1-16,-21 22 0,0 0 16,21 22-1,0 20-15,-22-21 16,22 21-16,-21 1 0,0 20 0,21-20 15,-21 20-15,0 1 0,-22-22 16,22 21-16,0 1 0,-21-22 0,21 22 16,-22-22-16,22 0 0,0 1 15,-21-1-15,20 0 0,22-20 16,0-1-16,0 0 0,0 0 16,0-42-1,0 0-15,22 0 0,-1-1 16,-21-20-16,21 21 0,0-21 0,0-1 15</inkml:trace>
  <inkml:trace contextRef="#ctx0" brushRef="#br0" timeOffset="3803.79">2498 3217 0,'0'0'0,"21"-21"0,42-21 32,-42 42-32,-21 42 0,22-21 15,-22 22-15,0-1 0,0 0 16,0 22-16,0-22 0,0 1 15,0 20-15,0-21 0,0 1 16,0-1-16,0 0 0,0 1 0,0-1 16,0 0-16,0 1 0,0-22 15,0 21-15,21-21 0,-21 22 0,0-22 16,0 0-16,0-42 31</inkml:trace>
  <inkml:trace contextRef="#ctx0" brushRef="#br0" timeOffset="5003.25">2074 3831 0,'0'0'0,"-21"0"0,42 0 32,0 0-17,1 0-15,20 0 0,0-21 16,1 21-16,20-21 0,1 0 0,-1 21 15,1-21-15,20-1 0,-20 1 16,-1 21-16,-20-21 0,20 0 0,-21 21 16,1 0-16,-22-21 0,0 21 15,0 0-15,0 0 0,1 0 16,-22 21 0,0 0-16,0 0 15,0 0-15,0 1 0,0-1 16,-22 0-16,22 0 0,-21 0 15,21 0-15,-21 1 0,21-1 0,0 0 16,0 0-16,-21-21 0,21 21 16,0 0-16,21-42 31,-21 0-31,21 0 16,0 0-16,-21 0 0,0-1 15,22 1-15,-1 0 0,0-21 16,-21 21-16,21-22 0,0 22 0,0 0 15,-21 0-15,22 0 0,-1-1 16,0 22-16,0 0 16,0 22-16,-21-1 0,0 0 15,0 0-15,0 0 0,0 22 16,0-22-16,0 0 0,0 0 16,21 0-16,-21 0 0,0 1 0,22-1 15,-22 0-15,21 0 16,-21 0-16,21-21 0,0 0 15,0 0-15,0 0 0,1 0 16,-1 0-16,21 0 0,-21 0 0,22-21 16,-1 0-16,0 0 0,-21 0 0,22-1 15,-1 1-15,0 0 0,-20-21 16,20 21-16,-21-1 0,0-20 0,0 21 16,-21 0-16,0 0 0,0 42 31,0 0-31,-21-21 15,0 21-15,21 21 0,-21-20 16,21-1-16,-21 0 0,21 0 0,0 0 16,0 0-16,0 1 0,0-1 15,0 0-15,0 0 0,0 0 16,21-21-16,0 0 16,0 0-16,0 0 0,22 0 0,-22 0 15,0 0-15,21-21 0,-20 21 0,-1-21 16,0 0-16,21 0 0,-21-1 15,1-20-15,-1 21 0,0 0 0,0-22 16,-21 22-16,21 0 0,-21 0 16,0 0-16,0 0 0,0 42 31,0 0-15,0 21-16,0-21 0,0 1 15,0 20-15,-21 0 0,21 1 16,-21-1-16,0 21 0,21-20 15,0 20-15,-21 22 0,-1-22 0,22 1 16,-21 21-16,21-1 0,0 1 16,0 0-16,-21 20 0,21-20 0,0 21 15,0 0-15,0-22 0,0 22 0,0-21 16,0 21-16,0-22 0,0 1 16,0 0-16,0-1 0,0-20 0,0-1 15,0 1-15,0-1 0,0-20 0,0-1 16,-21 0-16,0-20 0,21-1 15,-21 0-15,-1 0 0,1-21 16,0 0-16,0 0 0,0 0 0,0 0 16,-22-21-16,22 0 0,-21 0 0,-1-22 15,1 1-15,0 0 0,-1-22 16,1 1-16,0-1 0,21-21 0,-22 1 16,22-1-16,21-21 0,0 22 15,0-22-15,0 0 0,0 0 0,0 0 16,21 22-16,22-1 0,-22 21 0,21 1 15,0-1-15,1 1 0,-1 21 16,22-22-16,-22 22 0,21-1 0,-20 1 16,-1-21-16,22 20 0,-22 1 0,0 0 15</inkml:trace>
  <inkml:trace contextRef="#ctx0" brushRef="#br0" timeOffset="5327.29">4762 3302 0,'0'0'16,"0"-42"-16,-21 21 0,21-64 16,0 64-1,0 42 1,0 0-16,0 21 15,0-20-15,0 20 0,0 21 0,0-20 16,-21-1-16,0 22 0,21-22 0,-21 21 16,0-20-16,-1-1 0,1 0 15,21 1-15,-21-22 0,0 21 0,0 1 16,0-22-16,21 0 0,0 21 16,0-21-16,-22-21 0,22 22 0,0-44 31,0 1-31,-21 0 15</inkml:trace>
  <inkml:trace contextRef="#ctx0" brushRef="#br0" timeOffset="5976.23">4297 3620 0,'0'0'16,"21"0"15,0 21-31,0-21 15,0 0-15,22 0 0,-1 0 16,0 0-16,22-21 0,-22 21 0,22-22 16,-1 1-16,1 0 0,-22 0 0,22 0 15,-1 0-15,-21-22 0,1 22 16,-1-21-16,0 21 16,1-22-16,-22 22 0,0-21 0,0 21 15,-21-1-15,0 1 0,0 0 0,0 0 16,-21 21-1,0 0 1,0 42-16,0-21 0,-1 22 0,1-1 16,21 0-16,-21 1 0,0-1 15,21 0-15,0 1 0,-21-1 0,21 0 16,-21 1-16,21-1 0,-22-21 16,22 22-16,-21-22 0,21 0 0,0 21 15,0-21-15,0 1 16,-21-1-16,21 0 15,0-42 17,0 0-32,0-1 15,21 1-15,-21-21 0,21 21 0,1-22 16,-1 22-16,0-21 0,0 0 16,21-1-16,-20 1 0,20 21 0,-21 0 15,21-22-15,1 43 0,-22-21 16,21 21-16,1 0 0,-22 21 0,21-21 15,-21 21-15,0 22 0,1-22 16,-22 0-16,0 21 0,0-20 16,0 20-16,0-21 0,0 0 0,0 22 15,0-22-15,0 0 0,0 0 0,0 0 16,-22 0-16,1 1 16,0-1-16,21-42 46,21 21-46,0-22 0,-21 1 16,22 0-16,-1 0 0</inkml:trace>
  <inkml:trace contextRef="#ctx0" brushRef="#br0" timeOffset="6167.79">5800 3493 0,'0'0'0,"0"42"31,0-21-31,0 0 0,0 22 15,0-22-15,-22 0 0,22 0 0,0 0 16,-21-21-16,21 21 0,0 1 16,0-1-16,-21-21 15,21 21-15,0-42 32,0 0-17</inkml:trace>
  <inkml:trace contextRef="#ctx0" brushRef="#br0" timeOffset="6332.03">5821 3196 0,'0'0'15,"0"-21"-15,0 0 0,-21 21 16,-1 0 0,1 21-16,21 0 15,0 0-15,0 1 0,0-1 16,0 0-1,21-21-15,1 21 0</inkml:trace>
  <inkml:trace contextRef="#ctx0" brushRef="#br0" timeOffset="6779.78">6286 3577 0,'0'0'0,"0"21"0,-84 85 31,84-85-31,-21 1 0,-1-1 0,22 0 16,-21 0-16,0 0 0,21 0 15,0 1 1,0-44 15,0 1-15,0 0-16,0 0 0,0 0 15,0-22-15,21 22 0,-21 0 0,21-21 16,1-1-16,-1 22 0,21-21 16,-21 0-16,22-1 0,-22 22 0,21 0 15,-21 0-15,22 0 0,-1 21 16,-21 0-16,21 0 0,-20 0 0,20 21 16,-21 0-16,0 0 0,0 0 15,1 0-15,-1 1 0,-21 20 0,0-21 16,0 21-16,0-20 0,0 20 15,0-21-15,0 21 0,-21-20 16,-1-1-16,22 0 0,-21 0 0,0 0 16,0 0-16,21 1 0,0-1 0,0 0 15,21-21 1,0 0 0</inkml:trace>
  <inkml:trace contextRef="#ctx0" brushRef="#br0" timeOffset="7559.65">7345 3620 0,'0'0'0,"21"-22"16,0-20-16,0 21 0,-21 0 15,0 0-15,0-1 0,0 1 16,0 0-16,-21 21 16,0 0-16,0 0 15,0 0-15,-1 0 0,1 21 0,0 0 16,-21 1-16,21-1 0,-1 0 15,1 21-15,-21-21 0,21 22 0,0-22 16,-1 21-16,1-21 0,0 1 16,21-1-16,0 21 0,0-21 15,0 0-15,0 1 0,0-1 16,21-21-16,0 0 0,1 0 16,20 0-16,-21 0 0,0 0 0,0 0 15,22-21-15,-22-1 0,0 1 0,0 0 16,0 0-16,1 0 0,-1 0 15,0-22-15,0 22 0,-21 0 0,0 0 16,21 0-16,-21-1 0,21 1 16,-21 0-16,0 42 31,0 0-31,-21 1 0,0-1 16,0 21-16,21-21 0,-21 22 0,0-1 15,21 0-15,-22 1 0,1 20 0,0 1 16,0-1-16,0 1 15,21 20-15,-21-20 0,21 20 0,-22-20 16,22 21-16,0-1 0,0 1 0,0 21 16,0-22-16,0 1 0,0 0 15,0-1-15,0 1 0,0 0 0,0-1 16,0 1-16,0 0 0,22-22 0,-1 1 16,-21-1-16,0 1 0,21-1 0,-21 1 15,21-22-15,-21 0 0,0 1 16,0-1-16,0-21 0,0 0 0,0 1 15,0-1-15,0 0 0,-21-21 16,0 0-16,0 0 0,-1 0 16,-20 0-16,21 0 0,-21-21 15,-1 0-15,1-22 0,0 22 0,-22-21 16,22-1-16,-22-20 0,1-1 0,-1 1 16,1-1-16,20-20 0,-20-1 15,21 0-15,-1 1 0,1-22 0,21 21 16,0-21-16,21 22 0,0-1 0,0 0 15,21 1-15,21 20 0,0-20 16,1 20-16,-1 1 0,0-1 0,22 22 16,-1-22-16,-20 22 0,20-22 0,1 22 15,-22 21-15,22-21 0,-22-1 16,0 22-16,-21 0 0,22 0 0,-22 0 16,0-1-16,0 1 0,0 21 15,-21-21-15,22 0 0,-1 0 16</inkml:trace>
  <inkml:trace contextRef="#ctx0" brushRef="#br0" timeOffset="8396.04">9250 3090 0,'0'0'0,"-21"-21"16,21 0-16,0 0 15,-22 21 1,1 0 0,21 21-16,-21 0 0,21 0 15,0 22-15,-21-1 0,0-21 0,0 43 16,21-22-16,-22 0 0,1 1 0,0-1 16,21-21-16,-21 22 0,0-1 15,21-21-15,0 0 0,0 0 0,0 1 16,-21-22-16,21 21 0,0 0 15,21-42 1,0 0 0,0-1-16,0 1 0,0 0 15,1 0-15,-1-21 0,21-1 16,-21 22-16,0-21 0,1-1 16,-1 1-16,0 0 0,0 21 0,0-22 15,-21 22-15,21 0 0,1 21 31,-22 21-31,0 0 0,0 22 16,0-22-16,0 0 0,0 21 0,0-21 16,0 22-16,0-1 0,0-21 15,0 22-15,0-22 0,0 21 0,0-21 16,21 0-16,0 1 0,0-1 16,0 0-16,0 0 0,22-21 0,-22 0 15,21 0-15,1 0 0,-1 0 16,0 0-16,1 0 0,20-21 15,-21 0-15,1 0 0,-1-1 0,0-20 16,-20 21-16,20-21 0,-21-1 0,21 1 16,-42 0-16,22-1 0,-22 1 15,0 0-15,0-1 0,0 1 0,-22 0 16,1 20-16,0 1 0,0 0 16,-21 0-16,-1 21 0,1 0 0,0 0 15,-1 0-15,1 0 0,0 0 16,-1 0-16,22 21 0,-21 0 0,21 0 15,-1 1-15,1 20 0,21-21 16,-21 0-16,21 22 0,0-22 0,0 0 16,0 0-16,42 0 0,-20 0 15,-1-21-15,21 0 0,0 0 0,1 0 16,20 0-16,-20 0 0</inkml:trace>
  <inkml:trace contextRef="#ctx0" brushRef="#br0" timeOffset="9112.12">10647 2731 0,'0'0'0,"0"-43"0,-64-41 15,64 62 1,-21 22-16,21-21 0,-21 21 16,0 0-16,21 21 0,-21 1 0,21-1 15,-22 21-15,1 0 0,21 1 16,-21-1-16,0 0 0,21 22 0,-21-1 15,0-20-15,-1 20 0,22 1 16,0-1-16,-21-20 0,21 20 0,-21-21 16,21 1-16,0-1 0,0 0 0,0 1 15,0-22-15,0 0 0,0 0 16,0 0-16,0 1 16,0-44 15,0 1-31,0 0 0,21 0 0,-21 0 15,0-22-15,21 22 0,-21-21 0,0 0 16,22-1-16,-1 1 0,0 0 16,-21 20-16,21-20 0,0 21 0,0 0 15,1 0-15,-1-1 0,0 22 16,0 0-16,0 0 0,0 0 0,1 0 16,-1 22-16,0-1 0,-21 0 0,0 0 15,21 21-15,-21-20 0,0 20 16,0-21-16,0 21 0,0-20 0,0-1 15,0 21-15,0-21 0,0 0 16,0 1-16,0-1 16,21-21-1,0 0-15,1 0 16,-1 0-16,0-21 0,0-1 16,0 1-16,0 0 0,1 0 0,-1 0 15,0-22-15,0 22 0,0-21 16,0 0-16,-21 20 0,0 1 0,22 0 15,-22 0-15,0 0 0,0 42 32,0 0-32,0 0 0,0 0 0,-22 1 15,22 20-15,-21-21 0,21 0 16,0 22-16,0-22 0,-21 0 0,21 0 16,0 0-16,-21 0 0,21 1 15,0-1 1,0-42 15,0-1-31,21 1 16,-21 0-16</inkml:trace>
  <inkml:trace contextRef="#ctx0" brushRef="#br0" timeOffset="9276.08">11091 2985 0,'0'0'0,"-21"0"31,0 0-31,21 21 32,0 0-17,21-21 1,0 0-16,0 0 0</inkml:trace>
  <inkml:trace contextRef="#ctx0" brushRef="#br0" timeOffset="9980.08">11536 2985 0,'0'21'31,"-21"0"-31,-1-21 0,1 21 0,0 21 16,21-20-16,-21 20 0,0 0 0,0-21 15,-1 22-15,1-1 0,21 0 16,-21-20-16,21 20 0,-21-21 0,21 0 15,0 22-15,0-22 0,0 0 16,0 0-16,21 0 0,0-21 16,0 0-16,1 0 0,20 0 0,-21 0 15,21 0-15,-20-21 16,20 21-16,0-21 0,1 0 0,-22-22 0,21 22 16,0-21-16,1 0 0,-1-1 15,0-20-15,1 20 0,-22 1 16,21-21-16,-21-1 0,-21 1 0,0-1 15,0 1-15,0-1 0,0 1 16,0 20-16,0 1 0,0 0 0,0 20 16,0 1-16,0 0 0,-21 21 0,0 0 15,21 21-15,0 0 16,-21 22-16,21-1 0,-21 0 0,21 1 16,0-1-16,-21 22 0,21-22 15,0 0-15,0 22 0,0-22 16,-22 22-16,22-22 0,-21 0 0,21 1 15,0-1-15,0 0 0,0 1 16,-21-1-16,21-21 0,0 0 0,-21 0 16,21 1-16,0-1 0,0-42 31,0-1-31,0 1 16,0 0-16,0-21 0,21 21 0,0-22 15,22 1-15,-22-22 0,21 22 16,0 0-16,1 21 0,-1-22 0,0 22 15,1 0-15,-1 0 0,0 21 16,1 0-16,-22 0 0,0 0 16,21 21-16,-20 0 0,-22 0 0,21 0 15,-21 22-15,0-1 0,0 0 16,0 1-16,0-1 0,0 0 0,0-20 16,-21 20-16,-1 0 0,22-21 0,-21 22 15,0-22-15,21 0 0,-21 0 16,21 0-16,0 1 0,0-44 31,0 1-31</inkml:trace>
  <inkml:trace contextRef="#ctx0" brushRef="#br0" timeOffset="10416.25">13716 2921 0,'0'0'0,"0"-21"0,0-21 16,0 20-16,0 1 16,0 0-16,0 0 15,0 42 1,0 0 0,-21 0-16,21 1 0,0-1 15,0 21-15,-21-21 0,21 22 0,0-22 16,0 21-16,-22 0 0,1-20 0,0 20 15,21-21-15,0 21 16,-21-20-16,0-1 0,21 0 0,-21 0 16,21 0-16,0 0 0,0 1 15,21-22 1,0-22 0,0 22-16,0-21 0,0 0 0</inkml:trace>
  <inkml:trace contextRef="#ctx0" brushRef="#br0" timeOffset="10803.21">14287 2879 0,'0'0'0,"43"-21"0,-22-1 15,-42 22 17,-22 0-32,22 0 0,0 0 15,0 0-15,-21 0 0,20 22 0,-20-22 16,21 21-16,0 0 0,0-21 15,-1 21-15,1 0 0,21 0 16,0 1-16,0-1 0,0 0 16,21-21-16,1 21 15,-1-21-15,21 21 0,-21 0 0,22-21 16,-1 22-16,-21-1 0,21-21 16,1 21-16,-22 0 0,0 0 15,0 0-15,0 1 0,-21-1 0,0 0 16,0 0-16,0 0 0,-21 0 15,0-21-15,0 22 0,-21-22 0,20 0 16,-20 21-16,0-21 0,-1 0 0,1 0 16,21 0-16,-21 0 0,20 0 15,1 0-15,0-21 0,0 21 0,0-22 16,21 1-16,0 0 0,0 0 16,0 0-16,0 0 0,0-1 0,0-20 15,0 21-15,21-21 0</inkml:trace>
  <inkml:trace contextRef="#ctx0" brushRef="#br0" timeOffset="11015.81">13949 2413 0,'0'0'0,"-21"0"15,-43 0 1,43 0-1,0 0 1,42 0 15,0 0-31,0 0 0,0 0 16</inkml:trace>
  <inkml:trace contextRef="#ctx0" brushRef="#br0" timeOffset="13408.23">15960 3239 0,'0'0'0,"0"21"0,-43 21 15,43-63 48,21 0-48,1 0-15,-1-1 0,0 1 0,21-21 16,-21 0-16,22 20 0,-1-20 16,0 0-16,1-22 0,-1 22 0,-21 0 15,22-1-15,-22 1 16,0 0-16,0-1 0,-21 22 0,0 0 16,0 0-16,-21 21 15,0 0-15,0 0 0,-22 21 0,1-21 16,21 21-16,-22 0 0,22 0 0,-21 1 15,21-1-15,21 0 0,0 0 16,-21 0-16,21 0 0,0 1 0,0-1 16,21 0-16,-21 0 15,21-21-15,0 21 0,0-21 0,0 0 16,1 21-16,-1-21 0,0 0 16,-21 22-16,21-22 31,-21-22 469,0 1-485,0 0 1,0 0-16,0 0 16,0 0-16,21-1 0,-21 1 15,0 0-15,0 0 0,21 0 16,-21 0-16,0-1 0,22 1 0,-22 0 16,0 0-16,0 0 15,0 42 1,0 0-1,0 0-15,-22 22 0,1-22 0,0 21 16,21 0-16,-21-20 0,0 20 16,0 0-16,21 1 0,-22-22 15,1 21-15,0 0 0,21-20 0,0 20 16,-21-21-16,21 0 0,-21 22 16,21-22-16,0 0 0,0 0 15,21-21 16,0 0-31,0 0 0,0-21 0,1 0 16,-1 0-16,21-1 0,-21 1 16,0 0-16,22 0 0,-22-21 0,0 20 15,21 1-15,-20 0 0,-1 0 0,0 0 16,0 0-16,0-1 16,0 22-1,1 0 1,-22 22-16,0-1 0,0 0 0,0 0 15,0 0-15,0 0 0,0 1 16,0-1-16,0 0 0,0 0 16,0 0-16,0 0 0,0 1 0,21-22 15,-21 21-15,21-21 0,0 0 16,0 21-16,0-21 16,1 0-16,-1 0 0,0-21 0,0 21 15,0-21-15,0-1 0,1 1 16,-1 0-16,0 0 0,0-21 15,0 20-15,0-20 0,1 21 16,-1-21-16,0-1 0,0 1 0,-21 21 16,0-22-16,0 1 0,21 21 0,-21 0 15,0 0-15,21-1 0,-21 44 32,0-1-17,0 0-15,0 21 0,0-21 0,-21 22 16,21-22-16,-21 21 0,21-21 0,-21 22 15,21-22-15,0 21 16,0-21-16,0 1 0,-21 20 0,21-21 16,0 0-16,0 0 0,0 1 15,0-1-15,0 0 0,21-21 16,0 0-16,0 0 16,0 0-16,22 0 0,-22-21 15,0 0-15,21-1 0,-20 1 0,20 0 16,0 0-16,1-21 0,-22-1 15,21 22-15,0-21 0,-20-1 0,-1 22 16,0-21-16,0 21 0,-21-22 16,0 22-16,0 0 0,0 0 15,-21 21-15,0 0 16,0 0-16,-22 0 0,22 21 16,0 0-16,0 0 0,0-21 0,-1 22 15,22-1-15,0 0 0,0 0 16,0 0-16,0 0 0,0 1 0,22-22 15,-1 21-15,0 0 0,-21 0 0,21 0 16,0 0-16,0 1 0,-21-1 16,0 0-16,0 21 0,0-21 15,0 1-15,0-1 0,0 0 16,0 0-16,0 0 16,22-21-1,-1 0-15,0 0 16,0 0-16,0 0 0,22-21 0,-22 0 15,21 21-15,-21-21 0,22-22 16,-1 22-16,-21 0 0,21-21 0,1 21 16,-22-22-16,0 22 0,21-21 15,-20 21-15,-1-1 0,0 1 0,-21 0 16,0 42 0,0 0-1,-21 1-15,21-1 0,-21 0 16,-1 0-16,1 0 0,21 0 15,-21 1-15,21-1 0,-21 0 16,21 0-16,0 0 0,-21-21 0,21 21 16,0 1-16,-21-22 0,21 21 15,0-42 17,0-1-32</inkml:trace>
  <inkml:trace contextRef="#ctx0" brushRef="#br0" timeOffset="13583.23">18097 2836 0,'0'0'0,"0"-21"0,0 0 0,0 0 16,-21 0-16,0 0 15,0 21 1,0 0-16,21 21 31,0 0-15,21-21-1,0 0-15,0 0 0</inkml:trace>
  <inkml:trace contextRef="#ctx0" brushRef="#br0" timeOffset="13872.24">18775 2519 0,'0'0'15,"0"-21"-15,21 0 0,-21-1 16,0 44-1,-21-1-15,0 21 16,-1-21-16,-20 22 0,21-1 0,0 21 16,-22-20-16,22-1 0,0 0 15,-21 1-15,21-1 0,-1 0 0,1-20 16,0 20-16,0-21 0,0 21 16,21-20-16,0-1 0,0 0 0,-21 0 15,21 0-15,0 0 0,0 1 16,21-22-1,0 0-15,0 0 0,0-22 0,22 1 16,-22 0-16,21 0 16,0 0-16,1-22 0,20 1 0,-20 0 15</inkml:trace>
  <inkml:trace contextRef="#ctx0" brushRef="#br0" timeOffset="14087.62">19029 2625 0,'21'-64'0,"-42"128"0,42-170 0,-21 64 15,0-1-15,0 1 0,0 21 0,0 0 16,0 42-1,-21 0-15,0 0 0,-1 21 16,1 1-16,0 20 0,0-20 0,0 20 16,-22-21-16,22 22 0,0-22 15,0 1-15,0-1 0,0 0 0,-1 1 16,1-1-16,0-21 0,21 21 16,0-20-16,0-1 0,0 0 15,0 0-15,0 0 0,0-42 31</inkml:trace>
  <inkml:trace contextRef="#ctx0" brushRef="#br0" timeOffset="14272.37">18351 2942 0,'0'0'0,"-21"0"0,-21 0 31,63 0-16,0 0 1,0 0-16,22 0 0,-1 0 0,0 0 16,1 0-16,20 0 0,-20 0 0,-1 0 15,0 0-15,1 0 0,-1 0 16,-21 0-16,21 0 0</inkml:trace>
  <inkml:trace contextRef="#ctx0" brushRef="#br0" timeOffset="14639.95">18986 3006 0,'0'0'0,"0"21"0,0 0 15,22-21 1,-1 0 0,0 0-16,0 0 0,0 0 15,0 0-15,1-21 0,20 21 0,-21-21 16,0 0-16,0 21 0,1-22 15,-1 1-15,-21 0 0,21 0 0,-21 0 16,0 0-16,0-1 0,-42 22 16,20 0-1,1 0-15,0 22 0,0-1 16,-21 0-16,20 0 0,1 21 16,0-20-16,0 20 0,0-21 0,0 0 15,-1 22-15,22-22 0,-21 0 16,21 21-16,0-21 0,0 1 0,0-1 15,21 0-15,1-21 0,-1 0 16,0 0-16,21 0 0,-21 0 16,22 0-16,-1 0 0,0 0 0,-20 0 15,20-21-15,0 0 0,-21-1 16</inkml:trace>
  <inkml:trace contextRef="#ctx0" brushRef="#br0" timeOffset="15000.87">19537 2985 0,'0'0'0,"0"-22"0,0 1 0,0 0 0,0 0 15,21 0-15,-21 0 16,0-1-16,21 22 0,-21-21 0,21 21 16,0 0-16,1 0 15,-1 0-15,0 0 0,0 21 0,0 1 16,0-1-16,1 0 0,-1 21 16,-21-21-16,21 22 0,-21-1 0,21-21 15,-21 22-15,0-1 0,0 0 0,0-21 16,0 22-16,0-22 0,0 0 15,-21 0-15,0 0 0,21 1 16,-21-22 0,-1 0-16,1 0 15,21-22-15,0 1 0,0 0 16,0 0-16,0 0 0,0 0 0,0-1 16,21-20-16,1 21 0,-1-21 0,0-1 15,0 1-15,0 0 0,0-1 16,22 22-16,-22-21 0,0-1 0,21 22 15,-20 0-15,20 0 0,-21 0 16,0 21-16,0 0 0,1 0 0,20 0 16,-21 0-16</inkml:trace>
  <inkml:trace contextRef="#ctx0" brushRef="#br0" timeOffset="15415.85">20235 2879 0,'0'0'0,"-21"63"15,21-42-15,-21 1 16,21-1-16,0 0 0,-21 0 15,0 0-15,21 0 0,-22 1 0,22-1 16,-21 0-16,21 0 0,0 0 0,-21-21 16,21 21-16,0 1 0,-21-1 15,21 0-15,0-42 47,0 0-31,0-1-16,0-20 15,0 21-15,0-21 0,21 20 0,0-20 16,0 0-16,1-1 0,20 1 16,-21 0-16,21-1 0,-20 1 0,20 21 15,0-21-15,1 20 0,-22 22 16,21-21-16,-21 21 0,22 0 0,-22 0 16,21 21-16,-21 1 0,0-1 15,1 0-15,-1 21 0,0 1 0,-21-22 16,0 21-16,0 0 0,0 1 15,0-22-15,0 21 0,-21 1 0,0-22 16,-1 0-16,1 21 0,0-21 16,21 1-16,-21-1 0,0 0 15,0-21-15,21 21 0,-22-21 0,22-21 32,0 0-32</inkml:trace>
  <inkml:trace contextRef="#ctx0" brushRef="#br0" timeOffset="16851.23">22627 2625 0,'0'0'0,"0"-21"0,0-22 16,0 22-16,0-21 0,0 21 15,0-1-15,0-20 0,0 21 16,-21 0-16,0 0 0,0 21 0,-1-22 16,1 22-16,0 0 0,0 22 15,0-1-15,0 0 0,-1 21 16,1 22-16,0-22 0,0 22 0,0-1 15,0 1-15,-1-1 0,1 1 16,0-22-16,0 21 0,0-20 16,21-1-16,0 22 0,0-22 0,0 0 15,0-21-15,0 22 0,0-22 16,0 21-16,21-21 0,0-21 0,0 22 16,22-22-16,-22 0 0,21 0 15,0 0-15,1 0 0,-1-22 0,0 1 16,22 0-16,-22-21 0,22 21 15,-22-22-15,0 1 0,1 0 0,-1-1 16,0 1-16,-20-22 0,-1 22 0,0-21 16,-21-1-16,0 1 0,0-1 15,0 1-15,-21 20 0,0-20 16,-1 20-16,1 1 0,-21 21 16,0-21-16,-1 20 0,1 22 0,0 0 15,-22 0-15,22 0 0,-1 22 16,1-1-16,0 21 0,-1 0 0,22 22 15,-21-22-15,21 22 0,0-1 0,-1-20 16,1 20-16,21-21 0,0 22 16,0-22-16,0 1 0,0-22 0,0 21 15,21-21-15,1 22 0,-1-22 16,21 0-16,-21 0 0,22 0 0,20-21 16,-21 0-16,1 0 0,20 0 15,-20 0-15,20 0 0,1-21 16,-22 0-16,0 0 0,1 0 0,-1-1 15,0 1-15,1 0 0,-22-21 16,0 21-16,0-1 0,0-20 0,0 21 16,-21 0-16,22 0 0,-22-1 15,0 44 17,0-1-32,0 0 0,0 0 0,-22 0 15,22 0-15,-21 1 0,21-1 0,0 0 16,0 0-16,0 0 0,0 0 15,0 1-15,0-1 0,0 0 16,21-21 0,1 0-1,-1 0-15,0 0 0,0-21 16,0 21-16,0-21 0,1-1 16,-1 1-16,0 0 0,0 0 0,0 0 15,0 0-15,1-22 0,-1 22 16,-21 0-16,21 0 0,0 0 0,-21-1 15,0 44 1,0-1 0,0 0-16,0 0 0,0 21 0,0-20 15,0-1-15,0 0 16,0 0-16,0 21 0,0-20 0,0-1 0,0 0 16,0 0-16,0 0 15,21 0-15,0-21 0,1 0 16,-1 0-16,0 0 0,0 0 15,0 0-15,0 0 0,1 0 0,20-21 16,-21 0-16,0 0 0,0 0 0,1 0 16,-1-22-16,21 22 0,-21-21 15,0-1-15,22-20 0,-1 21 0,-21-22 16,22 1-16,-22-1 0,21 1 16,-21-1-16,0 1 0,1-1 0,-1 1 15,0 20-15,-21 1 16,21 0-16,-21 20 0,0 1 0,0 0 15,0 42 1,-21 0-16,0 1 0,0 20 16,-1 21-16,-20 1 0,21-1 0,0 1 15,0 21-15,-22-22 0,22 1 16,0-22-16,0 21 0,21-20 0,-21 20 16,21-42-16,-22 22 0,22-1 15,0-21-15,0 22 0,0-22 0,0 0 16,0 0-16,0 0 0,22-21 15,-1 0 1</inkml:trace>
  <inkml:trace contextRef="#ctx0" brushRef="#br0" timeOffset="17044.15">23728 2900 0,'0'0'15,"-21"0"-15,-1 0 0,44 0 32,20 0-32,-21 0 15,21 0-15,1 0 0,-1 0 16,22 0-16,-22 0 0,21 0 16,-20-21-16,20 21 0,-20-21 0,-1 21 15</inkml:trace>
  <inkml:trace contextRef="#ctx0" brushRef="#br0" timeOffset="17427.27">24744 2794 0,'-21'0'16,"-1"0"-16,1 0 16,0 0-16,0 0 0,0 0 15,-22 0-15,22 0 0,0 0 0,-21 21 16,21-21-16,-1 0 0,1 21 15,0-21-15,0 22 0,0-1 16,0-21-16,21 21 0,-22-21 0,22 21 16,0 0-16,0 0 15,22 1-15,-1-22 0,0 21 16,0-21-16,21 21 0,-20-21 0,-1 21 16,0-21-16,0 21 0,0-21 15,0 21-15,1-21 16,-22 22-16,-22-22 31,1 0-31,0 0 16,0 0-16,0 0 0,0 0 15,-1 0-15,1 0 0,0 0 16,21-22 0,21 1-1,0 0-15</inkml:trace>
  <inkml:trace contextRef="#ctx0" brushRef="#br0" timeOffset="17651.91">25019 2836 0,'0'0'0,"0"22"32,0-1-32,-21 0 15,0 0-15,-1 0 0,22 0 16,-21 1-16,0-1 0,0 0 15,0 0-15,0 0 0,-1 0 0,22 1 16,0-1-16,0 0 16</inkml:trace>
  <inkml:trace contextRef="#ctx0" brushRef="#br0" timeOffset="17803.81">24934 2900 0,'0'0'0,"0"-21"0,0-22 0,0 22 0,0-21 16,0 21-16,0 0 0,0-1 16,0 44 15,0-1-15,0 0-16,21 0 15,1 0-15</inkml:trace>
  <inkml:trace contextRef="#ctx0" brushRef="#br0" timeOffset="18363.23">25485 2963 0,'0'0'0,"63"0"16,-63-21 0,21 21-16,-21-21 0,21 0 15,-21 0-15,0 0 0,0-1 16,0 1-16,0 0 15,-21 21-15,0 0 16,0 0-16,-21 0 0,20 0 16,1 21-16,-21 0 0,21 1 0,-22-1 15,22 0-15,-21 0 0,21 0 16,0 0-16,-1 22 0,1-22 16,21 0-16,-21 0 0,21 0 0,0 1 15,0-1-15,0 0 0,0 0 16,21-21-16,0 21 0,1-21 0,-1 0 15,0 0-15,0 0 0,0 0 16,0 0-16,1 0 0,-1-21 0,0 0 16,21 21-16,-21-42 0,1 20 0,-1 1 15,0-21-15,21 21 0,-21-22 16,22 1-16,-22-21 0,21 20 0,-21-20 16,22-1-16,-1 22 0,-21-22 15,0 1-15,1-1 0,-1 22 16,0 0-16,-21-1 0,0 22 15,0 0-15,0 0 0,-21 21 16,0 0-16,-1 21 16,1 0-16,0 0 0,-21 22 0,21-1 15,-22 22-15,22-22 0,-21 21 16,21 1-16,-1-22 0,1 22 0,0-22 16,21 0-16,-21 1 0,21-1 0,0 0 15,0-20-15,0 20 0,0-21 16,0 0-16,0 0 0,21 1 0,0-1 15,0-21-15,22 21 16,-22-21-16,0 0 0,0 0 16,0 0-16,1 0 0</inkml:trace>
  <inkml:trace contextRef="#ctx0" brushRef="#br0" timeOffset="18675.9">25866 3069 0,'21'0'16,"-21"-21"-1,21 21-15,0-21 16,0 21-1,0-21-15,1 0 0,-1 21 16,0-22-16,0 22 0,0-21 0,22 21 16,-22-21-16,21 0 15,-21 0-15,0 0 0,1 21 0,-1-22 16,0 1-16,-21 0 0,-21 21 31,0 0-31,-22 0 0,1 21 16,0-21-16,20 21 0,-20 1 0,0-1 15,-1 0-15,22 0 0,0 0 16,0 0-16,0 1 0,21-1 0,-21 0 16,21 0-16,0 0 0,0 0 0,0 1 15,21-1-15,0-21 16,0 0-16,0 0 0,0 0 0,22 0 16,-22 0-16,0 0 0,21-21 15,-20 21-15</inkml:trace>
  <inkml:trace contextRef="#ctx0" brushRef="#br0" timeOffset="19135.54">27453 2392 0,'0'0'0,"0"-21"0,42-43 15,-20 43-15,-1 0 16,0 21-16,21-21 0,-21 0 16,1-1-16,-1 1 0,0 0 0,0 0 15,0 21-15,0-21 0,-21 42 31,0 0-15,-21 21-16,21 1 0,-21-1 0,0 0 16,0 22-16,0-22 0,-1 22 15,1-1-15,0-20 0,0 20 16,0-21-16,0 1 0,-1 20 0,1-42 16,21 22-16,-21-1 0,0-21 15,0 0-15,21 1 0,-21-1 0,21 0 16,0 0-16,21-21 31,0 0-31,0-21 0,21 0 16,-20 0-16,20-1 0,0 1 15,1-21-15,20 21 0,-21-43 0</inkml:trace>
  <inkml:trace contextRef="#ctx0" brushRef="#br0" timeOffset="19791.93">28321 2244 0,'0'0'0,"21"-43"0,21 1 0,-42 21 0,22 0 15,-22 42 1,0 0-16,-22 0 16,1 22-16,-21-1 0,21 21 15,0 1-15,-22-22 0,22 22 0,-21-1 16,-1 1-16,22-22 0,0 22 0,-21-22 16,21 0-16,-1 1 0,1-22 15,21 21-15,0-21 0,-21 0 0,21 1 16,0-1-16,21-21 31,0 0-31,1 0 0,-1-21 16,0 21-16,0-22 0,21-20 15,-20 21-15,-1 0 0,21-22 16,-21 22-16,0-21 0,1 21 0,-1 0 16,0-1-16,0 1 0,0 21 15,-21 21 1,0 1-16,0-1 0,0 0 15,0 0-15,0 0 0,0 0 16,0 1-16,0-1 0,0 0 0,0 0 16,21 0-16,1 0 15,-1 1-15,0-22 0,0 0 0,0 21 16,0-21-16,22 0 16,-22 0-16,0 0 0,21 0 0,-20 0 15,20 0-15,-21-21 0,21-1 0,1 1 16,-22 0-16,21 0 0,1-21 15,-22-1-15,21 22 0,-21-21 0,0-1 16,1 22-16,-1-21 0,-21 21 16,0 0-16,0-1 0,-21 22 15,-1 22-15,1-1 16,-21 0-16,21 0 0,0 21 0,-22-20 16,22-1-16,0 21 0,21-21 15,0 0-15,-21 1 0,21-1 16,0 0-16,0 0 0,0 0 0,21-21 15,0 21-15,0 1 0,0-22 16,22 0-16,-22 21 0,21-21 0,1 0 16,-1 0-16,0 0 0,1 0 15,-1 0-15,-21 0 0,21 0 0,1-21 16,-22 21-16,21-22 0,-21 1 16,1-21-16,-1 21 0,0 0 0</inkml:trace>
  <inkml:trace contextRef="#ctx0" brushRef="#br0" timeOffset="20049.56">27093 2561 0,'0'0'0,"-21"0"0,85 21 31,-22-21-31,0 22 0,1-22 0,20 0 0,-21 0 16,22 0-16,-1 0 0,1 0 15,-1 0-15,1 0 0,-1 0 16,1 0-16,-22 0 0,1 0 0,-1-22 16,-21 22-16,0 0 0</inkml:trace>
  <inkml:trace contextRef="#ctx0" brushRef="#br0" timeOffset="22084.23">8424 5271 0,'0'0'0,"21"0"0,1 0 0,-1 0 0,0 0 16,21 0-16,1-22 0,-22 22 15,21-21-15,0 0 0,-20 0 0,20 0 16,-21 0-16,21-22 0,-20 22 15,-1 0-15,-21-21 0,0 20 16,0 1-16,0-21 0,0 0 0,0 20 16,-21-20-16,-1 21 0,1-21 15,-21-1-15,0 22 0,-1 0 0,1 0 16,0 0-16,-1 21 0,1 0 0,21 0 16,-22 0-16,1 0 0,21 21 15,-21 0-15,-1 21 0,22 1 0,-21-1 16,21 0-16,-1 22 0,1-22 15,0 22-15,0-22 0,21 0 16,0 22-16,0-43 0,0 21 0,0 1 16,0-22-16,21 0 0,0 0 15,0-21-15,1 0 0,-1 0 0,0 0 16,0 0-16,0 0 0,22 0 0,-22 0 16,21-21-16,-21 0 0,22 21 15,-1-21-15,-21-1 0,21-20 0,1 21 16,-22 0-16,21-22 0,-21 22 0,22 0 15,-22-21-15,0-1 0,0 22 16,-21 0-16,0-21 0,21 21 0,-21-1 16,0 44-1,0-1 1,0 0-16,0 0 0,0 0 0,0 22 16,0-1-16,0-21 0,0 21 15,0-20-15,0 20 0,22-21 0,-1 0 16,0 0-16,0 1 0,0-22 0,0 21 15,1-21-15,20 0 0,-21 0 16,21 0-16,-20 0 0,20 0 0,-21-21 16,21 21-16,-20-22 0,-1 1 15,21 0-15,-21 0 0,0 0 0,1 0 16,-1-1-16,0-20 0,0 21 0,-21-21 16,0-1-16,21 22 0,-21-21 15,0-1-15,0 22 0,0 0 16,0 0-16,0 42 15,-21 0-15,21 22 16,-21-22-16,0 21 0,0-21 0,21 22 16,-22-1-16,1 0 0,0-21 15,21 22-15,-21-22 0,21 0 0,-21 0 16,21 0-16,0 1 0,0-1 16,0-42-1,21 21 1,0-22-16,0 1 0,0 0 0,-21 0 15,22 0-15,-1 0 16,0-1-16,0-20 0,0 0 0,-21 21 16,21-22-16,1 22 0,-22-21 15,21 21-15,0 21 0,-21-22 0,21 22 16,0 0-16,-21 22 0,0-1 16,0 0-16,21 21 0,-21-21 15,0 1-15,22 20 0,-22 0 0,0-21 16,0 22-16,0-22 0,21 0 0,0 21 15,0-20-15,0-1 0,0 0 16,22-21-16,-22 21 0,21-21 0,22 0 16,-22 0-16,22 0 0,-1 0 0,1 0 15,-22 0-15,21 0 16,1 0-16,-1-21 0,-20 21 0,-1-21 16,0 0-16,1-1 0,-22 1 0,21-21 15,-21 21-15,1 0 0,-1-22 16,-21 1-16,0 21 0,0-22 15,0 1-15,0 0 0,0 21 0,0-1 16,-21 1-16,-1 0 0,1 21 0,0 0 16,-21 0-16,-1 21 0,1 0 0,0 1 15,-1 20-15,1-21 0,0 21 16,-1 1-16,22-1 0,-21 0 0,21 1 16,0-22-16,-1 21 0,22-21 0,-21 22 15,21-22-15,0 0 16,0 0-16,0 0 0,21-21 0,1 22 15,-1-22-15,0 0 0,0 21 0,0-21 16,0 0-16,1 0 0,20 0 16,-21 0-16,0 0 0,0 0 0,22 0 15,-22 0-15,0-21 0,21 21 0,-20 0 16,-1 0-16,0 0 0,0 0 16,0 0-16,0 0 0,1 21 15,-22 0-15,0 21 0,0-21 16,0 22-16,0 20 0,0-20 15,-22 20-15,1 1 0,0-1 0,0 1 16,21-1-16,0 1 0,-21 20 16,21-20-16,-21 20 0,21-20 15,0 21-15,-22-1 0,22-20 0,0 20 16,0 1-16,0-21 0,0-1 0,0 22 16,0-22-16,0 1 0,0 20 0,-21-20 15,0-1-15,0-20 0,0 20 0,-22-20 16,1-1-16,0 0 0,-1 1 15,-20-1-15,-1-21 0,1 0 0,-1 0 16,1 1-16,-1-22 0,1 0 0,-1 0 16,-20 0-16,20-22 0,1-20 0,-1 21 15,1-21-15,-22-22 16,43 22-16,-22-22 0,22 1 0,0-1 16,-1-20-16,22 20 0,21 1 0,0-22 15,0 0-15,21 1 0,22-1 0,-22 0 16,21 1-16,22-1 0,-22 21 15,21-20-15,1 20 0</inkml:trace>
  <inkml:trace contextRef="#ctx0" brushRef="#br0" timeOffset="22604.7">10774 5207 0,'0'0'0,"-21"0"16,-1 0-1,22 21 1,-21 0-16,21 1 0,0-1 0,0 0 16,-21 0-16,21 0 0,0 0 0,0 1 15,0-1-15,0 0 0,0 0 16,0 0-16,0 0 0,21-21 15,0 0-15,1 0 16,-1 0-16,0 0 16,0-21-16,0 21 0,22-21 0,-22 0 15,0 0-15,21 21 0,-21-43 0,1 22 16,20 0-16,-21 0 0,0-21 16,0-1-16,1 1 0,-1 21 0,0-22 15,0 1-15,0 21 0,-21-21 16,0 20-16,21 22 0,-21-21 0,0 42 31,0 1-31,0-1 0,-21 21 16,21-21-16,-21 22 0,0-1 0,0 0 15,21-21-15,0 22 0,-21-22 0,21 21 16,0-21-16,0 1 0,0-1 16,0 0-16,0 0 0,0 0 15,21-21-15,0 0 0,0 0 0,0 0 16,0 0-16,1 0 0,20 0 15,-21-21-15,21 21 0,1-21 0,-22 0 16,21 0-16,1-22 0,-1 22 0</inkml:trace>
  <inkml:trace contextRef="#ctx0" brushRef="#br0" timeOffset="22840.17">11980 4530 0,'0'0'0,"0"-43"0,0 22 0,0 0 0,0 0 16,0 0-16,-21 21 15,0 0-15,0 42 16,0-21-16,-1 22 0,22-22 16,-21 42-16,0-20 0,0 20 15,-21 1-15,20-1 0,1 1 0,0-1 16,0 1-16,0-22 0,0 21 16,-1-20-16,22-1 0,0 0 0,0-20 15,0 20-15,0-21 0,0 0 0,0 0 16,22-21-16,-1 0 0,0 0 15,0 0-15,21 0 0,-20 0 0</inkml:trace>
  <inkml:trace contextRef="#ctx0" brushRef="#br0" timeOffset="23335.22">12488 4995 0,'0'0'15,"21"-21"-15,1 0 0,-22 0 0,0 0 0,0 0 16,0-1-16,0 1 0,-22 21 15,-20-21-15,21 21 0,0 0 16,0 0-16,-22 0 0,22 21 0,-21 0 16,21 1-16,-22-1 0,22 0 15,-21 21-15,21 1 0,-22-22 0,22 21 16,0 0-16,0-20 0,0 20 16,21 0-16,0-21 0,-22 22 15,22-22-15,0 0 0,0 0 0,0 0 16,0 1-16,22-22 0,-22 21 0,42-21 15,-21 0-15,0 0 0,0 0 16,22 0-16,-22 0 0,21-21 0,-21-1 16,22 22-16,-22-21 0,21 0 0,-21-21 15,1 21-15,-1-1 0,0-20 16,0 0-16,0-1 0,0 1 0,-21 0 16,0 21-16,22-22 0,-22 22 15,0 0-15,0 0 0,0 42 16,0 0-1,0 0-15,-43 106 16,43-84-16,-21-22 16,21 21-16,0-21 0,0 0 0,0 1 15,0 20-15,0-21 0,0 0 16,0 0-16,0 1 0,21-22 16,0 0-16,1 0 0,-1 21 0,21-21 15,-21 0-15,0 0 0,22 0 16,-22-21-16,21-1 0,-21 22 0,1-21 15,-1 0-15,0 0 0</inkml:trace>
  <inkml:trace contextRef="#ctx0" brushRef="#br0" timeOffset="23675.74">12869 5207 0,'0'0'0,"0"-21"16,21-21-16,1-1 0,-22 1 0,21 0 15,0 20-15,0-20 0,-21 0 16,21 21-16,0-1 0,1 1 0,-22 0 16,21 21-16,0 0 0,0 0 0,0 0 15,0 0-15,1 21 16,-22 22-16,21-22 0,-21 21 0,21-21 15,-21 22-15,0-1 0,0 0 16,0 1-16,0-22 0,0 21 0,0 0 16,0-20-16,0-1 0,0 21 0,0-21 15,0 0-15,-21 1 16,21-1-16,-21-21 0,-1 0 16,1 0-1,0-21 1,21-1-16,0 1 0,0 0 0,0 0 15,0 0-15,21-22 0,0 1 0,1 0 16,-1-1-16,21 1 0,-21 0 16,22-1-16,-22 1 0,0 0 0,0-1 15,21 22-15,-20 0 0,-1 0 16,0 0-16,0 0 0,0-1 0,0 22 16,-21-21-16,22 21 0,-22-21 15</inkml:trace>
  <inkml:trace contextRef="#ctx0" brushRef="#br0" timeOffset="24411.44">14838 4445 0,'0'0'0,"0"-21"0,42-85 15,-42 64-15,21 21 16,0-22-16,1 22 0,-22 0 0,0-21 15,21 20-15,-21 1 16,21 21-16,-21 43 16,0-22-1,0 21-15,0 22 0,0-22 16,0 21-16,0-20 0,-21 20 0,21 1 16,-21-22-16,-1 22 0,22-1 15,-21 1-15,21-1 0,-21-21 0,0 22 16,21-22-16,-21 1 0,21-1 0,-21 0 15,21-21-15,-22 1 0,22-1 16,0 0-16,0 0 0,0-42 31,0 0-31,0 0 16,0-1-16,0-20 0,0 0 0,22 21 16,-1-22-16,0-20 15,0 20-15,0 1 0,22 21 0,-1-21 16,-21-1-16,43 22 0,-22 0 0,0 0 15,22 0-15,-22 21 0,22 0 16,-22 0-16,21 0 0,-20 0 0,-1 21 16,0 0-16,-20 0 0,-1 21 15,0-20-15,-21 20 0,0 0 0,0 1 16,0-22-16,0 21 0,-21 0 0,-22-20 16,22-1-16,0 0 0,-21 21 15,-1-42-15,1 21 0,0 1 0,-1-22 16,22 21-16,-21-21 0,0 0 15,-1 0-15,22 0 0,-21 0 0,21 0 16,-1 0-16,1 0 0,21-21 16,0-1-1,0 1-15,0 0 0,21 0 16,22 0-16,-22 0 0,0-1 0,21 1 16,1 21-16</inkml:trace>
  <inkml:trace contextRef="#ctx0" brushRef="#br0" timeOffset="24779.84">15748 4678 0,'0'0'0,"21"-21"0,21-22 31,-42 22-31,22 21 0,-1 0 16,0 0-16,0 0 15,0 0-15,0 0 0,1 21 16,-1 22-16,0-22 0,0 0 15,0 21-15,-21-20 0,0 20 16,0 0-16,0-21 0,0 22 0,0-1 16,0-21-16,0 0 0,0 22 0,0-22 15,0 0-15,0 0 16,-21-21 0,0 0-16,21-21 15,0 0-15,0 0 16,0 0-16,0-1 0,0 1 15,0-21-15,0 21 0,0-22 16,0 1-16,21 0 0,0-1 0,0 22 16,1-21-16,20 21 0,-21-22 0,21 22 15,-20 0-15,20 21 0,0-21 16,1 21-16,-1 0 0,0 0 0,-21 0 16</inkml:trace>
  <inkml:trace contextRef="#ctx0" brushRef="#br0" timeOffset="25323.22">16933 4720 0,'0'0'0,"21"-21"32,-21 0-32,0 0 0,0 0 0,0-1 15,0 1-15,0 0 0,0 0 16,0 0-16,0 0 0,-21-1 0,0 22 15,0 0-15,0 0 0,0 0 16,-1 0-16,-20 0 0,21 0 0,-21 22 16,20-1-16,-20 21 0,0-21 15,-1 22-15,22-22 0,-21 21 16,21 0-16,0 1 0,-1-1 0,1 0 16,0 1-16,21-22 0,0 21 15,0-21-15,0 22 0,0-22 0,21 0 16,0-21-16,1 21 0,-1 0 15,0-21-15,0 0 0,21 0 0,-20 0 16,-1 0-16,21 0 0,-21-21 0,0 0 16,1 0-16,20 0 0,-21 0 15,0-22-15,0 22 0,1-21 0,-22-1 16,21 1-16,0 0 0,0-1 16,-21 22-16,0-21 0,21 21 0,-21-22 15,0 22-15,21 0 0,-42 42 31,0 0-31,21 1 16,-21-1-16,21 21 0,-21-21 16,21 22-16,-21-22 0,21 21 0,0 0 15,0-20-15,0-1 0,0 21 0,0-21 16,0 0-16,0 1 0,21-22 16,0 21-16,0 0 0,0-21 0,0 0 15,1 0-15,-1 0 0,0 0 16,0 0-16,0-21 0,22 0 0</inkml:trace>
  <inkml:trace contextRef="#ctx0" brushRef="#br0" timeOffset="26736.59">17484 4551 0,'0'0'0,"0"-21"0,21-64 16,-42 85-1,-1 0 1,1 21-16,0 0 0,0 1 15,0-1-15,0 21 0,21 0 0,-22-20 16,1 20-16,0 0 0,21 1 16,0-1-16,-21 0 0,21-21 0,0 22 15,0-1-15,0-21 0,0 0 16,0 1-16,0 20 0,21-42 16,0 21-16,0 0 0,1-21 0,-1 0 15,21 0-15,-21 0 0,22 0 16,-1 0-16,0-21 0,-21 0 0,22 0 15,-1 0-15,-21-22 0,22 22 0,-22-21 16,0-22-16,0 22 0,0 0 16,0-22-16,1 1 0,-1 20 0,0-20 15,-21-1-15,21 1 0,-21 20 16,21-20-16,-21 21 0,0-1 0,0 1 16,0 21-16,0 0 0,0-1 15,0 44 1,0-1-16,0 0 0,-21 21 15,21 1-15,-21-1 0,21 0 16,-21 1-16,21 20 0,0-21 0,0 1 16,-21-1-16,21 0 0,-22 1 15,22-1-15,-21 0 0,21-20 0,-21 20 16,21-21-16,0 0 0,0 0 16,0 1-16,0-1 0,-21-21 0,21-21 31,0-1-31,21 1 15,-21 0-15,21 0 0,0 0 0,1-22 16,-22 22-16,21 0 0,0 0 16,0-21-16,0 20 0,-21 1 15,21 21-15,1-21 0,-22 0 0,21 21 16,-21 21 0,0 0-1,0 0-15,0 1 16,0-1-16,0 0 15,-21-21-15,-1 0 0,22 21 0,-21-21 16,0 0 0,0 0-16,0 0 31,0 0-15,21 21-16,-22 0 15,22 1-15,0-1 16,0 0-16,0 0 0,0 0 0,0 0 15,0 1-15,0-1 0,0 0 0,0 0 16,0 0-16,22 0 0,-1 1 16,0-1-16,0-21 0,0 21 0,22-21 15,-22 0-15,21 0 0,-21 0 16,22 0-16,-1 0 0,-21 0 0,21 0 16,1 0-16,-1 0 0,0-21 0,1 0 15,-1-1-15,-21 1 16,22 0-16,-22-21 0,0-1 0,0 1 15,0 21-15,0-21 0,-21-1 16,22 1-16,-22 21 0,21 0 0,-21-1 16,0 1-16,0 0 0,-21 21 31,-1 21-31,1-21 0,0 21 16,0 22-16,21-22 0,-21 0 15,0 0-15,-1 22 0,22-22 0,0 21 16,0-21-16,0 0 0,0 22 0,0-22 15,0 0-15,0 0 16,0 0-16,0 1 0,22-1 0,-1-21 16,0 21-16,21-21 0,-21 0 15,1 0-15,20 0 0,-21 0 0,21 0 16,1 0-16,-22-21 0,21 0 0,1-1 16,-1 1-16,0 0 0,1-21 15,-22-1-15,21 1 0,0 0 0,-20-22 16,20 22-16,-21 0 0,0-22 15,0 22-15,-21-22 0,22 22 0,-22-22 16,21 1-16,-21 21 0,0-22 16,21 22-16,-21-1 0,0 22 0,0-21 15,0 21-15,0 0 0,0 42 32,-21 0-32,21 0 0,-21 0 0,-1 22 15,1-1-15,0 0 0,0 22 16,0-22-16,0 0 0,-1 22 0,1-22 15,21 1-15,-21 20 0,21-21 0,-21 1 16,21-1-16,0 22 0,0-22 16,0 0-16,0-21 0,0 22 0,0-1 15,21-21-15,0 0 0,-21 1 16,21-1-16,1 0 0,-1-21 0,0 0 16,0 0-16,0 0 0,0 0 15,1 0-15,-1 0 0,0-21 16,-21 0-16,21-1 0,0 1 15,0 0-15,1-21 0,20 21 16,-21-22-16,0 1 0,0 0 0,1 20 16,-1 1-16</inkml:trace>
  <inkml:trace contextRef="#ctx0" brushRef="#br0" timeOffset="26991.41">19113 4487 0,'0'0'0,"-21"0"0,0 0 31,42 0-15,0 0 0,1 0-16,20 0 0,-21 0 15,0 0-15,0 0 0,1 0 0,-1 0 16,0-21-16,0 21 15,0-21 1,0 21-16,-21-21 16,22 0-16</inkml:trace>
  <inkml:trace contextRef="#ctx0" brushRef="#br0" timeOffset="27470.97">20341 4149 0,'-21'0'31,"0"0"-15,0 0 46,-1 0-46,22-21 31,0-1-32,0 1 1,0 42 47,0 1-48,0-1-15,0 0 16,-21 0-16,21 0 0,-21-21 15,21 21-15,0 1 16</inkml:trace>
  <inkml:trace contextRef="#ctx0" brushRef="#br0" timeOffset="27724.29">20595 4085 0,'0'0'0,"21"-21"0,-21 0 16,21 0-16,-21 42 31,0 0-15,0 0-16,0 0 0,-21 1 15,21-1-15,-21 0 0,0 0 16,21 0-16,-21 0 0,21 1 0,-21-1 15,21 0-15,-22-21 0,1 21 16,21 0-16,-21 0 0</inkml:trace>
  <inkml:trace contextRef="#ctx0" brushRef="#br1" timeOffset="38836.23">1376 9038 0,'0'0'0,"-21"-21"15,21 0 1,0 42 15,0 0-15,21 0-1,0-21-15,0 22 0,0-22 0,0 0 16,1 21-16,-1-21 16,0 0-16,21 0 0,1 0 0,-22 0 15,21 0-15,0-21 0,1-1 16,-1 1-16,-21 0 0,22 0 0,-22 0 16,21 0-16,-21-1 0,-21 1 15,0 0-15,0 0 0,0 0 0,0 0 16,0-1-16,0 1 0,-21 0 15,-21 0-15,21 21 0,-22 0 0,1 0 16,0 0-16,-1 0 0,1 0 16,0 21-16,-22 0 0,22 0 15,-1 1-15,-20 20 0,21-21 16,-1 21-16,1-20 0,21 20 0,-22 0 16,22-21-16,21 22 0,0-22 15,0 0-15,0 21 0,0-20 16,0-1-16,21 0 0,1-21 0,-1 21 15,0 0-15,21-21 0,1 0 16,-22 0-16,21 0 0,0 0 0,1 0 16,-1 0-16,-21 0 0,0 0 15,1 0-15,-1 0 0,0 0 0,-42 0 32,0 21-32,-1-21 15,-20 22-15,0-1 0,-1 0 16,1 0-16,0 0 0,-1 0 15,1 1-15,0 20 0,-1-21 16,1 21-16,21 1 0,0-1 0,0 0 16,-1 1-16,22-22 0,0 21 15,0 1-15,0-22 0,0 21 0,0-21 16,0 22-16,22-22 0,-1 0 16,21-21-16,-21 21 0,22 0 0,-22-21 15,21 0-15,22 0 0,-22 0 16,0 0-16,22-21 0,-1 0 0,-20 0 15,20 0-15,1-1 0</inkml:trace>
  <inkml:trace contextRef="#ctx0" brushRef="#br1" timeOffset="39583.96">2582 9398 0,'0'0'15,"0"-21"-15,0 0 0,0 0 0,-21 21 16,0 0-16,0 0 15,0 0-15,-22 0 0,22 0 0,-21 21 16,-1 0-16,1 0 0,21 0 16,-21 0-16,-1 22 0,22-22 0,-21 21 15,21-21-15,-1 22 16,1-22-16,21 21 0,0-21 0,0 1 16,0-1-16,0 0 0,0 0 15,0 0-15,21-21 0,1 0 16,-1 0-16,0 0 0,21 0 0,-21 0 15,22-21-15,-1 0 0,0 21 16,1-21-16,-22-22 0,21 22 0,1 0 16,-22 0-16,21-21 0,-21 20 15,0 1-15,1 0 0,-1 0 0,0 0 16,0 0-16,0-1 16,-21 1-16,0 42 46,0 1-46,0-1 16,0 21-16,0-21 0,21 22 16,-21-1-16,0 0 0,0 1 0,22 20 15,-22-21-15,0 22 0,0-1 0,21-20 16,0 20-16,-21 22 0,0-22 16,0 22-16,21 0 0,-21-1 0,21 1 15,-21 0-15,21 21 0,-21-22 0,0 1 16,0 0-16,0 20 0,0-20 15,0 21-15,0-21 0,0-1 0,0 1 16,0 0-16,0-1 0,0-20 16,-21 20-16,21-20 0,-21-1 15,0 1-15,0-22 0,0 1 0,-1-1 16,1 0-16,0 1 0,0-22 0,0-21 16,0 21-16,-1-21 0,1 0 15,0 0-15,0-21 0,0 0 0,0-1 16,-1-20-16,1 0 0,-21-22 0,21 1 15,-22-1-15,22 1 0,-21-1 16,0-20-16,20-1 0,-20 0 0,21-21 16,-21 22-16,20-22 0,1 21 15,21-21-15,0 22 0,0-1 16,0 0-16,0 1 0,0-1 0,21 0 16,1 22-16,20-1 0,-21 1 15,21-1-15,-20 22 0,20-21 0,0 20 16,-21 1-16,22 0 0,-1-1 15,-21 1-15,22 0 0</inkml:trace>
  <inkml:trace contextRef="#ctx0" brushRef="#br1" timeOffset="39936.65">3598 9335 0,'0'0'0,"0"21"0,-21-21 15,0 21-15,21 0 0,-21-21 0,21 21 16,0 0 0,21-42 15,0 0-31,-21 0 15,0 0 1,-21 21 15,0 0-31,0 0 16,21 21-16,-22-21 16,22 21-16,0 0 0,0 0 15,0 1 1</inkml:trace>
  <inkml:trace contextRef="#ctx0" brushRef="#br1" timeOffset="40232.01">3492 9885 0,'0'0'0,"0"21"16,22-21-1,-1-21 1,0 0-16,-21 0 16,0-1-16,21 22 0,-21-21 15,0 0 1,0 42 15,-21-21-31,21 21 0,0 1 0,-21-1 16,21 0-16,0 0 15,21-21 1,21 0 0</inkml:trace>
  <inkml:trace contextRef="#ctx0" brushRef="#br1" timeOffset="40871.76">6413 8594 0,'0'0'0,"22"0"0,-1-21 15,0 21-15,-42 21 31,0 21-31,-1-21 16,-20 22-16,0 20 0,-1-21 0,-20 22 16,-1-1-16,1 1 0,-1-1 0,-20 1 15,20-1-15,-20 1 16,-1-22-16,0 22 0,1-22 0,20 0 0,1 1 16,-1-1-16,22-21 0,-1 22 0,1-43 15,21 21-15,0 0 16,0-21-16,-1 0 0,1 0 15,21-21-15,0 0 0,0-1 16,21 1-16,1 21 16,-1 0-16,0-21 0,21 21 0,-21 0 15,22 0-15,20 0 0,-20 21 0,20 0 16,1 1-16,-1-22 0,1 21 16,-1 0-16,-21 0 0,22 0 0,-1 0 15,-20 1-15,-1-1 0,0 0 0,1 0 16,-1 0-16,-21-21 0,0 21 15,22-21-15,-22 22 0,0-1 16</inkml:trace>
  <inkml:trace contextRef="#ctx0" brushRef="#br1" timeOffset="41531.83">7408 9081 0,'0'0'15,"0"-22"-15,21-20 16,-21 21-16,0 0 15,0 0 1,-21 21-16,0 0 0,0 0 0,-21 0 16,-1 21-16,22-21 0,-21 21 15,-1 0-15,-20 0 0,21 22 0,-1-22 16,1 0-16,0 21 0,20-21 0,-20 1 16,42 20-16,0-21 0,-21 0 15,21 0-15,0 1 0,0-1 0,21-21 16,0 21-16,0 0 0,22-21 0,-1 21 15,0 0-15,-20-21 0,20 22 16,0-1-16,1 0 0,-1 0 16,-21 0-16,21 0 0,-20 1 0,-1-1 15,0 0-15,-21 0 0,0 0 16,0 0-16,0 1 0,0-1 0,-21 0 16,-22 0-16,22-21 0,-21 21 0,21 0 15,-22-21-15,-20 0 0,21 0 16,-1 22-16,1-22 0,-22 0 0,22 0 15,21 0-15,-21 0 0,-1-22 0,22 1 16,0 21-16,0-21 0,0 0 16,21 0-16,0 0 0,0-1 15,0 1-15,0 0 0,42 21 0,-21-21 16,0 0-16,22 0 16,-1-1-16</inkml:trace>
  <inkml:trace contextRef="#ctx0" brushRef="#br1" timeOffset="41909.62">7895 9144 0,'0'0'0,"0"21"0,0 0 0,0 22 16,0-1-16,0-21 0,0 22 0,0 20 15,0-21-15,0 22 0,0-1 16,0 22-16,0-21 0,0 20 0,0 1 16,0 0-16,0 20 0,0 1 0,0 0 15,-21 0-15,0 0 0,0 0 0,21 21 16,-22-22-16,1 22 0,21-21 16,-21 0-16,0 21 0,0-21 0,0 0 15,-1-22-15,1 22 0,0-21 0,0 0 16,0-22-16,0 1 0,-1-22 0,1 21 15,21-41-15,0 20 0,0-21 16,-21 0-16,21 0 0,0-42 16,0 0-1,0-21-15,0-1 0,0 1 0,21-21 16,0-22-16,1 21 0,-1-41 0,21-1 16,-21 0-16</inkml:trace>
  <inkml:trace contextRef="#ctx0" brushRef="#br1" timeOffset="42239.18">7853 9356 0,'0'0'0,"0"-64"0,0 22 0,0 21 16,0-22-16,0 1 0,0 21 0,0 0 16,0 0-16,21-1 0,0 1 15,0 0-15,0 0 0,1 21 0,-1-21 16,21 21-16,0 0 0,-20 0 0,20 0 15,0 0-15,-21 0 0,22 0 16,-22 21-16,0-21 0,0 42 0,0-21 16,-21 1-16,0 20 0,0-21 15,0 0-15,0 22 0,-21-22 0,0 0 16,-21 0-16,21 21 0,-1-20 16,-20-1-16,0-21 0,-1 21 0,1 0 15,21 0-15,-21-21 0,20 21 16,1-21-16,0 0 0,0 0 0,0 22 15,42-22 17,0 0-32,21-22 0</inkml:trace>
  <inkml:trace contextRef="#ctx0" brushRef="#br1" timeOffset="42711.21">8975 8996 0,'0'0'0,"-191"-21"31,149 42-31,-1-21 0,1 21 16,0 21-16,21-20 0,-22-1 15,1 21-15,0-21 0,20 22 0,1-1 16,-21-21-16,21 21 0,0-20 0,21-1 15,0 0-15,0 0 0,0 0 16,0 0-16,0 1 0,21-22 16,0 0-16,0 0 0,21 0 15,1 0-15,-22 0 0,21-22 16,1 22-16,-1-21 0,0 0 16,1 0-16,-22 0 0,21 0 0,0-22 15,-20 22-15,-1 0 0,0-21 0,0 20 16,-21 1-16,0 0 0,0 0 15,0 0-15,0 0 0,-21 21 16,21 21 0,-21 0-16,0 0 0,21 0 0,0 0 15,-22 1-15,22 20 0,0-21 0,0 0 16,0 0-16,0 1 0,0-1 16,0 0-16,22-21 0,-22 21 0,21 0 15,0-21-15,21 0 0,-21 0 16,1 0-16,20 0 0,0 0 0,-21-21 15,22 0-15,-1 21 0</inkml:trace>
  <inkml:trace contextRef="#ctx0" brushRef="#br1" timeOffset="43159.84">9546 8890 0,'0'0'0,"0"-21"0,0 0 15,-21 42 1,21 0-16,-21 21 15,21-20-15,0 20 0,0-21 16,0 21-16,0-20 0,-21 20 16,21-21-16,0 21 0,-22-20 0,22 20 15,0-21-15,0 0 0,-21 0 0,21 1 16,-21-1-16,21 0 0,-21 0 16,0-21 15,21-21-16,0 0-15,0 0 0,0-1 0,0-20 16,21 21-16,-21-21 0,21 20 0,0-20 16,0 0-16,22-22 0,-22 22 15,21 0-15,1-1 0,20 1 0,-21 21 16,22 0-16,-1-1 0,1 22 16,-22 0-16,1 0 0,-1 22 15,-21-1-15,21 0 0,-42 21 0,22-21 16,-22 22-16,0-1 0,0 0 0,0 1 15,0-1-15,0 0 0,0-20 16,0 20-16,-22-21 0,1 0 0,0 0 16,0 1-16,21-1 0,-21-21 15,42 0 17,-21-21-32</inkml:trace>
  <inkml:trace contextRef="#ctx0" brushRef="#br1" timeOffset="43552.37">10562 8509 0,'0'0'0,"-21"21"31,21 0-31,0 1 0,0-1 0,0 0 16,21-21-16,-21 21 0,42 0 0,-20 0 15,-1-21-15,21 22 16,0-1-16,22-21 0,-22 21 0,22-21 16,-1 0-16,1 0 0,-1 0 15,1 0-15,-22 21 0,0-21 0,1 0 16,-1 0-16,-21 0 0,0 0 0,-21 21 16,0 0-16,0 1 15,0-1-15,0 0 0,-42 0 0,21 21 16,-21-20-16,-1 20 0,1-21 0,0 21 15,-22 1-15,1-1 0,20 0 16,-20-20-16,20 20 0,-20 0 0,21 1 16,-1-1-16,1 0 0,0-21 0,20 22 15,-20-22-15,21 21 16,0-21-16,0 22 0,-1-22 0,22 0 16,0 0-16,0 0 15</inkml:trace>
  <inkml:trace contextRef="#ctx0" brushRef="#br1" timeOffset="44332">12785 8488 0,'0'-21'32,"21"0"-32,0 21 0,-21-22 0,21 1 0,0 0 15,0 21-15,1-21 0,-1-21 0,0 20 16,21 1-16,-21 0 0,1-21 15,-1 21-15,0-22 0,0 22 0,0-21 16,-21 21-16,0-1 0,0 1 16,0 0-16,-21 0 0,0 0 0,-21 21 15,-1 0-15,1 0 0,-22 0 16,22 0-16,-21 0 0,-1 21 16,22 0-16,-22 0 0,22 22 0,0-22 15,-1 21-15,1-21 0,0 22 0,20-1 16,1 0-16,21-21 0,0 22 15,0-1-15,0-21 0,0 22 0,21-22 16,1 21-16,20 0 0,-21-20 0,21 20 16,1 0-16,-1 1 15,-21-1-15,22 0 0,-1 1 0,0-1 0,1 0 16,-1 1-16,0-1 0,-21-21 16,1 21-16,-1 1 0,-21-22 0,0 21 15,0-21-15,-21 1 0,-22 20 0,1-21 16,21-21-16,-43 21 0,22 0 15,0-21-15,-22 0 0,1 0 16,20 0-16,-20 0 0,-1 0 0,22 0 16,-22 0-16,22-21 0,0 0 0,-1 21 15,1-21-15,21 0 0,-21 0 16,20-1-16,1-20 0,0 21 0,0 0 16,21-22-16,0 22 0,0-21 0,0 0 15,0 20-15,0 1 0,21-21 16,0 21-16,0 0 0,22-22 0,-1 22 15,0 0-15</inkml:trace>
  <inkml:trace contextRef="#ctx0" brushRef="#br1" timeOffset="45191.21">13652 7938 0,'0'0'16,"-21"21"0,0 0-1,21 0-15,-21 21 0,0 1 0,21 20 16,-21-20-16,-1 20 0,1 1 0,0-1 16,21-21-16,-21 22 0,0-1 15,0 22-15,-1-21 0,22-1 0,-21 1 16,0-22-16,21 21 0,0-20 0,0-1 15,0 0-15,0-20 0,0 20 16,0-21-16,0 0 0,0 0 0,0 1 16,0-44 15,0 1-31,0 0 16,21 0-16,-21-21 0,21 20 0,1-20 15,-1 0-15,0-1 0,0 1 16,0 0-16,0-1 0,1 1 0,-1 0 15,0-1-15,0 22 0,21-21 0,-20 21 16,-1 0-16,0-1 0,0 22 16,0 0-16,0 0 0,1 0 0,-1 0 15,0 0-15,0 0 0,-21 22 0,21-1 16,-21 0-16,0 0 16,0 0-16,-21-21 0,0 21 15,0-21-15,0 22 0,-1-1 0,-20-21 16,21 0-16,-21 21 0,20-21 15,-20 0-15,21 0 0,-21 0 0,20 0 16,1 0-16,0 0 0,21 21 16,0 0-1,0 0-15,0 1 0,0-1 0,0 0 16,21 0-16,0 0 0,1 0 16,-1 1-16,0-1 0,0 0 0,0 0 15,0 0-15,1 0 0,-1 1 0,0-1 16,0-21-16,0 0 0,0 21 15,1-21-15,20 0 0,-21 0 0,21 0 16,-20 0-16,20 0 0,-21-21 0,21 0 16,-20 21-16,20-22 0,0 1 15,-21 0-15,22-21 0,-22 21 16,21-22-16,-21 22 0,1-21 0,-1-1 16,-21 1-16,0 21 0,21 0 15,-21 0-15,0-1 0,21 22 0,-21 43 31,-21-22-31,21 0 16,-21 21-16,21-20 0,-21-1 0,21 21 16,0-21-16,0 0 0,0 22 0,0-22 15,0 0-15,-22-21 0,22 21 16,0 0-16,0 1 16,0-44-1,0 1 1,22 0-16</inkml:trace>
  <inkml:trace contextRef="#ctx0" brushRef="#br1" timeOffset="45375.17">14499 8509 0,'0'0'16,"0"-21"-16,0 0 0,0 0 0,-21 21 31,0 0-15,42 0 15,0 0-15,0-22-16,0 22 0,1-21 15</inkml:trace>
  <inkml:trace contextRef="#ctx0" brushRef="#br1" timeOffset="45628.19">14838 8170 0,'42'-42'15,"-42"63"1,0 0-16,0 22 16,0-22-16,-21 21 0,0 1 0,0-1 15,21 0-15,-22 1 0,1-1 16,0 21-16,21-20 0,-21-1 16,0 0-16,21 1 0,0-1 0,-21 0 15,21 1-15,0-1 0,0-21 16,0 0-16,0 22 0,0-22 0,21 0 15,0 0-15,0-21 0,0 0 16,0 0-16,1 0 0,-1 0 16,0-21-16,0 21 0,0-42 0,0 21 15,1-1-15</inkml:trace>
  <inkml:trace contextRef="#ctx0" brushRef="#br1" timeOffset="45891.93">15346 8107 0,'0'0'0,"0"-127"31,0 106-31,-21 42 16,-1 0-16,1 0 15,21 22-15,-21-1 0,0 0 0,0 22 16,0-1-16,-1-20 0,1 20 0,0 1 16,21-1-16,-21-21 0,0 22 15,0-22-15,21 22 0,0-22 0,0 0 16,0 1-16,0-1 0,0-21 0,0 0 15,0 22-15,0-22 0,21 0 16,0-21-16,0 0 16,0 0-16,0 0 0,1 0 0,20 0 15,-21-21-15,0 0 0,22 0 16,-1-1-16</inkml:trace>
  <inkml:trace contextRef="#ctx0" brushRef="#br1" timeOffset="46259.2">15494 8657 0,'0'0'0,"0"-21"0,0-42 32,0 41-32,0 1 0,0 0 15,21 0-15,-21 0 0,21 21 0,0-21 16,1 21-16,-1 0 16,0 0-16,0 0 0,0 21 15,0 0-15,-21 0 0,22 0 0,-1 0 16,0 1-16,-21 20 0,21-21 15,-21 21-15,21 1 0,-21-22 0,0 21 16,0 1-16,0-22 0,0 0 16,0 0-16,0 0 0,-21 0 0,21 1 15,-21-1-15,0-21 16,21-21 0,0-1-1,0-20-15,0 21 0,0 0 16,0 0-16,0-22 0,0 22 15,21-21-15,0-1 0,0 22 0,-21-21 16,21 21-16,1 0 0,-1-1 0,0 1 16,0 0-16,0 21 0,0 0 15,1 0-15,-1 0 0,21 0 0</inkml:trace>
  <inkml:trace contextRef="#ctx0" brushRef="#br1" timeOffset="46743.14">16616 8424 0,'0'0'0,"0"-21"0,0 0 0,0 0 0,0 0 16,0 0-16,-21 21 0,-1 0 16,1 0-16,0 0 0,0 0 15,-21 21-15,20 0 0,-20 0 0,0 21 16,-1 1-16,22-22 0,-21 21 15,0 1-15,-1-1 0,22 0 0,-21 1 16,21-1-16,-1 0 0,22 1 0,0-22 16,0 21-16,0-21 0,0 0 15,0 1-15,0-1 0,0 0 16,22-21-16,-1 0 0,0 0 0,0 0 16,0 0-16,22 0 0,-22 0 15,0-21-15,21 0 0,-21-1 0,22 1 16,-22-21-16,21 21 0,-21-22 15,22 1-15,-22 0 0,21-1 0,-21-20 16,1 21-16,-1-1 0,0 1 0,0 21 16,0 0-16,-21-1 0,0 1 15,0 42 1,-21 22-16,21-22 0,-21 0 16,0 21-16,0 1 0,21-22 15,-22 21-15,22 1 0,-21-22 16,21 21-16,0-21 0,0 22 0,0-22 15,21 21-15,1-21 0,-1 0 16,21-21-16,-21 22 0,0-22 0,1 0 16,-1 0-16,21 0 0,-21 0 0</inkml:trace>
  <inkml:trace contextRef="#ctx0" brushRef="#br1" timeOffset="47130.2">16954 8636 0,'0'0'0,"0"-42"0,0 21 0,0-1 15,22 1-15,-22 0 0,0 0 16,21 0-16,0 0 16,0 21-16,0-22 0,0 1 0,22 21 15,-22 0-15,21 0 0,1 0 0,-1 0 16,-21 0-16,21 21 0,-20-21 16,20 22-16,-21 20 0,0-21 0,0 0 15,1 22-15,-22-1 0,0-21 0,0 21 16,0 1-16,-22-1 0,1-21 15,0 22-15,0-22 0,0 0 0,0 0 16,-1 0-16,1 0 0,0 1 16,0-22-16,21-22 31,0 1-15,21-21-16,0 21 0,0-22 0,1 22 15,-1-21-15,21 0 0,-21-1 0,0 1 16,22 0-16,-22 20 0,21-20 15,-21 21-15,1 0 0,-1 0 0,0-1 16,0 1-16,0 0 0,0 21 0,1 0 16,-1 0-1,0 0-15</inkml:trace>
  <inkml:trace contextRef="#ctx0" brushRef="#br1" timeOffset="47683.99">18034 8361 0,'0'85'16,"0"-64"-16,-21 0 16,0 21-16,21-21 0,0 1 15,-22 20-15,22 0 0,0-21 0,0 22 16,0-22-16,0 21 0,0-21 16,22 1-16,-22-1 0,21 0 0,0 0 15,0-21-15,0 0 0,22 21 0,-22-21 16,21 0-16,-21 0 0,22 0 15,-1-21-15,0 0 0,1 0 0,-22 0 16,21-1-16,-21 1 0,22 0 16,-22-21-16,21 21 0,-21-22 15,22 22-15,-22-21 0,0 21 0,0-22 16,0 22-16,0 0 0,-21 0 0,-21 42 47,0 0-47,0 0 0,0 0 0,0 22 15,-1-1-15,1 0 0,-21 1 16,21 20-16,0 1 0,-1-22 0,1 22 16,21-1-16,-21 1 0,21-1 15,-21 1-15,0-1 0,21 1 0,0-1 16,-21 1-16,-1-1 0,1 1 16,21-1-16,0 1 0,-21-1 0,21-21 15,-21 22-15,21-1 0,-21-20 16,21 20-16,0-20 0,0-1 0,-21 0 15,-1 1-15,22-1 0,-21-21 0,21 21 16,-21-20-16,0-1 0,-21 0 0,20 0 16,1 0-16,-21-21 0,21 0 15,-22 0-15,1 0 0,21 0 0,-21 0 16,-1 0-16,1-21 0,21 0 16,-22 0-16,1-22 0,21 22 0,0-21 15,21 0-15,0-1 0,0 1 0</inkml:trace>
  <inkml:trace contextRef="#ctx0" brushRef="#br1" timeOffset="48239.67">19897 8065 0,'0'0'0,"42"-43"16,-21 22-16,0 21 0,0 0 15,1-21-15,-1 21 16,0 0-16,-21 21 16,0 0-16,0 22 0,0-22 15,0 21-15,-21 0 0,0 1 0,-1-1 16,1 0-16,-21 1 0,0-1 16,-1-21-16,1 22 0,0-1 15,-22-21-15,1 0 0,-1 22 0,1-22 16,-1 0-16,22 0 0,-22 0 0,22 0 15,-22 1 1,43-22-16,0 0 0,21 21 16,21-21-16,22 0 0,-1 0 15,0 21-15,22-21 0,-1 21 16,1-21-16,20 21 0,-20-21 0,21 21 16,-22 1-16,22-1 0,-22-21 15,1 21-15,-1-21 0,1 21 0,-22-21 16,0 0-16,22 21 0,-43-21 15,21 0-15,-20 0 0,-1 0 0,0 0 16,-21-21-16,0 0 16,0 0-16,0 0 0</inkml:trace>
  <inkml:trace contextRef="#ctx0" brushRef="#br1" timeOffset="48575.99">21336 7599 0,'0'0'0,"21"-21"0,-21 42 32,0 0-32,0 0 0,-21 22 0,0-1 15,0 0-15,-1 22 0,1-1 16,-21 1-16,21 20 0,-22 1 0,1-21 15,21 20-15,-21-20 0,-1-1 0,1 22 16,21-43-16,-22 22 0,1-1 16,21 1-16,0-1 0,-22-20 15,22 20-15,21-21 0,-21 1 0,21-22 16,0 21-16,0-21 0,0 1 16,0-1-16,0 0 0,21 0 15,0-21-15,22 0 16,-22-21-16,0 21 0,21-21 15</inkml:trace>
  <inkml:trace contextRef="#ctx0" brushRef="#br1" timeOffset="48987.75">21992 8255 0,'0'0'0,"21"-42"0,-42-43 31,0 85-31,0 0 0,-22 0 16,1 0-16,-21 0 0,20 0 0,-20 21 16,-1-21-16,1 21 0,20 1 0,-20-1 15,21 0-15,20 0 0,-20 0 16,21-21-16,21 21 0,0 1 0,0-1 16,0 0-16,21 0 0,0-21 15,0 21-15,22-21 0,-1 21 16,0 1-16,22-1 0,-22 0 0,22-21 15,-22 21-15,0 0 0,22 0 0,-43 1 16,21-1-16,1 0 0,-22 0 16,-21 0-16,0 0 0,0 1 15,0-1-15,-21 0 0,-22-21 16,22 0-16,-21 21 0,-22-21 16,22 0-16,0 0 0,-22 0 0,22 0 15,-22 0-15,22 0 0,21 0 16,-21 0-16,20 0 0,1 0 0,21-21 15,0 0 1,21 0-16,22-1 0,-1 22 16,0-21-16</inkml:trace>
  <inkml:trace contextRef="#ctx0" brushRef="#br1" timeOffset="49297.09">22373 8382 0,'0'0'0,"0"-21"0,0 42 31,0 0-31,0 0 16,0 22-16,0-22 0,0 21 0,0 22 15,0-22-15,0 22 0,0-1 0,0 1 16,0 20-16,0-20 0,0 20 16,0-20-16,0 21 0,0-22 0,-21 22 15,21-1-15,-21 1 0,0 0 16,-1-1-16,1 1 0,0 0 0,0-22 15,0 22-15,0-22 0,-1 1 16,1-1-16,0-20 0,21-1 0,-21 0 16,21 1-16,0-1 0,0-21 0,0 0 15,-21 1-15,21-44 32,0 1-32,21 0 0,0-21 0,-21 21 15</inkml:trace>
  <inkml:trace contextRef="#ctx0" brushRef="#br1" timeOffset="49619.9">22267 8446 0,'0'0'16,"-21"-22"-16,21-20 0,0 21 0,0 0 0,0 0 15,21-1-15,0 22 16,22 0-16,-22-21 0,21 21 0,22 0 15,-22 0-15,0 0 0,22 0 16,-22 0-16,1 21 0,-1-21 0,0 22 16,-21-1-16,1 0 0,-22 0 0,0 0 15,0 0-15,0 1 0,-22-1 16,-20 0-16,0 0 0,-1-21 16,1 21-16,0-21 0,-22 21 0,22-21 15,0 22-15,-1-22 0,1 0 16,0 0-16,-1 0 0,22 21 0,0-21 15,0 0-15,42 0 16,21 0 0,-21 0-16,22 0 0,20 0 0</inkml:trace>
  <inkml:trace contextRef="#ctx0" brushRef="#br1" timeOffset="50068.65">23495 8276 0,'0'0'0,"0"-21"0,-21 21 16,-22-21-16,22 0 0,0 21 0,-21 0 15,-1 0-15,1 0 0,0 0 16,-1 0-16,1 21 0,-21 0 0,20 0 16,1 22-16,21-22 0,-22 0 0,22 21 15,0-21-15,0 1 0,21-1 16,0 0-16,0 21 0,0-21 15,0 1-15,21-1 0,0-21 0,22 0 16,-22 21-16,21-21 0,0 0 16,-20 0-16,20 0 0,0 0 15,1-21-15,-1 21 0,-21-21 0,21-1 16,1 1-16,-22 0 0,21 0 16,-21 0-16,1 0 0,-1-1 0,0-20 15,0 21-15,0 0 0,-21 0 16,0 42 15,-21 0-31,21 0 16,-21 0-16,21 0 0,0 1 0,0-1 15,0 0-15,21 0 16,0-21 0,0 0-16,1 0 0,20 0 0,-21 0 15,21 0-15,1 0 0,-1 0 0,0 0 16,1 0-16</inkml:trace>
  <inkml:trace contextRef="#ctx0" brushRef="#br1" timeOffset="50487.41">24299 8234 0,'0'0'0,"-21"0"32,21 21-32,-21 0 0,0 0 15,0 1-15,-1-1 0,22 0 0,-21 21 16,21-21-16,-21 1 0,21-1 15,0 0-15,0 0 0,-21 0 0,21 0 16,0 1-16,0-1 0,-21-21 16,21 21-16,-21-42 31,21 0-15,0-1-16,0 1 0,0 0 15,0 0-15,0 0 0,21-22 0,0 22 16,0-21-16,0 0 0,0 20 15,22-20-15,-22 0 0,21 21 16,1-22-16,-1 22 0,0 0 0,1 0 16,20 21-16,1 0 0,-22 0 15,21 0-15,-20 21 0,-1 0 0,-21 21 16,22-20-16,-22 20 0,-21 0 16,0-21-16,0 22 0,0-1 0,0 0 15,-21-20-15,-1 20 0,1 0 0,0-21 16,0 1-16,0-1 0,0 0 15,21 0-15,-22-21 0,44 0 32,-1-21-32</inkml:trace>
  <inkml:trace contextRef="#ctx0" brushRef="#br1" timeOffset="50887.18">25654 7620 0,'0'0'0,"-21"21"16,0 43 0,21-43-16,0 21 0,0-21 0,21 1 15,0 20-15,0-21 16,0 21-16,22-20 0,-1 20 0,0-21 15,22 21-15,-22-20 0,22 20 16,-1-21-16,-21 0 0,22 0 0,-1 1 16,-20-1-16,-1-21 0,0 21 0,-20-21 15,-1 0-15,0 0 0,-21 21 16,0 0-16,0 0 16,0 1-16,-42-1 0,20 0 15,-20 0-15,-21 0 0,-1 0 0,-21 1 16,22-1-16,-22 21 0,1-21 0,20 22 15,-21-22-15,22 0 0,-22 21 16,22-21-16,-1 22 0,-84 41 16,85-62-1,20-1-15,1 0 0,0 0 0,-1-21 16</inkml:trace>
  <inkml:trace contextRef="#ctx0" brushRef="#br1" timeOffset="51759.73">11620 10012 0,'0'0'0,"-42"0"15,21 0-15,42 0 47,21 0-47,-20 0 16,41 0-16,1 0 0,-1 0 0,43 0 16,0 0-16,0 0 15,21 0-15,21-21 0,0 21 0,42 0 16,1 0-16,21-21 0,20 21 15,1 0-15,0 0 0,0 0 0,0 0 16,21 0-16,0 0 0,-21 0 0,-1 0 16,22 0-16,-21 0 0,0 0 15,-21 0-15,-22 0 0,1 0 0,-1 0 16,-20 0-16,-1 0 0,-21 0 16,-21 0-16,-21 0 0,0 0 0,-22 0 15,-20 0-15,-1 0 0,-20 0 16,-22 0-16,0 0 0,0 0 15,0 0-15,-21-22 16,-21 22-16,0 0 0,0 0 16,-21 0-16,-22 0 0,22 0 15,-43 0-15,0 0 0,1 0 0</inkml:trace>
  <inkml:trace contextRef="#ctx0" brushRef="#br1" timeOffset="52255.51">11980 10202 0,'0'0'0,"-42"0"0,-85-21 32,148 21-17,21 0-15,-20 0 16,41 0-16,1 0 0,20 0 16,22 0-16,0 0 0,0 0 15,21 0-15,42 0 0,0 0 0,1 0 16,20 0-16,1 0 0,-1 0 0,22 0 15,0 0-15,-22 0 0,22 0 16,-1 0-16,22 0 0,-21 0 0,21 0 16,-22 0-16,22 0 0,-21 0 0,0 0 15,-1 0-15,-20 0 0,-1 0 16,-20 0-16,-1 0 0,-21 0 0,0 0 16,-42 0-16,0 0 0,-21 0 15,-1-21-15,-41 21 0,20 0 16,-42 0-16,22 0 0,-22 0 0,0 0 15,-42 0 17,0 0-17,-22 0-15,1 21 0</inkml:trace>
  <inkml:trace contextRef="#ctx0" brushRef="#br1" timeOffset="52743.2">12827 11388 0,'0'0'0,"21"-64"0,64-126 32,-64 169-32,0-22 0,0 22 0,-21 0 15,0 42 16,0 21-31,0 1 0,-21-1 0,0 0 16,0 22-16,0-1 0,-1 1 16,1-1-16,0-20 0,0 20 0,-21 1 15,20-1-15,1-20 0,0 20 0,0-21 16,21 22-16,-21-22 0,21 1 16,-21-1-16,21-21 0,0 0 0,0 0 15,0 1-15,0-1 0,21-21 16,0 0-16,0 0 15,0 0-15,22-21 0,-22-1 0,0 1 16,21 0-16,-21 0 0,1 0 0,-1-22 16,0 22-16,0-21 0</inkml:trace>
  <inkml:trace contextRef="#ctx0" brushRef="#br1" timeOffset="52939.92">12509 11663 0,'0'0'15,"-21"21"-15,0-21 0,21 21 16,21-21 0,22 0-16,-22 0 0,0 0 15,21 0-15,-21 0 0,22 0 16,-1 0-16,0 0 0,22 0 0,-22 0 16,1 0-16,20 0 0,-21-21 0,1 21 15,-1-21-15,0 21 0,1-21 16,-22 21-16</inkml:trace>
  <inkml:trace contextRef="#ctx0" brushRef="#br1" timeOffset="53323.19">13398 11769 0,'0'0'0,"0"21"0,0 0 16,22-21-1,-1 0 1,0 0-16,0 0 15,0 0-15,0-21 0,22 21 0,-22-21 16,0 0-16,0 21 0,0-22 0,1 1 16,-1 21-16,0-21 0,-21 0 15,0 0-15,0 0 0,0-1 16,0 1-16,-21 21 16,0 0-16,-1 21 15,-20 1-15,21-1 0,0 0 16,0 0-16,-1 0 0,1 22 0,0-22 15,0 21-15,0-21 0,21 22 16,0-1-16,-21-21 0,21 21 0,0-20 16,0-1-16,0 0 0,0 0 0,0 0 15,0 0-15,21-21 0,0 0 16,0 0-16,21 0 0,-20 0 0,-1 0 16,21 0-16,0 0 0,-20-21 0,20 0 15,-21 0-15,21 0 0,1 0 16,-22-1-16,21-20 0,-21 21 0</inkml:trace>
  <inkml:trace contextRef="#ctx0" brushRef="#br1" timeOffset="53839.2">14055 11684 0,'0'0'0,"0"-21"0,0 0 15,63-43 1,-42 64-16,0 0 0,1-21 16,20 21-16,-21 0 0,21 0 0,-20 0 15,-1 21-15,21 0 0,-21-21 16,0 22-16,22-1 0,-22 21 0,0-21 15,-21 0-15,0 22 0,0-22 0,0 0 16,0 21-16,-21-20 0,0 20 16,0-21-16,-22 21 0,22-20 0,-21-1 15,21 0-15,-22 0 0,22 0 16,0 0-16,0-21 0,0 0 16,21-21-1,0 0-15,21 0 0,0 0 16,0 0-16,21-1 0,-20-20 15,-1 0-15,21 21 0,-21-22 0,22 1 16,-1 0-16,0-1 0,-21 22 0,22-21 16,-1-1-16,-21 22 0,0 0 15,22 0-15,-22 21 0,-21 21 32,-21 21-32,0-20 15,-1-1-15,1 0 0,0 21 16,0-21-16,0 22 0,21-22 15,-21 21-15,21-21 0,-22 22 0,22-22 16,0 21-16,0-21 0,0 22 0,0-22 16,0 0-16,22-21 0,-1 21 15,0 0-15,21-21 0,-21 0 0,22 0 16,-22 0-16,21 0 0,1-21 0,-1 0 16,21 0-16,-20 0 0,-1 0 15,22-22-15,-22 1 0,0 21 0,1-22 16,20 1-16,-21-21 0,1 20 0,-22-20 15,21 20-15,1-20 0</inkml:trace>
  <inkml:trace contextRef="#ctx0" brushRef="#br1" timeOffset="54079.19">15600 11197 0,'-64'127'0,"128"-254"0,-64 64 0,0 20 0,21 22 15,-21-21-15,0 21 0,0 0 16,-21 21-16,0 0 16,-1 0-16,22 21 0,-42 0 15,42 21-15,-42 1 0,21 20 0,-1-21 16,1 22-16,0-1 0,21 1 0,-21-1 15,0-20-15,0 20 0,21-20 16,0-1-16,0 0 0,0 1 0,-22-1 16,22 0-16,0 1 0,0-1 0,0-21 15,0 0-15,0 0 0,0 1 16,22-1-16,-1-21 16,0 0-16,0 0 0,0 0 0,0 0 15,22-21-15,-22 21 0,21-43 16,1 22-16,-22 0 0,21 0 0,-21-22 15,0 22-15</inkml:trace>
  <inkml:trace contextRef="#ctx0" brushRef="#br1" timeOffset="54308.2">15325 11494 0,'0'0'0,"-22"0"0,44 0 31,20 0-31,0 0 0,-21 0 0,22 0 16,20 0-16,-20 0 0,-1 0 16,21 0-16,-20 0 0,20-22 0,-20 22 15,20 0-15,-21 0 0,1 0 0,20-21 16,-20 21-16,-1 0 0,0 0 16,-21 0-16,22 0 0,-22-21 0,0 21 15,-21-21-15,21 21 0</inkml:trace>
  <inkml:trace contextRef="#ctx0" brushRef="#br1" timeOffset="54423.74">16637 11599 0,'0'0'0,"0"22"0</inkml:trace>
  <inkml:trace contextRef="#ctx0" brushRef="#br1" timeOffset="55096.27">13991 9716 0,'0'0'16,"0"-22"-16,21 22 0,-21-21 0,0 0 16,0 0-16,0 0 15,0 42 1,0 0-16,0 21 0,0 1 15,0-1-15,-21 22 0,21-22 0,-21 21 16,0 1-16,0-1 0,-1 1 0,1-1 16,0 1-16,0-1 0,0 1 15,21-1-15,-21-20 0,-1-1 16,1 0-16,21 1 0,0-22 0,0 21 0,0-21 16,0 1-1,0-1-15,21-42 16,1-1-1,-22 1-15,21-21 0,0 21 16,0-22-16</inkml:trace>
  <inkml:trace contextRef="#ctx0" brushRef="#br1" timeOffset="55380.11">14224 9716 0,'0'0'0,"0"-64"0,0 22 0,21-1 15,-21 22-15,0 0 16,0 0-16,0 0 0,0 42 15,-21 0-15,0 21 0,0 1 16,21 20-16,0 1 0,-22-1 16,22 1-16,-21-1 0,0 1 0,0-1 15,21 1-15,-21-1 0,0 1 0,21-1 16,-22-20-16,1 20 0,0-21 16,21 1-16,-21-1 0,0 0 0,0-20 15,21 20-15,0-21 0,0 0 0,-22 0 16,22 1-16,-21-22 0,21 21 15,-21-21 1,0 0-16,0 0 16,0 0-16,-1-21 15,1 21-15,0-22 0</inkml:trace>
  <inkml:trace contextRef="#ctx0" brushRef="#br1" timeOffset="55644.18">13356 10478 0,'0'0'0,"-21"0"0,0-22 15,42 22 1,0 22 0,21-1-16,-20 0 0,-1 0 15,21 0-15,0 0 0,-20 1 16,20 20-16,-21-21 0,21 0 0,-20 0 0,-1 22 16,0-22-16,0 0 0,0 0 15,0 0-15,-21 1 0,0-1 16,0 0-16,22 0 0,-1 0 15,0-21-15,-21 21 0,21-21 16,0 0-16,0 0 16,1 0-16,-1-21 15,0 0-15,0 21 0,0-21 0,0-21 16,22 20-16</inkml:trace>
  <inkml:trace contextRef="#ctx0" brushRef="#br1" timeOffset="55808.01">14478 10478 0,'0'0'0,"21"-22"0,0 22 15,-21 22 1,0-1-16,0 0 0,-21 0 0,0 0 16,-21 22-16,20-22 0,-20 21 0,21-21 15,-21 22-15,-1-22 0,1 0 16,0 21-16,-1-21 0,1 1 0,21-1 16,-22 21-16,22-42 0,0 21 0,0 0 15,0 1-15,0-1 0,-1-21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8T03:22:07.24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 550 0,'21'-42'16,"-21"21"-1,-21 42 32,0 0-31,21 0-16,0 1 0,0-1 15,0 0-15,0 0 16,0 0-16,0 0 0,21-21 16,-21 22-16,21-1 0,0-21 0,0 0 15,0 0-15,1 0 0,20 0 16,-21 0-16,21 0 0,-20 0 0,20-21 15,-21 21-15,21-22 0,-20 1 16,20 21-16,-21-21 0,0 0 16,0 0-16,-21 0 0,0-1 0,0 1 15,0 0-15,0 0 0,0 0 16,0 0-16,-21-1 0,0 22 16,0 0-16,0 0 0,-22 0 15,22 0-15,-21 0 0,0 0 0,-1 22 16,1-1-16,-22 0 15,22 0-15,21 0 0,-21 0 16,-1 22-16,22-22 0,0 21 0,0-21 16,0 22-16,21-22 0,0 21 15,0-21-15,0 1 0,0-1 0,0 0 16,21 0-16,0 0 0,0 0 16,0-21-16,22 22 0,-1-22 15,-21 0-15,21 0 0,1 0 0,-1 0 16,0 0-16,-20 0 0,20 0 15,-21 0-15,0 0 0,0 0 0,1 0 16,-1 0 0,-21-22-16,0 1 15,-21 21-15,-1 0 16,1 0-16,-21 0 0,21 0 16,-22 0-16,1 21 0,0-21 0,-1 22 15,1-1-15,0 21 0,21-21 16,-22 0-16,1 1 0,21 20 15,0-21-15,-1 0 0,1 22 0,0-22 16,21 0-16,0 0 0,0 0 16,0 0-16,0 1 0,0-1 0,21-21 15,0 21-15,1-21 16,-1 0-16,21 21 0,-21-21 0,22 0 16,-22 0-16,21 0 0,-21 0 15,22 0-15,-1 0 0,-21 0 0,21-21 16,1 21-16,-1-21 0,-21 0 15,22 21-15</inkml:trace>
  <inkml:trace contextRef="#ctx0" brushRef="#br0" timeOffset="831.01">2498 847 0,'0'0'0,"0"-21"0,-22 21 16,1-22-16,0 22 0,0 0 16,0 0-16,-22 0 0,22 0 0,-21 0 15,21 0-15,-22 0 0,22 0 16,-21 22-16,21-1 0,-22 0 0,22 0 16,0 0-16,0 0 0,0 22 15,0-22-15,-1 0 0,22 21 0,-21-20 16,21-1-16,0 0 0,0 0 15,0 0-15,0 0 16,21 1-16,1-22 0,-1 0 16,0 0-16,0 0 0,0 0 0,22 0 15,-22 0-15,21-22 0,-21 22 16,22-21-16,-1 0 0,-21 0 16,21 0-16,-20 0 0,-1-1 0,21 1 15,-21 0-15,0 0 0,1 0 16,-22 0-16,21-1 0,-21 1 0,21 0 15,-21 0-15,0 0 16,0 42 15,0 0-31,0 0 16,0 0-16,0 1 0,0-1 16,0 21-16,0-21 0,0 22 0,0-1 15,0-21-15,0 21 0,0 1 16,0-1-16,-21 0 0,21 22 0,0-22 15,-21 22-15,21-1 0,0 1 16,0 20-16,0-20 0,0-1 0,0 1 16,0 21-16,0-22 0,0 1 15,0-1-15,0 1 0,0-22 0,0 21 16,0 1-16,0-1 0,0-20 16,0 20-16,0-20 0,0-1 0,0 0 15,0 1-15,0-1 0,0-21 16,0 21-16,-22-20 0,22 20 15,-21-21-15,0 0 0,21 0 0,-21-21 16,0 22-16,0-22 0,21 21 16,-22-21-16,1 0 0,0 0 0,0-21 15,0-1-15,-22 1 16,22 21-16,-21-42 0,21 21 0,-22 0 16,1-22-16,0 22 0,-1-21 15,1-1-15,0 1 0,21 0 0,-22-1 16,22 1-16,0 0 0,0 21 15,21-22-15,0 1 0,0 0 16,0-1-16,0 22 0,0-21 16,0 21-16,21-22 0,0 22 0,0 0 15,0-21-15,1 20 0,-1-20 16,0 21-16,-21-21 0,21 20 0,0-20 16,0 0-16,1-1 0</inkml:trace>
  <inkml:trace contextRef="#ctx0" brushRef="#br0" timeOffset="1329.05">3344 762 0,'0'-21'31,"-21"21"-15,0 0 0,21 21-16,0 0 15,0 0-15,0 1 16,0-1-1,21-21 17,0 0-32,-21-21 15,21 21-15,-21-22 16,0 1-16,0 0 16,0 0-1,-21 21-15,0 0 31,0 21-31,21 0 16,0 0 0,0 1-16,0-1 15,0 0-15,0 0 0,0 0 16,0 0-16,0 1 16</inkml:trace>
  <inkml:trace contextRef="#ctx0" brushRef="#br0" timeOffset="1995.02">3281 1312 0,'0'0'15,"0"22"-15,21-22 63,0 0-63,0 0 16,-21-22-16,0 1 31,0 42 0,-21 1-15,0-1-1,21 0-15,42-21 47,-42-21-31,21 21-1,-21-21-15,0-1 16,0 1 0,-21 21-1,0 0 1,0 21-16,21 1 16,0-1-1,21-21 48,0 0-63,-21-21 15,0-1 48</inkml:trace>
  <inkml:trace contextRef="#ctx0" brushRef="#br0" timeOffset="3355.68">5059 2561 0,'0'0'0,"21"0"0,0-21 0,0 0 0,0 0 16,-21 0-16,22 21 15,-22-22-15,0 1 0,21 21 16,-21-21-16,0 0 0,21 21 0,-21-21 16,0 0-1,-21 21 16,0 0-31,-1 0 0,1 21 16,0 0-16,0 0 0,0 0 0,0 0 16,-22 22-16,22-22 0,-21 21 15,-1 1-15,1-22 0,-21 21 16,20 0-16,-20-20 0,-1 20 16,1 0-16,-1-21 0,1 22 0,20-1 15,-20-21-15,21 22 0,-22-1 16,22-21-16,-1 21 0,-20-20 0,21 20 15,-1-21-15,1 21 0,0-20 16,20-1-16,-20 0 0,21 0 0,0 0 16,0-21-16,-1 21 0,1-21 0,0 0 15,21-21 17,21 0-17,0 0-15,1 21 16,-1-21-16,0 21 0,-21-21 15,21-1-15,0 22 0,0-21 0,22 21 16,-22 0-16,0 0 0,0-21 16,0 21-16,22 0 0,-22 0 0,21 0 15,-21 0-15,22 0 0,-22 21 16,21-21-16,1 21 0,-1 1 0,0-1 16,22 0-16,-22 0 0,22 0 0,-22 0 15,21 22-15,1-22 0,-22 0 16,1 0-16,-1 0 0,0 1 0,1-22 15,-22 21-15,0 0 0,0-21 16,0 0-16,0 21 0,1-21 31,-22-21 16,0 0-47,21 0 0,0-1 16</inkml:trace>
  <inkml:trace contextRef="#ctx0" brushRef="#br0" timeOffset="4107.99">6117 2942 0,'0'0'0,"21"-21"16,0 0 0,-21 0-16,22 21 0,-22-21 15,0-1-15,0 1 0,0 0 16,0 0-16,0 0 0,0 0 0,0-1 16,0 1-16,0 0 0,0 0 15,0 0-15,-22 21 0,1-21 16,0-1-16,0 22 15,0 0-15,0 0 0,-22 0 0,22 0 16,0 0-16,0 22 0,-22-1 0,1 0 16,21 0-16,-21 21 0,20-20 15,-20-1-15,21 21 0,-21-21 0,20 22 16,1-1-16,-21-21 0,21 21 16,0-20-16,21 20 0,0 0 0,-22-21 15,22 22-15,0-22 0,0 21 16,0-21-16,0 1 0,22 20 0,-1-21 15,0 0-15,0 0 0,0-21 16,0 0-16,1 0 16,-1 0-16,21 0 0,-21 0 0,0-21 15,22 0-15,-22 0 0,0 0 16,21 0-16,-20-1 0,20-20 0,-21 21 16,0-21-16,22 20 0,-22-20 0,0 0 15,0 21-15,0-22 0,0 22 16,1-21-16,-22 21 0,0-1 0,21-20 15,-21 21-15,21 21 0,-21-21 16,0 0-16,0-1 16,0 44-1,0-1 1,0 0-16,0 21 0,0-21 16,0 1-16,0 20 0,0-21 15,0 21-15,0 1 0,0-22 0,0 21 16,0 1-16,0-22 0,0 21 15,0-21-15,0 0 0,0 1 0,21-1 16,-21 0-16,21 0 0,0 0 0,1-21 16,-1 0-16,0 0 0,0 0 15,0 0-15,0 0 0,1 0 0,-1 0 16,21-21-16,-21 0 0,0 21 16,22-21-16,-22-22 0,0 22 0,0 0 15,0 0-15,1 0 0,-1 0 16,0-22-16</inkml:trace>
  <inkml:trace contextRef="#ctx0" brushRef="#br0" timeOffset="4768.04">8594 2688 0,'0'0'0,"0"-21"16,0 0-1,0 42 16,0 0-31,0 22 16,0-22-16,0 0 0,-22 21 16,22-21-16,-21 1 0,0 20 0,21-21 15,0 0-15,0 0 0,-21 1 16,21-1-16,-21 0 0,21 0 0,0 0 16,0-42 30,21 0-46,0 21 16,-21-21-16</inkml:trace>
  <inkml:trace contextRef="#ctx0" brushRef="#br0" timeOffset="5179.01">8657 2117 0,'0'0'0,"-21"0"0,0 0 0,0 21 15,21 0-15,-22-21 0,1 21 16,21 0-16,0 1 0,0-1 16,0 0-16,0 0 15,21 0 1,1-21-16,-1 0 0,0 0 0,0 0 15,0 0-15,0 0 0,1 0 16,-1 0-16,0-21 0,21 0 0,-21 0 16,1 21-16,-22-21 0,0-1 15,0 1-15,0 0 0,0 0 16,-22 0-16,1 0 0,0 21 16,0-22-16,0 22 0,-22 0 15,22 0-15,0 0 0,0 0 16,0 0-16,0 0 0,-1 0 0,1 22 15,0-1-15,21 0 0,-21-21 16,21 21-16,0 0 0,0 0 0,0 1 16,0 20-16,0-21 0,0 0 15,21 0-15,0 1 0,0-1 0</inkml:trace>
  <inkml:trace contextRef="#ctx0" brushRef="#br0" timeOffset="5879.85">9546 2646 0,'0'0'0,"0"-21"0,0-64 31,0 64-31,-21 0 0,0 0 15,0 21-15,-1-22 0,1 1 0,0 21 16,0 0-16,0 0 0,-22 0 16,22 0-16,0 21 0,-21 1 0,-1-1 15,22 0-15,-21 0 16,21 0-16,0 22 0,-22-1 0,22-21 16,0 21-16,0 1 0,0-22 0,21 21 15,0-21-15,0 22 0,0-22 16,0 21-16,0-21 0,0 1 0,0-1 15,0 0-15,21-21 0,0 21 16,0 0-16,0-21 0,0 0 0,1 0 16,-1 0-16,21 0 0,-21 0 0,0 0 15,22 0-15,-22 0 0,0-21 16,21 0-16,-20 0 0,20 0 0,-21-1 16,0-20-16,22 21 0,-22-21 0,0-22 15,21 22-15,-21-1 16,1-20-16,-1-1 0,0 1 0,0-1 15,0 1-15,0 21 0,-21-22 16,0 22-16,22-1 0,-22 1 0,0 0 16,0-1-16,0 22 0,0 0 0,0-21 15,0 21-15,0-1 16,0 1-16,-22 21 16,22 21-16,0 1 0,-21-1 15,0 21-15,21-21 0,-21 22 0,21-1 16,0 0-16,-21 22 0,21-22 15,-21 22-15,21-1 0,0 1 0,0-22 16,0 21-16,0 1 0,0-22 16,0 1-16,0-1 0,0 0 15,21 1-15,0-22 0,-21 0 0,21 21 16,0-21-16,0 1 0,1-1 0,-1-21 16,21 21-16,-21-21 0,0 0 15,1 0-15,20 0 0,-21 0 0,21 0 16,-20 0-16,20 0 0,-21-21 15,21 0-15,-20-1 0</inkml:trace>
  <inkml:trace contextRef="#ctx0" brushRef="#br0" timeOffset="6183.47">10689 2350 0,'-21'0'15,"21"21"-15,-21-21 16,42 0 15,0 0-31,0 0 16,0 0-16,1 0 15,-1 0-15,0 0 0,0 0 0,0 0 16,0 0-16,1 0 0,-1 0 0,0 0 16,0 0-16</inkml:trace>
  <inkml:trace contextRef="#ctx0" brushRef="#br0" timeOffset="6387.29">10626 2604 0,'0'0'0,"0"21"0,-22 0 15,44-21 17,-1 0-17,0 0-15,0 0 0,0 0 16,0 0-16,22 0 0,-22 0 0,0-21 15,21 21-15,-20-21 0,20 21 0,-21-22 16</inkml:trace>
  <inkml:trace contextRef="#ctx0" brushRef="#br0" timeOffset="6803.87">11684 1990 0,'0'0'0,"-21"0"16,0 0-16,-1 0 16,44 0 30,-1 0-46,0-21 16,-21-1-16,21 22 16,-21-21-16,21 0 0,-21 0 15,0 0-15,0 0 16,-21 21-16,0 0 0,0 0 16,0 0-16,-1 0 0,1 0 15,0 21-15,0 0 0,21 0 0,-21 0 16,0 0-16,21 1 0,-22 20 0,22-21 15,0 0-15,0 0 0,0 1 16,0-1-16,0 0 0,0 0 16,0 0-16,22-21 0,-1 21 0,0 1 15,0-22-15</inkml:trace>
  <inkml:trace contextRef="#ctx0" brushRef="#br0" timeOffset="7452.02">12319 2434 0,'0'-21'16,"0"0"-16,0 0 15,0 0-15,0-1 16,21 1-16,-21 0 0,0 0 15,0 0-15,0 0 16,-21 21-16,0-22 0,0 22 16,-1 0-16,1 0 0,0 0 0,-21 0 15,21 22-15,-22-1 0,1 0 16,21 0-16,-22 0 0,1 22 0,21-1 16,-21 0-16,20 1 0,-20-1 0,21 0 15,0 1-15,0-22 16,21 21-16,0 0 0,-22-20 0,22 20 15,0-21-15,0 0 0,0 22 16,0-22-16,0 0 0,22 0 16,-1-21-16,0 21 0,0-21 15,0 0-15,0 0 0,1 0 16,20 0-16,-21-21 0,0 21 0,22-21 16,-22 0-16,21 0 0,-21-1 0,22-20 15,-22 21-15,21-21 0,-21-1 16,0 1-16,1 0 0,-1-1 0,0 1 15,0 0-15,-21-1 0,0 1 16,21 21-16,-21 0 0,21-1 0,-21 1 16,0 0-16,0 42 31,0 0-31,0 22 16,0-22-16,0 21 0,-21-21 0,21 22 15,-21-1-15,21 0 0,0 1 16,0-1-16,0-21 0,0 22 0,0-22 15,0 21-15,0-21 0,0 0 16,0 1-16,0-1 0,21 0 16,0-21-16,1 0 0,-1 0 0,0 0 15,21 0-15,-21 0 16,1 0-16,20-21 0,0 0 0,-21-1 16,22 1-16</inkml:trace>
  <inkml:trace contextRef="#ctx0" brushRef="#br0" timeOffset="8047.87">13144 1947 0,'0'0'0,"0"-21"0,0-106 31,-21 127-31,0 0 16,0 21-1,21 1-15,-21-1 0,0 0 16,21 21-16,0-21 0,-22 22 15,1-1-15,21 0 0,-21 1 0,0-1 16,21 22-16,0-22 0,-21 21 16,0-20-16,21-1 0,0 22 0,0-22 15,-22 0-15,22 1 0,-21-1 0,21-21 16,-21 21-16,21-20 0,0-1 16,0 0-16,0 0 0,0 0 0,0-42 46,0 0-30,0 0-16,0-22 0,0 22 16,0-21-16,0 21 0,0-22 0,21 1 15,0 0-15,1 21 0,-22-22 0,42 1 16,-21 21-16,0 0 0,0-1 16,22 1-16,-1 0 0,-21 0 0,22 21 15,-1 0-15,0 0 0,1 0 0,-22 0 16,21 0-16,-21 0 0,0 21 15,22 0-15,-43 0 0,21 22 0,-21-22 16,0 21-16,0-21 0,0 22 16,0-22-16,-21 21 0,0-21 0,-1 22 15,-20-22-15,21 0 0,-21 0 16,-1 0-16,1 1 0,0-22 16,-1 21-16,1 0 0,0-21 0,20 0 15,-20 21-15,21-21 0,0 0 0,0 0 16,-1 0-16,22-21 47,0 0-47,22 21 0,20-21 0,-21-1 15,21 1-15</inkml:trace>
  <inkml:trace contextRef="#ctx0" brushRef="#br0" timeOffset="8415.35">14160 2265 0,'0'0'0,"0"-64"32,-21 64-32,0 0 15,0 0-15,0 0 0,0 0 16,-1 0-16,-20 22 0,21-1 0,0 0 15,-22 0-15,22 21 0,-21-20 16,21 20-16,0 0 0,-1-21 0,1 22 16,0-1-16,21 0 0,-21-20 15,21 20-15,0-21 0,0 0 16,0 22-16,0-22 0,21 0 0,21 0 16,-20-21-16,-1 21 0,0 0 15,0-21-15,21 0 0,-20 0 0,20 0 16,-21 0-16,0 0 0,22 0 0,-22 0 15,0 0-15,21-21 0,-21 0 16,1 0-16,20 0 0,-21-22 0,0 22 16,22-21-16,-22 0 0,0 20 0</inkml:trace>
  <inkml:trace contextRef="#ctx0" brushRef="#br0" timeOffset="9111.29">14668 1651 0,'-21'0'15,"21"21"1,-21-21-16,21 21 0,0 1 16,-21-1-1,21 0 1,-21-21-16,21-21 31,0 0-31,0-1 16,0 1-16,0 0 15,0 0-15,0 0 0,0 0 16,0-1-16,21 22 16,-21-21-16,21 21 15,0 0 1,-21 21 0,0 1-1,0-1-15,0 0 16,0 0-16,0 0 15,-21 0-15,0-21 16,21 22-16,-21-22 0,0 0 16,-1 0-1,22-22 17,0 1-32,0 0 15,0 0-15,0 0 16,22 0-16,-1 21 0,0-22 0,0 22 15,0-21-15,0 21 0,1 0 16,-1 0-16,-21 21 16,21-21-16,-21 22 0,0 20 0,0-21 15,0 0-15,0 22 0,0-22 16,0 21-16,0 0 0,-21-20 0,21 20 16,-21-21-16,-1 21 0,-20-20 15,21-1-15,-21 0 0,20 0 16,-20 0-16,0 0 0</inkml:trace>
  <inkml:trace contextRef="#ctx0" brushRef="#br0" timeOffset="10111">16319 2350 0,'0'-22'31,"22"22"-31,-22-21 0,0 0 16,21 0-16,0 0 16,0 0-16,-21-1 0,21 1 0,0 21 15,1-21-15,-1 21 0,0 0 16,0 0-16,0 0 0,0 0 0,1 0 16,-1 0-16,0 0 0,0 0 15,0 0-15,0 21 0,1 0 0,-22 22 16,0-22-16,0 21 0,21-21 0,-21 22 15,0-1-15,0 22 0,0-22 16,0 0-16,0-21 0,0 22 16,0-1-16,0-21 0,0 0 0,0 1 15,0-1-15,0 0 0,0 0 16,-21-21-16,21 21 0,0-42 31,0 0-15,0 0-16,0 0 0,0-1 0,0-20 15,0 0-15,0-1 0,0 1 16,21 0-16,-21-1 0,21 1 0,0 0 16,0-1-16,0 1 0,1 0 15,-1 21-15,21-1 0,-21 1 0,22 0 16,-1 0-16,0 21 0,1 0 16,-1 0-16,0 0 0,22 21 15,-43 0-15,21 0 0,-21 22 0,22-22 16,-22 21-16,-21 1 0,0-1 15,0 0-15,0 1 0,0-1 0,0 0 16,0-21-16,0 22 0,-21-22 0,0 21 16,-1-21-16,1 1 0,0-1 15,21 0-15,-21 0 0,0 0 16,21-42 15,21 0-31,0 0 16,21 0-16,1-1 0</inkml:trace>
  <inkml:trace contextRef="#ctx0" brushRef="#br0" timeOffset="11361.54">18140 2455 0,'0'0'16,"21"-21"-16,0 21 0,-21-21 0,0 0 0,0 0 15,0 0-15,0-1 16,0 1-16,0 0 0,0 0 0,0 0 15,0 0-15,0-1 0,0 1 16,-21 21-16,0-21 0,0 21 16,-1 0-16,1 0 0,0 0 0,0 0 15,-21 0-15,20 21 0,-20 0 16,0 1-16,-1-1 0,1 21 0,0-21 16,21 22-16,-22-1 0,22 0 15,-21 1-15,42-1 0,0 0 0,-21 1 16,21-22-16,0 21 0,0-21 0,0 0 15,21 1-15,0-1 0,0-21 16,0 21-16,0-21 0,22 0 0,-22 0 16,0 0-16,21 0 15,-20-21-15,20 21 0,-21-21 0,21-1 16,1 1-16,-1-21 0,-21 21 0,22-22 0,-1 1 16,0 0-16,1-1 15,-22 1-15,21 0 0,-21-1 0,0 22 16,1-21-16,-22 21 0,0 0 15,0-1-15,-22 44 32,22-1-32,-21 0 0,0 0 15,0 0-15,21 22 0,0-22 0,-21 21 16,21 0-16,0 1 0,-21-22 16,21 21-16,0-21 0,0 1 0,0 20 15,0-21-15,0 0 0,21 0 16,0-21-16,0 22 0,0-22 15,0 0-15,1 0 0,20 0 0,-21 0 16,21 0-16,1 0 0,-22-22 16,21 1-16,1 0 0,-1 0 0,-21 0 15,21-22-15,-20 22 0,20-21 16,-21 0-16,21-1 0,-20 1 0,-1 0 16,-21 20-16,21-20 0,-21 21 0,21 0 15,-21 0-15,21-1 0,-21 44 47,0-1-47,0 0 16,0 0-16,0 21 0,-21-20 0,21 20 15,-21-21-15,21 21 0,-21 1 16,21-22-16,-21 21 0,21-21 0,0 1 16,-22 20-16,22-21 0,-21-21 15,21 21-15,0 0 0,0-42 47,0 0-47,0-21 0,0 21 16,0-1-16,0-20 15,21 0-15,-21-1 0,22 1 0,-1 0 16,0 21-16,0-22 0,0 22 16,0-21-16,1 21 0,-1-1 0,0 1 15,0 0-15,21 21 0,-20 0 0,20 0 16,-21 0-16,21 0 0,-20 21 15,-1-21-15,21 21 0,-21 22 0,0-22 16,1 0-16,-22 21 0,0 1 16,0-22-16,0 21 0,0 1 0,0-1 15,0-21-15,0 0 0,0 22 16,-22-22-16,22 0 0,-21-21 0,21 21 16,-21 0-16,0-21 31,21-21-31,0 0 15,0 0-15,0 0 16,0-1-16,0-20 0,0 0 0,21 21 16,0-22-16,0 1 0,22 0 0,-22-1 15,21 1-15,1 21 0,20-22 16,-21 22-16,1 0 0,20 0 0,-20 0 16,-1 21-16,0 0 0,1 0 15,-1 21-15,-21-21 0,0 21 0,0 21 16,-21-20-16,0-1 0,0 21 15,0 0-15,0 1 0,0-22 0,0 21 16,0 1-16,-21-1 0,21-21 16,-21 21-16,0-20 0,0-1 15,21 0-15,0 0 0,-21-21 0,21 21 16,-22-21-16,22-21 31,22 0-15,-1 0-16</inkml:trace>
  <inkml:trace contextRef="#ctx0" brushRef="#br0" timeOffset="11743.4">20214 2371 0,'21'0'31,"-21"-21"-31,21 21 16,1 0-16,-1 0 0,0-22 15,0 1-15,0 21 0,0 0 0,1-21 16,-1 0-16,21 21 0,-21-21 16,0 0-16,-21-1 0,22 1 0,-1 0 15,-21 0-15,0 0 0,0 0 0,0-1 16,-21 22 0,-22 0-16,22 0 0,-21 0 15,-1 22-15,1-1 0,0 0 16,21 0-16,-22 0 0,22 22 0,-21-1 15,21-21-15,21 21 0,0 1 16,-22-1-16,22 0 0,0-20 0,0 20 16,0-21-16,0 21 0,22-20 0,-1-1 15,0 0-15,0 0 0,0-21 16,0 0-16,1 0 0,-1 0 0,21 0 16,-21 0-16,0 0 0,22 0 15,-22-21-15,0 0 0,21-22 0,-20 22 16,-1-21-16,21 21 0,-21-22 0</inkml:trace>
  <inkml:trace contextRef="#ctx0" brushRef="#br0" timeOffset="12284.25">21378 2117 0,'0'21'0,"21"-21"31,1 0-31,-1 0 16,0 0-16,0 0 0,21 0 0,-20 0 16,20 0-16,-21 0 0,0 0 15,22 0-15,-22 0 0,0 0 0,0 0 16,-42 0 15,0 0-31,0 21 0,-1-21 16,-20 0-16</inkml:trace>
  <inkml:trace contextRef="#ctx0" brushRef="#br0" timeOffset="12448.72">21399 2286 0,'0'0'15,"0"21"1,0 0-16,22-21 31,20 0-31,-21 0 0,0 0 0,22 0 16,-1 0-16,-21 0 0,21 0 15,1 0-15,-1 0 0,0-21 16,-20 21-16,20-21 0,0 21 0,-21-21 16</inkml:trace>
  <inkml:trace contextRef="#ctx0" brushRef="#br0" timeOffset="12864.1">22458 1503 0,'-64'-21'31,"43"21"-31,0 0 15,0 21 1,21 0-16,0 0 16,21-21-1,0 0-15,0 0 16,0 0-16,1 0 16,-1 0-16,0 0 0,0-21 0,0 21 15,0-21-15,1 21 0,-22-21 16,0 0-16,0-1 0,0 1 15,-22 21 1,1 0 0,0 0-16,0 0 0,0 21 0,0 1 15,-1-1-15,1 0 0,0 21 16,0-21-16,0 22 0,0-1 0,-1 0 16,1-20-16,21 20 0,0 0 15,0-21-15,0 1 0,0 20 0,0-21 16,0 0-16,43 0 0</inkml:trace>
  <inkml:trace contextRef="#ctx0" brushRef="#br0" timeOffset="13259.94">23114 1969 0,'-21'0'32,"21"21"-32,-21 0 0,21 0 0,-22 0 15,22 0-15,0 1 0,-21-1 16,0 21-16,21 0 0,-21-20 0,0 20 16,21 0-16,0 22 0,-21-22 15,-1 22-15,1-1 0,0-21 16,0 22-16,0-1 0,0 1 0,-1-1 15,1-20-15,0 20 0,0 1 16,-21-22-16,20 22 0,22-22 0,-21 0 16,0 1-16,0-1 0,21 0 0,-21-21 15,21 22-15,0-22 0,0 0 16,-21-21-16,21-21 16,0 0-1,21 0-15,0-1 0,-21 1 16,21-21-16,0 0 0,0-1 0,1 1 15,20 0-15,-21-1 0,0-20 0</inkml:trace>
  <inkml:trace contextRef="#ctx0" brushRef="#br0" timeOffset="13574.99">23093 2201 0,'0'0'16,"0"-42"-16,21-85 15,0 85-15,-21 21 0,21-1 16,0 1-16,-21 0 0,22 0 0,-1 0 15,-21 0-15,21 21 0,0 0 16,0 0-16,0 0 0,1 0 0,-1 0 16,0 0-16,0 21 0,0-21 15,0 21-15,1 0 0,-1 0 16,-21 22-16,0-22 0,0 0 0,0 21 16,0-21-16,0 22 0,-21-22 15,-1 0-15,1 0 0,-21 0 0,21 1 16,-22-22-16,1 21 0,21-21 15,-21 0-15,20 0 0,-20 21 0,21-21 16,0 0-16,42 0 31,0 0-15,0 0-16,22 0 0,-1 0 16</inkml:trace>
  <inkml:trace contextRef="#ctx0" brushRef="#br0" timeOffset="14343.87">24172 2096 0,'0'0'15,"43"-22"-15,-22 1 0,-21 0 0,21 0 16,-21 0-16,0 0 16,0-1-16,0 1 15,-21 21-15,0 0 0,-1 0 16,1 0-16,0 0 0,-21 21 0,21 1 15,-22-22-15,1 21 0,21 0 0,-22 0 16,1 0-16,21 0 16,-21 1-16,20-1 0,-20 0 0,21 0 15,0 0-15,21 0 0,0 1 16,0-1-16,0 0 0,0 0 0,21 0 16,0 0-16,0-21 0,0 0 15,1 0-15,20 0 0,-21 0 16,21 0-16,-20 0 0,20 0 0,-21 0 15,21-21-15,1 21 0,-22-21 16,0 0-16,21 0 0,-20 0 0,-1 21 16,0-22-16,0 1 0,0 21 15,-21-21-15,0 0 0,21 21 16,-21-21 0,0 42 15,0 0-31,0 0 0,-21 0 15,21 22-15,-21-22 0,0 0 16,0 21-16,21 1 0,-21-1 0,-1 22 16,1-22-16,0 21 0,0-20 15,0 20-15,0 1 0,-1-1 0,-20 1 16,21-1-16,0 1 0,0-1 16,-1 22-16,1-22 0,0 1 0,0 21 15,21-22-15,0 1 0,-21-22 16,0 21-16,21-20 0,-22-1 15,22 0-15,0 1 0,0-22 0,-21 0 16,21 0-16,-21-21 0,21 21 0,0-42 31,21 0-15,0 21-16,-21-21 0,43 0 0,-22-22 16,0 22-16,0-21 0,22 0 15,-22-1-15,21 1 0,-21-22 0,22 1 16,-22-1-16,21 1 0,-21-1 15,22 1-15,-22-1 0,0 22 0,21-21 16,-21-1-16,1 22 0,-1-22 16,0 22-16,0 0 0,0-1 15,0 1-15,1 0 0,-1-1 0,-21 22 16,21-21-16,0 21 0,-21-22 0,21 22 16,0 0-16,-21 0 0,22 0 15,-1-1-15</inkml:trace>
  <inkml:trace contextRef="#ctx0" brushRef="#br0" timeOffset="14847.63">24998 2032 0,'-21'-63'16,"21"41"-16,0 1 16,0 0-1,21 0-15,0 21 16,0 0-16,0 0 0,0 0 0,1 0 16,-1 0-16,0 0 0,21 0 15,-21 0-15,1 0 0,-1 21 0,-21 0 16,21-21-16,0 21 0,0 1 15,-21 20-15,0-21 0,0 0 16,0 0-16,0 22 0,0-22 16,0 21-16,0-21 0,0 1 0,0 20 15,-21-21-15,0 0 0,21 0 16,-21 1-16,0-22 16,21-22 15,0 1-31,0 0 15,21 0-15,0 0 0,-21 0 16,21-1-16,0 1 0,0 0 16,1-21-16,-1 21 0,-21-1 15,21 1-15,0 0 0,-21 0 0,21 21 16,0-21-16,1 0 0,-22-1 16,21 22-16,0-21 0,0 0 0,21 21 15,-20-21-15,-1 0 0</inkml:trace>
  <inkml:trace contextRef="#ctx0" brushRef="#br0" timeOffset="15375.83">26352 1693 0,'-21'0'93,"21"-21"-30,-21 21 15</inkml:trace>
  <inkml:trace contextRef="#ctx0" brushRef="#br0" timeOffset="16111.59">26141 1418 0,'0'-21'16,"0"42"77,-21-21-93,21 21 16,-22-21-16,22 22 0,-21-22 16,0 0-1,0 0 1,21-22 15,0 1-15,21 21-16,0 0 0,0-21 15,1 21 1,-1 0-16,0 0 16,0 0-16,0 0 31,-21 21-15,0 0-16,0 1 15,-21-22 1,21 21-16,-21-21 0,21 21 15,-21-21-15,0 0 16,-1 0-16,22-21 47,0 0-31,0-1-1,22 22-15,-1 0 0,-21-21 16,21 21-16,0 0 0,0 0 15,0 0-15,1 0 0,-1 0 16,-21 21 0,0 1-16,0-1 0,0 0 15,0 0-15,0 0 0,-21 22 16,-1-22-16,-20 21 0,21 0 0,-21 1 16,20-22-16,-20 21 0,0-21 15,21 22-15,-22-22 0,22 0 16,0-21-16,0 21 0</inkml:trace>
  <inkml:trace contextRef="#ctx0" brushRef="#br0" timeOffset="16871.8">26818 1778 0,'0'0'0,"0"-21"31,-21 21-31,21 21 47,0 0-47,0 0 0,0 1 16,21-22-16,0 21 0,0 0 15,1 0-15,-1 0 0,21 0 0,0 1 16,1-1-16,-1 21 0,22-21 16,-22 0-16,21 1 0,1-1 0,-22-21 15,1 21-15,-1-21 16,0 0-16,-21 21 0,1-21 0,-1 0 15,0 0-15,0 0 0,0 0 16,-42 0 31,0 0-31,-21 0-16,-1 21 0,1 0 15,0 1-15,-1-1 0,-20 0 0,-1 0 16,1 21-16,-22-20 0,22 20 15,-1 0-15,1-21 0,-1 22 16,22-1-16,-1-21 0,1 22 0,0-22 16,21 0-16,-22 0 0,22 0 15,0 0-15,0 1 0,21-1 0,-21 0 16</inkml:trace>
  <inkml:trace contextRef="#ctx0" brushRef="#br1" timeOffset="22551.45">5292 3789 0,'-22'0'0,"1"0"16,0 0-16,0 0 15,0 0-15,0 0 16,-1 0-16,1 0 0,0 0 0,0 0 15,0 0-15,0 0 0,-22 0 16,22 0-16,0 0 0,0 21 0,0-21 16,-1 0-16,1 0 0,0 0 15,42 0 17,0 0-32,22 0 0,-1 0 15,0 0-15,1 0 0,20 0 0,1 0 16,-1 0-16,22 0 0,0 0 0,-1 0 15,22 0-15,0 0 0,0 0 16,-22 0-16,22-21 0,-21 21 0,0 0 16,-1 0-16,1 0 15,0 0-15,-22 0 0,22 0 0,-22 0 16,-20-21-16,20 21 0,-21 0 0,-20 0 16,20 0-16,-21 0 0,0 0 15,0 0 1,-42 0 46,0 0-62,0 0 0</inkml:trace>
  <inkml:trace contextRef="#ctx0" brushRef="#br1" timeOffset="23008.11">5969 3874 0,'0'0'0,"0"-22"0,0-62 32,0 63-32,0 42 46,0 0-46,0 0 0,0 0 0,0 22 16,0-1-16,0 0 0,0 22 16,-21-1-16,21-20 0,-21 20 0,-1 1 15,22-1-15,0-21 0,-21 1 16,21-1-16,-21 0 0,21 1 16,0-1-16,0-21 0,0 0 0,0 22 15,0-22-15,0 0 16,0 0-16,-21-21 15</inkml:trace>
  <inkml:trace contextRef="#ctx0" brushRef="#br1" timeOffset="23251.97">5609 4382 0,'0'0'0,"0"-22"31,0 44-15,0-1-16,21 0 16,0 0-16,1 0 0,-1 0 15,0 1-15,0-1 0,0 0 0,-21 0 16,21 0-16,-21 0 0,22 1 0,-22-1 16,21 0-16,-21 0 15,21-21-15,0 0 16,0 0-16,0 0 0,1 0 15</inkml:trace>
  <inkml:trace contextRef="#ctx0" brushRef="#br1" timeOffset="23427.51">6286 4339 0,'-42'43'31,"21"-22"-31,0 0 0,0-21 15,-1 21-15,1 0 0,0 0 16,0 1-16,0-1 0,0 0 0,-1 0 16,1-21-16,0 21 0,0-21 15,0 21-15,0-21 0,-1 0 0</inkml:trace>
  <inkml:trace contextRef="#ctx0" brushRef="#br1" timeOffset="23993.21">3768 4741 0,'0'0'0,"0"-21"0,0-21 31,0 21-31,-22 42 32,1 0-32,0 0 0,21 22 15,-21-1-15,0 0 0,0 22 0,-1-1 16,1 1-16,-21-1 0,21 1 15,0-22-15,-1 22 0,-20-1 0,21 1 16,0-22-16,-22 64 0,43-64 16,0 0-16,0 1 0,0-22 15,0 0-15,0 0 0,22-21 0,-1 0 16,0 0-16,0 0 16,21 0-16,-20 0 0,20 0 0,0-21 15,1 0-15,-22-21 0,21 20 16,0-20-16,-20 21 0,-1 0 0</inkml:trace>
  <inkml:trace contextRef="#ctx0" brushRef="#br1" timeOffset="24203.99">3365 5228 0,'0'0'0,"0"21"0,0 1 15,22-22 1,-1 0-16,0 0 0,21 0 16,-21 0-16,22 0 0,-1 0 0,0 0 15,1 0-15,-1 0 0,0-22 16,-20 22-16,20-21 0,0 21 0,-21-21 16,1 21-16</inkml:trace>
  <inkml:trace contextRef="#ctx0" brushRef="#br1" timeOffset="24827.66">4276 5376 0,'0'0'0,"0"22"0,21-22 0,0 0 15,-21-22 1,21 1-16,0 0 0,-21 0 15,0 0-15,21 0 0,-21-1 16,22 1-16,-22 0 0,0 0 0,0 0 16,0 0-16,0-22 0,0 22 0,0 0 15,-22 0-15,1 21 0,0-21 16,0 21-16,0 0 16,0 0-16,-1 21 0,1-21 15,-21 21-15,21 0 0,0 21 0,-1-20 16,-20-1-16,21 21 0,0-21 0,21 22 15,-21-1-15,21-21 0,-22 21 16,22-20-16,0-1 0,0 21 0,0-21 16,0 0-16,22 1 15,-1-1-15,0-21 0,0 0 16,0 0-16,0 0 0,22 0 0,-22-21 16,0-1-16,21 22 0,-20-21 15,20 0-15,-21 0 0,0 0 16,0 0-16,1-1 0,-1-20 15,0 21-15,0 0 0,-21-22 0,0 22 16,21-21-16,-21 21 0,0 0 0,21-1 16,-21 1-16,0 0 0,0 0 15,0 42 17,0 0-32,0 0 0,-21 1 0,21-1 15,-21 0-15,21 21 0,-21-21 0,21 106 31,0-105-31,0-1 0,0 21 16,0-21-16,0 0 0,0 1 16,0-1-16,0 0 0,21-21 0,0 21 15,22-21-15,-22 0 0,21 0 0,-21 0 16,22 0-16,-1 0 0,0-21 16,1 0-16</inkml:trace>
  <inkml:trace contextRef="#ctx0" brushRef="#br1" timeOffset="25719.29">5249 5271 0,'0'0'0,"21"-22"0,-21-41 31,0 42-31,0 0 0,0-1 0,-21 1 16,0 21 0,0 0-16,0 0 0,0 0 15,-1 0-15,1 0 0,0 21 16,0 1-16,0-1 0,0 0 0,-1 0 15,1 0-15,0 0 0,21 1 0,-21-1 16,0 21-16,21-21 0,0 0 16,0 1-16,0-1 0,0 0 15,0 0-15,21 0 16,0-21-16,0 0 0,0 0 16,1 0-16,-1 0 0,21 0 15,-21-21-15,0 0 0,22 21 0,-22-21 16,0 0-16,0-1 0,0 1 15,1 0-15,-1 21 0,0-21 0,-21 0 16,0 0-16,21-1 0,-21 1 16,21 0-16,-21 0 0,0 0 15,0 42 17,0 0-17,0 0-15,0 0 0,0 1 16,0-1-16,0 21 0,0-21 0,0 22 15,0-1-15,0 0 0,0 1 0,0-1 16,-21 21-16,21-20 16,0 20-16,0 1 0,0-1 0,0-20 15,0 20-15,0 1 0,0-1 0,0 1 16,0-1-16,0 1 0,0-1 16,0 1-16,21-1 0,0 1 0,-21-1 15,22 1-15,-1-1 0,0 1 0,0-1 16,-21-21-16,21 22 0,0-1 15,1-20-15,-22 20 0,21 1 0,0-22 16,0 22-16,-21-22 0,0 0 0,0 1 16,21-1-16,-21-21 0,0 0 0,0 0 15,0 1-15,0-1 0,-21-21 16,0 0-16,0 0 16,0 0-16,-1-21 0,1-1 0,-21 1 15,21 0-15,-22-21 0,1-1 0,0 1 16,-1 0-16,1-22 0,-21 22 15,20-22-15,-20 1 0,20-1 0,1 1 16,21-1-16,-21-20 0,20 20 0,22-20 16,0-1-16,0 0 0,0 22 15,0-22-15,0 22 0,22-22 0,-1 21 16,0-20-16,0 20 0,21 1 16,-20-1-16,20 1 0,0-1 0,-21 22 15,22-22-15,-1 22 0,0 0 16,1 21-16,-1-22 0,-21 22 15,22 0-15,-22 0 0,0 21 0,-21-21 16,0 42 31,21-21-31,0 0-1</inkml:trace>
  <inkml:trace contextRef="#ctx0" brushRef="#br1" timeOffset="26767.53">8403 3450 0,'0'0'0,"-21"0"0,0 0 0,0 0 15,-1 0-15,1 0 16,21-21 15,21 21-15,1 0-16,-1 0 0,0 0 15,0 0-15,21 0 0,1 0 16,-1 0-16,0-21 0,22 21 0,-1 0 16,1 0-16,-1 0 0,22 0 15,0-21-15,-1 21 0,1 0 16,0 0-16,21 0 0,-1 0 0,1 0 15,21 0-15,21 0 0,-21-21 0,22 21 16,-22 0-16,21 0 0,21 0 16,-21 0-16,0 0 0,22 0 0,-22 0 15,0 0-15,21 0 0,1 0 16,-22 0-16,21 0 0,-21 0 0,1 0 16,-22 0-16,21 0 0,-21 0 0,0 0 15,0 0-15,0 0 0,-21 0 16,-22 0-16,1 0 0,0 0 15,-22 0-15,1 0 0,-22 0 16,0 0-16,1 0 0,-22 0 0,0 0 16,0 0-16,0 0 0,-21-22 31,-21 22 47</inkml:trace>
  <inkml:trace contextRef="#ctx0" brushRef="#br1" timeOffset="27290.98">9567 4022 0,'0'0'0,"0"-21"0,-21 21 32,0 21-32,0 0 0,21 21 15,-21-21-15,-1 22 0,1-22 16,0 21-16,0 1 0,0-1 0,0 0 16,-1 1-16,1-1 0,0-21 0,21 21 15,-21 1-15,0-22 0,0 0 16,-1 21-16,22-20 0,0-1 0,-21 0 15,21 0-15,0 0 0,0-42 47</inkml:trace>
  <inkml:trace contextRef="#ctx0" brushRef="#br1" timeOffset="27547.76">9610 4043 0,'0'0'0,"0"-21"0,21 21 32,-21 21-32,0 0 0,0 0 15,0 22-15,0-22 0,0 21 16,0 0-16,-21 1 0,-1-1 0,22 0 16,-21-20-16,21 20 0,0 0 15,0-21-15,0 22 0,-21-22 0,21 0 16,0 21-16,0-20 0,0-1 15,0 0-15,0 0 0</inkml:trace>
  <inkml:trace contextRef="#ctx0" brushRef="#br1" timeOffset="27767.62">9207 4487 0,'0'0'0,"22"0"31,-1 0-15,0 0-16,0 0 0,0 0 0,22 0 16,-22-21-16,21 21 0,0-21 0,1 0 15,20 21-15,-20-21 0,-1 0 16,21-1-16,-20 1 0,20 0 0,-20 0 15,-1 0-15,21 0 0,-20-22 16,-1 22-16</inkml:trace>
  <inkml:trace contextRef="#ctx0" brushRef="#br1" timeOffset="28739.59">10181 4085 0,'-85'64'0,"170"-128"0,-64 43 0,0 0 15,1 0-15,-22 0 16,0-1-16,-22 44 47,22-1-47,0 0 0,-21 0 0,0 21 15,0-20-15,0 20 0,21 0 16,-21 1-16,-1-1 0,1 0 0,0 1 16,0-22-16,0 21 0,0 0 15,21-20-15,0-1 0,0 0 0,0 0 16,0 0-16,0 0 0,0 1 16,21-22-1,0 0-15,0 0 16,0-22-16,0 1 0,1 21 0,-1-21 15,21 0-15,-21-21 0,0 20 0,1 1 16,-1-21-16,0 0 0,0-1 16,0 1-16,0 0 0,22-1 0,-43 1 15,21 0-15,0-1 0,0 22 16,-21-21-16,21 21 0,-21-1 0,0 1 16,0 42 30,0 1-46,0-1 0,-21 21 0,0-21 16,21 22-16,-21-1 0,21 0 16,0 1-16,-21-1 0,0 0 0,-1 1 15,22-1-15,0 0 0,0-21 0,0 1 16,-21 20-16,21-21 0,0 0 16,0 0-16,0 1 0,21-22 15,1 0-15,-1 0 0,0 0 16,0 0-16,0 0 0,0 0 15,1 0-15,-1-22 0,0 1 0,0 0 16,0 21-16,0-42 0,1 21 16,-1-1-16,0 1 0,0 0 15,0 0-15,0 0 0,-21 0 0,0-1 16,22 1-16,-22 0 16,-22 21-1,1 0-15,0 21 16,21 0-16,0 1 15,-21-22-15,21 21 0,0 0 16,0 0-16,21 0 16,0 0-1,0 1-15,-21-1 16,22 0 0,-22 0-16,0 0 15,0 0 1,21-21-1,0 0-15,0 0 16,0 0-16,0 0 0,1-21 16,-1 21-16,0-21 0,21 0 0,-21 21 15,1-21-15,-1 0 0,0-1 16,0 1-16,0 0 0,-21-21 0,21 21 16,-21-1-16,22 1 0,-22 0 0,0 0 15,0 0 1,0 42-1,0 0-15,0 0 16,0 0-16,0 1 0,0-1 16,-22-21-16,22 21 0,-21 0 0,21 0 15,0 0-15,0 1 0,0-1 16,21-21 31,-21-21-47</inkml:trace>
  <inkml:trace contextRef="#ctx0" brushRef="#br1" timeOffset="28931.98">11176 3958 0,'-21'0'16,"0"0"-16,-1 0 15,1 0 1,0 0 15,0 0-15</inkml:trace>
  <inkml:trace contextRef="#ctx0" brushRef="#br1" timeOffset="29124.01">10075 4085 0,'0'0'0,"-21"21"0,21 1 31,21-1-31,0-21 16,22 0-16,-22 0 0,21 0 15,1 0-15,-1 0 0,0 0 0,1 0 16,-1-21-16,21 21 0,-20-22 15,20 22-15</inkml:trace>
  <inkml:trace contextRef="#ctx0" brushRef="#br1" timeOffset="29691.33">11642 3979 0,'0'0'0,"-22"0"16,22 22-16,0-1 16,-21-21-16,0 21 0,21 21 15,-21-21-15,21 1 0,0 20 16,-21-21-16,0 21 0,21 1 0,-22-22 16,22 21-16,0 1 0,-21-22 15,0 21-15,21-21 0,0 0 0,0 1 16,0-1-16,-21 0 0,21 0 0,0 0 15,0 0 1,0-42 15,0 0-31,0 0 16,0 0-16,0 0 16,0-1-16,21 1 0,0 0 15,-21 0-15,21-21 0,1 20 0,-1 22 16,0-21-16,0 0 0,21 0 15,-20 21-15,-1-21 0,21 21 0,-21 0 16,0 0-16,22 0 0,-22 0 16,0 0-16,0 21 0,0-21 0,1 21 15,-22 0-15,0 0 0,0 1 0,0-1 16,0 21-16,-22-21 0,1 0 16,0 1-16,0-1 0,-21 0 15,20 0-15,-20 0 0,21 0 0,0 1 0,-22-22 16,22 21-16,0-21 15,0 0-15,0 0 16,21-21 15,0-1-15,21 22-16,-21-21 0</inkml:trace>
  <inkml:trace contextRef="#ctx0" brushRef="#br1" timeOffset="30195.04">12150 4255 0,'0'0'0,"0"-22"15,21 22-15,-21-21 0,0 42 32,0 1-32,0-1 0,0 0 15,0 0-15,-21 21 0,21-20 0,0-1 16,-22 21-16,22-21 0,-21 0 15,21 1-15,-21-1 0,21 0 0,0 0 16,0 0-16,0 0 0,21-21 16,0 0-1,1 0-15,-1 0 0,0 0 16,0 0-16,21 0 0,-20-21 0,-1 0 16,0 21-16,0-21 0,21 0 15,-20 0-15,-1-1 0,0-20 0,0 21 16,0 0-16,0-22 0,-21 22 0,22-21 15,-22 21-15,21 0 0,-21-1 16,0 1-16,0 42 31,-21 1-31,-1-1 0,1 21 16,21-21-16,-21 0 0,0 22 0,21-22 16,-21 0-16,21 21 0,0-20 0,0-1 15,0 0-15,0 0 16,0 0-16,21 0 15,0-21-15,0 0 0,0 0 16,1 0-16,-1 0 16,0-21-16,0 0 0,0 0 0,0 0 15,1 0-15,-1-1 0,0 1 0,0-21 16,0 21-16,0-22 0</inkml:trace>
  <inkml:trace contextRef="#ctx0" brushRef="#br1" timeOffset="30426.91">12933 4001 0,'0'0'0,"21"-43"16,0-63-1,-42 106 1,0 22-16,21-1 16,-21 21-16,-1-21 15,1 22-15,21-1 0,0 0 0,-21 1 16,0-1-16,21 0 0,-21 1 16,21-1-16,0 0 0,0 1 0,-21-1 15,21-21-15,0 0 0,-22 22 0,22-22 16,0 0-16,0 0 0,0 0 15,22-21 17,-1 0-32,0-21 15,0 0-15,0 0 0</inkml:trace>
  <inkml:trace contextRef="#ctx0" brushRef="#br1" timeOffset="30803.69">13102 4318 0,'21'0'16,"0"0"-1,1 0-15,-1 0 16,0 0-16,0 0 0,0 0 16,22 0-16,-22-21 0,0 0 0,0 0 15,0 21-15,-21-22 16,21 1-16,-21 0 0,0 0 15,-21 21 1,0 0 0,0 0-16,0 21 0,0-21 0,-1 21 15,1 0-15,-21 22 0,21-22 0,0 0 16,-1 0-16,1 0 0,21 1 16,0-1-16,-21 0 0,21 0 0,0 0 15,0 0-15,0 1 0,0-1 16,21-21-16,0 0 15,1 0-15,20 0 0,-21 0 16,21 0-16,-20 0 0,20 0 16,0 0-16,1 0 0,-1-21 15,0-1-15,22 22 0,-22-21 0</inkml:trace>
  <inkml:trace contextRef="#ctx0" brushRef="#br1" timeOffset="31115.51">13906 4233 0,'0'0'0,"0"-21"0,0 0 0,0 0 16,-21 21-1,0 0-15,0 0 0,0 0 16,0 21-16,-1-21 0,1 21 0,0 0 16,0 1-16,0 20 0,21-21 15,0 0-15,-21 0 0,21 1 0,0-1 16,0 0-16,0 0 0,0 0 16,21 0-16,0 1 15,0-22-15,0 0 0,-21 21 16,21-21-16,1 0 0,-22 21 0,21-21 31,-21 21-31,-21-21 16,-1 0-1,1 0-15,0 0 16,0 0-16,0 0 0,0 0 16,21-21-16,-22 21 0,1 0 0,21-21 15,0 0-15,-21-1 16,21 1-16</inkml:trace>
  <inkml:trace contextRef="#ctx0" brushRef="#br1" timeOffset="31411.86">12848 3874 0,'0'0'0,"-21"0"16,42-22 15,21 22-31,-20 0 0,20 0 0,0 0 16,1 0-16,-1 0 0,21-21 16,-20 21-16,20 0 0,-20 0 0,20 0 15,-21 0-15,-20-21 0,20 21 16,-21 0-16,0 0 0,0 0 0,-42 0 47</inkml:trace>
  <inkml:trace contextRef="#ctx0" brushRef="#br1" timeOffset="32403.8">17145 3281 0,'0'0'0,"-21"-21"16,0 21-16,-1 0 0,1-21 0,0 21 15,0 0 1,0 0-16,21-22 0,21 22 78,0 0-78,0 0 16,0 0-16,22 0 0,-22 0 0,42 0 15,-20 0-15,20 0 0,22 0 16,-22 0-16,22 0 0,0 0 15,-1 0-15,22 0 0,21 0 0,0 0 16,0 0-16,21 0 0,1 0 16,-1 0-16,21 0 0,0 0 0,22 0 15,-22 0-15,22 0 0,-1-21 16,1 21-16,20 0 0,1 0 0,-21-21 16,20 21-16,-20 0 0,20 0 15,-20 0-15,-1-21 0,1 21 0,-1 0 16,-20 0-16,-1 0 0,0 0 15,-20 0-15,-1-21 0,0 21 0,-42 0 16,0 0-16,-1-21 0,-20 21 16,-21 0-16,20 0 0,-20-22 15,20 22-15,-20-21 0,-22 21 0,22 0 16,-22 0-16,0-21 0,1 21 16,-1 0-16,-21 0 0,0 0 0,1 0 15,-1 0-15,-42 0 31,-1 0-15,1 0-16,0 0 0,-21 0 16</inkml:trace>
  <inkml:trace contextRef="#ctx0" brushRef="#br1" timeOffset="33158.87">18457 3895 0,'0'0'0,"0"-21"0,0-1 16,-21 44 0,0-1-1,21 0-15,-42 21 0,20 1 16,1-1-16,0 0 0,-21 1 0,21 20 16,-22-21-16,22 1 0,-21 20 15,21-20-15,-1-22 0,-20 21 0,21 0 16,0-20-16,0-1 0,21 0 0,0 0 15,-22-21-15,22 21 16,0-42 0,22 0-1,-1 0-15,0 0 0,0-1 16,0 1-16,22-21 0,-22 0 0,0-1 16,0 1-16,21 0 0,-20-1 15,20 1-15,-21-22 0,0 22 0,22 0 16,-22-1-16,0 22 0,0 0 15,0 0-15,-21 0 0,0 0 0,0 42 16,0 0 0,0 21-16,0 1 0,-21-1 15,21 0-15,-21 22 0,0-22 0,21 0 16,-21 22-16,-1-22 0,22 1 16,0-1-16,-21-21 0,0 21 0,21-20 15,-21-1-15,21 0 0,0 0 16,0 0-16,0 0 0,0-42 47</inkml:trace>
  <inkml:trace contextRef="#ctx0" brushRef="#br1" timeOffset="33363.99">17928 4318 0,'0'0'0,"-21"0"31,21 21-31,21-21 0,0 0 16,0 0-16,1 0 0,-1 0 15,21 0-15,0 0 0,22 0 16,-22 0-16,22-21 0,-1 21 0,1-21 16,-1 0-16,-20 21 0,20-21 15,-21-1-15,1 1 0,-1 0 0,0 0 16,1-21-16,-1 20 0</inkml:trace>
  <inkml:trace contextRef="#ctx0" brushRef="#br1" timeOffset="34339.07">18965 3789 0,'0'0'15,"0"-21"-15,0 0 0,0-1 0,0 44 47,0-1-47,0 21 0,-21-21 16,21 22-16,-21-1 0,0 0 15,0 22-15,21-22 0,-22 22 0,1-22 16,0 0-16,0 1 0,21-1 0,-21 0 16,21 1-16,-21-22 0,21 0 15,-22 0-15,22 0 0,0 0 0,0 1 16,0-1 0,22-21-16,-1 0 15,0 0-15,0-21 0,0-1 16,0 1-16,22 0 0,-22 0 15,0-21-15,0-1 0,22 1 0,-22 0 16,0-22-16,21 22 0,1-22 16,-22 22-16,21-22 0,-21 22 0,22 0 15,-22-1-15,0 22 0,0-21 16,0 21-16,0 0 0,1-1 16,-22 1-16,0 42 31,0 1-31,-22-1 0,1 0 0,21 0 15,-21 21-15,0-20 0,0 20 16,0 0-16,-1 22 0,1-22 16,-21 0-16,21 1 0,0 20 0,-1-20 15,1-1-15,21-21 0,-21 21 16,21 1-16,0-22 0,0 0 0,0 0 16,0 0-16,0 1 0,0-1 15,21-21-15,0 0 0,1 0 0,-1 0 16,0 0-16,0 0 0,21 0 0,-20 0 15,20 0-15,-21-21 0,21-1 16,1 1-16,-22 0 0,21 0 0,-21-21 16,22 20-16,-22-20 0,0 21 15,0-21-15,-21 20 0,0 1 0,0 0 16,0 0-16,-21 21 16,0 0-1,0 21-15,0-21 0,-1 21 16,22 0-16,0 1 0,0-1 15,0 0-15,0 0 0,0 0 0,0 0 16,22-21-16,-1 22 0,-21-1 0,21 0 16,0-21-16,0 21 0,0-21 15,-21 21-15,22-21 16,-1 0 15,0 0-15,0 0-1,-21-21-15,21 0 0,0 0 0,-21 0 16,22-1-16,-1 1 0,0 0 16,0-21-16,0 21 0,-21-1 0,21-20 15,1 21-15,-1-21 0,-21 20 0,0 1 16,21 21-16,-21 21 31,0 1-31,0-1 0,0 0 16,0 0-16,0 21 0,-21-20 0,21-1 15,0 21-15,0-21 0,-21 0 0,21 1 16,-22-1-16,1 0 16,21 0-16,0-42 47,0 0-47,21 0 15</inkml:trace>
  <inkml:trace contextRef="#ctx0" brushRef="#br1" timeOffset="34519.32">20045 3810 0,'-21'0'16,"-1"0"15,1 0 0,0 0-15,0 0-16</inkml:trace>
  <inkml:trace contextRef="#ctx0" brushRef="#br1" timeOffset="34711.44">19029 3916 0,'0'0'0,"0"21"0,21-21 32,21 0-17,-21 0-15,22 0 0,-1 0 0,22 0 16,-22 0-16,21 0 0,1 0 0,-1 0 16,22-21-16,-21 0 0</inkml:trace>
  <inkml:trace contextRef="#ctx0" brushRef="#br1" timeOffset="35219.5">20468 3768 0,'0'0'0,"0"21"32,0 0-32,-21 0 15,0 0-15,0 22 0,21-22 0,-22 21 16,1 1-16,21-1 0,-21 0 0,0-21 15,21 22-15,-21-1 0,-22 85 32,43-106-32,-21 0 0,21 1 0,-21-1 15,21 0-15,0 0 16,0-42 15,0 0-31,0 0 16,0-1-16,0 1 0,0 0 0,21 0 15,0 0-15,-21 0 0,22-1 16,-1 1-16,0 0 0,21 0 0,-21 0 16,22 0-16,-22-1 0,21 22 15,1 0-15,-22 0 0,21 0 0,-21 0 16,22 0-16,-22 0 0,0 22 16,0-1-16,0 0 0,0 0 0,-21 21 15,0-20-15,0-1 0,0 21 16,-21-21-16,0 0 0,-21 1 15,21-1-15,-22 0 0,1 0 0,0 0 16,-1 0-16,22-21 0,-21 22 0,21-22 16,-1 0-16,1 0 0,42-22 47,1 1-47,-1 0 0,0 21 15,21-21-15</inkml:trace>
  <inkml:trace contextRef="#ctx0" brushRef="#br1" timeOffset="35907.03">20955 4064 0,'0'0'0,"21"-42"15,-21 63 17,0 21-32,0-21 15,-21 1-15,0 20 0,21 0 0,0-21 16,0 22-16,-21-22 0,21 21 15,0-21-15,0 1 0,0-1 0,0 0 16,0 0-16,0 0 0,0 0 0,21-21 16,0 22-16,0-22 15,0 0-15,0 0 16,1 0-16,-1 0 0,0-22 0,21 1 16,-21 0-16,1 0 0,-1 0 15,0 0-15,0-22 0,0 22 0,0-21 16,1-1-16,-1 1 0,-21 21 15,0-21-15,21 20 0,-21 1 0,0 0 16,0 42 0,-21 0-1,21 22-15,-21-22 0,-1 0 0,22 0 16,-21 22-16,21-22 0,0 0 16,-21 0-16,21 0 0,0 0 0,0 1 15,0-1-15,0 0 0,0 0 16,21 0-16,0-21 15,1 0-15,20 0 0,-21 0 0,0 0 16,22 0-16,-1 0 0,-21-21 16,21 21-16,1-21 0,-22 0 0,21 0 15,-21-22-15,22 22 0,-22-21 0,21-1 16,-21 1-16,1 0 0,-1-1 16,21 1-16,-21-21 0,0 20 0,-21 1 15,22 0-15,-1 20 0,0-20 16,0 21-16,-21 0 0,0 0 0,0-1 15,0 1-15,-21 42 32,0 1-32,0-1 0,-1 21 0,1-21 15,0 22-15,0-1 0,0 0 16,0 1-16,-22 20 0,22-21 0,21 1 16,-21-1-16,21 0 0,-21-20 15,21 20-15,0-21 0,0 0 0,0 0 16,0 1-16,0-1 0,21-21 15,0 0-15,0 0 16,0 0-16,1-21 16,-1-1-16</inkml:trace>
  <inkml:trace contextRef="#ctx0" brushRef="#br1" timeOffset="36098.98">21696 3979 0,'0'0'0,"-21"22"0,21-1 16,21 0-1,0-21 1,0 0-16,0 21 0,22-21 16,-22 0-16,21 0 0,-21 0 0,0 0 15,22-21-15,-1 21 0</inkml:trace>
  <inkml:trace contextRef="#ctx0" brushRef="#br1" timeOffset="36511.6">22204 4233 0,'0'0'0,"21"0"31,0 0-31,0-21 16,0 0-16,1 21 0,-1-21 15,0 0-15,0 0 0,0-1 16,-21 1-16,21 0 0,-21 0 16,0 0-16,0 0 0,-21 21 31,0 0-31,0 0 0,0 21 15,0 0-15,-1 0 0,1 0 0,0 22 16,0-22-16,0 0 0,0 0 0,-1 21 16,22-20-16,-21-1 0,21 0 15,-21 0-15,21 0 0,0 0 0,0 1 16,0-1 0,21 0-16,0-21 15,1 0-15,-1 0 0,0 0 0,0 0 16,0 0-16,0 0 0,22 0 15,-22-21-15,21 21 0,1-21 0,-22-1 16</inkml:trace>
  <inkml:trace contextRef="#ctx0" brushRef="#br1" timeOffset="36847.97">22923 4106 0,'106'-63'16,"-85"63"-16,1-21 0,-22 0 15,-22 21 1,1 0-16,0 0 0,0 0 15,-21 0-15,20 21 0,-20 0 16,21-21-16,0 21 0,-22 0 0,43 0 16,-21-21-16,21 22 0,-21-1 15,21 0-15,0 0 0,0 0 16,0 0-16,21 1 0,0-22 16,1 21-16,-1 0 0,0 0 15,0 0-15,0-21 0,0 21 16,1 1-16,-22-1 15,21-21-15,-21 21 16,-21-21 0,-1 0-1,1 0-15,0 0 0,-21 0 16,21 0-16,-1 0 0,-20 0 16,21-21-16,0 21 0,-22-21 0,22 21 15,-21 0-15,21 0 0</inkml:trace>
  <inkml:trace contextRef="#ctx0" brushRef="#br0" timeOffset="43372.85">3619 8403 0,'0'0'0,"0"-21"0,22 21 0,-22-21 31,0 42-16,-22 0 1,1 0-16,0 1 0,0 20 16,0-21-16,-22 21 0,1 1 15,0-1-15,21 0 0,-22 22 0,-20-22 16,20 22-16,1-22 0,0 22 16,-1-22-16,1 21 0,0-20 0,-22-1 15,22 0-15,21-20 0,-22 20 16,1-21-16,21-21 0,0 21 15,0 0-15,-1-21 0,1 0 0,0 0 16,0 0 0,21-21-16,0 0 0,0 0 15,0 0-15,21 0 16,0 21-16,0 0 0,1-22 16,20 22-16,-21 0 0,21 0 0,1 0 15,-1 0-15,0 0 0,1 0 0,-1 0 16,0 0-16,1 0 0,-1 22 15,0-1-15,1-21 0,-1 21 0,-21 0 16,22 0-16,-22 0 0,21-21 16,-21 22-16,0-1 0,-21 0 15,22-21-15,-22 21 0,21-21 16,-21 21-16,0-42 47,0 0-47</inkml:trace>
  <inkml:trace contextRef="#ctx0" brushRef="#br0" timeOffset="43643.98">4127 8742 0,'0'0'0,"0"21"16,0 0-16,0 0 0,0 1 16,0 20-16,0-21 0,0 21 0,0-20 15,0 20-15,0-21 0,0 21 0,-21-20 16,21-1-16,-21 0 0,21 0 16,-21 0-16,21 0 0,0 1 0,-21-22 15,21 21-15,0-42 31,0-1-31,0 1 16,0 0-16</inkml:trace>
  <inkml:trace contextRef="#ctx0" brushRef="#br0" timeOffset="44011.96">4127 8446 0,'0'0'0,"-21"0"0,0 0 0,0 21 16,21 0 0,-21 0-16,0 0 0,21 0 15,0 1-15,0-1 0,0 0 16,21 0 0,0-21-16,0 0 0,0 0 15,0 0-15,1-21 0,-1 21 0,0-21 16,0 0-16,0 21 0,0-22 15,1 1-15,-22 0 0,0 0 16,0 0-16,0 0 0,0-1 0,-22 22 16,1-21-16,0 21 0,0 0 15,0 0-15,0 0 0,-1 0 0,1 0 16,0 0-16,0 0 0,21 21 0,-21 1 16,21-1-1,0 0-15,0 0 0,0 0 0,0 0 16,0 1-16,21-1 0,-21 0 0,21 0 15,0 0-15,0 0 0,1 1 16</inkml:trace>
  <inkml:trace contextRef="#ctx0" brushRef="#br0" timeOffset="44496.36">4635 8700 0,'0'42'16,"0"-21"-16,0 0 0,0 0 16,0 1-16,0-1 0,0 21 15,-21-21-15,21 22 0,-21-22 0,21 0 16,0 21-16,0-21 0,0 1 0,0 20 16,-21-21-16,21 0 0,0 0 15,0 1-15,0-44 31,0 1-15,0 0-16,0 0 16,21 0-16,0 0 0,-21-22 0,21 1 15,1 21-15,-1-22 0,0 1 16,0-21-16,21 20 0,-20 22 0,20-21 16,0-1-16,1 22 0,-22 0 0,21 0 15,0 21-15,-20 0 0,20 0 16,-21 0-16,0 0 0,0 21 0,1 0 15,-22 22-15,0-22 0,21 21 0,-21-21 16,0 22-16,0-1 0,0 0 16,0-21-16,0 22 0,-21-22 0,-1 21 15,22-21-15,-21 1 0,21-1 0,-21 0 16,21 0-16,-21 0 16,42-21 15,0-21-31,0 0 0,-21 0 15</inkml:trace>
  <inkml:trace contextRef="#ctx0" brushRef="#br0" timeOffset="44855.81">5609 8636 0,'0'0'0,"0"-21"0,0 42 46,0 0-46,0 22 16,0-22-16,0 21 0,0-21 0,0 22 16,0-1-16,0 21 0,0-20 15,0-1-15,0 22 0,0-1 0,0-21 16,0 22-16,0-1 0,0 1 0,0-1 16,0 22-16,-21-21 0,21 20 0,-21 1 15,21-22-15,0 22 0,0-21 16,0 20-16,0-20 0,-21-1 0,21 1 15,-22-1-15,22 1 0,0-1 0,0 1 16,-21-22-16,0 22 0,21-22 16,-21-21-16,0 21 0,21-20 0,-21-1 15,21-42 1,0-1 0,0 1-16,0-21 0,0 0 0,0-1 15,21-20-15,-21-1 0,21 1 0,0-1 16</inkml:trace>
  <inkml:trace contextRef="#ctx0" brushRef="#br0" timeOffset="45203.64">5609 8678 0,'0'0'0,"0"-21"15,0 0-15,0 0 0,-21 0 16,21 0-16,0-1 0,0 1 0,0 0 15,21 21-15,0-21 16,22 21-16,-22 0 0,21 0 16,0 0-16,1 0 0,-1 0 0,22 0 15,-22 0-15,-21 21 0,21 0 0,1 0 16,-22 1-16,0 20 0,0-21 16,-21 21-16,0-20 0,-42 126 15,21-106 1,-22-21-16,22 0 0,-21 22 15,0-22-15,-1 0 0,1 0 0,0-21 16,-1 21-16,22-21 0,-21 0 0,21 0 16,-1 0-16,1 0 0,21-21 15,0 0 1,43 0-16,-22 0 0,0 0 0,21-22 16,1 22-16</inkml:trace>
  <inkml:trace contextRef="#ctx0" brushRef="#br0" timeOffset="45922.97">6540 8488 0,'0'21'16,"-21"0"-16,21 0 0,-21 1 0,21-1 16,-21 21-16,21-21 0,-21 22 0,21-22 15,0 21-15,0 0 0,0 1 16,0-22-16,0 21 0,0-21 0,0 22 15,0-22-15,0 0 0,0 0 0,0 0 16,21-21-16,0 0 16,0 0-16,0 0 0,1 0 0,-1 0 15,0 0-15,21-21 0,-21 0 0,1 0 16,-1 0-16,21 0 16,-21-22-16,0 22 0,1-21 0,20-1 15,-21 1-15,0 0 0,0-1 0,22 1 16,-22 21-16,0-21 0,-21-1 15,21 22-15,-21 0 0,21 0 0,-21 42 32,0 0-32,0 0 15,0 0-15,0 1 0,-21 20 16,21 0-16,0-21 0,-21 22 0,21-1 16,0 0-16,0-20 0,0 20 0,0-21 15,21 0-15,0 0 0,1 1 16,-22-1-16,21 0 0,0-21 15,0 0-15,0 0 0,0 0 0,1 0 16,-1 0-16,0-21 0,0 21 16,0-21-16,22-22 0,-22 22 0,0-21 15,21 21-15,-21-22 0,22-20 0,-1 20 16,-21 1-16,22-21 0,-22 20 16,21-20-16,-21-1 0,0 1 0,1 20 15,-1-20-15,0-1 0,-21 22 0,0 0 16,0-1-16,0 1 0,0 21 15,0 0-15,0 0 0,-21 21 16,0 0-16,-1 21 16,1 21-16,0 0 0,0 1 15,21-1-15,-21 22 0,0-1 0,-1-21 16,22 22-16,0-1 0,-21 1 0,21-1 16,-21-20-16,21 20 0,0-20 0,0 20 15,0-21-15,0 1 0,0-1 16,0-21-16,21 22 0,-21-22 0,21 0 15,1 0-15,-1-21 0,0 21 16,0-21-16,0 0 0,0 0 16,1-21-16,20 0 0,-42 0 15,21 0-15</inkml:trace>
  <inkml:trace contextRef="#ctx0" brushRef="#br0" timeOffset="46164">7302 8467 0,'0'0'16,"-21"0"-16,0 21 0,42-21 31,0 0-31,1 0 0,-1 0 16,21 0-16,-21 0 0,22 0 0,-22 0 15,21 0-15,22-21 0,-22 21 0,0 0 16,22-21-16,-22 21 0,22-22 16,-22 22-16,0 0 0,1-21 0</inkml:trace>
  <inkml:trace contextRef="#ctx0" brushRef="#br0" timeOffset="46595.32">8678 8128 0,'0'21'32,"0"0"-17,21-21-15,1 22 0,-1-22 16,0 21-16,21-21 0,-21 21 0,22-21 15,-1 21-15,0-21 0,1 0 16,-1 21-16,0-21 0,-20 0 0,20 21 16,0-21-16,-21 0 0,1 0 0,-1 0 15,0 0-15,0 0 0,0 0 16,-21 22-16,21-22 0,-21 21 16,-21-21-1,0 21-15,-21 0 0,-1 0 16,22 0-16,-42 1 0,20-1 0,-20 21 15,21-21-15,-22 22 0,22-1 0,-1-21 16,1 21-16,0 1 0,-1-1 0,22-21 16,0 22-16,0-22 0,0 0 15,0 0-15,21 0 0,0 0 0,0 1 16,21-22 15,-21-22-31,21 22 0</inkml:trace>
  <inkml:trace contextRef="#ctx0" brushRef="#br0" timeOffset="47527.85">10583 7811 0,'0'0'0,"-63"0"16,42 0-1,-1 21-15,1 0 0,0 21 16,21-21-16,-42 22 0,21-1 0,-1 22 15,1-22-15,0 21 0,0 1 0,0-1 16,0 1-16,-22-22 0,22 22 16,21-1-16,0-20 0,0 20 0,0-21 15,0 1-15,0 20 0,21-20 0,0-22 16,1 21-16,20 0 0,0-20 16,1-1-16,-22 0 0,21 0 0,22-21 15,-22 0-15,0 0 0,1 0 16,20 0-16,-21 0 0,22-21 0,-22 0 15,22 0-15,-1-1 0,1 1 16,-1-21-16,-20 0 0,20-1 0,1 1 16,-22 0-16,0-1 0,22-20 0,-22 20 15,-21-20-15,22-1 0,-22 1 16,0-1-16,0 1 0,-21-1 0,0 1 16,0-1-16,0 1 0,-21 21 0,0-1 15,-22 22-15,1-21 0,0 21 16,-1-1-16,-20 1 0,-1 0 0,1 21 15,-1 0-15,1 0 0,-22 0 16,22 21-16,20 0 0,-20 1 16,21 20-16,-1 0 0,1 1 0,21 20 15,0 1-15,21-1 0,0 1 0,0-1 16,0 1-16,21-1 0,0-21 16,21 22-16,-21-1 0,22-20 0,20 20 15,-20 1-15,-1-22 0,21 22 0,-20-22 16,20 21-16,-20-20 0,-1 20 0,0-20 15,1-1-15,-22 0 0,0 1 16,-21-1-16,0 0 0,0-21 0,0 22 16,-42-22-16,20 21 0,-20-21 15,0 1-15,-1-1 0,1 0 0,-21-21 16,20 21-16,-20-21 0,20 0 16,-20 0-16,-1 0 0,22 0 0,0 0 15,-1 0-15,1-21 0,0 0 0,21 0 16,21-22-16,0 22 0,0 0 15,0-21-15,0-1 0,0 1 0,0-22 16,21 22-16,21 0 0,-21-22 0,22 22 16</inkml:trace>
  <inkml:trace contextRef="#ctx0" brushRef="#br0" timeOffset="47975.3">12255 8255 0,'0'0'0,"22"-21"16,20-21 0,-42 20-16,0 1 15,-21 21-15,0 0 16,-1 0-16,1 0 0,0 0 0,-21 0 16,-1 0-16,1 21 0,0 1 0,-1-22 15,1 21-15,0 0 0,21 0 16,-22 0-16,22 22 0,0-22 0,0 0 15,21 0-15,0 0 0,0 0 16,0 1-16,21-1 16,0-21-16,0 21 0,22-21 0,-22 0 15,21 21-15,-21-21 0,22 0 0,-1 0 16,-21 0-16,21 21 0,-20-21 0,-1 0 16,0 0-16,0 21 0,-21 1 15,-21-22 1,0 0-16,0 21 0,-22-21 0,22 0 15,-21 0-15,-22 21 0,22-21 16,0 0-16,-1 0 0,1 0 0,21 0 16,-22 0-16,22 0 0,0 21 0,0-21 15,0 0-15,42 0 32,0 0-32,0 0 15,0-21-15,22 21 0,-22 0 0</inkml:trace>
  <inkml:trace contextRef="#ctx0" brushRef="#br0" timeOffset="48327.97">12552 8297 0,'0'-21'31,"0"42"-31,0 1 0,0-1 16,0 0-16,0 0 0,0 0 15,0 0-15,-21 22 0,21-1 0,-22 0 16,1 1-16,0 20 0,21-20 0,-21 20 16,0 1-16,0-1 0,-1 1 15,1 20-15,-21-20 0,21-1 0,0 1 16,-22-1-16,22 1 0,0 20 0,0-20 16,21-1-16,-21 1 0,-1 21 0,22-43 15,-21 21-15,21 1 0,-21-22 16,21 1-16,-21-22 0,0 21 0,21-21 15,0 0-15,0 1 0,-21-1 0,21-42 32,0-1-32,0 1 15,21-21-15,0 21 0,0-43 16,0 22-16,0-22 0,22 1 0,-22-22 16,0 22-16</inkml:trace>
  <inkml:trace contextRef="#ctx0" brushRef="#br0" timeOffset="48646.97">12509 8446 0,'0'0'16,"0"-22"-16,22-20 0,-22 21 0,0 0 0,0-22 15,21 22-15,0 0 16,-21 0-16,21 0 0,0 0 0,0-1 16,1 1-16,-1 0 0,0 0 0,0 21 15,21 0-15,-20 0 0,20 0 16,0 0-16,-21 0 0,1 21 0,-1 0 15,0 0-15,0 1 0,-21 20 0,0-21 16,0 21-16,0-20 0,-21 20 16,21-21-16,-42 0 0,20 0 0,-20 22 15,21-22-15,-21-21 0,-1 21 0,1 0 16,21-21-16,-22 21 0,1-21 0,21 0 16,0 0-16,0 0 0,-1 0 15,44 0 16,-1-21-31,0 21 16,0-21-16,0 21 0,0-21 0</inkml:trace>
  <inkml:trace contextRef="#ctx0" brushRef="#br0" timeOffset="48874.97">13335 8192 0,'0'21'31,"-21"0"-31,0 0 0,-1 0 0,1 0 16,21 1-16,-21 20 0,0-21 0,0 0 15,21 22-15,-21-22 0,21 0 0,-22 0 16,1 0-16,21 0 0,0 1 16,0-1-16,0 0 15,0-42 1,0 0-1</inkml:trace>
  <inkml:trace contextRef="#ctx0" brushRef="#br0" timeOffset="49047.96">13356 8001 0,'0'0'0,"0"-21"0,-21-43 31,0 64-31,42 22 47,0-1-32,0-21-15</inkml:trace>
  <inkml:trace contextRef="#ctx0" brushRef="#br0" timeOffset="49622.97">14203 8213 0,'0'0'0,"-106"-85"32,85 64-32,0 21 0,-1-21 15,-20 21-15,21 0 0,-21 0 0,20 0 16,1 0-16,-21 21 0,21 0 0,0 0 15,-22 22-15,22-22 0,0 21 16,0-21-16,0 22 0,-1-1 16,1-21-16,21 21 0,0-20 0,0-1 15,0 0-15,0 0 0,0 0 0,0 0 16,21 1-16,1-22 0,-1 0 16,0 21-16,21-21 0,-21 0 0,1 0 15,20 0-15,-21 0 0,0-21 0,0 21 16,22-22-16,-22 1 0,21 0 15,-21 0-15,22 0 0,-1-22 0,0 22 16,1-21-16,-1 0 0,0-22 0,1 22 16,20-22-16,-20 1 0,-1 20 15,-21-20-15,21 21 0,-20-22 0,-1 22 16,0-1-16,-21 1 0,21 0 16,-21 21-16,0-1 0,0 1 15,0 0-15,0 0 0,-21 21 0,0 0 16,0 0-16,-1 21 0,1 0 15,0 0-15,0 1 0,0 20 16,0 0-16,-1 1 0,1-1 0,21 21 16,-21-20-16,21 20 0,-21-20 0,21 20 15,-21-21-15,21 1 0,0-1 16,0 0-16,0 1 0,0-22 0,0 21 16,21-21-16,0 1 0,-21-1 0,21-21 15,0 0-15,1 21 0,20-21 16,-21 0-16,0 0 0,0 0 15,22-21-15</inkml:trace>
  <inkml:trace contextRef="#ctx0" brushRef="#br0" timeOffset="49991.49">14795 8297 0,'22'0'31,"-1"0"-16,0 0-15,0 0 0,0 0 0,0 0 0,1-21 16,-1 21-16,0-21 16,0 0-16,0 21 0,-21-21 15,21 0-15,1-1 0,-22 1 0,0 0 16,0 0-16,0 0 0,0 0 16,0-1-16,-22 1 15,1 21-15,0 0 0,0 0 0,0 21 16,0 1-16,-1-1 0,1 0 15,0 0-15,0 21 0,0-20 0,0 20 16,21-21-16,0 21 0,0-20 0,0 20 16,0-21-16,0 0 0,0 0 15,0 1-15,0-1 0,0 0 16,21 0-16,0-21 0,0 0 0,0 21 16,0-21-16,22 0 15,-22 0-15,21 0 0,-21 0 0,1 0 16,20 0-16,-21-21 0,0 0 0</inkml:trace>
  <inkml:trace contextRef="#ctx0" brushRef="#br0" timeOffset="50366.95">15303 8255 0,'0'0'0,"0"-42"15,0 21-15,22-64 16,-1 43-16,-21 20 0,21 1 0,-21 0 16,21 0-16,-21 0 0,21 21 0,0 0 15,-21-21-15,22 21 16,-1 0-16,0 0 0,0 0 0,0 0 15,0 21-15,1 0 0,-22 0 0,21 21 16,0-20-16,0 20 0,0 0 16,0 1-16,-21-1 0,0 0 0,22 1 15,-22-22-15,0 21 0,0-21 0,0 22 16,0-22-16,0 0 0,0 0 16,-22 0-16,22 0 0,-21-21 15,0 0-15,21-21 31,0 0-31,0 0 16,0 0-16,0 0 0,0-1 0,0-20 0,21 0 16,0-1-16,-21 1 15,43 0-15,-43-1 0,42 1 0,-42 0 16,42-1-16,-42 1 0,22 21 0,-1 0 16,0 0-16,0-1 0,0 22 15,0 0-15,1 0 0,-1 0 16</inkml:trace>
  <inkml:trace contextRef="#ctx0" brushRef="#br0" timeOffset="50807.45">16383 8107 0,'0'0'0,"21"-21"0,0 0 15,0-1-15,1 1 0,-1 0 0,0 0 16,-21-21-16,0 20 0,0 1 0,0 0 16,0 0-16,0 0 15,-21 21 1,0 0-16,-22 0 0,22 0 0,0 21 16,-21 0-16,-1 0 0,22 0 15,-21 1-15,21-1 0,-1 21 16,1-21-16,0 0 0,21 22 0,0-22 15,0 0-15,0 0 0,0 0 16,21 1-16,0-22 0,1 21 0,-1-21 16,0 0-16,0 21 0,0-21 0,-21 21 15,21-21-15,1 21 16,-22 0-16,0 1 16,0-1-16,-22-21 15,1 21-15,0 0 0,0-21 0,0 21 16,0 0-16,-1-21 0,1 22 0,0-1 15,0-21-15,21 21 0,-21 0 0,0-21 16,-1 0-16,1 21 16,0-21-16,0 0 15,0 0-15</inkml:trace>
  <inkml:trace contextRef="#ctx0" brushRef="#br0" timeOffset="51635.95">17738 7599 0,'0'0'0,"21"0"0,0 0 31,-21 21-15,-21 0-16,-22 0 16,22 22-16,-21-22 0,0 0 0,-1 21 15,-20-20-15,-1 20 0,1 0 0,-1-21 16,22 22-16,-22-22 16,1 21-16,-1-21 0,22 1 0,0-1 15,21 0-15,-22 0 0,22 0 0,21 0 16,21-21-1,22 22 1,-22-22-16,21 0 0,0 21 0,1-21 16,20 0-16,-20 21 0,20-21 15,-21 21-15,22-21 0,-1 0 0,-20 21 16,-1-21-16,0 0 0,1 0 0,-22 21 16,21-21-16,-21 0 0,1 0 15,-1 0-15,0 0 0,0 0 16,0 0-16,0 0 0,-21-21 0,22 0 15,-22 0-15,21 0 16</inkml:trace>
  <inkml:trace contextRef="#ctx0" brushRef="#br0" timeOffset="51954.93">18986 7281 0,'0'0'0,"0"-21"0,0-42 16,-21 63-16,0 0 15,0 0-15,0 21 0,0 0 16,-1 21-16,1 1 0,-21 20 0,0-20 16,-1 41-16,-20-20 0,-1 20 15,1-20-15,-1 21 0,22-1 0,-22 1 16,1 0-16,21-1 0,-22-20 0,22-1 15,-1 1-15,1-1 0,0 1 16,21-22-16,-1 0 0,-20 1 0,21-22 16,0 21-16,0-21 0,21 1 0,0-1 15,0 0-15,0-42 32,21 0-32</inkml:trace>
  <inkml:trace contextRef="#ctx0" brushRef="#br0" timeOffset="52351.49">19219 7938 0,'0'21'15,"-21"0"1,21 0-16,-21 0 0,0 22 15,0-22-15,21 0 0,-22 0 0,1 0 0,21 0 16,-21 1-16,21-1 0,-21 0 16,21 0-16,-21 0 0,21 0 15,0-42 32,0 0-47,0 0 0</inkml:trace>
  <inkml:trace contextRef="#ctx0" brushRef="#br0" timeOffset="52531.67">19135 7684 0,'0'0'0,"0"-22"0,0-20 32,0 21-32,0 42 31,0 0-16,0 0 1,21-21-16,0 0 0,0 22 16,0-22-16</inkml:trace>
  <inkml:trace contextRef="#ctx0" brushRef="#br0" timeOffset="53002.95">19727 7789 0,'0'0'0,"0"22"0,0-1 16,0 0-16,-21 0 0,21 0 16,-21 0-16,0 1 0,21-1 15,-21 21-15,21-21 0,0 0 0,-22 1 16,22 20-16,-21-21 0,21 0 0,0 0 16,0 1-16,-21-1 0,0 0 15,21 0-15,-21-21 0,0 0 16,-1 0-1,22-21 1,0 0-16,0 0 16,0-1-16,0 1 0,0 0 0,22 0 15,-1-21-15,0-1 0,0 22 16,0-21-16,22-1 0,-22 22 0,21-21 16,0 0-16,22 20 0,-22 1 0,1 0 15,20 0-15,-21 0 0,1 21 16,-1 0-16,-21 0 0,22 0 0,-22 21 15,0 0-15,0 0 0,0 0 0,0 22 16,-21-22-16,22 21 0,-22 1 16,0-22-16,0 21 0,0 0 0,-22-20 15,1 20-15,0-21 0,0 21 0,0-20 16,0-1-16,-1 0 16,1-21-16,21 21 0,-21 0 0,42-21 31,0-21-16,22 0-15,-22 21 0</inkml:trace>
  <inkml:trace contextRef="#ctx0" brushRef="#br0" timeOffset="53347.97">20828 7747 0,'0'0'0,"21"-21"0,-21 0 31,0 42-16,0 0-15,-21 0 16,0 0-16,21 22 0,-21-22 0,-1 42 16,1-20-16,21 20 0,-21-20 0,0 20 15,0 1-15,0-1 0,-1 1 16,1 20-16,0-20 0,0-1 0,0 22 16,0-22-16,-1 22 0,1 0 15,-21-1-15,21-20 0,0 21 0,-1-22 16,1 1-16,0 20 0,0-20 0,0-22 15,21 22-15,-21-1 0,21-21 16,-22 1-16,22-1 0,-21 0 0,21 1 16,0-22-16,0 0 0,0 0 0,0 0 15,-21-21-15,21-21 32,0 0-32,0 0 0,0 0 0,21-22 15,0 1-15,1 0 0</inkml:trace>
  <inkml:trace contextRef="#ctx0" brushRef="#br0" timeOffset="53691.34">20870 8192 0,'0'0'0,"0"-64"0,43-169 31,-43 191-31,0 21 0,21-22 0,0 22 16,0 0-16,0 0 0,0 0 0,1 0 15,-1 21-15,0 0 0,0-22 16,0 22-16,0 0 0,1 0 0,-1 22 16,-21-1-16,21 21 0,-21-21 15,0 0-15,0 22 0,0-22 16,0 21-16,0-21 0,-21 22 0,21-22 16,-21 21-16,-1-21 0,-20 1 0,21-1 15,0 0-15,-22-21 16,22 21-16,0-21 0,-21 0 0,21 0 0,-1 0 15,1 0-15,0 0 0,0 0 16,21-21 0,21 0-1,-21 0-15,21 21 0,22-22 0,-22 1 16,21 0-16</inkml:trace>
  <inkml:trace contextRef="#ctx0" brushRef="#br0" timeOffset="54434.95">21611 7705 0,'0'0'0,"0"-21"0,0 42 31,-21 0-31,0 0 16,0 21-16,-1-20 16,1-1-16,21 0 0,0 0 0,-21 21 15,21-20-15,0-1 0,0 0 0,0 21 16,0-21-16,0 1 15,0-1-15,21 0 0,0-21 16,1 0-16,-1 0 0,0 0 0,21 0 16,-21 0-16,22-21 0,-22 21 15,21-21-15,-21-1 0,22 1 16,-1-21-16,-21 21 0,22 0 0,-22-22 16,0 22-16,21-21 0,-21 21 15,1-1-15,-22-20 0,0 21 0,21 0 16,-21 0-16,0 42 31,0 0-15,-21-21-16,21 21 0,-22 0 15,22 22-15,0-22 0,0 0 0,0 0 16,0 21-16,0-20 0,0-1 0,0 0 16,0 0-16,0 0 0,22 0 15,-1 1-15,0-22 0,0 0 0,0 21 16,0-21-16,1 0 0,20 0 15,-21 0-15,0-21 0,0-1 16,1 1-16,-1 0 0,0 0 0,0 0 16,0-22-16,22 1 0,-22 21 15,0-21-15,0-1 0,0 1 0,0 0 16,1-22-16,-1 22 0,0-1 16,-21 1-16,21 0 0,-21-1 15,21 1-15,-21 0 0,0-1 0,0 22 0,0-21 16,21 21-16,-21 0 0,0-1 15,0 44 1,-21-1-16,0 21 16,0-21-16,0 22 0,0 20 15,-1-21-15,1 1 0,0-1 0,0 22 16,0-22-16,21 0 0,-21 1 0,21-1 16,-22 0-16,22 1 0,0-22 15,0 21-15,0 0 0,0-20 0,0-1 16,0 21-16,0-21 0,0 0 15,0 1-15,22-22 16,-1 0-16,0 0 0,0-22 16,0 1-16,0 0 15,1 0-15,-1-21 0,0 20 0,0 1 16</inkml:trace>
  <inkml:trace contextRef="#ctx0" brushRef="#br0" timeOffset="54627.94">22288 7557 0,'0'0'0,"-21"0"0,42 0 31,1 0-15,-1 0-16,0 0 0,21 0 0,-21 0 15,1 0-15,20 0 0,0 0 16,-21 0-16,22 0 0,-1 0 15,0-22-15,22 22 0</inkml:trace>
  <inkml:trace contextRef="#ctx0" brushRef="#br0" timeOffset="55028.48">23516 7366 0,'0'0'0,"-21"0"15,21 21 1,0 0 0,21 1-16,0-1 15,0-21-15,1 21 0,20 0 0,-21 0 16,21 0-16,1 1 0,-22-22 0,42 21 16,-20 0-16,-1 0 0,0 0 15,22-21-15,-1 21 0,-20 1 0,-1-22 16,22 21-16,-43-21 0,21 0 15,-21 21-15,22-21 0,-22 0 16,0 0-16,-21 21 16,-21-21-1,-22 21-15,22-21 16,-21 21-16,0-21 0,-1 22 16,-20-1-16,20 0 0,-20 0 15,-1 0-15,22 0 0,-21 22 0,20-22 16,1 0-16,0 21 0,-1-20 15,1-1-15,21 0 0,0 0 0,-1 0 16,1 0-16,0 1 0,0-1 16</inkml:trace>
  <inkml:trace contextRef="#ctx0" brushRef="#br1" timeOffset="61763.49">4043 9546 0,'0'0'0,"-43"0"0,-189 0 31,189 0-31,1 0 0,0 0 15,20 0-15,1 0 0,0 0 0,21 21 32,42-21-32,-20 22 15,41-22-15,-21 0 0,22 0 16,-1 0-16,22 0 0,0 0 0,21 0 16,21 0-16,0 0 0,21 0 0,0-22 15,21 22-15,1-21 0,-1 21 16,21-21-16,1 21 0,-1-21 15,-20 21-15,20-21 0,1 21 0,-22 0 16,0-21-16,-20 21 0,-1 0 16,-21 0-16,0-22 0,-21 22 0,-1 0 15,1 0-15,-21 0 0,-22 0 0,1 0 16,-22 0-16,1-21 0,-22 21 16,0 0-16,0 0 0,-42 0 31,0 0-31,-22 0 0,22 0 15,-21 0-15,0 0 0,-1 21 16,1-21-16</inkml:trace>
  <inkml:trace contextRef="#ctx0" brushRef="#br1" timeOffset="62138.95">6625 9631 0,'0'0'0,"-21"0"0,0 21 31,0-21-31,21 42 0,0-20 15,0 20-15,-22-21 0,22 21 0,-21 22 16,0-22-16,21 1 0,-21-1 0,0 21 16,0-20-16,-1-1 0,1 22 15,21-1-15,-21-21 0,0 22 0,0-22 16,21 1-16,0-1 0,0 0 0,-21 1 16,21-22-16,0 0 0,-22 0 15,22 0-15,0 0 16,0-42-1,0 0 1,0 0-16</inkml:trace>
  <inkml:trace contextRef="#ctx0" brushRef="#br1" timeOffset="62355.42">6117 10202 0,'0'0'0,"0"0"31,0 22-31,21-1 0,0 21 0,1-21 16,-1 22-16,-21-22 0,21 21 16,0-21-16,21 22 0,-20-22 0,-1 21 15,0-21-15,0 22 0,-21-22 16,21 0-16,0 0 0,-21 0 16,22-21-16,-22 21 0,21-21 0,0 0 15,0 0-15,0-21 0,0 0 16</inkml:trace>
  <inkml:trace contextRef="#ctx0" brushRef="#br1" timeOffset="62498.94">6921 10329 0,'0'0'0,"22"-21"0,-1 0 31,-42 42-31,-1 0 16,1 1-16,-21-1 15,21 21-15,-22-21 0,22 22 0,-21-22 16,0 21-16,-1-21 0,22 0 0,-21 22 15,-1-22-15</inkml:trace>
  <inkml:trace contextRef="#ctx0" brushRef="#br1" timeOffset="62957.06">4381 11303 0,'0'0'0,"0"-190"31,0 168-31,0 1 0,0 0 16,-21 21 0,21 21-16,0 0 15,0 22-15,-21-1 0,21 0 0,-21 1 16,21 20-16,0 1 0,0-22 16,-21 22-16,21-1 0,-21-21 0,21 22 15,-22-22-15,22 1 0,0-1 16,-21 0-16,21 1 0,-21-22 0,21 21 15,0-21-15,0 0 0,0 1 0,0-1 16,0 0-16,21-21 16,0-21-1,-21 0-15,22 21 0,-1-22 16,-21 1-16,21 0 0,-21-21 16,0 21-16,21-1 0</inkml:trace>
  <inkml:trace contextRef="#ctx0" brushRef="#br1" timeOffset="63143.86">4064 11684 0,'0'0'0,"0"21"15,21-21 1,0 0 0,0 0-16,22 0 0,-22 0 15,21 0-15,1 0 0,20-21 16,-21 21-16,22-21 0,-1 0 0,-20 21 15,20-21-15,1-1 0,-1 22 16,-20-21-16,20 0 0</inkml:trace>
  <inkml:trace contextRef="#ctx0" brushRef="#br1" timeOffset="64323.4">5249 11621 0,'43'0'16,"-22"0"-1,0 0-15,-21-22 16,0 1-16,0 0 16,0 0-16,0 0 15,0 0-15,-21-1 0,0 1 0,-1 21 16,1-21-16,0 0 0,0 0 16,0 21-16,0 0 0,-1 0 0,1 0 15,0 0-15,0 21 0,0 0 16,21 0-16,-21 22 0,-1-1 15,22 0-15,-21 1 0,21-1 0,-21 0 16,21 1-16,0-1 0,0 0 0,0 1 16,0-22-16,0 21 0,0-21 15,0 22-15,0-22 0,21 0 16,0-21-16,1 0 0,-1 0 16,21 0-16,-21 0 0,0-21 15,22 0-15,-1-1 0,-21 1 0,22 0 16,-1-21-16,0 21 0,-21-22 0,22 22 15,-22-21-15,21 21 0,-21-22 16,1 1-16,-1 21 0,-21-22 0,0 22 16,21-21-16,-21 21 0,0 0 0,21 21 15,-21 21 1,-21 0 0,0 0-16,21 0 0,-21 0 0,21 22 15,0-22-15,0 0 0,-22 21 16,22-20-16,0-1 0,0 21 0,0-21 15,22 0-15,-1 1 0,0-1 16,0 0-16,21-21 0,1 21 16,-1-21-16,0 0 0,1 0 0,20 0 15,-20 0-15,-1-21 0,21 21 0,-20-21 16,20 0-16,-20-1 0,-1 1 16,0 0-16,1 0 0,-22 0 0,21 0 15,-21-22-15,0 22 0,-21-21 16,0 21-16,22-22 0,-22 22 0,0 0 15,0 0-15,0 0 0,-22-1 16,1 22-16,0 0 0,-21 0 0,21 0 16,-1 0-16,-20 22 0,0-1 15,21 0-15,-22 0 0,22 0 0,0 22 16,0-22-16,0 0 0,-1 0 0,22 0 16,-21 22-16,21-22 0,0 0 15,0 0-15,106 0 31,-64-21-31,-20 0 0,-1-21 16,21 21-16,-21-21 0,0 0 0,1 21 16,-1-21-16,0 21 0,0 0 0,0-22 15,0 22-15,-21 22 32,0-1-17,0 0-15,0 0 0,0 0 0,0 22 16,0-22-16,0 21 0,0 0 15,0 1-15,0-1 0,0 22 0,0-22 16,0 21-16,0 1 0,22-22 0,-1 22 16,-21-1-16,21 1 0,0-1 15,-21 1-15,21 20 0,0-20 0,-21 21 16,0-22-16,22 22 0,-1-22 0,-21 1 16,21 20-16,-21-20 0,0-1 15,0 1-15,21-1 0,-21 1 0,0-1 16,0-20-16,0-1 0,0 0 15,0 1-15,0-1 0,0-21 0,-21 0 16,0 1-16,0-1 0,-1-21 16,-20 0-16,21 0 0,0 0 0,-22-21 15,22-1-15,-21 1 0,0-21 0,20 0 16,-20-1-16,0-20 0,21-1 0,-1 1 16,1-1-16,0-20 0,21-1 15,0 0-15,0 1 0,0-22 0,0 0 16,21 21-16,0 1 0,1-1 0,20 0 15,-21 22-15,21-1 0,1 1 16,20-1-16,-20 1 0,20-1 16,-21 22-16,22 0 0,-22-1 0,1 1 15,-1 0-15,0-1 0,1 1 16,-22 0-16,21-1 0,-21 22 0,22-21 16</inkml:trace>
  <inkml:trace contextRef="#ctx0" brushRef="#br1" timeOffset="65143.85">10541 9335 0,'0'0'0,"-21"0"0,-43 0 16,64 21-1,-21-21-15,0 0 16,42 0 31,21 0-47,-20 0 0,20 0 0,21 0 15,1 0-15,21 0 0,-1 0 16,22 0-16,21 0 0,-21-21 0,21 21 16,0-22-16,0 22 0,21 0 0,0 0 15,22-21-15,20 21 0,-21 0 16,43 0-16,0-21 0,-1 21 16,1 0-16,0-21 0,-1 21 15,22-21-15,-21 21 0,0-21 0,20 21 16,-20 0-16,21-22 0,-21 22 0,-1 0 15,-20 0-15,-1 0 0,1-21 16,-22 21-16,-21 0 0,-21 0 0,0 0 16,-21 0-16,-42-21 0,-1 21 15,1 0-15,-22 0 0,-21 0 0,0 0 16,0 0-16,-21-21 0,-21 21 31,0 0-15,0 0-16,0 0 0,0 0 15,-1 0-15,1 0 16,0 0-16,0 0 0</inkml:trace>
  <inkml:trace contextRef="#ctx0" brushRef="#br1" timeOffset="65663.32">12700 10033 0,'0'0'0,"0"-21"0,0 0 0,0 0 15,0-1-15,0 44 31,-21-1-31,0 0 0,-1 0 0,22 21 16,-21-20-16,0 20 0,0 21 0,0-20 16,21 20-16,-21 1 0,-1-1 15,1-20-15,0 20 0,0 1 0,0-22 16,21 21-16,0-20 0,-21-22 0,21 21 16,0-21-16,0 22 0,0-22 15,21 0-15,0 0 16,0-21-16,0 0 0,0 0 0,1 0 15,-1 0-15,0 0 0,0-21 0,0 0 16,0 21-16,1-21 0,-1 0 16,-21-1-16,21 1 0,0-21 0</inkml:trace>
  <inkml:trace contextRef="#ctx0" brushRef="#br1" timeOffset="65859.14">12382 10499 0,'0'0'0,"0"21"16,0 0-1,22-21-15,-1 0 16,0 0-16,0 0 0,0 0 0,22 0 16,-22 0-16,21 0 0,-21 0 15,22-21-15,-1 21 0,0-21 0,-21 21 16,22-21-16</inkml:trace>
  <inkml:trace contextRef="#ctx0" brushRef="#br1" timeOffset="66234.94">13039 10520 0,'0'0'0,"0"21"0,0 0 15,21-21 16,0 0-31,0-21 0,21 0 16,-20 21-16,-1-21 0,21 0 0,-21-1 16,0 22-16,1-21 0,-1 0 15,0 0-15,-21 0 0,0 0 16,0-1-16,-21 22 16,0 0-16,-1 0 15,1 0-15,0 22 0,-21-1 0,21 0 16,-22 0-16,22 21 0,0-20 15,0 20-15,-22 0 0,22 1 16,21-22-16,-21 21 0,0 0 0,21-20 16,-21-1-16,21 21 0,0-21 0,0 0 15,0 1-15,21-1 16,0-21-16,0 0 0,22 21 0,-22-21 16,21 0-16,0 0 0,1 0 0,-1 0 15,0 0-15,1-21 0,-1 21 16,0-21-16</inkml:trace>
  <inkml:trace contextRef="#ctx0" brushRef="#br1" timeOffset="66760.67">13652 10562 0,'0'0'0,"0"-21"0,22-42 16,-1 41-16,0 1 16,0 0-16,0 0 0,0 21 15,22 0-15,-22 0 0,0 0 0,0 0 16,0 0-16,1 0 0,-1 21 15,0 0-15,0 0 0,0 1 0,-21-1 16,21 21-16,-21-21 0,0 0 16,0 22-16,0-22 0,-21 21 0,0-21 15,0 1-15,0-1 0,0 0 0,-1 0 16,1 0-16,0 0 0,0 1 16,0-1-16,0-21 15,42-21 16,0-1-31,-21 1 16,21 0-16,0 0 0,22 0 0,-22-22 16,0 1-16,21 21 0,-21-21 0,22-1 15,-1 1-15,0 21 0,-20-22 16,20 22-16,-21 0 0,21 0 0,-42 0 16,22 21-16,-22 21 15,0 0-15,-22 0 16,22 0-16,-21 1 0,0 20 15,0-21-15,0 21 0,0-20 16,-1 20-16,1-21 0,21 21 0,0-20 16,0-1-16,0 0 0,0 0 0,0 0 15,0 0-15,0 1 16,21-22-16,1 0 0,-1 0 0,0 0 16,21 0-16,-21 0 0,22 0 0,-1 0 15,0-22-15,1 1 0,-22 0 16,21 0-16,1 0 0,-22-22 15,21 22-15,-21-21 0,22 0 0,-22-22 16</inkml:trace>
  <inkml:trace contextRef="#ctx0" brushRef="#br1" timeOffset="67008.06">14880 10224 0,'21'-43'15,"-127"255"-15,191-381 0,-43 84 0,-20 43 0,-1-1 0,-21 22 16,0-21-16,21 21 0,-21-1 16,-21 44-1,21-1 1,-21 21-16,-1-21 0,1 22 0,0-1 15,0 0-15,21 1 0,-21-1 0,0 0 16,-1 22-16,22-22 0,0 22 16,0-22-16,-21 0 0,21 1 0,0-1 15,0 0-15,0-21 0,0 1 16,0-1-16,0 0 0,0 0 16,0 0-16,21-21 0,1 0 15,-1 0-15,0 0 0,0 0 16,0-21-16,0 0 15,1 0-15,20 0 0,-21-1 0</inkml:trace>
  <inkml:trace contextRef="#ctx0" brushRef="#br1" timeOffset="67205.05">14711 10308 0,'0'0'0,"-21"0"0,21 21 31,21-21-31,21 0 16,-21 0-16,22 0 0,-1 0 0,0 0 15,1-21-15,20 21 0,1-21 16,-22 21-16,21-21 0,-20 0 0,20 0 16,-20 21-16</inkml:trace>
  <inkml:trace contextRef="#ctx0" brushRef="#br0" timeOffset="76435.74">1757 13822 0,'0'0'0,"21"0"0,-21-21 16,21 21-16,-21-21 0,0-1 31,0 44 1,-21-1-32,0 21 15,-22-21-15,1 22 16,0-1-16,-1-21 0,1 21 0,-21 1 15,-1-1-15,1 0 0,20 22 16,-20-22-16,-1 1 0,22-1 0,-22 0 16,22 1-16,0-1 0,21-21 15,-22 0-15,22 0 0,0 1 16,0-1-16,21-42 31,0-1-31,21 22 0,0-21 16,0 0-16,0 21 0,22-21 15,-22 21-15,21 0 0,1-21 0,-22 21 16,21 0-16,0 0 16,22 0-16,-22 0 0,1 0 0,-1 21 15,0 0-15,1 0 0,-1 0 16,0 1-16,1-1 0,-1 0 0,-21 0 16,21 21-16,-20-20 0,-1-1 15,0 0-15,0 0 0,0-21 0,-21 21 16,0 0-16,21-21 0,-21 22 15,22-22-15,-22-22 32,0 1-32,0 0 15,0 0-15,0 0 16</inkml:trace>
  <inkml:trace contextRef="#ctx0" brushRef="#br0" timeOffset="77739.07">2455 14034 0,'21'-22'0,"1"1"15,-22 0-15,0 0 16,0 0 0,-22 21-16,1 0 15,0 0-15,-21 0 16,21 0-16,-1 0 0,1 0 16,-21 0-16,21 21 0,0 0 15,-22-21-15,22 21 0,0 0 0,0 1 16,0-1-16,21 0 0,0 0 15,0 0-15,0 0 0,0 1 0,0-1 16,0 21-16,21-21 0,-21 0 16,21 1-16,21-1 0,-21 0 0,1 0 15,-1 0-15,0 0 0,0 1 16,-21-1-16,0 0 0,0 0 16,0 0-16,0 0 0,-21-21 15,0 22-15,-22-1 0,1 0 16,0-21-16,-1 21 0,1-21 0,0 0 15,-1 0-15,-20 0 0,21 0 16,-1 0-16,1 0 0,21 0 0,-22 0 16,22-21-16,0 21 0,0-21 15,21 0-15,0-1 0,0 1 16,21 21-16,0-21 16,0 0-16,22 21 0,-22-21 15,21 21-15,1-21 0,-1-1 0,-21 22 16,43-21-16,-22 0 0</inkml:trace>
  <inkml:trace contextRef="#ctx0" brushRef="#br0" timeOffset="78098.94">2794 14076 0,'0'-21'15,"-21"42"16,21 0-15,0 0-16,-21 22 16,21-22-16,0 21 0,-22-21 0,22 43 15,0-22-15,0 22 0,-21-22 16,21 21-16,-21 22 0,21-21 16,0-1-16,-21 22 0,0-1 0,0 1 15,21 0-15,-22-1 0,22 1 16,-21 0-16,0-1 0,21-20 0,0 21 15,-21-22-15,0 1 0,21-1 16,-21 1-16,21-22 0,0 0 0,0 1 16,0-1-16,-22-21 0,22 0 15,0 0-15,0-42 16,0 0-16,0-21 16,0-1-16,0 1 0,22-21 15,-1-1-15,0 1 0</inkml:trace>
  <inkml:trace contextRef="#ctx0" brushRef="#br0" timeOffset="78431.53">2730 14224 0,'0'0'0,"0"-42"0,0 21 16,0-1-16,0 1 0,0 0 15,0 0-15,0 0 0,0 0 16,22-1-16,-1 22 0,0-21 15,0 21-15,0 0 0,0 0 0,1 0 16,20 0-16,-21 0 0,0 0 16,0 21-16,22 1 0,-22-1 15,0 0-15,-21 0 0,0 21 0,0-20 16,0 20-16,0-21 0,0 21 16,0-20-16,-21 20 0,0-21 0,-22 21 15,22-20-15,-21 20 0,0-21 16,20 0-16,-20 0 0,21-21 0,-21 22 15,20-22-15,44 0 32,-1 0-17,0-22-15,21 1 0,-21 0 0</inkml:trace>
  <inkml:trace contextRef="#ctx0" brushRef="#br0" timeOffset="79367.06">3937 14097 0,'-21'-63'16,"0"63"-16,-1-22 0,1 1 16,0 0-16,-21 21 0,21 0 0,-1-21 15,-20 21-15,21 0 16,0 0-16,-22 0 0,22 21 0,-21 0 15,0 0-15,20 1 0,-20-1 0,21 0 16,-21 21-16,20-21 0,-20 22 16,21-1-16,0 0 0,21 1 0,0-22 15,0 21-15,0 1 0,0-22 16,0 21-16,0-21 0,21 0 16,0 1-16,21-22 0,-20 0 15,20 0-15,0 0 0,1-22 0,-1 1 16,0 0-16,22 0 0,-22 0 15,-21 0-15,22-22 0,-1 22 0,-21-21 16,0 21-16,0-22 0,1 22 16,-1-21-16,0 21 0,-21-1 15,0-20-15,0 21 0,0 0 0,0 0 16,0 42 0,0 0-1,0 0-15,0 0 0,0 0 16,0 22-16,0-22 0,0 21 15,0 1-15,0-22 0,0 21 0,0-21 16,0 22-16,0-22 0,21 0 16,0 0-16,0 0 0,1 0 0,-1-21 15,0 0-15,0 0 0,21 0 0,-20 0 16,-1-21-16,21 21 16,0-21-16,-20 0 0,20 0 0,-21-22 15,0 22-15,0 0 0,22-21 0,-43 21 16,21-22-16,0 1 0,0 21 15,-21-22-15,0 22 0,21 0 0,-21 0 16,22 0-16,-22 0 0,0 42 31,0 0-31,0 0 16,-22 0-16,22 0 0,0 1 16,0 20-16,-21-21 0,21 21 0,-21-20 15,21 20-15,-21-21 16,21 0-16,0 22 0,0-22 0,-21 0 15,21 0-15,-21-21 0,21 21 0,0-42 47,0 0-47,0 0 0,0 0 16,0-22-16,21 1 0,0 21 0,0-22 16,0 1-16,0 0 0,22-1 0,-1-20 15,0 21-15,1 20 0,-1-20 16,22 21-16,-22 0 0,0 0 0,1 21 15,-1 0-15,0 0 0,1 0 16,-22 21-16,21 0 0,-21 21 16,0-21-16,1 22 0,-22-22 0,0 21 15,0 1-15,0-22 0,0 21 16,0 0-16,0 1 0,-22-22 0,1 21 16,0-21-16,0 1 0,21-1 0,0 0 15,-21 0-15</inkml:trace>
  <inkml:trace contextRef="#ctx0" brushRef="#br0" timeOffset="80019.34">8213 13780 0,'21'-43'31,"-21"22"-31,0 0 0,0 0 16,0 0-16,0-1 0,0 1 0,0 0 16,-21 21-16,-1-21 0,1 21 15,-21 0-15,0 0 0,-1 0 0,1 0 16,0 0-16,-22 21 0,22 0 15,-1 0-15,-20 22 0,21-1 0,20 0 16,-20 1-16,0 20 0,21-20 0,-1-1 16,22 21-16,0-20 0,-21-1 15,21 0-15,0 1 0,0-1 16,0-21-16,21 22 0,1-22 0,-1 0 16,0 0-16,21 0 0,-21 0 15,22-21-15,20 0 0,-20 0 0,-1 0 16,21-21-16,1 0 0,-1 0 15,-20 0-15,20 0 0,1-22 0,-22 22 16,22-21-16,-22 21 0</inkml:trace>
  <inkml:trace contextRef="#ctx0" brushRef="#br0" timeOffset="80287.94">8826 13293 0,'0'0'0,"0"-43"16,0-20-1,0 84 1,-21 0-16,21 0 0,0 22 16,-21-1-16,0 0 0,0 22 15,21-1-15,-21 1 0,-1-1 0,1 1 16,21-1-16,-21 1 0,0-1 0,0-20 16,21 20-16,-21-20 0,-1-1 15,22 0-15,0-21 0,0 22 0,0-22 16,0 0-16,0 0 0,0 0 15,22-21-15,-1 0 16,0 0-16,21 0 0,-21-21 16,22 0-16,-1 21 0</inkml:trace>
  <inkml:trace contextRef="#ctx0" brushRef="#br0" timeOffset="81483.75">9398 13864 0,'0'0'0,"21"-21"0,-21-127 31,0 106-31,-21 20 0,0 1 0,0 21 16,-1 0-16,-20 0 0,21 0 15,0 0-15,-22 0 0,22 21 0,-21 1 16,21-1-16,0 21 0,-22 0 16,22-20-16,0 20 0,-21 0 15,20 1-15,1-1 0,21 0 0,0 1 16,-21-1-16,21-21 0,0 21 0,0-20 15,0-1-15,0 0 0,21 0 16,0 0-16,1-21 0,-1 0 0,0 0 16,0 0-16,0 0 0,22 0 15,-22 0-15,21-21 0,-21 21 0,22-21 16,-22 0-16,0 0 0,21-22 0,-21 22 16,1 0-16,-1-21 0,0-1 15,0 1-15,0 0 0,-21-1 16,0 1-16,21 21 0,-21-22 0,22 22 15,-22-21-15,0 21 16,0 42 0,0 0-1,0 0-15,0 0 0,0 22 0,-22-22 16,22 21-16,-21-21 0,21 22 0,0-22 16,0 21-16,0-21 0,0 1 15,0 20-15,0-21 0,0 0 0,0 0 16,21 1-16,1-22 15,-1 0-15,0 0 0,0 0 16,21 0-16,-20 0 0,20 0 16,-21 0-16,21-22 0,1 1 0,-22 0 15,21 0-15,1-21 0,-1 20 16,0-20-16,1 0 0,-22 21 0,21-22 16,-21 1-16,0 0 0,1 20 0,-22 1 15,0 0-15,0 0 0,-22 42 31,1 0-31,0 0 0,0 1 16,0 20-16,0-21 0,21 0 0,0 22 16,0-22-16,0 0 0,0 0 0,0 0 15,0 0-15,0 22 0,0-22 16,0 0-16,21 0 16,0-21-16,-21 21 0,-21-21 46,0-21-46,-1 0 16,1 0-16,0 21 16,0-21-16,0 0 0,0 21 0,-1 0 15,1-22-15,0 22 16,0 0-16,21 22 16,0-1-16,0 0 15,21 0-15,0-21 16,-21 21-16,21-21 0,1 21 15,20-21-15,-21 22 0,0-22 0,22 0 16,-22 0-16,21 0 0,0 0 16,-20 0-16,20 0 0,0 0 0,1 0 15,-1-22-15,-21 22 0,21-21 0,1 0 16,-22 0-16,21 0 0,-21 0 16,22-1-16,-22-20 0,0 21 0,21-21 15,-20-1-15,-1 1 0,21 0 0,-21-1 16,0 22-16,1-21 0,-22-1 15,21 22-15,-21 0 0,0 0 0,-21 21 32,-1 21-32,1 0 0,0 22 15,0-22-15,0 0 0,21 21 0,-21-21 16,21 22-16,0-22 0,0 21 16,0-21-16,0 1 0,21 20 0,0-21 15,-21 0-15,21 0 0,0 1 0,-21-1 16,0 0-16,21-21 0,-21 21 15,22 0-15,-22 0 0,0 1 16,-22-22-16,1 0 16,0 0-16,0 0 0,0 21 15,0-21-15,-1 0 0,1 0 0,0 0 16,0 0-16,21-21 31,0-1-31,21 1 0,0 0 16,22 0-16</inkml:trace>
  <inkml:trace contextRef="#ctx0" brushRef="#br0" timeOffset="81756.42">11769 13758 0,'21'0'63,"0"0"-63,0 0 0,0 0 0,0 0 16,1 0-16,-1 0 15,0 0-15,-42 0 31</inkml:trace>
  <inkml:trace contextRef="#ctx0" brushRef="#br0" timeOffset="81915.94">11705 13928 0,'0'0'16,"0"21"-16,0 0 15,21-21-15,0 0 16,1 0-16,-1 21 0,0-21 15,0 0-15,0 0 0,0 0 0,1 0 16,20 0-16,-21 0 0,0-21 0,22 21 16,-22-21-16,21 21 0</inkml:trace>
  <inkml:trace contextRef="#ctx0" brushRef="#br0" timeOffset="82523.58">12721 13208 0,'-42'0'15,"42"21"-15,-21-21 0,21 21 16,21-21 15,0 0-31,0 0 16,0-21-16,0 0 0,1 21 15,-1-21-15,-21 0 0,0 0 16,0-1-16,0 1 16,-21 21-16,-1 0 0,1-21 15,0 21-15,0 0 0,0 0 16,0 0-16,-1 21 0,22 0 16,-21 1-16,21-1 0,-21 0 0,21 0 15,0 21-15,0-20 0,0-1 16,0 21-16,0 0 0,0-20 0,0 20 15,0-21-15,0 21 0,0-20 0,21-1 16,0 0-16,1 21 0</inkml:trace>
  <inkml:trace contextRef="#ctx0" brushRef="#br0" timeOffset="83055.92">13589 13589 0,'0'0'0,"21"-21"0,-21-85 31,0 85-31,-21 0 0,0 0 0,0-1 16,-1 22-16,1 0 0,0 0 0,0 0 16,0 0-16,0 0 0,-22 0 0,22 22 15,-21-1-15,-1 0 0,1 0 16,0 21-16,-1 1 0,22-1 0,-21 0 15,0 1-15,20-1 0,1 0 0,0-20 16,0 20-16,21 0 0,-21-21 16,21 1-16,0-1 0,0 0 15,21 0-15,0-21 0,0 0 0,22 0 16,-22 0-16,21 0 0,0 0 16,1 0-16,-1-21 0,0 0 0,22 0 15,-22-1-15,1 1 0,-1 0 16,-21-21-16,21-1 0,-20 22 0,-1-21 15,0 0-15,0-1 0,-21 1 0,21 0 16,-21 20-16,0-20 0,0 21 16,0 0-16,0 0 0,-21 42 31,21 0-31,-21 0 16,0 21-16,21-20 0,0 20 0,0 0 15,0 1-15,0-1 0,0 0 16,0 1-16,0-22 0,0 21 0,0-21 15,0 22-15,0-22 0,21 0 0,0-21 16,-21 21-16,21-21 0,0 0 16,22 0-16,-22 0 0,0 0 0,21 0 15,-20-21-15,20 0 0,0 0 0</inkml:trace>
  <inkml:trace contextRef="#ctx0" brushRef="#br0" timeOffset="83575.94">14457 12996 0,'0'0'0,"0"-42"0,-21 0 31,-1 63-31,1 0 0,0 21 16,21-20-16,-21 20 0,0 21 16,0-20-16,-1 20 0,1-20 0,21 20 15,-21 1-15,0-22 0,0 21 16,0 1-16,21-22 0,0 1 0,0-1 15,-22 0-15,22 1 0,-21-22 0,21 21 16,0-21-16,0 0 16,0-42 15,0 0-31,0 0 0,21 0 16,-21 0-16,22-22 0,-1 1 0,0 21 15,-21-22-15,21 1 0,0 0 16,22 21-16,-22-22 0,0 22 0,21 0 15,-21 0-15,22 0 0,-1 21 0,-21 0 16,22 0-16,-1 0 0,0 0 16,-21 0-16,22 0 0,-1 21 0,-21 0 15,0 0-15,1 21 0,-1-20 0,-21 20 16,0-21-16,0 21 0,0-20 16,-21 20-16,-1-21 0,1 0 15,0 0-15,-21 1 0,-1-1 0,1 0 16,0 0-16,-1 0 0,-20-21 15,21 21-15,-1-21 0,1 0 0,0 0 16,20 0-16,1 0 0,0 0 0,42 0 31,22 0-31,-22-21 16,21 0-16,0 21 0,1-21 16</inkml:trace>
  <inkml:trace contextRef="#ctx0" brushRef="#br0" timeOffset="83839.92">15367 13356 0,'0'0'0,"-21"0"16,0 0-16,-1 0 0,1 21 16,0-21-16,0 22 0,0-1 0,-22 0 15,22 21-15,0-21 0,0 22 16,0-1-16,0-21 0,21 22 15,-22-1-15,22-21 0,-21 21 0,21-20 0,0-1 16,0 21-16,0-21 16,21 0-16,1-21 0,-1 0 15,21 0-15,-21 0 0,22 0 0,-1 0 16,0-21-16,-21 21 0,22-21 16,-1 0-16,0-21 0,1 20 0,-1 1 15</inkml:trace>
  <inkml:trace contextRef="#ctx0" brushRef="#br0" timeOffset="84183.92">16044 12954 0,'0'0'0,"-21"0"15,-64 21 1,85 0-16,-21-21 15,21-21 17,0 0-32,0 0 15,0 0-15,0 0 16,21-1-16,1 1 0,-1 0 0,0 0 16,0 21-16,0 0 15,-21 21 1,21 0-16,-21 0 0,0 22 0,0-22 15,0 21-15,0 1 0,0-1 0,0 0 16,0-21-16,-21 22 0,0-22 16,0 21-16,0-21 0,0 1 0,-1-1 15,1-21-15,21 21 0,0 0 0</inkml:trace>
  <inkml:trace contextRef="#ctx0" brushRef="#br0" timeOffset="84751.42">18394 12806 0,'0'0'0,"21"-21"0,-21 0 0,-21 42 31,0 0-31,-1 21 16,1 1-16,-21-1 0,21 0 15,0 22-15,-22-22 0,22 22 0,-21-22 16,21 21-16,-22-20 0,22-1 16,0 22-16,0-22 0,0 0 0,-1 1 15,22-1-15,0 0 0,0 1 0,0-22 16,0 0-16,22 0 0,20 0 16,-21 0-16,0-21 0,22 0 0,-1 0 15,0 0-15,-21 0 0,22 0 16,-1-21-16,-21 0 0,22 0 0,-22-21 15,21 20-15</inkml:trace>
  <inkml:trace contextRef="#ctx0" brushRef="#br0" timeOffset="85431.74">18161 13335 0,'0'0'0,"-42"0"0,-64 0 31,85 0-31,-1 0 0,44 0 16,-1 0-1,0 0-15,21 0 0,1 0 0,-1 0 16,21 0-16,1 0 0,-22 0 0,22-21 16,-1 21-16,1-21 0,-1 21 15,1-21-15,-22 21 0,0 0 16,1-22-16,-1 22 0,-21 0 0,0 0 16,1 0-16,-22 22 15,0-1 1,-22 0-16,1 0 0,0 0 15,21 0-15,-21 22 0,0-22 0,0 0 16,21 0-16,-22 22 0,22-22 0,0 0 16,0 0-16,0 0 0,22 0 15,-1 1-15,21-22 0,-21 0 16,0 0-16,22 0 0,-1 0 16,0 0-16,-20-22 0,20 1 0,0 0 15,22 0-15,-22 0 0,0 0 0,1-22 16,-22 22-16,21-21 15,-21 21-15,1-1 0,-1-20 0,0 21 16,-21 0-16,0 0 0,0-1 16,-21 22 15,0 0-31,21 22 0,-22-1 0,22 0 16,0 0-16,0 21 0,0-20 15,-21 20-15,21 0 0,0-21 0,-21 22 16,21 20-16,0-20 0,0-1 15,0 0-15,0 1 0,0 20 0,0-21 16,0 1-16,0-1 0,0 22 16,0-22-16,0 0 0,0 1 0,0 20 15,-21-21-15,0 22 0,-22-22 16,22 1-16,-21-1 0,-22 0 0,22 1 16,-21-1-16,20-21 0,-20 0 0,20 0 15,-20 1-15,-1-1 0,1-21 16,21 0-16,-22 0 0,22 0 0,-22 0 15,22 0-15,0 0 0,20 0 0,1-21 16,0-1-16,0-20 0,21 21 16,0-21-16,0 20 0,21-20 0,21 0 15,1-1-15,-1-20 0,22 21 0</inkml:trace>
  <inkml:trace contextRef="#ctx0" brushRef="#br0" timeOffset="85750.98">19918 13187 0,'0'0'0,"0"21"16,-21 0 0,-1 0-16,22 22 0,-21-1 0,0 0 15,21 22-15,0-1 0,-21 1 0,0-1 16,0 22-16,21-21 15,-22-1-15,1 1 0,0 20 0,0-20 16,0-1-16,0 1 0,-1-1 0,1 1 16,0-1-16,-21 1 0,21-1 15,-1-20-15,-20 20 0,21-21 0,0-20 16,0 20-16,-22-21 0,43 21 0,-21-42 16,21 22-16,0-44 15,0 1 1,21 0-16,0-21 0,1-1 0,-1-20 15,21 21-15</inkml:trace>
  <inkml:trace contextRef="#ctx0" brushRef="#br0" timeOffset="86030.92">19685 13547 0,'0'0'0,"0"-43"0,-21-20 0,21 42 16,0-22-16,0 1 0,0 21 15,0-21-15,0 20 0,0 1 0,21 0 16,0-21-16,21 42 0,1-21 15,-22-1-15,21 22 0,1 0 0,-1 0 16,-21 0-16,21 0 0,-20 22 0,20-1 16,-21 0-16,0 21 0,0-21 15,-21 22-15,0-22 0,0 21 0,0-21 16,-21 1-16,0 20 0,0-21 0,0 0 16,-22 0-16,22 1 15,-21-1-15,21 0 0,0-21 0,-1 21 16,1-21-16,0 0 0,21-21 31,0 0-31,21 0 0,0-1 16,1 1-16</inkml:trace>
  <inkml:trace contextRef="#ctx0" brushRef="#br0" timeOffset="86374.93">20214 13399 0,'21'0'16,"0"0"-16,1 0 0,-1-22 0,0 1 16,0 21-16,0-21 0,22 0 15,-22 0-15,21 0 0,0-1 0,-20 1 16,-1 0-16,0 0 0,0 21 16,-21-21-16,0 0 15,-21 21-15,0 0 16,-22 21-16,22-21 0,-21 21 15,21 0-15,0 0 0,-22 0 0,22 1 16,0 20-16,21-21 0,-21 0 16,21 0-16,0 1 0,0-1 15,0 0-15,0 0 0,0 0 0,0 0 16,0 1-16,21-1 0,0 0 16,0-21-16,0 21 0,22-21 15,-22 0-15,21 0 0,-21 0 0,22 0 16,-1-21-16,0 0 0,1 21 15,-1-21-15</inkml:trace>
  <inkml:trace contextRef="#ctx0" brushRef="#br0" timeOffset="86599.86">21251 13102 0,'21'0'31,"1"0"-15,-1 0-16,0 0 0,0 0 0,0 0 15,0 0-15,1 0 0,20 0 16,-21 0-16,0 0 0,-21 21 16,-21 1-1</inkml:trace>
  <inkml:trace contextRef="#ctx0" brushRef="#br0" timeOffset="86727.48">21209 13272 0,'0'0'16,"0"21"-16,-21-21 0,21 21 15,21-21 1,0 0 0,0 0-16,0 0 0,1 0 15,-1 0-15,21-21 0,-21 21 0</inkml:trace>
  <inkml:trace contextRef="#ctx0" brushRef="#br0" timeOffset="87278.92">22288 12615 0,'0'22'32,"-21"-22"-32,21 21 15,-21-21-15,42 0 63,0 0-63,1-21 0,-1-1 0,0 1 15,0 0-15,0 21 0,0-21 16,-21 0-16,0 0 0,22-1 16,-22 1-16,0 0 0,-22 21 31,1 0-31,0 0 0,0 21 0,0 0 16,0 1-16,-1 20 0,1-21 0,0 21 15,0-20-15,0 20 0,0 0 16,-1 1-16,22-22 0,0 21 0,0 0 15,0-20-15,0-1 0,0 0 16,22 0-16,-1 0 0,21 0 16,-21-21-16</inkml:trace>
  <inkml:trace contextRef="#ctx0" brushRef="#br0" timeOffset="87606.91">23072 12764 0,'0'-64'32,"-22"85"-17,1 0-15,0 1 16,0-1-16,0 0 0,0 21 0,-1 1 16,1-22-16,-21 21 0,21 0 15,0 1-15,-1-1 0,1 0 0,0 1 16,0-1-16,0-21 0,0 22 15,21-22-15,0 21 0,0-21 0,0 0 16,0 1-16,0-1 0,0 0 0,0 0 16,21 0-16,0-21 0,0 21 15,0-21-15,0 0 16,1 0-16,-1 0 0,-21-21 16,21 21-16,-21-21 0,21 21 0,-21-21 15,0 0-15,0 0 16,0-1-16</inkml:trace>
  <inkml:trace contextRef="#ctx0" brushRef="#br0" timeOffset="87779.6">22521 13229 0,'0'0'0,"-21"0"0,0 0 16,0 0-16,21-21 0,0 0 16,21 21-16,0 0 15,21 0-15,-20 0 0,20-21 16,0 21-16,1 0 0,-1 0 0,0-21 15,1 21-15,-1 0 0,21-22 16,-20 1-16,-1 21 0,-21-21 0,22 21 16</inkml:trace>
  <inkml:trace contextRef="#ctx0" brushRef="#br0" timeOffset="88132.12">23241 13123 0,'0'0'0,"-21"0"0,21 22 0,-21-22 15,42 0 17,0 0-32,0 0 15,0 0-15,0 0 0,1-22 0,20 22 16,-21-21-16,21 21 0,-20-21 16,-1 0-16,0 21 0,0-21 15,0 0-15,0-1 0,-21 1 0,0 0 16,0 0-16,0 0 0,-21 21 15,0 0-15,-21 0 16,21 0-16,-1 21 0,1 0 0,0 0 16,-21 0-16,21 22 0,-1-22 15,22 21-15,-21-21 0,21 22 0,-21-22 16,21 21-16,0-21 0,0 1 16,0-1-16,0 0 0,21 0 0,0 0 15,1 0-15,-1-21 0,0 22 0,21-22 16,1 0-16,-1 0 0,0 0 15,1 0-15,20 0 0</inkml:trace>
  <inkml:trace contextRef="#ctx0" brushRef="#br0" timeOffset="88375.61">24003 13039 0,'0'0'0,"0"-21"0,0-1 15,0 1-15,21 21 16,-21 21-1,21 1-15,-21-1 0,21 0 0,1 0 16,-22 21-16,21-20 0,0-1 16,-21 21-16,21-21 0,-21 0 15,21 22-15,-21-22 0,0 0 0,0 0 16,0 0-16,0 1 16,0-1-16,0 0 15,21-21 1,1-21-16,-1 0 15</inkml:trace>
  <inkml:trace contextRef="#ctx0" brushRef="#br0" timeOffset="88603.5">24490 12891 0,'0'-22'0,"0"44"0,0-65 0,-21 43 15,-1 0 1,1 21-16,-21 1 0,21-1 0,-22 21 15,22-21-15,-21 22 0,0-1 16,-1-21-16,1 21 0,-22 1 0,22-1 16,0-21-16,-1 22 0,1-1 0,21-21 15,-21 0-15,20 22 0,1-22 16,21 0-16,0 0 0,0 0 16,21-21-16,1 0 0,-1 0 15,21 0-15,0 0 0,1-21 0</inkml:trace>
  <inkml:trace contextRef="#ctx0" brushRef="#br0" timeOffset="88894.9">24977 12573 0,'0'0'16,"-64"64"-1,43-43-15,0 21 16,-22 0-16,22 22 0,0-22 0,0 22 16,0-22-16,0 22 0,-1-22 15,1 0-15,0 1 0,0-1 16,21 0-16,-21-21 0,21 22 0,0-22 16,0 0-16,0 0 0,21 0 0,0 1 15,0-1-15,0-21 0,1 0 16,20 0-16,-21 0 0,21 0 0,-20 0 15,20 0-15,-21 0 0,21 0 0,1-21 16,-1-1-16</inkml:trace>
  <inkml:trace contextRef="#ctx0" brushRef="#br0" timeOffset="89099.45">24638 13102 0,'0'0'0,"-21"0"0,0 0 0,-1 0 16,44 0 0,20 0-1,-21 0-15,0 0 0,22 0 16,-22 0-16,21 0 0,-21 0 0,22 0 16,-1 0-16,-21 0 0,21-21 0,1 21 15,-1-21-15</inkml:trace>
  <inkml:trace contextRef="#ctx0" brushRef="#br0" timeOffset="89487.42">25675 12446 0,'0'0'0,"-21"0"0,0 0 32,21-21-1,0 0-15,0 0-1,0-1 1,0 1-16,0 0 15,21 21-15,0 0 16,0 0 0,-21 21-16,0 0 15,0 1-15,0-1 0,0 0 16,0 21-16,0-21 0,0 1 0,-21-1 16,0 21-16,0-21 0,0 0 15,-22 1-15,22-1 0,0-21 16,0 21-16,0 0 0</inkml:trace>
  <inkml:trace contextRef="#ctx0" brushRef="#br0" timeOffset="90406.89">26204 12467 0,'0'0'0,"0"21"63,0 1-63,21-22 16,1 21-16,-22 0 0,21-21 0,0 21 15,-21 0-15,21 0 16,0-21-16,0 22 0,1-1 0,20 0 15,-21 0-15,21 0 0,-20 0 0,20 1 16,0-1-16,1-21 0,20 21 16,-21 0-16,22-21 0,-22 21 0,22-21 15,-22 0-15,22 21 0,-22-21 16,0 0-16,-21 0 0,22 0 0,-22 0 16,0 0-16,-21 22 15,-21-22 1,0 21-16,-22-21 0,22 21 15,-21 0-15,0-21 0,-1 21 16,-20 0-16,20 1 0,-20-1 16,21 0-16,-22 0 0,1 0 0,20 22 15,-20-22-15,-1 0 0,22 21 16,-22-21-16,1 1 0,21 20 0,-22-21 16,22 0-16,-22 0 0,22 22 0,0-22 15,-1 0-15,1 0 0,21 0 16,0-21-16,-1 22 0,1-1 0,42-21 31,1 0-15,20-21-16</inkml:trace>
  <inkml:trace contextRef="#ctx0" brushRef="#br0" timeOffset="91808.12">27707 12446 0,'21'0'0,"-21"-21"0,0 0 16,0 42 31,0 0-47,-21 0 0,21 22 15,-21-1-15,21 0 0,0 1 0,-21 20 16,0 1-16,21-1 0,-22 1 16,22-22-16,0 21 0,-21-20 0,0 20 15,21-20-15,-21-1 0,21-21 0,0 21 16,-21-20-16,21-1 0,0 0 15,-21-21-15,21 21 0,0-42 47,0 0-47,21 0 0,0-1 16</inkml:trace>
  <inkml:trace contextRef="#ctx0" brushRef="#br0" timeOffset="92150.93">27665 12467 0,'0'-106'31,"21"85"-31,0 0 0,0 0 16,0 21-16,22-21 0,-22 0 15,21 21-15,1 0 0,20-22 0,-21 22 16,1 0-16,20 0 0,-20 0 15,-1 22-15,0-1 0,1 0 0,-22 0 16,21 21-16,-42-20 0,0 20 16,0 0-16,0-21 0,0 1 0,-42 20 15,21-21-15,-22 21 0,-20-20 0,20-1 16,-20 0-16,-1 0 0,1 0 16,21 0-16,-22 1 0,22-1 0,21-21 15,-22 21-15,22 0 0,0-21 16,21 21-16,21-21 31,21-21-31,-20 0 0,20 21 16</inkml:trace>
  <inkml:trace contextRef="#ctx0" brushRef="#br0" timeOffset="92643.64">28596 12340 0,'0'0'0,"0"21"31,0 1-31,-21-1 0,0 0 16,0 21-16,-1-21 0,1 22 15,21-1-15,-21 0 0,0 1 0,0-1 16,0 22-16,-1-22 0,22 21 0,-21-20 16,0-1-16,0 0 0,0 1 15,21-1-15,-21 0 0,21-20 0,-22 20 16,22-21-16,0 0 0,0 0 0,-21 1 15,21-1-15,0-42 47,0-1-47,0 1 0,0 0 16,0 0-16,21 0 0,-21 0 16,22-22-16,-1 22 0,0-21 15,0-1-15,0 22 0,0-21 0,1 21 16,-1 0-16,21-1 0,-21 22 0,22 0 15,-22 0-15,21 0 0,-21 0 16,0 0-16,22 22 0,-22-1 0,0 0 16,0 0-16,-21 0 0,0 22 15,0-22-15,0 0 0,0 0 0,0 0 16,0 0-16,-21 1 0,0-1 0,0 0 16,0-21-16,-1 21 0,1-21 15,0 0-15,21 21 0,-21-21 16,42 0 15,0-21-31,0 0 0</inkml:trace>
  <inkml:trace contextRef="#ctx0" brushRef="#br0" timeOffset="93385.17">29252 12848 0,'0'0'16,"-21"0"-1,-21 21-15,21 1 16,-1-1-16,1 0 0,-21 0 0,21 0 16,-22 22-16,22-22 0,0 0 15,-21 0-15,21 21 0,21-20 16,0-1-16,-22 0 0,22 0 16,0 0-16,22 0 15,-1-21-15,0 0 0,0 0 0,0 0 16,22 0-16,-22 0 0,0 0 0,21 0 15,-21 0-15,1-21 0,-22 0 16,21 0-16,-21 0 0,21 0 0,-21-1 16,0-20-16,0 21 0,0-21 15,0-1-15,0 22 0,0-21 0,0-1 16,0 22-16,0 0 0,0-21 16,0 21-16,21 21 0,0-22 15,0 1-15,1 21 0,-1 0 0,0 0 16,0 0-16,21 0 0,-20 0 15,20 0-15,-21 0 0,21 21 0,-20 1 16,-1 20-16,0-21 0,0 0 16,-21 22-16,0-22 0,21 21 0,-21-21 15,0 0-15,0 22 0,0-22 0,0 0 16,0 0-16,-21 0 0,21 1 16,-21-1-16,0-21 0,21 21 15,-21-21-15,-1 21 0,1-21 16,0 0-1,21-21 1,0 0-16,0 0 16,0-1-16,21 1 0,0 0 0,1 0 15,-1-21-15,0 20 0,0-20 16,0 0-16,0-1 0,22 22 0,-22-21 16,21 21-16,-21-22 0,22 22 15,-22 0-15,21 21 0,1 0 0,-22 0 16,21 0-16,0 0 0,1 21 0,-1 0 15,-21 22-15,0-22 16,1 21-16,-22 1 0,0-1 0,0 0 16,0 1-16,-22-1 0,22-21 15,-21 21-15,0-20 0,0-1 0,-21 0 16,20 0-16,1 0 0,0 0 16,0-21-16,0 0 15,42-21 16,21 21-31,-21-21 0,1 0 16</inkml:trace>
  <inkml:trace contextRef="#ctx0" brushRef="#br0" timeOffset="93743.65">30459 12996 0,'21'0'47,"0"0"-47,0 0 0,0 0 16,1-21-16,-1 21 0,0-21 15,0 0-15,0 21 0,22-21 0,-43 0 16,21-1-16,0 1 0,0 0 16,-21 0-16,0 0 0,0 0 0,0-1 15,-21 22-15,0 0 16,0 0-16,-22 22 15,1-22-15,21 42 0,-22-21 0,1 0 16,0 22-16,21-22 0,-22 21 16,22-21-16,0 22 0,0-22 0,0 21 15,21-21-15,0 0 0,0 1 0,0-1 16,0 0-16,0 0 0,21-21 16,0 21-16,21-21 0,-21 0 0,22 0 15,-1 0-15,0 0 0,1 0 16,20-21-16,-20 0 0,20 21 0</inkml:trace>
  <inkml:trace contextRef="#ctx0" brushRef="#br0" timeOffset="94131.08">31581 12679 0,'-22'0'31,"1"21"-31,0-21 16,0 21-16,0 22 0,0-22 0,-1 0 16,-20 21-16,21-21 0,-21 1 15,20 20-15,-20-21 0,0 0 0,21 0 16,-22 1-16,1-1 16,21 0-16,0 0 0,-22-21 0,22 21 15,0-21-15,21 21 16,21-21-1,0 22 1,0-22-16,1 0 0,20 21 0,-21-21 16,21 21-16,-20-21 0,20 21 0,0-21 15,-21 0-15,22 21 0,-22-21 16,0 0-16,0 0 0,0 0 0,1 0 16,-1 21-16,0-21 15,-21-21 1,21 21-16,-21-21 15,21 21-15,-21-21 0,21 0 0</inkml:trace>
  <inkml:trace contextRef="#ctx0" brushRef="#br0" timeOffset="94487.28">32343 12277 0,'0'0'0,"-22"0"31,1 0-31,0 0 0,21 21 16,-21 0-16,0 0 0,0 22 0,-1-1 16,-20 0-16,0 1 0,21-1 15,-22 21-15,1 22 0,-22-21 0,22-1 16,0 22-16,-1-22 0,1 22 15,-21-22-15,20 1 0,1-1 0,21 1 16,-22-22-16,22 22 0,-21-22 16,21 0-16,0 1 0,-1-1 0,1 0 15,0-20-15,0-1 0,21 0 16,0 0-16,-21 0 0,0-21 16,42 0-1,0 0 1,21-21-16,-21 0 0</inkml:trace>
  <inkml:trace contextRef="#ctx0" brushRef="#br0" timeOffset="94914.91">32448 12700 0,'-21'-21'16,"0"21"-16,0 0 0,0 0 0,-22 0 15,22 0-15,-21 0 0,0 0 16,20 0-16,-20 0 0,21 21 0,-21 0 16,20 0-16,1 1 0,21-1 15,0 0-15,0 0 0,0 21 16,0-20-16,0-1 0,0 0 15,21 0-15,-21 0 0,22 0 0,-1-21 16,0 22-16,0-1 16,-21 0-16,21 0 0,-21 0 0,21 0 15,-21 1-15,0-1 16,0 0-16,-21-21 0,0 0 16,0 0-16,0 0 0,-22 0 15,22 0-15,0 0 0,-21 0 0,21 0 16,-1 0-16,1 0 0,0 0 15,42 0 17,22 0-32,-22 0 0,21 0 0</inkml:trace>
  <inkml:trace contextRef="#ctx0" brushRef="#br0" timeOffset="95224.64">32512 13018 0,'0'0'15,"0"-22"-15,-21 22 32,21 22-32,-21-1 0,-1 0 0,22 21 15,-21 1-15,0-1 0,0 0 16,21 1-16,-21-1 0,0 21 0,-1-20 16,22 20-16,-21 1 0,0-1 15,21-20-15,-21 20 0,0-21 16,0 22-16,-1-22 0,1 1 15,0-1-15,21 0 0,-21-21 0,0 22 16,21-22-16,0 0 0,0 0 16,-21 0-16,21 1 0,0-1 0,-22-21 15,44 0 17,-1 0-32,0-21 0,0-1 15,0 1-15,0 0 0</inkml:trace>
  <inkml:trace contextRef="#ctx0" brushRef="#br0" timeOffset="95507.62">32575 13102 0,'0'0'0,"0"-21"0,0 0 16,0 0-16,22 0 0,-1-1 0,-21 1 15,21 21-15,0-21 0,0 0 16,0 21-16,1 0 0,-1 0 0,0 0 15,0 0-15,-21 21 16,0 0-16,0 0 16,-21 1-16,0-1 0,0 0 15,-22-21-15,22 21 0,-21 0 16,-1 0-16,1-21 0,21 22 16,-21-22-16,20 0 0,1 0 15,21 21-15,43-21 31,-22 0-31,0 0 0</inkml:trace>
  <inkml:trace contextRef="#ctx0" brushRef="#br0" timeOffset="95951.52">32999 12954 0,'0'0'0,"0"-21"0,0 0 16,0 0-16,-21 21 15,-1 0-15,1 0 16,0 0-16,0 21 0,0 0 16,0 0-16,-1 0 0,1 0 15,21 1-15,-21-1 16,21 0-16,0 0 0,0 0 0,0 0 16,0 1-1,21-22 1,0 0-16,1 0 0,-1 0 15,0 0-15,0-22 0,0 22 16,0-21-16,1 0 0,-1 0 0,0 0 16,0 0-16,0-1 15,0 1-15,1 0 0,-22 0 0,0 0 16,-22 42 15,1 0-31,21 0 16,-21 0-16,21 1 0,0-1 15,-21 0-15,21 0 0,0 0 16,0 0-16,0 1 16,21-22-1,0 0-15,0 0 16,1 0-16,-1 0 0,-21-22 0,21 1 16</inkml:trace>
  <inkml:trace contextRef="#ctx0" brushRef="#br0" timeOffset="96331">33295 12933 0,'0'0'0,"-21"0"32,0 21-17,0 0-15,21 0 0,0 1 16,-22-1-16,22 0 16,0 0-16,-21-21 15,21-21 32,0 0-47,0 0 0,21 21 16,1-22-16,-1 1 0,-21 0 15,21-21-15,0 21 0,0-1 16,22 1-16,-22 0 0,0 21 0,0-21 16,0 21-16,0 0 15,-21 21-15,0 0 16,0 0-16,0 1 0,0 20 0,0-21 15,-21 0-15,21 0 0,-21 22 16,0-22-16,21 0 0,0 0 16,0 0-16,-21-21 0,21 22 15,0-1-15,21-21 32,0 0-32,-21-21 0</inkml:trace>
  <inkml:trace contextRef="#ctx0" brushRef="#br0" timeOffset="96667.07">33676 12615 0,'0'0'16,"-21"0"0,21 22 15,21-1-31,0 0 15,0 0-15,1 0 0,20 0 0,-21 1 16,21-1-16,-42 0 0,0 0 16,0 0-16,0 0 0,0 1 0,0-1 15,0 0-15,0 0 16,0 0-16,0 0 31,0 1-31,-21-1 16,-21 0-1,-22-21-15,22 21 0,0 0 0,-1 0 16,1 1-16,0-1 0,-1-21 16,1 21-16,21 0 0,0-21 0,0 21 15</inkml:trace>
  <inkml:trace contextRef="#ctx0" brushRef="#br1" timeOffset="102572.74">1778 14859 0,'0'0'0,"-42"0"0,20 0 16,-20 0-16,21 0 16,-21 0-16,-1 21 0,1-21 0,21 0 15,-22 0-15,1 0 0,21 0 16,0 0-16,0 21 0,-1-21 16,1 0-16,21 22 0,21-22 15,22 0 1,-22 0-16,42 0 0,1 0 0,-1 0 15,22 0-15,0 0 0,21-22 16,-1 22-16,22 0 0,0-21 0,22 21 16,-22-21-16,21 21 0,-21 0 15,21-21-15,0 21 0,-21 0 0,21-21 16,-21 21-16,0-21 0,-21 21 16,0 0-16,0 0 0,-43-22 15,22 22-15,-22 0 0,-20 0 16,-1 0-16,0 0 0,-20 0 0,-1-21 15,0 21-15,-21-21 16,-21 21 15,0 0-31,-1 0 16,1 0-16,-21 0 0,21 21 16</inkml:trace>
  <inkml:trace contextRef="#ctx0" brushRef="#br1" timeOffset="103021.93">3111 15494 0,'0'0'0,"0"-21"0,0 0 0,0 0 15,-21-22-15,21 22 0,0 0 0,0-21 16,0 20-16,0 1 16,0 0-16,-21 21 0,0 21 15,21 22 1,-21-22-16,21 0 0,0 21 15,0 1-15,-21-1 0,21 0 16,0 22-16,-22-22 0,22 0 0,0 22 16,0-22-16,-21 22 0,21-1 15,-21-20-15,21-1 0,0 0 16,0 1-16,0-22 0,0 21 0,0-21 16,0 0-16,21-21 15,0 0-15,1 0 16,-1 0-16,0 0 0,-21-21 0,21 0 15,0 0-15,0 0 0,1 0 16,-1-1-16,0 1 0</inkml:trace>
  <inkml:trace contextRef="#ctx0" brushRef="#br1" timeOffset="103224.93">2857 15790 0,'0'0'0,"-21"0"15,0 0-15,42 0 32,0 0-32,1 0 0,-1-21 0,0 21 15,21-21-15,-21 21 0,22-21 16,-1 21-16,0-21 0,1 0 0,-1 21 16,0-22-16,1 22 0,-1 0 15,0-21-15,1 21 0</inkml:trace>
  <inkml:trace contextRef="#ctx0" brushRef="#br1" timeOffset="104378.92">3789 15727 0,'21'0'31,"-21"-21"-31,21 0 16,-21-1-16,0 1 0,0 0 15,0 0-15,0 0 0,0 0 16,-21-1-16,0 22 0,0-21 16,-22 21-16,22 0 0,0 0 15,0 0-15,-22 21 0,22-21 16,0 22-16,0-1 0,-21 21 0,20-21 16,1 22-16,0-22 0,0 21 15,21-21-15,-21 22 0,0-1 16,21 0-16,-22-21 0,22 22 0,0-22 15,0 21-15,0-21 0,0 1 16,22-22-16,-1 0 0,0 0 16,21 0-16,-21 0 0,1-22 15,20 22-15,-21-42 0,21 21 0,-20 0 16,20 0-16,-21-22 0,21 22 16,-20 0-16,-1-21 0,0 20 0,0-20 15,0 21-15,-21 0 0,0-22 16,21 22-16,1 0 15,-22 42 17,0 0-32,0 1 0,0 20 15,0-21-15,0 0 0,0 0 16,0 22-16,0-22 0,0 21 0,0 1 16,0-22-16,0 0 0,21 21 0,0-21 15,0 1-15,0-1 0,0 0 16,22-21-16,-22 0 0,0 0 0,21 0 15,1 0-15,-1 0 0,0-21 16,1 0-16,-1-1 0,22 1 16,-22-21-16,0 21 0,22-22 0,-22 22 15,0-21-15,-20 0 0,20 20 16,-21-20-16,-21 21 0,0-21 0,0 20 16,0-20-16,0 21 0,-42 0 15,21 21-15,-1 0 0,-20 0 16,0 0-16,-1 0 0,1 21 15,0 0-15,21-21 0,-22 21 0,1 0 16,21 1-16,0-1 0,-1 0 0,1 0 16,0 0-16,21 0 0,-21 1 15,21-1-15,0 0 0,21-21 32,0 0-32,0 0 0,1 0 0,-1 0 15,0 0-15,21 0 0,-21 0 16,1 0-16,-1 0 0,21 21 0,-21-21 15,0 0-15,1 21 0,-1 0 0,0 1 16,-21-1-16,21 0 0,0 21 16,0-21-16,-21 22 0,22-22 0,-22 21 15,21 1-15,0-1 0,-21 0 16,21 22-16,0-22 0,0 0 0,1 1 16,-1 20-16,0-20 0,0 20 15,-21 1-15,21-22 0,0 21 16,1 1-16,-1-22 0,-21 22 0,0-22 15,0 22-15,0-22 0,0 0 16,0 1-16,-21-1 0,21 0 0,-43 1 16,22-1-16,0 0 0,-21 1 15,20-22-15,-20 0 0,0 21 0,21-42 16,-22 21-16,1-21 0,0 0 0,20 0 16,-20-21-16,21 0 0,-21 0 15,20-21-15,1 20 0,0-41 0,-21 21 16,21-22-16,-1 1 0,22-22 15,0 21-15,-21-20 0,21-1 0,0 0 16,0 1-16,0-1 0,21 0 16,1 22-16,-1-1 0,21 1 15,0-1-15,1 1 0,-1 21 0,0-1 16,1 1-16,-1 0 0,22 20 16,-22-20-16,0 21 0,1 0 0,-22 0 15,21-1-15,-21 22 0,0 0 0,1-21 16,-1 0-1,0 0-15</inkml:trace>
  <inkml:trace contextRef="#ctx0" brushRef="#br1" timeOffset="105282.91">7620 14796 0,'0'0'0,"-21"-22"0,-64 1 31,64 21-31,0-21 0,0 21 15,-1-21-15,1 21 16,42 0 15,1 0-31,-1 0 16,0 0-16,0 0 0,21 0 16,1 0-16,-1 0 0,22 0 15,-1 0-15,1 0 0,20 0 0,1 0 16,0 0-16,20 0 0,1 0 15,0 0-15,21 0 0,21 0 0,0 0 16,1 0-16,-1 0 0,0 0 0,21 0 16,1 0-16,-1 0 0,0 0 15,1 0-15,-1-21 0,0 21 0,22 0 16,-1 0-16,-20-21 0,20 21 16,1 0-16,-1 0 0,22-22 0,-22 22 15,1-21-15,-1 21 0,1 0 16,-1 0-16,1-21 0,-1 21 15,-20 0-15,-1 0 0,-21 0 0,0 0 16,0 0-16,-21 0 0,0-21 0,-21 21 16,0 0-16,-21 0 0,-1 0 15,-20 0-15,-1 0 0,-20-21 0,-1 21 16,0 0-16,-20 0 0,-1 0 16,0 0-16,0 0 15,-21 21 1,-21-21-1,21 21-15,-21-21 0,0 0 16,-1 21-16,-20-21 0,21 21 16,-21 1-16</inkml:trace>
  <inkml:trace contextRef="#ctx0" brushRef="#br1" timeOffset="106043.9">9017 15282 0,'0'-21'15,"-21"0"-15,21 0 0,-21 0 16,-1 0-16,22-1 0,0 1 16,0 42-1,-21 1 1,21 20-16,-21-21 0,21 21 16,-21 1-16,21 20 0,-21-20 0,0-1 15,21 0-15,-22 22 0,1-22 0,0 0 16,0-20-16,0 20 0,0 0 15,-1-21-15,-20 22 0,21-22 0,0 0 16,0 0-16,-22 0 16,22-21-16,0 0 0,0 0 15,21-21-15,0 0 16,0 0-16,0-21 0,0 20 0,0-20 16,21 0-16,0-1 0,21 1 0,-20-21 15,20 20-15,0-20 0,1-1 16,-1 1-16,0-1 0,1 1 0,-1-1 15,0 22-15,1 21 0,-22-22 16,21 22-16,-21 21 0,0 0 0,1 0 16,-1 21-16,-21 1 0,21 20 15,-21 0-15,21 22 16,-21-1-16,21-20 0,-21 20 0,21 1 16,-21-22-16,0 21 0,0-20 15,0-1-15,0 0 0,0 1 0,0-1 16,0-21-16,0 22 0,0-22 0,0 21 15,0-21-15,0 0 0,0 1 16,-21-44 0,0 22-1</inkml:trace>
  <inkml:trace contextRef="#ctx0" brushRef="#br1" timeOffset="107147.47">8488 15579 0,'-21'0'0,"42"0"0,-64 0 0,86-21 32,-22 21-32,0 0 0,21 0 0,1-22 15,-1 22-15,22-21 0,-22 21 0,21-21 16,1 0-16,-1 21 0,1-21 16,-1 0-16,1-1 0,-1 1 0,-20-21 15,20 21-15,-20 0 0,-1-1 16,0-20-16,-21 21 0,1-21 0,-1 20 15,0 1-15,-21 0 0,0-21 16,21 21-16,-21-1 16,0 1-16,-21 21 31,0 21-31,21 1 0,0 20 16,0 0-16,0 1 0,0-1 15,0 0-15,0 22 0,0-22 0,-21 22 16,21-22-16,-22 21 0,22-20 0,-21-1 15,21 0-15,0 1 0,0-1 16,0-21-16,0 22 0,0-22 0,0 0 16,0 0-16,0 0 0,21-21 15,1 0-15,-1 0 16,0-21-16,0 21 0,0-21 16,22 0-16,-22 0 0,21-22 15,-21 22-15,22-21 0,-22-1 0,21 1 16,-21-21-16,22 20 0,-22-20 0,21-1 15,-21 22-15,0-22 0,-21 1 16,22 21-16,-22 20 0,21-20 0,-21 21 16,0 0-16,0 63 31,-21-21-31,-1 22 16,22-1-16,-21 0 0,21 1 0,-21-1 15,0 0-15,21 1 0,0-1 16,-21 0-16,21 1 0,-21-1 0,21-21 15,0 21-15,0-20 0,0-1 16,0 0-16,0 0 0,0 0 0,0 0 16,21 1-16,0-22 0,0 0 15,0 0-15,0 0 0,1 0 0,-1 0 16,21 0-16,-21 0 0,0-22 0,22 1 16,-22 0-16,21 0 0,-21 0 15,1 0-15,-1-1 0,0 1 0,0-21 16,-21 21-16,0 0 0,0-1 0,0 1 15,0 0-15,-21 21 32,0 0-32,21 21 0,-21 0 15,21 1-15,0-1 16,-22 0-16,22 0 0,0 0 0,0 0 16,0 1-16,0-1 15,0 0-15,0 0 16,0 0-16,0 0 15,22 1 1,-22-1-16,21-21 16,0 0-16,0 0 15,0 0-15,-21-21 0,21-1 16,1 22-16,-1-21 0,0 0 16,-21 0-16,21 0 0,0 0 15,0-1-15,1 1 0,-1-21 0,0 21 16,-21 0-16,21-22 0,-21 22 0,21 21 15,-21-21-15,0 42 16,0 0 0,0 0-16,0 22 15,0-22-15,0 0 0,-21 0 0,21 0 16,0 1-16,-21-1 0,21 0 0,0 0 16,0 0-16,0 0 15,0-42 16,0 0-15,0 0-16,0 0 0</inkml:trace>
  <inkml:trace contextRef="#ctx0" brushRef="#br1" timeOffset="107310.96">10583 15219 0,'0'0'0,"0"-21"0,-21 21 0,0 0 16,0 0-1,21 21 17,-21-21-1</inkml:trace>
  <inkml:trace contextRef="#ctx0" brushRef="#br1" timeOffset="107514.84">9504 15346 0,'0'0'0,"-21"0"0,-1 0 0,-20 0 0,42 21 16,-21-21-16,42 0 31,0 21-31,0-21 0,22 0 0,20 0 16,1 0-16,-1 0 0,1 0 0,20-21 15,1 21-15,21 0 0,-21-21 16,-1 0-16</inkml:trace>
  <inkml:trace contextRef="#ctx0" brushRef="#br1" timeOffset="108030.69">11049 15134 0,'0'0'0,"-21"21"47,0 1-47,21 20 16,-22-21-16,22 21 0,0-20 0,0 20 15,-21 0-15,21 1 0,0-1 0,-21 0 16,21 1-16,-21-22 0,21 21 16,0 0-16,-21-20 0,21 20 0,-21-21 15,21 21-15,0-20 0,-22-1 16,22 0-16,-21 0 0,21 0 0,-21-21 15,21 21-15,0-42 32,0 0-32,-21 21 0,21-21 15,0 0-15,0 0 0,0-1 0,0-20 16,21 21-16,0 0 0,0 0 16,1-22-16,-1 22 0,21 0 0,0-21 15,1 20-15,-1 1 0,0 21 16,-20-21-16,20 21 0,0 0 0,1 0 15,-22 0-15,21 0 0,-21 0 0,0 21 16,1 0-16,-22 1 0,0-1 16,0 0-16,0 0 0,0 0 0,0 0 15,-22 22-15,1-22 0,0 0 16,-21 0-16,21 0 0,-22-21 16,22 22-16,-21-1 0,21 0 0,-22-21 15,22 21-15,0-21 0,0 0 16,0 0-16,42 0 31,0-21-31,0 0 0,0 0 16,22-1-16</inkml:trace>
  <inkml:trace contextRef="#ctx0" brushRef="#br1" timeOffset="108683.05">11620 15452 0,'0'42'31,"0"-21"-31,0 0 0,-21 22 0,21-22 16,-21 0-16,21 0 0,0 22 0,-21-22 15,21 0-15,0 0 0,0 0 0,0 0 16,0 1-16,0-1 0,0 0 16,21 0-16,0-21 15,0 0-15,1 0 0,-1 0 16,0 0-16,21 0 0,-21 0 0,1-21 15,20 0-15,-21 21 0,21-21 16,-20-1-16,-1 1 0,0-21 0,0 21 16,0 0-16,0-22 0,1 22 15,-22-21-15,0 21 0,0-1 0,0 1 16,0 0-16,0 0 0,21 21 16,-21 21-1,0 0-15,0 0 16,-21 1-16,21-1 0,-22 21 0,22-21 15,0 0-15,0 22 0,0-22 0,0 0 16,0 0-16,0 22 0,0-22 16,0 0-16,0 0 0,22 0 0,-1 0 15,0-21-15,0 0 0,0 0 16,0 0-16,22 0 16,-22-21-16,0 0 0,21 21 0,-20-21 15,-1 0-15,21-22 0,-21 22 16,0-21-16,22 21 0,-22-22 0,0 1 15,0 0-15,0-22 0,1 1 0,-1 20 16,0-20-16,0-1 0,0 22 16,0 0-16,-21-1 0,0 22 0,0 0 15,0 0-15,0 42 16,0 0-16,0 0 16,-21 22-16,0-1 0,21 0 0,-21 22 15,0-22-15,0 1 16,21 20-16,-22-21 0,22 1 0,-21-1 15,21-21-15,0 22 0,0-22 0,0 0 16,0 21-16,0-21 16,0 1-16,21-22 0,1 0 0,-1 0 15,0 0-15,0 0 0,0 0 16</inkml:trace>
  <inkml:trace contextRef="#ctx0" brushRef="#br1" timeOffset="109348.52">12848 15663 0,'21'0'15,"0"0"-15,1 0 16,-1 0-16,0 0 0,0 0 16,0 0-16,0-21 0,1 21 15,-1-21-15,0 0 0,0 0 16,0 0-16,-21-1 0,0 1 15,0 0-15,0 0 0,0 0 16,-21 21 0,0 0-16,0 0 0,0 0 15,-1 21-15,1 0 0,0 0 16,21 22-16,-21-22 0,0 0 16,0 21-16,21-21 0,0 1 0,-22-1 15,22 0-15,0 21 0,0-21 16,0 1-16,0-1 0,22 0 15,-1 0-15,0-21 0,0 21 0,0-21 16,22 0-16,-22 0 0,21 0 16,-21 0-16,22 0 0,-1-21 0,0 21 15,1-21-15,-1 0 0,0 0 16,1-1-16,-1 1 0,0-21 0,-21 21 16,22-22-16,-1 22 0,0-21 15,-20 0-15,20-1 0,-21 22 16,21-21-16,-20 21 0,-1-1 0,-21 1 15,0 0-15,-21 42 32,-1 0-32,1 1 0,0 20 0,0-21 15,0 0-15,0 22 0,21-22 16,0 0-16,-22 0 0,22 21 0,0-20 16,0-1-16,0 0 0,0 0 0,0 0 15,22 0-15,-1 1 16,-21-1-16,0 0 0,21-21 0,0 21 15,-21 0-15,-21-21 47,0 0-47,0-21 16,-1 0-16,1 21 16,0-21-16,0 0 0,0-1 0,-22 1 15,22 21-15,-21-21 0</inkml:trace>
  <inkml:trace contextRef="#ctx0" brushRef="#br1" timeOffset="109583.72">12361 15388 0,'0'0'0,"-21"-21"0,21-21 31,42 42-31,-20 0 0,20 0 15,0-21-15,1 21 0,-1 0 0,21 0 16,-20-22-16,20 22 0,22 0 0,-22 0 16,1 0-16,-1-21 0,1 21 15,-22 0-15,1-21 0,-1 21 0,-21 0 16,0 0-16,0-21 0,-21 0 16</inkml:trace>
  <inkml:trace contextRef="#ctx0" brushRef="#br1" timeOffset="110522.88">18436 14118 0,'0'0'0,"-21"0"0,-21 0 15,20 0-15,1 0 16,0 0-16,42 0 47,22 0-47,-1 0 0,0 0 0,43 0 15,-22 0-15,22 0 0,21 0 16,0 0-16,42 0 0,0 0 0,0-21 16,43 21-16,-1 0 0,22 0 15,0 0-15,20 0 0,22 0 16,0 0-16,0-21 0,0 21 0,0 0 16,0-21-16,0 21 0,-21-21 15,0 21-15,-21-22 0,-1 22 0,-20-21 16,-1 21-16,1-21 0,-22 0 15,-21 0-15,22 21 0,-43-21 0,21-1 16,-21 1-16,0 21 0,-21-21 0,-22 21 16,1 0-16,-21-21 0,-22 21 15,21 0-15,-20 0 0,-22 0 0,21 0 16,-21 0-16,1 0 16,-44 0 15,1 21-31,0-21 15,-21 0-15,21 0 0,-22 21 0,1-21 16,-22 0-16,22 21 0</inkml:trace>
  <inkml:trace contextRef="#ctx0" brushRef="#br1" timeOffset="111259.45">19029 15050 0,'0'0'0,"21"-43"0,21-84 31,-42 106-31,0 0 0,0 0 0,-21 21 15,0 21 1,21 0-16,-21 0 16,21 22-16,-21-22 0,21 21 0,-22 0 15,1 1-15,0-1 0,21 0 16,-21 1-16,0-1 0,21-21 16,-21 22-16,-1-1 0,1-21 0,21 0 15,0 0-15,-21 1 0,21-1 16,-21 0-16,21-42 31,0 0-31,0-1 0,0 1 16,21-21-16,0 0 0,0-1 0,1 1 15,-1 0-15,21-1 0,-21-20 16,22 20-16,-22 1 0,21 0 0,-21-1 16,22 1-16,-22 0 0,0 21 15,0-22-15,0 22 0,-21 0 16,21 21-16,1 0 15,-22 21 1,0 0-16,0 0 0,0 22 0,0-22 16,0 21-16,0-21 0,0 22 15,0-1-15,0-21 0,0 22 0,0 20 16,0-21-16,0 1 0,0-1 0,0-21 16,-22 22-16,22-1 0,-21-21 15,21 0-15,0 22 0,-21-22 0,0 0 16,0 0-16,0-21 15,-1 0-15,1 0 16</inkml:trace>
  <inkml:trace contextRef="#ctx0" brushRef="#br1" timeOffset="112299.47">18775 15282 0,'0'0'16,"0"-21"-16,-21 21 0,21-21 0,0 0 15,21 0 1,0 21-16,21 0 15,-21-21-15,1 21 0,20-22 16,0 22-16,1-21 0,20 0 0,-21 0 16,22 0-16,-1 0 0,1-1 15,-22 1-15,22 0 0,-1 0 0,-20-21 16,-1 20-16,0 1 0,1-21 0,-22 21 16,0 0-16,0 21 15,-21-22-15,0 1 0,-21 21 31,0 21-31,0 1 16,-1-1-16,22 21 0,-21-21 16,21 0-16,0 22 0,0-1 15,-21 0-15,0-20 0,21 20 0,-21 0 16,21 1-16,-21-1 0,21 0 16,0 1-16,0-22 0,0 21 15,0-21-15,0 0 0,0 1 0,0-1 0,0 0 16,21-21-1,0 0-15,0 0 0,0 0 16,22 0-16,-22 0 0,0-21 16,0 0-16,21-22 0,-20 22 0,-1-21 15,0-1-15,21-20 0,-21 21 0,1-22 16,-1 22-16,0-1 0,0-20 16,0 21-16,0-1 0,-21 1 0,0 21 15,22 0-15,-22-1 0,21 1 16,-21 0-16,0 42 15,0 0 1,-21 1-16,-1-1 0,1 0 0,21 21 16,-21-21-16,0 22 0,21-1 15,-21 0-15,0 1 0,21-1 16,0 0-16,0 1 0,-22-1 0,22-21 16,0 22-16,0-1 0,0-21 0,0 0 15,0 0-15,0 1 0,22-22 16,-22 21-16,21-21 0,0 0 0,0 0 15,0 0-15,0 0 0,1 0 16,-1-21-16,0 21 0,21-22 0,-21-20 16,1 21-16,20-21 0,-21 20 15,0-20-15,0 0 0,1-1 0,-22 22 16,0 0-16,0 0 0,0 0 16,0 0-16,-22 21 15,1 0-15,0 0 0,0 21 16,0 0-16,0 0 0,21 0 15,-22 0-15,22 1 0,-21-1 0,21 0 16,0 21-16,0-21 0,0 1 16,0-1-16,21 0 0,1 0 15,-22 0-15,21-21 0,0 21 16,0-21-16,0 0 0,0 0 16,1 0-16,-1 0 0,0 0 15,0 0-15,0-21 0,0 0 16,1 0-16,-1 0 0,0 0 15,0-1-15,-21 1 0,21 0 16,0-21-16,1 21 0,-1-1 0,-21 1 16,0 0-16,21 0 0,-21 0 15,0 42 1,0 0-16,0 0 0,0 0 16,0 1-16,-21 20 0,21-21 15,0 0-15,0 0 0,0 22 0,0-22 16,0 0-16,0 0 0,0 0 15,0 1-15,21-22 32,0 0-17,-21-22-15,21 22 0</inkml:trace>
  <inkml:trace contextRef="#ctx0" brushRef="#br1" timeOffset="112467.59">20913 14880 0,'0'0'0,"0"-21"0,0 0 16,-22 21-16,1 0 16,0 0-16,0 0 15,0 21 1,21 0 0,-21-21-16,-1 0 15</inkml:trace>
  <inkml:trace contextRef="#ctx0" brushRef="#br1" timeOffset="112679.08">19516 14944 0,'0'0'0,"0"21"16,0 0-1,21-21-15,21 0 0,0 0 0,1 0 16,-1 0-16,22 0 0,-22 0 16,21 0-16,1 0 0,21-21 0,-22 0 15,22 21-15,-1-21 0,22-1 0</inkml:trace>
  <inkml:trace contextRef="#ctx0" brushRef="#br1" timeOffset="113175.29">21294 14520 0,'-43'64'15,"22"-22"-15,21-21 0,-21 22 16,0-1-16,21-21 0,0 22 0,-21-1 16,21 0-16,-22 1 0,22 20 15,0-21-15,0 1 0,0-1 0,-21 0 16,21 1-16,0-1 0,0 0 0,0 1 15,0-22-15,0 0 0,0 21 16,-21-20-16,21-1 0,0-42 47,0-1-47,0 1 0,0-21 16,0 21-16,0-22 15,0 22-15,0-21 0,0 21 0,21-22 16,0 22-16,1-21 0,-1 21 15,21 0-15,-21 21 0,22-22 0,-1 22 16,0 0-16,1 0 0,-22 0 0,21 0 16,0 22-16,-20-1 0,-1 0 15,21 0-15,-21 0 0,-21 22 0,0-22 16,0 0-16,0 21 0,-21-21 16,0 1-16,-21-1 0,20 0 0,-20 0 15,0-21-15,21 21 0,-22 0 16,1-21-16,-43 22 15,64-22-15,42 0 32,0-22-32,22 1 15,-22 21-15,21-21 0</inkml:trace>
  <inkml:trace contextRef="#ctx0" brushRef="#br1" timeOffset="113836.07">21844 15071 0,'42'-21'16,"-84"42"-16,105-64 0,-41 22 0,-1 21 15,0 0 1,-21 21 0,0 1-1,-21-1-15,0 0 0,21 0 0,-22 21 16,1-20-16,0 20 0,21-21 16,0 0-16,0 22 0,-21-22 0,21 0 15,0 0-15,0 0 0,0 0 0,0 1 16,21-1-1,0-21-15,0 0 0,1 0 16,-1 0-16,0-21 0,0 21 16,21-22-16,-20 1 0,-1 0 0,0-21 15,0 21-15,21-22 0,-20 22 0,-1-21 16,0-1-16,0 1 0,0 21 16,0-21-16,1 20 0,-1 1 15,0 0-15,0 21 0,-21 21 16,0 0-1,0 1-15,0 20 0,0-21 0,0 21 16,0 1-16,0-22 0,-21 21 16,21-21-16,0 22 0,-21-22 0,21 0 15,0 0-15,0 0 0,0 1 16,21-22-16,0 0 0,0 0 16,0 0-16,1 0 0,-1 0 0,0-22 15,21 1-15,-21 0 16,1 0-16,-1 0 0,0-22 0,21 1 15,-21-21-15,22 20 0,-22-20 0,21 20 16,1-20-16,-22-1 0,21 1 16,0-1-16,-20 1 0,-1 21 0,0 20 15,0-20-15,-21 21 0,-21 21 16,-21 42 0,20-21-16,1 1 0,-21 20 15,0 0-15,20 1 0,-20-1 0,21 0 16,0-21-16,0 22 0,-1-1 0,1 0 15,21 1-15,0-22 0,0 21 16,0 1-16,0-22 0,0 0 16,0 21-16,0-21 0,21 1 15,1-1-15,-1-21 16,0 0-16,0 0 0,21 0 0,-20 0 16,-1-21-16,21-1 0</inkml:trace>
  <inkml:trace contextRef="#ctx0" brushRef="#br1" timeOffset="114427.4">23093 15113 0,'21'0'47,"0"0"-31,0 0-16,0 0 0,1-21 15,-1 0-15,0 21 0,0-21 0,0-1 16,0 22-16,1-21 0,-1 0 15,0 0-15,0 0 0,0 0 0,-21-1 16,0 1-16,-21 42 31,0 1-31,0-1 0,-22 0 0,22 0 16,0 0-16,0 0 0,0 22 16,0-22-16,-1 0 0,22 21 0,-21-20 15,21-1-15,0 0 0,0 0 16,0 0-16,0 0 0,0 1 15,21-22-15,1 0 0,-1 0 0,0 0 16,0 0-16,0 0 0,22 0 0,-22 0 16,21-22-16,-21 1 0,22 0 15,-1 0-15,0 0 0,22-22 0,-22 22 16,22-21-16,-22 0 0,0 20 16,22 1-16,-43-21 0,21 21 0,-21 0 15,1 21-15,-22-22 0,-22 22 16,-20 0-16,21 0 15,0 0-15,-22 22 0,22-1 0,0-21 16,0 21-16,0 0 16,21 0-16,0 22 0,0-22 0,0 0 15,0 0-15,0 21 0,21-20 0,0-1 16,0 0-16,0 21 0,1-21 16,-22 1-16,21-1 0,0 0 15,-21 0-15,0 0 16,-21-21-1,0 0-15,-1 0 0,1 0 0,0-21 16,0 0-16,0 0 16,21 0-16,-21-1 0,21 1 0,-22 0 15,22 0-15,-21 0 0</inkml:trace>
  <inkml:trace contextRef="#ctx0" brushRef="#br1" timeOffset="114635.92">22669 14774 0,'0'0'15,"-21"0"1,64 0-16,-22 0 0,21 0 16,0 0-16,1 0 0,-1 0 15,0-21-15,1 21 0,20 0 16,-20-21-16,20 0 0,-21 21 0,1-21 15,20 21-15,-20-21 0,-22-1 16</inkml:trace>
  <inkml:trace contextRef="#ctx0" brushRef="#br1" timeOffset="115367.47">27538 13928 0,'-43'21'15,"22"-21"1,42 0 15,1 0-31,-1 0 0,42 0 16,-20 0-16,41 0 0,22 0 0,0 0 16,21 0-16,21 0 0,0 0 15,22 0-15,20 0 0,1 0 0,20 0 16,-20 0-16,20 0 0,1 0 15,-21 0-15,-1 0 0,-21 0 0,-20 0 16,-1 0-16,-42 0 16,-1 0-16,-20 0 0,-21 0 0,-22 0 15,0 0-15,-21 0 0,1 0 16,-44 0 0,1 0-16,-21-21 15,21 21-15,0 0 0,-1 0 0,1 0 16,-21 0-16,21 0 0,-22 0 0</inkml:trace>
  <inkml:trace contextRef="#ctx0" brushRef="#br1" timeOffset="115788.77">27580 14351 0,'0'0'0,"0"-21"0,0-64 15,0 64 1,-21 21-1,21 21-15,-21 0 16,21 1-16,-21 20 0,21 0 16,0 1-16,-22-1 0,1 0 0,21 1 15,-21 20-15,21-21 0,0 1 0,-21-1 16,21 0-16,-21 1 0,21-22 16,0 21-16,0-21 0,-21 22 0,21-22 15,0 0-15,0 0 0,0 0 16,0 1-16,0-1 15,21-21-15,0 0 16,0 0-16,-21-21 0,21-1 16,0 1-16,1 21 0</inkml:trace>
  <inkml:trace contextRef="#ctx0" brushRef="#br1" timeOffset="115979.83">27411 14796 0,'0'0'0,"-21"0"0,-64 0 15,85 21 17,21-21-32,0 0 15,0 0-15,22 0 0,-22 0 0,0 0 16,21 0-16,1 0 0,-1 0 16,-21 0-16,22 0 0,20-21 15,-21-1-15,1 22 0,-1-21 0,0 21 16</inkml:trace>
  <inkml:trace contextRef="#ctx0" brushRef="#br1" timeOffset="116354.89">28003 14774 0,'0'0'0,"-21"0"0,0 22 16,42-22 15,0 0-15,1 0-16,20 0 0,-21 0 0,21 0 15,-20 0-15,-1 0 0,21 0 16,-21 0-16,0-22 0,1 22 0,-1-21 16,-21 0-16,21 0 15,-21 0-15,0 0 0,0-1 0,0 1 16,-21 21-16,0 0 16,-1 0-16,1 21 0,0-21 15,0 22-15,0-1 0,-22 0 0,22 0 16,0 0-16,0 22 0,0-22 15,21 0-15,-21 0 0,-1 0 0,22 0 16,-21 1-16,21-1 0,0 0 16,0 0-16,0 0 15,21-21-15,1 21 0,-1 1 0,0-22 16,0 21-16,0-21 0,0 0 0,22 0 16,-22 0-16,21 0 0,-21 0 15,1 0-15,20 0 0,-21 0 0,21 0 16</inkml:trace>
  <inkml:trace contextRef="#ctx0" brushRef="#br1" timeOffset="116842.89">28490 14986 0,'21'-42'16,"-84"126"-16,105-126 0,-21-21 0,-21 41 16,0 1-16,0 0 0,22 0 0,-1 0 15,-21-22-15,21 22 0,0 0 0,0 0 16,0 0-16,1 0 16,-1 21-16,0 0 0,0 0 0,0 0 15,22 0-15,-22 0 0,0 0 16,0 0-16,0 21 0,0 0 0,1 0 15,-22 0-15,0 22 0,0-22 0,0 0 16,0 0-16,-22 0 0,1 0 16,0 1-16,0-1 0,0 0 0,0 0 15,-1 0-15,1-21 0,0 21 16,0-21-16,21 22 0,-21-22 16,42-22 15,0 22-31,0-21 0,0 0 15,1 21-15,-1-21 0,21 0 0,-21 0 16,22-22-16,-22 22 0,21 0 16,-21-21-16,22 20 0,-22 1 0,0 0 15,0 0-15,0 0 0,-21 42 32,-21-21-17,0 21-15,0 0 0,0 0 0,-1 1 16,22 20-16,-21-21 0,21 0 0,-21 0 15,21 1-15,0-1 0,0 0 16,0 0-16,0 0 16,0 0-16,21 1 15,0-22-15,1 0 0,20 0 0,-21 0 16,21 0-16,1 0 0,-1 0 0,0 0 16,1-22-16,-1 1 0,-21 0 15,22 21-15</inkml:trace>
  <inkml:trace contextRef="#ctx0" brushRef="#br1" timeOffset="117098.9">29781 14393 0,'0'0'0,"22"-42"0,-22 0 0,21-1 15,-21 22-15,0 0 0,-21 42 32,-1 0-32,1 1 0,0 20 15,0 0-15,0 1 0,0 20 16,21-21-16,-22 1 0,1 20 0,0-20 15,21-1-15,-21-21 0,21 21 0,0 1 16,0-22-16,0 0 0,0 21 16,0-20-16,0-1 0,0 0 15,0 0 1,21-21 0,0 0-16,0 0 0,1-21 15,-1 21-15,0-21 0</inkml:trace>
  <inkml:trace contextRef="#ctx0" brushRef="#br1" timeOffset="117319.92">29527 14605 0,'0'0'0,"-21"0"0,42 21 31,1-21-31,-1 21 16,21-21-16,-21 0 0,22 0 15,-1 0-15,21 0 0,-20 0 0,-1 0 16,22 0-16,-22 0 16,0 0-16,1 0 0,-1 0 0,-21 0 0,0 0 15,0-21-15,-63 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8T03:25:10.7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18944 6985 0,'0'-21'32,"-21"21"-1,0 0-16,0 0-15,-1 0 16,1 0-16,0 0 0,0 21 0,0-21 16,0 0-16,-1 21 0,1-21 0,-21 21 15,21 1-15,0-1 0,-1-21 16,-20 21-16,21 21 0,0-21 0,-22 1 16,22-1-16,0 21 0,0-21 15,-21 0-15,20 22 0,1-22 0,0 21 16,0-21-16,0 22 0,0-22 15,-1 21-15,1-21 0,0 1 0,0 20 16,-21-21-16,20 21 0,1-20 16,0-1-16,0 21 0,0-21 15,0 22-15,-1-22 0,-20 21 0,42-21 16,-21 22-16,0-22 0,0 21 16,-1-21-16,22 22 0,0-22 0,-21 0 15,0 21-15,21-21 0,-21 1 0,21-1 16,0 21-16,0-21 15,0 0-15,0 1 0,0-1 0,0 0 16,0 0-16,0 0 16,21-21-16,0 21 15,0-21-15,1 0 16,-1 0-16,0 0 16,0 0-16,0 0 0,22 0 15,-22 0-15,0 0 0,0 0 0,0-21 16,22 21-16,-22-21 0,21 21 15,-21-21-15,22 0 0,-22 0 0,21-1 16,-21 1-16,22 0 0,-22 0 16,21-21-16</inkml:trace>
  <inkml:trace contextRef="#ctx0" brushRef="#br0" timeOffset="196.01">19092 7281 0,'0'-42'0,"0"84"0,0-105 0,0 21 0,0 20 16,0 1-16,0 0 0,-21 0 16,0 0-16,0 0 0,0 21 0,-1 0 15,1 0-15,0 0 0,0 0 16,0 0-16,0 0 0,21 21 16,-22 0-16,1 0 0,21 0 15,0 22-15,0-22 0,-21 21 0</inkml:trace>
  <inkml:trace contextRef="#ctx0" brushRef="#br0" timeOffset="763.76">18732 8488 0,'0'0'0,"-21"21"0,0-21 32,42 0-17,0 0-15,22 0 16,-22 0-16,21 0 16,1 0-16,20 0 0,-21 0 15,43 0-15,-21 0 0,41 0 0,1 0 16,0 0-16,0 0 0,21-21 15,-21 21-15,21 0 0,21 0 0,0 0 16,0 0-16,22 0 0,-1 0 16,-21 0-16,21 0 0,1 0 0,-22 0 15,21 0-15,-21 0 0,-21 0 0,0 0 16,-21 21-16,0-21 0,-21 0 16,-1 0-16,1 21 0,-21-21 0,-22 0 15,0 0-15,1 0 0,-22 0 16,0 0-16,0 0 15,-42 0 32</inkml:trace>
  <inkml:trace contextRef="#ctx0" brushRef="#br0" timeOffset="3101.29">21421 9186 0,'0'0'0,"21"0"31,0 0-31,0 0 0,0 0 0,0 0 16,22 0-16,-22-21 0,21 21 15,1-21-15,-1 0 0,0 21 0,-21-21 16,22 0-16,-22-1 0,0 1 16,0 0-16,-21 0 0,0 0 0,0 0 15,0-1-15,-21 22 0,-21-21 16,-1 21-16,22 0 0,-42 0 15,20 0-15,1 21 0,-21 1 16,20-22-16,-20 21 0,20 0 0,1 0 16,0 21-16,-1-20 0,22-1 15,0 0-15,21 0 0,0 0 0,0 0 16,0 1-16,0-1 0,0 0 16,21 0-16,0-21 0,1 21 0,20 0 15,0-21-15,1 0 0,-1 0 0,0 0 16,22 0-16,-22 0 0,0 0 15,22 0-15,-22 0 0,-21 0 0,22 0 16,-22 0-16,0 0 0,-42 0 31,0 0-31,-22 22 0,22-22 0,-21 0 0,0 21 16,-1-21-16,1 21 0,0-21 16,-1 21-16,1 0 0,21 0 15,-22 1-15,22-1 0,0 0 0,0 0 16,0 0-16,21 0 0,0 1 15,0 20-15,0-21 0,0 0 16,21 0-16,0-21 0,21 0 0,-20 22 16,20-22-16,0 0 0,1 0 15,-1 0-15,21-22 0,-20 22 0,20-21 16,-20 0-16,20 0 0,-21 0 16,1 0-16,-1-1 0,-21-20 0,22 21 15,-22 0-15,0 0 0,0-1 0,0 22 16,-21-21-16,0 42 47,0 1-47,0-1 15,0 0-15,0 0 0,-21-21 0,21 21 16,0 0-16,-21 1 0,21-1 0,0 0 16,0 0-1,0-42 16,21 21-31,-21-21 16,21 0-16,0-1 0,1 1 16,-1 0-16,0 0 0,0 0 15,0 0-15,0-1 0,1 1 0,-1 21 16,0-21-16,0 21 0,0 0 31,-21 21-31,21 0 0,-21 1 16,0-1-16,0 0 0,0 0 15,22 0-15,-22 0 16,21 1-16,0-1 0,0 0 16,0-21-16,0 21 0,1-21 15,-1 0-15,21 0 0,-21 21 0,22-21 16,-1 0-16,-21 0 0,21 0 16,1 0-16,-1-21 0,0 0 15,-20 21-15,20-21 0,-21 0 0,0-1 16,0-20-16,1 21 0,-22 0 15,0 0-15,0-1 0,0 1 0,0 0 16,0 0-16,0 0 0,-22 0 16,1 21-16,0 0 0,-21 0 15,21 0-15,-1 0 0,1 0 16,0 0-16,-21 21 0,21 0 0,-1-21 16,1 21-16,0 0 0,21 0 15,0 1-15,-21-1 0,21 0 0,0 0 16,0 0-16,0 0 0,0 1 15,0-1-15,21 0 0,0-21 16,0 21-16,1-21 0,-1 0 0,0 0 16,0 0-16,0 0 0,0 0 15,1 0-15,-1 0 0,0-21 0,0 0 16,21 0-16,-20-1 0,-1-20 0,0 21 16,0-21-16,0-1 0,0 22 15,1-21-15,-1-1 0,21-20 0,-21 21 16,0-1-16,1 1 0,-1 0 15,0-1-15,0 1 0,-21 21 0,21 0 16,-21-1-16,0 1 0,-21 21 16,0 21-1,0 1-15,0-1 0,21 0 0,-22 21 16,1 1-16,0-1 0,0 0 0,0 1 16,21-1-16,0 0 0,0 1 15,-21-1-15,21-21 0,0 21 0,0 1 16,0-22-16,0 21 0,0-21 15,0 22-15,21-22 0,0 0 0,-21 0 16,42 0-16,-21 1 0,1-22 0,-1 0 16,0 21-16,21-21 0,-21 0 15,22 0-15,-22 0 0,21-21 0,-21-1 16,22 1-16,-1 0 0,-21 0 16,22-21-16,-22 20 0,21 1 15,-21 0-15,0 0 0,1 0 0,-1 0 16,-21 42 15,0 0-31,0 0 16,-21 0-16,21 0 0,-22-21 15,22 22-15,0-1 0,0 0 0,0 0 16,0 0-16,0 0 16,0 1-16,22-22 15,-1 0-15,0 0 0,0 0 16,0 0-16,0 0 15,1-22-15,20 1 0,-21 0 0,0 0 16,22 0-16,-22 0 0,21-1 0,-21 1 16,0 0-16,22 0 0,-22 21 15,0-21-15,0 21 0,0 0 16,1 0-16,-22 21 16,0 0-1,0 0-15,0 0 0,0 1 16,0-1-16,21 0 15,0 0-15,0-21 16,0 21-16,0-21 16,1 0-16,20 0 0,-21 0 0,21 0 15,1 0-15,-1 0 0,0 0 16,1 0-16,20-21 0,-20 0 0,-1 0 16,0 0-16,1-1 0,-22 1 15,21 0-15,-21-21 0,0 21 0,1-1 16,-22 1-16,0 0 0,0 0 0,0 0 15,-22 0-15,22-1 0,-42 1 16,21 21-16,0 0 0,-22 0 0,22 0 16,-21 0-16,0 0 0,20 21 15,-20 1-15,21-22 0,-21 21 0,20 0 16,1 21-16,21-21 0,0 1 16,-21 20-16,21-21 0,0 21 15,0 1-15,0-1 0,0 22 0,0-22 16,0 0-16,0 1 0,0 20 0,0-21 15,0 1-15,0-1 0,-21 0 16,21 22-16,-21-22 0,21 1 0,-21-1 16,-1 0-16,1 1 0,0-1 0,0-21 15,0 21-15,0-20 0,-1-1 0,1 0 16,0 0-16,0-21 0,-21 0 16,20 0-16,1 0 0,0 0 0,-21 0 15,21-21-15,-1 0 0,1 0 16,0-22-16,0 22 0,0-21 15,0-1-15,-1 1 0,22 0 0</inkml:trace>
  <inkml:trace contextRef="#ctx0" brushRef="#br0" timeOffset="3287.58">24109 9208 0,'0'0'0,"21"-22"47,0 22-47,0 0 0,22-21 0</inkml:trace>
  <inkml:trace contextRef="#ctx0" brushRef="#br0" timeOffset="3571.88">25823 8805 0,'0'-21'0,"0"42"0,-21-42 0,0 21 16,0 0-16,0 21 15,-1 1-15,1 20 0,0-21 16,0 21-16,0 1 0,0 20 0,-22-20 15,22 20-15,0-21 0,0 1 16,0 20-16,-1-20 0,22-1 0,0 0 16,-21 1-16,21-1 0,0 0 0,0 1 15,0-22-15,0 0 0,0 0 16,0 0-16,0 0 0,0 1 0,21-22 16,1 0-16,-1 0 0,0 0 15,0-22-15,0 1 0</inkml:trace>
  <inkml:trace contextRef="#ctx0" brushRef="#br0" timeOffset="3751.12">25358 9356 0,'0'0'16,"-43"0"-16,22 0 0,0 0 16,42 0-1,0 0 1,0 0-16,1 0 0,20 0 0,0 0 15,1 0-15,-1 0 0,0 0 16,22 0-16,-1 0 0,1-21 16,-22 21-16,22 0 0</inkml:trace>
  <inkml:trace contextRef="#ctx0" brushRef="#br0" timeOffset="4503.93">26479 9229 0,'-63'0'31,"42"0"-31,0 0 0,-22 0 0,22 0 16,-21 0-16,-1 21 0,22-21 16,-21 21-16,0 0 0,-1 0 0,1 1 15,0-1-15,20-21 0,-20 21 16,0 0-16,21 0 0,-1 0 16,1 1-16,21-1 0,0 0 0,0 0 15,0 0-15,0 0 16,21-21-16,1 0 0,20 0 15,-21 0-15,21 0 0,1 0 0,-22 0 16,21-21-16,1 0 0,-1 0 16,0 0-16,1 0 0,-1-1 0,-21 1 15,21 0-15,-20 0 0,-1 0 0,0 0 16,0-1-16,-21 44 31,0-1-15,0 0-1,0 0-15,0 0 0,21 0 16,0 1-16,-21-1 0,22-21 16,-22 21-16,21-21 0,0 21 15,0-21-15,0 0 0,22 0 0,-22 0 16,21 0-16,0 0 0,1 0 16,-1 0-16,0 0 0,1 0 0,-1-21 15,0 0-15,1 0 0,-1-1 0,-21 1 16,0-21-16,22 21 0,-22 0 15,-21-1-15,0 1 0,0 0 0,0 0 16,0 0-16,0 0 16,-21 21-16,0 0 0,-1 0 0,-20 0 0,21 0 15,-21 0-15,-1 0 0,22 0 16,-21 21-16,21-21 0,-22 21 16,22-21-16,0 21 0,0 0 0,0-21 15,21 21-15,0 1 0,0-1 16,0 0-16,0 0 15,0 0-15,21-21 0,0 21 16,0 1-16,0-22 0,0 21 16,1 21-16,-1-21 0,-21 22 15,21-22-15,0 21 0,-21 0 0,0 22 0,0-22 16,0 1-16,0-1 16,0 21-16,0-20 0,-42-1 0,21 0 15,-1 1-15,-20-22 0,21 21 0,-21-21 16,-1 1-16,1 20 0,0-21 15,-1-21-15,1 21 0,0 0 0,-1-21 16,1 0-16,0 0 0,-1 0 0,22 0 16,0 0-16,0 0 0</inkml:trace>
  <inkml:trace contextRef="#ctx0" brushRef="#br0" timeOffset="5464.19">32046 13568 0,'-84'-42'31,"62"20"-15,1 22-16,0 0 0,0-21 16,0 21-16,-22 0 0,22-21 0,0 21 15,-21 0-15,21 0 0,-22 0 16,22-21-16,0 21 0,0 0 0,0 0 15,42 0 17,0 0-32,21 0 0,1 21 15,20-21-15,22 0 0,21 0 0,-1 0 16,1 0-16,21 0 0,0 0 16,21 0-16,-21 0 0,0 0 0,22 0 15,-22 0-15,0 0 0,0 0 16,-22 0-16,1 0 0,0 0 0,0 0 15,-43 21-15,-63 0 32,-21-21 46,0 0-78,-21 0 0,21 22 0,-22-22 15</inkml:trace>
  <inkml:trace contextRef="#ctx0" brushRef="#br0" timeOffset="5822.78">32152 13631 0,'-42'22'0,"84"-44"0,-105 44 0,41-22 16,1 0-16,0 0 0,42 0 31,22 0-31,-1 0 0,21 0 0,22 0 16,0 0-16,-1 0 0,1 0 16,21 0-16,21 0 0,-21 0 0,21 21 15,0-21-15,0 0 0,-21 0 16,-1 0-16,22 0 0,-21 0 0,-21 0 15,-22 0-15,-63-21 94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8T03:26:09.4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2011 572 0</inkml:trace>
  <inkml:trace contextRef="#ctx0" brushRef="#br0" timeOffset="1314.42">2117 529 0,'0'-21'16,"0"0"-16,21 21 16,-21-21-16,21 21 0,-21-21 0,0-1 15,21 1-15,-21 0 16,0 0-16,21 21 0,-21-21 16,0 0-16,0-1 0,0 1 15,0 0-15,0 0 0,0 0 16,0 0-16,0 42 47,0 0-47,0 0 15,-21 21-15,21-20 0,-21 20 16,0 0-16,21 1 0,-21-1 0,-1 21 16,22-20-16,-21 20 0,0 1 15,0-1-15,0 1 0,0-1 16,-1 1-16,1 20 0,0-20 15,0-22-15,0 22 0,0-1 16,-1-20-16,1-1 0,0 21 0,0-20 16,0 20-16,0-20 0,-1-1 15,1 0-15,0 1 0,0-22 0,21 21 16,-21-21-16,21 0 0,-21 1 16,21-1-16,-22-21 0,1 0 15,0 0 1,0-21-16,0-22 15,21 22-15,-21-21 0,-1-1 0,1 1 16,21 0-16,-21-1 0,0 1 16,0 0-16,21-1 0,0 1 15,-21 0-15,-1-22 0,22 22 16,0 0-16,0-1 0,0 1 16,0 0-16,-21 20 0,21-20 0,0 21 15,0 0-15,0 0 0,0-1 16,0 44-1,21-1 1,1 21-16,-1-21 16,0 22-16,0-22 0,0 21 0,-21 0 15,21 1-15,1-1 0,-1 0 16,0 1-16,0-22 0,0 21 16,0 1-16,1-22 0,-1 21 15,-21-21-15,21 22 0,0-22 16,0 21-16,0-21 0,1 0 0,-22 1 15,21-22-15,0 21 0,0-21 16,0 0-16,0 0 0,1 0 0,-1 0 16,0 0-16,0 0 0,0-21 15,0-1-15,1 1 0,-1 0 0,0-21 16,-21 21-16,21-22 16,0 22-16,0-21 0,1 21 0,-1-1 0,0-20 15,0 21-15,0 0 16,-21-22-16,21 22 0,1 0 0,-22 0 15,0 0-15,21 0 16,-21 42 15,0 0-15,0 0-16,0 0 0,0 0 0,-21 22 16,21-22-16,0 21 0,-22-21 15,22 1-15,-21 20 0,21-21 0,0 0 16,0 22-16,0-22 0,0 0 15,0 21-15,0-21 0,0 1 0,0-1 16,21-21-16,1 0 16,20 0-16,-21 0 0,0 0 15,22 0-15,-22 0 0,21 0 16,0-21-16,1-1 0,-22 1 0,21 0 16,-21 0-16,22-21 0,-22 20 15,0 1-15,0 0 0,0-21 0,1 21 16,-22-22-16,0 22 0,0-21 15,0-1-15,0 22 0,0-21 16,0 0-16,0 20 0,-22-20 0,22 21 16,-21 0-16,0 0 0,0-1 15,0 22-15,0 0 0,-1 0 0,1 0 16,0 0-16,0 0 16,-21 22-16,20-22 0,1 21 0,0 0 15,-21 0-15,21 0 0,-1 0 16,22 1-16,0-1 0,-21 0 0,21 0 15,0 0-15,0 0 16,0 1-16,21-1 0,1-21 16,-1 0-16,0 0 0</inkml:trace>
  <inkml:trace contextRef="#ctx0" brushRef="#br0" timeOffset="2219.44">3365 1143 0,'0'0'0,"0"-21"0,0 0 16,0 0-16,0-1 0,0 1 16,-21 0-1,0 21-15,0 0 16,0 0-16,0 21 0,-1-21 15,1 21-15,0 1 0,0-1 16,-21 21-16,20-21 0,1 22 0,0-22 16,0 21-16,0-21 0,0 22 15,21-22-15,0 21 0,0-21 16,0 0-16,0 22 0,0-22 16,0 0-16,0 0 0,0 0 0,0 1 15,21-1-15,0 0 0,0-21 16,0 21-16,0-21 0,22 0 0,-22 0 15,21 0-15,-21 0 0,22 0 16,-1 0-16,22-21 0,-22 0 0,0 0 16,22-1-16,-22 1 0,0 0 15,22 0-15,-22 0 0,1 0 0,-22-22 16,21 22-16,-21 0 0,22 0 16,-22-22-16,-21 22 0,21 0 15,-21 0-15,0 0 0,21-22 0,-21 22 16,0 0-16,0 0 15,-21 21-15,0-21 16,0 21-16,-1 0 0,1 0 16,0 0-16,0 21 0,0 0 0,0-21 15,-1 21-15,1 0 0,-21 1 16,21-1-16,0 0 0,-1 21 16,1-21-16,0 1 0,21 20 0,-21-21 15,21 0-15,-21 0 0,21 1 0,0-1 16,0 0-16,0 0 15,0 0-15,0 0 0,21-21 16,0 0-16,0 0 16,0 0-16,1 0 0,20 0 15,-21-21-15,0 0 0,0 0 16,1 0-16,-1 0 0,0-1 0,0 1 16,0 0-16,0-21 0,1 21 15,-1-1-15,-21-20 0,21 21 0,0 0 16,-21 0-16,0-1 0,0 1 15,21 0-15,-21 0 0,0 0 16,0 42 0,0 0-1,0 0 1,0 0-16,0 1 0,0-1 0,-21 21 16,21-21-16,0 0 0,0 1 15,0 20-15,0-21 0,0 0 0,0 0 16,0 1-16,0-1 0,0 0 15,0 0-15,0 0 0,21-21 32,0 0-32,1 0 0,-1 0 0,0 0 15,0-21-15,0 21 0,0-21 16,1 0-16,-1 0 0</inkml:trace>
  <inkml:trace contextRef="#ctx0" brushRef="#br0" timeOffset="2595.15">4593 529 0,'0'0'0,"0"-21"0,0 0 16,0 0-16,0 0 0,-21 21 31,0 21-15,21 0-16,-21 0 0,-1 21 15,22-20-15,-21 20 0,0 0 0,21 1 16,-21 20-16,0-21 0,0 22 16,21-1-16,0 1 0,-22-22 0,1 22 15,21-1-15,0-20 0,0-1 16,0 0-16,0 1 0,-21-22 0,21 21 16,0-21-16,0 22 0,0-22 15,0 0-15,0 0 0,21-21 31,0 0-31,1 0 16,-1-21-16,-21 0 16,21 21-16,0-21 0,0-1 15,-21 1-15,21 0 0,-21 0 16,22 0-16,-22 0 0,0-1 0</inkml:trace>
  <inkml:trace contextRef="#ctx0" brushRef="#br0" timeOffset="3239.09">4318 1164 0,'0'0'0,"-21"0"0,0 0 0,-1 0 0,44 0 63,-1 0-63,21 0 0,-21 0 0,22-21 15,-1 21-15,0 0 0,1-21 16,-1 21-16,0-21 0,1 0 0,-1 21 15,0-22-15,-21 22 0,22 0 16,-22-21-16,0 21 0,0 0 0,0-21 16,1 21-16,-1 0 0,0 0 15,0 0 1,-21 21 15,0 0-15,0 1-16,0-1 15,0 0-15,-21 0 0,21 0 16,-21 0-16,21 22 0,0-22 0,-21 0 16,21 21-16,-22-20 0,22-1 15,0 0-15,0 0 0,0 0 0,0 0 16,0 1-16,0-1 0,0 0 16,22-21-16,-1 0 0,0 0 15,0 0-15,0 0 0,0 0 0,1 0 16,-1 0-16,0 0 0,0-21 15,0 21-15,22-21 0,-22-1 0,0 1 16,0 0-16,0-21 16,0 21-16,1-22 0,-1 22 0,-21-21 15,0-1-15,0 1 0,0 0 16,0-1-16,0 1 0,0 21 0,0-21 16,-21 20-16,-1 1 0,1 0 15,-21 21-15,21 0 0,0 0 0,-22 0 16,22 0-16,-21 21 0,-1 0 15,22 1-15,-21-1 0,21 0 0,-22 0 16,22 0-16,0 0 0,0 1 16,0-1-16,21 0 0,0 0 0,0 0 15,0 0-15,0 1 16,21-22-16,21 0 0,-21 0 0,22 0 16,-1 0-16,0 0 15</inkml:trace>
  <inkml:trace contextRef="#ctx0" brushRef="#br0" timeOffset="3754.43">5630 1122 0,'-21'-42'16,"21"20"-1,0 1-15,0 0 16,0 0-16,0 0 0,21 21 16,0-21-16,1 21 15,-1 0-15,0 0 0,0 0 16,0 0-16,0 0 0,1 21 16,20 0-16,-21 0 0,0 0 0,0 0 15,-21 1-15,22 20 0,-1-21 16,-21 21-16,0-20 0,0 20 0,0-21 15,0 21-15,0-20 0,0-1 16,0 21-16,-21-21 0,-1 0 16,1-21-16,21 22 0,-21-1 15,0-21-15,21 21 0,-21-21 16,21-21 15,0 0-31,21-1 0,0 1 16,-21-21-16,21 21 0,0-22 15,1 22-15,-1-21 0,0 0 0,0-1 16,0 22-16,0-21 0,1 21 16,-1-22-16,0 22 0,0 0 0,0 21 15,0-21-15,-21 0 0,22 21 16,-1 0-16,0-22 0,0 22 16,0 0-16,0 0 15,1 0-15,-1 0 0,0 0 16</inkml:trace>
  <inkml:trace contextRef="#ctx0" brushRef="#br0" timeOffset="4334.43">7006 1080 0,'0'0'0,"0"-22"0,42-41 32,-42 42-32,0 0 0,0-1 15,0 1-15,-21 21 16,0 0-16,0 0 16,0 0-16,0 0 0,-22 0 15,22 21-15,0-21 0,-21 22 0,20-1 16,1 0-16,-21 0 0,21 21 15,0-20-15,-1-1 0,1 0 0,0 0 16,0 0-16,21 0 16,0 1-16,0-1 0,0 0 15,21 0 1,0-21-16,22 0 0,-22 0 16,0 21-16,21-21 0,1 0 0,-22 0 15,21 0-15,-21 21 0,0-21 16,1 0-16,20 0 0,-21 22 0,-21-1 15,21-21-15,0 21 16,-21 0-16,0 0 16,0 0-16,-21-21 15,0 22-15,0-22 0,0 0 16,0 21-16,-1-21 0,1 0 16,-21 21-16,21-21 0,0 0 15,-1 0-15,-20 0 0,21 0 0,0 0 16,0 0-16,-1 0 0,1 21 0,0-21 15,0 0-15,0 0 0,0 0 16,-1 0-16,1 0 16,0 0-1,0 0-15</inkml:trace>
  <inkml:trace contextRef="#ctx0" brushRef="#br0" timeOffset="5142.84">2455 1947 0,'43'0'0,"-86"0"0,-20 0 0,20-21 0,1 21 16,0 0-16,-1 0 0,1-21 0,21 21 15,-21 0-15,20 0 0,-20-21 16,21 21-16,-21 0 0,20 0 0,1 0 16,0 0-16,0 0 15,0 0-15,0 0 0,-1 0 16,44 0 15,-1 0-31,21 0 0,-21 0 16,22 0-16,-1 0 0,21 0 0,1 0 15,-1 0-15,22 0 0,-21 0 16,41 0-16,-20 21 0,21-21 16,-21 0-16,20 0 0,1 0 0,0 0 15,0 0-15,0 0 0,42 0 0,-21 0 16,21 0-16,0 0 0,0 0 15,22 0-15,-1 0 0,0 0 16,22 0-16,-22 0 0,1 0 16,-1 0-16,0 0 0,1 0 0,-1 0 15,-21 0-15,21 0 0,-20 0 0,-1 0 16,0 0-16,0 0 0,-21 0 16,0 0-16,-21 0 0,21 0 0,-42 0 15,20 0-15,-20 0 0,0 0 16,-22 0-16,1 0 0,-1 0 0,-20 0 15,-1 0-15,-21 0 0,0 0 16,0 0-16,1 0 16,-22-21 46,0 0-62,-22 21 16,1-21-16</inkml:trace>
  <inkml:trace contextRef="#ctx0" brushRef="#br0" timeOffset="-187637.11">5588 15685 0</inkml:trace>
  <inkml:trace contextRef="#ctx0" brushRef="#br0" timeOffset="-181694.52">1016 3112 0,'0'0'0,"0"-22"0,21 22 0,-21-21 0,0 0 15,0 0-15,21 0 16,-21 0-16,0-1 0,0 1 16,0 0-1,0 42 32,0 0-47,0 1 16,0-1-16,0 0 0,0 21 0,0-21 15,0 22-15,0-1 0,0 0 16,0 1-16,0-1 0,0 0 16,0 1-16,-21-1 0,21 0 15,0 1-15,0-22 0,0 21 0,0-21 16,0 22-16,0-22 0,0 0 16,0 0-16,0 0 0,0 1 0,0-1 15,0 0 1,21-21-1,-21-21 1,0 0-16,21-1 0,1 1 16,-1 0-16,-21 0 0,21 0 0,0-22 15,0 22-15,0-21 0,1 0 16,-1-1-16,0 1 0,21 0 16,-21-22-16,1 22 0,20-1 15,-21 22-15,21-21 0,-20 21 16,20 0-16,-21-1 0,0 1 0,22 0 15,-22 21-15,0 0 16,0 0-16,-21 21 16,0 0-16,21-21 15,-21 43-15,0-22 0,0 0 0,0 21 16,0-20-16,0 20 0,0 0 16,21-21-16,-21 22 0,0-22 0,0 21 15,0-21-15,22 22 0,-1-22 16,-21 0-16,21 0 0,-21 0 15,21 1-15,0-22 0,0 21 16,1-21-16,-1 0 0,0 21 0,0-21 16,0 0-16,0 0 0,1 0 15,20 0-15,-21-21 0,0 0 0,22 21 16,-22-22-16,21 1 0,-21-21 16,22 21-16,-22 0 0,0-22 0,0 1 15,0 0-15,0-1 0,-21 1 16,0 0-16,0-1 0,0 1 0,0 0 15,-21 20-15,0-20 0,0 0 16,0 21-16,-22-1 0,22 1 16,0 0-16,-21 21 0,21 0 15,-1 0-15,1 0 0,0 0 16,0 0-16,0 0 0,0 0 0,21 21 16,-22 0-16,22 1 15,0-1-15,0 0 0,0 0 16,0 0-16,0 0 15,0 1-15,22-22 0,-22 21 0,21 0 16,0-21-16,0 21 0,0-21 16,0 0-16,22 0 0,-22 0 0,21 0 15,1 0-15,-1 0 0,21 0 16,1 0-16,-22-21 0,22 21 0,-1-21 16,22 0-16,-22-1 15,-20 1-15,20 0 0,1 0 0,-22 0 16,0 0-16,1-22 0,-1 22 15,0 0-15,-20-21 0,-1 20 0,0-20 16,-21 0-16,0-1 0,0 22 16,0-21-16,0 0 0,0 20 0,0 1 15,0 0-15,0 0 0,0 0 16,-21 21-16,0 0 16,21 21-16,-22 0 15,22 0-15,0 22 0,-21-22 16,21 21-16,0 0 15,-21-20-15,21 20 0,0 0 0,0 1 16,0-1-16,-21 0 0,21 1 0,-21-22 16,21 21-16,0 0 0,0 1 15,0-1-15,0 0 0,-21-20 0,21 20 16,0-21-16,0 21 0,0-20 16,-22-1-16,22 0 0,0 0 15,0-42 16,0 0-15,0 0-16,0-1 0,0 1 16,0-21-16,0 21 0,22-22 0,-1 22 15,0-21-15,0 0 0,0 20 16,0 1-16,1-21 0,-1 21 0,0 0 16,0-1-16,0 1 0,22 21 15,-22 0-15,0-21 0,0 21 0,21 0 16,-20 0-16,-1 0 0,0 21 15,0 0-15,-21 1 0,21-1 0,-21 0 16,21 0-16,-21 0 0,0 22 16,0-22-16,0 0 0,0 0 0,0 21 15,0-20-15,0-1 0,0 0 16,0 0-16,0 0 0,0 0 0,0 1 16,0-1-1,0 0-15,0 0 16,22-21-1,-1-21 1,0 21-16,0-21 0,0 0 16</inkml:trace>
  <inkml:trace contextRef="#ctx0" brushRef="#br0" timeOffset="-180829.98">4064 2815 0,'0'0'0,"0"-21"0,-21 21 47,21 21-47,0 0 0,-21 1 16,21-1-16,-22 0 0,22 0 0,-21 21 16,21-20-16,0-1 0,-21 21 15,21-21-15,-21 22 0,21-22 0,0 21 16,0-21-16,0 22 0,0-22 0,0 0 15,0 0-15,0 0 0,0 0 16,0 1-16,21-22 0,0 0 0,0 0 16,1 0-16,20 0 15,-21 0-15,0 0 0,0 0 0,22-22 16,-22 1-16,21-21 0,-21 21 16,22 0-16,-22-22 0,0 22 0,0-21 15,0 21-15,1-22 0,-1 22 0,-21-21 16,21 21-16,-21-22 0,0 22 15,0 0-15,0 0 0,0 0 0,0-1 16,0 1 0,0 42 15,0 1-31,0-1 0,0 0 16,0 0-16,0 0 0,0 22 15,0-22-15,0 21 0,0 0 16,-21 1-16,21-1 0,0 0 0,0 22 15,-21-22-15,21 22 0,0-22 0,0 22 16,0-22-16,0 21 0,0-20 16,0 20-16,0 1 0,0-22 0,0 22 15,0-1-15,0 1 0,0-1 16,0 1-16,0-1 0,0 1 0,0-1 16,0 1-16,0-22 0,0 21 0,0-20 15,0-1-15,0 0 0,0 1 16,0-1-16,0 0 0,0 1 0,-22-22 15,22 21-15,-21-21 0,21 1 16,0-1-16,-21 0 16,0-21-16,0 0 15,21-21 1,-21 0-16,21-1 0,-22 1 0,22-21 16,0 21-16,0-22 0,0 22 0,0-21 15,0 0-15,-21-1 0,21-20 16,0 20-16,0-20 0,0-1 0,0 1 15,0-1-15,0 1 0,0-22 16,0 22-16,21-1 0,-21 1 0,22-1 16,-1 1-16,0 20 0,0-20 15,0 21-15,0-1 0,1 1 16,-1 0-16,21 20 0,-21-20 0,0 21 16,1 0-16,-1 0 0,0-1 15,0 22-15,-21-21 0,-21 21 47,0 0-47</inkml:trace>
  <inkml:trace contextRef="#ctx0" brushRef="#br0" timeOffset="-180200.8">1058 4212 0,'0'0'0,"-42"0"0,21-21 0,-22 21 15,22 0-15,0 0 0,0 0 16,0-21-16,0 21 16,-1 0-16,44 0 31,-1 0-16,0 0-15,21-21 0,1 21 16,-1 0-16,0 0 0,22 0 0,20 0 16,1 0-16,21-21 0,0 21 15,0 0-15,-1 0 0,22 0 16,0 0-16,0 0 0,22 0 0,-1 0 16,0 0-16,-21 0 0,21 0 15,-21-22-15,21 22 0,-21 0 0,21 0 16,-21 0-16,22-21 0,-44 21 15,22 0-15,-21 0 0,0-21 0,-21 0 16,21 21-16,-22 0 0,-20 0 16,20-21-16,-41 21 0,20 0 0,-20 0 15,-1 0-15,-21-21 0,0 21 16,0 0-16,1 0 0,-44 0 47,1 0-47,0 0 15,0 0-15,0-22 16,0 22-16</inkml:trace>
  <inkml:trace contextRef="#ctx0" brushRef="#br0" timeOffset="-180068.53">4678 4085 0,'0'21'31,"21"-21"-15</inkml:trace>
  <inkml:trace contextRef="#ctx0" brushRef="#br0" timeOffset="-178306.54">2519 6498 0,'0'-21'0,"0"0"15,0 0 1,0 0-1,0-1-15,0 1 16,21 21 0,-21 21 15,0 1-31,0-1 0,0 0 16,0 0-16,0 21 15,-21-20-15,21-1 0,-21 0 0,21 0 16,-22 0-16,22 22 15,-21-22-15,0 0 0,21 21 0,-21-21 16,21 1-16,-21 20 0,21-21 0,0 21 16,-21-20-16,21 20 0,-22 0 15,22 1-15,-21-1 0,21 21 0,0-20 16,0 20-16,0-20 0,0 20 16,-21 1-16,21-22 0,0 21 0,0-20 15,0 20-15,0-20 0,0 20 16,0-21-16,-21 22 0,21-1 0,0 1 15,0-22-15,0 22 0,0-1 16,0-20-16,0 20 0,0-21 0,0 22 16,0-22-16,0 1 0,0-1 15,0 21-15,0-20 0,0-1 16,0 0-16,0 1 0,0 20 0,0-20 16,0-1-16,0 21 0,0-20 15,0-1-15,0 0 0,0 22 0,0-22 16,0 1-16,0-1 0,0 0 15,0 1-15,0 20 0,0-21 0,0 1 16,0 20-16,0 1 0,0-22 16,0 22-16,0-1 0,0-21 0,0 22 15,0-1-15,0-20 0,0 20 16,0-20-16,0 20 0,-21 1 0,21-22 16,0 21-16,0 1 0,0-1 15,0 1-15,0-1 0,0 1 16,0-1-16,0 1 0,0-22 0,0 22 15,0-1-15,0 1 0,0-22 0,0 22 16,0-1-16,0 1 0,0-1 16,0 1-16,0-1 0,0 1 0,0-1 15,0-21-15,0 22 0,0-22 16,-21 22-16,21-1 0,0-20 0,0 20 16,0 1-16,0-1 0,0-21 15,0 22-15,-22-1 0,22-20 0,0 20 16,-21-20-16,21 20 0,0-21 15,0 22-15,0-22 0,0 22 16,0-1-16,-21-20 0,21 20 0,0 1 16,0-1-16,-21-21 0,21 22 15,0-1-15,0-20 0,0 20 0,0-20 16,0-1-16,0 21 0,0-20 16,-21 20-16,21-20 0,0 20 0,0 1 15,0-22-15,0 0 0,0 22 16,0-22-16,0 0 0,0 1 0,0 20 15,0-20-15,0-1 0,0 0 16,0 1-16,0-22 0,0 21 16,0 0-16,0 1 0,0-1 0,21 0 15,-21 1-15,0-1 0,0 0 16,0-20-16,0 20 0,0-21 16,0 21-16,0-20 0,0-1 0,0 0 15,0 0-15,0 0 16,0-42 15,0 0-31,0-21 0,0-1 16,0 1-16,0 0 0,0-22 0</inkml:trace>
  <inkml:trace contextRef="#ctx0" brushRef="#br0" timeOffset="-176294.08">2667 6371 0,'0'-21'16,"0"0"62,21 21-31,0 0-47,0 0 16,1 0-16,-1 0 0,0-21 15,21 21-15,-21 0 0,1 0 16,20 0-16,-21-21 0,21 21 0,1 0 15,-22 0-15,21 0 0,1 0 16,-1-22-16,0 22 0,22 0 0,-22 0 16,22 0-16,-1 0 0,1-21 0,-1 21 15,22 0-15,-22 0 0,1 0 16,20-21-16,-20 21 0,-1 0 0,22 0 16,-21 0-16,20 0 0,1-21 15,0 21-15,-1 0 0,22 0 0,-21 0 16,-1 0-16,1-21 0,0 21 15,21 0-15,-22 0 0,1-21 16,21 21-16,0 0 0,-1 0 0,1-22 16,0 22-16,0 0 0,21 0 15,-21 0-15,0 0 0,-1 0 0,1 0 16,21-21-16,0 21 0,-21 0 0,21 0 16,-21 0-16,0 0 0,0 0 15,-1 0-15,22 0 0,-21 0 0,0 0 16,21 0-16,-21 0 0,0 0 15,-22 0-15,22 0 0,-21 0 0,0 0 16,-1 0-16,1 0 0,0 0 0,-22 0 16,22 0-16,-22 0 15,22 0-15,-22 0 0,1 0 0,-1 0 16,-20 0-16,20 0 0,-20 0 0,-1 0 16,0 0-16,-21 0 0,22 0 15,-22 0-15,0 0 0,0 0 16,0 0-16,-42-21 62,0 21-62</inkml:trace>
  <inkml:trace contextRef="#ctx0" brushRef="#br0" timeOffset="-174182.25">9271 6138 0,'21'0'15,"0"0"17,0 0-17,1 0-15,-1 0 16,0 0-16,0-21 0,0 21 16,0 0-16,1 0 0,-1 0 15,21 0-15,-21 0 0,0 0 16,1 0-16,-1 0 0,21 0 0,-21 0 15,0 0-15,1 0 0,-1 0 16,0 0-16,21 0 0,-21 0 16,1 0-16,-1 0 0,0 0 31,0 0-31,-21 21 16,0 1-16,21-22 15,-21 21-15,21-21 16,-21 21-16,0 0 0,0 0 15,0 0-15,0 1 16,0-1-16,0 0 0,0 0 16,0 0-16,0 22 0,0-22 0,0 0 15,-21 21-15,21 1 0,-21-22 16,21 21-16,-21-21 0,0 22 0,21-1 16,0-21-16,-21 21 0,-1 1 15,22-22-15,-21 21 0,21-21 16,0 22-16,0-1 0,-21-21 0,21 22 15,0-1-15,-21 0 0,21 1 0,0-1 16,0 0-16,0 1 0,0-1 16,-21 0-16,21 1 0,-21-1 0,21 21 15,0-20-15,-22-1 0,22 0 16,-21 1-16,21-1 0,-21 0 0,21 1 16,0-1-16,0 0 0,-21 22 0,21-22 15,-21 1-15,21-1 0,-21 21 16,21-20-16,0-1 0,0 0 0,-22 1 15,22-1-15,-21-21 0,21 22 16,0-1-16,0 0 0,-21-21 16,21 22-16,0-1 0,0 0 0,-21 1 15,21-22-15,0 21 0,0 1 0,0-1 16,0 0-16,0 1 0,0-1 16,0 0-16,0 22 0,0-22 15,0-21-15,0 22 0,0-1 0,0-21 16,0 0-16,0 22 0,21-22 15,-21 21-15,0-21 0,0 22 0,0-1 16,0 0-16,0-21 0,0 22 0,0-1 16,0 0-16,0 1 0,0-1 15,0 0-15,0 1 0,0-1 16,0 0-16,0-20 0,0 20 0,0 0 16,0 1-16,0-22 0,0 21 0,0 0 15,0-20-15,0 20 0,0 0 16,0 1-16,0-1 0,0 0 0,0 1 15,0-1-15,0 0 0,0 1 0,0-1 16,0 0-16,0 1 0,0-22 16,0 21-16,0 0 0,0 1 0,0-22 15,0 21-15,0-21 0,0 22 0,0-1 16,0 0-16,0 1 0,0-22 16,0 21-16,0 1 0,0-1 0,0 0 15,0 1-15,0-1 0,0 0 16,0 1-16,0-1 0,0 0 15,0 1-15,0-1 0,-21 0 0,21-21 16,0 22-16,0-1 0,0 0 0,0 1 16,0-1-16,0 0 0,0 1 15,0-1-15,0 0 0,0 1 0,-21-1 16,21 0-16,0 1 0,0-1 0,0 0 16,0 1-16,0-22 0,0 21 15,0 1-15,0-1 0,-21 0 0,21-21 16,0 22-16,0-1 0,0 0 0,-22 1 15,22-1-15,0 0 0,0 1 16,0-1-16,0 0 0,0 1 16,0-1-16,0 0 0,0-20 0,0 20 15,0-21-15,-21 21 0,21 1 16,0-22-16,0 0 0,0 21 0,0-20 16,-21 20-16,21 0 0,0-21 0,0 22 15,0-1-15,0-21 0,0 22 16,0-22-16,0 21 0,0 0 0,-21-20 15,21 20-15,0-21 0,0 21 0,-21-20 16,21 20-16,0-21 0,0 21 16,0-20-16,-21-1 0,21 21 0,0-21 15,-22 0-15,22 1 0,0-1 16,0 21-16,0-21 0,-21 0 16,21 1-16,0-1 0,-21 0 0,21 0 15,0 0-15,0 0 16,0-42 46,-21 21 32,0 0-78,21-21-16,-21 21 0,21-21 0</inkml:trace>
  <inkml:trace contextRef="#ctx0" brushRef="#br0" timeOffset="-172306.54">2159 14690 0,'0'0'0,"-21"0"15,0 0 16,21 21 1,-22-21-17,22 21 1,0 0 15,22-21-15,-22 21-16,21-21 15,0 0-15,0 0 0,0 22 16,22-22-16,-22 0 0,0 0 16,0 0-16,21 0 0,-20 21 0,20-21 15,-21 0-15,0 0 0,22 0 16,-22 0-16,0 0 0,21 0 0,-21 21 16,1-21-16,20 0 0,0 0 15,-21 0-15,22 0 0,-1 0 0,-21 0 16,22 0-16,-1 0 0,0 0 15,1 0-15,-1-21 0,0 21 16,1 0-16,20-21 0,-21 21 0,1 0 16,-1 0-16,0 0 0,1 0 15,-1-22-15,-21 22 0,22 0 0,-1 0 16,0 0-16,1 0 0,-22 0 16,21-21-16,0 21 0,1 0 0,-1 0 15,0 0-15,22 0 0,-22 0 16,22 0-16,-1 0 0,1 0 0,-1 0 15,1 0-15,20 0 0,1 0 0,-21-21 16,20 21-16,1 0 0,-22 0 16,22 0-16,-21 0 0,-1 0 15,1 0-15,-1 0 0,1 0 16,-1 0-16,22 0 0,-22-21 0,22 21 16,-22 0-16,22 0 0,-21 0 0,20 0 15,1-21-15,-22 21 0,22 0 16,-21 0-16,20-21 0,-20 21 0,20 0 15,1 0-15,-21-22 0,20 22 0,1 0 16,0-21-16,-1 21 0,1 0 16,-22-21-16,22 21 0,-21-21 0,20 21 15,-20 0-15,-1-21 0,1 21 16,-22 0-16,22-21 0,-1 21 0,1 0 16,-1 0-16,-21-22 0,22 22 15,-1 0-15,1 0 0,-22 0 16,22-21-16,-22 21 0,0 0 0,1 0 15,-1 0-15,0 0 0,1-21 0,-22 21 16,21 0-16,1 0 0,-22 0 16,21 0-16,-21 0 0,22 0 0,-22 0 15,0 0-15,21 0 0,-21 0 16,1 0-16,-1 0 0,0 0 0,0 0 16,0 0-16,0 0 0,1 0 0,-1 0 15,0 0-15,21 0 0,-21 0 16,1 0-16,-1 0 0,0 0 0,0 0 15,0 0-15,0 0 0,22 0 16,-22 0-16,0 0 0,0 0 16,22 0-16,-22 0 0,0 0 0,21 0 15,-21 0-15,1 0 0,-1-21 16,0 21-16,0 0 0,0 0 0,0 0 16,1 0-16,-1-21 0,0 21 15,0 0 1,-21-21 109,0-1-94,-21 22-15</inkml:trace>
  <inkml:trace contextRef="#ctx0" brushRef="#br0" timeOffset="-172162.28">9377 14372 0,'-21'0'31,"-1"0"-31,22-21 47,0 0-32,0 0-15,-21 21 0,21-21 16</inkml:trace>
  <inkml:trace contextRef="#ctx0" brushRef="#br0" timeOffset="-170801.52">2963 7091 0,'0'0'0,"21"-21"16,-21 0-16,22-1 0,-22 1 15,0 0-15,21 0 0,-21 0 16,0 0-16,0-1 0,0 1 16,0 0-1,0 42 16,0 0-31,0 1 0,0-1 0,0 0 16,-21 0-16,21 0 16,0 22-16,0-1 0,-22 0 0,22 1 15,-21-1-15,21 0 0,0 22 0,0-22 16,0 0-16,0 1 0,0-1 16,0-21-16,0 22 0,0-22 0,0 21 15,0-21-15,0 0 0,21 1 16,1-1-16,-1-21 15,0 0-15,0 0 0,0 0 16,0 0-16,1 0 0,-1-21 0,0-1 16,0 1-16,0 0 0,22 0 15,-22-21-15,0 20 0,0-20 16,0 0-16,0-1 0,1 1 0,-1 0 16,0-1-16,0 1 0,0 0 15,-21-1-15,0 22 0,21-21 0,-21 21 16,22 0-16,-22-1 0,0 1 15,21 21 1,0 0 0</inkml:trace>
  <inkml:trace contextRef="#ctx0" brushRef="#br0" timeOffset="-170258.51">4276 7049 0,'0'0'16,"21"-22"-16,-21 1 0,0 0 15,-21 21 1,-1 0-16,1-21 15,0 21-15,0 0 0,0 0 16,0 0-16,-1 0 0,1 21 16,0 0-16,0 0 15,21 1-15,0-1 16,0 0-16,0 0 0,0 0 16,0 0-16,0 1 15,0-1-15,0 0 0,21 0 16,0 0-16,0-21 0,-21 21 15,22 1-15,-1-22 0,-21 21 0,21-21 16,0 21-16,0-21 0,0 21 16,1 0-16,-1-21 0,0 21 15,-21 1-15,21-1 0,-21 0 16,0 0-16,-21 0 16,0 0-16,0-21 0,-1 22 15,1-22-15,0 21 0,-21-21 0,21 21 16,-1-21-16,1 0 0,-21 0 15,21 0-15,0 0 0,-1 0 0,-20 0 16,21 0-16,0 0 0,0 0 16,-1-21-16,1 21 0,21-21 15,0-1-15,-21 1 16,21 0-16,0 0 16,0 0-16,0 0 15</inkml:trace>
  <inkml:trace contextRef="#ctx0" brushRef="#br0" timeOffset="-169984.98">4995 6985 0,'0'0'0,"0"-21"31,-21 42 47,21 0-78,-21-21 16,21 21-16</inkml:trace>
  <inkml:trace contextRef="#ctx0" brushRef="#br0" timeOffset="-169777.48">4932 7451 0,'0'0'0,"-21"21"16,-1-21-16,1 0 31,21-21-31,0 0 31,21 21-15,1 0-16,-22-22 0</inkml:trace>
  <inkml:trace contextRef="#ctx0" brushRef="#br0" timeOffset="-169310.03">5863 6879 0,'0'0'0,"-21"0"31,0 0-31,0 21 16,21 1-16,0-1 16,0 0-16,-22 0 0,22 21 15,0-20-15,0 20 0,0 0 16,0 1-16,-21-1 0,21 0 0,0 1 16,0-1-16,0-21 0,0 21 15,0 1-15,0-22 0,0 0 0,-21 0 16,21 0-16,0 1 0,-21-1 0,21 0 15,0-42 17,0 0-32</inkml:trace>
  <inkml:trace contextRef="#ctx0" brushRef="#br0" timeOffset="-168462.46">5863 6879 0,'0'0'0,"-21"-21"31,42 21 0,0 0-31,0 0 0,22 0 0,-1 0 16,22 0-16,-22 0 0,21 0 15,22 0-15,0-21 0,21 21 16,-1 0-16,1 0 0,21 0 0,-21 0 16,21-21-16,-21 21 0,0 0 15,0 0-15,-1-21 0,1 21 0,0-22 16,0 22-16,0 0 0,-22-21 16,1 21-16,0 0 0,-22 0 0,1-21 15,-22 21-15,0 0 0,1 0 0,-1-21 16,-21 21-16,0 0 0,1-21 15,-1 21-15,-21 21 63,0 0-63,0 0 0,0 0 16,0 1-16,0-1 0,0 0 15,0 0-15,0 0 0,0 22 16,0-22-16,-21 0 0,21 21 0,0 1 15,0-22-15,0 63 16,0-41-16,-22-22 0,22 21 0,0 1 16,0-22-16,0 21 0,0-21 0,0 0 15,0 1-15,0-1 0,0 0 16,-21 0-16,21 0 0,0 0 16,-21-21-16,0 0 46,0 0-46,0 0 0,-1 0 16,1 0-16,0 0 0,-21 0 16,-1 0-16,1 0 0,-21 0 0,-1 0 15,1 0-15,-43 0 0,21 0 16,0 0-16,-20 0 0,-1 0 0,0 0 16,0 0-16,0 0 0,0 0 0,1 0 15,-1 22-15,0-22 0,21 0 16,1 0-16,-1 21 0,21-21 15,1 0-15,-1 0 0,1 0 0,21 0 16,-22 0-16,22 0 0,-22 0 16,22 0-16,0 0 0,-1 0 0,1 0 15,0 0-15,-1 0 0,22 0 16,0 0-16,0 0 0,0 0 0,-1 0 16,22-21 30,22-1-46</inkml:trace>
  <inkml:trace contextRef="#ctx0" brushRef="#br0" timeOffset="-167738.83">2857 8763 0,'0'0'0,"0"-21"16,0 0 0,-21 21-1,21 21 1,0 0-16,0 0 15,0 22-15,0-1 0,0-21 0,0 21 16,0 1-16,0-1 0,0-21 16,0 22-16,0-1 0,0-21 0,0 21 15,0-20-15,0-1 0,0 0 0,0 21 16,-21-21-16,21 1 16,0-1-16</inkml:trace>
  <inkml:trace contextRef="#ctx0" brushRef="#br0" timeOffset="-167405.54">2815 8784 0,'0'0'0,"0"-21"0,0 0 0,0 0 16,0 0-16,0-1 15,0 1-15,21 21 0,0-21 0,1 21 16,-1 0-16,0 0 0,21-21 16,-21 21-16,1 0 0,20 0 0,-21 0 15,0 21-15,-21 0 16,21 0-16,-21 1 0,0 20 0,0-21 16,-21 0-16,0 22 0,0-22 15,0 21-15,-22-21 0,22 0 0,-21 1 16,0-1-16,20 0 0,-20 0 15,21 0-15,0-21 0,0 21 0,42-21 47,0 0-31,21-21-16</inkml:trace>
  <inkml:trace contextRef="#ctx0" brushRef="#br0" timeOffset="-167129.91">3535 8615 0,'-21'0'0,"-1"0"16,1 21-1,21 0-15,0 0 0,0 1 0,-21 20 16,21-21-16,0 21 0,-21 1 15,21-1-15,0-21 0,0 22 0,-21-1 16,21 0-16,0-21 0,-21 22 16,21-22-16,0 0 0,0 0 0,0 0 15,0 1-15,0-1 0,21-21 16,0 0-16,0 0 16,0 0-16,0-21 0,1 21 15</inkml:trace>
  <inkml:trace contextRef="#ctx0" brushRef="#br0" timeOffset="-166890.55">3852 8827 0,'-106'84'31,"64"-63"-31,0 1 0,-1 20 16,22-21-16,-21 0 0,0 22 0,20-22 15,-20 0-15,21 0 0,0 0 0,0-21 16,21 21-16,0 1 0,-22-22 16,22 21-16,0 0 15,22-21 1,-1 0 0,0-21-16,0 0 0</inkml:trace>
  <inkml:trace contextRef="#ctx0" brushRef="#br0" timeOffset="-166662.21">3852 8805 0,'0'43'32,"0"-1"-32,0-21 0,0 0 15,0 1-15,0 20 0,0-21 0,0 0 16,0 22-16,0-22 0,0 0 15,21 0-15,-21 0 0,0 0 0,22 1 16,-1-22-16,-21 21 0,21-21 0,0 0 16,0 0-1,0 0-15,1 0 0,-1-21 16</inkml:trace>
  <inkml:trace contextRef="#ctx0" brushRef="#br0" timeOffset="-166402.24">4170 8594 0,'0'0'0,"-21"21"16,-1 0 0,1 21-16,21-20 0,0 20 0,0 0 0,-21-21 15,0 22-15,21-1 0,0 0 16,0 1-16,-21-1 0,21 0 0,-21-20 15,21 20-15,-22-21 0,22 0 0,0 22 16,0-22 0,0 0-16,22-21 15,-1 0-15,0 0 16,0-21-16</inkml:trace>
  <inkml:trace contextRef="#ctx0" brushRef="#br0" timeOffset="-166153.99">4466 8594 0,'0'0'0,"-21"0"0,0 0 0,21 21 16,-21 0-16,-1 0 0,1 0 0,21 1 15,-21 20-15,0 0 0,21 1 16,-21-1-16,21 0 0,0 1 0,-21-1 15,21 0-15,-22-21 0,22 22 16,0-22-16,0 0 0,0 0 0,0 0 16,0 1-16,0-1 0,22-21 15,-1 0-15,0 0 16,0-21-16</inkml:trace>
  <inkml:trace contextRef="#ctx0" brushRef="#br0" timeOffset="-165778.56">4339 8594 0,'0'0'0,"0"-21"0,-21 21 0,21-22 16,21 22-1,21 0 1,-20 0-16,-1 0 0,21 0 0,0 0 15,-20 0-15,20 0 0,0 22 16,-21-1-16,22-21 0,-22 42 0,21-21 16,-21 0-16,1 22 0,-1-1 15,0 0-15,-21 1 0,0-1 16,0-21-16,0 22 0,-21-1 0,0 0 16,-22-21-16,1 22 0,0-22 15,-1 0-15,1 0 0,0 0 0,-22 1 16,22-1-16,-1 0 0,1 0 0,21-21 15,0 0-15,0 21 0,-1-21 16,22-21 0,22 0-1,-1 21-15,0-21 0,0 0 16,21-1-16,-20 1 0</inkml:trace>
  <inkml:trace contextRef="#ctx0" brushRef="#br0" timeOffset="-165565.96">5292 8636 0,'0'0'16,"-22"0"0,1 0-1,21 21 16,0 0-15,0 1-16,21-1 16</inkml:trace>
  <inkml:trace contextRef="#ctx0" brushRef="#br0" timeOffset="-165389.58">5270 9123 0,'0'0'0,"-21"21"32,21-42 15,21 0-47</inkml:trace>
  <inkml:trace contextRef="#ctx0" brushRef="#br0" timeOffset="-164977.96">6096 8488 0,'0'0'0,"-21"0"15,21 21-15,0 0 16,0 0-16,0 1 15,0 20-15,0-21 0,0 0 16,-21 22-16,21-1 0,-22 0 0,22 1 16,-21-1-16,21-21 0,-21 21 15,0 1-15,21-22 0,0 21 0,-21-21 16,21 1-16,-21-1 0,21 0 16,21-21 15,0 0-31,0-21 0,-21 0 0</inkml:trace>
  <inkml:trace contextRef="#ctx0" brushRef="#br0" timeOffset="-164245.84">6138 8446 0,'0'0'0,"0"-22"16,0 1-1,21 21-15,1 0 16,-1 0-16,0 0 0,21 0 0,-21 0 16,43-21-16,-22 21 0,22 0 15,20 0-15,1 0 0,21 0 0,0 0 16,0 0-16,-1 0 0,1 0 16,0 0-16,0-21 0,0 21 15,21 0-15,-21 0 0,-1 0 0,1 0 16,0 0-16,-21 0 0,21 0 15,-43 0-15,22 0 0,-43 0 0,22 0 16,-22 0-16,0 0 0,1 0 16,-22 0-16,0 0 0,0 0 15,0 0 1,-21 21 15,0 0-15,0 0-1,0 1-15,0-1 16,0 0-16,0 0 0,0 0 0,0 0 16,0 1-16,0-1 0,0 21 15,0-21-15,0 22 0,0-22 0,0 21 16,0 0-16,0-20 0,0 20 16,0-21-16,0 0 0,0 22 0,0-22 15,0 0-15,0 0 0,-21 0 16,0 0-16,0-21 0,0 22 15,-1-22-15,1 0 0,0 21 16,0-21-16,0 0 0,0 0 0,-22 0 16,22 21-16,-21-21 15,-1 0-15,1 0 0,-21 0 0,-1 0 16,1 0-16,-1 0 0,-42 21 0,22-21 16,-22 0-16,0 0 0,0 0 15,-21 0-15,-21 0 0,21 0 0,-21 21 16,0-21-16,-1 0 0,22 21 0,0-21 15,22 0-15,-22 0 0,21 22 16,21-22-16,-21 0 0,43 0 0,-22 0 16,43 0-16,-22 0 0,22 0 15,21 0-15,0 0 0,-1 0 0,44 0 47,-1-22-47,0 22 0</inkml:trace>
  <inkml:trace contextRef="#ctx0" brushRef="#br0" timeOffset="-163418.49">3789 10118 0,'-21'0'16,"-1"0"-16,1 21 0,0-21 15,0 21-15,0 0 0,0 0 16,21 1-16,-22-1 0,1 21 0,0 0 16,0 1-16,0-1 0,0 0 15,21 1-15,-22-1 0,22 0 16,0 1-16,0-22 0,0 21 0,0-21 15,0 22-15,22-22 0,-1 0 0,0 0 16,0-21-16,0 21 0,22-21 16,-22 0-16,21 0 0,0 0 0,-20 0 15,20 0-15,0 0 0,-21-21 16,22 21-16,-1-21 0,-21 0 0,22 0 16,-22 0-16,21-1 0,-21 1 0,0-21 15,1 21-15,20-22 0,-21 22 16,0-21-16,-21 0 0,0-1 15,21 1-15,-21 0 0,0-1 0,0 22 16,0-21-16,-21-1 0,0 22 16,0 0-16,0-21 0,-22 21 0,22-1 15,-21 1-15,21 0 0,-22 21 16,1 0-16,0-21 0,-1 21 0,-20 0 16,21 0-16,-1 0 0,22 21 0,-21 0 15,-1 0-15,22 1 0,0 20 16,-21 0-16,42 1 0,-21-1 0,21 0 15,-22 22-15,22-22 0,0 22 16,0-22-16,0 0 0,0 1 0,0-1 16,0 0-16,0 1 0,22-22 15,-1 0-15,0 0 0</inkml:trace>
  <inkml:trace contextRef="#ctx0" brushRef="#br0" timeOffset="-162604.92">3535 11176 0,'0'0'0,"-21"21"0,21 22 0,0-1 0,-22 21 16,22-20-16,0-1 0,0 0 16,-21 22-16,21-43 0,-21 21 15,21 1-15,-21-22 0,21 0 0,0 0 16,0 0-16,0-42 47,0 0-47,21 0 0</inkml:trace>
  <inkml:trace contextRef="#ctx0" brushRef="#br0" timeOffset="-162402.48">3450 11155 0,'0'0'0,"21"0"16,0 0-16,-21 21 15,22 0-15,-1 0 0,0 22 0,0-22 16,0 0-16,0 21 0,1-20 15,-1-1-15,0 0 0,-21 21 16,21-42-16,0 21 0,0 1 0,-21-1 16,22-21-16,-1 0 15,0 0-15,0 0 0,0 0 16,0-21-16</inkml:trace>
  <inkml:trace contextRef="#ctx0" brushRef="#br0" timeOffset="-162002.71">4000 11218 0,'0'0'15,"-21"22"-15,0-1 0,0 21 0,0-21 0,0 0 16,-22 1-16,22-1 0,0 0 16,0 0-16,0 0 0,21 0 15,-22-21-15,44 0 31,-1-21-31,0 0 0,21 0 16,-21 0-16,1 0 0,-1-22 16,0 22-16,21-21 0,-21 21 0,1-22 15,-22 22-15,21 0 0,0-21 16,0 20-16,0 22 0,-21-21 0,0 0 16,21 21-16,1 0 0,-1 0 15,-21 21-15,0 0 16,0 1-16,0 20 0,21-21 0,-21 21 15,0 1-15,0-22 0,21 21 16,-21 1-16,0-1 0,0 0 16,0 1-16,0-1 0,0 0 0,0-21 15,0 22-15,0-22 0,0 0 0,0 0 16,0 0-16,42-21 31,-20 0-31</inkml:trace>
  <inkml:trace contextRef="#ctx0" brushRef="#br0" timeOffset="-161358.08">5905 9991 0,'0'0'0,"-21"21"16,0 0-1,0-21-15,21 21 0,-21 0 16,0 1-16,-1-1 0,1 21 0,21-21 16,-21 22-16,0-1 0,21 0 0,-21 1 15,21-1-15,0 21 0,0-20 16,0-1-16,0 0 0,0 22 0,0-22 16,21-21-16,0 22 0,0-22 15,0 21-15,1-21 0,20 1 0,0-22 16,1 21-16,-1-21 0,-21 0 0,21 0 15,1 0-15,-1 0 0,0-21 16,22-1-16,-22 22 0,1-42 16,-1 21-16,21 0 0,-20-22 0,20 22 15,-20-21-15,-1-22 0,0 22 16,1-21-16,-1 20 0,-21-20 0,0 20 16,-21-20-16,0 21 0,0-1 0,0 1 15,-21 0-15,0-1 0,-21 22 16,20 0-16,-41-21 0,21 20 0,-1 22 15,-20-21-15,20 21 0,-20 0 16,21 0-16,-22 0 0,22 21 0,-22 1 16,1-1-16,20 0 0,-20 21 15,-1-21-15,1 22 0,-1-22 16,22 21-16,-21 1 0,20-1 0,1 0 16,21 1-16,-22 20 0,22-21 0,21 22 15,0-22-15,0 22 0,0-22 16,0 0-16,0 1 0</inkml:trace>
  <inkml:trace contextRef="#ctx0" brushRef="#br0" timeOffset="-160514.05">6159 11007 0,'0'21'15,"0"0"1,0 0-16,0 0 0,0 1 0,0-1 16,0 21-16,0-21 0,0 22 0,0-1 15,0-21-15,0 21 0,-21 1 16,21-22-16,0 0 0,0 21 0,-21-20 15,21-1-15,0 0 0,0 0 0,0 0 16,0 0 0,0-42 15,0 0-31,21 0 16,-21 0-16,21 0 0</inkml:trace>
  <inkml:trace contextRef="#ctx0" brushRef="#br0" timeOffset="-160294.66">6202 11049 0,'0'0'0,"0"-21"0,0 0 32,21 21-32,0 0 0,0 0 15,0-21-15,22 21 0,-22 0 0,0 0 16,0 0-16,0 0 0,22 0 15,-22 0-15,0 0 0,0 0 0,0 0 16,-21 21 15,-21 0-31,0-21 0</inkml:trace>
  <inkml:trace contextRef="#ctx0" brushRef="#br0" timeOffset="-160130.77">6181 11282 0,'0'0'0,"0"21"0,0 0 15,0 0 1,21-21 0,0 0-16,0 0 0,0 0 15,0-21-15,22 21 0,-22-21 16,21 21-16,-21-21 0,22 21 0,-22 0 16,0-21-16,21 21 0,-20 0 0</inkml:trace>
  <inkml:trace contextRef="#ctx0" brushRef="#br0" timeOffset="-157009.7">3281 12171 0,'-21'21'16,"21"0"-1,0 0-15,0 22 16,0-22-16,0 0 0,0 21 0,0 1 16,0-22-16,0 21 0,0 1 0,0-22 15,0 21-15,0 0 0,0-20 16,0 20-16,0-21 0,0 0 0,0 0 15,0 1-15,0-1 16,0 0-16,0 0 0,21-21 16,-21-21 15,21 21-31,-21-21 0,0 0 16,21-1-16,-21-20 0,0 21 0</inkml:trace>
  <inkml:trace contextRef="#ctx0" brushRef="#br0" timeOffset="-156306.53">3217 12129 0,'0'0'0,"21"0"31,1 0-31,-1 0 15,0 0-15,21 0 16,-21 0-16,1 0 0,20 0 0,0 0 16,1 0-16,-1 0 0,0 0 15,1 0-15,20 0 0,-21 0 0,1 0 16,-1 0-16,22 0 0,-22 0 16,0 0-16,1 0 0,-1 0 0,0 0 15,1 0-15,-1 0 0,0 0 16,1 0-16,-22 0 0,21 0 15,-21 0-15,0 0 0,1 0 16,-1 0-16,-21 21 16,21-21-16,-21 21 0,0 0 15,0 0-15,0 0 16,0 1 0,0-1-16,0 0 0,0 0 0,0 0 15,0 0-15,0 1 0,0-1 16,0 0-16,0 0 0,0 21 15,0-20-15,0-1 0,0 0 0,0 0 16,0 0-16,0 0 0,0 1 16,0-1-16,0 0 0,0 0 0,0 0 15,0 0-15,0 1 16,0-1 0,0 0-1,-21-21-15,0 0 16,-1 0-16,1 0 0,0 0 0,-21 0 15,21 0-15,-22 0 0,1 0 16,0 0-16,-22 0 0,1 0 0,-1 0 16,1 0-16,-22 0 15,21 0-15,-20 0 0,-1 0 0,22 0 16,-22 0-16,43 0 0,-22 0 16,1 0-16,20 0 0,1 0 0,21 0 15,0 0-15,-1 0 0,1 0 0,0 0 16,42 0 31,0 0-47</inkml:trace>
  <inkml:trace contextRef="#ctx0" brushRef="#br0" timeOffset="-156149.58">3323 12827 0,'0'0'0,"0"21"32,0 0-32,21-21 15,0 0 1,1 0-16</inkml:trace>
  <inkml:trace contextRef="#ctx0" brushRef="#br0" timeOffset="-151968.89">2688 13441 0,'0'0'0,"0"-21"16,21 21-16,0 0 0,1-21 0,-22-1 16,21 22-16,0-21 0,0 21 15,0-21-15,0 0 0,-21 0 0,22 0 16,-1-1-16,-21 1 0,21-21 15,-21 21-15,0 0 0,0-22 0,0 22 16,0 0-16,0-21 0,0 20 16,0-20-16,0 21 0,0 0 0,0-22 15,0 22-15,0 0 0,-21 21 16,21-21-16,-21 21 0,-1 0 16,22 21-16,0 0 15,-21 0-15,21 22 0,-21-1 16,21 0-16,-21 1 0,0-1 0,21 22 15,0-22-15,-21 21 0,-1-20 16,1 20-16,0 1 0,21-22 0,-21 22 16,0-1-16,21 1 0,0-22 15,-21 21-15,21-20 0,-22-1 0,22 0 16,0 1-16,0-1 0,0-21 16,0 0-16,0 22 0,0-22 0,0 0 15,0 0-15,22-21 16,-1 0-16,0 0 15,0 0 1,0 0-16,0-21 0,1 21 16,-1-21-16,0 0 0,0 0 15,-21-1-15,21 1 0,0 0 0,1-21 16,-22 21-16,21-22 0,-21 22 16,0-21-16,0 21 0,0-22 0,0 1 15,0 21-15,-21-22 0,-1 22 16,1-21-16,0 21 0,0 0 0,0-1 15,0 22-15,-1-21 0,1 21 16,0 0-16,42 0 47,0 0-47,22 0 0,-22-21 0,0 21 16,21 0-16,1-21 0,-22 21 15,21-21-15,-21 21 0,22-21 0,-22-1 16,21 1-16,-21 21 0,1-21 15,20 0-15,-21 0 0,0 0 16,-21-1-16,21 22 0,-21-21 16,-21 21 15,0 21-31,21 1 16,-21-1-16,21 0 15,0 0-15,-21 21 0,21-20 0,0-1 16,0 21-16,0-21 0,0 22 15,0-22-15,0 0 0,21 0 0,0 0 16,-21 0-16,21-21 0,0 22 16,1-22-16,-1 0 0,21 0 0,-21 0 15,0 0-15,22 0 0,-22-22 0,21 1 16,-21 0-16,1 0 0,20 0 16,-21 0-16,0-1 0,0 1 0,1-21 15,-22 21-15,0 0 16,0-1-16,0 1 0,0-21 0,-22 21 15,-20 0-15,21-1 0,0 22 0,-22-21 16,22 21-16,-21-21 0,21 21 16,-22 0-16,22 0 0,-21 0 15,21 0-15,0 0 0,-1 21 0,22 0 16,0 1-16,0-1 16,0 0-16,22 0 15,-1 0-15,0-21 0,0 0 16,0 21-16,22-21 0,-22 0 0,21 0 15,-21 0-15</inkml:trace>
  <inkml:trace contextRef="#ctx0" brushRef="#br0" timeOffset="-151571.98">3768 13356 0,'0'-42'31,"0"21"-31,21 0 15,0 21 1,0-22-16,0 22 0,0-21 0,1 21 16,-1 0-16,0 0 0,0 0 0,0 0 15,0 21-15,1 1 0,-22-1 16,21 0-16,-21 0 0,21 0 0,-21 0 16,0 1-16,0 20 15,0-21-15,0 0 0,0 0 0,-21 1 16,21-1-16,0 0 0,-21 0 15,-1-21-15,1 0 0,21-21 32,0 0-32,0 0 15,0-1-15,0 1 0,21 0 0,1 0 16,-22-21-16,21 20 0,-21 1 16,21 0-16,0 0 0,0 0 0,-21 0 15,21-1-15,1 1 0,-1 21 16,0-21-16,0 21 0,0-21 15,0 21-15,1 0 0,-1 0 16,0 0-16,0 0 0</inkml:trace>
  <inkml:trace contextRef="#ctx0" brushRef="#br0" timeOffset="-150978.49">4889 13229 0,'0'0'0,"43"-42"32,-43 21-32,-21 21 0,-1 0 0,1 0 15,0 0-15,-21 0 0,21 0 16,-22 0-16,22 0 0,-21 21 0,-1 0 16,22-21-16,-21 21 0,21 0 15,-22 1-15,22-1 0,0 0 0,21 0 16,0 0-16,0 0 15,0 1-15,21-22 16,0 0-16,22 0 16,-22 0-16,0 0 0,0 0 15,22 0-15,-22-22 0,0 22 0,0-21 16,0 21-16,0-21 0,1 21 16,-22-21-16,21 21 15,-21-21-15,0 42 31,0 0-15,0 0-16,0 0 0,0 1 16,0-1-16,0 21 0,0 0 0,0 1 15,0-1-15,0 0 0,0 1 0,0-1 16,0 0-16,0 1 0,0-1 16,0 0-16,0 1 0,0-1 0,-21-21 15,21 22-15,-22-22 0,22 21 16,-21-21-16,0 0 0,0 1 15,-21-1-15,20 0 0,-20 0 0,0-21 16,-1 0-16,1 0 0,0 0 16,-1 0-16,1 0 0,0 0 0,-1-21 15,22 0-15,-21 0 0,21-22 16,0 22-16,-1 0 0,22-21 0,0-1 16,0 1-16,0 0 0,0-1 0,22 1 15,-1 0-15,21-22 0,-21 22 16,22-1-16,20-20 0,-21 21 0</inkml:trace>
  <inkml:trace contextRef="#ctx0" brushRef="#br0" timeOffset="-150574.58">5165 13123 0,'-43'22'15,"22"-1"1,0-21-16,0 21 0,0 0 15,-1 0-15,1 0 0,0 1 0,21-1 16,0 0-16,-21 0 0,21 0 16,0 0-16,0 1 0,0-1 0,0 0 15,21 0-15,0-21 16,0 0-16,1 0 16,-1 0-16,0 0 0,21 0 0,-21-21 15,1 0-15,-1 21 0,-21-21 0,21-1 16,0 1-16,0 0 0,-21 0 15,0 0-15,0 0 0,0-1 0,0 1 16,0 0-16,0 0 0,-21 21 16,0-21-16,0 0 0,0 21 0,-1 0 15,1 0-15,-21 0 0,21 0 0,0 0 16,-1 0-16,1 0 0,0 21 16,0-21-16,21 21 0,0 0 15,0 0 1,21-21-16,0 0 15,0 0-15,22 0 0,-22 0 0,0 0 16,0-21-16,22 21 0</inkml:trace>
  <inkml:trace contextRef="#ctx0" brushRef="#br0" timeOffset="-150326.21">5609 12912 0,'0'0'0,"0"-21"0,21-1 31,-21 44-31,-21-1 15,21 0-15,-21 21 0,0-21 16,0 22-16,-1-22 0,22 21 0,-21 1 16,0-22-16,0 21 0,21 0 15,-21-20-15,0 20 0,-1-21 16,22 0-16,0 0 0,-21 1 0,21-1 16,0 0-16,0 0 0,21-21 15,1 0 1,-1-21-16,0 21 15,21-21-15,-21 0 0,22-22 0,-22 22 16,21 0-16,1-21 0</inkml:trace>
  <inkml:trace contextRef="#ctx0" brushRef="#br0" timeOffset="-150102.31">6011 12806 0,'0'0'0,"0"-21"0,0 42 31,0 0-31,-21 21 0,0-20 15,0 20-15,21 0 0,-21 1 0,-1-1 16,1 0-16,21-21 0,-21 22 16,0-1-16,0 0 0,0-20 0,21-1 15,0 21-15,-22-21 0,22 0 0,0 1 16,0-1-16,22-21 16,-1 0-1,0 0-15,0-21 0,0-1 16,22 22-16,-22-21 15</inkml:trace>
  <inkml:trace contextRef="#ctx0" brushRef="#br0" timeOffset="-149754.56">6032 13250 0,'0'0'0,"-21"0"16,21 22-16,21-22 31,1 0-31,-1 0 15,0 0-15,0-22 0,0 1 16,0 21-16,1-21 0,-1 0 0,0 21 16,-21-21-16,21 21 15,-21-21-15,-21 21 32,0 0-32,0 21 0,-22-21 15,22 21-15,0 0 0,0 0 0,0-21 16,-1 21-16,1 1 0,21-1 15,0 0-15,0 0 0,0 0 16,0 0-16,21-21 16,1 22-16,-1-22 0,0 0 15,0 0-15,0 0 0,22 0 0,-22 0 16,21 0-16,0-22 0,1 1 16,-1 0-16,0 0 0,1 0 15,-1 0-15</inkml:trace>
  <inkml:trace contextRef="#ctx0" brushRef="#br0" timeOffset="-149361.81">6646 13123 0,'0'0'0,"-21"0"16,21 22-16,-21-22 0,0 21 15,21 0-15,-21 0 0,21 0 16,-22 0-16,22 1 0,-21-22 16,21 21-16,0 0 0,0 0 15,-21-21-15,21 21 16,-21-21 15,21-21-15,0 0-16,0 0 15,0 0-15,0-1 0,0 1 0,21 0 16,0 0-16,0-21 0,22 20 0,-22 1 16,21 0-16,1 0 0,-1 0 15,0 0-15,1 21 0,-1 0 0,0 0 16,1 0-16,-1 0 0,-21 21 15,21 0-15,-20 0 0,-1 21 0,0-20 16,-21-1-16,0 21 0,0-21 0,0 0 16,0 22-16,0-22 0,-21 0 15,0 0-15,-1 0 0,1 1 16,0-22-16,0 21 0,0-21 0,0 0 16,-1 0-1,1 0-15,21-21 16,-21 21-16</inkml:trace>
  <inkml:trace contextRef="#ctx0" brushRef="#br0" timeOffset="-149137.06">5609 12954 0,'0'0'0,"0"21"0,21-21 15,0 0-15,22 0 0,-1 0 16,22 0-16,-22 0 0,21-21 0,1 21 16,-1-21-16,-20 21 0,20-21 0,-20 21 15,20 0-15,-21 0 0,-20-21 16,20 21-16,-21 0 0,0 0 0</inkml:trace>
  <inkml:trace contextRef="#ctx0" brushRef="#br0" timeOffset="-148461.83">2942 13864 0,'0'0'0,"-21"21"0,0-21 15,21 22 16,21-22-31,0 0 16,0 0-16,22 0 0,-1 0 16,21 0-16,1-22 0,21 1 0,20 21 15,1-21-15,21 0 0,0 21 16,0-21-16,21 0 0,1 21 0,-1-22 16,21 1-16,-21 21 0,22-21 15,-1 0-15,0 21 0,1-21 0,-1 21 16,0-21-16,-21-1 0,22 22 15,-22-21-15,0 0 0,21 0 16,-20 21-16,-1-21 0,0 0 0,-21-1 16,0 22-16,-21-21 0,-22 21 15,1 0-15,0-21 0,-43 21 0,22 0 16,-22 0-16,-21 0 0,0 0 0,0 0 16,1 0-16,-44 0 31,1 21-16,0 0-15,0-21 0</inkml:trace>
  <inkml:trace contextRef="#ctx0" brushRef="#br0" timeOffset="-147873.8">5270 13991 0,'0'0'0,"0"-21"0,-21 21 16,21-21-16,-21 21 15,21 21 1,0 0-16,0 0 0,0 22 16,0-22-16,0 21 0,0-21 15,0 22-15,0-22 0,0 21 0,0 1 16,-21-1-16,21-21 0,-21 21 15,21-20-15,-21 20 0,21-21 0,0 0 16,0 0-16,0 1 0,-22-22 0,22 21 16,0-42 15,0-1-31,0 1 16,0 0-16,0 0 0,0-21 0,0 20 15,22-20-15,-22 21 0</inkml:trace>
  <inkml:trace contextRef="#ctx0" brushRef="#br0" timeOffset="-147110.02">5186 13907 0,'0'0'0,"0"-22"0,-21 22 16,42 0 0,0 0-1,21 0 1,1 0-16,-1 0 0,21 0 0,1 0 15,-1 0-15,22-21 0,21 21 16,-21 0-16,20 0 0,1 0 0,21-21 16,0 21-16,0-21 0,21 21 0,-21 0 15,22 0-15,-1-21 0,-21 21 16,0 0-16,0 0 0,0-21 0,-21 21 16,-1 0-16,1 0 0,0 0 15,-21-22-15,-1 22 0,-20 0 16,21 0-16,-43-21 0,21 21 0,-20 0 0,-22 0 15,21-21-15,-21 21 16,1 0-16,-1-21 0,0 21 0,0 0 16,-21 21 31,0 0-47,0 0 15,0 1-15,0-1 0,0 0 16,0 21-16,0-21 15,0 1-15,0-1 0,0 21 0,0-21 16,0 0-16,0 22 0,0-22 0,0 21 16,0-21-16,0 22 15,0-22-15,0 21 0,0-21 0,0 22 16,0-22-16,0 0 0,0 21 0,0-20 16,0-1-16,0 0 15,0 0-15,0 0 16,-21-21-16,0 0 15,0 21-15,-1-21 0,-20 0 16,21 0-16,-21 0 0,20 0 0,-41 0 16,21 0-16,-22 22 0,1-22 15,-22 0-15,0 0 0,-21 0 0,1 0 16,-1 0-16,-21 0 0,0 0 16,-21 0-16,-1 0 0,-20 21 15,0-21-15,-1 0 0,22 21 0,-21-21 16,21 0-16,0 21 0,-1-21 15,44 0-15,-1 0 0,0 21 0,21-21 16,22 0-16,-1 0 0,1 0 16,20 0-16,22 0 0,-21 0 0,21 0 15,0 0-15,42 0 32,0-21-32,0 21 15,0 0-15,0-21 0,1 21 16,-22-21-16</inkml:trace>
  <inkml:trace contextRef="#ctx0" brushRef="#br0" timeOffset="-145401.59">5630 14097 0,'0'0'0,"21"0"0,-21 21 31,0 0-15,0 1-16,0 20 0,0-21 15,-21 21-15,0-20 0,21 20 16,-21 0-16,0 1 0,21-1 0,0-21 16,-21 21-16,-1-20 0,22 20 0,0-21 15,-21 0-15,0 0 0,21 1 16,-21-22-16,0 0 0,0 0 31,21-22-31,0 1 0,-22 0 16,22 0-16,0 0 0,0 0 0,0-22 15,0 22-15,0-21 0,0 21 16,0-1-16,0-20 0,0 21 0,22 0 16,-1 21-1,-21 21 1,0 0 0,21 0-16,-21 0 0,21 1 0,-21-1 15,0 0-15,0 0 0,21 0 0,-21 0 16,21 1-16,1-1 0,-22 0 15,21-21-15,0 21 0,0-21 0,0 0 16,0 0-16,1 0 0,-1 0 16,0 0-16,21 0 0,-21 0 0,1-21 15,-1 21-15,21-21 0,-21 0 0,0-1 16,1 1-16,20 0 0,-21 0 16,0-21-16,0 20 0,1 1 15,-1 0-15,-21 0 0,0 0 16,21 0-16,0-1 15,-21 44 17,0-1-32,0 0 0,-21 0 15,21 0-15,0 0 0,-21 22 16,21-22-16,0 0 0,0 0 0,0 0 16,0 1-16,0-1 0,0 0 15,0 0-15,21-21 0,0 0 0,0 21 16,0-21-16,1 0 15,-1 0-15,0-21 0,0 21 0,0-21 16,0 0-16,1 21 0,-1-21 16,0-1-16,0-20 0,-21 21 0,0 0 15,21-22-15,-21 22 0,0 0 16,0-21-16,0 21 0,0-1 0,-21 1 16,0 0-16,0 21 0,21-21 0,-43 21 15,22 0-15,0 0 0,0 0 16,0 0-16,0 0 0,-1 0 15,1 21-15,21 0 0,-21-21 16,21 21-16,0 1 0,0-1 16,0 0-16,0 0 15,21 0-15,0-21 0,22 0 16,-22 0-16,0 0 0,21 0 0</inkml:trace>
  <inkml:trace contextRef="#ctx0" brushRef="#br0" timeOffset="-144793.97">6858 14203 0,'0'0'0,"-21"0"15,0 0-15,-1 0 16,1 0-16,0 0 0,0 0 0,0 0 16,0 21-16,-1 0 0,1 0 15,0-21-15,0 22 0,21-1 16,0 0-16,0 0 0,0 0 15,0 0-15,0 1 16,21-22-16,0 0 0,0 0 16,1 0-16,-1 0 0,0 0 0,0-22 15,0 22-15,0-21 0,1 0 16,-1 21-16,0-21 0,-21 0 0,21 0 16,0 21-1,-21-22-15,0 44 47,0-1-47,0 0 0,0 0 0,0 0 16,0 0-16,0 22 0,0-22 0,0 21 15,0 1-15,0-1 0,0-21 16,-21 21-16,21 1 0,0 20 0,-21-20 16,21-1-16,0 0 0,0 1 0,0 20 15,0 1-15,0-22 0,-21 21 16,21-20-16,-21 20 0,-1-20 0,22 20 15,0-21-15,-21 1 0,0-22 16,0 21-16,21-21 0,-21 22 0,0-22 16,-1 0-16,1 0 0,0-21 0,-21 21 15,21-21-15,-1 0 0,-20 0 16,21 0-16,-21 0 0,20 0 16,-20-21-16,21 0 0,-21 0 0,20 0 15,-20-22-15,21 22 0,0-21 0,0 0 16,-1-1-16,1-20 0,0 20 15,21-20-15,0 21 0,0-1 0,0 1 16,0 0-16,21-1 0,0 1 0,1 0 16,20-1-16,-21 1 0,21 21 15,1-22-15,-1 1 0</inkml:trace>
  <inkml:trace contextRef="#ctx0" brushRef="#br0" timeOffset="-144530.58">7197 14224 0,'0'0'0,"0"-21"0,-22 21 31,1 0-15,21 21-16,0 0 15,0 0-15,0 1 0,0-1 16,-21-21-16,21 21 0,0 0 15,0 0 1,0-42 15,0 0-31,0 0 16,0 0-16,0-1 0</inkml:trace>
  <inkml:trace contextRef="#ctx0" brushRef="#br0" timeOffset="-144253.02">7197 13991 0,'-22'21'15,"22"-42"63,-21 21-62,0 0-16,0 0 16,21 21-1,0 1 1,21-22-16,0 21 16,0 0-16,1-21 15</inkml:trace>
  <inkml:trace contextRef="#ctx0" brushRef="#br0" timeOffset="-143870.58">7493 14139 0,'0'22'16,"0"-1"0,0 0-1,0 0-15,0 0 0,0 0 0,0 1 16,0-1-1,0 0-15,0 0 0,-21 0 16,21 0-16,-21-21 16,21-21 15,0 0-15,0 0-16,0 0 0,0 0 0,0-1 15,0-20-15,0 21 0,0 0 0,21 0 16,0-22-16,21 22 0,-21 0 15,22 0-15,-22 21 0,21-21 0,1 21 16,-1 0-16,0 0 0,1 0 0,-22 21 16,21 0-16,-21-21 0,0 21 15,-21 0-15,0 0 0,0 22 0,0-22 16,0 0-16,0 21 16,0-20-16,0-1 0,-21 0 0,0 0 15,0 0-15,0 0 0,-22 1 0</inkml:trace>
  <inkml:trace contextRef="#ctx0" brushRef="#br1" timeOffset="-137570.03">8784 6985 0,'-21'0'0,"0"0"15,21-21 1,-21 21 0,-1 0-16,22-21 15,-21 21 1,21-21 0,21 21 62,1 0-63,-1 21-15,0-21 16,0 0-16,0 0 0,0 21 16,1-21-16,-1 21 0,21-21 0,-21 0 15,22 21-15,-22-21 0,21 21 0,0-21 16,1 22-16,-1-1 0,0-21 15,22 21-15,-22 0 0,22 21 0,-1-20 16,1-1-16,-1 0 0,22 21 0,0-21 16,-1 1-16,1 20 0,0-21 15,20 0-15,-20 0 0,21 1 0,-21 20 16,20-21-16,1 0 0,0 0 0,0 1 16,21-1-16,0 0 0,-21 0 15,21 0-15,-21 0 0,-1 1 16,1-1-16,0 0 0,0-21 0,0 21 15,-22 0-15,1 0 0,0-21 0,-22 22 16,1-22-16,-22 0 0,0 0 16,1 21-16,-22-21 0,0 0 0,0 0 15,-42 0 17</inkml:trace>
  <inkml:trace contextRef="#ctx0" brushRef="#br1" timeOffset="-136257.14">8742 8678 0,'0'0'0,"-21"22"0,-1-22 15,1 0-15,0 21 0,0-21 16,0 0-16,21 21 16,-21-21-1,42 0 32,0 0-47,0 0 16,21 0-16,-20-21 0,-1 0 0,21 21 15,0 0-15,1-22 0,-1 22 16,22-21-16,-1 0 0,1 21 0,-1-21 16,1 0-16,-1 0 0,22 21 0,-1-22 15,1 1-15,0 0 0,21 0 16,-22 0-16,22 0 0,0-22 0,-21 22 16,20 0-16,1 0 0,-21 0 0,21-1 15,0 1-15,-22-21 0,22 21 16,0 21-16,0-21 0,0-1 15,-22 1-15,1 0 0,0 21 0,-1-21 16,-20 0-16,-1 21 0,1-21 0,-1-1 16,1 22-16,-22-21 0,0 21 15,1-21-15,-22 0 0,21 21 0,-21 0 16,1-21-16,20 21 0,-21 0 16,0-21-16,0 21 15,-21-22 1,22 22-1,-1 0 110,0 0-125,0 0 16,0 0-16,-21-21 16,21 21-16,1 0 0,-1 0 15,0 0-15,-21-21 16,21 21 0,0 0 77</inkml:trace>
  <inkml:trace contextRef="#ctx0" brushRef="#br1" timeOffset="-127002.73">12340 6858 0,'0'0'0,"-21"0"16,0 0-16,0 0 15,-1 0-15,1 0 0,0 0 16,0 21-16,42-21 31,0 0-31,0 0 16,22 0-16,-1 0 0,0 0 0,22 0 16,-22 0-16,22 0 0,-1 0 15,1 0-15,-1 0 0,1-21 0,-1 21 16,22 0-16,-22-21 0,1 21 0,-1 0 15,-20 0-15,-1 0 16,0 0-16,-20 0 0,20 0 0,-63 0 47,0 0-47,-1 0 0,1 0 0,-21 0 16,21 21-16,0-21 0,-22 21 15,22-21-15</inkml:trace>
  <inkml:trace contextRef="#ctx0" brushRef="#br1" timeOffset="-126665.58">12827 6922 0,'0'0'0,"-21"0"31,0 0-31,21 21 16,-22 0-1,22 21-15,-21-21 16,21 1-16,0 20 0,0 0 0,0 22 16,0-22-16,-21 22 0,21-22 0,-21 21 15,21-20-15,-21-1 0,21 22 16,-21-22-16,21 0 0,0-21 0,0 22 16,0-22-16,-22 0 0,22 0 15,0 0-15,0 1 0,0-44 47,22 1-47,-22 0 16,21 0-16,0 0 0,-21 0 15,21-1-15,0 1 0,0-21 0</inkml:trace>
  <inkml:trace contextRef="#ctx0" brushRef="#br1" timeOffset="-126019.79">13123 7260 0,'0'0'0,"21"-21"16,1 21-16,-22 21 16,0 0-1,0 1-15,0-1 16,0 21-16,0-21 0,-22 0 0,22 1 16,0 20-16,-21-21 0,21 0 0,-21 22 15,21-22-15,0 0 0,0 0 16,0 0-16,0 0 0,0 1 15,21-22-15,0 0 16,1 0-16,-1 0 0,21 0 16,-21-22-16,0 1 0,22 21 15,-22-21-15,21 0 0,-21 0 0,22 0 16,-22-1-16,0-20 0,0 21 16,0-21-16,1 20 0,-1 1 0,-21-21 15,0 21-15,21 0 0,-21-1 0,0 1 16,21 21-16,-21-21 0,0 42 31,0 0-31,0 1 16,0-1-16,0 0 0,-21 21 15,21-21-15,-21 22 0,21-1 0,0 0 16,0 1-16,0-1 0,0 0 0,0 1 16,0-1-16,0 0 15,0 22-15,0-22 0,0 1 0,0 20 16,0-21-16,0 22 0,0-22 0,0 1 15,0-1-15,0 0 0,0 1 0,-21-1 16,21 0-16,-22-21 0,1 1 16,21 20-16,-21-21 0,0 0 0,0-21 15,21 21-15,-43 1 0,22-22 0,0 0 16,0 21-16,-21-21 0,20 0 0,-20 0 16,0 0-16,21 0 0,-22 0 15,1-21-15,0-1 0,-1 1 0,22 0 16,-21 0-16,-1 0 0,22 0 0,-21-22 15,21 22-15,0 0 0,-1-21 16,22 20-16,0 1 0,0-21 16,0 21-16,0 0 0,0-1 15,0 1-15,22 0 0,-1 0 16,21 21-16,-21-21 0,22 0 16</inkml:trace>
  <inkml:trace contextRef="#ctx0" brushRef="#br1" timeOffset="-125605.81">14033 7281 0,'0'0'0,"-21"-21"0,0 0 0,0 0 16,0 0-16,0 21 15,-1 0-15,22 21 16,0 0-16,0 0 0,0 0 0,-21 22 16,21-22-16,0 21 0,0 1 0,0 20 15,0-21-15,-21 1 0,21 20 16,0-20-16,0 20 0,0-21 0,0 22 16,0-1-16,0-20 0,-21 20 0,21 1 15,0-22-15,-21 0 0,21 22 16,-21-22-16,21 1 0,0-22 15,0 21-15,-22-21 0,22 22 0,-21-22 16,21 0-16,0 0 0,0-42 47,0 0-47,0 0 0,0-1 16,0 1-16,0-21 0,21 0 0,-21-1 15,22 1-15,-22 0 0,0-1 16,0-20-16,21-1 0</inkml:trace>
  <inkml:trace contextRef="#ctx0" brushRef="#br1" timeOffset="-125293.64">13843 7408 0,'0'0'15,"0"-42"-15,21-106 16,0 127-16,-21 0 16,21 21-16,1-22 0,-1 1 0,0 21 15,0 0-15,0 0 0,22 0 0,-22 0 16,21 0-16,-21 0 0,22 0 15,-22 21-15,21 1 0,-21-1 0,22 0 16,-22 0-16,0 0 0,0 22 0,-21-22 16,0 0-16,0 21 15,0-21-15,0 1 0,0-1 0,-21 0 16,0 0-16,-22 0 0,1 0 0,21-21 16,-21 22-16,-1-22 0,1 0 15,0 0-15,20 0 0,-20 0 0,21 0 16,0 0-16,0 0 0,42 0 47,0 0-47,0-22 0,0 22 15,0-21-15,22 0 0</inkml:trace>
  <inkml:trace contextRef="#ctx0" brushRef="#br1" timeOffset="-125034.03">14690 7133 0,'0'43'31,"0"-22"-31,0 0 0,-22 0 16,22 0-16,0 0 0,0 22 0,-21-22 15,21 0-15,0 0 0,-21 0 16,21 1-16,0-1 0,0 0 15,0-42 32,21 0-47,0-1 16</inkml:trace>
  <inkml:trace contextRef="#ctx0" brushRef="#br1" timeOffset="-124653.97">14711 6816 0,'0'0'0,"-21"0"0,-1 0 0,1 0 0,0 21 16,0-21-16,21 21 16,-21 0-16,21 0 0,0 1 15,0-1 1,21-21-16,0 0 0,0 0 15,0 0-15,1 0 0,-1 0 0,0 0 16,0 0-16,0 0 0,0 0 16,1-21-16,-1 21 0,0-22 0,0 1 15,0 21-15,-21-21 0,0 0 0,0 0 16,0 0-16,0-1 16,0 1-16,-21 21 0,0-21 0,0 21 15,0 0-15,-1 0 0,1 0 16,0 0-16,-21 0 0,21 0 15,-1 21-15,1 0 0,21 1 0,-21-1 16,21 0-16,-21 21 0,21-21 0,0 1 16,0 20-16,0-21 0,0 0 15,0 0-15,0 1 0,21 20 0,0-21 16,-21 0-16,21-21 0</inkml:trace>
  <inkml:trace contextRef="#ctx0" brushRef="#br1" timeOffset="-124121.5">15134 7133 0,'0'21'16,"0"1"-1,-21-22-15,21 21 0,0 0 0,0 0 16,0 0-16,-21 0 0,21 1 15,0-1-15,-21 0 0,21 0 16,0 0-16,0 0 0,0 1 16,0-1-16,0 0 15,0-42 32,-22 0-47,22-1 16,0 1-16,0 0 0,0 0 0,0 0 15,0 0-15,0-1 0,0 1 0,0-21 16,0 21-16,22 0 0,-1-1 16,0-20-16,0 21 0,0 21 0,22-21 15,-22 0-15,21-1 0,0 22 16,1 0-16,-1 0 0,-21 0 0,22 0 16,-1 0-16,-21 22 0,0-22 15,0 21-15,1 0 0,-1 0 0,-21 0 16,21 0-16,-21 1 0,0 20 15,0-21-15,0 0 0,0 22 0,0-22 16,0 0-16,0 0 0,-21 0 16,0 0-16,-1-21 0,1 22 0,21-1 15,-21 0-15,0-21 16,42-21 15</inkml:trace>
  <inkml:trace contextRef="#ctx0" brushRef="#br1" timeOffset="-123078.59">16383 7112 0,'0'0'0,"-21"-21"0,0 21 0,-1-21 0,1 21 16,-21 0-16,21 0 0,0 0 0,-22 0 16,22 0-16,-21 0 0,21 0 0,-22 0 15,22 0-15,-21 21 16,21 0-16,-1-21 0,-20 21 0,21 22 16,0-22-16,0 0 0,-1 0 0,22 0 15,0 22-15,-21-22 0,21 0 16,0 0-16,0 0 0,0 0 0,0 1 15,21-1-15,1-21 16,-1 0-16,0 0 0,0 0 0,0 0 16,0 0-16,22 0 0,-22 0 0,21-21 15,-21 21-15,22-22 0,-22 1 16,21 21-16,-21-21 0,1 0 0,20 0 16,-21 0-16,0-1 0,0-20 15,1 21-15,-22 0 0,21 0 16,-21-1-16,21 22 15,-21-21-15,0 0 0,0 42 32,0 0-17,0 1-15,-21-1 0,21 0 0,-21 0 16,21 0-16,-22 0 0,22 22 16,-21-22-16,21 21 0,-21 1 0,0-1 15,21-21-15,0 21 0,-21 22 0,21-22 16,0 1-16,0-1 0,0 21 15,0-20-15,0 20 0,0 1 16,0-1-16,0 1 0,0 20 0,0-20 16,0-1-16,0 1 0,0-1 0,21 1 15,-21-1-15,21 1 0,-21 21 16,0-22-16,0 1 0,21-1 0,-21 1 16,21-1-16,-21 1 0,22-1 0,-22-21 15,0 1-15,0-1 0,0 22 0,0-43 16,0 21-16,0 0 0,0-20 15,0-1-15,0 0 0,0 0 0,-22-21 16,1 21-16,0-21 0,0 0 16,0 0-1,0-21-15,-1 21 0,1-21 0,0 0 16,0 0-16,0-1 0,0 1 0,-22 0 16,22-21-16,0 21 0,-21-22 0,20 1 15,-20 0-15,0-1 0,21-20 16,-22-1-16,1 1 0,0-1 0,-1 1 15,1-1-15,21 22 0,-22-22 0,22 1 16,0 21-16,0-22 0,21 1 16,0 20-16,0-20 0,0 20 0,0-20 15,0 21-15,21-22 0,21 22 0,-20-1 16,-1 1-16,21 0 0,0-1 16,-20 22-16,20-21 0,0 21 15,1-22-15,-22 22 0,21 0 0,0 0 16,1 0-16,-22 0 0,21-1 15,-21 1-15,22 21 0,-22-21 0,0 0 16,0 21-16,-21-21 0,21 21 16,-21-21-16,0 42 62,0 0-46,0 0-1,0 0 1</inkml:trace>
  <inkml:trace contextRef="#ctx0" brushRef="#br1" timeOffset="-122916.86">16235 7789 0,'0'22'15</inkml:trace>
  <inkml:trace contextRef="#ctx0" brushRef="#br1" timeOffset="-121085.95">4000 10456 0,'0'-21'0,"0"0"31,0 0-15,0 0-16,22 21 15,-22-21-15,0-1 16,21 22-16,-21-21 0,21 21 15,-21-21-15,21 21 16,0-21-16,0 21 16,-21-21-16,22 0 0,-1 21 0,0-22 15,0 22-15,21-21 16,-20 21-16,20-21 0,0 0 0,1 21 16,20-21-16,1 0 0,20-1 0,-20 1 15,20 21-15,1-21 0,21 0 16,-21 0-16,20 0 0,1-1 0,21 1 15,21 0-15,1 0 0,-22 21 16,21-21-16,21 0 0,0 21 16,1 0-16,-1 0 0,22 0 0,-22 0 0,21 0 15,1 0-15,-1 0 0,1 0 16,-22 21-16,22 0 0,-1 0 0,1-21 16,-22 21-16,22 22 0,-22-22 15,-21 0-15,21 0 0,-20 0 16,-1 22-16,0-22 0,0 21 0,-21-21 15,-21 22-15,21-22 0,-42 21 0,20-21 16,-20 22-16,0-1 0,-22-21 16,1 21-16,-1-20 0,-20-1 0,-22 0 15,0 0-15,0 0 0,-21 0 16,0 1-16,-21-22 31,0 0-15,0 0-16,-1-22 0,1 22 0,0-21 15,0 0-15,0 0 0,-22 0 16</inkml:trace>
  <inkml:trace contextRef="#ctx0" brushRef="#br1" timeOffset="-120102.22">6625 10287 0,'0'0'0,"-21"0"0,21-21 31,21 21-15,0 0 0,0 0-16,1-21 0,20 21 15,0 0-15,1 0 0,20-21 0,1 21 16,-1-22-16,1 22 0,-1-21 16,1 21-16,20-21 0,1 21 0,21 0 15,0 0-15,-1-21 0,22 21 0,-21 0 16,21 0-16,0 0 0,0 0 15,0 0-15,21 0 0,-21 0 0,22 21 16,-22-21-16,0 21 0,0 0 0,0 1 16,0-1-16,0 0 0,0 0 15,0 21-15,-22-20 0,1 20 0,0-21 16,0 21-16,0-20 0,-22 20 16,1-21-16,0 0 0,-1 22 15,1-22-15,-21 0 0,-22 0 0,21 0 16,-20 0-16,-22-21 0,21 22 15,-21-22-15,1 21 0,-44-21 47,1 0-31,0 0-16,0 0 31,21-21-31,-21 21 0,0 0 16,-1 0-1</inkml:trace>
  <inkml:trace contextRef="#ctx0" brushRef="#br1" timeOffset="-118686.59">4424 12425 0,'0'0'0,"21"0"94,0 0-94,0-21 0,0 21 16,22-21-16,-1-1 0,0 22 15,22-21-15,-1 0 0,1 0 0,-1 0 16,22 0-16,0-22 0,21 22 16,-1-21-16,22-1 0,0 1 0,22 0 15,-1-1-15,0 1 0,21 0 0,1 21 16,-1-22-16,0 1 0,22 0 16,-22-1-16,22 1 0,-1 0 15,1-1-15,-22 1 0,21 0 0,-20-1 16,-1 22-16,0-21 0,1 21 15,-1-22-15,-21 22 0,-21-21 0,21 21 16,-21-1-16,-21 1 0,21 0 0,-21 0 16,0 0-16,-21 0 0,-1-1 15,1 22-15,-22-21 0,-20 21 0,-1 0 16,0-21-16,1 21 0,-22 0 0,0 0 16,0-21-16,0 21 15,1 0-15,-22-21 31,21 21 16,0 0-31,0 0 15,0 0 32,-21-21-63,21 21 0,1-22 15,-1 22 1,0 0-16,0-21 16,0 21-16,0-21 0,1 21 0,-1 0 15,0-21-15,21 21 0,-21-21 0,22 21 16,-22 0-16,21-21 0,-21 21 15,22-22-15,-22 22 0,0 0 0,0 0 16,0 0 0,-42 0 46,0 0-31,21-21-15</inkml:trace>
  <inkml:trace contextRef="#ctx0" brushRef="#br1" timeOffset="-115913.52">12425 10266 0,'0'-21'15,"21"21"1,-21-21-16,21 21 0,0-22 16,0 22-16,1-21 15,-1 0-15,0 21 0,-21-21 16,21 21-16,0-21 0,0 0 15,1-1-15,-1 1 16,-21 0-16,-21 21 16,-1 0-1,1 0-15,0 0 0,-21 0 0,21 0 16,-22 0-16,22 21 16,-21-21-16,-1 21 0,22-21 0,0 22 15,-21-22-15,21 21 0,-1 0 0,22 0 16,0 0-16,0 0 15,0 1-15,0-1 16,22 0-16,-1-21 0,0 21 16,0 0-16,0-21 0,0 21 15,1 1-15,20-1 0,-21 0 0,0 0 16,0 0-16,22 0 0,41 85 31,-84-85-31,0 1 0,0-1 0,0 0 0,0 21 16,0-21-16,0 1 15,-21-1-15,0 0 0,0 0 0,-21 0 16,-1 0-16,1-21 0,0 22 0,-1-22 16,1 0-16,0 0 0,-1 0 15,1 0-15,0 0 0,-1 0 0,1 0 16,0 0-16,20-22 0,1 1 0,-21 0 16,21 0-16,0 0 0,21 0 15,-22-22-15,1 22 0,0 0 0,21-21 16,0 20-16,0-20 0,0 21 15,0 0-15,0 0 0,0-1 16,0 1-16,21 21 16,0 0-16,1 0 15,-1-21-15,21 21 0,-21 0 0,22 0 16</inkml:trace>
  <inkml:trace contextRef="#ctx0" brushRef="#br1" timeOffset="-115459.8">12785 10520 0,'0'0'0,"0"42"16,21-42 0,0 0-16,0 0 15,0 0-15,0 0 16,1 0-16,-1 0 0,0-21 15,0 21-15,21-21 0,-20 0 0,-1 0 16,21 21-16,-21-22 0,0 1 16,1 0-16,-22 0 0,0 0 0,21 0 15,-21-1-15,0 1 0,0 0 16,-21 21-16,-1 0 16,1 0-16,0 0 0,0 0 0,0 0 15,0 0-15,-22 0 0,22 21 16,0 0-16,-21 1 0,20 20 0,1-21 15,21 0-15,-21 22 0,21-22 16,-21 21-16,21-21 0,0 0 16,0 22-16,0-22 0,0 0 0,0 0 15,0 0-15,0 1 0,21-22 0,0 21 16,0-21-16,1 21 16,-1-21-16,0 0 0,21 0 15,1 0-15,-22 0 0,0 0 16,21-21-16,-21 0 0,22 21 15,-1-22-15,-21 1 0,22 0 0</inkml:trace>
  <inkml:trace contextRef="#ctx0" brushRef="#br1" timeOffset="-115157.83">13779 9885 0,'0'0'0,"-21"0"15,0 0 1,21 21-16,-21 0 16,0 22-16,21-22 0,-21 0 0,21 21 15,-22 1-15,22-1 0,0-21 16,0 43-16,-21-22 0,21 0 0,-21 1 16,21-1-16,0 21 0,0-20 15,0-22-15,-21 21 0,21 1 16,0-22-16,0 21 0,0-21 0,0 0 15,0 1-15,0-1 0,21-21 32,0 0-17,0-21-15,-21-1 0,22 1 0,-1 0 16</inkml:trace>
  <inkml:trace contextRef="#ctx0" brushRef="#br1" timeOffset="-114749.85">13970 10435 0,'0'21'16,"21"-21"-1,0 0-15,0-21 16,1 21-16,-1-21 0,0 0 0,0 21 15,-21-21-15,21 0 0,0 21 16,1-22-16,-22 1 0,21 0 16,-21 0-16,-21 21 31,-1 0-31,1 0 16,-21 0-16,21 21 0,0 0 0,-1-21 15,-20 43-15,21-22 0,0 0 16,0 21-16,-1-21 0,1 22 0,21-22 15,0 0-15,-21 21 0,21-20 0,0-1 16,0 0-16,0 0 0,0 0 16,0 0-16,0 1 0,0-1 15,21-21-15,0 0 16,1 0-16,-1 0 0,21 0 16,0 0-16,1 0 0,-1-21 15,0-1-15,1 22 0</inkml:trace>
  <inkml:trace contextRef="#ctx0" brushRef="#br1" timeOffset="-113937.73">14711 10287 0,'0'0'16,"0"-21"-16,0 0 16,-21 21-1,-1 0-15,1 0 0,0 0 0,0 0 16,0 21-16,0 0 0,-1 0 15,-20 0-15,21 1 16,0 20-16,0-21 0,-1 21 0,1-20 16,21 20-16,-21-21 0,21 21 0,-21-20 15,21 20-15,0-21 0,0 0 16,0 0-16,0 1 0,0-1 0,21 0 16,0-21-16,0 0 15,1 0-15,20 0 0,-21 0 0,0 0 16,22 0-16,-22 0 0,21 0 0,-21 0 15,22-21-15,-22 0 0,21-1 16,0 1-16,-20-21 0,20 21 0,0-22 16,1 22-16,-22-21 0,21 0 15,-21-1-15,22 1 0,-22 0 16,0-1-16,0-20 0,0 42 0,0-22 16,1 1-16,-22 0 0,0-1 15,0 22-15,0-21 0,0 21 0,0-1 16,0 1-16,0 42 31,0 1-31,-22-1 0,22 21 16,0-21-16,-21 22 0,0-22 15,21 21-15,0 0 0,-21 1 0,0-1 16,0 0-16,21 1 0,-22-1 16,22 0-16,-21 1 0,21-1 0,0 0 15,-21-20-15,21-1 0,0 21 16,0-21-16,0 0 0,21 1 15,0-22-15,1 0 0,20 0 16,-21 0-16,0 0 0,0 0 16,22 0-16,-22 0 0,21-22 15,1 22-15,-22-21 0,21 0 0,-21-21 16,22 21-16,-22-1 0,0 1 16,21-21-16,-21 21 0,1 0 0,-1-1 15,-21 1-15,0 0 0,21 0 0,-21 42 47,0 0-47,0 0 0,-21 1 0,0-1 16,21 0-16,-22 0 0,22 0 15,0 0-15,0 1 0,0-1 0,0 0 16,0 0-16,0 0 16,22 0-16,-1-21 15,0 0-15,0 0 0,0 0 16,0 0-16,1-21 0,-1 21 15,0-21-15,0 0 0,0 0 0,0-22 16,1 22-16,-1-21 0,0 21 16,0-22-16</inkml:trace>
  <inkml:trace contextRef="#ctx0" brushRef="#br1" timeOffset="-113753.49">15960 10054 0,'0'0'15,"-64"0"1,43 0 0,0 0-1,21 21-15,0 1 16,-21-22 15,21 21-31</inkml:trace>
  <inkml:trace contextRef="#ctx0" brushRef="#br1" timeOffset="-113558.14">14986 10266 0,'-21'21'0,"42"-42"0,-63 42 16,20-21-16,22 21 15,22-21 1,-1 0-1,0 0-15,21 0 0,1 0 0,-22 0 0,42 0 16,-20 0-16,-1 0 0,0-21 16,22 21-16,-22 0 0</inkml:trace>
  <inkml:trace contextRef="#ctx0" brushRef="#br1" timeOffset="-112990.21">16065 10287 0,'-42'21'32,"42"0"-32,0 1 15,0-1-15,-21 0 0,21 0 0,0 0 16,0 0-16,0 1 0,0-1 15,0 21-15,0-21 0,0 0 0,0 1 16,0-1-16,0 0 0,0 0 0,-21 0 16,21 0-16,0 1 15,-21-22-15,21 21 16,0-42 15,0-1-31,0 1 0,0 0 16,0 0-16,0-21 15,0 20-15,21-20 0,-21 21 0,21-21 16,21-1-16,-21 1 0,1 21 0,20-22 16,0 22-16,1 0 0,-1 0 15,0 0-15,1 0 0,-1 21 0,0 0 16,22 0-16,-22 0 0,0 0 0,1 21 16,-1 0-16,0 0 0,-20 21 15,-1-20-15,0-1 0,0 21 0,-21-21 16,21 22-16,-21-22 15,0 21-15,0-21 0,0 0 0,0 1 16,-21-1-16,0 0 0,0-21 0,0 21 16,-1 0-16,1-21 15,21 21-15,-21-21 0,42-21 47,0 0-47,-21 0 0,22 21 16</inkml:trace>
  <inkml:trace contextRef="#ctx0" brushRef="#br1" timeOffset="-112149.92">17357 10287 0,'0'0'0,"0"-21"0,0 0 16,0 0-16,0-1 15,-22 22-15,1 0 16,0 0-16,0 0 16,0 0-16,0 0 0,-22 22 0,22-22 15,0 21-15,0 0 0,0 0 0,-22 21 16,22-20-16,0-1 0,0 21 16,0-21-16,21 22 0,-22-22 0,22 21 15,-21-21-15,21 0 0,0 1 16,0-1-16,0 0 0,0 0 15,21 0-15,1-21 0,-1 0 16,0 0-16,21 0 0,-21 0 16,1 0-16,20-21 0,-21 0 0,21 21 15,-20-21-15,-1 0 0,0-1 0,0-20 16,0 21-16,0 0 0,1-22 16,-1 22-16,0-21 0,-21 21 0,0 0 15,21-1-15,-21 1 0,21 0 16,-21 42 31,0 0-47,-21 1 0,21-1 0,-21 0 15,0 21-15,21-21 0,-21 22 0,-1-1 16,22 0-16,-21 1 0,0-1 16,21 0-16,0 1 0,0-1 0,0 22 15,0-22-15,-21 21 0,21 1 0,0-1 16,0 1-16,0 21 0,0-22 15,0 22-15,0-1 0,0-20 0,21 21 16,-21-1-16,21 1 0,-21 0 0,21-1 16,1 1-16,-22 0 0,21-22 15,0 22-15,-21-22 0,0 1 16,0-1-16,0-20 0,0 20 0,0-21 16,0 1-16,0-1 0,-21-21 0,0 0 15,-1 1-15,-20-1 0,0 0 16,-1-21-16,1 0 0,0 0 0,-1 0 15,1 0-15,0-21 0,-1 21 0,22-21 16,-21-22-16,0 22 0,-1-21 16,22-1-16,-21 1 0,21 0 0,-22-22 15,22 1-15,0-22 0,21 0 0,0 1 16,0-1-16,0-21 0,0 22 16,0-1-16,0-21 0,21 0 0,21 22 15,-20-22-15,20 21 0,-21 0 16,21 22-16,1-1 0,-1 1 15,0-1-15,1 22 0,-1 0 0,0 21 16,1-22-16,-1 22 0,-21 0 0,22 0 16,-1 0-16,-21 21 0,0-22 15,22 1-15,-22 21 0,21-21 0,-21 21 16,22-21-16,-22 0 0</inkml:trace>
  <inkml:trace contextRef="#ctx0" brushRef="#br1" timeOffset="-111998.61">17865 10964 0,'0'0'0,"0"22"0,0-1 15,-22-21-15,22 21 0,0 0 16,0 0 0,-21 0-1,0-21-15,0 0 0</inkml:trace>
  <inkml:trace contextRef="#ctx0" brushRef="#br1" timeOffset="-107486.6">7895 12975 0,'0'-21'15,"0"0"17,0 0-17,-21 21 16,0 0-15,0 0-16,42 0 63,0 0-63,0 0 0,21 0 15,-20 21-15,41-21 0,-21 0 16,1 0-16,20 21 0,1-21 0,-1 0 15,22 0-15,0 21 0,20-21 16,1 0-16,21 0 0,0 21 0,21-21 16,-21 0-16,22 22 0,-1-22 0,21 0 15,-21 21-15,0 0 0,1-21 16,-1 0-16,21 21 0,-21-21 0,0 0 16,1 21-16,-1-21 0,-21 0 15,0 0-15,-21 0 0,-1 0 0,1 0 16,-21 0-16,0 0 0,-22 0 0,1 0 15,-22 0-15,0 0 16,-21 0-16,1 0 0,-1 0 0,-42 0 47,-1 0-31,1 21-16,0-21 15,0 0-15,0 0 0,0 0 0,-22 0 16,22 0-16</inkml:trace>
  <inkml:trace contextRef="#ctx0" brushRef="#br1" timeOffset="-106434.02">8699 13928 0,'0'0'15,"-21"0"-15,0 0 0,0 0 0,0 0 16,0 0-16,-1 21 0,1-21 16,0 0-16,0 0 0,0 21 15,0-21-15,-1 0 0,1 0 16,0 0-16,0 21 0,42-21 62,21-21-62,1 21 0,20-21 0,1 0 16,-1 0-16,22-1 0,0 1 16,20 0-16,-20-21 0,21 21 0,0-22 15,0 1-15,-1 0 0,22-1 0,0 1 16,-21 0-16,21-1 0,0 1 15,-21 21-15,0-22 0,0 1 0,0 21 16,-22-21-16,22 20 0,0 1 16,-21 0-16,-1 0 0,1 0 0,-22 0 15,1-1-15,-1 22 0,1-21 0,-22 0 16,1 21-16,-22 0 16,0-21-16,0 21 0,0 0 0,0 0 15,-21-21 1,0 42 281</inkml:trace>
  <inkml:trace contextRef="#ctx0" brushRef="#br1" timeOffset="-102286.53">13398 12785 0,'0'0'0,"0"-21"0,22-1 0,-22 1 15,0 0-15,21 0 0,-21 0 16,0 0-16,21 21 0,-21-22 16,0 1-16,21 21 15,-42 0 48,0 0-48,0 0 1,21-21 31,-22 21-32,1 0-15,21-21 16,-21 21-16,0 0 0,0 0 16,0 0-16,-1 0 0,1 0 0,0 0 15,0 0-15,0 0 0,-22 21 16,22 0-16,0 0 0,0 1 16,0-1-16,0 21 0,-1 0 15,1 1-15,0-1 0,0 0 0,21 1 16,0 20-16,0-20 0,0-1 0,0 0 15,0 1-15,0-1 0,0 0 16,0-21-16,0 22 0,21-22 0,0 0 16,0 0-16,1 0 0,20 1 15,-21-22-15,21 0 0,1 0 0,-1 0 16,0 0-16,-20 0 0,20 0 16,0 0-16,1-22 0,-1 1 15,0 0-15,-21 21 0,22-42 0,-22 21 16,21-1-16,-21-20 0,22 21 15,-22-21-15,0-1 0,21 1 0,-20 0 16,-1-22-16,0 22 0,0-1 16,0-20-16,0 21 0,1-1 0,-22 22 15,21-21-15,-21 21 0,21-1 0,-21 1 16,-21 42 0,0 1-1,21-1-15,-22 21 0,1 0 16,0 1-16,21-1 0,-21 0 15,0 22-15,21-22 0,-21 1 0,21-1 16,0 21-16,0-41 0,-22 20 16,22 0-16,0-21 0,0 22 0,0-22 15,0 0-15,0 0 0,22 0 16,-1 1-16,0-22 0,0 0 16,0 0-16,0 0 0,1 0 0,20 0 15,-21-22-15,0 1 0,22 21 16,-22-21-16,21 0 0,-21 0 0,0 0 15,1-22-15,-1 22 0,0 0 16,0-21-16,0 20 0,0 1 0,-21 0 16,0 0-16,0 0 0,0 0 15,0 42 1,0 0-16,0 0 16,0 0-16,0 0 15,0 1-15,0-1 0,0 0 0,0 0 16,0 0-16,0 0 0,0 1 15,0-1-15,0-42 47,0-1-31</inkml:trace>
  <inkml:trace contextRef="#ctx0" brushRef="#br1" timeOffset="-101950.68">14457 12679 0,'21'0'31,"0"0"-31,0 0 0,0 0 0,1-21 16,-1 21-16,-21-21 15,0-1-15,0 1 32,-21 21-32,-1 0 0,1 0 0,0 0 15,-21 0-15,21 0 0,-1 0 0,-20 0 16,21 21-16,0 1 0,0-1 16,-1-21-16,22 21 0,0 0 0,0 0 15,0 22-15,0-22 0,0 0 16,0 0-16,0 0 0,0 0 0,22-21 15,-22 22-15,21-1 0,0-21 16,0 0-16,21 0 0</inkml:trace>
  <inkml:trace contextRef="#ctx0" brushRef="#br1" timeOffset="-101602.37">15049 12891 0,'0'0'0,"0"-22"0,0-20 16,-21 21-16,0 21 15,0 0-15,0 0 16,0 0-16,-1 0 0,1 21 16,0 0-16,0 0 0,21 1 15,-21 20-15,0-21 0,-1 21 0,1-20 16,0 20-16,0-21 0,0 21 15,21-20-15,0-1 0,0 21 0,0-21 16,0 0-16,0 1 0,0-1 0,0 0 16,0 0-16,21 0 15,0-21-15,21 21 0,-20-21 16,-1 0-16,21 0 0,-21 0 16,22 0-16,-1-21 0,21 21 0,-20-21 15,-1 0-15,22 0 0,-22 0 0,0-22 16,22 22-16,-22-21 15</inkml:trace>
  <inkml:trace contextRef="#ctx0" brushRef="#br1" timeOffset="-100894.49">15706 12510 0,'0'0'0,"21"-22"0,-21 1 16,0 42-1,-21-21 1,-1 22-16,22 20 0,-21-21 0,0 21 15,0 1-15,0-1 0,0 0 0,-1 22 16,1-22-16,0 1 0,0 20 16,0-21-16,0 1 0,-1-1 15,1 0-15,21-20 0,0 20 16,-21-21-16,21 0 0,0 0 0,0 1 16,-21-1-16,21 0 0,0-42 46,21 0-46,-21-1 16,21 1-16,0 0 0,-21 0 16,22-21-16,-1 20 0,0-20 0,0 21 15,0-21-15,0 20 0,1-20 16,20 21-16,-21 0 0,21 0 0,-20-1 16,-1 22-16,21 0 0,-21 0 15,0 0-15,1 0 16,-1 0-16,-21 22 0,0-1 15,0 0-15,0 0 16,0 0-16,-21 0 0,-1-21 0,1 22 16,0-1-16,0-21 0,-21 21 15,20-21-15,1 0 0,0 21 0,0-21 16,0 0-16,0 0 0,-1 0 0,1 0 16,0 0-16,0 0 15,0 0-15,21-21 16,0 42 15,0 0-15,0 0-16,0 1 15,0-1-15,0 0 0,0 0 0,0 0 16,0 0-16,0 1 16,21-1-16,0 0 0,0 0 0,0-21 15,1 21-15,-1 0 0,0-21 0,0 0 16,0 0-16,22 0 0,-22 0 15,0 0-15,0 0 0,0 0 0,0 0 16,1-21-16,-1 21 0,0-21 0,0 0 16,0 0-16,0 0 15,1-1-15,-1-20 0,0 21 0,0-21 16,0-1-16,-21 22 0,0-21 0,0-1 16</inkml:trace>
  <inkml:trace contextRef="#ctx0" brushRef="#br1" timeOffset="-100150.39">14457 12637 0,'0'0'0,"0"21"15,-21 0-15,21 0 0,-22-21 16,22 21-16,-21 0 0,21 1 15,-21-22-15,21 21 16,0 0 0,21-21-16,0 0 15,1 0-15,-1 0 16,0 0-16,0-21 0,0 0 16,-21-1-16,21 22 15,-21-21-15,0 0 0,0 0 16,-21 21-16,0 0 15,0-21-15,0 21 0,0 0 16,-1 0-16,22 21 16,-21-21-16,21 21 0,-21 0 15,0 0-15,21 1 0,0-1 16,0 0-16,0 0 0</inkml:trace>
  <inkml:trace contextRef="#ctx0" brushRef="#br1" timeOffset="-35113.82">5715 3217 0,'0'-21'0,"0"0"0,-21 0 15,0 21-15,-1-21 16,1 21-16,0 0 16,0-21-16,0 21 15,0 0 1,42 0 15,0 0-31,21 0 16,-21 0-16,22 0 0,20 0 0,-20 0 15,20 0-15,1 0 0,-1 0 16,1 0-16,-1 0 0,22 0 0,-1 0 16,1 0-16,0 0 15,-1 0-15,22 0 0,-21 0 0,0 0 16,-1 0-16,-20 0 0,-1 0 15,1 0-15,-1 0 0,-20 0 0,-1 0 16,-21 0-16,21 0 0,-20 0 0,-1 0 16,-21-22-1,0 1 17,-21 21-17,21-21-15,-22 21 16</inkml:trace>
  <inkml:trace contextRef="#ctx0" brushRef="#br1" timeOffset="-34686.29">7091 2879 0,'-43'-21'15,"255"190"-15,-381-317 0,126 148 31,43 21-15,22 0-16,-1-21 16,0 21-16,0-21 0,0 21 0,0 1 15,1-22-15,-1 21 0,21-21 16,-21 21-16,0-21 0,22 0 16,-22 21-16,0 0 0,0-21 0,0 0 15,1 0-15,-1 0 0,0 0 16,0 0-16,-21 21 0,21-21 0,-21 22 15,0-1 1,-21 0-16,0 0 0,0 0 16,-22 0-16,22 1 0,0-1 15,-21 21-15,21-21 0,-22 0 0,1 22 16,21-22-16,-22 21 0,1-21 16,0 1-16,21 20 0,-22-21 15,1 0-15,21 0 0,0 1 0,-1-22 16,1 21-16,0 0 0,0-21 15,42-21 17,0 0-32,0-1 0</inkml:trace>
  <inkml:trace contextRef="#ctx0" brushRef="#br1" timeOffset="-33981.68">8805 2011 0,'0'0'0,"0"-21"0,0-64 31,0 64-31,0 0 0,0 0 16,0-1-16,0 1 0,0 0 15,-21 21-15,21-21 16,-21 21-16,0 0 0,21 21 16,0 0-16,0 0 0,0 22 15,-21-1-15,21 0 0,0 1 0,0 20 16,0-20-16,-22 20 0,22-21 15,0 22-15,0-22 0,0 22 16,0-1-16,0-20 0,0-1 0,0 0 16,0 1-16,0-1 0,0-21 15,0 21-15,0-20 0,0-1 0,0 0 16,22-42 15,-22 0-31,21-22 0,-21 22 16,21-21-16,-21-1 0</inkml:trace>
  <inkml:trace contextRef="#ctx0" brushRef="#br1" timeOffset="-33346.78">8763 1672 0,'0'0'16,"0"-21"-16,-21 21 0,21-21 0,0 0 15,-21 21-15,21-21 0,0-1 16,0 1-16,0 0 16,21 21-16,0-21 0,21 21 15,-21 0-15,22 0 0,-1 0 16,0 0-16,1 0 0,-1 0 0,0 21 16,1 0-16,-1 0 15,0 22-15,-20-1 0,-1 0 0,0 1 16,-21 20-16,0-20 0,0-1 15,-21 21-15,-22-20 0,22-1 0,-21 0 16,-22-20-16,22 20 0,-21-21 16,20 21-16,-20-20 0,20-22 0,1 21 15,0 0-15,21-21 0,-1 0 16,1 0-16,0 0 0,21-21 16,0 0-1,0-1-15,21 22 0,0-21 16,1 21-16,20 0 0,0-21 0,-21 21 15,43 0-15,-22 0 16,1 0-16,-1 0 0,21 0 0,-20 0 16,-1 21-16,0 0 0,1-21 15,-1 22-15,0-1 0,-20 0 0,-1 21 16,21-21-16,-42 22 0,21-1 16,-21-21-16,0 22 0,0-1 0,0 0 15,0 1-15,-21-22 0,0 21 16,-21-21-16,20 22 0,-20-22 0,0 0 15,-22 0-15,22 0 0,-22 0 0,22 1 16,0-22-16,-22 0 0,22 21 16,0-21-16,-1 0 0,22 0 0,0 0 15,-21 0-15,20 0 16,22-21-16,-21-1 0,21 1 16,21 0-1,1 0-15,-1 21 16,0-21-16,21 21 0,-21-21 0,22-1 15</inkml:trace>
  <inkml:trace contextRef="#ctx0" brushRef="#br1" timeOffset="-32902.73">9673 2477 0,'0'21'16,"21"-42"15,22-1-15,-22 1-16,0 21 0,21-21 0,-21 0 16,22 0-16,-22 0 0,21-1 15,-21 1-15,1 0 0,-1 21 0,0-21 16,-21 0-16,0 0 15,-21 21-15,0 0 0,-22 0 16,22 0-16,-21 0 0,21 21 16,-22 0-16,1-21 0,21 21 15,-22 0-15,22 0 0,0 1 0,0 20 16,0-21-16,0 0 0,21 22 16,-22-22-16,22 0 0,0 0 0,0 21 15,0-20-15,0-1 0,0 0 16,22 0-16,-1 0 0,0-21 0,0 21 15,0-21-15,22 22 0,-1-22 16,-21 0-16,21 0 0,1 0 0,-1 0 16,0 0-16,1 0 0,-1-22 15,0 1-15,1 0 0,-1 0 16,0-21-16,1 20 0,-1-20 0</inkml:trace>
  <inkml:trace contextRef="#ctx0" brushRef="#br1" timeOffset="-31910.57">10626 1418 0,'0'0'16,"0"-21"-16,-22 21 0,1 0 16,21 21-1,0 0-15,-21 1 0,21 20 16,-21 0-16,21 1 0,0 20 15,0 1-15,-21-1 0,21 1 0,-21-1 16,21 22-16,-22-22 0,22 22 0,0-22 16,-21 22-16,21 0 0,-21-1 15,0 1-15,21 0 0,0-1 0,-21 1 16,0 0-16,-1-1 0,22 1 16,-21 0-16,0 21 0,0-22 0,21 1 15,-21 0-15,0-22 0,-1 22 16,22-22-16,-21 1 0,21-1 0,-21 1 15,21-1-15,-21-20 0,21-1 0,0 0 16,0-21-16,0 22 16,0-22-16,0 0 0,0 0 15,21-21-15,0 0 16,0 0-16,1-21 0,-1 0 16,0 0-16,21-22 0,1 22 0,-22-21 15,21 0-15,0-1 0,1-20 0,-1 20 16,22-84-16,-43 64 15,0-1-15,0-20 0,0 20 0,-21-20 16,0 20-16,0-21 0,0 22 0,-21-1 16,0 22-16,0-21 15,0 20-15,-1 1 0,-20 21 0,21-22 16,0 22-16,0 0 0,-1 0 16,1 0-16,0 21 0,21-21 15,0-1 1,0 1-1,21 21-15,0-21 16,1 0-16,-1 21 0,21-21 16,-21 0-16,22-1 0,-22 1 0,21-21 15,-21 21-15,22-22 0,-1 22 16,-21-21-16,21 21 0,-20 0 0,20-1 16,-21 1-16,0 0 0,0 0 15,-21 0-15,0 0 16,-21 21 15,21 21-31,-21 0 0,0 0 16,0 21-16,0-20 0,-1 20 15,22 0-15,-21 1 0,21-1 0,-21 0 16,21-21-16,0 22 0,0-1 16,0-21-16,0 22 0,21-22 0,0 0 15,1-21-15,-1 21 0,0 0 16,0-21-16,21 0 0,-20 0 0,-1 0 15,21 0-15,-21-21 0,22 0 16,-22 21-16,21-42 0,-21 20 16,0 1-16,1-21 0,-1 0 0,0-1 15,-21 1-15,0 0 0,0-1 16,0 1-16,0 0 0,0 20 0,-21-20 16,-22 21-16,22 21 0,0-21 15,-21 21-15,21 0 0,-22 0 0,22 0 16,-21 0-16,21 0 0,-22 21 0,22-21 15,0 21-15,21 0 0,-21-21 16,21 21-16,0 1 0,0-1 0,0 0 16,0 0-1,21-21-15,0 0 0,21 21 0,-20-21 16,20 0-16</inkml:trace>
  <inkml:trace contextRef="#ctx0" brushRef="#br1" timeOffset="-31478.12">11451 2434 0,'0'0'0,"-21"-84"32,21 62-32,0 1 15,0 0-15,21 0 0,0 21 16,0 0-16,1-21 0,-1 21 0,0 0 15,0 0-15,0 0 0,0 0 16,1 21-16,-1 0 0,-21 0 0,21 0 16,0 22-16,-21-22 0,21 21 15,-21 1-15,0-22 0,0 21 0,0 0 16,0-20-16,0-1 0,0 21 16,0-21-16,-21-21 0,21 21 0,-21 1 15,0-22 16,21-22-31,0 1 0,0 0 0,0 0 16,0 0-16,0 0 0,0-1 16,21-20-16,-21 21 0,21-21 0,0 20 15,-21-20-15,21 21 0,1 0 16,-1-22-16,0 22 0,0 0 0,0 21 16,0-21-16,1 21 0,-1 0 15,0 0-15,0 0 0,0 0 16,0 0-16,1 0 0</inkml:trace>
  <inkml:trace contextRef="#ctx0" brushRef="#br1" timeOffset="-31158.25">12065 2434 0,'0'0'0,"0"21"16,42 1 0,-21-22-16,1 0 0,-1 0 15,0 0-15,21-22 16,-21 22-16,1-21 0,-1 0 0,21 0 15,-21 0-15,0 21 0,1-21 0,-1-1 16,0 1-16,0 0 0,-21 0 16,0 0-16,-21 21 15,0 0-15,0 0 16,-22 0-16,1 21 0,21 0 0,-22 0 16,1 0-16,0 1 0,-1-1 15,22 21-15,-21-21 0,21 22 16,0-1-16,21-21 0,0 21 0,0-20 15,0-1-15,0 21 0,0-21 16,21 0-16,0 1 0,21-22 0,-21 0 16,22 21-16,-1-21 0,-21 0 15,22 0-15,-1-21 0,-21-1 0,21 1 16,-20 0-16</inkml:trace>
  <inkml:trace contextRef="#ctx0" brushRef="#br1" timeOffset="-30529.78">14224 1418 0,'0'0'16,"0"-21"-16,0-21 0,0 21 0,-21-1 15,21 1-15,0 0 0,0 0 0,0 0 16,0 0-16,0-1 0,0 1 16,-21 21-1,21 21-15,0 1 16,-22-1-16,22 0 0,0 21 0,0 1 16,-21 20-16,21 1 0,-21-1 15,21 1-15,-21 20 0,21 1 16,-21 21-16,21-22 0,0 1 0,-21 21 15,-1-21-15,1 20 0,0 22 16,0-21-16,0 0 0,0 0 0,-1 21 16,1-21-16,0 21 0,0 0 0,0-21 15,0-1-15,-1-20 0,1 21 16,0-21-16,0-22 0,0 22 0,21-22 16,0-20-16,0-1 0,0 0 15,-21 1-15,21-22 0,0 0 16,0-42-1,21-22-15,-21 22 16,21-21-16,0 21 0,-21-22 16,21 1-16,0 0 0,1-22 0,-1 22 15,-21-22-15,21 22 0,0-21 16,0-1-16,-21 1 0</inkml:trace>
  <inkml:trace contextRef="#ctx0" brushRef="#br1" timeOffset="-30157.74">13801 2074 0,'0'0'15,"-22"-21"-15,22 0 0,0 0 0,0 0 16,0 0-16,0-1 15,22 1-15,-1 0 0,0 21 0,0-21 16,21 21-16,1 0 0,-1 0 16,22 0-16,-22 0 0,0 0 0,22 21 15,-22 0-15,0 0 0,-20 1 0,-1 20 16,-21-21-16,0 0 0,0 22 16,-21-22-16,-1 0 0,1 0 15,-21 21-15,0-42 0,-1 22 16,1-1-16,0 0 0,20-21 0,1 21 15,0-21-15,0 0 0,42 0 32,0-21-17,0 0-15,22 21 0,-22-21 16,21-1-16</inkml:trace>
  <inkml:trace contextRef="#ctx0" brushRef="#br1" timeOffset="-29812.72">14584 2096 0,'0'0'0,"21"0"0,-21-22 15,21 22-15,-21-21 0,21 21 0,0-21 16,1 21-16,-22-21 0,21 0 16,0 0-16,0-1 0,-21 1 0,0 0 15,21 0-15,-21 0 0,0 0 16,0-1-16,-21 22 15,0 0-15,0 0 16,0 22-16,-1-1 0,1 0 16,0 0-16,-21 21 0,21-20 0,-1 20 15,22-21-15,-21 0 16,21 22-16,0-22 0,0 0 0,0 0 16,0 0-16,0 0 0,0 1 15,21-1-15,1-21 0,-1 0 16,0 0-16,21 0 0,-21 0 0,22 0 15,-1 0-15,0 0 0,-20-21 16,20 21-16,0-22 0,-21 1 0,22 0 16,-22 0-16</inkml:trace>
  <inkml:trace contextRef="#ctx0" brushRef="#br1" timeOffset="-29461.68">15092 1905 0,'0'-21'0,"0"42"0,0-63 15,0 21-15,0-1 0,0 1 16,0 0-16,0 0 15,0 0-15,21 21 0,-21-21 0,42 21 16,-21 0-16,1 0 0,20 0 16,-21 0-16,21 0 0,1 21 0,-22 0 15,21 0-15,-21 0 0,1 0 16,-1 22-16,0-22 0,-21 21 0,0 1 16,0-22-16,0 0 0,0 21 15,0-21-15,-21 1 0,0-1 0,21 0 16,-22 0-16,1-21 0,0 0 0,21 21 15,-21-21 1,0 0-16,21-21 16,0 0-16,0 0 15,0 0-15,0-1 0,0 1 0,0 0 16,0 0-16,21-21 0,0 20 0,0-20 16,0 0-16,1 21 0,-1-1 15,0-20-15,0 21 0,0 21 0,0-21 16,1 0-16,-1 21 0,0 0 15,0 0-15,0 0 0,0 0 0</inkml:trace>
  <inkml:trace contextRef="#ctx0" brushRef="#br1" timeOffset="-28342">15790 2011 0,'0'21'31,"21"-21"-31,1 0 16,-1 0-16,0-21 0,0 21 0,0-21 16,22-22-16,-1 22 0,-21 0 15,21-21-15,1-1 0,-1 1 0,0 0 16,1-1-16,-22 1 0,0 0 16,0-1-16,0 1 0,-21 0 15,0-1-15,0 1 0,0 0 16,0 21-16,0-22 0,-21 22 0,21 0 15,-21 0-15,21 0 0,-21-1 16,0 22-16,0 22 16,-1-1-16,22 0 15,-21 21-15,21-21 0,0 22 0,-21-1 16,21 22-16,-21-1 0,21 1 16,-21 20-16,21-20 0,0 20 0,-21-20 15,21 21-15,-22-22 0,22 1 0,-21 20 16,21 1-16,-21 0 0,0-1 15,21 1-15,-21 0 0,0-1 16,-1 1-16,1 0 0,0-1 16,0 22-16,0-21 0,0 21 0,-1-22 15,22 22-15,-21-21 0,0-1 0,21 1 16,0 0-16,0-1 0,0-20 16,0-1-16,0 1 0,0-1 0,0 1 15,0-22-15,21 1 0,0-22 0,1 0 16,-1 0-16,0-21 0,0 0 15,0 0-15,22 0 0,-22-21 0,21 0 16,0-22-16,1 1 0,-1 0 0,0-1 16,1-20-16,-1 21 15,0-22-15,1 1 0,-1-1 0,-21-21 16,0 1-16,1-1 0,-22 0 16,0-20-16,0 20 0,-22 0 0,1-21 15,-21 22-15,0-1 0,-1 0 0,1 22 16,0-22-16,-1 22 0,1-1 15,0 1-15,-1 20 0,22 1 0,-21 0 16,21-1-16,-22 22 0,43 0 16,-21 0-16,21 0 0,0 0 0,0-1 15,0 1 1,21 0-16,0 0 16,1 21-16,20-21 0,-21 21 15,21-21-15,-20 21 0,20-22 16,0 1-16,1 0 0,-1 0 0,0 0 15,1 0-15,-1-1 0,0-20 16,-21 21-16,22 0 0,-22 0 0,0-1 16,0 1-16,0 0 0,-21 0 15,22 21-15,-22-21 0,-22 42 47,1 0-47,0 0 0,0 0 16,0 1-16,0 20 0,-1-21 0,1 0 15,21 22-15,0-22 16,-21 0-16,21 21 0,0-21 0,0 1 16,0-1-16,21 0 15,0-21-15,1 0 16,-1 0-16,21 0 0,-21 0 0,0 0 16,22-21-16,-22 0 0,21-1 15,-21 1-15,1 0 0,-1 0 0,0 0 16,0-22-16,0 22 0,-21 0 15,0-21-15,0 21 0,0-1 0,0-20 16,0 21-16,0 0 0,-21 21 16,0-21-16,0 21 0,0 0 0,-22 0 15,22 0-15,0 0 16,0 0-16,0 0 0,-1 0 0,1 21 16,0-21-16,21 21 0,0 0 15,0 0-15,0 0 0,0 1 16,21-1-16,0-21 15,22 0-15,-22 21 0</inkml:trace>
  <inkml:trace contextRef="#ctx0" brushRef="#br1" timeOffset="-27314.28">16933 1905 0,'0'0'0,"0"-21"0,0 0 16,0 0-16,0-1 15,21 22-15,-21-21 0,22 0 0,-1 0 16,0 0-16,0 21 16,0 0-16,0 0 0,1 0 0,-1 0 15,0 0-15,0 0 0,0 0 16,0 21-16,1 0 0,-1 0 0,0 0 16,0 22-16,-21-22 0,21 0 15,-21 21-15,0-20 0,0-1 0,0 0 16,0 0-16,-21 0 15,0-21-15,0 0 16,0 0-16,-1 0 16,22-21-1,0 0-15,0 0 16,0 0-16,0-1 0,0 1 16,0 0-16,0 0 0,0-21 0,22 20 15,-1 1-15,0 0 0,0 21 16,0-21-16,0 0 0,22 0 0,-22 21 15,21-22-15,-21 22 0,22 0 16,-1-21-16,-21 21 0,22-21 0,-22 21 16,0 0-16,0 0 0,0 0 15,0 0-15,1 0 0,-22 21 16,0 0-16,0 1 16,0-1-16,0 0 0,0 0 0,0 0 15,0 0-15,0 1 0,0-1 16,0 21-16,0-21 0,0 0 0,0 1 15,0-1-15,0 0 0,-22-21 0,22 21 16,0 0-16,0 0 0,0 1 16,0-44 31,0 1-32,0 0-15,0 0 0,0 0 0,0 0 16,0-22-16,0 22 0,0-21 15,0 21-15,22-1 0,-1-20 0,-21 21 16,21 0-16,0 0 0,0-1 16,-21 1-16,21 0 0,1 0 0,-1 21 15,0 0-15,0 0 0,21 0 16,-20 0-16,-1 0 0,0 21 0,0 0 16,0 0-16,0 22 0,1-22 15,-1 21-15,0-21 0,-21 1 0,0 20 16,0-21-16,0 0 0,0 0 15,0 1-15,0-1 0,0 0 16,-21-21-16,21 21 0,-21-21 0,-1 0 31,22-21-15,0 0 0,0 0-16,0-1 0,22 1 0,-22 0 15,21 0-15,0-21 0,0-1 16,21 22-16,-20-21 0,20 21 0,-21-22 15,21 22-15,1 0 0,-1 21 16,0 0-16,1 0 0,-22 0 16,21 21-16,-21-21 0,1 42 0,-1-20 15,0-1-15,-21 21 0,0-21 16,0 22-16,0-1 0,0-21 16,0 0-16,0 22 0,0-22 0,-21 0 15,21 0-15,-21 0 0,21 0 16,-22 1-16,1-22 15,42 0 17,1-22-32</inkml:trace>
  <inkml:trace contextRef="#ctx0" brushRef="#br1" timeOffset="-27094.44">19050 1672 0,'0'0'15,"0"21"1,0 1-16,-21-1 0,21 0 16,-21 0-16,21 0 0,-22 0 15,22 22-15,-21-22 0,0 0 0,21 0 16,0 22-16,0-22 16,0 0-16,0 0 0,21-42 46,0 0-46</inkml:trace>
  <inkml:trace contextRef="#ctx0" brushRef="#br1" timeOffset="-26754.12">19071 1397 0,'-85'0'31,"64"0"-31,21 21 16,0 0 0,21-21-1,1 0-15,-1 0 16,0 0-16,0 0 16,-21-21-16,21 0 15,-21 0-15,0 0 16,0 0-16,0-1 15,-21 22-15,0 0 16,0 0-16,0 0 0,-1 0 16,1 22-16,0-1 0,0 0 0,21 0 15,-21 0-15,0 0 0,21 1 16,-22 20-16,22-21 0,0 0 0,0 22 16,0-22-16,0 0 0,22 0 15</inkml:trace>
  <inkml:trace contextRef="#ctx0" brushRef="#br1" timeOffset="-26290.5">19304 1736 0,'0'21'31,"0"0"-31,0 0 0,-21 0 0,21 1 16,-21-1-16,21 21 0,0-21 0,0 0 15,0 1-15,-22-1 0,22 0 16,0 0-16,-21 0 0,21 0 16,0 1-16,-21-22 15,0 0 1,0-22 0,21 1-16,-21 21 0,21-21 15,0 0-15,0-21 0,0 20 16,0 1-16,0-21 0,0 0 0,21-1 15,0 22-15,0-21 0,0 21 16,22-22-16,-1 22 0,-21 0 0,21 0 16,1 21-16,20 0 0,-20 0 15,-22 0-15,21 0 0,0 21 16,-20 0-16,-1 0 0,0 0 0,0 1 16,-21 20-16,21-21 0,-21 0 15,0 22-15,0-22 0,0 0 0,0 0 16,0 0-16,-21 0 0,0 1 15,0-1-15,0 0 0,21 0 0,-22-21 16,1 21-16,0-21 16,42 0-1</inkml:trace>
  <inkml:trace contextRef="#ctx0" brushRef="#br1" timeOffset="-25553.69">20468 1651 0,'0'-21'0,"-21"21"0,0 0 15,0 0-15,-22-21 0,22 21 16,0 0-16,-21 0 0,-1 0 0,1 0 16,0 21-16,-1 0 0,1 0 15,0 0-15,20 1 0,-20-1 0,0 21 16,21-21-16,-1 22 0,1-22 15,21 21-15,0-21 0,0 0 16,0 1-16,0-1 0,0 0 16,21 0-16,22 0 0,-22-21 0,0 0 15,21 21-15,1-21 0,-22 0 16,21 0-16,1 0 0,-1-21 0,0 21 16,-21-21-16,22 0 0,-1 0 15,-21 0-15,22-1 0,-22-20 0,0 21 16,0 0-16,0-22 0,0 22 15,-21 0-15,0 0 0,0 0 0,0 0 16,0 42 15,-21 0-15,21 21-16,-21-21 0,0 22 0,0-22 16,0 21-16,-1 1 0,1-1 0,21 0 15,-21 1-15,0-1 0,0 0 16,0 22-16,-1-22 0,1 22 0,0 20 15,0-20-15,0 20 0,0-20 16,21 21-16,0-22 0,0 22 0,0-22 16,0 22-16,0-22 0,0 22 15,0 0-15,0-22 0,21 22 0,0-22 16,0 1-16,-21-1 0,0 1 0,21-1 16,0 1-16,-21-1 15,0-20-15,0 20 0,0-20 0,0 20 16,0-42-16,0 22 0,0-22 0,0 0 15,-21 0-15,0-21 0,0 0 16,0 0-16,0 0 0,-1-21 0,1 0 16,0 0-16,-21-22 0,21 1 15,-1 0-15,-20-22 0,21 1 0,-21-1 16,20 1-16,1-1 0,0-21 0,21 1 16,0-1-16,0 0 0,0 22 15,0-22-15,21 1 0,0 20 0,1 1 16,-1-22-16,0 43 0,0-22 15,0 1-15,0-1 0,1 22 16,20-22-16,0 22 0,1-22 16,-1 22-16,0 0 0,1-1 0,20 1 15</inkml:trace>
  <inkml:trace contextRef="#ctx0" brushRef="#br1" timeOffset="-24818.19">22669 1037 0,'0'0'0,"0"-21"0,0 0 0,-21 0 16,21 0-16,0-22 0,0 22 15,-21 0-15,21 0 0,-21 0 16,21-1-16,-21 1 0,0 0 0,-1 21 16,1 0-16,0 0 0,0 0 15,-21 21-15,20 22 0,-20-1 0,-21 0 16,20 1-16,1 20 0,0 1 16,-1-1-16,1 1 0,0-1 0,20 1 15,-20-1-15,21-21 0,0 22 16,0-1-16,21 1 0,0-22 15,0 22-15,0-22 0,21 0 16,0-20-16,0 20 0,0-21 0,22 0 16,-1-21-16,0 0 0,22 0 15,-1 0-15,1 0 0,20 0 0,1-21 16,0 0-16,-1-21 0,1 20 16,-21-20-16,-1 0 0,1-1 0,-1-20 15,-21 21-15,1-1 0,-22-20 16,0-1-16,0 22 0,-21-22 0,0-20 15,0 20-15,0 1 0,-21-22 16,-21 22-16,21-1 0,-22 1 0,-20-1 16,20 22-16,-20 21 0,21-22 15,-22 22-15,1 0 0,20 21 0,-20 0 16,-1 0-16,22 0 16,-22 21-16,22 0 0,0 0 0,-1 22 15,1-1-15,0 22 0,21-22 16,-1 21-16,1 1 0,21-1 0,0-20 15,0 20-15,0-20 0,0 20 16,21-21-16,1-20 0,20 20 0,0 0 16</inkml:trace>
  <inkml:trace contextRef="#ctx0" brushRef="#br1" timeOffset="-24442.07">23262 1376 0,'0'0'0,"21"0"0,-21-21 15,21 21-15,-21-21 0,0 42 47,0 0-47,0 21 0,0 1 16,0-1-16,-21 21 0,0 1 16,21-1-16,0 1 0,0 21 0,-21-22 15,0 22-15,21-1 0,-21 1 16,-1 0-16,1 21 0,0-1 15,0 1-15,0-21 0,0 21 0,-1 0 16,-20 21-16,21-22 0,0 1 16,0 0-16,-1 0 0,1-21 0,0-1 15,0 1-15,0-22 0,0 1 16,-1-22-16,22 1 0,0-1 0,0-21 16,0 0-16,-21 0 0,21-42 31,0 0-31,21 0 0,1-21 0,-1-1 15,0 1-15,0-22 0,0 1 16,0-1-16,1-20 0,20-1 0,-21-21 16</inkml:trace>
  <inkml:trace contextRef="#ctx0" brushRef="#br1" timeOffset="-24146.72">23156 1905 0,'0'0'0,"0"-63"0,0-1 0,0 1 16,0 20-16,0 1 0,0 0 0,21-1 15,-21 22-15,22-21 0,-22 21 16,21-1-16,0 1 0,0 0 0,0 21 16,0 0-16,1 0 0,-1 0 15,21 0-15,-21 0 0,22 21 0,-22 0 16,0 1-16,0-1 0,0 21 16,-21 0-16,0-20 0,0 20 15,0 0-15,0-21 0,-21 22 16,0-22-16,-21 21 0,20-21 0,-20 1 15,21-1-15,0-21 0,-22 21 16,22 0-16,0-21 16,21 21-16,21-42 31,0 21-31,1-21 0,-1 0 16</inkml:trace>
  <inkml:trace contextRef="#ctx0" brushRef="#br1" timeOffset="-23829.89">23685 1736 0,'0'-21'15,"22"21"1,-1-22-16,0 1 0,0 21 16,0-21-16,0 21 0,1-21 15,20 0-15,-21 0 0,0-1 0,0 22 16,1-21-16,-1 0 0,0 21 15,-21-21-15,-21 21 16,-22 0 0,22 21-16,0 0 0,-21-21 0,21 21 15,-1 1-15,-20-1 0,21 21 16,21-21-16,-21 0 0,21 1 16,0-1-16,0 0 0,0 21 0,0-21 15,21 1-15,0-1 16,0 0-16,0 0 0,22-21 0,-22 0 15,21 0-15,-21 0 0,22 0 16,-1 0-16</inkml:trace>
  <inkml:trace contextRef="#ctx0" brushRef="#br1" timeOffset="-23449.39">24236 1609 0,'0'0'0,"0"-21"0,0-1 0,0 1 0,0 0 15,0 0-15,0 0 0,0 0 16,0-1-16,0 1 15,21 21-15,0 0 16,0 0-16,0 0 0,1 0 16,-1 0-16,0 21 0,0-21 0,0 22 15,0-1-15,1 21 0,-1-21 16,0 22-16,-21-22 0,0 21 0,0 0 16,0-20-16,0 20 0,0-21 15,0 21-15,0-20 0,0-1 0,0 0 16,0 0-1,-21-21-15,0 0 0,21-21 32,0 0-32,0 0 15,0-22-15,0 22 0,0-21 16,0 21-16,21-22 0,0 22 0,0-21 16,-21 21-16,21-22 0,0 22 0,1 0 15,-1 0-15,0 21 16,0 0-16,0 0 0,0 0 15,1 0-15,-1 0 0,0 0 16,0 0-16,0 0 0</inkml:trace>
  <inkml:trace contextRef="#ctx0" brushRef="#br1" timeOffset="-22922.02">25231 1693 0,'0'0'0,"21"0"0,-21-21 15,21 21-15,-21-21 0,21 0 0,-21 0 16,0 0-16,0-1 0,21 1 16,-21 0-16,0 0 0,0 0 0,0 0 15,0-1-15,0 1 0,0 0 16,-21 21-16,0-21 16,0 21-16,0 0 0,-1 0 15,-20 21-15,21-21 0,-21 21 0,-1 0 16,1 22-16,0-22 0,-1 21 15,1 1-15,21-1 0,0 0 0,-1-21 16,1 22-16,21-1 0,0 0 16,0-20-16,0-1 0,0 0 0,21 0 15,1 0-15,-1-21 0,21 0 16,-21 0-16,22 0 0,-22 0 0,21 0 16,-21 0-16,22-21 0,-22 0 15,0-21-15,21 20 0,-21 1 0,1-21 16,-1 0-16,0-1 0,-21 22 15,21-21-15,-21-1 0,21 22 16,-21-21-16,0 21 0,0 0 0,0-1 16,0 44-1,0-1 1,-21 0-16,21 21 0,-21-21 16,21 22-16,-21-22 0,21 21 0,0 1 15,0-1-15,0-21 0,0 21 16,0 1-16,0-22 0,21 0 0,0 0 15,0 0-15,0-21 16,1 0-16,-1 0 0,0 0 0,21-21 16,-42 0-16,43 0 15,-22-21-15</inkml:trace>
  <inkml:trace contextRef="#ctx0" brushRef="#br1" timeOffset="-22653.69">25887 1058 0,'0'0'0,"0"-42"0,0 21 0,0-21 16,0 20-16,-21 22 16,-1 0-16,22 22 0,-21-1 15,0 21-15,0 0 0,0-20 0,0 41 16,-1-21-16,1 1 16,21-1-16,-21 0 0,0 22 0,21-22 15,-21 1-15,21-1 0,0 21 16,0-20-16,0-1 0,0 0 0,0-20 15,0 20-15,0-21 0,0 0 0,0 0 16,0 1-16,21-22 0,0 0 16,0 0-16,0 0 0,1 0 0,-1 0 15,0-22-15,21 1 0,1 0 16,-22 0-16,21-21 0</inkml:trace>
  <inkml:trace contextRef="#ctx0" brushRef="#br1" timeOffset="-22433.69">26204 1397 0,'0'0'15,"0"-21"1,0 42 0,-21-21-16,21 21 0,-21 0 15,0 1-15,0-1 0,21 0 16,-22 21-16,1-21 0,21 1 0,-21 20 16,21-21-16,0 0 0,0 0 15,0 22-15,-21-22 0,21 0 16,0 0-16,0 0 15,21-21-15,0 0 0,22 0 16,-1 0-16,-21-21 0,21 21 16,1-21-16,-1 0 0</inkml:trace>
  <inkml:trace contextRef="#ctx0" brushRef="#br1" timeOffset="-21753.86">26691 1482 0,'0'0'16,"-21"0"-16,0 0 0,0 0 0,-1 0 15,1 0-15,0 0 0,0 0 16,0 21-16,0 0 0,-1 0 0,1 0 16,21 1-16,-21 20 15,21-21-15,0 0 0,0 0 0,0 1 16,0-1-16,0 0 0,0 0 16,0 0-16,21 0 0,0 1 0,1-22 15,-1 0 1,0 0-16,0 0 0,0-22 15,-21 1-15,0 0 16,0 0-16,21 0 0,-21-22 0,0 22 16,0-21-16,0 0 0,0 20 15,22-20-15,-22 21 0,21 0 0,-21-22 16,21 22-16,-21 0 0,21 21 16,0-21-16,0 21 0,22-21 15,-22 21-15,0 0 0,0 0 16,22 0-16,-22 21 0,0-21 0,0 21 15,0 0-15,0 0 16,1 1-16,-1 20 0,0-21 0,-21 21 16,21-20-16,-21 20 0,0-21 15,0 21-15,0-20 0,0-1 0,0 0 16,0 0-16,0 0 0,0 0 16,0 1-16,-21-22 15,0 0 1,21-22-16,0 1 15,0 0-15,0-21 16,0 21-16,21-22 0,0 1 16,0 21-16,0-22 0,22 1 15,-1 0-15,-21 21 0,22-22 0,-1 22 16,0 0-16,1 0 0,-1 0 16,0 21-16,1 0 0,-22 0 0,21 0 15,-21 21-15,0 0 0,1 0 16,-22 0-16,0 22 0,0-1 0,0-21 15,0 21-15,0 1 0,0-1 16,0 0-16,0 1 0,-22-1 0,1-21 16,21 22-16,-21-22 0,21 0 15,-21 0-15,0-21 0,21 21 16,-21-21 0,-1-21-16,1 0 0,21 0 15,-21 0-15</inkml:trace>
  <inkml:trace contextRef="#ctx0" brushRef="#br1" timeOffset="-21574.16">26945 995 0,'0'0'0,"-21"0"16,-85 0-1,85 0 1,0 0-1,0 0-15,-1 0 16,1 0-16,0 0 0</inkml:trace>
  <inkml:trace contextRef="#ctx0" brushRef="#br1" timeOffset="-21405.92">25612 1270 0,'0'0'0,"-22"21"0,1-21 15,21 21-15,0 1 16,21-22-16,22 0 16,-22 0-16,21 0 0,22 0 0,-1 0 15,-20 0-15,20-22 0,1 1 16,-1 0-16</inkml:trace>
  <inkml:trace contextRef="#ctx0" brushRef="#br1" timeOffset="-20713.69">29210 1249 0,'0'0'0,"21"0"0,21 0 15,-20 0 1,-22-21-16,21 21 16,0-21-16,0-1 0,-21 1 15,21 0-15,-21 0 0,0 0 16,0 0-16,-21-1 0,0 22 16,-21-21-16,-1 0 0,1 0 0,-22 21 15,1 0-15,-1 0 0,1 0 16,-1 21-16,22 0 0,0 0 0,-1 1 15,1-1-15,21 0 0,0 21 16,21-21-16,0 22 0,0-22 0,0 21 16,42-21-16,-21 22 15,22-1-15,-22-21 0,21 22 0,0-1 16,1 0-16,-1 1 0,0-1 16,1 0-16,-1 1 0,-21 20 0,0-42 15,-21 22-15,0-1 0,0 0 16,-42-21-16,0 1 0,-1-1 0,-20-21 15,-1 0-15,1 0 0,-1 0 16,1 0-16,-1 0 0,1 0 0,21 0 16,-1-21-16,1-1 0,21 1 15,-22 0-15,22 0 0,21 0 0,0-22 16,0 22-16,0 0 0,0-21 16,0-1-16,21 22 0,1 0 15,20 0-15,-21 0 0,0 0 16,22-1-16,-1 22 0,0 0 0,1-21 15,-1 21-15,0 0 0</inkml:trace>
  <inkml:trace contextRef="#ctx0" brushRef="#br1" timeOffset="-20274.69">29316 1503 0,'21'0'16,"-21"21"-1,0 0-15,0 0 16,0 1-16,0 20 0,0-21 16,-21 21-16,21-20 0,0 20 15,0-21-15,0 21 0,0-20 0,-21-1 16,21 0-16,0 0 0,0 0 16,0 0-16,0 1 0,21-22 15,0 0 1,0 0-16,0 0 0,0-22 15,1 1-15,-1 0 0,0 0 16,0 0-16,0 0 0,0-22 16,1 1-16,-1 0 0,0 20 0,0-20 15,0 0-15,-21 21 0,0-1 16,0 1-16,0 0 0,21 21 16,-21 21-1,0 0-15,-21 1 16,21-1-16,0 0 0,0 21 0,-21 1 15,21-22-15,-21 21 0,21-21 16,0 22-16,-21-22 0,21 0 0,0 0 16,0 21-16,0-20 15,21-1-15,0-21 0,0 0 0,0 0 16,22 0-16,-22 0 0</inkml:trace>
  <inkml:trace contextRef="#ctx0" brushRef="#br1" timeOffset="-20030.8">30184 1588 0,'0'0'0,"0"-43"0,0 22 0,0 0 0,0 0 16,-22 21-1,1 0-15,0 0 0,0 0 0,0 0 16,0 21-16,-22 0 0,22 0 16,0 22-16,-21-22 0,20 21 0,1 0 15,0-20-15,0 20 0,21 0 16,0-21-16,0 22 0,0-22 0,0 21 15,0-21-15,0 1 16,21-1-16,0-21 0,0 21 0,22-21 16,-1 0-16,0 0 0,1 0 15,-1 0-15,0-21 0,1 21 0,20-21 16,-20-22-16,-1 22 0</inkml:trace>
  <inkml:trace contextRef="#ctx0" brushRef="#br1" timeOffset="-19586.44">30692 1207 0,'0'0'16,"0"-43"-16,0 22 0,0 0 0,-22 21 16,1 0-1,21 21-15,-21 21 0,0-20 0,0 20 16,0-21-16,-1 21 0,22 1 16,-21 20-16,21-20 0,-21-1 0,21 21 15,-21-20-15,21 20 0,0-20 16,0-1-16,0 0 0,0 1 15,0-22-15,0 21 0,0-21 0,0 0 16,0 1-16,0-44 31,0 1-15,0 0-16,21-21 0,0 21 16,0-22-16,1 1 0,-1 0 15,0-1-15,0 1 0,21 21 0,-20-22 16,20 22-16,-21 0 0,21 0 15,-20 21-15,20 0 0,0 0 0,-21 0 16,22 0-16,-22 21 0,21 0 16,-21 0-16,1 22 0,-22-1 0,0 0 15,0-20-15,0 20 0,0 0 16,0 1-16,-22-22 0,1 21 16,0-21-16,0 0 0,0 1 0,21-1 15,-21 0-15,-1 0 0,22 0 16,22-21-1,-1 0-15,0 0 0,42 0 16</inkml:trace>
  <inkml:trace contextRef="#ctx0" brushRef="#br1" timeOffset="-18853.86">32216 1651 0,'0'0'0,"21"-21"0,0-64 31,-21 64-31,0 0 0,-21 21 0,0-21 0,-1 0 16,1 21-16,0 0 0,-21 0 16,21 0-16,-22 0 0,1 21 15,21 0-15,-22 21 0,1-21 16,21 22-16,-21-1 0,20 0 0,1 1 16,0-1-16,21 0 0,0 1 15,0-1-15,0 0 0,0-20 0,0-1 16,0 21-16,0-21 0,21 0 15,0-21-15,1 0 16,-1 0-16,0 0 0,0 0 0,0 0 16,0 0-16,1-21 0,20 21 15,-21-21-15,0-21 0,22 21 0,-22-1 16,21-20-16,-21 0 16,0-1-16,22 1 0,-22 0 0,0-1 15,0 1-15,-21 21 0,0 0 16,0 42-1,-21 0 1,0 21-16,0-20 0,0 20 16,-1 0-16,1 1 0,21-1 0,0-21 15,0 21-15,-21 1 0,21-22 16,0 21-16,0-21 0,0 1 16,0-1-16,21 0 0,0-21 0,-21 21 15,22-21-15,-1 0 16,21 0-16,-21 0 0,0 0 0,22 0 0,-22 0 15,21-21-15,1 21 0,-1-21 16,-21 0-16,21-22 0,1 22 16,-1-21-16,0-1 0,-20 1 15,20 0-15,0-1 0,-21 1 16,1 21-16,-1-21 0,-21 20 0,21 1 16,-63 42-1,42 1 1,-22-1-16,1 21 0,0-21 0,21 22 15,0-1-15,0 0 0,0 1 16,0-22-16,0 21 0,0-21 16,0 22-16,0-22 0,0 0 0,0 0 15,0 0-15,0 0 16,0 1-16,0-1 0,-21 0 16,-21-21-16,20 0 0,1 21 15,-21-21-15,0 0 0,-22 0 16,1 0-16,-22 0 0,0 21 0</inkml:trace>
  <inkml:trace contextRef="#ctx0" brushRef="#br1" timeOffset="-18061.68">8509 3556 0,'0'0'0,"-21"0"0,-106 0 32,106 0-32,42 0 31,21 0-31,0 0 0,1 0 0,20 0 16,1 0-16,20 0 0,1 0 15,0 0-15,-1 0 0,1 0 0,-21 0 16,-1 0-16,1 0 0,-22 0 15,0 0-15,-21 0 0,1 0 16,-44 0 0</inkml:trace>
  <inkml:trace contextRef="#ctx0" brushRef="#br1" timeOffset="-17806.66">8890 3577 0,'0'0'0,"-21"-21"0,0 21 0,21 21 31,0 0-31,0 22 16,0-22-16,0 21 0,0 1 15,0-1-15,0 0 0,0 22 16,0-22-16,-22 22 0,22-1 16,0-21-16,-21 1 0,21 20 0,-21-20 15,21-1-15,-21-21 0,21 21 0,0-20 16,0-1-16,0 0 0,0 0 15,21-21 1,0 0 0,0-21-16,22 0 0,-22 0 0</inkml:trace>
  <inkml:trace contextRef="#ctx0" brushRef="#br1" timeOffset="-17261.93">9313 3895 0,'0'0'0,"21"0"31,-21 21-15,0 0-16,0 0 16,0 22-16,-21-22 0,21 21 0,0-21 15,-21 0-15,21 22 0,-21-22 16,21 0-16,0 21 0,0-20 0,0-1 16,0 0-16,21-21 15,0 0-15,0 0 16,1-21-16,-1 21 0,0-21 0,21-22 15,-21 22-15,22 0 16,-1-21-16,0 20 0,-20-20 0,20 21 16,-21-21-16,21 20 0,-20 1 0,-22 0 15,21 21-15,-21-21 16,-21 42 0,-1 0-16,22 0 15,-21 22-15,0-22 0,21 21 0,0 1 16,-21-1-16,0 0 0,21 22 0,0-22 15,0 0-15,0 22 0,0-22 16,0 22-16,0-22 0,0 22 0,0-22 16,0 21-16,0 1 0,0-22 15,0 22-15,0-1 0,0-20 16,0-1-16,0 0 0,-21 1 0,-1-1 16,1 0-16,0-21 0,0 1 15,-21-1-15,20 0 0,-20-21 0,0 0 16,21 0-16,-22 0 0,1 0 0,0 0 15,-1-21-15,1 0 0,0-22 16,20 22-16,-20-21 0,0 21 0,21-22 16,-1 1-16,1 0 0,21 20 0,0-20 15,0 0-15,0 21 0,21-22 16,1 22-16,-1-21 0,21-1 0,0 22 16,1-21-16,-1 0 0</inkml:trace>
  <inkml:trace contextRef="#ctx0" brushRef="#br1" timeOffset="-16964.74">10202 3916 0,'0'0'15,"21"-21"-15,-21 0 0,0 42 32,0 21-32,0-21 0,0 22 15,-21 20-15,21-21 0,-21 22 0,21-1 16,-21 1-16,0-1 0,0 1 15,21-22-15,-43 22 0,22-1 16,0 1-16,0-1 0,0 1 0,-1-22 16,1 22-16,0-22 0,0 0 15,21 1-15,0-22 0,-21 0 0,21 0 16,0 0-16,0-42 16,21 21-16,-21-21 15,21-21-15,0 20 0,-21-20 0,21 0 16,1-1-16,-1 1 0,-21-21 15,21 20-15,0-20 0</inkml:trace>
  <inkml:trace contextRef="#ctx0" brushRef="#br1" timeOffset="-16693.69">10139 4085 0,'0'0'0,"0"-42"0,0 0 16,0 20-16,0 1 0,0-21 16,0 21-16,0 0 0,21-1 15,0 1-15,0 21 0,0 0 0,22-21 16,-22 21-16,21 0 0,-21 0 15,22 0-15,-1 21 0,0 0 0,1-21 16,-22 43-16,0-22 0,0 0 16,-21 21-16,0 1 0,0-22 0,0 21 15,-21 1-15,0-22 0,0 21 0,-22-21 16,1 0-16,21 22 16,-21-22-16,20-21 0,-20 21 0,21 0 0,0-21 15,0 0-15,21-21 31,21 0-31,0 0 0,0 0 16,0-1-16,22 1 0,-22-21 16</inkml:trace>
  <inkml:trace contextRef="#ctx0" brushRef="#br1" timeOffset="-16490.78">11028 3810 0,'0'42'15,"0"-20"-15,-21-22 0,21 21 16,-22 0-16,1 0 0,21 0 0,-21 0 16,0 22-16,21-22 15,0 0-15,-21 0 0,21 0 0,0 1 16,0-44 15,21 1-31,-21 0 0,0 0 16</inkml:trace>
  <inkml:trace contextRef="#ctx0" brushRef="#br1" timeOffset="-16322.72">11049 3598 0,'0'0'0,"-21"0"31,21 22-15,0-1-16,0 0 0,0 0 15,21 0-15,-21 0 0,21-21 16,0 22-16,0-22 0</inkml:trace>
  <inkml:trace contextRef="#ctx0" brushRef="#br1" timeOffset="-15901.96">11388 3831 0,'0'43'15,"0"-22"-15,0 0 16,0 0-16,-22 0 0,22 0 0,-21 1 16,21-1-16,0 0 0,0 0 15,-21 0-15,21 0 0,-21-21 0,21 22 16,0-44 15,0 1-31,0 0 16,0 0-16,0 0 0,0-22 15,0 22-15,21 0 0,0-21 16,0 21-16,1-22 0,-1 22 16,0 0-16,0-21 0,0 20 0,22 1 15,-22 21-15,0 0 0,0 0 0,21 0 16,-20 0-16,-1 0 0,0 0 16,0 21-16,0 1 0,0-1 0,-21 0 15,22 0-15,-22 21 0,0-20 16,0-1-16,0 0 0,0 21 0,-22-21 15,1 1-15,0 20 0,0-21 0,0 0 16,21 0-16,0 1 0,0-1 16,21-21-1,0-21 1,21-1-16,1 1 0</inkml:trace>
  <inkml:trace contextRef="#ctx0" brushRef="#br1" timeOffset="-15274.72">12425 3662 0,'0'0'0,"0"-21"0,0 0 16,-21-1-1,-1 22-15,1 0 0,0 0 0,-21 0 16,21 22-16,-22-1 0,1 0 16,21 0-16,-22 0 0,22 22 15,-21-22-15,21 0 0,-22 21 0,22-21 16,0 22-16,21-22 0,0 0 15,0 21-15,0-20 0,0-1 0,0 0 16,21 0-16,0-21 16,1 0-16,20 0 0,-21 0 0,21-21 15,1 0-15,-1 21 0,-21-21 0,22-1 16,-1 1-16,0 0 0,-21 0 16,1-21-16,-1 20 0,0 1 0,0 0 15,0-21-15,0 21 0,-21-1 16,0 1-16,0 0 15,0 0-15,22 21 0,-22 21 32,-22 0-32,22 0 0,0 1 15,-21-1-15,0 0 0,21 21 16,-21 1-16,0-22 0,21 42 0,-21-20 16,-1-1-16,1 21 0,21 1 0,0-1 15,-21 1-15,21-1 0,0 1 16,0-1-16,0-20 0,0 20 0,0 22 15,0-22-15,0 1 0,0 21 0,0-22 16,0 1-16,21-1 0,-21 1 16,0-22-16,0 21 0,0-20 0,0-1 15,-21-21-15,0 0 0,0 22 16,-22-43-16,1 21 0,21 0 16,-21-21-16,-1 0 0,1 0 0,-22 0 15,22 0-15,-21-21 0,20 0 0,-20 0 16,20-22-16,1 22 0,0 0 15,-1-21-15,22-1 0,0 1 0,-21 0 16,42-1-16,0 1 0,0 0 0,0-1 16,0-20-16,21 42 0,0-22 15,0 1-15,22 0 0,-1-1 0,0 22 16,1-21-16,20 21 0,1-22 0</inkml:trace>
  <inkml:trace contextRef="#ctx0" brushRef="#br1" timeOffset="-15062.2">13039 3979 0,'0'0'0,"21"0"0,0 0 15,-21 22 1,0-1-16,0 0 16,0 21-16,0-21 0,0 1 0,0 20 15,-21-21-15,0 21 0,21-20 0,0-1 16,-22 0-16,22 0 0,-21 0 15,0 0-15,21 1 0,-21-22 16</inkml:trace>
  <inkml:trace contextRef="#ctx0" brushRef="#br1" timeOffset="-13998.11">14414 3874 0,'0'-22'47,"0"1"-47,22 21 0,-22-21 15,0 0-15,0 0 16,0 0-16,0-1 0,0 1 15,0 0-15,-22 0 0,1 0 16,0 21-16,0 0 0,0 0 16,-22 0-16,22 0 0,0 0 0,-21 21 15,-1 0-15,22 21 0,-21-20 16,0 20-16,-1 0 0,22 1 0,-21 20 16,21-21-16,-1 22 0,1-1 0,0-20 15,21 20-15,-21-20 0,21-1 16,0 0-16,0 1 0,21-22 0,0 0 15,0 0-15,22 0 0,-22 0 16,21-21-16,1 0 0,-1 0 0,21 0 16,-20-21-16,20 0 0,-20 0 15,20 0-15,-21 0 0,22-22 16,-22 22-16,1-21 0,20-1 0,-21-20 16,1 21-16,-1-22 0,-21 22 0,22-22 15,-1 1-15,-21 20 0,21-20 16,-20-1-16,-1 22 0,0 0 0,-21-22 15,0 43-15,0-21 0,0 21 16,0-1-16,0 1 0,-21 21 16,0 21-1,-1 22-15,22-22 0,-21 21 0,0 1 16,0-1-16,0 21 0,0-20 0,-1 20 16,1 1-16,0-22 15,21 22-15,0-1 0,-21-21 0,21 22 16,0-22-16,0 1 0,0-22 15,0 21-15,0-21 0,0 0 0,21-21 16,0 0-16,0 0 0,1 0 0,-1 0 16,21 0-16,-21-21 0,22 0 15,-1 0-15,0 0 0,-21-22 0,22 22 16,-1-21-16,-21 0 0,0 20 16,1-20-16,-1 21 0,0 0 15,-21 0-15,0-1 0,0 44 16,0-1-1,-21 0-15,0 0 0,-1 0 16,22 0-16,0 22 0,0-22 16,-21-21-16,21 21 0,-21 0 15,21 0-15,0 1 0,-21-1 16,42-42 15,0-1-31</inkml:trace>
  <inkml:trace contextRef="#ctx0" brushRef="#br1" timeOffset="-13842.14">15282 3852 0,'0'0'0,"0"-21"0,0 0 15,0 0-15,-21 21 16,0 0-16,0 0 31,21 21-15,21-21-16,0 0 15,0 21-15,0-21 0</inkml:trace>
  <inkml:trace contextRef="#ctx0" brushRef="#br1" timeOffset="-12278.03">15875 3831 0,'-64'21'16,"43"1"-1,0-1-15,0 0 0,0 0 0,0 21 16,-1-20-16,1 20 0,0-21 16,-21 21-16,42 1 0,-21-1 0,-1 0 15,22-20-15,0 20 0,0-21 16,0 21-16,0-20 0,0-1 0,0 0 16,22-21-16,-1 21 0,0 0 0,0-21 15,21 0-15,-20 0 0,20 0 16,-21 0-16,21 0 0,1-21 15,-1 0-15,0 0 0,-20 0 0,20-22 16,0 22-16,1-21 0,-1-1 16,0-20-16,1 21 0,-1-22 0,-21 1 15,21 20-15,-20-20 0,20-1 16,-21 22-16,0-22 0,0 22 0,1-21 16,-1 20-16,-21 22 0,0-21 15,21 21-15,-42 21 16,0 21-16,-1 0 15,1 0-15,0 21 0,0 1 16,0-1-16,0 0 0,-1 1 0,1-1 16,0 0-16,0 22 15,0-1-15,21-20 0,0-1 0,-21 22 16,21-22-16,0-21 0,-22 21 0,22 1 16,0-22-16,0 0 0,0 0 15,22-21 16,-1-21-31,-21 0 0,21 0 0,0 0 16,0-22-16,22 22 0,-22-21 0,0 21 16,21-22-16,-21 1 0,1 21 15,20 0-15,-21-1 0,0 1 0,0 0 16,1 0-16,-1 21 0,0 0 16,-21 21-1,0 0 1,0 0-16,-21 1 0,0-22 15,-1 21-15,22 0 0,-42 0 0,0 0 16,21 0 0,-1-21-16,1 0 0,0 0 15,21 22-15,-21-22 16,21 21-16,-21 0 16,21 0-16,0 0 15,0 0 1,0 1-16,0-1 0,21 0 0,0 0 15,0-21-15,-21 21 0,21 0 16,22-21-16,-22 0 0,0 0 16,21 0-16,1 0 0,-1 0 0,-21 0 15,22 0-15,-1 0 0,-21 0 16,21 0-16,1-21 0,-22 0 0,21 0 16,-21 0-16,1 0 0,20-1 15,-21-20-15,21 21 0,-20-21 0,-1 20 16,0 1-16,0 0 0,0 0 0,-21 0 15,21 21-15,1 0 16,-22 21 0,0 0-16,0 0 15,0 0-15,-22 1 16,22-1-16,-21-21 0,21 21 0,0 0 16,0 0-1,21-21 16,1 0-31,-22-21 0,21 0 0,0 0 16,0 21-16,0-21 0,0-1 0,-21 1 16,22 0-16,-1 0 0,0 21 15,-21-21-15,21 21 0,0 0 16,-21 21 0,0 0-16,0 0 15,0 0-15,0 1 16,0-1-16,0 0 0,0 0 0,0 0 15,21 0-15,-21 1 0,22-22 0,-1 21 16,0 0-16,0-21 0,0 0 16,22 21-16,-1-21 0,0 0 0,1 0 15,-1 0-15,21 0 0,-20 0 16,-1 0-16,0-21 0,1 0 0,-1 0 16,0 21-16,1-43 0,-22 22 0,0 0 15,0-21-15,0-1 0,-21 1 16,0 21-16,0-22 0,0 1 0,0 21 15,-21 0-15,0 0 16,0-1-16,0 1 0,-22 21 0,22 0 16,-21 0-16,21 0 0,0 0 0,-22 0 15,22 21-15,0 1 0,0-1 16,0 0-16,-1 21 0,1-21 0,0 22 16,21-22-16,0 21 0,0 1 15,0-1-15,0 0 0,0-21 0,0 22 16,0-1-16,0 0 0,21 1 0,0-22 15,-21 21-15,22 1 0,-1-1 16,-21 0-16,0 22 0,0-22 0,0 0 16,21 22-16,-21-22 15,0 22-15,0-22 0,0 0 0,-21 1 16,0-1-16,-1 0 0,-20 1 0,21-22 16,-21 0-16,-1 21 0,22-42 15,-21 22-15,-22-1 0,22-21 0,0 0 16,-1 0-16,1 0 0,21 0 0,-22 0 15,1-21-15,21-1 0,0 22 16,0-21-16,-1 0 0,22 0 0,0-21 16,0 20-16,0-20 0,0 21 0,0-21 15,0-22-15,22 22 0,-1-22 16,0 22-16,0-22 0</inkml:trace>
  <inkml:trace contextRef="#ctx0" brushRef="#br1" timeOffset="-12125.85">17399 3768 0,'0'0'16,"-21"0"-16,0 0 0,21-21 0,-22 21 15,1 0-15,21 21 16,21 0 0,1-21-16,20 21 0,-21-21 15</inkml:trace>
  <inkml:trace contextRef="#ctx0" brushRef="#br1" timeOffset="-11929.94">18711 4191 0,'0'0'0,"0"21"0,21 64 31,-21-64-31,0 21 0,-21-20 0,0-1 0,0 21 15,0-21-15,0 0 0,-1 1 16,1-1-16,0 0 0,0 0 16,0-21-16,0 21 0,-1-21 0</inkml:trace>
  <inkml:trace contextRef="#ctx0" brushRef="#br1" timeOffset="-11174.69">20405 4318 0,'0'0'0,"-43"0"0,-20-42 31,63 21-31,0-22 0,0 22 0,0-21 0,21-1 16,0 1-16,21 0 0,-20-1 0,20-20 15,21 21-15,-20-1 0,20-20 16,-20 20-16,-1-20 0,21 21 0,-41-1 16,20 1-16,-21 0 0,0 20 15,-21 1-15,0 0 0,0 0 16,-21 21-16,0 0 16,0 0-16,-22 21 0,1-21 0,0 42 15,-1-20-15,22-1 0,-21 21 16,21-21-16,21 22 0,0-22 0,0 21 15,0-21-15,0 22 0,21-1 0,21-21 16,-21 21-16,1 1 0,-1-1 16,21-21-16,-21 22 0,0-1 0,1-21 15,-22 21-15,0-20 0,0 20 16,0-21-16,-22 0 0,1-21 0,0 21 16,-21 1-16,21-22 0,-22 0 15,1 0-15,21 0 0,0 0 16,-22 0-16,22-22 0,21 1 15,0 0-15,0 0 16,0 0-16,21-22 0,0 22 16,22 0-16,-22 0 0,0 0 15,21-22-15</inkml:trace>
  <inkml:trace contextRef="#ctx0" brushRef="#br1" timeOffset="-10805.97">21103 3852 0,'21'22'31,"-21"-1"-31,21-21 16,1 0-1,-1 0-15,0 0 0,21 0 16,-21 0-16,1 0 16,-1 0-16,0-21 0,0 21 0,0-22 15,0 22-15,1-21 0,-1 0 0,-21 0 16,0 0-16,0 0 15,-21 21 1,-1 0-16,1 0 0,0 0 16,-21 0-16,21 0 0,-22 21 0,22 0 15,0 0-15,-21 0 16,20 0-16,1 1 0,0-1 0,0 21 16,0-21-16,21 0 0,-21 22 0,21-22 15,0 21-15,0-21 0,0 1 16,0-1-16,21 0 0,0 0 0,0 0 15,0-21-15,0 0 0,22 0 16,-22 0-16,21 0 0,1 0 0,20-21 16,-21 0-16,22 0 0,-22 0 0</inkml:trace>
  <inkml:trace contextRef="#ctx0" brushRef="#br1" timeOffset="-10522.42">22183 3196 0,'0'0'0,"0"-42"0,0-85 32,-22 127-32,1 0 0,0 21 15,0 0-15,0 22 0,0-1 16,-1 21-16,1 1 0,0-1 0,0 1 16,0-1-16,0 1 0,-1-1 15,1 1-15,0-22 0,21 22 0,-21-1 16,21-20-16,-21-1 15,21 0-15,-21 1 0,21-1 0,0-21 16,0 21-16,0-20 0,0-1 16,0 0-16,21-21 15,0 0-15,0 0 0,-21-21 0,21 0 16,0-1-16,1 1 0,-1 0 16</inkml:trace>
  <inkml:trace contextRef="#ctx0" brushRef="#br1" timeOffset="-10177.87">22077 3916 0,'0'0'0,"21"0"32,0 0-17,0 0 1,0 0-16,1 0 0,-1-21 16,0 21-16,0 0 0,21-21 15,-20-1-15,-1 22 0,0-21 0,0 21 16,0-21-16,-21 0 0,0 0 0,0 0 15,0-1-15,0 1 16,-21 21-16,0 0 0,0 0 16,-22 0-16,22 0 0,0 21 15,-21 1-15,21-1 0,-1 0 0,1 0 16,0 0-16,0 0 0,0 22 16,21-22-16,-21 21 0,21-21 15,0 22-15,0-22 0,0 0 0,0 0 16,0 0-16,21 1 0,0-1 15,0 0-15,0-21 0,0 0 0,1 0 16,20 0-16,0 0 0,1 0 16,-1 0-16,0-21 0,1 0 0,-1-1 15</inkml:trace>
  <inkml:trace contextRef="#ctx0" brushRef="#br1" timeOffset="-8630.05">22902 3789 0,'0'0'0,"21"-21"0,1 0 0,-22-1 16,0 1-16,0 0 0,-22 21 31,1 0-31,0 0 0,0 21 16,0 0-16,0 1 0,-1-1 0,-20 21 15,21-21-15,21 22 0,-21-22 16,0 21-16,21 0 0,0-20 0,0 20 16,0-21-16,0 0 0,0 22 15,21-22-15,0 0 0,0 0 0,21-21 16,-20 0-16,20 21 0,0-21 15,1 0-15,-22 0 0,21 0 0,0-21 16,1 0-16,-1 0 0,0 0 0,-20-1 16,20-20-16,-21 0 0,0-1 15,22 1-15,-22 0 0,0-1 16,0 1-16,0-21 0,0-1 16,1 1-16,-1-1 0,0 1 0,0-1 15,0 1-15,-21 20 0,0 1 16,0 0-16,0-1 0,0 22 0,0 0 15,-21 21 1,0 21-16,0 0 0,0 22 16,-1-1-16,1 21 0,0-20 0,21 20 15,-21-20-15,0 20 0,21 1 16,-21-22-16,21 21 0,0-20 0,0-1 16,0 0-16,0 1 0,0-1 15,0 0-15,0 1 0,0-22 16,21 0-16,0 0 0,0 0 15,0 1-15,0-22 0,1 0 0,20 0 16,0 0-16,-21 0 0,22-22 0,-22 1 16,21 0-16,1 0 0,-22 0 15,21 0-15,-21-22 0,0 22 0,1 0 16,-1 0-16,0 0 0,-21-1 16,0 1-16,-21 42 31,0 1-31,21-1 15,0 0-15,-22 0 0,22 0 16,0 0-16,-21 1 0,21 20 16,0-21-16,0 0 0,0 0 0,21 1 15,1-1-15,-1-21 16,21 0-16,-21 0 0,22 0 0,-22 0 16,21 0-16,0 0 0,1 0 0,-1-21 15,0-1-15,1 1 0,-1 0 16,-21-21-16,22 21 0,-22-1 0,0-20 15,0 21-15,-21 0 0,0 0 16,0-1-16,-21 44 31,0-1-31,0 0 16,21 0-16,-22 0 0,1 0 16,21 1-16,0-1 0,-21 0 15,21 0-15,-21 0 0,21 0 0,0 1 16,0-1-16,0-42 31,0-1-15,0 1-16,0 0 0,0 0 15,21 0-15,0 0 0,0-22 0,1 22 16,-1 0-16,0-21 16,-21 20-16,21 1 0,0 0 0,0 0 15,1 0-15,-1 21 0,0 0 16,-21 21-1,0 0-15,21 0 0,-21 0 16,0 1-16,21 20 0,-21-21 16,0 0-16,21 22 0,-21-22 0,22 0 15,-1 0-15,-21 0 0,21 0 0,21 1 16,-21-22-16,1 21 0,20-21 16,-21 0-16,21 0 0,1 0 0,20 0 15,-20 0-15,20 0 0,-21 0 16,1-21-16,-1-1 0,0 1 15,-20 0-15,20-21 0,0 21 0,-21-22 16,1 22-16,-1-21 0,0-1 16,0 22-16,-21-21 0,0 0 0,0 20 15,0 1-15,0 0 0,0 0 16,-21 0-16,0 21 0,-22 0 0,22 0 16,-21 0-16,0 0 0,20 21 15,-20 0-15,0 0 0,-1 0 0,1 22 16,21-22-16,-21 21 0,20-21 0,1 22 15,0-22-15,21 0 0,0 21 16,0-20-16,0-1 0,0 0 0,0 0 16,21 0-16,0-21 15,1 0-15,-1 21 0,21-21 0,-21 0 16,0 0-16,1 0 0,-1 0 16,0 0-16,0-21 0,0 21 0,0-21 15,1 21-15,-22 21 31,0 22-31,0-22 0,0 21 16,0 0-16,0 1 0,0-1 16,0 22-16,0-22 0,0 21 0,0-20 15,0 20-15,0 1 0,-22-1 0,22 22 16,0-22-16,0 1 0,-21-1 16,21 1-16,-21-1 0,21 1 0,-21-22 15,0 1-15,-22-1 0,22-21 16,-21 0-16,0 0 0,-1 1 15,1-1-15,-22-21 0,22 0 0,0 0 16,-1 0-16,1 0 0,0-21 0,21-1 16,-22 1-16,22 0 0,0 0 15,0-21-15,0-1 0,21 1 0,0 0 16,0-1-16,0-20 0,0 20 16,21-41-16,0 20 0,0 1 0,21-1 15</inkml:trace>
  <inkml:trace contextRef="#ctx0" brushRef="#br1" timeOffset="-8433.6">24765 3408 0,'0'0'0,"-21"-21"0,-64-22 31,85 65 0,0-1-15,0 0-16,-21 0 16,0-21-16</inkml:trace>
  <inkml:trace contextRef="#ctx0" brushRef="#br1" timeOffset="-8270.19">23749 3662 0,'0'0'0,"-21"0"0,-43 21 16,64 0 0,21-21-1,1 21-15,-1-21 16,21 0-16,0 0 0,22 0 0,-1 0 16</inkml:trace>
  <inkml:trace contextRef="#ctx0" brushRef="#br1" timeOffset="-8045.7">26077 3937 0,'0'0'0,"0"21"0,21 64 31,-42-43-31,0-21 0,0 1 0,0 20 15,0-21-15,-1 0 0,1 0 0,0 22 16,21-22-16,-21 0 0,0-21 16,0 21-16,-1-21 0,1 0 15,0 0-15</inkml:trace>
  <inkml:trace contextRef="#ctx0" brushRef="#br1" timeOffset="-7250.12">27834 3958 0,'0'0'0,"85"-21"31,-64 0-31,0 21 16,0-21-16,-21 0 0,21-1 16,-21 1-16,0 0 0,0-21 15,0 21-15,-21-1 0,0 1 16,0 0-16,0 0 0,-22 0 0,22 0 16,-21 21-16,0 0 0,-1-22 15,-20 22-15,20 0 0,-20 0 0,21 22 16,-1-1-16,-20 0 15,20 0-15,1 21 0,0-20 0,21 20 16,-22 0-16,22-21 0,21 22 16,0-1-16,0 0 0,0-20 0,0 20 15,0-21-15,21 0 0,0 0 0,22 1 16,-22-22-16,21 0 0,1 0 16,-1 0-16,0 0 0,1 0 0,-1-22 15,21 1-15,-20 0 0,-1 0 16,0 0-16,1-22 0,-1 22 0,-21-21 15,22 0-15,-22-1 0,0-20 16,0 20-16,0-20 0,0-1 0,1-20 16,-1 20-16,-21-20 15,21 20-15,-21 1 0,0-1 0,0 22 16,0-1-16,0 22 0,0 0 16,0 0-16,-21 21 15,21 21-15,-21 21 0,-1 1 16,22-1-16,-21 22 0,21-1 15,0 1-15,-21-1 0,21 1 0,0-1 16,-21 1-16,21-22 0,0 0 16,0 1-16,0-1 0,0 0 0,21-21 15,0 22-15,0-22 0,1 0 16,-1-21-16,21 21 0,-21-21 0,0 0 16,22 0-16,-22 0 0,21 0 15,-21-21-15</inkml:trace>
  <inkml:trace contextRef="#ctx0" brushRef="#br1" timeOffset="-5110.12">28469 3768 0,'0'-21'32,"21"-1"-17,0 22-15,1-21 0,-1 21 16,0-21-16,0 0 0,21 21 0,-20-21 15,-1 0-15,0-1 16,0 1-16,-21 0 0,0 0 0,0 0 16,-21 21-1,0 0-15,0 0 16,-22 21-16,22 0 0,0 0 16,-21 22-16,20-22 0,1 0 0,0 21 15,0-21-15,0 1 0,21 20 16,-21-21-16,21 0 0,0 0 0,0 1 15,0-1-15,0 0 0,21-21 16,0 21-16,0 0 0,0-21 0,22 0 16,-22 0-16,21 0 0,0 0 15,1 0-15,-1 0 0,0-21 0,1 0 16,-1 0-16,0 0 0,22-1 16,-22-20-16,1 0 0,-22-1 15,21 1-15,0 0 0,-20-22 0,20 1 16,-21-1-16,0 1 0,0-1 15,1 22-15,-22 0 0,0-1 0,0 1 16,0 21-16,0 0 0,0-1 16,-22 44-1,1-1-15,0 21 16,0 0-16,0 1 0,0-1 16,-1 0-16,1 22 0,0-22 15,0 1-15,0 20 0,21-21 0,0 1 16,0-1-16,0 0 0,0-20 15,0 20-15,0-21 0,0 0 0,0 22 16,21-22-16,0-21 0,0 21 0,22 0 16,-22-21-16,21 0 0,-21 0 15,22 0-15,-1 0 0,0 0 0,-21 0 16,22-21-16,-22 0 0,21 0 16,-21-1-16,1-20 0,-1 21 0,0 0 15,0-22-15,-21 22 0,21 0 16,-21 0-16,0 0 0,0 0 0,0-1 15,-21 22 1,0 0-16,0 0 16,0 22-16,-1-1 0,1 0 15,21 0-15,-21 0 0,21 22 0,-21-22 16,21 0-16,0 0 0,0 0 16,0 0-16,0 1 0,0-1 0,21 0 15,-21 0-15,21 0 0,0-21 0,1 0 16,-1 21-16,21-21 0,0 0 15,-20 0-15,20 0 0,0-21 0,1 0 16,-1 0-16,0 0 0,1 0 16,-1-22-16,0 1 0,1 0 0,-22-1 15,21-20-15,0-1 16,1 1-16,-1-1 0,-21 1 0,22-1 16,-22 1-16,0-1 0,0 22 15,-21 0-15,0 20 0,0-20 0,21 21 16,-21 0-16,-21 21 15,0 21 1,0 0-16,0 21 0,-1 1 16,-20-1-16,21 0 0,0 22 0,0-22 15,-1 22-15,1-1 0,21-20 16,0 20-16,0-21 0,0 1 0,0-1 16,0 0-16,0 1 0,0-1 15,21-21-15,1 0 0,-1 22 16,-21-22-16,21 0 0,0-21 15,0 21-15,0-21 0,1 0 0,-1 0 16,21 0-16,-21 0 0,0-21 16,1 0-16,-1 0 0,0 0 0,0-1 15,0 1-15,0 0 0,1 0 16,-22 0-16,0 0 0,21-1 0,-21 1 16,21 21-16,-21 21 31,0 1-16,0-1-15,-21-21 0,21 21 16,0 0-16,0 0 16,0 0-16,0 1 15,21-22-15,0 21 0,0-21 16,0 0-16,22 0 0,-22 0 16,0 0-16,0 0 0,22-21 15,-22-1-15,0 1 0,21 0 0,-21 0 16,22-21-16,-22 20 0,0-20 15,0 21-15,0 0 0,1 0 0,-1-1 16,-21 1-16,-21 42 31,-1 1-15,1-1-16,21 0 0,-21 0 0,0 0 16,0 0-16,0 1 0,-1-1 15,22 0-15,0 0 0,-21 0 0,21 0 16,0 1-16,21-22 31,1 0-15,-22-22-16,21 1 0,0 0 15,0 0-15,0 0 0,0 0 16,22-22-16,-22 22 0,0-21 0,21 21 16,-20-1-16,-1 1 15,0 0-15,0 21 16,-21 21-1,0 0-15,0 1 0,0-1 16,0 0-16,0 0 0,0 0 16,0 0-16,0 22 0,21-22 0,0 0 15,1 0-15,-1 0 0,0 1 16,0-22-16,21 21 0,-20-21 0,20 0 16,0 0-16,-21 0 0,22 0 15,-1 0-15,0 0 0,-20 0 16,20 0-16,0-21 0,-21-1 0,22-20 15,-22 21-15,21-21 0,-21-1 16,1 1-16,20 0 0,-21-22 16,0 22-16,-21-1 0,0 1 15,0 21-15,0 0 0,0 0 0,-21 21 16,0 0-16,0 0 16,-22 21-16,1 0 0,0 21 0,21-21 15,-22 22-15,1-22 0,21 21 16,0 1-16,-1-22 0,1 0 0,21 21 15,0-21-15,0 1 16,0-1-16,21-21 16,1 0-16,-1 0 15,0 0-15,0 0 0,0 0 0,0 0 16,22-21-16,-22-1 0,0 1 16,0 0-16,0 0 0,1 0 15,-1 0-15,0-1 0,0 1 0,-21 42 31,-21 1-15,0-1-16,0 21 0,-1 0 16,1 1-16,-21-1 0,21 0 0,-22 22 15,22-22-15,-21 22 0,21-1 16,0 1-16,-1-1 0,1 1 0,0-22 16,0 22-16,0-1 15,0-21-15,-1 22 0,1-22 0,21 22 16,-21-22-16,0 0 0,0 1 15,0-1-15,-1 0 0,1 1 0,0-22 16,0 0-16,-21 0 0,20 0 16,1 1-16,0-22 0,0 0 0,0 0 15,0 0-15,-22 0 0,22 0 16,0 0-16,0-22 0,-22 1 0,22 0 16,0-21-16,0 21 0,0-22 0,0 1 15,-1 0-15,22-1 16,0-20-16,0 20 0</inkml:trace>
  <inkml:trace contextRef="#ctx0" brushRef="#br1" timeOffset="-4910.33">31284 3090 0,'0'0'16,"-21"0"-16,-21-21 0,21 21 0,-1 0 15,1 0-15,0 0 0,0 0 16,0 0 0,0 0-1,-1 21-15,1-21 16,0 0-16</inkml:trace>
  <inkml:trace contextRef="#ctx0" brushRef="#br1" timeOffset="-4722.71">29824 3302 0,'0'0'0,"-43"0"0,1 21 0,21-21 0,21 21 31,42-21-31,-21 0 16,22 0-16,-1 0 0,22 0 0,-22 0 15,21 0-15,1 0 0,-1 0 16,1 0-16,-22 0 0,1 0 0,-22 0 15</inkml:trace>
  <inkml:trace contextRef="#ctx0" brushRef="#br1" timeOffset="-3382.37">18648 5630 0,'0'0'0,"0"-21"15,0-42 1,0 42-16,0-1 0,0 1 0,0 0 15,0 0-15,0 0 16,0 42 0,0 0-1,0 0-15,0 0 0,0 22 16,-21-1-16,21 0 0,-22 1 0,1 20 16,21-20-16,-21-1 0,0 0 15,0 1-15,0-1 0,-1 0 0,1-21 16,0 1-16,0 20 0,21-21 15,0 0-15,21-42 47,0 0-47,0 0 0,1 0 0,-1-1 16,0-20-16,21 0 0,-21 21 16,1-22-16,-1 1 0,0 0 0,0-1 15,0 1-15,0 21 0,1 0 0,-22-1 16,21 1-16,-21 42 15,21 1-15,-21-1 16,0 21-16,0-21 0,0 22 16,0-1-16,0 0 0,0-21 0,0 22 15,0-1-15,21-21 16,-21 22-16,21-22 0,-21 0 0,21 0 16,-21 0-16,22 0 0,-1 1 0,0-22 15,0 0-15,0 0 16,0 0-16,1 0 0,-1 0 0,0-22 15,21 22-15,-21-21 0,22 0 16,-22 0-16,21 0 0,-21-22 0,1 22 16,-1-21-16,0 0 0,0-1 0,0 1 15,0-22-15,1 22 0,-22 0 16,0 21-16,0-22 0,0 22 0,0 0 16,0 0-16,0 42 31,-22 0-16,22 21-15,-21 1 0,0-22 0,21 21 16,0 1-16,-21-1 0,21 0 0,-21 1 16,21-1-16,0 0 0,0 1 15,0-22-15,0 21 0,0-21 0,21 0 16,0-21-16,0 22 0,22-22 16,-22 21-16,21-21 0,0 0 0,1 0 15,-1 0-15,0-21 0,1-1 16,-1 22-16,22-21 0,-22 0 0,0 0 15,1-21-15,-22 20 0,21 1 16,0-21-16,-20 0 0,-1-1 0,0 22 16,-21-21-16,0-1 0,0 1 15,0 0-15,0 21 0,0-1 0,0 1 16,-21 0-16,0 21 0,-1 0 16,1 0-16,0 21 0,0 0 0,0 1 15,0 20-15,21 0 0,0-21 16,-22 22-16,22-1 0,0 0 0,0-20 15,0 20-15,22-21 0,-1 21 16,0-20-16,0-1 0,0 0 0,0 0 16,1 0-16,-1-21 0,0 21 0,0-21 15,21 0-15,-20 0 16,20 0-16,-21 0 0,21 0 0,-20 0 16,20 0-16,0-21 0,1 0 0,-1 0 15</inkml:trace>
  <inkml:trace contextRef="#ctx0" brushRef="#br1" timeOffset="-1862.21">21548 5673 0,'-43'0'16,"22"-21"-1,21-1 1,0 1-16,0 0 15,0 0-15,21 21 0,-21-21 16,21 0-16,1-1 0,20 22 16,-21-21-16,0 0 0,0 21 0,1-21 15,-1 21-15,0 0 0,0 0 0,21 0 16,-20 0-16,-1 21 16,0 0-16,-21 0 0,0 1 0,0 20 15,0-21-15,0 21 0,0 1 16,0-1-16,0 0 0,0 1 0,0-1 15,-21-21-15,21 22 0,0-22 16,-21 21-16,21-21 0,-22 0 16,22 1-16,0-1 0,-21-21 15,21-21 17,0-1-32,0 1 0,21 0 0,-21 0 15,22-21-15,-1 20 0,0-20 16,0 0-16,0-1 0,0 1 0,22 0 15,-22-1-15,0 1 0,0 0 16,0 21-16,1-1 0,-1 1 0,0 21 16,0 0-16,0 0 15,-21 21-15,0 1 16,0-1-16,21 0 0,-21 21 0,0-21 16,0 22-16,0-1 0,0 0 15,0-20-15,0 20 0,0-21 0,0 21 16,0-20-16,0-1 0,0 21 15,0-21-15,0 0 0,22-21 0,-1 22 16,0-22-16,0 0 0,21 0 16,-20 0-16,-1 0 0,21 0 15,-21 0-15,22 0 0,-1-22 0,0 1 16,1 0-16,-1 0 0,0 0 16,-21-22-16,22 22 0,-1-21 15,-21 0-15,22-1 0,-22 22 0,0-21 16,0-1-16,-21 22 0,0-21 15,0 21-15,0 0 0,0-1 0,-42 22 16,21 0-16,-1 0 16,1 0-16,0 22 0,0-1 15,0 0-15,0 21 0,-1-21 0,1 22 16,0-1-16,21-21 0,0 22 16,0-22-16,0 21 0,0 0 0,0-20 15,0-1-15,21 0 0,0 0 16,1 0-16,-1 0 0,21 1 15,0-22-15,-20 0 0,20 21 0,0-21 16,1 0-16,-1 0 0,0 0 16,1-21-16,-1 21 0,0-22 0,1 1 15,-1 0-15,0 0 0,-21-21 0,22-1 16,-22 22-16,0-21 0,0-1 16,0 1-16,1 0 0,-22 21 0,0-1 15,0 1-15,0 0 0,0 0 16,-22 21-16,1 0 15,21 21-15,-21 0 0,0 0 0,0 1 16,0 20-16,21-21 0,0 0 16,-22 22-16,22-22 0,-21 21 15,21-21-15,0 22 0,0-22 16,0 0-16,0 0 0,0 0 0,21 0 16,1 1-16,-1-1 0,0 0 0,21-21 15,-21 0-15,22 21 0,-1-21 16,0 0-16,1 0 0,20 0 0,1 0 15,-1 0-15,1 0 0,-1-21 16,1 0-16,-22 21 0,22-21 0,-22-1 16,0 1-16,1 0 0,-1 0 0,-21-21 15,0 20-15,0-20 0,1 21 16,-22-21-16,21 20 0,-21-20 0,0 21 16,0 0-16,0 0 15,-21-1-15,-1 22 0,-20 0 0,21 0 16,0 0-16,0 0 0,-1 0 0,-20 22 15,21-1-15,-21 0 0,20 0 16,-20 21-16,21 1 0,0-22 0,0 21 16,-1-21-16,22 22 0,0-22 15,0 21-15,0-21 0,0 1 0,0-1 16,0 0-16,22-21 0,-1 21 0,0-21 16,0 0-16,21 0 0,-20 0 15,-1 0-15,0 0 0,21-21 16,-21 21-16,1-21 0,-1 0 0,21-22 15,-21 22-15,0-21 0,1-22 16,-1 22-16,0-22 0,21 1 0,-21-1 16,1 1-16,-1-1 0,0 1 15,0 21-15,0-22 0,0 1 0,-21 20 16,0 22-16,0-21 0,0 21 16,-21 21-1,0 21-15,0 21 0,0-21 0,0 22 16,-1-1-16,1 0 0,0 1 15,0 20-15,0 1 0,21-22 0,0 21 16,0 1-16,0-22 16,0 22-16,0-22 0,21 0 0,-21 1 0,21-22 15,0 21-15,0-21 0,1 1 16,-1-1-16,0-21 0,0 0 16,0 0-16,0 0 0,1 0 0,-1 0 15,0-21-15,0-1 0,0 1 16,0 0-16</inkml:trace>
  <inkml:trace contextRef="#ctx0" brushRef="#br1" timeOffset="-1424.14">26712 4974 0,'0'0'0,"0"-21"0,0 0 0,0 0 15,0 0-15,0-1 0,0 44 32,0-1-32,0 21 0,0 0 15,-21 1-15,0-1 0,0 22 0,0-1 16,-1-21-16,1 22 0,0-22 16,0 22-16,0-1 0,0-20 0,-1-1 15,22 0-15,-21 1 0,21-1 16,-21-21-16,21 21 0,0-20 0,0-1 15,-21-21-15,21 21 0,0-42 32,0 0-32,21-1 15</inkml:trace>
  <inkml:trace contextRef="#ctx0" brushRef="#br1" timeOffset="-921.72">26225 5440 0,'0'0'0,"-21"0"0,0 0 0,0 0 15,0 0-15,42 0 16,0 0 0,21 0-16,1 0 0,-1 0 15,0-21-15,1 21 0,20 0 0,1-21 16,20 21-16,-20-22 0,21 22 16,-22-21-16,22 21 0,-22-21 0,1 0 15,-22 0-15,0 21 16,1-21-16,-22-1 0,0 22 0,0-21 15,-42 21 17,0 0-32,0 21 0,0 1 0,21-1 15,-22 0-15,1 0 0,21 0 16,-21 0-16,21 1 0,0-1 0,0 21 16,0-21-16,0 0 0,21 1 15,0-1-15,1-21 0,-1 21 16,0 0-16,21-21 0,1 0 0,-22 0 0,21 0 15,22 0-15,-22 0 16,21 0-16,-20 0 0,20-21 0,-20 0 16,20 0-16,-21-1 0,1-20 15,-1 21-15,-21-21 0,22-1 0,-22 1 16,0 0-16,-21-1 0,0 1 16,0 0-16,0 20 0,-21-20 0,0 21 15,-1 0-15,-20 0 0,21 21 0,-21 0 16,-1 0-16,1 0 0,0 21 15,-1 0-15,22 0 0,-21 0 0,-1 0 16,1 1-16,21 20 0,-21-21 16,-22 21-16,22-20 0,-22 20 15,1-21-15,-1 21 0</inkml:trace>
  <inkml:trace contextRef="#ctx0" brushRef="#br1" timeOffset="-400.98">21251 6879 0,'0'0'0,"0"-21"0,0 0 0,0 0 15,0 0-15,0-1 16,0 1-16,0-21 0,0 21 0,0 0 15,21-22-15,-21 22 0,0 0 0,0 0 16,0 0-16,0-1 0,0 1 16,-21 21-16,0 0 0,0 21 15,0 1-15,0-1 0,-22 0 16,22 21-16,0 1 0,-21-1 0,20 21 16,1-20-16,-21-1 0,21 22 15,0-22-15,-1 21 0,-20 1 0,42-22 16,-21 22-16,21-22 0,0 0 15,0 1-15,0-1 0,21 0 0,0-20 16,0-1-16,1 0 0,20 0 0,0-21 16,1 0-16,-1 0 0,0 0 15,22 0-15,-22-21 0,22 0 16,-22-22-16,21 22 0,1-21 0</inkml:trace>
  <inkml:trace contextRef="#ctx0" brushRef="#br1" timeOffset="266.92">21950 6710 0,'0'-42'16,"0"84"-16,0-127 0,0 64 0,0 0 0,0 0 16,-21 21-1,-1 21-15,1 21 0,0-21 0,0 22 16,0-1-16,21 0 0,-21 1 16,-1-1-16,1 22 0,0-22 0,21 0 15,0 1-15,-21 20 0,0-21 16,21 1-16,-21-1 0,21 0 15,0-20-15,0-1 0,0 21 0,0-21 16,0 0-16,21-21 31,0-21-31,-21 0 0,21 0 0,0 0 16,0-22-16,1 22 0,-1-21 16,0 0-16,0 20 0,0-20 0,0 21 15,1-21-15,-1 20 0,-21 1 16,21 0-16,0 21 15,0 0-15,-21 21 16,0 0-16,0 1 16,0-1-16,0 21 0,0-21 0,0 0 15,0 22-15,0-22 0,0 0 0,0 21 16,21-20-16,-21-1 0,22 0 16,-1 0-16,-21 0 0,21 0 0,0-21 15,0 0-15,0 22 0,1-22 16,-1 0-16,21 0 0,-21 0 0,22-22 15,-1 1-15,0 0 0,1 0 0,-1 0 16,0 0-16,1-1 0,-1-20 16,0 0-16,-21 21 0,1-22 0,-1 22 15,0-21-15,-21 21 16,0-1-16,0 1 0,0 0 0,0 0 16,-21 21-16,0 0 0,-1 0 15,1 0-15,0 0 0,0 0 16,0 21-16,0 0 0,-1 0 0,1 1 15,21-1-15,0 0 0,0 21 16,0-21-16,0 1 0,0 20 0,0-21 16,0 0-16,0 0 0,21 22 0,1-43 15,-1 21-15,0 0 0,21-21 16,-21 0-16,22 0 0,-22 0 0,21 0 16,1 0-16,-1 0 0,0 0 0,22-21 15,-22 0-15,0 0 16,1-1-16,-1 1 0</inkml:trace>
  <inkml:trace contextRef="#ctx0" brushRef="#br1" timeOffset="990.18">23453 6900 0,'0'0'15,"0"-21"-15,0 0 0,-22 21 16,1 21-16,0-21 16,0 21-16,0 1 0,0-1 15,21 21-15,-22-21 0,1 0 16,0 22-16,0-1 0,21-21 0,0 22 15,0-22-15,0 21 0,0 0 16,0-20-16,0-1 0,0 0 0,0 0 16,0 0-16,21-21 0,0 0 15,0 0-15,1 0 0,20 0 0,-21 0 16,21 0-16,1 0 0,-1-21 0,-21 0 16,22 0-16,-1-22 0,-21 22 15,21-21-15,-20 21 0,-1-22 0,0 1 16,0 0-16,0-1 0,0 1 0,1 0 15,-1-22-15,-21 22 0,21 0 16,-21-22-16,21 22 0,-21 21 0,21-22 16,-21 22-16,0 42 31,-21 0-31,0 1 16,0 20-16,0 0 0,-1 1 0,-20-22 15,21 21-15,0 0 0,0 1 16,-1-22-16,1 21 0,0 22 15,21-43-15,-21 0 0,21 0 0,0 0 16,21-21 0,0 0-16,0-21 15,22 21-15,-22-21 0,21 0 0,-21 0 16,22 21-16,-1-21 0,0-1 16,1 1-16,-1 0 0,0 21 0,-20-21 15,20 21-15,-21 0 0,0-21 16,0 21-16,-42 0 15,0 0 1,0 0-16,-21 21 0,20-21 16,-20 0-16,0 21 0,21-21 0,-22 0 15,1 21-15,21-21 0,-22 0 0,22 21 16,0 1-16,0-1 16,21 0-16,0 0 15,21 0-15,0 0 16,0 1-16,1-1 0,-1 0 15,85 85 1,-85-85-16,0-21 16,0 21-16,0-21 0,0 0 15,1 0-15,-1 0 0,0 0 0,21 0 16,-21 0-16,1 0 0,20-21 16,-21 0-16,21 21 0,1-21 0</inkml:trace>
  <inkml:trace contextRef="#ctx0" brushRef="#br1" timeOffset="1262.3">25506 6541 0,'0'0'0,"0"-22"0,0 1 0,0 42 31,-21 1-31,-1-1 0,1 0 0,0 21 16,21 1-16,-21-1 0,0 0 15,0 1-15,21-1 0,-22 0 0,22 1 16,-21-22-16,21 21 0,0 0 16,-21-20-16,21 20 0,0-21 0,0 21 15,0-20-15,0-1 0,0 0 16,0 0-16,0 0 0,21-21 16,0 0-16,1 0 0,-1 0 0,0-21 15,0 0-15,0 0 16,22 0-16</inkml:trace>
  <inkml:trace contextRef="#ctx0" brushRef="#br1" timeOffset="1898.6">26014 6477 0,'0'0'0,"0"-63"32,-21 84-32,-1 0 15,1 21-15,0-21 0,0 22 0,0-1 16,0 0-16,-1 1 0,1 20 0,21-20 15,0-1-15,-21 0 16,21-21-16,0 22 0,0-1 0,-21-21 16,21 22-16,0-22 0,0 0 0,0 0 15,0 0-15,0 0 0,21-42 47,0 0-47,0 0 0,1 0 0,-1 0 16,0-1-16,0 1 0,21 0 0,-20 0 15,-1 0-15,0 0 0,0 21 16,-21-22-16,21 22 0,-21 22 31,21-22-31,-21 21 0,0 0 16,0 0-16,0 0 0,0 0 16,22-21-16,-1 22 0,-21-1 15,21 0-15,0-21 0,-21 21 0,21-21 16,0 0-16,1 21 0,-1-21 15,0 0-15,0 0 0,0 0 0,22 0 16,-22 0-16,0-21 0,0 0 0,0 21 16,0-21-16,1 0 0,20-1 15,-42-20-15,42 21 0,-21 0 0,1-22 16,-1 22-16,0 0 0,-21-21 16,0 21-16,-21 21 15,0 0 1,-1 21-16,1 0 0,0 0 15,0 0-15,21 0 0,0 1 0,-21-1 16,21 21-16,0-21 0,0 0 0,0 1 16,0-1-16,0 0 0,0 0 15,21 0-15,0-21 16,0 0-16,0 0 0,1 0 16,-1 0-16,0 0 0,21-21 0,-21 21 15,1-21-15,-1 0 0,0 0 0,0-1 16,0 1-16,-21-21 15</inkml:trace>
  <inkml:trace contextRef="#ctx0" brushRef="#br1" timeOffset="2093.72">25294 6837 0,'0'0'0,"-42"21"0,21-21 0,-1 0 0,1 0 15,42 0 1,1 0-16,-1 0 0,0 0 16,21-21-16,1 0 0,20 21 0,-21-21 15,22-1-15,-1 1 0,-20 0 16,20 0-16</inkml:trace>
  <inkml:trace contextRef="#ctx0" brushRef="#br1" timeOffset="2586.29">28215 6414 0,'0'0'0,"0"-22"0,0 1 0,0 0 15,0 0-15,0 0 0,0 0 16,21 21-16,0 0 0,1 21 16,-22 0-1,0 21-15,21 1 0,-21-1 0,0 0 16,0 22-16,0-1 0,0 1 15,0-1-15,-21 1 0,-1 20 16,22-20-16,-21 21 0,0 20 0,-21 1 16,21-21-16,-22 21 0,22 0 15,-21 21-15,-1-22 0,1 1 0,0 21 16,-1-21-16,1 21 0,0-21 0,-1-21 16,-20 20-16,42 1 0,-22-21 15,1-22-15,21 22 0,-21-21 0,20-22 16,1 0-16,0 1 0,0-22 0,21 0 15,0-42 1,0 0-16,0-22 16,21 1-16,21 0 0,-20-1 15,-1-20-15,21-1 0,0 1 0,1-22 16</inkml:trace>
  <inkml:trace contextRef="#ctx0" brushRef="#br1" timeOffset="2917.66">28130 7006 0,'0'0'0,"0"-42"0,0-22 0,0 22 0,-21 0 16,21-1-16,0 1 0,0 21 0,0-21 15,0 20-15,21-20 0,1 21 16,-1 0-16,21 0 0,0 21 0,1 0 16,20 0-16,-20 0 0,-1 0 15,21 0-15,-20 0 0,20 21 16,-20 21-16,-22-21 0,21 0 15,-42 22-15,0-22 0,0 21 0,0-21 16,-42 1-16,21 20 0,-22-21 0,1 0 16,21 0-16,-22 1 0,-20-22 15,21 21-15,20 0 0,-20-21 0,0 0 16,21 21-16,-1-21 0,1 0 16,0 0-16,42 0 31,0 0-31,1 0 15,-1 0-15,0 0 0,0 0 0,21 0 16,-20 0-16</inkml:trace>
  <inkml:trace contextRef="#ctx0" brushRef="#br1" timeOffset="5333.86">28617 6964 0,'0'-21'31,"21"21"-31,1-21 15,-1-1-15,0 22 0,0-21 16,0 0-16,22 0 0,-22 0 16,21 0-16,-21-1 0,22-20 15,-1 21-15,-21-21 0,0 20 0,0-20 16,-21 21-16,0 0 0,0 0 16,0-1-16,-21 1 15,0 21-15,0 0 0,0 0 16,0 21-16,-1 1 0,22-1 15,0 0-15,0 0 0,0 0 16,0 0-16,0 22 0,0-22 0,22 0 16,-1 0-16,-21 0 0,21 1 15,-21-1-15,21 0 0,-21 0 0,0 0 16,0 0-16,0 1 0,21-22 0,-21 21 16,21-21-16,1 0 15,-1 0 1,0 0-16,0 0 0,0 0 15,0 0-15,22 0 0,-22 0 0,21-21 16,-21-1-16,22 22 0,-22-21 0,21 0 16,-21 0-16,22 0 0,-22-22 15,0 22-15,0-21 0,0 21 0,-21 0 16,0-1-16,22 1 0,-22 0 16,0 0-16,21 0 0,-21 0 0,-21 21 31,-1 0-16,1 21-15,0 0 16,0 0-16,0 0 0,21 0 16,-21 1-16,21-1 0,-22 0 0,22 0 15,0 21-15,0-20 0,0-1 16,0 0-16,0 0 0,0 0 16,0 0-16,22 1 15,-1-22-15,0 0 0,0 0 16,21 0-16,-20 0 0,-1 0 0,21 0 15,-21 0-15,22-22 0,-22 1 16,21 21-16,0-21 0,1-21 0,-1 21 16,0-22-16,1 22 0,-22-21 15,21-1-15,-21 22 0,1-21 16,-1 21-16,-21 0 0,0-1 16,0 1-16,0 0 0,-21 21 15,-1 0-15,-20 0 0,21 21 16,0 0-16,21 1 0,-21-1 15,21 0-15,0 0 0,0 0 0,0 0 16,0 22-16,0-22 0,0 0 16,0 0-16,0 0 0,21 1 0,0-1 15,0 0-15,-21 0 0,0 0 16,0 0 0,-21-21-1,0 0 1,0-21-16,-1 21 0,1-21 15,0 0 1,0 21-16,21 21 47,21-21-47,0 0 0,0 21 16,1-21-16,20 0 15,-21 0-15,0 0 0,0 0 0,22 0 16,-1 0-16,0 0 0,-20 0 15,20 0-15,0-21 0,1 0 16,-22 0-16,21 0 0,-21-1 0,22 1 16,-22-21-16,0 0 0,0 20 15,0-20-15,-21 0 0,0-1 0,0 22 16,0 0-16,0-21 0,0 21 16,-21 21-1,0 21-15,0 21 16,0-21-16,-1 0 0,22 22 15,0-22-15,0 21 0,0-21 16,0 1-16,0 20 0,0-21 0,0 0 16,0 0-16,0 1 0,22-1 15,-1 0-15,21 0 0,-21-21 16,0 0-16,22 0 0,-1 0 0,-21 0 16,22 0-16,-1 0 0,0 0 15,1-21-15,-1 21 0,-21-21 0,21 0 16,1-22-16,-22 1 0,21 21 15,-21-22-15,1 1 0,20 0 0,-42 21 16,21-22-16,-21 22 0,21 21 16,-21-21-16,0 42 15,0 0 1,-21 22-16,0-22 0,0 0 0,0 21 16,21-21-16,-22 1 0,1 20 15,0-21-15,21 0 0,0 0 16,0 1-16,-21-1 0,0 0 15,42-42 32,0 0-47,-21-1 0,21 1 0,0 0 16,1-21-16,20 21 0,-21-22 16,21 22-16,1-21 0,-22 21 0,21-1 15,-21 1-15,1 0 16,-1 21-16,0 0 0,0 21 15,-21 0-15,21 1 16,-21-1-16,0 0 0,21 21 0,1-21 16,-1 1-16,-21 20 0,21-21 15,0 0-15,0 0 0,-21 1 0,21-1 16,1 0-16,-22 0 0,21-21 16,0 0-1,-21-21 1,21 21-16,0-21 0,0 0 0,-21-1 15,22 1-15,-1-21 0,0 21 16,0-22-16,0 1 0,22 0 16,-22-1-16,0 22 0,21-21 0,-21 21 15,1 0-15,-1-1 0,21 1 16,-21 21-16,0 0 16,-21 21-1,0 1-15,0-1 16,0 0-16,0 0 15,0 0-15,0-42 63,0 0-63,0 0 0,0 0 16,0-1-1,0 1-15,-21 21 16,0 0-1,0 21-15,0 1 0,0-1 16,-1 0-16,1 0 0,0 0 16,21 22-16,-21-22 0,0 0 0,21 21 15,-21-21-15,21 1 0,0 20 16,0-21-16,0 0 0,0 0 0,0 1 16,0-1-16,21-21 0,0 21 15,0 0-15,0-21 0,22 0 0,-22 0 16,21 0-16,0 0 0,1 0 15,-1 0-15,0 0 0,1-21 16,-1 0-16,0 0 0,1-1 16,-22-20-16,21 0 0,1 21 0,-22-22 15,0 1-15,21 0 0,-42-1 16,21 22-16,-21 0 0,0 0 16,0 0-16,0-1 0,-21 22 15,0 0-15,0 22 16,0-1-16,0 0 0,-1 0 0,1 0 15,0 22-15,0-22 0,0 0 16,21 21-16,0-21 0,0 1 0,0-1 16,0 0-16,0 0 0,0 0 15,21 0-15,21-21 16,-21 0-16,1 0 16,20 0-16,-21 0 0,21 0 0,1 0 15,-22-21-15,21 0 0,1 0 16,-22 0-16,21 0 0,-21-22 15,0 1-15,22 0 0,-22 20 0,0-20 16,-21 0-16,0 21 0,21-1 16,-21 1-16,-21 21 15,0 0-15,0 21 16,0 1-16,21 20 0,-22-21 0,22 21 16,-21 1-16,21-1 15,0-21-15,0 22 0,0-1 0,0-21 16,0 21-16,0-20 0,0-1 15,0 0-15,0 0 0,0 0 0,0 0 16,-21-21 0,0 0-16,0 0 0,0 0 15,-1 0-15,-20 0 0,0 0 0</inkml:trace>
  <inkml:trace contextRef="#ctx0" brushRef="#br1" timeOffset="6486.51">20701 8403 0,'0'0'16,"0"-21"-16,0 0 0,0-21 0,0 20 0,0 1 15,0 0-15,0 0 0,-21 21 16,0 0-16,-1 0 16,1 21-16,0 0 15,21 22-15,-21-1 0,0 0 16,0 1-16,21-1 0,-22 0 0,1 1 15,0 20-15,0-21 0,0 22 16,21-22-16,-21 22 0,21-22 0,0 0 16,0 1-16,0-1 0,0-21 0,0 0 15,0 1-15,21-1 0,0 0 16,0-21-16,0 0 0,0 0 0,22 0 16,-22-21-16,21 0 0,1-1 15,-22 1-15,21-21 0,-21 21 0,0-22 16,1 1-16,-22 0 0,0-1 15,0 1-15,0 0 0,0-1 16,-22 1-16,1 21 0,0-21 0,0 20 16,0 1-16,-22 0 0,22 0 15,0 0-15,-21 21 0,21 0 0,-1 0 16,44 0 0,-1 0-1,21 0-15,0 0 0,1 0 0,20 0 16,-20 0-16,20 0 0,1-21 15,-22 21-15,21-22 0,1 22 0,-1 0 16,-20-21-16,20 21 0,-20 0 0,-1-21 16,0 0-16,1 21 0,-22 0 15,0 0-15,0 0 0,-21 21 32,0 0-32,-21 0 15,0 1-15,0-1 0,-1 21 0,22-21 16,-21 22-16,0-1 0,21 0 15,-21 1-15,21 20 0,-21 1 0,21 20 16,-21-20-16,21 20 0,0 1 0,0 0 16,0 21-16,-22-1 0,22 1 15,0 0-15,0 0 0,0 0 0,0 0 16,0 21-16,0-22 0,0 1 0,0 0 16,0 0-16,0 0 0,22-22 15,-22 1-15,21 0 0,0-1 16,-21 1-16,21 0 0,0-22 0,0 1 15,-21-1-15,0-20 0,22-1 0,-22-21 16,0 21-16,0-20 16,0-44-16,0 1 15,0 0-15,0 0 0,0-21 0,-22-22 16,22 22-16,-21-22 0,0 1 0,0-22 16,0 0-16,-22 1 0,22-22 15,-21 0-15,21 0 0,-22 0 0,22 1 16,0-22-16,0 21 0,21-106 15,0 127-15,0-20 16,21 20-16,0 21 0,0 1 0,1-1 16,20 1-16,0-1 0,1 22 0,-1-21 15,0 20-15,22 1 0,-1 0 16,1-22-16,-1 22 0,1-1 0,-1-20 16,1 21-16,-1-1 0</inkml:trace>
  <inkml:trace contextRef="#ctx0" brushRef="#br1" timeOffset="7082.85">23050 8446 0,'22'-22'46,"-1"22"-46,0-21 16,0 0-16,0 21 0,22-21 0,-22 0 16,0 0-16,21-1 0,-21 1 15,22-21-15,-22 21 0,-21 0 0,0-1 16,0 1-16,0 0 16,0 0-16,-21 0 0,0 21 0,-1 0 15,1 0-15,-21 0 0,0 21 0,-1 0 16,1 0-16,0 22 0,20-22 15,-20 21-15,0-21 0,21 22 0,21-22 16,0 0-16,0 21 0,0-21 16,0 1-16,0-1 0,21 0 0,21-21 15,-21 21-15,0 0 0,22-21 0,-22 0 16,21 0-16,-21 21 0,1-21 16,20 0-16,-21 0 0,0 0 15,0 0-15,-42 0 31,0 0-31,0 0 16,0 0-16,0 0 0,-22 22 16,22-1-16,-21 0 0,21 0 0,-22 21 15,22-20-15,-21 20 0,21-21 0,-1 21 16,-20 1-16,42-1 0,0-21 16,0 22-16,0-22 0,0 0 0,0 0 15,21 0-15,0 0 0,1 1 16,-1-22-16,21 0 0,0 0 0,-20 0 15,20 0-15,0 0 0,1 0 0,-1 0 16,21-22-16,-20 1 0,20 0 16,-20-21-16,-1-1 0,21 1 0,-20 0 15,-1-1-15,0-20 0</inkml:trace>
  <inkml:trace contextRef="#ctx0" brushRef="#br1" timeOffset="7333.7">24088 8001 0,'0'0'0,"0"-42"0,0-1 0,0 1 15,0 21-15,0 0 0,0 0 16,-22 21-16,1 0 0,21 42 16,-21-21-16,0 21 0,0 1 0,0 20 15,-1 1-15,1-1 0,0 1 16,0-1-16,21 1 0,-21-22 0,0 22 16,21-1-16,-22-21 0,22 22 15,0-22-15,0 1 0,0-1 0,0 0 16,0 1-16,0-22 0,0 0 15,0 0-15,0 0 0,22-21 16,-1 0-16,0 0 16,21 0-16,-21 0 0,1-21 0,-1-21 15,0 21-15,21-1 0</inkml:trace>
  <inkml:trace contextRef="#ctx0" brushRef="#br1" timeOffset="7693.5">24130 8657 0,'21'0'47,"0"0"-32,0 0-15,1 0 0,-1 0 16,0-21-16,0 21 0,0-21 0,0 0 16,22 21-16,-22-21 0,0-1 0,0 1 15,-21 0-15,-21 21 31,-21 0-31,21 0 16,-1 21-16,1 0 0,-21 1 16,21-1-16,0 0 0,-1 0 15,1 0-15,0 0 0,0 22 0,21-22 16,0 0-16,0 0 0,0 0 16,0 1-16,0-1 0,0 0 0,0 0 15,21-21-15,0 0 0,0 21 16,22-21-16,-22 0 0,21 0 0,1 0 15,-1 0-15,0-21 0,1 21 0,20-21 16,-21 0-16,1-22 0,20 22 16,-20 0-16,-1-21 0,0-1 0</inkml:trace>
  <inkml:trace contextRef="#ctx0" brushRef="#br1" timeOffset="9183.74">24955 8467 0,'0'-21'0,"-21"105"0,42-147 0,-42 42 31,0 42-31,21 0 0,0 0 15,-21 0-15,0 0 0,21 1 0,0-1 16,0 0-16,0 21 0,0-21 16,0 1-16,0-1 0,-21 0 0,21 0 15,0 0-15,0 0 0,0 1 0,0-1 16,-22-21 0,22-21-1,0-1 1,0 1-16,0 0 0,0 0 0,22-21 15,-1 20-15,0-20 0,-21 21 16,21-21-16,0 20 0,0 1 16,1 0-16,-1 0 0,0 0 0,-21 0 15,21 21-15,0 0 0,0 0 0,1 0 16,-22 21 0,21 0-16,-21 0 0,0 0 0,21 0 15,0 1-15,-21 20 0,0-21 16,0 0-16,0 22 0,21-22 0,-21 0 15,0 21-15,21-21 0,-21 1 0,0-1 16,0 0-16,0 0 16,22-21-1,-1 0-15,-21-21 16,0 0-16,0 0 0,21-1 16,-21 1-16,21-21 0,0 21 0,-21 0 15,21-22-15,1 1 0,-1 21 0,0-22 16,0 1-16,0 21 0,0-21 15,1 20-15,-1 1 0,0 0 0,0 21 16,0 0-16,0 0 0,1 0 16,-22 21-1,0 0-15,0 1 0,0-1 0,0 0 16,0 21-16,0-21 16,0 1-16,0-1 0,0 0 0,0 0 15,21 21-15,0-20 0,0-1 0,0-21 16,0 21-16,1 0 0,-1-21 15,21 0-15,-21 0 0,22 0 0,-22 0 16,21 0-16,-21 0 0,22 0 16,-1 0-16,-21-21 0,21 0 0,-20 0 15,-1-22-15,0 22 0,0 0 0,-21-21 16,21 20-16,-21-20 0,0 21 16,0-21-16,0 20 0,0 1 0,0 0 15,0 0-15,-21 42 16,0 0-1,0 0-15,0 1 0,-1-1 16,1 21-16,0-21 0,21 0 16,0 1-16,-21-1 0,21 21 0,0-21 15,0 0-15,0 1 0,21-1 16,0 0-16,0-21 0,1 0 16,-1 0-16,21 0 0,-21 0 0,22 0 15,-1 0-15,-21 0 0,0 0 16,22-21-16,-22 0 0,0-1 0,0 1 15,0 0-15,0 0 0,1 0 0,-1 0 16,0-22-16,0 22 0,0 0 16,-21 0-16,0 42 31,0 0-31,0 0 16,-21 0-16,21 1 0,-21-22 0,21 21 15,-21 0-15,21 0 0,-21 0 0,21 0 16,0 1-16,0-1 15,0-42 17,0-1-17,21 1-15,0 0 0,0 0 16,0 0-16,22 0 0,-22-1 16,0 1-16,0 0 0,0 0 0,0 0 15,1 21-15,-1 0 16,-21 21-1,0 0-15,0 0 16,21 0-16,-21 1 0,0-1 16,21 0-16,0 0 0,0 0 15,1 0-15,-22 1 0,21-22 0,0 21 16,0 0-16,21-21 0,-20 0 16,-1 0-16,0 0 0,0 0 0,0 0 15,0-21-15,1 21 0,-1-21 0,0-1 16,-21 1-16,21 0 15,0-21-15,0 21 0,1-22 0,-22 1 16,21 0-16,0-22 0,0 22 16,0-22-16,0 1 0,1-1 0,-1 1 15,0 20-15,-21-20 0,0 21 0,0 20 16,0-20-16,0 21 0,0 0 16,-21 21-1,21 21 1,-21 21-16,-1-21 0,1 22 0,0-1 15,0 0-15,0 22 0,0-22 0,21 22 16,0-22-16,-22 22 0,22-22 16,-21 0-16,21 22 0,0-22 15,0-21-15,0 22 0,0-1 16,0-21-16,21 0 0,1 0 0,-1 1 16,0-1-16,-21 0 0,21-21 0,0 0 15,0 0-15,1 0 0,-1 0 16,0-21-16,21 0 0,-21-1 0,1 22 15,-1-21-15,0 0 0,0 0 16,21-21-16,-20 20 0,-1 1 0,0 0 16</inkml:trace>
  <inkml:trace contextRef="#ctx0" brushRef="#br1" timeOffset="9414.89">27199 8319 0,'0'0'0,"-21"0"0,0 0 31,63 0-31,-21 0 0,0-22 0,22 22 16,-22-21-16,21 21 0,1-21 0,-22 21 16,21 0-16,0 0 0,1-21 15,-22 0-15,21 21 0,-21 0 0,22 0 16,-22-21-16,0 21 0,0 0 15,22-22-15,-22 22 0,0 0 16</inkml:trace>
  <inkml:trace contextRef="#ctx0" brushRef="#br1" timeOffset="10068.98">28723 8615 0,'0'0'0,"-42"42"31,21-21-31,21 1 31,21-22-15,0 0-16,0 0 31,0-22-31,-21 1 16,0 0-16,0 0 0,0 0 31,-21 21-15,0 0-16,0 21 15,21 0 1,0 0-16,0 0 16,21-21-1,0 0-15,0 0 16,0 0 0,-21-21-16,22 21 15,-22-21-15,0 0 16,0 0-16,-22 21 31,1 0-15,21 21 15,21-21 0,1 0-15,-1 0-1,0 0-15,0 0 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8T03:34:52.4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889 614 0,'0'-21'0,"0"42"47,-21 0-47,21 0 0,0 22 15,-21-22-15,21 21 0,-22 22 0,1-22 16,21 21-16,-21-20 0,0 20 16,0 1-16,21-1 0,-21-20 15,-1-1-15,1 21 0,21-41 0,0 20 16,0 0-16,0-21 0,0 1 15,0-1-15,0 0 0,21-21 32,1-21-17,-1 21-15,0-21 0,0-1 16,21 1-16,-20 0 0,-1-21 16,0 21-16,0-22 0,0 1 0,0 0 15,-21-1-15,22 22 0,-1-21 16,-21 21-16,21-22 0,-21 22 15,0 42 1,0 0-16,21 1 16,-21 20-16,0-21 0,21 21 0,-21 1 15,0-22-15,0 21 0,21-21 16,1 22-16,-1-22 0,0 0 16,0 0-16,0 0 0,0 1 15,1-1-15,20 0 0,0-21 16,1 0-16,-22 0 0,21 0 0,0 0 15,1 0-15,-1 0 0,0 0 16,1-21-16,-1 0 0,0-1 0,-20 1 16,20 0-16,-21 0 0,0-21 15,0-1-15,1 1 0,-1 0 0,-21-1 16,0 1-16,0-22 0,0 22 16,0-21-16,0 20 0,-21 1 15,-1 0-15,1 20 0,-21-20 0,21 21 16,-22 0-16,1 0 0,21-1 15,-21 1-15,-1 21 0,22 0 16,-21 0-16,21 0 0,-1 0 16,1 0-16,0 0 0,0 21 15,21 1-15,0-1 0,0 0 16,0 0-16,21 0 16,0-21-16,0 0 0,22 0 15</inkml:trace>
  <inkml:trace contextRef="#ctx0" brushRef="#br0" timeOffset="548.24">2392 339 0,'0'0'0,"0"-21"0,-21 21 15,-1 0 1,1 0-16,0 42 0,21-21 15,0 0-15,-21 22 0,0-1 16,21 0-16,-21 22 0,-1-22 0,22 22 16,0-1-16,-21-21 0,21 22 15,-21-1-15,0 1 0,21-22 16,0 1-16,0 20 0,0-21 0,0-20 16,0 20-16,0-21 15,0 0-15,0 0 0,0 1 0,0-1 16,0 0-1,0-42 1,0 0 0,0-1-16,0-20 0,0 21 15,21 0-15,0-22 0,0 1 16,1 0-16,-1-1 0,21 1 0,0 0 16,1-1-16,-1-20 0,0 42 15,1-22-15,20 22 0,-20 0 16,-1 0-16,21 21 0,-41 0 0,20 0 15,0 21-15,-21 21 16,1-20-16,-1 20 0,-21 0 0,0 1 16,0-1-16,0 21 0,0-20 15,-21-1-15,-1-21 0,1 22 0,0-22 16,0 21-16,0-21 0,0 0 16,-1 1-16,22-1 0,0 0 0,-21-21 15,21 21-15,21-21 31,1 0-31,-1-21 0,21 0 16,-21 0-16</inkml:trace>
  <inkml:trace contextRef="#ctx0" brushRef="#br0" timeOffset="1351.27">3704 783 0,'0'0'0,"21"-21"0,-21-42 15,-21 63 1,0-22 0,0 22-16,0 0 0,-22 0 0,22 22 15,-21-1-15,21 0 0,-22 0 16,1 21-16,0 1 0,20-1 0,-20 0 16,21 1-16,-21 20 0,20-20 15,1-1-15,0 0 0,0-21 16,21 22-16,0-22 0,0 21 15,0-21-15,0 1 0,0-1 0,0 0 16,21-21-16,0 0 16,0 0-16,1 0 0,-1 0 0,0 0 15,21 0-15,-21 0 0,1-21 16,20 0-16,-21 21 0,21-22 0,-20-20 16,20 21-16,-21 0 0,21-22 15,-20 1-15,-1 0 0,0-1 0,0 1 16,0 0-16,-21-1 0,0 22 15,0-21-15,0 21 0,0 0 16,0 42 0,0 0-16,0 0 15,0 21-15,0 1 0,-21-22 16,21 21-16,0 1 0,0-1 0,0 0 16,0-21-16,0 22 0,0-22 15,21 21-15,-21-21 0,21 1 0,1-1 16,-1-21-16,-21 21 0,21-21 15,0 0-15,0 0 0,0 0 16,22 0-16,-22 0 0,21 0 0,-21-21 16,22 0-16,-1-1 0,-21 1 15,22 0-15,-1-21 0,-21-1 16,21 1-16,1 0 0,-22-22 0,21 1 16,1-1-16,-22 1 0,21 20 15,-21-20-15,-21-1 0,0 22 0,21-21 16,-21 20-16,0 22 0,0-21 15,0 21-15,-21 21 16,0 0-16,21 21 16,-21 0-16,0 0 0,21 21 0,0 1 15,-21-1-15,-1 22 0,22-22 16,0 21-16,0 1 0,0-22 0,0 22 16,0-22-16,0 0 15,0 1-15,0-1 0,0 0 0,0-20 16,0 20-16,0-21 0,0 0 0,22-21 15,-1 21-15,0-21 16,0 0-16,0 0 0,0 0 0,1 0 16,-1 0-16,0 0 0,21 0 15,-21-21-15,1 0 0,-1 0 0,0-21 16,-21 20-16,0-20 0</inkml:trace>
  <inkml:trace contextRef="#ctx0" brushRef="#br0" timeOffset="1523.26">4191 889 0,'0'0'0,"-21"21"0,21 0 15,0 1-15,0-1 16,0 0-16,21-21 0,0 0 16,21 0-16,-20 0 0,20 0 15,0 0-15,1 0 0,-1-21 0,21 21 16,-20-21-16,20-1 0,-20 1 0</inkml:trace>
  <inkml:trace contextRef="#ctx0" brushRef="#br0" timeOffset="1956.26">5905 804 0,'0'0'0,"22"-21"15,-22 0-15,0 0 0,0 0 16,0 0-16,21 21 16,-21-22-16,0 44 15,0-1 1,0 0-16,0 0 0,0 0 0,0 22 16,-21-22-16,-1 21 0,22 0 15,0-20-15,-21 20 0,21 0 0,-21-21 16,21 22-16,0-22 0,0 0 15,0 0-15,0 0 0,0 1 0,21-1 32,0-21-32,1 0 0,-1 0 0,0 0 15,21-21-15,-21-1 0</inkml:trace>
  <inkml:trace contextRef="#ctx0" brushRef="#br0" timeOffset="2299.5">6583 741 0,'0'0'0,"21"-42"16,-42 42-16,0 0 16,-1 0-16,1 0 0,0 0 15,0 0-15,-21 0 0,20 21 16,1-21-16,0 21 0,0-21 0,21 21 16,0 0-1,0 0-15,0 1 16,21-1-16,21-21 0,-20 21 15,20 0-15,-21 0 0,21 0 0,1 1 16,-22-1-16,21 0 0,-21 0 16,22 0-16,-22 0 0,-21 1 0,0-1 15,21 0-15,-21 0 0,0 0 16,-21 0-16,-21-21 0,20 0 16,-20 22-16,0-22 0,-1 0 15,1 0-15,0 0 0,-1 0 16,1 0-16,21 0 0,-21-22 0,20 22 15,1-21-15,0 0 0,0 0 16,21 0-16,-21 0 0</inkml:trace>
  <inkml:trace contextRef="#ctx0" brushRef="#br0" timeOffset="2475.87">6075 423 0,'0'0'15,"-21"0"1,21 22 15</inkml:trace>
  <inkml:trace contextRef="#ctx0" brushRef="#br0" timeOffset="3639.32">8763 699 0,'0'0'0,"0"-22"15,0-126 1,21 127-16,0-21 0,0-1 15,-21 22-15,0 0 0,22-21 0,-22 21 16,0-1-16,21 22 0,-21-21 16,0 0-16,0 42 15,0 0-15,0 1 16,0 20-16,-21 0 0,-1 1 0,1 20 16,0-21-16,0 43 0,0-21 15,0-1-15,-22 22 0,22-1 0,0-20 16,-21-1-16,20 1 0,-20-1 15,21 1-15,0-22 0,-22 1 16,22-1-16,0 0 0,0-21 0,0 1 16,0-1-16,21 0 0,-22 0 15,1-21-15,0 0 0,0 0 16,0 0-16,21-21 16,-21 0-16,-1 0 0,22-1 0,-21-20 15,0 21-15,21-21 0,-21-1 16,21 1-16,-21 0 0,21-22 0,0 22 15,0-22-15,0 22 0,0 0 16,0-1-16,0 1 0,0 0 0,0 20 16,0 1-16,21 21 15,0 21 1,-21 1-16,21 20 0,0 0 0,1 1 16,-1-1-16,0 0 0,0 1 15,0-1-15,0 0 0,1 1 0,-1-1 16,0 0-16,0 1 0,0-22 15,0 0-15,22 0 0,-22 0 0,0 0 16,0 1-16,22-22 0,-22 0 16,21 0-16,-21 0 0,22 0 0,-1 0 15,0 0-15,-21 0 0,22-22 16,-1 1-16,0 0 0,1 0 0,-22 0 16,21 0-16,-21-22 0,1 22 15,20-21-15,-42-1 0,21 1 16,0 0-16,-21-1 0,0 1 0,0 21 15,0 0-15,0-22 0,0 22 16,-21 21 0,0 21-16,0 22 15,0-22-15,-1 0 0,1 21 16,21 1-16,0-1 0,-21-21 16,21 22-16,0-1 0,0-21 0,0 21 15,0-20-15,0-1 0,0 0 16,0 0-16,21 0 0,0 0 0,1 1 15,20-22-15,-21 0 0,0 0 0,22 0 16,-22 0-16,21 0 16,-21 0-16,0-22 0,22 22 0,-22-21 15,21 0-15,-21-21 0,1 21 16,-1-1-16,21-20 0,-42 0 0,21-1 16,-21 1-16,21 0 0,-21-1 15,0 1-15,0 0 0,0 21 0,-21-22 16,0 22-16,21 0 0,-21 0 15,-21 0-15,20 21 0,1 0 0,0 0 16,0 0-16,0 0 0,-22 21 16,22 0-16,0 0 0,0 0 0,0 22 15,21-22-15,0 21 0,0-21 16,0 22-16,0-22 0,0 0 16,0 21-16,0-21 0,21 1 0,0-1 15,21-21-15,-20 0 0,-1 21 16,21-21-16</inkml:trace>
  <inkml:trace contextRef="#ctx0" brushRef="#br0" timeOffset="3924.17">10202 910 0,'0'0'16,"21"-21"-16,-21-21 0,0-1 0,0 22 0,0 0 16,0-21-16,0 21 15,0-1-15,-21 1 0,0 21 16,0 0-16,-21 0 15,20 21-15,1 1 0,0-1 0,-21 21 16,21-21-16,-22 22 0,22-1 16,-21 21-16,21-20 0,-1-1 0,1 0 15,0 1-15,21-1 0,-21 0 0,21-20 16,0 20-16,0-21 0,21 0 16,21 0-16,-20 1 0,20-1 0,0 0 15,1-21-15,20 0 0,-21 21 16,22-21-16,-22 0 0,22 0 0,-22 0 15,22-21-15,-22 21 0,21-21 16,-20 0-16</inkml:trace>
  <inkml:trace contextRef="#ctx0" brushRef="#br0" timeOffset="4395.31">10901 1037 0,'0'0'0,"21"-42"0,-21-149 31,0 149-31,0 21 0,0 0 0,-21 21 16,0 0-16,-1 0 0,1 21 15,-21-21-15,21 42 0,0-21 0,-22 22 16,1-1-16,21 0 0,-22 1 16,22-1-16,0 0 0,-21 1 15,42-1-15,-21 0 0,21 1 0,0-22 16,0 21-16,0-21 0,0 1 16,0-1-16,21 0 0,0-21 0,0 0 15,21 21-15,-20-21 0,20 0 16,-21 0-16,21 0 0,-20-21 0,20 0 15,-21 0-15,21-1 0,-20 1 0,20-21 16,-21 21-16,0-22 0,-21 1 16,21-21-16,-21 20 0,0-20 0,0 20 15,0 1-15,0-21 0,0 20 16,0 22-16,0 0 0,0-21 0,0 20 16,-21 22-1,0 22-15,21-1 16,0 21-16,-21-21 0,0 22 0,21-1 15,-21 21-15,21-20 0,0-1 16,0 0-16,0 1 0,0-1 0,0 0 16,0-20-16,0 20 0,21-21 15,0 0-15,0 0 0,0 1 0,0-22 16,1 21-16,20-21 0,0 0 16,-21 0-16,22 0 0,-1 0 0,0-21 15,1-1-15,-1 22 0,0-42 0,1 21 16,-1-21-16</inkml:trace>
  <inkml:trace contextRef="#ctx0" brushRef="#br0" timeOffset="4643.3">11747 508 0,'0'0'0,"0"-42"0,0-43 32,-21 85-32,0 21 15,21 0-15,-21 1 0,0 20 16,21 0-16,0 22 0,-21-22 0,-1 22 15,22-1-15,-21 1 0,21-1 16,0 1-16,0-1 0,0-21 0,0 1 16,0 20-16,0-20 0,0-22 15,0 21-15,0-21 0,0 0 16,0 1-16,0-1 0,0 0 0,21-21 16,1 0-16,-1 0 15,0 0-15,0-21 16,0 0-16</inkml:trace>
  <inkml:trace contextRef="#ctx0" brushRef="#br0" timeOffset="5147.85">11472 868 0,'0'0'0,"-21"-21"16,21 0-1,21 21-15,0 0 16,22-22-16,-22 22 0,21 0 0,1-21 15,20 21-15,-21-21 0,22 21 16,-1-21-16,1 21 0,-1-21 0,-20 21 16,20-21-16,-20 21 0,-1 0 15,0 0-15,-21 0 0,1 0 0,-1 0 16,-21 21 0,0 0-16,0 0 0,0 21 0,-21 1 15,-1-1-15,1 0 0,-21 1 16,21-1-16,0 0 0,-1 1 0,1-22 15,0 21-15,0 1 0,0-22 16,21 0-16,0 21 0,0-21 16,0 1-16,0-1 0,0 0 15,21-21-15,0 0 0,21 0 0,-20 0 16,20 0-16,0 0 0,1 0 16,-1 0-16,0-21 0,1 0 0,-1-1 15,0-20-15,1 21 0,-22-21 16,21-1-16,-21 1 0,0 0 0,1-22 15,-22 22-15,0-1 0,0 1 16,0 0-16,0-1 0,-22 22 0,1 0 16,0 0-16,0 21 0,-21 0 15,-1 0-15,1 0 0,0 0 16,-1 0-16,22 0 0,-21 21 0,21-21 16,-1 21-16,1 0 0,21 1 15,0-1-15,0 0 0,0 0 0,21 0 16,1 0-16,-1-21 0</inkml:trace>
  <inkml:trace contextRef="#ctx0" brushRef="#br0" timeOffset="5544.26">12763 910 0,'0'0'0,"0"-106"31,22 85-31,-22 0 0,21 0 0,-21 0 15,21 21-15,0-21 0,0 21 16,0 0-16,1 0 0,20 0 0,-21 0 16,21 0-16,-20 0 0,20 21 15,-21 0-15,21 0 0,-20 21 0,-1-20 16,21 20-16,-42 0 0,21 1 16,-21-1-16,0 0 0,0 1 0,0-22 15,0 21-15,0-21 0,0 22 0,0-22 16,-21 0-16,0 0 15,21 0-15,-21-21 0,0 0 32,21-21-17,0 0-15,0 0 0,21 0 16,0-22-16,0 22 0,0-21 16,0 21-16,1-22 0,-1 1 0,0 0 15,0-1-15,21 22 0,-20-21 16,20 21-16,-21-22 0,21 22 0,-20 0 15,20 0-15,0 0 0,1-1 16</inkml:trace>
  <inkml:trace contextRef="#ctx0" brushRef="#br0" timeOffset="5947.2">14182 614 0,'0'0'0,"21"0"0,0-42 31,-42 42-15,0 0-1,-22 0-15,22 0 0,-21 21 0,-1 0 16,22 0-16,-21-21 0,0 21 0,20 0 16,1 1-16,0-1 0,0 0 15,21 0-15,-21 0 0,21 0 16,0 1-16,21-1 15,0 0-15,21 0 0,-20 0 0,20-21 16,0 21-16,1 1 0,-1-1 0,21-21 16,-20 21-16,-1 0 0,0 0 15,1-21-15,-22 21 0,0 1 0,0-22 16,-21 21-16,21 0 0,-21 0 16,0 0-16,-21-21 15,0 0-15,0 21 0,0-21 16,-22 0-16,22 0 0,-21 0 0,0 22 15,-1-22-15,22 0 0,-21 0 16,21 0-16,-1 0 0,44-22 31</inkml:trace>
  <inkml:trace contextRef="#ctx0" brushRef="#br0" timeOffset="6339.23">15706 720 0,'0'0'0,"-22"-21"0,22-1 16,0 1-16,0 0 0,0 0 0,0 0 15,22 0-15,-1-1 0,0 1 16,0 0-16,0-21 0,22 21 0,-22-1 16,21 1-16,-21 21 0,22-21 15,-22 21-15,0 0 0,0 0 0,0 0 16,0 21-16,-21 0 0,0 1 16,0 20-16,0-21 0,0 21 15,0 1-15,0-1 0,-21 0 16,0 1-16,0-1 0,-21 0 0,20 1 15,1-1-15,0-21 0,0 22 0,0-22 16,21 21-16,-21-21 0,-1 0 16,22 1-16,-21-1 0,21 0 0,0 0 15,0 0 1</inkml:trace>
  <inkml:trace contextRef="#ctx0" brushRef="#br0" timeOffset="6595.25">15748 1588 0,'0'0'0,"0"21"0,0 21 15,0-21-15,0 0 16,21-21-16,0 0 16,0 0-16,1 0 15,-22-21 1,0 0-16,0 0 15,-22 21-15,1-21 16,0 21-16,0 0 16,0 0-16,0 0 0,-1 0 15,1 0 1</inkml:trace>
  <inkml:trace contextRef="#ctx0" brushRef="#br1" timeOffset="12671.83">1291 2371 0,'21'0'16,"0"0"31,-21-21-47,22 21 16,-1-22-16,0 22 15,-21-21-15,21 0 0,0 21 0,0-21 16,-21 0-16,22 0 15,-22-1-15,0 1 16,-22 21-16,1 0 16,0 0-16,0 0 0,-21 0 15,20 0-15,-20 0 0,0 0 0,21 21 16,-22-21-16,1 22 0,21-1 16,0-21-16,-1 21 0,1 0 15,0 0-15,0 0 0,21 1 0,0-1 16,-21 21-16,21-21 0,0 0 15,0 1-15,0-1 0,42 0 0,-21-21 16,0 21-16,22 0 16,-22 0-16,21 1 0,1-1 0,-1 0 15,0 0-15,22 0 0,-22 0 16,-21 1-16,22-1 0,-22 0 16,0 0-16,-21 21 0,0-20 0,0-1 15,-21 0-15,0 0 0,-1 0 16,-20 0-16,0 1 0,-22-1 0,22 0 15,0 0-15,-22-21 0,22 0 16,-1 0-16,1 0 0,0 0 16,21 0-16,-1 0 0,-20 0 0,21 0 15,0-21-15,0 0 16,21 0-16,-22-1 0,22 1 0,-21 0 16,21 0-16,0 0 0,0-22 15,0 22-15,0 0 0,0 0 0,0 0 16,0 0-16,0-1 0,0 1 15,21 0-15,1 0 0,-1 0 0,21 21 16</inkml:trace>
  <inkml:trace contextRef="#ctx0" brushRef="#br1" timeOffset="12980.1">1884 2138 0,'0'-21'0,"0"42"32,0 0-17,0 0-15,-21 0 0,21 22 16,0-22-16,-22 21 0,22 1 0,0 20 16,0-21-16,0 22 0,-21-22 15,21 1-15,-21-1 0,21 0 0,0 1 16,0-1-16,0-21 0,0 21 15,0-20-15,0-1 0,0 0 16,21-21 15,0 0-31,-21-21 16,0 0-16,0-1 0,22-20 16</inkml:trace>
  <inkml:trace contextRef="#ctx0" brushRef="#br1" timeOffset="13183.61">1609 2582 0,'0'0'0,"-22"0"15,22 22 1,22-22 0,-1 0-1,0 0-15,0-22 0,0 22 0,0-21 16,22 21-16,-22 0 0,0-21 15,21 21-15,-20 0 0,-1-21 16,0 0-16,0 21 0,0 0 0,22 0 16</inkml:trace>
  <inkml:trace contextRef="#ctx0" brushRef="#br1" timeOffset="13807.69">2561 2688 0,'0'0'0,"21"0"16,0 0-1,1 0-15,-22-21 16,21 0-16,-21 0 0,0 0 0,21-1 16,-21 1-16,0 0 0,0 0 15,0-21-15,0 20 0,0-20 0,0 21 16,0 0-16,-21 0 0,0-1 15,-1 1-15,1 21 16,0 0-16,-21 0 0,21 0 16,-1 0-16,1 0 0,-21 21 0,21 1 15,-22 20-15,1-21 0,21 21 16,-21 22-16,20-22 0,1 1 0,0-1 16,21 0-16,0 1 0,0-1 15,0-21-15,0 21 0,0-20 16,0-1-16,0 0 0,21-21 0,0 21 15,1-21-15,-1 0 0,0 0 16,21 0-16,-21 0 0,22-21 0,-1 0 16,-21 0-16,22-1 0,-22 1 15,21 0-15,-21 0 0,0-21 0,1 20 16,-1-20-16,-21 0 16,0-1-16,21 1 0,-21 0 0,0 21 15,0-22-15,0 22 0,0-21 16,0 21-16,0-1 0,0 44 31,0-1-31,0 0 0,0 0 0,0 21 16,0 1-16,0-22 0,0 21 15,0 1-15,0-1 0,0-21 0,0 21 16,0-20-16,0 20 0,0-21 16,21 0-16,-21 0 0,21-21 0,-21 22 15,0-1-15,21-21 0,1 0 16,-1 0-16,0 0 0,0 0 15,0-21-15,0 21 16,1-22-16,-1-20 0,0 21 0,0-21 16</inkml:trace>
  <inkml:trace contextRef="#ctx0" brushRef="#br1" timeOffset="14731.15">3175 2138 0,'0'0'15,"0"-21"-15,0-22 0,0 22 0,0 0 16,0 0-16,0 42 31,0 0-31,0 0 16,-21 1-16,21 20 0,0-21 0,0 21 15,0 1-15,-21-1 0,21 22 16,-22-22-16,22 21 0,0-20 0,0-1 16,0 0-16,-21 128 15,21-149-15,0 0 16,0 0-16,0 0 0,0 1 15,21-22-15,1 0 0,-1 21 0,0-21 16,0 0-16,0 0 16,0-21-16,1-1 0,-1 22 15,0-42-15,21 21 0,-21 0 16,1-22-16,-22 1 0,21 0 0,0-1 16,0 1-16,0 21 0,-21-21 15,0 20-15,21 1 0,-21 0 0,0 42 31,0 22-15,0-22-16,0 0 0,0 21 16,0-21-16,0 22 0,0-22 0,0 21 15,0-21-15,0 22 0,0-22 16,0 0-16,0 0 0,0 0 0,22-21 16,-22 22-16,21-1 0,0-21 15,0 0-15,0 0 16,0 0-16,22 0 0,-22 0 0,0-21 15,21 21-15,-20-22 0,20 1 16,-21 0-16,0-21 0,22 21 0,-22-22 16,0 1-16,0 0 0,0-1 15,0 1-15,1 0 0,-1 20 0,0 1 16,0 0-16,0 0 0,-21 0 16,21 21-16,-21 21 15,0 0 1,0 0-16,0 0 15,0 1 1,22-22-16,-1 0 31,-21-22-31,0 1 16,0 0-16,0 0 16,0 0-16,0 0 0,0-1 15,0 1 1,-21 21-1,-1 0-15,22 21 0,-21 1 16,0-22-16,0 21 0,21 21 16,-21-21-16,0 22 0,21-1 0,-22-21 15,1 21-15,21 1 16,-21-1-16,21-21 0,0 22 0,0-22 16,0 0-16,0 21 0,0-21 15,21-21-15,0 22 0,1-1 0,-1-21 16,0 0-16,0 0 0,0 0 15,0 0-15,1 0 0,-1 0 0,21 0 16,-21-21-16,0 21 0,1-22 0,-1 1 16,0 0-16,0 0 0,0 0 15,0 0-15,1-22 0,-1 1 0,-21 0 16,0-1-16,21 1 0,-21 0 16</inkml:trace>
  <inkml:trace contextRef="#ctx0" brushRef="#br1" timeOffset="14947.24">4170 1926 0,'0'0'0,"-21"0"0,-1 0 0,1 21 16,0-21-1,21 22 1,-21-22 31,0 0-32</inkml:trace>
  <inkml:trace contextRef="#ctx0" brushRef="#br1" timeOffset="15159.96">3048 2307 0,'0'0'0,"-21"0"0,21 21 0,21-21 31,0 0-31,0 0 16,0 0-16,1 0 0,20 0 15,-21-21-15,21 21 0,1 0 0,-1 0 16,-21-21-16,22 0 0,-1 21 0,-21 0 15,21 0-15</inkml:trace>
  <inkml:trace contextRef="#ctx0" brushRef="#br1" timeOffset="16160.17">5482 2477 0,'0'0'16,"0"-22"-16,0-83 15,0 83 1,21 22-16,0-21 15,1 21-15,-1 0 0,21 0 16,-21 0-16,22 0 0,-1 0 0,-21 0 16,21 21-16,1 1 15,-22-1-15,0 0 0,0 21 0,0-21 16,1 22-16,-22-1 0,21 0 16,-21 1-16,0-22 0,0 21 0,0 1 15,0-22-15,0 21 0,0-21 0,0 0 16,-21 1-16,21-1 0,-22-21 15,22 21-15,-21-21 16,21-21 0,0 0-1,0-1-15,0-20 16,0 21-16,21 0 0,1-22 0,-1 1 16,-21 0-16,21-1 0,0 1 15,0 0-15,0-1 0,22 1 16,-22 0-16,0 21 0,0-1 0,0 1 15,22 0-15,-22 21 0,0 0 16,0 0-16,0 0 0,-21 21 0,22 0 16,-1 1-16,0 20 0,-21-21 15,21 21-15,-21 1 0,0-1 0,0 0 16,0-20-16,0 20 0,0 0 16,0-21-16,0 1 0,0 20 0,0-21 15,0 0-15,0 0 16,0 1-16,0-44 47,0 1-47,0 0 0,0 0 15,0-21-15,0 20 0,0-20 16,21 0-16,0-1 0,1 1 0,-1 0 16,0-1-16,0 1 0,0 21 15,22 0-15,-22 0 0,21-1 0,0 1 16,-20 21-16,20 0 0,0 0 15,-21 0-15,1 0 0,20 21 0,-21 1 16,0-1-16,0 21 0,-21 0 0,0-20 16,0 20-16,0 0 0,0-21 15,0 22-15,0-22 0,-21 21 16,21-21-16,0 1 0,-21-1 16,0 0-16,21 0 0,0 0 0,0 0 15,0-42 16,0 0-31</inkml:trace>
  <inkml:trace contextRef="#ctx0" brushRef="#br1" timeOffset="16548.05">7154 2604 0,'0'21'0,"0"-42"47,0-1-47,21 22 0,1-21 15,-1 0-15,0 0 0,0 0 0,0 0 16,0-1-16,-21 1 0,22-21 16,-22 21-16,0 0 0,0-1 0,0 1 15,-22 21 1,1 0-16,0 0 0,0 0 15,0 21-15,-22 1 0,22-1 16,0 21-16,0-21 0,0 22 16,0-22-16,-1 21 0,22 0 0,-21-20 15,21 20-15,0 0 0,0-21 16,0 1-16,0-1 0,0 0 0,21 0 16,1 0-16,-22 0 0,21-21 0,0 22 15,0-22-15,0 0 0,22 0 16,-22 0-16,21 0 0,-21 0 0,22 0 15,-1-22-15,-21 1 0,21 0 16,1 0-16</inkml:trace>
  <inkml:trace contextRef="#ctx0" brushRef="#br1" timeOffset="16823.8">8022 2074 0,'0'0'0,"0"-21"0,0-21 31,-21 42-31,21 21 16,-21 0-16,0 0 0,21 22 0,-22-22 16,1 21-16,0 1 0,21-1 15,-21 0-15,0 22 0,0-22 0,21 0 16,-22 22-16,1-22 0,21 1 16,-21-1-16,21-21 0,-21 21 0,21-20 15,-21-1-15,21 0 0,0 0 16,0 0-16,21-21 15,0 0-15,0 0 16,0 0-16,1 0 0,20-21 16,-21 0-16,0-21 0,0 20 0,22-20 15</inkml:trace>
  <inkml:trace contextRef="#ctx0" brushRef="#br1" timeOffset="17291.75">8297 2117 0,'0'0'0,"21"-21"0,-21-1 0,0 44 47,0-1-47,0 0 0,0 21 15,0-21-15,0 22 0,0-22 16,0 21-16,-21 1 0,21 20 0,-21-21 16,21 1-16,0-1 0,0-21 0,0 22 15,-21-1-15,21-21 0,0 0 16,0 22-16,0-22 0,0 0 15,0 0 1,0-42 0,0 0-1,0 0-15,0-1 0,0 1 16,0 0-16,0-21 0,0 21 0,21-22 16,0 1-16,0 0 0,-21 20 15,22-20-15,-1 21 0,0 0 0,0 21 16,0-21-16,0 21 0,1 0 15,-1 0-15,0 0 0,0 21 16,0-21-16,-21 21 0,21 21 16,1-21-16,-1 1 0,-21-1 0,0 21 15,21-21-15,-21 0 0,0 22 0,0-22 16,0 0-16,0 0 0,0 0 16,0 1-16,-21-1 0,0-21 0,21 21 15,0 0-15,-22-21 16,1 0-16,0 0 15,21-21-15,0 0 16</inkml:trace>
  <inkml:trace contextRef="#ctx0" brushRef="#br1" timeOffset="17483.31">7874 2371 0,'0'0'16,"-42"0"-16,20-21 0,1 21 0,0 0 15,0 0-15,42 0 32,0 0-32,22 0 0,-1 0 15,0 0-15,1 0 0,-1 0 0,0 0 16,22-22-16,-22 22 0,0 0 16,22-21-16</inkml:trace>
  <inkml:trace contextRef="#ctx0" brushRef="#br1" timeOffset="17888.15">8975 2265 0,'-43'21'16,"43"0"0,-21 0-16,0 1 0,0-1 15,0 21-15,-1-21 0,1 22 0,0-22 16,0 21-16,21-21 0,0 22 15,-21-22-15,21 21 0,0-21 0,0 0 16,0 1-16,0-1 0,21-21 0,0 21 16,0-21-16,0 0 0,1 0 15,-1 0-15,21 0 0,-21 0 0,22 0 16,-22 0-16,21-21 0,-21 0 16,0-1-16,22 1 0,-22 0 15,-21 0-15,0 0 0,21-22 0,-21 22 0,0-21 16,0 0-16,0-1 15,0 22-15,0-21 0,-21 21 0,0-1 16,0 1-16,-1 0 0,1 0 16,0 21-16,0 0 0,0 0 0,-22 0 15,22 0-15,0 0 0,0 0 0,0 21 16,0-21-16,-1 21 0,22 0 16,0 1-16,0-1 0,0 0 15,22 0-15,20 0 0,-21-21 16</inkml:trace>
  <inkml:trace contextRef="#ctx0" brushRef="#br1" timeOffset="18415.22">9779 2328 0,'0'0'0,"0"-21"15,0 0-15,0 0 0,-21 0 16,0 21-16,-1 0 15,1 0-15,0 0 0,0 0 16,-21 0-16,20 21 0,1 0 0,-21 21 16,21-20-16,0 20 0,-1 0 15,1-21-15,0 22 0,0-1 16,0 0-16,21-20 0,-21 20 0,21-21 16,0 21-16,0-20 0,0-1 15,0 0-15,0 0 0,21-21 0,0 21 16,0-21-16,0 0 0,0 0 15,22 0-15,-22 0 0,0 0 0,21-21 16,-20 0-16,20 0 0,-21 0 0,0-1 16,0-20-16,1 0 0,20-1 15,-42 1-15,21 0 0,0-22 0,0 22 16,1-22-16,-22 22 0,0 0 16,21-1-16,-21 1 0,0 0 0,21 21 15,-21-22-15,0 22 0,0 0 16,-21 42-1,0 0-15,21 0 16,0 1-16,-22 20 0,1 0 16,0 1-16,21-1 0,-21 0 0,21 1 15,0 20-15,-21-21 0,21 1 0,-21-1 16,21 0-16,0 1 0,0-22 16,0 21-16,0-21 0,0 1 0,0-1 15,21-21-15,0 21 0,21-21 16,-21 0-16,1 0 0,20 0 15,0 0-15,1-21 0,-22 0 16</inkml:trace>
  <inkml:trace contextRef="#ctx0" brushRef="#br1" timeOffset="18775.15">10562 2350 0,'0'0'0,"21"-22"0,0 22 0,-21-21 0,-21 21 31,0 0-31,-21 0 15,21 0-15,-1 21 0,-20-21 0,21 22 16,0-1-16,-22 0 0,22 0 16,0 0-16,21 0 0,0 1 0,-21-1 15,21 0-15,0 0 0,0 0 16,0 0-16,21-21 0,0 22 16,0-22-16,1 0 0,20 21 0,-21-21 15,0 0-15,22 0 0,-22 0 16,0 21-16,0-21 0,0 0 0,0 0 15,1 0-15,-1 0 0,-21 21 16,0 0 0,-21-21-16,-1 0 15,1 0-15,0 21 0,-21-21 16,-1 22-16,22-22 0,-21 0 0,0 0 16,-1 21-16,1-21 0,21 0 15,-22 0-15,22 0 0,0 0 16,0 0-16,0 0 0</inkml:trace>
  <inkml:trace contextRef="#ctx0" brushRef="#br1" timeOffset="19876.18">12234 2244 0,'0'0'0,"0"-21"0,21-1 0,-21 1 15,0 0 1,-21 21 15,0 21-31,0 0 0,0-21 16,0 22-16,-1 20 0,1-21 16,-21 0-16,21 22 0,0-22 0,21 21 15,-22-21-15,22 22 0,0-22 16,0 21-16,0-21 0,0 0 0,0 1 15,22-1-15,-1 0 0,0 0 0,21-21 16,-21 0-16,22 0 0,-1 0 16,0 0-16,1 0 0,20 0 0,-20-21 15,-1 21-15,0-21 0,1 0 16,-1-22-16,0 22 0,-21-21 0,1 21 16,-1-22-16,-21 1 0,0 21 15,0-22-15,0 1 0,0 21 16,-21 0-16,-1 0 0,1-1 0,0 1 15,-21 0-15,21 21 0,-22 0 16,22 0-16,-21 0 0,-1 0 0,22 0 16,0 0-16,0 0 0,0 21 0,0-21 15,21 21-15,21 1 16,0-22-16,21 0 16,-21 0-16,22 0 0,-1 0 15,0 0-15,22 0 0,-22 0 0,22 0 16,-22 0-16,22-22 0,-1 1 15,1 21-15,-1-21 0,-21 0 16,22 0-16,-22 0 0,1 21 0,-22-22 16,21 1-16,-21 0 0,-21 0 15,21 0-15,-21 0 0,0-1 16,0 44 15,-21-1-31,21 0 16,0 0-16,-21 21 0,0-20 15,21 20-15,-21 0 0,21 1 0,-21-1 16,21 21-16,0 1 0,-22-1 16,22 1-16,0-1 0,0 1 0,0-1 15,0 22-15,0-21 0,0 20 16,0-20-16,0 20 0,0 1 16,0 0-16,0-1 0,0 1 0,22-21 15,-22 20-15,21-20 0,0-1 0,0 1 16,0-1-16,0 1 0,1-1 15,20 1-15,-21-22 0,0 22 0,0-22 16,-21 0-16,0 1 0,0-1 0,0-21 16,0 0-16,0 0 0,0 1 15,0-1-15,-21-21 0,0 0 0,0 0 16,0-21-16,0 21 0,-1-22 16,-20-20-16,21 21 0,0-21 15,0-1-15,-1 1 0,1 0 16,0-22-16,0 1 0,0-1 0,0 1 15,-1-1-15,22 1 0,-21-1 16,21 1-16,0-22 0,0 21 0,0 1 16,0-1-16,43 1 0,-22-1 15,0 1-15,0 21 0,0-22 16,22 22-16,-22-1 0,21 1 0,0 0 0,-20-1 16,20 1-16,-21 0 0,21-1 15,1 1-15</inkml:trace>
  <inkml:trace contextRef="#ctx0" brushRef="#br1" timeOffset="20303.59">14732 1884 0,'0'0'0,"0"-21"16,0 42-1,0 0-15,0 0 16,0 0-16,0 1 0,-21 20 0,21 0 16,0 1-16,0-1 0,-21 0 15,21 1-15,0-1 0,-22 0 0,22 1 16,0 20-16,0-21 0,-21 1 0,21-1 16,-21-21-16,21 22 15,0-22-15,0 0 0,0 0 0,0 0 16,0 0-16,0-42 31,0 0-31,0 0 0</inkml:trace>
  <inkml:trace contextRef="#ctx0" brushRef="#br1" timeOffset="20887.74">14668 2011 0,'0'0'0,"-21"-42"0,21 20 16,0-20-16,0 21 0,0 0 0,0-22 15,0 22-15,0 0 0,0 0 16,0 0-16,0-22 0,0 22 16,21 0-16,-21 0 0,22 21 15,-1-21-15,0 0 0,21 21 0,-21 0 16,22 0-16,-22 0 0,21 0 16,1 21-16,-1 21 0,0-21 0,1 22 15,-22-1-15,0 0 0,0 1 16,-21 20-16,0-21 0,0 1 0,-21-1 15,0 0-15,0 1 0,-22-1 16,22 0-16,-21-20 0,-1-1 0,22 21 16,-21-21-16,21 0 0,0-21 15,-1 22-15,1-1 0,0-21 16,21-21 0,0-1-1,0 1 1,21 0-16,0 21 0,1 0 15,-1-21-15,21 21 0,-21-21 16,22 21-16,-22 0 0,21 0 0,0 0 16,1 0-16,-1 21 0,0 0 15,-20 0-15,20 0 0,0 1 0,-21-1 16,1 0-16,-1 21 0,-21-21 0,0 22 16,0-22-16,0 21 0,0 1 15,-21-22-15,-22 21 0,1-21 0,0 0 16,-1 1-16,1-1 0,0 0 15,-1 0-15,1-21 0,0 21 16,-1-21-16,1 0 0,21 0 0,-22 0 16,22 0-16,0 0 0,0 0 15,0 0-15,0-21 0,21 0 16,0 0-16,0 0 0,0-1 16,0 1-16,21 21 0,-21-21 15,42 0-15,-21 0 0,22 0 0,-1-1 16</inkml:trace>
  <inkml:trace contextRef="#ctx0" brushRef="#br1" timeOffset="21628.23">15748 2223 0,'0'0'0,"21"0"31,-21 21-31,0 0 16,0 0-16,-21 0 0,21 0 15,-21 22-15,0-22 0,21 21 16,-22-21-16,22 1 0,-21 20 0,21-21 16,-21 21-16,21-20 0,0-1 15,0 0-15,0 0 0,21 0 16,0-21-16,1 0 0,-1 0 16,21 0-16,-21 0 0,0 0 15,22 0-15,-1-21 0,-21 0 0,22 0 16,-1 0-16,-21-1 0,21-20 15,-20 21-15,20-21 0,-21-1 0,0 22 16,0-21-16,1 21 0,-1-1 16,-21 1-16,0 0 0,21 0 0,0 0 15,-21 0-15,0 42 47,-21 0-31,0 21-16,21-21 0,-21 22 0,21-1 15,-22 0-15,1 22 0,21-1 0,0-20 16,0 20-16,-21 1 0,21-1 16,0 1-16,0-1 0,0 1 0,0-1 15,0 1-15,0-1 0,0 1 0,0-1 16,21 22-16,-21-43 0,21 22 16,-21-1-16,22 1 0,-1-1 0,0 1 15,-21-22-15,21 22 0,0-1 16,-21 1-16,0-1 0,21-21 0,-21 22 15,0-1-15,0-20 0,0-1 0,0 0 16,0-20-16,0 20 0,-21-21 16,0 0-16,0-21 0,0 0 15,0 0-15,-1 0 0,1 0 16,0 0-16,0-21 0,0-21 0,0 21 16,-1-22-16,1 1 0,0-22 15,0 1-15,21-1 0,-21 1 0,21-22 16,-21 22-16,21-22 0,0 0 15,0 1-15,0-1 0,0-21 0,21 22 16,0-1-16,0 21 0,21-20 0,-20 20 16,-1 1-16,21-1 15,-21 22-15,0 0 0,1-22 0,-1 22 16,0-1-16,0 1 0,0 0 0,0 21 16,1-22-16,-1 1 0,-21 0 15,21 20-15,0-20 0</inkml:trace>
  <inkml:trace contextRef="#ctx0" brushRef="#br1" timeOffset="22355.62">18119 1863 0,'0'0'0,"0"-21"0,0-43 31,-22 43-31,1 21 15,0 0-15,0 0 0,-21 0 16,20 21-16,1 0 16,0 0-16,0 1 0,-21 20 0,20-21 15,1 21-15,0 1 0,0-1 16,0 0-16,0 1 0,21-22 0,0 21 16,0 1-16,0-22 0,0 21 15,0-21-15,0 22 0,21-22 0,0 0 16,0 0-16,21-21 0,-20 21 0,20-21 15,0 0-15,1 0 0,-1 0 16,21 0-16,-20-21 0,20 0 0,1 0 16,-22 0-16,22-1 0,-1 1 15,1-21-15,-22 0 0,21-1 16,-20 1-16,-1 0 0,0-1 16,1-20-16,-1-1 0,-21 1 0,0-1 15,1 22-15,-1-22 0,0 1 0,-21 21 16,21-22-16,-21 22 0,0-1 15,0 22-15,0-21 0,0 21 0,0 0 16,0-1-16,0 65 31,-21-22-31,0 21 0,0 1 16,21-1-16,-22 21 0,22 1 0,-21-1 16,0 1-16,21-1 0,0 1 15,0-22-15,0 22 0,0-1 0,0-20 16,0-1-16,0 0 0,0 1 15,0-22-15,0 21 0,0-21 16,0 22-16,0-22 0,0 0 0,21 0 16,0-21-16,1 21 15,-1-21-15,0 0 0,0-21 16,0 0-16,0 0 0,22 0 16</inkml:trace>
  <inkml:trace contextRef="#ctx0" brushRef="#br1" timeOffset="22862.14">19621 2053 0,'0'0'0,"22"-21"0,-1 21 0,-21-21 16,0 0-16,0 0 0,0-1 15,0 1-15,0 0 0,0 0 0,0 0 16,0 0-16,0-1 0,-21 22 16,-1-21-16,1 21 0,0 0 15,0 0-15,0 0 0,-22 21 16,22 1-16,-21-1 0,21 0 0,-22 21 15,22-21-15,-21 22 0,21-1 16,0-21-16,-1 22 0,1-22 0,0 21 16,21-21-16,-21 0 0,21 1 15,0-1-15,0 0 0,0 0 0,0 0 16,21-21-16,0 0 0,0 21 16,1-21-16,-1 0 0,0 0 15,0 0-15,0 0 0,0-21 0,22 21 16,-22-21-16,0 0 0,21 0 0,-20 0 15,-1-1-15,21-20 0,-21 21 16,0-21-16,1 20 0,-1-20 0,0 0 16,0 21-16,-21-22 0,0 22 15,21 0-15,-21 0 0,0 0 0,0 42 32,0 0-17,-21 0-15,21 21 0,0-20 0,-21 20 16,0-21-16,21 0 0,-21 22 15,21-22-15,-22 0 0,22 21 0,0-21 16,0 1-16,0-1 0,0 0 16,0 0-16,0 0 0,0 0 15,22-21-15,-1 0 0,0 0 16,0 0-16,0 0 0,22 0 0,-22-21 16,21 21-16</inkml:trace>
  <inkml:trace contextRef="#ctx0" brushRef="#br1" timeOffset="23271.39">20574 1884 0,'0'0'0,"21"-21"0,-21 0 0,0-1 15,-21 1 1,0 21-16,0 0 0,-22 0 16,22 0-16,-21 0 0,21 0 15,-22 0-15,22 21 0,-21 1 0,21-1 16,-1 0-16,1 0 0,0 0 15,0-21-15,21 21 0,-21 1 0,21-1 16,0 0-16,0 0 0,0 0 16,21 0-16,0-21 0,0 22 15,0-22-15,1 21 0,-1-21 16,0 0-16,0 21 0,0-21 16,0 0-16,22 21 0,-22-21 0,0 21 15,0-21-15,-21 21 0,21-21 16,-21 22-16,0-1 15,-21-21 1,0 0-16,-21 0 0,21 0 16,-22 0-16,1 0 0,0 0 0,-1 0 15,22 0-15,-21 0 0,-1 0 16,22 0-16,0 0 0,-21 0 0,21 0 16,-1 0-1,22-21-15,22 21 16,-1-22-16</inkml:trace>
  <inkml:trace contextRef="#ctx0" brushRef="#br1" timeOffset="23715.14">21294 1842 0,'0'0'0,"0"-22"16,0 1-16,-22 21 16,1-21-16,0 21 0,0 0 0,0 0 15,0 0-15,-1 0 0,1 0 16,0 0-16,0 0 0,0 0 0,0 21 16,-1 0-16,22 1 0,-21-1 15,21 0-15,-21 0 0,21 0 0,0 0 16,0 1-16,0-1 0,0 0 0,0 0 15,21 0-15,0 0 0,1-21 16,-1 22-16,0-1 0,21-21 0,-21 21 16,1 0-16,-1-21 0,0 21 15,21-21-15,-42 21 0,21-21 16,1 0-16,-22 22 16,0-1-1,-22-21-15,1 0 0,-21 0 16,21 0-16,-22 0 0,22 0 15,-21 0-15,21 0 0,-22 0 0,22 0 16,0 0-16,0 0 0,0 0 16,0 0-16,-1 0 0</inkml:trace>
  <inkml:trace contextRef="#ctx0" brushRef="#br1" timeOffset="27376.09">1841 3598 0,'0'0'15,"0"22"1,0-1 0,0 21-16,0-21 0,0 22 0,-21-1 0,21 0 15,-21 22-15,0-22 16,21 0-16,-21 22 0,0-22 0,-1 22 15,22-22-15,-21 0 0,0 1 16,0-1-16,21-21 0,0 22 16,-21-22-16,21 0 0,-21 0 0,21 0 15,-22-21 17,22-21-32,0 0 15,0 0-15</inkml:trace>
  <inkml:trace contextRef="#ctx0" brushRef="#br1" timeOffset="27975.21">1587 3704 0,'0'0'0,"0"-21"16,0 0-16,0 0 0,0 0 15,0-1-15,0 1 16,22 0-16,-1 0 0,0 21 0,0-21 15,21 0-15,-20 21 0,20 0 16,-21 0-16,21 0 0,-20 0 0,20 0 16,0 0-16,-21 21 0,1 0 15,20 0-15,-42 0 0,21 22 16,-21-22-16,0 21 0,0-21 16,0 22-16,-21-22 0,0 21 0,0-21 15,-22 22-15,22-22 0,-21 0 16,-1 21-16,22-21 0,-21 1 15,21-22-15,-22 21 0,22-21 0,0 0 16,0 0-16,0 0 0,21-21 16,0-1-1,21 1-15,21 21 16,-21-21-16,1 21 0,20 0 0,0 0 16,-21 0-16,22 0 0,-1 0 15,0 0-15,-20 0 0,20 0 16,0 21-16,1 0 0,-22 1 15,21-1-15,-21 0 0,0 21 0,1-21 16,-22 22-16,0-1 0,0 0 16,-22-20-16,1 20 0,-21 0 15,21 1-15,-22-1 0,1-21 0,0 21 16,-1-20-16,1-1 0,21 0 16,-21 0-16,-1 0 0,1-21 0,21 0 15,-22 0-15,22 0 0,0 0 16,0 0-16,0 0 0,0-21 0,-1 21 15,22-21-15,-21 0 16,21 0-16,0-1 0,0 1 16,0 0-16,21 0 15,1 0-15,20 0 0,-21-1 0,0 1 16,22 0-16,-1 0 0</inkml:trace>
  <inkml:trace contextRef="#ctx0" brushRef="#br1" timeOffset="28659.21">2455 3958 0,'0'0'0,"43"0"16,20-21-1,-42 21-15,-21 21 16,0 0 0,0 1-16,0-1 0,0 0 0,0 21 15,0-21-15,-21 1 0,21 20 16,0-21-16,0 0 0,0 22 0,0-22 15,0 0-15,0 0 0,0 0 16,0 0-16,0 1 0,21-22 16,22 0-16,-22 0 0,0 0 15,21 0-15,1-22 0,-22 1 0,21 0 16,0 0-16,1-21 0,-1 20 0,0-20 16,-20 21-16,20-21 0,-21-1 15,0 22-15,0-21 0,1 21 16,-1-1-16,-21 1 0,0 0 15,0 0-15,0 0 16,0 42 0,0 0-1,0 0-15,-21 0 0,21 22 16,-22-1-16,22 0 0,-21 1 0,21-1 16,0 0-16,-21 1 0,21 20 15,-21-20-15,21 20 0,-21-21 0,21 22 16,0-1-16,0 1 0,0-1 15,0 1-15,-21 21 0,21-22 16,0 22-16,-22-22 0,22 1 0,0 20 16,0-20-16,0-1 0,0 1 15,0-1-15,-21 1 0,21-1 0,0 1 16,0-1-16,0-20 0,0-1 16,0 0-16,-21 1 0,21-22 0,-21 21 15,21-21-15,-21-21 0,0 22 16,-1-22-16,1 0 0,-21 0 0,0 0 15,-1-22-15,1 22 0,0-42 0,-22 21 16,22-21-16,-22 20 0,1-41 16,-1 21-16,1-1 0,20-20 0,1 20 15,0-20-15,-1 21 16,22-1-16,0-20 0,21 20 0,0 1 16,0 0-16,0 21 0,0-22 15,0 1-15,0 0 0,21-1 0,22 1 16,-22 0-16,0-22 0,21 22 15,1-1-15,-1 1 0</inkml:trace>
  <inkml:trace contextRef="#ctx0" brushRef="#br1" timeOffset="29263.5">4127 3979 0,'0'0'0,"-21"0"0,-42 0 15,42 0-15,-1 0 16,44 22 31,-1-22-47,21 0 0,0 0 16,22 0-16,-1 0 0,1 0 15,21 0-15,-22 0 0,43 0 0,-21 0 16,-1 0-16,1 0 0,-22 0 15,22 0-15,-21 0 0,-22 0 0,0 0 16,1 0-16,-1 0 0,-21 0 0,0 0 16,-42 0 15,-21 0-31,21 0 16,-1 0-16,-20 0 0,21 0 15,-21 0-15,-1 0 0,1 0 16,-22 21-16</inkml:trace>
  <inkml:trace contextRef="#ctx0" brushRef="#br1" timeOffset="29595.13">4149 4085 0,'0'0'0,"-22"0"15,44 0 16,-1 0-31,106 0 16,-85 0 0,22 0-16,-1 0 0,-21 0 0,22-21 15,-1 21-15,1 0 0,-1-21 16,1 21-16,-1-21 0,-20 21 0,20 0 16,-20-21-16,-1 21 0,0 0 15,-21 0-15,1-22 0,-1 22 0,0 0 16,-21-21 31,0 0-16</inkml:trace>
  <inkml:trace contextRef="#ctx0" brushRef="#br1" timeOffset="30045.3">5165 3704 0,'0'0'0,"-22"-21"16,22 0-16,-21 21 0,21-21 15,-21 21 1,21 21 15,0 0-31,0 0 0,0 0 0,21-21 16,0 22-16,-21-1 0,22 0 15,-1 0-15,21 0 0,-21 0 0,0 1 16,22-22-16,-22 21 0,21 0 16,1-21-16,-22 0 0,21 21 0,0-21 15,1 0-15,-1 0 0,-21 0 0,0 0 16,1 0-16,-1 0 0,0 0 16,0 0-16,-42 0 31,0 0-31,0 0 0,-1 0 15,1 0-15,-21 0 0,21 21 16,-22 0-16,22-21 0,0 22 16,-21-1-16,21 21 0,-22-21 0,22 0 15,-21 22-15,21-22 0,-22 0 16,22 21-16,0-20 0,0-1 0,0 0 16,-1 0-16,1 0 0,21 0 15,0 1-15,-21-22 0,21 21 16</inkml:trace>
  <inkml:trace contextRef="#ctx0" brushRef="#br1" timeOffset="32619.26">6816 4022 0,'0'-21'31,"0"-1"-15,0 1-16,0 0 0,21 0 15,-21 0-15,0 0 16,0-1-16,0 1 0,0 0 0,0 0 16,0 0-16,-21 0 0,-1-1 15,1 22-15,0-21 0,0 0 0,-21 0 16,20 21-16,-20 0 0,0 0 16,-1 0-16,1 0 0,0 21 15,-22 0-15,22 0 0,0 1 0,-1-1 16,-20 0-16,42 21 0,-22 1 15,1-1-15,21 0 0,0 22 0,-1-22 16,22 0-16,0 1 0,0-1 16,0 0-16,0 1 0,22-1 0,-1-21 15,0 0-15,0 1 0,0-1 0,22-21 16,-22 0-16,21 0 0,-21 0 16,22 0-16,-1 0 0,-21 0 0,21-21 15,1-1-15,-1 1 16,-21 0-16,22 0 0,-1-21 0,0-1 0,-21 22 15,1-21-15,20-1 0,-21 1 16,0-21-16,-21 20 0,21 1 16,-21 21-16,0-22 0,0 1 0,0 21 15,0 0-15,0 0 0,0-1 16,0 44 0,0-1-16,0 0 15,0 0-15,0 0 0,0 22 0,-21-1 16,21-21-16,0 21 0,0 1 0,0-1 15,0-21-15,0 22 0,0-1 16,0-21-16,0 21 0,0-20 0,0-1 16,0 0-16,0 0 0,21-21 15,1 21-15,-1-21 0,0 0 16,0 0-16,0 0 0,0 0 16,1 0-16,20-21 0,-21 0 15</inkml:trace>
  <inkml:trace contextRef="#ctx0" brushRef="#br1" timeOffset="33184.19">7408 3535 0,'0'0'0,"0"-21"16,-21-22-1,21 65 1,0-1-16,0 0 16,0 21-16,-21-21 0,21 22 15,0-1-15,-21 0 0,21 1 0,0-1 16,0 0-16,-21 1 0,21-1 0,-22 0 16,1 1-16,21-1 0,0 0 15,0 1-15,-21-22 0,21 21 0,-21-21 16,21 1-16,-21-1 15,21-42 17,0-1-17,0-20-15,0 21 0,0-21 0,0 20 16,21-20-16,0 0 0,0 21 16,0-22-16,1 22 0,-1-21 0,0 21 15,0-1-15,21 22 0,-20-21 0,20 21 16,-21 0-16,21 0 0,-20 0 15,-1 0-15,21 21 0,-21-21 0,-21 22 16,21-1-16,-21 0 0,0 21 16,0-21-16,0 1 0,0 20 0,0-21 15,-21 21-15,0-20 0,0-1 0,0 21 16,-22-21-16,1 0 16,21 1-16,-21-1 0,-1 0 0,22 0 15,-21-21-15,21 21 0,-1-21 16,1 0-16,0 0 0,21-21 31,21 0-31,0 21 0,1-21 16</inkml:trace>
  <inkml:trace contextRef="#ctx0" brushRef="#br1" timeOffset="33611.55">8234 3831 0,'0'0'0,"0"-21"0,0-42 32,0 41-32,-21 22 15,-1 0 1,1 0-16,0 0 0,0 22 0,-21-1 16,20-21-16,1 21 0,0 0 15,0 0-15,0 0 0,0 1 16,21-1-16,0 0 0,0 0 0,0 0 15,0 0-15,21 1 16,0-1-16,0-21 0,21 21 0,-20-21 16,-1 21-16,21 0 0,-21-21 15,0 21-15,1-21 0,-1 22 0,0-1 16,0-21-16,0 21 0,-21 0 16,0 0-16,0 0 15,-21-21-15,0 22 0,0-22 16,-22 0-16,22 21 0,-21-21 15,0 0-15,-1 0 0,1 0 0,0 0 16,20 0-16,-20 0 0,21 0 0,0 0 16,0 0-16,21-21 15,0-1 1,21 1-16,21 0 0,-21 21 16,22-21-16</inkml:trace>
  <inkml:trace contextRef="#ctx0" brushRef="#br1" timeOffset="33895.26">8805 3429 0,'0'0'0,"0"-21"0,0 0 0,0 0 16,0 42-1,0 0 1,-21 0-16,21 21 0,-21 1 15,0-1-15,0 0 0,21 1 0,-22-1 16,1 0-16,0 1 0,0-1 16,0 0-16,0 22 0,-1-22 0,1 1 15,0-1-15,21 0 0,0-21 16,-21 22-16,21-22 0,0 0 0,0 0 16,0 0-16,0 1 0,21-22 15,0 0-15,0 0 16,1 0-16,-1-22 0</inkml:trace>
  <inkml:trace contextRef="#ctx0" brushRef="#br1" timeOffset="34079.26">8445 3958 0,'0'0'0,"-21"0"0,0 0 0,21-21 15,-21 21-15,21-21 16,21 21-1,0 0-15,22 0 16,-22 0-16,21 0 0,-21 0 0,22-21 16,-1 21-16,0 0 0,1 0 15,-1-21-15</inkml:trace>
  <inkml:trace contextRef="#ctx0" brushRef="#br1" timeOffset="34503.87">9059 3895 0,'0'0'0,"-21"-21"0,0-1 15,21 1 1,0 0-16,0 0 16,0 0-16,21 21 15,0 0-15,0 0 0,1 0 16,-1 0-16,21 0 0,-21 0 0,0 0 15,1 0-15,-1 21 0,0-21 16,0 21-16,0 0 0,0 0 0,-21 1 16,0 20-16,22-21 0,-22 21 0,0-20 15,0 20-15,0-21 0,0 0 16,0 22-16,0-22 0,-22 0 0,1 0 16,0-21-16,21 21 0,-21 0 15,0-21-15,0 0 0,-1 0 16,22-21-1,0 0-15,0 0 16,0 0-16,0 0 0,0-1 0,0 1 16,0-21-16,22 21 0,-1 0 15,0-22-15,0 22 0,0 0 0,0 0 16,1 0-16,-1-1 0,0 1 0,0 0 16,0 21-16,22-21 0,-22 21 15,21 0-15,-21 0 0</inkml:trace>
  <inkml:trace contextRef="#ctx0" brushRef="#br1" timeOffset="35051.28">10139 3852 0,'-21'0'0,"21"-21"15,0 0 1,0 0-1,0 0-15,0 0 0,0-1 16,0 1-16,-22 21 0,1 0 16,0-21-16,0 21 15,0 0-15,0 0 0,-22 0 0,22 0 16,-21 21-16,21 0 0,-22-21 16,22 22-16,-21 20 0,21-21 0,-1 0 15,-20 22-15,21-1 0,0-21 16,0 21-16,-1 1 0,1-22 15,21 21-15,0-21 0,0 22 0,0-22 16,0 0-16,0 0 16,21-21-16,1 21 0,-1-21 0,0 0 15,0 0-15,21 0 0,-20-21 0,20 0 16,0 0-16,-21 0 0,22 0 16,-22-1-16,21 1 0,-21-21 15,1 21-15,-1 0 0,0-22 0,0 22 16,0 0-16,0-21 0,-21 20 0,0 1 15,0 0-15,0 42 32,-21-21-17,21 21-15,-21 1 0,0-1 0,21 0 16,0 0-16,0 0 0,0 0 16,0 1-16,0 20 0,0-21 0,0 0 15,0 0-15,0 1 0,21-1 16,0 0-16,0-21 0,1 0 15,-1 0-15,21 0 0,0 0 0,1 0 16,-1 0-16</inkml:trace>
  <inkml:trace contextRef="#ctx0" brushRef="#br1" timeOffset="35331.19">10795 3747 0,'0'0'0,"0"-22"0,-21 1 15,0 21-15,-1 0 0,1 0 16,0 0-16,0 21 0,0 1 16,0-1-16,-1 0 0,1 0 15,0 0-15,0 0 0,0 22 0,0 20 16,21-20-16,-22-1 16,22 0-16,0-21 0,0 22 15,0-22-15,0 0 0,0 0 0,22 0 16,-1 1-16,0-1 0,0 0 15,0-21-15,22 0 0,-22 0 0,21 0 16,-21 0-16,22 0 0,-22-21 0,21 0 16,0-1-16,-20 1 0,20 0 15,0-21-15,1 21 0</inkml:trace>
  <inkml:trace contextRef="#ctx0" brushRef="#br1" timeOffset="35584.21">11303 3556 0,'0'0'16,"0"-42"-16,0 21 0,0-1 0,0 1 15,0 0-15,0 0 0,-21 21 16,0 21 0,-1 0-16,1 0 0,0 1 0,0 20 15,0 0-15,0-21 0,21 22 0,-22-1 16,1 0-16,0 1 0,0-1 16,21 0-16,0 1 0,0-1 0,-21 0 15,21 1-15,0-1 0,0 0 16,0-20-16,0 20 0,0-21 0,0 0 15,21 0-15,0 1 0,0-22 16,0 0-16,1 0 0,-1 0 16,0 0-16,0-22 0,0 1 0,0 21 15,1-21-15,-1 0 0</inkml:trace>
  <inkml:trace contextRef="#ctx0" brushRef="#br1" timeOffset="35776.14">11070 3725 0,'0'0'0,"0"22"31,21-22-31,0 0 0,22 0 16,-22 0-16,21 0 0,-21 0 0,22 0 15,-22 0-15,21 0 0,-21 0 16,1 0-16,-1 0 0,21-22 15</inkml:trace>
  <inkml:trace contextRef="#ctx0" brushRef="#br1" timeOffset="36327.99">12213 3789 0,'0'0'0,"21"-64"31,-21 43-31,0 0 16,-21 0-16,0 21 15,0 0-15,0 0 0,-22 0 0,22 0 16,-21 21-16,21 0 0,-22-21 0,22 21 16,-21 22-16,21-22 0,-1 0 15,1 21-15,21-20 0,0 20 0,0 0 16,0-21-16,0 22 0,0-1 16,0 0-16,0 1 0,21-22 15,-21 0-15,22 21 0,-1-20 0,21-1 16,-21-21-16,22 21 0,-22-21 15,21 0-15,0 0 0,1 0 0,20 0 16,-20-21-16,-1 0 0,0-1 16,1 1-16,-1 0 0,0 0 0,1-21 15,-1-1-15</inkml:trace>
  <inkml:trace contextRef="#ctx0" brushRef="#br1" timeOffset="36584.62">12848 3577 0,'0'0'0,"21"-42"0,-21 0 0,0 20 0,0-20 0,0 21 15,0 0-15,0 0 0,0-1 16,0 1-16,-21 21 0,0 0 16,21 21-16,-21 1 0,0 20 15,-1 0-15,1 1 0,0-1 16,21 0-16,-21 1 0,0-1 0,0 0 16,-1 1-16,22-1 0,-21 0 15,21 1-15,-21-1 0,21 0 0,0 1 16,0-1-16,0-21 0,0 21 0,0-20 15,0-1-15,0 0 0,0 0 16,0 0-16,21-21 0,0 0 16,1 0-16,-1 0 15,21 0-15,-21 0 0,22-21 0</inkml:trace>
  <inkml:trace contextRef="#ctx0" brushRef="#br1" timeOffset="37843.23">13229 3937 0,'0'0'15,"21"-21"-15,0 0 0,-21 0 0,0-1 16,0 1-16,0 0 0,0 0 16,0 0-16,-21 21 15,21-21-15,-21 21 0,0 0 0,0 0 16,0 0-16,-1 0 0,1 0 0,-21 0 16,21 0-16,-22 21 15,22 0-15,0 0 0,-21 0 0,21 22 16,-1-22-16,-20 0 0,21 21 15,0 1-15,0-22 0,-1 21 0,22 0 16,0-20-16,0-1 0,0 21 0,0-21 16,0 0-16,0 1 15,22-22-15,-1 0 0,0 0 16,0 0-16,21 0 0,-20 0 16,20 0-16,-21-22 0,21 22 0,-20-21 15,20-21-15,0 21 0,-21 0 0,1-22 16,20 22-16,-21-21 0,0 21 15,0-22-15,1 22 0,-22 0 16,0 0-16,21 0 0,-21-1 16,0 1-16,0 0 15,-21 21 1,-1 21-16,1-21 16,0 21-16,21 1 0,-21-1 0,0 0 15,0 21-15,-1-21 0,22 1 16,0 20-16,-21-21 0,21 21 0,0-20 15,0-1-15,0 0 0,0 0 0,0 0 16,0 0-16,21 1 0,1-1 16,20-21-16,-21 0 0,0 0 15,0 0-15,22 0 0,-1 0 16,-21 0-16,22-21 0,-22-1 16,21 1-16,0 0 0,-20-21 0,20 21 15,-21-22-15,21 22 0,-20-21 16,-1-1-16,21 22 0,-21-21 0,-21 21 15,21 0-15,-21-1 0,22 1 16,-22 0-16,-22 21 16,1 0-16,0 0 15,0 0-15,21 21 0,-21 0 16,21 1-16,-21-1 0,21 0 0,0 0 16,0 0-16,0 0 0,0 1 15,0-1-15,0 0 0,21 21 16,0-21-16,-21 1 0,21-1 0,0 0 15,-21 0-15,21-21 0,1 21 16,-22 0-16,0 1 16,0-44 15,-22 1-15,1 21-16,0-21 0,21 0 15,-21 0-15,21 0 0,-21-1 0,0 22 16,21-21-16,0 0 0,-22 21 15,1 0 1,0 0-16,21 21 0,0 0 16,0 1-16,0-1 15,0 0-15,0 0 0,0 0 0,0 0 16,0 1-16,21-1 0,0 0 16,1-21-16,-1 0 0,0 21 15,21-21-15,-21 0 0,22 0 0,-22 0 16,21 0-16,1 0 0,-1 0 15,0-21-15,1 21 0,-1-21 0,21 0 16,-20-1-16,-1-20 0,0 21 16,1-21-16,-1-1 0,0 1 0,1 0 15,-1-1-15,-21 22 0,0-21 0,1 21 16,-22-22-16,0 22 16,0 0-16,0 0 0,-43 21 15,22 0-15,0 0 0,-21 0 16,20 21-16,1-21 0,0 21 15,0 0-15,0 0 0,21 1 0,0 20 16,0-21-16,0 21 0,0-20 16,21 20-16,0 0 0,0-21 0,0 22 15,1-22-15,-1 21 0,0-21 0,0 1 16,0-1-16,-21 0 0,0 0 16,0 0-16,0 0 15,-21 1 1,-21-22-16,21 0 0,-22 0 0,1 0 15,0 0-15,-1 0 0,1 0 0,0 0 16,20 0-16,1 0 0,0 0 16,0 0-16,42 0 15,0 0-15,0 0 16</inkml:trace>
  <inkml:trace contextRef="#ctx0" brushRef="#br1" timeOffset="38011.21">14859 4445 0,'-21'0'31,"0"0"-15,-1 0-1,1-21-15</inkml:trace>
  <inkml:trace contextRef="#ctx0" brushRef="#br0" timeOffset="51256.19">4127 5800 0,'0'0'0,"-21"0"0,0-21 0,-21-1 16,21 22-16,-22-21 0,1 21 15,21 0-15,-22-21 0,22 21 0,-21 0 16,21-21-16,0 21 0,-1-21 16,1 21-16,21-21 15,21 21 1,22 0-16,-22 0 16,42 0-16,-20 0 0,20 0 15,1 0-15,-1-22 0,1 22 0,20 0 16,1 0-16,0 0 0,-1 0 15,1-21-15,21 21 0,-43 0 0,22 0 16,-21 0-16,-1-21 0,-21 21 16,1 0-16,-22 0 0,0 0 0,0 0 15,0 0-15,-42 0 16,0 0 0,0 0-16,-21 0 0,-1 21 15,1-21-15,0 0 0</inkml:trace>
  <inkml:trace contextRef="#ctx0" brushRef="#br0" timeOffset="51556.22">4445 5694 0,'0'0'0,"0"21"0,-21-21 15,21 21-15,-21-21 0,21 21 16,-22 1-16,22-1 0,-21 0 15,21 0-15,-21 21 0,0 1 0,21-1 16,-21 0-16,0 1 0,-1-1 16,1 0-16,0 22 0,0-22 0,0 22 15,0-22-15,-1 0 0,22 22 16,0-43-16,0 21 0,0-20 0,0 20 16,0-21-16,0 0 15,0 0-15,22-21 16,-1 0-16,-21-21 15,21 0-15,0 0 0,-21 0 16,21 0-16,22-22 0,-22 22 0</inkml:trace>
  <inkml:trace contextRef="#ctx0" brushRef="#br0" timeOffset="52167.94">4784 6117 0,'0'0'0,"21"0"16,-21 21-1,0 1-15,0-1 16,-21 0-16,-1 0 16,22 0-16,-21 22 0,0-22 0,0 21 15,21-21-15,0 0 0,0 1 0,0 20 16,0-21-16,0 0 16,0 0-16,21-21 0,0 0 0,0 0 15,1 0-15,20 0 16,-21 0-16,21-21 0,1 0 0,-22 0 15,21 0-15,-21-22 0,22 22 16,-22 0-16,21 0 0,-21-21 0,1 20 16,-1 1-16,0 0 0,0 0 0,-21 0 15,0 0-15,0-1 0,21 1 16,-21 42 15,0 1-31,-21-1 0,21 0 16,0 0-16,0 0 0,-21 22 0,21-1 15,-21 0-15,21 1 16,-21-1-16,21 0 0,-22 1 0,22-1 16,0 21-16,0-20 0,0-1 15,0 0-15,0 1 0,0-1 0,0 0 16,0-20-16,0 20 0,0 0 0,0-21 16,0 22-16,0-22 0,0 21 15,0-21-15,0 22 0,0-22 0,0 21 16,0-21-16,-21 1 0,0-1 0,0 0 15,-21 0-15,-1 0 0,1 0 16,0-21-16,-22 0 0,22 0 0,-22 0 16,1 0-16,-1 0 0,1 0 0,-1 0 15,22-21-15,-22 21 16,22-21-16,0 0 0,21 21 0,-22-21 16,22 0-16,21-1 15,-21 1-15,21 0 0,0 0 16,21 0-16,0 0 0,0-1 0,1 1 15,20-21-15,0 21 0,22 0 16</inkml:trace>
  <inkml:trace contextRef="#ctx0" brushRef="#br0" timeOffset="52519.77">5630 6033 0,'0'0'0,"0"-43"31,0 86-15,0-22-16,-21 0 15,21 21-15,-21 1 0,21-1 0,0 21 16,0 1-16,-21-1 0,0 22 0,-1-21 16,22-1-16,-21 22 0,0-22 15,21 1-15,-21 20 0,21-20 0,-21-1 16,21 1-16,0-1 0,-21 22 15,21-43-15,-22 22 0,22-1 16,0-20-16,0-1 0,0 0 0,-21-20 16,21 20-16,0-21 0,0 0 15,0-42 1,0 0 0,21 0-16,-21-22 0,0 22 0,22-21 15,-1-22-15,0 22 0,-21-21 16,21-1-16,0 1 0</inkml:trace>
  <inkml:trace contextRef="#ctx0" brushRef="#br0" timeOffset="52836.2">5588 6498 0,'0'0'0,"0"-63"0,0 20 15,0 1-15,0 0 16,0-1-16,0 22 0,0-21 0,0 21 16,0 0-16,21-1 0,0 1 0,0 0 15,1 0-15,20 0 0,-21 0 16,21-1-16,1 22 0,20 0 0,-20 0 15,-1 0-15,0 0 0,1 0 16,-1 0-16,-21 22 0,21-1 0,-20 0 16,-22 21-16,0-21 0,0 1 15,0 20-15,0-21 0,-22 21 0,1-20 16,0 20-16,-21-21 0,21 0 0,-22 0 16,22 1-16,-21-1 15,-1 0-15,22 0 0,-21-21 0,21 0 16,-22 21-16,22-21 0,0 0 15,0 0-15,0 0 0,0 0 0,21-21 16,0 0-16,0 0 16,21 0-16,0-1 15,0 1-15,21 21 0,-20-21 0</inkml:trace>
  <inkml:trace contextRef="#ctx0" brushRef="#br0" timeOffset="53185.2">6350 6181 0,'42'-21'31,"-21"21"-31,-21-22 0,22 22 16,-1 0-16,-21-21 0,21 0 0,0 21 16,0-21-16,0 0 0,1 21 15,20-21-15,-21-1 0,0 1 0,0 0 16,1 0-1,-44 21 1,1 0-16,0 21 0,0 0 16,-21 0-16,20 1 0,1-1 15,-21 0-15,21 21 0,0-21 16,-1 1-16,1-1 0,0 21 16,0-21-16,21 0 0,0 1 0,0-1 15,0 0-15,0 0 0,21-21 16,0 0-16,0 0 15,1 0-15,20 0 0,0 0 0,-21 0 16,22-21-16,-1 0 0,0 0 16</inkml:trace>
  <inkml:trace contextRef="#ctx0" brushRef="#br0" timeOffset="53514.95">7218 5990 0,'0'0'0,"0"-21"0,0-21 31,-21 42-31,-1 0 0,1 0 16,0 0-16,0 0 0,0 0 16,-22 21-16,22 0 0,0 0 0,0 0 15,0 1-15,21-1 0,0 0 16,0 0-16,0 0 0,0 0 16,21-21-16,-21 22 0,42-1 0,-21-21 15,1 21-15,-1-21 0,0 0 16,0 21-16,0-21 0,0 0 15,1 21-15,-22 0 16,0 1-16,-22-22 16,-20 21-16,21-21 0,-21 0 15,-1 21-15,1-21 0,0 21 0,20-21 16,-20 0-16,21 0 0,-21 0 16,20 0-16,1 0 0,21-21 15,0 0 1</inkml:trace>
  <inkml:trace contextRef="#ctx0" brushRef="#br0" timeOffset="54612.17">9102 5525 0,'0'0'0,"0"-22"0,0 1 0,-22 21 16,1 0 0,0 0-16,0 21 0,0 1 15,21-1-15,-21 0 0,-1 0 16,1 21-16,0 1 0,0-1 0,0 0 16,0-20-16,-1 20 0,1 0 0,21 1 15,-21-1-15,0 0 0,21-21 16,0 22-16,0-22 0,0 0 15,0 0-15,0 0 0,0 1 0,0-1 16,21-21-16,0 0 16,22 0-16,-22 0 0,21 0 0,0 0 15,1-21-15,-22-1 0,21 22 16,1-21-16,-22 0 0,21 0 0,-21-21 16,0 20-16,-21 1 0,0-21 0,0 21 15,0-22-15,0 1 0,0 21 16,-21-21-16,0-1 0,0 22 0,-21 0 15,-1-21-15,1 42 0,0-22 16,-1 1-16,1 21 0,0 0 0,20 0 16,1 0-16,-21 0 0,42 21 31,21-21-31,0 0 16,22 0-16,-1 0 0,0 0 15,1 0-15,20 0 0,-21 0 0,22 0 16,-22-21-16,22 0 0,-22 0 15,22 0-15,-22 0 0,21-1 0,-20 1 16,20 0-16,-20 0 0,-22 21 0,21-21 16,-21 0-16,0 21 0,1-22 15,-44 22 17,1 0-32,0 0 15,0 22-15,0-1 0,0 0 16,-1 21-16,22 1 0,-21-1 15,21 0-15,-21 22 0,0-1 0,21 1 16,0-1-16,0 1 0,-21-1 0,21 1 16,-21-1-16,21 22 0,0-22 15,0 22-15,0 0 0,0-1 0,0 1 16,-22-21-16,22 20 0,0-20 0,0 20 16,0-20-16,0-1 0,0 22 15,0-21-15,0-1 0,0 22 0,0-22 16,0-20-16,0 20 0,0 1 0,0-22 15,0 0-15,0 1 0,-21-1 16,0-21-16,21 0 0,-21 0 16,0 1-16,0-1 0,-1-21 0,1 0 15,0 0-15,0 0 0,0 0 16,0-21-16,-1-1 0,1 1 0,0-21 16,-21 0-16,21-22 0,-1 1 15,22-1-15,-21-21 0,21 1 0,0-1 16,0 0-16,0 1 0,0-1 0,21 0 15,-21 1-15,43 20 0,-22-20 16,0 20-16,21 1 0,1-1 0,-1 22 16,-21-1-16,22-20 0,-1 21 0,0-1 15,-21 22-15,22-21 16,-1-1-16,-21 1 0,22 21 0,-22 0 16,0-22-16,21 22 0</inkml:trace>
  <inkml:trace contextRef="#ctx0" brushRef="#br0" timeOffset="55744.12">11790 5461 0,'0'0'0,"21"-42"0,0 21 15,0-1-15,0-20 0,-21 21 0,22-21 16,-1 20-16,0 1 0,-21-21 0,0 21 15,0 0-15,0-22 16,0 22-16,0 0 0,0 42 31,-21 0-31,0 0 16,-1 22-16,1-1 0,0 22 0,0-22 16,0 21-16,0 1 0,-1-1 15,1 1-15,0-1 0,0 1 0,0-1 16,0 1-16,-22-1 0,22-20 15,0 20-15,0-20 0,0-22 0,-1 21 16,22-21-16,-21 0 0,0 1 0,0-1 16,21 0-16,-21-21 0,0 0 15,-1 0-15,1 0 16,0 0-16,0-21 0,21 0 0,-21-1 16,0 1-16,21 0 0,-22-21 15,22-1-15,0 1 0,0 0 0,0-1 16,0-20-16,0 21 0,0-1 15,0-20-15,0 20 0,0 1 0,0 21 16,0 0-16,0-22 0,22 43 0,-22-21 16,21 21-16,0 21 15,0 1-15,-21 20 16,0-21-16,0 21 0,21 1 16,-21-1-16,21 0 0,1 1 15,-22-1-15,21 0 0,-21 1 0,21-22 16,0 0-16,0 21 0,0-20 15,1-1-15,-1-21 0,21 21 0,-21 0 16,0-21-16,22 0 0,-22 0 0,21 0 16,1 0-16,-1 0 0,0 0 15,1-21-15,-1 0 0,0 0 0,1-1 16,-1 1-16,0 0 0,1-21 16,-1-1-16,-21 22 0,0-21 0,0 0 15,1-1-15,-1 1 0,-21 0 16,0 20-16,0 1 0,0 0 15,0 0-15,0 0 0,-21 21 16,21 21 0,0 0-16,-22 21 0,1-20 15,21-1-15,-21 21 0,0 0 0,21-20 16,-21 20-16,0-21 0,21 21 16,-22-20-16,22 20 0,0-21 0,0 0 15,0 0-15,0 1 0,22-22 0,-1 21 16,21-21-16,-21 0 0,22 0 15,-22 0-15,21 0 0,0 0 0,-20-21 16,20 21-16,-21-22 0,21 1 0,-20 0 16,20 0-16,-21 0 0,0-22 15,0 22-15,-21-21 0,0 0 16,22-1-16,-22 1 0,0 0 16,0 20-16,0-20 0,0 21 0,-22 0 15,1 0-15,0 21 0,0 0 0,0 0 16,-22 0-16,22 0 0,-21 0 15,0 0-15,20 21 0,-20-21 0,21 21 16,0 0-16,0 21 0,21-20 16,0-1-16,0 0 0,0 0 0,0 21 15,42-20-15,-21-22 0,0 21 0,22 0 16,-22-21-16,21 0 0,-21 0 16,22 0-16,-1 0 0,0 0 0</inkml:trace>
  <inkml:trace contextRef="#ctx0" brushRef="#br0" timeOffset="56739.76">13144 5567 0,'0'0'16,"22"-21"-16,-22-43 15,0 43-15,0 0 0,0 0 16,-22 21-16,1 0 0,0 0 16,0 0-16,0 21 0,-22 0 0,22 0 15,-21 0-15,21 1 0,-22 20 16,22-21-16,-21 21 0,21 1 15,0-1-15,-22-21 0,43 22 0,-21-1 0,21-21 16,0 21-16,0-20 16,0-1-16,21 0 0,0 0 0,1 0 15,20-21-15,0 21 0,1 1 0,-1-22 16,0 0-16,22 0 0,-1 0 16,-20 0-16,20 0 0,1 0 0,-22 0 15,21-22-15,-20 1 0,-1 21 16,0-21-16,1 0 0,-1-21 0,-21 20 15,22 1-15,-22-21 0,0 0 0,0 20 16,0-20-16,0 0 0,1-1 16,-22 22-16,0-21 0,0 21 0,0 0 15,0-1-15,0 1 16,-22 21-16,1 0 16,0 0-16,-21 21 0,21 1 0,-1-22 15,1 42-15,-21-21 0,21 21 16,0-20-16,-22 20 0,22-21 0,0 21 15,0 1-15,0-22 0,-1 21 0,1-21 16,21 1-16,0-1 0,0 0 16,0 0-16,0 0 0,21-21 15,1 21-15,-1-21 0,0 0 16,0 0-16,0 0 0,22 0 0,-22-21 16,0 0-16,0 0 0,0 0 0,0 0 15,1-1-15,-1-20 0,0 0 16,-21 21-16,0-22 0,21 1 15,-21 0-15,0 20 0,21-20 0,-21 21 16,0 0-16,0 0 16,0 42-1,-21 0-15,0 0 16,21 0-16,0 22 0,0-22 0,-21 21 16,21-21-16,0 22 0,0-22 0,0 0 15,0 0-15,0 21 0,0-20 16,0-1-16,21 0 0,0-21 15,0 0-15,0 21 16,1-21-16,-1 0 0,0 0 0,0 0 16,21-21-16,-20 21 0,20-21 0,-21 0 15,21-1-15,1 1 0,-22-21 16,21 0-16,1-1 0,-22 1 0,21 0 16,-21-22-16,22 1 0,-22 20 15,0-20-15,0-1 0,0 22 0,0-22 16,1 22-16,-22-21 0,21 41 0,-21-20 15,0 21-15,0 0 0,0 0 16,-21 21-16,-1 21 16,1 0-16,0 0 0,0 0 15,21 22-15,-21-1 0,0 0 16,-1 1-16,1-1 0,0 21 0,21-20 16,-21 20-16,0-20 0,0 20 15,21-21-15,0 1 0,-22 20 0,22-20 16,0-22-16,0 21 0,0-21 15,0 22-15,0-22 0,0 0 0,22 0 16,-1-21-16,0 0 16,0 0-16,0 0 15,0 0-15,1 0 0,-1-21 0,0 0 16,-21 0-16,21-1 0,-21 1 0,21-21 16,-21 21-16</inkml:trace>
  <inkml:trace contextRef="#ctx0" brushRef="#br0" timeOffset="57267.05">14224 5482 0,'0'0'0,"-21"0"0,-22 0 31,65 0-15,-1 0-16,0 0 0,0 0 16,21 0-16,1 0 0,-1 0 15,0 0-15,1-21 0,-1 21 0,0 0 16,1 0-16,-1-21 0,-21 21 15,22-21-15,-22 21 0,21 0 16,-21 0-16,0 0 0,1 0 16,-22 21-1,0 0 1,0 0-16,-22 0 0,22 1 16,0 20-16,-21-21 0,0 0 15,21 0-15,-21 22 0,21-22 0,0 0 16,0 0-16,0 22 0,0-22 15,0 0-15,0 0 0,0 0 16,0 0-16,21-21 0,0 0 0,0 0 16,1 22-16,-1-22 0,21 0 15,-21 0-15,22 0 0,-22-22 16,21 22-16,-21-21 0,22 0 16,-22 0-16,0 0 0,0 0 0,0-1 15,-21-20-15,0 0 0,0 21 0,0-22 16,0 1-16,0 0 0,-21 20 15,0-20-15,0 21 0,0 0 0,-22 0 16,22 21-16,0 0 0,0 0 0,0 0 16,-1 0-16,1 0 0,0 0 15,21 21-15,-21-21 0,21 21 16,0 0-16,0 0 0,0 0 16,0 1-16,21-1 0,0-21 15,0 0-15,1 21 0,-1-21 16,0 0-16</inkml:trace>
  <inkml:trace contextRef="#ctx0" brushRef="#br0" timeOffset="57691.84">15473 5503 0,'0'0'0,"0"-21"16,0 0-16,0 0 0,0 0 15,0 0-15,21-1 16,0 22-16,0 0 15,0-21-15,1 21 0,-1 0 0,0 0 16,0 0 0,0 21-16,-21 1 0,0-1 0,21 0 15,-21 0-15,22 0 0,-22 22 0,0-22 16,0 21-16,0 0 0,0-20 16,0 20-16,0-21 0,0 21 0,0-20 15,0-1-15,0 0 0,0 0 16,0 0-16,0 0 15,0-42 1,0 0 0,0 0-16,0 0 0,21-22 15,-21 22-15,21 0 16,0-21-16,0-1 0,-21 22 0,21-21 16,1 21-16,-1-22 0,0 22 0,0 0 15,-21 0-15,21 0 0,0 0 16,1 21-16,-1-22 0,0 22 15,0 0-15,0 0 16,0 0-16,1 0 0,-1 0 0,0 0 16,0 0-16,0 22 0</inkml:trace>
  <inkml:trace contextRef="#ctx0" brushRef="#br0" timeOffset="58075.94">16679 5440 0,'0'0'16,"21"0"-16,1 0 0,-22-21 0,0 0 15,-22 21 1,1 0 0,0 0-16,-21 0 0,21 0 15,-1 0-15,-20 0 0,21 21 0,0 0 16,-22 0-16,22 0 0,-21-21 0,21 21 16,0 1-16,21-1 0,0 0 15,0 0-15,0 0 0,0 0 0,0 1 16,0-1-16,42-21 0,-21 21 15,0 0-15,22-21 0,-22 21 16,21-21-16,-21 21 0,0 1 0,22-22 16,-22 21-16,0 0 15,0-21-15,-21 21 0,0 0 16,-21-21 0,0 0-16,0 0 0,-22 21 0,22-21 15,-21 0-15,0 0 0,-1 0 0,1 0 16,0 0-16,20 22 0,-20-22 15,0 0-15,21 0 0,-22 0 0,22 0 16,0 0-16,0 21 0,0-21 16,-1 0-16,1 0 0,0 0 0,0 21 15</inkml:trace>
  <inkml:trace contextRef="#ctx0" brushRef="#br0" timeOffset="59351.32">3260 7176 0,'0'0'0,"-22"0"16,1 0-1,21-22 32,21 22-31,1 0-1,-1 0-15,0 0 0,0 0 0,0 0 16,0 0-16,22 0 0,-22 0 16,21 0-16,1 0 0,-1 0 15,0 0-15,1 0 0,-1 0 0,21 22 16,-20-22-16,20 0 0,1 0 15,-1 0-15,-20 21 0,20-21 0,22 0 16,-22 0-16,22 0 0,0 0 16,-1 21-16,1-21 0,21 0 0,-22 0 15,22 0-15,0 0 0,-21 0 0,21 0 16,-1 21-16,1-21 0,21 0 16,-21 0-16,21 0 0,-21 0 0,21 0 15,0 0-15,-21 0 0,42 0 16,-21 0-16,0 0 0,21 0 0,-21 0 15,21 0-15,-21 0 0,21 0 16,1 0-16,-1 0 0,0 0 16,0 0-16,0 0 0,0 0 0,1 0 15,-1 0-15,0 0 0,0 0 0,0 0 16,0 0-16,1 0 0,-1 0 16,21 0-16,0 0 0,-20 0 0,20 0 15,0 0-15,22 0 0,-22 0 16,22 0-16,-1 0 0,1 0 0,-1 0 15,1 0-15,-1 0 0,1 0 0,-1 0 16,1 0-16,-1 0 0,1 0 16,-1 0-16,1 0 0,-1 0 0,1 0 15,-1 0-15,1 0 0,-1 0 16,1-21-16,-1 21 0,-21 0 16,22 0-16,-1 0 0,1 0 0,-22 0 15,1 0-15,20 0 0,-21-21 16,22 21-16,-22 0 0,1 0 0,-22 0 15,21 0-15,-21 0 0,0-21 16,-21 21-16,22 0 0,-22 0 0,0 0 16,-22-22-16,-20 22 0,0 0 15,-1 0-15,-20 0 0,-22-21 0,1 21 16,-1 0-16,-21 0 0,0 0 0,0 0 16,-21-21-1,0 0 79,0 0-94</inkml:trace>
  <inkml:trace contextRef="#ctx0" brushRef="#br1" timeOffset="65315.11">1587 8170 0,'0'-21'0,"-21"21"47,21 21-47,-21-21 0,21 22 15,-21 20-15,21-21 0,0 0 0,-21 22 16,0-1-16,21-21 0,0 21 16,0-20-16,-22 20 0,22-21 0,0 21 15,0-20-15,0-1 0,0 0 16,0 0-16,0 0 0,0 0 0,0 1 16,0-1-1,22-21-15,-1 0 0,0 0 16,0 0-16,0 0 15,0 0-15,1-21 0,-1-1 0,0 1 16,0 0-16,0 0 16,0 0-16,1 21 0</inkml:trace>
  <inkml:trace contextRef="#ctx0" brushRef="#br1" timeOffset="65739.74">1714 7726 0,'0'0'0,"-21"0"0,0 0 32,0 0-32,0 0 0,21 21 15,0 0-15,-21-21 0,21 21 16,0 1-16,0-1 0,0 0 0,0 0 15,0 0-15,21 0 16,0-21-16,0 22 0,0-22 16,0 0-16,1 0 15,-1 0-15,0-22 16,0 22-16,-21-21 0,21 0 16,-21 0-16,0 0 0,0 0 15,0-1-15,0 1 0,-21 0 16,0 0-16,0 0 0,0 21 15,-1 0-15,1 0 0,0 0 16,0 0-16,0 0 0,0 0 0,21 21 16,0 0-16,-22 0 0,22 0 15,0 1-15,0 20 0,0-21 0,0 0 16,0 22-16,0-22 0,0 21 16,22 0-16,-1-20 0</inkml:trace>
  <inkml:trace contextRef="#ctx0" brushRef="#br1" timeOffset="66512.21">2498 8382 0,'0'0'0,"0"-21"0,0 0 16,0 0-16,0-1 16,0 1-16,0 0 0,0 0 15,-22 0-15,22 0 16,-21-1-16,0 22 0,0-21 0,0 21 16,0 0-16,-1 0 0,1 0 15,0 0-15,0 0 0,0 0 0,0 21 16,-1-21-16,-20 22 0,21 20 15,0-21-15,0 0 0,-1 22 0,1-22 16,0 21-16,0-21 0,0 22 16,0-22-16,21 21 0,-22-21 0,22 0 15,0 1-15,0-1 0,0 0 0,0 0 16,0 0-16,0 0 16,22-21-16,-1 22 0,0-22 15,0 0-15,0 0 16,0 0-16,1 0 0,-1 0 0,0-22 15,0 1-15,0 21 0,0-21 16,1 0-16,-1 0 0,0 0 0,0-1 16,0 1-16,0-21 0,1 21 0,-1-22 15,0 1-15,0 0 0,0-1 16,0-20-16,1 21 0,-1-22 0,0 1 16,0 20-16,0-20 15,-21 20-15,0 1 0,21 0 0,-21-1 16,0 1-16,0 0 0,0 21 0,0-1 15,0 1-15,0 0 0,0 0 16,0 0-16,-21 21 16,0 21-16,21 0 15,0 0-15,-21 0 0,21 22 0,-21-1 16,21 0-16,0 1 0,0 20 16,-21 1-16,21-1 0,0-20 0,-22 20 15,22 1-15,0-1 0,0-21 16,0 1-16,0-1 0,0 0 0,22 1 15,-1-22-15,-21 0 0,21 0 16,0 0-16,21 1 0,-20-22 16,-1 0-16,21 0 0,-21 0 0,22 0 15,-22 0-15,21 0 0,0 0 16,-20-22-16,20 1 0,-21 21 0,21-21 16,-20 0-16,-1 0 0,0 0 0,0-1 15,0 1-15,0-21 0,-21 21 16</inkml:trace>
  <inkml:trace contextRef="#ctx0" brushRef="#br1" timeOffset="69215.16">868 9377 0,'0'-21'0,"0"0"16,0-1 0,0 44 15,0-1-31,0 0 15,0 0-15,0 21 0,0-20 0,0 20 16,0 0-16,-21 1 0,21-1 16,0-21-16,-22 21 0,22 1 0,0-22 15,0 21-15,0-21 0,0 1 16,0-1-16,0 0 0,0 0 16,0-42 15,0 0-31,0 0 0,0-1 15,0 1-15,0 0 0,0-21 16,0-1-16,22 22 0,-22-21 16,21 0-16,-21-1 0,21 1 0,0 21 15,-21-22-15,21 22 0,0 0 16,-21 0-16,22 0 0,-1 0 0,0 21 16,0 0-16,0 0 15,-21 21-15,21 0 0,-21 0 0,22 21 16,-22-20-16,0 20 0,21-21 15,0 21-15,-21 1 0,21-1 0,-21-21 16,21 22-16,0-22 0,-21 0 16,22 0-16,-1 0 0,0 0 15,0 1-15,0-22 0,0 0 16,-21 21-16,22-21 0,-1 0 0,0 0 16,0 0-16,0-21 0,-21-1 15,21 1-15,1 0 0,-22 0 16,21 0-16,0-22 0,0 22 0,0-21 15,0 0-15,1-1 0,20 1 16,-21 0-16,0-1 0,22 22 0,-22 0 16,21-21-16,-21 42 0,22-22 15,-22 22-15,0 0 0,0 0 0,0 0 16,-21 22-16,21-1 16,-21 0-16,22 0 0,-22 0 0,0 22 15,0-22-15,0 0 0,21 0 16,-21 0-16,0 0 15,0 1-15,21-22 0,-21 21 16,21-42 15,-21-1-31,0 1 16,0 0-16,0 0 0,0 0 0,0 0 16,0-1-16,0 1 0,0 0 15,0 0-15,0 0 0,0 0 0,-21-1 16,0 1-16,0 21 0,-1 0 15,1 0-15,0 0 0,0 0 16,0 0-16,0 21 0,-1 1 16,1-1-16,0 0 0,0 21 15,0-21-15,0 22 0,-1-1 0,1 0 16,0-20-16,0 20 0,21 0 16,0 1-16,0-1 0,0-21 0,0 21 15,0-20-15,0-1 0,0 0 16,0 0-16,21-21 0,0 21 0,0-21 15,1 0-15,-1 0 0,21 0 0,-21 0 16,0 0-16,22-21 0,-22 21 16,0-21-16,0 0 0,0 0 0,1-1 15,-1 1-15,0 0 0,-21-21 16,0 21-16,21-22 0,-21 22 16,21-21-16,-21 21 0,0-22 15,0 1-15,0 21 0,0 0 0,0-1 16,0 1-16,0 42 31,0 1-31,0-1 16,0 0-16,0 21 0,0-21 15,0 22-15,0-22 0,0 21 0,0-21 16,0 22-16,0-22 0,21 21 16,1-21-16,-1 1 0,0-22 0,0 21 15,21 0-15,-20-21 0,20 0 16,0 0-16,-21 0 0,22 0 15,-1 0-15,0-21 0,1 0 0,-22-1 16,21 1-16,-21 0 0,22 0 0,-22 0 16,0-22-16,-21 22 0,21-21 15,-21 0-15,21 20 0,-21-20 0,0 21 16,0-21-16,0 20 0,0 1 16,0 0-16,0 42 31,0 0-31,0 1 0,0-1 15,0 0-15,-21 0 0,21 21 16,-21-20-16,21 20 0,0-21 16,0 0-16,0 22 0,0-22 0,0 0 15,-21 0-15,21 0 0,0 0 0,0 1 16,0-1-16,0-42 47,0-1-47,0 1 0,21 0 15,-21 0-15,0-21 0,21 20 0,0-20 16,-21 21-16,22-21 0,-1 20 16,0-20-16,-21 21 0,21-21 0,0 20 15,0 1-15,1 0 0,20 21 16,-21 0-16,0-21 0,0 21 16,1 0-16,-1 0 0,0 21 15,-21 0-15,0 0 0,21 1 16,0-1-16,-21 0 0,0 0 0,0 21 15,0-20-15,0-1 0,0 21 0,0-21 16,0 0-16,0 1 0,0-1 16,0 0-16,21-21 0,1 0 15,-1 0 1,0 0-16,0 0 16,-21-21-16,21 0 0,0-1 0,1 1 15,-1 0-15,21-21 0,-21 21 16,0-22-16,22 22 0,-22-21 15,0 21-15,21-22 0,-20 22 0,20 0 16,0 0-16,-21 0 0,1 21 16,-1 0-16,-21 21 15,0 0 1,0 0-16,0 0 16,0 0-16,0 1 0,-21 20 0,21-21 15,0 21-15,0-20 0,0-1 0,0 21 16,0-21-16,0 0 0,0 1 15,21-1-15,0 0 0,21 0 16,-21-21-16,22 21 0,-22-21 0,21 0 16,1 0-16,-1 0 0,-21 0 15,21 0-15,1 0 0,-22-21 0,21 0 16,-21 0-16,22 0 0,-22-1 0,0 1 16,0-21-16,0 21 0,1-22 15,-1 22-15,0-21 0,0 21 0,0-22 16,0 22-16,1 0 0,-1-21 0,-21 21 15,0-1-15,-21 22 32,-1 0-32,22 22 0,-21-1 0,0 0 15,0 21-15,0-21 0,21 22 16,0-1-16,-21 0 0,21-20 16,0 20-16,0 0 0,0-21 0,0 1 15,0-1-15,21 0 0,0 0 0,0 0 16,0-21-16,0 0 0,1 0 15,-1 0-15,0 0 0,0 0 0,21 0 16,-20-21-16,20 21 0,-21-21 0,21 0 16,-20 0-16,20-1 0,-21 1 15,21 0-15,-20-21 0,20 21 0,-21-1 16</inkml:trace>
  <inkml:trace contextRef="#ctx0" brushRef="#br1" timeOffset="70458.53">1566 10647 0,'0'0'0,"0"-21"0,0 0 16,0-1-16,0-20 0,0 21 0,0 0 16,0 0-16,0-1 0,0 44 31,0-1-31,0 0 15,0 21-15,0 1 0,0-1 16,-21 21-16,0-20 0,0 20 16,0 1-16,-1-1 0,1 1 0,0-1 15,-21 22-15,21-22 0,-22 1 16,22-1-16,-21-20 0,-1 20 0,22-20 16,-21-1-16,21-21 0,0 0 15,21 0-15,0 1 0,-22-22 0,1 0 16,21-22-1,0 1-15,0 0 0,0-21 0,0 21 16,0-22-16,-21 1 0,21 0 16,0-1-16,0-20 0,0 20 0,0 1 15,0-21-15,0 20 16,0 1-16,0 21 0,0-22 0,0 22 0,0 0 16,0 0-16,21 21 15,0 0-15,1 0 0,-1 0 0,0 21 16,0 0-16,0 22 0,0-1 15,1 0-15,-1 1 0,0-1 0,0 0 16,-21 1-16,21-1 0,0 0 16,-21 1-16,22-1 0,-1-21 0,0 21 15,0-20-15,0-1 0,22-21 16,-22 0-16,21 0 0,-21 0 0,22 0 16,-1 0-16,0-21 15,-21-1-15,22 1 0,-1 0 0,-21-21 16,22 21-16,-22-22 0,0 1 0,0 0 15,-21 20-15,0-20 0,21 0 16,-21 21-16,0-1 0,0 1 0,0 42 31,0 1-15,0-1-16,0 21 0,0-21 16,0 22-16,0-22 0,0 0 0,0 21 15,0-21-15,0 1 0,0-1 16,0 0-16,0 0 0,0 0 15,21-42 17,-21 0-32,22 0 15,-22 0-15,21-22 0</inkml:trace>
  <inkml:trace contextRef="#ctx0" brushRef="#br1" timeOffset="70627.58">2095 10837 0,'0'0'0,"0"-21"0,0 0 15,0 42 17,0 0-17,0 1-15,0-1 16,0 0-16,0 0 16,0 0-16,22-21 15,-1 21-15,0-21 0</inkml:trace>
  <inkml:trace contextRef="#ctx0" brushRef="#br1" timeOffset="71616.17">2561 10986 0,'-21'0'32,"21"21"-32,-21 0 0,21 0 15,-21 0-15,-1 0 16,22 22-16,-21-22 0,21 0 0,0 0 15,0 22-15,-21-22 0,21 0 16,-21 0-16,21 0 0,0 0 16,0 1-16,0-44 31,0 1-31,0 0 16,0 0-16,0 0 0,0-22 15,21 22-15,-21-21 0,21 21 0,0-22 16,1 1-16,-1 0 0,0 21 15,21-22-15,-21 1 0,22 21 16,-22 0-16,21-1 0,1 22 0,-22 0 16,21 0-16,0 0 0,-20 22 15,-1-1-15,0 0 0,0 0 0,0 21 16,0-20-16,-21 20 0,0 0 0,0-21 16,0 22-16,0-1 0,0-21 15,0 22-15,0-22 0,0 21 0,0-21 16,0 0-16,0 1 0,22-22 15,-22 21-15,21-21 0,0 0 0,0 0 16,0 0-16,0 0 0,1-21 0,-1-1 16,21 1-16,0 0 15,-20-21-15,20-1 0,0 22 0,1-21 16,-1-22-16,0 22 0,1 0 0,-22-22 16,21 22-16,-21-22 0,0 22 15,1-21-15,-22-1 0,0 22 0,21-22 16,-21 22-16,0 0 0,0 20 0,0 1 15,0 0-15,0 0 0,0 42 32,0 21-32,0-20 0,0 20 15,0-21-15,0 21 0,0 1 0,0-1 16,-21 0-16,21 1 0,-22-1 16,22 0-16,0-20 0,0 20 15,-21-21-15,21 21 0,-21-20 0,21-1 16,0 0-16,0 0 0,0 0 15,0-42 17,0 0-32,21 0 0,0 21 0,1-21 15,-22-1-15,21 1 0,0 0 16,0 0-16,0 0 0,0 0 0,-21-1 16,22 1-16,-1 21 0,0 0 15,0 0-15,-21-21 0,21 21 0,0 0 16,-21 21-16,0 0 15,0 1 1,0-1-16,-21-21 0,0 21 16,0-21-16,0 21 0,0-21 0,-1 21 15,1-21-15,0 21 0,0 1 16,0-1-16,0 0 16,21 0-16,0 0 0,0 0 15,0 1-15,21-1 0,0 0 16,-21 0-16,21 0 0,0-21 0,0 21 15,-21 1-15,22-22 0,-1 21 0,0-21 16,0 0-16,0 0 0,0 0 16,1 0-16,-1 0 0,0 0 15,0 0-15,-21-21 0,21-1 16,0 22-16,-21-21 0,22 0 16,-1-21-16,21 21 0,-21-1 0</inkml:trace>
  <inkml:trace contextRef="#ctx0" brushRef="#br1" timeOffset="71852.73">4339 10562 0,'0'0'16,"-21"0"-16,0 0 0,42 0 47,0 0-47,21-21 0,-20 21 0,20 0 15,-21-21-15,21 21 0,1 0 16,-1-21-16,0 21 0,1-21 0,-1 21 16,-21 0-16,22 0 0,-22 0 0,0 0 15</inkml:trace>
  <inkml:trace contextRef="#ctx0" brushRef="#br1" timeOffset="72087.77">4593 10541 0,'0'0'0,"-63"85"31,63-64-31,0 0 0,0 21 0,0-20 16,-22 20-16,22-21 0,-21 21 16,21 1-16,0-1 0,0-21 0,0 22 15,0-22-15,-21 21 0,21-21 0,0 22 16,0-22-16,0 0 0,-21 0 15,21 0-15,0 0 0,0 1 0,21-22 32,0 0-32,0 0 0,1 0 15,-22-22-15,42 1 0,-21 0 0</inkml:trace>
  <inkml:trace contextRef="#ctx0" brushRef="#br1" timeOffset="72439.19">4741 10986 0,'21'0'31,"1"0"-15,-1 0-16,0-22 0,0 1 16,0 21-16,0-21 15,22 0-15,-22 0 0,0 0 0,0-1 0,0 22 16,-21-21-16,0 0 0,-21 21 31,0 0-31,0 21 16,0 0-16,0 1 0,-1-1 15,1 21-15,21-21 0,0 0 16,-21 22-16,21-22 0,0 0 0,0 0 16,0 0-16,0 1 0,0-1 0,0 0 15,0 0-15,21-21 16,0 21-16,1-21 0,-1 0 0,0 0 15,0 0-15,0 0 0,0-21 0,22 21 16,-22-21-16,21 0 0,-21 0 16,1-1-16</inkml:trace>
  <inkml:trace contextRef="#ctx0" brushRef="#br1" timeOffset="73175.17">5313 10816 0,'0'0'15,"0"-21"-15,21-42 16,0 63-16,0-22 15,0 22 1,1 0-16,-1 0 0,0 0 16,0 0-16,0 22 0,0-1 0,1 0 15,-1 0-15,0 0 0,-21 0 16,0 1-16,0-1 0,0 21 16,0-21-16,0 0 0,-21 22 0,0-22 15,21 0-15,-22 0 0,1 0 0,0 1 16,0-1-16,21 0 15,0-42 17,21 0-32,0-1 0,0 1 15,1 0-15,-1 0 0,0 0 0,0 0 16,0-22-16,0 22 0,1-21 16,-1-1-16,21 1 0,-21 21 0,0-21 15,1 20-15,-1 1 0,0 0 0,-21 0 16,0 42-1,0 0 1,0 0-16,-21 1 0,0-1 0,-1 21 16,22-21-16,0 22 0,-21-1 0,0-21 15,21 21-15,-21-20 0,21 20 0,0-21 16,0 0-16,0 0 0,0 1 16,0-1-16,0 0 0,42 0 0,-21-21 15,1 0-15,20 0 0,-21 0 16,0 0-16,22 0 0,-22-21 15,21 0-15,-21 0 0,22-1 16,-1 1-16,-21 0 0,21-21 0,1 21 16,-22-22-16,21 1 0,-21 0 0,22-1 15,-22 1-15,0-22 0,0 1 16,-21 21-16,0-22 0,0 1 0,0-1 16,0 1-16,0 20 0,0 1 0,0 21 15,0 0-15,0-1 0,0 1 16,-21 42-1,21 1-15,-21 20 0,0 0 0,21 1 16,0 20-16,-21-21 0,21 22 16,-22-1-16,22-20 0,-21 20 0,21-20 15,0-1-15,0 0 0,0 1 16,0-1-16,0-21 0,0 21 16,0-20-16,0-1 0,0 0 0,0 0 15,21-21 1,1 0-16,-1 0 0,0 0 15,-21-21-15,21 0 0,0 21 16,0-21-16,1-1 0</inkml:trace>
  <inkml:trace contextRef="#ctx0" brushRef="#br1" timeOffset="73403.64">6308 10541 0,'0'0'0,"-22"0"0,1 0 0,0 0 0,42 0 31,0 0-15,1 0-16,-1 0 0,21 0 0,0 0 15,1-21-15,-1 21 0,0-21 0,1 0 16,-1 21-16,22-22 0,-22 22 16,0 0-16,1 0 0,-1 0 0,-21 0 15,0 0-15,0 0 0,1 0 16,-22 22-16,0-1 15</inkml:trace>
  <inkml:trace contextRef="#ctx0" brushRef="#br1" timeOffset="73971.2">931 12277 0,'0'0'0,"21"0"16,-21 21-1,0 0 1,0 0-16,0 0 0,0 1 16,0 20-16,0 0 0,0 1 0,0 20 15,0-21-15,0 43 0,0-21 16,0-1-16,0 22 0,-21-22 16,21 22-16,-21-22 0,21 1 0,-21-1 15,21-20-15,-21 20 0,21-20 16,-21 20-16,21-21 0,-22-20 0,22 20 15,0-21-15,0 0 0,0 0 16,0-42 15,0 0-31,0-21 0,0 21 0,0-22 16,0 1-16,0 0 0</inkml:trace>
  <inkml:trace contextRef="#ctx0" brushRef="#br1" timeOffset="74263.61">783 12594 0,'0'0'0,"0"-63"16,-42-107 0,42 128-16,0 21 0,21 0 15,0 0-15,21-22 16,-20 22-16,20 21 0,0-21 0,-21 21 16,43 0-16,-22 0 0,1 0 15,-1 21-15,0 0 0,1 0 0,-22 22 16,0-22-16,-21 21 0,0 1 15,0-1-15,0-21 0,-21 21 0,-22 1 16,22-22-16,-21 21 0,0-21 16,-1 22-16,1-22 0,0 0 15,20 0-15,-20 0 0,21-21 0,21 22 16,21-22 0,0 0-1,0 0-15,1-22 16,20 1-16</inkml:trace>
  <inkml:trace contextRef="#ctx0" brushRef="#br1" timeOffset="75363.19">1799 12277 0,'0'0'16,"-21"-43"-1,0 43-15,0 0 16,-1 0-16,1 0 0,-21 0 15,21 22-15,0-22 0,-1 21 0,-20 21 16,21-21-16,0 22 0,-22-22 16,22 21-16,0 0 0,0 1 15,0-22-15,21 21 0,0-21 0,0 22 16,0-22-16,0 0 0,0 0 16,0 0-16,0 1 0,0-1 0,21-21 15,0 0-15,0 0 0,22 0 16,-22-21-16,21 21 0,-21-22 0,22 1 15,-22 0-15,0 0 0,21-21 16,-21 20-16,1 1 0,-1 0 0,0-21 16,0 21-16,-21-22 0,21 22 15,-21 0-15,21 0 0,-21 0 16,22 21 0,-22 21-1,0 0 1,0 0-16,0 0 0,0 0 0,0 1 15,0-1-15,0 21 0,0-21 0,21 0 16,-21 1-16,0-1 16,21 0-16,0-21 0,0 21 15,0-21-15,1 0 0,-1 0 16,0 0-16,0-21 0,0 21 16,22-21-16,-22 0 0,0-1 15,0 1-15,0 0 0,22 0 0,-22-21 16,0 20-16,0 1 15,0 0-15,-21-21 0,21 21 0,1-1 16,-22 44 15,0-1-31,0 0 16,0 0-16,0 0 0,0 22 16,0-22-16,0 0 0,0 0 0,21 0 15,-21 0-15,21-21 0,-21 22 0,21-1 16,0-21-16,0 0 0,1 21 15,-1-21-15,0 0 0,0 0 0,21 0 16,1-21-16,-22 21 16,21-21-16,1-1 0,-22 1 0,21 0 15,-21 0-15,22-21 0,-22-1 0,0 22 16,0-21-16,0-22 0,0 22 16,-21 0-16,22-22 0,-22 22 0,0-1 15,0 1-15,0 0 0,0 21 16,0-1-16,0 1 0,0 0 0,0 42 31,0 0-31,0 1 0,0 20 16,0-21-16,0 21 0,0 1 15,0-1-15,0 0 0,0 1 16,-22-1-16,22 0 0,0-20 0,0 20 16,0 0-16,0-21 0,0 22 0,0-22 15,0 0-15,0 0 0,22 0 16,-1 1-16,0-22 0,0 0 0,0 0 15,22 0-15,-22 0 16,0 0-16,0-22 0,21 1 0,-20 21 16,20-21-16,-21-21 0,0 21 0,0-1 15,1 1-15,-1-21 16,-21 21-16,0 0 0,21-1 0,-21 1 0,0 0 16,0 42 15,0 0-31,0 1 0,0-1 15,0 0-15,0 0 0,0 0 0,0 0 16,0 1-16,0-1 0,0 0 16,0 0-16,21-21 15,0 0-15,0 0 16,1 0-16,-1-21 16,0 0-16,0 21 0</inkml:trace>
  <inkml:trace contextRef="#ctx0" brushRef="#br1" timeOffset="75547.14">3789 11980 0,'0'0'0,"-21"0"0,-22-21 16,22 21-16,0 0 16,0 0-1,21 21 1,21-21-1</inkml:trace>
  <inkml:trace contextRef="#ctx0" brushRef="#br1" timeOffset="75735.6">2963 12213 0,'0'0'0,"-42"21"0,21-21 0,-22 22 15,22-22-15,0 0 0,21 21 16,21-21 0,22 0-1,-22 0-15,21 0 0,0 0 16,1-21-16,-1 21 0,0-22 16,1 22-16,20-21 0</inkml:trace>
  <inkml:trace contextRef="#ctx0" brushRef="#br1" timeOffset="76147.16">4297 12256 0,'0'0'0,"0"-22"0,0 1 16,0 0-16,0 0 15,0 0-15,0 0 0,-21-1 0,-1 1 16,1 21-16,21-21 0,-21 21 0,0 0 16,0 0-16,0 0 0,-1 0 15,-20 21-15,21 0 0,0 1 0,-22-1 16,22 21-16,0-21 0,-21 22 15,21-1-15,-1 0 0,1-21 0,0 22 16,0-1-16,21-21 0,-21 22 0,21-22 16,0 0-16,0 0 15,21 0-15,0 0 0,0-21 0,22 22 0,-1-22 16,-21 0-16,21 0 0,1 0 16,-1 0-16,22 0 0,-22 0 15,0-22-15,22 22 0,-22-21 0,0 0 16,22 21-16,-22-21 0,1 0 0</inkml:trace>
  <inkml:trace contextRef="#ctx0" brushRef="#br1" timeOffset="76800.14">4784 12319 0,'0'-42'0,"0"84"0,0-105 0,21 41 15,-21 1-15,0 0 0,0 0 16,0 0-16,-21 21 16,-1 0-16,1 0 0,0 0 15,0 0-15,0 21 0,-22 0 16,22 21-16,0-20 0,0-1 0,-21 0 15,20 21-15,1-21 0,0 22 0,0-22 16,21 0-16,0 0 0,0 0 16,0 1-16,0-1 0,0 0 15,21-21-15,0 0 0,0 0 16,1 0-16,-1 0 0,0 0 16,21-21-16,-21 21 0,1-21 0,-1-1 15,0 22-15,21-21 0,-42 0 0,21-21 16,1 21-16,-22-1 0,21 1 15,-21-21-15,0 21 0,0 0 16,0-1-16,0 1 0,0 42 31,0 1-31,0-1 0,0 0 16,0 0-16,0 21 0,0-20 0,0-1 16,0 0-16,0 0 0,0 0 15,0 0-15,0 1 0,21-1 0,0 0 16,0-21-16,-21 21 0,21-21 0,22 0 15,-22 0-15,0 0 0,0 0 16,22 0-16,-22 0 0,0-21 0,21 21 16,-21-21-16,1 0 0,20-1 0,-21 1 15,21 0-15,-20-21 0,-1-1 16,85-189 0,-85 168-16,-21 22 15,21-22-15,-21 22 0,0 21 0,0-22 16,0 22-16,0 0 0,-21 21 15,0 21 1,-1 0-16,22 22 0,-21-22 0,21 21 16,-21 1-16,0 20 0,21-21 15,0 1-15,0-1 0,0 0 0,-21 1 16,21-1-16,0 0 0,0-20 0,0 20 16,0-21-16,0 0 0,0 0 15,21 1-15,0-22 0,0 0 16,0 21-16,1-21 0,-1 0 0,21 0 15,0 0-15,1-21 0,-1-1 16,0 22-16,1-21 0</inkml:trace>
  <inkml:trace contextRef="#ctx0" brushRef="#br1" timeOffset="77571.27">6456 11853 0,'0'0'0,"0"-21"0,-21 0 16,21 0-16,-22 0 0,22 0 15,0-1-15,-21 22 31,21 22-31,-21-1 0,21 21 0,0-21 16,-21 22-16,0-22 0,21 42 0,-21-20 16,-1-1-16,1 0 0,0 1 15,0 20-15,0-21 0,0 1 0,-1-1 16,1-21-16,-21 22 0,21-22 16,0 21-16,-1-21 0,1 0 15,0 1-15,0-22 0,21 21 0,-21-21 31,21-21-15,0-1-16,0 1 0,-21 0 0,21 0 16,0 0-16,0-22 0,0 1 0,0 21 15,0-21-15,0-1 0,0 1 0,0 21 16,0 0-16,0-22 0,0 22 16,0 42-1,0 0 1,21 1-16,-21 20 0,21-21 15,-21 21-15,0-20 0,0 20 0,0 0 16,21-21-16,0 22 0,0-22 0,1 0 16,-1 0-16,0 0 0,0 1 15,0-1-15,0-21 0,22 0 0,-22 0 16,21 0-16,1 0 0,-22 0 0,21 0 16,0 0-16,1 0 0,-1-21 15,0-1-15,1 1 0,-1 0 0,0 0 16,-20-21-16,20 20 0,-21-20 0,21 21 15,-20-21-15,-1-1 0,-21 22 0,21-21 16,-21 21-16,0-1 16,0 44-1,-21-1 1,21 0-16,0 21 0,-21-21 16,-1 1-16,22-1 0,-21 0 0,21 0 15,0 0-15,0 0 0,-21 1 0,21-1 16,0 0-16,-21-21 0,21 21 15,21-21 1,0-21 0,-21 0-16,21 0 0</inkml:trace>
  <inkml:trace contextRef="#ctx0" brushRef="#br1" timeOffset="77731.72">6879 11980 0,'0'0'16,"0"-21"-16,0 0 0,-21 21 31,0 0-31,21 21 16,0 0-1,21-21 1,0 22 0,0-22-16</inkml:trace>
  <inkml:trace contextRef="#ctx0" brushRef="#br1" timeOffset="78196.1">7197 12023 0,'0'21'15,"0"0"-15,0 0 16,-22-21-16,22 21 0,0 1 0,-21 20 16,0-21-16,21 0 0,-21 0 15,21 1-15,0 20 0,-21-21 0,21 0 16,-21 0-16,21 1 0,0-1 0,0 0 15,0 0-15,0 0 16,0-42 31,0 0-47,0 0 16,0 0-16,0-1 0,0-20 0,21 0 15,0 21-15,0-22 0,0 1 0,0 0 16,1-1-16,20 22 0,-21-21 15,0 21-15,22-22 0,-22 43 0,21-21 16,-21 21-16,0 0 0,22 0 0,-22 21 16,0 0-16,0 1 0,-21 20 15,0-21-15,21 21 0,-21 1 16,0-22-16,0 21 0,0 1 0,0-22 16,0 0-16,0 21 0,0-21 0,0 1 15,0-1-15,-21 0 16,21 0-16,21-21 31,1-21-31,-1 0 16,0 0-16,0-1 0</inkml:trace>
  <inkml:trace contextRef="#ctx0" brushRef="#br1" timeOffset="78776.09">8043 11684 0,'0'0'0,"0"-21"0,0 0 0,0 0 16,0 42 0,0 0-1,0 21-15,0-21 0,-21 22 16,21-22-16,-21 21 0,21 1 0,0-1 16,-21 0-16,21 22 0,-21-22 0,-1-21 15,22 22-15,0-1 0,0 0 16,-21-21-16,21 1 0,-21-1 0,21 0 15,0 0-15,0 0 0,-21-21 16,21-21 15,21 0-31,0 0 16,0 0-16,-21-1 0,22-20 16,-1 21-16,0-21 0,0 20 0,21-20 15,-20 0-15,-1-1 0,0 22 0,21 0 16,-21-21-16,1 42 0,-1-21 0,0 21 15,0 0-15,0 0 0,-21 21 16,0 0 0,0 0-16,-21 0 0,0 0 0,0 1 15,0-22-15,-1 21 16,1 0-16,0 0 0,0-21 0,0 21 16,0-21-16,-1 21 0,1-21 0,0 0 15,21 22-15,0-1 16,0 0-16,0 0 15,0 0-15,0 0 0,0 1 16,0-1-16,0 0 0,0 0 16,21 0-16,0 0 0,-21 1 15,22-1-15,-22 0 0,21-21 16,-21 21-16,21-21 0,0 0 16,0 0-1,0-21 1,1 0-16,-1 0 0,-21-1 15</inkml:trace>
  <inkml:trace contextRef="#ctx0" brushRef="#br1" timeOffset="79083.13">8848 11557 0,'0'0'0,"-22"0"0,-20 0 31,63 0-15,0 0-16,1 0 16,20 0-16,-21 0 0,21 0 0,1 0 15,-1 0-15,0 0 0,-20 0 16,20 0-16,0 0 0,-21 0 0,22 0 15,-22 0-15,0 0 0,0 0 0,0 0 16,1 0-16,-44 0 31</inkml:trace>
  <inkml:trace contextRef="#ctx0" brushRef="#br1" timeOffset="79312.37">9102 11599 0,'0'0'15,"-22"22"-15,22-1 0,-21 0 16,21 0-16,-21 0 0,0 0 0,21 1 16,-21-1-16,0 21 0,21 0 0,-22 1 15,1-1-15,0 0 0,0 1 16,21-1-16,-21 22 0,0-22 0,-1 0 16,22-21-16,0 22 0,0-22 0,-21 21 15,21-21-15,0 1 0,0-1 16,0 0-16,21-21 15,1 0 1,20 0-16,-21 0 0,0 0 16,22-21-16</inkml:trace>
  <inkml:trace contextRef="#ctx0" brushRef="#br1" timeOffset="79680.03">9229 12129 0,'21'0'47,"0"0"-32,0 0-15,0 0 0,0 0 16,1-22-16,-1 22 0,0-21 0,0 21 16,0-21-16,0 0 0,1 21 0,-1-21 15,0 21-15,0 0 16,-21-21-16,-21 42 15,0-21-15,0 21 16,-1 0-16,1 0 0,21 0 16,-21 22-16,0-22 0,0 0 15,21 0-15,-21 22 0,21-22 0,0 0 16,0 0-16,0 0 0,0 0 0,0 1 16,0-1-16,21-21 15,0 0 1,0 0-16,0 0 0,0 0 15,1 0-15,-1-21 0,0-1 16,0 22-16,0-21 0,0 0 0</inkml:trace>
  <inkml:trace contextRef="#ctx0" brushRef="#br1" timeOffset="80468.03">9715 12129 0,'0'0'0,"0"-22"0,22 1 0,-22 0 0,0 0 16,21 0-16,-21 0 0,21-1 0,0 1 15,0 21-15,22-21 16,-22 21-16,0 0 0,0 0 15,0 0-15,0 0 0,22 0 0,-22 21 16,0 0-16,21 1 0,-20-1 0,-1 21 16,-21-21-16,0 0 0,0 22 15,0-22-15,0 21 0,-21-21 0,21 22 16,-22-22-16,1 0 0,0 0 0,0 0 16,-21 1-16,20-1 0,1-21 15,21 21-15,-21-21 0,0 0 0,0 0 16,42-21 15,0 0-15,0 21-16,22-22 0,-22 1 0,0-21 15,0 21-15,0 0 0,22-22 0,-22 1 16,0 21-16,0-22 0,0 1 16,0 0-16,1 21 0,-22-22 0,21 22 15,-21 0-15,21 21 0,-21 21 31,-21 0-31,0 22 16,21-22-16,-22 21 0,1 0 0,21-20 16,-21 20-16,21-21 0,-21 21 0,21-20 15,0-1-15,0 21 16,0-21-16,0 0 0,0 1 16,21-1-16,0-21 0,22 0 0,-22 21 15,0-21-15,21 0 0,-21 0 16,22 0-16,-1 0 0,-21-21 0,0 0 15,22 21-15,-22-22 0,0 1 0,0-21 16,22 21-16,-22-22 0,0 1 16,0 0-16,0-1 0,0 1 0,22-21 15,-22 20-15,-21-20 0,21 20 0,0 1 16,0-21-16,1 20 0,-22-20 0,21 20 16,0 1-16,-21 0 0,0 21 15,0-22-15,21 22 0,-21 0 16,0 0-16,0 42 15,-21 0 1,21 0-16,-21 22 0,0-1 0,-1 0 16,22 1-16,-21-1 0,21 21 0,0-20 15,0 20-15,-21-20 0,21 20 16,0-21-16,0 1 0,0 20 0,0-20 16,0-22-16,0 21 0,21-21 0,-21 22 15,21-22-15,-21 0 0,22-21 16,-1 21-16,0-21 15,0 0-15,0 0 0,0 0 16,1-21-16,-1 21 16,-21-21-16,21 0 0,-21-1 15,21 1-15,0 0 0,-21 0 0,0 0 16,21 0-16</inkml:trace>
  <inkml:trace contextRef="#ctx0" brushRef="#br1" timeOffset="80771.57">10858 11769 0,'-42'21'31,"63"-21"-15,0 0-16,1 0 0,-1 0 15,0 0-15,21 0 0,1 0 0,-1 0 16,21 0-16,-20 0 0,20 0 15,-20 0-15,20 0 0,-21 0 0,22 0 16,-22 0-16,1 0 0,-1-21 0,-21 21 16,0 0-16,0 0 0,1-21 15,-44 21 17,1 0-17,0 0-15,0 0 16,0 21-16,0-21 0,-1 21 0</inkml:trace>
  <inkml:trace contextRef="#ctx0" brushRef="#br1" timeOffset="82495.83">1884 13737 0,'0'0'0,"21"0"15,-21-21-15,21 0 16,0 0-16,-21 0 16,0-1-16,21 1 15,1 0-15,-22 0 16,0 0-16,0 0 15,0-1-15,-22 1 16,1 21-16,-21 0 0,21 0 16,-22 21-16,-20 1 0,21-1 0,-1 21 15,-20-21-15,20 22 0,1-1 16,0 21-16,21-20 0,-1-1 0,1 22 16,21-22-16,0 0 0,0 1 15,0-1-15,0 0 0,0-21 16,21 22-16,1-22 0,-1 0 0,0 0 15,0 0-15,21 1 16,-20-22-16,-1 21 0,21-21 0,-21 0 16,22 0-16,-22 0 0,21 0 15,-21 0-15,22 0 0,-22 0 0,21 0 16,-21-21-16,22-1 0,-22 22 16,21-21-16,0 0 0,-20-21 0,20 21 15</inkml:trace>
  <inkml:trace contextRef="#ctx0" brushRef="#br1" timeOffset="82927.28">2709 13674 0,'0'0'0,"21"-21"0,-21-1 15,0 1-15,22 0 16,-22 0-16,0 0 0,0 0 16,-22 21-16,1 0 15,0 0-15,0 0 0,0 0 0,0 0 16,-22 0-16,22 21 0,0 0 15,0 0-15,0 0 0,-22 0 0,22 1 16,21 20-16,-21-21 0,21 0 16,0 0-16,0 1 0,0-1 0,0 0 15,21 0-15,-21 0 0,42-21 16,-20 21-16,-1-21 0,21 22 0,-21-22 16,22 0-16,-22 21 0,21 0 15,0-21-15,-20 21 0,-1-21 16,0 21-16,0 0 0,0-21 0,-21 22 15,0-1-15,0 0 0,-21 0 16,0 0-16,0-21 0,0 21 16,-22 1-16,22-22 0,-21 0 15,21 21-15,-22-21 0,22 0 0,-21 0 16,21 0-16,-22 0 0,22 0 16,0 0-16,0 0 0,-22 0 0,22-21 15,0 21-15,21-22 16,-21 22-16,21-21 15,42 21 1,-21-21-16,22 21 0</inkml:trace>
  <inkml:trace contextRef="#ctx0" brushRef="#br1" timeOffset="83383.24">3514 13695 0,'0'0'0,"0"-21"0,0 0 16,21-1-16,-21 1 0,0 0 0,0 0 15,0 0 1,0 0-16,-21 21 16,-1 0-16,1 0 0,0 0 0,-21 0 15,21 0-15,-22 21 0,22 0 16,-21 0-16,-1 0 0,22 22 0,-21-22 15,21 0-15,0 21 0,-1-21 16,22 1-16,0-1 0,0 0 0,0 0 16,0 0-16,0 0 0,22 1 15,-1-22-15,0 21 0,21 0 16,-21-21-16,22 21 0,-1 0 16,0-21-16,-20 21 0,20-21 0,0 22 0,-21-22 15,1 21-15,-1-21 0,0 0 16,-21 21-16,0 0 0,0 0 15,-21-21-15,0 0 0,-22 21 16,1-21-16,0 0 0,-1 0 16,1 22-16,0-22 0,20 0 0,-20 0 15,21 0-15,-21 0 0,20 0 0,22-22 32,22 22-17,-1-21-15,21 0 0</inkml:trace>
  <inkml:trace contextRef="#ctx0" brushRef="#br1" timeOffset="83968.18">4911 13780 0,'0'-22'16,"0"1"15,0 0-15,0 0-16,21 21 0,0-21 0,-21 0 16,21-1-16,0 1 0,0 0 15,-21 0-15,22 0 0,-1 0 0,-21-1 16,0 1-16,0 0 0,0 0 0,0 0 15,0 0-15,-21 21 0,-1-22 16,1 22-16,0 0 0,-21 0 0,-1 0 16,1 0-16,0 0 0,-1 0 15,22 22-15,-21-22 0,21 21 0,0 0 16,-1 0-16,22 0 0,0 0 16,0 22-16,0-22 0,22 21 0,-1 1 15,0-22-15,0 21 0,21 0 16,-20-20-16,-1 20 0,21-21 15,-21 21-15,22-20 0,-22-1 0,0 0 16,0 0-16,0 0 0,0 0 0,-21 1 16,0-1-16,0 0 0,0 0 15,-42 0-15,21-21 0,-21 0 16,-1 21-16,-20-21 0,20 0 0,-20 0 16,-1 0-16,1 0 0,21 0 15,-22 0-15,22-21 0,-1 0 0,1 0 16,0 21-16,21-21 0,-1 21 15,1-21-15,21-1 0,0 1 16,21 0-16,1 21 16,20-21-16,0 21 0,1-21 15,-1 21-15,21-21 0,-20 21 0,20-22 16,1 22-16</inkml:trace>
  <inkml:trace contextRef="#ctx0" brushRef="#br1" timeOffset="84328.18">5292 13843 0,'0'0'0,"0"21"0,21 0 16,0-21-1,0 0-15,0 0 16,0 0-16,1 0 0,-1-21 16,21 21-16,-21-21 0,0 0 15,22 0-15,-22 21 0,0-21 0,0-1 16,-21 1-16,0 0 0,0 0 0,0 0 15,0 0-15,-21 21 16,0 0-16,0 0 0,0 0 0,-22 0 16,22 0-16,-21 0 0,-1 0 15,22 21-15,0 21 0,-21-21 0,21 0 16,-1 22-16,22-22 0,-21 21 16,21-21-16,0 22 0,0-22 15,0 0-15,0 0 0,0 0 0,0 1 16,21-1-16,1 0 0,20-21 0,-21 0 15,21 0-15,1 0 0,-1 0 16,0 0-16,22 0 0,-22 0 0,1-21 16,-1 0-16,21-1 0,-20 1 0,20 0 15</inkml:trace>
  <inkml:trace contextRef="#ctx0" brushRef="#br1" timeOffset="84576.22">6244 13272 0,'0'0'0,"0"-22"0,0 1 0,-21 21 16,0 21 0,0-21-16,21 22 0,-22 20 15,22-21-15,-21 21 0,21 1 0,-21 20 16,21-20-16,0-1 0,-21 21 16,21-20-16,-21-1 0,0 0 0,21 1 15,0-1-15,0 0 0,-22-20 0,22-1 16,-21 21-16,21-21 0,0 0 15,0 1-15,21-22 16,1 0-16,-1 0 16,0-22-16,0 22 15</inkml:trace>
  <inkml:trace contextRef="#ctx0" brushRef="#br1" timeOffset="84931.84">6371 13822 0,'21'0'47,"0"0"-47,1 0 0,-1 0 16,0 0-16,0-21 0,0 21 16,0-21-16,1-1 0,-1 22 0,0-21 15,0 0-15,-21 0 16,0 0-16,0 0 15,0-1-15,-21 22 0,0 0 16,0 0-16,-1 0 16,1 22-16,0-22 0,0 21 0,0 21 15,0-21-15,-1 0 0,1 1 0,0 20 16,21-21-16,0 0 0,-21 22 16,21-22-16,0 0 0,0 0 0,0 0 15,0 0-15,21-21 16,0 0-16,0 0 0,1 0 0,20 0 15,0 0-15,-21 0 0,22 0 0,-1 0 16,0 0-16,22-21 16</inkml:trace>
  <inkml:trace contextRef="#ctx0" brushRef="#br1" timeOffset="85184.11">7112 13589 0,'0'0'0,"0"-21"0,-64-21 31,43 42-31,0 21 0,0 21 16,21-21-16,-21 0 0,0 22 0,21-22 16,-22 21-16,22-21 0,-21 22 15,21-1-15,-21-21 0,21 0 16,0 22-16,0-22 0,0 0 0,0 0 16,21 0-16,0 1 15,1-22-15,-1 0 0,21 0 0,-21 0 16,0 0-16,22 0 0,-1 0 0,0-22 15,-20 1-15,20 0 0,0 0 16,-21 0-16,22 0 0,-22-22 0,21 22 16</inkml:trace>
  <inkml:trace contextRef="#ctx0" brushRef="#br1" timeOffset="85419.17">7620 13399 0,'21'-43'0,"-42"86"0,42-128 16,-21 43-16,21 20 0,-21-20 15,0 21-15,0 0 0,0 0 16,-21 21-1,21 21-15,-21 0 0,0 0 0,0 0 16,21 22-16,-22-22 0,1 21 16,21 0-16,0 22 0,-21-22 0,0 1 15,21 20-15,0-21 0,0 1 16,0-1-16,0 0 0,-21 1 0,21-22 16,0 21-16,0-21 0,0 1 0,0-1 15,0 0-15,21-21 0,0 0 16,0 0-16,0 0 0,1 0 15,-1 0-15,0-21 0,0 21 16,0-21-16</inkml:trace>
  <inkml:trace contextRef="#ctx0" brushRef="#br1" timeOffset="85787.21">7980 13547 0,'0'0'0,"0"-21"0,-21 21 15,-1 21 1,1 0-16,21 0 0,-21 0 15,0 0-15,0 1 0,0 20 0,21-21 16,-22 21-16,22-20 0,-21-1 16,21 21-16,0-21 0,0 0 0,0 1 15,0-1-15,0 0 0,21 0 16,1-21-16,-1 0 16,0 0-16,0 0 0,21 0 0,-20 0 15,20 0-15,-21-21 0,0 21 0,0-21 16,1 0-16,-1-1 0,0 1 15,0 0-15,-21 0 0,0 0 0,0-22 16,0 22-16,0-21 0,0 21 0,0-22 16,0 22-16,-21-21 0,0 21 15,0 21-15,-1-21 0,1 21 0,0 0 16,0 0-16,0 0 0,0 0 16,21 21-16,-22 0 0,22 0 15,0 0-15,0 0 0,0 1 16,0-1-16,22 0 15,-1-21-15,0 21 0,21 0 0</inkml:trace>
  <inkml:trace contextRef="#ctx0" brushRef="#br1" timeOffset="86196.12">8890 13716 0,'0'0'16,"0"-21"-16,-21 0 0,21 0 15,0-1-15,-21 1 0,21 0 16,0 0-16,0 0 16,21 21 15,0 21-31,-21 0 16,21 0-16,0 0 0,0 22 0,-21-22 15,0 21-15,0-21 0,22 22 16,-22-22-16,0 0 0,0 21 0,0-20 15,0-1-15,0 0 0,0 0 16,-22 0-16,1-21 16,0 0-16,0 0 0,21-21 15,0 0 1,0 0 0,0 0-16,0-1 0,21 1 0,0-21 15,0 21-15,1 0 0,-1-22 0,0 22 16,0-21-16,0 21 0,0-1 15,1-20-15,-1 21 0,0 0 0,0 0 16,-21-1-16,21 22 0,-21-21 16,0 0-16,0 0 0</inkml:trace>
  <inkml:trace contextRef="#ctx0" brushRef="#br1" timeOffset="86443.79">8001 13314 0,'0'0'0,"-64"21"0,1-21 16,21 0-16,-1 0 0,1 0 0,21 21 16,42-21-1,0 0 1,21-21-16,1 21 0,20 0 16,-20-21-16,20 21 0,1-21 0,-22 21 15,21 0-15,-20 0 0,20 0 0,-20-21 16,20 21-16,-21 0 0,1 0 15,-22 0-15,21 0 0,-21 0 0,1 0 16,-1 0-16,-42 0 16</inkml:trace>
  <inkml:trace contextRef="#ctx0" brushRef="#br1" timeOffset="87187.09">1609 14923 0,'0'0'0,"0"-22"0,-22 22 15,22 22 1,0-1-16,22 0 16,20 0-16,-21 21 0,0 1 15,22-1-15,-22 0 0,21 1 16,-21-1-16,22 0 0,-22 1 16,0-1-16,0 0 0,0-20 0,-21 20 15,0 0-15,0-21 0,0 1 16,0-1-16,0 0 0,0 0 0,21-21 31,1 0-31,-22-21 0,21 0 16,0 0-16</inkml:trace>
  <inkml:trace contextRef="#ctx0" brushRef="#br1" timeOffset="87439.53">2159 14859 0,'0'0'16,"-21"0"-16,-22 0 0,22 21 0,-21 0 0,0 1 16,-22 20-16,22 0 0,-1 1 15,-20 20-15,-1-21 0,22 22 0,-21-1 16,20-20-16,-20 20 0,20-20 16,1 20-16,0-21 0,21-20 15,-22 20-15,22-21 0,21 0 0,0 0 16,0 1-16,21-1 15,0-21-15,22 0 0,-1 0 0,0 0 16,22 0-16,-22-21 0,22 21 16,-1-22-16,22 1 0</inkml:trace>
  <inkml:trace contextRef="#ctx0" brushRef="#br1" timeOffset="87763.98">2709 15219 0,'0'0'0,"21"0"0,-21-42 15,0 63 17,-21 0-32,21 21 0,0-21 15,0 22-15,-21-1 0,21 0 16,0 1-16,-21 20 0,21-20 16,0 20-16,0-21 0,0 22 15,0-1-15,-21 1 0,21 21 0,0-22 16,-21 22-16,21-22 0,0 22 15,-22-22-15,1 22 0,0-21 0,21-1 16,-21 1-16,21-1 0,-21 1 16,21-22-16,-21 0 0,21-21 0,0 22 15,0-22-15,0-42 16,0 0-16,0-1 16,0-20-16,0 0 0,0-1 0,0 1 15,0-21-15,21-1 16,0-21-16</inkml:trace>
  <inkml:trace contextRef="#ctx0" brushRef="#br1" timeOffset="88079.71">2646 15367 0,'0'0'0,"0"-42"0,21-22 0,-21 22 16,0 0-16,0-1 0,21 22 0,-21-21 16,21 21-16,0-1 0,1 1 15,-1 0-15,0 21 0,0-21 0,21 21 16,-20 0-16,20 0 0,0 0 15,-21 0-15,22 0 0,-1 21 16,-21 0-16,22 22 0,-22-22 0,0 21 16,0 0-16,-21 1 0,0-22 15,0 21-15,0 1 0,0-1 0,-21 0 16,0-21-16,-22 1 0,22 20 16,-21-21-16,0 0 0,20 0 0,-20 1 15,21-22-15,-21 21 0,20-21 16,1 0-16,0 0 0,42 0 31,0-21-31,1-1 16,20 22-16,-21-21 0,0 0 15,22 21-15</inkml:trace>
  <inkml:trace contextRef="#ctx0" brushRef="#br1" timeOffset="88571.84">3725 15198 0,'0'0'0,"43"-21"0,105-64 31,-148 64-31,0 0 16,-21 21-16,-1 0 15,-20 0-15,21 0 0,0 21 16,0 0-16,-22 0 0,22 0 16,0 0-16,-21 22 0,20-1 0,1-21 15,0 22-15,-21-1 0,21 0 16,-1-21-16,1 22 0,21-22 15,0 21-15,0-21 0,0 1 0,0-1 16,0 0-16,21-21 16,1 0-16,20 0 0,-21 0 15,21 0-15,-20-21 0,20 0 16,0 21-16,-21-22 0,22 1 0,-22-21 16,0 21-16,0 0 0,0-22 0,1 22 15,-1-21-15,0-1 0,-21 1 16,0 21-16,0-21 0,0 20 15,0 1-15,0 0 0,0 0 16,0 42 0,0 0-16,0 0 0,0 1 0,0 20 15,0-21-15,0 21 0,0-20 16,0 20-16,0 0 0,0-21 0,0 22 16,0-22-16,21 0 0,0 0 15,-21 0-15,21 1 0,1-22 0,-1 0 16,0 0-16,21 0 0,-21 0 15,1 0-15,20 0 0,0 0 0,1-22 16,-1 1-16,-21 0 0,21 0 0,1-21 16,-22 20-16,21-20 0</inkml:trace>
  <inkml:trace contextRef="#ctx0" brushRef="#br1" timeOffset="88819.99">4614 14901 0,'0'0'15,"0"-42"-15,0 0 0,0-1 0,0 22 0,0-21 31,-21 63-15,21 0-16,-21 22 0,21-22 0,-21 21 16,21 0-16,-21-20 0,21 20 15,0 21-15,-22-20 0,22-1 0,-21 0 16,21 22-16,-21-22 0,21 1 16,0-1-16,0 0 0,0 1 0,0-22 15,0 21-15,0-21 0,0 0 16,21 1-16,0-22 0,1 0 15,-1 0-15,0 0 0,0 0 0,0 0 16,22 0-16,-22-22 0,0 1 0,0 0 16,21 0-16,-20 0 0</inkml:trace>
  <inkml:trace contextRef="#ctx0" brushRef="#br1" timeOffset="89250.91">4974 14859 0,'0'0'0,"0"-21"0,0-21 0,21 20 0,-21 1 16,0 0-16,0 0 0,0 42 31,0 0-31,0 0 0,0 1 16,0 20-16,0 0 0,0-21 15,0 22-15,0-1 0,0 0 0,0 1 16,0-1-16,-21 0 0,21 1 16,0-1-16,0 0 0,0-20 0,0 20 15,-21-21-15,21 0 0,0 0 0,0 1 16,-21-22-16,21-22 31,0 1-31,0 0 0,0 0 16,0 0-16,0-22 0,21 1 0,0 0 15,-21-1-15,21 1 0,22 0 16,-22-1-16,0 22 0,21-21 16,-21 21-16,22 0 0,-22-1 0,21 22 15,1 0-15,-22 0 0,21 0 0,0 22 16,-20-1-16,20 0 0,-21 21 15,0-21-15,-21 22 0,0-1 0,0 0 16,0-20-16,0 20 0,-21 0 0,0-21 16,0 22-16,0-22 0,-1 0 15,1 0-15,0 0 0,0 1 16,21-1-16,-21-21 0,0 0 16,-1 0-16</inkml:trace>
  <inkml:trace contextRef="#ctx0" brushRef="#br1" timeOffset="89479.22">4551 15050 0,'0'0'0,"-21"0"16,21-22-16,21 22 15,0-21-15,0 21 0,0-21 16,0 21-16,22-21 0,-22 21 16,21 0-16,1-21 0,-1 21 0,-21 0 15,21 0-15,-20 0 0,-1 0 0,0 0 16,0 0-16,0 0 16</inkml:trace>
  <inkml:trace contextRef="#ctx0" brushRef="#br1" timeOffset="90707.71">13779 7832 0,'0'0'0,"0"-21"0,0-1 0,0 1 0,0 0 15,0 0-15,22 0 0,-22 0 0,0-1 16,0 1-16,0 0 15,21 21-15,-21 21 16,-21 22 0,21-22-16,-22 21 0,1 0 0,0 1 15,21 20-15,0-20 0,-21 20 16,0 1-16,21-1 0,-21 1 16,21-22-16,0 21 0,0-20 0,0-1 15,0-21-15,0 22 0,0-22 0,0 0 16,21 0-16,0 0 0,0-21 15,0 0-15,0 0 0,1 0 0,20 0 16,-21 0-16,0 0 0,22 0 0,-22 0 16,0-21-16,0 0 0,0 0 15,0 0-15,1-1 0</inkml:trace>
  <inkml:trace contextRef="#ctx0" brushRef="#br1" timeOffset="90883.96">13695 8149 0,'0'0'0,"-21"0"0,-43 0 32,64-21-17,21 21-15,0 0 0,22 0 16,-1-21-16,0 0 0,22 21 16,-1-21-16,1 21 0,-1-22 0,1 22 15,-1-21-15,1 21 0,-22 0 0</inkml:trace>
  <inkml:trace contextRef="#ctx0" brushRef="#br1" timeOffset="91923.17">14605 8149 0,'0'0'16,"0"21"-16,21-21 31,-21-21-15,21 21-16,-21-21 0,0 0 0,0 0 15,0 0-15,0-1 16,0 1-16,0 0 0,0 0 0,0 0 16,0 0-16,-21 21 0,21-22 0,-21 22 15,0 0-15,0 0 0,-1 0 16,1 0-16,0 0 0,0 22 16,0-1-16,-22 0 0,22 0 15,0 21-15,0-20 0,0 20 0,0-21 16,-1 21-16,1 1 0,0-22 0,21 21 15,0-21-15,0 1 0,0-1 16,0 0-16,0 0 0,0 0 0,0 0 16,21-21-16,0 0 0,1 0 15,-1 0-15,21 0 0,-21 0 16,0 0-16,22-21 0,-22 21 0,0-21 16,0 0-16,0 0 0,1 0 0,-1-1 15,0 1-15,-21-21 16,0 21-16,21 0 0,-21-22 0,0 1 15,0 21-15,0-22 0,0 22 16,0 0-16,0 0 0,0 0 0,0 42 47,0 0-47,0 0 0,0 0 0,0 22 16,0-22-16,0 21 0,0-21 0,0 22 15,0-22-15,0 21 0,0-21 16,21 22-16,0-22 0,-21 0 0,22 0 15,-1 0-15,0 1 0,0-1 16,0-21-16,22 21 0,-1-21 16,-21 21-16,21-21 0,22 0 0,-22 0 15,1 0-15,20 0 0,-21 0 0,22-21 16,-22 0-16,1 0 0,20-1 16,-21 1-16,-20 0 0,20-21 0,-21 21 15,0-22-15,0 1 0,1 0 0,-22-1 16,0 1-16,0 0 0,0-1 15,0 1-15,0 21 0,-22-22 0,1 22 16,0 21-16,-21-21 0,21 21 16,-22 0-16,1 0 0,0 0 0,-1 21 15,22 0-15,-21 1 0,-1-1 16,1 0-16,21 21 0,-21-21 16,20 22-16,1-22 0,0 0 0,21 21 15,0-20-15,0-1 0,0 0 0,0 0 16,0 0-16,21 0 0,0 1 15,1-1-15,20 0 0,-21 0 0,21 0 16,-20 0-16,20 1 0,-21-1 0,0 0 16,22 0-16,-22 21 0,21-20 15,-21 20-15,0-21 0,1 21 0,-1 1 16,0-1-16,0 22 0,-21-22 16,21 0-16,-21 22 0,0-22 15,0 0-15,0 22 0,0-22 0,0 22 16,-21-22-16,0 0 0,0 22 0,-22-22 15,22 22-15,-21-22 0,0 0 16,-1 1-16,1-1 0,0 0 0,-22-20 16,22-1-16,-22 0 0,22-21 0,0 0 15,-1 0-15,1 0 0,21 0 16,-22 0-16,1-21 0,21-22 0,-21 22 16,20-21-16,1 0 0,21-1 0,0 1 15,0 0-15,0-1 0,0 1 0,0-22 16,43 22-16,-22-21 0,21 20 15,-21-20-15,43-1 0,-22 22 16,22-22-16,20 1 0</inkml:trace>
  <inkml:trace contextRef="#ctx0" brushRef="#br1" timeOffset="92395.18">15938 7916 0,'0'0'15,"-21"0"-15,0 0 16,0 0-16,21 22 0,0-1 16,0 0-16,0 0 0,0 21 0,0-20 15,0 20-15,0 0 16,0-21-16,0 22 0,0-22 0,0 21 16,0-21-16,0 1 0,0-1 15,0 0-15,0 0 0,0 0 16,0-42 15,0 0-31,0 0 0,0-22 16,0 22-16,0 0 0,0-21 15,0 21-15,0-22 0,21 1 16,0 21-16,0-22 0,22 1 0,-22 21 16,21-21-16,1 20 0,-22 1 15,21 21-15,0-21 0,22 21 16,-22 0-16,1 0 0,-22 21 0,21-21 15,0 21-15,-20 22 0,-1-22 16,0 21-16,0 1 0,-21-1 0,0 0 16,0-21-16,0 22 0,0-22 0,-21 21 15,0-21-15,21 1 0,-21-1 16,-1 0-16,1-21 0,0 21 0,21 0 16,21-21-1,0 0 1,1-21-16,-1 21 0</inkml:trace>
  <inkml:trace contextRef="#ctx0" brushRef="#br1" timeOffset="93740.07">17166 8001 0,'0'0'0,"0"-21"0,0 0 15,0 0-15,0-1 0,0 1 0,-21 0 16,21 0-16,-21 21 0,0-21 15,-1 21-15,1 0 0,0 0 0,0 0 16,0 0-16,-22 21 0,22 0 0,0 0 16,-21 0-16,21 22 0,-1-1 15,-20 0-15,21 1 0,0-1 0,21 0 16,0-20-16,0 20 0,0 0 16,0-21-16,0 22 0,0-22 15,21 0-15,0-21 0,0 21 0,0 0 16,1-21-16,-1 0 0,0 0 0,21 0 15,-21 0-15,1 0 0,20-21 16,-21 0-16,0 0 0,22 0 0,-22 0 16,0-1-16,0-20 0,21 21 15,-20-21-15,-22-1 0,21 1 0,0 0 16,-21-1-16,0 22 0,0-21 16,0 21-16,0-1 0,0 1 15,0 42 1,-21 1-16,21 20 15,-21-21-15,21 21 0,0-20 16,0 20-16,0 0 0,0 1 0,0-22 16,0 21-16,0-21 0,0 22 15,0-22-15,21 0 0,21 0 0,-21 0 16,0-21-16,22 0 0,-22 0 0,21 0 16,1 0-16,-1 0 0,-21 0 15,21-21-15,-20 21 0,20-21 0,-21 0 16,0-22-16,0 22 0,1 0 0,-1-21 15,0-1-15,0 1 16,-21 21-16,0-21 0,21-1 0,-21 22 16,0 0-16,0 0 0,0 42 31,0 0-31,0 0 0,-21 0 16,21 1-16,0 20 0,0-21 15,-21 21-15,21-20 0,-21-1 0,21 21 16,0-21-16,0 0 0,0 1 0,0-1 15,0 0-15,0 0 16,0-42 15,0 0-31,0 0 0,0-1 16,21 1-16,0 0 0,0-21 16,0 21-16,1-22 0,20 22 15,-21-21-15,0-1 0,22 22 0,-22-21 16,0 21-16,0 0 0,0-1 0,0 22 15,1 0 1,-22 22-16,0-1 0,0 0 16,0 0-16,0 0 0,0 22 0,0-22 15,0 0-15,0 21 0,0-21 16,0 1-16,0-1 0,0 0 0,0 0 16,0 0-16,21 0 0,0 1 15,0-22-15,0 21 16,0-21-16,1 0 0,-1 0 15,0 0-15,0-21 0,0-1 16,22 1-16,-22 0 0,0 0 0,21 0 16,-21 0-16,22-1 0,-22-20 0,21 21 15,-21-21-15,22 20 0,-22-20 16,0 21-16,0 0 0,0 0 0,1-1 16,-22 44-1,0 20 1,0-21-16,-22 0 0,22 0 15,-21 22-15,21-22 0,0 0 16,0 21-16,0-20 0,0-1 16,0 0-16,0 0 0,0 0 0,21-21 15,1 21-15,-1 1 0,0-22 16,0 0-16,0 0 0,22 0 0,-22 0 16,0 0-16,21 0 0,-21 0 15,22 0-15,-22-22 0,21 1 0,1 0 16,-22 0-16,21 0 0,-21-22 0,22 22 15,-22-21-15,21 0 0,-21-1 16,0 1-16,-21 0 0,0-1 0,22 22 16,-22-21-16,0 21 0,0-1 0,-22 22 15,1 0 1,0 0-16,0 22 0,-21-1 0,20 21 16,-20 0-16,21 1 0,0-1 0,0 0 15,-1 22-15,22-22 0,0 1 16,0-1-16,0-21 0,0 21 0,0-20 15,22-1-15,20 0 0,-21 0 0,0-21 16,22 21-16,-22-21 0,21 0 16,-21 0-16,22 0 0,-1 0 0,0 0 15,-21-21-15,22 21 0,-1-21 16,0 0-16,1 0 0,-1-1 16,-21 1-16,22 0 0,-22-21 0</inkml:trace>
  <inkml:trace contextRef="#ctx0" brushRef="#br1" timeOffset="94467.64">14690 9991 0,'0'0'0,"0"-21"0,0-1 0,0 1 16,0 0-16,-22 0 15,22 0-15,-21 21 0,0 0 16,-21 0-16,-1 0 0,22 0 0,-21 0 16,-22 21-16,22-21 0,0 42 15,-22-21-15,22 1 0,0 20 0,-1 0 16,1 1-16,0-1 0,20 21 0,1-20 16,0 20-16,21 1 0,0-1 15,0-20-15,0 20 0,21-21 0,0 1 16,1-1-16,-1-21 0,21 22 0,0-22 15,1 0-15,-22 0 0,42 0 16,-20-21-16,-1 0 0,0 0 0,1 0 16,-1 0-16,0 0 0,22 0 15,-22 0-15,1-42 0,20 21 16,-21 0-16</inkml:trace>
  <inkml:trace contextRef="#ctx0" brushRef="#br1" timeOffset="94739.31">15473 9864 0,'-43'42'16,"22"-21"-16,0 0 16,0 22-16,0-1 0,0 0 0,-1 1 15,1-1-15,21 22 0,-21-22 16,0 21-16,0-20 0,21 20 0,0-20 15,0-1-15,-21 0 0,21 1 0,0-1 16,0-21-16,0 0 0,0 22 16,0-22-16,0 0 0,21-21 15,0 0-15,-21 21 0,21-21 16,0 0-16,0 0 0,22 0 0,-22-21 16,0 21-16,0-21 0</inkml:trace>
  <inkml:trace contextRef="#ctx0" brushRef="#br1" timeOffset="95867.26">15833 10351 0,'0'0'16,"21"-43"-16,0 22 0,-21 0 0,0 0 15,0 0-15,0-1 0,0 1 16,-21 21 0,0 0-16,-1 0 0,1 0 15,0 21-15,21 1 0,-42-22 0,42 42 16,-21-21-16,-1 0 0,1 22 15,0-1-15,0-21 0,21 21 16,0 1-16,-21-1 0,21-21 0,0 22 16,0-1-16,0-21 0,0 0 15,0 0-15,0 1 0,0-1 0,0 0 16,21-21-16,0 0 16,0 0-16,0 0 0,1 0 15,-1 0-15,0-21 0,0 0 0,0-1 16,0-20-16,1 21 0,-1-21 0,0 20 15,0-20-15,-21 0 0,0-1 16,21 1-16,-21 0 0,0-1 0,0 22 16,0 0-16,0 0 0,0 0 15,0 0-15,0 42 16,0 0 0,0 0-16,0 21 0,0-20 15,0 20-15,0 0 0,0-21 0,0 22 16,0-1-16,0-21 0,0 22 0,0-22 15,0 0-15,0 0 0,21 0 16,1 0-16,-22 1 0,21-1 0,0-21 16,0 0-16,0 21 0,0-21 0,22 0 15,-22 0-15,21 0 0,-21 0 16,22-21-16,-1 21 0,0-21 0,1-1 16,-1 1-16,0 0 0,1-21 15,-22 21-15,21-22 0,1 22 16,-22-21-16,0-1 0,-21 22 0,0-21 15,0 21-15,0 0 0,0-1 16,-21 22-16,0 0 0,-1 0 16,-20 0-16,21 22 0,0-1 0,0 0 15,-1 0-15,1 21 0,21-20 16,0-1-16,0 21 0,0-21 0,21 0 16,1 1-16,-1-1 0,0 0 0,21 0 15,-21 0-15,1 0 0,20 1 16,-21-1-16,0-21 0,0 21 0,1-21 15,-1 0-15,-21 21 0,-21-21 32,-1 0-17,1 0-15,0-21 0,-21 21 16,21-21-16,-1 0 0,-20 21 0,21 0 16,-21-22-16,20 22 0,1 0 0,-21 0 15,21 0-15,0 0 0,-1 0 16,1 22-16,21-1 0,0 0 15,0 0-15,0 0 16,21-21-16,1 21 16,-1-21-16,21 0 0,0 0 0,-20 0 15,20 0-15,0 0 0,1 0 16,20 0-16,-21 0 0,1 0 16,-1-21-16,0 21 0,1-21 0,-22 0 15,21 0-15,1 0 0,-22-1 0,0 1 16,0-21-16,0 21 0,0-22 15,-21 22-15,0 0 0,0 0 0,0 0 16,0 0-16,0-1 0,-21 22 16,0 0-16,0 0 0,0 0 15,0 22-15,-1-22 0,1 21 0,21 0 16,0 0-16,0 21 0,0-20 16,0-1-16,0 0 0,0 0 0,0 0 15,0 22-15,0-22 0,0 0 16,21 0-16,-21 0 15,0 0-15,0 1 0,0-1 16,-21 0 0,0-21-16,0 0 15,0 0-15,21-21 16,0 0-16,0-1 16,0 1-16,21 0 0,0 0 0</inkml:trace>
  <inkml:trace contextRef="#ctx0" brushRef="#br1" timeOffset="96147.88">17759 10033 0,'-106'42'31,"85"-20"-31,0-1 0,-1 0 16,1 21-16,0 1 0,0-1 0,0 0 15,0 1-15,-1-1 0,1 0 0,0 22 16,0-22-16,21 0 0,0 1 16,-21-22-16,21 21 0,-21-21 0,21 22 15,0-22-15,0 0 0,0 0 16,0 0-16,21-21 16,0 0-1,-21-21-15,21 21 16,-21-21-16,21 0 0</inkml:trace>
  <inkml:trace contextRef="#ctx0" brushRef="#br1" timeOffset="96600.13">17314 10181 0,'0'0'0,"0"-21"0,0-127 31,0 106-31,0-1 0,21 22 0,1 0 16,-1 0-16,0 0 0,0 21 0,21 0 15,-20 0-15,20 0 0,-21 21 16,21 0-16,1 0 0,-1 21 0,0 1 16,-20-1-16,20 0 0,0 1 0,-21 20 15,22 1-15,-22-22 0,0 22 16,21-1-16,-20-21 0,-22 22 0,21-22 16,0 1-16,-21-1 0,21-21 15,-21 21-15,0-20 0,0-1 0,0 0 16,0 0-16,0 0 15,0-42 17,0 0-32,0 0 0,0 0 0,0-22 15,0 22-15,0-21 0,0-1 16,0-20-16,0 21 0,0-22 0,21 1 16,0 20-16,1-20 0,-1 20 0,0-20 15,0 21-15,21-22 0,-20 22 16,-1 21-16,0-22 0,0 22 0,0 0 15,22 0-15,-22 0 0,-21-1 16,21 22-16,0 0 0,0 0 0,-21 22 16,21-1-16,-21 0 0,0 21 15,0-21-15,0 22 16,0-1-16,0 0 0,0 1 0</inkml:trace>
  <inkml:trace contextRef="#ctx0" brushRef="#br1" timeOffset="98095.28">18669 10668 0,'0'0'0,"63"0"16,-41 0-16,-1-21 0,0 0 15,0 0-15,21-22 16,-20 22-16,-22-21 0,21-1 0,-21 1 16,21 0-16,-21-1 0,0 1 0,0 21 15,0-21-15,0 20 0,-21 1 16,0 0-16,-1 0 0,-20 21 15,21 0-15,-21 0 0,-1 0 0,1 21 16,0 0-16,-1 0 0,1 1 0,0 20 16,20-21-16,-20 21 0,21 1 15,0-1-15,0 0 0,-1-20 0,22 20 16,0 0-16,0-21 0,0 1 16,0 20-16,0-21 0,22 0 0,-1 0 15,0 1-15,0-22 0,0 0 0,22 21 16,-1-21-16,-21 0 0,21 0 15,1 0-15,-1-21 0,-21-1 0,22 1 16,-22 0-16,21 0 0,-21 0 16,22-22-16,-22 1 0,0 0 15,0-1-15,-21 1 0,0 0 0,21-1 16,-21 22-16,0-21 0,21 21 16,-21 0-16,0-1 0,0 1 15,-21 42 1,21 1-16,-21-1 15,21 0-15,0 21 0,0-21 0,0 1 16,0 20-16,0-21 0,0 21 0,0-20 16,0-1-16,21 21 0,0-21 15,1 0-15,-1 1 0,0-1 0,0-21 16,0 21-16,0-21 0,1 0 16,-1 0-16,0 0 0,0 0 15,0 0-15,0 0 0,1-21 16,-1-22-16,-21 22 0,21 0 15,-21-21-15,21 21 0,0-22 16,-21 1-16,0 21 0,21-22 0,-21 22 16,22 0-16,-22 0 15,0 42 1,0 0-16,0 0 16,0 1-16,0-1 0,-22 0 15,22 0-15,-21 0 0,21 0 16,0 1-16,-21-1 0,21 0 0,0 0 15,0 0-15,0 0 16,0 1 0,0-44 15,0 1-15,0 0-16,0 0 0,0 0 0,21-22 15,0 22-15,-21-21 0,22 0 16,-1 20-16,0-20 0,0 0 0,0 21 15,0-1-15,1-20 16,20 42-16,-21-21 0,0 0 0,22 21 0,-22 0 16,0 0-16,0 0 0,0 0 15,0 0-15,1 21 0,-22 0 16,21 0-16,-21 0 0,21 1 0,-21-1 16,0 0-16,0 21 0,0-21 0,0 1 15,0 20-15,0-21 0,0 0 16,0 0-16,0 1 0,0-1 0,0 0 15,0 0-15,0 0 0,0 0 16,0 1 0,0-44 15,21 22-31,-21-21 16,21 0-16,0 0 0,1-21 0,20 20 15,-21-20-15,0 21 0,22-21 16,-22-1-16,21 1 0,-21 0 0,22-1 15,-1 22-15,-21-21 0,0 21 16,22-1-16,-22 1 0,0 21 16,0 0-16,-21 21 15,0 1-15,0-1 0,0 21 16,0-21-16,0 22 0,-21-22 0,0 21 16,21 0-16,-21-20 0,21 20 15,0-21-15,0 21 0,0-20 16,0-1-16,0 0 0,0 0 0,0 0 15,0 0-15,21-21 0,0 22 0,0-22 16,0 0-16,0 21 0,22-21 16,-22 0-16,21 0 0,-21 0 0,22 0 15,-1 0-15,-21-21 0,22 21 0,-1-22 16,-21 1-16,21 0 0,-20-21 16,20 21-16,-21-22 0,0 1 0,0 21 15,-21-22-15,0 22 0,0-21 16,0 21-16,0 0 0,-42 21 15,21 0 1,0 21-16,-22 0 0,22 0 16,0 0-16,-21 22 0,21-22 0,-1 21 15,1-21-15,21 22 0,0-22 16,0 0-16,0 0 0,0 0 0,0 0 16,0 1-16,0-1 0,21 0 0,1-21 15,-1 0-15,0 21 16,0-21-16,0 0 0,0 0 15,1 0-15,-1 0 0,0 0 16,0 0-16,0-21 0,0 21 16,1-21-16,-1 0 0,0 21 0,0-22 15,21 1-15,-20 21 0,-1 0 16,0 0-16</inkml:trace>
  <inkml:trace contextRef="#ctx0" brushRef="#br1" timeOffset="98244.19">21315 10647 0,'0'0'0,"-21"0"16,-1 0-1,22-21 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8T03:39:43.22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3281 445 0,'0'-22'0,"0"1"16,0 0-16,0 0 16,0 0-16,0 0 15,0 42 32,0 0-31,0 0-16,0 21 0,0-20 0,0 20 15,0 0-15,0-21 0,0 22 16,0 20-16,0-20 0,0-1 16,0 21-16,0-20 0,0 20 15,-21-20-15,-1 20 0,22-21 0,0 1 16,0-1-16,-21 0 0,21-20 15,0-1-15,0 0 0,0 0 16,0 0-16,0 0 0,0-42 31,0 0-15,0 0-16,0 0 16,0 0-16,0-1 0,0-20 0,0 21 15,21-21-15,-21-1 16</inkml:trace>
  <inkml:trace contextRef="#ctx0" brushRef="#br0" timeOffset="563.9">3365 381 0,'0'0'16,"0"-21"-16,-21 21 0,0 0 15,21 21-15,-21 0 16,0 0-16,0 1 0,-1-1 16,1 21-16,0 0 0,0 1 15,0-22-15,0 21 0,-1 1 16,-20-1-16,21 21 0,0-20 0,-22-1 16,22 0-16,0 1 0,-21-22 15,21 21-15,-1-21 0,1 1 0,0-1 16,0 0-16,21 0 0,-21-21 15,21 21-15,-21-21 0,21-21 32,-22 0-32,22 0 0,0 0 15,0-1-15,0 1 16,0-21-16,0 21 0,22-22 16,-1 22-16,0 0 0,0 0 0,0 0 15,0 0-15,1-1 0,20 22 16,-21 0-16,0 0 0,22 0 0,-22 0 15,0 22-15,21-1 0,-21 0 16,22 0-16,-22 0 0,21 0 16,-21 1-16,22-1 0,-22 0 0,21-21 15,-21 21-15,1 0 0,20-21 16,-21 0-16,0 0 0,0 0 0,1 0 16,-1 0-16,0 0 0,0 0 15,0 0-15,0-21 0,-21 0 16,22 21-16,-22-21 15,21 0-15,-21-1 16</inkml:trace>
  <inkml:trace contextRef="#ctx0" brushRef="#br0" timeOffset="1060.73">2709 1439 0,'-42'-21'15,"21"21"-15,0 0 16,-1 0-16,44 21 31,-1-21-15,21 0-16,0 0 0,1 0 0,-1 0 15,22 22-15,-1-22 0,1 0 16,-1 0-16,22 0 0,-22 0 0,22 0 16,0 0-16,-1 0 0,-20 0 15,20 0-15,-20 0 0,-1 0 0,1-22 16,-22 22-16,1 0 0,-1 0 16,-21 0-16,21 0 0,-20 0 0,-1 0 15,-42 0 32,-1 0-47,1 0 16,0 0-16,-21 0 0,-1 0 0</inkml:trace>
  <inkml:trace contextRef="#ctx0" brushRef="#br0" timeOffset="1389.65">2730 1588 0,'0'0'0,"-21"0"15,-21 0 1,42 21-16,21-21 16,0 0-16,0 0 0,22 0 0,-1 0 15,22 0-15,-22 0 0,21 0 16,1 0-16,21 0 0,-22 0 0,22 0 15,-1 0-15,-20-21 0,21 21 16,-1 0-16,-20-22 0,20 22 0,-20 0 16,-22 0-16,22-21 15,-1 21-15,-20 0 0,-1 0 0,-21 0 0,21 0 16,-20 0-16,-1 0 16,0 0-16,0 0 15</inkml:trace>
  <inkml:trace contextRef="#ctx0" brushRef="#br0" timeOffset="23360.8">1609 3112 0</inkml:trace>
  <inkml:trace contextRef="#ctx0" brushRef="#br0" timeOffset="43740.58">1587 3450 0,'0'-21'0,"0"0"62,0 0-46,0 0-1,22-1-15,-22 1 16,0 0-16,0 0 16,0 0-16,21 0 15,-21-1-15,0 1 0,0 0 16,0 0-16,0 0 31,0 42 0,0 0-31,21 0 0,0 0 16,-21 22-16,21-1 0,-21 0 16,0 22-16,0-22 0,0 22 0,0-1 15,0-20-15,0 20 0,0 1 16,0-22-16,0 21 0,0 1 16,0 21-16,0-22 0,0 1 0,-21-22 15,21 21-15,0-20 0,0 20 16,-21-42-16,21 22 0,0-22 0,0 21 15,0-21-15,0 1 16,-21-22 15,21-22-15,0 1-16,0 0 16,0 0-16,0 0 0,0 0 0,0-1 15,0 1-15</inkml:trace>
  <inkml:trace contextRef="#ctx0" brushRef="#br0" timeOffset="44721.74">2180 4043 0,'0'0'0,"0"21"32,0-42 30,0 0-62,0 0 16,0-1-16,0 1 15,0 0-15,0 0 16,0 0-16,-21 21 31,0 0-31,0 0 16,21 21-16,0 0 16,0 0-16,0 0 0,-22 1 0,22-1 15,0 0-15,0 0 0,0 0 16,0 0-16,0 1 0,0-1 15,22-21 1,-1 0-16,0 0 16,0 0-16,0-21 15,0 21-15,-21-22 0,0 1 16,0 0 0,0 0-16,0 0 0,0 0 15,0-1-15,0 1 16,0 0-16,-21 21 31,0 0-31,0 0 16,21 21-16,-21 0 15,0 1-15,21-1 0,0 0 16,0 0-16,0 0 16,0 0-16,0 1 0,0-1 31,21-21-31,0 0 15,0 0 1,0-21-16,0 21 16,-21-22-16,0 1 0,0 0 15,0 0-15,0 0 0,0 0 16,0-1-16,0 1 16,-21 21-1,0 0 1,21 21-1,0 1-15,0-1 0,-21-21 0,21 21 16,0 0-16,0 0 16,0 0-1,21-21 1,0 0-16,0 0 0,1-21 16</inkml:trace>
  <inkml:trace contextRef="#ctx0" brushRef="#br0" timeOffset="45772.93">4381 3958 0,'0'-21'16,"0"0"-1,22 21-15,-22-21 0,0 0 16,0-1 0,0 1-16,0 0 0,0 0 15,0 0-15,0 0 0,0-1 16,0 1-16,0 0 0,-22 21 0,1-21 15,0 0-15,0 0 0,0 21 16,0-22-16,-1 1 0,1 21 0,-21 0 16,21 0-16,0 0 0,-1 0 15,1 0-15,-21 0 0,21 0 0,0 0 16,-1 21-16,-20-21 0,21 22 16,0-1-16,0 21 0,-1-21 15,1 0-15,0 22 0,0-1 0,0 0 16,0 1-16,21-1 0,-22 0 15,22 1-15,0-1 0,0 0 0,0 1 16,0-1-16,0 0 0,0-20 16,0-1-16,22 0 0,-22 21 0,21-42 15,0 21-15,0 1 0,0-22 16,0 0-16,1 0 0,-1 0 0,21 0 16,-21 0-16,0 0 0,1-22 15,20 1-15,-21 0 0,0 0 0,0 0 16,1 0-16,20-22 0,-21 1 0,0 0 15,0-1-15,1 1 16,-1 0-16,0-1 0,-21 1 0,0 0 16,0-1-16,21 22 0,-21 0 15,0-21-15,0 20 0,0 1 16,0 0-16,0 42 16,0 0-1,0 1-15,0 20 0,0-21 16,0 21-16,0-20 0,0 20 0,0 0 15,0 1-15,0-1 0,0 0 16,0 1-16,0-22 0,0 21 0,21-21 16,-21 0-16,21 1 15,1-1-15,-22 0 0,21 0 0,0-21 16,0 0-16,0 0 0,0 0 0,1 0 16,-1 0-16,0-21 0,21 21 15,-21-21-15,1-22 0,20 22 0,-21-21 16,0 0-16,0-1 0,22 1 15,-22-22-15</inkml:trace>
  <inkml:trace contextRef="#ctx0" brushRef="#br0" timeOffset="46332.94">4974 3366 0,'0'0'16,"0"-43"-16,0 22 0,-21 0 16,21 0-16,-21 21 0,0 0 15,21 21 1,-22 0-16,22 21 0,0 1 15,0-1-15,0 0 0,0 1 16,0-1-16,0 0 0,0 22 0,0-22 16,0 1-16,0-1 0,0 21 15,0-20-15,-21-1 0,21 0 0,0 1 16,0-1-16,0 0 0,0-20 0,0 20 16,0-21-16,0 0 0,0 0 15,0 1-15,0-1 0,0-42 47,0-1-47,0 1 0,0 0 16,0-21-16,-21 21 0,21-22 15,0 22-15,0-21 0,0-1 0,0 22 16,21-21-16,0 21 0,-21 0 16,22-1-16,-1 1 0,0 0 0,21 0 15,-21 21-15,1 0 0,-1 0 16,21 0-16,-21 0 0,22 0 0,-22 0 15,21 21-15,-21 0 0,22 0 0,-22 1 16,21 20-16,-21-21 16,0 21-16,1-20 0,-22 20 0,0-21 15,0 21-15,0 1 0,0-22 16,-22 21-16,1-21 0,-21 1 0,21 20 16,-22-21-16,1 0 0,21 0 0,-21-21 15,-1 22-15,22-1 0,-21-21 16,-1 0-16,22 21 0,0-21 0,-21 0 15,21 0-15,-1 0 0,1 0 16,21-21 0,0 0-16,0-1 0,21 22 0,1-21 15,-1 0-15,0 0 0,21 0 16</inkml:trace>
  <inkml:trace contextRef="#ctx0" brushRef="#br0" timeOffset="46848.47">5927 3683 0,'-22'0'32,"1"0"-32,0 0 15,0 21-15,21 0 0,-21 1 16,0-1-16,-1 21 0,1-21 0,0 22 15,0-22-15,0 21 0,21 0 16,-21 1-16,-1-1 0,1 0 0,21-20 16,0 20-16,0 0 0,0-21 15,0 22-15,0-22 0,0 0 0,21 0 16,1-21-16,-1 21 0,0-21 0,21 0 16,-21 0-16,22 0 0,-1 0 15,0 0-15,1 0 0,-22-21 0,21 0 16,1 0-16,-22 0 0,21 0 15,-21-22-15,22 22 0,-22-21 0,0-1 16,0 1-16,-21 0 0,0-1 16,0 1-16,0 0 0,0-1 15,0 22-15,0-21 0,-21 21 0,0 0 16,0-1-16,-1 1 0,1 0 16,-21 21-16,21 0 0,-22 0 0,22 0 15,-21 0-15,21 0 0,-22 21 0,22 0 16,0-21-16,-21 22 0,21-1 15,-1 0-15,22 0 0,-21 0 0,21 0 16,-21 1-16,21-1 0,0 0 16,0 0-16,0 0 0,0 0 15,0 1-15,21-22 0,0 0 16,22 0-16,-22 0 0,0 0 0,21 0 16</inkml:trace>
  <inkml:trace contextRef="#ctx0" brushRef="#br0" timeOffset="47268.53">6498 3683 0,'0'0'0,"21"0"32,0 0-17,1 0-15,-1 0 0,-21 21 0,21-21 16,0 21-16,0 1 15,-21-1-15,21 0 0,1 21 0,-1-21 16,-21 1-16,0 20 0,21-21 0,-21 21 16,0 1-16,21-1 0,-21-21 15,0 22-15,0-22 0,0 0 0,0 21 16,0-21-16,0 1 16,0-1-16,21-21 15,0-21 1,-21-1-16,22-20 15,-1 21-15,-21 0 0,0-22 0,21 1 16,0 0-16,0-1 0,0 1 16,-21 21-16,22-21 0,-1-1 15,0 1-15,0 21 0,0-22 0,-21 22 16,21 0-16,1 0 0,-1 21 16,-21-21-16,21 21 0,0 0 15,0 0 1,0 0-16,1 0 0,-1 21 15</inkml:trace>
  <inkml:trace contextRef="#ctx0" brushRef="#br0" timeOffset="47664.35">7429 4043 0,'0'0'0,"22"0"31,-1 0-15,0-21-16,0 21 0,0-21 16,0-1-16,1 22 0,-1-21 0,21 0 15,-21 0-15,0 0 0,1 0 0,20-1 16,-21 1-16,0 0 0,-21-21 16,21 21-16,-21-1 0,0 1 0,0 0 15,0 0-15,0 0 16,-21 21-16,0 0 15,0 0-15,-21 0 0,20 0 0,-20 21 16,0 0-16,21 0 0,-22 0 16,22 22-16,0-22 0,0 21 0,0-21 15,-1 22-15,22-1 0,-21 0 16,21 1-16,0-22 0,0 21 0,0-21 16,21 22-16,1-22 0,-1 0 0,0 0 15,21 0-15,-21-21 0,1 22 16,20-22-16,0 0 0,-21 0 0,22 0 15,-1 0-15,0 0 0,1 0 0,-1-22 16</inkml:trace>
  <inkml:trace contextRef="#ctx0" brushRef="#br0" timeOffset="47972.2">8805 3387 0,'0'0'0,"0"-21"0,-84 42 31,62 0-31,22 0 16,-21 0-16,0 0 0,21 22 0,-21-1 16,21 0-16,-21-20 0,0 20 0,21 0 15,-22 1-15,22-22 0,0 21 16,0 0-16,-21-20 0,21 20 0,0-21 15,0 21-15,0-20 0,0-1 16,0 21-16,21-21 0,1 0 16,-1 1-16,0-22 0,0 0 0,0 0 15,0 0-15,22 0 0,-22 0 16,21-22-16,1 22 0,-1-21 0,0-21 16</inkml:trace>
  <inkml:trace contextRef="#ctx0" brushRef="#br0" timeOffset="48259.85">9440 3302 0,'0'0'0,"21"-21"0,1 0 16,-1 21 0,0 0-16,-21 21 0,21 0 15,0 0-15,-21 0 0,21 1 0,1 20 16,-1-21-16,0 21 0,-21 1 15,21-1-15,0 0 0,0 1 0,-21-1 16,22 0-16,-22 1 0,0-1 16,0 0-16,0-20 0,0 20 15,0 0-15,0-21 0,-22 22 0,22-22 16,-21 0-16,-21 21 0,21-20 0,0-22 16,-1 21-16,1 0 0,0-21 15,0 0-15,0 0 0,0 0 0,-1 0 16,1 0-16,0 0 0</inkml:trace>
  <inkml:trace contextRef="#ctx0" brushRef="#br0" timeOffset="49440.33">1799 5609 0,'-21'0'0,"21"21"16,-21-21-16,0 0 15,-1 0 1,22-21 0,-21 0-16,21 0 0,0 0 15,0 0-15,0-1 16,0 1-16,0 0 0,0 0 0,21 0 16,1 21-16,-1-21 0,0-1 15,0 1-15,0 21 0,0 0 16,1-21-16,-1 21 0,21 0 15,-21 0-15,0 21 0,1 0 0,-1 1 16,0-1-16,0 21 0,-21-21 16,0 43-16,0-22 0,0 0 0,0 22 15,0-1-15,0 1 0,0-22 16,-21 22-16,0-1 0,0-20 0,-22 20 16,22-21-16,-21 1 0,-1-1 15,1 0-15,21 1 0,-21-22 0,-1 21 16,22-21-16,-21 1 15,-1-1-15,22-21 0,-21 0 0,0 0 16,20 0-16,-20 0 0,21 0 16,-21-21-16,20-1 0,-20 1 15,21 0-15,0-21 0,0 21 0,-1-22 16,22 1-16,0 21 0,0-22 16,0 1-16,0 0 0,0 21 0,22-22 15,-1 22-15,0-21 0,0 21 16,21 21-16,-20-22 0,20 22 0,-21 0 15,21 0-15,1 22 0,-1-22 16,-21 21-16,22 21 0,-22-21 16,0 0-16,21 22 0,-21-22 0,1 0 15,-1 21-15,-21-20 0,21 20 16,0-21-16,0 0 0,-21 0 0,0 22 16,21-22-16,-21 0 0,22 0 15,-22 0-15,0 1 16,21-1-16,0-21 15,-21 21-15,0-42 16,0 0 0,0-1-16,21 22 0,0-21 15</inkml:trace>
  <inkml:trace contextRef="#ctx0" brushRef="#br0" timeOffset="50224.58">2646 6075 0,'0'0'0,"21"0"0,0 0 0,-21-21 0,21 21 15,-21-21-15,21 21 0,-21-22 16,0 1-16,0 0 16,0 0-16,-21 21 15,0 0-15,0 0 16,0 0-1,0 0-15,21 21 16,-22 0-16,22 0 16,0 1-16,0-1 0,0 0 15,0 0 1,22-21-16,-1 0 16,0 0-16,0 0 15,-21-21 1,21 21-1,-21-21-15,0 0 16,0-1-16,0 1 0,0 0 16,0 0-1,-21 21 17,21 21-32,0 0 0,0 0 31,0 1-16,21-22 1,0 0 0,-21-22-16,0 1 31,0 0-31,0 0 16</inkml:trace>
  <inkml:trace contextRef="#ctx0" brushRef="#br0" timeOffset="51189.35">4614 5334 0,'0'0'0,"0"-21"31,0 42-16,0 0-15,0 0 0,0 22 16,0-1-16,0 0 0,0 1 0,0 20 16,0 1-16,0-1 0,0-20 15,0 20-15,-21 1 0,0-22 0,21 21 16,-21-20-16,0-1 0,-1 0 0,22 1 16,0-22-16,-21 0 15,0 0-15,21 0 0,0 1 0,-21-22 16,21-22 15,0 1-31,0 0 0,0 0 0,0-21 16,0 20-16,0-20 0,0 0 15,0-1-15,21 1 0,0 0 0,-21-1 16,21 1-16,1 21 0,20-21 16,-21 20-16,0 1 0,22 0 0,-22 0 15,21 21-15,0 0 0,1 21 16,-1 0-16,0 0 0,1 1 15,-22 20-15,21-21 0,-21 21 0,22 1 16,-22-22-16,0 21 0,-21-21 16,0 22-16,0-22 0,0 0 0,-21 21 15,0-20-15,-22-1 0,22 0 0,-21 0 16,-22-21-16,22 21 0,0-21 16,-1 0-16,-20 21 0,21-21 0,-1 0 15,22 0-15,-21 0 0,21 0 16,-1 0-16,1 0 0,42 0 31,1-21-31,-1 21 0,21-21 16,-21 21-16,22-21 0,-22 21 15</inkml:trace>
  <inkml:trace contextRef="#ctx0" brushRef="#br0" timeOffset="51564.67">5376 6033 0,'43'-22'31,"-43"1"-31,21 21 16,0-21-16,-21 0 0,21 0 0,0 0 15,0-22-15,1 22 0,-1-21 0,0 21 16,0-1-16,0-20 0,-21 21 15,0 0-15,0 0 0,-21 21 32,0 0-32,0 21 0,-22 0 0,22 0 15,-21 21-15,21 1 0,0-22 16,-22 21-16,22 1 0,0-1 0,0 0 16,21 1-16,0-22 0,0 21 0,0-21 15,0 0-15,0 22 0,0-22 16,21 0-16,0-21 15,0 0-15,22 0 0,-22 0 0,21 0 16,0 0-16,1 0 0,-1 0 16,0-21-16,1 0 0,-1 0 0,22-1 15</inkml:trace>
  <inkml:trace contextRef="#ctx0" brushRef="#br0" timeOffset="51836.81">6329 5292 0,'-21'0'31,"21"21"-31,0 0 0,0 0 0,-22 22 16,22-1-16,-21 0 0,21 1 16,-21 20-16,21 1 0,0-22 0,-21 21 15,0-20-15,0 20 0,21-20 0,-22-1 16,22 0-16,0 1 0,-21-22 15,21 21-15,-21-21 0,21 0 0,0 1 16,0-1-16,0 0 16,21-42-1,0 21-15,-21-21 16,22-1-16</inkml:trace>
  <inkml:trace contextRef="#ctx0" brushRef="#br0" timeOffset="52284.98">6498 5800 0,'-42'148'32,"42"-127"-32,-21 0 0,21 22 15,-22-22-15,22 0 0,0 0 0,0 0 16,0 0-16,0 1 0,0-1 15,0 0-15,22-21 16,-1 0-16,0 0 16,0 0-16,0 0 0,0 0 0,22 0 15,-22 0-15,21-21 0,-21 0 16,22-1-16,-22 1 0,21 0 0,-21 0 16,1 0-16,-1 0 0,0-22 15,0 22-15,-21-21 0,0 21 0,0-22 16,0 1-16,0 0 0,-21 20 0,0-20 15,0 21-15,-22-21 0,22 42 16,0-22-16,0 22 0,-22 0 16,22 0-16,0 0 0,0 22 15,-21-1-15,20 0 0,1 21 0,0-21 16,0 22-16,21-22 0,0 21 0,0 1 16,0-22-16,0 0 0,0 21 15,0-21-15,0 1 0,0-1 0,21 0 16,0-21-16,22 0 0,-22 21 15,21-21-15,-21 0 0,22 0 0,-1 0 16</inkml:trace>
  <inkml:trace contextRef="#ctx0" brushRef="#br0" timeOffset="52924.35">7387 5694 0,'0'0'16,"0"21"-1,0 0 1,0 0-16,-21 1 0,21-1 0,-21 21 16,21-21-16,0 22 0,-21-22 15,21 21-15,-22-21 0,1 0 0,21 22 16,0-22-16,0 0 0,0 0 0,-21 0 16,21 1-16,0-1 0,0 0 15,21-21 1,0 0-1,1 0-15,-1-21 0,0 0 16,0-1-16,0 1 0,0 0 16,1 0-16,-1 0 0,0 0 0,0-22 15,0 22-15,0 0 0,-21 0 16,22 0-16,-1-1 0,-21 44 31,0-1-15,0 0-16,0 0 0,0 0 15,0 0-15,0 1 0,0-1 0,21 0 16,0 0-16,0 0 16,0 0-16,1-21 15,-1 0-15,0 0 0,21 0 0,-21 0 16,1 0-16,-1 0 0,21 0 16,-21 0-16,22-21 0,-22 0 0,0 21 15,21-21-15,-21 0 0,1-22 16,-22 22-16,21 0 0,-21-21 0,21 21 15,-21-22-15,0 22 0,0-21 0,0 21 16,0-1-16,0-20 0,-21 42 16,0-21-16,21 0 0,-22 21 15,1 0-15,21 21 16,0 0-16,0 0 16,21-21-1,-21 21-15,22-21 16,-1 0-16,0 0 0,0 0 0,0 0 15,0 0-15,1 0 0,-1 0 0,21 0 16,-21 0-16,0-21 0,22 0 16</inkml:trace>
  <inkml:trace contextRef="#ctx0" brushRef="#br0" timeOffset="53224.74">9102 5419 0,'0'0'0,"-22"0"0,1 0 0,0 0 15,-21 0-15,21 0 0,-1 21 16,1-21-16,-21 21 0,21 0 0,0 0 16,-22 22-16,22-22 0,0 21 15,0 1-15,0-22 0,-1 21 0,22 0 16,0-20-16,-21 20 0,21 0 0,0-21 15,0 1-15,0 20 0,0-21 16,0 0-16,0 0 0,0 1 16,0-1-16,21-21 0,1 21 0,-1-21 15,0 0-15,0 0 0,21 0 0,-20 0 16,-1 0-16,0 0 0,21 0 16,-21 0-16</inkml:trace>
  <inkml:trace contextRef="#ctx0" brushRef="#br0" timeOffset="53508.72">9377 5398 0,'0'0'0,"21"0"0,0 0 0,0 0 16,0 0-16,22 0 15,-22 0-15,0 0 0,21 0 0,1 21 16,-1 21-16,0-21 0,-20 0 15,20 22-15,-21-1 0,0 0 0,0-20 16,-21 20-16,0 0 0,0 1 0,0-1 16,0 0-16,0-21 0,-21 22 15,0-22-15,0 21 0,0-21 0,-22 1 16,22-1-16,-21 0 0,0 0 0,20 0 16,-20-21-16,0 21 0,-1 1 15,22-22-15,-21 0 0,21 21 16,-22-21-16,22 0 0</inkml:trace>
  <inkml:trace contextRef="#ctx0" brushRef="#br0" timeOffset="54556.56">1122 7726 0,'0'0'0,"0"-21"0,0 0 16,-21 21-16,21-22 0,0 1 16,0 0-16,0 0 15,21 21-15,0-21 0,0 21 0,0-21 16,0 21-16,22 0 0,-1 0 15,-21 0-15,22 0 0,20 21 0,-21-21 16,-20 21-16,20 21 0,0-21 16,-21 22-16,1-22 0,-22 21 15,0 1-15,0-1 0,-22 0 16,-20 1-16,21-1 0,-21 0 0,-1-21 16,22 22-16,-21-22 0,-1 0 15,22-21-15,0 0 0,0 0 0,0 0 16,21-21-1,0 0-15,0 0 0,0-1 0,0 1 16,0 0-16,0-21 0,21 21 16,0 21-16,21-22 0,-20 1 15,-1 21-15,21 0 0,0 0 0,-20 0 16,20 0-16,0 21 0,1 1 16,-1-1-16,0 0 0,-21 21 15,22-21-15,-22 22 0,-21-1 0,0 0 16,0 1-16,0-1 0,0 0 15,-21 1-15,0-1 0,-22 0 0,1 1 16,0-22-16,-1 21 0,-20-21 16,20 1-16,1-1 0,-21 0 0,20-21 15,1 0-15,0 0 0,-1 0 16,22 0-16,-21 0 0,21 0 0,-22 0 16,22-21-16,0 0 0,0 21 15,0-22-15,-1 1 0,22 0 16,0 0-16,0 0 15,0 0-15,22-1 16,-22 1-16,42 21 0,-21-21 16,21 0-16,1 0 0</inkml:trace>
  <inkml:trace contextRef="#ctx0" brushRef="#br0" timeOffset="54748.58">2328 8043 0,'0'0'0,"21"0"0,-21-21 16,22 21-16,-1 0 78,0 0-78</inkml:trace>
  <inkml:trace contextRef="#ctx0" brushRef="#br0" timeOffset="55632.07">4022 8043 0,'0'0'0,"0"-21"0,0 0 0,0 0 0,0-21 0,0 20 15,0 1-15,0 0 0,21 0 16,0 0-16,0 0 0,-21-1 15,21 1-15,0 0 0,22 21 16,-22 0-16,0 0 0,0 0 0,22 0 16,-22 0-16,21 21 0,-21 0 0,0 1 15,22-1-15,-22 21 0,0-21 16,0 22-16,0-1 0,-21 0 0,0 1 16,22-1-16,-22 0 0,0 1 0,0-22 15,0 21-15,0-21 0,0 0 16,0 22-16,-22-43 0,22 21 0,0 0 15,-21-21-15,0 0 16,0 0-16,21-21 16,0 0-16,-21 0 15,21-22-15,0 22 0,0-21 16,0 21-16,0-22 0,0 1 0,21 0 16,-21-22-16,21 22 0,0-1 0,22 1 15,-22 21-15,21-21 0,0 20 16,1 1-16,-1 0 0,0 21 0,1 0 15,-1 0-15,0 0 0,-20 21 0,20 0 16,-21 1-16,21 20 0,-20-21 16,-1 21-16,-21 1 0,0-1 0,21 0 15,-21 1-15,0-1 0,0 0 0,0 1 16,0-1-16,21-21 16,-21 22-16,0-22 0,0 0 0,21 0 15,0-21-15,1 0 16,-1 0-16,0 0 0,0 0 15,21-21-15,-20 0 0,20 0 0,-21-1 16,21 1-16,1 0 0,-22-21 0,21 21 16,-21-22-16,22 1 0,-22 0 15,-21-1-15,21 22 0,-21-21 0,0 21 16,0-1-16,0 1 0,0 0 0,0 0 16,-21 21-16,0 0 15,0 0-15,-1 0 0,-20 0 16,21 21-16,0 0 0,0 0 0,-1 22 15,22-22-15,0 21 0,-21 1 16,21-1-16,0-21 0,0 21 0,0 1 16,0-22-16,0 21 0,0-21 0,0 1 15,0-1-15,0 0 0,21 0 16,1 0-16,-22 0 0,21-21 0,0 0 16,21 0-16,-21 0 0,22 0 0,-1 0 15,-21 0-15,22-21 0,-1 21 16,0-21-16</inkml:trace>
  <inkml:trace contextRef="#ctx0" brushRef="#br0" timeOffset="56576.24">6562 7895 0,'0'0'0,"0"-21"0,0 0 0,0 0 15,0 0-15,0-1 0,0 1 16,0 0-16,-22 21 0,1-21 0,0 21 15,-21-21-15,21 21 0,-1 0 16,1 0-16,0 0 0,-21 0 0,21 21 16,-1 0-16,1 0 0,0 0 0,0 22 15,0-22-15,0 21 16,-1 1-16,1-1 0,0 0 0,21 106 16,0-126-1,0-1-15,0 21 0,0-21 16,0 0-16,0 1 0,21-22 15,0 0-15,1 0 0,-1 0 0,0 0 16,0 0-16,0-22 0,0 1 16,22 0-16,-22 0 0,0 0 0,21-22 15,-20 22-15,-1-21 0,0 0 0,0 20 16,0-20-16,0 0 0,1-1 16,-1 1-16,-21 21 0,0-21 0,21 20 15,-21 1-15,21 0 0,-21 0 16,0 42 15,0 0-31,0 0 16,0 1-16,-21 20 0,21-21 15,-21 21-15,21 1 0,0-22 0,0 21 16,0 1-16,0-22 0,0 21 0,0-21 16,0 22-16,0-22 0,0 0 15,21 0-15,0 0 0,0-21 0,0 0 16,1 21-16,-1-21 0,0 0 0,21 0 15,-21 0-15,1-21 0,20 21 16,-21-21-16,21 0 0,-20 0 16,20 0-16,-21-1 0,21-20 0,-20 0 15,-1 21-15,0-22 0,0 1 16,0 0-16,0-1 0,22-63 16,-43 85-16,0 0 15,0 0-15,-21 21 16,-1 0-1,1 21-15,21 0 0,0 0 16,0 1-16,0-1 31,21-21-31,1 0 16,-1 0-16,0-21 0,0 21 16,0-22-16,-21 1 15,21 21-15,1-21 0,-1 21 0,-21-21 16,21 21-16,0-21 0,0 21 15,-21 21 1,0 0 0,0 0-16,0 0 0,0 22 15,0-22-15,0 21 0,-21 1 16,21-1-16,0 0 0,-21-21 0,21 22 16,0-1-16,0-21 0,0 22 15,0-22-15,0 0 0,0 0 16,0 0-16,0 0 0,0 1 0,21-22 15,0 0-15,0 0 16,1 0-16,-1 0 16,0-22-16,0 1 0,0 0 0,22 0 15,-22-21-15,21 20 0,0-20 0</inkml:trace>
  <inkml:trace contextRef="#ctx0" brushRef="#br0" timeOffset="56812.22">8276 7557 0,'0'0'0,"0"-22"0,0 1 15,-21 42 17,0 1-32,0-1 0,-1 21 15,1-21-15,21 22 0,-21-1 16,0 0-16,21 1 0,0-1 0,-21 0 16,21 1-16,-21-1 0,21 0 0,0-21 15,0 22-15,0-1 0,0-21 16,0 22-16,0-22 0,0 0 0,21-21 15,0 21-15,0 0 0,0-21 0,0 0 16,1 0-16,-1 0 0,0 0 16,0-21-16,21 0 0,-20 0 0</inkml:trace>
  <inkml:trace contextRef="#ctx0" brushRef="#br0" timeOffset="57072.22">8848 7557 0,'0'0'16,"21"-22"-16,0 22 0,0 0 16,0 0-16,0 0 0,1 0 15,-1 22-15,0-22 0,0 21 0,0 0 16,22 0-16,-22 21 0,21-20 0,-21 20 16,22-21-16,-22 21 0,0 1 15,0-1-15,-21 0 0,0 1 16,0-1-16,0 0 0,0 1 0,-21-1 15,0-21-15,0 22 0,-22-22 16,1 21-16,21-21 0,-22 0 0,1 1 16,0-22-16,-1 21 0,1 0 0,0-21 15,-1 21-15,1-21 0</inkml:trace>
  <inkml:trace contextRef="#ctx0" brushRef="#br0" timeOffset="58096.71">1206 9821 0,'22'-63'31,"-22"42"-31,0 42 16,21 0-1,-21 0-15,0 0 16,0 22-16,0-1 0,0 0 0,0 1 16,-21 20-16,21-20 0,-22-1 15,1 21-15,0-20 0,-21 20 0,21-20 16,-1-1-16,1 0 0,0-21 16,0 22-16,0-22 0,21 0 15,-21-21-15,-1 0 16,1-21-16,21 0 0,0 0 15,0-1-15,0 1 0,0 0 16,0 0-16,21 0 0,1 0 0,-1-1 16,21 22-16,-21-21 0,0 21 15,22 0-15,-1 0 0,0-21 16,1 21-16,-1-21 0,0 21 16,22 0-16,-22-21 0,1 21 0,-1-21 15,0 21-15,1-22 0,-22 22 16,0-21-16,0 0 0,0 0 0,0 0 15,-21 0-15,0-1 16,-21 1-16,21 0 0,-21 0 16,0 21-16,-21 0 0,20-21 15,1 21-15,0 0 0,0 0 0,0 0 16,0 21-16,21 0 0,0 21 16,-22-20-16,22-1 0,0 21 15,0 0-15,-21 1 0,21-1 16,0 0-16,0 22 0,0-22 0,0 1 15,0-1-15,0 0 0,0 1 16,0-22-16,0 21 0,0-21 0,0 0 16,0 1-16,0-1 0,0 0 0,21-21 15,1 0 1,-1 0-16,0-21 0,0 0 0,0-1 16</inkml:trace>
  <inkml:trace contextRef="#ctx0" brushRef="#br0" timeOffset="58280.6">2222 10224 0,'0'0'0,"22"0"0,-1 0 16,0 0 31,0 0-32,0-22-15</inkml:trace>
  <inkml:trace contextRef="#ctx0" brushRef="#br0" timeOffset="58721.38">4064 9589 0,'0'0'15,"0"-22"-15,0 1 0,0 0 16,0 42 0,0 0-1,0 1-15,0 20 0,0 0 16,0 1-16,0-1 0,0 0 0,0 1 16,0-1-16,0 0 0,-21 1 15,21-1-15,-21 0 0,-1 1 0,22-1 16,-21 0-16,0-21 0,21 22 0,0-22 15,-21 0-15,21 0 0,0 0 16,0 1-16,0-1 0,21-21 31,0-21-31,0-1 16,1 1-16,-1 0 0,0 0 0,0 0 16</inkml:trace>
  <inkml:trace contextRef="#ctx0" brushRef="#br0" timeOffset="59117.37">4551 9843 0,'0'0'0,"21"-22"31,-21 44-31,0-1 0,0 0 0,-21 0 16,0 0-16,21 0 0,0 22 16,0-22-16,-22 0 0,22 21 15,-21-20-15,21 20 0,0-21 0,-21 0 16,21 0-16,0 1 0,0-1 15,0 0-15,0 0 0,0 0 0,21-21 16,0 0-16,1 0 0,-1 0 16,21 0-16,-21-21 0,0 21 15,1-21-15,20 0 0,-21 0 0,0-1 16,0 1-16,1 0 0,-22-21 0,0 21 16,0-1-16,0-20 15,0 0-15,0 21 0,0-22 0,-22 22 16,1 0-16,0-21 0,-21 42 0,21-22 0,-1 1 15,1 21-15,-21 0 16,21 0-16,0 0 0,-1 0 0,-20 0 16,21 21-16,0-21 0,0 22 15,-1-1-15,1 0 16,0-21 0</inkml:trace>
  <inkml:trace contextRef="#ctx0" brushRef="#br0" timeOffset="59344.38">3916 9673 0,'0'0'0,"0"21"15,21-21-15,0 0 16,0 0-16,0 0 0,1 0 15,20 0-15,-21 0 0,21 0 0,1 0 16,-1-21-16,0 21 0,22-21 16,-22 21-16,1 0 0,20-21 0,-21 21 15,1-21-15,-1 21 0,-21 0 16,22 0-16,-22 0 0,0-21 16</inkml:trace>
  <inkml:trace contextRef="#ctx0" brushRef="#br0" timeOffset="60981.44">6096 9652 0,'0'0'0,"0"-21"0,0-106 31,-21 106-31,21 0 0,-21-1 16,21 1-16,0 0 16,-22 21-16,1 0 15,21 21-15,0 0 16,0 22-16,-21-22 0,21 42 15,0-20-15,-21 20 0,21-20 0,-21 20 16,0 1-16,21-22 0,-22 21 16,-20-20-16,21 20 0,0-20 15,-22-1-15,22 0 0,-21-21 0,0 22 16,20-22-16,-20 0 0,21 0 0,0 0 16,0 1-16,-1-22 0,1 0 15,0 0-15,0 0 0,0 0 0,21-22 16,-21 1-16,-1 21 0,22-21 0,0 0 15,-21-21-15,21 20 0,-21 1 16,21-21-16,0 0 0,0 20 0,0-20 16,0 0-16,0-1 0,0 1 0,0 21 15,0-21-15,21 20 0,0 1 16,-21 0-16,22 21 0,-1 0 16,0 0-16,0 21 0,0 0 0,85 85 31,-85-85-31,0 22 0,1-1 0,-1-21 15,0 22-15,0-22 0,0 21 0,0-21 16,1 0-16,-1 22 0,0-22 16,21 0-16,-21-21 0,1 21 15,20-21-15,-21 0 0,21 0 0,1 0 16,-22 0-16,21 0 0,-21 0 0,22-21 16,-1 0-16,-21 0 0,22 0 0,-22-1 15,21 1-15,-21 0 0,0 0 0,1 0 16,-1-22-16,0 22 15,-21 0-15,0-21 0,0 21 0,0-22 16,0 22-16,0 0 0,0 0 0,-21 21 16,0-21-16,-1 21 0,1 0 15,0 0-15,0 21 0,21 0 16,-21 21-16,0-21 16,21 1-16,0 20 0,0-21 0,0 21 15,0-20-15,0-1 0,0 21 0,0-21 16,0 0-16,0 1 0,0-1 0,21 0 15,0-21-15,0 21 0,0-21 16,0 0-16,22 0 0,-22 0 0,21 0 16,1 0-16,-1-21 0,21 0 15,-20 0-15,-1 21 0,0-22 16,22-20-16,-22 21 0,1 0 0,-1-22 16,-21 1-16,21 21 0,-20-21 0,20-1 15,-21-20-15,-21 20 0,21 1 16,-21 0-16,21-1 0,-21 1 0,0 21 15,0-21-15,0 20 0,0 1 0,0 0 16,0 0-16,0 42 31,0 0-31,0 22 0,0-22 16,0 21-16,0 0 0,0 1 16,0 20-16,0-20 0,-21 20 15,21-21-15,-21 22 0,0-22 0,21 22 16,0-1-16,-21 22 0,21-22 15,-21 22-15,-1 0 0,22-22 0,-21 22 16,0 0-16,0-22 0,0 22 0,0-1 16,-1 1-16,1 21 0,0-21 0,0-1 15,0 1-15,21-22 0,0 22 16,0-21-16,0-22 0,0 0 0,0 1 16,0-1-16,0-21 0,0 0 0,21-21 15,0 0-15,0 0 0,22 0 0,-22 0 16,21-21-16,0-21 15,1 21-15,-1-22 0,0 1 0,-20 0 16,20-1-16,0-20 0,1 20 0,-1-20 16,21-85-16,-20 84 0,-22 1 15,-21-1-15,0 1 0,0-1 16,0-84-16,0 106 0,-21-22 16,-22 1-16,22 20 0,-21 1 0,0 0 15,20-1-15,-20 22 0,0-21 16,21 21-16,-22 21 0,22-21 0,0 21 15,21-22-15,0 1 16,21 0 0,0 21-1,0-21-15,1 21 0,20-21 0,-21 0 16,21-1-16,1 1 0,-1 0 0,0 0 16,1 0-16,-1-22 0,22 22 15,-22-21-15,21 0 0,-20-1 0,-1 1 16,0-22-16,1 22 0,-1 0 15,-21-1-15,22 1 0,-22 21 0,0-21 16,0 20-16,-21 1 0,0 0 0,0 0 16,21 21-16,-21-21 15,0 42 1,0 21-16,0-21 0,-21 22 16,21-1-16,-21 0 15,21 1-15,0 20 0,0-20 0,-21-1 16,21 0-16,-21 22 0,21-22 0,0-21 15,0 22-15,0-1 0,0-21 16,0 0-16,0 0 0,0 1 0,0-1 16,0 0-16,21-21 0,0 0 0,0 0 15,0 0-15,0 0 0,1 0 0,-1-21 16,0 0-16,0-1 0,0 1 16,0 0-16,1 0 0</inkml:trace>
  <inkml:trace contextRef="#ctx0" brushRef="#br0" timeOffset="61169.37">7832 9864 0,'0'0'0,"-22"0"0,1 21 0,42-21 32,1 0-32,-1 0 0,0 0 15,21 0-15,1 0 0,-1 0 0,0 0 16,1 0-16,-1-21 0,0 21 0,1-21 15,-1-1-15,0 22 0,1-21 16,-1 21-16,0-21 0</inkml:trace>
  <inkml:trace contextRef="#ctx0" brushRef="#br0" timeOffset="62154.97">8911 9694 0,'0'0'0,"-21"0"31,0 0-31,0 22 0,-1-1 16,1 0-16,0 0 0,0 0 0,0 0 15,0 1-15,-1 20 0,1-21 16,0 0-16,21 22 0,0-22 16,-21 21-16,21-21 0,0 0 0,0 1 15,0 20-15,0-21 0,0 0 16,21 0-16,0 1 0,0-22 15,1 0-15,-1 0 0,0 0 0,21 0 16,-21 0-16,22 0 0,-22 0 0,21 0 16,-21-22-16,1 1 0,-1 0 15,21 0-15,-21 0 0,-21 0 0,21-1 16,-21-20-16,0 21 0,0-21 0,0-1 16,0 1-16,0 0 0,-21-1 15,0 22-15,0-21 0,0 21 16,0-22-16,-22 22 0,22 0 0,0 21 15,-21 0-15,42-21 0,-22 21 16,44 21 0,-1-21-1,21 0-15,22 0 0,-22 0 0,21 0 16,1 0-16,-1 0 0,1-21 0,-1 21 16,1-21-16,-1-1 0,1 1 15,-1 21-15,1-21 0,-22 0 0,1 0 16,-1 0-16,-21-1 0,0 1 0,0 0 15,-21 0-15,0 0 0,0 0 16,0-1-16,0 1 0,-21 0 16,0 21-16,0-21 0,-21 21 15,20 0-15,1 0 0,0 0 16,0 21-16,-21 0 0,20 0 0,22 22 16,-21-22-16,0 21 0,0 1 0,0-1 15,21 21-15,0 1 0,-21-22 16,-1 43-16,1-22 0,21 1 0,-21-1 15,21 1-15,-21 21 0,0-1 0,21-20 16,-21 20-16,21 1 0,0 21 0,0-21 16,0-1-16,0 1 0,0 0 15,0-1-15,0 1 0,0 0 0,0-1 16,0 1-16,0-22 0,0 22 16,0-21-16,0 20 0,-22-20 0,22-1 15,-21-20-15,0 20 0,21-21 16,-21 22-16,0-43 0,21 21 0,-21-20 15,21-1-15,0 0 0,-22-21 0,1 0 16,21-21-16,0 0 16,0-1-16,0 1 0,0-21 15,0 21-15,0-22 0,21-20 0,1 21 16,-22-22-16,21 1 0,0-22 0,0 21 16,-21-20-16,0-1 0,0 0 0,0 22 15,0-22-15,0 1 16,0 20-16,-21-21 0,0 22 0,-22-1 15,22 1-15,0-1 0,-21 22 0,21 0 16,-1-1-16,1 1 0,21 21 16,0 0-16,0 0 0,0-1 0,0 1 15,0 0-15,21 21 16,1 0-16,-1-21 0,0 21 0,0-21 16,21 0-16,-20 21 0,20-22 15,0 1-15,1 21 0,-1-21 0,-21 0 16,21 0-16,22 0 0,-22-1 0,1-20 15,-1 21-15</inkml:trace>
  <inkml:trace contextRef="#ctx0" brushRef="#br0" timeOffset="62428.9">10393 9504 0,'0'0'0,"0"-21"31,0 42-15,-21 0-16,-1 0 0,22 22 16,-21-1-16,0 0 0,0 1 0,0-1 15,0 0-15,-1 22 0,1-22 16,0 0-16,21 1 0,0-1 16,-21 0-16,21 1 0,0-22 0,0 0 15,0 21-15,0-20 0,0-1 16,21 0-16,0-21 0,0 0 15,1 0-15,-1 0 0,21 0 0,-21 0 16,0-21-16,22 21 0,-1-21 16,-21-1-16</inkml:trace>
  <inkml:trace contextRef="#ctx0" brushRef="#br0" timeOffset="62703.96">10985 9398 0,'64'-21'32,"-43"21"-32,0 0 0,0 0 15,1 0-15,-1 21 0,0-21 0,0 21 16,0 0-16,0 1 0,1 20 0,-22 0 16,0 1-16,0-1 0,0 0 15,0 1-15,0-1 0,0 21 0,-22-20 16,1-1-16,0 0 0,0 1 0,0-1 15,0 0-15,-1-20 0,-20 20 16,21-21-16,0 0 0,0 0 16,-1 1-16,-20-1 0,21 0 0,0 0 15,0 0-15,-22-21 0,22 21 16</inkml:trace>
  <inkml:trace contextRef="#ctx0" brushRef="#br0" timeOffset="63377.61">1206 12234 0,'0'0'0,"0"-21"0,-42 21 16,63 0-1,0 0 1,1 0-16,-1 0 0,21 0 16,0 0-16,1 0 0,-22 0 0,21 0 15,1 0-15,-1 0 0,-21 0 16,21 0-16,-20 0 0,-1 0 16</inkml:trace>
  <inkml:trace contextRef="#ctx0" brushRef="#br0" timeOffset="63900.83">1291 12213 0,'0'0'0,"-42"0"0,21 0 0,-1 0 16,1 0-16,0 0 16,0 0-16,0 21 0,0 1 15,21-1-15,-22-21 0,22 21 16,0 0-16,-21 0 0,21 0 15,-21 1-15,21-1 0,-21-21 16,21 21-16,0 0 0,0 0 0,-21-21 16,21 21-16,-21-21 15,21 22-15,0-44 47,21 1-47,0 21 16,0-21-16,0 21 0,0-21 0,1 21 15,20 0-15,-21-21 0,21 21 16,1 0-16,-1 0 0,0 0 16,22 0-16,-22 0 0,1 0 15,-1 0-15,0 21 0,1 0 0,-1 0 16,-21 22-16,0-22 0,-21 0 16,0 21-16,0 1 0,0-22 0,-42 21 15,21 0-15,-22 1 0,1-1 16,0-21-16,-22 22 0,22-22 0,0 0 15,-1 0-15,-20 0 0,42-21 16,-22 0-16,1 0 0,0 0 16,20 0-16,1 0 0,0-21 0,0 0 15,0 21-15,0-21 0,21 0 16,0-1-16,0 1 0,0 0 16,0 0-16,0 0 15,0 0-15,0-1 0,21 22 16,0-21-16,0 0 0,21 21 15,1-21-15,-22 21 0</inkml:trace>
  <inkml:trace contextRef="#ctx0" brushRef="#br0" timeOffset="64120.41">2349 12615 0,'0'0'0,"22"0"0,-22-21 32,-22 21-17,22-21 32</inkml:trace>
  <inkml:trace contextRef="#ctx0" brushRef="#br0" timeOffset="64520.58">4127 11959 0,'0'0'0,"0"-21"0,0-42 32,0 84-17,0 0-15,-21 21 0,21 1 16,-21-22-16,0 42 0,21-20 0,0 20 15,0-21-15,-21 22 0,0-22 16,21 22-16,-22-22 0,1 22 0,0-22 16,21 21-16,-21-20 0,0 20 15,21-20-15,-21-1 0,21-21 0,0 21 16,0-20-16,0-1 0,0 0 16,0 0-16,21-21 0,0 0 15,0 0-15,0 0 0,0-21 0,1 0 16,-1 0-16,0-1 15,0 1-15</inkml:trace>
  <inkml:trace contextRef="#ctx0" brushRef="#br0" timeOffset="64864.38">4551 12383 0,'0'0'0,"21"-22"0,-21 1 31,0 42-31,0 1 0,-21-1 0,0 0 16,-1 0-16,1 0 0,0 0 0,0 22 15,21-1-15,-21-21 0,21 22 16,-21-1-16,21-21 0,0 21 0,0 1 16,0-22-16,0 21 0,0-21 15,21 1-15,0-22 0,0 21 16,0-21-16,22 0 0,-22 0 0,21 0 16,0-21-16,1 21 0,-22-22 15,21 1-15,1-21 0,-22 21 0,21 0 16,-21-22-16,0 22 0,1-21 0,-1 21 15,-21-22-15,21 1 0,-21 21 16,0-22-16,0 22 0,0 0 0,-21-21 16,0 42-16,-1-21 0,-20-1 15,21 22-15,-21 0 0,20 0 16,-20 0-16,0 0 0,-1 0 0,1 0 16,0 0-16,-1 0 0,-20 0 15,21 0-15</inkml:trace>
  <inkml:trace contextRef="#ctx0" brushRef="#br0" timeOffset="65069.29">3831 12298 0,'21'-21'31,"0"21"-31,1 0 0,20 0 0,-21 0 16,21-21-16,1 21 0,-1 0 15,0-22-15,1 1 0,-1 21 0,22-21 16,-22 21-16,0 0 0,1-21 16,-1 21-16,0 0 0,1 0 0,-22-21 15,0 21-15</inkml:trace>
  <inkml:trace contextRef="#ctx0" brushRef="#br0" timeOffset="65486.64">5863 12107 0,'0'0'0,"0"-42"0,0 21 0,-21-21 15,21 20-15,-21 1 0,0-21 0,21 21 16,-22 21-16,1 0 16,21 21-1,-21 21-15,21-21 0,-21 43 0,21-22 16,0 22-16,-21-22 0,21 22 15,0-1-15,0 1 0,0-22 0,-21 21 16,-1-20-16,22 20 0,-21-20 0,0-1 16,21 0-16,-21 1 0,0-1 15,21-21-15,0 0 0,0 0 0,0 1 16,0-1-16</inkml:trace>
  <inkml:trace contextRef="#ctx0" brushRef="#br0" timeOffset="66133.36">5482 12404 0,'0'0'0,"0"-43"0,0 1 15,-21-21-15,21-1 0,0 22 16,0-22-16,0 1 0,21 20 0,0 1 16,0 0-16,1-1 0,-1 22 0,0-21 15,21 21-15,1 21 0,-1-21 16,0 21-16,1 0 0,-1 0 0,0 21 15,1 0-15,-1 0 0,0 21 0,-21 1 16,22-1-16,-22 22 0,0-22 16,-21 0-16,0 22 0,0-22 15,0 0-15,-21 1 0,-21-1 0,-1 0 16,1 1-16,0-22 0,-1 21 16,1-21-16,-22 1 0,1-1 0,21-21 15,-1 21-15,-20-21 0,20 0 16,1 0-16,21 0 0,-21 0 0,20 0 15,-20 0-15,21 0 0,21-21 0,-21 21 16,21-21-16,21 21 31,0 21-31,0-21 0,0 21 16,22 0-16,-22 21 0,0-20 16,21 20-16,-20-21 0,20 21 15,-21 1-15,21-22 0,-20 21 0,-1 1 16,0-22-16,21 21 0,-21-21 15,1 0-15,-1 1 0,0-22 0,0 21 16,0-21-16,0 0 0,1 0 16,-1 0-16,21 0 0,-21 0 0,0-21 15,1 21-15,-1-22 0,0 1 0,0-21 16,0 21-16,0 0 0,1-22 16,-1 1-16,0 21 0,-21-22 15,0 1-15,21 21 0,-21 0 0,0 0 16,0-1-16,0 44 31,0-1-31,-21 0 0,21 0 16,0 0-16,0 22 0,0-22 15,-21 0-15,21 0 0,0 0 0,-21 0 16,21 1-16,0-1 0,0 0 16,0-42 15</inkml:trace>
  <inkml:trace contextRef="#ctx0" brushRef="#br0" timeOffset="66304.44">6308 12361 0,'0'0'16,"0"-21"-16,-22 21 31,22 21-16,0 1 1,22-22 0</inkml:trace>
  <inkml:trace contextRef="#ctx0" brushRef="#br0" timeOffset="67064.82">7112 12552 0,'0'0'15,"0"-21"-15,21 21 0,-21-21 0,0-1 16,0 1-16,0 0 0,0 0 16,0 0-16,-21 0 0,0 21 0,0 0 15,-1 0-15,-20 0 16,21 0-16,-21 0 0,-1 0 0,1 21 15,21-21-15,-22 21 0,22 0 0,-21 0 16,21 0-16,0 22 0,-1-22 16,1 0-16,21 0 0,-21 0 0,21 22 15,0-22-15,0 0 0,21 0 16,0 0-16,1-21 0,20 0 16,-21 0-16,21 0 0,1 0 0,-1-21 15,0 0-15,-20 21 0,20-21 0,0 0 16,-21 0-16,22-1 0,-22 1 15,0-21-15,0 21 0,0 0 0,-21-1 16,0 1-16,0 0 0,0 0 16,0 0-16,0 42 31,0 0-31,0 0 16,0 0-16,-21 1 0,21 20 15,-21 0-15,21 1 0,0 20 0,-21 1 16,21-1-16,0 1 0,0-1 0,0 22 15,0-22-15,0 22 0,0 0 16,0-1-16,0 1 0,0 0 0,0 20 16,21-20-16,-21 21 0,21 0 0,0 0 15,-21-1-15,0 1 0,22 0 0,-22-21 16,21 21-16,-21-22 16,0 22-16,0-42 0,0 20 0,-21-20 15,-1-1-15,1 1 0,-21-22 0,21 0 16,-22 1-16,1-22 0,0 0 0,-1-21 15,1 0-15,0 0 0,-1-21 16,-20-21-16,-1 20 0,1-20 0,-1 0 16,1-1-16,-1-20 0,1 21 15,-1-22-15,1 1 0,-1-1 0,22 1 16,0-22-16,-1 21 0,22-20 16,0 20-16,21-20 0,0 20 0,0-21 15,0 1-15,0-1 0,21 0 0,0 1 0,22-1 16,-22 22-16,21-22 15,-21 0-15,22 22 0,20-1 0,-20 1 16,20-1-16,1 1 0,-1-1 0,1 22 16,-1 0-16,22-22 0,-22 43 15</inkml:trace>
  <inkml:trace contextRef="#ctx0" brushRef="#br0" timeOffset="67796.1">7810 12129 0,'0'0'0,"0"-22"16,0-20-1,-21 63 1,21 0-16,0 1 0,-21-1 0,21 21 16,-21-21-16,0 22 0,0-1 0,21 0 15,-22 1-15,1-1 0,21 0 16,-21 1-16,0-1 0,0 0 0,0 1 15,21-22-15,-22 21 0,22 0 0,-21-20 16,0-1-16,21 21 0,0-21 16,0 0-16,0-42 31,0 0-31,21 0 16,-21 0-16,21 0 0,1-22 0,-22 22 15,21 0-15,0 0 0,0 0 0,0-22 16,0 43-16,1-21 0,-1 0 15,-21 0-15,21 21 0,0 0 0,0 0 16,0 0-16,-21 21 16,22 0-16,-22 0 0,0 0 15,0 1-15,21 20 0,-21-21 0,21 0 16,-21 22-16,21-22 0,-21 0 0,21 0 16,0 0-16,-21 0 15,22-21-15,-1 22 0,0-22 0,0 0 16,0 0-16,0 0 0,1 0 0,20 0 15,-21-22-15,0 1 0,22 0 16,-22 0-16,21-21 0,-21 20 0,0-20 16,22 0-16,-22-1 0,0-20 0,0 21 15,0-22-15,1 22 0,-1-22 16,0 1-16,-21 20 0,0 1 0,21 0 16,-21-1-16,21 1 0,-21 21 0,0 0 15,0 0-15,0 42 16,0 0-16,0 0 15,0 21-15,-21-20 0,21 20 16,-21 21-16,21-20 0,0-1 16,-21 22-16,21-22 0,-21 0 0,21 22 15,0-22-15,0 0 0,0 1 0,0-1 16,0-21-16,0 22 0,0-22 16,0 0-16,0 0 0,0 0 0,21-21 15,0 0-15,0 0 16,0 0-16,0-21 0,1 0 15,-1 0-15,0 0 0,-21-1 0,21 1 16,-21-21-16,21 21 0,-21-22 0</inkml:trace>
  <inkml:trace contextRef="#ctx0" brushRef="#br0" timeOffset="68016.39">8276 12383 0,'0'0'0,"21"0"0,0 0 16,1 0-16,-1 0 15,0 0-15,0 0 0,0 0 0,0 0 16,22 0-16,-22-22 0,21 22 0,-21 0 16,22 0-16,-1 0 15,-21-21-15,22 21 0,-1 0 0,-21 0 16,21-21-16,1 21 0,-1 0 0,0 0 15</inkml:trace>
  <inkml:trace contextRef="#ctx0" brushRef="#br0" timeOffset="69017.49">9821 12213 0,'0'0'16,"-106"0"0,85 0-1,0 21-15,0 1 16,-21-1-16,20 0 0,1 0 0,0 0 16,0 22-16,0-22 0,0 21 0,-1-21 15,1 22-15,0-22 0,21 21 16,0-21-16,0 0 0,0 22 0,0-22 15,0 0-15,0 0 0,0 0 0,21 1 16,0-22-16,1 0 0,-1 21 16,0-21-16,0 0 0,21 0 0,-20 0 15,20-21-15,-21-1 0,21 1 0,-20 21 16,20-21-16,-21-21 0,0 21 16,0-1-16,1 1 0,-1-21 15,0 21-15,-21-22 0,0 1 0,0 0 16,0-1-16,0 22 0,0-21 0,-21 0 15,0-1-15,-1 1 0,1 21 16,-21 0-16,21-1 0,0 22 0,21-21 16,-22 21-16,1 0 0,42 0 31,1 0-31,-1 0 0,0 21 16,21-21-16,1 0 0,-1 0 15,0 0-15,1 0 0,20 0 16,-21-21-16,22 0 0,-1 0 0,1 0 15,-22 0-15,22-1 0,-22 1 16,0 0-16,1 0 0,-22 0 0,21 21 16,-42-21-16,0-1 0,0 1 0,0 0 15,-21 21 17,0 0-32,0 0 0,0 21 0,-1 0 15,22 1-15,-21 20 0,0 0 16,21 22-16,0-1 0,-21-20 0,0 20 15,21 22-15,-21-22 0,21 1 0,0-1 16,-22 22-16,22-22 0,-21 22 16,21 0-16,0-1 0,0 1 15,0 0-15,-21-1 0,21 1 0,0 0 16,-21-1-16,21 1 0,0 0 0,0-22 16,-21 22-16,21 0 0,0-1 15,-21-20-15,21-1 0,0 1 0,0-1 16,-22 1-16,22-1 0,0 1 0,0-22 15,0 0-15,0 1 0,-21-1 0,21 0 16,-21-20-16,0-1 0,21 0 16,-21-21-16,0 0 0,-1 0 15,1 0-15,0 0 0,0-21 0,0 0 16,0-22-16,-1 22 0,1-21 16,0-1-16,-21 1 0,21-21 15,-22 20-15,22-20 0,-21-1 0,21-20 16,-1 20-16,1 1 0,0-22 0,21 0 15,0 22-15,0-1 0,21 1 0,0-1 16,1 22-16,20-22 0,-21 22 16,21 0-16,1-22 0,20 22 0,-20 0 15,20-1-15,-21-20 0,22 20 16,-22 1-16,1 0 0,-1-1 16,0 1-16,1 0 0,-1-1 0,-21 22 15,21-21-15,-20 21 0,-1 0 0,0-1 0,0 1 16,21 0-16,-20 0 15</inkml:trace>
  <inkml:trace contextRef="#ctx0" brushRef="#br0" timeOffset="69347">11430 11896 0,'0'0'16,"-21"21"15,0-21-31,21 21 0,-22 0 0,1 0 16,0 1-16,21 20 0,-21 0 16,0-21-16,21 22 0,-21-1 0,-1 0 15,1 1-15,21-1 0,0 0 16,-21-20-16,21 20 0,-21 0 0,21-21 15,0 1-15,0 20 0,0-21 0,0 0 16,0 0-16,0 1 0,21-22 16,0 21-16,0-21 15,1 0-15,-1 0 16,0 0-16,0-21 0,0 21 0,0-22 16</inkml:trace>
  <inkml:trace contextRef="#ctx0" brushRef="#br0" timeOffset="69684.66">11896 11853 0,'0'0'0,"21"0"16,0 0-16,0 0 0,0 0 15,0 0-15,1 0 0,-1 0 16,0 0-16,0 22 0,0-1 16,0 0-16,1 0 0,-22 0 0,0 0 15,0 1-15,0 20 0,0 0 16,0-21-16,0 22 0,0-1 0,0-21 16,0 22-16,0-22 0,0 21 0,-22-21 15,22 0-15,-21 1 0,0-1 16,0 0-16,21 0 0,-21 0 0,0 0 15,-1 1-15,1-22 0,0 21 0,0 0 16,0-21-16,0 21 0,-1-21 16,1 21-16,0-21 0</inkml:trace>
  <inkml:trace contextRef="#ctx0" brushRef="#br0" timeOffset="81136.41">5651 550 0</inkml:trace>
  <inkml:trace contextRef="#ctx0" brushRef="#br0" timeOffset="94488.66">5736 572 0,'-21'0'312,"21"-22"5876,-21 22-6172</inkml:trace>
  <inkml:trace contextRef="#ctx0" brushRef="#br0" timeOffset="99824.29">3027 762 0,'0'0'0,"-21"0"0,-1 0 0,1 0 15,0 0-15,42 0 32,22 0-32,-22-21 15,21 21-15,0-21 0,1 0 16,20 21-16,1-22 0,-22 1 0,22 21 15,-1-21-15,1 21 0,-1-21 16,-21 21-16,1 0 0,-1 0 0,0 0 16,-20 0-16,-1 0 0,0 0 15,-63 21 1,20 0-16,-20-21 16,0 21-16,-22 1 0,22-1 0,-22 0 15,-20 0-15,20 21 0,1-20 16,-1-1-16,1 21 0,-1-21 15,22 22-15,-22-22 0,22 0 16,0 21-16,21-21 0,-22 1 16,43-1-16,0 0 0,0 0 0,0 0 15,21-21 1,1 0-16,-1 0 0,21 0 0,-21 0 16,22-21-16,-1 0 0,21 21 15,-20-21-15,20 0 0,1-1 0,-22 1 16,22 0-16,-22 21 0,0-21 15,1 21-15,-22 0 0,0 0 16,0 0-16,-42 21 16,-21 0-1,-1 0-15,1 1 0,0 20 0,-22-21 16,1 21-16,20-20 0,-20 20 16,20-21-16,1 0 0,0 22 0,21-22 15,-1 0-15,22 0 0,0 0 16,0 0-16,22-21 15,-1 0-15,0 0 16,21 0-16,1 0 0,-1 0 0,0-21 16,22 0-16,-1 0 0,1-21 15,-1 20-15,1-20 0</inkml:trace>
  <inkml:trace contextRef="#ctx0" brushRef="#br0" timeOffset="101048.46">4508 445 0,'0'0'0,"-21"0"16,0 0-16,21 21 31,0 0-31,0 0 16,0 0-16,0 0 0,0 1 16,21-1-16,0-21 0,1 0 15,20 21-15,-21-21 0,0 0 16,22 0-16,-1 0 0,0 0 0,1 0 15,-1 0-15,0-21 0,-21 0 16,22-1-16,-1 22 0,0-21 0,1-21 16,-22 21-16,0 0 15,21-22-15,-20 22 0,-1-21 0,0 21 16,0-22-16,-21 22 0,21 0 16,-21 0-16,0 0 0,0 42 31,0 0-31,-21 0 0,0 0 0,0 22 15,0-1-15,21-21 0,-22 21 16,1 22-16,21-22 0,-21 1 0,0 20 16,21-21-16,-21 22 0,21-22 15,-21 22-15,-1-1 0,22-20 16,0 20-16,0-21 0,0 1 0,0-1 16,0-21-16,0 22 0,0-22 15,0 0-15,0 0 0,0 0 16,0 0-16,-21-21 31,0 0-31,0 0 0,0-21 16,-22 21-16,22-21 0,0 0 15,-21 0-15,-1 0 0,1-1 0,21 1 16,-21 0-16,20 0 0,-20 0 16,21 21-16,0 0 0,0 0 0,-1 0 15,1 0-15,21 21 16,0 0-16,0 0 15,0 0-15,0 1 0,21-1 16,1 0-16,-1 0 0,0 0 0,0 0 16,21 1-16,-20-22 0,20 21 15,0-21-15,1 0 0,-1 0 0,0 0 16,22 0-16,-22 0 0,0 0 16,22 0-16,-22-21 0,1-1 0,-1 1 15,0 0-15,1 0 0,-1 0 16,-21-22-16,21 1 0,-20 21 0,-1-21 15,0-1-15,0 1 0,-21 0 16,21-1-16,-21 1 0,0 0 0,0 20 16,0 1-16,0 0 0,0 0 15,0 42 1,0 0 0,0 0-16,0 22 0,0-1 15,0-21-15,0 22 0,0-1 0,0 0 16,0 1-16,0-22 0,0 21 15,0-21-15,0 0 0,0 22 0,0-22 16,0 0-16,0 0 16,-21-21-1,0-21 1,21 0-16,0 0 16,-21 0-16,21-1 15,0-20-15,0 0 0,0-1 0,0 1 16,0 0-16,21-1 0,0-20 15,21 21-15,1-1 0,-1 22 0,0-21 16,1 21-16,20-1 0,-20 22 16,-1 0-16,21 0 0,-20 0 0,-1 0 15,0 43-15,1-22 0,-22 0 16,0 21-16,0 1 0,0-1 0,-21 0 16,0 1-16,0-1 0,0 0 15,0 1-15,0-22 0,-21 21 0,21-21 16,0 1-16,-21-1 15,21 0-15,-21-21 0</inkml:trace>
  <inkml:trace contextRef="#ctx0" brushRef="#br0" timeOffset="101620.53">7091 720 0,'0'0'0,"0"-21"0,0-106 32,21 84-32,0 22 0,0 0 15,-21 0-15,21 21 0,1 0 16,-1 0-16,21 0 0,-21 0 0,0 21 16,22 0-16,-22 21 0,21 1 15,-21-1-15,1 0 0,20 22 16,-21-22-16,0 22 0,-21-1 0,0 1 15,0-22-15,0 22 0,0-22 16,0 0-16,0 1 0,0-22 0,0 0 16,0 21-16,0-21 15,21-42 17,1 0-32,-22-21 0,21 21 0,0-22 15,0-20-15,-21 20 0,21-20 16,0-1-16,22 1 0,-22-1 15,0 1-15,0-1 0,0 22 16,22-21-16,-22 20 0,0 1 0,0 21 16,0-22-16,-21 22 0,22 21 15,-1 0-15,-21 21 16,0 1-16,0-1 16,0 0-16,0 21 0,0-21 0,0 1 15,0 20-15,0-21 0</inkml:trace>
  <inkml:trace contextRef="#ctx0" brushRef="#br0" timeOffset="101982.32">8107 1164 0,'0'0'0,"21"0"0,0 0 16,0 0-1,0-21-15,1 0 0,-1 0 16,0 0-16,-21-22 0,21 22 15,0 0-15,0-21 0,-21 20 16,0-20-16,22 21 0,-22 0 0,0 0 16,0-1-16,-22 22 15,1 22 1,0-1-16,-21 0 0,21 0 0,-1 21 16,1-20-16,0 20 15,0-21-15,0 21 0,21 1 0,0-22 16,0 0-16,0 21 0,0-20 15,0-1-15,0 0 0,0 0 0,21 0 16,0-21-16,0 0 16,0 0-16,1 0 0,-1 0 0,0 0 15,0 0-15,0 0 0,0 0 16,1 0-16,-1-21 0,0 0 0,0 0 16,0 0-16,-21-22 0</inkml:trace>
  <inkml:trace contextRef="#ctx0" brushRef="#br0" timeOffset="102429.09">8594 804 0,'0'-42'0,"0"21"16,21 21 0,0 0-16,0 0 0,0 0 15,0 0-15,22 0 0,-22 0 16,0 0-16,0 21 0,22 0 15,-22 0-15,21 22 0,-21-22 16,0 0-16,1 21 0,-1-20 16,0 20-16,-21-21 0,0 21 0,0-20 15,0-1-15,0 21 0,0-21 16,-21 0-16,0 1 0,-1-22 0,22 21 16,-21-21-16,0 0 15,21-21 1,0-1-1,0 1-15,0 0 0,0 0 16,0-21-16,21 20 0,0-20 0,-21 0 16,0-1-16,22 22 0,-1-21 15,0 0-15,-21 20 0,21 1 16,0 0-16,-21 0 0,21 0 16,1 0-16,-1 21 0,-21-22 15,21 22-15,0 0 16,0 0-1,-21 22 1,0-1 0</inkml:trace>
  <inkml:trace contextRef="#ctx0" brushRef="#br0" timeOffset="102904.4">9673 762 0,'0'0'0,"21"-21"15,0 21-15,-21-21 16,-21 21 0,0 0-1,0 0-15,0 0 0,0 0 0,-1 0 16,1 0-16,0 0 0,0 21 15,0-21-15,21 21 0,0 0 0,-21 0 16,21 1-16,-22-1 0,22 0 16,0 0-16,0 0 15,22 0-15,-1 1 16,-21-1-16,21-21 0,0 21 0,0 0 16,0-21-16,1 21 0,-1 0 0,0-21 15,0 22-15,0-1 0,0 0 16,-21 0-16,0 0 15,0 0-15,-21 1 16,0-22-16,0 21 0,0-21 0,0 0 16,-22 21-16,22-21 0,0 0 15,0 0-15,0 0 0,-1 0 0,1 0 16,0 0-16,0 0 16,0 0-1,21-21-15,0 0 0,0-1 16,0 1-16,0 0 15,21 0-15,0 21 0,0-21 0</inkml:trace>
  <inkml:trace contextRef="#ctx0" brushRef="#br0" timeOffset="103224.24">10096 783 0,'22'0'0,"-1"0"15,-21 21 1,0 1-16,0-1 16,0 0-16,0 0 0,0 0 15,0 22-15,0-22 0,0 0 0,0 0 16,0 0-16,0 0 0,-21 1 16,21-1-16,0 0 0,-22 0 0,22 0 15,-21 0-15,21 1 31,0-44 1,0 1-17,0 0-15,0 0 16,0 0-16,0 0 0,0-1 16</inkml:trace>
  <inkml:trace contextRef="#ctx0" brushRef="#br0" timeOffset="103624.78">8424 847 0,'0'0'0,"-42"0"0,-43 0 16,85-21-1,21 21 1,22 0-16,-1 0 0,22 0 16,20 0-16,1-22 0,21 22 15,0 0-15,21 0 0,-22 0 0,22 0 16,-21 0-16,0 0 0,0 0 15,0-21-15,0 21 0,-22 0 16,1 0-16,-22 0 0,1 0 0,-1 0 16,-20 0-16,-1 0 0,0 0 0,-20 0 15,-22 21 1,-22-21-16,-20 22 16,0-22-16,-1 0 0,-20 21 0,-22-21 15,22 0-15,-22 21 0,0-21 0</inkml:trace>
  <inkml:trace contextRef="#ctx0" brushRef="#br0" timeOffset="103872.67">8594 1080 0,'0'0'0,"-43"0"0,22 21 0,0-21 0,0 21 16,21 0-16,21 0 16,0-21-16,21 0 15,1 21-15,20-21 0,22 0 16,0 0-16,-1 0 0,1 0 0,21 0 15,-22 0-15,1 0 0,21 0 16,-21 0-16,-1 0 0,1-21 0,0 21 16,-22 0-16,1-21 0,-1 21 15,1-21-15,-22 21 0,0-21 0,-21 21 16,1-21-16,-22-1 16,0 1-16,-22 0 15,-20 21-15,-21-21 0,20 0 0</inkml:trace>
  <inkml:trace contextRef="#ctx0" brushRef="#br0" timeOffset="104100.54">8191 1016 0,'0'0'0,"-42"0"0,0 21 0,21-21 0,-1 0 16,44 0-1,20 0-15,0 0 0,22 0 16,-1 0-16,22 0 0,21 0 15,0 0-15,21 0 0,0 0 16,0-21-16,0 21 0,-22-21 0,22 0 16,-21 21-16,0-21 0,0-1 15,-21 1-15,-1 0 0,1 21 0,-22-21 16,1 0-16,-22 0 0,-21 21 16,1-22-16</inkml:trace>
  <inkml:trace contextRef="#ctx0" brushRef="#br0" timeOffset="104792.34">12150 995 0,'0'0'0,"21"-21"0,21 0 0,-21-1 16,0 1-16,22 0 0,-22-21 16,42-1-16,-41 1 0,-1 21 15,21 0-15,-42-22 0,21 22 16,-21 0-16,21 0 0,-21 0 0,0 0 16,0-1-16,-21 22 0,0 0 15,-21 0-15,-1 0 0,-20 0 16,-1 0-16,1 0 0,-1 22 0,1-1 15,21 0-15,-1 0 0,1 0 16,0 22-16,20-22 0,22 21 0,0-21 16,0 22-16,22-1 0,-1 0 15,21 1-15,0-22 0,1 21 0,-1 0 16,0-20-16,22 20 0,-22-21 16,1 21-16,-1-20 0,0-1 0,-21 21 15,1-21-15,-1 0 0,-21 1 16,0-1-16,-21 0 0,-1 0 0,-20 0 15,0 0-15,-22 1 0,22-22 0,-22 0 16,1 21-16,-1-21 16,1 0-16,-1 0 0,1 0 0,21 0 15,-1-21-15,1-1 0,0 1 16,-1 0-16,22 0 0,0 0 0,0 0 16,0-22-16,-1 22 0,22-21 15,0 21-15,0-22 0,0 22 0,0 0 16,22-21-16,-1 20 0,21 1 0,0 21 15,1-21-15,-1 0 0,0 21 16,22 0-16,-22 0 0</inkml:trace>
  <inkml:trace contextRef="#ctx0" brushRef="#br0" timeOffset="105135.99">12509 1291 0,'0'0'0,"22"0"16,-1 0-16,0 0 15,0 0-15,0 0 0,0-21 0,1 0 16,-1 21-16,0-21 0,0 0 16,0-1-16,0-20 0,1 21 0,-22-21 15,0 20-15,0 1 0,0-21 16,0 21-16,0 0 0,0-1 0,-22 1 16,1 21-16,0 0 0,0 0 15,0 0-15,0 21 0,-1 1 16,1 20-16,-21-21 0,21 21 15,0-20-15,-1 20 0,1 0 0,0-21 16,0 22-16,21-22 0,0 21 0,0-21 16,0 1-16,0-1 0,0 0 15,0 0-15,0 0 0,21-21 0,21 0 16,-20 0-16,-1 0 16,0 0-16,21 0 0,-21 0 0,22-21 15,-1 0-15,-21 0 0,22 0 0,-1-1 16,0-20-16</inkml:trace>
  <inkml:trace contextRef="#ctx0" brushRef="#br0" timeOffset="105416.87">13314 381 0,'0'0'0,"21"-42"0,-21-85 16,0 148-1,0 0 1,-21 21-16,21-20 0,-21 41 0,-1-21 15,1 22-15,21-1 0,-21 1 16,0-1-16,0 22 0,0-21 0,-1-1 16,1 1-16,0-1 0,0 1 15,0-1-15,0-21 0,-1 1 0,1-22 16,21 21-16,0-21 16,0 1-16,0-1 0,0 0 0,21-21 31,1 0-31,-1-21 0,0 0 15,21-1-15,-21 1 0,1 0 0,20 0 16,-21 0-16</inkml:trace>
  <inkml:trace contextRef="#ctx0" brushRef="#br0" timeOffset="105788.89">13356 1143 0,'0'21'31,"0"0"-15,21-21-1,0 0 1,1 0-16,-1-21 0,0 0 0,0 21 16,0-21-16,0 0 0,1 0 15,-1-1-15,0 1 0,0-21 0,-21 21 16,0 0-16,0-1 0,0 1 16,-21 21-1,0 0-15,0 0 16,-1 21-16,1 22 0,0-22 0,-21 0 15,21 21-15,-1 1 0,1-22 16,0 21-16,21-21 0,0 22 16,0-22-16,0 0 0,0 0 0,0 0 15,0 1-15,0-1 16,21-21-16,0 0 0,22 0 0,-22 0 16,21 0-16,-21 0 0,22 0 15,-1 0-15,0 0 0,1-21 0,-1-1 16,-21 1-16,22 0 0,-1-21 0,0 21 15,-21-22-15,22 1 0,-22 21 16,0-22-16</inkml:trace>
  <inkml:trace contextRef="#ctx0" brushRef="#br0" timeOffset="106223.88">14055 974 0,'21'-43'15,"-64"107"-15,65-85 0,-1-43 0,-21 85 32,0 1-32,-21-1 0,21 0 15,-22 0-15,22 0 0,0 0 16,0 22-16,-21-22 0,21 0 0,-21 0 15,21 22-15,-21-22 0,21 0 16,0 0-16,0 0 0,-21-21 0,21 21 16,-21 1-16,21-1 15,-22-21 1,1-21 0,21-1-1,0 1-15,0 0 0,0 0 16,0-21-16,0 20 0,21-20 0,1 0 15,-1-1-15,0 1 0,21 0 16,-21-1-16,22 22 0,-1-21 0,0 21 16,1 0-16,-1 21 0,22 0 15,-22 0-15,0 0 0,1 21 0,-1 0 16,0 21-16,-21-21 0,1 22 16,-1-22-16,-21 21 0,0-21 0,0 22 15,0-1-15,0-21 0,0 0 16,-21 22-16,-1-22 0,1 0 0,0 0 15,0 0-15,0-21 0,21 22 16,21-44 31,0 1-47,0 0 0,0 0 16,1 0-16</inkml:trace>
  <inkml:trace contextRef="#ctx0" brushRef="#br0" timeOffset="106424.67">14859 910 0,'0'106'31,"0"-85"-31,-21 22 0,21-22 16,-21 0-16,21 21 16,0-21-16,0 1 0,-22-1 0,22 0 15,0 0-15,-21-21 0,21 21 16,21-21 15,1-21-31,-22 0 0,21-21 16</inkml:trace>
  <inkml:trace contextRef="#ctx0" brushRef="#br0" timeOffset="106608.56">15028 635 0,'0'0'16,"-21"0"-16,-21 0 15,21 0 1,-1 0-16,1 0 16,21 21-1,0 0-15,21 1 16,1-1 0,-1-21-16,-21 21 0,21-21 0</inkml:trace>
  <inkml:trace contextRef="#ctx0" brushRef="#br0" timeOffset="106988.67">15325 847 0,'0'0'0,"0"21"0,0 0 16,0 0-16,0 0 0,0 1 16,0-1-16,-22 0 0,22 0 15,-21 21-15,21-20 0,-21 20 0,21-21 16,0 0-16,0 22 0,0-22 0,0 0 15,0 0-15,0 0 0,0 0 16,21-21-16,0 0 0,1 22 16,-1-22-16,21 0 0,0 0 15,-20 0-15,20 0 0,0-22 0,1 1 16,-1 21-16,0-21 0,1-21 16,-22 21-16,0-1 0,0-20 15,0 21-15,0-21 0,1-1 0,-22 22 16,21-21-16,-21 21 0,0-1 15,0 1-15,0 0 0,-21 21 32,-1 21-32,1 0 15,21 1-15,0-1 16,0 0-16,0 0 0,0 0 16,21-21-16,1 21 15</inkml:trace>
  <inkml:trace contextRef="#ctx0" brushRef="#br0" timeOffset="107683.87">16277 1016 0,'0'0'0,"-21"-21"16,0 21-16,0 0 16,-1 0-16,1 0 15,21 21-15,0 0 0,0 0 16,-21 1-16,21-1 0,0 0 15,0 0-15,0 0 0,-21 0 0,21 1 16,0-1-16,0 0 0,0 0 16,0 0-16,0 0 15,0 1-15,-21-22 16,21-22 15,0 1-31,0 0 0,0 0 16,0 0-16,0 0 0,0-1 0,0-20 15,21 0-15,0 21 0,0-22 0,0 22 16,1-21-16,-1 21 0,0-22 16,21 22-16,-21 0 0,22 21 15,-1 0-15,-21 0 0,22 0 0,-1 0 16,-21 0-16,21 21 0,-20 0 16,-1 22-16,21-22 0,-42 0 15,0 0-15,21 21 0,-21-20 0,0-1 16,0 0-16,0 21 0,0-21 15,0 1-15,0-1 0,-21-21 0,21 21 16,0 0-16,-21-21 0,0 0 16,21 21-16,-21-21 0,-1 0 15,22-21 1,0 0-16,0 0 0,0 0 16,0-1-16,22-20 0,-1 21 15,0-21-15,0 20 0,21-20 16,-20 0-16,20-1 0,-21 22 0,21-21 15,1 21-15,-22 0 0,21-1 16,-21 22-16,22 0 0,-22 0 0,21 0 16,-21 22-16,-21-1 0,22 0 15,-22 21-15,0-21 0,0 22 0,0-1 16,0 0-16,0-20 0,0 20 16,-22 0-16,22-21 0,-21 22 0,21-22 15,-21 0-15,0 0 0,21 0 16,0 1-16,-21-1 0,21-42 47,0-1-47</inkml:trace>
  <inkml:trace contextRef="#ctx0" brushRef="#br0" timeOffset="108332.65">19177 635 0,'0'0'16,"-64"-21"0,64 0-16,22 21 46,-1 0-30,0 0-16,0 21 0,0 21 0,-21-21 16,21 1-16,1 20 0,-1 0 0,-21 1 15,21-1-15,-21 0 0,0 22 16,0-22-16,0 0 0,0 1 0,0-1 16,0 0-16,0-20 0,-21 20 15,0-21-15,21 0 0,-22 0 0,22 1 16,-21-22-1,21-22 1,0 1-16,0 0 16,0-21-16,0 21 0,21-22 15,1 1-15,-1-22 0,0 22 0,21-21 16,-21 20-16,1-20 0,20 20 16,0-20-16,-21 21 0,22 20 0,-22-20 15,21 21-15,-21 0 0,1 0 16,-1-1-16,0 1 0,0 21 0,0 0 15,-21 21 1,0 1-16,0-1 16,0 0-16,0 0 0,0 0 15,0 0-15,0 22 0,0-22 0,0 21 16</inkml:trace>
  <inkml:trace contextRef="#ctx0" brushRef="#br0" timeOffset="108688.82">19664 1143 0,'0'0'0,"0"21"0,21-21 16,0 0 0,0 0-16,0 0 0,1 0 0,20-21 15,-21 0-15,21 0 0,-20 21 16,20-21-16,-21-1 0,0 1 0,0 0 16,1 0-16,-22 0 0,21 21 15,-21-21-15,-21 21 16,-1 0-1,1 0-15,-21 0 0,21 21 0,0 0 16,-1 0-16,1 0 0,0 0 16,0 22-16,0-22 0,21 0 0,-21 0 15,21 0-15,0 1 0,0-1 16,0 0-16,0 0 0,0 0 16,0 0-1,21-21-15,0 0 16,0 0-16,0 0 0,0 0 15,1 0-15,-1 0 0,0 0 16,21 0-16,-21-21 0,1 21 16,-1-21-16,21 0 0,-21 21 15</inkml:trace>
  <inkml:trace contextRef="#ctx0" brushRef="#br0" timeOffset="109087.87">20320 1058 0,'0'0'0,"-21"-21"0,0 0 15,21 0 1,0 0-16,0 0 0,0-1 16,21 1-16,0 21 15,0 0-15,21-21 0,-20 21 0,-1 0 16,21 0-16,-21 0 16,22 0-16,-22 21 0,0 0 0,21 1 15,-21-1-15,1 0 0,-1 0 16,-21 21-16,0-20 0,21-1 0,-21 21 15,0-21-15,0 0 0,0 1 16,0-1-16,0 0 0,-21 0 0,0 0 16,21 0-16,-22-21 0,1 22 15,21-44 17,0 1-32,0 0 15,0 0-15,0 0 0,21 0 0,1-1 16,-1-20-16,-21 21 15,21 0-15,0-22 0,0 22 0,0 0 16,1 0-16,-1 0 0,0 0 16,0-1-16,0 1 0,0 21 0,22-21 15,-22 21-15,21 0 0,-21 0 16,22 0-16,-22 0 0</inkml:trace>
  <inkml:trace contextRef="#ctx0" brushRef="#br0" timeOffset="109476.84">21484 889 0,'0'0'16,"21"0"-16,-21-21 31,-21 0-15,0 21-16,-21 0 16,20 0-16,1 0 0,0 21 15,0 0-15,-21-21 0,20 21 16,22 0-16,0 1 0,-21-1 0,21 0 15,0 0-15,0 0 16,0 0-16,21 1 0,1-22 0,-1 21 16,0 0-16,0 0 0,21-21 15,-20 21-15,-1 0 0,0 1 0,0-22 16,0 21-16,0 0 16,1 0-16,-22 0 15,-22-21 1,1 21-16,0-21 0,0 0 0,-21 0 15,20 0-15,1 0 0,-21 0 0,21 0 16,0 0-16,-1 0 0,1 0 16,0 0-16,0 0 15,21-21 1,21 0 0,0 0-16</inkml:trace>
  <inkml:trace contextRef="#ctx0" brushRef="#br0" timeOffset="109736.11">21886 889 0,'0'0'0,"0"-21"0,0 42 32,0 0-32,0 0 0,-21 1 15,0 20-15,21-21 0,-21 0 16,21 22-16,-21-22 0,-1 0 0,22 0 15,0 21-15,0-20 16,-21-22-16,21 21 0,0 0 0,0 0 16,0 0-1,0-42 17,0 0-32,21 21 0,-21-21 0,0 0 15</inkml:trace>
  <inkml:trace contextRef="#ctx0" brushRef="#br0" timeOffset="109912.53">21929 762 0,'0'0'16,"0"-21"-16,0-43 15,-22 64 17,1 0-17,0 22-15,21-1 16,0 0-1,0 0-15,0 0 0,0 0 16,0 1-16</inkml:trace>
  <inkml:trace contextRef="#ctx0" brushRef="#br0" timeOffset="110644.76">22415 931 0,'-21'0'15,"0"0"1,0 22-16,0-1 0,0-21 0,-22 21 16,22 0-16,0 0 0,0 0 15,0 1-15,21-1 0,0 0 0,-22 0 16,22 0-16,0 22 0,0-22 16,0 0-16,0 0 0,0 0 15,0 0-15,22-21 16,-1 0-1,0 0 1,-21-21 0,21 0-16,-21 0 15,21 0-15,-21 0 0,0-1 0,21-20 16,1 21-16,-1-21 0,0-1 16,0 1-16,0 21 0,22-22 0,-22 22 15,0-21-15,21 21 0,1 0 16,-22-1-16,21 22 0,0 0 0,1 0 15,-1 0-15,0 22 0,1-1 16,-1 0-16,-21 0 0,0 21 0,1 1 16,-1-1-16,-21 0 15,0 1-15,0-1 0,0-21 0,0 22 16,0-1-16,-21-21 0,-1 0 0,1 0 16,0 1-16,21-1 0,-21 0 15,0-21-15,0 0 0,-1 21 0,1-21 16,0 0-1,21-21 1,0 0-16,0 0 0,0-1 16,0-20-16,42 21 0,-20 0 15,20-22-15,0 1 0,1 0 16,-1-1-16,21 1 0,1 0 0,-22-1 16,1 22-16,-1 0 0,0 0 15,1 21-15,-1 0 0,-21 0 16,21 21-16,-20 0 0,-1 0 15,-21 1-15,0 20 0,0-21 0,0 21 16,0-20-16,0 20 0,0 0 16,0-21-16,-21 1 0,-1 20 0,22-21 15,-21 0-15,21 0 0,0 1 16,-21-22-16,21 21 0,-21-21 0,21 21 16,-21-21-1,0 0-15,-1 0 0,22-21 16,0 0-16,0-1 15</inkml:trace>
  <inkml:trace contextRef="#ctx0" brushRef="#br0" timeOffset="111548.18">24955 741 0,'0'0'0,"0"-21"0,22 21 0,-22-21 0,21-1 16,-21 1-16,0 0 16,0 42 15,0 0-31,0 1 0,-43 20 16,43-21-16,-21 21 0,-21 1 15,21-1-15,0 0 0,-1 1 0,-20-1 16,21 0-16,-21-20 0,20 20 15,-20-21-15,21 0 0,0 0 0,0-21 16,21 22-16,-22-22 16,44 0 15,-1-22-31,0 1 0,0 21 16,0 0-16,0-21 0,22 21 0,-22 0 15,21 0-15,1 0 0,-22 0 16,21 0-16,0 0 0,-20 0 0,20 0 15,-21 0-15,21 0 0,-20-21 16,-1 21-16,21 0 0,-21 0 0,0-21 16,1 0-16,-1-1 15,0 1-15,0 0 0,-21 0 0,0 0 16,0 0-16,21-1 16,-21 1-16,0 0 0,0 0 15,0 42 1,0 0-16,-21 0 15,21 1-15,-21-1 0,0 21 16,0-21-16,21 22 0,-22-22 0,1 21 16,0 0-16,0-20 0,0 20 15,0-21-15,21 0 0,-22 22 0,22-22 16,-21 0-16,21 0 16,-21 0-16,21 0 15,0-42 32,0 0-47,0 0 0,0 0 16</inkml:trace>
  <inkml:trace contextRef="#ctx0" brushRef="#br0" timeOffset="112729.63">26458 826 0,'0'0'0,"21"-22"0,1 22 16,-22-21-16,0 0 0,21 21 15,-21-21-15,0 63 47,0-21-47,0 22 0,0-22 16,0 21-16,-21 1 0,21-1 0,0 0 15,0-21-15,-22 22 0,22-1 16,0-21-16,0 0 0,-21 1 0,21-1 16,0 0-16,0 0 0,-21-21 15,21 21-15,21-21 31,0-21-31,1 0 16,-22 0-16,21 0 0,0-1 0,21 1 16,-21-21-16,1 21 0,-1-22 15,0 1-15,21 21 0,-21-21 0,1 20 16,-1-20-16,-21 21 0,0 0 16,21 21-16,-21 21 15,0 0 1,0 0-16,0 0 0,-21 1 15,0 20-15,21-21 0,0 21 16,0-20-16,-22 20 0,22-21 0,0 0 16,0 22-16,0-22 0,0 0 15,0 0-15,0 0 0,22-21 0,-22 21 16,21 1-16,0-22 0,0 0 16,0 0-16,0 0 0,1 0 0,20 0 15,-21 0-15,21 0 0,-20 0 16,20-22-16,0 22 0,-21-21 0,22 0 15,-22 0-15,21 0 0,-21 0 16,1-1-16,-1-20 0,0 21 0,0-21 16,0-1-16,0 22 0,1-21 15,-22 21-15,21-1 0,-21 1 16,0 42 15,0 1-31,0 20 16,0-21-16,-21 0 0,21 0 0,-22 1 15,22 20-15,-21-21 0,21 0 16,0 0-16,0 1 0,0-1 0,0 0 16,0 0-16,21-21 15,1 21-15,-1-21 0,0 0 0,0 0 16,0 0-16,0 0 0,1 0 16,20 0-16,-21 0 0,0 0 0,22 0 15,-22-21-15,0 0 16,21 0-16,-21 0 0,22-1 0,-22 1 15,0 0-15,0-21 0,0 21 16,1-22-16,-1 1 0,-21 0 0,0 20 16,0 1-16,0 0 0,0 0 15,-21 21-15,-1 0 16,1 0-16,0 42 0,-21-21 16,21 1-16,-1 20 0,1-21 0,21 21 15,-21-20-15,21 20 0,-21-21 16,21 0-16,0 0 0,0 1 0,0-1 15,0 0-15,0 0 16,21-21-16,0 21 0,0-21 16,1 0-1,-1 0-15,21 0 0,-21 0 0,22 0 16,-22-21-16,21 0 0,0 21 16,22-21-16,-22 0 0</inkml:trace>
  <inkml:trace contextRef="#ctx0" brushRef="#br0" timeOffset="114528.51">28723 1228 0,'0'0'0,"0"42"32,21-42-17,0 0-15,1 0 16,-1 0-16,21-21 0,-21 21 15,22-21-15,-22 0 0,21-1 0,0 1 16,1 0-16,-1-21 0,0 21 16,22-22-16,-22-20 0,1 20 0,-1 1 15,0-21-15,1 20 0,-22 1 16,0 0-16,0-1 0,-21 22 16,0 0-16,0 0 0,0 0 0,-21 21 15,0 0 1,0 21-16,-1 0 0,-20 21 0,21-21 15,-21 22-15,20-1 16,-20 0-16,21 1 0,-21-1 0,20 0 16,1 1-16,0-1 0,21 0 15,-21-20-15,21 20 0,-21-21 0,21 21 16,-21-20-16,21-1 0,0 0 16,0 0-16,0-42 46,0 0-30,21 0-16,-21-1 0,21 1 0,0-21 0,0 21 16,0 0-16,1-1 15,-1 1-15,0 0 0,0 0 0,0 21 16,0 0-16,1 0 16,-1 21-1,0 0 1,-21 0-16,0 1 0,21-1 15,-21 0-15,21-21 0,0 21 16,1 0-16,-1-21 16,0 0-16,0 0 0,0 21 0,22-21 15,-22 0-15,0 0 0,0 0 16,21 0-16,-20 0 0,-1 0 16,21 0-16,0-21 0,-20 0 15,20 0-15,-21 0 0,21 0 0,-20-1 16,20-20-16,-21 21 0,0-21 15,0 20-15,-21-20 0,0 21 0,0 0 16,0 0-16,-21 21 16,0 0-16,0 0 0,-21 21 15,-1-21-15,22 21 0,-21 21 0,-1-21 16,22 1-16,-21 20 0,21-21 16,0 21-16,-1-20 0,1-1 0,21 0 15,0 0-15,-21 0 16,21 0-16,0 1 0,0-1 0,0 0 15,0 0 1,21-21-16,0 0 0,1 0 16,-1 0-16,0 0 0,0-21 15,0 0-15,0 0 0,1-1 16,-1 1-16,0 0 0,21-21 16,-21 21-16,1-1 0,-22-20 0,21 21 15,-21 0-15,21 21 0,-21-21 16,0 42-1,0 0 1,0 0-16,0 0 16,-21 0-16,21 1 0,0-1 0,0 0 15,0 0-15,0 0 0,-21 0 16,21 1-16,0-1 0,0 0 0,0 0 16,0 0-16,21-21 15,0 0-15,-21 21 16,21-21-16,0 0 0,0 0 15,1 0-15,-1-21 0,0 21 16,0-21-16,21 0 0,-20 0 16,-1 0-16,21-1 0,0-20 0,-20 21 15,20 0-15,-21-22 0,0 22 16,0 0-16,1 21 0,-1-21 16,-21 0-16,0 42 31,0 0-31,-21 0 0,-1 0 15,22 1-15,-21-1 0,0 0 16,21 0-16,-21 0 0,21 0 0,0 22 16,0-22-16,-21 0 0,21 0 15,0 0-15,0 1 0,0-1 16,21-21 0,0 0-1,0 0-15,22 0 16,-22 0-16,0 0 0,0-21 15,21-1-15,-20 22 0,20-21 16,-21-21-16,21 21 0,-20 0 0,20-1 16,-21-20-16,0 21 0,0 0 15,1 21-15,-22-21 0,0-1 0,21 22 16,-21 22 0,0-1-1,0 0-15,-21 0 16,21 0-16,-22 0 0,22 1 0,0-1 15,0 0-15,0 0 16,0 0-16,0 0 16,0 1-16,0-1 15,22-21-15,-1 21 0,0-21 16,0 0-16,21 0 0,-20 0 16,20 0-16,-21 0 0,21 0 0,1 0 15,-1 0-15,0-21 0,22 21 16,-22-21-16,1-1 0,-1 1 0,0 0 15,1-21-15,-1 21 0,0-22 16,-21 1-16,1 0 0,-1 20 16,0 1-16,-21 0 0,0 0 15,0 0-15,-21 21 16,-22 0-16,22 21 0,-21 0 16,0 21-16,-1-20 0,22-1 15,-21 21-15,21-21 0,-1 22 16,1-22-16,0 0 0,21 0 0,0 0 15,0 0-15,0 1 0,0-1 16,0 0-16,21 0 16,0-21-16,1 21 15,20-21-15,-21 0 0,21 0 0,1 0 16,-22 0-16,21 0 0,1 0 16,-22 0-16,21-21 0,-21 21 0,0-21 15,1 21-15,-1-21 0,0 0 16,-21-1-1</inkml:trace>
  <inkml:trace contextRef="#ctx0" brushRef="#br0" timeOffset="114804.35">31517 1439 0,'0'0'0,"-21"0"31,0 0 47,0 0-62</inkml:trace>
  <inkml:trace contextRef="#ctx0" brushRef="#br0" timeOffset="118092.46">13801 2159 0,'-22'0'15,"1"0"-15,42 0 47,1 0-31,20 0-16,-21 0 0,21-21 0,1 21 16,-1 0-16,0 0 0,1 0 15,-1 0-15,0 0 0,1 0 0,-22 0 16,21 0-16,-21 0 15,1 0-15,-1 0 0,0 0 0,-42 0 47,0 0-47,-1 0 0,1 0 0,0 0 16,-21 0-16,21 0 0</inkml:trace>
  <inkml:trace contextRef="#ctx0" brushRef="#br0" timeOffset="118604.7">13906 2117 0,'0'0'0,"-21"0"15,0 0-15,0 0 0,21 21 16,-21-21-16,0 21 16,-1 0-16,22 0 15,0 1-15,-21-22 0,21 21 16,-21 0-16,21 21 0,0-21 0,0 1 16,0-1-16,-21 0 0,21 0 0,0 0 15,-21 0-15,21 1 0,0-1 16,0 0-16,0 0 0,-21-21 15,21-21 32,0 0-47,0 0 16,0-1-16,21 1 0,-21 0 16,21 21-16,0-21 0,0 0 15,22 21-15,-22-21 0,21 21 0,-21 0 16,22 0-16,-1 0 0,0 0 15,1 0-15,-1 21 0,0-21 0,1 21 16,-1 0-16,0 21 0,1-20 16,-22-1-16,0 21 0,0-21 0,0 22 15,-21-22-15,0 21 0,0-21 0,0 0 16,-21 22-16,-21-22 0,-1 21 16,1-21-16,-21 1 0,20-1 0,-20 0 15,-1 0-15,22-21 0,-22 21 16,22-21-16,0 0 0,-1 0 15,1 0-15,0 0 0,21 0 0,-1 0 16,-20 0-16,21-21 0,0 21 16,21-21-16,0 0 15,0 0 1,21 21-16,0-22 16,0 22-16,0-21 0</inkml:trace>
  <inkml:trace contextRef="#ctx0" brushRef="#br0" timeOffset="119100.41">15642 2138 0,'0'-21'15,"0"0"-15,0 42 32,0 0-32,0 0 15,0 21-15,0-20 0,0 20 0,0 0 16,0 1-16,0-1 0,0 21 16,-21-20-16,0-1 0,21 0 0,-21 1 15,-1-1-15,1 0 0,0 1 0,21-1 16,-21-21-16,0 0 15,21 22-15,-21-22 0,21 0 16,0 0-16,-22-21 0,22-21 31,0 0-31,0 0 0,0 0 16,0-1-16,0-20 0,0 0 16,0-1-16</inkml:trace>
  <inkml:trace contextRef="#ctx0" brushRef="#br0" timeOffset="121560.25">15494 2477 0,'21'-64'16,"-63"212"-16,63-232 0,21-22 0,-42 63 0,21 1 0,1 0 15,-1-1-15,0 1 0,-21 0 16,21 21-16,0-22 0,0 22 0,1 0 16,20 0-16,-21 0 0,0-1 15,0 22-15,1 0 0,20 0 16,-21 0-16,21 22 0,-20-1 0,20 0 16,-21 0-16,0 0 0,0 22 15,-21-1-15,0-21 0,0 21 0,0-20 16,-21 20-16,0 0 0,0-21 0,-21 22 15,20-1-15,-20-21 0,0 0 16,-1 22-16,1-43 0,21 21 0,-21 0 16,20-21-16,1 0 0,0 0 15,0 0-15,0 0 0,21-21 16,0 0-16,0 0 16,0-1-1,21 22 1,-21 22-16,21-1 0,0 0 15,0 0-15,-21 0 0,22 0 0,-22 1 16,21 20-16,-21-21 0,21 21 16,0-20-16,-21-1 0,21 0 0,0 21 15,1-21-15,-1 1 0,0-1 16,21 0-16,-21-21 0,1 0 16,20 0-16,-21 0 0,21 0 0,1 0 15,-1 0-15,22-21 16,-22 21-16,21-21 0,-20-1 0,20-20 15,-20 21-15,-1 0 0,0-22 16,1 1-16,-22 0 0,21-1 0,-21 1 16,-21 0-16,0-1 0,0 1 0,0 21 15,0 0-15,0 0 0,0-1 16,-21 1-16,0 21 0,0 0 16,-22 0-16,22 21 0,0 1 15,-21-1-15,21 0 0,-1 21 0,1 1 16,0-1-16,0 0 0,0 1 15,21-1-15,0 0 0,0-21 0,0 22 16,0-22-16,0 21 0,0-21 16,21 1-16,0-22 0,0 21 15,22 0-15,-22-21 0,21 0 0,-21 0 16,22 0-16,-1 0 0,-21-21 0,21 0 16,1 21-16,-1-43 0,-21 22 15,22 0-15,-22-21 0,21-1 0,-21 1 16,0-22-16,1 22 0,-1-21 15,0 20-15,0-20 0,0 20 0,-21-20 16,0 21-16,21-1 0,-21 1 16,0 21-16,0-22 0,0 22 0,0 0 15,-21 21 1,0 21 0,21 0-16,-21 1 0,0 20 0,21 0 15,0 1-15,0-1 0,0 0 16,-21 1-16,21 20 0,0-21 0,0 1 15,0-1-15,0 0 0,0 1 0,0-1 16,21 0-16,0-20 0,-21-1 16,21 21-16,0-42 0,0 21 0,22 0 15,-22-21-15,21 0 0,-21 0 16,22 0-16,-1 0 0,0-21 0,1 21 16,-1-21-16,0 0 0,1 0 15,-1 0-15,0-22 0,1 22 0,-22-21 16,0-1-16,0 1 0,0 21 15,1-21-15,-22-1 0,0 22 16,0 0-16,0 0 0,0 0 0,0-1 16,-22 22-16,1 0 15,0 0-15,0 0 0,0 0 0,-22 0 16,22 22-16,-21-1 0,21 0 0,-22 0 16,22 21-16,0-20 0,0 20 15,0-21-15,0 21 0,-1 1 0,22-22 16,0 21-16,0-21 0,0 1 15,0-1-15,0 0 0,0 0 0,22-21 16,-1 21-16,0-21 16,0 0-16,0 0 0,0 0 15,1-21-15,-1 0 0,21 21 0,-21-21 16,0 0-16,1-22 0,-1 22 16,21-21-16,-21-1 0,0 22 0,1-21 15,-1 0-15,-21 20 0,21-20 16,-21 21-16,21 0 0,-21 0 15,0 42 1,0 0-16,-21 0 16,0 0-16,21 22 0,-21-22 15,21 21-15,0-21 0,0 22 16,0-22-16,0 21 0,0-21 0,0 0 16,0 22-16,0-22 0,21 0 0,0 0 15,0-21-15,0 0 16,0 0-16,1 0 0,-1 0 0,0 0 15,0 0-15,0 0 0,0-21 16,1 0-16,20 0 0,-21 0 0,0-22 16,0 22-16,1-21 0,-1-22 15,0 22-15,0-22 0,0 22 16,0-21-16,1 20 0,-1 1 0,0-22 16,0 22-16,0 0 0,-21-22 15,0 43-15,0-21 0,0 21 0,0-22 16,0 22-16,0 0 0,-21 42 31,0 0-31,21 0 0,-21 1 16,0 20-16,21 0 0,-22 1 0,1-1 15,21 0-15,-21 1 0,21-1 16,0 0-16,0 22 0,0-22 0,0 0 16,0 22-16,0-22 0,0 1 0,0-22 15,0 21-15,0-21 0,21 22 16,0-22-16,1 0 0,-1-21 0,21 21 15,-21-21-15,22 0 16,-22 0-16,21 0 0,-21 0 0,22 0 16,-22-21-16,0 0 0,21 0 15,-21-1-15,1 1 0,-1-21 0,21 0 16,-21 20-16,0-20 0,-21 21 16,22-21-16,-22 20 0,21 1 0,-21 0 15,0 42 16,0 0-31,-21 1 0,21-1 0,-22 0 16,22 0-16,0 21 0,-21-20 16,21-1-16,0 21 0,0-21 0,0 0 15,0 1-15,0-1 16,0 0-16,0 0 0,21-21 16,1 0-16,-1 0 15,0 0-15,0-21 16,0 21-16,0-21 0,1 0 0,-1-22 15,0 22-15,0-21 0,0 21 16,0-22-16,-21 22 0,22-21 0,-1 21 16,-21-1-16,21 1 0,-21 0 15,0 42 17,0 0-32,0 1 0,0-1 15,0 0-15,0 0 16,0 0-16,0 22 0,0-22 0,0 0 15,0 0-15,0 0 0,0 0 0,0 1 16,0-1-16,21 0 16,0-21-16,0 0 15,1 0-15,-1 0 0,0 0 16,21 0-16,-21-21 0,1 0 0,-1-1 16,21 1-16,-21 0 0,0 0 15,1 0-15,-1 0 0,0-1 16,-21 1-16,0 0 0,21 0 0,-21 0 15,0 0-15,0-1 0,-21 44 32,21-1-17,0 0-15,0 0 0,-21 21 0,21-20 16,0-1-16,0 0 0,0 0 16,0 0-16,0 0 0,0 1 0,21-1 15,0 0-15,0-21 16,0 0-16,1 0 0,20 0 0,-21 0 15,21 0-15,1 0 0,-1 0 16,0-21-16,1 21 0,-22-21 0,21-1 16,-21 1-16,22 0 0,-22-21 15,0 21-15,0-22 0,0 1 0,1 21 16,-22-22-16,0 1 0,21 21 16,-21 0-16,0 0 0,0-1 15,0 1-15,-21 21 16,-1 0-16,1 21 15,0 1-15,0-1 0,0 21 0,21-21 16,0 22-16,-21-22 0,21 21 16,0 0-16,0-20 0,0 20 0,0-21 15,0 0-15,0 0 0,0 1 16,0-1-16,0 0 16,21-21-16,0 0 0,0 0 0,0 0 15,0 0-15,-21-21 16,22 0-16,-1 21 0,-21-22 15,21 1-15,0 0 0,-21-21 16,0 21-16,21-22 0,-21 22 0,21-21 16,-21-1-16,0 22 0,0-21 0</inkml:trace>
  <inkml:trace contextRef="#ctx0" brushRef="#br0" timeOffset="121775.89">19558 2138 0,'0'0'0,"-21"0"0,-64 0 31,64 0-31,0 0 16,0 0 0,-1 0-1,1 0 1,-21 0-16,21 0 0,0 0 15,-22 0-15,22 0 0</inkml:trace>
  <inkml:trace contextRef="#ctx0" brushRef="#br0" timeOffset="121976.35">18161 2201 0,'0'0'0,"-42"0"15,20 22-15,1-22 0,42 0 47,1 0-47,20 0 0,-21 0 16,43 0-16,-22 0 0,21 0 0,-20 0 15,20 0-15,-20 0 0,-1 0 16,0 0-16,1-22 0,-22 22 0,21 0 16,-21 0-16</inkml:trace>
  <inkml:trace contextRef="#ctx0" brushRef="#br0" timeOffset="123324.52">21251 2328 0,'0'0'15,"21"-21"-15,43-106 31,-64 106-31,0 0 0,0 0 0,0 0 16,0-1-16,0 44 31,0-1-31,0 0 16,-21 0-16,0 21 0,21 1 16,-22-1-16,22 0 0,0 22 0,-21-1 15,0-20-15,0 20 0,0-20 16,0 20-16,21-21 0,-22 1 0,1-1 15,0 0-15,0-20 0,0 20 16,0-21-16,-1 0 0,22 0 16,-21-21-16,0 0 15,0 0 1,21-21-16,0 0 0,0 0 16,-21-21-16,21 20 0,0-20 15,0 0-15,0-1 0,0-20 0,0 21 16,0-22-16,0 22 0,0-1 0,0 1 15,0 0-15,0 21 0,0-1 16,0 1-16,21 0 0,-21 42 16,21 0-1,-21 1-15,21 20 0,0-21 16,-21 21-16,0 22 0,22-22 16,-1 1-16,-21-1 0,0 0 0,21-21 15,0 22-15,0-1 0,-21-21 16,21 0-16,1 1 0,-1-1 0,0 0 15,0-21-15,21 0 0,-20 0 0,-1 0 16,21 0-16,0 0 0,1 0 16,-22-21-16,21 21 0,1-21 0,-1-1 15,0-20-15,1 21 0,-1-21 16,-21 20-16,21-20 0,-20 0 0,-1-1 16,0 1-16,0 0 0,-21 21 15,0-22-15,0 22 0,0 0 0,0 42 31,0 0-15,-21 0-16,0 1 0,21 20 0,-21 0 16,21 1-16,0-22 0,-22 21 15,22 0-15,0-20 0,-21 20 0,21-21 16,0 21-16,0-20 0,0-1 16,21 0-16,1 0 0,-1-21 0,0 21 15,21-21-15,-21 0 0,22 0 0,-22 0 16,21 0-16,1-21 0,-22 21 15,21-21-15,-21 0 0,0 0 0,22-22 16,-22 22-16,0-21 0,-21-1 16,21 1-16,-21 0 0,0-1 15,0 1-15,0-21 0,0 41 16,0-20-16,-21 21 0,0 0 0,0 0 16,0-1-16,-1 22 0,1 0 0,0 0 15,0 0-15,-21 22 0,20-1 16,-20-21-16,21 42 0,0-21 0,-22 0 15,22 22-15,0-22 0,21 21 16,0-21-16,0 1 0,0-1 16,0 0-16,0 0 0,0 0 0,21-21 15,0 0-15,22 0 0</inkml:trace>
  <inkml:trace contextRef="#ctx0" brushRef="#br0" timeOffset="123624.26">22796 2413 0,'0'0'0,"22"-21"0,-22-43 31,0 43-31,-22 21 0,-20 0 16,21 0-16,0 21 0,0-21 16,-1 22-16,1-1 0,-21 21 15,21-21-15,0 22 0,-1-1 16,1-21-16,21 21 0,-21 1 15,21-1-15,-21-21 0,21 22 0,0-22 16,0 21-16,0-21 0,0 0 16,21 1-16,0-1 0,22 0 0,-22-21 15,21 21-15,0-21 0,1 0 0,20 0 16,1 0-16,-1 0 0,-20 0 16,20 0-16,1-21 0,-22 0 0,21 0 15,-20-1-15,-1 1 0</inkml:trace>
  <inkml:trace contextRef="#ctx0" brushRef="#br0" timeOffset="124304.5">23474 2625 0,'0'-21'16,"0"-22"-16,-85 213 0,170-276 0,-85 0 0,0 85 0,0-22 16,0 22-16,0 0 0,0 0 0,-21 0 15,-1 0-15,1 21 0,0 0 16,0 0-16,0 0 0,0 0 0,-1 21 16,-20 0-16,21 21 0,0-21 15,-22 22-15,22-22 0,0 21 0,0 1 16,0-1-16,0-21 0,21 21 15,-22-20-15,22 20 0,0-21 0,0 0 16,0 0-16,0 1 0,22-22 16,-1 21-16,0-21 0,0 0 0,0 0 15,0 0-15,1 0 0,20 0 0,-21 0 16,0-21-16,22-1 16,-22 22-16,0-21 0,0-21 0,0 21 15,0 0-15,1-22 0,-1 22 16,0-21-16,0-1 0,0 22 0,-21 0 15,0-21-15,0 21 16,0 42 0,0 0-1,0 0-15,-21 0 0,21 0 0,-21 1 16,21 20-16,0-21 0,0 0 0,0 0 16,0 1-16,0-1 0,0 0 15,0 0-15,21-21 0,0 21 0,0 0 16,1-21-16,-1 0 15,0 0-15,21 0 0,-21 0 0,1 0 16,20 0-16,-21-21 0,0 21 0,22-21 16,-22 0-16,21 0 0,-21 0 15,0-22-15,22 1 0,-22 0 0,21-1 16,-21-20-16,1 20 16,-1-20-16,0 21 0,0-1 0,0-20 0,-21 20 15,0 1-15,21 21 0,-21-21 16,0 20-16,0 1 0,0 42 31,-21 1-31,0-1 0,0 0 0,21 21 16,-21 1-16,0-1 0,-1 0 15,22 1-15,-21-1 0,21 0 16,-21 1-16,21-1 0,0 0 0,0 1 16,0-1-16,0-21 0,0 21 15,0-20-15,0-1 0,0 0 0,0 0 16,21-21-16,0 21 15,1-21-15,-1 0 0,0 0 0,0 0 16,21 0-16,-20-21 0,-1 21 16,0-21-16</inkml:trace>
  <inkml:trace contextRef="#ctx0" brushRef="#br0" timeOffset="124672.3">24553 2434 0,'0'21'0,"0"-42"0,0 0 0,-21 21 31,0 0-31,21 21 16,-21 0-16,0 1 0,-1-1 0,22 21 16,-21-21-16,0 22 0,21-22 0,-21 0 15,21 21-15,0-21 0,0 1 16,0 20-16,0-21 0,0 0 16,0 0-16,0 1 0,21-22 15,0 0-15,0 0 0,1 0 0,-1 0 16,0 0-16,0 0 0,0 0 15,22 0-15,-22-22 0,0 22 16,0-21-16,21 0 0,-20 0 0,-1-21 16,0 20-16,0-20 0,0 21 15,-21-21-15,0-1 0,0 22 0,0-21 16,0 21-16,0-1 0,0 1 16,-21 0-16,0 0 0,-21 21 0,20 0 15,1 0-15,0 0 0,0 0 16,0 0-16,0 21 0,-1 0 0,1-21 15,21 21-15,0 1 16,0-1 0</inkml:trace>
  <inkml:trace contextRef="#ctx0" brushRef="#br0" timeOffset="125101.34">25040 2392 0,'0'0'0,"0"-21"0,0 0 16,0-1-16,0 1 15,21 21-15,0 0 16,1 0-16,-1 0 16,0 0-16,0 0 0,0 21 0,0 1 15,1-1-15,-22 0 0,21 0 16,-21 21-16,21 1 0,-21-22 0,0 21 15,0-21-15,0 22 0,0-22 16,0 21-16,0-21 0,-21 1 0,21-1 16,0 0-16,-21-21 0,-1 21 0,1-21 15,21-21 32,0 0-47,0 0 0,21-1 16,1-20-16,-1 21 0,-21-21 15,21-1-15,0 1 0,0 0 0,0-1 16,1 1-16,-1 21 0,0 0 16,0-22-16,-21 22 0,21 21 0,-21-21 15,21 0-15,-21 0 16</inkml:trace>
  <inkml:trace contextRef="#ctx0" brushRef="#br0" timeOffset="125316.34">23685 2244 0,'22'0'15,"-1"0"1,21 0-16,-21 0 0,43 0 15,-22 0-15,0 0 0,22 0 0,-22 0 16,1 0-16,20-21 0,-21 21 16,1 0-16,-22-22 0,21 22 15,1-21-15</inkml:trace>
  <inkml:trace contextRef="#ctx0" brushRef="#br0" timeOffset="126224.5">26077 2328 0,'0'-21'15,"21"0"-15,1 21 16,-1-21-16,0 0 0,0 21 16,0-21-16,0-1 0,1 22 0,-1-21 15,0 0-15,21 21 0,-21 0 0,1 0 16,-1 0-16,0 0 0,21 0 15,-21 21-15,1 0 0,-1 1 0,0-1 16,0 21-16,0 0 0,-21 1 16,0-22-16,0 21 0,0 1 15,0-1-15,0 0 0,0-21 16,-21 22-16,0-22 0,21 21 0,-21-21 16,0 1-16,-1-22 0,22 21 15,-21-21-15,0 0 0,0 0 16,0 0-1,0-21-15,21-1 16,0 1-16,0 0 0,0 0 0,0-21 16,0 20-16,21-20 0,0 0 15,0 21-15,0-22 0,0 1 16,22 21-16,-22-22 0,21 22 16,1 0-16,-1 0 0,0 21 0,1 0 15,-1 0-15,0 0 0,1 0 16,-1 21-16,0 0 0,-21 22 0,22-22 15,-22 21-15,0 0 0,0 1 16,-21-22-16,0 21 0,0 1 0,0-22 16,0 21-16,0-21 0,0 0 15,-21 1-15,0-1 0,0-21 0,21 21 16,-21-21-16,-1 0 0,1 0 16,0 0-16,0 0 0,21-21 15,-21 21 1,21-21-16,0-1 0,0 1 15,0-21-15,0 21 0,0-22 0,21 22 16,0-21-16,0 0 0,22-1 16,-1 1-16,0 0 0,1 20 0,-1-20 15,21 21-15,-20-21 0,-1 20 16,22 22-16,-22 0 0,0 0 0,-21 0 16,22 22-16,-22-1 0,0 0 15,-21 21-15,0 1 0,0-1 0,0 0 16,0 22-16,-21-22 0,0 0 15,0 1-15,-22-22 0,22 21 0,0-21 16,-21 22-16,20-22 0,1-21 16,0 21-16,21 0 0,0-42 47,21 0-47</inkml:trace>
  <inkml:trace contextRef="#ctx0" brushRef="#br0" timeOffset="126588.75">27728 2455 0,'21'0'15,"1"0"1,-1 0 0,0 0-16,0 0 15,0 0-15,22 0 0,-22-21 0,0 21 16,21-21-16,-21 21 0,22-21 15,-22 0-15,0 21 0,21-21 0,-20-1 16,-22 1-16,21 21 16,-42 0-1,-22 0-15,22 0 0,-21 21 16,-1 1-16,1-1 0,0 21 0,-1-21 16,1 22-16,21-22 0,-21 21 15,20-21-15,1 22 0,21-22 0,0 0 16,0 0-16,0 0 15,0 0-15,0 1 0,21-1 0,1-21 16,20 21-16,-21-21 0,21 0 16,22 0-16,-22 0 0,22 0 0,-1 0 15,1 0-15,-1-21 0,1 0 0,-1-1 16,1 1-16</inkml:trace>
  <inkml:trace contextRef="#ctx0" brushRef="#br0" timeOffset="126835.75">28787 2053 0,'0'-21'16,"0"42"-16,0-84 0,0 42 0,0-1 16,-22 44-1,1-1-15,21 0 16,-21 21-16,0 1 0,0-1 0,21 0 16,-21 1-16,21 20 0,-22-21 15,22 22-15,0-22 0,-21 1 0,0 20 16,21-21-16,-21-20 0,21 20 15,0 0-15,0-21 0,0 1 0,0-1 16,0 0-16,21-21 16,0 0-1,0-21-15,22 0 0,-22-1 16,21 1-16</inkml:trace>
  <inkml:trace contextRef="#ctx0" brushRef="#br0" timeOffset="127288">29316 1947 0,'0'0'0,"0"-21"0,0 0 31,0 42-31,0 0 0,-21 22 0,-1-22 16,1 21-16,0 1 0,0-1 16,0 0-16,0 22 0,-1-22 0,22 22 15,-21-22-15,21 21 0,-21-20 16,21-1-16,-21 0 0,21 1 15,0-22-15,0 0 0,0 0 16,0 0-16,0 1 0,0-44 47,0 1-47,0 0 0,21-21 0,0 21 16,0-22-16,1 1 0,20 21 15,-21-22-15,21 1 0,1 0 0,-1 21 16,0-1-16,1 1 0,-1 0 15,0 0-15,1 21 0,-22 0 0,21 0 16,-21 0-16,1 21 16,-1 0-16,0 22 0,0-1 0,0 0 15,-21 1-15,0-1 0,0 0 16,0 1-16,0-22 0,-21 21 0,0 0 16,0-20-16,0-1 0,-1 0 15,1 0-15,21 0 0,-21 0 0,0-21 16,0 0-16,0 22 0,-1-22 15,1 0-15,0 0 0,0 0 0,0 0 16,0-22-16</inkml:trace>
  <inkml:trace contextRef="#ctx0" brushRef="#br0" timeOffset="127467.89">28765 2392 0,'0'0'0,"-42"-21"31,42 0-15,21 21-16,0 0 16,1 0-16,20 0 0,0 0 0,22 0 15,-22 0-15,22 0 0,-1 0 16,-21 0-16,22 0 0,-1 0 0</inkml:trace>
  <inkml:trace contextRef="#ctx0" brushRef="#br0" timeOffset="127876.78">30035 2350 0,'0'0'0,"0"-22"15,-21 22 17,21 22-32,-21-1 0,0 0 15,0 0-15,0 21 0,-1 1 0,1-22 16,0 21-16,0 1 0,21-22 15,0 0-15,0 21 0,0-21 0,0 1 16,0-1-16,0 0 16,0 0-16,21 0 0,0 0 15,22-21-15,-22 0 0,0 0 16,0 0-16,21 0 0,1 0 0,-22 0 16,21-21-16,1 0 0,-22 0 15,21 0-15,-21-22 0,22 22 0,-22-21 16,0 0-16,-21-1 0,0 1 15,0 0-15,0-1 0,0 22 0,0 0 16,0 0-16,-21 0 0,0-1 16,-1 22-16,1 0 0,-21 0 15,21 0-15,-22 0 0,22 0 0,-21 0 16,21 0-16,0 22 0,-1-1 16,22 0-16,0 0 0,0 21 0,0-20 15,0-1-15,22 0 0,20 0 16</inkml:trace>
  <inkml:trace contextRef="#ctx0" brushRef="#br0" timeOffset="128408.61">30988 2477 0,'0'0'16,"21"-22"-16,0-20 0,-21 21 0,0 0 0,0 0 15,0-1-15,0 1 16,-21 21-1,-21 0-15,21 21 0,-1 1 16,-20-1-16,21 0 0,-21 21 0,20-21 16,1 22-16,-21-1 0,21 0 15,0 1-15,-1-22 0,22 21 0,0 1 16,0-22-16,0 0 0,0 0 16,0 0-16,0 0 0,0 1 0,22-1 15,-1-21-15,0 0 0,0 0 16,0 0-16,0 0 0,1 0 15,-1-21-15,0-1 0,0 1 16,0 0-16,0 0 0,22-21 16,-22-1-16,0-20 0,21 20 15,-20-20-15,20-1 0,0 1 0,-21 21 16,22-22-16,-22 22 0,0-1 16,0 1-16,0 21 0,-21 0 0,0 0 15,0-1-15,-21 44 16,0-1-16,0 0 15,0 0-15,0 21 0,-22-20 16,22 20-16,0 21 0,0-20 0,0-1 16,-1 0-16,22 22 0,0-22 15,-21 1-15,21-1 0,0-21 0,0 21 16,0-20-16,0-1 16,0 0-16,0 0 0,0 0 0,21-21 15,1 0-15,-1 0 16,0 0-16,0 0 0,21 0 0,1 0 15,-1 0-15,0-21 0,1 0 16</inkml:trace>
  <inkml:trace contextRef="#ctx0" brushRef="#br0" timeOffset="128773.6">32004 2371 0,'0'0'0,"0"-43"15,-21 22 1,0 21-16,-1 0 15,1 0-15,0 0 0,0 0 16,0 21-16,0-21 0,-1 22 0,1-1 16,-21 0-16,42 0 0,-21-21 15,21 21-15,-21 0 0,21 1 16,0-1-16,0 0 0,0 0 0,21 0 16,0 0-16,0-21 0,0 22 15,22-1-15,-22-21 0,0 21 0,21-21 16,-21 21-16,22 0 0,-1-21 15,-21 21-15,0 1 0,1-22 0,-22 21 16,0 0-16,0 0 16,-22-21-1,1 21-15,0-21 0,0 0 16,0 0-16,0 0 0,-22 0 0,22 21 16,0-21-16,0 0 0,0 0 15,-1 0-15,1 0 0,0 0 16</inkml:trace>
  <inkml:trace contextRef="#ctx0" brushRef="#br0" timeOffset="129017.3">32893 2815 0,'0'0'0,"-21"0"0,0 0 16,-1 0-16,1 0 31,0 0-31,0 0 16,0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F56AB-A17B-4CE4-8E71-78DF8E6D7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6A269-3E44-484C-B7FF-013D9EC99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ED41E-921C-4932-89A5-789D99E5D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99AE-7A30-4C32-92C9-8556AB22ACD1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EE510-375F-4C29-A68B-FA0FAECF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D02EB-3089-4BA0-8AAF-E9DC2CCB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70A1-E453-4CD6-9E52-FE6DA79B8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13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D5B1-3C8A-4DE4-B647-80C13505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12E82-58F6-4329-9C4A-B544385C0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F3726-DECF-42A5-8C0C-F02DAFEE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99AE-7A30-4C32-92C9-8556AB22ACD1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002C8-8FE8-4730-B077-B151CD6F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1AA84-F2E8-49F6-AD67-4F590786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70A1-E453-4CD6-9E52-FE6DA79B8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18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53B9FC-96C3-4AB8-A851-DB5345E45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23FEB-F026-4382-96BE-54FCB8B09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0078-D01A-4BC3-849F-8037A437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99AE-7A30-4C32-92C9-8556AB22ACD1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F26EB-3A99-4F8B-B210-73B754DC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19702-9D69-4B68-A5C8-F0B009F8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70A1-E453-4CD6-9E52-FE6DA79B8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19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84C9-DFE6-43EF-B0D2-3382D59A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22265-76B7-4C37-9797-DDBE6A2FA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F4CD0-A13C-4731-A956-B9DA6249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99AE-7A30-4C32-92C9-8556AB22ACD1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3F250-885F-4A10-9A08-6CFC9260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5295A-875A-40B6-9C08-CE51764A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70A1-E453-4CD6-9E52-FE6DA79B8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46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6AFD-6636-43C5-AF55-CF5B2B40F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418BF-F841-4036-B595-AD1CCD4B2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2BDBD-C6D7-447C-9AB8-E8E21E367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99AE-7A30-4C32-92C9-8556AB22ACD1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59257-F63A-49A3-91F4-E636219C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D4D85-ABC1-4019-8F77-453B8CF4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70A1-E453-4CD6-9E52-FE6DA79B8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32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7A54-1084-4563-9E63-B58BD341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DBBC4-C5F8-4A4A-AD8B-D311A8B7C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77E41-1F35-4A7B-A4E1-A12A22043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36F9C-DDBE-4DA3-AC2C-FEAAA62C0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99AE-7A30-4C32-92C9-8556AB22ACD1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12032-807C-4904-A441-A147EDDF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06457-D5EC-40FD-9482-541A91ED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70A1-E453-4CD6-9E52-FE6DA79B8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01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591C7-4C53-434C-9717-01261679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34347-655A-4843-AAA2-8796C4809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EF99A-17C1-41C3-896B-03B6BE27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2C5CF-F68E-410D-A07C-E8B097C9F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9C17C-3815-45DE-A23E-5AE54770E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78250A-C4A8-4CBF-8734-19417D46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99AE-7A30-4C32-92C9-8556AB22ACD1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AC0E20-1F10-4BB9-940C-778473F1A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0AB24C-0EF6-4385-9F85-6C23EDF6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70A1-E453-4CD6-9E52-FE6DA79B8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12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EDB2-6415-4124-B87F-CACAC107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A59827-47AC-4624-95B9-33E38FEDB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99AE-7A30-4C32-92C9-8556AB22ACD1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5D070-ED2F-469F-9BD8-EF90A9E1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983E8-BB6C-4C6D-B5DC-B78CC64C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70A1-E453-4CD6-9E52-FE6DA79B8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22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540E1-63B2-4743-A55C-BDFF6439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99AE-7A30-4C32-92C9-8556AB22ACD1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F4325-7C05-4708-8819-7F53CCAE5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C811C-4B8A-488F-8EFC-F161288D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70A1-E453-4CD6-9E52-FE6DA79B8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640D-7C94-4124-9851-6C20E62B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84A1F-4F66-4FDB-ABB4-7C5EA68AB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57710-BE1A-4F3B-914B-C8AC8DB6A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21F8C-B356-4A10-AA1C-79D0D172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99AE-7A30-4C32-92C9-8556AB22ACD1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A1389-0B05-4461-9252-23DC44BC1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FC680-BA7B-4CF3-AB7F-772199A7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70A1-E453-4CD6-9E52-FE6DA79B8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85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FF2F-0B8E-40DA-A6EC-7BADB2215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07D63-1D19-4225-9BDF-0B094551A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1B170-C57C-4D78-BA01-A95B740B3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98DC0-F69F-41D4-B229-2A82F3D2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99AE-7A30-4C32-92C9-8556AB22ACD1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C4C14-CAAE-4C65-AD66-A552BC80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36F3B-EACB-401F-9EB6-75F407D7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70A1-E453-4CD6-9E52-FE6DA79B8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10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0543D-4AB1-4439-B7F5-73372CDD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07EFA-06D4-42A0-A58C-DBDEAB1F8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FB93C-C558-41F4-B346-98300222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E99AE-7A30-4C32-92C9-8556AB22ACD1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8A131-C202-48AE-B2B5-CEDA441AA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FF6D0-EBCF-4477-9717-A0E27B49D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270A1-E453-4CD6-9E52-FE6DA79B8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50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customXml" Target="../ink/ink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6CE5-D62E-46D0-B54E-30168BAB4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BCA33-4014-4FC2-9271-FE753DB28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F174E1-3424-4B4D-96AD-E84B0C3AB107}"/>
                  </a:ext>
                </a:extLst>
              </p14:cNvPr>
              <p14:cNvContentPartPr/>
              <p14:nvPr/>
            </p14:nvContentPartPr>
            <p14:xfrm>
              <a:off x="129600" y="53280"/>
              <a:ext cx="11719800" cy="550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F174E1-3424-4B4D-96AD-E84B0C3AB1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43920"/>
                <a:ext cx="11738520" cy="552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7153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6CE5-D62E-46D0-B54E-30168BAB4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BCA33-4014-4FC2-9271-FE753DB28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5D623-762C-4483-B9E4-67CDF07FEADC}"/>
              </a:ext>
            </a:extLst>
          </p:cNvPr>
          <p:cNvSpPr txBox="1"/>
          <p:nvPr/>
        </p:nvSpPr>
        <p:spPr>
          <a:xfrm>
            <a:off x="933450" y="1924051"/>
            <a:ext cx="8210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id(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"username"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sendKeys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"admin"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CB6C8A-2B8D-4DFD-92FE-15718C4491D4}"/>
                  </a:ext>
                </a:extLst>
              </p14:cNvPr>
              <p14:cNvContentPartPr/>
              <p14:nvPr/>
            </p14:nvContentPartPr>
            <p14:xfrm>
              <a:off x="723960" y="2255400"/>
              <a:ext cx="11125440" cy="2469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CB6C8A-2B8D-4DFD-92FE-15718C4491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600" y="2246040"/>
                <a:ext cx="11144160" cy="248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38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6CE5-D62E-46D0-B54E-30168BAB4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BCA33-4014-4FC2-9271-FE753DB28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E98CA2-8E52-4BAC-86A0-EDA9D8D4BF23}"/>
                  </a:ext>
                </a:extLst>
              </p14:cNvPr>
              <p14:cNvContentPartPr/>
              <p14:nvPr/>
            </p14:nvContentPartPr>
            <p14:xfrm>
              <a:off x="320040" y="213480"/>
              <a:ext cx="9860760" cy="240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E98CA2-8E52-4BAC-86A0-EDA9D8D4BF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204120"/>
                <a:ext cx="9879480" cy="242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2611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656280-FA2B-4288-A3F4-89FE9CC73C67}"/>
                  </a:ext>
                </a:extLst>
              </p14:cNvPr>
              <p14:cNvContentPartPr/>
              <p14:nvPr/>
            </p14:nvContentPartPr>
            <p14:xfrm>
              <a:off x="571320" y="45720"/>
              <a:ext cx="5913720" cy="3330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656280-FA2B-4288-A3F4-89FE9CC73C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36360"/>
                <a:ext cx="5932440" cy="33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504EFAB-461C-46C9-BF5E-32B601CC432B}"/>
                  </a:ext>
                </a:extLst>
              </p14:cNvPr>
              <p14:cNvContentPartPr/>
              <p14:nvPr/>
            </p14:nvContentPartPr>
            <p14:xfrm>
              <a:off x="1501200" y="2613600"/>
              <a:ext cx="9182520" cy="3223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504EFAB-461C-46C9-BF5E-32B601CC43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1840" y="2604240"/>
                <a:ext cx="9201240" cy="324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6044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D6BFFA-2566-4EEB-AA66-730D5EC5CB3A}"/>
                  </a:ext>
                </a:extLst>
              </p14:cNvPr>
              <p14:cNvContentPartPr/>
              <p14:nvPr/>
            </p14:nvContentPartPr>
            <p14:xfrm>
              <a:off x="7560" y="221040"/>
              <a:ext cx="10371240" cy="5067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D6BFFA-2566-4EEB-AA66-730D5EC5CB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211680"/>
                <a:ext cx="10389960" cy="508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7197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A71D170-7540-464C-A617-1A1FC467560F}"/>
                  </a:ext>
                </a:extLst>
              </p14:cNvPr>
              <p14:cNvContentPartPr/>
              <p14:nvPr/>
            </p14:nvContentPartPr>
            <p14:xfrm>
              <a:off x="0" y="160200"/>
              <a:ext cx="6324840" cy="5212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A71D170-7540-464C-A617-1A1FC46756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50840"/>
                <a:ext cx="6343560" cy="523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987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9AAEE5B-FA57-4336-86FB-B63BFD2D177D}"/>
                  </a:ext>
                </a:extLst>
              </p14:cNvPr>
              <p14:cNvContentPartPr/>
              <p14:nvPr/>
            </p14:nvContentPartPr>
            <p14:xfrm>
              <a:off x="449640" y="182880"/>
              <a:ext cx="11734920" cy="5037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9AAEE5B-FA57-4336-86FB-B63BFD2D17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173520"/>
                <a:ext cx="11753640" cy="505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9418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F4CEB8-A910-4919-9ADC-E72F6AAB7306}"/>
                  </a:ext>
                </a:extLst>
              </p14:cNvPr>
              <p14:cNvContentPartPr/>
              <p14:nvPr/>
            </p14:nvContentPartPr>
            <p14:xfrm>
              <a:off x="0" y="152280"/>
              <a:ext cx="11689560" cy="6667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F4CEB8-A910-4919-9ADC-E72F6AAB73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42920"/>
                <a:ext cx="11708280" cy="668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6049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10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282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873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6CE5-D62E-46D0-B54E-30168BAB4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BCA33-4014-4FC2-9271-FE753DB28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D5EE2C-868C-4E9E-9074-004379B9570E}"/>
                  </a:ext>
                </a:extLst>
              </p14:cNvPr>
              <p14:cNvContentPartPr/>
              <p14:nvPr/>
            </p14:nvContentPartPr>
            <p14:xfrm>
              <a:off x="129600" y="114480"/>
              <a:ext cx="10911960" cy="536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D5EE2C-868C-4E9E-9074-004379B957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105120"/>
                <a:ext cx="10930680" cy="538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6188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58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6CE5-D62E-46D0-B54E-30168BAB4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BCA33-4014-4FC2-9271-FE753DB28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FEF451-19C0-4266-8ED2-7A1837B1FC68}"/>
                  </a:ext>
                </a:extLst>
              </p14:cNvPr>
              <p14:cNvContentPartPr/>
              <p14:nvPr/>
            </p14:nvContentPartPr>
            <p14:xfrm>
              <a:off x="266760" y="182880"/>
              <a:ext cx="11917800" cy="494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FEF451-19C0-4266-8ED2-7A1837B1FC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173520"/>
                <a:ext cx="11936520" cy="496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406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6CE5-D62E-46D0-B54E-30168BAB4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BCA33-4014-4FC2-9271-FE753DB28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257202-641F-4BD1-ACC1-1ACC1A1024C5}"/>
                  </a:ext>
                </a:extLst>
              </p14:cNvPr>
              <p14:cNvContentPartPr/>
              <p14:nvPr/>
            </p14:nvContentPartPr>
            <p14:xfrm>
              <a:off x="388440" y="205920"/>
              <a:ext cx="10218960" cy="422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257202-641F-4BD1-ACC1-1ACC1A1024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196560"/>
                <a:ext cx="10237680" cy="424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614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6CE5-D62E-46D0-B54E-30168BAB4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BCA33-4014-4FC2-9271-FE753DB28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8BB349-AD61-4477-BA91-9DF16F42E535}"/>
                  </a:ext>
                </a:extLst>
              </p14:cNvPr>
              <p14:cNvContentPartPr/>
              <p14:nvPr/>
            </p14:nvContentPartPr>
            <p14:xfrm>
              <a:off x="312480" y="152280"/>
              <a:ext cx="11872080" cy="617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8BB349-AD61-4477-BA91-9DF16F42E5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142920"/>
                <a:ext cx="11890800" cy="619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584310E-8C44-4B1A-A0D8-45001EA2B809}"/>
                  </a:ext>
                </a:extLst>
              </p14:cNvPr>
              <p14:cNvContentPartPr/>
              <p14:nvPr/>
            </p14:nvContentPartPr>
            <p14:xfrm>
              <a:off x="6400800" y="2507040"/>
              <a:ext cx="5783760" cy="2415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584310E-8C44-4B1A-A0D8-45001EA2B8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91440" y="2497680"/>
                <a:ext cx="5802480" cy="243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792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6CE5-D62E-46D0-B54E-30168BAB4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BCA33-4014-4FC2-9271-FE753DB28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E88EFD-C812-42AB-9E81-CB0DE28010F8}"/>
                  </a:ext>
                </a:extLst>
              </p14:cNvPr>
              <p14:cNvContentPartPr/>
              <p14:nvPr/>
            </p14:nvContentPartPr>
            <p14:xfrm>
              <a:off x="297000" y="68760"/>
              <a:ext cx="11559960" cy="5578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E88EFD-C812-42AB-9E81-CB0DE28010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59400"/>
                <a:ext cx="11578680" cy="559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885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6CE5-D62E-46D0-B54E-30168BAB4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BCA33-4014-4FC2-9271-FE753DB28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CC2E9E-B3EC-4D76-9406-369ABF154BD5}"/>
                  </a:ext>
                </a:extLst>
              </p14:cNvPr>
              <p14:cNvContentPartPr/>
              <p14:nvPr/>
            </p14:nvContentPartPr>
            <p14:xfrm>
              <a:off x="243720" y="91440"/>
              <a:ext cx="7430040" cy="598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CC2E9E-B3EC-4D76-9406-369ABF154B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82080"/>
                <a:ext cx="7448760" cy="60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728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6CE5-D62E-46D0-B54E-30168BAB4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BCA33-4014-4FC2-9271-FE753DB28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CB2F1A-F966-4C2D-8248-AA9D5388A072}"/>
                  </a:ext>
                </a:extLst>
              </p14:cNvPr>
              <p14:cNvContentPartPr/>
              <p14:nvPr/>
            </p14:nvContentPartPr>
            <p14:xfrm>
              <a:off x="335160" y="68760"/>
              <a:ext cx="11506680" cy="541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CB2F1A-F966-4C2D-8248-AA9D5388A0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59400"/>
                <a:ext cx="11525400" cy="54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211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6CE5-D62E-46D0-B54E-30168BAB4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BCA33-4014-4FC2-9271-FE753DB28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762D57-1EDA-4282-9AC9-708FF6C18AA4}"/>
                  </a:ext>
                </a:extLst>
              </p14:cNvPr>
              <p14:cNvContentPartPr/>
              <p14:nvPr/>
            </p14:nvContentPartPr>
            <p14:xfrm>
              <a:off x="243720" y="137160"/>
              <a:ext cx="9799920" cy="279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762D57-1EDA-4282-9AC9-708FF6C18A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127800"/>
                <a:ext cx="9818640" cy="28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BD39E2E-751E-4CD3-B56B-D481FD5C6DC2}"/>
                  </a:ext>
                </a:extLst>
              </p14:cNvPr>
              <p14:cNvContentPartPr/>
              <p14:nvPr/>
            </p14:nvContentPartPr>
            <p14:xfrm>
              <a:off x="68400" y="2712600"/>
              <a:ext cx="11003760" cy="2842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BD39E2E-751E-4CD3-B56B-D481FD5C6D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040" y="2703240"/>
                <a:ext cx="11022480" cy="286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3294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2022-01-20T01:05:36Z</dcterms:created>
  <dcterms:modified xsi:type="dcterms:W3CDTF">2022-01-20T01:05:51Z</dcterms:modified>
</cp:coreProperties>
</file>