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18:15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1990 0,'0'21'47</inkml:trace>
  <inkml:trace contextRef="#ctx0" brushRef="#br0" timeOffset="1847.37">10118 445 0,'21'0'94,"0"0"-94,0 0 16,0 0-16,0-22 0,1 1 15,-1 21-15,0-21 16,0 0-16,0 0 0,0 0 0,1-1 16,-22-20-16,21 21 0,-21 0 15,21 0-15,-21-1 0,0 1 0,0 0 16,-21 21 0,-22 0-16,1 0 0,0 0 15,-1 21-15,1 0 0,-21-21 16,20 22-16,-20-1 0,20 0 0,1 0 15,0 0-15,-1 0 0,22 1 16,0-1-16,-21 0 0,42 0 16,-21 0-16,21 0 0,0 1 0,0-1 0,0 0 15,21 0-15,0 0 16,0 0-16,0 1 0,22-1 0,-1 0 16,0-21-16,1 21 0,-1 0 15,0 0-15,1 1 0,-1-1 0,-21 0 16,21 0-16,-20 0 0,-1 0 15,0 1-15,0 20 0,-21-21 0,0 0 16,0 22-16,-21-22 0,0 21 0,-22-21 16,1 22-16,-21-22 0,20 0 15,-20 0-15,-1 0 0,1 0 0,-1-21 16,22 0-16,-22 0 0,22 0 16,0 0-16,-1 0 0,1-21 15,21 0-15,-21 0 0,20 0 16,1-22-16,-21 1 0,21 21 0,21-21 15,-21-1-15,21 22 0,0-21 16,0 21-16,0-1 0,0 1 0,21 0 16,0 21-16,0-21 0,21 21 0,-20 0 15,20 0-15,-21 0 0,21 0 16,1-21-16,-22 21 0,21 0 0</inkml:trace>
  <inkml:trace contextRef="#ctx0" brushRef="#br0" timeOffset="2292.59">10541 910 0,'0'-21'15,"0"0"-15,21 0 16,0 0-16,0-1 0,-21 1 16,0 0-16,22 0 0,-1 0 0,-21 0 15,0-1-15,0 1 16,21 21-16,-21-21 0,-21 21 31,0 0-31,-1 0 16,1 0-16,0 21 0,0-21 15,0 21-15,0 1 0,-1-1 0,1 21 16,0-21-16,0 0 0,21 22 0,-21-22 16,0 21-16,21-21 15,0 1-15,0 20 0,0-21 0,0 0 0,0 0 16,0 1-16,0-1 16,21 0-16,0-21 0,0 0 15,0 0-15,0 0 16,22 0-16,-22 0 0,0-21 0,0 0 15,0-1-15,1 1 0,20-21 0,-21 21 16</inkml:trace>
  <inkml:trace contextRef="#ctx0" brushRef="#br0" timeOffset="2607.41">11091 212 0,'0'0'16,"0"-21"-16,0-1 0,0 1 0,0 0 0,-21 21 15,0 0 1,0 21 0,0 0-16,21 1 15,-22 20-15,1-21 0,0 21 0,21 1 16,-21-1-16,0 0 0,0 22 16,21-22-16,-22 1 0,1-1 0,0 21 15,21-20-15,-21-1 0,21 0 16,-21 1-16,21-1 0,0-21 0,0 22 15,0-22-15,0 0 0,0 0 0,0 0 16,0 0-16,0 1 0,21-22 47,0 0-47,-21-22 0,21 1 0,0 0 16,-21 0-16,22 0 0</inkml:trace>
  <inkml:trace contextRef="#ctx0" brushRef="#br0" timeOffset="3015.25">11112 847 0,'0'0'0,"-21"0"0,0 21 31,21 0-31,21-42 31,0 21-31,1-21 16,-1 0-16,0 21 0,0-22 0,0 1 16,0 0-16,1 21 0,-22-21 15,0 0 1,0 0-16,-22 21 16,1 0-1,-21 0-15,21 0 0,0 0 16,-1 21-16,1 0 0,0 0 0,0 0 15,0 0-15,0 1 0,-1-1 16,22 0-16,0 0 0,0 0 16,0 0-16,0 1 0,0-1 15,0 0-15,22 0 0,-1-21 16,0 21-16,0-21 16,0 0-16,0 0 0,1 0 0,20 0 15,-21-21-15,0 0 0,22 21 0,-22-21 16,21 0-16</inkml:trace>
  <inkml:trace contextRef="#ctx0" brushRef="#br0" timeOffset="3515.4">11578 699 0,'0'-22'16,"-21"22"-1,0 0-15,21 22 16,-21-1-16,21 0 0,0 0 15,0 0-15,-22 0 0,22 22 0,0-22 16,-21 0-16,21 0 0,0 0 16,0 1-16,0-1 0,0 0 0,-21 0 15,21 0-15,0 0 16,-21-21-16,21-21 31,0 0-15,0 0-16,0 0 0,0 0 15,0-22-15,0 22 0,0 0 16,0-21-16,0 20 0,0 1 0,0 0 16,21 0-16,0 0 0,0 0 15,1-1-15,-1 22 0,0-21 0,0 21 16,21 0-16,-20 0 0,-1 0 16,21 0-16,-21 0 0,0 0 0,1 0 15,-1 21-15,0 1 0,0-1 0,-21 0 16,0 0-16,0 0 0,0 0 15,0 1-15,0 20 0,0-21 16,-21 0-16,0 0 0,0 22 16,21-22-16,-22 0 0,1-21 0,0 21 15,21 0-15,0 1 0,-21-22 0,0 21 16,42-42 15,0-1-31,0 22 16,0-21-16,1 0 0</inkml:trace>
  <inkml:trace contextRef="#ctx0" brushRef="#br0" timeOffset="3771.26">12213 635 0,'0'0'0,"-21"0"16,21 21-1,0 0-15,-21-21 0,0 22 0,21-1 16,0 0-16,-22 0 0,1 21 16,21-20-16,-21-1 0,0 0 0,21 0 15,0 21-15,-21-20 0,0-1 16,21 0-16,0 0 0,0-42 47,21 0-47,0 0 15</inkml:trace>
  <inkml:trace contextRef="#ctx0" brushRef="#br0" timeOffset="4171.99">12213 339 0,'0'0'0,"-21"0"0,0 0 0,0 0 15,-1 0-15,1 0 0,0 21 0,0-21 16,0 21-16,0 0 0,21 0 16,0 1-16,-22-22 0,22 21 15,0 0-15,0 0 0,0 0 16,22-21-16,-1 0 16,0 0-16,0 0 0,21 0 0,-20 0 15,-1 0-15,21-21 0,-21 21 16,0-21-16,22 0 0,-22 0 0,-21-1 15,21 1-15,-21 0 0,0 0 16,0 0-16,0 0 0,0-1 0,0 1 16,-21 21-16,-21 0 15,20 0-15,1 0 16,-21 0-16,21 0 0,0 21 0,-22 1 16,22-1-16,0 0 0,-21 0 15,20 21-15,22-20 0,-21-1 0,21 0 16,0 0-16,0 0 0,0 0 15,0 1-15,0-1 0,0 0 0,0 0 16,21 0-16,1 0 0</inkml:trace>
  <inkml:trace contextRef="#ctx0" brushRef="#br0" timeOffset="4627.66">12552 677 0,'0'0'0,"0"-21"0,-21 21 47,21 21-47,-22 1 15,22-1-15,-21 0 16,21 0-16,-21 0 0,21 0 15,0 22-15,-21-22 0,21 0 0,0 21 16,-21-20-16,21-1 0,0 0 0,0 0 16,0 0-16,0 0 15,21-21-15,0 0 0,0 0 16,0 0-16,22 0 0,-22-21 16,0 0-16,0 0 0,0 0 15,1 0-15,-1-1 0,0-20 0,0 0 16,-21-1-16,21 22 0,-21-21 15,21 21-15,-21-22 0,0 22 0,0 0 16,0 0-16,-21 21 31,0 21-15,21 0-16,0 0 16,0 1-16,0-1 15</inkml:trace>
  <inkml:trace contextRef="#ctx0" brushRef="#br0" timeOffset="5363.79">13039 677 0,'0'0'0,"-22"0"0,1 0 15,0 22 1,21-1-16,-21 0 16,21 0-16,0 0 0,0 0 15,0 1-15,0-1 0,0 0 0,-21 0 16,21 0-16,0 22 0,-21-22 16,21 0-16,0 0 0,-22 0 15,22 0 1,0-42-1,0 0 1,0 0 0,0-21-16,0 20 0,0-20 0,0 21 15,0-21-15,22 20 0,-1 1 16,-21-21-16,21 21 0,0 0 0,0-1 16,0 1-16,22 0 0,-22 21 0,21 0 15,-21-21-15,1 21 0,20 0 16,-21 0-16,21 0 0,-20 0 0,-1 21 15,0 0-15,0 0 0,0 1 16,0-1-16,1 0 0,-22 0 0,0 21 16,0-20-16,0-1 0,0 21 15,0-21-15,0 0 0,0 22 0,-22-22 16,1 0-16,0 0 0,0-21 16,21 21-16,-21 1 15,0-22 1,21-22-1,0 1-15,0 0 0,0-21 16,0 21-16,0-22 0,0 22 0,21-21 16,0-1-16,0 1 0,0 21 15,0-21-15,1 20 0,-1-20 0,21 21 16,0 0-16,-20 0 0,20 21 16,0 0-16,1 0 0,-1 0 0,0 0 15,-21 0-15,22 21 0,-1 0 16,0 0-16,-20 0 0,-1 0 15,0 22-15,0-1 0,-21-21 0,0 22 16,0-1-16,0 0 0,-21-21 16,0 22-16,0-22 0,-1 21 0,-20-21 15,21 1-15,0-22 0,0 21 0,-1-21 16,1 0-16,21-21 16</inkml:trace>
  <inkml:trace contextRef="#ctx0" brushRef="#br0" timeOffset="5996.13">15176 360 0,'0'0'0,"22"-21"0,-1 0 15,0-1-15,-21 1 16,0 0-16,0 0 0,0 0 16,0 0-16,-21-1 0,0 1 15,-1 21-15,-20 0 0,21 0 16,-21 0-16,20 0 0,-20 0 0,0 21 16,-1 1-16,1-1 0,21 0 15,-21 21-15,-1 1 0,22-1 0,-21 0 16,-1 1-16,22-1 0,0 21 15,-21-20-15,21 20 0,-1 1 16,22-22-16,0 22 0,-21-22 0,21 21 16,0-20-16,0-1 0,21 0 15,-21-20-15,43 20 0,-22-21 0,0 0 16,21-21-16,1 21 0,-1-21 16,0 0-16,1 0 0,-1 0 0,0-21 15,22 0-15</inkml:trace>
  <inkml:trace contextRef="#ctx0" brushRef="#br0" timeOffset="6425.11">15748 614 0,'0'0'16,"-21"0"-16,0 0 0,-1 0 15,1 0-15,0 0 0,-21 0 0,21 21 16,-22 0-16,1 0 0,0 1 0,-1 20 15,1-21-15,0 21 0,20 1 16,-20-22-16,21 21 0,0 1 0,0-22 16,-1 21-16,22-21 0,0 0 15,0 1-15,0-1 0,0 0 0,22-21 16,-1 0-16,21 0 0,0 0 16,-20 0-16,20 0 0,0 0 15,22-21-15,-22 21 0,0-21 0,1-22 0,-1 22 16,0-21-16,-20 21 15,-1-22-15,0 1 0,0 0 0,-21 20 16,0-20-16,0 21 0,0 0 16,-21 21-16,0-21 0,0 21 0,-22-22 15,1 22-15,0 0 0,-1 0 0,-20 0 16,20 0-16,1 0 0,0 22 16,-1-22-16,22 21 0,0-21 0,0 21 15,0-21-15,21 21 0,0 0 16,21 0-16,21-21 15,1 0-15,-1 0 0,0 0 16,22 0-16,-22 0 0</inkml:trace>
  <inkml:trace contextRef="#ctx0" brushRef="#br0" timeOffset="6931.82">16108 699 0,'0'-22'16,"0"1"-16,-21 21 15,21-21-15,0 42 47,0 0-31,21 1-16,-21-1 0,21 0 16,-21 21-16,0-21 0,0 1 0,0 20 15,0-21-15,0 21 0,0-20 16,0 20-16,0-21 0,-21 0 0,0 0 15,21 1-15,-22-1 0,1 0 16,0-21-16,0 0 16,0 0-1,21-21-15,0 0 16,-21-22-16,21 22 0,0-21 16,0-1-16,0 22 0,0-21 0,21 0 15,0 20-15,21-20 0,-21 21 0,22 0 16,-1 0-16,0-1 0,1 22 15,-1 0-15,22-21 0,-22 21 16,0 0-16,1 0 0,-1 0 0,-21 21 16,21 1-16,-20-1 0,-22 0 15,0 0-15,0 0 0,0 0 0,-22 22 16,-20-22-16,21 0 0,-21 0 16,20 22-16,-20-22 0,0 0 0,21-21 15,-1 21-15,1 0 0,0-21 0,0 0 16,42 0-1,0-21 1,0 0-16,22 0 0,-22-22 16</inkml:trace>
  <inkml:trace contextRef="#ctx0" brushRef="#br0" timeOffset="7208.74">17018 275 0,'0'0'0,"0"-21"32,-21 21-32,0 0 0,-1 0 0,22 21 15,-21 22-15,0-22 0,0 21 16,0 0-16,0-20 0,21 20 16,-22 0-16,1 1 0,0-1 0,0 0 15,0 1-15,21-1 0,-21 0 16,21 1-16,-22-1 0,22-21 0,0 21 15,0-20-15,0-1 0,0 0 16,0 0-16,22-21 0,-1 0 16,0 0-16,0 0 0,21 0 15,-20-21-15,-1 0 0,0 0 0</inkml:trace>
  <inkml:trace contextRef="#ctx0" brushRef="#br0" timeOffset="7407.63">16679 550 0,'0'0'0,"-42"22"0,21-22 15,0 21-15,21 0 16,21-21 0,0 0-16,21 0 15,-21 0-15,22 21 0,-22-21 0,21 0 16,1 0-16,-22 0 0,21 0 0,0 0 15,-20 0-15</inkml:trace>
  <inkml:trace contextRef="#ctx0" brushRef="#br0" timeOffset="7808.4">17124 889 0,'0'0'0,"-21"21"0,-1 0 0,1-21 16,42 0 15,1 0-31,-1 0 16,0-21-16,21 0 0,1 0 16,-22 0-16,21 0 0,0-1 0,-20 1 15,20 0-15,-21 0 0,0 0 16,-21 0-16,0-1 15,-21 22 1,-21 0-16,21 0 0,-22 0 0,22 0 16,-21 0-16,21 22 0,-22-22 0,22 21 15,0 0-15,0 0 0,0 0 16,-1 0-16,1 1 0,21 20 0,-21-21 16,21 0-16,0 0 15,0 1-15,0-1 0,0 0 0,0 0 16,21 0-16,0 0 0,1-21 15,-1 0-15,0 22 0,21-22 0,1 0 16,-1 0-16,0 0 0,1-22 16,-1 22-16</inkml:trace>
  <inkml:trace contextRef="#ctx0" brushRef="#br0" timeOffset="8276.84">17907 614 0,'0'0'15,"-21"0"1,0 21-16,-1 0 16,1-21-16,21 21 0,0 22 15,-21-22-15,21 0 0,-21 0 0,21 0 16,-21 22-16,21-22 0,0 0 16,0 0-16,0 0 0,0 1 0,0-1 15,0 0-15,0 0 0,-21-21 16,-1 0-1,22-21 1,0 0-16,0 0 16,0-1-16,0 1 0,0-21 0,0 21 15,0 0-15,0-22 0,0 22 16,22 0-16,-1 0 0,0 0 16,0-1-16,0 1 0,22 0 15,-1 21-15,0-21 0,1 21 0,-1-21 16,-21 21-16,21 0 0,1 0 15,-1 0-15,-21 21 0,0 0 0,1 0 16,-1 0-16,-21 1 0,0-1 0,0 21 16,0-21-16,-21 0 0,-1 22 15,1-22-15,0 0 0,-21 0 0,21 0 16,-1 1-16,1-1 16,0 0-16,21 0 0,-21-21 15,42-21 1,0 0-1,22 0-15</inkml:trace>
  <inkml:trace contextRef="#ctx0" brushRef="#br0" timeOffset="8579.69">18817 212 0,'0'0'16,"-21"0"-1,0 0-15,0 0 0,-1 21 16,1 21-16,-21-21 16,21 22-16,0-1 0,-22 0 0,22 1 15,-21-1-15,21 0 0,-1 1 0,1-1 16,0 0-16,0 1 0,0-1 16,21 0-16,0 1 0,0-1 0,0 0 15,0-20-15,0-1 0,0 0 16,21 0-16,21 0 0,-21 0 0,1-21 15,-1 0-15,21 0 0,-21 0 16,22 0-16,-1-21 0,-21 0 0,21 0 16,1 0-16,-22-22 0,21 22 15,-21-21-15,22 21 0</inkml:trace>
  <inkml:trace contextRef="#ctx0" brushRef="#br0" timeOffset="8795.57">18415 529 0,'-21'0'0,"42"0"0,-63 0 15,20 0-15,22 21 0,22-21 16,-1 0 0,21 0-16,0 0 0,1 0 15,20 0-15,-20 0 0,20 0 16,1 0-16,-22 0 0,0 0 0,1 0 15,-1 0-15,-21 0 0,0 0 0,0 0 16</inkml:trace>
  <inkml:trace contextRef="#ctx0" brushRef="#br0" timeOffset="9824.19">10033 1418 0,'0'0'0,"-21"0"15,0 0-15,-1 0 0,1 0 0,0 0 16,0 0-16,0 0 15,42 0 32,21 21-47,-21-21 16,22 0-16,20 0 0,-20 0 16,20 0-16,1 0 0,-1 0 0,1 0 15,-1 0-15,22 0 0,-1 22 0,22-22 16,0 0-16,0 0 0,21 0 15,-21 0-15,21 0 0,21 21 0,-21-21 16,21 0-16,21 0 0,1 0 16,-1 21-16,0-21 0,1 0 0,20 21 15,1-21-15,-1 0 0,-20 0 0,20 21 16,1-21-16,20 0 16,-20 0-16,-1 21 0,1-21 0,20 0 15,1 0-15,-21 22 0,20-22 16,-20 0-16,-1 0 0,22 21 0,-22-21 15,1 21-15,-22-21 0,1 0 16,-1 21-16,0-21 0,1 0 0,-22 0 16,0 21-16,0-21 0,-21 0 15,0 0-15,-21 0 0,0 21 16,0-21-16,-22 0 0,22 0 0,-42 0 16,20 0-16,-20 0 0,-22 0 0,0 0 15,1 0-15,-22 0 0,0 0 16,0 0-16,0 0 15,-42 0 32</inkml:trace>
  <inkml:trace contextRef="#ctx0" brushRef="#br0" timeOffset="9963.61">18669 1715 0,'0'21'31,"-21"-21"-31,0 0 16,-1 21-16,1-21 15,0 0-15,0 21 0,0-21 16,-22 0-16</inkml:trace>
  <inkml:trace contextRef="#ctx0" brushRef="#br0" timeOffset="16836.12">11620 1778 0,'0'-21'0,"0"42"0,0-63 16,0 21-16,22 21 16,-22-22-1,0 44 1,-43-1-16,22 0 15,0 21-15,-21 1 0,-1-1 16,-20 0-16,-1 1 0,1 20 0,-1-21 16,-20 22-16,-1-1 0,21 22 15,-20-21-15,-1 20 0,0 1 16,1-22-16,-22 22 0,21-21 0,-21 20 0,22-20 16,-22-1-16,0 22 0,0-22 15,22 1-15,-1-1 0,0-20 16,22 20-16,-1-20 0,1-1 0,20 0 15,1-21-15,0 1 0,21-1 16,-1 0-16,1-21 0,0 0 16,21-21-1,0 0-15,0-1 0,0 1 0,0-21 16</inkml:trace>
  <inkml:trace contextRef="#ctx0" brushRef="#br0" timeOffset="17163.93">9610 2900 0,'0'0'16,"0"-21"-16,21 21 0,-21-21 0,0 42 31,0 0-31,-21 0 16,-1 0-16,1 0 0,21 22 0,-21-22 16,0 21-16,0 1 0,-22-1 15,22 0-15,0 1 0,0-1 0,0 0 16,0 1-16,-1-1 0,1-21 0,0 21 15,21-20-15,0-1 0,-21-21 16,21 21-16,0-42 31,21 21-31,0-21 0,0 21 16,1-22-16,-1 1 0,21 21 16,-21 0-16,22 0 0,-1-21 15,0 21-15,1 0 0,-1 0 0,21 0 16,1-21-16,-1 21 0,1 0 15,-1-21-15,1 0 0,21 21 0,-22-22 16</inkml:trace>
  <inkml:trace contextRef="#ctx0" brushRef="#br0" timeOffset="17707.91">14097 1799 0,'0'0'0,"0"-21"31,0 42-15,0 0-16,0 22 16,0-22-16,0 21 0,-21 22 0,21-1 15,0-20-15,-21 41 0,-1-20 0,1 20 16,21 1-16,-21 0 16,0-1-16,0 1 0,0 0 0,-22-1 15,22 1-15,0 0 0,0-1 0,0 1 16,-1-21-16,1 20 0,0-20 15,21-1-15,-21-20 0,21 20 0,-21-21 16,21 1-16,0-22 0,0 21 16,0-21-16,0 1 0,-21-1 0,21 0 15</inkml:trace>
  <inkml:trace contextRef="#ctx0" brushRef="#br0" timeOffset="17947.7">13187 3450 0,'0'0'0,"0"-21"0,0 0 31,21 21-15,0 21-16,21-21 15,-20 21-15,20 0 0,0 22 0,-21-22 16,22 0-16,-22 0 0,0 22 15,21-22-15,-42 0 0,22 0 0,-1 0 16,-21 0-16,21 1 0,-21-1 16,21-21-1</inkml:trace>
  <inkml:trace contextRef="#ctx0" brushRef="#br0" timeOffset="18148.59">14203 3196 0,'21'0'16,"-42"0"-16,42 21 15,-42 1-15,-22-1 0,22 0 16,-21 21-16,0-21 0,-1 22 16,1-1-16,0-21 0,-1 22 0,1-22 15,0 21-15,-1-21 0,1 0 16,0 1-16,20-1 0,1 0 0,0-21 15</inkml:trace>
  <inkml:trace contextRef="#ctx0" brushRef="#br0" timeOffset="18708.86">16722 1926 0,'21'-21'16,"-42"42"-16,63-42 15,-21 42 1,-21 0 0,0 22-16,0-1 0,0 0 15,0 22-15,0-1 0,0 1 0,0 21 16,0-1-16,0 1 16,0 0-16,0 20 0,0-20 0,0 0 15,-21-1-15,21 1 0,-21-21 0,21 20 16,-21 1-16,21-22 0,0-20 15,0 20-15,0-20 0,0-1 0,0 0 16,0-21-16,0 1 0,0-1 16,0 0-16,0 0 0</inkml:trace>
  <inkml:trace contextRef="#ctx0" brushRef="#br0" timeOffset="18931.73">16362 3344 0,'-21'-21'16,"42"42"-16,-21-42 31,21 42-31,21 1 16,-21-1-16,22 0 0,-1 0 15,0 0-15,22 0 0,-22 1 0,1-22 16,-1 21-16,0 0 0,-21 0 0,22-21 15,-22 21-15,0-21 16,0 0-16</inkml:trace>
  <inkml:trace contextRef="#ctx0" brushRef="#br0" timeOffset="19115.73">17060 3154 0,'0'21'0,"0"-42"0,21 21 0,-21-21 0,0 42 31,0 0-31,0 0 16,-21 0-16,0 22 0,21-22 15,-21 21-15,0-21 0,0 22 16,-1-22-16,1 21 0,0-21 0,0 1 0,21-1 16,0 0-1</inkml:trace>
  <inkml:trace contextRef="#ctx0" brushRef="#br0" timeOffset="19803.89">18944 1905 0,'0'0'0,"-42"-21"31,21 21-31,42 21 32,0 0-17,21 0-15,-21 1 0,22 20 0,20-21 16,-20 21-16,20 1 0,22-1 0,-1 0 15,22 1-15,0 20 0,-21 1 16,42-1-16,-21 1 0,-1 20 0,22-20 16,0-1-16,0 22 0,0-21 15,0-1-15,-21 1 0,0-1 0,0-21 16,-21 22-16,-1-1 16,1-20-16,-22-1 0,1 0 0,-1 1 15,-20-22-15,-1 0 0,0 0 0,-20 0 16,-1 1-16,0-22 0,0 0 15,-21-22 1,-21 1 0</inkml:trace>
  <inkml:trace contextRef="#ctx0" brushRef="#br0" timeOffset="20131.7">21357 2900 0,'0'0'0,"0"-21"0,-21 21 0,0 0 16,0 0-1,-1 0-15,22 21 0,0 0 16,0 0-16,0 0 0,0 1 16,0-1-16,22 0 0,-1 0 15,0 0-15,0 0 0,21 1 0,-20-1 16,20 0-16,0 0 0,-21 0 15,22 0-15,-1 1 0,-21-1 0,22-21 16,-22 21-16,0 0 0,0 0 16,0 0-16,-21 1 0,0-1 15,-21 0-15,0 0 16,-21 0-16,-1 0 0,-20 1 0,-1-1 0,-20 0 16,-22 0-16,21 0 0,-42 0 15,0-21-15,0 0 0,0 0 16</inkml:trace>
  <inkml:trace contextRef="#ctx0" brushRef="#br0" timeOffset="20815.3">18478 1651 0,'22'0'16,"-1"0"-16,0 0 16,21 0-16,1 0 0,-1 0 0,21 0 15,-20 0-15,20 0 16,1 0-16,-1 0 0,1 0 0,-1 0 15,22-21-15,-22 21 0,22 0 16,0 0-16,-1 0 0,-20-21 0,21 21 16,-22 0-16,1 0 0</inkml:trace>
  <inkml:trace contextRef="#ctx0" brushRef="#br0" timeOffset="20964.22">19685 1672 0,'0'0'0,"-42"21"32,63-21-1,0 0-31</inkml:trace>
  <inkml:trace contextRef="#ctx0" brushRef="#br0" timeOffset="22431.52">2688 3556 0,'0'0'0,"21"0"0,-21-21 0,21 0 16,-21 0-16,0-1 16,0 1-1,0 0-15,0 0 0,-21 21 16,0 0-16,0 0 0,0 0 15,0 0-15,-22 0 0,1 0 0,0 0 16,-1 21-16,1 0 0,-22 0 16,22 1-16,0 20 0,-1-21 0,1 21 15,0 1-15,21-1 0,-22 0 16,22 1-16,0 20 0,0-20 0,0 20 16,-1 1-16,22-1 0,-21-21 15,21 1-15,0-1 0,0 0 0,21 1 16,1-22-16,-1 0 0,21 0 15,0-21-15,22 0 0,-1 0 16,1 0-16,21-21 0,-1-21 16,1 21-16</inkml:trace>
  <inkml:trace contextRef="#ctx0" brushRef="#br0" timeOffset="22951.27">3323 3133 0,'0'0'0,"-21"0"0,0 0 16,0 0-16,-1 21 0,1 0 16,0 21-16,21-20 0,-21 20 0,21 21 15,-21-20-15,0-1 0,21 22 16,-22-1-16,22-21 0,-21 22 0,0-1 15,21-20-15,0 20 0,-21 1 16,21-1-16,-21-20 0,21 20 0,0-21 16,0 1-16,0-1 0,0-21 15,0 22-15,0-22 0,0 0 0,0 0 16,0-42 15,-21 0-31,21 0 16,0-22-16,0 22 0,-22-21 15,22-1-15,0 22 0,0-21 0,0 0 16,22-1-16,-1 22 0,21-21 16,-21 21-16,22-1 0,-1 1 0,0 0 15,1 0-15,-1 21 0,0 0 16,1 0-16,-1 0 0,-21 0 0,21 21 16,-20 0-16,-1 0 0,-21 1 15,0 20-15,0-21 0,0 21 0,0-20 16,0 20-16,-21-21 0,21 21 15,-22-20-15,1-1 0,0 21 16,21-21-16,-21 0 16,21 1-16,-21-22 0</inkml:trace>
  <inkml:trace contextRef="#ctx0" brushRef="#br0" timeOffset="23300.07">4149 3768 0,'0'0'0,"-43"-64"31,22 64-15,0 0-16,-21 0 0,20 0 0,1 0 15,0 0-15,-21 21 0,21 1 16,-22-1-16,1 0 0,21 0 0,-22 21 16,22 1-16,-21-22 0,21 21 15,0 1-15,-22-1 0,43 0 0,0 1 16,-21-22-16,21 0 0,0 21 16,0-21-16,0 1 0,21-22 0,0 0 15,22 0 1,-22 0-16,21 0 0,-21 0 0,22-22 15,-1 1-15,0-21 0,1 21 0,-22-22 16,21 22-16,-21-21 0</inkml:trace>
  <inkml:trace contextRef="#ctx0" brushRef="#br0" timeOffset="23475.49">4106 3810 0,'0'21'15,"-21"0"-15,21 1 16,0-1-16,0 0 0,-21 21 0,21-21 15,-21 1-15,21-1 0,-21 21 16,21-21-16,0 0 0,0 1 16,0-1-16,0 0 0,0 0 15,0 0-15,21-21 0,0 0 16,0 0-16,0 0 0,0 0 16</inkml:trace>
  <inkml:trace contextRef="#ctx0" brushRef="#br0" timeOffset="23811.81">4657 3768 0,'-22'0'0,"-41"21"31,63 0-31,-21 0 0,21 22 0,0-22 16,-21 21-16,21 0 0,-22 22 15,1-22-15,21 22 0,-21-1 0,0 1 16,21-1-16,-21 1 0,0-1 16,-1 22-16,1-22 0,0 22 0,21 0 15,-21-1-15,0 22 0,21-21 16,-21-22-16,21 22 0,-22 0 0,1-22 16,21 1-16,0-1 0,0-20 15,0-1-15,0 0 0,0 1 16,0-22-16,0 0 0,0-42 15,0 0 1,21-1-16,1-20 0,-1 0 16,-21-1-16,21 1 0</inkml:trace>
  <inkml:trace contextRef="#ctx0" brushRef="#br0" timeOffset="24099.64">4487 3958 0,'0'0'0,"0"-21"0,0-21 0,0 21 16,0-1-16,0 1 0,21 0 16,1 0-16,-1 0 15,0 21-15,21 0 0,-21 0 0,22 0 16,-1 0-16,0 0 0,-20 0 16,20 0-16,0 21 0,-21 0 0,1 21 15,-22-20-15,0 20 0,0 0 16,-22 1-16,1-1 0,-21 0 0,0 1 15,-22-1-15,22 0 0,-1 1 16,-20-22-16,21 0 0,-1 21 0,-20-42 16,42 21-16,-22 1 0,22-22 15,-21 0-15,21 0 16,21-22-16,0 1 16</inkml:trace>
  <inkml:trace contextRef="#ctx0" brushRef="#br0" timeOffset="24395.47">5482 3260 0,'-63'63'31,"41"-20"-31,1-1 0,-21 0 0,21 1 16,0-1-16,-1 21 0,1-20 16,0-1-16,0 22 0,0-22 0,-22 0 15,22 1-15,0 20 0,0-21 0,0 1 16,21-1-16,0 0 0,0-20 16,0-1-16,0 0 0,0 0 0,0 0 15,21-21 1,0 0-16,0 0 0,0-21 0</inkml:trace>
  <inkml:trace contextRef="#ctx0" brushRef="#br0" timeOffset="24619.34">4932 3916 0,'0'0'0,"-21"0"0,42 0 32,0 0-17,0 0-15,0 0 16,0 0-16,22-21 0,-22 21 0,0-21 16,21 21-16,-20 0 0,-1-22 15,0 22-15</inkml:trace>
  <inkml:trace contextRef="#ctx0" brushRef="#br0" timeOffset="24980.14">5440 3958 0,'0'0'0,"0"21"31,21-42 0,0 0-31,0 0 0,0 21 16,1-21-16,-1 0 0,0-1 16,0 22-16,0-21 0,0 0 0,-21 0 15,0 0-15,-21 21 16,0 0 0,0 0-16,0 21 0,-22 0 0,22-21 15,-21 21-15,0 0 0,20 1 16,1-1-16,-21 21 0,21-21 0,0 0 15,21 22-15,0-22 0,-22 0 0,22 0 16,0 0-16,0 1 16,0-1-16,0 0 0,22-21 15,-1 0-15,0 0 0,0 0 16,0 0-16,22 0 0,-1 0 0,0-21 16,1 21-16</inkml:trace>
  <inkml:trace contextRef="#ctx0" brushRef="#br0" timeOffset="25359.92">5990 3810 0,'0'0'0,"0"-21"0,0 0 32,21 21-1,0 0-31,1 0 15,-1 0-15,0 21 0,0-21 0,-21 21 16,21 0-16,-21 0 0,21 1 16,-21 20-16,0-21 0,0 21 0,0-20 15,0 20-15,0-21 0,-21 0 0,0 0 16,0 1-16,21-1 0,0 0 16,-21-21-16,21 21 0,-21-21 15,21-21 1,0 0-1,0 0-15,0-1 0,0-20 0,0 21 16,21 0-16,0-22 0,-21 22 16,21 0-16,0-21 0,-21 21 0,21 21 15,1-22-15,-1 1 0,0 21 16,0-21-16,0 21 0,0 0 16,1 0-16</inkml:trace>
  <inkml:trace contextRef="#ctx0" brushRef="#br0" timeOffset="25587.79">6604 3958 0,'0'0'0,"-21"0"0,42 0 31,0 0-15,0 0-16,0 0 16,1 0-16,-1 0 0,0 0 0,0 0 15,0 0-15,0-21 0,1 21 16</inkml:trace>
  <inkml:trace contextRef="#ctx0" brushRef="#br0" timeOffset="25971.57">7324 3852 0,'0'-21'32,"0"0"-17,0 0-15,0 0 16,0 0-16,21-1 0,0 1 15,-21 0-15,21 0 0,-21 0 0,21 21 16,-21-21-16,0-1 16,0 44 15,0-1-31,-21 0 0,21 0 16,0 0-16,0 0 0,-21 22 0,21-22 15,-21 0-15,21 0 0,-21 22 16,21-22-16,-22 0 0,22 21 0,0-21 15,0 1-15,0 20 0,0-21 16,0 0-16,0 0 0,0 1 16,0-1-16,0 0 0,0 0 15</inkml:trace>
  <inkml:trace contextRef="#ctx0" brushRef="#br0" timeOffset="26151.47">7006 4212 0,'0'0'0,"-21"21"16,0-21-16,0 0 0,21 22 16,21-22-1,0 0 1,21 0-16,-21 0 0,22 0 0,-1 0 16,0 0-16,1 0 0,-22 0 0,21 0 15,1 0-15,-1 0 0,0-22 16,-21 22-16,22 0 0,-22 0 0,0-21 15,0 21-15</inkml:trace>
  <inkml:trace contextRef="#ctx0" brushRef="#br0" timeOffset="26308.38">7556 4212 0,'0'21'0,"-21"-21"94</inkml:trace>
  <inkml:trace contextRef="#ctx0" brushRef="#br0" timeOffset="27059.95">2265 4593 0,'-43'0'15,"86"0"-15,-128 0 0,64 0 0,-21 0 0,-1 0 16,22 0-16,0 0 0,0-21 16,0 21-16,-1 0 0,1 0 0,0 0 15,42 0 32,22 0-47,-1 0 0,0 0 16,22 0-16,20 0 0,22 0 0,0 0 15,0 0-15,21 0 0,0 0 16,21 0-16,0 0 0,22 0 0,-1 0 16,21-21-16,-20 21 0,41 0 15,1 0-15,0-21 0,-1 21 0,-20-21 16,21 21-16,-1 0 0,1 0 15,0 0-15,-22-22 0,1 22 0,-1 0 16,-21 0-16,1 0 0,-1 0 16,-21 0-16,-21 0 0,-21 0 15,0 0-15,-21 0 0,-22 0 0,1-21 16,-1 21-16,-42 0 0,22 0 0,-22 0 16,0 0-1,-42 0 16,0 0-31,-1 0 16,1 0-16,0 0 0,0 0 16</inkml:trace>
  <inkml:trace contextRef="#ctx0" brushRef="#br0" timeOffset="27175.88">7493 4466 0,'0'0'0,"-21"0"31,0 0-31,21 21 16,-22-21-16</inkml:trace>
  <inkml:trace contextRef="#ctx0" brushRef="#br0" timeOffset="28319.52">360 5271 0,'0'0'0,"-21"0"0,-1-22 16,1 22-16,0 0 0,0 22 15,0-1 1,21 0-16,-21 0 0,21 0 16,0 0-16,0 1 15,0-1-15,0 0 0,21-21 0,0 21 16,0-21-16,0 0 0,22 0 15,-22 0-15,21 0 0,0 0 16,1 0-16,-1-21 0,0 0 0,1 0 16,-1-1-16,-21 1 15,22 0-15,-22 0 0,0-21 0,0 20 16,0 1-16,-21-21 0,21 21 16,-21-22-16,0 22 0,0 0 0,0 0 15,0 0-15,0 0 0,-21 21 16,0 0-16,21-22 0,-21 22 15,0 0-15,0 22 16,-1-1-16,22 0 0,0 21 16,-21 1-16,21-22 0,-21 21 0,21 22 15,0-22-15,0 0 16,0 22-16,0-1 0,0 1 0,0-1 16,0 1-16,0 20 0,0-20 15,0-1-15,0-20 0,0 20 16,0-20-16,0 20 0,0-21 0,0 1 15,-21-1-15,21-21 0,-21 22 16,0-22-16,-1 0 0,1 0 0,0 0 16,0-21-16,0 0 0,-22 0 15,1 0-15,0 0 0,-22-21 16,22 0-16,-22 0 0,1 0 0,21-1 16,-22 1-16,43 0 15,21 0-15,0 0 0,0 0 0,0-1 16,0 1-16,0 0 0,0 0 15,0 0-15,0 0 16,42 21-16,22-22 16,-22 22-16,22-21 0,-1 0 0,1 21 15</inkml:trace>
  <inkml:trace contextRef="#ctx0" brushRef="#br0" timeOffset="28784.26">1037 5800 0,'-42'42'16,"42"-21"-1,0 22-15,-21-22 16,21 0-16,-22 0 0,22 0 0,-21 22 16,21-22-16,-21 0 0,21 21 15,0-21-15,-21 1 0,21-1 0,-21 0 16,21 0-16,0-42 47,0 0-32,-21 0-15,21-1 16,0 1-16,0-21 0,0 21 16,0 0-16,0-1 0,0 1 0,21-21 15,0 21-15,0 0 0,0-1 16,0 1-16,1 21 0,20 0 0,0 0 15,-21 0-15,22 0 0,-22 0 16,21 21-16,-21 1 0,1-1 0,-1 0 16,0 0-16,-21 21 0,0-20 15,0-1-15,0 21 0,0-21 16,0 0-16,-21 1 0,0 20 0,-1-21 16,22 0-16,-21-21 0,0 21 15,0 1-15,0-22 16,21-22-1,0 1-15,0 0 0</inkml:trace>
  <inkml:trace contextRef="#ctx0" brushRef="#br0" timeOffset="29043.97">1651 5249 0,'0'43'16,"-21"-1"0,0-21-16,21 22 0,-22-1 0,1 0 15,0 22-15,0-1 0,21 1 16,-21-1-16,0-20 0,-1 20 0,22 1 16,-21-22-16,0 21 0,21-20 15,0-1-15,-21-21 0,21 22 16,0-22-16,0 0 0,0 0 0,21-21 15,0 0 1,0 0-16</inkml:trace>
  <inkml:trace contextRef="#ctx0" brushRef="#br0" timeOffset="29247.54">1397 5863 0,'0'0'0,"-21"0"0,42 0 31,0 0-15,0 0-16,0 0 0,22 0 16,-22 0-16,21-21 0,1 21 15,-22 0-15,21-21 0</inkml:trace>
  <inkml:trace contextRef="#ctx0" brushRef="#br0" timeOffset="29659.3">1884 5842 0,'0'0'0,"-21"0"16,21-21-16,0 0 0,-22 21 15,22-21 1,0-1-16,22 22 31,-1 0-31,0 0 0,0 22 0,0-22 16,0 21-16,-21 0 0,22 21 16,-22-21-16,21 1 0,-21 20 0,0-21 15,0 21-15,0-20 0,0-1 16,0 21-16,0-21 0,-21 0 0,-1 1 15,22-1-15,0 0 16,-21-21 0,21-21-16,0 0 15,0-1-15,0 1 0,0 0 16,0-21-16,0 21 0,0-22 16,21 22-16,-21 0 0,0-21 0,22 20 15,-1 1-15,-21 0 0,21 0 16,0 21-16,0-21 0,0 0 0,1 21 15,-1 0-15,21 0 0</inkml:trace>
  <inkml:trace contextRef="#ctx0" brushRef="#br0" timeOffset="30051.08">2625 5736 0,'-43'0'15,"22"21"-15,0 1 16,0-22-16,0 21 0,-1 0 16,-20 0-16,21 0 0,21 0 0,-21 1 15,0-1-15,-1 0 0,1 21 16,21-21-16,0 1 0,0-1 0,0 0 16,0 0-16,0 0 0,0 0 15,21-21-15,1 22 16,20-22-16,-21 0 0,21 0 0,-20 0 15,20 0-15,-21 0 0,21-22 16,-20 22-16,20-21 0,-21 0 16,0 0-16,0 0 0,1 0 15,-1-22-15,-21 22 0,0-21 0,0 21 16,0-22-16,0 22 0,0 0 16,-21 0-16,-1 0 0,1 21 0,-21 0 15,21 0-15,0 0 0,-22 0 16,1 0-16,21 21 0,-22 0 0,22 0 15,0-21-15,0 21 0,21 0 16,-21-21-16,21 22 0</inkml:trace>
  <inkml:trace contextRef="#ctx0" brushRef="#br0" timeOffset="31219.41">3471 5927 0,'0'0'16,"21"-21"-16,1 21 0,-1-22 15,-21 1-15,21 0 0,-21 0 16,0 0-16,0 0 16,0-1-16,0 1 0,-21 0 15,-22 0-15,22 21 0,0 0 16,-21-21-16,-1 21 0,1 0 0,21 0 15,-21 21-15,-1-21 0,22 21 16,0 0-16,-21 22 0,20-22 16,1 21-16,0-21 0,0 22 0,21-22 15,-21 21-15,21-21 0,-21 22 16,21-22-16,0 21 0,0-21 0,0 0 16,0 1-16,0-1 0,0 0 15,21-21-15,0 0 16,0 0-16,0 0 0,0 0 15,1-21-15,-1 0 0,0-1 0,21 1 16,-21 0-16,22-21 0,-22 21 0,0-22 16,21 1-16,-20-22 0,-1 22 15,0-21-15,0-1 0,0 1 0,0 20 16,1-20-16,-1-1 16,-21 22-16,0 0 0,21-1 0,-21 1 15,0 21-15,0-22 0,0 22 16,0 42-1,0 22 1,-21-22-16,21 21 0,0-21 0,0 22 16,0 20-16,-21-20 0,21-1 0,0 21 15,0-20-15,0 20 0,0-20 16,0 20-16,0-21 0,0 1 0,0-1 16,0 0-16,0 1 15,0-22-15,21 0 0,0 0 0,-21 0 16,21 1-16,0-22 0,0 0 0,22 0 15,-22 0-15,0 0 0,21 0 16,-20-22-16,20 22 0,-21-21 0,21 0 16,-20 0-16,-1-21 0,0 20 15,0 1-15,0-21 0,0 0 0,-21 20 16,0 1-16,0-21 0,0 21 0,0 0 16,0-1-16,0 44 31,0-1-31,-21 0 15,0 0-15,21 0 0,0 0 16,-21 1-16,21-1 0,-21 0 0,21 21 16,0-21-16,0 1 0,0-1 15,0 0-15,0 0 0,0 0 16,21-21-16,0 0 0,-21 21 16,21-21-16,0 0 0,1 0 0,-1 0 15,0 0-15,0 0 0,21-21 0,-20 0 16,-1 0-16,21 0 0,-21 0 15,22-1-15,-22-20 0,0 21 0,0-21 16,21 20-16,-42 1 0,22-21 16,-1 21-16,-21 0 0,0-1 15,-21 22 17,-1 0-32,1 22 0,21-1 15,-21 0-15,0 0 0,21 0 16,-21 0-16,21 22 0,0-22 0,-21 0 15,21 0-15,0 0 0,0 1 0,0-1 16,0 0-16,0 0 16,21-21-16,0 0 0,0 0 15,0 0-15,22 0 0,-22 0 16,21 0-16,0-21 0</inkml:trace>
  <inkml:trace contextRef="#ctx0" brushRef="#br0" timeOffset="31484.26">4953 5715 0,'0'0'0,"0"-21"16,0 0-16,-21 21 15,0 0 1,-1 0-16,1 0 0,0 21 0,0-21 16,-21 42-16,20-21 0,1 1 0,0-1 15,0 21-15,21-21 0,-21 0 16,21 22-16,-21-22 0,21 0 0,0 0 15,0 0-15,0 1 0,0-1 16,0 0-16,0 0 0,21-21 16,0 0-16,0 0 0,0 0 0,0 0 15,1 0-15,20 0 0,-21 0 16,0 0-16,22-21 0,-22 0 0,21 21 16,0-21-16,-20-22 0</inkml:trace>
  <inkml:trace contextRef="#ctx0" brushRef="#br0" timeOffset="31784.2">5440 4974 0,'-21'-21'0,"42"42"0,-64-42 16,22 21-1,0 0-15,0 21 0,21 0 16,-21 22-16,0-1 0,21 0 0,-22 1 15,22-1-15,0 0 0,-21 22 16,0-1-16,21-20 0,-21 20 0,21 1 16,-21-1-16,21-20 0,-21 20 15,21-21-15,-22 22 0,22-22 0,0 1 16,0-22-16,0 21 0,0-21 0,0 0 16,0 1-16,0-1 0,22-21 15,-1 0 1,0 0-16,0-21 0,0-1 15,0 1-15,1 0 0</inkml:trace>
  <inkml:trace contextRef="#ctx0" brushRef="#br0" timeOffset="32024.17">5609 5503 0,'0'0'0,"-21"0"16,0 22-1,0-1-15,-1-21 0,1 21 16,21 21-16,-21-21 0,0 22 16,21-22-16,-21 21 0,21-21 0,-21 22 15,-1-1-15,22-21 0,0 0 16,0 22-16,0-22 0,0 0 0,0 0 16,0 0-16,0 1 0,22-22 31,-1 0-31,0 0 0,0 0 0,0-22 15</inkml:trace>
  <inkml:trace contextRef="#ctx0" brushRef="#br0" timeOffset="32727.78">5969 5652 0,'0'0'0,"-21"0"15,0 0 1,-1 21-16,22 0 0,-21-21 15,0 21-15,0 0 0,21 0 0,0 1 16,-21-1-16,21 0 0,0 0 16,0 0-16,0 0 0,0 1 0,0-1 15,0 0-15,0 0 0,21 0 16,0-21 0,0 0-1,0 0 1,-21-21-16,0 0 15,0 0-15,0 0 0,0-1 0,0 1 16,0 0-16,-21-21 0,21 21 16,-21-1-16,21 1 0,0-21 0,0 21 15,0 0-15,0-1 0,21 1 16,0 0-16,1 21 0,-1 0 16,0-21-16,21 21 0,-21 0 0,22 0 15,-1 0-15,-21 0 0,22 21 16,-22-21-16,21 21 0,-21 0 0,0 1 15,22 20-15,-22-21 0,-21 0 16,0 0-16,21 22 0,-21-22 16,0 21-16,0-21 0,0 1 0,-21-1 15,21 0-15,-21 0 0,0 0 16,21 0-16,-22-21 0,1 0 16,21-21 15,0 0-31,0 0 0,0 0 15,0-22-15,21 22 0,1-21 16,-1 0-16,0-1 0,0 1 0,0 0 16,22-1-16,-22 1 0,21 0 0,-21 20 15,22 1-15,-1 0 0,0 21 16,1 0-16,-22 0 0,21 0 16,0 0-16,-20 21 0,-1-21 0,21 21 15,-42 22-15,21-22 0,-21 21 16,0-21-16,0 22 0,0-22 0,0 21 15,0 1-15,-21-22 0,0 0 16,0 21-16,0-21 0,-1 1 0,1-1 16,0 0-16,0-21 0,-21 21 0,20-21 15,1 0-15,0 0 16,21-21-16,0 0 16</inkml:trace>
  <inkml:trace contextRef="#ctx0" brushRef="#br0" timeOffset="32915.67">6138 5080 0,'0'0'16,"-21"0"-16,-106-21 15,106 21 1,0 0 15</inkml:trace>
  <inkml:trace contextRef="#ctx0" brushRef="#br0" timeOffset="33079.58">5165 5419 0,'0'0'0,"0"21"0,0 0 15,21-21 1,0 0-16,0 0 16,43 0-16,-22 0 0,21-21 15,22 21-15,0-21 0,-1 0 0</inkml:trace>
  <inkml:trace contextRef="#ctx0" brushRef="#br0" timeOffset="33507.01">7747 4995 0,'0'0'16,"21"0"-16,-21 22 15,0-1 1,0 21-16,-21-21 0,0 22 15,0-1-15,-1 0 0,22 1 0,-21-1 16,0 21-16,0-20 0,0 20 16,0-20-16,-22 20 0,22-21 15,0 1-15,21-1 0,-21 0 0,21 1 16,0-22-16,0 0 0,0 0 16,0 0-16,21-21 15,0 0-15,0 0 0,0-21 0,1 21 16</inkml:trace>
  <inkml:trace contextRef="#ctx0" brushRef="#br0" timeOffset="33853.75">8128 5419 0,'-21'21'31,"0"0"-31,-1 0 0,1 0 16,0 1-16,0 20 0,0-21 0,21 0 15,-21 22-15,-1-22 0,22 21 16,-21-21-16,21 0 0,0 1 0,0-1 16,0 0-16,21 0 0,1-21 15,-1 0-15,0 0 0,0 0 0,21 0 16,-20 0-16,20 0 0,-21 0 0,21-21 16,-20 21-16,-1-21 15,21 0-15,-42-1 0,21-20 0,-21 21 16,21 0-16,-21-22 0,0 22 0,0 0 15,0-21-15,-21 21 0,0-1 16,0 22-16,0-21 0,0 0 0,-1 21 16,-20 0-16,21 0 0,0 0 0,-22 0 15,22 0-15,0 0 0,-21 0 16,21 0-16,-1 0 0,-20 0 0,21-21 16</inkml:trace>
  <inkml:trace contextRef="#ctx0" brushRef="#br0" timeOffset="34015.65">7514 5355 0,'21'-21'32,"0"21"-32,1 0 0,-1 0 0,21-21 15,-21 21-15,22-21 0,-1 21 16,-21 0-16,21-21 0</inkml:trace>
  <inkml:trace contextRef="#ctx0" brushRef="#br0" timeOffset="34867.81">3810 7070 0,'0'21'16,"0"-42"-1,21 21-15,-21-21 16,21-1-16,0 1 0,1 0 0,-1-21 15,0 21-15,0-22 0,0 22 16,0-21-16,-21-1 0,0 22 0,0-21 16,0 0-16,0 20 0,0 1 15,0 0-15,-21 21 0,-21 0 16,21 0-16,-22 0 0,1 21 16,0 0-16,-1 1 0,1-1 15,0 0-15,-1 0 0,1 21 0,21-20 16,-21-1-16,42 0 0,-22 0 15,22 0-15,0 0 0,0 1 0,22-1 16,-1 0-16,0 0 0,21 0 0,1 0 16,-1 1-16,21-1 0,-20 0 15,-1 0-15,0 0 0,-20 0 0,20 1 16,-21-1-16,0 0 0,0 0 16,1 0-16,-22 0 0,0 1 0,0-1 15,-22 0-15,1 0 0,0 0 16,-21 0-16,-22 1 0,22-22 15,-22 0-15,1 0 0,-1 0 0,-20 0 16,20-22-16,1 1 0,-1-21 0,1 21 16,20-22-16,1 1 0,0 0 15,-1 21-15,22-22 0,0 1 0,0 0 16,21-1-16,0 22 0,0-21 16,0 21-16,0-1 0,21 1 0,0 0 15</inkml:trace>
  <inkml:trace contextRef="#ctx0" brushRef="#br0" timeOffset="35527.46">4254 7387 0,'0'0'0,"-21"0"0,0 64 31,21-43-31,0-42 31,0 0-31,0-1 16,21 1-16,0 0 0,1-21 0,-1 21 15,0-22-15,0 22 0,0-21 16,0 21-16,-21-22 0,0 22 0,0 0 16,0 0-16,0 0 0,0-1 0,0 1 15,-21 21-15,0 0 16,0 0-16,0 0 0,0 21 0,-22 1 15,22-22-15,0 42 0,0-21 16,0 0-16,-1 22 0,1-22 16,21 21-16,-21 0 0,21 1 0,0-22 15,0 21-15,0-21 0,0 22 16,0-22-16,0 0 0,0 0 0,0 0 16,21-21-16,0 22 0,1-22 0,-1 0 15,0 0-15,0 0 0,21 0 16,-20 0-16,20-22 0,0 1 0,1 0 15,-1 0-15</inkml:trace>
  <inkml:trace contextRef="#ctx0" brushRef="#br0" timeOffset="35799.72">4995 6562 0,'0'0'0,"-42"42"0,21 0 0,0 1 16,-1 20-16,1-20 0,0 20 15,0-21-15,0 22 0,0-22 0,-1 22 16,22-1-16,-21-20 0,0 20 16,21-21-16,-21 1 0,21-1 15,0 0-15,0-20 0,0-1 0,0 0 0,0 0 16,0 0-16,21-21 15,0 0 1,0 0-16,1-21 0,-1 0 0</inkml:trace>
  <inkml:trace contextRef="#ctx0" brushRef="#br0" timeOffset="36179.51">5016 7239 0,'0'21'0,"0"-42"0,-21 42 0,21 0 16,0 1 0,21-22-1,1-22-15,-1 22 16,0-21-16,0 0 0,0 0 0,0 0 16,1 0-16,-1-1 0,0 1 15,0 0-15,0 0 0,-21 0 16,0 0-1,-21 21-15,0 0 16,0 0-16,0 21 0,-1-21 0,-20 21 16,21 0-16,0 0 15,-22 0-15,22 1 0,0-1 0,21 21 16,-21-21-16,21 0 0,0 1 0,0-1 16,0 0-16,0 0 0,0 0 15,0 0-15,21-21 0,0 22 0,0-22 16,1 0-16,-1 0 0,0 0 0,0 0 15,21 0-15,-20-22 0,20 22 16,-21-21-16,21 0 0,1-21 0,-1 21 16</inkml:trace>
  <inkml:trace contextRef="#ctx0" brushRef="#br0" timeOffset="36639.43">5609 6943 0,'-21'0'16,"0"21"-16,21 0 15,-21 0-15,21 0 16,-22 1-16,22-1 0,0 0 0,0 0 16,0 0-16,0 0 0,0 1 0,0 20 15,0-21-15,0 0 0,0 0 16,0 1-16,-21-1 0,21 0 0,0 0 16,0 0-16,-21-21 15,21-21 16,0 0-31,0 0 0,0 0 16,0-1-16,0-20 0,0 21 16,0-21-16,0-1 0,0 22 0,0 0 15,0-21-15,21 20 0,22 1 0,-22 0 16,21 0-16,0 0 0,1 0 16,-1 21-16,0-22 0,1 22 0,-1 0 15,0 0-15,1 0 0,-22 0 16,21 22-16,-21-22 0,1 21 0,-1 0 15,0 21-15,-21-21 0,0 1 0,0 20 16,0 0-16,-21-21 0,0 22 16,-1-1-16,1-21 0,0 0 0,0 1 15,0-1-15,0 0 0,-1 0 16,22 0-16,0-42 31,22 0-31,-1 0 0,0 0 16,21-1-16,-21 1 0</inkml:trace>
  <inkml:trace contextRef="#ctx0" brushRef="#br0" timeOffset="36875.33">6540 6922 0,'0'0'0,"0"21"31,0 0-31,-21-21 0,0 21 15,0 0-15,21 0 0,0 1 0,-21-1 16,21 21-16,-21-21 0,21 0 0,-22 1 16,22-1-16,0 0 0,0 0 15,0 0-15,0 0 0,0-42 47,22 0-47,-1 21 0</inkml:trace>
  <inkml:trace contextRef="#ctx0" brushRef="#br0" timeOffset="37219.07">6604 6583 0,'-42'0'0,"84"0"0,-106 21 15,43 0-15,0 0 0,0 1 16,0-1-16,0 0 0,21 0 0,0 0 15,0 0-15,0 1 0,0-1 16,0 0-16,21-21 16,0 0-16,21 0 0,-21 0 0,1 0 15,-1-21-15,0 0 16,0 21-16,21-22 0,-42 1 0,22 0 16,-1 0-16,-21-21 0,0 20 0,0 1 15,0 0-15,0 0 0,0 0 16,-21 0-16,-1 21 0,1 0 0,0 0 15,0 0-15,0 0 0,-22 0 16,22 21-16,0 0 0,0 0 0,0 0 16,21 0-16,-21 1 0,21 20 0,0-21 15,0 0-15,0 0 0,21 1 16,0-1-16</inkml:trace>
  <inkml:trace contextRef="#ctx0" brushRef="#br0" timeOffset="37720.75">7175 6900 0,'-21'-42'31,"0"42"-15,21 21 0,-21 0-16,0 1 0,21-1 15,-21 0-15,21 0 0,0 0 16,0 0-16,-22 1 0,22-1 0,0 21 15,0-21-15,0 0 0,0 1 16,22-1-16,-1-21 16,0 0-16,0 0 0,0 0 15,0 0-15,1 0 0,-1 0 0,0 0 16,21-21-16,-21-1 0,1 1 16,-1 0-16,0 0 0,0 0 0,0 0 15,0-22-15,-21 22 0,22 0 16,-22-21-16,0 20 0,0 1 0,0 0 15,0 0-15,-22 21 16,1 0-16,21 21 31,0 0-31,0 0 16,21-21-16</inkml:trace>
  <inkml:trace contextRef="#ctx0" brushRef="#br0" timeOffset="38368.37">7768 6858 0,'0'0'0,"-21"0"15,0 0 1,0 0-16,21 21 0,-22-21 0,22 21 16,-21 1-16,21-1 0,-21 0 15,21 0-15,0 0 0,0 0 16,0 1-16,0-1 0,0 0 0,0 0 15,0 0 1,0-42 31,0 0-47,0 0 0,0 0 16,0-1-16,0 1 0,0 0 0,0 0 15,0-21-15,0 20 0,0 1 16,21 0-16,0 0 0,1 0 0,-1 0 15,0-1-15,0 22 0,21 0 16,-20 0-16,20 0 0,-21 0 0,21 0 16,-20 22-16,-1-22 0,0 21 15,21 0-15,-21 0 0,1 0 16,-22 0-16,21 1 0,-21-1 0,21 0 16,-21 0-16,0 0 0,0 0 0,0 1 15,0-1-15,-21-21 16,21 21-16,-21-21 0,-1 0 15,22-21 1,0 0-16,0-1 16,0 1-16,0 0 0,22-21 15,-1 21-15,0-22 0,21 22 0,-21-21 16,22-1-16,-1 22 0,0-21 16,1 21-16,-1 0 0,0-1 15,-20 22-15,20 0 0,0 0 0,-21 0 16,22 0-16,-22 22 0,0-1 15,0 0-15,0 21 0,-21-21 0,0 1 16,0 20-16,0-21 0,-21 21 16,0-20-16,0 20 0,0-21 0,-22 0 15,22 22-15,-21-22 0,21 0 0,0-21 16,-22 21-16,22-21 0,21-21 31</inkml:trace>
  <inkml:trace contextRef="#ctx0" brushRef="#br0" timeOffset="39020.35">11049 4403 0,'21'-21'0,"-42"42"0,63-64 15,-21 22-15,1 0 0,-1 0 16,-21 0-16,0 0 0,21-1 16,-21 1-16,0 0 0,-21 0 15,0 21 1,-1 0-16,-20 0 0,0 0 0,-1 21 15,1 0-15,0 0 0,-1 1 16,1-1-16,0 0 0,-1 21 16,22 1-16,0-22 0,0 21 0,0 0 15,0 1-15,21-1 0,0 0 16,0-20-16,0 20 0,0 0 0,0-21 16,21 1-16,0-1 0,21 0 15,1 0-15,-1 0 0,0-21 0,22 0 16,-1 0-16,1 0 0,-1-21 0</inkml:trace>
  <inkml:trace contextRef="#ctx0" brushRef="#br0" timeOffset="39504.54">11790 3937 0,'0'0'0,"0"21"0,-21 0 16,-1 22-16,1-1 0,0 22 0,0-22 16,0 21-16,0-20 0,-1 20 0,1-20 15,21-1-15,0 0 0,-21 1 16,21-1-16,-21-21 0,21 21 0,0-20 16,0-1-16,0 0 0,0 0 15,0 0 1,-21-21-1,21-21-15,0 0 0,0 0 16,0 0-16,0-22 16,0 22-16,0 0 0,0-21 0,21 20 15,0-20-15,0 21 0,0 0 16,1 0-16,-1-1 0,0 1 0,21 0 16,1 21-16,-22 0 0,21 0 15,-21 0-15,22 0 0,-1 0 0,-21 21 16,0 0-16,22 1 0,-43-1 0,21 0 15,-21 0-15,0 21 16,0-20-16,0-1 0,0 21 0,-21-21 16,21 0-16,-43 1 0,43-1 0,-42 0 15,21 0-15,0-21 0,21 21 16,-22-21-16,1 0 0,42 0 31,1-21-31,-1 21 0</inkml:trace>
  <inkml:trace contextRef="#ctx0" brushRef="#br0" timeOffset="39971.65">12594 4382 0,'0'0'15,"0"-22"-15,0 1 0,0 0 16,-21 0-1,0 21-15,0 0 0,-22 0 0,22 0 16,-21 21-16,-1 0 0,1 0 16,0 1-16,-1-1 0,-20 21 0,21-21 15,-1 0-15,1 22 0,21-22 0,-22 21 16,22-21-16,21 1 0,0-1 16,0 0-16,0 0 0,0 0 15,0 0-15,21-21 0,1 0 16,20 0-16,-21 0 0,21 0 0,1 0 15,-22 0-15,21-21 0,1 21 0,-1-21 16,-21 0-16,21 0 0,1 0 16,-22-1-16,0-20 0,21 21 0,-20 0 15,-1 0-15,-21-22 0,21 22 16,0 0-16,-21 0 0,0 42 31,-21 0-31,0 0 16,21 0-16,-21 1 0,-1-1 0,22 0 15,0 0-15,-21 0 0,21 0 16,-21-21-16,21 22 0,0-1 16,0 0-16,0 0 0,21-21 15,0 0-15,1 0 0,-1 0 16,0 0-16,0 0 0,0 0 0</inkml:trace>
  <inkml:trace contextRef="#ctx0" brushRef="#br0" timeOffset="40263.49">13081 4360 0,'-64'0'31,"43"22"-31,0-1 0,0 0 0,0 0 16,21 0-16,-21 22 0,-1-22 0,1 21 15,21 0-15,-21 1 0,0 20 16,21 1-16,-21-1 0,0 1 0,-1 20 15,1-20-15,21 21 0,-21-22 0,0 22 16,0-22-16,21 22 0,-21-22 16,-1 22-16,22-21 0,-21-1 0,21 1 15,0-22-15,-21 21 0,21-41 0,0 20 16,-21-21-16,21 0 0,0-42 31,0 0-31,0 0 16,0-22-16,21 1 0</inkml:trace>
  <inkml:trace contextRef="#ctx0" brushRef="#br0" timeOffset="40559.39">12890 4509 0,'0'0'0,"22"-43"15,-1-41 1,-21 62-16,21 22 0,0-21 0,0 0 0,0 21 15,1 0-15,-1 0 16,0 0-16,0 0 0,-21 21 16,21 0-16,-21 1 0,0-1 0,0 0 15,0 21-15,0-21 0,0 22 16,-21-22-16,0 0 0,-21 0 0,20 0 16,1 1-16,-21-1 0,21 0 0,-22 0 15,22-21-15,0 21 0,0-21 16,0 0-16,21-21 31,21 0-31,0 0 16,0 0-16</inkml:trace>
  <inkml:trace contextRef="#ctx0" brushRef="#br0" timeOffset="40804.57">13610 4085 0,'-63'43'31,"41"-1"-31,1-21 0,-21 21 0,21-20 16,0 20-16,-1 0 0,1-21 0,0 22 16,0-22-16,0 21 15,21-21-15,0 1 0,0 20 0,0-21 16,0 0-16,0 0 0,21-21 15,0 0-15,0 0 16,0 0-16,1 0 0,-1 0 0,0 0 16</inkml:trace>
  <inkml:trace contextRef="#ctx0" brushRef="#br0" timeOffset="41007.44">13377 4403 0,'0'0'0,"-21"0"16,0 21-16,0-21 0,0 0 16,42 0 15,0 0-31,21 0 16,-21 0-16,22 0 0,-22 0 0,21 0 15,-21-21-15,22 21 0,-22 0 16</inkml:trace>
  <inkml:trace contextRef="#ctx0" brushRef="#br0" timeOffset="41343.61">13716 4403 0,'0'0'16,"0"21"-16,-21-21 0,0 0 15,42-21 16,0 0-15,0 21-16,0-22 0,0 22 0,1-21 16,-1 0-16,0 21 0,-21-21 15,-21 21 1,0 21 0,-1 0-1,1 0-15,0-21 0,0 22 0,0-1 16,0 0-16,-1 0 0,22 0 0,-21 0 15,21 1-15,0-1 0,0 0 16,0 0-16,0 0 16,21-21-1,1 0-15,-1 0 0,0 0 16,0 0-16,0 0 0</inkml:trace>
  <inkml:trace contextRef="#ctx0" brushRef="#br0" timeOffset="41718.47">14097 4318 0,'-21'-42'15,"21"21"1,21 21 0,0 0-16,0 0 0,0 0 15,1 0-15,-22 21 16,21-21-16,-21 21 0,21 0 0,-21 0 15,0 0-15,0 1 0,0-1 16,0 0-16,0 21 0,0-21 0,0 1 16,-21-1-16,0 0 15,21 0-15,-22-21 0,22-21 47,0 0-47,0 0 16,0-1-16,0 1 0,0 0 0,22 0 15,-22 0-15,21-22 0,0 22 16,0 0-16,-21 0 0,21 0 0,0 0 16,1-1-16,-1 22 0,0 0 15,-21-21-15,21 21 0,0 0 0,0 0 16</inkml:trace>
  <inkml:trace contextRef="#ctx0" brushRef="#br0" timeOffset="41911.25">14626 4403 0,'0'0'15,"0"21"-15,-21-21 0,42 0 47,0 0-31,0-21-16,1 21 15,-1 0-15,-21-21 0</inkml:trace>
  <inkml:trace contextRef="#ctx0" brushRef="#br0" timeOffset="42324.43">15071 4276 0,'0'0'0,"0"-43"32,0 22-32,21 0 15,0 21-15,0 0 0,21-21 16,-20 21-16,-1 0 0,0 0 16,0 0-16,0 0 0,0 0 0,-21 21 15,22-21-15,-22 21 0,0 0 16,0 1-16,0 20 0,-22-21 0,-20 0 15,21 0-15,-21 1 0,-1-1 16,1 0-16,0 0 0,-22 0 0,22 0 16,-1 1-16,1-22 0,21 21 0,-21 0 15,20-21-15,1 0 0,42 0 47,1 0-47,20 0 0,-21 0 16,21 0-16,-20 0 0,20 0 0,0 0 15,-21 0-15,22 0 0,-22 0 16,21 0-16,-21 0 0,22 0 0,-22 0 16,0 0-16</inkml:trace>
  <inkml:trace contextRef="#ctx0" brushRef="#br0" timeOffset="42812.15">11430 4932 0,'0'0'0,"-42"21"0,20-21 0,44 0 31,-1 0-15,21 0-16,22 0 0,-1 0 0,22 0 15,21 0-15,-1 0 0,22 0 0,0 0 16,0 0-16,22 0 0,-1 0 15,0 0-15,0-21 0,0 21 0,22 0 16,-22 0-16,21 0 0,0-21 16,-20 21-16,20-21 0,0 21 0,1 0 15,-22 0-15,0 0 0,-21 0 16,0 0-16,-21 0 0,0 0 0,-22 0 16,-20 0-16,-1 0 0,-20 0 15,-1 0-15,-21 0 0,0 0 16,0-22-16,1 22 0,-44 0 31,1 0-31,0 0 16,-21 22-16,-1-1 0</inkml:trace>
  <inkml:trace contextRef="#ctx0" brushRef="#br0" timeOffset="43539.9">10520 5884 0,'0'0'0,"0"-21"0,0-21 0,0 21 15,0 0-15,0-1 0,0-20 16,0 21-16,21 0 0,-21-22 0,0 22 16,0 0-16,0 0 0,21 21 15,-21-21-15,0 42 16,0 0 0,-21 0-16,0 22 0,21-1 0,-21 0 15,21 22-15,0-22 0,-22 22 16,1-22-16,0 21 0,21-20 15,-21-1-15,0 0 0,21 22 0,0-22 16,-21-21-16,-1 22 0,22-1 0,0-21 16,-21 0-16,21 1 0,0-44 31,0 1-15,21-21-16,1 21 0,-22 0 15,21-22-15,0 22 0,-21-21 0,21 21 16,0-22-16,0 22 0,1-21 15,-1 21-15,21-1 0,-21 1 0,0 21 16,22 0-16,-22-21 0,0 21 16,0 0-16,0 0 0,1 21 15,-1-21-15,0 21 0,-21 1 0,0-1 16,21 0-16,0 0 0,-21 0 16,0 0-16,0 1 0,0-1 15,0 0-15,0 0 0,0 0 16,0 0-16,0 1 15</inkml:trace>
  <inkml:trace contextRef="#ctx0" brushRef="#br0" timeOffset="44051.61">11366 6033 0,'22'-22'0,"-44"44"0,44-65 16,-22 22-16,0 0 0,0 0 16,0 0-16,-22 21 0,1-22 0,0 22 15,0 0-15,0 0 0,-22 0 0,22 0 16,0 0-16,-21 22 16,-1-1-16,22 0 0,-21 0 0,21 0 0,-22 0 15,22 22-15,0-22 0,0 21 16,0 1-16,0-22 0,21 21 15,-22-21-15,22 0 0,0 1 0,0 20 16,0-21-16,22 0 16,20-21-16,-21 0 0,0 0 0,0 0 15,22 0-15,-1 0 0,-21-21 0,22 21 16,-22-21-16,21 0 0,-21 0 16,0-1-16,22 1 0,-22 0 0,0-21 15,0 21-15,-21-1 0,21-20 0,1 21 16,-22 0-16,0 0 0,0-1 15,0 1-15,0 42 32,-22 1-17,22-1-15,0 0 0,-21 0 0,21 0 16,-21 0-16,21 1 0,0-1 16,0 0-16,0 0 0,0 0 0,0 0 15,0 1-15,0-1 0,21 0 16,0-21-16,1 0 15,-1 0-15,0 0 0,0 0 0,21 0 16,-20-21-16,-1 0 0,0 21 0</inkml:trace>
  <inkml:trace contextRef="#ctx0" brushRef="#br0" timeOffset="44495.39">11811 6033 0,'0'0'0,"-21"0"16,0 0-1,21 21-15,-22 0 0,1 0 16,21 0-16,0 0 0,0 1 16,-21-1-16,21 0 0,-21 0 15,21 21-15,-21-20 0,21-1 0,0 0 16,-21 0-16,21 0 0,-22-21 16,22 21-16,0-42 46,0 0-46,0 0 0,0 0 0,0 0 16,0-22-16,0 22 0,0 0 0,0-21 16,22 20-16,-1 1 0,21-21 15,-21 21-15,0 0 0,22-1 0,-22 1 16,21 21-16,1-21 0,-1 21 16,0 0-16,1 0 0,-1 0 0,-21 21 15,21-21-15,-20 21 0,-1 1 0,0-1 16,-21 0-16,0 21 0,0-21 15,0 1-15,0-1 0,-21 0 16,0 0-16,-1 0 0,1 0 0,0 1 16,0-1-16,-21-21 0,42 21 15,-22 0-15,1-21 0,0 0 16,42 0 0,0-21-1,1 0-15</inkml:trace>
  <inkml:trace contextRef="#ctx0" brushRef="#br0" timeOffset="45048.07">12806 5969 0,'0'0'15,"0"-21"-15,0 0 0,-21 21 0,-1 0 16,1 0-16,0-21 0,0 21 15,0 0-15,0 0 0,-22 21 0,22-21 16,0 21-16,-21 0 0,20 0 16,-20 0-16,21 1 0,0-1 0,0 0 15,-1 21-15,1-21 0,21 1 0,-21-1 16,21 0-16,0 0 0,0 0 16,0 0-16,0 1 0,21-1 15,0-21-15,1 0 0,-1 0 16,0 0-16,0 0 0,21 0 15,-20 0-15,-1 0 0,21-21 0,-21 21 16,0-22-16,1 1 0,-1 0 0,21 0 16,-21 0-16,0 0 0,1-22 15,-1 1-15,0 21 0,-21-22 0,21 1 16,0 0-16,0-1 0,-21 1 0,0 0 16,22-1-16,-22 1 0,0 21 15,21-21-15,-21 20 0,0 1 16,-21 42-1,-1 1-15,22-1 16,-21 21-16,0-21 0,0 22 16,0-1-16,21 0 0,-21 1 15,-1-1-15,1 0 0,21 1 0,-21-1 16,21 0-16,-21-21 0,21 22 16,0-22-16,0 0 0,0 0 0,0 0 15,0 1-15,21-22 0,0 21 16,0-21-16,1 0 0,20 0 15,-21 0-15,21 0 0,1-21 0,-1-1 16,0 1-16,1 0 0</inkml:trace>
  <inkml:trace contextRef="#ctx0" brushRef="#br0" timeOffset="45503.71">13525 5630 0,'0'0'16,"0"-21"-16,-21 21 15,0 0 1,21 21-16,-21 1 0,0-1 0,0 21 16,-1-21-16,1 22 0,21-1 15,-21-21-15,0 21 0,0 1 0,0-1 16,21-21-16,-22 22 0,1-22 16,0 21-16,21-21 0,0 22 15,0-22-15,0 0 0,0 0 0,0 0 16,21-21-16,0 0 15,1 0-15,-1 0 0,0 0 0,0 0 16,21 0-16,-20 0 0,20-21 0,-21 0 16,0 0-16,22 0 0,-22-1 15,0 1-15,0 0 0,0 0 0,0 0 16,1 0-16,-22-1 0,21 1 16,-42 42 15,-1 1-31,1-22 0,21 21 15,0 0-15,-21 0 0,21 0 0,-21 0 16,21 1-16,0-1 0,0 0 16,21-21-1,0 0-15,0 0 16,1 0-16,-1 0 0,0 0 16,0 0-16,-21-21 0,21 0 15,0-1-15,1 22 0,-1-21 0</inkml:trace>
  <inkml:trace contextRef="#ctx0" brushRef="#br0" timeOffset="45659.98">13885 5821 0,'-63'0'32,"42"0"-17,21 21 1,0 0-1,0 0-15,21-21 0</inkml:trace>
  <inkml:trace contextRef="#ctx0" brushRef="#br0" timeOffset="46120.88">14245 5948 0,'-63'21'31,"63"0"-31,-22-21 0,1 21 16,0 1-16,21-1 0,0 0 16,0 0-16,-21 0 15,21 0-15,-21-21 0,21 22 16,0-1-16,-21-21 16,-1 0-1,22-21 16,0-1-31,0 1 16,0 0-16,22 0 0,-1-21 16,0 20-16,0 1 0,0 0 0,22 0 15,-22 0-15,21 0 0,-21-1 16,22 22-16,-1 0 0,0-21 0,-21 21 16,22 0-16,-22 0 0,0 0 15,21 21-15,-42 1 0,22-22 0,-1 21 16,-21 0-16,21 0 0,-21 0 0,0 0 15,0 1-15,0-1 0,-21 0 16,0 0-16,-1 0 0,1-21 0,0 21 16,0 1-16,0-22 0,0 0 15,-1 21-15,1-21 0,42 0 32,1 0-32,-1-21 15,21 21-15</inkml:trace>
  <inkml:trace contextRef="#ctx0" brushRef="#br0" timeOffset="46811.1">15430 5863 0,'0'0'0,"0"-21"16,-21 0-16,-21 21 15,21 0-15,0-21 0,-22 21 0,1 0 0,21 0 16,-22 0-16,1 21 15,0 0-15,-1 0 0,1 0 0,0 1 16,-1-1-16,22 0 0,0 0 0,0 0 16,0 0-16,21 1 0,0-1 15,0 0-15,0 0 0,21-21 0,0 21 16,0 0-16,0-21 0,22 0 16,-22 0-16,21 0 0,1 0 0,-1 0 15,0 0-15,1 0 0,-1-21 0,0 0 16,-21 0-16,22 0 0,-22 21 15,0-21-15,0-1 0,0 1 0,-21 0 16,0 0-16,22 0 0,-22 0 16,21 21-16,-42 21 31,-1 0-15,22 0-16,0 0 0,-21 0 15,0 22-15,0-22 0,21 0 0,-21 21 16,0-20-16,-1 20 0,1 0 15,0 1-15,-21 20 0,21 1 0,-1-22 16,1 21-16,21 1 0,-21-1 16,0 1-16,0-1 0,21 1 15,0-1-15,0 1 0,-21-1 0,21 22 0,-22-21 16,22-1-16,-21 1 0,21-1 16,0 1-16,-21-1 0,0 1 15,21-22-15,-21 21 0,21-20 0,0-1 16,0 0-16,-21-20 0,-1 20 0,22-21 15,-21 0-15,21 0 0,0 1 16,-21-22-16,0 0 0,0 0 0,0-22 16,-1 1-16,1 0 0,0 0 15,21-21-15,-21-1 0,0 1 16,0 0-16,-1-22 0,1-21 16,0 1-16,21-1 0,0 0 0,0 1 15,0-1-15,0 0 0,21-20 16,0 20-16,22 0 0,-22 1 0,21-1 15,1 21-15,-1 1 0,0-1 0,22 22 16,-22 0-16,0-1 0,22 22 16,-22-21-16,22 21 0</inkml:trace>
  <inkml:trace contextRef="#ctx0" brushRef="#br0" timeOffset="47656.4">10626 7027 0,'0'22'32,"0"-1"-32,0 21 15,0 0-15,0 1 0,-22-1 0,22 0 16,-21 1-16,0-1 0,0 0 0,21 1 16,-21-1-16,0 0 0,-1-20 15,22 20-15,0-21 0,0 0 16,0-42 15,22 0-31,-22 0 0,21-22 16,0 22-16,21-21 0,-21 0 0,22-1 15,-22 1-15,21 0 0,1-1 16,-1 1-16,0 0 0,1 20 0,-1 1 16,0 0-16,-21 21 0,22 0 0,-22 0 15,0 21-15,-21 0 16,21 1-16,-21 20 0,0-21 0,0 21 15,0 1-15,0-22 0,0 21 16,-21 1-16,21-22 0,0 0 16,0 21-16,0-21 0,0 1 0,0-1 15,21 0-15,0-21 0,1 0 16,20 0-16,-21 0 0,21 0 16,1 0-16,-22-21 0,21 0 0,1-1 15,-1 1-15,-21-21 0,21 0 0,1-1 16,-22 1-16,0 0 0,0-22 15,0 22-15,-21-1 0,0 1 16,0 0-16,0-1 0,0 22 0,0 0 16,0 0-16,-21 0 0,0 21 0,0 0 15,0 0-15,-22 0 0,22 0 16,0 21-16,0 0 0,0-21 16,0 21-16,-1 0 0,1 1 0,21-1 15,0 0-15,0 0 0,0 0 0,0 0 16,0 1-16,0-1 0,0 0 15,0 0-15,21 0 0</inkml:trace>
  <inkml:trace contextRef="#ctx0" brushRef="#br0" timeOffset="47980.21">11663 7451 0,'21'0'15,"0"0"1,0-21-16,-21-1 0,21 22 0,1-21 15,-1 0-15,0 0 0,0 0 16,-21 0-16,21-22 0,0 22 0,-21 0 16,0 0-16,0 0 0,-21 21 31,-21 0-31,21 21 0,0 0 0,-22 0 16,22 0-16,0 0 0,0 1 0,-22 20 15,22-21-15,21 21 0,-21-20 16,21 20-16,-21-21 0,21 0 0,0 0 15,0 1-15,0-1 0,0 0 0,0 0 16,21-21-16,0 0 16,0 21-16,1-21 0,-1 0 0,0 0 15,0 0-15,21 0 0,1-21 0,-22 0 16,21 21-16,1-21 0,-1-22 16,0 22-16</inkml:trace>
  <inkml:trace contextRef="#ctx0" brushRef="#br0" timeOffset="48452.23">12404 6816 0,'0'0'16,"0"-21"-16,-22 42 31,22 0-31,-21 0 0,21 0 0,0 0 16,-21 22-16,21-1 0,-21 0 15,21 1-15,-21-1 0,21 0 0,0 1 16,0-1-16,-21 22 0,-1-22 15,22 0-15,-21-21 0,21 22 0,0-22 16,-21 21-16,0-21 0,21 1 16,-21-22-1,21-22 1,0 1-16,0 0 0,0 0 16,0 0-16,0 0 0,0-1 15,21 1-15,0-21 0,0 21 16,0 0-16,1-1 0,-1 1 0,21 0 15,-21 0-15,22 21 0,-22-21 16,0 21-16,21 0 0,-21 0 0,1 0 16,-1 0-16,0 21 0,0 0 15,-21 0-15,0 0 0,21 1 0,-21 20 16,0-21-16,0 0 0,0 22 0,0-22 16,-21 0-16,0 21 0,0-21 15,-22 1-15,22-1 0,-21 0 0,0 0 16,20-21-16,-20 21 0,0-21 0,21 0 15,-22 0-15,22 0 0,0 0 16,0 0-16,0 0 0,21-21 16,0 0-16,0 0 15,21 0-15,0-1 0</inkml:trace>
  <inkml:trace contextRef="#ctx0" brushRef="#br0" timeOffset="49140.28">12975 7112 0,'0'0'16,"21"0"47,22 0-63,-22 0 0,0 0 15,21 0-15,-21-21 0,22 21 0,-1-21 16,0 0-16,1 21 0,-22-22 15,21 1-15,-21 0 0,1 0 0,-1 21 16,-21-21-16,0 0 0,0-1 16,-21 22-16,-1 0 15,1 0-15,0 0 0,-21 0 0,-1 0 16,22 22-16,-21-1 0,0 0 16,20-21-16,-20 21 0,21 0 0,0 0 15,0 1-15,21-1 0,0 0 0,0 0 16,0 0-16,0 0 15,21-21-15,0 22 0,21-22 16,-21 0-16,1 0 0,20 21 16,-21-21-16,21 0 0,-20 0 0,-1 0 15,0 0-15,0 0 0,-42 0 32,0 0-32,-22 21 0,22-21 15,-21 21-15,0 0 0,-1-21 16,1 21-16,0 1 0,-1-1 0,22 0 15,-21 21-15,21-21 0,-1 1 0,1-1 16,0 21-16,21-21 0,0 0 16,0 1-16,0-1 0,0 0 15,21-21-15,0 0 0,1 21 16,-1-21-16,0 0 0,0 0 16,21 0-16,-20 0 0,41 0 0,-21-21 15,1 21-15,20-21 0,-20 0 0,-1-1 16,21-20-16</inkml:trace>
  <inkml:trace contextRef="#ctx0" brushRef="#br0" timeOffset="49384.15">14012 6668 0,'0'0'0,"0"-22"0,0 1 0,-21 21 31,0 0-31,0 21 0,0 22 16,-1-22-16,1 21 0,0 1 15,0-1-15,0 0 0,0 22 0,-1-22 16,1 0-16,0 22 0,21-22 0,-21 1 16,0-1-16,0 0 0,-1 1 15,22-1-15,0-21 0,-21 21 0,21-20 16,0-1-16,0 0 0,0 0 0,21-21 31,1 0-31,-1 0 0,0-21 0,0 0 16</inkml:trace>
  <inkml:trace contextRef="#ctx0" brushRef="#br0" timeOffset="49739.95">13949 7260 0,'-43'0'16,"22"0"0,21 21-16,0 1 31,21-22-16,1 0-15,-1 0 16,0 0-16,0 0 0,0-22 0,0 1 16,1 21-16,20-21 0,-21 0 0,-21 0 15,21 21-15,-21-21 0,21 21 16,-42 0 0,0 0-1,-21 0-15,21 21 0,-1 0 0,1 0 16,-21 0-16,21 0 0,0 1 0,-1-1 15,1 0-15,0 0 0,0 21 16,0-20-16,21-1 0,0 0 0,0 0 16,0 0-16,0 0 0,21 1 15,21-22 1,-21 0-16,1 0 0,20 0 0,0 0 16,1-22-16,-1 22 0,0-21 15</inkml:trace>
  <inkml:trace contextRef="#ctx0" brushRef="#br0" timeOffset="50392.03">14541 7176 0,'0'0'0,"-21"0"31,0 0-31,0 21 16,0 0-16,21 0 0,-21 0 15,21 0-15,0 1 0,-22 20 16,1-21-16,21 0 0,-21 0 0,21 1 15,0-1-15,-21 0 0,21 0 0,0 0 16,0 0-16,0 1 16,0-44 15,0 1-31,0 0 16,0 0-16,0 0 0,0-22 0,0 22 15,21-21-15,0 21 0,0-22 16,1 22-16,-1 0 0,0 0 0,0 0 15,21 0-15,-20-1 0,-1 22 0,0 0 16,0 0-16,0 0 16,0 0-16,-21 22 0,22-1 15,-22 0-15,0 0 0,0 0 16,0 0-16,0 1 0,0 20 0,0-21 16,0 0-16,0 0 0,0 1 15,0-1-15,0 0 0,0 0 16,-22-21-16,22 21 15,0-42 1,0 0 0,0 0-16,0 0 0,22-1 15,-1 1-15,0-21 0,-21 21 0,21-22 16,0 22-16,0-21 0,1 21 16,20 0-16,-21-1 0,0 1 0,22 21 15,-22 0-15,21 0 0,-21 0 16,22 0-16,-22 0 0,0 21 15,0 1-15,0-1 0,-21 0 0,0 21 16,0-21-16,0 1 0,0 20 0,0-21 16,-21 0-16,0 0 0,0 1 15,0-1-15,-1 0 0,1 0 0,0 0 16,42-42 15,0 0-15,1 0-16</inkml:trace>
  <inkml:trace contextRef="#ctx0" brushRef="#br0" timeOffset="50740.83">15198 7303 0,'21'0'47,"0"0"-47,0 0 0,0 0 16,0 0-16,22-22 0,-22 22 0,0-21 15,0 21-15,22-21 0,-22 21 16,0-21-16,0 0 0,-21 0 0,0-1 16,0 1-16,0 0 0,-21 21 31,0 0-31,-22 0 0,22 0 16,-21 0-16,21 21 0,0 0 0,-22 1 15,22-1-15,0 0 0,0 0 16,0 21-16,-1-20 0,22-1 0,-21 0 15,21 0-15,0 0 0,0 0 16,0 1-16,21-22 0,1 21 0,-1 0 16,0-21-16,21 0 0,1 0 0,-1 0 15,0 0-15,22 0 0,-22 0 16,0 0-16,1 0 0,-1-21 16,0 0-16,1-1 0,-1 1 0,-21 0 15</inkml:trace>
  <inkml:trace contextRef="#ctx0" brushRef="#br0" timeOffset="51176.55">15960 7049 0,'0'0'0,"-43"21"31,43 0-31,-21 0 0,0 0 0,21 0 16,-21 22-16,21-22 0,0 0 16,0 21-16,0-20 0,0-1 0,-21 21 15,21-21-15,0 0 0,0 1 16,0-1-16,0 0 15,0-42 17,0 0-17,0-1-15,0-20 0,0 21 16,0-21-16,0 20 0,21-20 16,0 0-16,-21 21 0,21-22 0,0 22 15,0 0-15,1 0 0,-1 0 0,0-1 16,21 22-16,-21 0 0,1 0 15,-1 0-15,0 0 0,21 0 0,-21 0 16,1 0-16,-22 22 0,21-1 0,0 0 16,-21 0-16,21 0 15,-21 22-15,0-22 0,0 21 0,0-21 16,-21 0-16,0 22 0,21-22 0,-21 0 16,-1 0-16,22 0 15,0 1-15,-21-22 0,21-22 31,21 22-15,1-21-16,-1 0 0,-21 0 0</inkml:trace>
  <inkml:trace contextRef="#ctx0" brushRef="#br0" timeOffset="51420.41">16785 6583 0,'-106'106'32,"85"-64"-32,0 0 0,0-20 0,-22 20 15,43 0-15,-21 1 0,0-1 0,0 0 16,0-21-16,21 22 0,0-1 16,-21 0-16,21-20 0,-22 20 0,22-21 15,0 21-15,0-20 0,0-1 0,0 0 16,22-21-16,-1 0 15,21 0-15,-21 0 16,0 0-16,22 0 0</inkml:trace>
  <inkml:trace contextRef="#ctx0" brushRef="#br0" timeOffset="51737.21">17081 7049 0,'0'0'0,"0"-22"15,0 1-15,-21 21 16,-21 0-16,21 0 0,0 0 15,-1 0-15,-20 0 0,21 0 16,0 21-16,0-21 0,-1 22 0,22-1 16,0 0-16,0 0 15,0 0 1,22 0-16,-1 1 0,0-1 16,0-21-16,0 21 0,-21 0 15,0 0-15,21-21 0,-21 21 0,0 1 16,0-1-16,0 0 0,0 0 15,-21-21 1,0 0-16,0 0 0,0 0 16,0 0-16,-1 0 0,1 0 0,0 0 15,0-21-15,0 0 16,0 21-16,21-21 0,-22-1 0,22 1 16,-21-21-16,0 21 0</inkml:trace>
  <inkml:trace contextRef="#ctx0" brushRef="#br0" timeOffset="51923.12">16235 6816 0,'0'0'0,"21"0"16,21 0 0,-21-21-16,22 21 0,-1 0 0,0 0 15,22 0-15,-22-22 0,1 22 16,20 0-16,-21 0 0,1-21 0,-1 21 15,-21 0-15,22-21 0,-22 21 16,-21-21-16</inkml:trace>
  <inkml:trace contextRef="#ctx0" brushRef="#br0" timeOffset="52588.24">16870 4191 0,'21'-42'31,"0"21"-31,-21-1 15,21 22-15,-21-21 0,0 0 16,-21 21 0,0 0-1,0 0-15,0 0 0,-1 21 16,-20 22-16,0-22 0,21 21 0,-22-21 16,22 22-16,-21-1 0,21 0 15,-1 1-15,22-22 0,0 21 0,0-21 16,0 22-16,0-22 0,0 0 15,22 0-15,-1 0 0,21-21 0,-21 21 16,22-21-16,-22 0 0,21 0 0,0 0 16,1 0-16,20 0 0,-20 0 15,-1-21-15,21 0 0,1 0 16,-22 0-16</inkml:trace>
  <inkml:trace contextRef="#ctx0" brushRef="#br0" timeOffset="53039">17653 3895 0,'0'-21'16,"0"42"-16,0-64 0,0 22 0,-21 21 16,0 0-1,-1 0-15,22 21 0,0 22 16,-21-22-16,21 21 0,-21 1 16,0 20-16,21-21 0,-21 1 0,21 20 15,0-20-15,-21-1 0,-1 21 16,22-41-16,0 20 0,0 0 15,-21-21-15,21 1 0,-21-1 0,21 0 16,0 0-16,-21-21 0,21-21 31,0 0-15,0 0-16,0-22 16,0 22-16,0 0 0,21-21 0,0 20 15,0-20-15,1 21 0,20 0 16,-21 0-16,21-1 0,1 1 0,-22 21 15,21 0-15,1 0 0,-22 0 16,21 0-16,-21 0 0,0 21 16,1 1-16,-1-1 0,0 0 0,-21 21 15,0-21-15,0 1 0,0 20 16,0-21-16,0 0 0,-21 0 0,21 1 16,-21-1-16,-1 0 0,1 0 15,0 0-15,0-21 0,0 21 16</inkml:trace>
  <inkml:trace contextRef="#ctx0" brushRef="#br0" timeOffset="53491.38">18394 4318 0,'0'0'0,"0"-21"0,0-21 16,0 20-16,-21 22 16,-1-21-16,1 21 0,0 0 15,0 0-15,-21 0 0,20 21 16,1 1-16,-21-1 0,21 0 0,0 0 16,-22 0-16,22 0 0,0 1 15,0 20-15,0-21 0,-1 0 16,1 0-16,0 1 0,21-1 0,-21 0 15,21 0-15,0 0 16,21-21-16,21 0 16,-20 0-16,-1 0 0,21 0 0,-21 0 15,22-21-15,-22 21 0,21-21 16,-21 0-16,22 0 0,-22-1 0,0 1 16,21 0-16,-42 0 0,21 0 15,-21 0-15,22-1 0,-22 1 16,-22 42 15,22 1-31,-21-22 0,21 21 0,0 0 16,-21 0-16,21 0 0,0 0 15,-21-21-15,21 22 0,0-1 0,0 0 16,0 0-16,42-21 16,-21 0-1</inkml:trace>
  <inkml:trace contextRef="#ctx0" brushRef="#br0" timeOffset="53824.14">18796 4255 0,'0'-22'31,"0"44"-15,0-1-16,-21 0 0,21 21 15,0-21-15,0 22 0,-21-1 0,-1-21 16,1 22-16,21-1 0,-21 21 16,0-20-16,21 20 0,-21 1 0,0-1 15,-1 1-15,22-1 0,-21 1 16,0-1-16,21 1 0,0-1 0,-21 1 16,0-1-16,21 1 0,-21-22 0,21 22 15,-22-22-15,1 0 16,21 1-16,0-1 0,-21-21 0,0 0 15,21 0-15,-21-21 0,21-21 16,0-21 0,0 21-16,0-22 0,21 22 15,0-21-15</inkml:trace>
  <inkml:trace contextRef="#ctx0" brushRef="#br0" timeOffset="54104.02">18669 4530 0,'0'-43'0,"0"86"0,21-107 0,-21 22 16,0 21-16,0-22 0,0 22 0,0 0 15,21 0-15,0 0 0,1 21 16,-22-21-16,21 21 0,0 0 0,0 0 16,0 21-16,0-21 0,-21 21 15,0 0-15,0 0 0,0 22 16,0-22-16,0 0 0,0 0 0,0 0 15,-21 0-15,0 1 0,0-1 16,0-21-16,0 21 0,-1-21 0,1 0 16,0 21-16,0-21 15,21-21 1,0 0 0</inkml:trace>
  <inkml:trace contextRef="#ctx0" brushRef="#br0" timeOffset="54371.86">19283 3874 0,'0'0'0,"-21"0"16,-1 0-16,1 0 15,0 0-15,21 21 0,-21 0 16,0 21-16,0 1 0,21-22 0,-22 42 15,1-20-15,0-1 0,21 0 16,-21 1-16,21-1 0,0 0 0,0-21 16,-21 22-16,21-22 0,0 0 15,0 0-15,0 0 0,0 1 16,21-22-16,0 0 16,0 0-16,0 0 0,1 0 15,-1-22-15</inkml:trace>
  <inkml:trace contextRef="#ctx0" brushRef="#br0" timeOffset="54553.42">19029 4318 0,'0'0'0,"-21"0"0,42 0 47,0 0-47,21 0 15,-21 0-15,1 0 0,20 0 0,0 0 16,1 0-16,-22-21 0,21 21 16</inkml:trace>
  <inkml:trace contextRef="#ctx0" brushRef="#br0" timeOffset="54888.21">19473 4339 0,'0'0'0,"21"0"31,1 0-15,-1 0-16,0 0 0,0-21 15,0 21-15,0-21 0,1 21 0,20-21 16,-21 0-16,0 21 0,-21-22 16,0 1-16,-21 21 31,0 0-31,-21 0 0,20 21 15,-20 1-15,21-1 0,-21 0 0,20 0 16,1 0-16,0 0 0,0 1 16,0-1-16,0 0 0,21 0 15,0 0-15,0 0 16,21 1-16,0-22 16,0 0-16,0 0 0,22 0 0,-22 0 15,0 0-15,21 0 0,1 0 16,-22 0-16</inkml:trace>
  <inkml:trace contextRef="#ctx0" brushRef="#br0" timeOffset="55263.98">19960 4276 0,'-21'-64'16,"21"43"-1,0 0 1,21 21-16,0 0 15,0 0-15,1 0 16,-22 21-16,21 0 0,0 0 16,-21 1-16,0-1 0,0 0 15,0 0-15,0 0 0,0 0 0,0 1 16,0-1-16,0 0 16,0 0-16,0 0 0,0 0 15,-21-21-15,0 0 16,21-21 15,0 0-31,0 0 16,0 0-16,0 0 0,0-1 15,0 1-15,0 0 0,21 0 16,-21 0-16,21 21 0,0 0 0,-21-21 16,21 21-16,0 0 0,1 0 15,-1-22-15,0 22 0,0 0 16,0 0-16</inkml:trace>
  <inkml:trace contextRef="#ctx0" brushRef="#br0" timeOffset="55455.87">20405 4318 0,'0'0'0,"-22"0"31,44 0 1,-1 0-32,0 0 0,0 0 15,0 0-15</inkml:trace>
  <inkml:trace contextRef="#ctx0" brushRef="#br0" timeOffset="55959.58">20828 4191 0,'0'0'0,"0"-21"16,0 0 0,21 0-1,0 21-15,0 0 0,1-22 16,-1 22-16,0 0 0,0 0 15,0 0-15,0 0 16,-21 22-16,0-1 0,0 0 16,0 0-16,0 0 0,0 0 0,0 1 15,0-1-15,-21 0 0,0 0 0,0 0 16,0-21-16,0 21 0,-1-21 16,1 22-16,0-22 0,0 0 0,0 0 15,0 0-15,-1 0 0,1 0 16,0 0-16,42 0 31,0-22-31,1 22 16,-1 0-16,0 0 0,0 0 0,0 0 15,22 0-15,-22 0 0,0 0 16,0 0-16,0 22 0,0-1 16,-21 0-16,0 0 15,0 0-15,0 0 0,-21 1 16,0-1-16,0-21 0,0 21 15,-22-21-15,22 21 0,0-21 16,-21 0-16,21 0 0,-1 21 0,1-21 16,0 0-1,0 0-15</inkml:trace>
  <inkml:trace contextRef="#ctx0" brushRef="#br0" timeOffset="56631.63">16637 4911 0,'-21'0'16,"42"0"15,21 0-31,-21 0 16,22 0-16,-1 0 0,22 0 0,-22 0 0,43 0 15,-1 0-15,1 0 16,21 0-16,0 0 0,-1 0 0,22 0 16,-21 0-16,21 0 0,21 0 15,-21 0-15,22 0 0,-1 0 0,0 0 16,0 0-16,0 0 0,22 0 16,-1 0-16,0 0 0,1 0 0,-22 0 15,21 0-15,-21 0 0,0 0 16,1 0-16,-1 0 0,-21 0 0,0 0 15,-21 0-15,-1 0 0,-20 0 0,-21 0 16,-1 0-16,1 0 0,-22 0 16,0 0-16,-21 0 0,1 0 15,-1-21-15,0 21 0,-21-22 16,-21 22 0,0-21-1,-1 21-15,1 0 0,0 0 0,0 0 16</inkml:trace>
  <inkml:trace contextRef="#ctx0" brushRef="#br0" timeOffset="56775.55">21145 4890 0,'0'21'16,"0"0"46,-21-21-62</inkml:trace>
  <inkml:trace contextRef="#ctx0" brushRef="#br0" timeOffset="57615.89">18605 5821 0,'0'0'0,"-21"-21"31,21 0-31,21 21 0,22 0 15,-1 0-15,0 0 0,1 0 0,20 0 16,1 0-16,-22 0 0,43 0 16,-22 0-16,1 0 0,-1 0 0,1 0 15,-22 0-15,22 21 0,-43-21 16,21 0-16,-21 21 0,-42 0 16,0-21-1</inkml:trace>
  <inkml:trace contextRef="#ctx0" brushRef="#br0" timeOffset="57909.96">18944 5863 0,'0'0'0,"0"-21"32,21 21-17,0 21 1,-21 0-1,0 1-15,0 20 0,0-21 0,0 21 16,0-20-16,-21 20 0,0-21 16,21 21-16,0 1 0,-21-1 0,0-21 15,0 22-15,21-1 0,0 0 16,-22 1-16,1-1 0,21-21 0,-21 21 16,21-20-16,0-1 0,0 0 0,0 0 15,0 0-15,21-21 31,0-21-31</inkml:trace>
  <inkml:trace contextRef="#ctx0" brushRef="#br0" timeOffset="58655.53">19283 6181 0,'21'-21'16,"-42"42"-1,0 0-15,-1 0 16,1 0-16,0 0 16,21 1-16,-21-1 0,0 0 0,21 21 15,0-21-15,0 1 0,0-1 0,-21 0 16,21 0-16,0 0 16,0 0-16,0 1 0,21-22 15,0 0-15,0 0 16,0 0-16,0 0 15,1-22-15,-1 1 0,0 0 0,-21 0 16,21 0-16,-21 0 0,0-1 16,0 1-16,0 0 0,0 0 0,0 0 15,0 0-15,-21-1 0,0 22 0,0-21 16,-1 21-16,1 0 16,0 0-16,21-21 15,21 21 16,22 0-31,-22 0 0,21 0 0,0 0 16,-20 0-16,20 0 0,0-21 16,1 21-16,-22 0 0,21 0 0,0 0 15,-20 0-15,-1 0 0,21 0 0,-21 0 16,0 0 0,-21 21-16,0 0 0,0 0 15,-21 1-15,0-1 0,0 0 16,0 0-16,0 0 15,-1 0-15,22 1 0,-21-1 0,0 0 16,21 0-16,-21 0 0,21 0 16,0 1-16,0-1 0,0 0 15,21-21-15,0 0 0,0 0 0,1 0 16,20 0-16,-21 0 0,0 0 16,0 0-16,22 0 0,-22 0 0,0-21 15,0 0-15,22-1 0,-22 1 16,-21 0-16,21 0 0,0-21 0,-21 20 15,21-20-15,-21 21 0,0-21 0,0 20 16,0-20-16,0 21 0,0 0 16,0 0-16,-21-1 0,-21 22 15,-1-21-15,22 21 0,0 0 16,-21 0-16,21 0 0,-1 0 16,-20 21-16,21-21 0,0 22 0,0-22 15,-1 21-15,22 0 16,22-21-1,-1 0-15,21 0 0</inkml:trace>
  <inkml:trace contextRef="#ctx0" brushRef="#br0" timeOffset="58940.37">20574 5821 0,'0'0'0,"-21"0"31,0 0-31,-1 21 0,22 0 16,-21 0-16,0 1 0,0-1 0,0 21 15,0-21-15,-1 22 0,1-1 16,0-21-16,0 21 0,21 1 0,-21-22 16,0 21-16,-1 1 0,1-22 15,0 21-15,0 0 0,21-20 0,0-1 16,-21 0-16,21 0 0,-21 0 0,21 0 15,21-21 17,0 0-32,0-21 0</inkml:trace>
  <inkml:trace contextRef="#ctx0" brushRef="#br0" timeOffset="59272.2">20934 6160 0,'0'0'0,"21"0"0,0-22 0,-21 1 16,-21 21 0,0 0-16,0 0 0,-22 0 15,1 0-15,21 0 0,-22 0 16,1 0-16,0 0 0,21 21 16,-22 1-16,22-22 0,0 21 0,0-21 15,21 21-15,0 0 0,21 0 16,0-21-16,0 21 0,22-21 15,-22 22-15,21-1 0,0-21 0,-20 21 16,20 0-16,-21-21 0,0 21 16,0 0-16,1 1 0,-22-1 0,21-21 15,-21 21-15,0 0 0,-21 0 16,-1 0-16,-20-21 0,0 0 16,-1 0-16,1 0 0,-21 22 0,20-22 15,-20 0-15,20 0 16,1 0-16,0 0 0,-1-22 0,22 1 15</inkml:trace>
  <inkml:trace contextRef="#ctx0" brushRef="#br0" timeOffset="60091.86">22500 3344 0,'0'0'0,"42"-84"31,-42 63-31,22 21 0,-22-22 0,21 1 16,-42 21 15,-1 21-15,1 1-16,0 20 0,-21-21 16,21 0-16,-22 22 0,22-1 0,-21-21 15,21 21-15,-1 1 0,1-22 0,0 21 16,21-21-16,0 1 0,0-1 15,0 0-15,0 0 0,21 0 16,0-21-16,22 0 16,-22 0-16,42 0 0,-20 0 0,20 0 0,1 0 15,-1-21-15,22 0 16,-22 0-16,1 0 0</inkml:trace>
  <inkml:trace contextRef="#ctx0" brushRef="#br0" timeOffset="60583.33">23537 2836 0,'0'0'0,"0"-21"0,0 0 0,-21 0 15,0 21 1,0 21-16,0 0 0,21 22 16,-22-22-16,1 21 0,0 0 15,0 1-15,0 20 0,0 1 0,-1-22 16,1 22-16,0-1 0,0 1 15,0-22-15,0 21 0,21-20 16,-22-1-16,1 0 0,0 1 0,21-22 16,0 21-16,0-21 0,-21 1 15,21-1-15,-21-21 0,21-21 32,0-1-32,0 1 0,0 0 15,0 0-15,0 0 0,21-22 0,0 22 16,0-21-16,0 0 0,1-1 15,-1 1-15,21 0 0,-21-1 16,22 22-16,-1-21 0,0 42 16,-21-21-16,22 21 0,-1 0 0,0 0 15,-20 0-15,20 21 0,-21 0 16,0 21-16,0-21 0,-21 22 0,0-22 16,0 21-16,0-21 0,0 22 15,0-22-15,0 0 0,-21 0 0,0 0 16,21 1-16,-21-1 0,0 0 15,0-21-15,21 21 0,-22-21 16,44 0 15,-1 0-31,0-21 16</inkml:trace>
  <inkml:trace contextRef="#ctx0" brushRef="#br0" timeOffset="61028.08">24172 3471 0,'43'-21'0,"-86"42"0,107-63 16,-43 21-16,0 0 0,-21 0 16,0-1-16,0 1 0,0 0 15,0 0-15,-21 21 16,-21 0-16,20 0 0,-20 0 0,0 21 16,-1 0-16,1 0 0,0 1 15,-1-1-15,1 21 0,0-21 16,21 0-16,-22 1 0,22 20 0,0-21 15,21 0-15,0 0 0,0 1 16,0-1-16,0 0 0,21-21 16,21 0-16,-20 0 0,20 0 15,-21 0-15,21 0 0,1 0 0,-1 0 16,0-21-16,-20 0 0,20 21 16,-21-22-16,21 1 0,-20 0 0,20-21 15,-21 21-15,0-1 0,0 1 0,-21 0 16,22 0-16,-44 42 31,1-21-15,21 21-16,-21 0 0,0 1 0,21-1 15,-21 0-15,21 0 0,-21 0 16,21 0-16,0 1 0,0-1 0,0 0 16,21 0-1,0-21-15,0 0 0,0 0 16,0 0-16,22 0 0,-1 0 0,-21 0 15,22 0-15</inkml:trace>
  <inkml:trace contextRef="#ctx0" brushRef="#br0" timeOffset="61336.9">24977 3387 0,'0'0'0,"0"-21"16,-22 21-1,1 0-15,0 0 0,0 0 16,0 21-16,0 0 15,-1 21-15,22-21 0,-21 22 0,0-1 16,0 0-16,21 1 0,-21-1 0,0 0 16,-1 22-16,1-22 0,0 22 15,-21-1-15,21 1 0,-1-1 0,-20 1 16,21-1-16,0 1 0,-22-1 16,22 1-16,0-1 0,0 1 15,0-22-15,0 22 0,21-22 0,0 21 0,-22-20 16,22-22-16,0 21 0,-21-21 15,21 1-15,0-44 16,21 1 0,1 0-16,-22 0 0,21-21 15,0-1-15,0 1 0,21 0 0,-20-22 16</inkml:trace>
  <inkml:trace contextRef="#ctx0" brushRef="#br0" timeOffset="61611.75">24934 3408 0,'0'0'0,"-21"-42"16,21-1-16,0-41 15,21 62-15,0 1 16,22 21-16,-22 0 0,0 0 0,21 0 16,-20 21-16,20 1 0,-21-1 15,0 0-15,0 21 0,-21-21 0,0 22 16,0-22-16,0 21 0,0-21 15,-21 22-15,0-22 0,-21 0 0,-1 0 16,22 0-16,-21 1 0,0-22 0,-1 21 16,22-21-16,-21 0 15,21 0-15,-1 0 0,1 0 0,0 0 0,21-21 32,21-1-32</inkml:trace>
  <inkml:trace contextRef="#ctx0" brushRef="#br0" timeOffset="61904.58">25696 2858 0,'0'0'0,"-42"0"31,21 21-31,0 0 0,-1 0 0,1 0 16,0 0-16,0 22 0,-21-22 16,20 21-16,1 1 0,0-1 0,0 0 15,0 1-15,21-1 0,0 0 16,-21-21-16,21 22 0,0-22 0,0 21 16,0-21-16,0 1 0,0-1 15,21-21-15,0 0 16,0 0-16,0 0 0,0 0 0,1 0 15</inkml:trace>
  <inkml:trace contextRef="#ctx0" brushRef="#br0" timeOffset="62075.48">25400 3196 0,'0'0'15,"-21"0"-15,0 0 0,-1 0 16,44 0-1,-1 0 1,0 0-16,21 0 0,1 0 0,-1 0 16,0 0-16,1 0 0,-1 0 15,0 0-15</inkml:trace>
  <inkml:trace contextRef="#ctx0" brushRef="#br0" timeOffset="62412.28">25717 3239 0,'0'0'0,"-21"0"31,21-22-31,0 1 16,21 21-16,1 0 16,-1-21-16,0 21 0,0-21 15,0 21-15,0 0 0,-21-21 16,22 21-16,-44 0 31,1 0-31,0 21 0,0-21 16,0 21-16,0 0 0,-1 0 0,1 22 15,0-22-15,0 0 0,0 21 16,21-20-16,0-1 0,-21 0 0,21 0 16,0 0-16,0 0 0,0 1 15,0-1-15,21-21 0,0 0 16,0 0-16,0 0 0,0 0 15,22 0-15,-22 0 0,21 0 16</inkml:trace>
  <inkml:trace contextRef="#ctx0" brushRef="#br0" timeOffset="62777.08">26120 3239 0,'0'0'0,"0"-22"15,0 1-15,0 0 0,0 0 31,21 21-31,0 0 0,0 0 16,0 0 0,0 0-16,1 21 0,-22 0 0,0 0 0,0 1 15,0-1-15,0 21 16,0-21-16,0 0 0,0 22 0,0-22 16,0 0-16,0 21 0,-22-20 15,1-1-15,21 0 0,-21-21 16,0 0-16,21-21 31,0 0-31,0-1 16,0 1-16,21 0 0,-21-21 15,21 21-15,0-1 0,-21-20 0,22 21 16,-1 0-16,-21 0 0,0-1 16,21 1-16,0 21 0,0-21 15,0 21-15,1 0 16,-1 0-16,0 0 15</inkml:trace>
  <inkml:trace contextRef="#ctx0" brushRef="#br0" timeOffset="62967.97">26522 3344 0,'0'0'0,"-21"0"0,-1 0 16,44 0 15,-1 0-15,0 0-16,0 0 0,0 0 15,0 0-15,-21-21 0,22 21 16,-1 0-16</inkml:trace>
  <inkml:trace contextRef="#ctx0" brushRef="#br0" timeOffset="63385.73">26987 3112 0,'0'0'0,"-21"0"31,0 21-15,0 0-16,21 0 0,-21 0 15,0 22-15,-1-22 0,1 0 0,21 0 16,-21 21-16,0-20 0,0-1 15,21 0-15,-21 0 0,21 0 0,-22-21 16,22 21-16,22-21 31,-1 0-31,0 0 16,0 0-16,0 0 0,22-21 16,-22 21-16,0-21 0,0 21 0,0-21 15,0 21-15,-42 0 47,0 21-47,0 0 0,0 0 0,21 1 16,-21-1-16,-1 0 0,1 0 0,21 0 15,0 0-15,-21-21 0,21 22 16,-21-1-16,21 0 0,-21-21 16</inkml:trace>
  <inkml:trace contextRef="#ctx0" brushRef="#br0" timeOffset="64002.36">22627 3979 0,'-21'0'15,"42"0"-15,-63 0 16,63 0 15,0 0-31,21 0 0,22 0 16,-1 0-16,1 0 0,21 0 15,-1 0-15,22 0 0,21 0 0,0 0 16,0 0-16,21 0 0,22 0 16,-1 0-16,0 0 0,1 0 0,20 0 15,1 22-15,-22-22 0,0 21 0,1-21 16,-1 0-16,-21 0 0,0 21 16,0-21-16,-21 0 0,0 0 0,-21 0 15,0 0-15,-21 0 0,-1 0 16,-20 0-16,-1 0 0,1 0 0,-22 0 15,-21 0-15,22 0 16,-22 0-16,-21-21 0,0 0 16,-21 21-1,0 0-15,-1 0 0,1 0 16,0 0-16,0 0 16,0 0-16,0 0 0,-1 0 15</inkml:trace>
  <inkml:trace contextRef="#ctx0" brushRef="#br0" timeOffset="64139.28">26564 4106 0,'0'0'0,"-21"0"62,0 0-62,0 0 16,-1 22-16</inkml:trace>
  <inkml:trace contextRef="#ctx0" brushRef="#br0" timeOffset="64919.88">23326 5165 0,'0'0'0,"0"-64"15,21 64 1,-21 21 15,0 1-31,0-1 0,-21 21 16,21-21-16,0 22 0,-22-1 0,1 0 15,21 1-15,-21-1 0,21 21 16,-21-20-16,21-1 0,0 22 0,-21-22 16,21 0-16,-21-21 0,-1 22 0,22-22 15,0 0-15,0 21 0,0-20 16,0-44 15,0 1-31</inkml:trace>
  <inkml:trace contextRef="#ctx0" brushRef="#br0" timeOffset="65232.7">23241 5313 0,'0'-42'15,"0"84"-15,0-106 0,0 22 0,0 21 16,0-21-16,21 20 0,-21 1 0,21 0 15,-21 0-15,21 0 0,1 0 16,-1-1-16,0 1 0,0 21 0,0-21 16,0 21-16,22-21 15,-22 21-15,21 0 0,1 0 0,-1 0 16,0 21-16,-21 0 0,1 0 0,-1 22 16,-21-22-16,0 21 0,0 1 15,0-22-15,-21 21 0,-1-21 0,-20 22 16,21-22-16,-21 0 0,-1 0 15,1 0-15,0 0 0,-1-21 0,22 22 16,-21-22-16,21 0 0,21 21 16,-22-21-16,22 21 15,22-21 1,-1 0 0,0 0-16</inkml:trace>
  <inkml:trace contextRef="#ctx0" brushRef="#br0" timeOffset="65639.84">23685 5546 0,'0'0'0,"0"-21"0,0-1 16,0 1-16,22 21 0,-22-21 15,21 21-15,-21-21 0,21 21 16,0 0-16,0 0 0,0 0 0,1 0 15,20 0-15,-21 0 0,0 21 16,22 0-16,-22 0 0,21 1 16,-21-1-16,0 21 0,1-21 15,-22 0-15,0 22 0,0-22 0,0 0 16,0 0-16,0 0 0,0 1 0,-22-1 16,1 0-16,-21-21 0,21 0 15,0 0-15,-1 0 0,1 0 16,21-21-16,0 0 15,0-1-15,0-20 0,0 21 0,0-21 16,0 20-16,0-20 0,21 0 16,1 21-16,-1-22 0,0 22 15,0 0-15,0 0 0,0 0 0,1 21 0,20-22 16,-21 22-16,21 0 16,-20 0-16,20 0 0,-21 0 0,21 0 15,-20 0-15,20 0 0,0 0 0,1 0 16,-22 0-16</inkml:trace>
  <inkml:trace contextRef="#ctx0" brushRef="#br0" timeOffset="66291.6">24807 5376 0,'0'22'16,"-21"-1"-16,-21-21 0,21 21 16,-1 0-16,-20 0 0,21 0 0,0 1 0,-22-1 15,22 21-15,0-21 16,0 0-16,0 1 0,0-1 0,21 0 15,0 0-15,0 0 0,0 0 16,21-21 0,0 0-16,0 0 0,21 0 0,-20 0 15,20 0-15,0 0 0,1 0 16,20-21-16,-21 0 0,22 0 0,-22 0 16,1 0-16,-1-1 0,-21-20 15,21 21-15,-42 0 0,0-22 0,0 22 16,0 0-16,0 0 0,0 0 15,-42 21-15,21-21 0,-21 21 16,-1 0-16,22 0 0,-21 0 0,-1 0 16,22 0-16,0 0 0,0 0 15,42 0 1,0 0-16,22 0 0,-22 0 16,21 21-16,0-21 0,1 0 15,-1 0-15,0 0 0,1 0 0,-1 0 16,0-21-16,1 21 0,-22-22 15,21 22-15,1-21 0,-22 21 0,0 0 16,0-21-16,0 21 0,-21 21 47,0 0-47,0 1 0,0-1 0,0 0 16,-21 21-16,21 1 0,-21-1 15,21 21-15,-21-20 0,21 20 0,0 1 16,-21-1-16,-1 1 0,1-1 15,0 22-15,21-22 0,-21 22 0,0 0 16,0 21-16,-22-22 0,22 1 0,-21 0 16,-1-1-16,22 1 0,-21-22 15,0 1-15,20 21 0,-20-43 0,21 21 16,0-20-16,0-22 0,-1 21 0,22-63 31,0 0-15,22-21-16,-1-1 0,0 22 0,0-42 15,-21 20-15,21 1 0,0-22 0,1 1 16</inkml:trace>
  <inkml:trace contextRef="#ctx0" brushRef="#br0" timeOffset="66487.48">25612 5059 0,'0'0'16,"0"-21"-16,-22 0 0,22-1 0,-21 1 0,21 42 47,0 1-47,0-1 16,0 0-16,21 0 0,1 0 0</inkml:trace>
  <inkml:trace contextRef="#ctx0" brushRef="#br0" timeOffset="66795.48">25739 5376 0,'21'0'32,"0"0"-32,0 0 15,0 0-15,0 0 0,1-21 16,-1 0-16,0 21 0,0-21 0,0 21 15,0-21-15,1 21 16,-22-21-16,-22 21 16,1 0-16,0 0 0,0 0 0,-21 0 15,20 21-15,-20-21 0,21 21 16,0 0-16,0 0 0,-1 0 0,1-21 16,21 22-16,-21-1 0,21 0 15,0 0-15,0 0 16,21-21-16,0 0 15,22 0-15,-22 0 0,0 0 16,21 0-16,1 0 0</inkml:trace>
  <inkml:trace contextRef="#ctx0" brushRef="#br0" timeOffset="67031.55">26395 5186 0,'0'0'0,"-43"0"31,22 0-31,0 0 16,0 21-16,0 0 0,0 0 0,-1 1 16,22-1-16,-21 0 0,21 0 0,-21 0 15,21 0-15,0 1 0,0-1 16,0 0-16,0 0 0,0 0 16,21 0-16,0-21 15,1 0-15,-1 0 0,0 0 0,0 0 16,0 0-16,0 0 0,22 0 0,-22 0 15,0-21-15</inkml:trace>
  <inkml:trace contextRef="#ctx0" brushRef="#br0" timeOffset="67269.42">26797 4868 0,'0'0'0,"0"-21"0,0 0 15,0 0-15,0 0 0,-21 21 16,21 21-1,-21 0-15,-1 21 0,1-20 0,0 20 16,0 0-16,0 1 0,0-1 16,-1 0-16,1 1 0,0-1 0,0 0 15,0 1-15,21-1 0,-21-21 16,21 21-16,0-20 0,0-1 0,0 0 16,0 0-16,0 0 15,21-21-15,0 0 0,0 0 16,0 0-16,0 0 0</inkml:trace>
  <inkml:trace contextRef="#ctx0" brushRef="#br0" timeOffset="67427.33">26374 5207 0,'42'0'31,"-21"0"-31,0 0 0,22 0 16,-1-21-16,-21 21 0,21 0 0,1 0 16</inkml:trace>
  <inkml:trace contextRef="#ctx0" brushRef="#br0" timeOffset="67646.2">27093 5144 0,'0'0'0,"-21"0"0,0 21 16,0 0-16,-22 0 0,22 21 16,-21-20-16,0 20 0,-1 0 15,1 1-15,0-1 0,-1 0 16,1 22-16,0-22 0,-22 0 0,22 22 16,-1-22-16,1 1 0,-21-1 0,20 0 15,1 1-15,21-1 0,-22 0 16,22-21-16,-21 22 0,21-22 0</inkml:trace>
  <inkml:trace contextRef="#ctx0" brushRef="#br0" timeOffset="68095.95">22479 6795 0,'21'-43'0,"-42"86"0,63-128 15,-42 43-15,0-1 0,21 22 16,-21 0-16,22 0 0,-22 42 31,0 0-31,0 21 0,-22 1 0,1-1 16,0 0-16,21 22 0,-21-22 0,0 22 15,0-1-15,-1-20 0,1 20 16,0 1-16,0-22 0,0 0 16,21 1-16,-21-1 0,21-21 15,0 0-15,0 0 0,0 1 0,21-22 16,0 0-16,0 0 0</inkml:trace>
  <inkml:trace contextRef="#ctx0" brushRef="#br0" timeOffset="68284.03">22458 6795 0,'0'0'0,"21"-64"15,0 43-15,0 0 0,0 0 0,1-1 16,-1 22-16,0-21 0,21 21 16,1 0-16,-1 0 0,0 0 0,22 0 15,-22 0-15,22 0 0,-22 0 16,-21 0-16,21 0 0,-20 0 15,-22 21-15,0 1 0,0-1 0</inkml:trace>
  <inkml:trace contextRef="#ctx0" brushRef="#br0" timeOffset="68439.93">22352 7091 0,'-21'0'15,"42"0"1,0 0-16,0 0 15,22 0-15,-22 0 0,21 0 16,0 0-16,1 0 0,20 0 16,-20 0-16,-1 0 0,0 0 0</inkml:trace>
  <inkml:trace contextRef="#ctx0" brushRef="#br0" timeOffset="68819.73">23008 7091 0,'0'-21'16,"0"0"-16,21 21 15,0 0-15,1 0 16,-1 0-16,0 0 0,21 0 16,-21 21-16,1 0 0,-1 0 15,0 0-15,0 0 0,-21 1 0,0 20 16,0-21-16,0 21 0,0-20 0,0-1 15,0 21-15,0-21 0,0 0 16,-21-21-16,0 22 0,21-1 0,-21-21 16,-1 0-16,1 0 15,21-21-15,0-1 16,0 1-16,0-21 16,0 21-16,21 0 0,1-22 0,-1 1 15,0 21-15,0-22 0,0 22 0,22-21 16,-22 21-16,0 0 15,21-1-15,-21 22 0,22-21 0,-22 21 16,21 0-16,-21 0 0,22 0 0,-22 0 16,0 0-16,0 0 0,0 0 15</inkml:trace>
  <inkml:trace contextRef="#ctx0" brushRef="#br0" timeOffset="69303.89">23939 7239 0,'0'0'0,"22"0"16,-1-21-16,0 21 0,-21-21 0,21 0 16,0-1-16,0 1 0,-21 0 15,22 0-15,-22 0 0,21 0 0,-21-1 16,0 1-16,0 0 0,0 0 16,-21 21-1,-1 0-15,-20 0 0,21 0 0,-21 21 16,-1-21-16,1 21 0,0 0 15,-1 1-15,1-1 0,0 0 0,20 0 16,1 21-16,0-20 0,0-1 16,21 21-16,-21-21 0,21 0 15,0 1-15,0-1 0,21-21 0,0 0 16,0 0-16,0 0 16,22 0-16,-22 0 0,21 0 0,1-21 15,-22 21-15,21-22 0,0 1 0,-20 0 16,20 0-16,-21-21 0,0 20 15,0 1-15,22-21 0,-43 21 0,21 0 16,0-1-16,-21 1 16,-21 42-1,0-21 1,21 22-16,-21-1 0,21 0 16,-22 0-16,22 0 0,-21 22 15,21-22-15,0 0 0,0 0 0,0 0 16,0 0-16,0 1 15,21-22-15,1 0 0,-1 0 0,0 0 16,0 0-16,21 0 0,-20 0 16</inkml:trace>
  <inkml:trace contextRef="#ctx0" brushRef="#br0" timeOffset="69940.48">24469 6985 0,'0'0'0,"-22"21"0,1-21 16,21 21-16,-21-21 0,21 22 0,-21-1 0,0 0 16,21 0-1,0 0-15,-21 0 0,21 1 0,-22-1 16,22 0-16,0-42 47,0 0-32,0-1-15,0 1 0,0 0 0,22 0 16,-1 0-16,0 0 0,-21-1 0,21 1 16,0 0-16,0 0 15,1 21-15,-1-21 0,0 21 0,0 0 16,0 0-16,22 0 0,-22 0 16,0 0-16,0 0 0,0 21 0,0 0 15,1-21-15,-1 21 0,-21 0 0,0 1 16,0-1-16,0 21 0,0-21 15,0 0-15,0 1 0,0-1 0,0 0 16,-21 0-16,-1 0 0,1 0 16,0-21-1,0 0-15,0 0 16,21-21 0,0 0-16,0 0 0,0 0 15,0 0-15,21-1 0,0 1 16,0 0-16,0-21 0,22 21 0,-1-1 15,-21 1-15,22 0 0,-1 21 0,0-21 16,-21 21-16,22 0 0,-1 0 16,-21 0-16,0 0 0,1 0 0,-1 21 15,-21 0-15,0 0 0,0 22 16,0-22-16,0 0 0,-21 0 16,-1 0-16,1 22 0,0-22 0,0 0 15,0 0-15,0 0 16,-1 1-16,1-22 0,42 0 31,1 0-15,-1-22-16,0 1 0,0 21 0</inkml:trace>
  <inkml:trace contextRef="#ctx0" brushRef="#br0" timeOffset="70263.95">25294 7070 0,'0'-21'47,"21"21"-47,0 0 0,1 0 15,-22-22-15,21 22 0,0 0 16,0 0-16,0-21 0,0 21 16,-21-21-16,22 0 0,-22 0 15,0 0-15,-22 21 16,1 0-1,0 0-15,0 0 0,0 0 16,0 0-16,-1 21 0,1-21 0,0 21 16,0 0-16,0 0 0,21 0 0,-21 1 15,-1-1-15,22 0 0,0 0 16,-21 0-16,21 0 16,0 1-16,0-1 0,21-21 0,1 0 15,-1 0-15,0 0 0,21 0 0,-21 0 16,1 0-16</inkml:trace>
  <inkml:trace contextRef="#ctx0" brushRef="#br0" timeOffset="70816.64">25844 6795 0,'0'0'16,"-21"0"-1,0 21-15,0-21 0,0 21 16,0 0-16,-22 21 0,22-20 0,0-1 15,0 21-15,0-21 0,-1 22 16,22-22-16,-21 0 0,21 21 0,-21-21 16,21 1-16,0-1 15,0 0-15,21-42 32,0 21-17,1-21-15,-1-1 0,0 1 0,0 0 16,0 0-16,0 0 0,22 0 15,-22-1-15,0 1 0,0 0 0,0 21 16,1 0-16,-22-21 0,21 21 0,-21 21 31,-21-21-31,-1 21 0,1 0 16,21 1-16,-21-1 0,0 21 16,0-21-16,21 0 0,0 1 0,0 20 15,0-21-15,0 0 0,0 0 16,21 1-16,0-22 0,0 0 15,22 0-15,-1 0 0,0 0 0,-21 0 16,22-22-16,-1 1 0,0 0 16,1 0-16,-22 0 0,21-22 0,-21 22 15,22-21-15,-22 21 0,0-22 16,0 1-16,-21 21 0,0-21 0,0 20 16,0 1-16,0 0 0,0 0 15,0 0-15,0 0 0,-21 21 16,0 0-16,0 0 0,0 0 15,-1 0 1,1 21-16,21 0 0,0 0 16,0 0-16,0 0 0</inkml:trace>
  <inkml:trace contextRef="#ctx0" brushRef="#br0" timeOffset="71188.87">26522 6985 0,'-106'21'31,"85"0"-31,0-21 16,-22 22-16,22-1 0,0 0 0,0 0 15,0 0-15,21 0 0,0 1 16,0-1-16,0 0 0,0 0 15,21-21-15,0 0 0,0 21 0,0-21 16,0 0-16,1 0 16,-1 0-16,0-21 0,0 21 15,0-21-15,0 0 0,1 0 16,-22-1-16,0 1 0,21 0 0,-21 0 16,0 0-16,0 0 0,0-1 0,0 1 15,0 0-15,-21 21 16,-1 0-16,1 0 15,0 21 1,21 0-16,-21-21 0,21 22 0,0-1 16</inkml:trace>
  <inkml:trace contextRef="#ctx0" brushRef="#br0" timeOffset="71584.16">26755 7027 0,'0'0'0,"0"-42"31,21 42 0,-21 21-31,0 0 0,0 1 16,0-1-16,0 0 0,0 21 0,0-21 15,0 1-15,0 20 0,0-21 16,0 0-16,-21 0 0,21 1 16,0-1-16,0 0 0,0-42 47,0 0-47,0-1 15,0 1-15,21-21 0,-21 21 0,21 0 16,0-22-16,-21 22 0,21 0 0,-21 0 15,21 0-15,-21-1 16,22 22-16,-22-21 0,21 21 0,0 0 31,0 0-15</inkml:trace>
  <inkml:trace contextRef="#ctx0" brushRef="#br0" timeOffset="72148">27305 6943 0,'0'21'31,"-21"0"-15,21 0-16,-21 0 0,-1 1 15,1 20-15,21-21 16,-21 0-16,0 0 0,0 22 0,0-22 15,-1 0-15,1 0 0,0 0 0,0 1 16,21-1-16,0 0 0,0 0 16,0 0-16,0 0 0,21-21 31,0 0-31,0 0 0,1-21 16,-22 0-1,21 0-15,-21 0 0,21 0 0,-21-1 16,0 1-16,21 0 0,0 0 0,-21 0 15,21 21-15,1 0 16,-22-21-16,21 21 16,0 0-16,0 0 15,0 0 1,-42 0 15,0 0-15,0 0-16,0 21 0,-1 0 15,1-21-15,0 21 0,0-21 0,21 21 16,0 0-16,0 1 16,0-1-16,0 0 15,0 0-15,21-21 16,0 21-16,0-21 16,1 0-16,-1 0 0,0 0 0,0 0 15,0 0-15,0 0 0,1 0 16,-1 0-16,-21-21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35:35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2646 0,'0'0'0,"0"-21"16,0 0-1,0-1 1,0 1-1,0 0-15,-21 21 63,21 21-47,0 0-1,-21 1-15,21-1 0,0 0 16,0 0-16,-22 0 0,22 0 15,0 1-15,0-1 0,0 21 16,0-21-16,0 0 0,0 1 0,0-1 16,0 21-16,0-21 0,0 0 15,0 22-15,0-22 0,0 0 0,0 21 16,0 1-16,0-22 16,0 21-16,22 1 0,-22 20 0,0-21 15,0 1-15,0-1 0,21 0 16,-21 1-16,0-1 0,0 0 15,0 1-15,0-1 0,0 0 0,0 1 16,0-22-16,21 21 0,-21 1 16,0-1-16,0 0 0,0 1 0,0-1 15,0 21-15,0-20 0,0-1 16,0 0-16,0 1 0,0-1 0,0 0 16,0 1-16,0-22 0,0 21 15,0 1-15,0-22 0,0 21 0,0-21 16,0 22-16,21-22 15,-21 21-15,0 0 0,0-20 0,0 20 16,0 0-16,0-21 0,0 22 16,0-1-16,0 0 0,21 1 0,-21-22 15,0 21-15,0 1 0,0-1 16,0 0-16,0 1 0,0-1 0,0 0 16,0 1-16,0-22 0,0 21 15,0 0-15,0 1 0,0-1 0,0-21 16,0 22-16,0-1 0,0 0 15,0 1-15,0-22 0,0 21 0,0 0 16,0 1-16,0-1 0,0 0 16,0 1-16,0-1 0,0 0 15,0 1-15,0-1 0,0 0 16,0 1-16,0-1 0,-21 0 0,21 1 16,0-1-16,0 0 0,0 1 15,0 20-15,0-20 0,0-1 0,0 0 16,0 1-16,0-1 0,0 0 15,0 1-15,0-1 0,0 0 0,0 1 16,0 20-16,0-21 0,0 1 16,0 20-16,0-20 0,0-1 0,0 0 15,0 22-15,0-22 0,0 0 16,0 1-16,0-1 0,-21 22 16,21-22-16,0 0 0,0 1 15,0-1-15,0 21 0,-21-20 0,21-1 16,-21 22-16,21-22 0,0 21 15,0-20-15,-22-1 0,22 22 0,-21-22 16,21 0-16,0 22 0,0-22 16,0 0-16,0 22 0,-21-22 0,21 1 15,0 20-15,-21-21 0,21 1 16,0 20-16,0-20 0,0-1 0,0 0 16,0 1-16,0-1 0,0-21 15,0 21-15,0-20 0,0 20 0,0-21 16,0 21-16,0-20 0,0-1 15,0 0-15,0 0 0,0 0 16,21-21 15,-21-21-31,0 0 0,21 0 0,-21-22 16,0 1-16,21 0 0,1-22 16,-22 1-16</inkml:trace>
  <inkml:trace contextRef="#ctx0" brushRef="#br0" timeOffset="2604.17">1651 2604 0,'0'0'0,"0"-22"0,21 22 125,0 0-125,22 0 0,-22 0 16,21 0-16,0 0 0,-20 0 0,20 0 16,21 0-16,-20 0 0,20 0 15,1 0-15,20 0 0,1 0 16,0 0-16,-1 0 0,1 0 15,21 0-15,-21 0 0,-1 0 16,1 0-16,0 0 0,-1 0 0,22 0 16,-21 0-16,21 0 0,-1 0 15,1 0-15,0 0 0,0-21 0,0 21 16,0 0-16,-22 0 0,22-21 16,0 21-16,0 0 0,0 0 0,-1 0 15,-20 0-15,21-21 0,0 21 16,-22 0-16,1 0 0,0 0 0,21 0 15,-22 0-15,1-21 16,0 21-16,20 0 0,-20 0 0,0 0 0,-1 0 16,1 0-16,0 0 15,-22 0-15,1 0 0,20 0 0,-41 0 16,20 0-16,1 0 0,-22 0 16,0 21-16,1-21 0,-22 0 0,0 0 15,21 0-15,-20 21 0,-1-21 16,0 0 15,-21 21-15,0 0-16,21 1 15,-21-1 1,0 0-16,0 0 0,0 0 0,0 0 16,0 1-16,21-1 0,-21 0 15,0 0-15,21 0 0,-21 22 0,0-22 16,0 0-16,0 21 0,0-21 15,0 22-15,0-22 0,0 21 0,0 1 16,0-1-16,0 0 0,0 1 16,0 20-16,0-21 0,0 22 0,0-22 15,0 22-15,0-1 0,0-20 0,0 20 16,0 1-16,0-1 0,0 1 16,0-1-16,0 1 0,0 20 0,0-20 15,0-1-15,0 22 0,0-22 16,0 1-16,0-1 0,0 22 15,0-21-15,0-1 0,0 22 0,0-1 16,0 1-16,0-21 0,0 20 16,0 1-16,0-22 0,0 22 0,0-21 15,-21 20-15,21 1 0,-21 0 0,21-1 16,-21 1-16,21-22 0,0 22 16,0-21-16,-21 20 0,21-20 0,0 20 15,-21-20-15,21 21 0,0-1 0,0-20 16,0 20-16,0-20 0,0 21 15,0-22-15,0 1 0,0-1 16,0 22-16,0-22 0,0 22 0,0-22 16,0 22-16,0-21 0,0-1 0,0 1 15,0-1-15,0 1 0,0-1 16,0-21-16,0 22 0,0-1 0,0-20 16,0 20-16,0-20 0,21 20 0,-21-21 15,0 22-15,0-22 0,0 1 16,21-1-16,-21 0 0,0 1 0,21-22 15,-21 21-15,0-21 0,0 22 0,0-22 16,21 21-16,-21-21 0,0 0 0,0 1 16,0-1-16,0 0 0,0 0 15,0 0-15,0 0 0,0 1 16,0-1 0,21-21 15,-21 21-16,0 0 1,0 0 0,0 0-1,0 1 1,0-1-16,0 0 16,0 0-1,0 0 1,-21 0-16,0-21 15,0 22-15,0-22 16,0 21-16,-1-21 16,1 0-16,0 21 15,0-21-15,0 0 0,0 0 16,-1 0-16,1 21 0,0-21 0,0 0 16,0 0-16,0 0 0,-22 0 15,22 0-15,0 21 0,0-21 0,-22 0 16,22 0-16,0 0 0,-21 0 0,21 0 15,-1 0-15,-20 0 0,0 0 0,21 0 16,-22 0-16,1 0 16,0 0-16,-1-21 0,-20 0 0,20 21 15,-20 0-15,21 0 0,-1-21 0,-20 21 16,20 0-16,1 0 0,21 0 0,-21 0 16,-1 0-16,22 0 0,-21 0 15,21 0-15,-1 0 0,-20 0 0,0 0 16,21 0-16,-22 0 0,1 0 0,21 0 15,-22 0-15,1-21 0,0 21 16,-1 0-16,1 0 0,-21 0 0,20 0 16,1 0-16,0 0 0,-1 0 0,-20-22 15,20 22-15,1 0 0,0 0 0,-22 0 16,22 0-16,-22 0 16,1 0-16,21 0 0,-22 0 0,1 0 15,-1 0-15,1 0 0,-1 0 0,1 0 16,-1-21-16,1 21 0,-1 0 15,1 0-15,-1-21 0,1 21 0,20 0 16,-20 0-16,20-21 0,-20 21 0,-1 0 16,22 0-16,-21-21 0,-1 21 15,1 0-15,20-21 0,-20 21 0,-1 0 16,22 0-16,-22 0 0,22 0 16,0 0-16,-1 0 0,1 0 0,0 0 15,-1 0-15,22 0 0,-21 0 0,0 0 16,-1 0-16,1 0 15,21 0-15,-22 0 0,1 0 0,0 0 16,21 21-16,-22-21 0,22 0 16,-21 0-16,21 0 0,-1 0 0,1 0 15,0 0-15,0 0 0,0 0 0,0 0 16,-1 0-16,1 0 16,0 0-16,0 21 0,0-21 15,0 0-15,-1 0 0,1 0 16,0 0-16,0 0 0,0 0 0,21 21 15,-21-21-15,21-21 32,0 0-17,0 0-15,0-1 0,21 1 16</inkml:trace>
  <inkml:trace contextRef="#ctx0" brushRef="#br0" timeOffset="3371.74">2349 3704 0,'0'0'0,"-21"0"0,-21 0 0,21 0 15,-22 0-15,22 0 0,0 0 16,0 0-16,0 0 0,42 0 31,0 0-31,21 0 16,22 0-16,-22 0 0,43 0 15,0 0-15,-1 0 0,22 0 0,-21-21 16,42 21-16,-21 0 0,21-21 16,21 21-16,-21 0 0,21 0 0,0-21 15,-21 21-15,21 0 16,-21 0-16,21 0 0,-21 0 0,0 0 16,0 0-16,-21 0 0,0 0 15,0 0-15,-43 0 0,22 0 0,-21 0 16,-1 0-16,-21 0 0,1 0 15,-1 0-15,-21 0 0,0 0 0,1 0 16,-1 0-16,-21 21 16,-21-21-1,-22 0-15,22 21 0,0-21 16,-21 0-16,-1 21 0,-20 0 16</inkml:trace>
  <inkml:trace contextRef="#ctx0" brushRef="#br0" timeOffset="3859.46">2286 5038 0,'0'0'0,"-21"0"15,42 0 1,21 0 0,-21 0-16,22 0 0,-1 0 0,22-21 15,-1 21-15,1 0 0,-1 0 16,22 0-16,-22-22 0,22 22 0,0 0 15,-1 0-15,22 0 0,21-21 16,-21 21-16,21 0 0,0 0 0,0 0 16,0 0-16,0-21 0,0 21 0,-21 0 15,21 0-15,0 0 16,-21 0-16,-1 0 0,1 0 0,-21 0 16,0 0-16,-1 0 0,-20 0 15,-1 0-15,1 0 0,-1 0 0,-20 0 16,-1 0-16,-21 0 0,21 0 0,-20 0 15,-1 0-15,0 0 0,-21 21 32,-21-21-32,0 0 15,-1 21-15,-20-21 0,0 22 0,-1-22 16,1 21-16</inkml:trace>
  <inkml:trace contextRef="#ctx0" brushRef="#br0" timeOffset="4356.18">2413 6181 0,'0'0'0,"-21"0"15,0 0-15,-1 0 16,44 0 15,20 0-31,0 0 16,43 0-16,-22 0 0,22 0 0,21 0 15,-21 0-15,20 0 0,-20 0 16,21 0-16,0-21 0,21 21 0,-21 0 16,21 0-16,-22 0 0,22 0 15,-21-22-15,0 22 0,0 0 0,21-21 16,-21 21-16,0 0 0,-1 0 16,1 0-16,-21 0 0,0 0 15,-1-21-15,-20 21 0,-1 0 0,1 0 16,-22 0-16,0 0 0,-20 0 0,-1 0 15,-21-21 1,-21 21 0,-22 0-16,22 0 15,-21 0-15,-1 0 0,1 0 16</inkml:trace>
  <inkml:trace contextRef="#ctx0" brushRef="#br0" timeOffset="4811.91">2455 7006 0,'0'0'0,"-169"64"31,148-64-31,0 0 16,21 21-16,21-21 31,0 0-31,0 0 16,21 0-16,22 0 0,-1 0 0,22 0 16,21 0-16,0 0 0,-22 0 15,22 0-15,21 0 0,-21 0 0,21 0 16,0 0-16,0 0 0,0 0 0,-21-21 15,21 21-15,-21 0 0,0 0 16,-1 0-16,1 0 0,0 0 0,-21-21 16,-1 21-16,1 0 0,0 0 0,-22 0 15,-20 0-15,20 0 0,-42 0 16,22 0-16,-22 0 0,0-22 0,-63 22 31,20 0-31,-20 0 16,0 0-16,-1 0 0,-20 0 0,-1 0 15,1 0-15,-1 0 0,1 22 0,-22-1 16,22-21-16</inkml:trace>
  <inkml:trace contextRef="#ctx0" brushRef="#br0" timeOffset="5215.68">2159 8149 0,'-64'21'0,"128"-42"0,-170 64 0,-21 41 15,106-84 1,21 21-16,21-21 16,21 0-16,-20 0 15,20 0-15,0 0 0,1 0 16,20 0-16,1 0 0,-1-21 0,22 21 15,-1-21-15,1 21 16,21-21-16,0 0 0,0 21 0,-22-21 16,22 21-16,0-22 0,0 22 0,0-21 15,-1 0-15,1 21 0,0-21 16,-21 21-16,-1 0 0,1-21 0,0 21 16,-22 0-16,1 0 0,-1-21 0,-20 21 15,-1-22-15,0 22 0,1 0 16,-22 0-16,21-21 0,-21 21 0,0 0 15,-21-21-15,0 0 16,0 0 0,-21 21-16,0-21 0,0-1 15</inkml:trace>
  <inkml:trace contextRef="#ctx0" brushRef="#br0" timeOffset="6000.23">1079 1122 0,'0'0'0,"-21"-21"0,0 21 16,21-21-16,-21 21 0,21 21 31,0 21-31,0-21 0,0 22 16,0-1-16,0 21 0,0-20 16,0 20-16,0 22 0,21-22 15,-21 22-15,0-21 0,21 20 0,-21-20 16,0-1-16,0 1 15,0-22-15,0 0 0,0 1 0,0-1 16,0-21-16,0 22 0,0-22 16,0 0-16,0-42 31,-21 0-15,21-1-16</inkml:trace>
  <inkml:trace contextRef="#ctx0" brushRef="#br0" timeOffset="6647.86">635 1418 0,'0'0'0,"0"-21"0,-21 0 16,21 0-16,0 0 0,0-1 15,0 1-15,0-21 0,0 21 16,0 0-16,21-1 0,0-20 0,0 21 15,0 0-15,1 0 0,20-1 16,-21-20-16,21 42 0,-20-21 16,20 0-16,-21 0 0,21 21 0,1 0 15,-1 21-15,0 0 16,22 21-16,-22 1 0,1-1 0,-1 21 16,0-20-16,1 20 0,-1 1 15,0-1-15,-21 22 0,1-22 16,-1 22-16,-21-21 0,0-1 0,0 1 15,0-22-15,0 21 0,0-20 16,0-1-16,0-21 0,0 22 0,-21-22 16,21 0-16,-22-21 15,1 0 1,21-21-16,0 0 0,0-22 16,-21 1-16,21 0 0,0-1 15,0-20-15,0-1 0,0-20 0,0 20 16,0 1-16,0-22 0,21 21 15,0 1-15,1-22 0,20 22 16,0-1-16,1-20 0,-1 41 16,21-20-16,-20 20 0,20 1 15,-20 21-15,-1 0 0,21 21 0,-41 0 16,20 0-16,0 42 0,-21 0 16,22 1-16,-22 20 0,-21 1 15,21-1-15,-21 1 0,0 20 0,0-20 16,0 21-16,0-22 0,0 22 15,0-1-15,0-20 0,-21-1 16,21 1-16,0-1 0,-21-20 0,0-1 16,21 0-16,-22 1 0,22-22 15,0 0-15,0 0 0,0 0 16,0-42 15,0 0-31,22 0 0</inkml:trace>
  <inkml:trace contextRef="#ctx0" brushRef="#br0" timeOffset="7205.55">2921 1778 0,'0'-21'0,"0"42"0,0-63 0,0 21 15,0-1-15,0 1 0,0 0 16,0 0-16,-21 21 0,21-21 0,-21 0 16,-1 21-16,1 0 0,0 0 15,0 0-15,0 0 0,0 0 0,-1 0 16,-20 21-16,21 0 0,0 21 16,-22-21-16,22 22 0,0-22 0,0 21 15,0 1-15,0-1 16,-1-21-16,1 21 0,21-20 0,0 20 15,0-21-15,0 0 0,0 0 16,0 1-16,0-1 0,0 0 0,21-21 16,1 0-16,-1 0 0,0 0 15,21 0-15,-21 0 0,22-21 0,-22 21 16,21-21-16,1-1 0,-22 1 16,0-21-16,21 21 0,-21-22 0,1 1 15,-1 0-15,-21-1 0,0 1 16,21 21-16,-21-21 0,0 20 0,21 1 15,-21 0-15,0 42 32,0 0-32,0 22 15,0-22-15,-21 0 0,21 21 16,0-20-16,0-1 0,0 21 16,0-21-16,0 0 0,0 22 0,0-22 15,0 0-15,0 0 0,0 0 16,0 1-16,21-1 0,0-21 15,0 0 1,1-21-16,-22-1 16</inkml:trace>
  <inkml:trace contextRef="#ctx0" brushRef="#br0" timeOffset="7556.38">3111 1566 0,'0'0'15,"22"0"-15,-22 22 16,21-1-16,-21 0 16,21 0-16,-21 0 0,0 0 0,0 22 15,21-22-15,-21 21 0,0-21 16,0 22-16,0-22 0,0 21 0,0-21 16,0 1-16,0-1 0,0 0 15,0 0-15,0 0 0,21-21 31,-21-21-15,21 21-16,-21-21 0,0-21 0,0 20 16,22-20-16,-22 21 0,21-21 15,0-1-15,-21 1 0,21 0 0,0-1 16,-21 22-16,21-21 0,1 21 16,-22-1-16,21 1 0,0 0 15,0 21 1,0 0-16,-21 21 15</inkml:trace>
  <inkml:trace contextRef="#ctx0" brushRef="#br0" timeOffset="7908.18">3577 1884 0,'0'0'0,"0"21"0,21-21 31,0 0-31,1-21 0,-1 0 0,0 0 16,0 21-16,0-43 0,0 22 16,1 0-16,-1 0 0,0 0 0,0-1 15,-21 1-15,0 0 0,0 0 16,-21 21 15,0 0-31,0 0 0,-1 21 0,1 0 16,0 0-16,0 22 0,0-22 15,0 0-15,21 21 0,-22-20 0,22-1 16,0 21-16,-21-21 0,21 0 16,0 1-16,0-1 0,0 0 15,21-21-15,1 0 0,-1 0 16,0 0-16,21 0 0,-21 0 0,22 0 16,-1 0-16,-21 0 0,22-21 15,-22 0-15,21-1 0,-21 1 0,0 0 16,1-21-16</inkml:trace>
  <inkml:trace contextRef="#ctx0" brushRef="#br0" timeOffset="8368.33">4127 1545 0,'22'0'0,"-22"21"32,0 1-32,0-1 15,0 0-15,0 0 0,0 21 16,0-20-16,0-1 0,0 21 0,0-21 15,0 0-15,0 22 0,0-22 16,0 0-16,0 0 0,-22 0 16,22 1-1,-21-22 1,21-22 0,0 1-1,-21-21-15,21 21 0,0 0 0,0-22 16,0 1-16,0 21 0,0-22 15,0 1-15,21 21 0,0-21 0,1 20 16,-1-20-16,0 21 0,21 0 16,-21 0-16,22-1 0,-22 22 0,21 0 15,1 0-15,20 0 0,-21 0 16,1 0-16,-1 22 0,0-1 16,-20 0-16,20 0 0,-21 21 15,-21 1-15,0-22 0,0 21 0,0 1 16,-21-1-16,0 0 0,0-21 15,-1 22-15,1-22 0,0 0 0,0 0 16,0 0-16,21 1 0,-21-1 0,42-21 31,0 0-31,0-21 0,0 21 16,0-22-16,1 1 0</inkml:trace>
  <inkml:trace contextRef="#ctx0" brushRef="#br0" timeOffset="8656.17">5207 847 0,'0'0'0,"0"-21"0,0-43 32,0 85-32,0 0 15,0 22-15,0-1 0,0 0 16,0 22-16,-21-1 0,21 1 0,0-1 15,0 1-15,0-1 0,-21 1 16,21-1-16,-22-20 0,22 20 0,0 1 16,-21-22-16,21 0 15,-21 22-15,21-43 0,-21 21 0,21-20 16,0-1-16,0 0 0,0 0 0,0 0 16,21-42-1,-21 0-15,21 0 16,-21 0-16</inkml:trace>
  <inkml:trace contextRef="#ctx0" brushRef="#br0" timeOffset="9007.95">4953 1080 0,'0'0'0,"-21"-43"0,0 22 16,-1-21-16,1 21 15,21-1-15,0 1 0,0 0 0,0 0 16,0-21-16,0 20 0,0 1 15,21 0-15,1 0 0,20 0 16,0-22-16,1 43 0,-1-21 0,0 0 16,1 21-16,-1 0 0,0 0 15,1 0-15,-1 21 0,0 0 0,1 1 16,-1 20-16,-21 0 0,0 1 16,0 20-16,-21 1 0,0-22 15,0 21-15,0-20 0,-21 20 0,-21-20 0,21-1 16,0 0-16,-22-21 15,22 22-15,-21-22 0,21 0 0,-22 0 16,22 0-16,-21-21 0,21 22 16,-1-22-16,1 0 15,42 0 17,1 0-32,-1 0 0</inkml:trace>
  <inkml:trace contextRef="#ctx0" brushRef="#br0" timeOffset="9437.08">5397 1545 0,'0'0'0,"-42"-21"31,42 0-31,0 0 0,0 0 15,0-1-15,21 22 16,0 0-16,1-21 0,-1 21 0,0 0 16,21 0-16,-21 0 15,22 0-15,-22 21 0,21 1 0,1-1 0,-22 0 16,0 0-16,21 0 0,-21 0 16,-21 22-16,0-22 0,22 21 15,-22-21-15,0 22 0,0-22 0,0 0 16,-22 0-16,1 0 0,0 1 15,0-1-15,0-21 0,0 0 16,-1 0 0,22-21-1,0-1-15,0 1 0,0 0 16,0 0-16,0-21 0,0 20 0,22-20 16,-1 21-16,0-21 0,0 20 0,0 1 15,-21 0-15,21 0 16,1 0-16,-1 0 0,0-1 0,21 22 15,-21-21-15,1 0 0,-1 21 16,0 0-16</inkml:trace>
  <inkml:trace contextRef="#ctx0" brushRef="#br0" timeOffset="10087.74">6223 1376 0,'0'0'0,"0"21"0,0 0 16,-21 0-16,21 1 15,-21-1-15,-1 0 0,22 21 0,-21-21 16,0 1-16,21 20 16,0-21-16,-21 21 0,21-20 0,-21 20 15,21-21-15,0 0 0,0 0 0,0 1 16,0-1-16,0 0 16,21-21-16,0 0 0,0 0 15,0 0-15,1 0 0,-1 0 16,0-21-16,0 0 0,0 21 0,0-22 15,1 1-15,-1-21 0,-21 21 16,21 0-16,-21-22 0,0 22 0,0-21 16,0 21-16,0-1 0,0 1 0,0 0 15,-21 0-15,0 21 16,-1-21-16,1 21 0,0 0 0,0 0 16,0 0-1,42 0 16,0 0-31,0 0 16,22 0-16,-22-21 0,21 21 0,-21-22 16,22 22-16,-22-21 0,21 21 15,0-21-15,-20 0 0,20 21 0,-21-21 16,21 21-16,-20 0 0,-1 0 16,-21 21 15,0 0-31,0 0 15,0 0-15,0 1 0,0 20 0,-21-21 16,21 21-16,-22 1 0,22-1 16,-21 22-16,0-22 0,21 0 0,0 22 15,-21-22-15,0 22 0,21-22 16,-21 21-16,21-20 0,0-1 0,-22 0 16,22 22-16,0-43 0,0 21 0,0 1 15,0-22-15,0 0 0,0 0 16,0 0-16,22-21 0,-1 0 31,-21-21-31,21 0 0,-21 0 16,0 0-16,0-22 0,0 1 0,21 0 15</inkml:trace>
  <inkml:trace contextRef="#ctx0" brushRef="#br0" timeOffset="10275.62">6646 1164 0,'0'0'0,"-21"0"0,-21 0 31,21 0-31,21 21 32,0 1-32,21-22 15,0 0-15,0 21 0,0-21 0,-21 21 16</inkml:trace>
  <inkml:trace contextRef="#ctx0" brushRef="#br0" timeOffset="10604.44">6964 1397 0,'21'0'31,"0"0"-16,0 0-15,-21-21 16,21 21-16,-21-21 0,-21 21 31,0 0-15,0 0-16,0 21 16,0 0-16,-1 0 0,1 0 0,21 1 15,0-1-15,0 0 0,0 0 0,0 21 16,0-20-16,0-1 0,0 0 15,0 0-15,0 0 0,0 0 0,21-21 16,-21 22-16,22-1 16,-1-21-16,0 0 0,21 0 0,-21 0 15,1 0-15,20-21 0,-21-1 16</inkml:trace>
  <inkml:trace contextRef="#ctx0" brushRef="#br0" timeOffset="11132.14">7451 1397 0,'0'-21'15,"0"42"-15,0-63 0,0 21 0,0-1 16,-22 22 0,1 0-16,0 0 15,0 22-15,0-1 16,21 0-16,-21 0 0,21 0 16,0 22-16,0-22 0,0 0 15,0 21-15,0-21 0,0 1 0,0-1 16,0 21-16,0-21 0,0 0 15,21-21-15,0 22 0,0-22 0,0 0 16,0 0-16,1 0 0,-1 0 16,0 0-16,0 0 0,21-22 0,-20 1 15,-1 0-15,0 0 0,21 0 16,-21 0-16,1-22 0,-1 1 16,0 21-16,0-22 0,0 1 0,0-21 0,1 20 15,-1-20-15,0 20 0,0-20 16,0 21-16,0-22 0,1 22 15,-22-1-15,0 1 0,21 0 16,-21 21-16,0-1 0,0 1 0,0 0 16,0 0-16,0 42 31,0 0-31,-21 0 0,21 22 16,0-1-16,-22 22 0,1-22 0,0 21 15,21 1-15,-21-22 0,21 22 16,0-1-16,0-20 0,-21-1 0,21 21 15,0-20-15,0-1 0,0 0 16,0-20-16,0 20 0,0-21 0,0 0 16,0 0-16,21 1 0,0-22 31,0 0-31,0-22 0,-21 1 16,22 0-16,-1 0 0</inkml:trace>
  <inkml:trace contextRef="#ctx0" brushRef="#br0" timeOffset="11391.99">7853 1164 0,'0'0'0,"-21"21"0,21 1 16,0-1-16,21 0 15,0-21 1,21 0-16,1 0 0,-1 0 0,0 0 15,1 0-15,20 0 0,-21 0 16,22 0-16,-22 0 0,22 0 0,-22 0 16,-21 0-16,22 0 0,-22 0 15,0 0-15,-42 0 47</inkml:trace>
  <inkml:trace contextRef="#ctx0" brushRef="#br0" timeOffset="14403.68">6985 5059 0,'-21'0'0,"0"0"0,-1 0 15,1 0-15,0 0 16,0 0-16,0 0 15,0 0-15,-1 0 16,1 0-16,42 0 63,1 0-48,20 0-15,-21 0 0,21 0 0,1 0 16,20 0-16,-20 0 0,20 0 15,22 0-15,-22 0 0,22 0 0,0 0 16,20 0-16,1 0 0,21 0 16,-21 0-16,0 0 0,0 0 0,21 0 15,-21 0-15,-1 0 0,1 0 16,0 0-16,0 0 0,0 0 16,0 0-16,-1 0 0,1 0 0,-21 0 15,0 0-15,-1 0 0,1 0 0,-22 0 16,1 0-16,-1 0 0,1 0 15,-22 0-15,1 0 0,-22 0 0,21 0 16,-21 0-16,0 0 16,-42 0 31,0 0-47,-21 0 15,21 0-15,-22 0 16,1 0-16</inkml:trace>
  <inkml:trace contextRef="#ctx0" brushRef="#br0" timeOffset="15103.97">7175 5165 0,'-42'0'32,"21"0"-32,0 0 15,0 0 32,-1 0-31,44 0 15,-1 0-31,0 0 16,21 0-16,-21 0 0,22 0 0,-1 0 15,0 0-15,22 0 0,-1 0 0,22 0 16,0 0-16,-1 0 0,22 0 16,0 0-16,0 0 0,0 0 15,21 0-15,-21 0 0,-1 0 0,22 0 16,0 0-16,-21 0 0,21 0 15,-21 0-15,0 0 0,0 0 0,-22 0 16,22 0-16,-21 0 0,0 0 16,-1 0-16,1 0 0,-22 0 0,1 0 15,-1 0-15,1 0 0,-22 0 16,1-21-16,-22 21 0,21 0 0,-21 0 16,0 0-16,1 0 31,-22-22 16,21 22-32,-21-21-15</inkml:trace>
  <inkml:trace contextRef="#ctx0" brushRef="#br0" timeOffset="15720.03">9631 4636 0,'0'0'0,"-21"0"0,-1 0 15,1-22-15,0 22 16,21-21-16,0 42 47,0 1-47,0-1 0,0 0 15,21 0-15,0 0 0,22 0 0,-22 1 16,21 20-16,1-21 0,-1 0 16,0 0-16,22 22 0,-22-22 15,22 0-15,-1 0 0,-21 0 16,22 1-16,-22-22 0,22 21 0,-22 0 15,0-21-15,1 0 0,-1 0 0,-21 0 16,0 0-16,22 21 0,-22-21 16,0 0-16,0 0 15,-42 0 1,0 0 0,0 0-16,-22 0 0,22 0 15,0 0-15,0 0 0,-21 21 16,20-21-16,-20 21 0,0 1 0,-1-1 15,-20 21-15,21-21 16,-22 0-16,1 22 0,20-1 0,-20-21 16,-1 22-16,1-1 0,20 0 0,-20-21 15,21 22-15,-1-1 0,1 0 16,0 1-16,20-1 0,-20 0 0,21 1 16,0-22-16,0 21 0,-1-21 0,1 1 15,0 20-15,0-21 0,21 0 16,0 0-16,0 1 0,-21-22 15,21 21-15,21-42 32,-21-1-32,21 1 15,0 0-15</inkml:trace>
  <inkml:trace contextRef="#ctx0" brushRef="#br0" timeOffset="18347.78">11536 3090 0,'0'0'0,"0"22"0,0-1 15,-21-21 16,-1 0-31,1 0 0,0 0 16,0 0-16,21-21 0,-21 21 16,0-22-16,-1 1 0,22 0 0,-21 0 15,21 0-15,-21 0 0,21-1 16,0-20-16,0 21 0,0-21 16,0-1-16,0 22 0,0-21 0,0-1 15,0-20-15,0 21 0,42-1 16,-20-20-16,20 20 0,-21-20 0,21 21 15,22-1-15,-22 1 0,22 0 16,20-1-16,1 1 0,0 0 0,-1-1 16,1 22-16,0-21 0,-22 21 0,22-1 15,-22 1-15,22 21 0,-21 0 16,-1-21-16,1 21 0,-1 0 16,1 0-16,-1 0 0,1 21 0,-1 0 15,1-21-15,-22 22 0,0-1 0,1 0 16,-1 0-16,0-21 15,-21 21-15,1 0 0,-1 1 0,0-22 16,-21 21-16,21-21 0,-21 21 16,21-42 15,-21 0-15,21-1-16,-21 1 0,0 0 0,22 0 15,-1 0-15,0 0 0,0-22 16,21 22-16,-20-21 0,20 21 0,-21-22 15,21 1-15,1 0 0,20 20 16,-20-20-16,20 21 0,1-21 0,20 20 16,1 1-16,0 0 15,-1 0-15,1 0 0,0 0 0,-1-1 16,1 22-16,0 0 0,-1 0 0,1 0 16,0 0-16,-1 0 0,-20 0 15,20 0-15,-20 22 0,-1-1 0,-20-21 16,-1 42-16,0-21 0,1 0 15,-1 22-15,-21-1 0,0-21 0,1 22 16,-1-1-16,0-21 0,0 21 16,0 1-16,-21-22 0,21 0 0,-21 0 15,0 0-15,0 1 0,22-22 47,-22-22-47,21 1 16,-21 0-16,21 0 0,0 0 15,0 0-15,0-1 0,1 1 0,-1 0 16,21 0-16,0 0 0,1 0 16,-1-1-16,0 22 0,22-21 0,21 21 15,-22 0-15,1 0 0,20 0 16,1 0-16,-22 21 0,22 1 0,-21-22 16,-1 21-16,-21 21 0,1-21 15,20 0-15,-42 22 0,22-22 16,-22 21-16,0-21 0,0 22 0,0-22 15,1 21-15,-1 1 0,0-22 16,-21 21-16,0-21 0,21 22 0,0-22 16,-21 0-16,0 0 0,0 0 15,0 0-15,0 1 0,21-22 32,1 0-17,-22-22-15,21 22 0,0-21 16,0 0-16,0 21 0,22 0 15,-22-21-15,21 21 0,0 0 0,1-21 16,-1 21-16,22 0 0,-22 0 16,0 0-16,1 0 0,-1 0 15,-21 21-15,21-21 0,-20 21 16,-1 0-16,0 0 0,0 22 0,21-1 16,-42-21-16,22 22 0,-1-1 15,0 21-15,-21-20 0,0-1 0,21 0 16,-21 1-16,0-1 0,0 0 0,0 1 15,0-1-15,0 0 0,-21 1 16,0-1-16,0 0 0,-1 1 0,-20-1 16,0 0-16,21-20 0,-22 20 15,1 0-15,0-21 0,20 1 0,-20-1 16,21 0-16,0 0 0,0-21 16,-1 0-16,22 21 0,22-21 62,-1 0-46,-21 21-16,0 1 0,0-1 15,0 0-15,0 0 0,0 0 16,0 0-16,0 1 0,0 20 0,-21-21 16,-1 0-16,1 22 0,0-22 15,0 21-15,0-21 0,0 22 0,-22-22 16,1 21-16,0 0 0,-1 1 15,1-1-15,0 0 0,-1 1 16,1-1-16,-22 0 0,22 1 0,0-1 16,-22-21-16,1 22 0,20-22 15,-20 0-15,-1 0 0,22 0 0,-21 0 16,20 1-16,1-22 0,0 0 0,-1 21 16,1-21-16,0 0 0,20 0 15,1 0-15,-21 0 0,21-21 0,0 21 16,-1-22-16,1 1 0,0 21 0,0-21 15,0 0 1,0 21-16,-1 0 0,1 0 0,0 0 16,0 0-16,0 0 0,0 0 0,-1 0 15,1 0-15,-21 21 0,21 0 16,-22-21-16,1 21 0,21 1 0,-21-22 16,-22 21-16,22 0 0,-22-21 15,1 21-15,20-21 0,-20 21 0,-22-21 16,43 0-16,-43 21 0,43-21 0,-22 22 15,1-22-15,-1 0 0,1 0 16,-1 0-16,1 0 0,-1 0 0,22 0 16,-21-22-16,-1 1 0,1 21 0,-1-21 15,22 0-15,-22 0 0,1 0 16,-1-1-16,22 1 0,-22 0 16,22 0-16,0 0 0,21-22 0,-22 22 15,22 0-15,-21 0 0,21 0 16,-1 21-16,22-21 0,-21 21 15,0 0 1,21 21-16,-21 0 16,21 0-16,-21 0 15,21 0-15,-21 1 0,-1-1 0,1 0 16,0 0-16,0-21 0,0 21 0,0 0 16,-22-21-16,22 22 15,-21-22-15,21 0 0,-22 0 0,1 0 16,0 0-16,-1 0 0,-20 0 0,20 0 15,-20-22-15,21 1 0,-22 21 16,1-21-16,20 0 0,-20 0 0,20 0 16,-20-22-16,21 22 0,-1 0 15,1 0-15,0-22 0,20 22 0,-20 0 16,21 0-16,0-21 0,0 20 0,-1 1 16,1 0-16,0 0 0,21 0 15,0 0-15,0-1 0,0 44 47,0-1-47,0 0 16,0 0-16,-21-21 15,0 21-15,0 0 0,-1 1 0,1-22 16,-21 21-16,21 0 0,-22-21 16,1 0-16,21 0 0,-21 0 0,-1 0 15,1 0-15,0 0 0,-1 0 0,1-21 16,0 0-16,-1-1 0,1 1 15,21 0-15,-22-21 0,1 21 0,0-22 16,-1 22-16,1-21 0,0-1 16,-1 1-16,22 0 0,-21-1 0,0 1 15,20 0-15,-20-1 0,21 1 16,0 0-16,0-1 0,21 1 0,-22 0 16,22-1-16,0 1 0,0 0 15,0 21-15,0-22 0,22 22 16,-1-21-16,0 21 0,0-1 0,0 1 15,0 0-15,1 21 16,-22-21-16,21 21 16,-21 21-1,21-21-15</inkml:trace>
  <inkml:trace contextRef="#ctx0" brushRef="#br0" timeOffset="19103.73">11472 4360 0,'-21'-63'16,"21"42"0,0 0-1,0 42 17,0 0-32,0 0 15,0 0-15,0 0 0,0 1 0,0 20 16,0-21-16,0 21 0,0-20 15,0 20-15,0 0 0,0 1 0,0 20 16,0-21-16,0 22 0,0 21 16,0-22-16,0 1 0,0 20 0,0-20 15,0 20-15,0-20 0,0 21 0,-21 20 16,0-20-16,0 0 0,-1 21 16,1-22-16,0 22 0,0-21 0,0 21 15,0-1-15,-1 1 0,1 0 16,0 0-16,0-21 0,0 20 15,0 1-15,-1 0 0,1 0 0,0 0 16,0 0-16,0-1 0,0 1 0,-22 0 16,22-21-16,0 21 0,0-1 15,0-20-15,-1 21 0,1-21 0,21-1 16,-21 1-16,0 0 0,0-1 0,0-20 16,21 20-16,0-20 0,-22-1 15,22 1-15,0-1 0,0-20 0,0 20 16,0-42-16,0 22 0,0-22 0,0 0 15,0 0-15,22 0 16,-1-21-16,0 0 16,0-21-16,-21 0 15,21 0-15,-21 0 16</inkml:trace>
  <inkml:trace contextRef="#ctx0" brushRef="#br0" timeOffset="19563.87">10795 9038 0,'0'0'0,"-21"21"31,21 1-31,0-1 16,21-21-1,0 0-15,0 0 16,0 0-16,1 21 0,20-21 0,-21 0 15,43 0-15,-22 0 0,21 0 0,1 0 16,-1 0-16,1 0 0,21 0 16,-22 0-16,22 21 0,21-21 0,-22 0 15,22 0-15,21 0 0,0 21 0,21-21 16,0 0-16,1 21 0,20-21 16,21 22-16,1-22 0,-1 0 0,1 21 15,-1-21-15,22 0 0,0 21 16,-22-21-16,22 0 0,-22 0 0,22 21 15,0-21-15,-22 0 0,1 0 16,-1 0-16,1 21 0,-1-21 0,-20 0 16,-22 0-16,0 0 0,0 0 15,-21 0-15,-21 0 0,0 0 0,-22 0 16,-20 0-16,-1 0 0,1 0 0,-22-21 16,-21 0-16,1 21 0,-22-21 15,21 0-15,-21-1 0,0 1 16,0 0-16,-21 0 0,21 0 0,-22 0 15,1-22-15,0 1 16,0 0-16,21-1 0</inkml:trace>
  <inkml:trace contextRef="#ctx0" brushRef="#br0" timeOffset="20300.27">16827 4276 0,'22'-21'15,"-22"-1"-15,0 44 47,0-1-31,0 0-16,0 21 0,0 1 16,0-1-16,0 0 0,-22 1 0,22 20 15,-21 1-15,21 20 0,0 1 16,-21 0-16,21-1 0,0 1 0,0 21 15,0 0-15,0-22 0,0 22 0,0 0 16,0 21-16,-21-21 16,21 0-16,0-1 0,0 1 0,-21 21 15,0 0-15,-1 0 0,1 0 0,0 0 16,0 0-16,0 0 0,0 0 16,-1 0-16,1 0 0,21 0 0,-21 0 15,0 0-15,0 0 0,21 0 0,-21 0 16,-1-21-16,1 21 0,21-21 15,-21 0-15,21 0 0,0-1 0,-21-20 16,0 21-16,0-21 0,21-22 0,-22 1 16,22-1-16,0 1 0,0-22 15,0 0-15,0 1 0,0-1 0,0-21 16,0 0-16,0-42 31,0 0-15,0 0-16,0 0 0,0-22 0,0 22 15,0-21-15,0-1 0</inkml:trace>
  <inkml:trace contextRef="#ctx0" brushRef="#br0" timeOffset="21279.8">12636 6202 0,'0'0'0,"0"-21"0,43-43 32,-43 43-32,0 0 0,0 0 0,0 0 0,0-1 15,0 1-15,-21 0 0,-1 0 16,1 21-16,0-21 16,0 21-16,0 0 0,-22 0 0,22 0 15,-21 0-15,0 21 0,-1 0 16,1 0-16,0 0 0,-1 22 0,1-1 15,0 0-15,-1 22 0,22-1 0,-21 1 16,21-1-16,21 22 0,-22-21 16,22-1-16,0 22 0,0-22 0,0 1 15,0-22-15,22 22 0,-1-1 0,0-21 16,21 1-16,1-1 0,-1 0 16,21 1-16,1-22 0,-22 0 15,22 0-15,20-21 0,-20 0 0,-1 0 16,1 0-16,-22 0 0,22-21 15,-22 0-15,0 0 0,-20 0 0,-1-1 16,-21 1-16,0-21 0,0 21 16,0 0-16,-21-22 0,-22 22 0,22 0 15,-21 0-15,21-22 0,-22 22 0,1 21 16,21-21-16,-22 0 0,22 21 16,-21-21-16,21 21 0,0 0 0,-1 0 15,22-21-15,22 21 31,-1 0-31,0 0 0,0 0 16,0 0-16,0 0 0,1 0 16,-1 0-16,0 21 0,0 0 15,0-21-15,0 21 0,1 21 0,-22-20 16,0-1-16,0 21 0,0 0 0,0 1 16,0-1-16,0 22 0,0-1 15,0 1-15,0-22 0,0 43 0,0-22 16,-22 1-16,1-1 0,0 1 0,21-1 15,-21 1-15,0-1 0,21 1 16,-21-1-16,-1 1 0,1-22 0,21 0 16,-21 1-16,0-1 0,21 0 0,0-21 15,0 1-15,0-1 0,0 0 16,0-42 0,0-22-1,21 22-15,-21 0 0,21-21 0,0-1 16,1-20-16</inkml:trace>
  <inkml:trace contextRef="#ctx0" brushRef="#br0" timeOffset="21552.66">13250 6414 0,'0'0'0,"0"-22"0,0 1 15,0 42 1,0 1-16,0-1 0,-21 21 0,21 0 16,0 1-16,-21-1 0,21 0 15,0 22-15,-21-22 0,21 1 0,0-22 16,0 21-16,0-21 0,-21 22 0,21-22 16,0 0-16,0 0 15,21-21 1,-21-21-1,21 0-15,0 0 0</inkml:trace>
  <inkml:trace contextRef="#ctx0" brushRef="#br0" timeOffset="21963.78">13335 5969 0,'0'0'0,"-21"0"0,0 0 0,-1 0 16,1 0-16,0 0 0,21 21 16,-21-21-16,0 21 0,0 1 15,21-1-15,0 0 0,0 0 0,0 0 16,0 0 0,21-21-16,0 22 0,0-22 0,21 0 15,-20 0-15,-1 0 0,21 0 16,-21 0-16,22 0 0,-22 0 0,21 0 15,-21-22-15,0 1 0,1 21 0,-1-21 16,0 0-16,-21 0 0,0 0 16,0-1-16,0 1 0,0 0 0,-21 0 15,0 21-15,-1-21 0,1 0 16,0-1-16,-21 22 0,21 0 0,-22 0 16,22 0-16,0 0 0,-21 0 15,20 22-15,1-1 0,0 0 16,0 21-16,0-21 0,21 1 0,0-1 15,-21 21-15,21-21 0,0 0 16,0 1-16,0 20 0,0-21 0,21 0 16,0 0-16,0 1 0,21-22 15</inkml:trace>
  <inkml:trace contextRef="#ctx0" brushRef="#br0" timeOffset="22287.6">14097 6033 0,'0'0'0,"-21"0"31,0 0-31,-1 21 0,1-21 16,0 21-16,0 0 0,0 0 15,0 0-15,21 22 0,-22-22 0,1 21 16,0 1-16,0-1 0,0 0 0,0 22 15,-1-1-15,22-20 0,-21 20 16,0-21-16,21 22 0,-21-22 0,21 1 16,0-1-16,0 0 0,0-21 15,0 22-15,0-22 0,0 0 16,0 0-16,21 0 0,0-21 0,0 0 16,22 0-16,-22 0 0,0 0 0,21 0 15,-20 0-15,20-21 0,-21 21 16,0-21-16,0 0 0,1-21 0</inkml:trace>
  <inkml:trace contextRef="#ctx0" brushRef="#br0" timeOffset="22495.93">13504 6604 0,'0'0'0,"21"0"31,1 0-31,-1 0 0,0 0 0,21 0 16,1 0-16,-1-21 0,0 21 16,22-21-16,-1 0 0,1 21 0,-1-22 15,1 1-15,-1 0 0,1 0 0,-1 0 16,1-22-16,-22 22 0,0 0 16</inkml:trace>
  <inkml:trace contextRef="#ctx0" brushRef="#br0" timeOffset="23043.62">14647 5969 0,'0'0'0,"-21"0"31,0 0-31,0 0 16,0 0-16,21 21 0,-22 0 15,22 1-15,0-1 0,0 0 0,-21 0 16,21 21-16,0-20 0,-21 20 0,21 0 15,0-21-15,0 22 0,0 20 16,0-20-16,0-1 0,0 0 0,-21 1 16,21-1-16,0 0 0,0 1 15,0-1-15,0-21 0,-21 0 16,21 0-16,0 1 0,0-1 0,0 0 16,0 0-1,0-42 1,0 0-1,0 0-15,0-1 0,0 1 16,0 0-16,21-21 0,0 21 0,-21-1 16,21-20-16,0 0 0,1 21 15,-22-22-15,21 22 0,0-21 0,0 21 16,21-1-16,-20 1 0,-1 0 0,0 0 16,0 0-16,21 21 0,-20 0 15,-1 0-15,0 0 0,0 0 16,-21 21-16,0 0 0,21 0 0,-21 22 15,21-22-15,-21 21 0,0 0 16,0-20-16,0 20 0,0 0 0,0-21 16,0 22-16,0-22 0,0 0 15,0 0-15,-21 0 0,21 1 0,-21-1 16,21 0-16,0 0 16,0-42 15,21 0-31,0 0 15</inkml:trace>
  <inkml:trace contextRef="#ctx0" brushRef="#br0" timeOffset="23444.39">15240 6308 0,'0'0'0,"0"-21"0,0-1 31,0 1-31,0 42 31,-21 1-31,21-1 0,-21 0 16,-1 0-16,22 21 0,0 1 0,-21-1 15,21 0-15,-21-20 0,0 20 16,21 0-16,0 1 0,0-1 16,0-21-16,0 21 0,0-20 0,0-1 15,0 0-15,0 0 0,21 0 0,0-21 16,22 21-16,-22-21 0,21 0 15,-21 0-15,22 0 0,-1 0 0,-21 0 16,21-21-16,-20 0 0,20 0 0,-21 0 16,0 0-16,0-22 0,1 22 15,-1-21-15,-21 21 0,0-22 0,0 22 16,0-21-16,0 21 0,0-1 16,0 1-16,0 0 0,0 0 62</inkml:trace>
  <inkml:trace contextRef="#ctx0" brushRef="#br0" timeOffset="24044.3">15896 5884 0,'0'0'0,"-21"0"15,0 0-15,0 0 16,21 22-16,0-1 16,0 0-16,0 21 0,0-21 0,0 22 15,0-1-15,0 0 0,0 1 16,0-1-16,0 22 0,0-22 0,0 21 15,0-20-15,0 20 0,0-20 16,0 20-16,0-21 0,-22 1 0,22-1 16,0 0-16,0-20 0,0 20 0,0-21 15,0 0-15,0 0 0,0 1 16,0-1-16,-21-21 16,21-21 15,0-1-31,0 1 0,0 0 15,0-21-15,21 21 0,1-22 16,-1 22-16,-21-21 0,21-1 0,0 1 16,0 0-16,0-1 0,1 1 0,20 21 15,-21-21-15,0 20 0,22 1 16,-1 21-16,-21 0 0,21 0 0,-20 0 16,20 0-16,-21 0 0,21 21 15,-20 1-15,20-1 0,-21 21 16,0-21-16,-21 22 0,0-1 0,0-21 15,0 21-15,0 1 0,0-22 16,-21 21-16,0-21 0,0 1 0,-22 20 16,22-21-16,-21 0 0,0 0 0,-1 1 15,22-22-15,-21 21 0,-1 0 16,1-21-16,21 0 0,-21 21 0,20-21 16,1 0-16,0 0 0,0 0 0,0 0 15,21-21 1,0 0-1</inkml:trace>
  <inkml:trace contextRef="#ctx0" brushRef="#br0" timeOffset="24843.91">16827 5419 0,'0'0'0,"-21"0"15,42 0 17,22 0-32,-22 0 15,21 0-15,22 0 0,-1 0 0,22-21 16,0 21-16,20 0 0,22 0 0,-21-22 15,21 22-15,0 0 0,21 0 16,1 0-16,20 0 0,-21 0 0,0 0 16,0 0-16,1 0 15,-1 0-15,0 0 0,-21 0 0,-21 0 0,0 0 16,-1 0-16,-20 0 16,-21 0-16,-1 0 0,-21 0 0,1 0 15,-22 0-15,0-21 0,-21 0 47,-21 21-47,-21 0 0,20 0 16,-20 0-16,0 0 0,-1 0 0,1 0 15,-21 0-15</inkml:trace>
  <inkml:trace contextRef="#ctx0" brushRef="#br0" timeOffset="25323.89">17081 5503 0,'22'0'47,"-1"0"-47,0 0 16,0 0-16,0 0 0,22 0 0,-1 0 15,21 0-15,1 0 0,-1 0 16,1 0-16,21-21 0,-1 21 0,1 0 15,0 0-15,20 0 0,1 0 16,0-21-16,0 21 0,21 0 0,-21 0 16,0 0-16,-1-21 0,-20 21 15,21-21-15,-21 21 0,-1 0 0,-20 0 16,-1-21-16,1 21 0,-22 0 0,0 0 16,1 0-16,-22 0 15,0 0-15,0 0 0,-21-22 16,0 1 15,-21 0-31,0 21 0,0-21 16</inkml:trace>
  <inkml:trace contextRef="#ctx0" brushRef="#br0" timeOffset="25852.04">19156 4847 0,'0'0'16,"-21"0"-16,-1-21 0,1 21 0,0 0 15,0 0-15,21 21 32,0 0-32,0 1 0,0-1 15,21 0-15,0 0 0,22 21 16,-22-20-16,21-1 0,0 21 0,1-21 15,20 0-15,1 1 0,-1-1 16,1 0-16,-1 0 0,1 0 16,-1 0-16,22-21 0,-22 22 0,1-22 15,-1 0-15,-20 0 0,20 0 16,-20 0-16,-22 0 0,0 0 0,0 0 16,0 0-16,-21-22 31,-21 22-31,0 0 15,0 0-15,0 0 0,-1 0 0,1 0 16,0 0-16,-21 22 0,21-1 0,-1 0 16,-20 0-16,0 0 0,-1 22 15,1-22-15,0 21 0,-1 0 0,-20-20 16,21 20-16,-22 21 0,1-20 16,20-1-16,1-21 0,0 22 15,-1-1-15,1-21 0,21 21 0,-22-20 16,22-1-16,0 0 0,21 0 15,0 0-15,0 0 0,-21-21 0,21 22 16,21-22 15,0-22-31,0 1 0,1 0 0</inkml:trace>
  <inkml:trace contextRef="#ctx0" brushRef="#br0" timeOffset="26943.84">21145 2815 0,'22'-21'15,"-1"0"1,-42 21 31,21 21-47,-22-21 16,1 21-16,21 0 0,0 1 0,-21 20 15,21-21-15,-21 0 0,21 22 16,-21-22-16,21 21 0,0 0 0,0 1 15,0-1-15,0 22 16,0-22-16,0 21 0,-21 1 0,21-22 16,0 22-16,0-1 0,0 1 15,0-1-15,0 22 0,0-22 0,-22 22 16,22 0-16,0-1 0,0-20 0,-21 21 16,0-1-16,21 1 0,-21-22 15,21 22-15,0 0 0,-21-1 0,0 1 16,-1 0-16,22 21 0,0-22 15,-21 1-15,21 0 0,-21-1 0,0 1 16,21 0-16,-21 20 0,0-20 0,-1 0 16,1-1-16,0 1 0,21 0 15,-21 21-15,-21-22 0,20 1 16,1 21-16,0-22 0,0 1 0,0 21 16,-22-21-16,22-1 0,0 1 15,0 21-15,0-22 0,0 1 0,-1 21 16,1-21-16,21-1 0,-21-20 0,0 20 15,0-20-15,21 21 0,0-22 16,-21 1-16,-1-1 0,22 1 0,-21-1 16,21 1-16,0-22 0,0 21 0,0-20 15,0-1-15,0 0 0,0-20 16,0 20-16,0-21 0,0 0 0,0 0 16,0 1-16,0-1 0,0-42 31,0-1-31,0 1 15,21 0-15,-21-21 0,22-1 16,-1-20-16,0-1 0,0 1 0</inkml:trace>
  <inkml:trace contextRef="#ctx0" brushRef="#br0" timeOffset="28864.41">21294 2688 0,'0'0'0,"-22"-21"31,1 21-31,21-21 15,21 21 17,1 0-17,-1 0-15,0 0 0,21 0 0,-21-21 16,22 21-16,20 0 0,-20 0 16,20 0-16,-21 0 0,43-21 15,-21 21-15,-1 0 0,22 0 0,-22 0 16,22 0-16,-22 0 0,22-22 15,21 22-15,-21 0 0,-1 0 0,22 0 16,-21 0-16,21 0 0,-22 0 16,1 0-16,0 0 0,-1 0 0,1 0 15,0 0-15,20 0 0,-20 0 16,21 0-16,0 0 0,-22 22 16,22-1-16,-21-21 0,0 0 15,-1 21-15,-20-21 0,-1 0 0,1 21 16,-1-21-16,1 0 0,-1 21 15,1-21-15,-22 0 0,22 21 0,-1-21 16,1 0-16,-1 0 0,1 0 16,-1 22-16,1-22 0,-1 0 0,-21 0 15,22 0-15,-1 21 0,1-21 16,-22 0-16,22 0 0,-22 21 0,22-21 16,-22 0-16,0 0 0,1 21 15,-1-21-15,0 0 0,-21 0 0,1 0 16,-1 0-16,0 0 15,0 0-15,0 0 0,0 21 16,-21 0 0,0 1-1,0-1-15,0 0 16,0 0-16,0 0 0,0 0 0,0 1 16,0-1-16,0 0 0,0 21 15,0-21-15,0 22 0,0-1 0,0 0 16,0 1-16,0-1 0,0 22 15,0-22-15,0 21 0,0 1 0,0-22 16,0 22-16,0-1 16,-21-20-16,21 20 0,0 1 0,0-1 15,0 22-15,0-22 0,0 1 16,0-1-16,0 1 0,0 20 0,0-20 16,0-1-16,0 1 0,0-1 15,0 22-15,0-21 0,0 20 0,0-20 16,-21 20-16,21 1 0,-21-21 0,21 20 15,-21-20-15,0 20 0,21 1 16,-22 0-16,1-1 0,21 1 0,-21 0 16,0-1-16,21 1 0,0 0 15,-21-1-15,0-20 0,21 42 0,-22-22 16,22 1-16,0-21 0,-21 20 16,0 1-16,0-22 0,21 22 15,-21-21-15,0-1 0,21 22 0,-22-22 16,22 22-16,-21-22 0,0 22 0,21-21 15,0-1-15,-21 1 0,0-22 16,21 21-16,0-20 0,0-1 0,-21 0 16,21 1-16,-22-1 0,22 0 0,0 1 15,-21-22-15,21 21 0,0-21 16,0 22-16,0-22 0,0 0 0,-21 0 16,21 0-16,0 1 0,-21-1 0,21 0 15,0 0 1,-21-21-16,0 21 0,-1-21 15,1 0-15,21 21 0,-21-21 0,0 0 16,0 0-16,0 22 0,-1-22 16,1 0-16,0 0 0,0 0 15,0 21-15,0-21 0,-1 0 0,1 0 16,0 0-16,-21 0 0,21 21 16,-1-21-16,1 0 0,-21 0 0,21 0 15,-22 0-15,22 0 0,-21 21 0,0-21 16,20 0-16,-20 0 0,0 0 15,-1 0-15,1 21 0,0-21 0,-1 0 16,-20 0-16,21 0 0,-1 0 16,1 0-16,-22 21 0,22-21 0,-21 0 15,-1 0-15,22 0 0,-22 0 16,1 0-16,-22 0 0,22 0 0,-1 0 16,-21 0-16,22 0 0,-22 0 0,1 0 15,-1 0-15,0 0 0,1 0 16,-22 0-16,21 0 0,0 0 0,-20 0 15,20 0-15,-21-21 0,21 21 16,-20 0-16,20 0 0,-21 0 0,21 0 16,-20-21-16,-1 21 0,0-21 0,21 21 15,-21 0-15,22-21 0,-22 21 16,21-21-16,1 21 0,-1 0 16,0-22-16,22 22 0,-1-21 0,-20 21 15,20 0-15,22-21 0,-22 21 0,1 0 16,-1-21-16,1 21 0,-1 0 15,22-21-15,-22 21 0,22 0 0,0 0 16,-1-21-16,1 21 0,21 0 0,0 0 16,21-22-16,0 1 0,0 0 15,21 21-15,0-21 0,0 0 16,22 0-16,-1-22 0</inkml:trace>
  <inkml:trace contextRef="#ctx0" brushRef="#br0" timeOffset="29409.05">21230 4720 0,'0'0'0,"-21"0"0,21-21 31,21 21-31,0 0 0,0 0 16,1 0-16,20 0 0,0-21 0,1 21 16,-1 0-16,21 0 0,1 0 15,-1 0-15,1 0 0,-22 0 0,22 0 16,-22 0-16,0 0 0,1 0 16,-22 0-16,0 0 0,0 0 0,-42 0 31,0 0-31</inkml:trace>
  <inkml:trace contextRef="#ctx0" brushRef="#br0" timeOffset="29819.82">21738 4678 0,'-42'0'31,"21"0"-31,21 21 0,0 0 0,0 0 15,0 1-15,0 20 0,0-21 16,0 21-16,0 1 0,0-1 0,0 0 16,0 22-16,0-22 15,0 1-15,0-1 0,-22 21 0,1-20 16,21-1-16,-21 0 0,0 1 0,21-1 16,-21 22-16,0-22 0,-1 0 15,1 1-15,0-1 0,0 0 0,21 1 16,-42-1-16,20 0 0,1-21 0,0 1 15,0-1-15,-21 0 0,20 0 16,1-21-16,-21 0 0,21 0 0,0 0 16,-22 0-16,22-21 0,0 21 15,0-21-15,0 0 0,-1-1 16,1-20-16,21 21 0,0-21 0,-21 20 16,21-20-16,0 21 0,0-21 15,0 20-15,0 1 0,0 0 0,0 0 16,0 0-16,21 21 0,0 0 0,-21-21 15,22 21-15,-1 0 0,0 0 16,0 0-16,0-22 0,0 22 0</inkml:trace>
  <inkml:trace contextRef="#ctx0" brushRef="#br0" timeOffset="30212.59">21696 5630 0,'0'0'0,"42"0"16,-21 0-1,0-21-15,1 21 0,-1-21 16,0 0-16,0 21 0,0-21 16,0 0-16,1-1 0,-1 1 0,0 21 15,0-21-15,0 0 0,-21 0 16,0 0-16,0-1 0,0 1 15,-21 21 1,0 0-16,0 0 16,0 0-16,21 21 0,-22-21 0,1 22 15,0-1-15,0 0 0,0 21 0,0-21 16,-1 22-16,1-22 0,21 21 16,-21-21-16,21 22 0,0-22 0,0 0 15,0 0-15,0 0 0,0 1 16,0-1-16,21 0 0,0-21 0,1 0 15,-1 0-15,21 0 0,-21 0 0,0 0 16,22 0-16,-1 0 0,-21-21 16,22 0-16,-1-1 0,-21 1 0</inkml:trace>
  <inkml:trace contextRef="#ctx0" brushRef="#br0" timeOffset="30707.39">22479 5355 0,'0'0'0,"-21"0"31,0 0-15,21 21-16,0 1 15,0-1-15,0 0 0,0 0 0,-22 21 16,22-20-16,0-1 0,0 21 16,-21-21-16,21 22 0,0-22 0,0 21 15,0-21-15,-21 0 0,21 1 16,-21-1-16,21 0 0,-21 0 15,21 0-15,0-42 32,0 0-17,0 0-15,0 0 0,0-22 0,0 22 16,0-21-16,21 21 0,0-22 16,0 1-16,0 0 0,1-1 0,20 1 15,-21 21-15,21-22 0,1 1 0,-1 21 16,22 0-16,-22 0 0,0-1 15,1 22-15,-1 0 0,0 0 0,-21 0 16,22 0-16,-22 22 16,0-1-16,-21 21 0,0-21 0,0 0 15,0 22-15,0-1 0,0 0 0,-21-20 16,0 20-16,0 0 0,-1 1 16,1-22-16,0 21 0,0-21 0,0 0 15,0 1-15,21-1 0,0 0 16,0-42 15,0 0-31,21-1 16,-21 1-16,21 0 0</inkml:trace>
  <inkml:trace contextRef="#ctx0" brushRef="#br0" timeOffset="31612.1">23347 4699 0,'0'0'0,"0"-21"0,0 0 31,0 42-15,0 0-16,0 21 0,-21 1 0,21 20 16,0-20-16,-22 20 0,1 1 15,21-1-15,-21 1 0,0-22 0,0 21 16,21-20-16,-21-1 15,-1 0-15,1 1 0,21-1 0,0 0 16,-21 1-16,21-22 0,-21 21 0,21-21 16,0 1-16,0-1 0,0 0 15,0-42 17,21 21-32,0-43 15,-21 22-15,0 0 0,21 0 0,1-21 16,-1 20-16,-21 1 0,21-21 15,0 21-15,0-22 0,0 22 0,1 0 16,-1 0-16,0-21 0,0 42 16,0-22-16,0 1 0,1 21 15,-1 0-15,0-21 0,0 21 0,0 0 16,0 0-16,1 0 16,-22 21-16,0 0 0,0 1 15,-22-1-15,1 0 0,0 0 16,0-21-16,-21 21 0,20-21 15,1 21-15,-21-21 0,21 0 0,0 0 16,-22 0-16,22 0 0,0 0 16,0 0-16,0 0 15,-1 0 1,22 22 0,0-1-1,22 0-15,-1 0 0,-21 0 16,21 0-16,-21 1 15,21-1-15,0 0 0,-21 0 0,21 0 16,1 0-16,-1 1 16,0-1-16,0-21 0,21 21 0,-20-21 15,-1 0-15,21 21 0,0-21 0,-20 0 16,20 0-16,0 0 0,-21 0 16,22 0-16,-1-21 0,-21 0 0,22 21 15,-22-21-15,21-22 16,-21 22-16,0 0 0,1-21 0,-1 20 15,0 1-15,0-21 0,0 21 0,0 0 16,-21-1-16,0 1 0,0 0 16,22 0-16,-22 42 31,0 0-31,-22 0 0,1 1 16,21-1-16,-21 0 0,0 0 0,21 0 15,-21 22-15,21-22 0,0 0 16,-21 0-16,21 0 0,0 0 0,0 1 15,0-1-15,0 0 0,0 0 16,21-21 0,0 0-16,0 0 15,0-21-15,-21 0 16,21 21-16,1-43 0</inkml:trace>
  <inkml:trace contextRef="#ctx0" brushRef="#br0" timeOffset="31991.88">24215 4847 0,'0'0'0,"-22"0"0,1 0 0,0 0 16,-21 0-16,21 21 0,-1-21 16,1 22-16,0-1 0,21 0 15,0 0-15,0 0 0,0 0 16,0 1-16,42-22 15,-20 0-15,-1 21 0,0-21 16,0 0-16,0 0 0,22 0 0,-22 0 16,0-21-16,0-1 0,0 1 15,0 0-15,-21 0 0,0 0 0,0 0 16,0-1-16,0-20 0,0 21 16,0 0-16,0 0 0,0-1 0,0 1 15,-21 0-15,0 21 0,0 0 16,0 0-16,0 0 0,-1 0 0,1 0 15,0 21-15,-21 0 0,21 1 16,-1 20-16,1-21 0,0 21 16,0-20-16,21 20 0,0-21 0,-21 21 15,21-20-15,0-1 0,0 21 16,0-21-16,21 0 0,0-21 0</inkml:trace>
  <inkml:trace contextRef="#ctx0" brushRef="#br0" timeOffset="32547.42">24553 5207 0,'-42'21'15,"21"0"-15,0-21 16,21 22-16,0-1 0,0 0 15,-22 0-15,22 0 0,0 0 0,0 1 16,0-1-16,-21 0 0,21 0 16,0 0-16,0 0 0,0 1 0,0-1 15,-21 0 1,21 0-16,-21-21 0,21 21 16,0-42 15,0 0-31,0 0 15,0 0-15,0-1 16,0 1-16,21-21 0,0 21 0,0 0 16,1-22-16,-1 22 0,0-21 15,0 21-15,0-22 0,22 22 0,-22 0 16,21 0-16,0 0 0,-20-1 16,20 22-16,-21 0 0,21 0 0,-20 0 15,-1 22-15,0-1 0,0 0 16,0 0-16,0 0 0,-21 0 15,0 1-15,0 20 0,0-21 0,0 0 16,0 22-16,0-22 0,0 0 16,0 0-16,0 0 0,0 0 0,0 1 15,-21-1-15,21 0 0,-21 0 0,0-21 16,21 21-16,0 0 16,21-42 15,0 21-16,0-21-15</inkml:trace>
  <inkml:trace contextRef="#ctx0" brushRef="#br0" timeOffset="33055.87">25569 5228 0,'0'0'16,"0"-21"-16,0 0 15,-21 21 1,0 0-16,0 0 0,0 0 0,-1 0 16,-20 0-16,21 0 0,0 0 0,0 21 15,-22 0-15,22 0 16,0-21-16,0 22 0,0-1 0,21 0 0,0 0 16,-22 0-1,22 0-15,0 1 0,0-1 16,22-21-16,-1 21 0,0-21 15,0 21-15,0-21 0,0 21 16,1-21-16,-1 0 0,0 21 0,0 1 16,0-22-16,0 21 0,1-21 0,-1 21 15,0-21-15,-21 21 0,0 0 16,21-21-16,-21 21 0,0 1 16,0-1-16,-21-21 15,0 21-15,0-21 0,-22 0 0,22 21 16,-21-21-16,21 21 0,-22-21 15,22 0-15,-21 21 0,21-21 16,-1 0-16,1 0 0,0 0 0,0 0 16,0 0-16,0 0 15,-1 0 63,1 0-78,0 0 16</inkml:trace>
  <inkml:trace contextRef="#ctx0" brushRef="#br0" timeOffset="38471.96">6265 10118 0,'0'0'15,"-21"-21"-15,21-1 0,-21 1 16,21 0-16,0 0 15,0 0-15,0 42 63,0 0-63,0 0 16,0 0-16,0 1 0,21 20 15,0-21-15,-21 0 0,21 22 0,-21-1 16,22 0-16,-1 1 0,-21-1 0,21 0 15,0 22-15,0-22 0,22 22 16,-22-22-16,0 0 0,21 22 0,1-22 16,-1 0-16,0 1 0,1-1 0,20 0 15,-21-20-15,22 20 0,-22 0 16,22-21-16,-1 1 0,-20 20 0,20-21 16,-21 0-16,22 0 0,-1-21 0,-20 22 15,20-22-15,1 0 16,-1 0-16,1 0 0,-1 0 0,1 0 15,-1 0-15,22 0 0,0 0 0,-22-22 16,22 22-16,-22-21 0,22 0 16,0 0-16,-1 0 0,1 0 0,21-1 15,-22 1-15,22 0 0,-21 0 0,21 0 16,0 0-16,-22-1 0,22 1 0,0-21 16,0 21-16,0 0 0,-1-22 15,1 22-15,21-21 0,-21 21 0,0-22 16,21 1-16,-21 21 0,21-22 0,0 22 15,21-21-15,-21 21 0,0-22 16,21 22-16,-21 0 0,0 0 16,0 0-16,0 0 0,21-1 0,-21 1 15,21 21-15,-21 0 0,0-21 16,0 21-16,0 0 0,0 0 0,22 0 16,-22 0-16,21 0 0,-21 0 0,0 0 15,0 21-15,0 0 0,0 1 16,0-22-16,-21 21 0,21 0 0,-22 0 15,1 21-15,-21-20 0,21-1 0,-22 21 16,-20-21-16,21 22 0,-22-22 16,1 21-16,-22 0 0,21-20 0,-20 20 15,-1-21-15,0 21 0,-20 1 16,20-22-16,-21 21 0,21-21 16,-20 22-16,-1-22 0,0 21 0,0-21 15,0 22-15,0-22 0,1 21 0,-1-21 16,0 22-16,-21-22 0,0 0 15,21 0-15,-21 0 0,21 1 0,-21-1 16,0 0 0,21-21-1,-21-21-15,0 0 16,0-1-16,0 1 16,22 0-16,-22 0 0,21 0 0,-21-22 15,0 22-15,21-21 0,-21 21 0,21-22 16,0 1-16,-21 21 0,21-21 15,1-1-15,-1 22 0,0-21 0,0-1 16,0 22-16,22-21 0,-22 0 16,21 20-16,-21-20 0,22 0 0,-1-1 15,21 22-15,-20-21 0,20 0 0,1-1 16,20 22-16,-20-21 0,21 21 16,-1-22-16,1 22 0,0 0 0,-1 0 15,1 0-15,0-1 0,-1 1 0,22 0 16,0 0-16,0 0 0,0 21 15,-1-21-15,1 21 0,0 0 0,0-22 16,0 22-16,0 0 0,21 0 16,-22 0-16,22 0 0,0 0 15,-21 0-15,21 0 0,-21 0 0,0 22 16,21-22-16,0 21 0,-21 0 0,21-21 16,-21 21-16,21 0 0,-22 0 0,1 1 15,0-1-15,0 21 0,0-21 16,21 22-16,-21-22 0,-1 21 0,22 0 15,-21-20-15,0 20 0,0-21 16,0 21-16,-22 1 0,22-22 0,21 21 16,-21-21-16,0 22 0,-21-22 0,20 0 15,1 0-15,-21 0 0,0 1 16,-1-1-16,1 0 0,21 0 16,-22-21-16,1 21 0,0-21 0,-1 0 15,1 21-15,0-21 0,-1 0 0,-20 0 16,-1 0-16,1 0 0,-22 0 15,22 0-15,-22 0 0,22-21 0,-22 0 16,0 21-16,-21-21 0,22 0 0,-22 0 16,21-1-16,-21 22 0,1-21 15,-1 0-15,0-21 0,-21 21 0,0-1 16,21 1-16,-21 0 0,21 0 16,-21 0-16,0 0 15,0-1-15,0 1 16,-21 21-1,0 0 1,0 0-16,0 0 16,-1 0-16,1 0 15,0 21-15</inkml:trace>
  <inkml:trace contextRef="#ctx0" brushRef="#br0" timeOffset="39061.61">17251 11938 0,'0'0'0,"0"-21"0,0-21 16,21 42 15,0 21-15,-21 21-16,0 0 0,21 1 15,0-1-15,-21 22 0,22-22 16,-22 21-16,0 1 0,0-1 0,0-20 16,0 20-16,0 1 0,0-1 0,0-20 15,-22 20-15,1-21 0,0 22 16,0-22-16,21 1 0,0-22 0,-21 21 16,21-21-16,0 0 0,-21 1 15,21-44 1,0-20-1,21 21 1,0 0-16</inkml:trace>
  <inkml:trace contextRef="#ctx0" brushRef="#br0" timeOffset="39612.32">17166 12065 0,'-21'-42'0,"42"84"0,-63-105 16,21 20-16,-1 22 0,22 0 15,0 0-15,0-22 0,0 22 0,0 0 16,22 0-16,-1 21 0,0-21 16,21 0-16,1-1 0,-1 1 0,0 0 15,22 21-15,-1-21 0,1 0 16,-1 21-16,1-21 0,-1 21 16,1 0-16,-1 0 0,1 0 0,-22 0 15,22 0-15,-22 21 0,-21 0 16,0 0-16,0 21 0,-21 1 0,0-22 15,0 42-15,0-20 0,-21 20 0,0-20 16,-21 20-16,-1 1 0,1-22 16,0 0-16,-22 1 0,22-1 0,-22 0 15,1-21-15,-1 22 0,22-22 16,-21 0-16,20 0 0,1-21 0,0 21 16,20-21-16,-20 0 0,21 0 0,0 0 15,21-21 1,0 0-16,0 0 15,0 0-15,21 0 0,-21-1 16,21 22-16,0 0 0,0-21 16,1 21-16,-1 0 0,0 0 0,0 21 15,0 1-15,0-1 0,-21 0 16,22 21-16,-1-21 0,0 22 0,0-22 16,0 21-16,0 1 0,1-22 0,-1 21 15,0 0-15,-21 1 0,21-22 16,0 0-16,0 21 0,1-20 0,-1-1 15,0-21-15,0 21 0,0 0 0,0-21 16,1 0-16,-1 0 16,0 0-16,0 0 0,0 0 0,0-21 15,1 0-15,-1 0 16,-21-22-16,21 22 0</inkml:trace>
  <inkml:trace contextRef="#ctx0" brushRef="#br0" timeOffset="40004.08">18097 12637 0,'22'0'47,"-1"0"-47,0 0 0,0 0 16,0 0-16,0 0 16,1 0-16,20 0 0,-21 0 0,0 0 15,0-22-15,1 22 0,-1-21 0,0 0 16,-21 0-16,0 0 15,-21 21 1,0 0-16,-1 0 0,-20 0 16,21 0-16,0 0 0,-22 21 0,22-21 15,0 21-15,0 0 0,-21 0 0,20 1 16,1-1-16,21 0 0,-21 0 16,21 0-16,0 22 0,0-22 0,0 0 15,0 0-15,0 0 0,0 0 16,21-21-16,0 22 0,1-1 15,-1 0-15,0-21 0,0 0 0,21 21 16,-20-21-16,20 0 0,0 0 16,1 0-16,-22 0 0,21 0 0,0 0 15,22 0-15,-22 0 0,-21-21 0,22 21 16,-1-21-16,0 0 0,-20-1 16,20 1-16,-21 0 0</inkml:trace>
  <inkml:trace contextRef="#ctx0" brushRef="#br0" timeOffset="40387.87">18986 12552 0,'0'-21'0,"0"42"0,0-63 0,0 20 16,0 1-16,0 0 0,0 0 16,0 0-16,0 42 47,0 0-47,0 0 0,0 22 0,0-22 15,0 21-15,-21 0 0,21 1 16,0 20-16,0 1 0,0-1 0,0 1 15,-21-1-15,21 1 0,0-1 0,0 1 16,0 20-16,0 1 0,0 0 16,0-1-16,0 1 0,21 0 0,-21 21 15,21-22-15,-21 1 0,0 21 16,0-22-16,0 1 0,0 0 0,-21 21 16,0-22-16,-21 1 0,21-22 15,-1 22-15,-20-21 0,0-1 0,21 1 16,-22-22-16,22 0 0,-21 1 0,21-1 15,-1-21-15,1 0 0,0-21 16,0 0-16,21-21 16,0 0-16,0 0 0,0-22 0,21 22 15,0-21-15,0 0 0,22-22 16,-22 22-16,21-22 0,-21-20 0,22-1 16,-1 0-16,-21 1 0,22-1 15,-1-21-15</inkml:trace>
  <inkml:trace contextRef="#ctx0" brushRef="#br0" timeOffset="40751.65">19008 12827 0,'0'0'0,"-22"-63"0,-62-170 31,63 190-31,21 1 0,0 21 0,0-21 16,0 20-16,0-20 0,0 21 15,0 0-15,21-22 0,-21 22 0,42 21 16,-21-21-16,0 0 0,22 21 15,-22 0-15,21 0 0,-21 0 16,22 0-16,-22 0 0,21 21 0,-21-21 16,1 21-16,-22 22 0,0-22 15,21 0-15,-21 21 0,0-21 0,0 22 16,0-22-16,-21 21 0,-1-21 0,1 22 16,0-22-16,0 0 0,0 0 15,0 0-15,-1 1 0,1-1 0,0 0 16,0 0-16,0 0 0,21 0 15,-21 1-15,-1-1 0,22 0 0,-21-21 16,21 21-16,0 0 16,21-21-1,1 0 1,-1-21-16,0 0 0,0 0 0,0 0 16,22-1-16</inkml:trace>
  <inkml:trace contextRef="#ctx0" brushRef="#br0" timeOffset="41232.18">19770 12319 0,'0'-21'0,"0"42"0,21-63 0,-21 21 16,0-1-16,0 1 0,0 0 16,0 42-1,-21-21 1,-1 21-16,1 22 0,0-22 0,-21 21 15,21-21-15,-1 22 0,1-1 16,0 0-16,0-20 0,0 20 0,0 0 16,21 1-16,0-1 0,0-21 15,0 21-15,0-20 0,0 20 0,21-21 16,0 0-16,0 0 0,21 1 0,-20-1 16,20-21-16,0 0 0,-21 0 15,22 0-15,-1 0 0,0 0 0,-20 0 16,20-21-16,-21-1 0,21 1 15,-20-21-15,-1 21 0,21-22 0,-21 1 16,-21 0-16,0-1 0,21 22 16,-21-21-16,0 0 0,0-1 15,0 22-15,-21-21 0,0-1 0,0 22 16,21 0-16,-21 0 0,-22 0 16,22 21-16,0 0 0,0 0 0,0 0 15,0 0-15,-1 0 0,1 21 0,0 0 16,0-21-16,21 21 0,-21 0 15,21 1-15,0-1 0,0 0 0,0 0 16,0 0-16,21 0 0,0-21 16,0 22-16,0-22 0,1 0 15,-1 0-15,21 0 0,-21 0 0,0 0 16</inkml:trace>
  <inkml:trace contextRef="#ctx0" brushRef="#br0" timeOffset="41671.86">20341 12531 0,'0'-43'16,"0"22"-1,0 0-15,21 21 16,0-21-16,1 0 0,-1 0 16,0 21-16,0 0 0,21-22 15,-20 22-15,-1 0 0,21 0 0,-21 0 16,0 0-16,22 0 0,-22 22 15,0-1-15,0-21 0,22 21 16,-22 0-16,0 21 0,0-20 0,-21-1 16,0 21-16,21-21 0,-21 22 15,0-1-15,0 0 0,0 1 0,0-1 16,-21-21-16,0 21 0,21-20 0,-21-1 16,21 0-16,-21 0 0,21 0 15,0-42 16,0 0-31,0 0 16,0 0-16,0-1 0,21-20 0,0 21 0,-21-21 16,21 20-16,0-20 15,0 0-15,1 21 0,-1-22 0,0 22 16,0-21-16,0 21 0,0-1 0,1 1 16,-1 0-16,-21 0 0,21 0 15,0 0-15,0 21 0,-21-22 0,21 1 16,1 0-16,-1 21 15</inkml:trace>
  <inkml:trace contextRef="#ctx0" brushRef="#br0" timeOffset="42052.65">21738 11832 0,'0'0'0,"0"-21"0,0 0 0,21 0 15,-21 0-15,-21 42 32,0 0-17,0 0-15,0 0 0,-1 22 0,1 20 16,0-21-16,-21 1 0,21 20 16,-1 1-16,1-1 0,-21 1 0,21-22 15,0 22-15,21-22 16,0 21-16,-22-20 0,22-1 0,0 22 15,0-22-15,0 0 0,0 1 0,22-22 16,-1 21-16,0-21 0,0 0 16,0 1-16,0-22 0,1 0 0,-1 0 15,0 0-15,21 0 0,-21 0 16,1 0-16,20-22 0,-21 1 0,0 0 16,0 0-16,22 0 0,-22 0 0,0-1 15,0-20-15,0 21 0,-21 0 16,22 0-16,-22-1 0,21 1 0,-21 0 15,0 0-15,0 0 0</inkml:trace>
  <inkml:trace contextRef="#ctx0" brushRef="#br0" timeOffset="42327.49">21399 12213 0,'0'0'0,"-21"0"0,0 0 15,21 21 1,21-21-16,22 0 0,-22 0 16,21 0-16,22 0 0,-22 0 0,0 0 15,22 0-15,-22 0 16,0 0-16,22 0 0,-22 0 0,1 0 16,-1 0-16,-21 0 0,21 0 0,-20 0 15,-1 0-15,0 0 16</inkml:trace>
  <inkml:trace contextRef="#ctx0" brushRef="#br0" timeOffset="42927.48">22733 12785 0,'0'0'0,"-21"0"0,0 0 16,-1 0 31,1 0-32,0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27:48.4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26352 12256 0,'0'21'62,"-21"-21"-62,21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37:06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593 0,'0'21'15,"-21"-21"32</inkml:trace>
  <inkml:trace contextRef="#ctx0" brushRef="#br0" timeOffset="4740.64">3175 677 0</inkml:trace>
  <inkml:trace contextRef="#ctx0" brushRef="#br0" timeOffset="5363.35">3217 720 0,'0'21'16,"21"-21"-1,1 0-15,-1 0 16,0 0-16,0-21 16,0 21-16,-21-21 15,21-1-15,1 1 0,-22 0 16,21 21-16,-21-21 16,0 0-16,0 0 15,-21 21 1,-1 0-16,1 0 15,-21 0-15,21 0 0,0 0 16,-22 0-16,22 21 0,-21 0 0,21 0 16,-22 0-16,22 0 0,0 1 15,0-1-15,0 0 0,-1 0 16,1 0-16,21 0 0,0 1 0,0-1 16,0 0-16,0 0 0,0 0 15,0 0-15,21 1 0,1-1 0,-1 0 16,21 0-16,-21 0 0,22 0 15,-1 1-15,-21-1 0,21 0 0,1-21 16,-1 21-16,0 0 16,1 0-16,-1 1 0,-21-1 0,22 0 15,-22 0-15,0 0 0,0 0 16,-21 22-16,0-22 0,0 0 0,-21 21 16,0-20-16,-22 20 0,22 0 15,-21 1-15,0-22 0,-1 21 0,1 0 16,0-20-16,-1-1 0,1 0 15,0 0-15,20-21 0,-20 0 0,0 0 16,21 0-16,-22 0 0,22 0 16,0-21-16,-21 0 0,20-22 0,-20 22 15,21 0-15,0-21 0,0 21 16,-1-22-16,1 22 0,0-21 16,21 21-16,-21-1 0,21 1 0,0 0 15,0 0-15,0 0 16,21 21-16,0-21 0,0 21 0,1-22 15,-1 22-15,0 0 0,21-21 16,-21 0-16</inkml:trace>
  <inkml:trace contextRef="#ctx0" brushRef="#br0" timeOffset="5816.09">3768 1291 0,'0'0'0,"21"0"16,0 0-16,0 0 15,0-21 1,0 21-16,-21-21 16,0 0-16,22 21 0,-1-21 0,0-1 15,-21 1-15,0 0 0,21 0 16,-21 0-16,0 0 15,-21 21 1,0 0 0,0 0-16,-1 0 0,1 21 15,0 0-15,0 0 16,0 0-16,0 0 0,-1 1 0,22-1 16,-21 21-16,0-21 0,0 0 15,0 1-15,21 20 0,0-21 0,-21 0 16,21 0-16,0 1 0,0-1 15,0 0-15,0 0 0,0 0 16,21-21-16,0 21 0,0-21 16,21 0-16,-20 0 0,-1 0 15,0 22-15,21-22 0,-21 0 0,22 0 16,-1 0-16,-21 0 0,22-22 16,-1 1-16,-21 21 0,21-21 15,1 0-15</inkml:trace>
  <inkml:trace contextRef="#ctx0" brushRef="#br0" timeOffset="6155.9">4593 1037 0,'0'-21'16,"0"42"-16,0-63 0,-21 21 16,21 0-16,-21 21 0,0 0 15,-1 0-15,1 0 16,0 0-16,0 21 0,21 0 15,-21 0-15,0 0 0,-1 22 16,22-22-16,-21 0 0,0 21 0,21-21 16,-21 22-16,21-22 0,0 0 15,0 21-15,0-20 0,0-1 0,0 0 16,0 0-16,0 0 0,0 0 0,21-21 16,-21 22-16,21-1 0,0-21 15,1 0-15,-1 0 0,21 0 0,-21 0 16,0 0-16,1 0 15,20 0-15,-21 0 0,21-21 0,-20 21 0,-1-22 16,21 1-16,-21 0 0,0 0 16,1-21-16,-1 20 0,21-20 15,-21 0-15,0-1 0,-21 1 16</inkml:trace>
  <inkml:trace contextRef="#ctx0" brushRef="#br0" timeOffset="6472.3">4974 572 0,'0'-22'0,"0"44"0,0-86 15,0 43-15,0 0 0,0 0 0,0-1 16,-21 22 0,0 0-1,21 22-15,0 20 0,0-21 16,0 0-16,0 22 0,0-1 16,-21 0-16,21 1 0,0 20 0,-22-21 15,22 22-15,-21-22 0,21 22 16,0-22-16,0 0 0,-21 22 0,21-22 15,-21-21-15,21 22 0,0-1 16,0-21-16,0 0 0,0 1 0,0-1 16,0 0-16,0 0 0,0 0 15,0 0-15,21-21 32,0 0-32,0-21 0,1 0 15,-1 0-15,0 0 0,0 0 16,0-1-16,-21-20 0,21 21 15,1 0-15</inkml:trace>
  <inkml:trace contextRef="#ctx0" brushRef="#br0" timeOffset="6744.25">5313 910 0,'0'0'0,"0"21"31,-21 1-31,21-1 15,0 0-15,-22 0 0,22 0 0,-21 0 16,21 1-16,-21-1 0,21 21 16,0-21-16,0 0 0,0 1 15,-21-1-15,21 0 0,0 0 0,0 0 16,0 0-16,0 1 16,0-1-16,0 0 0,21-21 31,0 0-31,0 0 15,1-21-15,-1 21 0,0-21 16,0-1-16</inkml:trace>
  <inkml:trace contextRef="#ctx0" brushRef="#br0" timeOffset="7559.85">5694 931 0,'-43'0'15,"43"22"1,0-1-16,-21 0 0,0 0 16,21 21-16,-21-20 0,21-1 15,-21 0-15,21 21 0,0-21 0,0 1 16,0-1-16,-21 21 0,21-21 0,0 0 16,0 1-16,0-1 15,0 0-15,21-21 0,0 21 0,0-21 16,0 0-1,0 0-15,1 0 0,-1 0 16,0 0-16,-21-21 16,0 0-16,0 0 0,0-1 15,0 1-15,0 0 0,0-21 0,0 21 16,-21-1-16,21-20 0,0 21 16,-21 0-16,21 0 0,0-1 0,0-20 15,0 21-15,0 0 16,0 0-16,0-1 0,21 1 0,0 0 15,21 21-15,-21-21 0,22 21 16,-1 0-16,0 0 0,1 0 0,-22 0 16,21 0-16,64 42 15,-64-21-15,-20 1 16,-1-1-16,0 21 0,-21-21 16,0 22-16,0-22 0,0 21 0,0-21 15,0 0-15,0 22 0,0-22 16,0 0-16,0 0 0,-21 0 0,21 1 15,0-1-15,0 0 0,-21-21 16,21 21-16,-22-21 0,22-21 47,0 0-47,0 0 0,0-1 16,0 1-16,0-21 15,0 21-15,0-22 0,0 1 0,0 0 16,22-1-16,-1 1 0,0 21 15,0-21-15,0-1 0,0 22 0,1-21 16,20 21-16,-21-1 0,21 1 16,-20 21-16,20 0 0,0 0 0,1 0 15,-1 0-15,-21 0 0,21 21 0,1 1 16,-22-1-16,21 21 0,-21-21 16,1 22-16,-22-1 0,0 0 0,0-21 15,0 22-15,0-1 0,0-21 16,0 22-16,-22-22 0,1 0 15,0 21-15,0-21 0,0 1 16,0-1-16,21 0 0,-22-21 16,22 21-16,-21-21 15,0 0-15,21-21 16,0 0-16,-21 0 16,21-1-16,-21-20 0</inkml:trace>
  <inkml:trace contextRef="#ctx0" brushRef="#br0" timeOffset="7928.14">5651 360 0,'0'0'15,"-21"0"-15,0 21 0,0-21 0,0 21 0,21 0 16,-21-21-16,21 22 16,0-1-1,21-21 1,0 0-16,0 0 16,0 0-16,-21-21 15,21-1-15,-21 1 16,0 0-16,0 0 15,-21 21-15,0-21 16,0 21-16,0 0 16,21 21-16,-21-21 15,21 21-15,0 0 16,0 0 0</inkml:trace>
  <inkml:trace contextRef="#ctx0" brushRef="#br0" timeOffset="8187.99">4720 635 0,'0'0'0,"-21"0"0,21 21 31,21-21-31,0 0 15,22 0-15,-1 0 0,0 0 0,1 0 16,-1 0-16,21 0 0,-20 0 16,-1 0-16,0 0 0,1 0 15,-1 0-15,-21 0 0,0 0 0,1 0 16,-1 0-16</inkml:trace>
  <inkml:trace contextRef="#ctx0" brushRef="#br0" timeOffset="8647.73">6921 995 0,'22'0'15,"-1"0"1,0 0-16,21 0 0,-21 0 0,1 0 16,20 0-16,-21 0 0,21 0 0,-20 0 15,-1 0-15,0 0 0,0 0 16,0 0-16,-21-21 62,21 21-62</inkml:trace>
  <inkml:trace contextRef="#ctx0" brushRef="#br0" timeOffset="9347.33">8107 868 0,'-43'-42'32,"22"42"-32,21-22 0,0 1 0,0 0 15,0 0-15,0 0 16,0 0-16,21 21 0,1-22 15,-1 22-15,0 0 0,-21-21 16,21 21-16,21 0 0,-20 0 0,-1 0 16,0 0-16,21 0 15,-21 0-15,1 21 0,-1 1 0,0-1 16,0 0-16,0 0 0,-21 21 16,0-20-16,0 20 0,0 0 0,0 1 15,0-22-15,0 21 0,-21 0 16,0 1-16,0-1 0,0 0 15,-1-20-15,1 20 0,0-21 0,-21 21 16,21-20-16,-1-1 0,-20 0 16,0 0-16,21 0 0,-22 0 0,22 1 15,-21-1-15,21-21 0,-1 0 16,-20 21-16,21-21 0,0 0 0,0 0 16,-1 0-16,1 0 0,0-21 0,0 21 15,0-21-15,0-1 0,-1 1 16,1-21-16,21 21 0,0 0 0,0-22 15,0 22-15,0-21 0,0 21 16,0-1-16,0 1 0,0 0 16,0 0-16,21 0 0,1 21 0,-1 0 15,0-21-15,21 21 0,-21 0 16,1 0-16,20 21 0,-21 0 0,0 0 16,0 0-16,22 22 0,-22-22 15,0 0-15,0 21 0,0-21 0,1 1 16,-1-1-16,0 21 0,0-21 15,0 0-15,0-21 0,22 22 0,-22-1 16,0-21-16,0 0 0,22 21 0,-22-21 16,0 0-16,0 0 0,21 0 15,-20 0-15,20 0 0,-21 0 0,0-21 16,0 21-16,1-21 16,-1-1-16,0 22 0,0-21 0,-21 0 15,0 0 1,-21 0-1,0 21-15</inkml:trace>
  <inkml:trace contextRef="#ctx0" brushRef="#br0" timeOffset="10200.9">2667 1969 0,'0'0'0,"-42"0"0,-1 0 0,1 0 0,21 0 16,-22 0-16,22 0 0,0 0 15,0 0-15,0 0 0,0 0 0,-1 0 32,44 0-1,-1 0-16,0 0-15,21 0 0,1 0 0,20 0 16,1 0-16,-1 0 0,22 0 16,-22 0-16,22 21 0,0-21 0,-1 0 15,1 0-15,0 0 0,20 0 16,-20 0-16,42 0 0,-21 0 0,21 0 16,0 0-16,21 0 0,0 0 15,0 0-15,43 0 0,-22 0 0,1 21 16,-1-21-16,21 0 15,1 0-15,-22 0 0,22 0 0,-22 0 16,0 0-16,1 0 0,20 0 16,-20 0-16,-22 0 0,21 0 0,-21 0 15,0 0-15,-21 0 0,22 0 0,-22 0 16,-22 0-16,22 0 0,-21 0 16,0 0-16,-21 0 0,-1 0 0,-20 21 15,-1-21-15,1 0 0,-22 0 16,1 0-16,-1 0 0,-21 0 15,0 0-15,0 0 0,1 0 0</inkml:trace>
  <inkml:trace contextRef="#ctx0" brushRef="#br0" timeOffset="10323.92">8784 2032 0,'0'21'0,"0"0"62,-21-21-62</inkml:trace>
  <inkml:trace contextRef="#ctx0" brushRef="#br0" timeOffset="16804.29">1037 2942 0,'0'-21'31,"0"0"-15,0 0 15,0 0-15,0-1-1,0 1 1,0 0-16,0 0 16,0 0-1,0 42 32,0 0-47,0 0 16,0 22-16,0-22 0,0 21 15,0 0-15,0 1 0,0-1 0,0 0 16,0 22-16,0-22 0,0 22 16,0-22-16,0 22 0,-21-22 0,21 0 15,0 1-15,0-1 0,-21-21 16,21 21-16,0-20 0,0-1 0,0 0 15,0 0-15,0 0 16,0-42 15,0 0-31,0 0 16,0 0-16,0-22 16,0 22-16,0 0 0</inkml:trace>
  <inkml:trace contextRef="#ctx0" brushRef="#br0" timeOffset="17304.02">741 2942 0,'0'0'0,"-21"-21"0,-1 21 0,1-21 0,0 0 15,0 21-15,21-21 0,0-1 16,-21 1-1,21 0-15,0 0 16,0 0-16,21 21 16,0-21-16,0-1 0,22 22 0,-22-21 15,21 21-15,22 0 0,-22-21 16,0 21-16,22 0 0,-1 0 16,1 0-16,20 0 0,-20 21 0,-1 0 15,1 1-15,-1-1 0,1 0 16,-22 0-16,1 21 0,-1 1 0,0-22 15,-21 21-15,1 1 16,-22-1-16,0 0 0,0 1 0,0-1 0,0 0 16,-22 1-16,-20-1 15,0 0-15,21-21 0,-43 22 0,22-1 16,-1-21-16,-20 22 0,-1-22 16,1 0-16,21 0 0,-22 0 0,1 0 15,-1 1-15,22-22 0,-1 0 16,1 0-16,0 0 0,-1 0 0,22 0 15,0 0-15,0 0 0,0 0 16,0 0-16,21-22 16,0 1-16,21 0 15,0 21-15,0-21 0,21 21 0,-20-21 16,20 0-16,0-1 16,1 22-16,-1-21 0</inkml:trace>
  <inkml:trace contextRef="#ctx0" brushRef="#br0" timeOffset="18276.47">2095 3027 0,'0'0'0,"-21"-42"31,0 42-16,0 21 1,21 0 0,0 21-16,0-21 15,0 1-15,0 20 0,0 0 0,0-21 16,0 22-16,-21-1 0,21 0 16,0-20-16,0 20 0,0-21 0,0 21 15,0-20-15,0-1 0,0 0 16,0 0-16,0 0 0,21-21 15,0 0-15,0 0 16,0 0-16,1 0 0,20 0 0,-21-21 16,0 21-16,22-21 0,-22-21 15,21 20-15,-21-20 0,0 0 0,22-1 16,-22 1-16,0 21 0,0-21 16,0-1-16,1 1 0,-22 21 0,21 0 15,-21-1-15,21 1 0,-21 0 0,0 0 16,0 42 15,0 0-15,0 0-16,0 1 0,0-1 15,-21 0-15,21 21 0,-21 1 16,21-22-16,-22 21 0,22-21 0,0 22 0,0-22 16,0 21-16,0-21 15,0 0-15,0 1 0,0-1 0,22-21 16,-1 21-16,0-21 0,0 0 15,21 0-15,-20 0 0,20 0 0,-21 0 16,21-21-16,-20 0 0,20-1 0,-21 1 16,21 0-16,-20-21 0,-1 21 15,0-22-15,0 22 0,0-21 0,-21 21 16,0-22-16,0 22 0,0 0 16,0 0-16,0 0 15,0-1-15,-21 22 16,0 0-16,0 0 0,0 0 15,-1 22 1,22-1 0,0 0-1,22-21 1,-1 0-16,0 0 0,0 0 0,0 0 16,0 0-16,1 0 0,-1 0 15,0 0-15,0-21 0,0 0 0,0 21 16,1 0-16,-1-22 0,0 22 15,0 0 1,-21-21-16,0 42 31,0 1-31,0-1 16,0 0-16,0 0 0,0 0 16,0 0-16,0 22 0,0-22 0,-21 0 15,21 21-15,0-20 0,0-1 16,0 21-16,0-21 0,0 0 0,0 1 15,0-1-15,0 0 16,0 0-16,21-21 0,0 0 16,0 0-16,1 0 0,20 0 0,-21-21 15,21 0-15</inkml:trace>
  <inkml:trace contextRef="#ctx0" brushRef="#br0" timeOffset="18884.12">4191 3112 0,'0'0'0,"-21"-22"16,-85-41 0,106 42-16,-21 21 0,0 0 15,-1 0-15,1 0 0,0 0 16,0 0-16,0 0 0,0 0 15,-22 0-15,22 0 0,0 21 0,-21 0 16,20 0-16,1 0 0,-21 1 16,21-1-16,0 21 0,-1 0 0,1-20 15,0 20-15,21 0 0,0-21 0,-21 22 16,21-1-16,0-21 0,0 0 16,0 22-16,0-22 0,0 0 0,21 0 15,0-21-15,0 21 0,1-21 16,-1 0-16,21 0 0,-21 0 0,22 0 15,-22 0-15,21 0 0,-21 0 0,22 0 16,-22-21-16,21 0 16,-21 0-16,22 0 0,-22-22 0,0 22 15,0-21-15,0 0 0,0-1 16,1 1-16,-22 21 0,21-22 0,-21 1 16,0 21-16,0 0 0,0 0 0,0-1 15,0 1-15,0 0 16,-21 42-1,21 0-15,0 1 16,0-1-16,-22 21 0,22-21 16,-21 22-16,21-22 0,0 21 0,0 0 15,0-20-15,0 20 0,0-21 16,0 0-16,0 0 0,0 1 16,0-1-16,21 0 0,1 0 0,-1-21 15,0 21-15,0-21 16,0 0-16,0 0 0,1 0 15,-1 0-15,21-21 0,-21 0 16,0 0-16,1 0 0,-1-1 0,21-20 16,-21 0-16,0-1 0</inkml:trace>
  <inkml:trace contextRef="#ctx0" brushRef="#br0" timeOffset="19187.46">4889 2582 0,'0'0'0,"-21"-21"0,0 21 16,0 0-16,0 0 16,0 0-16,-1 0 0,22 21 15,-21 1-15,0-1 0,0 21 16,21 0-16,-21-20 0,21 20 0,-43 85 31,22-85-31,21 1 0,0-1 0,0 21 0,-21-20 16,21-1-16,0 0 0,0 1 15,0-22-15,0 21 0,0-21 0,0 22 16,0-22-16,0 0 0,0 0 16,0 0-16,21-21 15,0 0-15,1 0 16,-1 0-16,0 0 0,0-21 16,0 0-16,0 0 0,1 0 15</inkml:trace>
  <inkml:trace contextRef="#ctx0" brushRef="#br0" timeOffset="19467.3">5165 2963 0,'0'0'16,"-22"0"0,1 0-1,21 22-15,-21-1 0,0 0 16,0 0-16,0 21 0,21-20 15,-22-1-15,1 0 0,21 21 0,0-21 16,-21 22-16,21-22 0,-21 0 16,21 0-16,-21 0 0,21 1 0,0-1 15,0 0-15,0 0 0,0 0 16,21 0 0,0-21-16,0 0 0,0 0 15,1 0-15,-1 0 16,0-21-16,0 0 0,0 21 0,22-21 15</inkml:trace>
  <inkml:trace contextRef="#ctx0" brushRef="#br0" timeOffset="20287.82">5588 2985 0,'0'0'0,"0"-22"0,-21 22 31,0 0-31,-1 0 15,1 22-15,21-1 0,0 0 16,-21 0-16,0 0 0,21 0 16,-21 1-16,21-1 0,0 0 15,-21 21-15,21-21 0,0 1 0,-22-1 16,22 0-16,0 0 0,0 0 0,0 0 16,0 1-16,22-1 15,-1-21 1,0 0-16,0 0 0,0-21 15,-21-1 1,21 1-16,1 0 0,-22-21 16,0 21-16,0-1 0,0-20 15,0 21-15,0-21 0,0 20 0,21 1 16,-21-21-16,0 21 0,21 0 16,-21-1-16,0 1 0,21 21 15,0-21-15,0 0 0,1 0 0,-1 21 16,21-21-16,-21-1 0,22 22 0,-22 0 15,21-21-15,0 21 0,-20 0 16,20 0-16,-21 0 0,0 21 0,22-21 16,-22 22-16,0-1 0,0 0 15,0 0-15,-21 0 0,0 0 0,0 22 16,0-22-16,0 0 0,0 0 0,0 0 16,0 22-16,0-22 0,0 0 15,0 0-15,0 0 0,0 1 0,0-1 16,0 0-16,0 0 15,0 0-15,-21-21 0,0 0 16,21-21 15,0 0-31,0 0 16,0 0-16,0-1 0,0-20 16,21 21-16,-21-21 0,21 20 0,0-20 15,1 21-15,-1-21 0,0 20 0,0 1 16,0 0-16,22-21 15,-22 21-15,21-1 0,0 1 0,22 21 16,-22-21-16,22 21 0,-1 0 0,22 0 16,-22 0-16,1 0 0,-22 0 15,1 21-15,-1 0 0,0 1 0,-21 20 16,1-21-16,-1 21 0,-21 1 16,0-22-16,0 21 0,0 1 0,0-1 15,-21 0-15,-1-21 0,1 22 0,-21-1 16,21-21-16,0 0 0,21 1 15,-22-1-15,1 0 0,0 0 16,21-42 15,0 0-31,0 0 0,0-1 16,0 1-16</inkml:trace>
  <inkml:trace contextRef="#ctx0" brushRef="#br0" timeOffset="20699.59">5397 2307 0,'0'43'32,"22"-43"-1,-1 0-31,-21-22 0,0 1 15,0 0 1,0 0 0,-21 21-1,-1 0-15,1 21 16,21 0 0,-21-21-16,0 0 0,21 21 15</inkml:trace>
  <inkml:trace contextRef="#ctx0" brushRef="#br0" timeOffset="20960.45">4191 2731 0,'0'0'0,"-42"42"31,63-42-15,0 0-16,0 0 0,0 0 0,22 0 15,-1 0-15,0 0 0,-21 0 0,22-21 16,-1 21-16,0 0 0,-20 0 16,20 0-16,-21 0 0,0 0 0,-21-21 15,21 21 1,1 0-16</inkml:trace>
  <inkml:trace contextRef="#ctx0" brushRef="#br0" timeOffset="21939.99">8340 2942 0,'0'0'0,"-22"0"16,1 0-16,0 0 0,0 0 15,0-21-15,0 21 0,-1 0 0,1 0 16,0 0-16,0 0 0,0 0 16,0 0-16,-1 0 0,1 0 15,42 0 16,1 0-31,-1 0 0,21 0 0,22 0 16,-22 0-16,43 0 0,-22 21 16,22-21-16,21 0 0,21 0 0,0 0 15,0 0-15,0 0 0,0 0 0,0 0 16,21 0-16,-21 0 16,21 0-16,-21 0 0,0 0 0,0 0 15,-21 0-15,-22 0 0,22 0 0,-21 0 16,0 0-16,-22 0 0,22 0 15,-22 0-15,1 0 0,-22 0 0,22 0 16,-43 0-16,21 0 0,-21 0 16,0 0-16,-21-21 15,0 0 1,-21 21-16,0-21 16,0 21-16,0 0 15,21-21-15</inkml:trace>
  <inkml:trace contextRef="#ctx0" brushRef="#br0" timeOffset="22412.06">10753 2561 0,'0'0'15,"-22"0"-15,1 0 0,0 0 16,0 0-16,0 0 15,0 21 1,21 1-16,0-1 0,0 0 0,0 0 16,0 0-16,0 0 0,21 1 0,21-1 15,-21 0-15,22 0 0,-1 0 16,0 0-16,1 1 0,20-22 0,1 21 16,-22 0-16,21-21 0,-20 0 15,-1 0-15,0 0 0,1 0 0,-1 0 16,-21 0-16,22 0 0,-22 0 0,0-21 15,-21 0-15,21 21 16,-21-22-16,0 1 16,-21 21-16,0 0 0,0 0 15,-1 0-15,1 0 0,-21 21 0,21-21 16,-22 22-16,1-1 0,21 0 16,-21 0-16,-1 21 0,1-20 15,21-1-15,-22 21 0,1-21 0,21 0 16,-21 22-16,20-22 0,1 0 15,0 0-15,0 0 0,21 1 0,0-1 16,0 0-16,-21 0 0</inkml:trace>
  <inkml:trace contextRef="#ctx0" brushRef="#br0" timeOffset="24400.05">868 4509 0,'0'-22'0,"0"1"47,0 0-47,21 0 16,-21 42 31,0 21-47,0-20 0,0 20 0,0 0 15,0 22-15,0-22 0,0 22 16,0-1-16,-21 1 0,0-22 16,21 21-16,0-20 0,0-1 15,-22 0-15,22-20 0,-21 20 0,21-21 16,0 0-16,0 0 15,0-42 17,0 0-32,0 0 15,0 0-15,0 0 0</inkml:trace>
  <inkml:trace contextRef="#ctx0" brushRef="#br0" timeOffset="24687.89">804 4551 0,'0'0'0,"0"-42"0,0 20 0,0 1 0,0-42 31,21 63-31,1 0 16,-1 0-16,0 21 0,0 0 16,21 21-16,-20-20 0,20 20 15,-21 0-15,0 1 0,22 20 0,-22-21 16,0 1-16,0 20 15,0-20-15,0-1 0,-21 0 0,0 1 16,22-1-16,-1-21 0,-21 0 0,0 0 16,0 1-16,21-22 0,0 21 15,0-21 1,0-21-16,-21-1 16,22 1-16,-22 0 0,0-21 15</inkml:trace>
  <inkml:trace contextRef="#ctx0" brushRef="#br0" timeOffset="24959.73">1397 4191 0,'0'127'31,"0"-85"-31,0 1 0,-21 20 0,21-20 15,-21-1-15,-1 21 0,22-20 0,-21-1 16,0 22-16,21-22 0,-21 0 16,21 1-16,-21-1 0,21 0 0,-21-21 15,21 22-15,0-22 0,0 0 16,0 0-16,0 0 16,21-21-16,0 0 15,0 0-15,21-21 0,-20 0 0,-1 0 16,21 0-16</inkml:trace>
  <inkml:trace contextRef="#ctx0" brushRef="#br0" timeOffset="25432.46">2032 4530 0,'-21'-21'31,"0"21"-31,-1 21 15,1 0 1,0 0-16,21 0 0,-21 0 0,0 1 16,21 20-16,-21 0 0,21-21 15,-22 22-15,1-1 0,21 0 0,0 1 16,0-1-16,0 0 0,0-20 16,0 20-16,0-21 0,0 0 0,21 0 15,1 1-15,-1-22 0,0 0 16,0 0-16,0 0 0,22 0 0,-22 0 15,0 0-15,21-22 0,1 1 16,-22 0-16,21 0 0,-21 0 0,22-22 16,-22 22-16,0-21 0,21 0 15,-21-1-15,-21 1 0,0 0 16,22-1-16,-22 1 0,0 0 16,0 20-16,0-20 0,0 21 0,-22 0 15,1 21-15,0 0 0,0 0 16,0 0-16,0 0 0,-1 0 0,-20 0 15,21 21-15,0 0 0,-22 0 16,22 0-16,0 1 0,0-1 0,0 0 16,0-21-16,-1 21 0,22 0 15,0 0-15,0 1 0,0-1 0,0 0 16,22-21-16,-1 0 16,0 0-16,21 0 0</inkml:trace>
  <inkml:trace contextRef="#ctx0" brushRef="#br0" timeOffset="26479.86">3556 4466 0,'0'0'0,"0"-21"15,-21 21-15,0 0 16,-1 0-1,1 21 1,0 0-16,0 22 16,0-22-16,0 0 0,-1 0 15,22 22-15,-21-22 0,21 21 0,-21-21 16,21 22-16,0-22 0,0 21 16,0-21-16,0 22 0,0-22 0,0 0 15,0 0-15,0 0 0,21 0 16,0 1-16,1-22 0,-1 0 0,21 21 15,-21-21-15,22 0 0,-22 0 0,21 0 16,0 0-16,-20-21 0,20-1 16,0 1-16,-21 0 0,1 0 0,20-21 15,-21 20-15,0-20 0,0 0 16,1-1-16,-22 22 0,0-21 16,0 0-16,0-1 0,0 22 15,0-21-15,-22 21 0,1-1 0,0 1 16,-21 0-16,-1 0 0,22 0 15,-21 21-15,0 0 0,-1 0 0,22 0 16,-21 0-16,21 0 0,-1 0 16,22 21-1,0 0-15,22-21 0,-1 21 16,0-21-16,21 0 0,1 21 16,-1-21-16,0 0 0,22 0 0,-22 0 15,22 0-15,-22 0 0,0 0 16,1-21-16,-1 0 0,0 21 15,1-21-15,-1 21 0,-21-21 16,21 0-16,-20 21 0,-1-22 0,-21 1 16,21 21-16,-21-21 0,21 21 15,-21-21-15,0 0 32,0 42-1,0 0-31,0 0 15,0 0-15,0 1 0,0 20 0,0-21 0,0 21 16,0-20-16,-21 20 0,21 0 16,0 1-16,0 20 0,0-21 15,0 22-15,0-22 0,0 22 16,0-1-16,0-20 0,0 20 0,0 1 16,0-22-16,0 21 0,0-20 0,0 20 15,0-20-15,0 20 0,0-21 16,21 22-16,-21-1 0,0-20 0,0 20 15,21-20-15,-21 20 0,21-21 0,-21 1 16,0-1-16,0 0 0,22 1 16,-22-22-16,21 21 0,-21-21 15,0 1-15,0-1 0,0 0 0,0-42 47,-21-22-47,21 22 0,-22 0 16,1-21-16,21-1 0,0 1 15,-21 0-15,21-1 0,0-20 0,0-1 16,0 1-16,0-1 0,0 1 0,0-1 16,0 1-16,21-1 0,0 1 15,1-22-15,-1 22 0,0-1 0,0 1 16,0-1-16,0 1 0,22 20 16,-22 1-16,0 0 0,0-1 0,0 22 15,1 0-15,-1 0 0,0 0 16,-21 0-16,21-1 0,0 1 15</inkml:trace>
  <inkml:trace contextRef="#ctx0" brushRef="#br0" timeOffset="26963.29">5884 4212 0,'0'0'15,"0"-21"-15,0 0 0,0 0 0,-21 21 0,21-21 16,0-1-16,-21 22 16,0 0-16,0 0 15,21 22-15,0-1 0,0 0 16,-22 0-16,22 21 0,0 1 15,-21-1-15,21 0 0,0 1 0,-21-1 16,21 0-16,0 1 0,-21-22 16,21 21-16,-21 1 0,21-22 0,-21 21 15,21-21-15,0 0 0,0 1 16,0-1-16,0 0 0,0-42 47,0 0-47,0-1 0,-22 1 0</inkml:trace>
  <inkml:trace contextRef="#ctx0" brushRef="#br0" timeOffset="27376.05">5461 4212 0,'0'0'0,"-21"-21"0,21 0 0,-21 0 16,21-22-16,0 22 0,0 0 0,0 0 15,0 0-15,0 0 0,21-1 16,0 1-16,0 0 15,21 21-15,1-21 0,-1 21 16,22 0-16,-22 0 0,43 0 0,-22 0 16,1 0-16,-1 0 0,22 42 15,-22-21-15,1 22 0,-1-1 0,1 0 16,-22 1-16,22 20 0,-22-20 0,-21 20 16,0-21-16,0 1 0,-21 20 15,0-20-15,0-1 0,-21 0 0,-21 1 16,21-1-16,-22 0 0,1-21 15,-21 22-15,20-22 0,-20 21 0,20-21 16,1 1-16,-21-1 0,20-21 0,1 21 16,0-21-16,-1 0 15,1 0-15,21 0 0,-22 0 0,22 0 0,0 0 16,0 0-16,0 0 16,0 0-16,-1 0 0,22-21 15,0 0-15,0-1 16,22 1-16,20 21 15,-21-21-15,0 21 0,22-21 0,-1 0 16,0 0-16,1 21 0,-1-22 16</inkml:trace>
  <inkml:trace contextRef="#ctx0" brushRef="#br0" timeOffset="27988.04">7260 4593 0,'21'-42'31,"-21"21"-31,0 0 0,0-1 0,0 1 16,-21 0-16,21 0 16,-21 0-16,0 0 0,21-1 0,-21 1 15,-1 0-15,1 21 0,0-21 16,0 21-16,0 0 15,0 0-15,-1 0 0,1 21 0,0 0 0,0 0 16,-21 1-16,20-1 0,-20 0 16,21 0-16,0 21 0,-22-20 15,22-1-15,0 0 0,0 21 0,21-21 16,0 1-16,-21-1 0,21 0 16,0 0-16,0 0 0,0 0 0,0 1 15,0-1-15,21-21 16,0 0-16,0 0 0,0 0 15,1 0-15,20 0 0,-21-21 0,0-1 16,22 1-16,-22 0 0,21 0 16,-21 0-16,22 0 0,-22-1 0,21 1 15,-21-21-15,0 21 16,1-22-16,-1 22 0,0 0 0,0 0 16,-21 0-16,0 0 0,0-1 0,0 1 15,21 21-15,-21 21 31,0 1-31,0-1 16,0 0-16,0 21 0,0-21 0,0 1 16,0 20-16,0-21 0,0 21 0,0-20 15,0-1-15,0 0 0,0 0 16,0 0-16,21 0 0,-21 1 0,22-22 16,-1 21-16,0-21 0,0 0 15,0 0-15,0 0 0,1 0 0,20 0 16,-21-21-16,21 21 0,-20-22 15,20 1-15,-21 0 0,0 0 16,22 0-16</inkml:trace>
  <inkml:trace contextRef="#ctx0" brushRef="#br0" timeOffset="28826.07">7874 4445 0,'0'0'0,"0"-42"0,21 21 16,-21-1-16,21 1 0,-21 0 16,0 0-16,0 42 31,0 0-31,-21-21 15,0 21-15,0 1 0,21-1 0,-21 0 16,21 21-16,0-21 0,0 1 0,0-1 16,-22 0-16,22 0 0,0 0 15,0 0-15,0 1 0,0-1 0,0 0 16,22-21-16,-1 21 0,21-21 16,-21 21-16,22-21 0,-22 0 15,21 0-15,0 0 0,1 0 0,-22 0 16,21-21-16,1 21 0,-22-21 15,21 0-15,-21 0 0,0-1 0,1 1 16,-1 0-16,0 0 0,0-21 16,0 20-16,0 1 0,-21 0 0,0 0 15,0 0-15,22 0 0,-22-1 16,0 1-16,0 42 47,0 1-47,0-1 0,0 0 15,-22 0-15,22 21 0,0-20 0,0 20 16,0-21-16,-21 21 0,21 1 16,0-1-16,-21 22 0,21-22 0,0 21 15,0 1-15,0-1 0,0-20 0,0 20 16,0 1-16,-21-1 0,21 1 16,-21-1-16,21 1 0,0 20 0,0-20 15,0-1-15,0 22 0,-21-21 16,21 20-16,-22-20 0,22-1 15,-21 1-15,0-1 0,21 1 0,-21-1 16,0 1-16,21-22 0,-21 0 0,-1 22 16,1-22-16,21 1 0,-21-22 0,0 21 15,0-21-15,21 0 0,-21-21 16,-1 22-16,1-22 0,0 0 16,0-22-16,0 22 0,21-21 15,0 0-15,-21-21 0,21 21 0,-22-22 16,1 1-16,21 0 0,0-1 15,-21-20-15,21 20 0,-21-20 16,21-1-16,0 1 0,0-22 0,0 22 16,0-22-16,0 22 0,0-22 15,21 21-15,0 1 0,-21-1 0,21 1 16,1-1-16,-1 1 0,21-1 0,-21 1 16,0-1-16,22 1 0,-22-1 15,21 1-15,-21 21 0,22-1 0,-22 1 16,21 0-16,1-1 0,-22 1 15,21 21-15,-21 0 0,22-1 0,-22 1 16,0 0-16,0 0 0,0 21 0,0-21 16,-21 0-1,22 21-15,-22-22 47,21 22-47</inkml:trace>
  <inkml:trace contextRef="#ctx0" brushRef="#br0" timeOffset="29307.79">9080 4255 0,'0'0'0,"0"-22"0,22 22 0,-22-21 16,0 0-1,0 0-15,0 0 16,-22 21-16,1 0 15,0 0-15,0 0 0,0 0 16,0 0-16,-1 21 0,-20 0 0,21 0 16,0 0-16,0 1 0,-1-1 15,1 0-15,0 0 0,21 0 0,-21 0 16,21 1-16,0-1 0,0 0 16,21 0-16,0-21 0,0 21 15,1-21-15,20 0 0,-21 21 0,21-21 16,1 0-16,-22 0 0,21 22 15,-21-22-15,1 0 0,-1 0 16,0 21-16,0 0 0,0-21 0,0 21 16,-21 0-1,0 0-15,0 1 0,0-1 16,-21-21-16,0 0 0,0 21 16,0-21-16,-22 0 0,22 21 15,-21-21-15,21 0 0,-22 0 0,1 0 16,21 0-16,0 21 0,-22-21 15,22 0-15,0 0 0,0 0 0,0 0 16,0 0-16,-1 0 16,1 0-1,21-21 17,0 0-32</inkml:trace>
  <inkml:trace contextRef="#ctx0" brushRef="#br0" timeOffset="30135.71">9969 4424 0,'0'0'0,"-148"0"32,127 0-32,-21 0 0,21 0 15,-1 0-15,1 0 0,0 0 16,0 0-16,0 0 15,42 0 17,0 0-17,21 0-15,1 0 0,-1 0 16,22 21-16,-1-21 0,1 0 0,20 0 16,22 0-16,-21 0 0,21 0 15,-22 0-15,22 0 0,0 0 16,0 0-16,0 0 0,-1 0 0,-20 0 15,21 0-15,-21 0 0,-22 0 16,22 0-16,-43 0 0,22 0 0,-22 0 16,0 0-16,1 0 0,-22 0 0,0 0 15,0 0-15,0 0 16,-21-21 15,-21 21-15,0 0 15,21-21-31,0 0 16,-21 21-16,21-22 0</inkml:trace>
  <inkml:trace contextRef="#ctx0" brushRef="#br0" timeOffset="30752.36">11388 4043 0,'0'0'0,"-22"0"0,22-21 0,-21 21 31,0 0-15,21 21-1,0 0-15,0 0 0,0 0 16,0 1-16,0-1 0,21 0 16,0 0-16,1 0 0,-1 0 0,0 1 15,0-1-15,21-21 0,-20 21 0,-1 0 16,0 0-16,21-21 0,-21 0 16,1 0-16,-1 21 0,0-21 0,0 0 15,0 0-15,0 0 16,1 0-16,-44 0 47,1 0-47,0 0 15,0 0-15,-21 0 0,20 22 16,-20-1-16,0-21 0,21 21 0,-22 0 16,1 0-16,0 0 0,20 1 0,-20-1 15,0 0-15,-1 0 0,1 0 16,0 0-16,21 1 0,-22-1 0,22 0 15,0 0-15,0-21 0,0 21 0,-1 0 16,1-21-16,21 22 16,-21-22-16,0 21 15,0-21 79,0 0-78</inkml:trace>
  <inkml:trace contextRef="#ctx0" brushRef="#br0" timeOffset="38692.08">1651 6181 0,'0'0'0,"-21"0"0,-106-21 31,106 21-31,-22 0 0,22 0 0,-21 0 15,21 0-15,-1 0 0,1 0 16,0 0-16,42 0 31,22 0-31,-1 0 16,0 0-16,1 0 0,20-22 0,22 22 16,-22 0-16,1 0 0,-1 0 15,1 0-15,-1 0 0,1 0 0,-1 0 16,1 0-16,-22 0 0,0 0 15,1 0-15,-22 0 0,21 0 0,-21 0 16,-42 0 15,0 22-31,0-22 16,0 0-16,0 0 0,-1 0 16,1 0-16,0 0 0,0 0 0,0 0 15</inkml:trace>
  <inkml:trace contextRef="#ctx0" brushRef="#br0" timeOffset="38988.44">1905 6160 0,'-21'0'47,"21"21"-31,0 0-16,0 0 0,0 21 15,-21-20-15,21 20 0,0 0 16,0 1-16,0 20 0,0-21 0,0 22 16,-22-22-16,22 22 0,-21-22 15,21 22-15,0-22 0,0 0 0,-21 1 16,21-1-16,-21-21 0,21 21 16,0-20-16,0-1 0,0 21 0,0-21 15,0 0 1,0-42 15,0 0-31</inkml:trace>
  <inkml:trace contextRef="#ctx0" brushRef="#br0" timeOffset="39248.87">2286 6625 0,'0'0'0,"21"-21"0,0 0 0,0 21 0,1 0 31,-22 21-31,0 0 16,0 0-16,0 1 0,0 20 0,0-21 15,0 0-15,0 0 0,0 22 0,0-22 16,-22 0-16,22 0 0,-21 0 16,0 1-16,21-1 0,0 0 0,-21-21 15,0 21-15,0-21 16,21-21-1,0 0 1,0 0-16,0-1 0</inkml:trace>
  <inkml:trace contextRef="#ctx0" brushRef="#br0" timeOffset="39435.9">2434 6414 0,'0'0'0,"0"-43"16,-21 43 15,21 21 0,0 1-15,0-1-16,0 0 16,0 0-16,21-21 15</inkml:trace>
  <inkml:trace contextRef="#ctx0" brushRef="#br0" timeOffset="40208.01">2836 6477 0,'0'0'16,"0"21"15,-21 0-31,21 1 0,0-1 15,0 0-15,0 0 0,0 0 16,0 0-16,0 22 0,0-22 16,0 21-16,0-21 0,0 1 0,0 20 15,0-21-15,0 0 0,-21 0 16,21 1-16,0-1 0,0 0 0,0 0 16,0-42 30,0 0-46,0 0 16,0-22-16,0 22 0,0-21 0,0 21 16,0-22-16,0 22 0,0-21 15,21 21-15,0-22 0,0 22 16,1-21-16,20 21 0,-21-1 16,21 22-16,-20-21 0,-1 21 0,21 0 15,-21 0-15,22 0 0,-22 0 16,0 21-16,0 1 0,0-1 0,22 0 15,-22 0-15,0 21 0,-21-20 0,21-1 16,0 21-16,-21-21 0,0 0 16,0 22-16,0-22 0,0 0 0,0 0 15,0 0-15,0 1 0,0-1 16,0 0-16,0-42 47,0 0-47,0-1 15,0 1-15,0 0 0,0-21 0,0 21 16,0-1-16,21-20 0,1 21 16,-1 0-16,21-22 0,-21 22 0,22-21 15,-22 21-15,21 0 0,0-1 16,1 1-16,-1 0 0,-21 21 0,22 0 16,-22 0-16,21 0 0,-21 0 15,0 21-15,22 0 0,-43 1 0,21-1 16,-21 0-16,21 21 0,-21-21 15,0 22-15,0-22 0,0 21 0,0-21 16,0 1-16,-21 20 0,21-21 16,-21 0-16,21 0 0,-21 1 0,21-1 15,-22-21-15,22 21 0,0 0 16,0-42 15,22 0-31,-1 21 16,-21-21-16</inkml:trace>
  <inkml:trace contextRef="#ctx0" brushRef="#br0" timeOffset="40472.87">4360 6435 0,'0'0'0,"21"0"0,-21 21 15,0 0-15,0 0 16,0 0-16,-21 1 0,21-1 15,-21 21-15,0-21 0,21 22 0,0-22 16,0 21-16,-21-21 0,21 22 16,-21-22-16,21 0 0,0 0 0,0 0 15,0 0-15,0 1 0,0-1 0,0 0 16,0-42 15,21 21-15,-21-21-16,21-1 0,-21-20 0,21 21 15</inkml:trace>
  <inkml:trace contextRef="#ctx0" brushRef="#br0" timeOffset="40863.61">4276 6138 0,'-22'0'0,"44"0"0,-65 22 0,22-1 15,0 0-15,21 0 16,0 0 0,0 0-16,21-21 15,0 0-15,0 0 16,1 0-16,-1 0 0,0 0 16,21 0-16,-21 0 0,1-21 0,-1 21 15,0-21-15,-21 0 0,21 21 16,-21-21-16,0 0 0,0-1 15,-21 1-15,0 21 16,0 0-16,-1 0 0,-20 0 16,21 0-16,0 0 0,0 0 0,-22 21 15,22-21-15,0 22 0,0-22 16,21 21-16,0 0 0,-21 0 16,21 0-16,0 0 0,0 1 0,0-1 15,0 0-15,0 0 16,21 0-16,63 22 15,-41-43-15,-22 0 16,21 21-16</inkml:trace>
  <inkml:trace contextRef="#ctx0" brushRef="#br0" timeOffset="41395.71">4932 6435 0,'0'0'0,"-21"21"47,21 0-31,0 0-16,0 0 0,0 1 15,0-1-15,0 0 0,0 21 0,0-21 16,0 1-16,0-1 0,0 21 16,0-21-16,0 0 0,0 1 0,0-1 15,0 0-15,0 0 0,0 0 0,0 0 16,0 1-1,0-44 17,0 1-17,0 0-15,0 0 0,0 0 0,0-22 16,0 22-16,0-21 0,21 0 0,0 20 16,-21-20-16,21 0 0,21-1 15,-20 1-15,-1 21 0,21-21 0,0 20 16,-20-20-16,20 42 0,0-21 15,1 0-15,-1 21 0,0 0 0,1 0 16,-1 0-16,0 21 0,1 0 0,-22 0 16,21 0-16,-21 1 0,0-1 15,-21 21-15,0 0 0,0-20 16,0 20-16,0-21 0,0 21 0,-21-20 0,0 20 16,0-21-16,0 0 15,0 0-15,-22 1 0,22-1 0,0 0 16,0 0-16,21 0 0,-21-21 15,42 0 17,0 0-32,0-21 0,21 21 0,-20-21 15,20 0-15</inkml:trace>
  <inkml:trace contextRef="#ctx0" brushRef="#br0" timeOffset="42489">6435 6541 0,'0'0'0,"0"-22"0,0 1 0,0 0 16,0 0-16,0 0 0,0 0 15,-22-1-15,1 1 0,0 0 16,0 21-16,-21 0 0,20 0 0,1 0 16,0 0-16,-21 21 0,21 0 15,-1 1-15,-20-1 0,21 0 0,-21 21 16,20-21-16,-20 22 0,21-22 15,0 21-15,0 1 0,-1-22 16,22 21-16,0-21 0,0 0 0,0 1 16,0-1-16,0 0 0,22 0 15,-1-21-15,21 0 0,-21 21 0,0-21 16,22 0-16,-22 0 0,21 0 0,-21 0 16,22-21-16,-22 0 0,21 0 15,-21 21-15,1-21 0,-1-1 0,21-20 16,-21 21-16,-21 0 0,21 0 0,1-1 15,-1 1-15,-21 0 0,0 0 16,21 0-16,-21 0 16,0-1-16,0 44 47,0-1-47,0 0 0,-21 21 15,21-21-15,0 1 0,-21 20 16,-1 0-16,1-21 0,0 22 0,21-1 15,0 0-15,0 1 0,0 20 0,0-20 16,0 20-16,0 1 0,0-1 16,0 1-16,0-1 0,0 1 0,0-1 15,0 1-15,0-1 0,0 22 0,0-22 16,0 1-16,0-1 0,0 22 0,0-22 16,0 1-16,0-1 0,0 22 15,0-21-15,0-1 0,0-21 16,0 22-16,0-1 0,0-20 0,0-1 15,0 22-15,-21-22 0,0 0 0,0-21 16,-1 22-16,1-22 0,0 0 0,0 0 16,0 0-16,0-21 0,-1 0 15,1 0-15,0 0 0,0-21 16,0 0-16,21 0 0,-21 0 0,-1-22 16,22 1-16,-21 0 0,21-1 0,-21 1 15,21 0-15,0-22 0,0 1 0,0-1 16,0 1-16,0-22 0,21 0 15,0 1-15,22 20 0,-22-20 0,21-1 16,-21 21-16,22-20 0,-1 20 16,0 1-16,1-22 0,20 22 15,-20-1-15,20 1 0,-21-22 0,22 21 16,-1 22-16,1-21 0,-1-1 0,1 1 16,-1-1-16,-20 22 0,20-22 15,-20 1-15,-1 20 0,-21-20 0,0 21 16,0-1-16,-21 22 0,22-21 15,-22 21-15,0-1 0,0 1 16,-22 21-16,1 0 0,-21 0 0,21 0 16,0 21-16,-1 1 0,1-1 15,0 0-15,0 0 0,0 0 16,21 0-16,0 1 0,0-1 0,0 0 16,0 0-16,0 0 0,0 0 15,0 1-15,21-1 0,0 0 0,0 0 16,22 0-16,-22-21 0,0 21 15,21 1-15,-21-22 0,1 21 0,-1 0 16,0-21-16,0 21 0,-21 0 0,21 0 16,-21 1-1,0-1-15,-21-21 16,0 0-16,0 21 16,0-21-16,-1 0 0,1 0 0,0 0 15,0 0-15,0 0 16,21-21 15,0 0-31</inkml:trace>
  <inkml:trace contextRef="#ctx0" brushRef="#br0" timeOffset="43221.64">9207 6414 0,'0'0'0,"-42"0"0,21 0 16,-21 0-16,-1 0 0,22 0 16,-21 0-16,-1-22 0,22 22 15,-21 0-15,21 0 0,0 0 0,-1 0 16,1 0-16,42 0 31,1 0-31,20 0 16,21 0-16,1 0 0,-1 0 0,1 0 15,42 0-15,-22 0 0,22 0 0,21 0 16,21 0-16,1 0 0,-1 0 16,0 0-16,0 22 0,0-22 0,22 21 15,-22-21-15,0 0 0,-21 0 16,0 21-16,0-21 0,-21 0 0,0 0 15,-22 0-15,1 0 0,0 0 16,-22 0-16,1 0 0,-1 0 16,-21 0-16,1 0 0,-1 0 0,-21 0 15,0 0-15,-21-21 16,0 0 0,-21-1-1,0 22-15,0 0 16,21-21-16,-21 0 0,0 21 0</inkml:trace>
  <inkml:trace contextRef="#ctx0" brushRef="#br0" timeOffset="43752.84">11261 6096 0,'0'0'0,"0"-21"0,-22 21 16,1 0-16,0 0 15,21 21 17,21-21-32,0 21 0,1-21 0,20 21 15,-21 1-15,21-1 0,-20-21 16,20 21-16,0 0 0,1 0 15,-1-21-15,0 21 0,1 1 0,-1-1 16,0-21-16,1 21 0,-1 0 0,0-21 16,1 0-16,-1 21 0,0-21 15,-21 0-15,22 0 0,-22 0 0,0 0 16,0 0-16,-42 0 31,0 0-31,-21 0 16,20 0-16,-20 21 15,21-21-15,-21 22 0,-1-1 0,1 0 0,0 0 16,-1 21-16,1-20 0,-22 20 16,1-21-16,-1 21 0,1 1 15,-1-22-15,1 21 0,-22-21 0,22 22 16,-1-22-16,1 0 0,20 21 0,1-20 16,0-1-16,-1-21 0,22 21 15,0 0-15,0-21 0,21 21 16,21-21-1,0 0 1,0-21-16,1 0 0,-1 21 0,0-21 16</inkml:trace>
  <inkml:trace contextRef="#ctx0" brushRef="#br0" timeOffset="49027.24">12594 2074 0,'-21'0'78,"0"0"-62,0 0-16,21-21 15,0 0 16,0 0-15,21 21-16,0-21 16,0 21-16,0 0 0,0 0 15,1 0-15,-1 0 0,21 0 16,-21 0-16,0 0 0,1 0 0,-1 0 16,0 21-16,0-21 0,0 21 0,-21 0 15,0 0-15,0 1 16,0-1-16,0 0 0,-21 0 15,0 0-15,0 0 0,-22 1 0,22-22 16,-21 21-16,21 0 16,-22 0-16,22-21 0,-21 21 0,21-21 15,0 0-15,-22 21 0,22-21 0,0 0 16,0 0 0,42 0 15,0 0-31,0 0 15,0 0-15,22 0 0,-22 0 0,0-21 16,0 21-16,22 0 0,-22 0 16,0 0-16,0 0 0,21 0 0,-20 0 15,-1 21-15,0-21 0,0 22 16,0-1-16,0 0 16,-21 0-16,22 0 0,-22 0 0,21 1 15,-21-1-15,0 0 0,0 0 0,0 0 16,0 0-16,0 22 0,-21-22 15,-1 0-15,1 21 0,0-20 0,0-1 16,0 0-16,0 0 0,-1 0 0,-20 0 16,21-21-16,-21 22 0,20-22 15,-20 0-15,21 0 0,-21 21 0,20-21 16,-20 0-16,21 0 0,0 0 0,-22 0 16,22-21-16,0-1 0,0 22 15,0-21-15,0 21 0,-1-21 16,22 0-16,-21 21 0,21-21 15,21 0 1,1 21 0,-1 0-16,0 0 15,0-22-15,21 22 0,-20-21 0</inkml:trace>
  <inkml:trace contextRef="#ctx0" brushRef="#br0" timeOffset="49324.09">13674 2117 0,'0'0'0,"0"-21"0,21 21 47,21 0-47,-21-22 0,0 22 16,22 0-16,-22 0 0,21 0 15,1 0-15,-1 0 0,-21 0 0,21 0 16,-20 0-16,-1 0 16,0 0-16,-42 0 15,0 0-15</inkml:trace>
  <inkml:trace contextRef="#ctx0" brushRef="#br0" timeOffset="49883.88">13652 2074 0,'0'0'0,"-21"0"0,21 22 0,-21-22 16,0 21-16,21 0 0,-21-21 15,21 21-15,0 0 0,0 0 16,-21 1-16,-1-1 0,1-21 0,21 21 16,-21 0-16,21 0 0,-21 0 0,0 1 15,0-1-15,21 0 16,-22 0-16,1-21 0,42 0 62,1 0-62,-1-21 16,0 21-16,0-21 0,0 21 0,0 0 16,1 0-16,20 0 0,-21 0 15,0 0-15,22 0 0,-22 0 0,21 0 16,-21 0-16,22 0 0,-22 0 0,21 21 16,-21-21-16,0 21 0,22 0 15,-22 0-15,0 1 0,0-1 0,-21 0 16,0 0-16,0 0 0,0 0 0,0 1 15,0-1-15,-21 0 16,0 0-16,-21 0 0,20 0 0,1 1 16,-21-22-16,21 21 0,-22-21 0,1 21 15,21-21-15,-21 0 0,20 0 16,-20 0-16,0 0 0,21 0 0,-1 0 16,1 0-16,0 0 0,0 0 15,0 0-15,0 0 16,42-21 15,0 21-31,0-21 16,21-1-16,-20 22 0</inkml:trace>
  <inkml:trace contextRef="#ctx0" brushRef="#br0" timeOffset="50259.66">14944 1820 0,'0'0'0,"0"-21"0,0 0 0,0 0 15,0 42 16,-22 0-31,22 0 16,-21 22-16,21-22 0,0 21 0,-21 1 16,21-1-16,0 0 0,0 1 0,-21-1 15,0 0-15,21 1 0,-21-1 16,21 0-16,-22 1 0,1-1 0,21 0 16,0-21-16,-21 22 0,0-1 15,21-21-15,-21 0 0,21 1 0,0-1 16,0 0-16,0 0 0,0-42 31,21 21-15,0-21-16,0 0 0</inkml:trace>
  <inkml:trace contextRef="#ctx0" brushRef="#br0" timeOffset="50695.49">15282 2180 0,'0'0'0,"-21"21"31,0 1-31,0-22 0,0 21 16,-1 0-16,1 0 0,21 0 0,-21 0 16,0 1-16,0-1 15,21 21-15,0-21 0,-21 0 0,-1 1 16,22 20-16,0-21 0,-21 0 15,21 0-15,0 1 0,0-1 0,0 0 16,21-21-16,1 0 0,-1 21 16,0-21-16,0 0 0,0 0 15,22 0-15,-22 0 0,0 0 0,21 0 16,1-21-16,-22 0 0,21 21 0,-21-21 16,0-22-16,1 22 0,-1 0 15,0-21-15,0 20 0,-21-20 0,0 21 16,0 0-16,0 0 0,0-1 15,0 1-15,0 0 0,0 0 16,-21 0-16,0 21 16,0 0-16,-1 0 0,1 0 15,0 0-15,0 0 0,0 0 0,0 0 16,-1 0-16,1 0 31,21-21-31</inkml:trace>
  <inkml:trace contextRef="#ctx0" brushRef="#br0" timeOffset="50999.38">14711 1969 0,'0'0'0,"21"0"31,0 0-31,0 21 0,0-21 0,22 0 16,-1 0-16,-21 0 0,22 0 16,-1 0-16,21 0 0,-20 0 15,-1 0-15,0 0 0,1 0 0,-22 0 0,21 0 16,-21 0-16,1 0 16,-1 0-16,0 0 0,0 0 0,-42 0 62,0 0-62,0 0 16</inkml:trace>
  <inkml:trace contextRef="#ctx0" brushRef="#br0" timeOffset="51931.28">16679 2032 0,'0'0'0,"0"-21"0,0 0 0,0 0 16,0-1 0,-21 44 15,0-1-31,0 0 16,0 0-16,-1 21 0,1-20 15,0 20-15,0-21 0,-21 21 16,20 1-16,-20-22 0,21 21 15,-21-21-15,20 22 0,1-22 0,-21 0 16,21 0-16,0 0 0,21 1 0,0-1 16,-22-21-16,44 0 31,-1 0-31,0-21 16,0 21-16,0-22 0,0 1 0,22 21 15,-22 0-15,21-21 0,-21 21 16,22 0-16,-22 0 0,21 0 0,-21 0 15,22 0-15,-22 0 0,21 0 0,-21 0 16,1 0-16,20 0 16,-21 0-16,0-21 0,0 21 0,1 0 15,-1 0-15,0-21 0,0 21 16,-21-21-16,21-1 0,0 1 16,-21 0-16,22 0 0,-22 0 15,21 21-15,-21-21 0,0-1 16,0 1-16,0 0 0,0 0 15,0 0-15,-21 42 32,21 0-17,-22 0-15,1 0 0,21 1 16,0-1-16,-21 0 0,21 21 16,-21-21-16,0 22 0,21-22 0,0 21 15,0-21-15,-21 22 0,21-22 16,-22 0-16,22 0 0,0 0 0,0 1 15,0-1-15,0 0 0,0 0 0,0 0 16,22-42 31,-1 0-47,-21 0 16,21 0-16,0-1 0,0 1 0</inkml:trace>
  <inkml:trace contextRef="#ctx0" brushRef="#br0" timeOffset="52452.01">17632 2053 0,'0'0'0,"0"-21"0,0 0 31,-21 21-31,-1 0 0,1 0 16,0 0-16,0 0 0,0 21 15,0 0-15,-1-21 0,1 21 0,-21 1 16,21-1-16,0 0 16,-1 21-16,1-21 0,0 1 0,0 20 15,0-21-15,0 0 0,-1 22 0,22-22 16,0 21-16,0-21 0,0 22 16,0-22-16,0 0 0,0 0 0,0 21 15,22-20-15,-1-1 16,0 0-16,0-21 0,0 0 0,22 0 15,-22 0-15,0 0 0,21 0 0,-21 0 16,22 0-16,-22 0 0,21-21 16,1 21-16,-22-21 0,21-1 0,-21 1 15,22-21-15,-22 21 0,0 0 16,0-22-16,0 22 0,0-21 16,-21 21-16,0-22 0,0 22 0,0-21 15,0 21-15,0-22 0,0 22 16,0 0-16,0-21 0,-21 20 0,0 1 15,0 0-15,0 0 0,0 21 16,-1-21-16,1 21 0,-21 0 0,21-21 16,0 21-16,-22 0 0,22 0 15,0 0-15,0 0 0,0 21 0,-1 0 16,1-21-16,0 21 0,0 0 16,21 0-16,0 1 0,0-1 15,0 0-15,0 0 0</inkml:trace>
  <inkml:trace contextRef="#ctx0" brushRef="#br0" timeOffset="53611.73">19177 2265 0,'21'0'47,"-21"-21"-47,0 0 16,21 21-16,-21-22 0,0 1 15,0 0-15,0 0 16,0 0-16,0 0 0,-21-1 16,0 22-16,0-21 0,0 21 15,-1 0-15,1 0 0,0 0 0,0 0 16,-21 0-16,20 0 0,-20 0 0,0 21 16,-1 1-16,1-1 0,0 0 15,-1 0-15,-20 0 0,21 0 0,-1 1 16,22-1-16,-21 21 0,-1-21 15,22 22-15,0-22 0,21 21 0,0-21 16,0 22-16,0-22 0,0 0 16,0 0-16,0 21 0,21-20 15,0-22-15,1 21 0,-1 0 0,21-21 16,-21 0-16,22 0 0,-1 0 16,0 0-16,-21 0 0,22-21 0,-1 21 15,0-21-15,1-1 0,-22-20 0,21 21 16,-21-21-16,22-1 0,-22 22 15,21-21-15,-21-1 0,1 1 0,20 21 16,-21-21-16,0-1 0,0 1 16,1 0-16,-22-1 0,21 1 0,0 0 15,-21-1-15,21 1 0,-21 21 16,0-22-16,0 1 0,0 21 0,0 0 16,0 0-16,0-1 0,0 1 15,-21 42 1,21 1-1,-21-1-15,0 21 0,-1 0 16,1 1-16,21-1 0,-21 0 0,21 1 16,-21-1-16,21 0 0,-21 1 15,21-1-15,0 0 0,0 1 0,0-1 16,0-21-16,0 22 0,0-22 0,0 21 16,0-21-16,0 0 0,0 1 15,0-1-15,0 0 0,21-21 0,0 21 16,0-21-1,0 0-15,1 0 16,-1 0-16</inkml:trace>
  <inkml:trace contextRef="#ctx0" brushRef="#br0" timeOffset="54167.41">20002 2180 0,'0'0'0,"0"-21"0,0 0 16,0 0-16,-21 21 16,0-21-16,0 21 0,0 0 0,-22 0 15,22 0 1,0 0-16,-21 0 0,21 0 0,-22 21 16,22 0-16,-21 0 0,-1 0 15,22 0-15,-21 1 0,21-1 0,0 0 16,-22 0-16,22 0 0,21 22 0,-21-22 15,21 0-15,0 0 0,0 21 16,0-20-16,0-1 0,0 0 0,21 0 16,0 0-16,0-21 15,1 0-15,20 0 0,-21 0 0,21 0 16,-20 0-16,20 0 0,-21 0 0,21 0 16,-20-21-16,20 0 0,-21 0 15,0 0-15,22-1 0,-22 1 16,0 0-16,0 0 0,0-21 15,0 20-15,1 1 0,-22 0 0,0 0 16,21 0-16,-21 0 16,0-1-16,21 22 0,-42 22 47,0-22-47,21 21 0,-22 0 0,22 0 15,0 0-15,-21 0 0,21 22 16,0-22-16,-21 0 0,21 0 0,0 0 15,0 1-15,0-1 0,0 0 16,0 0-16,21-21 16,0 21-16,1-21 15,-1 0-15,0-21 16,0 21-16,0-21 0,0 21 0</inkml:trace>
  <inkml:trace contextRef="#ctx0" brushRef="#br0" timeOffset="55043.87">20532 2180 0,'0'0'0,"0"-21"0,0 0 16,0 42 15,-22 0-15,1-21-16,0 21 0,0 1 0,21-1 15,-21 0-15,21 0 0,-21 0 16,21 0-16,-22 1 0,22-1 0,0 0 15,0 0-15,0 0 0,0 0 16,0 1-16,0-1 0,22 0 16,-1-21-16,0 0 0,21 0 15,-21 0-15,22 0 0,-1 0 0,0 0 16,1 0-16,-22 0 0,21-21 0,1 0 16,-1-1-16,-21 1 0,21 0 15,-20 0-15,-1 0 0,0 0 0,0-1 16,0 1-16,0 0 15,1 0-15,-22 0 0,0 0 0,0-1 16,0 44 31,-22-1-31,22 0-16,-21 0 0,0 0 0,0 22 15,0-1-15,21-21 0,-21 21 16,-1 22-16,22-22 0,0 1 0,-21-1 15,21 21-15,-21-20 0,21-1 16,-21 22-16,21-22 0,0 0 16,0 22-16,0-22 0,0 22 0,0-1 15,0-21-15,-21 22 0,21-22 16,-21 22-16,21-22 0,0 0 0,-22 22 16,1-22-16,0-21 0,21 22 0,-21-1 15,0-21-15,0 0 0,21 22 16,-22-22-16,1 0 0,0-21 0,0 21 15,0 0-15,0-21 0,-1 0 0,22 22 16,-21-22-16,0 0 0,0 0 16,0 0-1,21-22-15,0 1 0,-21 0 0,21 0 16,0-21 0,0 20-16,0-20 0,0 21 0,0-21 15,0-1-15,0-20 0,21 20 0,0-20 16,0-1-16,-21 1 0,21-1 15,0 1-15,1-1 0,-1 22 0,21-21 16,-21-1-16,0 22 0,1-1 16,20-20-16,-21 21 0,0-1 0,22 1 15,-22 21-15,0-22 0,0 1 0,21 21 16,-20-21-16,-1 20 0,0 1 16,0 0-16,0 0 0,-21 0 15,21 21-15,1-21 16,-22-1-16,0 1 31,0 0 0,21 21-15</inkml:trace>
  <inkml:trace contextRef="#ctx0" brushRef="#br0" timeOffset="55567.93">21632 2159 0,'0'0'0,"21"0"15,1-21 1,-22 0 0,-22 0-1,1 21 1,0 0-16,0 0 0,0 0 15,0 0-15,-22 0 0,22 21 16,0 0-16,0-21 0,0 21 0,-22-21 16,43 21-16,-21 0 0,21 1 15,-21-22-15,21 21 0,0 0 0,0 0 16,0 0-16,21 0 31,0-21-31,0 0 0,1 22 0,-1-22 16,21 21-16,-21-21 0,0 0 15,22 21-15,-22-21 0,0 0 0,0 21 16,0-21-16,-21 21 16,22-21-16,-22 21 0,0 1 0,0-1 15,0 0-15,-22 0 0,1-21 16,0 21-16,-21-21 0,21 0 16,-1 21-16,-20-21 0,21 0 15,0 0-15,-22 0 0,22 22 16,0-22-16,0 0 0,0 0 0,0 0 15,-1 0-15,1 0 16,0-22 0,0 22-16,21-21 31</inkml:trace>
  <inkml:trace contextRef="#ctx0" brushRef="#br0" timeOffset="63039.55">22585 1122 0,'0'-21'0,"0"42"0,0-63 16,0 20-16,21 1 16,-21 0-16,0 0 0,21 0 0,-21 0 15,0-1-15,0 1 0,0 0 16,21 0-16,-21 0 0,21 0 15,-21 42 17,0 0-17,0 21-15,-21-21 0,0 22 16,21-1-16,-21 0 0,0 1 16,0-1-16,21 22 0,-22-22 0,1 21 15,0-20-15,0 20 0,0 1 16,0-1-16,-1 22 0,1-22 0,0 1 15,0-1-15,0 1 0,0-1 0,-1 1 16,1-1-16,0 1 0,-21 21 16,21-22-16,-1 1 0,-20 20 0,21-20 15,0-1-15,-22 1 0,22-1 16,0 1-16,0-22 0,0 22 0,0-22 16,-1-21-16,1 21 0,0-20 0,0 20 15,0-21-15,0 0 16,21 0-16,0-42 47,0 0-47,21 0 15,21 0-15,-21 0 0,0-22 0,22 22 16,-1-21-16,0-1 0</inkml:trace>
  <inkml:trace contextRef="#ctx0" brushRef="#br0" timeOffset="65887.89">23135 1820 0,'0'-21'15</inkml:trace>
  <inkml:trace contextRef="#ctx0" brushRef="#br0" timeOffset="66565.52">23135 1842 0,'0'0'0,"0"-22"16,-21 22 0,21-21-16,0 42 78,0 1-78,0-1 15,21-21 1,0 0-16,0 21 0,1-21 16,-1 0-16,0 0 0,21 0 15,-21 0-15,1 0 0,20 0 0,-21 0 16,21 0-16,-20 0 0,-1 0 15,21 0-15,-21 0 0,0 0 0,1 0 16,-1-21-16,-21 0 16,21-1-16,-21 1 0,0 0 15,0 0-15,0 0 16,0 0-16,0-1 16,-21 22-1,0 0 1,-1 0-16,22 22 0,-21-22 15,21 21-15,0 0 0,-21 0 16,0 0-16,21 0 0,-21 22 0,21-22 16,0 21-16,0-21 0,-21 22 15,-1-1-15,22-21 0,-21 22 0,21-22 16,0 21-16,0-21 0,-21 0 0,21 22 16,0-22-16,-21 0 0,21 0 15,0 0-15,0 22 0,0-22 16,0 0-16,-21 0 0,21 0 15,0 1-15,0-1 0,-21-21 16,21 21-16,0-42 47,0 0-47,0-1 16,0 1-16,0 0 0,0 0 15</inkml:trace>
  <inkml:trace contextRef="#ctx0" brushRef="#br0" timeOffset="66903.32">23029 2201 0,'0'0'0,"21"0"31,1 0-15,20 0-16,-21 0 0,21 0 16,-20 0-16,20 0 0,-21 0 0,21 0 15,-20 0-15,20 0 0,-21 0 16,21 0-16,-20 0 0,-1 0 16,0 0-16,0 0 15,0 0 1,0 0 31,1 0-32,-1 0-15</inkml:trace>
  <inkml:trace contextRef="#ctx0" brushRef="#br0" timeOffset="67356.07">24172 1863 0,'-21'-21'31,"42"21"0,0 0-31,1 0 0,-1 0 16,0 0-16,0 0 0,0 0 15,0 21-15,1-21 0,-1 0 0,0 0 16,0 0-16,0 0 16,0 0-16,-42 0 46,0 0-46,0 0 0,0-21 0</inkml:trace>
  <inkml:trace contextRef="#ctx0" brushRef="#br0" timeOffset="67879.77">24193 1842 0,'-42'42'31,"21"-21"-31,21 0 0,-21 0 16,0 1-16,-1-1 0,22 0 16,-21 0-16,21 0 0,-21-21 15,21 21-15,0 1 0,0-1 32,21-21 14,0-21-46,1 21 0,-1 0 16,0-22-16,0 22 0,0 0 16,0 0-16,1 0 0,-1 0 15,0 0-15,0 0 0,0 0 16,0 0-16,1 0 0,-1 0 0,0 22 16,0-1-16,0-21 0,-21 21 15,21 0-15,1-21 0,-22 21 0,0 0 16,0 1-16,0-1 0,0 0 0,0 0 15,0 0-15,0 0 16,-22 1-16,1-1 0,0-21 16,0 21-16,0 0 15,0-21-15,-1 0 0,1 0 0,-21 21 0,21-21 16,0 0-16,-1 0 0,1 0 16,0 0-16,0 0 15,21-21 16,0 0-31,21 0 0,0 0 16,0-1-16,1 22 0,20-21 16,-21 0-16</inkml:trace>
  <inkml:trace contextRef="#ctx0" brushRef="#br0" timeOffset="68231.56">25125 1609 0,'0'0'16,"0"-21"-16,0-1 0,0 1 0,0 0 16,0 0-16,0 0 0,0 42 47,-21 21-47,-1-21 0,1 22 15,0-1-15,0 0 0,0 22 0,21-22 16,-21 1-16,-1 20 0,1-21 15,0 1-15,0-1 0,21 0 16,-21 1-16,0-1 0,21 0 0,0-20 16,-22 20-16,1-21 0,21 0 15,-21 0-15,21 1 0,0-1 0,0 0 16,0 0-16,0 0 16,-21-21-16,42-21 31,0 21-31,0-21 15,1 0-15,-1 0 0,0 21 0</inkml:trace>
  <inkml:trace contextRef="#ctx0" brushRef="#br0" timeOffset="68624.34">25379 2074 0,'-21'0'31,"-1"22"-31,1-1 0,0-21 0,0 21 16,-21 0-16,20 0 0,1 0 0,0 1 16,0-1-16,21 0 0,-21 0 15,21 0-15,0 0 0,0 1 16,0-1-16,21-21 16,0 0-16,0 0 15,0 0-15,1 0 0,-1 0 16,0 0-16,0 0 0,21-21 15,-20-1-15,-1 22 0,0-21 0,0 0 16,0 0-16,0 0 0,1 0 16,-1-1-16,-21 1 0,0 0 0,0 0 15,0 0-15,0 0 0,-21-1 16,-1 22 0,1 0-16,0 0 0,0 0 0,0 0 15,0 0-15,-1 0 0,1 0 16,0 0-16,21-21 31</inkml:trace>
  <inkml:trace contextRef="#ctx0" brushRef="#br0" timeOffset="68856.2">24871 1820 0,'0'0'0,"-21"0"0,-1 0 0,1 0 16,21-21-16,21 21 31,1 0-31,-1 0 0,21 0 0,-21 0 16,22 0-16,-1 0 16,0 0-16,1 0 0,-1 0 0,0 0 15,1 0-15,-22 0 0,0 0 16,21 0-16,-21 0 0,1 0 0,-1 0 15,0 0-15</inkml:trace>
  <inkml:trace contextRef="#ctx0" brushRef="#br0" timeOffset="69524.13">26162 2053 0,'0'0'0,"-21"0"0,0 0 16,-1 0-16,1-21 0,0 21 16,0-21-16,0 21 15,21-21-15,0 0 0,-21-1 16,21 1-1,0 0-15,0 0 0,21 0 16,21 0 0,-21 21-16,0-22 0,22 22 15,-1-21-15,0 21 0,1 0 16,-1 0-16,0 0 0,1 0 0,-22 0 16,21 0-16,-21 0 0,1 21 15,-22 1-15,0-1 0,0 0 16,0 0-16,0 0 0,-22 0 15,-20 1-15,21-1 0,-21 0 0,-1 21 16,1-21-16,0 1 0,-1-1 16,-20 0-16,20 0 0,22 0 0,-21 0 15,0 1-15,20-1 0,1 0 0,0 0 16,21 0-16,0 0 16,0 1-16,0-1 0,0 0 0,0 0 15,0 0-15,42 0 0,-20-21 16,-1 22-16,21-1 0,-21-21 0,22 0 15,-22 0-15,21 0 0,0 0 16,-20 0-16,20 0 0,0-21 0,-21-1 16,22 1-16,-22 0 0,0 0 15,0 0-15,0 0 0,-21-22 0,0 22 16,22 0-16,-22 0 0,0 0 16,0-1-16,0 1 0,-22 21 15,1-21-15,0 21 0,0 0 16,0 0-16,-22 0 0,22 0 15,0 0-15,-21 0 0,21 0 0,-1 0 16,1 0-16,0 0 0,21 21 16,21 0-1,0-21-15</inkml:trace>
  <inkml:trace contextRef="#ctx0" brushRef="#br0" timeOffset="69987.86">26755 2053 0,'0'-21'15,"-22"21"1,1 0-16,0 0 0,0 21 16,0-21-16,0 21 0,-1 1 15,1-1-15,0 0 0,0-21 0,0 21 16,0 0-16,21 0 0,0 1 15,-22-1-15,22 0 0,0 0 0,0 0 16,0 0-16,0 1 0,0-1 16,0 0-16,0 0 0,22 0 15,-1-21 1,0 0-16,0 0 0,0 0 0,0 0 16,1 0-1,-1-21-15,0 21 0,0-21 0,0 0 16,22 0-16,-22-1 0,0 1 15,0 0-15,0 0 0,0 0 0,-21-22 16,22 22-16,-22 0 0,0 0 0,0 0 16,0 0-16,0-1 0,0 1 15,-22 0-15,1 21 0,0 0 16,0 0-16,0 0 16,0 0-16,-1 0 15,1 0-15,0 0 0,0 0 16,0 0-16,0 21 15,-1 0 1</inkml:trace>
  <inkml:trace contextRef="#ctx0" brushRef="#br0" timeOffset="70756.07">24172 2625 0,'0'0'0,"0"-21"0,0-22 16,21 22-16,-21 0 0,22 0 15,-22 0-15,0-1 0,0 1 0,21 0 16,0 0 0,-21 42-1,0 0 1,0 22-16,0-22 0,0 21 15,-21 0-15,21 1 0,-21-22 16,-1 21-16,22 1 0,-21-1 0,0 0 16,21-21-16,-21 22 0,0-1 0,21-21 15,0 0-15,-21 22 0,-1-22 16,22 0-16,-21 0 0,21 0 0,-21-21 16,21 22-16,0-1 0,0 0 15,0-42 32,21 0-47,0 21 0,-21-22 0,22 1 16,-1 0-16,0 0 0,0 0 15,0 0-15,0-1 0,1 1 0,-1 0 16,21 0-16,-21 0 0,0 0 0,22-1 16,-22 22-16,0-21 0,21 21 15,-20 0-15,20 0 0,-21 0 0,0 0 16,0 0-16,1 0 0,20 21 15,-21 1-15,0-1 0,-21 0 16,0 0-16,0 0 0,0 0 16,0 22-16,0-22 0,0 0 15,0 0-15,0 0 0,-21 1 0,0-1 16,21 0-16,-21 0 16,0-21-16,21 21 0,-22-21 0,44 0 62,-1-21-62,0 0 0,0 0 16,0 21-16</inkml:trace>
  <inkml:trace contextRef="#ctx0" brushRef="#br0" timeOffset="71175.93">24934 2985 0,'0'-22'0,"0"44"0,0-65 16,0 22-1,0 0-15,0 0 16,21 21-16,1 0 0,-1 0 16,0 0-16,21 0 15,-21 0-15,1 0 0,-1 0 0,21 0 16,-21 21-16,0 0 0,1-21 16,-22 21-16,21 0 0,-21 1 0,0-1 15,0 0-15,0 0 0,0 0 16,0 0-16,0 1 0,0-1 15,-21 0-15,-1 0 0,22 0 16,-21-21-16,0 21 0,0-21 31,21-21-15,0 0 0,21 0-16,-21 0 0,21 0 0,0-1 15,1 1-15,-1 0 0,0 0 16,0 0-16,0 0 0,0-1 15,1 1-15,-1 0 0,0 0 0,0 21 16,0-21-16,0 21 0,1-21 16,-1 21-16,0 0 15,0-22 1,0 22-16,0 0 16</inkml:trace>
  <inkml:trace contextRef="#ctx0" brushRef="#br0" timeOffset="71587.7">26014 2879 0,'0'0'0,"21"0"16,0 0 0,-21-21-16,-21 21 31,0 0-31,0 0 15,-1 0-15,1 0 0,0 0 0,0 0 16,0 0-16,0 21 0,-1-21 16,1 21-16,21 0 0,0 0 15,0 0-15,21 1 16,1-22-16,-1 21 16,21-21-16,-21 21 0,22-21 15,-1 21-15,0-21 0,1 21 16,-22-21-16,21 21 0,-21-21 0,0 22 15,1-22-15,-22 21 0,0 0 32,-22 0-32,1-21 15,-21 21-15,21-21 0,-22 0 16,1 0-16,0 0 0,-1 0 0,1 0 16,21 0-16,-21 0 0,-1 0 15,1 0-15,21 21 0,-22-21 0,22 0 16,-21 0-16,21 0 0</inkml:trace>
  <inkml:trace contextRef="#ctx0" brushRef="#br0" timeOffset="72298.33">24172 3069 0,'-21'0'16,"21"21"-16</inkml:trace>
  <inkml:trace contextRef="#ctx0" brushRef="#br0" timeOffset="74940.19">23961 1969 0,'21'0'31,"-21"-22"-15,0 1 15,21 21-15,0 0-16,-21-21 0,21 21 15,0-21 1,1 21-16,-1 0 0,0-21 15,0 21-15,0 0 16,0-21-16,1 21 0,-1 0 0,0 0 16,0 0-16,0 0 0,0-22 15,1 22-15,-1 0 0,0 0 16,0 0 0,0 0-16,-42 0 125,0 0-110,0 0 16,0 0-31,-1 22 0,1-1 16,0-21-16,0 21 16,-21 0-16,20-21 0,1 21 0,-21-21 15,21 21-15,-22 1 0,22-1 16,0 0-16,0-21 0,-21 21 0,20 0 16,1 0-16,21 1 0,-21-1 0,21 0 15,-21 0-15,21 0 0,-21 0 16,21 1-16,0-1 15,0 0-15,0 0 16,21-21-16,0 21 0,0-21 0,0 0 16,1 21-16,-1-21 0,0 0 15,21 0-15,-21 0 0,1 0 0,-1 0 16,0 0-16,21 0 0,-21 0 16,1 0-16,-1 0 0,0 0 15,0-21-15,0 0 0,0 0 16,-21 0-16,22 0 0,-22-1 15,0 1-15,0 0 0,0 0 16,0 0-16,-22 21 0,1 0 16,0-21-16,0 21 0,0 0 15,0 0-15,-1 0 0,1 0 16,0 0-16,0 0 0,0 0 16,0 21-16,-1-21 0,1 0 0,0 21 15</inkml:trace>
  <inkml:trace contextRef="#ctx0" brushRef="#br0" timeOffset="80547.75">12509 4001 0,'0'0'15,"0"-22"-15,-21 1 16,21 0-16,0 0 16,-21 21-16,21-21 15,0 0-15,-21 21 47,21 21-47,0 0 0,-21 0 16,21 0-16,0 22 0,0-1 15,-21 0-15,21 1 0,-22-1 0,22 0 16,0 22-16,0-22 0,0 0 16,-21 1-16,21-1 0,0 0 15,-21 1-15,21-22 0,0 21 0,0-21 0,0 1 16,0-1-16,0 0 15,0 0-15,-21-21 0,21 21 0,0 0 16,0-42 15,0 0-31,0 0 16,0 0-16,0 0 0,0-1 16</inkml:trace>
  <inkml:trace contextRef="#ctx0" brushRef="#br0" timeOffset="81208.38">12150 4022 0,'-22'-21'0,"44"42"0,-44-64 0,22 22 0,-21 0 15,21 0-15,0 0 16,0 0-16,0-1 0,21 1 0,1 0 15,-1 21-15,21-21 0,-21 0 0,22 21 16,-1 0-16,0-21 0,1 21 16,20 0-16,-21 0 0,1 0 0,-1 21 15,0-21-15,-20 21 0,20 21 16,-21-21-16,0 22 0,0-22 16,1 21-16,-22 22 0,21-22 0,-21 0 15,0 1-15,0 20 0,0-20 16,0-1-16,0 0 0,0 1 0,-21-22 15,-1 21-15,22-21 0,0 22 0,0-22 16,-21 0-16,21 0 16,-21-21-16,21 21 0,0-42 31,0 0-15,0 0-16,0 0 0,0-1 15,21-20-15,-21 21 0,21-21 16,-21-1-16,22 1 0,-1 0 15,-21-1-15,21 1 0,0-22 0,21 22 16,-20 0-16,20-1 0,-21 1 0,21 21 16,1 0-16,-1-22 0,0 43 15,1-21-15,-1 21 0,0 0 0,-20 0 16,20 0-16,-21 0 0,0 21 0,0 1 16,-21 20-16,0 0 0,0 1 15,0 20-15,0-21 0,0 22 0,0-1 16,0-20-16,0 20 0,-21-20 15,0-1-15,21 0 0,-21-21 0,21 22 16,-21-22-16,21 0 0,0 0 16,-21 0-16,21 1 0,0-1 0,0 0 15,21-21 17,-21-21-17,21 21-15,0-21 0,0 21 16,0-22-16</inkml:trace>
  <inkml:trace contextRef="#ctx0" brushRef="#br0" timeOffset="81999.93">13843 4318 0,'21'-21'0,"-42"42"0,42-63 16,0 42-16,-21-21 15,-21 21 1,0 21-16,0 0 15,0 0-15,21 0 0,-22 0 16,1 1-16,21 20 0,-21-21 0,21 0 16,0 0-16,-21 1 0,21-1 15,-21 0-15,21 0 0,0 0 0,0 0 16,0 1-16,0-1 0,0 0 16,21 0-1,0-21-15,0 0 0,0 0 0,1 0 16,-1 0-16,0-21 15,-21 0-15,21 0 16,-21-1-16,0 1 0,0-21 16,0 21-16,0 0 0,-21-1 0,0-20 15,21 21-15,0 0 0,-21 0 16,21-1-16,-22 1 0,22 0 0,0 0 16,0 0-16,0 0 0,0-1 0,22 1 15,-1 0-15,0 21 0,0-21 16,0 21-16,22 0 0,-22 0 0,21 0 15,-21 0-15,22 0 0,-22 0 16,21 21-16,-21 0 0,22 0 16,-22 1-16,0-1 0,0 21 0,0-21 15,-21 0-15,0 22 0,0-22 16,0 21-16,0-21 0,0 1 0,0-1 16,0 0-16,0 0 0,-21 0 0,21 0 15,-21-21-15,21 22 0,0-1 16,0-42 15,0-1-15,0 1-16,0 0 0,0-21 15,0 21-15,0-1 0,21-20 0,0 21 16,-21-21-16,21 20 16,1-20-16,-1 21 0,21-21 0,-21 20 15,22 1-15,-1 0 0,0 0 0,-21 21 16,22 0-16,-1 0 0,-21 0 15,0 0-15,22 21 0,-22 0 0,0 0 16,21 1-16,-20 20 0,-22-21 0,21 21 16,-21-20-16,0 20 0,0-21 15,0 21-15,0-20 0,-21-1 0,-1 21 16,1-21-16,0 0 0,0 1 16,0-1-16,0 0 15,42-42 32,0 21-47,0-21 16</inkml:trace>
  <inkml:trace contextRef="#ctx0" brushRef="#br0" timeOffset="82583.53">15536 4382 0,'0'0'0,"21"-22"0,-21 1 0,0 0 0,0 0 16,0 0-16,0 0 0,0-1 0,0 1 16,-21 0-16,0 21 15,0 0-15,0 0 0,-22 0 16,22 0-16,-21 0 0,21 0 16,-22 21-16,1 0 0,0 1 0,-1-1 15,1 0-15,0 21 0,21-21 0,-22 22 16,1-22-16,21 21 0,0-21 15,-1 1-15,1 20 0,21-21 0,0 0 16,0 0-16,0 1 0,21-1 16,1-21-16,-1 0 0,21 0 15,-21 21-15,0-21 0,22 0 16,-1 0-16,-21 0 0,22-21 0,-1 21 16,-21-21-16,21-1 0,1 1 0,-22 0 15,21-21-15,-21 21 0,1-22 16,20 1-16,-21 0 0,0-1 0,0-20 15,1 20-15,-1-20 0,-21 21 16,21-22-16,0 22 0,-21-1 0,21 1 16,-21 21-16,0-21 0,0 20 0,0 1 15,0 0-15,-21 42 32,0 0-32,0 22 0,21-1 15,0 0-15,-21 1 0,21 20 0,-22-20 16,22 20-16,0-21 0,0 22 15,0-22-15,-21 1 0,21-1 0,0 0 16,-21 1-16,21-22 0,0 21 16,0-21-16,0 0 0,0 1 0,0-1 15,0 0-15,0 0 0,21-21 16,0 0-16,1 0 0,-1 0 16,0 0-16,0 0 0,0 0 0,0 0 15,22-21-15,-22 0 0,0 0 16,21-1-16</inkml:trace>
  <inkml:trace contextRef="#ctx0" brushRef="#br0" timeOffset="83752.6">16256 4318 0,'0'-21'0,"0"42"0,0-63 0,0 21 16,0-1-16,0 1 0,0 0 16,-21 0-16,0 21 0,-1 0 15,1 0-15,0 0 0,0 0 0,0 0 16,0 0-16,-1 21 0,1 0 15,0 0-15,0 1 0,-21-1 0,20 0 16,1 21-16,0-21 0,0 1 16,0 20-16,21-21 0,-21 0 0,21 0 15,-22 22-15,22-22 0,0 0 16,0 0-16,0 0 16,0 1-16,22-22 0,-1 0 15,0 0-15,0 0 0,0 0 16,0 0-16,1 0 0,-1 0 15,0-22-15,0 1 0,21 21 0,-20-21 16,-1 0-16,0-21 0,21 20 0,-21 1 16,1-21-16,-1 21 0,0 0 15,0-22-15,21-63 16,-42 85-16,0 42 31,0 1-15,-21-22-16,21 21 0,-21 21 0,0-21 15,21 0-15,0 22 0,-21-22 16,21 0-16,-21 0 0,21 22 0,-22-22 16,22 0-16,0 0 0,0 0 0,0 0 15,0 1-15,22-22 16,-1 21-16,0-21 0,21 0 16,-21 0-16,1 0 0,20 0 15,-21 0-15,21-21 0,1 21 0,-22-22 16,21 1-16,-21 0 0,22 0 0,-22 0 15,21 0-15,-21-22 0,22 22 16,-22-21-16,0 21 0,0-1 16,-21 1-16,21-21 0,-21 21 0,22 21 15,-22-21-15,0 42 32,0 0-17,0 0-15,-22 0 0,22 0 16,-21 1-16,21-1 0,0 0 0,0 0 15,0 0-15,0 0 0,0 1 16,0-1-16,0 0 16,21-21-16,1 0 0,-1 0 15,0 0-15,0 0 0,0 0 16,0-21-16,1 0 16,-1-1-16,0 1 0,0 21 0,-21-21 15,21 0-15,0 0 0,1 0 16,-22-22-16,21 43 0,0-21 0,-21 0 15,0 0-15,21 0 0,0-1 16,-42 44 31,0-1-47,21 0 0,0 0 0,-21 21 16,0-20-16,21 20 0,0 0 15,-22-21-15,1 22 0,0-1 0,21 0 16,-21 1-16,21-1 0,-21 0 15,21 1-15,0 20 0,0-20 0,0 20 16,0-21-16,-21 22 0,21-22 0,-22 22 16,22-22-16,-21 22 0,21-22 15,0 0-15,0 1 0,0 20 0,0-21 16,-21 1-16,21-1 0,-21 0 0,21 1 16,0-1-16,0-21 0,-21 22 15,0-22-15,21 0 0,-22 0 0,1 0 16,21 0-16,-21-21 0,0 0 0,0 0 15,0 0-15,-1 0 0,1 0 16,0 0-16,0 0 0,0-21 16,0 0-16,-1-21 0,1 21 0,-21-22 15,21 1-15,-22 0 0,22-1 0,0-20 16,0 20-16,0 1 0,0 0 16,21-22-16,0 22 0,0 0 0,0 20 15,0-20-15,0 21 0,0-21 0,0 20 16,21-20-16,-21 21 0,21 0 15,0 0-15,0-1 0,0-20 0,1 21 16,-1 0-16,0 0 0,0-22 0,0 22 16</inkml:trace>
  <inkml:trace contextRef="#ctx0" brushRef="#br0" timeOffset="84284.3">18330 3704 0,'0'0'0,"0"-21"15,0 0-15,-21 21 32,0 21-17,0 0-15,0 0 16,21 22-16,-22-22 0,1 0 0,0 21 16,0 1-16,0-1 0,0 0 0,21 22 15,-22-22-15,1 1 0,0-1 16,21 0-16,-21 1 0,21-1 0,-21-21 15,21 0-15,0 0 0,0 1 0,0-1 16,0 0-16,21-21 16,0 0-16,0 0 15,-21-21-15,43 0 0,-22 21 16</inkml:trace>
  <inkml:trace contextRef="#ctx0" brushRef="#br0" timeOffset="84696.06">18690 3958 0,'0'0'0,"21"0"0,0-21 16,-21 0-16,22 21 16,-22 21 15,0 0-31,0 0 0,-22 1 16,1 20-16,0 0 0,0-21 15,0 22-15,0-1 0,-1-21 0,1 22 16,0-1-16,21-21 0,0 0 15,0 0-15,0 1 0,0-1 0,0 0 16,21-21-16,0 0 0,22 21 16,-22-21-16,0 0 0,21 0 0,-20 0 15,20 0-15,0-21 0,-21 21 0,22-21 16,-22 0-16,21-1 0,-21 1 16,1 0-16,-1-21 0,0 21 0,-21-22 15,0 1-15,0 21 0,0-22 16,0 1-16,0 21 0,0 0 0,0 0 15,-21-1-15,0 1 0,-1 21 16,-20 0-16,21-21 0,0 21 0,0 0 16,-1 0-16,1 0 0,0 0 15,0 0-15,0 0 0,0 0 16,-1 0-16,1 0 31</inkml:trace>
  <inkml:trace contextRef="#ctx0" brushRef="#br0" timeOffset="84915.96">18182 3768 0,'0'21'16,"21"-21"-1,0 0-15,1 0 0,20 0 0,0 0 16,1 0-16,-1 0 0,21 0 0,1 0 16,-22 0-16,22 0 0,-1 0 15,-20 0-15,20 0 0,-21 0 0,-20 0 16,20 0-16,-21 0 0</inkml:trace>
  <inkml:trace contextRef="#ctx0" brushRef="#br0" timeOffset="85412.23">20680 3874 0,'0'0'0,"0"-64"31,0 43-31,0 0 0,0 42 47,-21 0-47,21 0 16,-22 0-16,22 22 0,0-1 16,-21 0-16,21 1 0,-21 20 15,0-20-15,21 20 0,0-21 0,-21 22 16,0-22-16,21 1 0,-22-22 15,22 21-15,-21-21 0,21 22 0,0-22 16,0 0-16,0 0 0,0-42 47</inkml:trace>
  <inkml:trace contextRef="#ctx0" brushRef="#br0" timeOffset="85708.06">20722 3747 0,'0'0'0,"0"-22"0,21 1 16,0 21-1,1 0-15,-1 0 0,0-21 16,0 21-16,21 0 0,-20 0 15,20 0-15,-21 0 0,0 0 0,22 0 16,-22 0-16,0 0 0,21 0 16,-21 0-16,1 0 15,-22 21 1,-22 0 0,1-21-16,0 0 15,0 22-15,0-22 16,0 0-16</inkml:trace>
  <inkml:trace contextRef="#ctx0" brushRef="#br0" timeOffset="85951.93">20574 4191 0,'0'0'16,"-21"21"-1,42-21 1,0 0-16,0 0 0,0 0 16,1 0-16,20 0 0,0-21 0,-21 21 15,22 0-15,-1 0 0,-21-21 0,22 21 16,-22 0-16,21 0 0,-21 0 16,0 0-16,-21-21 0,22 21 15</inkml:trace>
  <inkml:trace contextRef="#ctx0" brushRef="#br0" timeOffset="86451.85">21188 4191 0,'-21'0'0,"21"-21"15,-22 21-15,22-21 0,0 0 16,0-1-16,0 1 16,0 0-16,0 0 15,22 21-15,-1 0 0,0-21 0,0 21 16,0 0-16,0 0 16,1 0-16,-1 0 0,0 0 0,21 0 15,-21 0-15,1 21 0,-1 0 16,0-21-16,0 42 0,0-20 0,-21-1 15,0 0-15,0 21 0,0-21 16,0 1-16,0 20 0,0-21 0,0 0 16,-21 0-16,0 1 0,21-1 15,-21 0-15,0 0 0,-1-21 16,22 21-16,-21-21 16,21-21 15,21 0-31,1 0 15,-1 0-15,-21-1 0,21 1 16,0-21-16,0 21 0,0 0 16,1-1-16,-1 1 0,-21 0 0,21 0 15,0 0-15,0 0 0,0-1 16,-21 1-16,22 21 16,-1-21-16,0 21 15,0 0 1</inkml:trace>
  <inkml:trace contextRef="#ctx0" brushRef="#br0" timeOffset="86713.28">22077 4085 0,'0'21'31,"0"1"-16,-21-22-15,21 21 0,0 0 0,0 0 16,0 0-16,-22 0 0,22 1 16,-21 20-16,21-21 0,0 0 15,-21 0-15,21 1 0,0-1 16,-21 0-16,21 0 16,-21-21-16</inkml:trace>
  <inkml:trace contextRef="#ctx0" brushRef="#br0" timeOffset="86939.65">22119 3810 0,'0'0'0,"0"-21"15,0 42 48,0 0-47,0 0-16,0 1 15</inkml:trace>
  <inkml:trace contextRef="#ctx0" brushRef="#br0" timeOffset="87608.29">22860 4233 0,'0'0'15,"0"-21"-15,0 0 0,0 0 16,0 0-16,0 0 0,0-1 0,0 1 16,0 0-16,0 0 0,0 0 15,0 0-15,0-1 0,-21 1 16,0 21-16,-1 0 0,1 0 16,0 0-16,-21 21 0,21 1 15,-22-1-15,22 0 0,-21 21 16,21-21-16,-22 22 0,22-1 0,0 0 15,0-20-15,0 20 0,-1 0 0,22-21 16,0 1-16,0 20 0,0-21 16,0 0-16,0 0 0,0 1 15,22-1-15,-1-21 0,0 0 16,21 0-16,-21 0 16,1 0-16,-1 0 0,0 0 0,21 0 15,-21-21-15,1-1 0,20 1 0,-21 0 16,0 0-16,0 0 0,22-22 15,-22 1-15,21 0 0,-21-1 0,1 1 16,-1 0-16,0-22 0,0 22 16,0 0-16,0-1 0,1 1 0,-1 0 15,-21 20-15,0-20 0,0 21 16,0 0-16,0-22 0,0 22 16,0 0-16,-21 21 31,21 21-31,-22 0 0,1 22 15,0-22-15,0 21 0,21 1 16,-21-1-16,0 0 0,-1 22 0,22-22 16,0 0-16,0 1 0,-21 20 0,21-20 15,-21-22-15,21 21 0,0-21 16,0 22-16,0-22 0,0 0 0,0 0 16,0 0-16,0 0 0,21-21 15,0 22-15,1-22 16,-1 0-16,0 0 0,0 0 0,0 0 15,0 0-15,1 0 0</inkml:trace>
  <inkml:trace contextRef="#ctx0" brushRef="#br0" timeOffset="89071.27">23728 4255 0,'0'0'15,"0"-22"-15,0 1 0,0 0 0,0 0 16,0 0-16,0 0 16,0-1-16,-21 1 0,-1 21 15,1 0 1,0 0-16,0 0 0,0 0 0,0 0 16,-1 21-16,1 1 0,0-1 0,0 0 15,0 0-15,0 0 0,-1 22 16,1-22-16,0 21 0,0-21 0,21 0 15,-21 22-15,21-22 0,-21 0 16,21 0-16,0 0 0,0 1 0,0-1 16,0 0-16,0 0 0,0 0 15,21-21-15,0 0 16,0 0-16,0 0 0,0 0 16,1 0-16,-1-21 0,0 0 0,0 0 15,21 0-15,-20-1 16,-1 1-16,21 0 0,-21-21 0,22-1 15,-22 22-15,21-21 0,-21 0 0,0 20 16,1-20-16,-1 21 0,-21 0 16,0 0-16,21-1 0,-21 1 15,0 42 1,-21-21-16,0 22 16,-1-1-16,1 0 0,21 21 15,-21-21-15,0 1 0,0 20 0,21-21 16,0 21-16,-21-20 0,21-1 0,-22 0 15,22 0-15,0 0 0,0 0 16,0 1-16,0-1 0,22 0 16,-1-21-16,0 0 0,0 21 15,0-21-15,22 0 0,-22 0 16,21 0-16,-21 0 0,22 0 0,-1 0 16,0-21-16,-21 21 0,22-21 0,-1 0 15,-21-1-15,22 1 0,-22-21 16,0 21-16,0 0 0,0-22 0,0 22 15,-21 0-15,0 0 0,22 0 16,-22-1-16,0 1 16,-22 21 15,22 21-31,0 1 16,-21-1-16,21 0 15,-21 0-15,21 0 0,0 0 0,-21 1 16,21-1-16,0 0 0,0 0 15,0 0-15,0 0 0,21-21 16,0 22-16,0-22 0,1 21 16,-1-21-16,0 0 0,0 0 15,0 0-15,0 0 0,1 0 0,-1 0 16,0 0-16,0-21 0,0 21 0,0-22 16,1 1-16,-1 0 0,0 0 15,0 0-15,21 0 0,-20-22 16,-1 22-16,0 0 0,0 0 0,0 0 15,0 21-15,-21-22 0,0 1 16,22 21-16,-22-21 0,0 42 63,-22 0-63,1 1 0,21-1 0,0 0 15,-21 0-15,0 21 0,21-20 0,-21 20 16,21-21-16,-21 21 0,21 1 15,0-1-15,-22-21 0,1 22 0,0-1 16,21 21-16,-21-20 0,0-1 0,21 22 16,-21-22-16,21 21 15,0 1-15,0-22 0,-22 22 0,22-22 16,-21 22-16,21-22 0,0 0 0,0 22 16,0-22-16,0 22 0,0-22 15,0 0-15,-21 22 0,21-22 0,0 0 16,0 1-16,0-1 0,0 0 0,0-20 15,0 20-15,0-21 0,0 0 16,-21 0-16,21 1 0,-21-1 16,0-21-16,-1 0 15,1 0-15,0 0 16,21-21-16,-21-1 0,0 1 16,0 0-16,-1 0 0,22-21 0,-21-1 15,0 1-15,0 0 0,0-1 0,21-20 16,-21-1-16,21 22 0,0-22 15,0 1-15,0-1 0,0 1 0,21-1 16,0 1-16,0 21 0,21-22 16,-20 1-16,-1 20 0,21-20 0,-21 20 15,22 1-15,-1 21 0,-21-21 0,21 20 16,1-20-16,-1 21 0,-21 0 16,22 21-16,-22-21 0,21-1 0,-21 22 15,0 0-15,1-21 0,-1 21 16,0 0-16,0-21 15,-42 21 64,0 0-64</inkml:trace>
  <inkml:trace contextRef="#ctx0" brushRef="#br0" timeOffset="106177.62">13017 6308 0,'22'0'0,"-1"0"32,0 0-32,-42 0 93,0 0-77,-1 0-16,1 0 0,0 0 16,0-21-16,0 21 0,21-22 15,-21 22-15,-1-21 0,22 0 0,-21 21 16,21-21-16,-21 0 0,21 0 15,0-1-15,0 1 0,0 0 16,0 0-16,0 0 0,0 0 16,21-1-16,22 22 0,-22-21 15,21 0-15,22 21 0,-1 0 16,-21 0-16,22 0 0,-1 0 0,1 0 16,-22 0-16,1 0 0,-22 21 15,0 0-15,-21 1 0,0-1 0,0 0 16,-21 0-16,0 21 0,-22-20 0,1 20 15,-22-21-15,1 21 0,21 1 16,-22-1-16,1 0 0,-1 1 0,22-1 16,-1 0-16,1-20 0,0 20 0,21 0 15,-1 1-15,1-22 0,21 0 16,0 21-16,0-21 0,0 1 0,0-1 16,21-21-16,1 21 0,20 0 15,0-21-15,22 0 0,-1 0 16,-20 0-16,41 0 0,-20 0 0,-1 0 15,212-85 1,-253 64-16,20 0 16,-21 0-16,-21-21 0,0-1 0,0 22 15,0-21-15,-21-1 0,0 22 0,0-21 16,-22 21-16,22-22 0,-21 22 16,-1 21-16,1-21 0,21 21 0,-21 0 15,-1 0-15,1 0 0,0 0 0,20 0 16,-20 21-16,21 0 0,-21 1 15,20-22-15,1 21 0,-21 21 16,42-21-16,-21 0 0,0 1 0,-1-1 16,22 0-16,0 0 15,0 0-15,22-21 16,-1 0-16,0 0 0,21 0 16,-21 0-16</inkml:trace>
  <inkml:trace contextRef="#ctx0" brushRef="#br0" timeOffset="106564.4">13864 6223 0,'0'-21'15,"-21"21"-15,0 0 16,42 0 15,0 0-15,0 0-16,0 0 0,1 0 15,-22-21 1,0 0-16,0-1 16,-22 1-1,1 21 1,0 0-16,0 0 15,21 21-15,-21-21 0,21 22 16,-21-22-16,21 21 0,0 0 16,0 0-16,0 0 15,0 0 1,0 1 0,21-22-16</inkml:trace>
  <inkml:trace contextRef="#ctx0" brushRef="#br0" timeOffset="106928.25">13864 6604 0,'-42'64'15,"42"-43"1,21-21 15,0 0-31,0-21 16,-21-1-16,21 1 15,-21 0 1,0 0-16,0 0 0,-21 21 31,0 0-31,0 0 16,0 0-16,21 21 0,0 0 0,-21-21 15,21 21-15,-22-21 0,22 21 0,0 1 16,22-22 15,-1 0-15,0-22-16,21 22 16,-21-21-16</inkml:trace>
  <inkml:trace contextRef="#ctx0" brushRef="#br0" timeOffset="107608.05">14605 6160 0,'-42'-22'15,"42"1"-15,-22 21 16,22-21 0,0 0-16,22 21 15,-1 0-15,0-21 16,0 21-16,0-21 0,0 21 0,1 0 16,-1 0-16,0 0 0,0 0 15,0 0-15,0 0 0,1 21 0,-22 0 16,21 0-16,-21 0 0,0 0 15,0 1-15,0-1 0,-43 0 16,22 0-16,0 0 0,0 0 16,-21 1-16,20-1 0,-20 0 0,21 0 15,-21-21-15,20 21 0,1 0 0,0-21 16,0 0-16,21-21 31,21 21-15,0-21-16,0 21 0,1 0 0,-1-21 15,21 21-15,-21 0 0,0 0 16,1 0-16,-1 0 0,0 0 16,0 0-16,0 0 0,22 0 0,-22 21 15,0 0-15,0 0 0,0 1 16,0-1-16,-21 0 0,0 0 0,22 0 16,-22 22-16,0-22 0,0 0 0,0 0 15,0 0-15,0 0 0,-22 1 16,1-1-16,0 0 0,0 0 15,0 0-15,-22-21 0,22 21 0,0-21 16,-21 0-16,21 22 0,-22-22 0,22 0 16,0 0-16,-21 0 0,20 0 15,1 0-15,0 0 0,0 0 0,0 0 16,0-22-16,-1 1 16,22 0-1,22 0 1,-1 0-16,21 21 15,-21-21-15,0 21 0</inkml:trace>
  <inkml:trace contextRef="#ctx0" brushRef="#br0" timeOffset="108460.39">15536 6160 0,'0'-22'0,"0"1"0,0 0 16,0 0-16,-21 0 31,0 21-31,0 0 0,0 21 16,-1-21-16,1 21 15,21 0-15,-21 0 0,0 1 0,0-1 16,0 0-16,-1 0 0,22 21 16,-21-20-16,0 20 0,0 0 0,0-21 15,21 22-15,-21-1 0,21 0 0,-22 1 16,22-1-16,0-21 0,0 22 16,0-22-16,0 0 0,0 0 0,22 0 15,-1 0-15,0 1 0,21-1 16,-21-21-16,22 0 0,-22 0 15,21 0-15,1 0 0,-1 0 0,0 0 16,1 0-16,-22-21 0,21 21 0,0-22 16,-20 1-16,20 0 0,-21 0 15,0 0-15,0 0 0,1-22 0,-1 1 16,-21 21-16,0-22 0,21 1 0,-21 0 16,0-1-16,0 1 0,0 21 15,0-21-15,0 20 0,0-20 0,-21 21 16,0 0-16,-1 0 0,1-1 0,0 1 15,0 21-15,0-21 16,0 21-16,-1 0 0,-20 0 0,21 0 16,-21 0-16,-1 0 0,1 0 0,0 21 15,-1 0-15,1 1 0,21-1 16,-22 21-16,22-21 0,-21 22 0,21-1 16,0 0-16,21 1 0,0-1 0,0 0 15,0 1-15,0-1 0,0 0 16,0 1-16,21-22 0,0 21 0,0-21 15,0 0-15,22 1 0,-22-22 0,21 21 16,-21-21-16,22 0 0,-22 0 16,21 0-16,-21 0 0,22 0 0,-22 0 15,21 0-15,-21-21 0,0-1 16,1 1-16,-1 0 0,21 0 16,-21-21-16,0 20 0,1-20 0,-1 0 15,-21-22-15,21 22 0,-21 0 0,0-1 16,0-20-16,0 42 0,0-22 15,0 1-15,-21 21 0,0-22 0,-1 22 16,-20 0-16,21 0 0,-21 0 0,-1 21 16,1 0-16,0 0 0,-1 0 15,22 0-15,-21 0 0,-1 21 0,1 0 16,21-21-16,-21 21 0,20 0 16,1 1-16,0-1 0,0 0 15,0 0-15,21 0 0,0 0 16,0 1-16</inkml:trace>
  <inkml:trace contextRef="#ctx0" brushRef="#br0" timeOffset="109108.03">17335 5884 0,'0'-42'16,"0"84"-16,0-105 0,0 42 15,0 0-15,0-1 0,0 44 47,0-1-47,-21 21 0,0-21 16,21 22-16,-21-1 0,0 0 15,0 22-15,21-22 0,-22 0 0,1 22 16,0-22-16,0 22 0,21-1 16,-21-20-16,0 20 0,-1-21 0,22 1 15,0-1-15,0-21 0,0 22 0,0-22 16,0 0-16,0 0 0,0 0 16,22 0-16,-1-21 15,0 0-15,0 0 0,0-21 16,22 0-16,-22 0 15,0 0-15,0 0 0,21-1 16</inkml:trace>
  <inkml:trace contextRef="#ctx0" brushRef="#br0" timeOffset="109539.78">17886 6181 0,'0'-21'0,"0"42"0,21-42 0,-21-1 31,0 44-15,-21-1-16,21 0 0,-21 0 16,-1 0-16,1 0 0,0 1 15,0 20-15,21-21 0,-21 21 16,0-20-16,-1 20 0,22-21 0,0 21 16,0-20-16,0-1 0,0 0 15,0 0-15,0 0 0,0 0 0,22-21 16,-1 22-16,21-22 0,-21 0 15,22 0-15,-22 0 0,21 0 16,0-22-16,1 1 0,-1 0 0,22 0 16,-22 0-16,-21-22 0,21 22 0,-20-21 15,-1 0-15,-21-1 0,0 22 16,0-21-16,0 21 0,-21-22 0,-1 22 16,1 0-16,-21 0 0,21 0 15,-22 21-15,1-22 0,21 22 16,-21 0-16,20 0 0,-20 0 0,21 0 15,0 0-15,0 0 0,-1 0 16,1 0-16,0 0 0</inkml:trace>
  <inkml:trace contextRef="#ctx0" brushRef="#br0" timeOffset="109803.63">17166 6011 0,'0'0'0,"-21"0"0,42 0 16,0 0 0,0 0-16,22 0 0,-1 0 0,0 0 15,22 0-15,-1 0 0,-20 0 16,20 0-16,1 0 0,-1 0 0,-20 0 15,20 0-15,-21 0 0,1 0 0,-22 0 16,21 0-16,-21 0 0,1-21 0,-1 21 63</inkml:trace>
  <inkml:trace contextRef="#ctx0" brushRef="#br0" timeOffset="110196.4">19494 6011 0,'0'0'0,"0"-21"16,0 0-16,0 0 16,0 42 15,0 0-31,0 0 16,0 1-16,-21 20 0,21-21 15,-21 21-15,21 1 0,-21-22 0,21 21 16,-21 1-16,0-1 0,21 0 0,-22 1 15,22-1-15,-21-21 0,21 21 16,-21-20-16,21-1 0,0 0 16,0 0-16,0 0 0,0 0 15,21-21 1,0 0 0,1 0-16,-1-21 0,0 0 0,0 0 15,0 0-15,0 0 0</inkml:trace>
  <inkml:trace contextRef="#ctx0" brushRef="#br0" timeOffset="110676.16">20002 6033 0,'0'0'16,"0"-22"-16,0 44 47,-21-22-47,0 21 0,0 0 0,0 0 15,21 0-15,-21 22 0,-1-22 0,1 0 16,21 0-16,-21 21 0,0-20 0,0 20 16,21-21-16,0 21 0,-21-20 15,21 20-15,0-21 0,0 21 0,0-20 16,0-1-16,0 0 0,21 0 16,-21 0-16,21 0 0,21 1 0,-21-22 15,1 0-15,20 21 0,-21-21 16,21 0-16,-20 0 0,20 0 0,-21 0 15,21-21-15,-20-1 0,20 1 16,-21 0-16,21 0 0,-20-21 0,-1-1 16,21 22-16,-21-21 0,0-1 0,1 1 15,-22 0-15,0-1 0,0 1 16,0 21-16,0-21 0,0 20 0,0-20 16,0 21-16,-22 0 0,1 0 0,0-1 15,0 1-15,0 21 0,0 0 16,-22-21-16,22 21 0,0 0 0,-21 0 15,20 0-15,1 0 0,0 21 16,0-21-16,0 21 0,0-21 16,-1 22-16,1-1 0,21 0 15,0 0 1,21-21-16,1 0 16,-1 0-16</inkml:trace>
  <inkml:trace contextRef="#ctx0" brushRef="#br0" timeOffset="111032.13">21103 6011 0,'-21'0'16,"21"22"-1,21-22 17,-21-22-17,0 1 1,0 0 0,-21 21 15,0 0-31,0 0 15,21 21-15,0 0 16,0 1 0,0-1-1,21-21 1</inkml:trace>
  <inkml:trace contextRef="#ctx0" brushRef="#br0" timeOffset="111372.16">21018 6350 0,'0'0'0,"0"21"0,0 0 16,-21-21-16,21 22 0,0-1 16,21-21-1,1 0 1,-1 0-16,0 0 15,-21-21-15,0-1 16,0 1-16,0 0 16,0 0-16,-21 21 31,0 0-31,-1 0 16,1 21-1,21 0 1,0 0-16,21-21 31,1-21-31</inkml:trace>
  <inkml:trace contextRef="#ctx0" brushRef="#br0" timeOffset="112084.54">21971 6011 0,'0'0'0,"-21"-21"0,21 0 16,0 0-1,21 21-15,-21-21 0,21 21 16,0-21-16,22 21 0,-22 0 15,0-22-15,0 22 0,0 0 16,0 0-16,22 0 0,-22 0 0,0 0 0,0 0 16,0 0-1,-21 22-15,0-1 0,0 0 16,0 0-16,0 0 0,0 0 16,0 1-16,-21-1 0,0 0 15,0-21-15,0 21 0,0 0 0,-1-21 16,-20 21-16,21-21 0,0 22 0,0-22 15,-1 21-15,1-21 0,0 0 16,0 0-16,42 0 47,0 0-47,0-21 0,1 21 16,-1 0-16,0 0 0,0 0 15,0-22-15,0 22 0,1 0 0,-1 0 16,0 0-16,0 0 0,0 0 15,0 22-15,1-1 0,-1 0 16,0-21-16,0 21 0,0 0 0,-21 0 16,21 1-16,-21-1 0,0 0 15,22 0-15,-22 0 0,0 0 16,0 1-16,0-1 0,0 0 0,-22 0 16,1-21-16,0 21 0,0 0 15,0-21-15,0 22 0,-1-22 16,1 0-16,-21 21 0,21-21 0,0 0 15,-22 0-15,22 0 0,0 0 16,-21 0-16,20 0 0,1 0 0,0 0 16,-21 0-16,21 0 0,-1 0 15,1 0-15,0 0 16,21-21 0,21-1-1,0 22-15,1-21 0,-1 0 0,21 0 16,0 0-16</inkml:trace>
  <inkml:trace contextRef="#ctx0" brushRef="#br0" timeOffset="112897.43">23135 5948 0,'0'0'0,"0"-21"0,0 0 15,0-1 1,-21 22 0,0 0-16,0 22 15,-1-1-15,1 0 16,0 0-16,0 0 0,0 0 0,0 1 15,-1-1-15,1 0 0,0 21 0,0-21 16,0 1-16,0 20 0,21-21 16,0 0-16,-22 0 0,22 22 0,0-22 15,0 0-15,0 0 0,0 0 16,0 22-16,0-22 0,22 0 16,-1 0-16,0 0 0,0-21 0,0 0 15,22 22-15,-22-22 0,21 0 16,-21 0-16,22 0 0,-22 0 15,21 0-15,-21-22 0,22 1 0,-22 21 16,21-21-16,-21 0 0,0 0 16,1-22-16,-1 22 0,0 0 0,0-21 15,0 21-15,0-1 0,1-20 16,-22 21-16,0 0 0,0 0 0,0-22 16,0 22-16,0 0 0,0-21 0,0 20 15,-22 1-15,1 0 0,21 0 16,-21-21-16,0 42 0,0-22 0,0 1 15,21 0-15,-22 21 0,1 0 16,0-21-16,0 21 0,0 0 0,0 0 16,-1 0-16,1 0 0,0 21 15,0-21-15,-21 21 0,20 0 16,1 1-16,-21-1 0,21 0 0,0 0 16,-1 0-16,1 22 0,0-22 15,21 0-15,0 0 0,-21 21 0,21-20 16,-21-1-16,21 0 0,0 21 0,-21-21 15,21 1-15,0 20 0,0-21 16,0 0-16,0 0 0,0 22 0,0-22 16,0 0-16,0 0 0,0 0 15,21 1-15,0-1 16,0-21-16,0 0 0,22 0 0,-22 0 16,0 0-16,21 0 0,-21 0 15,22-21-15,-22 21 0,21-22 0,-21 1 16,22 0-16,-22-21 0,21 21 15,-21-1-15,1-20 0,-1 21 0,-21 0 16,0 0-16,21-1 0,-21 1 0,0 0 16,0 0-16,0 0 15</inkml:trace>
  <inkml:trace contextRef="#ctx0" brushRef="#br0" timeOffset="120376.13">14711 9419 0,'-21'-21'0</inkml:trace>
  <inkml:trace contextRef="#ctx0" brushRef="#br0" timeOffset="163976.81">14922 8911 0,'22'0'140</inkml:trace>
  <inkml:trace contextRef="#ctx0" brushRef="#br0" timeOffset="164700.41">15240 8932 0,'0'0'0,"-21"0"31,0 0-15,-1 0-1,1 0-15,0 0 0,21-21 0,-21 21 16,21-21-16,-21 21 0,0-21 16,-1 0-16,1 0 0,0-1 15,0 1-15,21 0 0,0 0 16,-21 0-16,21 0 0,0-1 15,0 1-15,0 0 0,21 0 16,21 0-16,-21 0 16,1 21-16,-1 0 0,21-22 15,-21 22-15,22 0 0,-1-21 16,-21 21-16,21 0 0,-20 0 0,20 0 16,-21 0-16,0 0 0,-21 21 15,0 1 1,-21-1-16,0 0 0,0 0 0,-22 0 15,22 0-15,-21 1 0,0 20 16,-1-21-16,1 21 0,0-20 0,-1 20 16,22 0-16,-21-21 0,21 22 0,-1-1 15,1-21-15,0 22 0,21-22 16,0 0-16,0 21 0,0-21 0,0 1 16,0-1-16,0 0 0,21 0 0,0 0 15,1 0-15,-1-21 0,21 22 16,0-22-16,-20 0 0,20 0 15,0 0-15,22 0 0,-22 0 0,0 0 16,1 0-16,-1-22 0,0 1 0,1 21 16,-1-21-16,-21 0 0,0-21 15,1 20-15,-1 1 0,-21-21 0,0 21 16,0-22-16,0 1 0,0 21 0,-21 0 16,-1-22-16,-20 22 0,21 0 15,-21 21-15,20 0 0,-20-21 0,21 21 16,-21 0-16,-1 0 0,1 0 0,21 21 15,-22 0-15,22-21 0,-21 21 16,21 1-16,-22-1 0,22 0 16,0-21-16,0 21 0,21 0 0,0 0 15,0 1-15,-21-1 0,21 0 16,0 0-16,21 0 0,0-21 16,0 0-16,0 21 0,22-21 0,-22 0 15,21 0-15,22 0 0,-22 0 0</inkml:trace>
  <inkml:trace contextRef="#ctx0" brushRef="#br0" timeOffset="165080.19">16743 8424 0,'0'-21'0,"0"42"0,0-63 16,0 21-16,0 0 16,-21 21 15,21 21-31,0 0 0,0 0 16,0 0-16,0 1 0,-22 20 0,22 0 15,-21 1-15,21-1 0,-21 0 16,21 1-16,-21 20 0,21-21 15,-21 1-15,0-1 0,21 0 0,0 1 16,-22-1-16,22-21 0,-21 22 16,21-22-16,0 0 0,0 0 0,0 0 15,0 0-15,21-21 32,1 0-32,-1 0 0,-21-21 15,21 0-15,0 0 0,0 0 0,0 0 16</inkml:trace>
  <inkml:trace contextRef="#ctx0" brushRef="#br0" timeOffset="165547.93">17166 8742 0,'0'0'0,"21"-21"0,-21 0 16,21 21-16,-21-22 15,-21 22 16,21 22-31,-21-1 0,0 0 16,21 0-16,-21 0 0,0 22 0,21-22 16,-22 21-16,1-21 0,21 22 15,-21-1-15,21-21 0,-21 21 0,21-20 16,0-1-16,0 21 0,0-21 16,0 0-16,0 1 0,0-1 15,0 0-15,21 0 0,0-21 16,0 21-16,1-21 0,20 0 0,-21 0 15,21 0-15,1 0 0,-22 0 16,21 0-16,1 0 0,-1-21 0,-21 0 16,21 0-16,-20 0 0,-1-1 0,0-20 15,0 0-15,0 21 0,-21-22 16,0 1-16,0 0 0,0 20 0,0-20 16,-21 21-16,0-21 0,0 20 0,0 1 15,-1 21-15,1-21 0,-21 21 16,21 0-16,0 0 0,-22 0 15,22 0-15,0 0 0,0 0 0,0 0 16,-1 0-16,1 0 0,0 0 16,21 21-16,-21-21 0,21-21 47</inkml:trace>
  <inkml:trace contextRef="#ctx0" brushRef="#br0" timeOffset="165811.76">16552 8594 0,'0'0'16,"21"0"0,1 0-16,-1 0 15,21 0-15,-21 0 0,22 0 0,-1 0 16,21 0-16,-20 0 0,-1 0 15,0 0-15,22 0 0,-22 0 0,1 0 16,-1 0-16,0 0 0,-21 0 0,22-21 16,-22 21-16,0 0 15,0 0-15,0 0 16,-21-22 0,22 22-16</inkml:trace>
  <inkml:trace contextRef="#ctx0" brushRef="#br0" timeOffset="166393.03">18669 8573 0,'0'0'0,"21"0"0,-21-22 15,21 1-15,-21 42 47,0 1-47,0-1 0,0 21 16,0-21-16,-21 22 0,21-1 0,-21 0 15,0 1-15,21-1 0,0 0 16,-21 1-16,-1-1 0,22 0 16,-21 1-16,21-22 0,-21 0 0,21 21 15,0-21-15,0 1 0,0-1 16,0 0-16,21-21 31,0-21-15,1 0-16,-1-1 0,0 1 15</inkml:trace>
  <inkml:trace contextRef="#ctx0" brushRef="#br0" timeOffset="167275.53">19219 8678 0,'0'-21'0,"-21"21"47,21 21-47,-21-21 0,21 22 16,0-1-16,-21 21 0,0-21 15,-1 0-15,22 22 0,-21-22 0,0 21 16,0 1-16,21-1 0,0-21 0,-21 21 16,21-20-16,0 20 0,-21-21 15,21 0-15,0 22 0,0-22 0,0 0 16,0 0-16,21 0 16,0-21-16,0 21 0,0-21 15,22 0-15,-22 0 0,0 0 0,21 0 16,-21 0-16,22 0 0,-1 0 0,-21 0 15,22-21-15,-1 21 0,0-21 16,1 0-16,-22-21 0,21 20 0,-21 1 16,22-21-16,-22 0 0,0 20 15,0-20-15,-21 0 0,0-1 16,0 1-16,0 0 0,0-1 0,0 22 16,0-21-16,0 21 0,-21-22 15,0 22-15,0 0 0,-1 0 0,1 0 16,0 21-16,0-21 0,-21 21 0,20 0 15,-20 0-15,0 0 0,21 0 16,-22 0-16,1 0 0,21 0 0,-22 21 16,22 0-16,0 0 0,-21 0 0,21 0 15,-1 22-15,1-1 0,0 0 16,21 1-16,0-22 0,-21 21 0,21 1 16,0-1-16,0 0 0,0 1 15,0-22-15,0 21 0,0-21 16,0 43-16,21-43 15,0 0-15,-21 0 0,21-21 0,1 21 16,-1-21-16,0 22 0,0-22 0,0 0 16,0 0-16,22 0 0,-22 0 15,21 0-15,1 0 0,-22-22 0,21 1 16,0 21-16,-20-21 0,20 0 0,-21 0 16,21 0-16,-20-22 0,-1 22 15,0 0-15,0-21 0,-21-1 16,0 1-16,21 21 0,-21-22 0,0 1 15,0 0-15,0-1 0,0 22 16,0-21-16,-21 21 0,21 0 0,-21-1 16,0 1-16,0 0 0,-1 21 15,1-21-15,0 21 0,-21 0 0,21 0 16,-1 0-16,-20 0 0,21 0 0,0 0 16,-22 0-16,22 0 0,0 0 15,0 21-15,0-21 0,0 21 0,-1 0 16,1 1-16,0-1 0,0 0 0,0 0 15,21 0-15,0 0 0,0 1 16,-21-1-16,21 0 0,0 0 0,0 0 16,0 0-16,0 1 15</inkml:trace>
  <inkml:trace contextRef="#ctx0" brushRef="#br0" timeOffset="167940.21">18690 8636 0,'21'-21'15,"0"0"1,-21 42 31,0 0-47,0 0 0,-21 0 15,21 1-15,-21-1 0,21 21 16,-21 0-16,0 1 0,21-1 16,0 0-16,-21 1 0,21-1 0,-22 0 15,22-20-15,-21 20 0,21-21 16,0 21-16,0-20 0,0-1 0,0 0 15,0 0-15,0 0 16,-21 0-16,21-42 47,0 0-47,21 0 16,0 21-16,-21-21 0,22 0 0,-1-1 15</inkml:trace>
  <inkml:trace contextRef="#ctx0" brushRef="#br0" timeOffset="168792.69">20786 8996 0,'0'-21'0,"21"21"0,-21-21 15,21 21-15,-21-22 0,0 1 16,21 0-16,0 0 15,-21 0-15,21 0 0,-21-1 0,0 1 16,0 0-16,0 0 0,0 0 16,0 0-16,-21-1 0,0 1 15,0 21-15,0 0 0,0 0 0,-1 0 16,-20 0-16,21 0 0,-21 0 16,20 21-16,-20-21 0,0 22 15,-1-1-15,1 21 0,21-21 0,-21 22 16,-1-1-16,22 0 0,0-21 15,0 22-15,0-1 0,21-21 0,0 22 16,0-22-16,0 0 0,0 21 0,0-21 16,0 1-16,0-1 15,21 0-15,0-21 0,0 0 0,0 0 16,0 0-16,22 0 0,-22 0 0,21 0 16,-21 0-16,22 0 0,-22-21 15,21 0-15,-21-1 0,22 1 0,-1 0 16,-21-21-16,22 21 0,-22-22 15,0 1-15,0 21 0,0-22 16,0 22-16,-21-21 0,22 21 0,-22 0 16,0-1-16,0 1 0,-22 42 31,1 1-31,21-1 0,-21 0 16,21 0-16,0 21 0,-21-20 15,21 20-15,0-21 0,0 0 0,0 22 16,0-22-16,0 0 0,0 0 0,0 0 15,0 0-15,21 1 0,0-1 16,-21 0-16,21-21 0,1 0 0,-1 21 16,0-21-16,0 0 0,0 0 0,0 0 15,22 0-15,-22 0 16,0-21-16,21 0 0,-20 21 0</inkml:trace>
  <inkml:trace contextRef="#ctx0" brushRef="#br0" timeOffset="169551.78">21505 8869 0,'0'0'0,"0"-21"0,-21 21 47,21 21-47,-21 0 0,21 0 16,0 0-16,0 1 0,0-1 0,0 0 15,-21 0-15,21 0 0,0 0 16,0 1-16,0-1 0,0 0 15,-21 0-15,21 0 0,0 0 16,0 1-16,0-1 0,0 0 16,0 0-1,0-42 17,0 0-17,0 0-15,0-22 0,0 22 16,0 0-16,0 0 0,0-22 0,21 22 15,0-21-15,0 21 0,0 0 16,0-22-16,1 22 0,20 0 16,-21 0-16,21 0 0,-20 21 0,20 0 15,-21-22-15,21 22 0,-20 0 16,20 0-16,-21 22 0,0-22 0,0 21 16,22 0-16,-22 0 0,0 0 15,-21 0-15,21 1 0,-21 20 0,21-21 16,-21 0-16,0 0 0,0 22 0,0-22 15,0 0-15,0 0 0,0 0 16,0 1-16,-21-22 0,21 21 0,-21 0 16,21 0-16,-21-21 15,0 0-15,21 21 16,0-42 0,0 0-1,0 0-15,0 0 16,0-1-16,21 1 0,0-21 0,0 21 15,0-22-15,1 1 0,-1 21 16,0-21-16,21-1 0,-21 22 0,22 0 16,-1 0-16,0 0 0,1-1 0,-1 22 15,0 0-15,-20 0 0,20 0 16,-21 22-16,0-22 0,22 21 0,-43 0 16,21 21-16,0-21 0,-21 1 15,21 20-15,-21-21 0,0 21 16,0-20-16,0 20 0,0-21 0,0 0 15,0 0-15,-21 1 0,0-1 16,21 0-16,0 0 0,-21 0 0,-1-21 16,22 21-16,-21-21 0,21 22 0,-21-22 15,21-22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42:01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826 0,'0'-22'141,"0"1"-125</inkml:trace>
  <inkml:trace contextRef="#ctx0" brushRef="#br0" timeOffset="664.62">3979 741 0,'0'-21'16,"21"0"-1,1-1 1,-1 1-16,0 21 0,0-21 16,0 0-16,0 0 0,1 0 15,-1-1-15,0 1 0,0 0 0,0 0 16,0 0-16,1 0 0,-1-1 15,-21 1-15,0 0 0,0 0 0,0 0 16,0 0-16,-21 21 16,-1-22-16,1 22 15,0 0-15,0 0 0,-21 0 16,20 0-16,-20 0 0,21 0 0,-21 22 16,-1-22-16,22 21 0,0 0 15,-21-21-15,20 21 0,1 0 0,0 0 16,0 1-16,21-1 0,0 0 15,-21 0-15,21 0 0,0 0 0,0 1 16,0-1-16,0 0 0,21 0 16,0 0-16,0 0 0,22 22 0,-22-22 15,21 0-15,-21 0 0,22 0 16,-1 22-16,0-22 0,1 21 0,-1-21 16,-21 22-16,21-22 15,-20 21-15,20-21 0,-21 22 0,0-1 16,0-21-16,1 22 0,-22-22 15,0 0-15,0 21 0,0-21 0,-22 1 16,1 20-16,-21-21 0,0 0 0,-1 0 16,1 1-16,0-22 0,-22 21 15,22-21-15,-22 0 0,1 0 0,20 0 16,-20 0-16,21 0 0,-1-21 16,1 21-16,0-22 0,-1 1 0,22 0 15,0 0-15,0-21 0,0 20 16,-1 1-16,22-21 0,0 21 0,0 0 15,0-1-15,0 1 0,0 0 16,22 0-16,-1 0 0,0 0 16,0 21-16,0-22 0,0 22 0,22 0 15,-1-21-15,0 21 0,1 0 16,-22-21-16,21 0 0,1 21 0,-1 0 16</inkml:trace>
  <inkml:trace contextRef="#ctx0" brushRef="#br0" timeOffset="1084.37">4805 1101 0,'21'0'15,"0"0"1,0 0-16,0-21 15,1-1-15,-1 1 0,0 0 16,0 0-16,0 21 0,-21-21 16,21 0-16,1-1 0,-22 1 0,0 0 15,0 0 1,-22 21-16,-20 0 16,21 0-16,0 21 15,-22-21-15,1 21 0,21 0 16,-21 22-16,-1-22 0,22 0 0,-21 21 15,21-20-15,-1 20 0,1-21 16,21 21-16,0-20 0,-21 20 0,21-21 16,0 0-16,0 0 0,0 1 15,0-1-15,0 0 0,21 0 16,0-21-16,1 21 0,-1-21 16,0 0-16,0 0 0,0 0 0,22 0 15,-1 0-15,0 0 0,1 0 16,-1-21-16,0 0 0,1 21 15</inkml:trace>
  <inkml:trace contextRef="#ctx0" brushRef="#br0" timeOffset="1395.91">5651 931 0,'0'-84'15,"-21"84"-15,0 0 16,0 0-16,0 0 15,0 0-15,-1 21 16,1 0-16,21 0 0,-21 0 0,0 22 16,21-22-16,-21 21 0,0 1 15,21-22-15,0 21 0,-22-21 16,1 22-16,21-22 0,0 21 0,0-21 16,0 0-16,0 1 0,0-1 15,0 0-15,0 0 0,0 0 0,21 0 16,1-21-16,-1 0 15,0 0-15,21 0 0,-21 0 0,22 0 16,-1 0-16,-21 0 0,22-21 0,-1 0 16,0 0-16,1 0 0,-22 0 15,21-1-15,0-20 0,1 0 0</inkml:trace>
  <inkml:trace contextRef="#ctx0" brushRef="#br0" timeOffset="1684.74">6223 677 0,'0'-42'0,"0"84"0,0-126 15,0 63-15,0-22 0,0 22 0,0 0 16,0 0-16,0 0 0,0-1 16,-21 22-1,21 22-15,-21-1 16,21 0-16,0 21 0,-22-21 0,1 22 16,21 20-16,-21-20 0,21 20 15,-21-21-15,21 22 0,-21-1 0,0 1 16,21-22-16,-22 1 0,22 20 15,-21-21-15,21-20 0,0 20 16,0-21-16,0 21 0,0-20 0,0-1 16,0 0-16,0 0 0,21-21 15,1 0-15,-1 21 0,0-21 0,0 0 16,0 0-16,22 0 0,-22-21 16,0 0-16,21 21 0,-21-21 0,22-22 15,-22 22-15</inkml:trace>
  <inkml:trace contextRef="#ctx0" brushRef="#br0" timeOffset="1919.61">6689 847 0,'0'0'0,"0"-21"0,-22 42 31,22 0-15,-21 21-16,0-21 0,21 22 15,-21-22-15,0 21 0,0 1 0,-1-22 16,22 21-16,-21 0 0,21-20 15,-21-1-15,21 0 0,0 0 0,0 0 16,0 0-16,0 1 0,0-1 16,21-21-1,0 0 1,22 0-16,-22 0 0,0-21 16,21 21-16</inkml:trace>
  <inkml:trace contextRef="#ctx0" brushRef="#br0" timeOffset="2725.32">7260 910 0,'0'0'0,"0"-21"15,0 0-15,-21 42 32,0 0-32,0 0 0,-1 1 15,1 20-15,0-21 0,0 21 16,0 1-16,0-22 0,-1 21 0,-20-21 15,21 22-15,0-22 0,21 21 16,0-21-16,-21 1 0,21-1 16,0 0-16,0 0 0,21-21 15,0 0-15,0 21 0,0-21 16,0 0-16,22 0 0,-22 0 0,0 0 16,0 0-16,0-21 0,1 0 0,-1 21 15,-21-21-15,0 0 0,21-1 16,-21-20-16,0 21 0,0-21 0,0 20 15,0-20-15,0 21 0,0-21 16,0 20-16,0-20 0,0 21 0,0 0 16,0 0-16,0-1 0,21 1 15,-21 0-15,21 21 0,0-21 16,-21 0-16,43 21 0,-22 0 16,0 0-16,21 0 0,-20 0 0,20 0 15,-21 0-15,21 0 0,1 21 16,-22 0-16,0 0 0,0 0 0,0 1 15,1 20-15,-1-21 0,-21 0 16,0 22-16,0-22 0,0 0 0,0 21 16,0-21-16,0 1 0,0-1 0,0 0 15,0 0-15,0 0 0,-21 0 16,21 1-16,0-1 16,0-42 15,0-1-16,0 1-15,0 0 16,0-21-16,0 21 0,0-22 0,21 1 16,21 0-16,-21-1 0,0 1 15,22 0-15,-1-1 0,0 1 0,22 0 16,-22 20-16,1 1 0,20 0 0,1 0 16,-22 21-16,0 0 0,1 0 15,-1 0-15,0 21 0,1 0 0,-22 0 16,0 22-16,0-22 15,-21 21-15,0 1 0,0-1 0,0 0 0,0 1 16,0-1-16,-21 0 16,21-21-16,-21 22 0,0-22 0,-1 21 15,22-21-15,-21 1 0,0-22 0,21 21 16,-21 0-16,21-42 47,0 0-47,0-1 15,0 1-15,0-21 0,0 21 0</inkml:trace>
  <inkml:trace contextRef="#ctx0" brushRef="#br0" timeOffset="2960.23">7599 339 0,'0'0'0,"-21"0"0,-1 0 0,1 0 0,0 0 16,0 0-16,0 0 15,0 0 1,-1 0 0</inkml:trace>
  <inkml:trace contextRef="#ctx0" brushRef="#br0" timeOffset="3192.1">6096 593 0,'0'0'0,"-21"0"0,0 21 32,42-21-32,0 0 15,0 0-15,21 0 0,1 0 16,-22 0-16,21-21 0,1 21 0,-1 0 16,0 0-16,-21 0 0,22-21 15,-22 21-15,21 0 0,-21 0 0</inkml:trace>
  <inkml:trace contextRef="#ctx0" brushRef="#br0" timeOffset="3836.02">9398 910 0,'0'0'0,"-21"0"0,0 0 16,21-21-16,-22 21 0,1 0 15,42 0 48,1 0-63,-1 0 15,0 0-15,0 0 0,0 0 0,0 0 0,1 0 16,-1 0 0,-21-21-16,21 21 15,0 0-15,0 0 31</inkml:trace>
  <inkml:trace contextRef="#ctx0" brushRef="#br0" timeOffset="4464.67">10414 614 0,'0'0'16,"-21"-21"-16,21 0 0,-21 21 16,21-22-16,-22 1 0,22 0 15,0 0-15,0 0 0,0 0 16,22-1-16,-1 22 0,-21-21 16,42 21-16,-21 0 0,0-21 15,1 21-15,20 0 0,-21 0 0,0 0 16,22 0-16,-22 21 0,0-21 15,21 21-15,-21 1 0,1-1 16,-1 21-16,-21-21 0,0 22 0,0-22 16,0 21-16,0 0 0,-21-20 15,-22 20-15,22-21 0,-21 21 0,-1-20 16,1-1-16,0 0 0,-1 0 16,22 0-16,-21 0 0,21-21 0,0 0 15,-1 0-15,1 0 0,21-21 31,0 0-31,21 0 16,1 0-16,-1 21 0,0-21 16,0 21-16,21 0 0,-20 0 15,20 0-15,0 0 0,-21 0 16,22 0-16,-1 0 0,0 21 0,1-21 16,-1 21-16,0 0 0,-20 0 15,20 0-15,-21 22 0,0-22 0,0 0 16,1 0-16,-22 0 0,0 1 15,0-1-15,0 21 0,-22-21 16,1 0-16,-21 1 0,21-1 0,-22-21 16,1 21-16,0 0 0,-1-21 15,1 0-15,-21 21 0,20-21 0,1 0 16,21 0-16,-22 0 0,1 0 16,21 0-16,-21 0 0,20 0 15,1 0-15,0 0 0,0 0 16,0 0-1,0 0-15</inkml:trace>
  <inkml:trace contextRef="#ctx0" brushRef="#br0" timeOffset="5184.04">3450 1439 0,'0'0'0,"-21"0"0,0 0 16,0 0 0,-1 0-16,1 0 31,21 22-16,21-1 17,1-21-32,-1 0 15,0 0-15,21 21 0,1-21 16,20 0-16,1 0 0,-1 0 0,22 0 16,-1 21-16,22-21 15,0 0-15,21 0 0,0 0 0,21 0 0,22 0 16,-22 0-16,21 0 15,22 0-15,-1 0 0,1 0 0,20 0 16,-20 0-16,42 21 0,-22-21 0,22 0 16,0 0-16,0 0 0,0 0 15,21 21-15,-22-21 0,22 0 0,0 22 16,-21-22-16,21 21 0,-21-21 16,21 21-16,-21-21 0,0 21 0,0 0 15,-22-21-15,1 21 0,0 1 16,-22-1-16,1-21 0,-43 21 0,21 0 15,-42-21-15,0 21 0,-21-21 16,0 0-16,-43 0 0,1 21 16,-22-21-16,0 0 0,-20 0 0,-1 0 15</inkml:trace>
  <inkml:trace contextRef="#ctx0" brushRef="#br0" timeOffset="5328.03">11959 1820 0,'0'0'0,"-21"0"0,0 0 32,0 0-17,-1 22-15,1-22 16,0 0-16</inkml:trace>
  <inkml:trace contextRef="#ctx0" brushRef="#br0" timeOffset="6176.59">5969 3006 0,'0'0'0,"0"-21"0,0-1 16,0-20-16,0 21 0,0 0 0,0 0 15,0-1-15,0 1 0,-21 0 16,21 0-16,-21 21 16,-1 0-1,22 21-15,0 0 0,0 0 16,-21 1-16,21 20 0,0-21 16,-21 21-16,21 1 0,0 20 0,0-20 15,-21 20-15,0 1 0,21-1 0,-21 1 16,21-1-16,-22 1 0,1-1 15,21 1-15,-21-1 0,21-21 16,-21 1-16,0-1 0,21 0 0,0 1 16,0-1-16,0-21 0,0 0 15,0 1-15,0-1 0,0-42 32,0-1-32,0 1 0,21-21 0</inkml:trace>
  <inkml:trace contextRef="#ctx0" brushRef="#br0" timeOffset="6484.04">5800 2985 0,'0'0'0,"0"-43"0,0 22 16,0 0-16,0 0 0,0 0 15,21 42 1,0 0-16,0 0 15,0 0-15,22 22 0,-22-1 0,21 0 16,0 1-16,-20 20 0,20-21 16,-21 22-16,21-1 0,-20-20 0,20 20 15,-21-20-15,0 20 0,0-21 0,1 1 16,-1-1-16,-21-21 0,0 22 16,21-22-16,-21 21 0,21-21 0,-21 0 15,0 1-15,21-22 31,-21-22-31,21 1 0,-21 0 16,0 0-16,0 0 0</inkml:trace>
  <inkml:trace contextRef="#ctx0" brushRef="#br0" timeOffset="6788.87">6689 2773 0,'0'0'0,"0"-64"15,-22 64 1,1 22 0,0-22-16,21 21 0,-21 21 15,0-21-15,21 22 0,-21-1 0,-1 0 16,1 1-16,21 20 0,-21 1 16,0-22-16,0 21 0,21 1 0,-21-1 15,21 1-15,-22-22 0,22 22 16,-21-22-16,21 0 0,0 1 0,0-22 15,0 21-15,0-21 0,0 1 0,0-1 16,0 0-16,21-21 0,1 0 16,-1 0-16,0 0 0,0 0 15,0 0-15,0 0 0,1-21 0,-1 21 16,0-21-16,0-22 0,21 22 16</inkml:trace>
  <inkml:trace contextRef="#ctx0" brushRef="#br0" timeOffset="7271.59">7175 3069 0,'0'0'0,"0"-21"0,22 21 16,-22-21-16,0 42 31,0 0-15,-22 0-16,1 22 15,0-22-15,21 21 0,-21 22 0,0-22 16,0 0-16,-1 1 0,1 20 0,0-20 15,21-1-15,0 0 0,-21 1 16,21-22-16,0 21 0,0-21 0,0 0 16,0 1-16,21-1 0,0 0 15,0-21-15,22 0 0,-1 0 0,-21 0 16,22 0-16,-1 0 0,0 0 0,1 0 16,-1-21-16,0 0 0,-21-1 15,22-20-15,-1 21 0,-21-21 16,0 20-16,1-20 0,-1-21 0,0 20 0,-21 1 15,0-22-15,0 1 16,0 21-16,0-1 0,-21 1 0,0 0 16,-1-1-16,-20 22 0,21-21 0,-21 21 15,20 21-15,-20 0 0,21 0 16,-21 0-16,20 0 0,-20 0 0,0 21 16,21 0-16,-1 0 0,-20 21 15,21-20-15,0 20 0,0 0 0,21 1 16,0-1-16,0 0 0,0-21 0,0 22 15,0-1-15,0-21 0,0 0 16,21 22-16,0-22 0,0-21 0,0 21 16,0 0-16,1-21 0,20 0 15,-21 0-15,21 0 0,1 0 16</inkml:trace>
  <inkml:trace contextRef="#ctx0" brushRef="#br0" timeOffset="7583.9">8382 2688 0,'0'-21'0,"0"42"0,0-63 15,0 21-15,-21 21 0,0 0 16,-1 0 0,1 21-16,0 21 15,21-21-15,-21 22 0,0-1 0,0 0 16,-1 1-16,1 20 0,0-20 0,21 20 15,-21 1-15,0-1 0,0 1 16,-1-22-16,1 21 0,0 1 0,21-22 16,0 1-16,-21-1 0,21 0 15,0-21-15,0 22 0,0-22 0,0 0 16,0 0-16,0 0 0,21-21 16,0 0-16,0 0 0,1 0 15,-1 0-15,0 0 0,21 0 0,-21-21 16,22 0-16,-1 0 0,0 0 15</inkml:trace>
  <inkml:trace contextRef="#ctx0" brushRef="#br0" timeOffset="8013.02">8742 3196 0,'0'0'0,"-21"0"0,-43 85 31,43-64-31,21 0 16,0 0-16,21-21 16,0 0-1,0 0-15,1 0 0,20 0 16,-21-21-16,0 21 0,0-21 16,1 0-16,20 0 0,-21 0 15,0-1-15,0 1 0,-21 0 0,22 0 16,-22 0-16,0 0 0,0-1 15,-22 22 1,1-21-16,-21 21 0,21 0 16,0 0-16,-22 21 0,22 1 0,0-1 15,-21 0-15,20 0 0,1 21 16,0-20-16,0 20 0,0 0 16,0-21-16,21 22 0,0-22 0,0 21 15,-22 1-15,22-22 0,0 0 0,0 0 16,0 21-16,0-20 0,0-1 15,0 0-15,22 0 0,-1-21 16,0 0-16,0 0 0,21 0 16,-20 0-16,20 0 0,0 0 0,1-21 15,-1 0-15</inkml:trace>
  <inkml:trace contextRef="#ctx0" brushRef="#br0" timeOffset="8423.76">9715 3112 0,'0'-22'0,"0"44"0,0-65 0,0 22 16,-21 0 0,0 21-16,0 0 0,0 0 15,0 0-15,-1 0 0,1 0 0,21 21 16,-21-21-16,0 21 0,0 0 0,0 1 16,-1-1-16,1 0 0,21 0 15,0 0-15,0 0 0,0 1 0,0-1 16,0 0-16,0 0 15,21 0-15,1-21 0,20 21 0,-21-21 16,21 22-16,-20-22 0,20 21 0,-21-21 16,21 21-16,1 0 15,-22-21-15,21 21 0,-21-21 0,1 21 16,-1 1-16,0-22 0,-21 21 0,0 0 16,0 0-16,0 0 15,-21-21-15,0 21 0,-1-21 0,1 22 16,-21-22-16,0 0 0,20 21 0,-20-21 15,0 0-15,21 0 0,-22 21 16,22-21-16,0 0 0,0 0 0,0 0 16,-1 0-16,1 0 0,0 0 31,21-21-31,0 0 16,0-1-16</inkml:trace>
  <inkml:trace contextRef="#ctx0" brushRef="#br0" timeOffset="8767.93">7959 2731 0,'84'0'31,"-63"0"-31,22 0 0,20 0 0,-20 0 16,20 0-16,-21 0 0,22 0 16,-22 0-16,22 0 0,-22-22 0,22 22 15,-22 0-15,0 0 0,1 0 0,-22 0 16,21 0-16,-21 0 0,0 0 15,-42 0 17,0 0-32,0 22 15,0-22-15,0 21 0,-22-21 0</inkml:trace>
  <inkml:trace contextRef="#ctx0" brushRef="#br0" timeOffset="9351.93">4403 4170 0,'0'0'0,"-22"0"0,-105-64 31,106 64-31,42 0 31,22 0-31,-22 0 0,21 0 16,22 0-16,-1 0 0,22 0 15,0 0-15,20 0 0,1 0 0,21 0 16,0 0-16,21 0 0,1 0 0,41 0 16,-21 0-16,22 0 0,-1 0 15,22 0-15,0 0 0,-1 0 0,1 0 16,0 0-16,21 0 0,-1 22 15,-20-22-15,21 0 0,-21 21 0,20 0 16,-20-21-16,0 0 0,-1 0 0,1 21 16,0-21-16,-1 0 15,-20 0-15,-22 0 0,1 0 0,-22 0 16,-21 0-16,0 0 0,-21 0 0,-22 0 16,-20 0-16,-1 0 0,-20 0 15,-22 0-15,-21-21 16,-21 21-1,-1 0-15,1-21 0</inkml:trace>
  <inkml:trace contextRef="#ctx0" brushRef="#br0" timeOffset="9512.83">11028 4233 0,'0'0'0,"-21"0"0,21 22 0,-22-22 15,44 0 32</inkml:trace>
  <inkml:trace contextRef="#ctx0" brushRef="#br0" timeOffset="21436.41">3302 5398 0,'0'-22'0,"-21"1"31,21 0-31,0 0 16,-21 0-16,21 0 16,0-1-16,0 1 15,-22 0-15,22 0 0,-21 21 0,21-21 16,0 0-16,0-1 0,0 1 16,-21 0-16,21 0 15,-21 21-15,21 21 31,0 0-15,0 0-16,0 22 0,0-1 0,0 0 16,0 1-16,0-1 15,0 0-15,0 22 0,0-22 0,0 22 16,0-1-16,0-20 0,0 20 16,0-21-16,0 1 0,-21 20 0,21-20 15,0-22-15,-21 21 0,21 0 16,0-20-16,0-1 0,0 0 0,0 0 15,0 0-15,0 0 16,0-42 15,0 0-15,21 0-16,0 0 16,0 0-16,0-1 0,0 22 0,1-21 15</inkml:trace>
  <inkml:trace contextRef="#ctx0" brushRef="#br0" timeOffset="22124.02">3831 5757 0,'0'0'0,"-21"22"0,0-22 16,21 21-16,-21 0 15,-1-21-15,22 21 0,22-21 47,-1 0-47,0 0 0,0 0 16,0-21-16,-21 0 16,0 0-16,0-1 15,0 1-15,0 0 0,0 0 16,0 0-16,0 0 0,-21 21 15,0 0 1,0 0-16,0 21 16,21 0-16,-22 0 15,22 0-15,0 0 0,-21 1 0,21-1 16,0 0-16,21-21 31,1 0-31,-1 0 0,0 0 16,0-21-16,-21 0 15,21-1-15,-21 1 0,0 0 16,0 0-16,0 0 0,0 0 0,0-1 16,0 1-16,0 0 15,-21 21-15,0 0 16,21 21-16,-21 0 0,0-21 16,21 22-16,0-1 0,0 0 0,0 0 15,0 0-15,0 0 0,0 1 16,0-1-16,21-21 31,0 0-31,0 0 16,0 0-16,-21-21 0,0-1 15,21 1-15,-21 0 16,0 0-16,0 0 16,-21 21-16,21-21 15,-21 21-15,0 21 16,21 0-1,0 0 1,0 0-16,21-21 16,0 0-16</inkml:trace>
  <inkml:trace contextRef="#ctx0" brushRef="#br0" timeOffset="22948.73">6689 5165 0,'0'0'0,"0"-21"0,0-1 16,0 1-16,0 0 15,0 0-15,0 0 0,0 0 16,21-1-16,-21 1 0,0 0 15,0 0-15,0 0 0,0 0 0,0-1 16,0 1-16,0 0 16,0 42-1,0 0 1,0 22-16,0-22 0,0 21 16,0 1-16,0-1 0,0 0 0,0 1 15,0-1-15,0 0 0,0 22 0,-21-22 16,21 0-16,-22 1 0,1-1 15,21 0-15,0 1 0,-21-1 0,21 0 16,-21 1-16,21-22 0,-21 21 16,21-21-16,0 1 0,0-1 0,0 0 15,0 0-15,21-21 32,0-21-17,0 0-15,0 0 0,22-1 0,-22-20 16</inkml:trace>
  <inkml:trace contextRef="#ctx0" brushRef="#br0" timeOffset="23820.23">7747 5101 0,'0'0'0,"0"-21"0,0 0 15,0 0-15,-21 21 0,0 0 16,-1 0-16,1 0 0,0 0 15,0 0-15,0 0 16,0 21-16,-1 0 0,1 0 0,0 0 16,21 22-16,-21-22 0,0 21 0,0-21 15,21 22-15,-22-22 0,22 21 16,-21-21-16,21 22 0,0-22 0,-21 0 16,21 21-16,-21-20 0,21-1 15,0 0-15,0 0 0,0 0 0,0 0 16,0 1-16,0-1 0,21-21 0,0 0 15,0 0-15,1 0 16,-1 0-16,0 0 0,0 0 0,0-21 16,0 21-16,1-22 0,-1 1 15,0 0-15,0 0 0,0 0 16,0 0-16,1-1 0,-22-20 0,0 21 16,0 0-16,0 0 0,0-22 15,0 22-15,0 0 0,-22 0 0,1-22 16,0 22-16,0 0 0,21 0 0,-21 21 15,21-21-15,-21 0 0,21-1 16,0 1-16,0 0 16,21 21-16,21-21 0,-21 0 15,22 21-15,-1-21 0,0 21 0,22-22 16,-1 22-16,1 0 0,-22 0 0,22 0 16,-1 0-16,-21 0 0,22 0 15,-22 22-15,-21-1 0,22-21 16,-22 21-16,0 21 0,0-21 15,-21 1-15,0-1 0,0 21 0,0-21 16,-21 0-16,0 22 0,0-22 0,-22 21 16,22-21-16,0 22 0,-21-22 15,21 21-15,-1-21 0,1 22 0,0-22 16,0 21-16,21-21 0,0 1 16,0-1-16,0 0 0,0 0 0,21 0 15,0-21-15,0 21 0,22-21 0,-1 0 16,0 0-16,1 0 0,-1 0 15,0 0-15,1 0 0,20 0 0,-20-21 16,20 0-16,-21 0 0,1 0 16,-1 0-16,0-22 0,1 22 15,-1 0-15,-21-21 0,0-1 0,1 22 16,-1-21-16,-21-1 0,0 1 0,0 0 16,0-1-16,-21 22 0,-1-21 15,1 0-15,-21 20 0,21 1 0,-22 0 16,22 0-16,-21 0 0,21 21 15,-22 0-15,1 0 0,21 0 0,-21 0 16,20 21-16,-20 0 0,21-21 0,0 21 16,0 0-16,-1-21 0,1 22 15,0-1-15,0 0 0,21 0 16,0 0 0,21-21-1,21 0-15,-20 0 0,-1 0 0,21 0 16</inkml:trace>
  <inkml:trace contextRef="#ctx0" brushRef="#br0" timeOffset="24325.03">10626 4593 0,'0'0'0,"0"-21"0,0 0 16,0 42 15,0 0-31,0 0 16,0 1-16,0 20 0,0-21 16,-22 21-16,1 1 0,21 20 0,-21-20 15,0 20-15,21-21 0,-21 22 0,0-22 16,-1 22-16,1-22 0,0 0 15,0 1-15,0-1 0,0-21 0,-1 22 16,1-22-16,21 0 0,0 21 0,-21-42 16,21 21-16,0 1 0,0-1 15,0-42 17,21-1-32,-21 1 15,0 0-15,21 0 0,1 0 0,-22-22 16,21 1-16</inkml:trace>
  <inkml:trace contextRef="#ctx0" brushRef="#br0" timeOffset="24700.8">10414 4763 0,'0'0'0,"-127"-149"32,106 128-32,21 0 0,0 0 0,0-21 15,0 20-15,0 1 16,0 0-16,21 0 0,0 0 0,0 0 15,22-1-15,-22 22 0,21-21 16,0 21-16,1 0 0,-22 0 0,21 0 16,1 0-16,-1 0 0,0 0 15,1 21-15,-1 1 0,0-1 0,-21 0 16,22 21-16,-22-21 0,0 22 0,-21-22 16,0 21-16,0-21 0,0 22 15,-21-1-15,0 0 0,0 1 0,-22-1 16,1-21-16,21 22 0,-22-22 15,1 21-15,21-21 0,-21 0 0,20 1 16,-20-1-16,21 0 0,0 0 16,0-21-16,-1 21 0,1-21 15,21 21-15,21-21 32,1 0-17,-1 0-15,0-21 0,21 21 16,-21-21-16</inkml:trace>
  <inkml:trace contextRef="#ctx0" brushRef="#br0" timeOffset="25340.43">11642 5144 0,'21'0'16,"-21"-22"-1,0 1-15,0 0 16,0 0-16,0-21 16,0 20-16,0 1 0,0-21 0,-21 21 15,21 0-15,-22-22 0,1 22 0,0 0 16,21 0-16,-21 0 0,0 21 16,0 0-16,-1 0 0,1 0 15,0 0-15,-21 0 0,21 21 16,-22 0-16,22 21 0,-21-21 0,21 22 15,-22-1-15,1 0 0,21 1 0,-22-22 16,22 21-16,-21 1 0,21-1 16,0-21-16,21 21 0,0-20 0,-22-1 15,22 21-15,0-21 0,0 0 0,22 1 16,-22-1-16,21-21 16,0 0-16,0 0 0,21 0 0,-20 0 15,20 0-15,-21 0 0,21 0 0,1-21 16,-22 21-16,21-22 0,1 1 15,-1 0-15,-21 0 0,21-21 16,-20 20-16,20-20 0,-21 0 0,0-1 16,0 1-16,1 0 0,-22-1 15,0 22-15,21-21 0,-21 21 0,21 0 16,-21-1-16,0 44 31,-21-1-15,0 21-16,21-21 0,-22 22 0,22-22 15,0 21-15,0-21 0,-21 22 0,21-22 16,-21 21-16,21-21 0,0 0 16,0 22-16,0-22 0,0 0 0,0 0 15,0 0-15,0 1 16,0-1-16,21-21 0,0 0 16,1 0-16,-1 0 0,0 0 0,0 0 15,0 0-15,22 0 0,-1 0 0,-21 0 16,21-21-16,1-1 0,20 1 15,-20 21-15</inkml:trace>
  <inkml:trace contextRef="#ctx0" brushRef="#br0" timeOffset="26121.06">12636 4995 0,'0'0'16,"22"-42"-16,-1 21 0,0-21 0,0-1 16,0 22-16,-21 0 0,21 0 0,-21 0 15,0-1-15,0 1 0,0 0 16,-21 21-1,-21 0-15,21 0 0,0 0 0,-1 0 16,-20 21-16,0 0 0,21 1 0,-22-1 16,1 21-16,0-21 0,-1 22 15,22-22-15,-21 21 0,-1 0 0,22-20 16,-21 20-16,21 0 0,0-21 16,-1 1-16,1 20 0,21-21 0,0 0 15,0 0-15,0 1 0,0-1 0,21 0 16,1-21-16,-1 0 15,0 0-15,21 0 0,-21 0 16,22 0-16,-1 0 0,-21 0 0,22 0 16,-22 0-16,21-21 0,-21 0 15,22-1-15,-22 1 0,21 0 0,-21 0 16,0-21-16,1 20 0,-1 1 16,-21 0-16,0-21 0,21 21 0,-21-1 15,21 1-15,-21 0 0,0 0 16,0 42 31,0 0-47,-21 0 0,21 1 15,0 20-15,-21-21 0,21 0 0,0 22 16,0-22-16,-21 21 0,21 0 16,0-20-16,-22 20 0,22 0 15,0 1-15,0-1 0,0 0 0,0 22 16,-21-22-16,21 22 0,0-22 0,0 21 15,-21 1-15,21-1 0,0 1 16,0-22-16,0 22 0,0-1 0,0 1 16,0-1-16,0 1 0,0 20 0,0-20 15,0-1-15,0 22 0,0-21 16,0-1-16,0 1 0,0-22 16,0 21-16,0-20 0,0-1 0,0 22 0,0-22 15,0-21-15,0 21 0,0-20 0,-21 20 16,0-21-16,0 0 0,-1 0 15,1-21-15,0 22 0,0-22 16,-21 0-16,20 0 0,1 0 0,-21 0 16,21-22-16,-22 22 0,22-21 0,-21 0 15,21-21-15,-22 21 0,22-22 0,0 22 16,-21-21-16,21 21 0,21-22 16,-22 22-16,1 0 0,21-21 0,-21 20 15,21-20-15,0 21 0,0-21 0,0 20 16,0-20-16,0 21 0,21-21 0,0-1 15,1 1-15,-1 0 16,0-1-16,21-20 0,-21 20 0,22 1 16,-1-21-16</inkml:trace>
  <inkml:trace contextRef="#ctx0" brushRef="#br0" timeOffset="26656.75">13208 4953 0,'-64'0'31,"64"-21"-16,0 0 1,22 21-16,-1-21 0,0 21 0,-21-22 16,21 22-16,0-21 0,0 0 15,-21 0-15,22 0 0,-22 0 16,0-1-16,0 1 16,0 0-1,-22 21-15,1 0 16,0 0-16,0 0 0,0 0 15,0 21-15,-1 0 0,1 1 0,0 20 16,0-21-16,21 0 0,-21 22 0,21-22 16,-21 21-16,21-21 0,-22 22 15,22-22-15,0 0 0,0 0 0,0 21 16,0-20-16,0-1 0,0 0 16,22 0-16,-1 0 0,-21 0 15,21-21-15,0 22 0,0-22 0,0 0 16,1 21-16,-1-21 0,0 0 15,0 0-15,0 0 0,22 0 16,-22 0-16,0 0 0,0 0 0,21 0 16,-20 0-16,-1-21 0,0 21 15,21-22-15,-21 1 0,1 0 0,-1 0 16,0 0-16,0 0 0</inkml:trace>
  <inkml:trace contextRef="#ctx0" brushRef="#br0" timeOffset="27208.44">13822 4890 0,'21'-22'15,"-42"44"-15,63-65 0,-42 22 0,21 0 0,0 0 16,1 0-16,-1 21 0,0-22 0,0 1 16,0 0-16,0 21 0,1-21 15,-1 0-15,-21 0 16,-21 21 15,-1 0-31,1 0 0,0 0 0,-21 0 16,21 0-16,-1 21 0,1 0 15,-21-21-15,21 21 0,0 0 0,-1 0 16,1 1-16,0-1 0,21 0 0,0 0 16,0 0-16,0 0 0,0 1 15,0-1-15,0 0 0,0 0 16,21 0-16,0-21 16,1 0-16,-1 21 0,0-21 0,0 0 15,0 22-15,0-22 0,1 21 16,-1-21-16,21 0 0,-21 0 15,0 21-15,1-21 0,-1 0 0,0 21 16,0-21-16,-21 21 0,21-21 16,-21 21-16,0 1 15,-21-1-15,0-21 16,0 0-16,0 21 0,-22-21 16,22 0-16,0 0 0,0 21 0,0-21 15,-1 0-15,1 0 0,0 0 0,0 0 16,0 0-16,0 0 15,-1 0-15,1 0 16,0 0 15,42 0 16,0 0-31,-21-21-16</inkml:trace>
  <inkml:trace contextRef="#ctx0" brushRef="#br0" timeOffset="38992.32">16171 2286 0,'-21'0'16,"21"-21"-16,-21 21 31,42 0 94,0 0-110,0 0-15,22 0 0,-22 0 0,21 0 16,1 0-16,-1 0 0,0 0 16,1 0-16,-1 0 0,0 0 0,1 0 15,-1 0-15,-21 0 0,0 0 0,0 0 16,-42 0 15,0 21-31,-21-21 16,21 0-16,-22 0 0,1 0 0,0 0 15,-1 0-15,1 0 0,21 0 0,-22 0 16,1 0-16,21 0 0,-21 0 16</inkml:trace>
  <inkml:trace contextRef="#ctx0" brushRef="#br0" timeOffset="39520.53">16129 2286 0,'-21'0'16,"0"0"0,-1 0-1,1 21 16,0 0-31,21 1 0,0-1 16,0 0-16,-21 0 0,21 0 16,-21 22-16,21-22 0,-21 0 15,21 0-15,0 21 0,-22-20 0,22-1 16,-21 0-16,0 0 0,21 0 16,0 0-16,0 1 0,-21-22 15,21 21-15,21-42 47,0-1-31,0 22-16,-21-21 0,22 21 15,-1 0-15,0-21 0,21 21 16,-21 0-16,1 0 0,20 0 0,0 0 16,1 0-16,-22 0 0,21 0 15,0 0-15,1 0 0,-1 0 0,-21 21 16,22 0-16,-22 1 0,0-22 15,0 21-15,0 0 0,0 0 0,1 21 16,-22-20-16,0-1 0,0 0 16,0 0-16,0 0 0,0 0 0,-22 1 15,-20-1-15,21-21 0,-21 21 0,20 0 16,-20-21-16,0 0 0,-1 21 16,1-21-16,21 0 0,-21 0 0,-1 0 15,22 0-15,-21 0 0,21 0 16,-22 0-16,22 0 0,0 0 15,0 0-15,0 0 0,-1 0 16,44 0 0,-22-21-1,42 21-15,-21 0 0,21-21 0</inkml:trace>
  <inkml:trace contextRef="#ctx0" brushRef="#br0" timeOffset="39915.55">17187 2646 0,'-21'21'16,"0"-21"-1,21 21-15,-21 0 16,21 1-1,21-22 1,0 0-16,0 0 16,0 0-16,1 0 15,-22-22-15,0 1 16,21 0-16,-21 0 16,0 0-16,0 0 0,-21 21 15,-1 0-15,1 0 16,0 0-16,0 0 15,0 0-15,0 21 0,-1-21 0,1 21 16,0 0-16,0-21 16,21 21-16,0 0 15,21-21 1,0 0-16,0 0 0,22 0 16</inkml:trace>
  <inkml:trace contextRef="#ctx0" brushRef="#br0" timeOffset="40248.36">18013 2307 0,'0'0'16,"0"-21"-16,0 0 0,0 0 16,-21 21 15,-1 21-31,1 0 15,0 0-15,0 22 0,0-22 16,0 42-16,-1-20 0,-20-1 16,0 21-16,-1 1 0,22-22 0,-21 22 15,0-22-15,-1 0 0,1 1 16,0-1-16,-1 0 0,22 1 0,-21-22 16,21 21-16,-1-21 0,1 1 0,0-1 15,0 0-15,21 0 0,0 0 16,0 0-16,21-21 31,0 0-31,0-21 0,22 21 0,-22-21 16,21 0-16</inkml:trace>
  <inkml:trace contextRef="#ctx0" brushRef="#br0" timeOffset="40536.14">17970 2942 0,'0'21'16,"22"-21"0,-1 0-1,0 0-15,0 0 16,0 0-16,0-21 16,1 21-16,-1-21 0,-21 0 0,0 0 15,0 0 1,-21 21-1,-1 0-15,1 0 0,-21 21 16,21 0-16,0 0 16,-1 0-16,1 0 0,21 1 15,21-22 1</inkml:trace>
  <inkml:trace contextRef="#ctx0" brushRef="#br0" timeOffset="41448.21">20680 2836 0,'0'0'0,"21"0"0,0 0 0,0 0 16,0 0-16,1 0 0,-1 0 0,0-21 16,0 0-16,0 0 0,0 21 15,1-21-15,-1-22 0,0 22 0,0 0 16,0 0-16,-21-21 0,0 20 16,0-20-16,0 21 0,0 0 0,0-22 15,-21 22-15,0 21 16,0-21-16,-22 0 0,1 21 0,0 0 15,-1 0-15,-20 21 0,21 0 16,-22 0-16,22 1 0,-1 20 0,1 0 16,0 1-16,-1-1 0,1 0 0,21-21 15,0 22-15,0-1 0,21-21 16,0 0-16,0 22 0,0-22 0,0 0 16,21 0-16,0 0 15,0-21-15,0 0 0,22 0 0,-1 0 16,0 0-16,1 0 0,-1 0 15,0 0-15,1 0 0,-1-21 0,-21 21 16,21-21-16,-20 0 0,20 0 16,-21 0-16,0-1 0,-21 1 15,21 0-15,-21 0 0,22 0 0,-22 0 16,0 42 31,-22 0-47,1 0 0,21 0 15,-21 22-15,21-22 0,-21 0 0,21 0 16,-21 21-16,21-20 0,-21-1 16,21 21-16,0-21 0,0 22 0,-22-22 15,22 0-15,0 21 0,0-21 16,-21 22-16,21-22 0,0 0 16,0 0-16,0 0 0,0 1 0,-21-1 15,21 0-15,-21 0 0,0-21 16,0 0-16,-1 21 0,-20-21 15,21 0-15,0 0 0,0 0 16,-22-21-16,22 0 0,-21 21 0,21-21 16,-1 0-16,1 21 0,0-22 0,0 22 15,0-21-15,21 0 16,0 0 0,21 21-16,0-21 15,21 21-15,1-21 0,-1-1 0,22 22 16,-22-21-16</inkml:trace>
  <inkml:trace contextRef="#ctx0" brushRef="#br0" timeOffset="41740.03">21569 2625 0,'0'0'0,"-21"0"15,-1 0-15,22-21 16,22 21 0,-1 0-1,0 0-15,0 0 0,21 0 0,-20 0 16,20 0-16,0 0 0,-21 0 16,22 0-16,-22 0 0,21 0 0,-21 0 15,1 0-15,-1 0 0,-42 0 31,-1 0-31,1 0 0,-21 0 16,21 0-16,-22 0 0,1 0 0</inkml:trace>
  <inkml:trace contextRef="#ctx0" brushRef="#br0" timeOffset="42235.75">21442 2731 0,'0'0'0,"-21"0"16,-1 21-16,1 0 0,21 0 15,-21-21-15,0 21 0,0 0 0,21 1 16,-21-22-16,21 21 0,-22 0 16,22 0-16,0 0 0,-21-21 15,21 21-15,21-21 47,1 0-47,-1 0 16,0 0-16,0 0 0,0 0 15,22-21-15,-22 21 0,0 0 0,0 0 16,21 0-16,-20 0 0,-1 0 16,21 0-16,-21 0 0,22 0 0,-22 0 15,0 0-15,0 0 0,21 0 16,-20 0-16,-1 21 0,-21 1 0,21-22 16,-21 21-16,21-21 0,-21 21 15,0 0-15,0 0 0,0 0 16,0 1-16,-21-1 0,0 0 0,-22-21 15,22 21-15,0 0 16,-21 0-16,21-21 0,-22 22 0,22-22 16,-21 21-16,21-21 0,-22 0 15,1 0-15,21 0 0,-22 0 0,22 0 16,0 0-16,0 0 0,0 0 0,0 0 16,-1 0-16,1 0 15,21-21 1,0-1-16,0 1 15,21 21-15,1-21 0,-1 21 16,21-21-16,-21 21 0</inkml:trace>
  <inkml:trace contextRef="#ctx0" brushRef="#br0" timeOffset="42603.54">22267 2963 0,'0'0'0,"-21"0"0,21 22 0,0-1 15,21-21 17,0 0-17,1 0-15,-1 0 0,0-21 16,0-1-1,-21 1-15,0 0 16,0 0-16,-21 21 31,0 0-31,0 0 0,-1 0 0,1 0 16,21 21-16,-21-21 0,0 21 0,0-21 16,0 21-16,-1 1 15,44-22 16,-1 0-15,0 0-16</inkml:trace>
  <inkml:trace contextRef="#ctx0" brushRef="#br0" timeOffset="42935.95">23156 2413 0,'0'0'16,"0"-21"-16,-21 42 16,0-21-16,0 21 15,0 22-15,-1-1 0,-20-21 16,0 43-16,21-22 0,-22 0 0,1 1 16,0 20-16,-1-21 0,1 1 15,0-1-15,-1 0 0,22 22 0,-21-22 16,21 1-16,-22-1 0,22 0 15,0-21-15,0 22 0,0-22 0,-1 21 16,1-21-16,0 1 0,21-1 0,0 0 16,-21 0-16,21 0 15,0-42 17,0 0-32,21 0 15,-21 0-15,21-1 0</inkml:trace>
  <inkml:trace contextRef="#ctx0" brushRef="#br0" timeOffset="43452.06">23008 3154 0,'0'21'0,"0"0"32,21-21 15,0 0-32,1 0-15,-22-21 16,0 0-16,21 21 15,-21-21-15,-21 21 32,-1 0-32,1 0 15,0 0-15,-21 21 0,21-21 16,-1 21-16,1 0 0,0-21 0,0 21 16,21 1-16,-21-22 15,21 21-15,21-21 31,0 0-31,0 0 16,0 0-16,1-21 0,-1 21 16,-21-22-16,21 1 0,0 21 0,-21-21 15,0 0 1,-21 21 15,0 0-31,0 21 16,-1 0-16,-20 0 0</inkml:trace>
  <inkml:trace contextRef="#ctx0" brushRef="#br0" timeOffset="92696.07">16129 5207 0,'0'0'0,"-21"-21"16,21 0-16,0 0 0,-21-1 15,-1 22 1,22 22 15,0-1-31,-21 21 0,21-21 16,0 22-16,0-1 0,0 0 15,0 1-15,0 20 0,0 1 0,0-1 16,21 22-16,-21-22 0,22 1 16,-22 20-16,21-20 0,0-1 0,-21 1 15,0-1-15,0 1 0,21 21 0,-21-22 16,0 1-16,0-1 0,0 1 15,0-1-15,0 1 0,0-22 0,0 21 16,0-41-16,-21 20 0,0 0 16,21-21-16,0 1 0,-21-1 0,21 0 15,-22-21-15,22-21 32,0 0-32,0-1 0,0-20 15,22 21-15,-1-43 0,-21 22 16</inkml:trace>
  <inkml:trace contextRef="#ctx0" brushRef="#br0" timeOffset="93444.64">16235 5292 0,'0'0'16,"-21"0"-16,21-21 16,21 21-1,0 0-15,0 0 0,21 0 16,1 0-16,-1 0 0,0-22 0,1 22 16,20 0-16,1 0 0,-1 0 15,1 0-15,20 0 0,1 0 16,0 0-16,-1 0 0,22 0 0,0 0 15,0 0-15,-21 0 0,20 0 16,-20 0-16,0 0 0,-22 0 0,1 0 16,-1 0-16,1 0 0,-22 0 15,22 0-15,-22 0 0,-21 0 0,21 0 16,-20 0-16,-1 0 0,0 0 16,0 0-16,0 0 0,-21 22 15,21-22-15,-21 21 16,22 0-16,-22 0 15,0 0-15,0 22 0,0-22 16,0 21-16,0 0 0,0 1 16,0-1-16,0 22 0,0-22 0,0 21 15,0 1-15,0-1 0,0 1 16,0-1-16,0-20 0,0 20 0,-22 1 16,22-1-16,0 1 0,-21-1 0,21 1 15,0 20-15,0-41 0,0 20 16,0 1-16,0-1 0,0-20 0,-21-1 15,21 0-15,0 1 0,0-1 16,0 0-16,-21-21 0,21 22 0,0-22 16,0 0-16,0 0 0,-21 0 15,21 1-15,-21-1 0,21 0 16,-22-21-16,1 21 16,0-21-16,0 0 0,-21 0 15,20 0-15,1 0 0,-21 0 16,0 0-16,-1 0 0,-20-21 0,-1 21 15,-20-21-15,-1 0 0,0-1 0,1 22 16,-22-21-16,0 0 0,0 21 0,0-21 16,22 0-16,-22 21 0,0 0 15,21 0-15,1-21 0,20 21 0,1 0 16,-1 0-16,22-22 0,-1 22 0,22-21 16,0 0-16,0 21 15,21-21-15,0 0 0,0-22 0,21 22 16</inkml:trace>
  <inkml:trace contextRef="#ctx0" brushRef="#br0" timeOffset="93780.93">16870 5736 0,'0'0'0,"-21"0"16,21-21-16,42 0 15,-21 21 1,21-21-16,1 21 0,20 0 16,-20 0-16,41 0 0,1 0 0,-22 0 15,43 0-15,-21 0 0,-22 0 16,22 0-16,-21 0 0,-1 0 0,1 0 15,-22 0-15,-21 0 0,21 0 16,-42 21-16,-42 0 16,21-21-16,-21 21 15,-1-21-15,-20 21 0,-1-21 16,1 22-16,-22-22 0</inkml:trace>
  <inkml:trace contextRef="#ctx0" brushRef="#br0" timeOffset="94040.79">17632 6096 0,'0'0'0,"21"0"0,0 0 0,64 0 31,-85 21-31,21-21 15,0 0-15,0 0 16,-21 21-16,21-21 16,1 0-16,-22 22 15,-22-22 17</inkml:trace>
  <inkml:trace contextRef="#ctx0" brushRef="#br0" timeOffset="94244.67">17208 6329 0,'0'0'0,"-21"21"16,0-21-16,42 0 15,0 0 1,1 0-16,20 0 0,0 0 0,1 0 16,20 0-16,-21 0 0,22 0 15,-1 0-15,-20 0 0,20 0 0,-20 0 16,20 0-16,-42-21 0,22 21 0,-22 0 15,0 0-15,-42 0 16,0 0-16,-1 0 16</inkml:trace>
  <inkml:trace contextRef="#ctx0" brushRef="#br0" timeOffset="94448.19">16891 6625 0,'21'0'0,"-42"0"0,63 21 0,1-21 16,-1 0-16,0 0 0,22 22 0,-1-22 15,1 0-15,-1 0 0,22 0 0,0 0 16,-1 0-16,1 0 0,-22 0 16,22 0-16,-21 0 0,-1-22 0,1 1 15,-22 21-15,0-21 0,1 0 16</inkml:trace>
  <inkml:trace contextRef="#ctx0" brushRef="#br0" timeOffset="94704.22">17103 6054 0,'190'0'15,"-148"0"-15,22 0 0,21 0 16,-22 0-16,1 0 0,-1 0 16,1 0-16,-1 0 0,1 21 0,-22-21 15,0 0-15,1 0 0,-22 0 16,-21 21-16</inkml:trace>
  <inkml:trace contextRef="#ctx0" brushRef="#br0" timeOffset="94893.11">17018 6604 0,'0'0'0,"0"21"0,0 0 0,0 1 0,21-1 16,21-21-16,-20 0 0,20 21 15,0-21-15,22 0 0,-1 0 0,1 0 16,20 0-16,1 0 0,-21-21 0,20 21 16,1-21-16,0-1 0,-1 1 15,1 0-15,0-21 0</inkml:trace>
  <inkml:trace contextRef="#ctx0" brushRef="#br0" timeOffset="95579.77">20764 5376 0,'0'22'16,"0"-1"-16,0 0 0,0 21 15,0 1-15,0-1 0,0 0 16,0 22-16,22-1 0,-22 1 0,0 20 16,0-20-16,0-1 0,0 22 15,0-21-15,0 20 0,0 1 16,0-22-16,0 22 0,-22 0 0,1-22 15,21 1-15,-21-1 0,21 1 16,0-1-16,0-20 0,0-1 0,0 0 16,0 1-16,0-1 0,0-21 0,0 0 15,-21 0-15,21 1 0,0-1 16,0-42 0,0-1-1,0 1-15,21-21 0,0 21 16,0-22-16,1 1 0</inkml:trace>
  <inkml:trace contextRef="#ctx0" brushRef="#br0" timeOffset="96289.04">21040 5525 0,'21'-22'31,"-42"44"-31,63-44 0,-21 22 0,0 0 0,0 0 0,1 0 16,20 0-16,0 0 16,1 0-16,20 0 0,1 0 0,-1 0 15,1 0-15,20 0 0,1 0 16,0 0-16,-1 0 0,-20 0 0,20 0 15,1 0-15,-21 0 0,20 0 16,-20 0-16,-1 0 0,1 0 0,-1 0 16,1 0-16,-22 0 0,0 0 0,1 0 15,-1 0-15,-21 0 0,0 0 16,1 0-16,-1 0 0,0 0 16,-21 22-1,21-1-15,-21 0 16,0 0-16,0 21 0,0-20 15,0 20-15,21 0 0,-21 1 0,0-1 16,0 0-16,0 1 0,21 20 16,-21-21-16,0 1 0,0-1 0,0 0 15,0 1-15,0-1 0,0 22 0,22-22 16,-22 21-16,0-20 0,0 20 16,0-20-16,0 20 0,0-21 0,0 22 15,0-22-15,0 1 0,0-1 16,0 0-16,0 1 0,0-1 0,0-21 15,21 21-15,-21 1 0,0-22 16,21 21-16,-21-21 0,0 1 16,0 20-16,0-21 0,0 0 0,0 0 15,0 1-15,-21-1 16,0 0-16,-1-21 0,1 21 0,-21-21 16,21 0-16,-22 0 0,1 0 0,0 0 15,-22 0-15,1 0 0,-1 0 16,1-21-16,-1 21 0,-20-21 0,-1 0 15,0-1-15,1 22 0,-1-21 0,0 0 16,22 21-16,-22-21 0,22 21 16,-1-21-16,22 21 0,-1-21 15,1 21-15,0-22 0,-1 1 0,22 0 16,0 0-16,0 0 0,0-22 16</inkml:trace>
  <inkml:trace contextRef="#ctx0" brushRef="#br0" timeOffset="96623.84">21421 5969 0,'21'0'16,"0"0"-16,0 0 15,21 0-15,1 21 0,20-21 16,-20 0-16,20 0 0,1 0 0,-1 0 16,1 0-16,-1 0 0,-21 0 15,1 0-15,20 0 0,-20 21 0,-22-21 16,21 0-16,-21 0 0,0 0 15,-21 22-15,-21-22 16,-21 0-16,0 0 16,-1 0-16,-20 0 0</inkml:trace>
  <inkml:trace contextRef="#ctx0" brushRef="#br0" timeOffset="96828.73">21484 6138 0,'0'0'0,"-21"22"0,0-1 15,0-21-15,21 21 0,0 0 16,21-21-16,0 21 0,21-21 15,1 0-15,-1 21 0,21-21 0,1 0 16,-1 0-16,-20 22 0,20-22 16,1 0-16,-1 0 0,-20 21 15,-1-21-15,0 0 0,1 0 16,-22 0-16,0 0 0,0 21 0,-42-21 31,0 0-31,-22 21 0,1-21 16,0 0-16,-22 0 0</inkml:trace>
  <inkml:trace contextRef="#ctx0" brushRef="#br0" timeOffset="97036.61">21505 6456 0,'0'0'16,"-42"21"-16,0 0 0,-1-21 0,22 21 0,0 1 15,21-1-15,0 0 16,0 0-16,42-21 16,-21 21-16,22-21 0,-1 0 15,0 21-15,22-21 0,-22 22 16,22-22-16,-22 0 0,22 0 0,-22 0 15,0 0-15,1 0 0,-22 0 16,0 0-16,0 21 0,-42-21 16,0 21-16,-22-21 15,1 21-15,0-21 0,-22 0 16,1 21-16,-1-21 0,1 21 0</inkml:trace>
  <inkml:trace contextRef="#ctx0" brushRef="#br0" timeOffset="97140.55">21505 6773 0,'-127'22'0,"85"-1"15,211-64-15,-380 107 0,189-64 0,1 21 0,21 0 16,0 0-16,21-21 15,22 0-15,-22 22 16,42-22-16,1 0 0,-1 0 0,1 21 16,21-21-16,20 0 0,-20 0 0,0 0 15,-1 0-15,1 0 0</inkml:trace>
  <inkml:trace contextRef="#ctx0" brushRef="#br0" timeOffset="117575.92">3196 7811 0,'0'0'0,"-21"0"15,0 0 17,0 0 30,21-22-46,0 1-1,0 0-15,0 0 16,0 0-16,0 0 0,21-1 0,-21 1 16,21 0-16,0 0 0,0 0 15,0 0-15,1-1 0,-1 22 16,0 0-16,0 0 0,0 0 15,0 0-15,1 0 0,-1 22 16,21-22-16,-21 21 0,0 0 16,1 0-16,-1 0 0,-21 0 0,21 22 15,-21-22-15,21 0 0,-21 21 16,0 1-16,0-22 0,0 21 0,0 22 16,0-22-16,-21 0 0,0 1 15,0 20-15,-1-20 0,1-1 0,0 0 16,0 1-16,-21-1 0,20-21 0,-20 21 15,21-20-15,-21-1 0,20 21 16,1-21-16,0 0 0,-21-21 0,21 22 16,-1-1-16,1-21 0,0 0 15,0 0-15,0 0 16,0 0-16,-1 0 0,1 0 0,0-21 16,0-1-16,0 1 0,21 0 15,-21 0-15,-1 0 0,1-22 0,21 22 16,0 0-16,0-21 0,0 21 15,0-1-15,0-20 0,0 21 0,0 0 16,0 0-16,0-1 0,21 1 16,1 0-16,-1 0 0,0 21 0,0-21 15,0 21-15,0 0 0,1 0 16,-1 0-16,0 0 0,21 0 16,-21 21-16,1 0 0,-1 0 15,0 0-15,0 22 0,0-22 0,0 21 0,-21-21 16,22 22-16,-1-22 0,-21 0 15,0 21-15,21-20 0,-21-1 16,21 0-16,-21 0 0,0 0 0,0 0 16,0 1-16,21-1 15,0-21 17,1-21-17,-1-1-15,0 1 16,-21 0-16</inkml:trace>
  <inkml:trace contextRef="#ctx0" brushRef="#br0" timeOffset="117932.9">3958 8276 0,'0'21'0,"0"-42"0,0 64 0,0-22 15,21-21 17,0 0-32,-21-21 15,22 21 1,-22-22-16,0 1 0,21 21 0,-21-21 16,0 0-16,0 0 15,-21 21 1,-1 0-1,1 0-15,21 21 0,0 0 16,-21-21-16,21 21 0,-21-21 16,21 21-16,0-42 47,0 0-32</inkml:trace>
  <inkml:trace contextRef="#ctx0" brushRef="#br0" timeOffset="120288.16">6498 7557 0,'0'21'16,"0"-42"31,0-1-32,0 1 1,0 0 0,-21 21-16,21-21 0,0 0 15,0 0-15,0-1 16,0 1 0,-21 0-1,0 21 16,21 21-31,0 22 16,-22-22-16,22 21 0,-21 0 16,21 1-16,0-1 0,0 0 0,-21 22 15,21-22-15,-21 22 0,21-1 0,0 1 16,0-1-16,-21 1 0,21-1 16,-21-20-16,21 20 0,-22-21 0,22 1 15,0-1-15,0 0 0,-21-20 16,21 20-16,-21-21 0,21 0 0,0 0 15,-21 1-15,21-44 32,0 1-17,0 0-15,0 0 0,0 0 0,0 0 16,0-22-16,0 22 16</inkml:trace>
  <inkml:trace contextRef="#ctx0" brushRef="#br0" timeOffset="120687.93">6244 7747 0,'0'0'0,"0"-127"31,0 106-31,0 0 0,0 0 0,0-1 16,0 1-16,0 0 15,0 0-15,21 21 0,0-21 0,-21 0 16,22 21-16,-1 0 0,0 0 15,21 0-15,-21 0 0,1 0 0,20 0 16,0 21-16,1 21 0,-22-21 16,21 22-16,0-1 0,1 0 0,-22 1 15,21-1-15,-21 21 0,22-20 0,-22 20 16,0-20-16,0 20 0,0 1 16,-21-22-16,22 21 0,-22-20 0,21-1 15,-21 0-15,0-20 0,0 20 16,0-21-16,0 21 0,0-20 15,0-1-15,0 0 16,0-42 15,0 0-15,0-1-16,0 1 0,21 0 16,-21 0-16,0-21 0,21 20 0,-21-20 15,0 0-15,21-1 0</inkml:trace>
  <inkml:trace contextRef="#ctx0" brushRef="#br0" timeOffset="121003.75">7472 7366 0,'21'-21'0,"-21"-43"31,-21 64-31,0 0 0,-1 22 16,1-1-16,0 0 15,0 21-15,0-21 0,0 22 0,-1-1 16,1 0-16,0 22 0,0-22 16,0 1-16,0 20 0,21-21 0,-22 22 15,1-1-15,0-20 0,0 20 0,0-20 16,0 20-16,21-21 0,0 1 16,0-22-16,-22 21 0,22-21 15,0 1-15,0-1 0,0 0 16,0 0-16,22-21 0,-1 0 15,0 0-15,0 0 16,0 0-16,0-21 0,1 0 16,-1 0-16,0-1 0</inkml:trace>
  <inkml:trace contextRef="#ctx0" brushRef="#br0" timeOffset="121524.77">7959 7832 0,'21'0'0,"-21"21"31,0 0-31,-21-21 16,-1 21-16,1 0 0,0 1 0,0 20 16,0-21-16,0 21 0,21-20 0,-22 20 15,1-21-15,0 21 0,21 1 16,0-22-16,-21 0 0,21 21 0,0-20 15,0-1-15,0 0 0,0 0 16,0 0-16,0 0 0,0 1 0,21-22 16,0 21-16,0-21 0,1 0 0,20 0 15,-21 0-15,0 0 16,22 0-16,-1 0 0,0 0 0,1 0 16,-22 0-16,21-21 0,0-1 0,1 1 15,-22 0-15,21 0 0,-21-21 16,1 20-16,-1-20 0,0 0 0,0-1 15,-21 1-15,0-21 0,0 20 0,0 1 16,0 0-16,0 20 0,0-20 16,0 21-16,-21 0 0,0 0 0,0-1 15,-1 1-15,1 21 0,-21 0 16,21 0-16,0 0 0,-22 0 16,1 0-16,21 0 0,-22 0 0,22 21 0,0 1 15,-21-1-15,21-21 16,-1 21-16,22 0 0,0 0 0,-21 0 15,21 1-15,0-1 16,0 0-16,21 0 0,1-21 16,-1 0-16,21 0 0,-21 0 0,22 0 15,-1 0-15,0-21 0,1 0 16</inkml:trace>
  <inkml:trace contextRef="#ctx0" brushRef="#br0" timeOffset="121847.59">9038 7472 0,'0'-21'0,"0"42"0,0-63 16,21 20-16,-21 1 0,0 0 15,0 42 17,0 0-32,-21 1 0,0 20 0,21-21 15,-21 21-15,0 1 0,21-1 16,-22 0-16,1 22 0,0-22 0,0 1 15,0 20-15,0-21 0,-1 22 0,1-22 16,21 1-16,0 20 0,-21-21 16,21 1-16,0-22 0,0 21 0,0-21 15,0 22-15,0-22 16,0 0-16,0 0 0,21 0 16,0-21-16,1 0 0,-1 0 15,0 0-15,0 0 0,0 0 16,0-21-16,1 0 0,-1 0 0,0 0 15,0-22-15,0 22 0</inkml:trace>
  <inkml:trace contextRef="#ctx0" brushRef="#br0" timeOffset="122084.62">8721 7789 0,'-22'0'0,"44"0"0,-65 0 15,64 0 17,1 0-32,20 0 0,-21 0 15,0 0-15,22 0 0,-22 0 16,21 0-16,-21-21 0,22 21 0,-22 0 16,21 0-16,-21 0 0,0 0 0,22-21 15,-22 21-15,0 0 0,0 0 16,0-21-16,1 21 0,-1 0 0</inkml:trace>
  <inkml:trace contextRef="#ctx0" brushRef="#br0" timeOffset="122528.37">9504 8043 0,'21'0'32,"0"-21"-17,0 0-15,-21 0 16,21 0-16,1 0 0,-1-1 16,0 1-16,-21 0 0,0 0 15,21 21-15,0-21 0,-21 0 0,0-1 16,-21 22 15,0 0-31,0 0 0,0 0 16,21 22-16,-22-22 0,1 21 15,0 0-15,21 0 0,0 0 0,-21 0 16,21 1-16,0 20 0,-21-21 16,21 0-16,0 0 0,0 22 0,0-22 15,0 0-15,0 0 0,0 0 16,0 1-16,0-1 15,0 0-15,21-21 0,-21 21 0,21-21 16,0 0-16,0 0 16,1 0-16,-1 0 0,0 0 15,0 0-15,0 0 0,0-21 0,22 0 16,-22 21-16</inkml:trace>
  <inkml:trace contextRef="#ctx0" brushRef="#br0" timeOffset="123036.08">10414 7832 0,'0'0'16,"-21"0"-1,0 0-15,-1 0 0,1 0 16,0 0-16,0 0 0,0 0 15,0 0-15,-1 0 16,1 21-16,0 0 0,21 0 16,-21-21-16,21 21 0,-21 1 15,21-1-15,0 0 0,0 0 16,0 0-16,21 0 16,0-21-16,0 22 15,0-22-15,1 0 0,-1 21 16,0-21-16,21 0 0,-21 21 15,1-21-15,-1 21 0,0-21 0,0 21 16,0 0-16,-21 1 16,0-1-1,0 0-15,0 0 16,0 0-16,-21-21 16,0 0-16,0 21 0,0-21 0,-1 22 15,1-22-15,0 0 0,0 0 16,0 0-16,0 21 0,-1-21 15,1 0-15,0 0 16,0 0-16,0 0 47</inkml:trace>
  <inkml:trace contextRef="#ctx0" brushRef="#br0" timeOffset="133491.84">3133 10287 0,'0'21'0,"-22"-21"31,1 0-16,0 0 1,0 0 0,0 0-1,21-21 1,0 0 0,0 0-16,21 0 15,0 21-15,0-22 0,0 22 16,22-21-16,-22 21 0,0 0 15,21-21-15,1 21 0,-22 0 0,21 0 16,1 0-16,-22 0 0,21 0 16,-21 0-16,22 0 0,-22 0 0,0 21 15,0 0-15,-21 1 0,0 20 16,0-21-16,0 0 0,0 22 16,-21-1-16,-21-21 0,20 21 15,-20 1-15,0-22 0,21 21 0,-22-21 16,1 1-16,21-1 15,0 0-15,-22 0 0,22-21 0,21 21 16,-21-21-16,0 0 0,0 0 16,21-21 15,0 0-15,21 0-16,0 21 0,0-21 15,0 21-15,0-22 0,1 22 16,-1-21-16,21 21 0,-21 0 0,22 0 15,-22 0-15,0 0 0,21 0 16,-21 0-16,1 0 0,-1 21 0,21 1 16,-21-1-16,0 0 0,1 0 15,-1 0-15,0 0 0,0 1 16,-21-1-16,0 0 0,21 0 0,-21 21 16,0-20-16,0-1 0,0 0 15,-21 21-15,0-21 0,0 1 0,0-1 16,-22 21-16,1-21 0,0 0 15,-1 22-15,-20-22 0,20 0 0,1 0 16,0-21-16,-1 0 0,22 0 0,-21 0 16,0 0-16,-1 0 0,22 0 15,-21-21-15,21 0 0,-22 0 0,22 0 16,-21 21-16,21-22 0,-1 1 16,1 0-16,0 21 0,0-21 15,21 0-15,0 0 16,0-1-1,21 1-15,0 0 16,0 21-16,1-21 0,-1 21 16</inkml:trace>
  <inkml:trace contextRef="#ctx0" brushRef="#br0" timeOffset="133875.62">4191 10668 0,'0'-21'47,"0"0"-47,0 0 31,-21 21-15,21 21 0,-21 0-16,-1-21 15,22 21-15,0 0 16,0 0-1,0 1-15</inkml:trace>
  <inkml:trace contextRef="#ctx0" brushRef="#br0" timeOffset="135076.2">6519 9927 0,'0'-21'0,"0"42"0,0-63 0,0 21 0,0 0 16,0-1-16,21 1 15,-21 0-15,22 0 16,-22 0-16,0 42 47,0 0-47,-22 0 0,1 0 0,0 1 15,21 20-15,-21 0 0,0-21 0,0 22 16,21-1-16,-22 0 0,1 22 16,0-22-16,0 22 0,0-1 0,0 1 15,-1-1-15,1 1 0,0-22 16,-21 22-16,21-1 0,-1-21 0,1 1 16,0-1-16,0 0 0,0-20 0,0 20 15,-1-21-15,1 0 16,0 0-16,21 1 15,-21-22-15,0 0 0,21-22 16,0 1-16,0 0 16,-21 0-16,21 0 0,0 0 0,0-22 15,0 22-15,0-21 0,0-1 16,0 1-16,0-21 0,0 20 0,21 1 16,-21 0-16,21-1 0,0 1 0,0 21 15,0 0-15,1-22 16,-1 43-16,0-21 0,-21 0 0,21 21 15,0 0-15,0 0 0,1 0 16,-1 21-16,-21 0 0,21 0 16,-21 1-16,21-1 0,-21 21 0,0 0 15,21 1-15,-21-1 0,0 0 16,21 1-16,-21-1 0,0 0 0,0-20 16,22 20-16,-1 0 0,-21-21 15,21 22-15,0-22 0,0 0 0,0 0 16,1-21-16,-1 21 0,21 1 0,-21-22 15,22 0-15,-1 0 0,0 0 16,1 0-16,20-22 0,-21 1 0,1 0 16,20 0-16,-20 0 0,-1-22 0,0 22 15,1-21-15,-1-22 16,0 22-16,-21-21 0,1-1 0,-1 1 16,-21-1-16,0 22 0,0-22 0,0 1 15,0 20-15,0-20 0,-21 21 16,-1-22-16,1 22 0,-21-22 0,21 22 15,-149-106 1,128 127-16,0-1 0,-1 1 16,1 21-16,0 0 0,-1 0 15,1 21-15,0 1 0,21-1 0,-22 0 16,1 21-16,21 22 0,0-22 16,-1 0-16,1 22 0,0-22 0,21 22 15,0-1-15,0-20 0,0 20 16,0 1-16,0-22 0,21 21 15,0-20-15,1-1 0,-1 0 0,0-20 16,0 20-16,21-21 0,1 0 16,-22 0-16,21-21 0,1 0 0,-1 0 15,0 0-15,1 0 0,-1 0 0,0 0 16,1 0-16,-22 0 0,21-21 16,0 0-16,-20 21 0,20-21 0,-21 0 15,0 0-15,22-1 0,-22 1 16,0 0-16</inkml:trace>
  <inkml:trace contextRef="#ctx0" brushRef="#br0" timeOffset="135588.91">7726 10181 0,'0'0'0,"0"-21"16,-21 21-1,-1 0 1,1 21-16,0 0 15,0 1-15,0-1 0,21 21 16,-21-21-16,-1 22 0,22-22 16,0 21-16,-21 0 0,0 1 0,21-22 15,-21 21-15,21 1 0,0-22 16,0 21-16,0-21 0,0 22 16,0-22-16,0 0 0,21 0 15,0 0-15,0-21 0,1 0 0,20 0 16,-21 0-16,0 0 0,22 0 15,-22 0-15,21 0 0,0 0 0,-20-21 16,20 0-16,0 0 0,-21 0 0,22-22 16,-1 22-16,-21-21 0,0-1 15,1 1-15,-22 0 0,0-1 0,0 1 16,0 0-16,0-1 16,0 1-16,0 0 0,-22 21 0,-20-1 15,21-20-15,0 42 0,-22-21 0,22 0 16,0 21-16,-21 0 0,21 0 15,-1 0-15,-20 0 0,21 0 0,0 21 16,0 0-16,-1 0 0,1 0 16,0 1-16,0 20 0,21-21 0,0 21 15,-21 1-15,21-1 0,-21-21 0,21 22 16,0-1-16,0-21 0,0 21 16,0-20-16,0-1 0,0 0 0,21 0 15,0 0-15,0-21 0,0 0 16,0 0-16,22 0 0,-1 0 15,0 0-15</inkml:trace>
  <inkml:trace contextRef="#ctx0" brushRef="#br0" timeOffset="137176.01">8721 10160 0,'0'0'0,"0"-21"0,0 0 15,0 0 1,-22 21-16,1 0 16,0 0-16,0 0 15,0 21-15,0 0 16,-1 0-16,1 0 16,21 22-16,0-22 0,-21 0 0,0 21 15,21 1-15,-21-22 0,21 21 0,0 0 16,0 1-16,0-1 0,0-21 15,0 22-15,0-22 0,0 0 0,0 21 16,0-21-16,0 1 0,21-22 16,0 21-16,0 0 0,0-21 0,22 0 15,-22 0-15,21 0 0,-21 0 0,22 0 16,-22 0-16,21-21 0,1 0 16,-1 21-16,-21-43 0,21 22 15,1 0-15,-22-21 0,0 20 0,21-20 16,-20 0-16,-1-1 0,0 1 15,0 21-15,0-21 0,0 20 0,-21-20 16,0 21-16,22 0 0,-22 0 16,0-1-16,-22 22 47,22 22-47,-21-1 0,21 0 15,-21 21-15,21-21 0,0 22 0,0-22 16,-21 21-16,21-21 0,-21 22 15,21-1-15,0-21 0,0 22 16,0-22-16,0 0 0,0 0 16,0 0-16,0 0 0,0 1 0,21-1 15,0-21-15,21 0 0,-20 0 16,-1 0-16,21 0 0,-21 0 16,22-21-16,-22 21 0,21-22 0,-21 1 15,0 0-15,22-21 0,-22 21 0,0-22 16,0 22-16,0-21 0,1 21 15,-1-22-15,-21 22 0,0-21 0,21 21 16,-21-1-16,0 1 0,0 0 0,0 0 16,0 0-1,-21 42 1,21 0 0,-21 0-16,21 0 0,0 1 15,0-1-15,-22 21 0,22 0 0,0-20 16,0 20-16,-21-21 0,21 21 15,0-20-15,0 20 0,0-21 0,0 0 16,21 0-16,1 1 0,-22-1 0,21 0 16,0-21-16,0 0 0,0 21 15,22-21-15,-22 0 0,0 0 0,21 0 16,1-21-16,-22 0 0,21 0 16,-21-1-16,22 1 0,-22-21 0,21 0 15,-21 20-15,0-20 0,1 0 16,-1-1-16,-21 1 0,0 21 15,21-21-15,-21 20 0,0 1 0,0 0 16,0 0-16,0 0 0,-21 21 31,21 21-15,-21 0-16,21 0 0,0 0 16,0 1-16,-22-1 0,22 21 0,-21-21 15,21 22-15,0-1 0,0-21 16,-21 21-16,21-20 0,-21-1 15,21 21-15,-21-21 0,21 0 0,0 1 0,0-1 16,-21 0-16,-1 0 16,22-42 31,0 0-47,0 0 0,0-1 0,22-20 15,-22 21-15,21-21 0,0 20 0,-21-20 16,21 0-16,0 21 0,0-22 15,1 22-15,-1-21 0,0 21 0,0-1 16,0 22-16,0-21 0,-21 0 0,22 21 16,-1 0-16,0 0 0,0 0 15,0 0-15,0 21 16,1 0-16,-1 1 0,0-1 16,-21 0-16,0 21 0,21-21 0,-21 1 15,21 20-15,-21-21 0,0 21 0,0-20 16,0-1-16,0 0 0,0 21 15,0-21-15,0 1 0,0-1 16,0 0-16,0 0 0,0 0 16,0-42 31,0 0-47,0 0 0,0 0 15,0-1-15,0 1 0,21-21 0,-21 21 0,22-22 16,-1 1-16,0 0 15,0 21-15,0-22 0,0 1 0,1 21 16,20-22-16,-21 22 0,0 0 0,22 0 16,-1 21-16,-21 0 0,21-21 15,1 21-15,-22 0 0,21 0 0,-21 21 16,1 0-16,-1 0 0,0 0 16,-21 1-16,0 20 0,0-21 0,21 21 15,-21 1-15,0-1 0,0 0 0,0-20 16,0 20-16,0-21 15,-21 21-15,0-20 0,0-1 0,-1 0 16,1 0-16,21 0 0,-21-21 16,21 21-1,0-42 1,21 0-16,0 0 16,1 0-16,-1 0 0</inkml:trace>
  <inkml:trace contextRef="#ctx0" brushRef="#br0" timeOffset="138137.47">11282 10351 0,'-21'0'0,"-1"0"16,44 0 31,-1 0-47,0 0 0,0 0 0,0 0 15,0 0-15,22 0 0,-22-22 0,0 22 16,0-21-16,22 0 0,-22 0 16,0 0-16,-21 0 0,21 21 15,-21-22-15,0 1 16,-21 21-16,0 0 0,0 0 16,-1 0-16,1 0 0,-21 0 15,21 0-15,-22 21 0,22-21 0,0 22 16,-21-1-16,21 0 0,21 0 15,-22 21-15,22-20 0,0 20 0,0-21 16,0 0-16,0 22 0,0-22 16,0 0-16,22 0 0,-1 0 0,0 0 15,0 1-15,0-1 0,0-21 0,1 21 16,-1-21-16,21 0 0,-21 0 16,0 0-16,1 0 0,20 0 0,-21 0 15,0 0-15,0-21 0,22 21 16,-22-21-16,0-1 0,21 1 0,-20 0 15,20 0-15,-21 0 0,21 0 16,-20-22-16,20 22 0,-21-21 16,0 21-16,0-22 0,1 22 0,-22 0 15,0 0-15,0 0 0,0-1 16,0 1-16,0 0 16,-22 21-1,22 21 1,-21 0-16,0 1 15,21-1-15,-21 21 0,21-21 0,0 22 16,0-22-16,-21 21 0,21 0 16,-21-20-16,21 20 0,0-21 0,0 21 15,0-20-15,0-1 0,0 0 16,0 0-16,-22 0 0,22 0 16,0-42 30,0 0-46,0 0 0,0 0 16,22 0-16,-22-22 0,0 22 16,21-21-16,0-1 0,0 1 0,0 0 15,0-1-15,1 22 0,-1-21 16,0 21-16,21-22 0,-21 22 0,1 0 16,20 0-16,-21 0 0,21 21 0,1 0 15,-22-21-15,21 21 16,-21 0-16,22 0 0,-1 21 0,-21 0 15,22 0-15,-22 21 0,0-20 0,0 20 16,0 0-16,0 22 0,-21-22 16,0 0-16,0 1 0,0-1 0,0 0 15,0 1-15,0-1 0,0 0 0,0-20 16,-21-1-16,21 0 0,0 0 16,-21 0-16,0 0 0,21 1 0,0-1 15,0-42 32,0-1-47,0 1 0,0 0 0,0 0 16,21 0-16,0-22 0,0 22 15,-21-21-15</inkml:trace>
  <inkml:trace contextRef="#ctx0" brushRef="#br0" timeOffset="138500.26">13123 9673 0,'0'0'15,"0"-21"-15,21 0 16,-21 0-16,0 42 47,0 0-47,0 0 0,0 22 15,0-22-15,0 21 0,-21 0 16,21 22-16,-21-22 0,0 1 0,0 20 16,0-21-16,-1 1 0,22-1 15,0 0-15,-21 1 0,21-22 0,0 21 16,-21 1-16,21-22 0,0 0 0,0 21 16,0-21-16,0 1 15,0-1-15,21-42 47,0-1-31,1 22-16,-1-21 0</inkml:trace>
  <inkml:trace contextRef="#ctx0" brushRef="#br0" timeOffset="138969">13716 10118 0,'21'-43'16,"-42"86"-16,42-107 0,-21 43 31,-21 21-31,0 0 16,0 0-16,-1 21 0,-20-21 0,21 21 16,0-21-16,-22 22 0,22-1 15,0 0-15,0-21 0,0 21 0,0 0 16,21 0-16,0 1 0,0-1 15,21 0 1,0-21-16,0 0 16,21 0-16,-20 21 0,-1-21 0,21 0 15,-21 0-15,0 21 0,22-21 16,-22 21-16,0 1 0,0-22 0,-21 21 16,21-21-16,-21 21 0,0 0 0,0 0 15,0 0-15,0 1 16,0-1-16,-21 0 0,0-21 15,0 21-15,0-21 0,0 21 16,-1-21-16,-20 0 0,0 0 0,21 21 16,-22-21-16,22 22 0,-21-22 0,21 0 15,-22 0-15,22 0 0,0 0 16,0 0-16,0 0 0,-1 0 16,1 0-16,21-22 31,0 1-16,21 0-15</inkml:trace>
  <inkml:trace contextRef="#ctx0" brushRef="#br0" timeOffset="139366.76">12933 9885 0,'0'0'16,"-21"-21"-16,-1 21 0,22-21 31,22 21-31,20 0 0,0-22 16,1 22-16,20 0 0,1 0 0,-1-21 15,22 21-15,-22 0 0,22 0 16,-22-21-16,1 21 0,-1 0 0,-20 0 16,20 0-16,-20 0 15,-1 0-15,-21 0 0,21 0 0,-20-21 16,-1 21-16,-42 0 62,21 21-62,-22-21 16</inkml:trace>
  <inkml:trace contextRef="#ctx0" brushRef="#br0" timeOffset="156888.72">3260 12319 0,'-22'0'78,"22"-21"0,0 0-62</inkml:trace>
  <inkml:trace contextRef="#ctx0" brushRef="#br0" timeOffset="157596.31">3281 12171 0,'0'-21'32,"-21"21"-1,21 21-31,0 0 16,-22 0-16,22 22 15,-21-22-15,21 21 0,-21-21 16,21 22-16,-21-1 0,0 0 0,0 22 15,-1-22-15,1 22 0,0-22 16,0 21-16,-21 1 0,-1-1 16,22 1-16,-21-22 0,21 22 0,-22-22 15,22 0-15,-21-20 0,21 20 16,-1-21-16,22 0 0,-21-21 16,21-21-1,0 0-15,0-21 0,0 20 16,0-20-16,0 0 0,21 21 0,-21-22 15,22 1-15,-1 0 0,0 20 16,0 1-16,0 0 0,0 0 0,1 0 16,-1 21-16,0 0 0,0 0 15,0 0-15,0 0 16,1 0-16,-1 0 0,0 0 16,0 21-16,0-21 0,0 0 0,22 0 15,-22 21-15,0-21 0,0 0 0,22 0 16,-22 0-16,0 0 0,0 0 15,0 0-15,0 0 0,1-21 0,-1 0 16,-21 0-16,0-1 16,0 1-16,0 0 0,0 0 0,0 0 15,0 0-15,0-1 0,0 1 16,-21 0-16,21 0 0,-22 0 16,22 42 15,0 0-16,0 0-15,0 22 0,0-22 16,0 21-16,-21 0 0,21 1 0,-21-1 16,21 22-16,-21-22 0,21 0 0,-21 1 15,21-1-15,0 0 0,-21 1 16,21-1-16,-22-21 0,22 21 0,-21-20 16,21-1-16,0 0 0,0 0 15,-21-21-15,21-21 31,0 0-31</inkml:trace>
  <inkml:trace contextRef="#ctx0" brushRef="#br0" timeOffset="157808.19">4170 12679 0,'0'0'15,"0"-21"-15,-21 21 47</inkml:trace>
  <inkml:trace contextRef="#ctx0" brushRef="#br0" timeOffset="158292.43">6392 12340 0,'0'0'16,"-21"-42"-16,21 21 0,0-22 0,0 22 15,0-21-15,0 21 0,-21-22 0,21 1 16,0 21-16,0-21 0,0 20 15,0 1-15,0 0 0,0 0 16,0 0-16,-21 21 16,21 21-16,0 0 15,0 0-15,0 22 0,0-1 0,0 21 16,-21 1-16,21-1 0,-22 1 0,22-1 16,-21 1-16,21-1 0,-21 22 15,0-21-15,0-1 0,0 1 0,21 20 16,-22-41-16,1 20 0,0 1 0,0-22 15,0-21-15,0 21 0,21-20 16,-22-1-16,22 0 0,0 0 0,0-42 31,0 0-15,0 0-16,22-22 0,-22 1 0,21 0 16,-21-1-16</inkml:trace>
  <inkml:trace contextRef="#ctx0" brushRef="#br0" timeOffset="158671.72">5990 12150 0,'0'0'15,"-21"-21"-15,0-1 0,0 1 16,-1 0-16,1-21 0,21 21 0,-21-1 0,21 1 16,0-21-16,0 21 0,0 0 15,42-1-15,-20 1 0,-1 0 16,21 0-16,0 0 0,1 0 0,-1 21 15,0 0-15,1 0 0,20 0 16,-20 0-16,20 0 0,1 21 0,-1 0 16,-21 0-16,22 21 0,-1 1 0,-20-1 15,-22 0-15,0 22 0,-21-1 16,0-20-16,0 20 0,-21-20 0,-21-1 16,-1 0-16,1 1 0,-22-1 15,22 0-15,-21-21 0,20 1 0,1-1 16,0 0-16,-1 0 0,22-21 0,-21 21 15,21-21-15,42 0 47,-21-21-47,42 21 0,-21-21 16,0 0-16,22 21 0,-22-21 0,21 21 16,1-22-16,-1 1 0</inkml:trace>
  <inkml:trace contextRef="#ctx0" brushRef="#br0" timeOffset="159121.47">6773 12552 0,'-21'0'0,"42"0"0,-63-21 16,21 21-16,21-21 15,0-1-15,0 1 16,0 0-16,0 0 0,21 0 15,0 0-15,21 21 0,-20-22 0,20 22 16,0 0-16,1 0 0,-1 0 16,0 0-16,-21 22 0,22-22 0,-1 21 15,0 0-15,-20 21 0,-1-21 16,0 1-16,0 20 0,0-21 0,-21 21 16,0-20-16,0 20 0,0 0 0,0-21 15,-21 22-15,21-22 0,-21 21 16,0-21-16,0 1 0,21-1 15,-22 0-15,1-21 16,21-21 0,0 0-16,0-1 0,0 1 0,0 0 15,0-21-15,0-1 0,0 22 0,21-21 16,-21 0-16,22 20 0,-1-20 16,0 21-16,0-21 0,0 20 0,0 1 15,1 0-15,-1 0 0,0 0 16,0 21-16,0 0 0,0-21 0,1 21 15,-1 0-15,0 0 0,0 0 16,0 0 0</inkml:trace>
  <inkml:trace contextRef="#ctx0" brushRef="#br0" timeOffset="159597.2">8001 12361 0,'0'0'15,"-21"0"1,0 0-16,-1 0 16,1 0-16,-21 22 0,21-22 0,0 21 15,-22 0-15,22 0 16,0 0-16,-21 0 0,20 1 0,1 20 16,21-21-16,-21 0 0,21 22 0,-21-22 15,21 0-15,0 21 0,0-21 16,0 1-16,0 20 0,0-21 0,21 0 15,0-21-15,0 21 0,22 1 16,-22-22-16,21 0 0,1 0 0,-1 0 16,0 0-16,1 0 0,-1-22 0,0 1 15,1 0-15,-1 0 0,0 0 16,1-22-16,-22 22 0,21-21 0,-21 21 16,0-22-16,1 1 0,-22 0 15,0 21-15,0-22 0,0 1 16,-22 0-16,1 20 0,0 1 0,-21-21 15,21 42-15,-22-21 0,1 21 16,0 0-16,-1 0 0,1 0 0,0 0 16,20 21-16,-20 0 0,0 0 0,21 0 15,-22 1-15,22-1 0,0 0 16,21 0-16,0 0 0,0 0 0,0 22 16,0-22-16,0 0 0,0 0 0,21 0 15,0-21-15,0 22 0,1-1 16,20-21-16,0 0 0,1 0 0,20 0 15,-21 0-15,22 0 0</inkml:trace>
  <inkml:trace contextRef="#ctx0" brushRef="#br0" timeOffset="160388.76">9144 12404 0,'0'0'0,"42"-21"0,-21-1 0,-21 1 15,0 0-15,0 0 16,-21 21-16,0 0 0,0-21 15,0 21-15,-22 0 0,22 0 0,-21 21 16,21-21-16,0 21 16,-22 0-16,22 0 0,0 1 0,-21 20 15,20-21-15,1 0 0,0 22 0,21-22 16,0 0-16,-21 0 0,21 21 16,0-20-16,0-1 0,0 0 0,21 0 15,0 0-15,22-21 0,-22 0 16,21 0-16,-21 0 0,22 0 15,-1-21-15,0 0 0,1 0 0,-22 0 16,21-1-16,-21 1 0,22 0 16,-22 0-16,0-21 0,0 20 0,0 1 15,-21 0-15,0 0 0,21 0 0,-21 0 16,0-1-16,0 1 16,0 0-16,0 42 31,0 0-31,0 1 15,0-1-15,0 0 0,0 0 0,0 0 16,-21 22-16,21-22 0,0 21 0,0 0 16,0 1-16,0 20 0,0-20 15,0 20-15,0 1 0,0 20 0,0-20 16,0-1-16,0 22 0,0-22 0,0 22 16,0 0-16,0-1 0,0 22 15,0-21-15,0 21 0,0-22 0,0 22 16,0-21-16,0 21 0,0 0 0,0-1 15,0-20-15,0 21 0,0-21 16,0-1-16,21 1 0,-21 0 16,22-1-16,-22-20 0,0 20 0,21-20 15,0-22-15,-21 22 0,21-22 0,-21 0 16,0-20-16,0 20 0,0-21 16,-21 0-16,0-21 0,0 0 15,-22-21-15,22 0 0,0 0 16,-21-22-16,20 22 0,-20-42 0,0 20 15,-1-20-15,-20-1 0,21 1 16,-22-22-16,1 1 0,20-1 0,-20 0 16,20 1-16,-20-22 0,21 21 0,20 0 15,1-20-15,0 20 0,21 0 0,0 1 16,0-1-16,0 0 16,0 1-16,21-1 0,0 0 0,22 22 15,-1-22-15,0 22 0,1-22 0,-1 21 16,0 1-16,1-1 0,20 22 15,-20-21-15,-1 20 0,0-20 0,1 20 16,-1 1-16,-21 0 0,21 21 0,-20-22 16,-1 1-16,21 21 0,-21 0 15,0-1-15</inkml:trace>
  <inkml:trace contextRef="#ctx0" brushRef="#br0" timeOffset="160827.51">9610 12404 0,'0'0'0,"-22"-21"0,22-1 15,-21 22-15,21-21 0,0 0 0,0 0 16,0 0-16,0 0 0,0-1 16,0 1-16,21 0 0,1 21 15,-1 0-15,0-21 0,0 21 0,0 0 16,22 0-16,-22 21 0,21-21 15,-21 21-15,22 22 0,-22-22 16,0 0-16,21 21 0,-21 1 0,1-22 16,-22 21-16,0 0 0,0-20 15,0 20-15,0 0 0,0-21 0,0 1 16,0 20-16,0-21 0,-22 0 0,22 0 16,-21-21-16,21 22 0,-21-44 31,21 1-31,0 0 0,0 0 15,0-21-15,0 20 0,0 1 0,0-21 16,21 0-16,-21-1 0,21 22 0,-21-21 16,22-1-16,-1 22 0,0-21 15,0 21-15,0-22 0,0 22 16,1 0-16,-1 21 0,0-21 0,21 21 16,-21 0-16,1 0 0,-1 0 15,0 0-15,0 0 0,0 21 0,0 0 16,1 0-16</inkml:trace>
  <inkml:trace contextRef="#ctx0" brushRef="#br0" timeOffset="162367.64">10901 12510 0,'21'0'0,"-42"0"0,84 0 0,-42 0 0,1 0 0,-1 0 15,0-22-15,0 1 16,0 0-16,0 0 0,-21 0 0,0 0 15,0-22-15,0 22 0,0-21 0,0 21 16,0-1-16,0-20 0,-21 21 16,0 0-16,0 0 0,-21 21 0,20 0 15,-20 0-15,21 0 0,-21 0 16,-1 0-16,1 0 0,0 21 0,-1 0 16,1 21-16,0-21 0,20 22 0,-20-1 15,21-21-15,0 22 16,0-1-16,-1 0 0,22-21 0,0 22 0,0-1 15,0-21-15,0 0 0,0 22 16,0-22-16,0 0 0,22 0 16,-1-21-16,21 21 0,-21-21 0,0 0 15,22 0-15,-22 0 0,21 0 16,-21-21-16,22 0 0,-1 0 0,-21 0 16,22 0-16,-1-22 0,0 22 0,-21-21 15,22-1-15,-22 1 0,21 0 16,-21-1-16,-21 1 0,0 21 0,22 0 15,-22-22-15,0 22 0,0 0 16,-22 21-16,1 0 16,0 21-16,0 0 0,0 1 15,0 20-15,21-21 0,0 21 16,-22-20-16,22 20 0,0 0 16,0-21-16,0 22 0,0-22 0,0 21 15,0-21-15,22 1 0,-1-1 16,0 0-16,0 0 0,21 0 0,-20 0 15,20-21-15,21 0 0,-20 0 0,-1 0 16,22 0-16,-22-21 0,0 0 16,1 0-16,-1 0 0,0 0 0,-21-22 15,22 1-15,-22 21 0,0-22 0,0 1 16,0 0-16,1-1 16,-22 1-16,21 21 0,-21 0 0,21 0 15,-21-1-15,0 1 0,0 42 31,0 1-31,-21-1 0,21 0 0,-21 21 16,21-21-16,0 22 0,-22-1 0,22-21 16,0 22-16,0-22 0,0 21 15,0-21-15,0 0 0,0 22 0,0-22 16,0 0-16,0 0 0,0 0 16,0 1-16,0-1 0,0-42 46,0-1-46,22 1 0,-22 0 0,0 0 16,21-21-16,-21-1 0,21 22 0,0-21 16,0-1-16,0 1 0,1 0 15,-1-1-15,0 22 0,21-21 0,1 21 16,-22 0-16,21-1 0,-21 1 0,22 21 16,-22 0-16,21 0 0,-21 0 15,22 21-15,-22-21 0,0 22 0,0 20 16,0-21-16,0 0 0,-21 22 15,22-22-15,-22 21 0,21 0 0,-21-20 16,0-1-16,21 21 0,-21-21 0,0 0 16,0 22-16,0-22 15,0 0-15,0 0 0,0 0 16,21-21 15,0-21-31,-21 0 0,21 0 0,1-21 16,-1 20-16,0 1 0,0-21 0,21 0 15,-20-1-15,-1 22 0,21-21 16,-21-1-16,22 1 0,-1 21 0,-21-21 16,21 20-16,1 1 0,-22 0 15,0 0-15,0 21 0,0 0 0,1 0 16,-1 0-16,-21 21 0,0 0 0,0 0 16,0 1-16,0-1 15,0 21-15,0-21 0,0 22 0,0-1 16,0-21-16,0 21 0,0-20 0,0 20 15,0 0-15,0-21 0,0 22 16,0-22-16,0 0 0,0 0 0,0 22 16,21-43-16,0 21 0,0 0 15,0-21-15,22 0 0,-22 0 0,21 0 16,1 0-16,-1 0 0,-21-21 0,21 0 16,1-1-16,-1 1 0,0-21 15,22 21-15,-22-22 0,1 1 0,-1 0 16,0-1-16,1 1 0,-1-21 0,0 20 15,-21 1-15,1-22 16,20 22-16,-42 0 0,0 21 0,0-22 16,0 22-16,0 0 0,-21 21 15,0 0-15,-1 0 0,1 0 16,0 21-16,-21 0 0,21 0 0,-1 1 16,22-1-16,0 21 0,0 0 15,0-20-15,0 20 0,0-21 0,22 21 16,-1-20-16,21 20 0,-21-21 15,22 0-15,-1 22 0,0-22 0,-21 0 16,22 0-16,-22 0 0,0-21 0,0 21 16,-21 1-16,0-1 15,-21-21 1,0 21-16,-21-21 0,20 0 0,-20 0 16,21 0-16,-21 0 0,-1 0 15,1 0-15,21 0 0,-22 0 0,1 0 16,21 0-16,0 0 0,0 0 15,-1-21-15,22 0 0,0-1 16,0 1-16,0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45:18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847 0,'0'-21'46</inkml:trace>
  <inkml:trace contextRef="#ctx0" brushRef="#br0" timeOffset="595.67">3429 1016 0,'0'-21'15,"0"0"1,0 0-16,0-1 16,0 1-16,21 0 0,0 0 15,0 0-15,1 0 0,-1-1 0,0 1 16,0 0-16,-21 0 0,0 0 16,0 0-16,0-1 0,-21 22 15,0-21-15,0 21 0,-1 0 16,-20 0-16,21 0 0,-21 0 0,-1 21 15,22 1-15,-21-1 0,21-21 16,-22 21-16,22 0 0,0 0 0,21 22 16,0-22-16,-21 0 15,21 21-15,0-21 0,0 1 0,0 20 16,0-21-16,21 0 0,0 22 16,0-22-16,0 0 0,1 0 15,-1 21-15,21-20 0,0-1 0,-20 0 16,20 21-16,-21-21 0,21 1 0,1 20 15,-22-21-15,0 21 0,0-20 16,-21 20-16,0 0 0,0-21 0,0 22 16,-21-1-16,-21 0 0,-1 1 15,1-22-15,0 21 0,-1-21 0,1 1 16,0-22-16,-1 21 0,1-21 16,0 0-16,-1 0 0,1 0 15,0-21-15,-1-1 0,22 1 16,-21 0-16,0 0 0,20-21 0,1 20 15,-21-20-15,21 21 0,0-21 16,-1 20-16,22 1 0,0 0 0,0 0 16,0 0-16,22 0 15,-1 21-15,0 0 16,21 0-16,1-22 0,-22 1 16,21 21-16,0 0 0</inkml:trace>
  <inkml:trace contextRef="#ctx0" brushRef="#br0" timeOffset="979.45">3704 1418 0,'0'0'0,"42"0"31,-20 0-31,-1-21 0,0 0 16,0 21-16,0-21 0,0 0 15,1 21-15,-1-22 0,0 1 16,0 0-16,-21 0 0,0 0 16,0 0-1,-21 21 1,0 0-16,0 0 0,-1 21 16,1 0-16,-21-21 0,21 21 0,0 0 15,-1 22-15,1-22 0,0 0 16,0 0-16,0 0 0,0 22 0,21-22 15,-22 0-15,22 0 0,0 0 16,0 0-16,0 1 0,0-1 0,0 0 16,0 0-16,22-21 0,-1 21 15,0-21-15,0 0 0,0 0 0,0 0 16,22 0-16,-22 0 0,0 0 16,21 0-16,-20-21 0,-1 0 0,21 21 15</inkml:trace>
  <inkml:trace contextRef="#ctx0" brushRef="#br0" timeOffset="1283.28">4487 1143 0,'0'0'16,"0"-21"-16,0 0 0,-21 21 31,0 0-31,0 21 0,0 0 16,-1 0-16,1 0 0,21 22 15,-21-22-15,0 0 0,21 21 16,-21-20-16,21 20 0,-21 0 16,-1-21-16,22 22 0,0-22 0,0 0 15,0 21-15,-21-20 0,21-1 16,0 0-16,0 0 0,0 0 0,0 0 16,21-21-16,1 0 0,-1 22 0,0-22 15,0 0-15,21 0 0,-20 0 16,20-22-16,-21 1 0,21 0 0,1 0 15,-22 0-15,21-22 0,1 22 16,-22-21-16,21 0 0</inkml:trace>
  <inkml:trace contextRef="#ctx0" brushRef="#br0" timeOffset="1579.14">4974 614 0,'0'0'0,"0"-42"0,21-43 16,-21 106 15,0 0-31,0 0 16,0 22-16,0-1 0,-21 0 15,21 22-15,-21-1 0,21 1 0,-21-1 16,0 1-16,21-1 0,-22 1 16,1-1-16,0-20 0,0-1 15,0 22-15,0-22 0,-1-21 0,22 21 16,-21 1-16,21-22 0,-21 0 15,21 0-15,0 0 0,0 1 0,0-1 16,21-21 0,0 0-16,1 0 0,-1 0 0,0 0 15,0-21-15,0-1 0,0 1 16,1 0-16,20 0 0</inkml:trace>
  <inkml:trace contextRef="#ctx0" brushRef="#br0" timeOffset="1842.99">5419 1058 0,'21'-21'31,"-21"42"-31,-21-21 16,21 22-16,-22-1 0,1 0 0,21 21 16,-21-21-16,0 1 0,21 20 15,0-21-15,-21 21 0,0-20 0,-1 20 16,22-21-16,0 0 0,-21 0 15,21 1-15,-21-1 0,21 0 0,0 0 16,0 0-16,0 0 0,0 1 16,21-22-1,0 0-15,1 0 0,-1 0 0,0 0 16,21 0-16,-21-22 0,22 1 16,-1 0-16,0 0 0</inkml:trace>
  <inkml:trace contextRef="#ctx0" brushRef="#br0" timeOffset="2621.7">5863 1185 0,'0'-21'0,"0"42"0,0-21 47,0 22-47,-21-1 0,0 0 16,21 0-16,-21 0 0,21 0 15,-22 1-15,1 20 0,21-21 0,0 0 16,0 0-16,0 1 0,-21-1 15,21 0-15,0 0 0,0 0 0,0 0 16,0 1-16,21-22 0,0 21 16,1-21-16,-1 0 15,0 0-15,0 0 0,-21-21 16,21-1-16,-21 1 0,21 21 16,-21-42-16,0 21 0,0 0 15,0-1-15,0 1 0,0-21 0,0 21 16,0 0-16,0-22 0,0 22 15,0 0-15,22 0 0,-1 0 16,0-1-16,-21 1 0,21 0 0,21 0 16,-20 0-16,-1 0 0,21 21 15,-21 0-15,22 0 0,-22 0 0,21 0 16,-21 0-16,22 0 0,-22 21 16,0 0-16,0 0 0,0 21 0,0-20 15,1-1-15,-1 21 0,-21 0 16,21-20-16,-21 20 0,0-21 0,0 0 15,0 22-15,0-22 0,-21 21 16,21-21-16,-21 0 0,-1 1 0,22-1 16,0 0-16,-21-21 0,21 21 15,-21-21 1,21-21 0,0 0-16,0 0 0,0-1 15,0 1-15,0 0 0,0-21 0,0 21 16,21-22-16,0 22 0,-21-21 15,22-1-15,20 1 0,-21 0 0,21-1 16,-20 1-16,20 0 0,0-1 16,1 22-16,20 0 0,-21 0 0,22 21 15,-22 0-15,22 0 0,-22 21 16,22-21-16,-22 42 0,0-20 0,1-1 16,-22 21-16,0 0 0,0 1 15,-21-22-15,0 21 0,0 1 16,0-22-16,0 21 0,0-21 0,0 0 15,-21 1-15,0-1 0,0 21 16,-1-21-16,1-21 0,0 21 0,0 1 16,0-1-16,0 0 0,-1-21 15,1 21-15,0 0 16,21-42 15,0 0-31,0 0 0,0-22 16</inkml:trace>
  <inkml:trace contextRef="#ctx0" brushRef="#br0" timeOffset="2859.63">6244 635 0,'-42'0'0,"84"0"0,-105 0 15,41 0-15,1 0 0,0 0 16,0 0 15,0 0-15,21 21 0,-21-21-16,-1 0 15,1 0-15,-21 0 0</inkml:trace>
  <inkml:trace contextRef="#ctx0" brushRef="#br0" timeOffset="3051.52">5122 868 0,'0'0'0,"-21"0"16,21 21-16,21-21 31,0 0-16,1 0-15,20 0 0,-21 0 16,21 0-16,1 0 0,-1 0 0,0-21 16,1 21-16,-1 0 0,22 0 0</inkml:trace>
  <inkml:trace contextRef="#ctx0" brushRef="#br0" timeOffset="3511.11">7874 1291 0,'21'0'15,"-42"0"-15,63 0 0,-21 0 32,1 0-32,-1 0 15,0 0-15,0-21 0,0 21 16,0 0-16,1 0 0,-1 0 16,0 0-16,0 0 15,0 0-15,0 0 0,-21-21 16,22 0-1,-22 0-15</inkml:trace>
  <inkml:trace contextRef="#ctx0" brushRef="#br0" timeOffset="4119.96">8805 826 0,'21'-85'31,"-21"64"-31,-21 42 47,21 0-47,-21 0 0,0 22 16,0-22-16,0 21 0,-1 0 15,1 1-15,0-1 0,0 0 0,0 1 16,0-22-16,-1 21 0,1-21 15,21 22-15,-21-22 0,0 0 0,21 0 16,0 0-16,21-21 47,0-21-47,0 0 16,1 21-16,-1-21 0,21 21 0,-21-21 15,22 21-15,-1-21 0,0 21 16,1-22-16,-1 22 0,0-21 0,-21 21 15,22-21-15,-22 0 0,21 21 16,-21-21-16,1 21 0,-22-21 0,0-1 16,21 22-16,-21-21 0,0 0 15,0 0-15,-21 21 47,21 21-47,0 0 0,-22 0 16,1 1-16,0 20 0,21 0 0,-21-21 15,21 22-15,-21-1 0,21 0 0,-21-20 16,21 20-16,0-21 0,-22 21 16,1-20-16,21-1 0,-21 21 0,21-21 15,0 0-15,0 1 0,-21-1 16,21 0-16,-21-21 0,0 0 31,-1-21-31,1 21 0,21-21 16</inkml:trace>
  <inkml:trace contextRef="#ctx0" brushRef="#br0" timeOffset="4755.2">3175 1990 0,'-21'0'0,"42"0"0,-85 0 0,43 0 0,0 0 15,0 0-15,0 0 0,0 0 16,-1 0-16,22 21 16,43-21-1,-22 0 1,0 0-16,21 0 0,1 0 16,-1 21-16,0-21 0,1 0 15,20 0-15,22 0 0,0 0 16,-1 0-16,22 0 0,0 0 0,21 0 15,-21 0-15,21 0 0,21 0 16,-21 0-16,42 0 0,-21 0 0,1 0 16,20 0-16,-21 0 0,21 0 15,1 0-15,-1 0 0,0 0 0,1 0 16,-1 0-16,0-21 0,1 21 0,-1 0 16,-21-21-16,22 21 0,-22 0 15,0-21-15,-21 21 0,21 0 0,-21 0 16,-21-22-16,21 22 0,-42 0 15,20 0-15,-41 0 0,21-21 16,-43 21-16,21 0 0,-20 0 16,-1 0-16,-21 0 0,0 0 0,1 0 15,-1 0 1,-21-21 0,-21 0 15,-1 21-31,1 0 0,0 0 0</inkml:trace>
  <inkml:trace contextRef="#ctx0" brushRef="#br0" timeOffset="4891.12">8509 1947 0,'0'0'0,"0"22"16,-21-22 31,0 0-47,-1 0 15,1 0-15,0 0 0</inkml:trace>
  <inkml:trace contextRef="#ctx0" brushRef="#br0" timeOffset="5488.74">3916 2900 0,'0'0'0,"0"-42"31,0 20-15,-21 22-16,-1 0 15,1 22-15,21-1 16,-21 21-16,0-21 0,0 22 15,21-1-15,-21 0 0,-1 1 16,22 20-16,-21 1 0,0-1 0,0 1 16,0-1-16,0-21 0,-1 22 15,-20-22-15,21 22 0,0-22 0,0 0 16,-1 1-16,22-22 0,0 0 16,-21 0-16,21 0 0</inkml:trace>
  <inkml:trace contextRef="#ctx0" brushRef="#br0" timeOffset="5863.53">3344 3196 0,'-21'-42'16,"42"84"-16,-63-126 0,21 41 0,21 22 15,-21-21-15,21-1 0,-22 22 0,22-21 16,0 0-16,0 20 0,0-20 15,22 21-15,-1-21 0,0 20 16,21 1-16,1-21 0,20 21 16,1 21-16,-1-21 0,1 21 0,-1 0 15,22 21-15,-22 0 0,1 0 16,-1 21-16,1 1 0,-22 20 0,0-20 16,1 20-16,-1 1 0,-21-1 15,0 1-15,-21-1 0,0 22 0,0-22 16,0 1-16,0-1 0,-21 1 15,0-1-15,0-20 0,0-1 0,0 0 16,-1-21-16,1 22 0,0-22 0,0 0 16,21 0-16,-21-21 15,0 0 1,21-21 0,-22 0-16,22 0 0,0 0 15,0-1-15,-21 1 0,0-21 0</inkml:trace>
  <inkml:trace contextRef="#ctx0" brushRef="#br0" timeOffset="6079.32">3619 3450 0,'0'0'0,"0"21"15,22-21 1,-1 0-16,0 0 0,0 0 0,0 0 15,22 0-15,-22 0 0,21-21 16,0 0-16,1 21 0,-1-21 0,0 21 16,-20 0-16,20-21 0,-21 21 0,21 0 15,-20-21-15,-1 21 0,0-22 16,0 22-16</inkml:trace>
  <inkml:trace contextRef="#ctx0" brushRef="#br0" timeOffset="6587.03">4911 3366 0,'0'0'0,"127"-22"32,-106 1-32,0 21 0,-21-21 15,0 0-15,21 0 0,-21 0 16,0-1-16,0 1 0,0 0 0,-21 21 15,0 0-15,0-21 0,-1 21 16,-20 0-16,21 0 0,-21 0 16,-1 21-16,1 0 0,0-21 15,-1 21-15,1 1 0,21-1 0,-22 0 16,22 0-16,0 0 0,0 0 16,0 1-16,21-1 0,0 0 15,0 0-15,21-21 0,0 21 0,0-21 16,0 21-16,22-21 0,-1 22 15,0-22-15,1 21 0,-1-21 0,0 21 16,1 0-16,-1-21 0,-21 21 16,22-21-16,-1 21 0,-21 1 0,0-1 15,0-21-15,-21 21 0,0 0 16,0 0-16,-21 0 16,0-21-16,0 22 0,-21-1 0,-1-21 15,22 0-15,-21 0 0,-1 0 16,1 0-16,21 0 0,-21 0 0,-1 0 15,22 0-15,-21 0 0,21 0 0,-1 0 16,1 0-16,0 0 0,21-21 16,0-1-16,0 1 15,21 0 1,0 21-16,22-21 0,-22 21 0,21-21 16</inkml:trace>
  <inkml:trace contextRef="#ctx0" brushRef="#br0" timeOffset="7079.75">5863 3196 0,'0'0'0,"-63"-21"16,20 21-1,1 0-15,21 0 0,-22 0 0,1 0 16,0 21-16,21-21 0,-22 21 16,22 1-16,-21-1 0,21 0 15,-1 0-15,22 0 0,-21 0 16,21 1-16,0-1 0,0 0 16,21-21-16,1 21 15,-1 0-15,0-21 0,21 21 0,1-21 16,-1 22-16,0-1 0,1-21 0,-1 21 15,21 0-15,-20-21 0,-1 21 16,-21 0-16,22-21 0,-22 22 0,0-1 16,0-21-16,-21 21 0,0 0 15,0 0-15,-21-21 0,0 21 16,-22-21-16,1 0 0,0 22 0,-1-22 16,1 0-16,0 0 15,-1 0-15,1 21 0,0-21 0,21 0 16,-22 0-16,1 0 0,21 0 0,0 0 15,-1 0-15,1 0 0,0-21 16,21-1 0,21 1-1,0 0-15,1 21 0,-1-21 16,21 21-16,0-21 0</inkml:trace>
  <inkml:trace contextRef="#ctx0" brushRef="#br0" timeOffset="7343.27">6265 3302 0,'0'64'32,"0"-43"-32,0 0 15,0 0-15,0 21 0,0-20 0,-21-1 16,21 0-16,-21 21 0,21-21 0,-21 1 15,21-1-15,0 0 0,0 0 16,-21 0-16,21-42 47,0 0-31,0 0-16</inkml:trace>
  <inkml:trace contextRef="#ctx0" brushRef="#br0" timeOffset="7751.26">6413 2773 0,'0'0'0,"-84"-21"32,63 42-32,-1 0 0,22 0 15,-42 0-15,21 1 0,0-1 16,21 21-16,-21-21 0,-1 22 0,22-22 15,0 63 1,0-62-16,0-1 0,22 0 0,-1 0 16,0-21-16,0 0 0,0 21 15,22-21-15,-22 0 0,0 0 0,21 0 16,-21-21-16,1 0 0,20 21 0,-21-21 16,0 0-16,-21-1 0,21 1 15,-21-21-15,0 21 0,0 0 0,0-22 16,0 22-16,0 0 0,0-21 15,-21 20-15,0 1 0,0 21 16,0-21-16,0 21 0,-1 0 16,-20 0-16,21 0 0,0 0 0,-22 21 15,22 0-15,0 1 0,-21-1 0,21 0 16,-1 0-16,1 0 0,21 22 16,0-22-16,0 0 0,0 21 0,0-21 15,0 1-15,0-1 0,21 21 16,1-21-16,-1 0 0</inkml:trace>
  <inkml:trace contextRef="#ctx0" brushRef="#br0" timeOffset="8615.09">7218 3323 0,'0'0'0,"21"-21"0,-21-64 31,0 64-31,-21 0 0,0 21 16,-1 0-16,1 0 0,0 0 16,0 0-16,0 0 0,-22 21 15,22-21-15,-21 21 0,21 22 0,-22-22 16,22 0-16,0 21 16,-21-20-16,21-1 0,-1 21 0,1-21 15,0 0-15,0 22 0,21-22 16,0 0-16,0 0 0,0 0 15,21-21-15,0 0 0,0 22 0,1-22 16,20 0-16,0 0 0,1 0 16,-22 0-16,21-22 0,0 1 0,-20 21 15,20-21-15,-21 0 0,21 0 16,-20 0-16,-1-1 0,0 1 16,0 0-16,-21 0 0,0 0 15,21 0-15,-21-1 16,21 22-16,-21-21 15,0 42 17,0 1-32,0-1 0,0 0 15,0 0-15,0 0 0,0 22 16,0-22-16,0 21 0,0 0 0,0 1 16,0-1-16,0 0 0,0 1 0,0 20 15,0 1-15,0 20 0,0-20 16,0 21-16,0-22 0,0 22 0,0-1 15,0-20-15,0 21 0,0-1 16,0 1-16,0 0 0,0-1 0,0 1 16,0 0-16,0-1 0,0 1 15,0 0-15,0-1 0,0 1 0,0 0 16,0-22-16,0 22 0,0-22 16,0 1-16,0-1 0,0-20 0,0-1 15,0 0-15,0 1 0,-21-22 0,21 0 16,-21 0-16,21 0 0,-21-21 15,0 0-15,0 0 0,-1 0 16,22-21-16,-42 0 0,21 0 0,-21-22 16,20 1-16,-41 0 0,21-1 0,-22-20 15,1-1-15,-22 1 0,21-1 0,-20-20 16,20 20-16,1-20 0,-1 20 16,22-21-16,0 22 0,-1-22 15,22 22-15,0-1 0,0 1 0,21-1 16,0 1-16,0 20 0,0-20 15,0 21-15,0-22 0,0 22 0,42-1 16,-21 1-16,0 0 0,1-22 16,-1 22-16,21 21 0,-21-22 0,22 1 15,-22 21-15,21-21 0,-21 20 0,22 1 16,-22 0-16,21 0 0,-21 0 16,0 0-16,1-1 0,-1 1 0,0 0 15,0 21-15,0-21 0,22 0 0</inkml:trace>
  <inkml:trace contextRef="#ctx0" brushRef="#br0" timeOffset="9430.86">7683 3239 0,'0'0'0,"-21"-22"0,21 1 16,-21 0-1,21 42 16,0 0-31,0 1 16,0-1-16,0 0 0,-21 21 16,21-21-16,-21 22 0,21-22 0,-21 0 15,21 21-15,0-20 0,-22-1 0,22 0 16,-21 0-16,21 0 0,-21 0 16,21 1-16,0-1 0,-21 0 15,0-21 16,21-21-31,0 0 0,0-1 16,0 1-16,0 0 0,0 0 16,0 0-16,0-22 0,0 22 0,21-21 15,0 21-15,0-22 0,0 22 16,1 0-16,-1-21 0,21 21 0,0-1 16,1 1-16,-1 0 0,0 0 0,1 21 15,-1 0-15,0 0 0,1 0 16,-1 0-16,0 0 0,1 0 0,-1 21 15,-21 0-15,0 0 0,1 22 16,-1-1-16,-21-21 0,0 22 0,0-1 16,0-21-16,0 21 0,-21 1 15,-1-22-15,1 0 0,21 0 16,-21 0-16,0 1 0,21-1 0,-21 0 16,0-21-16,-1 0 15,1 0 1,21-21-1,0 0 1,21 21-16,1-22 0,-1 1 16,0 0-16,0 0 0,0 21 15</inkml:trace>
  <inkml:trace contextRef="#ctx0" brushRef="#br0" timeOffset="10179.44">8530 3196 0,'0'-21'32,"0"42"-17,0 0 1,0 1-16,-21 20 0,21-21 0,0 0 16,0 22-16,0-22 0,-21 21 15,21-21-15,0 22 0,0-22 0,0 0 16,0 0-16,-21 0 0,21 0 0,0 1 15,0-1-15,-22-21 16,22 21-16,0-42 31,0 0-15,0-1-16,0 1 0,0 0 0,0 0 16,0-21-16,0 20 0,0-20 15,0 0-15,0 21 0,22-22 0,-22 1 16,21 21-16,0-22 0,0 22 15,0 0-15,22 0 0,-22 0 0,21 21 16,-21-21-16,22 21 0,-1 0 0,-21 0 16,21 0-16,1 0 0,-22 21 15,21 0-15,-21 0 0,22 0 16,-22 22-16,0-22 0,-21 0 16,0 21-16,0-21 0,0 22 0,0-22 15,0 21-15,0-21 0,0 1 0,0-1 16,0 0-16,-21 0 0,0 0 15,0 0-15,-1-21 0,1 22 16,0-22 0,0 0-16,21-22 15,0 1-15,0 0 0,0 0 16,0 0-16,0-22 0,0 1 16,21 21-16,0-21 0,0-1 15,1 1-15,20 0 0,-21 20 0,0-20 16,22 21-16,-22-21 0,21 20 15,0 22-15,-20-21 0,20 0 0,-21 21 16,21 0-16,1 0 0,-22 0 16,21 21-16,-21 0 0,22 1 0,-1 20 15,-21 0-15,0 1 0,1-1 0,-1 0 16,0 1-16,-21-22 0,0 21 16,0 0-16,0 1 0,0-22 0,-21 0 15,0 0-15,-1 0 0,22 1 16,-21-22-16,0 21 0,0-21 0,0 21 15,21-42 17,0 0-32,0-1 0,0 1 15</inkml:trace>
  <inkml:trace contextRef="#ctx0" brushRef="#br0" timeOffset="10567.23">9673 3344 0,'21'0'16,"0"0"-1,1 0-15,-1 0 0,0 0 0,0 0 16,0 0-16,22 0 0,-22-21 16,0 0-16,21 21 0,-21-21 15,22 0-15,-22 0 0,0-1 0,0 22 16,0-21-16,-21 0 0,0 0 15,0 0-15,0 0 0,-21 21 16,-21 0-16,21 0 0,-22 0 16,22 0-16,-21 21 0,0 0 15,-1 0-15,22 0 0,-21 0 0,21 22 16,-1-1-16,1-21 0,0 22 16,0-22-16,21 21 0,0-21 15,0 0-15,0 1 0,0-1 0,0 0 16,21 0-16,0 0 0,0-21 15,1 0-15,20 21 0,0-21 0,1 0 16,-1 0-16,21 0 0,1 0 0,-1-21 16,-20 0-16,20 21 0,-20-21 15,20 0-15,-21-22 0,-20 22 0</inkml:trace>
  <inkml:trace contextRef="#ctx0" brushRef="#br0" timeOffset="11054.95">10520 3112 0,'0'0'16,"0"-22"-16,0 1 0,-21 21 31,-1 0-15,22 21-16,0 1 0,0-1 0,-21 0 15,21 21-15,0-21 0,-21 1 0,21 20 16,0-21-16,0 21 0,0-20 16,0 20-16,0-21 0,0 0 0,0 0 15,-21 1-15,21-1 0,0 0 16,0 0-16,-21-21 15,21-21 17,0 0-32,0 0 0,0-1 15,0 1-15,0 0 0,0-21 0,0 21 16,21-22-16,0 1 0,0 0 16,0-1-16,1 22 0,-1-21 0,21 21 15,-21-22-15,22 22 0,-22 0 16,21 0-16,0 0 0,1 21 0,-1 0 15,-21 0-15,0 0 0,22 21 0,-22 0 16,0 0-16,0 0 0,-21 22 16,0-1-16,21 0 0,-21-21 0,0 22 15,0-1-15,0 0 0,-21 1 16,21-1-16,-21-21 0,0 22 0,0-22 16,0 0-16,21 0 0,-22 0 15,1 0-15,21 1 0,-21-22 16,21 21-16,0-42 31,0-1-31,21 22 16,0-42-16,1 21 0,-1 0 0</inkml:trace>
  <inkml:trace contextRef="#ctx0" brushRef="#br0" timeOffset="11371.77">11642 2434 0,'0'21'0,"-22"1"0,1-1 16,0 0-16,21 21 0,-21 1 0,0-1 15,0 21-15,-1-20 0,1-1 16,0 22-16,0-22 0,0 0 0,0 1 15,-1-1-15,22 0 0,-21 1 0,0-1 16,21 0-16,-21 1 0,21-1 16,0-21-16,0 21 0,-21-20 0,21-1 15,0 21-15,-21-42 0,21 21 16,0 0-16,0 1 0,0-44 47</inkml:trace>
  <inkml:trace contextRef="#ctx0" brushRef="#br0" timeOffset="11872.49">12044 3048 0,'0'0'0,"42"-85"16,-42 64-1,-21 21 17,0 0-32,0 0 0,-1 0 0,-20 21 15,21-21-15,0 22 0,0-1 16,-1 0-16,1-21 0,0 21 0,0 0 16,21 0-16,0 1 0,-21-22 0,21 21 15,0 0-15,0 0 0,0 0 16,0 0-16,21 1 15,0-22-15,0 0 16,0 21-16,1-21 0,20 21 0,-21-21 16,21 21-16,-20-21 0,-1 21 0,21-21 15,-21 21-15,0-21 0,1 22 16,-1-22-16,-21 21 0,21 0 16,-21 0-16,0 0 15,0 0-15,-21-21 0,0 22 16,-1-22-16,1 0 0,0 21 15,0-21-15,-21 21 0,20-21 0,1 0 16,-21 0-16,21 0 0,0 0 0,-1 21 16,1-21-16,0 0 15,0 0-15,0 0 16,0 0-16,21-21 16,0 0-1,0 0-15,0-1 0,0 1 16,0 0-16</inkml:trace>
  <inkml:trace contextRef="#ctx0" brushRef="#br0" timeOffset="12199.68">11345 2773 0,'0'0'0,"-21"0"0,42 0 32,0 0-32,22 0 0,-22 0 15,21 0-15,1-21 0,-1 21 0,0 0 16,1 0-16,20 0 0,-21 0 16,22-21-16,-22 21 0,1 0 0,-1 0 15,21 0-15,-41 0 0,20 0 16,-21 0-16,0 0 0,0 0 0,1 0 15,-1 0 1,-42 0 15,-1 0-31,1 0 0,-21 0 16,21 0-16</inkml:trace>
  <inkml:trace contextRef="#ctx0" brushRef="#br0" timeOffset="13219.32">4000 4276 0,'-21'0'0,"42"0"0,-84 0 15,42 0-15,-22 0 0,22 0 16,-21 0-16,21 0 0,-22 0 0,22 0 15,0 0-15,0 0 0,0 0 16,0 0-16,-1 0 0,44 0 47,-1 0-47,0 0 0,21 0 16,-21 0-16,22 21 0,-1-21 15,22 0-15,-22 0 0,21 0 0,1 0 16,-1 0-16,1 0 0,21 0 15,-1 0-15,1 0 0,21 0 0,0 0 16,-1 0-16,22-21 0,0 21 16,0-21-16,22 21 0,-1 0 0,21-22 15,-21 22-15,43 0 0,-22-21 0,22 21 16,-1-21-16,1 21 0,-1 0 16,1-21-16,20 21 0,-20 0 0,20-21 15,-20 21-15,-1-21 16,1 21-16,-1 0 0,1-22 0,-1 22 15,-20-21-15,-1 21 0,0 0 16,22 0-16,-22 0 0,1 0 0,20 0 16,-42 0-16,22 0 0,-1 0 0,0 0 15,-21 0-15,22 0 0,-22 0 16,-21 0-16,21 21 0,-42-21 0,21 0 16,-21 0-16,0 22 0,-22-22 15,22 0-15,-42 0 0,20 0 0,-41 21 16,20-21-16,-42 0 15,22 0-15,-22 0 0,-42 0 32,-1 0-32,1 0 15,0 0-15,0 0 0,0 0 16,21-21-16</inkml:trace>
  <inkml:trace contextRef="#ctx0" brushRef="#br0" timeOffset="13323.26">12319 4128 0,'21'0'0</inkml:trace>
  <inkml:trace contextRef="#ctx0" brushRef="#br0" timeOffset="25199.78">14478 4530 0,'0'21'16,"21"-21"140</inkml:trace>
  <inkml:trace contextRef="#ctx0" brushRef="#br0" timeOffset="26186.84">14668 4466 0,'0'0'0,"0"-21"16,0 0-16,0 0 16,0 0-16,0-1 15,0 1-15,0 0 0,0 0 16,0 0-1,0 42 17,0 0-17,0 0-15,-21 22 0,0-22 0,21 0 16,0 21-16,-21-21 0,0 22 16,0-22-16,-1 21 0,1-21 0,21 22 15,-21-22-15,0 21 0,0-21 0,0 1 16,-1 20-16,22-21 0,-21 0 15,21 0-15,-21-21 0,21 22 0,0-44 47,0 1-47,0 0 0,21 21 16,0-21-16,-21 0 0,22 21 16,-1 0-16,-21-21 0,21 21 0,0 0 15,0 0-15,22 0 0,-22 0 16,0 0-16,21 0 0,-21 0 0,22 0 15,-1 0-15,-21 0 0,22 21 0,-1-21 16,-21 0-16,21 0 0,-20 0 16,20 0-16,-21 0 0,0-21 0,22-1 15,-22 1-15,0 0 16,-21 0-16,0 0 0,0 0 0,0-1 16,0 1-16,0 0 0,0 0 15,0 0-15,0 0 0,-21-1 16,21 1-16,0 0 0,-21 21 15,-1 0 1,22 21-16,-21-21 0,21 21 16,0 1-16,0-1 0,-21 21 0,21-21 15,-21 22-15,21-22 0,0 21 16,0 0-16,0 1 0,-21-1 0,21-21 16,-21 22-16,21-1 0,-22 0 0,22 1 15,0-22-15,0 0 0,0 21 16,-21-21-16,21 1 0,0-1 15,0 0-15,-21-21 16,21-21 0,0 0-16,0-1 15</inkml:trace>
  <inkml:trace contextRef="#ctx0" brushRef="#br0" timeOffset="26640.09">15557 4572 0,'22'-21'0,"-44"21"47,22 21-47,-21-21 0,0 21 16,0 0-16,0 1 0,0-1 0,-1 21 15,1-21-15,0 0 0,21 22 16,-21-22-16,0 21 0,21-21 0,-21 22 15,21-22-15,0 0 0,0 0 16,0 0-16,0 1 0,0-1 0,21-21 16,21 0-16,-21 21 0,0-21 0,22 0 15,-1 0-15,-21 0 0,22-21 16,-1 21-16,0-21 0,1-1 0,-1 1 16,-21-21-16,21 21 0,-20-22 15,20 1-15,-21 21 0,0-21 16,-21-1-16,0 1 0,0 21 0,0-22 15,0 22-15,0-21 0,0 21 16,0 0-16,-21-1 0,0 22 0,-21-21 16,20 21-16,-20 0 0,21 0 0,-21 0 15,20 0-15,-20 0 0,0 21 16,21-21-16,-22 22 0,22-1 0,0 0 16,0 0-16,21 0 15,0 0-15,0 1 0,0-1 0,0 0 16,42 0-16,-21-21 15,0 0-15,22 21 0</inkml:trace>
  <inkml:trace contextRef="#ctx0" brushRef="#br0" timeOffset="27023.17">16489 4614 0,'-21'0'0,"-1"0"15,1 22-15,0-22 16,0 21-16,0 0 16,21 0-16,0 0 15,21 0 1,0-21-16,0 0 0,0 0 0,1 0 16,-1 0-16,0 0 15,0 0-15,0 0 0,0-21 0,1 0 16,-1 21-16,-21-21 0,0 0 0,0 0 15,0-1-15,0 1 16,0 0-16,-21 0 0,-1 21 0,1-21 16,0 21-16,-21 0 0,21 0 15,-1 0-15,-20 0 0,21 0 0,0 0 16,0 21-16,-22 0 0,22 0 16,0 0-16,21 1 15,0-1-15,0 0 16,21-21-16,0 21 15,22-21-15,-22 0 0,21 0 0,0 0 16</inkml:trace>
  <inkml:trace contextRef="#ctx0" brushRef="#br0" timeOffset="27359.23">17505 4191 0,'0'0'16,"0"-21"0,-21 42-16,-1 0 15,1 0-15,0 1 0,0 20 16,-21 0-16,-1 1 0,22-1 0,-21 0 16,-1 1-16,1 20 0,0-21 15,-1 1-15,1 20 0,0-20 0,-1 20 16,1-21-16,21 1 0,-21 20 0,-1-20 15,22-1-15,0 0 0,-21 1 16,20-1-16,1 0 0,0-21 16,0 1-16,21 20 0,0-21 0,-21-21 15,21 21-15,0 0 0,21-21 32,0-21-32,0 0 15,0 21-15,1-21 0</inkml:trace>
  <inkml:trace contextRef="#ctx0" brushRef="#br0" timeOffset="27911.12">17420 4932 0,'-21'21'15,"0"0"-15,0-21 16,-1 21-16,22 1 0,-21-22 15,21 21-15,-21-21 0,0 21 0,21 0 16,0 0-16,21-21 31,0 0-15,0 0-16,1-21 16,-1 0-16,-21 0 0,0 0 15,21 21-15,0-22 0,-21 1 0,0 0 16,0 0-16,-21 21 31,0 0-31,0 0 0,-1 0 16,1 21-16,0 0 0,0 0 15,21 1-15,0-1 0,0 0 16,0 0-16,0 0 16,21-21-1,0 0-15,0 0 16,1 0-16,-1 0 0,0-21 15,0 21-15,0-21 0,0 0 0,-21 0 16,0-1-16,0 1 16,0 0-16,0 0 0,0 0 15,-21 21 1,0 0-16,0 0 0,0 0 0,0 21 16,-1 0-16,1 0 0,0 0 15,0 1-15,21-1 16,0 0-16,21-21 31</inkml:trace>
  <inkml:trace contextRef="#ctx0" brushRef="#br0" timeOffset="35975.44">9504 4699 0,'0'-21'16,"0"0"31,-21 21 31,21 21-62</inkml:trace>
  <inkml:trace contextRef="#ctx0" brushRef="#br0" timeOffset="36594.87">9588 4720 0,'-21'0'0,"42"0"0,-63 0 0,21 0 0,0 0 16,0 0-16,21-21 15,-22 21-15,22-21 0,-21 21 16,21-21-16,0 0 15,0-1-15,0 1 16,21 21-16,-21-21 0,22 21 0,20 0 16,-21 0-16,21 0 0,1 0 15,-1 0-15,0 0 0,22 0 0,-22 0 16,1 0-16,-1 21 0,-21 0 0,21 1 16,-42 20-16,0-21 0,0 21 15,0-20-15,-21 20 0,-21 0 0,0-21 16,-1 22-16,-20-1 0,-1-21 15,1 0-15,20 1 0,-20-1 0,21 0 16,-1 0-16,22-21 0,-21 0 0,21 21 16,-1-21-16,1 0 15,42-21 17,22 21-32,-22 0 0,21 0 0,1 0 15,-1 0-15,0 0 0,22 0 0,-22 0 16,22 0-16,-1 0 0,1 0 15,-1 21-15,-21 0 0,22 1 0,-22-22 16,1 21-16,-1 0 0,-21 21 16,0-21-16,-21 1 0,0-1 0,0 0 15,0 0-15,-21 21 0,0-20 0,-21-1 16,20 0-16,-20 0 0,0 0 16,-1-21-16,1 21 0,0 1 15,-1-22-15,1 21 0,0-21 0,21 0 16,-1 0-16,-20 0 0,21 0 15,0 0-15,0 0 0,-1-21 0,1 21 16,0-22-16,0 22 0,21-21 0,-21 21 16,21-21-16,0 0 15,0 0 1,0 0 0,21 21-16,21 0 0</inkml:trace>
  <inkml:trace contextRef="#ctx0" brushRef="#br0" timeOffset="37087.6">10753 4868 0,'-22'0'31,"1"0"-31,0 22 0,0-1 16,21 21-16,-21-21 0,0 0 0,-1 22 16,1-1-16,0-21 0,0 22 15,0-22-15,21 21 0,-21 0 16,21-20-16,-22-1 0,22 21 0,0-21 16,0 0-16,0 1 0,0-1 15,22 0-15,-1-21 0,0 0 16,0 21-16,0-21 0,22 0 0,-22 0 15,0 0-15,21 0 0,-21-21 0,22 21 16,-22-21-16,21 0 0,-21-1 16,1 1-16,20 0 0,-21 0 0,0-21 15,0-1-15,1 1 0,-1 0 16,-21-1-16,0 1 0,0-22 0,0 22 16,0 0-16,-21-1 0,-1 1 0,-20 21 15,21 0-15,0 0 16,0 21-16,-22 0 0,22 0 0,0 0 15,0 0-15,0 0 0,-1 21 0,-20 21 16,42-21-16,-21 0 0,0 22 16,0-22-16,21 21 0,0-21 0,0 22 15,0-22-15,0 0 0,0 0 16,21 0-16,0-21 0,21 22 16</inkml:trace>
  <inkml:trace contextRef="#ctx0" brushRef="#br0" timeOffset="37427.4">12382 4424 0,'0'0'0,"22"-85"31,-22 64-31,0 42 15,0 0 1,-22 1-16,22 20 0,-21 0 0,0 1 16,0-1-16,21 0 15,-21 22-15,0-22 0,-1 22 0,1-1 16,0 1-16,0-1 0,0-21 0,0 22 16,-1-22-16,22 1 0,0-1 15,-21-21-15,21 21 0,-21-20 0,21-1 16,0 0-16,0 0 0,0 0 15,21-21 1,0-21-16,1 0 16,-1 21-16,21-21 0</inkml:trace>
  <inkml:trace contextRef="#ctx0" brushRef="#br0" timeOffset="37859.15">12827 4763 0,'0'0'0,"-21"21"32,0 0-17,21 21-15,-22-21 0,1 22 0,0-1 16,21-21-16,-21 22 0,0-1 16,0-21-16,21 21 0,0 1 0,0-22 15,0 0-15,0 0 0,0 0 16,0 1-16,0-1 0,0 0 15,21-21-15,0 0 0,0 21 0,0-21 16,0 0-16,22 0 0,-22 0 16,0 0-16,21 0 0,-20-21 0,20 0 15,-21 0-15,21-1 0,-20 1 0,-1 0 16,0-21-16,0-1 0,0 1 16,-21 0-16,21-1 0,-21-20 0,0 21 15,0-1-15,-21 1 0,0 21 16,0-22-16,0 22 0,0 21 0,-1-21 15,-20 21-15,21 0 0,-21 0 0,20 0 16,-20 0-16,21 21 0,0 0 16,-22-21-16,22 22 0,21-1 15,-21 0-15,21 0 16,-21-21-16,42-21 31</inkml:trace>
  <inkml:trace contextRef="#ctx0" brushRef="#br0" timeOffset="38174.97">12382 4509 0,'0'0'0,"-42"0"16,-21 0-1,41 0-15,44 0 16,20 0-16,0 0 15,1 0-15,20 0 0,-21 0 16,22 0-16,-22-22 0,22 22 0,-1-21 16,-20 0-16,20 21 0,-21-21 15,1 21-15,-1 0 0,0-21 0,-20 21 16,-1 0-16,0-21 0,-42 21 47,0 0-32,-1 21-15,1-21 0,21 21 16,-21 0-16,0-21 0,0 21 16,0 0-16,-1 1 0</inkml:trace>
  <inkml:trace contextRef="#ctx0" brushRef="#br0" timeOffset="83419.25">2646 6371 0,'0'0'0,"0"-21"16,21 21-16,-21-21 16,21 21-16,-21-21 15,0 0-15,0-1 16,-21 1 15,0 21-31,0 0 0,-1 0 16,1 0-16,0 0 0,-21 0 15,21 0-15,-1 0 0,-20 21 16,21 1-16,0-1 0,-22 0 0,1 0 16,21 21-16,-21 1 0,-1-22 15,22 21-15,-21 22 0,-1-22 16,22 0-16,-21 1 0,21-1 15,-22 0-15,22 22 0,0-22 0,-21 1 16,21-1-16,-1 21 0,1-20 16,21-1-16,0 22 0,0-22 0,0 0 15,0 1-15,0-1 0,21 0 16,1 1-16,20-22 0,-21 21 0,21-21 16,1 0-16,-1-21 0,0 22 15,1-22-15,-1 0 0,22 0 0,-1 0 16,-21 0-16,22-22 0,-1 1 15,-20 0-15,20 0 0,-20 0 0,20 0 16,-21-1-16,-20-20 0,20 21 16,-21-21-16,0 20 0,0-20 15,1 21-15,-22 0 0,0 0 0,0-1 16,0 1-16,0 0 0,0 0 16,0 0-16,-22 0 0,1-1 15,0 1-15,0 21 16,0-21-16,-22 21 0,22 0 0,0 0 15,-21 0-15,-1 0 0,1 0 0,0 0 16,-1 0-16,-20 0 16,21 0-16,-1 21 0,1 0 0,-22 1 0,22-22 15,21 21-15,-21 21 0,20-21 16,-20 0-16,21 1 0,21-1 16,-21 0-16,21 0 0,0 0 15,-21 0-15,21 1 0,0-1 16,0 0-16,0 0 15,21-21-15,0 0 0,0 0 16,0 0-16,0 0 0,1 0 16,20-21-16</inkml:trace>
  <inkml:trace contextRef="#ctx0" brushRef="#br0" timeOffset="84007.11">3450 6710 0,'0'0'0,"0"-21"0,0 0 16,0-1-16,-21 22 16,21-21-16,-21 21 15,0 0-15,-1 0 16,1 21-16,21 1 15,-21-1-15,0 0 0,0 0 0,21 21 16,-21-20-16,-1 20 0,1-21 16,0 21-16,21 1 0,-21-22 0,0 21 15,21 1-15,0-1 0,-21-21 16,21 21-16,-22 1 0,22-1 0,0-21 16,0 22-16,0-22 0,0 0 0,0 0 15,22 0-15,-22 0 0,21 1 16,21-1-16,-21-21 0,0 0 0,22 0 15,-1 0-15,0 0 0,1 0 16,-1 0-16,0-21 0,1-1 0,-1 1 16,0 0-16,22 0 0,-22-21 15,1-1-15,-1 22 0,-21-21 16,21-1-16,-20 1 0,-1 0 0,0-1 16,-21 22-16,0-21 0,0 0 15,0-1-15,0 1 0,0 0 0,-21 20 16,0-20-16,-22 21 0,22 0 0,-21 0 15,-1-1-15,1 22 0,0 0 16,-1 0-16,1 0 0,0 0 0,-1 0 16,1 22-16,21-1 0,-21 0 15,20 0-15,-20 0 0,21 0 0,0 1 16,0 20-16,-1-21 0,22 0 16,0 0-16,0 1 0,-21-1 15,21 0-15,0 0 0,0 0 0,0 0 16,21-21-16,1 0 0,-1 0 15</inkml:trace>
  <inkml:trace contextRef="#ctx0" brushRef="#br0" timeOffset="85168.37">4635 6879 0,'0'-21'16,"0"0"-1,0 42 48,0 0-63,0 0 15,0 1-15,0-1 0,0 0 0,0 0 16,0 0-16,0 0 0,0 1 16,0-1-16,0 0 0,0 0 0,0 21 15,0-20-15,0-1 0,0 0 0,-21 0 16,21 0-16,0 0 0,0 1 16,0-1-16,-21-21 15,21-21 16,0-1-15,0 1-16,0 0 0,0 0 16,0-21-16,0 20 0,0 1 0,0-21 15,0 21-15,21 0 0,0-1 0,1 1 16,-1 0-16,0 0 0,0 0 16,21 0-16,-20-1 0,20 1 0,-21 0 15,21 21-15,1-21 0,-22 21 16,21 0-16,1 0 0,-22 0 0,21 0 15,-21 0-15,0 21 0,1 0 0,-1 0 16,0 1-16,0-1 0,-21 0 16,21 0-16,-21 0 0,0 0 0,0 1 15,0-1-15,0 21 0,0-21 16,0 0-16,0 1 0,0-1 16,0 0-16,0 0 0,0 0 0,0 0 15,0 1-15,0-1 16,0-42-1,0-1 1,0 1-16,0 0 16,0-21-16,0 21 0,0-1 0,0-20 15,0 21-15,0 0 0,21-22 16,1 22-16,-1 0 0,0 0 0,21 0 16,-21 0-16,22-1 0,-1 1 0,0 0 15,1 21-15,-1 0 0,0-21 16,1 21-16,-1 0 0,0 0 15,1 0-15,-1 21 0,-21-21 0,22 21 16,-22 0-16,-21 1 0,0-1 0,21 0 16,-21 0-16,0 21 0,0-20 15,0-1-15,0 0 0,-21 0 0,0 0 16,21 0-16,-22 1 0,1-1 0,21 0 16,-21 0-16,21 0 15,-21-21-15,21 21 0,21-42 47,0 0-47,0 0 0,-21 0 16,43 0-16</inkml:trace>
  <inkml:trace contextRef="#ctx0" brushRef="#br0" timeOffset="85443.22">6435 6837 0,'0'0'0,"0"21"47,0 0-47,-22 0 15,22 1-15,-21-1 0,21 0 16,0 0-16,0 0 0,-21 0 16,21 1-16,-21-1 0,21 0 0,-21 0 15,21 0-15,0 0 0,0 1 0,0-1 16,-21 0-16,21 0 15,0-42 17,21 0-17,-21 0-15,0-1 0,21 1 0</inkml:trace>
  <inkml:trace contextRef="#ctx0" brushRef="#br0" timeOffset="85854.98">6456 6456 0,'0'0'0,"-21"0"0,-1 0 0,-20 0 15,21 21-15,0 0 0,0-21 16,-1 21-16,1 1 0,0 20 0,21-21 16,0 0-16,-21 0 0,21 1 15,0-1-15,0 0 0,0 0 0,0 0 16,21 0-16,-21 1 0,21-22 15,0 21-15,22-21 0,-22 0 16,0 0-16,21 0 0,-20 0 0,-1 0 16,21 0-16,-21-21 0,0-1 0,1 22 15,-1-21-15,0 0 0,-21-21 16,0 21-16,0-22 0,0 22 0,0-21 16,0 21-16,0-22 0,0 22 0,-21 0 15,0 0-15,-1 0 0,1 21 16,0 0-16,0 0 0,-21 0 0,20 0 15,1 21-15,-21 0 0,21 21 16,-22-21-16,22 1 0,0 20 0,0-21 16,0 21-16,21-20 0,0 20 15,0-21-15,0 21 0,0-20 16,0-1-16,0 0 0,0 0 0,21 0 16,0 0-16,0-21 0,22 22 0,-22-22 15</inkml:trace>
  <inkml:trace contextRef="#ctx0" brushRef="#br0" timeOffset="86375.7">7112 6816 0,'0'0'0,"-21"-21"31,0 21-31,-1 0 16,1 21-16,21 0 0,0 0 15,0 0-15,0 0 16,-21 1-16,21-1 0,0 0 0,0 0 16,0 0-16,0 0 0,0 1 0,0-1 15,0 0-15,0 0 0,0 0 16,-21 0-16,21 1 0,0-1 0,0 0 16,0 0-16,0 0 15,-21-21 1,0 0-16,21-21 15,0 0-15,0 0 16,0 0-16,0-1 0,0-20 16,0 21-16,0 0 0,0-22 0,0 22 15,21 0-15,21-21 0,-21 21 0,0-1 16,22-20-16,-1 21 0,0 0 16,1 0-16,-1 21 0,0-22 0,-20 22 15,20 0-15,0 0 0,1 0 16,-1 22-16,-21-22 0,21 21 0,-20 0 15,-1 0-15,0 21 0,-21-20 0,0-1 16,0 21-16,0-21 0,0 22 16,-21-22-16,0 21 0,-1-21 0,1 0 15,0 22-15,0-22 0,0 0 16,0 0-16,-1-21 0,22 21 16,0 1-16,-21-22 0,21-22 31</inkml:trace>
  <inkml:trace contextRef="#ctx0" brushRef="#br0" timeOffset="109823.64">11874 6795 0,'22'0'16,"-22"21"15,0 0 47,-22-21-62,1 0-1,0 0-15,0 0 16,0 0-16,0 0 16,-1 0-16,22-21 0,-21 0 0,0 21 15,0-22-15,0 1 0,0 0 0,-1 0 16,1 0-16,0 0 0,21-1 15,-21 1-15,21 0 0,-21 0 0,21 0 16,0 0-16,0-1 0,0 1 0,0 0 16,0 0-16,0 0 15,0 0-15,21-1 0,0 1 0,0 21 16,0-21-16,1 21 0,20 0 0,-21-21 16,0 21-16,0 0 0,22 0 15,-22 0-15,0 0 0,21 0 0,-20 0 16,-1 0-16,21 21 15,-21 0-15,-21 0 0,21 1 16,-21-1-16,0 0 0,0 0 0,0 0 16,0 0-16,-21 1 15,0-1-15,0 0 0,0 21 0,0-21 0,-1 1 16,1-1-16,0 0 0,-21 0 16,21 21-16,-1-20 0,1-1 15,0 0-15,-21 0 0,21 0 0,-1 0 16,1 1-16,0-1 0,21 0 0,-21 0 15,21 0-15,-21 0 0,21 1 16,0-1-16,0 0 0,0 0 0,0 0 16,0 0-16,0 1 0,21-1 15,0 0-15,0 0 16,22-21-16,-22 0 0,0 0 0,0 0 16,0 0-16,22 0 0,-22 0 15,21 0-15,-21 0 0,22-21 0,-22 0 16,0 0-16,21-1 0,-21 1 0,1 0 15,-22 0-15,0 0 0,0 0 16,0-1-16,0 1 0,0 0 16,0 0-16,0-21 0,-22 42 0,1-22 15,0 1-15,0 21 0,-21 0 0,20 0 16,1 0-16,0 0 0,0 0 0,0 0 16,0 0-16,-1 0 0,1 0 15,0 21-15,0-21 0,0 22 0,21-1 16,-21-21-16,21 21 0,-22-21 0,22 21 15,0 0-15,0 0 16,22-21 0,20 0-1,-21 0 1,0-21-16</inkml:trace>
  <inkml:trace contextRef="#ctx0" brushRef="#br0" timeOffset="110166.92">12425 6668 0,'0'21'16,"21"-21"15,0 0-16,-21-21-15,0-1 16,0 1-16,-21 21 47,21 21-31,-21 1-16,21-1 15,-21-21-15,21 21 0,0 0 16,0 0-1,0 0-15,21-21 16,0 0 0,0 0-16</inkml:trace>
  <inkml:trace contextRef="#ctx0" brushRef="#br0" timeOffset="110563.69">12382 7070 0,'-21'21'32,"42"-21"-1,1 0-31,-1-21 15,-21 0 1,0-1 0,-21 22-1,-1 0 1,1 0-16,0 22 16,0-1-16,0 0 15,0-21-15,21 21 16,21-21 31,0 0-47,0 0 15,0-21-15,0 0 0</inkml:trace>
  <inkml:trace contextRef="#ctx0" brushRef="#br0" timeOffset="111276.28">12996 6689 0,'0'0'0,"0"-64"16,0 43-1,21 0 1,1 21-16,-1 0 16,0-21-16,21 21 0,-21 0 0,1 0 15,-1 0-15,21 0 16,-21 0-16,0 0 0,1 0 0,-1 0 16,0 0-16,-21 21 0,0 0 15,0 0-15,0 0 16,0 1-16,-21-1 0,0 0 0,-1-21 15,1 21-15,-21 0 0,0 0 0,20 1 16,-20-22-16,21 21 0,-21 0 16,20-21-16,1 21 0,0-21 0,0 0 15,0 0-15,21 21 0,21-21 32,0 0-17,0 0-15,0 0 0,1 0 16,-1-21-16,0 21 0,0 0 15,0 0-15,0 0 0,1 0 0,-1 0 16,0 0-16,0 0 0,0 0 16,0 0-16,1 0 0,-22 21 0,21-21 15,0 21-15,0-21 0,-21 22 0,0-1 16,0 0 0,0 0-16,0 0 0,0 0 15,-21-21-15,0 22 0,0-22 16,-1 21-16,-20-21 15,21 21-15,0-21 0,0 0 0,-22 21 16,22-21-16,0 0 0,-21 0 0,20 21 16,1-21-16,0 0 0,0 0 15,0 0-15,0 0 0,-1 0 16,1 0-16,0 0 16,21-21-1,0 0 1,21 21-1,0-21-15,1 21 0,-1 0 16</inkml:trace>
  <inkml:trace contextRef="#ctx0" brushRef="#br0" timeOffset="112807.68">13885 6668 0,'0'0'0,"0"-22"0,0-20 31,0 21-15,-21 21-1,21 21 1,0 0-16,-21 0 16,0-21-16,0 22 0,21-1 0,-22 0 15,1 21-15,21-21 0,-21 1 0,0-1 16,0 0-16,21 0 0,0 0 16,-21 22-16,21-22 0,-22 0 0,22 0 15,0 0-15,0 0 0,0 1 16,0-1-16,0 0 15,0 0-15,22-21 16,-1 21-16,0-21 16,0 0-16,0 0 0,0 0 0,1 0 15,-1 0-15,0 0 0,0 0 0,0-21 16,0 0-16,1 21 0,20-21 16,-21 0-16,0-1 0,0 1 0,1 0 15,-1 0-15,0 0 0,-21-22 0,21 22 16,0 0-16,-21 0 0,0 0 15,0 0-15,0-22 0,0 22 0,0 0 16,0 0-16,0 0 0,0-1 16,-21 1-16,0 21 0,0-21 15,0 0-15,-1 0 0,1 21 0,0 0 16,0-21-16,-21 21 0,20 0 16,1 0-16,0 0 0,0 0 0,0 0 15,0 21-15,-1-21 0,1 21 0,0 0 16,0 0-16,0 0 0,0 1 15,-1-1-15,22 0 0,-21 0 0,21 21 16,0-20-16,-21-1 0,21 0 0,0 0 16,0 0-16,0 0 0,0 1 15,0-1-15,0 0 0,0 0 16,0 0-16,0 0 0,0 1 0,0-1 16,21-21-16,0 21 0,-21 0 15,22-21-15,-1 21 0,0-21 16,0 21-16,0-21 0,0 0 15,1 0-15,-1 0 0,0 0 0,0 0 16,0 0-16,0 0 0,1 0 16,-1-21-16,0 21 0,0-21 15,0 0-15,-21 0 0,21 21 0,1-21 16,-1-1-16,-21 1 0,0-21 0,21 21 16,-21 0-16,21-1 0,-21-20 15,0 21-15,0 0 0,0 0 0,0-1 16,0 1-16,0 0 0,-21 0 15,0 0-15,0 21 0,-1-21 16,1 21-16,0-22 0,0 22 0,21-21 16,-21 21-16,0 0 0,-1 0 0,1 0 15,0 0-15,0 0 0,0 0 16,21 21-16,-21 1 0,-1-22 0,1 21 16,0 0-16,21 0 0,-21-21 15,0 21-15,21 0 0,0 1 0,-21-1 16,21 0-16,-22 0 0,22 0 0,0 0 15,0 1-15,0-1 0,0 0 16,0 0-16,0 0 0,0 0 16,0 1-16,0-1 15,22-21-15,-22 21 16,21-21-16,0 0 0,0 21 0,0-21 16,0 0-16,1 21 15,-1-21-15,0 0 0,0 0 16,0 0-16,0 0 0,1 0 15,-1-21-15,0 0 0,0 21 16,0-21-16,0 0 16,1-1-16,-22 1 0,21 0 0,0 21 15,-21-21-15,0-21 0,0 20 0,21 1 16,-21 0-16,0 0 0,0 0 16,0 0-16,0-1 0,0 1 15,0 0-15,-21 0 0,21 0 16,-21 0-16,0 21 15,-1-22-15,1 22 0,0 0 16,0-21-16,0 21 0,0 0 16,-1 0-16,1 0 0,0 0 15,0 0-15,0 0 0,0 21 16,-1-21-16,1 22 0,21-1 16,-21-21-16,0 21 0,21 0 0,-21 0 15,21 0-15,0 1 0,-21-1 16,21 0-16,0 0 0,0 0 0,0 0 15,-22 1-15,22-1 0,0 0 16,0 0-16,0 0 0,0 0 16,0 1-16,0-1 15,0 0-15,0 0 16,0 0-16,22 0 16,-1-21-16,0 22 0,0-22 15,0 0-15,0 21 0,1-21 16,-1 0-16,0 0 0,0 0 15,0 0-15,0 0 0,1 0 0,-1-21 16,0 21-16,0-22 0,0 1 0,0 0 16,1 21-16,-1-21 0,0 0 15</inkml:trace>
  <inkml:trace contextRef="#ctx0" brushRef="#br0" timeOffset="113735.15">12488 6710 0,'-21'0'16,"0"0"-16,0 0 31,0 0-31,21 21 16,21-21 15,-21-21 0,0 0-15,0 0-1,0 42 48,21-21-32</inkml:trace>
  <inkml:trace contextRef="#ctx0" brushRef="#br0" timeOffset="114443.07">15219 6329 0,'0'0'0,"-21"0"0,21-21 16,0 0-16,0-1 0,0 1 16,-22 0-16,22 0 15,-21 21 1,21 21-1,0 0 1,-21 0-16,21 22 0,0-22 16,-21 21-16,21 1 0,0-1 15,-21 21-15,21-20 0,0-1 16,0 0-16,0 1 0,0-1 0,0 0 16,-21 1-16,21-1 0,-22-21 0,22 0 15,0 1-15,-21 20 0,0-42 16,21 21-16,-21 0 0,21 0 15,0-42 17,21 0-17,0 0-15,0 21 0</inkml:trace>
  <inkml:trace contextRef="#ctx0" brushRef="#br0" timeOffset="114860.33">15621 6668 0,'0'0'0,"21"-22"0,21-20 31,-63 63-15,0 0 0,21 1-16,-21 20 0,0-21 0,0 0 15,-1 0-15,1 22 0,0-22 16,0 0-16,0 0 0,21 0 15,0 1-15,0-1 0,0 0 0,0 0 0,0 0 16,0 0 0,42-21-16,-21 0 0,0 0 15,22 0-15,-22 0 0,21 0 0,-21 0 16,22 0-16,-22-21 0,0 21 16,21-21-16,-20 0 0,-1 0 0,0 0 15,0-22-15,-21 22 0,0 0 0,0-21 16,0 20-16,0-20 0,0 21 15,0 0-15,-21 0 0,0-1 0,21 1 16,-21 0-16,-1 21 0,1 0 16,0 0-16,0 0 0,0 0 0,0 0 15,-1 21-15,1-21 16,21 21 0,-21-21-16</inkml:trace>
  <inkml:trace contextRef="#ctx0" brushRef="#br0" timeOffset="115243.11">15176 6414 0,'0'0'0,"-21"0"0,0 0 16,42 0-1,0 0-15,22 0 0,-22 0 16,21-22-16,22 22 0,-22 0 0,0 0 16,22-21-16,-1 21 0,-20 0 15,20 0-15,-20 0 0,-1-21 0,0 21 16,1 0-16,-22 0 0,21 0 16,-21 0-16,0 0 15,1 0 1,-22-21-1,21 42 64,0-21-64,0 0-15,0 21 0,0 0 0,1-21 16</inkml:trace>
  <inkml:trace contextRef="#ctx0" brushRef="#br0" timeOffset="115589.03">16743 6456 0,'0'0'0,"0"-21"0,0-22 31,0 65 1,0 20-32,0-21 15,0 21-15,-21 1 0,21-1 0,-22 0 16,22 1-16,0-1 0,-21 0 16,21-20-16,-21 20 0,21 0 15,-21-21-15,21 1 0,0 20 0,0-21 16,0 0-16,0 0 0,0 1 15,0-1-15,0 0 16,21-42 31,-21 0-47,21-1 0,0 1 0,1 21 16</inkml:trace>
  <inkml:trace contextRef="#ctx0" brushRef="#br0" timeOffset="116103.73">17314 6541 0,'0'0'15,"0"-22"-15,0 1 0,0 0 16,0 0-16,-21 21 31,0 21-31,21 0 0,-21 0 16,0 1-16,21-1 0,-22 0 0,1 21 15,0-21-15,0 22 0,0-22 16,0 21-16,21-21 0,-22 22 0,1-22 16,21 0-16,0 21 0,-21-20 15,21-1-15,-21 0 0,21 0 0,0 0 16,0 0-16,0 1 16,21-1-16,0-21 15,0 0-15,1 0 0,-1 0 0,0 0 16,21 0-16,-21 0 0,1 0 15,20 0-15,0 0 0,1-21 0,-1-1 16,0 1-16,-21 0 0,22 0 0,-1 0 16,0-22-16,-20 1 0,20 21 15,-21-21-15,0-1 0,-21 1 16,0 0-16,0-1 0,0 22 0,0-21 16,0 21-16,-21-22 0,0 22 15,0 0-15,0 0 0,-1 21 0,-20-21 16,21 21-16,0 0 0,-22 0 15,22 0-15,0 21 0,-21 0 0,21-21 16,-1 21-16,1 21 0,0-20 16,0-1-16,0 0 0,0 0 0,21 0 15,0 0-15,0 1 0,0-1 0,0 0 16,0 0-16,0 0 16,21-21-16,0 0 0,0 0 15</inkml:trace>
  <inkml:trace contextRef="#ctx0" brushRef="#br0" timeOffset="116463.52">18119 6562 0,'0'0'0,"21"0"62,0 0-62,0 0 16,0-21-16,-21-1 15,0 1 1,-21 21 0,0 0-16,0 0 15,0 0-15,-1 0 16,22 21-16,-21 1 0,0-1 15,21 0-15,0 0 16,0 0-16,0 0 16,0 1-1,21-22 17,0 0-32</inkml:trace>
  <inkml:trace contextRef="#ctx0" brushRef="#br0" timeOffset="116823.32">18140 6773 0,'0'0'0,"-21"22"0,-1-1 15,22 0-15,0 0 16,-21-21-16,21 21 0,0 0 16,0 1-16,0-1 31,21-21 0,-21-21-31,22 21 16,-22-22-16,0 1 0,0 0 15,-22 21 17,1 0-17,0 0-15,21 21 0,-21-21 0,0 0 16,21 21-16,-21-21 0,21 22 15,-22-22 1,44 0 15,-1 0-31,0 0 0,0 0 0,0-22 16</inkml:trace>
  <inkml:trace contextRef="#ctx0" brushRef="#br0" timeOffset="117508.4">18881 6498 0,'0'0'0,"-22"-21"15,22 0 1,0 0-1,0 0-15,22 21 16,-1-22-16,0 22 0,0 0 16,0-21-16,0 21 0,1-21 15,-1 21-15,0 0 0,0 0 0,0 0 16,0 0-16,1 0 0,-1 0 16,0 21-16,-21 0 0,21 1 0,-21-1 15,0 0-15,0 21 16,-21-21-16,0 1 0,0-1 15,-1 0-15,1 0 0,-21 0 0,21 0 16,-22-21-16,22 22 0,-21-1 16,21-21-16,-22 21 0,22-21 0,0 0 15,0 0-15,21 21 16,-21-21-16,21-21 16,21 21-1,0 0-15,0-21 0,0 21 16,22 0-16,-22-21 0,0 21 0,0 0 15,22 0-15,-22 0 0,21 0 16,-21 0-16,22 0 0,-22 0 0,0 21 16,21 0-16,-21-21 0,1 21 0,-22 0 15,0 0 1,21-21-16,-21 22 0,0-1 0,0 0 16,-21 0-16,-1 0 0,1-21 15,0 21-15,0 1 0,0-22 16,0 21-16,-22-21 0,22 0 0,0 21 15,0-21-15,-22 0 0,22 0 0,0 0 16,0 21-16,0-21 0,0 0 16,-1 0-16,1 0 0,0 0 31,42-21 16,0 21-47,1-21 0,-1 21 15</inkml:trace>
  <inkml:trace contextRef="#ctx0" brushRef="#br0" timeOffset="118482.92">19875 6498 0,'0'0'0,"0"-84"31,0 62-31,0 1 16,0 42 15,-21 1-31,0-1 0,0 0 16,0 0-16,0 0 0,-1 22 0,1-22 15,0 0-15,0 21 0,0-21 16,0 22-16,-1-22 0,1 0 16,0 0-16,0 0 0,21 22 0,0-22 0,0 0 15,0 0 1,0 0-16,0 1 0,0-1 16,21 0-16,21-21 15,-20 0-15,20 0 0,-21 0 0,21 0 16,1 0-16,-1 0 0,0 0 0,1 0 15,-1-21-15,0 0 0,-20 21 16,20-22-16,-21 1 0,0-21 0,22 21 16,-22 0-16,0-22 0,0 22 15,-21-21-15,0 21 0,21-22 0,-21 22 16,0-21-16,0 21 0,0-1 16,0 1-16,0-21 0,0 21 15,0 0-15,-21 21 0,0-22 0,0 1 16,0 21-16,-22 0 15,22 0-15,0 0 0,0 0 0,0 0 16,-22 0-16,22 21 0,-21 1 0,21-1 16,-22 0-16,22 0 0,-21 21 15,21-20-15,-1-1 0,-20 21 0,21-21 16,0 22-16,0-22 0,-1 21 16,22-21-16,0 0 0,-21 1 0,21-1 15,0 0-15,0 0 0,0 0 0,0 0 16,0 1-16,21-1 15,-21 0-15,22-21 0,-1 21 16,0-21-16,0 0 0,0 0 16,0 0-16,1 0 0,20 0 0,-21 0 15,0 0-15,22 0 0,-22 0 0,21-21 16,-21 21-16,0-21 0,1 0 16,-1-1-16,21 1 0,-21 0 0,0 0 15,-21 0-15,22-22 0,-1 22 0,-21-21 16,0 0-16,0 20 0,0-20 15,0 0-15,0 21 0,0-22 0,0 22 16,-21 0-16,-1-21 0,22 20 16,-21 22-16,0-21 0,-21 21 15,21-21-15,-1 21 0,-20 0 0,21 0 16,-21 21-16,-1 0 0,22 1 16,-21-22-16,21 42 0,-22-21 0,22 0 15,0 0-15,0 22 0,0-22 16,-1 0-16,1 0 0,21 0 0,0 1 15,0-1-15,-21 0 0,21 0 16,0 0-16,0 0 16,0 1-16,0-1 15,0 0 1,21-21-16,-21 21 16</inkml:trace>
  <inkml:trace contextRef="#ctx0" brushRef="#br0" timeOffset="162936.71">5143 8446 0,'-21'0'16,"0"0"-16,0 0 0,0 0 16,0 0-16,-1 0 15,1 0-15,21-22 16,-21 1-16,21 0 16,0 0-16,0 0 15,0 0-15,21 21 0,0-22 16,1 1-16,-1 0 0,0 0 15,0 0-15,0 0 0,0 21 16,1-22-16,-1 22 0,21-21 0,-21 21 16,0 0-16,1 0 0,-1 0 0,0 0 15,0 0-15,0 0 0,0 0 16,1 21-16,-22 1 0,21-1 0,-21 0 16,21 0-16,-21 21 0,0-20 0,0 20 15,0 0-15,0-21 0,0 22 16,0-1-16,-21-21 0,0 22 0,-1-1 15,-20-21-15,21 21 0,-21 1 16,20-1-16,-20-21 0,0 22 16,-1-22-16,22 21 0,-21-21 0,0 22 15,-1-22-15,1 0 0,21-21 0,-22 21 16,22 0-16,0-21 0,0 0 16,0 0-16,21 21 0,-21-21 0,42 0 31,0 0-31,0-21 0,21 21 15,1 0-15,-1-21 0,0 21 0,22-21 16,-1 21-16,-20-21 0,20 21 16,1-21-16,-1 21 0,1-22 0,-1 22 0,1-21 15,-1 0-15,1 21 16,-22 0-16,0-21 0,1 21 0,-22 0 16,0 0-16,0 0 0,0 0 15,-21-21-15,-21 21 31,0 0-31,0 0 0,21-21 16,0-1 0,0 1-16,21 0 15,0 0-15</inkml:trace>
  <inkml:trace contextRef="#ctx0" brushRef="#br0" timeOffset="163511.75">6286 8192 0,'0'0'0,"0"-43"0,0 1 0,22 21 0,-22-22 16,0 1-16,0 21 0,0 0 0,0 0 15,0-1-15,0 1 0,0 0 16,0 42 0,0 0-1,0 1-15,0 20 16,0 0-16,0 1 0,0-1 0,0 0 15,21 22-15,-21-22 0,0 22 0,0-22 16,0 0-16,0 1 0,0-1 16,0 0-16,0 1 0,0-22 0,0 21 15,0 0-15,0-20 0,0-1 0,0 21 16,0-21-16,-21-21 0,21 21 16,0 1-16,-22-22 0,22-22 46,0 1-46,0-21 0,0 21 16,22 0-16,-1-1 0,0-20 0,0 21 0,0-21 16,0 20-16,22 1 0,-1-21 15,0 21-15,1 0 0,-1-1 16,0 1-16,1 21 0,-1 0 0,22 0 16,-22 0-16,-21 0 0,21 0 0,1 21 15,-22-21-15,0 22 0,0-1 16,0 21-16,1-21 0,-22 0 0,0 1 15,0 20-15,0-21 0,0 0 0,0 22 16,-22-22-16,22 0 0,-21 0 16,0 0-16,0 0 0,21 1 0,-21-1 15,21 0-15,-21-21 16,21 21-16,21-42 47,0 21-47,0-21 15,0 0-15</inkml:trace>
  <inkml:trace contextRef="#ctx0" brushRef="#br0" timeOffset="163989.49">7302 8509 0,'0'0'0,"0"-21"0,0 0 15,0 0 1,0-1-16,0 1 15,0 0-15,22 0 16,-1 0-16,0 0 16,0 21-16,0-22 0,0 22 15,1 0-15,-1 0 0,0 0 0,0 0 16,0 22-16,0-1 0,1 0 16,-1 0-16,0 21 0,-21-20 15,0-1-15,21 21 0,-21-21 0,21 22 16,-21-22-16,0 21 0,0-21 0,0 22 15,0-22-15,0 0 0,0 21 16,-21-21-16,0-21 0,21 22 16,-21-1-16,0-21 0,21 21 0,0-42 47,0 0-47,0-1 0,0 1 0,0 0 15,21 0-15,0 0 0,-21-22 16,21 22-16,0 0 0,0-21 0,1 21 15,-1-1-15,0 1 0,0 0 0,0 0 16,22 0-16,-22 0 0,0 21 0,0 0 16,0-22-16,0 22 0,1 0 15,-1-21-15,0 21 16,-21 21 0,21 1-1</inkml:trace>
  <inkml:trace contextRef="#ctx0" brushRef="#br0" timeOffset="164707.7">8467 8509 0,'0'0'0,"21"-21"0,0 0 0,0 21 15,0-21-15,-21-1 0,43 1 16,-22 0-16,0 0 0,0 21 0,0-21 15,0 0-15,-21-1 0,22 22 16,-22-21-16,0 0 16,-22 21-1,1 0-15,0 0 16,0 0-16,-21 21 0,20 0 0,1-21 16,0 22-16,-21-1 0,21 0 0,-1 0 15,1-21-15,0 21 0,0 0 16,21 1-16,-21-1 0,21 0 15,0 0-15,0 0 0,0 0 16,21-21 0,0 22-16,0-22 15,0 21-15,1-21 0,-1 0 0,0 21 16,0-21-16,0 0 0,0 0 0,1 21 16,-1-21-16,0 21 0,0-21 15,0 0-15,0 0 0,-21 21 0,22-21 16,-22 22-16,0-1 15,0 0 1,-22-21-16,1 21 0,0-21 16,0 0-16,0 0 0,0 21 0,-1-21 15,1 21-15,0-21 0,0 0 16,0 0-16,0 0 0,-1 22 0,1-22 16,0 0-16,0 0 0,0 0 15,0 0-15,-1 0 16,1 0-16,0 0 15,21-22-15,21 22 94,0-21-63,1 21-31,-22-21 32,-22 21-1</inkml:trace>
  <inkml:trace contextRef="#ctx0" brushRef="#br0" timeOffset="186247.71">11303 8657 0,'0'0'0,"0"-21"0,21 21 16,-21-21-16,0 0 0,21 21 15,0-21-15,-21-1 0,22 1 16,-1 21-16,-21-21 16,0 0-1,0 0-15,-21 21 16,-1 0-16,1 0 15,-21 0-15,21 0 0,-22 0 16,22 0-16,-21 0 0,0 0 0,-1 0 16,1 21-16,0-21 0,-1 21 0,1 0 15,0 0-15,-1 1 0,1-1 16,0 21-16,20 0 0,-20-20 0,21 41 16,-21-21-16,20 1 0,1-1 15,0 22-15,0-22 0,0 0 16,21 22-16,0-22 0,0 0 0,0-20 0,0 20 15,0 0-15,0-21 16,21 1-16,0-1 0,0 0 0,0 0 16,22 0-16,-22 0 0,21-21 0,1 22 15,-1-22-15,0 0 0,1 0 0,-1 0 16,0 0-16,22 0 0,-22 0 16,0 0-16,1-22 0,-1 1 0,0 21 15,1-21-15,-1 0 0,0 0 0,-20 0 16</inkml:trace>
  <inkml:trace contextRef="#ctx0" brushRef="#br0" timeOffset="187199.76">11620 9144 0,'0'0'0,"22"-21"0,-1 0 0,0 0 16,0-1-16,0 1 0,-21 0 0,0 0 15,0 42 32,-21 0-47,0 22 0,0-22 16,0 0-16,21 0 0,-22 0 0,1 22 15,21-22-15,0 0 0,-21 0 16,21 0-16,-21 0 0,21 1 0,0-1 16,0 0-16,0 0 0,21 0 15,0-21 1,0 0-16,1 0 0,-1 0 16,0 0-16,0 0 0,0-21 0,0 21 15,-21-21-15,22 0 0,-22 0 16,21-1-16,-21 1 0,0 0 15,0 0-15,0 0 0,0 0 0,0-1 16,-21-20-16,21 21 0,-22 0 0,22 0 16,0-1-16,0 1 0,0 0 15,0 0-15,0 0 0,0 0 0,22-1 16,-1 1-16,0 21 0,0 0 16,0-21-16,22 21 0,-1 0 15,-21 0-15,21 21 0,1 0 0,-1 1 16,0-1-16,1 0 0,-22 0 0,21 21 15,-21-20-15,1 20 16,-1-21-16,-21 0 0,0 22 0,0-22 16,0 0-16,0 0 0,0 0 0,0 0 15,-21 1-15,21-1 0,-22 0 16,1 0-16,0 0 0,0-21 31,21-21-15,0 0-1,0 0-15,0 0 0,0-1 0,0 1 16,21-21-16,-21 21 0,21-22 16,0 22-16,1-21 0,-1 21 15,0-22-15,21 22 0,-21 0 0,1 0 16,-1 0-16,21 0 0,-21 21 16,22 0-16,-22 0 0,0 0 0,21 21 15,-21 0-15,1 0 0,-1 0 0,21 0 16,-21 1-16,-21 20 0,21-21 15,-21 21-15,0-20 0,0-1 0,0 21 16,0-21-16,0 0 0,0 1 0,0-1 16,-21 0-16,21 0 0,-21-21 15,0 0 1,0 0-16,21-21 16,0 0-1,0 0-15,21-22 16,0 22-16,0 0 0,0-21 0,1 20 15,-1-20-15,21 21 0,-21-21 0,22 20 16,-1 1-16,0 0 0,1 21 16,-22 0-16,21 0 0,0 0 0,1 0 15,-22 0-15,0 21 0,21 0 16,-20 22-16,-22-22 0,21 0 0,-21 21 16,0-20-16,0-1 0,0 21 0,0-21 15,0 0-15,-21 1 0,-1-1 0,1 0 16,0 0-16,0-21 0,0 21 15,0-21-15,21 21 0,-22-21 16,1 22-16,42-22 47,1 0-47</inkml:trace>
  <inkml:trace contextRef="#ctx0" brushRef="#br0" timeOffset="187579.55">13695 9123 0,'0'0'0,"0"-21"0,0 42 31,0 0-15,0 0-16,-21 0 0,21 1 0,0 20 15,0-21-15,-22 21 0,22-20 0,-21 20 16,0 0-16,21 22 0,-21-22 15,21 22-15,-21-1 0,0 1 0,-1-1 16,1 1-16,0 20 0,0-20 0,0-1 16,0 1-16,-22 20 0,22-20 0,0-1 15,0 22-15,-22-21 0,22-1 16,0-21-16,0 22 0,0-22 16,0 1-16,-1-1 0,1 0 0,21-21 0,0 1 15,0-1-15,0 0 0,-21-21 16,21-21-1,0 0-15,21-1 16,-21 1-16,21 0 0,1-21 0,-1-1 16,0 1-16,0-21 0,0-1 0,0 1 15,22-1-15,-22 1 0,0-1 0,21 1 16,-20-22-16</inkml:trace>
  <inkml:trace contextRef="#ctx0" brushRef="#br0" timeOffset="187891.37">13525 9419 0,'0'0'0,"0"-233"31,0 212-31,0-21 16,0 21-16,0 0 0,0-1 15,22 1-15,-1 0 16,0 21-16,0 0 0,21 0 0,-20 0 16,-1 0-16,21 0 0,-21 0 15,0 0-15,1 0 0,-1 21 0,0 0 16,0 1-16,-21-1 0,21 0 0,-21 0 15,0 0-15,0 0 0,0 1 16,-21-1-16,0 0 0,0 0 0,-22-21 16,22 21-16,0-21 0,0 0 15,0 21-15,-22-21 0,22 0 0,0 22 16,0-22 0,42 0 15,0-22-31,0 22 0,1-21 15,20 21-15,-21 0 0</inkml:trace>
  <inkml:trace contextRef="#ctx0" brushRef="#br0" timeOffset="188611.96">14160 9102 0,'43'-85'31,"-22"85"-31,-21-21 0,0 42 31,0 0-31,0 0 16,0 1-16,0-1 0,0 0 0,0 0 16,0 0-16,-21 22 0,21-22 15,0 0-15,0 0 0,0 0 16,0 0-16,0 1 16,21-22-16,0 0 0,0 0 15,0 0-15,1 0 0,-1 0 16,0-22-16,0 1 0,21 21 15,-20-21-15,-1-21 0,0 21 0,0-1 16,0-20-16,0 21 0,1-21 16,-1 20-16,0 1 0,0-21 0,-21 21 15,0 0-15,0-1 0,0 44 32,0 20-32,0-21 15,0 0-15,0 0 0,-21 22 16,21-22-16,0 0 0,-21 21 0,21-20 15,0-1-15,0 0 0,0 0 0,0 0 16,0 0-16,21 1 0,0-22 16,0 0-1,0 0-15,1 0 0,-1 0 16,0 0-16,0 0 0,0-22 0,0 1 16,1 0-16,-1 0 0,21-21 15,-21-1-15,0 22 0,1-42 0,20 20 16,-21 1-16,0-22 0,0 1 0,1 21 15,-1-22-15,0 22 0,-21-1 16,0 1-16,21 0 0,-21-1 0,0 22 16,0 0-16,0 0 0,0 0 0,-21 42 47,21 0-47,-21 21 0,21-20 0,0 20 15,-21 0-15,21 22 0,-22-22 16,22 22-16,0-22 0,0 0 0,0 22 15,0-22-15,-21 0 0,21-20 0,0 20 16,0-21-16,0 0 0,0 0 16,0 1-16,0-1 0,0 0 0,21-21 15,1 0 1,-1 0-16,0-21 16,0 21-16,0-21 0,0-22 15,1 22-15,20 0 0</inkml:trace>
  <inkml:trace contextRef="#ctx0" brushRef="#br0" timeOffset="188994.75">15515 8996 0,'-21'21'0,"0"-21"0,0 0 16,42 0 15,0 0-31,0 0 15,0-21-15,0 21 0,1-21 16,-1 0-16,0 21 0,0-22 16,0 1-16,0 0 0,1 21 0,-1-21 15,-21 0-15,0 0 16,-21 21 0,-1 0-16,1 0 0,0 0 0,0 21 15,0 0-15,0 0 0,-1 0 16,1 0-16,0 1 0,0 20 0,21-21 15,0 0-15,-21 0 0,21 1 16,-21-1-16,21 0 0,0 0 0,0 0 16,0 0-16,0 1 0,21-1 15,0-21-15,-21 21 16,21-21-16,0 0 0,0 0 0,1 0 16,-1 0-16,0 0 0,0 0 15,0 0-15,0-21 0,1 21 16,-1-21-16</inkml:trace>
  <inkml:trace contextRef="#ctx0" brushRef="#br0" timeOffset="189443.49">16087 8911 0,'0'0'0,"0"-21"0,-22 21 16,22-21-16,-21 0 0,21 0 15,0-1 1,0 1-16,21 21 0,1-21 15,20 0-15,-21 21 16,0 0-16,22 0 0,-22 0 0,21 0 16,-21 0-16,0 0 0,1 0 15,-1 21-15,0 0 0,0 0 0,-21 1 16,0 20-16,0-21 0,0 21 16,0-20-16,0 20 0,0-21 0,0 21 15,-21-20-15,0-1 0,21 0 0,-21 0 16,-1 0-16,22 0 0,-21 1 15,0-1-15,21-42 32,0-1-32,0 1 15,21-21-15,0 21 0,1-22 16,-22 1-16,42 0 0,-21-1 0,0 1 16,0 0-16,22-1 0,-22 1 15,0 21-15,0-21 0,0 20 0,1 1 16,-1 21-16,0-21 0,0 21 15,-21-21-15,21 21 0,0 0 16,-21 21 15,0 0-31</inkml:trace>
  <inkml:trace contextRef="#ctx0" brushRef="#br0" timeOffset="189900.23">15028 8573 0,'0'0'0,"-42"0"0,0 0 0,20 0 16,1 0-16,0 0 0,42 0 31,0 0-15,22 0-16,-1 0 0,0 0 0,1 0 16,-1 0-16,22 0 0,-22 0 0,21 0 15,1 0-15,-22 0 0,22 0 16,-22 0-16,0 0 0,1 0 0,-22 0 15,0 0-15,0 0 0,0 0 0,1-22 16,-1 22 93</inkml:trace>
  <inkml:trace contextRef="#ctx0" brushRef="#br0" timeOffset="190835.7">16976 8975 0,'-22'0'31,"1"0"-31,42 0 47,1 0-47,20 0 0,-21 0 16,21 0-16,1 0 0,-1 0 0,22 0 15,-22 0-15,21 0 0,1 0 16,21 0-16,-22 0 0,1 0 0,-1 0 16,1 0-16,-1 0 0,1-21 15,-1 21-15,-21-22 0,1 22 16,-22-21-16,0 0 0,0 21 0,0-21 15,-21 0-15,0 0 16,-21 21 0,0-22-16,0 22 0,21-21 0,-42 21 15,20 0-15,1 0 0,-21 0 16,21 0-16,0 0 0,-1 0 0,1 0 16,0 0-16,0 0 0,42 0 46,0 0-46,0 0 0,1 0 0,-1 0 16,21 0-16,-21 0 0,0 0 16,1 0-16,-1 0 0,0 0 0,0 0 15,0 0-15,0 0 16,-21 21 0,0 1-16,-21-1 15,0 0-15,0 0 0,0 0 16,0 22-16,-1-22 0,-20 0 0,21 0 15,0 0-15,0 22 0,-1-22 0,-20 0 16,21 0-16,0-21 0,21 21 16,-21 0-16,-1-21 0,22 22 0</inkml:trace>
  <inkml:trace contextRef="#ctx0" brushRef="#br0" timeOffset="193872.09">19452 8297 0,'0'0'0,"-21"0"0,0 0 16,21 22-16,-21-22 15,-1 21-15,22 0 32,22-21-1,-1 0-31,0 0 0,21 0 0,-21 0 16,22 0-16,-1 0 0,22-21 0,-22 21 15,0-21-15,1-1 0,-1 22 16,0-21-16,-21 0 0,1 21 0,-1-21 15,0 0-15,-21 0 0,0-1 16,0 1-16,0 0 0,-21 0 0,-22 0 16,22 21-16,-21 0 0,0-21 0,-1 21 15,1 0-15,-22 0 0,22 21 16,0 0-16,-1 0 0,1 0 0,0 0 16,21 22-16,-22-22 0,22 21 0,21-21 15,0 22-15,0-22 16,0 21-16,0-21 0,0 1 0,0-1 15,21 0-15,0 0 0,1 0 0,-1 0 16,21 1-16,0-22 0,1 21 16,-1-21-16,0 0 0,1 0 0,-1 0 15,0 0-15,1 0 0,-22 0 0,-42 0 32,-22 0-17,22 0-15,-21 0 0,0 21 16,-1-21-16,1 21 0,0-21 15,-1 21-15,22 0 0,-21 1 0,21-1 16,-1 0-16,1 0 0,0 21 0,0-20 16,21 20-16,0-21 0,0 21 0,0-20 15,0-1-15,0 0 0,0 0 16,21 0-16,0 0 0,0-21 0,1 22 16,-1-22-16,0 0 0,0 0 0,0 0 15,0 0-15,1 0 0,-1 0 16,0 0-16,0-22 0,0 1 0,0 0 15,1 0-15,-1 0 0,0-22 0,21 22 16,-21-21-16,22 0 16,-22-1-16,21 22 0,-21-21 0,22 21 15,-1-22-15,-21 22 0,22 0 0,-1 0 16,0 21-16,-21-21 0,22 21 16,-22 0-16,21 0 0,-21 0 0,22 0 15,-22 0-15,0 21 0,0-21 0,0 21 16,-21 0-16,0 0 0,0 22 15,0-22-15,0 21 0,0-21 0,-21 22 16,0-22-16,0 21 0,0-21 0,21 22 16,-21-22-16,-1 0 0,1 0 15,21 0-15,-21 0 0,21 1 16,-21-22-16,21-22 31,21 1-15,0 21-16,0-21 0,1-21 0,-1 21 15,0-1-15,21-20 0,-21 0 0,22 21 16,-1-22-16,-21 1 0,22 21 16,-1 0-16,-21-22 0,21 22 0,-20 21 15,-1-21-15,0 0 16,-21 42 0,-21-21-16,0 21 15,-1 0-15,1 0 0,0 1 0,21-1 16,-21 21-16,0-21 15,0 22-15,-1-22 0,22 0 0,0 21 16,0-21-16,0 1 0,0 20 0,0-21 16,0 0-16,0 0 0,22 1 15,-1-1-15,21-21 0,-21 0 16,22 21-16,-22-21 0,21 0 0,0 0 16,1 0-16,20 0 0,-20 0 15,-1-21-15,0 21 0,1-21 0,-22-1 16,21-20-16,0 21 0,-20 0 0,-1-22 15,0 1-15,0 21 0,0-21 16,-21-1-16,0 22 0,0 0 0,0 0 16,0 0-16,0-1 0,-21 22 15,0 0 1,0 0-16,0 0 0,-1 22 0,1-1 16,0 0-16,0 0 0,0 21 0,21-20 15,0-1-15,-21 21 0,21-21 16,0 22-16,0-22 0,0 0 0,0 0 15,0 21-15,21-20 0,0-22 0,0 21 16,0 0-16,0 0 0,1-21 16,-1 0-16,21 0 0,-21 0 0,0 0 15,1 0-15,20 0 0,-21 0 0,0-21 16,0 21-16,1-21 0,20-22 16,-21 22-16,0 0 0,22-21 15,-22-1-15,0 1 0,21 0 0,-21-1 16,1 22-16,-1-21 0,0 21 15,0 0-15,0-1 0,0 1 0,1 21 16,-1 0-16,0 0 0,0 0 16,-21 21-1,0 1-15,0-1 16,0 0-16,0 0 0,0 0 16,0 0-16,-21-21 15,21 22-15,0-44 31,0 1-15,21 0-16,-21 0 0,21 0 16,-21 0-16,0-1 15,0 1-15,0 0 0,0 0 0,0 0 16,-21 21 0,0 0-16,0 0 15,21 21-15,-21 0 0,-1 0 0,1 0 16,0 1-16,0-1 0,0 21 15,0-21-15,-1 22 0,1-22 0,0 21 16,21-21-16,-21 22 0,21-22 0,0 0 16,0 0-16,0 0 0,0 22 15,21-22-15,0 0 0,0-21 16,1 21-16,-1 0 0,21-21 0,-21 21 16,22-21-16,-22 0 0,21 0 15,-21 0-15,22 0 0,-22 0 0,21 0 16,0 0-16,-20-21 0,-1 0 0,21 21 15,-21-42-15,0 21 0,1-1 16,20-20-16,-21 0 0,0 21 0,0-22 16,-21 1-16,0 21 0,22 0 15,-22-22-15,0 22 0,0 0 16,0 42 0,0 0-16,0 0 15,0 1-15,0-1 0,-22 21 16,22-21-16,0 22 0,0-22 0,0 0 15,0 21-15,0-21 0,0 1 16,0-1-16,0 0 0,0 0 0,0 0 16,22-21-1,-1 0-15,0 0 16,0 0-16,0 0 0,0 0 0,1-21 16,-1 0-16,0 21 0,21-42 0,-21 20 15,1 1-15,20-21 16,-21 0-16,21 20 0,-20-20 0,-1 0 15,0 21-15,0-22 0,0 22 0,-21 0 16,21 21-16,-21 21 31,0 0-31,0 22 0,0-22 16,0 21-16,-21-21 0,21 22 0,0-22 16,0 21-16,0-21 0,0 0 0,0 1 15,0-1-15,0 0 0,21 0 16,1 0-16,-1-21 0,0 0 0,0 21 15,0-21-15,0 0 0,1 0 0,-1 0 16,21 0-16,-21-21 16,0 0-16,22 0 0,-22 0 0,0 0 0,21-22 15,-20 1-15,-1-22 0,0 22 16,21-21-16,-21 20 0,1-20 16,-1 20-16,0-20 0,0 21 0,0-22 15,0 22-15,1-1 0,-1 1 0,-21 0 16,0-1-16,21 1 0,-21 21 15,0 0-15,21 0 0,-21-1 0,0 1 16,-21 42 0,0 1-16,0-1 15,-1 0-15,1 21 0,21 1 0,-21-1 16,0 0-16,0 1 16,0-1-16,21 0 0,0 22 0,-22-22 15,22 0-15,-21 22 0,21-22 0,0 1 16,0-1-16,0 0 0,0 1 15,0-1-15,0-21 0,0 0 0,0 22 16,0-22-16,21 0 0,1-21 16,-1 21-16,0-21 0,0 0 0,0 0 15,0 0-15,22 0 0,-22 0 0,21 0 16,1 0-16,-1-21 0,0 0 16,1 0-16,-1-22 0,-21 22 0,21-21 15,1 21-15,-1-22 0,-21 1 0,0 0 16,1 20-16,-1-20 15,-21 21-15,0 0 0,0 0 0,-21 21 16,-1 0-16,1 0 16,0 0-16,-21 21 15,21 0-15,21 0 0,-22 0 0,1 0 16,21 22-16,-21-22 0,21 0 16,0 0-16,0 22 0,0-22 0,0 0 15,21 0-15,0 0 0,1 0 0,-1 1 16,0-1-16,21-21 0,-21 21 15,22-21-15,-22 0 0,21 0 0,-21 0 16,22 0-16,-22 0 0,21 0 16,1 0-16,-22-21 0,21 21 15,-21-21-15,22-1 0,-22 1 0,21-21 16,-21 21-16,22 0 0,-22-22 16,0 22-16,21-21 0,-42 21 0,21-1 15,-21 1-15,0 0 0,0 0 0,0 0 16,0 0-16</inkml:trace>
  <inkml:trace contextRef="#ctx0" brushRef="#br0" timeOffset="194187.91">23072 8424 0,'63'0'31,"-42"0"-31,22 0 0,-1 0 16,0 0-16,1 0 0,-1 0 0,0 0 16,22 0-16,-1 0 0,-20 0 15,20 0-15,-21 0 0,22 0 0,-22 0 16,22 0-16,-22 0 0,-21 0 0,22 0 15,-22 0-15,0 0 16,0 0-16,-21-21 16,21 21-16,0 0 15,1-21-15</inkml:trace>
  <inkml:trace contextRef="#ctx0" brushRef="#br0" timeOffset="-199876.66">16044 1270 0,'0'0'0,"-21"0"78,0 0-78,0 0 0,0 0 0,21-21 16,-22 0-16,1 21 0,0-21 15,0-1-15,0 22 0,0-21 16,21 0-16,-22 0 0,22 0 0,-21 0 15,21-22-15,-21 22 0,21 0 16,0-21-16,0 20 0,0 1 0,0-21 16,21 21-16,0 0 0,1-22 15,20 22-15,-21 0 0,0 0 0,22 21 16,-1-21-16,0-1 0,1 22 16,-1 0-16,0 0 0,1 0 0,-1 0 15,0 0-15,1 0 0,-22 22 16,0-1-16,0 0 0,-21 0 0,0 0 15,0 22-15,0-22 0,-21 21 0,-21 0 16,20 1-16,-20-22 16,0 21-16,-1 1 0,1-1 0,0 0 15,-1-21-15,1 22 0,0-1 16,21-21-16,-22 22 0,1-1 0,21-21 16,0 21-16,-1-20 0,1-1 0,0 21 15,21-21-15,0 0 0,0 1 16,0-1-16,0 0 0,21 0 0,0 0 15,1 0-15,-1 1 0,21-22 16,0 21-16,1-21 0,20 0 0,-20 0 16,20 0-16,-21 0 0,22-21 0,-1 21 15,-20-22-15,-1 1 0,22-21 16,-43 21-16,21 0 0,-21-22 16,0 22-16,-21-21 0,0 21 15,0-22-15,0 22 0,0 0 0,-21 0 16,0 0-16,-21-1 0,21 1 0,-22 21 15,1 0-15,0 0 0,-1 0 16,1 0-16,21 0 0,-22 0 0,1 0 16,21 0-16,-21 0 0,20 21 15,1 1-15,0-22 0,0 21 0,0-21 16,21 21-16,0 0 0,0 0 31,21-21-31,0 0 0,21 0 16</inkml:trace>
  <inkml:trace contextRef="#ctx0" brushRef="#br0" timeOffset="-199370.94">17124 1037 0,'-932'360'0,"1864"-720"0,-932 339 15,0 0-15,0 0 0,0 0 16,0-1-16,-21 22 15,-1 0 1,1 0-16,0 0 0,0 22 16,0-1-16,0 21 15,-22-21-15,22 22 0,0-22 0,-21 21 16,20 0-16,1 1 0,0-22 0,0 21 16,21-21-16,0 22 0,-21-22 15,21 0-15,0 21 0,0-20 0,0-1 16,21 0-16,0 0 15,0-21-15,0 0 0,1 21 0,-1-21 16,21 0-16,-21 0 0,22 0 0,-22 0 16,21 0-16,0-21 0,1 0 15,-1 0-15,0 0 0,1-1 0,-1 1 16,0 0-16,1-21 16,-1-1-16,0 1 0,-20 0 0,-1-1 15,0 1-15,-21 0 0,0 21 16,0-22-16,0 1 0,-21 21 0,0 0 15,-1-1-15,-20 1 0,0 21 16,-1 0-16,1 0 0,0 0 0,-1 0 16,1 21-16,0-21 0,-1 22 15,1-1-15,21 21 0,-21-21 0,20 0 16,1 1-16,0-1 0,21 0 16,0 0-16,-21 0 0,21 0 0,0 1 15,0-1-15,0 0 16,21 0-16</inkml:trace>
  <inkml:trace contextRef="#ctx0" brushRef="#br0" timeOffset="-198949.19">17970 1207 0,'-21'0'31,"21"21"-15,-21-21-16,21 21 0,-21-21 0,21 21 15,0 0 1,0 0 0,21-21-16,0 0 15,0 0-15,1 0 16,-1 0-16,0 0 0,-21-21 0,21 21 15,0-21-15,0 0 0,-21 0 16,0 0-16,0-1 16,-21 22-1,0 0 1,0 0-16,0 0 0,0 0 0,-1 0 16,1 0-16,0 22 0,0-22 0,0 0 15,0 21-15,21 0 16,0 0-1,0 0-15,21-21 16,21 0 0,-21 0-16,0 0 0</inkml:trace>
  <inkml:trace contextRef="#ctx0" brushRef="#br0" timeOffset="-198581.26">19050 720 0,'0'-21'31,"-21"21"-15,0 21-16,-1 0 0,1 0 15,0 0-15,0 22 0,-21-1 16,20 0-16,-20 1 0,0-1 0,-1 21 15,1-20-15,0-1 0,-1 22 16,1-22-16,0 0 0,-1 1 0,1-1 16,0 0-16,-1 1 0,22-1 15,-21-21-15,21 21 0,0 1 16,-1-22-16,1 0 0,21 21 0,0-20 16,-21-1-16,21 0 0,-21 0 15,42-21 16,0 0-31,0-21 0,1 0 16,-1 0-16,21-1 0,-21-20 16</inkml:trace>
  <inkml:trace contextRef="#ctx0" brushRef="#br0" timeOffset="-198229.52">18965 1397 0,'-21'42'31,"0"-42"-31,0 22 0,21-1 16,-21-21-16,-1 21 0,22 0 15,0 0-15,0 0 16,22-21 0,-1 0-1,0 0-15,0 0 0,0-21 16,0 21-16,-21-21 15,0 0-15,0 0 0,0 0 16,0-1-16,0 1 0,-21 21 31,0 0-31,0 0 16,0 0-16,0 0 0,-1 0 16,1 0-16,21 21 0,-21 1 0,0-22 15,0 21-15,0 0 16,-1-21-1,1 0-15</inkml:trace>
  <inkml:trace contextRef="#ctx0" brushRef="#br0" timeOffset="-197692.8">15706 1926 0,'0'0'0,"-43"21"16,22-21-16,-85 22 31,106-1-15,21-21-1,1 0-15,-1 21 0,21-21 0,0 0 16,1 0-16,20 0 0,1 0 16,-1 0-16,22 0 0,21 0 0,0 21 15,-1-21-15,22 0 0,0 0 0,0 0 16,0 21-16,0-21 15,0 21-15,22-21 0,-22 0 0,-22 0 16,22 22-16,-42-22 0,21 0 16,-21 0-16,-1 0 0,-20 0 0,-1 0 15,1 0-15,-22 0 0,22 0 0,-43 0 16,21 0-16,0 0 0,-20 0 16,-1 0-16,0 0 0,0 0 15,-42 0 16,0 0-15,0 0-16,-1 0 0,1 0 0,-21 0 16,21 0-16,-22 0 0,1 0 15</inkml:trace>
  <inkml:trace contextRef="#ctx0" brushRef="#br0" timeOffset="-197149.11">15727 2096 0,'0'0'0,"-21"0"31,42 0-15,0 0-1,0 0-15,0 0 16,0 21-16,1-21 0,20 0 0,0 0 0,1 0 15,20 0-15,22 21 0,-1-21 16,1 0-16,21 0 0,0 21 16,0-21-16,-1 0 0,1 0 0,21 21 15,-21-21-15,0 0 0,-21 0 16,20 0-16,-20 21 0,0-21 0,-22 0 16,1 0-16,-1 0 0,1 0 0,-22 0 15,0 0-15,1 0 0,-22 0 16,0 0-16,0 0 0,0 0 0,1 0 15,-1 0-15,0 0 16</inkml:trace>
  <inkml:trace contextRef="#ctx0" brushRef="#br0" timeOffset="-193889.6">22098 720 0,'-21'0'16,"0"0"-1,-1-21-15,1 21 16,21-22 0,0 1-16,-21 21 15,21-21-15,0 0 31,21 21-31,0 0 0,1 0 16,-1 0-16,0 0 0,0 0 16,0 0-16,0 0 0,1 0 0,-1 0 15,0 0-15,0 0 0,0 0 16,0 21-16,1-21 0,-22 21 0,0 0 16,0 1-16,0-1 15,0 0-15,0 0 0,0 0 0,-22 0 16,1 1-16,0-1 0,-21 0 15,21-21-15,-22 21 0,22-21 0,-21 0 16,21 21-16,-1-21 0,-20 0 16,21 0-16,0 0 15,0 0-15,21-21 32,21 0-17,0 21-15,0 0 0,0 0 0,0-21 16,22 21-16,-22 0 0,0 0 15,0 0-15,0 0 0,1 0 0,-1 0 16,0 21-16,0 0 0,0 0 16,-21 0-16,21 1 0,-21-1 0,22 0 15,-22 21-15,0-21 16,0 22-16,0-22 0,0 0 0,0 0 16,0 0-16,-22 1 0,1-1 0,0 0 15,21 0-15,-21-21 0,-21 0 16,20 0-16,1 0 0,-21 0 0,21 0 15,-22 0-15,22 0 0,-21 0 16,21-21-16,-22 21 0,22-21 0,0 21 16,0 0-16,0-21 0,21-1 15,0 1 17,0 0-32,21 21 0,0 0 15,0 0-15</inkml:trace>
  <inkml:trace contextRef="#ctx0" brushRef="#br0" timeOffset="-193393.52">22839 762 0,'0'0'0,"0"-21"15,-21 21-15,-1 0 16,-20 0-16,21 21 16,0 0-16,-22 0 0,22 1 15,-21-1-15,21 0 0,-22 21 0,22-21 16,0 22-16,0-22 0,0 21 16,0-21-16,-1 1 0,22 20 0,0-21 15,0 0-15,0 0 0,0 1 16,0-1-16,0 0 0,22-21 15,-1 21-15,0-21 16,21 0-16,-21 0 0,22 0 0,-1 0 16,0 0-16,1-21 0,-1 21 15,22-21-15,-22 0 0,0-1 0,-21 1 16,22-21-16,-22 21 0,0-22 16,0 22-16,0-21 0,-21 0 15,0 20-15,0-20 0,0 21 16,-21 0-16,0 0 0,0-1 0,0 22 15,-22 0-15,22-21 0,-21 21 0,21 0 16,-22 0-16,22 0 0,-21 0 16,21 21-16,-22 1 0,22-22 0,0 21 15,0 0-15,0 0 0,21 0 16,-21-21-16,21 21 0,-22 1 0,22-1 16,0 0-1</inkml:trace>
  <inkml:trace contextRef="#ctx0" brushRef="#br0" timeOffset="-186272.46">23453 953 0,'-22'0'16,"22"-22"0,-21 22-1,21-21 1,-21 21 0,21-21-16,0 0 15,0 0 32,-21 21-16,21 21 1,0 0-17,-21 0-15,21 0 16,0 1-16,0-1 0,0 0 15,0 0-15,0 0 0,0 0 16,0 1-16,0-1 0,0 0 0,-21 0 16,21 0-16,0 0 15,0 1-15,-22-22 0,22 21 0,0 0 16,0 0-16,0 0 16,0-42 46,0 0-62,0 0 16,0 0-16,0-1 15,0 1-15,0-21 0,0 21 0,0 0 16,22-1-16,-22 1 0,21 0 16,-21 0-16,0 0 0,0 0 15,21 21-15,-21-22 0,21 22 16,0 22 15,-21-1-31,21 0 16,-21 0-16,0 0 0,0 0 15,0 1-15,0 20 0,22-21 0,-22 0 16,21 0-16,-21 1 0,0-1 16,0 0-16,0 0 0,21 0 15,-21 0-15,21-21 16,0 22-1,0-22 1,1 0-16,-1-22 16,0 22-16,-21-21 0,21 0 15,0 0-15,0 0 0,-21 0 16,22-1-16,-1 1 0,0 0 0,0 0 16,-21-21-16,21 20 0,0 1 15,-21 0-15,22 0 0,-1 21 16,-21-21-16,0 42 47,0 0-47,0 0 0,0 0 15,0 1-15,0 20 16,0-21-16,0 0 0,0 0 0,0 1 16,0-1-16,0 0 0,0 0 15,0 0-15,0 0 0,0 1 16,21-1-1,0-21-15,0 0 0,0 0 16,1 0-16,-1 0 0,0 0 16,0 0-16,0 0 0,0 0 0,22 0 15,-22-21-15,21 21 0,-21-22 16,1 1-16,20 0 0,-21 0 16,0 0-16,0 0 0,1-22 0,-22 22 15,21 0-15,-21 0 0,21 0 16,-21-1-16,0 1 15,0 42 17,0 1-17,0-1-15,0 0 0,0 0 16,0 0-16,0 0 0,0 1 0,0-1 16,0 0-16,0 0 0,0 0 15,0 0-15,0 1 16,21-1-16,0 0 15,0-21 1,1 0-16,-1 0 0,0 0 16,0 0-16,0 0 0,0-21 15,1 0-15,-1-1 0,0 1 16,0 0-16,0 0 0,0 0 16,1 0-16,-22-1 0,21 1 0,-21 0 15,21 0-15,-21 0 0,21 0 16,-21-1-16,0 44 47,0-1-47,-21 0 0,0 0 0,0-21 15,21 21-15,-22 0 0,1 1 16,21-1-16,0 0 0,-21 0 16,0 0-16,21 0 0,-21-21 0,21 22 15,-21-22-15,21 21 0,0 0 31,0-42 1,0 0-17,0-1-15,0 1 16,0 0-16,21 0 0,0 0 16,-21 0-16,21-1 0,0-20 15,0 21-15,-21 0 0,22 0 0,-1-1 16,0 1-16,21 0 0,-21 0 15,1 0-15,-1 21 0,21-21 0,-21 21 16,0 0-16,22 0 0,-22 0 16,0 0-16,0 0 0,0 0 0,-21 21 15,0 0-15,22 0 0,-22 21 16,0-20-16,0-1 0,0 21 0,0-21 16,0 0-16,-22 1 0,1-1 15,0 0-15,21 0 0,-21 0 16,0 0-16,21 1 0,-21-1 15,-1-21-15,1 21 16,0-21 0,0 0-1,21-21 1,0 0 0,-21-1-16,21 1 0</inkml:trace>
  <inkml:trace contextRef="#ctx0" brushRef="#br0" timeOffset="-185861.66">24342 614 0,'0'0'15,"-22"0"-15,1 0 0,0 0 0,-21 0 16,21 21-16,-1-21 0,1 0 0,0 21 16,21 0-1,0 1-15,21-22 16,0 21-16,1-21 0,-1 0 16,0 0-16,0 0 0,0 0 15,0 0-15,1 0 0,-1 0 0,0 0 16,-21-21-16,21-1 15,-21 1-15,0 0 0,0 0 16,0 0-16,-21 0 16,0 21-16,0 0 0,21-22 0,-22 22 15,1 0-15,0 0 0,0 0 16,0 0-16,0 22 0,-1-1 16,1 0-16,0 0 15,0 0-15,21 0 0,-21 1 16,0-1-16,-1 0 15</inkml:trace>
  <inkml:trace contextRef="#ctx0" brushRef="#br0" timeOffset="-185328.96">22098 1609 0,'0'0'15,"-106"21"1,127-21 15,0 0-15,22 0-16,-22 0 0,21 0 16,22 0-16,-1 0 0,1 0 15,20 0-15,22 0 0,0-21 16,21 21-16,0 0 0,0 0 15,-21 0-15,21 0 0,-21-21 0,0 21 16,-1 0-16,1 0 0,-21 0 16,0 0-16,-22 0 0,1 0 0,-1 0 15,-21 0-15,1 0 0,-22 0 16,0 0-16,0 0 0,0 0 0,1 0 16,-44 0 30,1 0-46,-21 0 16,0 0-16,-1 0 0,1 0 16,0 0-16</inkml:trace>
  <inkml:trace contextRef="#ctx0" brushRef="#br0" timeOffset="-184829.25">21992 1693 0,'0'0'16,"-21"0"-16,21 22 0,-21-22 15,42 0 32,0 21-47,0-21 16,0 0-16,1 0 0,-1 0 16,0 0-16,21 0 0,1 0 0,20 0 15,1 0-15,-1 0 0,22 0 16,21 0-16,-22 0 0,22 0 0,21 0 15,-42 0-15,21-21 0,-22 21 16,22 0-16,-21-22 0,-1 1 0,-20 21 16,21-21-16,-22 21 0,1 0 15,-22 0-15,21-21 0,-20 21 16,-22 0-16,0 0 0,0 0 0,0 0 16,1 0-16,-1 0 46,-21 21-14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50:4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762 0,'21'0'31,"0"0"32,-21-21-16</inkml:trace>
  <inkml:trace contextRef="#ctx0" brushRef="#br0" timeOffset="627.64">2201 677 0,'21'0'46,"1"0"-30,-1-21-16,0 21 0,0-21 16,0 21-16,0-21 0,1 0 15,-1 21-15,0-21 0,0-1 16,0 1-16,0 0 0,1 0 0,-1 0 16,-21 0-16,21-1 0,-21 1 15,0 0-15,-21 21 16,0 0-16,-1 0 0,-20 0 15,21 0-15,-21 0 0,20 0 16,-20 21-16,0 0 0,21 1 0,-22-1 16,1 21-16,21-21 0,-22 22 15,22-22-15,0 21 0,0-21 16,0 22-16,0-1 0,21-21 0,0 21 16,0 1-16,0-1 0,0 0 15,0 1-15,0-22 0,21 21 16,0 1-16,0-22 0,0 21 15,0-21-15,1 22 0,-1-22 0,0 0 16,0 21-16,21-21 0,-20 1 16,-1-1-16,0 0 0,-21 0 0,0 0 15,0 0-15,0 1 0,0-1 16,0 0-16,0 0 0,-21-21 0,0 21 16,-22 0-16,22-21 0,-21 0 15,-1 22-15,22-22 0,-21 0 16,0 0-16,-22 0 0,22-22 15,-1 22-15,1-21 0,0 0 0,-1 0 16,1 0-16,0 0 0,21-1 16,-22 1-16,22 0 0,21 0 0,0 0 15,-21 0-15,21-1 0,0 1 16,0 0-16,0 0 0,21 21 0,0-21 16,0 0-16,1 21 0,-1-22 15,0 22-15,21 0 0,1-21 0</inkml:trace>
  <inkml:trace contextRef="#ctx0" brushRef="#br0" timeOffset="1019.49">2455 1270 0,'0'0'0,"21"0"15,-21 21-15,22-21 0,-1 0 16,0 0-1,0 0-15,0 0 0,0-21 0,1 0 16,-1 21-16,0-21 0,0 0 16,-21-1-16,21 1 0,-21 0 0,21 21 15,-21-21-15,0 0 0,0 0 16,0-1 0,-21 22-16,0 0 0,0 0 15,0 0-15,0 22 0,-22-1 0,22 0 16,-21 0-16,21 0 0,-22 0 15,22 22-15,0-22 0,-21 0 0,42 21 16,-22-20-16,1-1 0,21 0 16,0 0-16,-21 0 0,21 0 0,0 1 15,0-1-15,0 0 0,0 0 16,21 0-16,0-21 0,1 0 16,-1 0-16,21 0 0,-21 0 15,22 0-15,-1 0 0,0-21 0,1 21 16,-1-21-16,0 0 15</inkml:trace>
  <inkml:trace contextRef="#ctx0" brushRef="#br0" timeOffset="1311.31">3154 1016 0,'0'0'0,"0"-21"0,0 0 0,0 0 16,21-1-16,-21 1 15,0 42 1,-21 1-1,0-1-15,-1 21 0,1 0 16,0-20-16,0 20 0,0 0 0,0 1 16,-1-1-16,1 0 0,0-21 15,0 22-15,21-22 0,-21 0 16,21 21-16,0-20 0,0-1 0,0 0 16,0 0-16,21-21 0,0 21 15,0-21-15,22 0 0,-22 0 0,0 0 16,21 0-16,1 0 0,-1 0 15,0 0-15,1-21 0,-1 0 0,0 0 16,22-22-16,-22 22 0,0-21 16,1 0-16,-1-1 0</inkml:trace>
  <inkml:trace contextRef="#ctx0" brushRef="#br0" timeOffset="1623.13">3895 487 0,'0'0'0,"21"-21"16,0-85-1,0 64-15,-21 20 0,0 1 0,0 0 16,0 42 0,-21 0-1,0 1-15,0 20 0,-1 0 16,1 1-16,-21-1 0,21 21 0,0 1 16,-22-1-16,22 22 15,0-21-15,0-1 0,-22 1 0,22-1 0,0 1 16,0-1-16,21-21 15,-21 1-15,21-1 0,-21 0 0,21-20 16,0 20-16,0-21 0,0 0 16,0 0-16,0 1 0,21-22 31,0 0-31,0 0 0,0 0 16,0-22-16,1 1 0,20 0 15,-21-21-15,21 21 0</inkml:trace>
  <inkml:trace contextRef="#ctx0" brushRef="#br0" timeOffset="1898.98">4339 889 0,'0'0'0,"21"0"0,-21 21 16,0 0-16,-21 1 15,0-1-15,0 0 0,0 21 0,-1-21 16,1 22-16,-21-22 0,21 21 15,0-21-15,-1 22 0,1-22 0,0 21 16,0-21-16,21 1 0,-21-1 16,21 0-16,-21 0 0,21 0 0,-22 0 15,22 1-15,0-1 16,22-21 0,-1 0-16,0 0 15,0 0-15,0 0 0,22 0 0,-22 0 16,0-21-16,21-1 0,-21 22 0,22-21 15</inkml:trace>
  <inkml:trace contextRef="#ctx0" brushRef="#br0" timeOffset="2619.57">4614 1185 0,'0'0'15,"21"-21"-15,1 0 0,-1 0 0,0 21 16,-21-21-16,-21 21 31,21 21-15,-21 0-16,-1-21 0,1 21 0,0 0 0,0 1 15,0-1-15,0 0 16,-1 0-16,22 0 0,0 0 0,0 1 16,0-1-16,0 0 15,0 0 1,22-21-16,-1 0 0,0 0 16,0 0-16,0 0 0,0 0 15,1-21-15,-1 0 0,-21 0 16,0-1-16,21-20 15,-21 21-15,0 0 0,0-22 0,0 22 16,0-21-16,21 21 0,-21-22 16,0 22-16,0 0 0,21 0 15,0 0-15,-21 0 0,22 21 16,-1-22-16,21 22 0,0 0 0,-20 0 16,20 0-16,0 0 0,1 0 15,-1 22-15,-21-1 0,21 0 0,1 0 16,-22 21-16,0-20 0,0-1 15,0 21-15,1-21 0,-22 22 0,0-22 16,0 21-16,0-21 0,0 0 16,0 22-16,0-22 0,0 0 0,0 0 15,-22-21-15,22 21 0,0 1 0,-21-22 16,0 0-16,21 21 16,-21-21-16,0 0 15,0 0 1,21-21-16,0-1 0,0 1 0,0 0 15,0 0-15,0-21 0,0-1 16,21 1-16,0 0 0,21-1 0,-21-20 16,22 20-16,-22-20 0,21 21 15,1-1-15,20 22 0,-21 0 0,1 0 16,-1 0-16,0 21 0,1 0 16,-22 21-16,21 0 0,-21 0 0,1 21 15,-1 1-15,-21-22 16,0 21-16,0 1 0,0-1 0,0 0 15,0 1-15,-21-22 0,-1 21 0,1-21 16,0 0-16,0 1 0,0-1 16,0 0-16,21 0 0,-22 0 0,1-21 15,0 0-15,21 21 0,-21-21 16,0 0-16,0 0 16,-1-21-16,22 0 0,-21 0 0,0 0 15</inkml:trace>
  <inkml:trace contextRef="#ctx0" brushRef="#br0" timeOffset="2819.45">4762 550 0,'0'0'0,"-21"0"0,0-21 15,0 21-15,0 0 0,0 0 16,-1 0-1,1 0 1,0 0-16,0 21 16,0-21-16,0 0 0,-1 0 15</inkml:trace>
  <inkml:trace contextRef="#ctx0" brushRef="#br0" timeOffset="2998.35">3429 826 0,'0'0'0,"-42"21"0,20-21 0,44 0 31,-1 0-31,21 0 16,0 0-16,22 0 0,-1 0 16,22 0-16,-21-21 0,20 21 15,-20 0-15,-1-22 0</inkml:trace>
  <inkml:trace contextRef="#ctx0" brushRef="#br0" timeOffset="3451.15">6181 1080 0,'21'0'47,"0"-22"-31,0 22-16,0 0 0,22 0 0,-22 0 15,21 0-15,-21 0 0,22 0 16,-22 0-16,0 0 0,0-21 0,0 21 16,0 0-16,1-21 0,-1 21 15,-21-21-15,21 21 0</inkml:trace>
  <inkml:trace contextRef="#ctx0" brushRef="#br0" timeOffset="3707.24">7197 572 0,'42'0'16,"-21"0"-16,0 0 16,0 0-16,1-22 0,-1 22 0,21 0 15,-21 0-15,22 0 0,-22 0 0,21 0 16,0 0-16,1 0 0,-22 0 15,21 0-15,-21 0 0,1 0 0,20 0 16,-63 0 15,0 0-15</inkml:trace>
  <inkml:trace contextRef="#ctx0" brushRef="#br0" timeOffset="4166.22">7387 508 0,'0'0'15,"-21"0"-15,0 0 0,0 0 16,-1 0-16,1 0 0,0 0 0,0 21 16,0-21-16,21 21 0,-21 1 15,-1-22-15,1 21 0,0 0 0,0 0 16,0 0-16,0 0 16,21 1-16,-22-1 0,22 0 0,-21 0 15,21 0-15,-21 0 0,21 1 16,21-22 15,0 0-15,1-22-16,-1 22 15,21-21-15,-21 21 0,0 0 0,1 0 16,-1 0-16,21 0 0,-21 0 16,0 0-16,22 0 0,-22 0 0,0 0 15,21 0-15,-20 21 0,-1 1 16,0-1-16,21 0 0,-21 0 15,1 0-15,-1 22 0,0-22 16,-21 0-16,0 0 0,21 21 0,-21-20 16,0-1-16,0 0 0,0 0 0,-21-21 15,0 21-15,0-21 0,-22 0 16,22 21-16,-21-21 0,21 0 0,-22 0 16,1 0-16,21 0 0,0 0 15,-22 0-15,22 0 0,0 0 0,0 0 16,0 0-1,21 22-15,-22-22 0</inkml:trace>
  <inkml:trace contextRef="#ctx0" brushRef="#br0" timeOffset="4903.42">2074 1778 0,'0'0'0,"-42"0"0,-64 0 32,85 0-17,0 0-15,42 0 32,0 0-32,0 0 15,22 0-15,-22 0 0,42 0 16,-20 0-16,41 0 0,1 0 0,0 0 15,42 0-15,0-21 0,0 21 16,0-21-16,42 21 0,-21 0 0,21-21 16,22 21-16,-1 0 0,1-22 15,-1 22-15,22 0 0,0-21 16,-1 21-16,1-21 0,21 21 16,0 0-16,-22 0 0,1 0 0,21 0 15,-21 0-15,-1 0 0,-20 0 16,-1 0-16,1 0 0,-22 0 0,0 0 15,-20 0-15,-1 0 0,-21 0 16,0 0-16,-21 0 0,-22-21 0,1 21 16,-22 0-16,-20 0 0,-1-21 15,0 21-15,-20 0 0,-1 0 0,0 0 16,-21-21-16,-21 21 62</inkml:trace>
  <inkml:trace contextRef="#ctx0" brushRef="#br0" timeOffset="5050.22">8403 1630 0,'0'21'0,"-21"-21"31,0 0-15,21 21-1,-21 0 1,-1-21-16,1 22 16</inkml:trace>
  <inkml:trace contextRef="#ctx0" brushRef="#br0" timeOffset="10867.1">677 2688 0,'0'0'0,"0"21"32,21-21-1,-21 22-16,22-22 1,-1 0 15</inkml:trace>
  <inkml:trace contextRef="#ctx0" brushRef="#br0" timeOffset="11435.78">783 2752 0,'0'-21'47,"0"-1"-31,0 1-16,0 0 15,0 0-15,0 0 16,0 0-16,0-1 16,0 1-16,0 0 0,0 0 15,0 0-15,0 0 16,0-1-16,0 1 0,0 0 15,0 0-15,0 0 32,0 42-1,0 0-15,0 0-16,0 0 0,0 22 15,0-1-15,0-21 0,0 22 16,0-1-16,0 0 0,0 1 0,0 20 15,0-21-15,0 1 0,0-1 16,0-21-16,0 22 0,0-1 0,0 0 16,0-21-16,0 22 0,0-22 15,0 21-15,0-21 0,0 1 0,0-1 16,0 0-16,0 0 16,0-42 30,0 0-30,0 0-16,0-1 0,0 1 16,0 0-16,0 0 0</inkml:trace>
  <inkml:trace contextRef="#ctx0" brushRef="#br0" timeOffset="12406.59">1164 2900 0,'-21'0'31,"21"21"-16,0 0 17,0 0-17,21-21 32,0-21-31,0 0-16,-21 0 0,0 0 15,0 0-15,0-1 16,0 1 0,-21 21 15,0 0-31,0 21 16,0 1-16,21-1 15,-21-21-15,-1 21 0,22 0 0,0 0 16,0 0-1,0 1-15,0-1 16,22-21 0,-1 0-1,0 0-15,0 0 0,0 0 16,0-21-16,-21-1 0,22 1 16,-22 0-16,0 0 15,0 0-15,0 0 16,-22 21 15,1 0-31,0 0 16,21 21-16,-21-21 15,21 21-15,-21 0 0,0 0 16,21 0-16,0 1 16,0-1-1,21-21 16,0 0-31,0 0 0,0 0 0,0 0 16,1 0-16,-22-21 0,21 21 16,-21-22-16,21 1 0,-21 0 15,0 0 1,0 0-16,0 0 16,-21 21-16,0 0 15,-1 0 1,1 0-16,0 21 15,21 0 1,0 0-16,0 0 0,0 0 16,0 1 15,0-44 31,21 22-62</inkml:trace>
  <inkml:trace contextRef="#ctx0" brushRef="#br0" timeOffset="18214.4">2984 2350 0,'0'0'0,"0"-22"16,0 1-1,0 0-15,0 0 16,0 0 0,0 0-16,0-1 31,0 44 31,0-1-62,0 0 0,0 0 16,0 21-16,0 1 0,-21-1 16,21 0-16,-21 1 0,21 20 0,0-20 15,0 20-15,-21-21 0,21 1 16,-21 20-16,0-20 0,21-1 0,0 0 16,0 1-16,-22-1 0,1 0 15,21 1-15,-21-1 0,21 0 0,0 1 16,-21-22-16,21 21 0,-21-21 15,21 0-15,0 1 0,0-44 32,21 22-17,0-21-15,-21-21 0,21 21 0,0-22 16,-21 22-16</inkml:trace>
  <inkml:trace contextRef="#ctx0" brushRef="#br0" timeOffset="18631.18">3281 2286 0,'0'0'0,"0"-21"16,0 0-1,0 0 1,0 42 15,0 0-15,0 0-16,0 0 0,0 22 0,0-22 15,0 21-15,0 0 0,0 1 16,0 20-16,0-20 0,0-1 0,0 0 16,0 22-16,0-22 15,0 0-15,0 1 0,0-1 0,0 0 0,0-20 16,-21 20-16,21-21 15,0 21-15,0-20 0,-22-1 0,22 0 16,0 0-16,0 0 0,0 0 16,0 1-16,0-44 47,0 1-47,0 0 15,0 0-15,0 0 0,0 0 0,0-1 16</inkml:trace>
  <inkml:trace contextRef="#ctx0" brushRef="#br0" timeOffset="19034.98">2963 2879 0,'0'0'0,"0"21"16,21-21 31,1 0-47,-1 0 0,0 0 15,0 0-15,0 0 0,0 0 16,22-21-16,-22 21 0,0 0 0,0 0 16,0 0-16,1 0 15,-22-21-15,21 21 16</inkml:trace>
  <inkml:trace contextRef="#ctx0" brushRef="#br0" timeOffset="22214.87">3852 2985 0,'21'0'31,"1"0"-31,-1 0 16,0-22-16,0 22 0,0-21 16,0 21-16,1-21 0,-22 0 0,21 0 15,0 0-15,-21-1 16,21-20-16,-21 21 0,0 0 0,0 0 16,0-22-16,0 22 0,0 0 15,0-21-15,-21 20 0,0 1 0,0 0 16,-1 0-16,1 21 0,-21 0 15,21 0-15,-22 0 0,22 0 0,-21 0 16,0 21-16,-1 0 0,1 0 16,0 1-16,-1-1 0,1 21 0,21-21 15,-22 22-15,22-22 0,0 21 16,0 0-16,0-20 0,21 20 0,0 0 16,0-21-16,0 1 0,0 20 15,0-21-15,21 0 0,0 0 16,0-21-16,0 22 0,1-22 0,-1 0 15,0 0-15,21 0 0,1 0 16,-22 0-16,21 0 0,0 0 0,-20 0 16,20-22-16,0 1 0,1 0 15,-22 0-15,21 0 0,-21 0 0,0-1 16,1 1-16,-1-21 0,0 21 0,0-22 16,-21 22-16,21-21 0,-21 21 15,0-22-15,0 22 0,0 0 0,0 0 16,21 21-1,-21-21-15,0 42 16,0 0 0,0 0-16,-21 0 0,21 1 0,0-1 15,0 0-15,0 0 0,0 0 0,0 0 16,0 22-16,-21-22 0,21 0 16,0 0-16,0 0 0,0 1 0,0-1 15,0 0-15,0 0 0,21-21 16,-21 21-16,21-21 0,1 0 0,-1 0 15,0 0-15,0 0 0,0 0 16,0 0-16,22 0 0,-22 0 0,21 0 16,-21 0-16,22-21 0,-22 0 15,21 0-15,-21 0 0,1-1 16,20 1-16,-21-21 0,0 21 0,0 0 16,1-1-16,-22-20 0,0 21 15,21 0-15,-21 0 0,0-1 0,0 1 16,0 0-16,-21 21 31,21 21-15,0 0-16,0 1 0,-22-1 15,22 0-15,-21 21 0,21-21 0,0 1 16,0-1-16,0 21 0,0-21 16,-21 0-16,21 1 0,0-1 15,0 0-15,0 0 0,0 0 0,0 0 16,0 1-16,21-22 47,0-22-47,-21 1 15,22 21-15,-22-21 0,0-21 0,21 21 16,0-1-16,0 1 0,-21-21 16,21 21-16,0-22 0,1 22 0,-1 0 15,-21 0-15,21 0 0,0 0 16,0-1-16,-21 1 0,21 21 0,1 0 15,-1 0 1,0 21-16,-21 1 0,21-1 16,0 0-16,-21 0 0,21 21 0,-21-20 15,0-1-15,22 0 0,-1 21 16,-21-21-16,21 1 0,0-1 0,-21 0 16,21 0-16,0-21 0,1 21 15,-1-21-15,0 21 0,0-21 16,0 0-16,0 0 15,1 0-15,-1 0 0,0-21 16,0 0-16,0 0 0,0 0 0,1 0 16,-1-1-16,0 1 0,21-21 15,-21 0-15,22 20 0,-22-20 16,21 0-16,1 21 0,-22-22 16,21 22-16,0 0 0,1 0 0,-22 0 15,21 21-15,-21 0 0,1 0 0,20 0 16,-21 0-16,0 21 0,-21 0 15,21 0-15,-21 0 0,0 0 0,0 1 16,0-1-16,0 0 0,0 21 16,0-21-16,0 1 0,0-1 0,0 0 15,0 0-15,0 0 16,22-21-16,-22 21 0,21-21 16,-21-21 15,0 0-31,0 0 15,0 0-15,0 0 0,0-1 0,0 1 16,0 0-16,-21 0 0,21 0 16,-22 0-16,22-1 0,-21 1 0,0 21 15,21-21-15,-21 21 0,0 0 16,0 0-16,-1 0 0,1 0 0,-21 0 16,21 0-16,-22 21 0,22 0 15,-21 1-15,21-1 0,0 0 16,-1 0-16,1 21 0,0-20 0,0-1 15,0 21-15,0-21 0,-1 22 16,22-22-16,0 0 0,0 0 0,0 21 16,0-20-16,0-1 0,0 0 15,0 0-15,0 0 0,22-21 16,-1 0-16,0 0 0,0 0 0,21 0 16,-20 0-16,-1-21 0,21 0 15,-21 0-15,22 0 0,-22-1 0,21-20 16,-21 21-16,22-21 0,-22-1 15,0 1-15,21 0 0,-21-22 0,1 22 16,-1-22-16,0 22 0,-21-22 0,21 1 16,0 21-16,-21-1 15,0 1-15,0 0 0,0 20 0,21-20 16,-21 21-16,0 0 0,0 0 16,0-1-16,0 44 31,0-1-16,0 0-15,-21 21 0,21 1 0,0-1 16,0 0-16,0 1 0,0-1 16,-21 21-16,21-20 0,0-1 0,-21 22 15,21-22-15,-21 0 0,21 1 16,0-1-16,0 0 0,0-21 16,0 22-16,0-22 0,0 21 0,0-21 15,0 1-15,0-1 0,21-21 16,0 21-16,0-21 0,0 0 0,1 0 15,20 0-15,-21 0 0,21 0 16,-20-21-16,20 21 0,0-21 0,-21-1 16,22 1-16,-1-21 0,-21 21 0,22-22 15,-1 22-15,-21-21 0,0 0 16,22 20-16,-22-20 0,0 0 0,-21 21 16,0-22-16,0 22 0,0 0 15,0 0-15,-21 21 16,0 0-16,21 21 0,-22 0 15,1-21-15,21 42 16,0-20-16,0-1 0,0 0 0,0 0 16,0 0-16,0 0 0,0 22 15,0-22-15,21 0 0,1-21 0,-22 21 16,21 0-16,0 1 0,0-22 0,0 21 16,0 0-16,1-21 15,-22 21-15,0 0 16,-22-21-1,1 21-15,0-21 0,0 0 16,0 0-16,0 0 0,-1 0 0,1 22 16,0-22-1,21-22 1,0 1-16</inkml:trace>
  <inkml:trace contextRef="#ctx0" brushRef="#br0" timeOffset="23350.88">7959 3048 0,'0'0'0,"21"-21"0,0-43 31,-21 43-31,21 0 0,-21-21 0,21 21 16,-21-22-16,0 1 0,0 0 15,21-1-15,1 1 0,-22 0 0,21 20 16,-21-20-16,0 21 0,21 0 16,-21 0-16,21 21 0,-21-22 15,0 44 1,0-1-16,0 0 15,0 21-15,-21-21 0,21 1 0,-21 20 16,0-21-16,21 21 0,-22 1 16,22-22-16,0 21 0,0-21 15,0 1-15,0 20 0,0-21 0,0 0 16,0 0-16,0 1 0,22-1 16,-1-21-16,0 0 15,0 0-15,0 0 0,0 0 16,22 0-16,-22 0 0,0-21 0,21-1 15,-20 1-15,-1 0 0,0-21 0,0 21 16,-21-22-16,0 22 0,0-21 16,0-1-16,0 1 0,-21 21 0,0-21 15,0 20-15,-1 1 0,-20 0 16,0 21-16,-1-21 0,1 21 0,0 0 16,-1 0-16,1 0 15,21 0-15,0 0 0,0 0 0,-1 0 16,44 0-1,-1 0-15,21 0 0,0 0 16,1 0-16,-1-21 0,22 0 0,-1 21 16,1-22-16,-1 22 0,1-21 15,-1 0-15,1 21 0,-1 0 0,1-21 16,-1 21-16,-21 0 0,1 0 16,-1 0-16,-21 21 0,0 0 0,-21 0 15,0 1-15,0-1 0,0 0 16,0 21-16,0-21 0,0 22 15,0-22-15,-21 21 0,21-21 0,-21 22 16,21-22-16,-21 21 0,21-21 16,0 1-16,0-1 0,0 0 0,0 0 15,0 0-15,0 0 0,0 1 0,0-1 16,0-42 15,0-1-15,0 1-16,0-21 0,0 21 15,0 0-15,0-22 0,0 1 0,0 0 16,21-22-16,0 22 0,0-1 16,22-20-16,-22 21 0,21-1 0,-21 22 15,22-21-15,-1 21 0,22-1 16,-22 1-16,0 21 0,1 0 16,20 0-16,-21 21 0,22 1 0,-22 20 15,22 0-15,-22 1 0,0-1 16,1 0-16,-22 1 0,21-1 0,-42 0 15,0 1-15,0-1 0,0-21 0,0 21 16,0-20-16,-21-1 0,0 0 16,0 0-16,0 0 0,-1 0 0,1-21 15,21 22-15,-21-22 0,21-22 32</inkml:trace>
  <inkml:trace contextRef="#ctx0" brushRef="#br0" timeOffset="24123.72">11451 2159 0,'0'0'0,"-21"0"0,0 0 15,0 0 1,42-21 15,21 21-31,-21-21 0,0 21 16,22-21-16,-1-1 15,0 22-15,1-21 0,-1 0 0,0 0 16,1 0-16,-1 0 0,0-1 0,1-20 16,-22 21-16,0 0 0,0-22 15,-21 22-15,0-21 0,0 21 0,-21 0 16,0-1-16,-21-20 0,-1 42 15,1-21-15,0 0 0,-22 21 0,22 0 16,-22 0-16,1 0 0,-1 21 16,22 0-16,-22 0 0,22 22 0,-21-22 15,41 21-15,-20 0 0,21 1 16,0-22-16,21 21 0,0 1 16,0-1-16,0 0 0,0-21 0,21 22 15,0-22-15,21 0 0,-20 0 16,20 0-16,0 1 0,1-1 0,-1-21 15,21 21-15,-20-21 0,-1 0 16,-21 0-16,22 0 0,-22 0 0,0 0 16,-21 21-1,-21-21-15,-22 0 0,1 0 16,-21 21-16,-1-21 0,1 21 0,-1 1 16,1-1-16,-1-21 0,1 21 15,-1 21-15,22-21 0,-1 1 0,1 20 16,21-21-16,0 0 0,0 22 15,21-22-15,0 0 0,0 0 16,21 21-16,21-20 0,-21-1 0,22-21 16,20 21-16,-21 0 0,22-21 0,-1 0 15,1 0-15,-1 0 0,-20 0 16,20 0-16,1 0 0,-1-21 0,1 0 16,-22 0-16,0 21 0,1-22 15,-1 1-15,-21-21 0</inkml:trace>
  <inkml:trace contextRef="#ctx0" brushRef="#br0" timeOffset="24362.59">11896 2286 0,'0'0'0,"21"0"31,0 0-31,0 0 0,0 21 16,22 0-16,-22 1 0,0-22 0,21 21 15,1 0-15,-22 0 0,0 0 16,21 0-16,-21 1 0,1-1 0,-1 0 15,0 0-15,0 0 0,-21 0 16,0 1-16,0-1 0,0 0 16,0-42 15,0 0-31,21 21 16,0-22-16,1-20 0,-22 21 15</inkml:trace>
  <inkml:trace contextRef="#ctx0" brushRef="#br0" timeOffset="24578.46">12552 2307 0,'0'0'0,"0"-21"0,21 0 0,-21 0 16,-21 21 0,0 0-1,-1 0-15,1 0 0,-21 21 0,21 0 16,-22 0-16,1 0 0,0 22 0,21-22 16,-22 0-16,1 21 0,0-20 15,-1 20-15,1-21 0,21 0 0,0 22 16,-22-22-16,22 0 15,21 0-15,0 0 0,-21-21 0,21 21 16,21-21-16,0 0 16,0 0-16,22 0 0,-22 0 15,21-21-15,22 0 0,-22 0 0</inkml:trace>
  <inkml:trace contextRef="#ctx0" brushRef="#br0" timeOffset="24943.25">12827 2201 0,'0'0'0,"21"-63"32,-21 84-1,0 0-15,0 0-16,0 22 0,0-22 0,0 21 15,0 1-15,0 20 0,0-21 16,0 22-16,0-1 0,0 1 0,0 21 15,0-22-15,0 1 0,0 20 0,-21 1 16,21 21-16,-21-22 0,0 22 16,-1 0-16,1-21 0,0 21 0,0-22 15,0 1-15,0 0 0,-1-1 16,-20-20-16,21-1 0,0 1 0,0-22 16,-1 0-16,22 1 0,-21-22 15,21 0-15,0 0 0,-21-21 0,42-21 31,0 0-31,1-21 16,-1 20-16,0-20 0,0 0 0,0-1 16,22 1-16,-22-21 0,21-1 0,-21 1 15</inkml:trace>
  <inkml:trace contextRef="#ctx0" brushRef="#br0" timeOffset="25259.07">12954 2498 0,'0'0'0,"-21"-43"0,0 1 16,21 0-16,-22-1 0,22 22 0,0-21 16,0 21-16,0-22 0,0 22 0,0 0 15,22 21-15,-1-21 0,0 0 16,21 21-16,-21 0 0,22 0 0,-1 0 16,0 0-16,1 0 0,-1 0 15,0 21-15,1 0 0,-22 0 0,0 0 16,0 1-16,-21 20 0,0-21 0,0 21 15,0-20-15,-21 20 0,0-21 16,-21 0-16,-1 22 0,1-22 0,0 0 16,-1 0-16,1 0 0,0-21 15,-1 21-15,1 1 0,0-22 16,20 21-16,1-21 0,0 0 0,21 21 16,21-21-1,0-21 1,1 0-16</inkml:trace>
  <inkml:trace contextRef="#ctx0" brushRef="#br0" timeOffset="26396.55">14414 2455 0,'0'0'0,"-21"0"16,21-21 0,0 0-1,21 0-15,1 0 0,-1 0 16,0-1-16,0 1 0,0-21 15,22 21-15,-22 0 0,0-22 0,0 1 16,21 21-16,-20-22 0,-1 22 16,-21-21-16,21 21 0,-21 0 15,0-1-15,0 44 32,0-1-32,0 0 0,0 0 15,0 0-15,-21 0 0,0 22 0,21-22 16,-22 0-16,22 21 0,0-20 15,0-1-15,-21 0 0,21 0 0,0 0 16,0 0-16,0 1 16,0-1-16,21-21 0,1 0 15,-1 0-15,0 0 0,0 0 0,0 0 16,22 0-16,-22 0 16,0-21-16,0-1 0,21 1 0,-20 21 15,-1-21-15,-21 0 0,0 0 0,0 0 16,0-1-16,0 1 0,0 0 15,-21 0-15,-1 0 0,1 0 0,0 21 16,-21-22-16,21 22 0,-1 0 16,-20 0-16,21-21 0,0 21 15,42-21 1,0 21 0,21-21-16,1 21 0,-1 0 0,0-21 15,22 21-15,-22 0 0,22 0 16,-1-21-16,-20 21 0,20 0 15,-21 0-15,1 0 0,-1 0 0,0 0 16,1 21-16,-22 0 0,0 0 16,-21 0-16,0 0 0,0 1 0,0-1 15,0 0-15,0 0 0,0 0 16,0 22-16,0-22 0,0 0 0,0 0 16,-21 0-16,21 0 0,-21 1 0,21-1 15,0 0-15,0 0 0,0 0 16,0 0-16,0-42 31,0 0-15,0 0-16,0 0 15,0 0-15,0-22 0,0 22 16,0 0-16,21-21 0,0 20 0,0-20 16,0 0-16,22 21 0,-22-22 0,21 22 15,-21 0-15,22-21 0,-1 20 16,-21 22-16,22-21 0,-22 21 0,21 0 15,0 0-15,-20 21 0,20-21 16,-21 22-16,21 20 0,-20-21 0,20 21 16,-21-20-16,0 20 0,0 0 15,-21-21-15,0 22 0,0-22 0,0 21 16,-21-21-16,0 22 0,0-22 16,0 0-16,0 0 0,-1 0 15,1 1-15,0-22 0,0 21 0</inkml:trace>
  <inkml:trace contextRef="#ctx0" brushRef="#br0" timeOffset="27151.12">17674 2074 0,'0'0'0,"21"0"16,43 0 0,-43 0-16,0 0 0,0-21 15,0 0-15,1 21 0,-1-21 0,21 0 16,-21 0-16,22-1 0,-22 1 15,21 0-15,-21 0 0,22-21 0,-22 20 16,0 1-16,-21 0 0,0 0 16,0 0-16,0 0 0,0-1 0,-21 22 15,-22-21-15,22 21 0,-21 0 16,0 0-16,-1 0 0,-20 0 0,20 21 16,1-21-16,21 22 15,-21-1-15,20 0 0,1 0 0,0 0 16,21 22-16,0-22 0,0 0 15,0 21-15,0-21 0,21 22 0,0-22 16,1 21-16,-1-21 0,0 22 0,21-22 16,-21 21-16,22-21 0,-22 22 15,21-1-15,-21-21 0,1 22 0,-1-1 16,0 0-16,0 1 0,-21-1 16,0-21-16,0 21 0,0-20 0,-21-1 15,0 0-15,-22 0 0,22 0 16,-21 0-16,0-21 0,-22 0 0,22 0 15,-1 0-15,-20 0 0,21-21 16,-1 0-16,1 0 0,0 0 16,20 0-16,-20-1 0,21-20 0,0 21 15,21-21-15,0-1 0,0 1 0,0 21 16,0-22-16,0 22 0,21-21 16,21 21-16,-21-22 0,22 22 0,-1 0 15,0 0-15,1 21 0,-1-21 16,0 21-16,1 0 0,-1 0 0,0 0 15,-20 0-15</inkml:trace>
  <inkml:trace contextRef="#ctx0" brushRef="#br0" timeOffset="27514.92">18246 2392 0,'21'0'0,"-42"0"0,63 21 15,-21 0-15,0-21 0,0 0 0,1 0 16,-1 0-16,0 0 0,21-21 15,-21 0-15,1 21 0,20-21 0,-21 0 16,21-1-16,-20 1 0,-1 0 16,0 0-16,-21 0 0,0 0 0,0-1 15,0 1-15,0 0 0,0 0 16,0 0-16,-21 0 0,0-1 0,-1 22 16,-20 0-16,21 0 0,-21 0 15,20 0-15,-20 22 0,0-1 16,-1 0-16,22 0 0,-21 0 0,21 0 15,-22 22-15,22-22 0,0 0 16,21 21-16,0 1 0,-21-22 0,21 21 16,0-21-16,0 22 0,0-22 0,0 0 15,21 0-15,0 0 0,0 1 16,22-22-16,-22 0 0,21 0 0,1 0 16,-1 0-16,21 0 0,-20 0 15,20-22-15,1 1 0,-22 0 0,22-21 16,-22-1-16,21 1 0</inkml:trace>
  <inkml:trace contextRef="#ctx0" brushRef="#br0" timeOffset="27814.78">19283 1376 0,'0'-21'0,"0"42"0,0-85 0,0 43 0,0 0 15,0 0-15,0 0 0,-21 21 16,-1 21-16,1 0 15,21 0-15,-21 22 0,0-1 16,0 0-16,0 22 0,-1-1 0,22 1 16,-21-1-16,0 22 0,0-22 15,0 1-15,0 21 0,-1-22 16,22-21-16,-21 22 0,0-1 0,21-20 16,0 20-16,-21-20 0,21-1 15,0 0-15,0-21 0,0 22 0,0-22 16,0 0-16,0 0 0,21-21 15,0 0 1,0 0-16,-21-21 0,22 0 16,-1 0-16,0 0 0,0-22 0</inkml:trace>
  <inkml:trace contextRef="#ctx0" brushRef="#br0" timeOffset="28190.57">19219 2223 0,'0'21'15,"0"0"17,21-21-32,1 0 0,-1 0 15,0 0-15,0 0 0,21 0 0,-20 0 16,20 0-16,0-21 0,1 21 16,-1-21-16,-21 21 0,21-22 0,-20 1 15,-1 21-15,0-21 16,-21 0-16,0 0 0,-21 21 15,-22 0 1,22 0-16,-21 0 0,21 0 16,-22 0-16,1 21 0,21 0 0,-21 0 15,20 0-15,1 1 0,-21-1 16,21 0-16,21 0 0,-21 0 0,21 0 16,0 1-16,0-1 0,0 21 0,0-21 15,0 0-15,21 1 16,0-1-16,21-21 0,-21 0 0,22 21 15,-1-21-15,22 0 0,-22 0 16,0 0-16,22-21 0,-22 0 16,22-1-16,-22 1 0,0-21 15</inkml:trace>
  <inkml:trace contextRef="#ctx0" brushRef="#br0" timeOffset="28658.3">20108 2117 0,'0'21'15,"-21"-21"-15,21 21 16,-21 0-16,0 0 0,0 1 16,21-1-16,0 0 0,0 0 15,-22 21-15,1-20 0,21-1 0,-21 0 16,21 0-16,0 0 16,0 0-16,-21 1 0,21-1 0,-21 0 15,21 0-15,0-42 47,0 0-47,0 0 0,0-22 16,0 22-16,0 0 0,0-21 0,21 20 15,0 1-15,0-21 0,0 21 16,1-22-16,-1 22 0,0 0 0,21 0 16,-21 0-16,22 0 0,-1-1 15,-21 22-15,22 0 0,-1 0 0,-21 0 16,0 22-16,22-1 15,-22 0-15,0 0 0,-21 21 0,0-20 16,0-1-16,0 21 0,0 0 0,0-20 16,0 20-16,0 0 0,-21-21 15,0 1-15,21 20 0,-22-21 0,1 0 16,21 0-16,-21 1 16,21-1-16,-21-21 0,42 0 31,0-21-16,0-1-15,1 1 0,-1-21 0</inkml:trace>
  <inkml:trace contextRef="#ctx0" brushRef="#br0" timeOffset="28911.16">21018 2074 0,'0'0'0,"-21"0"31,0 22-31,0-1 0,0 0 16,21 0-16,-21 0 0,-1 0 16,1 1-16,21-1 0,-21 0 0,0 21 15,21-21-15,-21 1 0,21-1 0,0 0 16,-21 0-16,21 0 0,-22 0 16,22 1-1,0-44 1,22 1-1,-1 21-15,-21-21 0,21 0 16</inkml:trace>
  <inkml:trace contextRef="#ctx0" brushRef="#br0" timeOffset="29303.06">21082 1736 0,'0'0'0,"-64"0"16,22 0-16,21 0 15,0 21-15,-22-21 16,22 21-16,0 0 0,0 0 0,0 1 16,0-22-16,21 21 0,-22 0 15,22 0-15,0 0 0,22 0 16,-1-21-16,0 0 16,0 0-16,0 0 0,22 0 0,-22 0 15,0 0-15,21 0 0,-21 0 16,1 0-16,-1-21 0,0 0 0,0 0 15,-21 0-15,0 0 0,21-1 16,-21-20-16,0 21 0,0 0 0,0 0 16,0-1-16,-21 1 15,0 21-15,0-21 0,0 21 0,-1 0 16,1 0-16,-21 0 0,21 21 16,0-21-16,-22 21 0,22 1 0,0 20 15,0-21-15,0 0 0,-1 22 16,22-22-16,0 0 0,0 21 0,0-21 15,0 1-15,0-1 0,0 0 16,22 0-16,-1 0 0,0 0 0,21-21 16</inkml:trace>
  <inkml:trace contextRef="#ctx0" brushRef="#br0" timeOffset="29735.04">21463 2117 0,'0'0'16,"0"-21"-16,-21 21 16,0 0-1,-1 0-15,22 21 0,0 0 16,-21-21-16,0 21 0,21 0 16,-21-21-16,21 21 0,0 1 0,-21-1 15,21 0-15,0 0 0,-21 0 16,21 0-16,0 1 15,0-1-15,0 0 0,21 0 16,0-21-16,0 0 16,0 0-16,0 0 0,1 0 0,-1 0 15,0 0-15,0 0 0,0-21 16,0 0-16,22 21 0,-22-21 0,0-1 16,0-20-16,-21 21 0,21 0 15,1 0-15,-22-1 0,21 1 0,-21-21 16,0 21-16,0 0 15,0-1-15,-21 22 16,-1 0-16,1 0 16,21 22-16,-21-22 15,21 21-15,0 0 16,0 0-16,21 0 16,0-21-16,1 0 0</inkml:trace>
  <inkml:trace contextRef="#ctx0" brushRef="#br0" timeOffset="30486.82">22140 2138 0,'0'0'0,"-21"0"32,0 0-17,21 21-15,0 0 16,-21 0-16,0 1 0,-1-1 15,22 0-15,0 0 0,0 0 16,-21 0-16,21 1 0,-21-1 0,21 0 16,-21 0-16,21 0 0,0 0 15,0 1-15,0-1 0,0-42 63,0-1-63,0 1 0,0 0 15,0 0-15,21 0 0,0 0 0,0-22 16,-21 22-16,22 0 0,-1-21 16,0 20-16,0 1 0,0 0 0,0 0 15,22 0-15,-22 0 0,0 21 16,0 0-16,0-22 0,1 22 0,-1 0 16,0 0-16,0 0 0,0 22 15,0-1-15,1-21 0,-1 21 0,-21 21 16,0-21-16,21 1 0,-21 20 15,0-21-15,0 21 0,0-20 0,0 20 16,0-21-16,0 21 0,0-20 16,-21-1-16,21 21 0,-21-42 15,21 21-15,0 0 0,0 1 0,-22-22 16,1 0 0,21-22-1,0 1 1,0 0-16,0 0 0,21 0 0,1-22 15,20 22-15,-21-21 0,0 21 16,22-22-16,-1 22 0,0-21 0,22 21 16,-22 0-16,22-1 0,-22 1 0,0 0 15,1 21-15,-1 0 0,-21 0 16,21 0-16,-20 0 0,-1 0 16,-21 21-16,0 22 15,0-22-15,0 0 0,0 21 0,0-21 16,-21 22-16,-1-1 0,1-21 15,0 22-15,0-22 0,0 21 0,0-21 16,-1 0-16,22 1 0,-21-1 16,0 0-16,42-42 31,0 0-15,1 21-16,-1-22 0</inkml:trace>
  <inkml:trace contextRef="#ctx0" brushRef="#br0" timeOffset="30900.33">23728 2201 0,'0'0'0,"0"-21"16,-21 21 0,-1 0-16,1 0 15,0 0-15,0 0 0,0 0 0,-22 0 16,22 0-16,0 0 0,0 21 15,-21 1-15,20-22 0,22 21 0,-21-21 16,21 21-16,-21-21 0,21 21 16,0 0-16,0 0 15,21-21-15,-21 22 16,21-22-16,1 21 0,-1-21 16,21 21-16,-21-21 0,0 0 0,1 21 15,-1-21-15,0 21 0,0-21 16,0 21-16,-21 1 0,0-1 15,0 0 1,-21-21-16,0 21 0,-21-21 0,20 21 16,1-21-16,-21 0 0,21 21 15,0-21-15,-22 22 0,22-22 0,0 0 16,0 0-16,0 21 0,-1-21 16,1 0-1</inkml:trace>
  <inkml:trace contextRef="#ctx0" brushRef="#br0" timeOffset="38775.11">656 4678 0,'21'0'46,"-21"-21"33,0 0-64,0-1 1,0 1-16,0 0 15,0 0 1,0 0-16,0 0 0,21-1 16,1 1-16,-1 21 15,0-21-15,0 0 0,0 21 0,0-21 16,1 21-16,-1 0 0,0 0 16,0 0-16,0 0 0,0 0 15,1 21-15,-1-21 0,0 21 0,0 0 16,-21 22-16,21-22 0,0 21 15,1-21-15,-22 22 0,0-1 16,0 0-16,0 22 0,0-22 0,0 22 16,0-22-16,-22 21 0,1-20 15,0 20-15,0-20 0,0-1 0,0 0 16,-22 1-16,22-1 0,0-21 16,-21 21-16,20-20 0,1-1 15,0 0-15,-21-21 0,21 21 0,-1-21 16,1 0-16,0 0 15,-21 0-15,21 0 0,-1-21 0,-20 0 16,21 0-16,0-1 0,0-20 16,21 21-16,0-21 0,0-1 0,0 1 15,0 21-15,0-22 0,0 1 16,21 21-16,-21-21 0,21 20 16,0 1-16,0 0 0,22 0 0,-22 21 15,0 0-15,0 0 0,0 0 16,22 21-16,-22 0 0,0 0 0,0 1 15,0 20-15,0-21 0,1 21 16,-1-20-16,0 20 0,-21-21 0,0 21 16,0-20-16,21-1 15,-21 0-15,0 0 0,21 0 0,-21 0 16,0 1-16,0-1 16,21-21-16,1 0 15,-1 0-15,0-21 16,0-1-16,0 22 0,0-42 15,1 21-15</inkml:trace>
  <inkml:trace contextRef="#ctx0" brushRef="#br0" timeOffset="39086.93">1460 4995 0,'0'0'16,"0"22"-1,0-1-15,0 0 16,0 0-16,0 0 15,0 0-15,22-21 0,-1 0 16,0 0-16,0 0 16,0 0-16,0 0 0,1 0 15,-22-21 1,0 0-16,0 0 16,0 0-16,-22 21 31,1 0-31,0 0 15,0 0-15,21 21 16,-21 0-16,21 0 16,21-21 15,0 0-31</inkml:trace>
  <inkml:trace contextRef="#ctx0" brushRef="#br0" timeOffset="39648.68">2836 4382 0,'0'0'0,"-21"0"0,0 0 16,0 0-16,0 0 0,-1 0 0,-20-22 16,21 22-16,0 0 0,0 0 15,21-21 1,21 21 0,0 0-16,21 0 0,1 0 0,20-21 15,1 21-15,-1 0 16,1 0-16,20-21 0,-20 21 0,-1 0 15,22 0-15,-22 0 0,1 0 16,-22 0-16,22-21 0,-43 21 0,21 0 16,-63 0-1,0 21 1,-21-21-16,-1 0 0,1 0 16,0 0-16,20 21 0,-20-21 0,21 0 15,-21 0-15,20 0 0,1 0 16,0 21-16</inkml:trace>
  <inkml:trace contextRef="#ctx0" brushRef="#br0" timeOffset="39943.51">3154 4339 0,'0'0'0,"-21"0"16,-1 0-1,22 21 1,0 1-16,0-1 15,0 0-15,0 0 0,0 21 0,0-20 16,0 20-16,0 0 0,0 1 16,0-1-16,0 21 0,-21-20 0,21 20 15,-21-20-15,21 20 0,-21-21 16,21 22-16,0-22 0,-21 1 16,21-1-16,-21-21 0,21 21 15,0-20-15,0-1 0,0 0 0,0 0 16,0 0-1,21-42 1,0 0-16,0 21 0,0-42 16,0 20-16,22-20 0,-22 21 15</inkml:trace>
  <inkml:trace contextRef="#ctx0" brushRef="#br0" timeOffset="40767.05">3768 4636 0,'0'0'0,"21"0"16,-42 21 0,-1 0-1,1 0-15,0 21 0,0-20 16,21 20-16,-21-21 0,0 21 16,-1 1-16,22-1 0,0 0 0,-21-20 15,0 20-15,21 0 0,-21-21 0,21 1 16,0 20-16,0-21 0,0 0 15,0 0-15,0 1 0,21-22 16,0 0-16,0 0 0,1 0 16,-1 0-16,21 0 0,-21 0 15,22-22-15,-22 22 0,21-21 0,-21 0 16,22 0-16,-22 0 0,0 0 16,0-1-16,0-20 0,-21 21 0,0-21 15,0 20-15,0-20 0,0 21 16,0-21-16,0 20 0,-21-20 0,0 21 15,0 0-15,0 0 0,-1 21 16,1-22-16,0 22 0,0 0 16,21-21-16,0 0 15,42 21-15,-21 0 16,1 0-16,20-21 0,0 21 0,1-21 16,-1 21-16,0 0 15,1 0-15,20 0 0,-21 0 0,1 0 16,-1 0-16,0 0 0,-20 0 15,20 0-15,-21 0 0,0 0 0,-21 21 16,0 0-16,0 0 16,0 0-16,0 1 0,-21-1 0,0 21 15,0-21-15,0 0 0,-1 22 0,1-22 16,0 21-16,0-21 0,21 1 16,-21 20-16,21-21 0,-21 0 0,21 0 15,0 22-15,0-22 16,0 0-16,21 0 0,0-21 0,0 21 15,0-21-15,0 0 0,22 0 16,-22 0-16,21 0 0,-21 0 16,22 0-16,-1 0 0,0-21 0,-20 21 15,20-21-15,0 0 0,-21 0 16,1 0-16,-1-22 0,0 22 0,0-21 16,-21-1-16,0 1 0,0 0 15,0-1-15,0 1 0,-21 0 0,0 21 16,0-1-16,-1 1 0,1 0 0,0 0 15,-21 21-15,21 0 0,-1 0 16,-20 0-16,21 0 0,-21 0 0,20 0 16,-20 0-16,21 21 0,0 0 15,0-21-15,-1 21 0,22 1 16,0-1-16,0 0 0,0 0 0,0 0 16,0 0-16,22-21 15,-1 0-15,0 0 0,21 0 0,1 0 16,-1 0-16,0 0 0</inkml:trace>
  <inkml:trace contextRef="#ctx0" brushRef="#br0" timeOffset="41078.87">5376 4318 0,'0'0'0,"0"-21"0,0 42 47,-21 0-47,21 0 16,-21 22-16,21-22 0,0 21 0,0 1 15,-21-1-15,0 0 0,21 1 16,0-1-16,-22 0 0,22 1 0,-21-1 16,0 21-16,21-20 0,-21-1 0,21-21 15,0 22-15,-21-1 16,0-21-16,21 0 0,0 0 0,0 1 15,0-1-15,0 0 16,21-21 0,0-21-16,0 0 15,0-1-15,22 1 0</inkml:trace>
  <inkml:trace contextRef="#ctx0" brushRef="#br0" timeOffset="41511.33">5948 4678 0,'0'0'0,"21"0"16,0-42 0,-21 20-16,-21 22 15,0 0 1,0 0-16,-1 0 0,-20 0 16,21 0-16,0 22 0,-22-22 0,22 21 15,0 0-15,0-21 0,0 21 16,0 0-16,21 0 0,0 1 15,0-1-15,0 0 0,0 0 16,21-21-16,0 0 0,0 21 16,21-21-16,-20 0 0,20 21 0,-21-21 15,21 0-15,-20 22 16,-1-1-16,21-21 0,-21 21 0,0-21 16,-21 21-16,22 0 0,-22 0 15,0 1-15,0-1 16,-22 0-16,1-21 0,0 21 0,-21-21 15,21 21-15,-22-21 0,1 21 16,0-21-16,-1 0 0,22 22 0,-21-22 16,-1 0-16,22 0 0,0 21 0,-21-21 15,21 0-15,-1 21 16,22 0 31</inkml:trace>
  <inkml:trace contextRef="#ctx0" brushRef="#br0" timeOffset="42043.04">2752 5715 0,'0'0'15,"-64"0"-15,22 0 0,-1 0 0,1 0 16,0 0-16,-1 0 0,22 0 0,0 0 15,0 0-15,0 0 0,42 0 32,21 0-32,1 0 0,20 0 15,1 0-15,20 0 0,1 0 0,21 0 16,0 0-16,21 0 0,21 0 16,0 0-16,0 0 0,21 0 15,1 0-15,-1-21 0,0 21 0,1 0 16,-1 0-16,0-21 0,-20 21 15,-1-21-15,0 21 0,0 0 0,-21 0 16,-21-22-16,21 22 0,-42 0 16,20-21-16,-41 21 0,-1 0 0,1 0 15,-22-21-15,1 21 0,-22 0 16,21 0-16,-21 0 0,0 0 16,1 0 30,-1 21-30,0-21-16</inkml:trace>
  <inkml:trace contextRef="#ctx0" brushRef="#br0" timeOffset="45099.24">2244 6477 0,'0'0'0,"0"-21"16,0 0-16,0 0 15,0-1-15,0 1 16,0 0-16,0 0 16,0 0-16,0 0 0,0-1 15,0 1 1,0 42 15,0 1-31,0-1 0,0 0 16,0 0-16,0 21 0,0 1 0,-22-22 15,22 42-15,0-20 0,-21-1 16,21 0-16,0 22 0,0-22 0,-21 1 16,21-1-16,-21 0 0,21 1 15,0-22-15,-21 21 0,21-21 0,0 0 16,0 1-16,0-1 0,0 0 15,21-42 32,0 21-47,-21-21 0,21-1 16,0 1-16,-21 0 0,22 0 16</inkml:trace>
  <inkml:trace contextRef="#ctx0" brushRef="#br0" timeOffset="45432.16">2752 6710 0,'0'63'16,"0"-41"0,0-1-16,0 0 0,0 0 15,0 0 1,21-21-1,0 0-15,0 0 16,0 0-16,0 0 0,1-21 0,-22 0 16,21 0-16,-21 0 15,0-1-15,0 1 16,0 0 0,-21 21-16,-1 0 0,1 0 15,0 0-15,0 0 0,0 0 16,21 21-16,-21-21 0,21 21 15,0 1-15,21-22 16,0 0 0,0 0-16</inkml:trace>
  <inkml:trace contextRef="#ctx0" brushRef="#br0" timeOffset="45922.95">4318 6265 0,'0'0'0,"-21"0"0,0 0 0,21-21 0,-22 0 15,22 0 1,22 21 0,-1 0-16,0-21 0,21 21 15,1 0-15,-1 0 16,21-21-16,1 21 0,-1 0 0,1 0 16,-1-22-16,1 22 0,-1 0 15,1 0-15,-1 0 0,-20 0 0,-1-21 16,-21 21-16,0 0 0,1 0 0,-44 0 31,1 0-31</inkml:trace>
  <inkml:trace contextRef="#ctx0" brushRef="#br0" timeOffset="46179.25">4805 6160 0,'0'0'0,"-21"0"0,21 21 0,-22-21 0,22 21 15,0 0 1,0 0-16,-21 0 0,21 1 0,-21 20 16,21 0-16,0 1 0,-21-1 15,21 0-15,-21 1 0,0-1 0,21 0 16,-22 1-16,1-1 0,21 0 0,0 1 16,-21-1-16,21-21 0,-21 0 15,21 22-15,0-22 0,0 0 0,0 0 16,21-21-1,0 0-15,0 0 16,22-21-16,-22 0 0,0 0 16</inkml:trace>
  <inkml:trace contextRef="#ctx0" brushRef="#br0" timeOffset="46555.03">5101 6689 0,'0'0'0,"0"21"47,21 0-47,0-21 16,1 0-1,-1 0-15,0 0 0,0 0 0,0 0 16,22 0-16,-22 0 0,21-21 0,-21 0 16,22 21-16,-22-21 15,0-1-15,0 1 0,-21 0 16,0 0-16,0 0 0,0 0 15,-21 21-15,0 0 0,0 0 16,-1 0-16,1 0 0,0 0 0,-21 21 16,21 0-16,-1 0 0,1 0 15,-21 22-15,21-22 0,0 0 0,21 0 16,-22 21-16,1-20 0,0-1 0,21 0 16,0 0-16,0 0 0,0 0 15,0 1-15,0-1 0,0 0 0,0 0 16,21-21-1,0 0-15,22 0 0,-22 0 16,0 0-16,21 0 0,1-21 0,-1 0 16,0 0-16</inkml:trace>
  <inkml:trace contextRef="#ctx0" brushRef="#br0" timeOffset="46935.82">6096 6541 0,'0'0'0,"42"-22"0,-21-20 31,-42 42-31,0 0 16,0 21-16,-21 0 0,20-21 0,-20 22 16,21-1-16,0 0 0,0 0 15,-22 0-15,43 0 0,-21 1 16,21-1-16,0 0 0,0 0 16,0 0-16,21-21 0,0 21 15,1 1-15,-1-22 0,21 21 0,-21-21 16,22 0-16,-22 21 0,21-21 0,-21 21 15,22-21-15,-22 0 0,0 21 16,0-21-16,-21 21 0,0 1 16,0-1-16,-21-21 15,0 0-15,-22 21 16,22-21-16,-21 0 0,0 21 0,-1-21 16,-20 0-16,42 0 0,-22 0 0,1 0 15,21 0-15,-22 0 0,22 0 16,42-21-1,1 21 1,-1-21-16,21 0 0,0-1 16,1 1-16,-1 0 0</inkml:trace>
  <inkml:trace contextRef="#ctx0" brushRef="#br0" timeOffset="47215.66">6731 6329 0,'0'0'0,"0"-42"0,0 20 15,0 1-15,0 0 0,0 0 0,0 0 16,-21 42 15,21 0-31,0 21 0,-21 1 0,-1-1 16,1 0-16,0 1 0,-64 211 31,43-212-31,21 0 0,0 1 0,21-1 16,-21 0-16,21-20 0,-22 20 15,22-21-15,0 0 0,0 0 0,0 1 16,22-22-16,-1 21 16,0-21-16,0 0 0,21 0 15,-20 0-15,20 0 0,0-21 0,-21-1 16,22 1-16,-22 0 0</inkml:trace>
  <inkml:trace contextRef="#ctx0" brushRef="#br0" timeOffset="47383.59">6498 6710 0,'0'0'0,"-21"0"0,0 0 16,0 0-16,42 0 31,21 0-15,-21 0-16,22 0 0,20 0 15,-21 0-15,22-21 0,-1 21 0,1-21 16,-1-1-16</inkml:trace>
  <inkml:trace contextRef="#ctx0" brushRef="#br0" timeOffset="47618.62">7662 6244 0,'-21'0'16,"0"0"-16,0 0 15,0 0-15,-1 0 16,22 21-16,-21 22 0,0-22 15,0 21-15,21 1 0,-21-1 0,0 21 16,-1-20-16,22-1 0,-21 0 0,0 1 16,0-1-16,21 0 0,0 1 15,-21-22-15,21 21 0,0-21 0,0 1 16,0-1-16,21-21 16,0 0-16,0 0 15,0-21-15</inkml:trace>
  <inkml:trace contextRef="#ctx0" brushRef="#br0" timeOffset="47859.48">7620 6350 0,'0'0'0,"0"-42"15,0-64 1,21 106 0,0 21-16,-21 0 15,21 22-15,1-22 0,-1 21 16,0 22-16,0-22 0,0 0 0,0 1 15,1 20-15,-1-21 0,21 1 16,-21-22-16,0 21 0,1-21 0,20 1 16,-21-1-16,0 0 0,0 0 0,22-21 15,-22 0-15,0 0 16,0 0-16,-21-21 0,0 0 16,0 0-16,21-1 0,-21 1 0</inkml:trace>
  <inkml:trace contextRef="#ctx0" brushRef="#br0" timeOffset="48075.36">8382 6054 0,'0'0'0,"0"21"31,-21 21-31,0-21 0,21 22 16,-22-1-16,1 0 0,0 22 0,21-22 15,-21 22-15,0-1 0,0-20 16,-1 20-16,1-21 0,0 1 15,21-1-15,0 0 0,-21-20 0,21-1 16,0 21-16,0-21 16,21-21-16,0 0 0,0 0 0,1 0 15,20 0-15,0-21 0</inkml:trace>
  <inkml:trace contextRef="#ctx0" brushRef="#br0" timeOffset="48727.11">9377 6054 0,'0'0'0,"21"-106"31,-42 106-31,0 0 0,-1 0 16,-20 0-16,21 21 0,-21 0 16,-1 0-16,1 1 0,0-1 0,-1 21 15,1 0-15,0 1 0,-1-1 16,1 0-16,0 22 0,20-22 0,1 22 15,-21-1-15,42-20 0,0-1 0,0 21 16,0-20-16,0-22 0,0 21 16,0 1-16,42-22 0,-21 0 0,22 0 15,-22 0-15,21 0 0,1-21 16,-1 0-16,0 0 0,1 0 0,-1 0 16,0 0-16,1 0 0,-22-21 15,0 0-15,0 21 0,0-21 0,0-21 16,-21 20-16,0 1 0,0-21 15,0 0-15,0 20 0,0-20 0,-21 21 16,0-21-16,0 20 0,0 22 16,0-21-16,-22 21 0,22 0 0,-21 0 15,21 0-15,-1 0 0,1 0 0,0 21 16,0-21-16,21 22 0,0-1 16,21 0-1,0-21-15,22 21 0,-22-21 16,21 0-16,0 0 0,-20 0 0,20 0 15,0 0-15,-21 0 0,22-21 16,-22 21-16,0 0 0,0 0 16,0 21-16,-21 0 15,0 0-15,0 1 0,0 20 16,0-21-16,-21 21 0,0-20 16,0 20-16,0 0 0,0-21 0,-1 22 15,-20-1-15,21 0 0,-21 22 0,20-22 16,1 22-16,-21-22 0,21 22 15,0-22-15,21 0 0,-22 1 16,22-1-16,-21 0 0,21 1 0,-21-1 0,21-21 16,0 0-16,0 0 15,0 1-15,0-1 0</inkml:trace>
  <inkml:trace contextRef="#ctx0" brushRef="#br0" timeOffset="49859.04">2371 8297 0,'-22'0'16,"22"-21"-16,-21 21 0,0-21 15,0 0-15,21 0 16,0 0-16,-21 21 0,21-22 15,0 1-15,0 0 0,0 0 16,0 0-16,0 0 0,0-1 0,21 1 16,0 21-16,0-21 0,0 0 15,22 21-15,-22 0 0,21 0 0,-21 0 16,22 0-16,-22 0 0,21 21 16,-21 0-16,22 0 0,-22 22 0,0-1 15,0 0-15,-21 1 0,0-1 16,0 22-16,0-22 0,0 0 0,0 1 15,-21 20-15,0-21 0,-21 1 16,20-1-16,-20 0 0,21 1 16,-21-1-16,-1-21 0,1 22 0,21-22 15,-22 21-15,1-21 0,0 0 16,21-21-16,-22 22 0,22-22 0,-21 0 16,21 0-16,-22 0 0,22 0 15,0-22-15,-21 1 0,20 0 0,1 0 16,21 0-16,0-22 0,0 1 15,0 0-15,0-1 0,21 1 0,1 0 16,-1 21-16,0-22 0,21 1 16,-21 21-16,22 0 0,-1-1 15,0 1-15,1 21 0,-1 0 16,0 0-16,1 21 0,-1 22 0,-21-22 16,22 0-16,-22 21 0,0-20 0,0 20 15,-21 0-15,0-21 0,21 22 16,-21-1-16,0-21 0,0 22 0,0-22 15,0 21-15,21-21 0,-21 0 16,0 1-16,22-1 0,-1 0 16,0-21-1,0 0-15,0 0 0,0 0 16,1-21-16,-1 0 0,0-1 0,21 1 16,-21 0-16,22-21 0</inkml:trace>
  <inkml:trace contextRef="#ctx0" brushRef="#br0" timeOffset="50155.87">3323 8446 0,'-42'63'32,"42"-42"-32,0 0 0,0 1 15,0-1 1,21-21-1,0 0-15,0 0 16,0 0-16,-21-21 0,0-1 16,22 22-16,-22-21 0,0 0 15,0 0-15,-22 0 16,1 21 0,0 0-16,0 0 15,21 21-15,0 0 16</inkml:trace>
  <inkml:trace contextRef="#ctx0" brushRef="#br0" timeOffset="50799.5">4826 8065 0,'0'0'0,"21"-43"0,0 22 16,-21-21-16,0 21 0,21-22 0,-21 22 16,22 0-16,-22 0 0,0 0 0,-22 42 31,1 0-31,21 21 16,-21 1-16,0-1 0,0 0 15,-22 1-15,22 20 0,0-21 16,0 22-16,-21-22 0,20 1 0,1-1 15,-21 0-15,21 1 0,0-22 16,-1 21-16,1-21 0,0 0 0,0-21 16,21 22-16,0-1 0,0-42 31,21-1-31,0 1 0,22 0 0,-22-21 16,0 21-16,21-22 0,1-20 15,-22 20-15,21-20 0,0-1 0,1 1 16,-22-1-16,21 22 0,-21-21 15,1 20-15,20 1 0,-42 21 0,21 0 16,-21-1-16,21 1 0,0 21 16,-21 21-16,0 1 15,0-1-15,0 21 0,0 0 0,0 1 16,0-1-16,0 22 0,0-22 0,0 0 16,0 22-16,0-22 0,0 0 15,0 1-15,0-1 0,0-21 0,0 22 16,0-22-16,0 0 0,0 0 0,0 0 15,-21 0 1,0-21-16</inkml:trace>
  <inkml:trace contextRef="#ctx0" brushRef="#br0" timeOffset="51206.27">4530 8403 0,'0'0'0,"-22"-21"0,22 0 16,0 0-1,22 21-15,20 0 0,-21-21 0,21 21 16,1 0-16,-1-22 0,22 1 16,-22 21-16,21-21 0,1 0 0,-1 0 15,1 0-15,-1-1 0,1 1 0,-1 0 16,1 0-16,-1 0 0,-20-22 16,-1 22-16,0 0 0,-20 0 0,-1 0 15,0 0-15,-21-1 0,21 22 16,-42 0-1,0 43 1,21-22-16,-21 21 0,21-21 16,0 22-16,-22 20 0,22-20 0,0 20 15,-21-21-15,21 1 0,0 20 16,0-20-16,0 20 0,-21-21 0,21 22 16,-21-1-16,21-20 0,-21 20 0,21 1 15,-21-22-15,-1 22 0,22-22 16,0 0-16,-21 1 0,21-1 0,-21 0 15,21-21-15,0 1 0,0-1 16,0-42 0,21-1-1,-21 1-15,21-21 0,-21 0 0,0-1 16</inkml:trace>
  <inkml:trace contextRef="#ctx0" brushRef="#br0" timeOffset="51460.13">5461 8170 0,'0'0'0,"0"-42"0,0 0 0,0-1 16,21 22-16,0 0 0,-21-21 0,21 21 16,1 21-16,20-22 0,-21 1 0,0 21 15,22 0-15,-1 0 0,-21 0 16,21 0-16,1 21 0,-22 1 0,21-1 16,-21 21-16,-21-21 0,0 22 15,0-22-15,0 21 0,-21-21 16,0 22-16,-21-22 0,-1 0 0,1 0 15,0 0-15,-22 0 0,43 1 0,-21-1 16,21 0-16,-1-21 0,44 0 31,-1 0-31,0-21 0,21 0 16</inkml:trace>
  <inkml:trace contextRef="#ctx0" brushRef="#br0" timeOffset="51910.87">6519 8022 0,'0'0'0,"0"-21"0,0 0 16,0 0-16,0 0 15,-21 21-15,0-22 16,0 22-16,0 0 0,-1 0 16,-20 0-16,21 22 0,0-1 15,0 0-15,-1 21 0,-20-21 0,21 22 16,0-1-16,0 0 0,-22-20 15,22 20-15,0 0 0,21 1 0,0-22 16,-21 0-16,21 0 0,0 0 0,0 0 16,0 1-16,21-22 15,0 0-15,0 0 0,22 0 16,-22 0-16,21 0 0,-21-22 0,106-83 31,-106 83-31,22-20 0,-22 21 0,0-21 16,-21-1-16,21 1 0,-21 21 0,21 0 15,-21-1-15,0 1 0,0 0 16,0 42 0,0 0-16,-21 1 0,21-1 15,-21 0-15,0 0 0,21 21 0,0-20 16,0 20-16,-21-21 0,21 0 16,0 22-16,0-22 0,0 0 15,0 0-15,0 0 0,21 0 0,0 1 16,0-22-16,0 0 0,1 0 15,20 0-15,0 0 0,-21 0 16</inkml:trace>
  <inkml:trace contextRef="#ctx0" brushRef="#br0" timeOffset="52143.25">7197 7938 0,'0'0'0,"0"-22"0,0 1 15,-22 21 1,1 0-1,0 21-15,0 1 0,-21-1 16,20 0-16,1 21 0,0 1 16,0-1-16,0 0 0,0-21 0,-1 22 15,22-1-15,-21 0 0,21-20 0,0 20 16,0-21-16,0 0 0,21 0 16,1 1-16,20-1 0,-21-21 0,0 0 15,22 0-15,-1 0 0,0 0 0,1 0 16,-1-21-16,0 21 0</inkml:trace>
  <inkml:trace contextRef="#ctx0" brushRef="#br0" timeOffset="52591.03">7662 7705 0,'-21'-21'0,"42"42"0,-63-42 15,21 21-15,21 21 16,-21 0-16,21 0 0,-22 0 0,22 22 15,-21-1-15,21 0 0,0 1 16,0 20-16,-21-21 0,21 22 0,-21-22 16,21 22-16,0-22 0,0 0 0,-21 1 15,21-1-15,0 0 0,-21-20 16,21-1-16,0 0 0,0 0 16,0 0-16,0-42 31,0 0-31,21 0 0,0 0 15,-21-1-15,21-20 0,0 21 0,0-21 16,1-1-16,-1 1 0,0 21 16,21-22-16,-21 1 0,1 21 0,-1 0 15,0 0-15,21-1 0,-21 22 16,1 22-16,-1-1 0,-21 0 16,21 0-16,-21 21 0,0-20 0,0 20 15,0-21-15,0 21 0,0-20 16,0 20-16,0-21 0,0 0 0,-21 0 15,21 1-15,-21-1 0,21 0 16,0 0-16,0 0 16,21-21-1,0 0-15,0-21 0,0 0 16,22 0-16</inkml:trace>
  <inkml:trace contextRef="#ctx0" brushRef="#br0" timeOffset="52935.01">8234 8234 0,'21'21'16,"-21"0"-16,21-21 15,0 0-15,0 0 16,1 0-16,-1 0 0,0 0 16,0 0-16,0-21 0,0 21 15,1-21-15,-1 21 0,0-21 0,0 0 16,-21-1-16,0 1 0,0 0 15,0 0-15,0 0 0,0 0 0,0-1 16,-21 1-16,0 0 0,0 21 0,-1 0 16,1 0-16,0 0 0,-21 21 15,21 0-15,-1 22 0,1-22 0,0 21 16,21 1-16,0-22 0,-21 21 16,21 0-16,0-20 0,0 20 15,0-21-15,0 0 0,21 0 0,-21 1 16,42-1-16,-20 0 0,-1-21 0,21 0 15,-21 0-15,22 0 0,-1 0 16,0 0-16,1 0 0,-1-21 0,0 21 16,1-21-16,-1-1 0</inkml:trace>
  <inkml:trace contextRef="#ctx0" brushRef="#br0" timeOffset="53354.93">10096 7747 0,'0'0'0,"0"-21"0,22 0 31,-22 42-31,0 0 16,0 21-16,-22-20 0,1 20 0,21 0 15,0 22-15,-21-22 0,0 22 16,0-22-16,21 0 0,-21 22 0,-1-22 15,22 0-15,-21 1 0,21-22 0,-21 21 16,21-21-16,0 1 0,0-1 16,0 0-16,0 0 0,21-21 15,0 0 1,1 0-16,-22-21 16,21 0-16,-21 0 0</inkml:trace>
  <inkml:trace contextRef="#ctx0" brushRef="#br0" timeOffset="53631.97">9948 8043 0,'0'0'0,"-21"-42"0,0-170 32,21 170-32,0 0 0,0 21 0,21-1 15,21-20-15,-20 21 0,20 0 0,0 21 16,22-21-16,-22 21 0,0 0 16,22 0-16,-22 0 0,1 21 0,-22 0 15,21 0-15,-21 21 0,0-20 0,1 20 16,-22 0-16,0 1 15,0-22-15,0 21 0,-22 0 0,-20 1 16,21-22-16,-21 21 0,-1-21 0,-20 1 16,20-1-16,1 0 0,0 0 15,-1 0-15,22-21 0,0 0 0,0 0 16,42 0 0,0-21-16,0 0 15,22 0-15,-22 0 0,21-1 0,1 1 16</inkml:trace>
  <inkml:trace contextRef="#ctx0" brushRef="#br0" timeOffset="54039.05">10985 7641 0,'0'0'0,"64"0"16,-64 21 0,-21 1-16,0-22 15,-1 21-15,1 0 0,-21 21 16,21-21-16,0 22 0,-22-22 0,22 21 15,0 1-15,0-1 0,-22 0 0,22 1 16,21-1-16,-21 0 0,21 1 16,0-22-16,0 21 0,0-21 0,0 0 15,0 1-15,21-1 0,0 0 0,1-21 16,20 0-16,0 0 16,1 0-16,20 0 0,-21 0 0,22-21 15,-22 0-15,22-1 0,-1 1 0,-20-21 16,-1 21-16,0-22 0,22-62 15,-43 20-15,-21 21 16,0 22-16,0 0 0,0-1 0,-21 1 16,-22 21-16,22 0 0,0 0 15,-21-1-15,-1 1 0,1 21 0,0 0 16,-1 0-16,1 0 0,0 21 0,21 1 16,-22-22-16,22 21 0,0 0 15,0 0-15,21 0 0,0 0 16,0 1-16,0-1 0,21 0 0,0-21 15,21 21-15,1-21 0,-1 0 16,0 21-16</inkml:trace>
  <inkml:trace contextRef="#ctx0" brushRef="#br0" timeOffset="54291">12023 7557 0,'0'0'0,"0"-22"0,0 1 0,0 0 15,-22 42 1,22 0-16,-21 1 16,21-1-16,-21 21 0,21-21 0,0 22 15,-21-22-15,21 21 16,-21-21-16,21 22 0,-21-1 0,21-21 16,0 21-16,0-20 0,0 20 0,0-21 15,0 0-15,0 0 0,0 1 16,0-1-16,21 0 0,0 0 0,0-21 15,0 0-15</inkml:trace>
  <inkml:trace contextRef="#ctx0" brushRef="#br0" timeOffset="54543.25">11726 8065 0,'0'0'0,"-21"21"0,0 0 16,-43 42-1,43-41-15,21-1 0,0 0 16,21 0-16,1 0 0,-1-21 16,0 21-16,21-21 0,-21 0 0,22 0 15,-1 0-15,0 0 0,1 0 16,-1 0-16,0 0 0,-20 0 0,20 0 16,0 0-16,1-21 0,-1 0 0,-21 0 15,21 0-15,-20 0 0,-1-22 16,0 22-16,0-21 0,0-1 15,-21 22-15,0-21 0,0 0 0,0-1 16,0 22-16</inkml:trace>
  <inkml:trace contextRef="#ctx0" brushRef="#br0" timeOffset="54767.38">11790 7493 0,'-43'0'0,"86"0"0,-107 0 15,43 0-15,0 0 0,42-21 31,0 21-31,0 0 0,22 0 0,-1 0 16,22 0-16,-22 0 0,21 0 16,1 0-16,-22-21 0,22 21 15,-1 0-15,-20 0 0,-1 0 0,0 0 16,-21 0-16,22 0 0,-43 21 31,-21-21-31,-1 21 0,-20-21 16,0 21-16,-1 0 0</inkml:trace>
  <inkml:trace contextRef="#ctx0" brushRef="#br0" timeOffset="55887.49">2222 10012 0,'0'0'0,"-21"0"0,0 0 15,0 0-15,0 0 0,0 0 16,21-21-1,0 0-15,0-1 16,21 1-16,0 0 16,21 0-16,-21 21 0,1 0 15,20-21-15,-21 21 0,21 0 16,1 0-16,-22 0 0,21 0 0,-21 21 16,1-21-16,-1 21 0,0 0 15,-21 22-15,0-22 0,0 0 0,-21 21 16,0-21-16,-1 1 0,-20 20 15,21-21-15,-21 0 0,-1 22 16,1-22-16,21 0 0,-22 0 0,22 0 16,0-21-16,0 21 0,0-21 15,0 22-15,21-44 32,0 1-32,0 0 0,21 21 15,0-21-15,0 0 0,0 21 16,0 0-16,22-21 0,-1 21 0,0 0 15,1 0-15,-1 0 0,22 0 16,-22 0-16,0 0 0,1 21 16,-1-21-16,-21 21 0,21 0 0,-20 0 15,-1 22-15,-21-22 0,0 21 16,0 0-16,0-20 0,-21 20 0,-1 0 16,-20-21-16,21 22 0,-21-1 15,-1-21-15,1 0 0,0 1 0,-1-1 16,-20 0-16,20-21 0,22 0 0,-21 0 15,0 0-15,20 0 0,-20 0 16,21 0-16,0 0 0,0-21 0,-1 0 16,1-1-16,21 1 0,0 0 15,-21 0-15,21 0 0,0 0 16,0-1-16,0 1 0,0 0 16,0 0-16,0 0 15,21 21-15,-21-21 0,21 21 0,1-22 16,-1 22-16</inkml:trace>
  <inkml:trace contextRef="#ctx0" brushRef="#br0" timeOffset="56079.38">3090 10287 0,'0'0'0,"0"-21"47,21 21-31,1-21-1</inkml:trace>
  <inkml:trace contextRef="#ctx0" brushRef="#br0" timeOffset="56683.05">4424 9716 0,'0'0'0,"0"-43"0,42-63 31,-42 85-31,0 42 16,0 1-16,-21 20 0,0-21 0,21 21 16,-21 22-16,-1-22 15,1 1-15,21 20 0,-21-21 0,0 1 16,0 20-16,0-20 0,-1-1 0,1 0 15,0 1-15,0-1 0,0 0 16,0-21-16,-1 22 0,1-22 0,21 0 16,0-42 15,0 0-31,21-22 0,1 22 0,-1-21 16,0 21-16,0-22 0,0 1 15,0 0-15,1-22 0,-1 22 0,0-22 16,0 22-16,0-21 0,0-1 15,1 22-15,-1-22 0,-21 22 16,21 21-16,-21 0 0,21-1 0,-21 44 16,21 20-1,-21-21-15,21 21 0,-21 22 16,0-22-16,0 1 0,22-1 0,-22 21 16,21-20-16,-21-1 0,0 0 15,0 1-15,0-1 0,0 0 0,0 1 16,0-1-16,-21 0 0,-1-20 15,1 20-15,0-21 0,21 0 0,-21-21 16,0 21-16,0-21 0,-1 0 16,1 0-16</inkml:trace>
  <inkml:trace contextRef="#ctx0" brushRef="#br0" timeOffset="57211.04">4149 10266 0,'-22'-21'0,"44"42"0,-65-63 15,43 20 1,21 1-16,1 21 0,-1 0 15,0 0-15,0-21 0,21 21 16,1 0-16,-1-21 0,0 21 0,22-21 16,-1 0-16,1 21 0,-1-22 0,1 1 15,-1 21-15,-20-21 16,20 0-16,-20 0 0,-1 0 0,-21 21 16,0-22-16,0 1 0,1 21 0,-22 21 31,-22 1-16,1-1-15,21 0 0,-21 0 16,21 21-16,-21-20 0,0-1 0,21 0 16,0 0-16,0 0 0,-21 0 0,21 1 15,0-1-15,0 0 16,0 0-16,21-21 16,0 0-16,21 0 0,-21 0 15,1 0-15,-1-21 0,21 0 16,-21 21-16,22-21 0,-22-1 15,0 1-15,21-21 0,-21 21 0,1-22 16,-1 22-16,0-21 0,0 21 16,-21-22-16,0 22 0,0 0 0,0 0 15,21 0-15,-21 0 0,0 42 16,0 0 0,0 0-16,-21 0 0,21 22 0,-21-22 15,21 21-15,0-21 0,0 22 16,0-1-16,0-21 0,0 0 0,0 22 15,0-22-15,0 0 0,0 0 0,0 0 16,0 0-16,21-21 16,0 22-16,0-22 0,1 0 0,-1 0 15,0-22-15,0 1 0,21 0 16,-20 0-16</inkml:trace>
  <inkml:trace contextRef="#ctx0" brushRef="#br0" timeOffset="57450.99">6032 9377 0,'0'0'0,"0"-21"0,0 42 15,-21 0 1,21 21-16,-21-20 16,0 20-16,21 0 0,-21 1 0,0 20 15,-1-21-15,22 22 0,-21-22 0,0 22 16,0-22-16,21 0 0,-21 1 15,21-1-15,-21 0 0,21-20 0,0-1 16,0 21-16,0-21 0,0 0 16,21-21-16,21 0 15,-21 0-15,0 0 0</inkml:trace>
  <inkml:trace contextRef="#ctx0" brushRef="#br0" timeOffset="57802.35">6392 9758 0,'0'0'0,"0"-21"0,0 42 32,-21 0-32,0 21 0,21-20 15,-21-1-15,0 21 0,21-21 0,0 22 16,-22-1-16,22-21 0,-21 21 16,21-20-16,0-1 0,0 0 0,0 0 15,0 0-15,21 0 0,1 1 0,-1-22 16,0 0-16,21 0 0,-21 0 15,22 0-15,-22 0 0,21 0 0,-21-22 16,1 1-16,20 0 0,-21 0 0,0 0 16,0 0-16,-21-22 15,0 1-15,0 21 0,0-22 0,0 1 16,0 0-16,0-1 0,0 1 0,-21 21 16,0 0-16,0 0 0,0-1 15,-22 22-15,22 0 0,-21 0 0,21 0 16,-22 0-16,22 0 0,0 0 15,0 0-15,0 0 0,0 0 0,-1 0 16,22 22-16,-21-22 0</inkml:trace>
  <inkml:trace contextRef="#ctx0" brushRef="#br0" timeOffset="57994.75">5927 9610 0,'0'0'0,"0"-21"32,21 21-32,0 0 0,0 0 15,0 0-15,0 0 0,22-22 0,-22 22 16,21 0-16,-21 0 0,22 0 0,-22 0 16,0 0-16,21 0 0,-20 0 15,20 0-15</inkml:trace>
  <inkml:trace contextRef="#ctx0" brushRef="#br0" timeOffset="58246.83">7281 9483 0,'0'-21'0,"0"42"16,0 0-16,0 0 15,-21 21-15,21-20 16,-21-1-16,21 21 0,-21 0 16,0-20-16,21 20 0,-22-21 0,1 21 15,0-20-15,21-1 0,0 0 16,-21 0-16,21 0 0,0 0 0,0 1 16,0-1-16,0 0 15</inkml:trace>
  <inkml:trace contextRef="#ctx0" brushRef="#br0" timeOffset="58486.68">6921 10097 0,'0'0'0,"-21"0"0,0 21 0,0 0 0,21 0 16,-21 0-16,21 0 15,0 1-15,0-1 16,21-21-16,0 21 0,0-21 0,22 0 15,-1 21-15,-21-21 0,21 0 16,1 0-16,-1 0 0,-21 0 0,22 0 16,-1 0-16,-21 0 0,0-21 0,22 21 15,-22-21-15,0 0 0,-21-1 16,21 1-16,-21 0 0,0-21 16,0 21-16,0-22 0,0 22 0</inkml:trace>
  <inkml:trace contextRef="#ctx0" brushRef="#br0" timeOffset="58686.58">6964 9546 0,'0'0'0,"-21"0"0,-1 0 0,1 0 16,64 0 0,-22 0-1,0-21-15,0 21 0,21 0 0,1 0 16,-22-21-16,21 21 0,1 0 0,-22 0 15,21-21-15,0 21 0,-20 0 16,20 0-16,0-21 0,-21 21 16,22-22-16,-1 22 0,0-21 0</inkml:trace>
  <inkml:trace contextRef="#ctx0" brushRef="#br0" timeOffset="58890.67">7726 9440 0,'0'0'0,"21"0"16,0 0 0,0 0-16,22 0 0,-22 0 0,21 0 15,0 0-15,1 0 0,-1-21 16,0 21-16,1 0 0,-1 0 16,0 0-16,-20-21 0,20 21 0,-21 0 15</inkml:trace>
  <inkml:trace contextRef="#ctx0" brushRef="#br0" timeOffset="59102.63">8086 9440 0,'0'0'0,"-22"0"0,22 22 16,-21-22-16,21 21 0,0 0 0,0 0 16,-21 0-16,21 0 0,-21 22 0,21-1 15,-21 0-15,21 1 0,0-1 16,-21 22-16,21-22 0,-22 0 15,22 1-15,-21-1 0,21 0 0,0-21 16,0 22-16,0-22 0,0 0 16,0 0-16,0 0 0,0 1 0,0-1 15,21-21 1,1-21 0,-1 21-16</inkml:trace>
  <inkml:trace contextRef="#ctx0" brushRef="#br0" timeOffset="59515.3">9440 9483 0,'21'-64'31,"1"64"-31,20-21 16,-21 21-16,21-21 0,1 21 16,-1 0-16,22-21 0,-1 21 0,1 0 15,-1-21-15,1 21 0,-1 0 0,-21 0 16,22 0-16,-22 0 0,1 0 16,-22 0-16,0 0 0,0 0 0,-42 0 31,0 0-31</inkml:trace>
  <inkml:trace contextRef="#ctx0" brushRef="#br0" timeOffset="59747.23">10012 9356 0,'0'0'0,"-21"0"0,21 21 16,-22-21-16,1 21 16,21 0-16,-21 0 15,0 1-15,0-1 0,0 0 0,21 21 16,-22 1-16,1 20 0,21-21 0,-21 1 15,0-1-15,21 22 0,-21-22 16,0 0-16,-1 1 0,22-22 0,0 21 16,-21 0-16,21-20 0,0-1 15,0 0-15,0 0 0,0 0 16,21-21-16,1 0 16,-1 0-16,0 0 0,21 0 0,-21 0 15,22-21-15</inkml:trace>
  <inkml:trace contextRef="#ctx0" brushRef="#br0" timeOffset="60442.81">10499 9673 0,'-22'0'32,"1"21"-32,0 1 0,0-1 15,-21 21-15,20-21 0,-20 22 0,21-1 16,0-21-16,-22 21 0,22 1 0,0-22 15,0 0-15,21 21 0,0-20 16,0-1-16,0 0 0,0 0 0,21 0 16,21-21-16,-20 0 0,-1 0 0,21 0 15,0 0-15,-20 0 0,20 0 16,-21 0-16,21-21 0,-20 21 0,20-21 16,-21 0-16,0 0 0,0-1 15,1-20-15,-22 21 0,0-21 0,0 20 16,0-20-16,0 21 0,0-21 0,0 20 15,0 1-15,-22-21 16,1 21-16,0 21 0,0-21 0,21-1 16,0 1-1,42 21 1,-21 0-16,22 0 0,-22 0 0,21 0 16,22 0-16,-22 0 0,0 0 15,1 21-15,-1-21 0,0 22 0,1-1 16,-22 0-16,0 0 0,0 0 0,-21 0 15,0 1-15,0-1 0,0 0 16,0 0-16,-21 0 0,0 0 0,0 1 16,0-1-16,-22 0 0,22 0 15,0 0-15,-21 0 0,20 1 16,1-1-16,21 0 0,0 0 0,0 0 16,0 0-1,21-21-15,1 0 0,-1 0 16,21 0-16,-21 0 0,22 0 0,-1 0 15,0-21-15,1 21 0,-1-21 0,-21 0 16,21 0-16,1 0 0,-22-1 16,0 1-16,0-21 0,0 21 0,-21-22 15,22 1-15,-22 0 0,0-1 16,0 22-16,0-21 0,-22 0 0,1 20 16,0 1-16,-21 0 0,21 0 0,-22 21 15,22 0-15,-21 0 16,-1 0-16,22 0 0,-21 21 0,21 0 15,0-21-15,-1 21 0,22 1 0,0-1 16,0 0-16,0 0 0,22-21 16,-1 21-16,0-21 0,21 0 0,1 0 15</inkml:trace>
  <inkml:trace contextRef="#ctx0" brushRef="#br0" timeOffset="60771.58">11896 9335 0,'0'0'0,"0"-22"0,0 1 16,0 0-16,0 0 0,0 0 0,-22 21 15,1 0-15,0 0 16,0 21-16,0 0 16,0 21-16,-1 1 0,1-1 0,0 0 15,0 22-15,0-1 0,0 1 0,-1-1 16,1 1-16,0-1 0,0 1 15,0-22-15,21 22 0,0-22 0,0 0 16,0-20-16,0 20 0,21-21 16,0 0-16,0 0 0,0-21 15,1 22-15,-1-22 0,21 0 0,-21 0 16,22 0-16,-22 0 0,0-22 0,21 22 16,-21-21-16,1 0 0,20 0 15,-21 0-15,0 0 0,0-1 0,1 1 16,-22 0-16,0 0 0,0 0 0,0 0 15</inkml:trace>
  <inkml:trace contextRef="#ctx0" brushRef="#br0" timeOffset="61819.05">2222 11578 0,'0'0'0,"0"-21"15,-21 21 1,21 21-16,-21 0 15,0 1-15,0-1 0,0 21 0,-1 0 16,22 1-16,-21-1 0,0 0 16,0 1-16,0-1 0,0 0 0,-1 1 15,1-1-15,0-21 0,0 22 0,0-22 16,21 0-16,-21 0 0,-1-21 16,22-21 15,22 0-31,-1 0 0,-21-1 0,21 1 15,0 0-15,0 21 0,22-21 16,-22 0-16,21 21 0,-21 0 0,22-21 16,-22 21-16,21 0 0,0 0 15,1-22-15,-1 1 0,0 21 0,-20-21 16,20 21-16,0-21 0,1 0 16,-1 0-16,-21-1 0,21 22 0,-20-42 15,-1 21-15,0 0 0,-21 0 16,0-1-16,0 1 0,-21 21 31,0 0-31,21 21 16,-22 1-16,1 20 0,0-21 15,21 0-15,-21 22 0,0-1 16,0-21-16,-1 21 0,22 1 0,-21-22 16,0 21-16,0 1 0,0-22 15,0 21-15,-1-21 0,22 22 0,0-22 16,-21 0-16,21 0 0,0 0 15,0 0-15,21-21 16,1 0-16,20 0 0,-21-21 16,21 0-16,-20 0 0,20 0 15</inkml:trace>
  <inkml:trace contextRef="#ctx0" brushRef="#br0" timeOffset="61992.95">3302 11875 0,'0'0'0,"21"0"0,-21-22 16,21 22 47,0 0-63,1-21 15</inkml:trace>
  <inkml:trace contextRef="#ctx0" brushRef="#br0" timeOffset="62592.51">4403 11176 0,'0'0'0,"0"-21"0,0 0 15,-22 21 1,1 42 0,0-21-16,21 22 0,-21 20 15,21-21-15,0 22 0,-21-22 16,21 22-16,-21-22 0,21 0 0,0 22 15,0-22-15,0 1 0,-22-22 16,22 21-16,0-21 0,-21 22 0,21-22 16,0 0-16,0 0 0,0-42 31</inkml:trace>
  <inkml:trace contextRef="#ctx0" brushRef="#br0" timeOffset="63098.8">4170 11557 0,'0'0'0,"-43"-233"32,43 191-32,0 0 0,0-1 0,0 1 15,0 0-15,22-1 0,-1 22 16,21 0-16,-21 0 0,22 0 0,20-1 16,-21 22-16,22 0 0,-1 0 15,1 22-15,-1-1 0,1 21 0,-1 0 16,1 1-16,-1-1 0,-20 22 0,-22-1 15,21-21-15,-21 22 0,-21-1 16,0-20-16,0-1 0,0 0 0,0 1 16,-21-1-16,0-21 0,21 0 0,-21 1 15,0-1-15,0 0 0,-1-21 16,1 0 0,21-21-16,0 0 15,0-1-15,0-20 0,0 21 16,21-21-16,1-1 0,-1 1 0,0 0 15,0-22-15,21 22 0,-20-22 16,20 1-16,0-1 0,1 22 0,-1 0 16,0-1-16,1 1 0,20 21 0,-21 0 15,22 21-15,-22 0 0,1 0 16,-1 21-16,0 21 0,1-21 0,-22 43 16,0-22-16,-21 22 0,0-22 15,0 21-15,0 1 0,0-22 16,-42 22-16,20-22 0,1 22 0,-21-22 0,21 0 15,0 1-15,-22-22 0,22 21 16,0-21-16,0 0 0,21 1 16,0-1-16,21-21 15,0 0 1,21 0-16,1-21 0,-1-1 0,0 1 16</inkml:trace>
  <inkml:trace contextRef="#ctx0" brushRef="#br0" timeOffset="63602.87">6519 11557 0,'21'-21'16,"-42"42"-16,64-63 0,-22 21 0,-21-1 15,0 1-15,0 0 0,0 0 16,-21 0-16,-1 0 0,1-1 0,0-20 16,0 21-16,-21 0 0,20 21 15,1 0-15,-21 0 0,21 0 0,-22 0 16,22 21-16,-21 0 0,21 0 0,-22 22 15,22-1-15,0 0 0,-21-21 16,21 43-16,-1-43 0,1 21 0,0 1 16,21-1-16,0 0 0,0-20 0,0 20 15,0-21-15,0 0 0,21 0 16,0-21-16,1 22 0,-1-22 16,0 0-16,21 0 0,-21 0 0,22 0 15,-1 0-15,-21-22 0,22 22 16,-1-21-16,-21 0 0,0 0 0,22-21 15,-22 20-15,0-20 0,21 21 0,-42-21 16,21-1-16,1 1 0,-22 0 16,0-1-16,0 1 0,0 21 0,0-22 15,0 22-15,0 42 16,0 1 0,0 20-16,0-21 0,0 21 0,0-20 15,0 20-15,0-21 16,0 21-16,0-20 0,0 20 0,0-21 0,0 0 15,0 22-15,0-22 0,21-21 16,0 21-16,0 0 0,0-21 16,22 0-16,-22 0 0,21 0 0,-21 0 15,22 0-15,-22 0 0,21 0 0,0-21 16,-20 0-16,20 0 0,-21-1 16,0 1-16</inkml:trace>
  <inkml:trace contextRef="#ctx0" brushRef="#br0" timeOffset="63922.93">7154 11494 0,'0'0'16,"21"-43"-16,-21 1 0,22 21 0,-22 0 15,0-1-15,0 1 0,0 0 0,0 42 32,0 0-32,0 1 0,0-1 15,0 0-15,0 21 0,0-21 0,0 22 16,0-22-16,0 21 0,0-21 0,0 22 16,0-22-16,0 0 0,0 0 15,0 0-15,0 1 0,0-1 0,21 0 16,0-21-16,0 0 0,64-21 31,-64 21-31,0-21 0,0-1 0,0-20 16,22 21-16,-22-21 0,0 20 0,21-20 15,-20 0-15,-1-1 16,0-20-16,0 42 0,0-22 0,-21 1 16,0 21-16,0 0 0,0 42 31,0 0-31,0 0 15,0 0-15,0 1 0,0-1 0,0 0 16,0 0-16,0 0 0</inkml:trace>
  <inkml:trace contextRef="#ctx0" brushRef="#br0" timeOffset="64635.75">7832 11621 0,'0'0'16,"42"21"-16,-21-21 0,0 0 0,0 0 0,22 0 15,-22 0-15,0 0 0,0-21 16,0-1-16,1 1 0,-1 0 0,0 0 15,0 0-15,-21 0 0,0-22 16,21 22-16,-21 0 0,0-21 16,0 20-16,0 1 0,0 0 0,-21 21 15,0 0-15,0 0 0,-22 0 16,22 0-16,0 21 0,-21 0 16,21 1-16,-1 20 0,1-21 0,0 21 15,0-20-15,0 20 0,21 0 16,0-21-16,0 1 0,0 20 0,0-21 15,0 0-15,21 0 0,0 1 0,21-1 16,-20-21-16,20 21 0,0-21 16,22 0-16,-22 0 0,0 0 0,1 0 15,-1 0-15,22-21 0,-22 0 16,0-1-16,-21 22 0,22-42 16,-1 21-16,-21 0 0,0-22 0,1 22 15,-1-21-15,0 0 0,0-1 0,0 1 16,-21 0-16,0-1 0,0 22 15,0-21-15,0 21 0,0-1 0,0 44 32,0 20-32,0-21 0,0 0 15,-21 22-15,21-1 0,0-21 16,-21 21-16,21-20 0,0 20 0,0-21 16,0 21-16,0-20 0,0-1 15,0 0-15,0 0 0,0 0 16,0-42 15,0 0-15,0 0-16,0 0 0,0-22 15,21 22-15,-21-21 0,21-1 16,22 1-16,-22 0 0,21-1 0,0-20 16,1 21-16,-1-1 0,22 1 0,-22 0 15,21 20-15,-20 1 16,20 21-16,-20 0 0,-1 0 0,0 21 15,1 1-15,-22-1 0,21 21 0,-21 0 16,-21 1-16,0-1 0,0 22 16,0-22-16,0 0 0,0 1 0,0-1 15,0 0-15,-21-21 0,21 22 0,-21-22 16,0 0-16,0 0 0,21 0 16,0 1-16,-22-22 15,22-22 1</inkml:trace>
  <inkml:trace contextRef="#ctx0" brushRef="#br0" timeOffset="65303.1">16150 5715 0,'0'0'16,"0"-21"-16,0 0 31,21 21-31,0 0 0,1 0 0,41 0 16,-21-21-16,22 21 0,-22 0 15,22 0-15,-1 0 0,-20 0 0,-1 0 16,0 0-16,-21 0 0,1 0 15,-44 0 1,1 0-16,0 0 0,-21 0 16</inkml:trace>
  <inkml:trace contextRef="#ctx0" brushRef="#br0" timeOffset="65734.84">16256 5694 0,'-42'42'16,"20"-42"-16,22 21 0,0 1 15,0-1-15,-21 0 0,21 0 0,-21 0 16,0 0-16,21 22 0,0-22 0,0 0 16,-21 0-16,21 0 0,-21-21 15,21 22-15,-22-1 0,22 0 16,0-42 31,22 0-32,-1 21-15,0-22 0,0 1 16,0 21-16,22 0 0,-1-21 16,-21 21-16,21 0 0,1 0 0,-1 0 15,0 0-15,1 0 0,-22 0 16,21 21-16,-21 0 0,22 1 0,-43-1 16,0 0-16,0 0 0,0 0 15,-21 0-15,-1 1 0,-20-1 16,0 0-16,-1-21 0,1 21 0,0-21 15,-1 0-15,1 21 0,0-21 16,21 21-16,-22-21 0,22 0 16,0 0-16,0 0 0,42 0 31,0-21-31,0 0 16,0 21-16,22-21 0,-22 0 0</inkml:trace>
  <inkml:trace contextRef="#ctx0" brushRef="#br0" timeOffset="65890.75">16954 6075 0,'0'0'0,"22"0"31,-22 21-31,21-21 47,0 0-47</inkml:trace>
  <inkml:trace contextRef="#ctx0" brushRef="#br0" timeOffset="66547">18923 5313 0,'0'0'0,"-21"-21"0,21 0 0,-21-1 0,-1 1 15,1 21-15,0 0 0,0 0 16,-21 0-16,20 0 0,-20 0 0,0 21 16,-1 1-16,1-1 0,-21 21 15,20 0-15,1 1 0,0-1 0,-1 22 16,1-1-16,0 1 0,20-1 0,1-21 15,0 22-15,21-1 0,-21-20 16,21-1-16,0 22 0,0-43 16,21 21-16,21 0 0,-20-20 0,20-1 15,0 0-15,1 0 0,20 0 16,1-21-16,-1 0 0,-21 0 0,22 0 16,-1 0-16,-20 0 0,20 0 15,-20-21-15,-1 0 0,0 21 0,-21-42 16,22 20-16,-22 1 0,-21 0 0,0-21 15,0 21-15,0-22 0,-21 22 16,0-21-16,-22 21 0,22-22 0,-21 22 16,-1 0-16,22 0 0,-21 21 15,21-21-15,0 21 0,-1 0 16,22 21-16,0 0 16,22 0-16,-1 0 0,21 0 15,-21 22-15,0-22 0,22 21 0,-22 1 16,21-1-16,-21-21 0,1 21 15,-1 1-15,-21 20 0,0-20 0,0 20 16,0-21-16,0 22 0,0-1 0,0 1 16,0-22-16,-21 22 0,-1-1 15,22-20-15,-21-1 0,0 21 0,0-20 16,0-1-16,21 0 0,-21-20 0,21-1 16,-22 0-16,22 0 0,-21 0 15,21-42 1,21 0-1,1 0-15,-1 0 0,0-22 16,0 1-16,0 0 0,0-1 0</inkml:trace>
  <inkml:trace contextRef="#ctx0" brushRef="#br0" timeOffset="66735.42">19452 6033 0,'0'0'15,"0"-22"-15,21 1 0,-42 21 31,21 21-15,-21-21-16,21 22 0,-21-22 16,21 21-16,0 0 15</inkml:trace>
  <inkml:trace contextRef="#ctx0" brushRef="#br0" timeOffset="66923.31">19643 5546 0,'0'0'15,"0"-21"-15,0-1 0,-22 22 16,1-21-16,0 21 16,0 0-1,21 21 1,21-21-1,0 0 1,0 0-16,1 0 0,-1 0 0</inkml:trace>
  <inkml:trace contextRef="#ctx0" brushRef="#br0" timeOffset="67171.17">20087 5398 0,'0'-22'0,"0"44"0,21-65 0,-21 22 16,0 42 15,-21 0-31,0 1 0,0 20 16,21-21-16,-21 21 0,-1 1 15,1-1-15,0 0 0,0 22 0,0-22 16,0 1-16,-1-1 0,1 0 16,0 1-16,21-22 0,0 21 0,0-21 15,0 0-15,0 1 0,0-1 16,21 0-16,0-21 0,1 0 0,-1 0 15,0 0-15,0 0 0,0 0 0,0-21 16,1 21-16</inkml:trace>
  <inkml:trace contextRef="#ctx0" brushRef="#br0" timeOffset="67351.06">19833 5652 0,'0'0'0,"-21"0"0,0 0 16,42 0-1,21 0 1,-21 0-16,22 0 0,-1 0 16,0 0-16,1 0 0,20 0 0,-20 0 15,20 0-15,1 0 0,-1-22 16,1 22-16,20-21 0,-20 0 0,-1 0 16</inkml:trace>
  <inkml:trace contextRef="#ctx0" brushRef="#br0" timeOffset="68170.6">20913 5334 0,'0'0'15,"0"-21"-15,0 0 0,0 0 0,-22 21 16,1 0-16,0 0 16,0 0-16,0 0 0,0 21 15,-1 0-15,1 21 0,0-21 0,0 22 16,0-1-16,0 22 0,-1-22 16,1 0-16,0 22 0,0-22 0,0 22 15,21-22-15,-21 0 0,-1 1 16,22-1-16,-21-21 0,21 21 0,0-20 15,0-1-15,-21 0 0,21 0 16,0 0-16,21-42 31,-21 0-15,21 0-16,1 0 0,-1-22 16,0 22-16,0-21 0,0 21 0,0-22 15,1 1-15,20 0 16,-21 20-16,21-20 0,-20 21 0,-1 21 0,21-21 15,-21 21-15,0 0 16,1 21-16,-22 0 0,21 0 16,-21 0-16,0 1 0,0 20 0,0-21 15,0 0-15,0 0 0,0 22 16,0-22-16,21 0 0,0 0 16,0 0-16,0-21 15,1 22-15,-1-22 0,0 0 0,0 0 16,0 0-16,0 0 0,1 0 15,20-22-15,-21 22 0,0-21 0,0 0 16,1 0-16,-1-21 0,0 20 16,21-20-16,-21 0 0,1 21 15,-22-22-15,21 1 0,0 21 0,-21 0 16,21-1-16,-21 1 0,0 0 16,-21 42-1,0 0-15,0 1 0,-1-1 16,1 21-16,0 0 0,21-20 0,0 20 15,-21-21-15,21 21 0,0-20 16,-21 20-16,21-21 0,0 0 0,0 0 16,0 1-16,21-22 0,0 21 0,0-21 15,0 0-15,1 0 0,20 0 16,-21 0-16,21 0 0,-20 0 0,20-21 16,-21-1-16,21 1 0,-20 0 15,20 0-15,-21-21 0,0 20 16,22-20-16,-22 0 0,0-1 0,0 22 15,-21 0-15,0 0 0,0 0 16,0 0-16,-21 21 16,0 21-16,0 0 15,-1 0-15,1 0 0,0 0 0,0 22 16,21-22-16,-21 0 0,21 0 16,-21 0-16,21 1 0,0-1 0,0 0 15,0 0-15,0 0 0,21-21 16,0 21-16,0-21 0,0 0 15,22 0-15,-22 0 0,21-21 0,-21 0 16,22 21-16</inkml:trace>
  <inkml:trace contextRef="#ctx0" brushRef="#br0" timeOffset="68610.3">22373 5165 0,'0'0'0,"0"-21"0,0-1 0,0 1 0,-21 42 31,21 1-31,-21 20 0,0-21 16,-1 21-16,1 1 0,21-1 15,-21 0-15,0 1 0,21 20 0,-21-20 16,0 20-16,21-21 16,-22 22-16,1-22 0,21 1 0,-21-1 15,0 0-15,21-21 0,0 1 0,-21-1 16,21 0-16,-21 0 0,21-42 47,21 0-47,-21 0 0,21-1 0,0-20 15,0 21-15,0-21 0,22-1 16,-22 1-16,21 21 0,1-22 0,-1 22 16,0-21-16,1 42 0,-1-21 15,-21 21-15,21 0 0,-20 0 0,-1 0 16,0 21-16,0 21 0,-21-21 15,0 22-15,0-1 0,0 0 16,0 1-16,-21-1 0,0 0 0,0 1 16,-22-22-16,1 21 0,0-21 15,-1 1-15,1-1 0,0 0 0,-1 0 16,1 0-16,0-21 0,-22 21 16,1-21-16,-1 22 0</inkml:trace>
  <inkml:trace contextRef="#ctx0" brushRef="#br0" timeOffset="69306.86">16870 7620 0,'0'0'0,"21"-21"0,0 0 16,-21 0-16,0-1 0,0 1 16,0 0-16,0 0 0,0 0 0,-21 21 15,0 0 1,-22 21-16,22 0 15,-21 0-15,21 22 0,-22-22 0,1 21 16,0 0-16,21 1 0,-22-1 16,1 0-16,0 22 0,20-22 0,1 22 15,0-22-15,0 0 0,21 1 0,0-1 16,0 0-16,0 1 0,0-22 16,21 21-16,0-21 0,22 1 0,-1-22 15,0 21-15,22-21 0,-22 0 16,22 0-16,-22 0 0,0 0 0,1 0 15,-1-21-15,0-1 0,-21 1 0,1 0 16,-22 0-16,0 0 16,0-22-16,0 22 0,-22-21 0,1 21 0,0 0 15,-21-22-15,-1 22 16,1 21-16,0 0 0,-1 0 0,1 0 16,21 0-16,-21 0 0,20 21 0,-20 0 15,21 1-15,21 20 0,0-21 16,0 0-16,0 22 0,0-22 0,0 0 15,0 0-15,21 0 0,0 0 0,0-21 16,1 0-16,20 0 0,-21 0 16,21 0-16</inkml:trace>
  <inkml:trace contextRef="#ctx0" brushRef="#br0" timeOffset="69450.78">17357 7938 0,'0'0'15,"-22"-22"-15,22 1 32</inkml:trace>
  <inkml:trace contextRef="#ctx0" brushRef="#br0" timeOffset="69811.58">18394 7408 0,'0'0'0,"-21"0"0,21-21 32,21 21-17,0 0-15,0 0 0,21 0 16,1 0-16,-1 0 0,0 0 16,1 0-16,20 0 0,-20 0 0,20 0 15,-21 0-15,1 21 0,-1-21 16,0 0-16,-20 0 0,20 0 0,-21 0 15,-42 0 1,0 0 0,0 0-16,-1 0 0</inkml:trace>
  <inkml:trace contextRef="#ctx0" brushRef="#br0" timeOffset="70155.38">18796 7366 0,'0'0'0,"0"21"46,0 22-30,0-22-16,0 0 0,0 21 0,0 1 16,0-1-16,0 0 0,0 1 15,-21-1-15,21 0 0,0 22 0,0-22 16,0 22-16,0-22 0,-21 21 16,-1-20-16,22-1 0,-21 0 0,0 1 15,0-1-15,0 0 0,-22-20 0,22-1 16,-21 21-16,0-42 15,-1 21-15,1 0 0,21-21 0,-22 0 16,1 0-16,0 0 0,-1 0 0,1-21 16,0 0-16,21 0 0,-1 0 15,1 0-15,0-22 0,21 22 0,0-21 16,0-1-16,0 1 0,0 0 16,0-1-16,21 22 0,0-21 0,22 21 15,-22 0-15,21-1 0,1 1 0,-1 21 16,21-21-16,-20 21 15,-1 0-15,0 0 0,22 0 0</inkml:trace>
  <inkml:trace contextRef="#ctx0" brushRef="#br0" timeOffset="70496.17">18881 7980 0,'0'0'0,"0"21"0,0 0 16,0 0-16,0 1 15,21-22-15,0 0 16,0 0-16,21 0 15,-20 0-15,-1 0 0,0-22 16,21 22-16,-21-21 0,22 0 0,-22 0 16,0 0-16,0 21 15,0-21-15,-21-1 0,0 1 0,0 0 0,-21 0 16,0 21-16,0 0 0,0 0 16,-22 0-16,22 0 15,0 0-15,-21 0 0,21 21 0,-22 0 16,22 22-16,0-22 0,0 0 15,0 21-15,-1 1 0,22-22 0,-21 21 16,21-21-16,0 22 0,0-22 0,0 0 16,21 0-16,1 0 0,20 0 15,-21 1-15,21-22 0,-20 0 0,20 0 16,0 0-16,22 0 0,-22 0 0,22 0 16,-22-22-16,0 1 0,22 0 15,-22 0-15</inkml:trace>
  <inkml:trace contextRef="#ctx0" brushRef="#br0" timeOffset="70911.95">19706 7916 0,'21'-21'0,"-42"42"0,42-63 0,-21 21 16,0 42 15,-21 0-31,21 0 0,0 22 16,-21-22-16,0 21 0,21-21 0,-21 22 15,21-22-15,-22 0 0,1 21 0,21-20 16,-21-1-16,21 0 0,-21 0 15,21 0-15,0 0 0,0-42 47,0 0-47,0 0 0,0 0 16,21 0-16,0-1 0,22-20 16,-22 0-16,0-1 0,21 22 0,1-21 15,-22 0-15,21 20 0,0 1 0,-20 0 16,20 0-16,-21 21 0,21 0 15,-20 0-15,-1 0 0,0 0 0,-21 21 16,21 0-16,-21 0 0,21 22 16,-21-1-16,0 0 0,0 1 0,0-1 15,0 0-15,0-20 0,-21 20 16,0-21-16,0 21 0,21-20 0,-21-1 16,21 0-16,-22-21 0,22 21 0,22-42 46,-1 21-46,0-21 0,0 0 0,0-22 16</inkml:trace>
  <inkml:trace contextRef="#ctx0" brushRef="#br0" timeOffset="72111.57">20659 7599 0,'0'0'0,"0"-21"15,21-64 1,-42 106-1,-1-21-15,1 43 0,0-22 16,0 21-16,0 0 0,0-20 0,-1 41 16,22-21-16,-21 1 0,0 20 15,0-20-15,0 20 0,21-21 0,-21 1 16,21-1-16,-22 0 0,1 1 16,21-22-16,0 0 0,0 0 0,-21 0 15,21 1-15,-21-22 0,21-22 31,0 1-31,0 0 16,0 0-16,21 0 0,0 0 16,0-22-16,1 22 0,20-21 15,-21-1-15,21 1 0,1 21 0,-1-21 16,0 20-16,-20 1 0,20 0 16,0 21-16,-21 0 0,1 0 0,-1 0 15,0 0-15,-21 21 16,0 0-16,0 1 0,-21-22 15,0 21-15,-1 0 0,-20-21 0,21 21 16,-21-21-16,-1 0 0,22 0 16,-21 0-16,21 21 0,-1-21 15,1 0-15,0 0 0,0 0 0,21 21 47,0 1-47,0-1 0,0 0 16,0 21-16,0-21 0,0 1 15,0-1-15,0 0 0,0 0 0,0 21 16,21-20-16,0-1 0,0 0 16,1-21-16,20 21 0,-21 0 0,21-21 15,1 0-15,20 0 0,-20 0 16,-1 0-16,0 0 0,22 0 0,-22 0 16,0 0-16,1-21 0,-22 0 0,21 0 15,-21 0-15,22-1 0,-22-20 16,0 21-16,0-21 0,0-1 0,1 22 15,-22-21-15,21 21 16,-21-1-16,0 1 0,-21 21 16,-1 0-1,1 21-15,21 1 0,-21-1 16,21 0-16,-21 0 0,21 21 0,0-20 16,-21-1-16,21 21 0,0-21 15,0 0-15,0 1 0,0-1 0,0 0 16,21 0-16,0-21 0,0 21 0,0-21 15,22 0-15,-22 0 0,21 0 16,106-21 0,-105 21-16,-22-21 0,0-21 15,21 20-15,-20 1 16,-1-21-16,0 0 0,0 20 0,0-20 16,0 0-16,1 21 0,-22-22 15,0 22-15,21 0 0,-21 42 31,-21 0-31,-1 0 0,1 22 16,0-22-16,0 21 0,0-21 0,21 22 16,-21-22-16,21 21 0,-22-21 15,22 1-15,-21-1 0,21 0 0,0 0 16,0 0-16,0 0 16,0-42 15,21 0-16,1 0-15,-22 0 0,21 0 0,0-1 16,0-20-16,21 21 0,-20-21 0,-1-1 16,21 1-16,0 21 0,-20-22 15,20 22-15,0-21 0,-21 21 0,22 0 16,-1 21-16,-21 0 0,0 0 16,1 0-16,-1 0 0,0 21 0,-21 0 15,21 0-15,-21 21 0,0 1 16,0-22-16,0 21 0,-21 1 0,0-1 15,0 0-15,-1-21 0,1 22 16,0-22-16,0 0 0,0 0 16,0 0-16,-1-21 0,1 22 0,0-22 15,21 21-15,21-21 16,0 0 0,1-21-16,-1 21 0,0-22 0</inkml:trace>
  <inkml:trace contextRef="#ctx0" brushRef="#br0" timeOffset="72482.36">22881 7980 0,'0'0'0,"0"-21"15,21-43 1,-42 64 0,0 0-16,0 0 0,-22 0 0,22 0 15,-21 0-15,21 21 0,-22 1 0,22-1 16,0 0-16,0 0 0,0 0 15,21 22-15,0-22 0,0 0 0,0 0 16,0 0-16,21 0 16,0-21-16,0 22 0,0-22 0,22 0 15,-22 21-15,21-21 0,1 21 16,-22-21-16,0 21 0,21-21 16,-21 21-16,-21 0 0,0 1 15,0-1-15,-21 0 16,0-21-16,-21 21 0,-1-21 15,1 0-15,0 21 0,-1-21 0,1 0 16,0 0-16,-1 0 0,1 0 16,0 0-16,-1 0 0,22 0 0,0 0 15,-21 0-15,21 0 0,-1 0 16,1 0-16,0-21 0,21 0 16,-21 0-16,0 0 0</inkml:trace>
  <inkml:trace contextRef="#ctx0" brushRef="#br0" timeOffset="72743.2">21484 7535 0,'21'0'16,"0"0"-16,-42 0 78</inkml:trace>
  <inkml:trace contextRef="#ctx0" brushRef="#br0" timeOffset="75244.05">1249 13504 0,'0'0'16,"-21"0"-16,-1 0 62,1 0-30</inkml:trace>
  <inkml:trace contextRef="#ctx0" brushRef="#br0" timeOffset="75924.23">1058 13504 0,'0'0'0,"-21"0"0,0 0 16,0 0-1,0 0-15,-1 0 16,22-21-16,0 0 15,0 0 1,0 0 0,22 21-16,-1-21 15,0 21-15,0 0 0,21 0 0,-20 0 16,-1 0-16,21 0 0,-21 0 16,0 0-16,22 21 0,-22 0 0,0 0 15,0 0-15,-21 0 0,0 1 16,0-1-16,0 21 15,0-21-15,0 22 0,-42-22 0,21 0 16,-22 21-16,1-21 0,0 1 16,-1-1-16,1 0 0,0 0 0,-1 0 15,1 0-15,21-21 0,0 0 16,0 0-16,-1 0 0,22-21 16,0 0-1,22 21-15,-1-21 0,0 0 16,0 0-16,0 21 0,0-22 0,22 22 15,-22 0-15,0 0 0,21 0 16,-20 0-16,20 0 0,0 0 16,-21 0-16,22 0 0,-22 22 15,21-1-15,-21 0 0,1 0 16,-1 21-16,-21-20 0,0-1 0,0 21 16,0-21-16,0 0 0,-21 22 15,-1-22-15,1 0 0,0 0 0,-21 22 16,21-22-16,-22 0 0,22 0 15,-21 0-15,-1 0 0,22-21 16,-21 22-16,0-22 0,-1 0 0,1 0 16,0 0-16,-22 0 0,22 0 15,-1 0-15,1 0 0,0-22 0,21 1 16,-22 21-16,22-21 0,0 0 16,0 21-16,21-21 15,0 0-15,0-1 0,0 1 16,21 21-16,0 0 15,0-21-15,0 21 0,22-21 0,-22 21 16,21 0-16,1-21 0</inkml:trace>
  <inkml:trace contextRef="#ctx0" brushRef="#br0" timeOffset="76303.45">1820 13864 0,'0'21'31,"-21"-21"-31,21 22 0,-21-22 16,21 21-16,21-21 31,0 0-31,0 0 15,1 0-15,-1 0 0,-21-21 16,0-1 0,0 1-16,0 0 15,-21 21-15,-1-21 16,-20 21-16,21 0 0,0 0 0,0 0 16,-1 21-16,1-21 0,21 21 15,0 0-15,0 1 16,0-1-16,0 0 0,0 0 15,21-21 1,1 0-16,-1 0 0,0 0 0,0 0 16</inkml:trace>
  <inkml:trace contextRef="#ctx0" brushRef="#br0" timeOffset="80427.97">3387 13166 0,'0'0'0,"0"-21"0,0-1 16,0 1-16,0 0 0,21 0 15,-21 0-15,0 0 16,0-1-16,0 1 0,0 0 0,0 0 16,0 0-16,21 0 0,-21 42 31,0 0-31,0 21 15,0 1-15,0-1 0,0 0 16,-21 1-16,21 20 0,-21-21 0,-1 22 16,22-22-16,-21 22 0,21-1 15,-21 1-15,0-1 0,21 1 0,-21-22 16,0 22-16,21-22 0,0 0 16,-22 1-16,1-22 0,21 0 15,-21 0-15,21 0 0,0 0 16,0-42 15,0 0-31,0 0 0,0-21 0,0 20 16</inkml:trace>
  <inkml:trace contextRef="#ctx0" brushRef="#br0" timeOffset="80818.73">3090 13166 0,'-21'-21'0,"42"42"0,-42-64 0,0 22 16,21 0-16,0 0 0,0-21 16,0 20-16,0-20 0,0 21 0,21 0 15,0-22-15,0 22 0,1 0 16,-1 0-16,0 0 0,21 0 0,-21 21 16,22 0-16,-1 0 0,22 0 15,-22 0-15,21 21 0,-20 21 0,20-21 16,-20 22-16,-1-1 0,-21 0 15,21 1-15,-20 20 0,-22-21 0,0 1 16,0-1-16,-22 0 16,1-20-16,-21 20 0,0-21 0,-1 21 15,1-20-15,0-1 0,-22 0 16,22 0-16,-1 0 0,22 0 0,-21-21 16,21 0-16,0 22 0,-1-22 15,1 0-15,21-22 31,0 1-31,21 21 16,1-21-16,-1 21 0,0 0 16,0 0-16,0-21 0,22 21 0,-22 0 15</inkml:trace>
  <inkml:trace contextRef="#ctx0" brushRef="#br0" timeOffset="81278.75">3873 13483 0,'-63'-21'31,"63"0"-31,0 0 0,0 0 16,0-1-16,0 1 15,21 21-15,-21-21 0,42 21 0,-20 0 16,-1 0-16,0 0 0,21 0 15,-21 0-15,22 0 0,-22 0 16,0 21-16,21-21 0,-20 21 0,-1 1 16,0-1-16,0 21 0,0-21 15,0 22-15,-21-22 0,0 21 0,0 0 16,0-20-16,0 20 0,0-21 16,-21 0-16,21 22 0,-21-22 0,0-21 15,0 21-15,0-21 16,21-21-1,0 0-15,0-1 0,0 1 16,0-21-16,0 21 16,0-22-16,0 1 0,0 0 0,21-1 15,-21 22-15,21-21 0,0 21 16,0 0-16,-21-1 0,21 1 0,1 0 16,-1 0-16,0 21 0,0-21 15,0 21-15,0 0 0,1 0 0,-1 0 16,0-21-16,0 21 0,21 0 0,-20 0 15,20 0-15</inkml:trace>
  <inkml:trace contextRef="#ctx0" brushRef="#br0" timeOffset="81698.5">5101 13272 0,'0'0'0,"-21"0"31,0 0-15,0 0-16,-1 0 0,1 21 0,0-21 15,0 21-15,0 0 0,0 0 16,-1 0-16,1 1 0,0-1 0,0 0 16,0 0-16,0 21 0,-1-20 15,22-1-15,0 21 0,0-21 0,-21 0 16,21 1-16,0-1 0,0 0 16,0 0-16,21-21 0,1 21 0,-1-21 15,21 0-15,-21 0 0,22 0 16,-22 0-16,21 0 0,0-21 15,-20 0-15,20 0 0,0 0 0,-21-1 16,22 1-16,-22-21 0,0 21 16,-21-22-16,0 22 0,0-21 0,0 21 15,0 0-15,0-22 0,-21 22 16,0 0-16,0 0 0,-1 21 0,-20 0 16,21-21-16,-21 21 0,20 0 0,1 0 15,0 0-15,-21 0 0,21 21 16,21 0-16,0 0 0,0 0 15,0 0-15,0 1 16,21-1-16,0 0 0,0-21 16,21 21-16,-20 0 0,20-21 15,-21 21-15,21 1 0</inkml:trace>
  <inkml:trace contextRef="#ctx0" brushRef="#br0" timeOffset="82127.27">5419 13589 0,'21'0'0,"42"-63"31,-42 41-31,1 1 0,-1-21 16,-21 21-16,21 0 0,0-1 0,0 1 16,0 0-16,-21 0 0,22 0 15,-22 0-15,21-1 0,-21 1 16,0 42 15,0 1-31,0-1 0,-21 0 16,21 0-16,-22 21 0,22-20 15,0 20-15,0 0 0,0 1 0,-21-1 16,21 21-16,-21-20 0,21 20 16,-21 1-16,21-22 0,-21 22 0,0-22 15,-1 21-15,1 1 0,21-1 0,-21-20 16,0 20-16,0 1 0,21-1 16,0 1-16,-21-1 0,-1 1 0,22-22 15,-21 0-15,0 1 0,21-1 0,-21 0 16,0-20-16,21 20 15,-21-21-15,21 0 0,-22-21 0,1 21 16,0-21-16,0 0 16,0-21-16,21 0 15,0 0-15,0 0 0,0 0 0,0-1 16,0-20-16,0 21 0,0-21 0,0-1 16,0 1-16,21 0 0,0-22 15,0 22-15,0-22 0,1 1 0</inkml:trace>
  <inkml:trace contextRef="#ctx0" brushRef="#br0" timeOffset="82339.14">5821 13102 0,'0'-21'0,"0"42"0,0-63 15,-21 42-15,-1 0 16,1 0-16,0 0 15,21 21 1,0 0-16,21 0 16,0-21-1,1 22-15,-1-22 16,0 0-16</inkml:trace>
  <inkml:trace contextRef="#ctx0" brushRef="#br0" timeOffset="82658.69">6202 13335 0,'0'0'16,"21"0"-1,0-21 1,0 0-16,0 0 0,-21-1 16,22 1-16,-22 0 15,21 0-15,-42 21 31,-1 0-31,1 21 16,0 0-16,0 0 0,0 1 0,0-1 16,-1 0-16,1 0 0,21 0 15,-21 22-15,21-22 0,0 0 0,0 0 16,0 0-16,0 0 0,0 1 16,0-1-16,21 0 0,0 0 0,1-21 15,-1 0-15,21 0 0,-21 0 0,0 0 16,22 0-16,-1 0 0,0-21 15,1 0-15,-1 0 0,0-1 0</inkml:trace>
  <inkml:trace contextRef="#ctx0" brushRef="#br0" timeOffset="83155.4">7006 13208 0,'0'0'0,"0"-21"0,0 0 16,0 0-16,0-1 15,0 1-15,-21 21 0,0 0 16,0 21-1,-1 1-15,1-22 0,0 42 0,0-21 16,21 0-16,-21 22 0,21-22 0,-21 0 16,21 21-16,-22-21 0,22 22 15,0-22-15,0 21 0,0-21 0,0 1 16,0-1-16,22 0 16,20-21-16,-21 21 0,0-21 0,22 0 15,-1 0-15,-21 0 0,21 0 0,1-21 16,-1 0-16,0 21 0,1-43 15,-1 22-15,-21 0 0,22-21 0,-22 21 16,21-22-16,-21 1 0,0 0 16,22-1-16,-22-20 0,0-1 0,0 22 15,0-22-15,1 1 0,20-1 0,-42 22 16,21-21-16,0 41 0,-21-20 16,0 21-16,0 0 0,0 42 15,-21 0 1,0 0-16,0 22 0,0 20 15,-1-21-15,1 22 0,0-1 0,0-20 16,21 20-16,-21-20 0,0 20 16,21-21-16,-22 1 0,22-1 0,0 0 15,0 1-15,0-22 0,0 21 0,0-21 16,0 1-16,0-1 0,0 0 16,22-21-16,-1 0 0,0 0 15,0 0-15,0 0 0,0-21 16,22 0-16,-22-1 0,0 1 0,0 0 15,0 0-15,1 0 0</inkml:trace>
  <inkml:trace contextRef="#ctx0" brushRef="#br0" timeOffset="83311.32">7429 13187 0,'0'0'16,"-21"0"-16,-42 0 15,84 0 16,0 0-31,0 0 0,22 0 0,-22 0 16,0 0-16,21 0 0,1 0 0,-22 0 16,21-21-16,0 21 0</inkml:trace>
  <inkml:trace contextRef="#ctx0" brushRef="#br0" timeOffset="83986.57">9292 12954 0,'0'-21'0,"0"42"0,0-63 0,21 42 0,-21-21 16,0-1-16,21 1 0,1 0 15,-1 0-15,0 0 0,0 0 16,0-1-16,-21 1 0,0 0 15,0 0-15,0 0 16,-21 21-16,0 0 0,0 0 16,-22 0-16,1 0 15,0 0-15,-1 0 0,1 21 0,0 0 16,-1 0-16,22 0 0,-21 1 0,21-1 16,0 0-16,21 0 0,0 0 15,0 0-15,0 22 0,21-22 0,21 0 16,-21 21-16,22-20 0,-1 20 15,0 0-15,1-21 0,-1 22 0,0-22 16,1 21-16,-22-21 0,21 22 16,-21-22-16,-21 0 0,0 21 0,0-20 15,0-1-15,-42 0 0,21 0 0,-43 0 16,22-21-16,-43 21 16,22 1-16,-1-22 0,-20 0 0,20 0 15,1 0-15,-1 0 0,22-22 0,-1 1 16,22 0-16,0 0 0,0 0 15,21 0-15,0-1 0,0 1 0,0 0 16,0 0-16,42 0 0,-21 0 16,22-1-16,20 1 0,-20 21 0,20-21 15,1 0-15,-1 21 0,1-21 0,-1 0 16,1 21-16,-1-22 0,-21 1 16,22 21-16,-22-21 0,22 21 0</inkml:trace>
  <inkml:trace contextRef="#ctx0" brushRef="#br0" timeOffset="85144.4">9821 12954 0,'0'0'0,"-21"0"31,21 21-31,-21-21 16,0 21-16,0 1 0,-1 20 16,22-21-16,-21 0 0,0 22 0,0-22 15,21 21-15,0-21 0,0 0 16,0 22-16,0-22 0,0 0 0,0 0 15,0 0-15,0 1 0,21-1 16,0-21-16,0 0 0,1 0 16,20 0-16,-21 0 0,21 0 15,1 0-15,-1 0 0,0 0 0,1-21 16,20-1-16,-20 1 0,-1 0 16,-21 0-16,21 0 0,1 0 0,-22-22 15,0 22-15,0-21 0,-21 21 16,0-1-16,0 1 0,0 0 0,0 0 15,0 0-15,0 42 16,0 0 0,0 0-16,0 0 0,0 22 15,0-22-15,0 0 0,0 0 16,0 0-16,0 1 0,0-1 16,0 0-16,0 0 0,0 0 0,21 0 15,-21 1-15,43-1 0,-22-21 16,0 21-16,21-21 0,-20 0 0,20 0 15,0 0-15,1 0 0,-1 0 0,0 0 16,22 0-16,-22-21 0,22 0 16,-22 21-16,21-22 0,-20 1 0,-1 0 15,0 0-15,1-21 0,-1 20 16,-21 1-16,0-21 0,1 0 0,-1 20 16,-21-20-16,0 21 0,0 0 0,0 0 15,-21-1-15,-22 1 0,22 21 16,0 0-16,-21 0 0,-1 0 15,22 0-15,-21 0 0,-1 21 16,22 22-16,-21-22 0,0 0 0,20 0 16,1 22-16,0-22 0,0 21 0,0-21 15,0 0-15,21 22 0,0-22 16,0 0-16,0 0 0,0 0 0,0 1 16,21-22-16,0 0 15,21 0-15,-21 0 0,1 0 16,20 0-16,-21 0 0,21 0 0,1-22 15,-22 1-15,21 0 0,-21 0 16,22 0-16,-22 0 0,0-22 16,0 22-16,0-21 0,1-1 0,-22 22 15,21-21-15,-21 21 0,21 0 16,-21-1-16,0 1 0,0 42 31,0 1-31,-21-1 16,0 0-16,21 21 0,-22-21 0,22 22 15,0-22-15,0 0 0,0 21 16,0-20-16,0-1 0,0 0 0,0 0 16,0 0-16,22 0 0,-1-21 0,0 22 15,0-22-15,21 0 0,-20 0 16,20 0-16,0 0 0,-21 0 16,22-22-16,-1 22 0,-21-21 0,22 0 15,-1 0-15,0-21 0,-21-1 16,22 22-16,-22-21 0,0-22 0,0 22 15,22-22-15,-43 1 0,21 21 16,0-22-16,0 22 0,0-22 0,0 22 16,-21 0-16,0 20 0,22-20 0,-22 21 15,0 0-15,-22 42 32,1 0-32,0 21 0,0 1 0,0-1 15,0 22-15,21-22 0,-22 21 16,22 1-16,-21-1 0,21-20 15,0-1-15,0 22 0,0-22 16,0-21-16,0 21 0,0 1 0,0-22 16,0 0-16,0 0 0,0 0 0,0 1 15,21-1 1,1-21-16,-1 0 0,0 0 16,0-21-16,0-1 0,0 1 15,1 0-15,-1 0 0,0 0 16,0 0-16,0-1 0</inkml:trace>
  <inkml:trace contextRef="#ctx0" brushRef="#br0" timeOffset="85343.29">11726 12996 0,'-42'0'0,"84"0"0,-105 0 0,42 0 15,42 0 16,0 0-15,0 0-16,0 0 0,22 0 0,-22 0 16,21 0-16,0-21 0,1 21 0,20-21 15,-20 21-15,-1-21 0,0 21 16,22-21-16,-22 0 0</inkml:trace>
  <inkml:trace contextRef="#ctx0" brushRef="#br0" timeOffset="86075.87">12615 12806 0,'0'0'0,"21"0"0,-21-21 32,-21 21-32,0 0 15,0 21-15,0 0 0,0 0 16,-1 22-16,1-22 0,0 21 0,-21 0 16,21-20-16,-1 20 0,22 0 15,-21 1-15,0-22 0,21 21 0,-21-21 16,21 22-16,0-22 0,0 0 0,0 0 15,21 0-15,0 0 16,22-21-16,-22 22 0,21-22 0,-21 0 16,22 0-16,-1 0 0,0 0 0,1 0 15,-22 0-15,21-22 0,0 1 16,-20 0-16,20 0 0,-21 0 0,21 0 16,-20-22-16,-1 1 0,21 0 15,-21-22-15,0 22 0,1-22 0,-1 1 16,0-22-16,0 43 0,0-22 0,0 1 15,-21 20-15,0 1 0,22 21 16,-22-21-16,21 20 0,-21 1 16,0 42-1,-21 1-15,-1-1 16,1 0-16,21 21 0,0 1 0,-21-1 16,0 21-16,21-20 0,-21 20 15,21-20-15,0 20 0,-21-21 0,21 1 16,-22 20-16,1-20 0,21-22 15,0 21-15,0 0 0,-21-20 0,21-1 16,-21 0-16,21 0 0,0 0 0,0 0 16,0-42 15,0 0-31,0 0 16,21 0-16,0 0 15,0-22-15,1 1 0,-1 21 0,0-22 16,21 1-16,1 0 0,-1-1 15,0 1-15,1 0 0,20-1 0,-21 22 16,1 0-16,20 21 0,-20 0 16,-1 0-16,0 0 0,1 21 0,-22 22 15,21-22-15,-21 21 0,-21-21 0,21 22 16,-21-1-16,0 0 0,0 1 16,0-22-16,0 21 0,-21-21 0,21 22 15,-21-22-15,0 0 0,0 0 16,0 0-16,-1-21 0,1 21 0,0 1 15,0-22-15,21 21 16,-21-21-16,21-21 31</inkml:trace>
  <inkml:trace contextRef="#ctx0" brushRef="#br0" timeOffset="182652.58">1270 15367 0,'-21'-21'0,"21"0"16,0 0-16,0-1 15,0 1 1,0 0-16,0 0 0,0 0 16,0 0-16,0-1 15,0 1-15,0 0 16,-21 42 15,21 0-31,0 1 0,-22 20 16,1-21-16,0 21 0,21 22 0,-21-22 15,0 1-15,0-1 0,-1 21 16,1-20-16,0-1 16,-21 0-16,21 1 0,-1-1 0,-20 0 15,21-20-15,0 20 0,0-21 16,-1 0-16,1 0 0,21 1 0,-21-22 16,21-22-1,0 1 1,0 0-16,0 0 0,0 0 0,21 0 15,-21-1-15,21 1 0,1 21 16,-22-21-16,21 21 0,0 0 0,0 0 16,0 0-16,0 0 15,1 0-15,20 0 0,-21 0 16,0 0-16,0 0 0,1 0 16,20 0-16,-21 0 0,0 0 15,22 0-15,-22 0 0,0 0 0,0 0 16,0 0-16,0-21 0,1 0 15,-1 21-15,-21-21 0,0-1 0,0 1 16,21 0-16,-21 0 0,0 0 16,21 0-16,-21-1 0,0 1 15,0 0-15,0 0 0,0 0 0,0 0 16,0 42 0,-21 0-1,0 21 1,21-21-16,-21 22 0,21-22 0,0 21 15,-22 1-15,22-1 0,-21-21 16,21 21-16,-21 1 0,21-1 16,0 0-16,-21 1 0,21-1 0,-21-21 15,21 22-15,0-22 0,0 0 16,0 0-16,0 0 0,0 0 16,0-42 15,21 0-31,0 0 0,-21 0 0,21 0 15,0-22-15</inkml:trace>
  <inkml:trace contextRef="#ctx0" brushRef="#br0" timeOffset="182871.45">2032 15642 0,'0'-42'94,"-572"338"-94,1144-550 0,-551 212 16,0 42-1,0 0-15</inkml:trace>
  <inkml:trace contextRef="#ctx0" brushRef="#br0" timeOffset="183936.09">3937 15177 0,'0'0'15,"0"-22"-15,0 1 0,0 0 0,0 0 16,0 0-16,-21 21 0,21-21 16,-21 21-16,21-22 15,0 1-15,-22 21 0,22-21 16,-21 21-1,0 21 32,21 22-47,0-22 0,-21 21 0,21 0 16,0 22-16,-21-22 0,0 22 16,21-1-16,-22-20 0,1 20 0,0-21 15,-21 1-15,21-1 0,-1 0 16,-20 1-16,21-22 0,0 21 0,-22-21 15,22 1-15,0-1 0,0 0 16,0-21-16,0 0 0,-1 0 16,1-21-16,21 0 15,0-1-15,-21 1 0,21-21 16,0 21-16,0-22 0,0 1 16,0 21-16,0-21 0,0-1 0,0 1 15,21 0-15,0-1 0,1 22 16,-22 0-16,21 0 0,0 0 15,0 21-15,0 0 16,0 0-16,1 21 0,-22 21 0,21-21 16,-21 22-16,21-22 0,-21 21 15,0 0-15,0 1 0,0-22 0,21 21 16,-21 1-16,21-22 0,-21 21 16,0-21-16,21 22 0,1-22 0,-1 0 15,0 0-15,0 0 0,21-21 16,-20 0-16,20 0 0,-21 0 0,21 0 15,1 0-15,-1-21 16,22-21-16,-22 21 0,0-22 0,1 22 0,-1-21 16,0-22-16,1 22 0,-1-22 15,-21 1-15,0-1 0,0 1 16,-21-1-16,0 1 0,0-1 16,0 1-16,0 21 0,-21-22 0,-21 22 15,21 21-15,0-22 0,-22 22 16,22-21-16,-21 21 0,-1 21 0,22 0 15,-21 0-15,0 0 0,-1 0 0,22 21 16,-21 0-16,-1 0 0,22 21 16,0 1-16,0-1 0,0 22 0,21-22 15,0 21-15,0 1 16,0-22-16,21 22 0,0-22 0,0 22 16,0-22-16,1-21 0,-1 21 15,21-20-15,-21-1 0,22 0 0,-22-21 16,21 0-16,-21 21 0,22-21 15,-22 0-15,0 0 0,21 0 0,-21-21 16,1 21-16,20-21 0,-21 0 16,0-1-16,0 1 0</inkml:trace>
  <inkml:trace contextRef="#ctx0" brushRef="#br0" timeOffset="184323.29">4699 15452 0,'0'0'0,"0"21"0,0 0 16,21-21-16,0 21 16,0-21-16,1 0 0,-1 0 15,0 0-15,0-21 16,0 21-16,22-21 0,-22 0 0,0 0 16,0-22-16,0 22 0,-21-21 0,0 21 15,0-22-15,21 22 0,-21 0 16,0 0-16,0 0 0,0-1 0,-21 22 15,0 0-15,0 0 16,0 0-16,-22 22 0,22-1 0,0 0 16,0 0-16,0 0 15,0 22-15,-1-22 0,1 21 0,0 0 16,0-20-16,0 20 0,21 0 16,-21-21-16,21 22 0,0-22 0,0 0 15,0 21-15,0-20 0,0-1 16,0 0-16,0 0 0,21 0 15,-21 0-15,21-21 0,21 0 0,-21 0 16,22 0-16,-22 0 0,21 0 16,1-21-16,-1 21 0,0-21 0,1 0 15,-1 0-15</inkml:trace>
  <inkml:trace contextRef="#ctx0" brushRef="#br0" timeOffset="184756.04">5821 15304 0,'0'0'0,"0"-43"0,0-20 32,0 42-32,0-1 0,-21 22 0,-1 0 0,-20 0 15,21 0-15,-21 0 0,20 0 16,-20 22-16,0-22 0,21 21 0,-22 0 16,22 0-16,-21 0 0,21 0 15,-1 1-15,22 20 0,0-21 0,-21 0 16,21 0-16,0 1 0,21-1 15,1 0-15,-1 0 16,21-21-16,-21 21 0,22-21 0,-1 21 16,0 1-16,-21-22 0,22 21 15,-22-21-15,21 0 0,-21 21 0,1 0 16,-22 0 0,0 0-16,-22-21 15,1 22-15,-21-22 0,0 0 0,20 21 16,-20-21-16,0 0 0,-1 0 15,1 0-15,21 0 0,-21 0 16,20 0-16,-20 0 0,21 0 0,0 0 16,0 0-16,-1 0 0,1-21 15,21-1 32,21 22-47,22 0 0,-22-21 16</inkml:trace>
  <inkml:trace contextRef="#ctx0" brushRef="#br0" timeOffset="185047.34">6392 15177 0,'0'0'0,"0"21"31,-21-21-15,21 42-16,-21-21 0,21 0 16,0 22-16,-21-22 0,0 21 0,-1-21 15,22 22-15,-21-22 0,21 21 16,-21-21-16,21 1 0,0-1 0,-21 0 16,21 0-16,0 0 0,0 0 15,0-42 16,21 21-15,-21-21-16,0 0 0,21-21 0</inkml:trace>
  <inkml:trace contextRef="#ctx0" brushRef="#br0" timeOffset="185416.14">6477 14923 0,'0'0'16,"-21"0"-16,0 0 0,-1 0 0,1 0 15,0 0-15,0 0 0,0 21 16,0-21-16,-1 21 0,22 0 16,0 0-16,0 0 15,0 1-15,0-1 0,22-21 16,-1 0-16,0 0 0,0 0 16,0 0-16,0 0 0,22 0 0,-22 0 15,0-21-15,0 21 0,0-22 16,-21 1-16,0 0 0,0 0 0,0 0 15,0 0-15,0-1 0,0 1 0,0 0 16,-21 0-16,0 0 0,0 0 16,0 21-16,0 0 0,-1 0 0,-20 0 15,21 0-15,0 0 16,0 21-16,-1 0 0,22 0 0,-21 0 0,21 0 16,-21 1-16,21-1 15,0 0-15,0 0 0,0 21 0,0-20 16,21-1-16,0 0 0,1 21 0,-1-21 15,0 1-15,0-1 0,21 0 16,1 0-16</inkml:trace>
  <inkml:trace contextRef="#ctx0" brushRef="#br0" timeOffset="186123.12">7345 15155 0,'21'-21'0,"-42"42"0,63-84 0,-21 42 16,-21 0-16,0-1 0,0 1 15,0 0-15,-21 21 16,0-21-16,0 21 16,-22 0-16,22 0 0,-21 0 15,21 21-15,-22 0 0,1 0 0,21 1 16,-21-1-16,-1 21 0,22-21 0,-21 22 16,21-22-16,21 21 0,0 0 15,0-20-15,0 20 0,0-21 0,0 0 16,21 0-16,0 1 15,0-1-15,21-21 0,-20 0 0,20 0 0,0 0 16,1 0-16,-22 0 0,21-21 16,-21 21-16,0-22 0,1 1 15,-1 0-15,0 0 0,0 0 0,-21 0 16,0-1-16,0 1 0,0 0 16,21 21-16,-21-21 0,0 0 15,0 42 16,0 0-15,0 0-16,-21 0 0,21 22 0,0-22 16,0 21-16,-21-21 0,0 22 0,21-1 15,-21 22-15,21-22 16,-22 0-16,1 22 0,0-22 0,21 22 0,-21-1 16,0 1-16,21-1 15,-21 22-15,-1-22 0,22 1 0,0-22 16,-21 22-16,21-1 0,0-21 0,-21 22 15,21-22-15,0 1 0,0 20 16,0-21-16,0 1 0,0-1 0,0 0 16,0-20-16,0 20 0,0-21 0,0 0 15,0 0-15,-21-21 0,0 22 16,0-22-16,-1 0 0,1 0 0,0 0 16,-21 0-16,-1 0 15,-20-22-15,21 1 0,-22 0 0,1-21 0,-1-1 16,1 1-16,-1-21 0,1 20 0,20-20 15,1 20-15,21 1 16,0-21-16,21 20 0,0 1 0,0 0 16,0-1-16,0 1 0,0 0 15,21-1-15,0 1 0,-21 0 0,42-1 16,-21 1-16,1 0 0,20-1 0,0 1 16,22 0-16,-22-1 0,22-20 15,-1 20-15,22 1 0</inkml:trace>
  <inkml:trace contextRef="#ctx0" brushRef="#br0" timeOffset="186658.36">7768 14986 0,'0'0'0,"0"-21"0,0 42 31,0 0-15,0 0-16,0 22 16,0-22-16,-21 21 0,21 1 0,0-22 15,0 21-15,0 0 0,0 1 16,0-1-16,0-21 0,0 22 16,0-22-16,0 21 0,0-21 0,0 0 15,0 1-15,0-1 0,0 0 16,-21-21-1,21-21 1,0 0-16,-21-1 0,21 1 0,0 0 16,0-21-16,0-1 0,0 1 0,0 0 15,0-1-15,21-20 0,0 21 16,0-1-16,21-20 0,-20 42 0,20-22 16,21 1-16,-20 21 0,20-22 15,1 22-15,-1 0 0,1 21 0,-1 0 16,-20 0-16,20 0 15,1 21-15,-22 0 0,0 1 0,1-1 16,-22 21-16,0 0 0,0 1 0,-21 20 16,0-20-16,0-1 0,0 21 15,0-20-15,-21-1 0,0 0 0,0 1 16,-1-22-16,1 21 0,0-21 16,0 1-16,0-1 0,0 0 0,-1 0 15,22 0-15,-21-21 0,0 0 16</inkml:trace>
  <inkml:trace contextRef="#ctx0" brushRef="#br0" timeOffset="199167.86">974 16785 0,'0'0'0,"-22"0"0,1 0 15,0 0 1,21-21-1,21 21 1,0-21 0,22 21-16,-22 0 0,21 0 0,1 0 15,-22 0-15,42-21 0,-20 21 16,-1 0-16,0 0 0,-21 0 16,22 0-16,-22 0 0,0 0 0,0 0 15,-21 21 1,-21 0-16,0-21 0,0 0 0,0 21 15,-22-21-15,22 0 16,-21 0-16,21 0 0</inkml:trace>
  <inkml:trace contextRef="#ctx0" brushRef="#br0" timeOffset="199659.58">1037 16785 0,'0'0'16,"-21"0"-1,0 0-15,0 0 16,-1 0-1,1 21-15,21 1 16,-21-1-16,21 0 0,-21 21 16,0-21-16,-43 128 31,43-128-31,0 0 0,0 0 0,21 0 16,0 0-16,-21-21 15,42-21 1,-21 0-1,21 21-15,0-21 0,21 0 16,-20 0-16,-1-1 0,0 22 16,21-21-16,1 21 0,-22-21 0,21 21 15,0 0-15,1 0 0,-22 21 16,21 0-16,1 1 0,-22-1 0,0 0 16,0 0-16,0 21 0,-21-20 15,0 20-15,0-21 16,0 21-16,0-20 0,-21-1 0,0 0 15,0 21-15,-22-21 0,22-21 16,0 22-16,-21-1 0,-1-21 16,22 0-16,-21 0 0,21 0 0,-22 0 15,22 0-15,0-21 0,0-1 16,0 22-16,0-21 0,-1 21 16,1 0-16,21-21 0,21 0 31,1 21-16,20-21-15,-21 21 0,0 0 0</inkml:trace>
  <inkml:trace contextRef="#ctx0" brushRef="#br0" timeOffset="199842.47">1947 17145 0,'0'0'0,"21"0"0,1 0 0,-22-21 0,21 21 15,0 0 32,0 0-47,0 0 0,22 0 16,-1 0-16</inkml:trace>
  <inkml:trace contextRef="#ctx0" brushRef="#br0" timeOffset="201443.31">3492 16764 0,'0'0'0,"-63"-21"16,-1 21-16,1 0 0,21 0 16,-1 0-16,1 0 0,0 0 15,-1 0-15,22 0 0,-21 0 0,21 0 16,-1 0-16,44 0 31,-1 0-31,21 0 16,0-21-16,1 0 0,-1-1 0,22 1 15,-1 0-15,1 0 0,-1 0 16,-21 0-16,22-1 0,-22-20 0,-21 21 16,22 0-16,-43 0 15,0-1-15,0 1 0,0 0 0,-21 0 16,-1 21-16,-20 0 16,21 0-16,0 0 0,0 0 0,-1 0 15,1 21-15,0 0 0,0 0 16,21 1-16,0 20 0,0 0 0,0 22 15,0-22-15,0 22 0,0 20 16,0-20-16,21-1 0,0 1 16,-21-1-16,21 1 0,-21-1 15,22-20-15,-22 20 0,0-21 0,0 1 16,0-22-16,0 21 0,0-21 16,0 1-16,0-1 0,-22-21 15,1 0-15,-21 0 0,21 0 16,-22-21-16,1-1 0,0-20 15,-1 21-15,1 0 0,0-22 0,-1 1 16,22 0-16,-21-1 0,0 22 16,20 0-16,-20 0 0,21 0 0,21 42 31,0 21-31,0-21 16,21 1-16,0 20 0,0 0 0,1-21 15,20 22-15,-21-1 0,21-21 16,-20 22-16,20-22 0,0 0 0,1 0 15,20 0-15,-21-21 16,22 0-16,-1 0 0,1 0 0,-22 0 16,22-21-16,-1 0 0,-20 0 15,20-22-15,-21 22 0,1-21 16,-22 21-16,0-22 0,0 1 0,0 0 16,1 21-16,-22-22 0,21 22 15,-21 0-15,0 42 31,0 0-31,0 22 0,0-22 16,0 21-16,0-21 0,0 22 0,0-1 16,0-21-16,-21 21 0,21 1 0,0-22 15,0 0-15,0 21 16,0-20-16,0-1 0,0-42 31,21-1-31,0 1 0,0 0 16,0-21-16,0 21 0,1-22 0,-1 1 15,-21 0-15,21-1 0,21 1 16,-21 21-16,1-22 0,-1 22 0,0 0 16,0 0-16,0 21 0,0 0 15,1 0-15,-22 21 0,0 0 16,0 0-16,21 1 16,-21 20-16,0-21 0,0 21 0,0-20 15,21 20-15,-21-21 0,0 21 16,21-20-16,0-1 0,0 0 0,1 0 15,-1 0-15,21-21 0,-21 0 16,22 0-16,-1 0 0,0-21 0,22 21 16,-22-42-16,0 21 0,1-1 15,-1-20-15,-21 21 0,22-21 0,-22-1 16,0 1-16,0 21 0,0 0 16,0-22-16,-21 22 0,0 42 31,0 0-16,0 22-15,0-22 16,0 0-16,0 0 0,0 0 0,0 1 16,0-1-16,0 0 0,0 0 15,0 0-15,22 0 0,-1 1 16,0-1-16,21-21 0,1 21 0,-1-21 16,0 0-16,22 0 0,-1 0 15,-20-21-15,20 21 0,1-21 0,-22-1 16,21 1-16,-20-21 0,-1 21 15,-21 0-15,22-22 0,-22 22 0,0-21 16,-21 21-16,0-22 0,0 22 16,0 0-16,0 0 0,0 0 15,0-1-15,-21 22 16,21 22 0,0-1-16,0 0 0,0 21 15,-21 1-15,21-1 0,0 0 0,0 22 16,0 20-16,0-20 0,0 21 15,0-1-15,0 1 0,-22 0 0,22 20 16,0-20-16,0 21 0,0 0 16,-21 0-16,21-1 0,-21-20 0,21 21 15,0-21-15,0-1 16,0-20-16,0 20 0,0-20 0,21-64 0,0 0 31,1 0-15,-1 0-16,0 0 15,0 0-15,0-21 16,-21-22-16,21-20 0,1 21 0,-1-22 16,-21 1-16,21-1 0,0 1 15</inkml:trace>
  <inkml:trace contextRef="#ctx0" brushRef="#br0" timeOffset="201719.15">6075 17717 0,'0'0'0,"0"-64"16,-21 1-16,21 20 0,-22-20 0,22 20 15,0 1-15,0 0 0,22-1 16,-1 1-16,0 21 0,21 0 0,-21-22 16,22 22-16,-1 21 0,0-21 15,1 21-15,20 0 0,-20 0 0,-1 0 16,0 0-16,1 21 0,-22 0 16,0 1-16,-21 20 0,0-21 0,0 0 15,0 22-15,-21-22 0,0 21 16,-22-21-16,1 22 0,-22-22 0,22 0 15,-21 0-15,-1 0 0,1 0 16,20 1-16,-20-1 0,20 0 0,1-21 16,21 21-16,63-21 31,1-21-31,-1 0 0,0 0 0</inkml:trace>
  <inkml:trace contextRef="#ctx0" brushRef="#br0" timeOffset="202074.94">8086 16997 0,'0'0'0,"0"-21"0,0 0 0,0-1 16,0 1-16,0 0 0,0-21 15,0 21-15,0-1 0,0 1 0,0 0 16,0 0-16,0 42 31,0 0-31,0 0 0,0 22 0,0 20 16,0-20-16,0 20 0,0-21 16,0 22-16,-22-1 0,22-20 0,-21 20 15,0-20-15,21-1 16,0 21-16,-21-20 0,21-1 0,-21-21 15,21 22-15,0-22 0,-21 0 16,21 0-16,0-42 16,0 0-1,0 0-15,0-1 0</inkml:trace>
  <inkml:trace contextRef="#ctx0" brushRef="#br0" timeOffset="202266.83">7768 17230 0,'0'0'0,"-21"0"0,42 0 32,-21-21-32,21 21 15,22 0-15,-22 0 0,21 0 0,0 0 16,1-22-16,-1 22 0,22 0 16,-22 0-16,0-21 0,22 21 0,-22-21 15,0 21-15,1 0 0,-1-21 0,0 21 16,1-21-16,-1 0 0</inkml:trace>
  <inkml:trace contextRef="#ctx0" brushRef="#br0" timeOffset="205654.8">9631 16552 0,'0'0'0,"-21"-21"0,-64 0 32,64 21-32,0 0 15,42 0 1,0 0 0,0 0-16,21 0 0,1 0 0,-1 0 15,22 0-15,-1 0 16,1-21-16,-1 21 0,1-21 0,-22 0 15,21-1-15,-20 1 0,-1 0 16,-21-21-16,0 21 0,-21-1 0,0-20 16,-21 21-16,0 0 0,-21-22 15,-22 22-15,22 0 0,-22 0 0,-20 21 16,20 0-16,1 0 0,-1 0 16,1 0-16,20 0 0,1 21 0,0 0 15,-1 0-15,22 22 0,0-22 0,21 21 16,0 1-16,0-22 0,21 21 15,0 0-15,1-20 0,20 20 0,0-21 16,1 0-16,-1 22 16,0-22-16,1 0 0,20 0 0,-21-21 15,22 21-15,-22-21 0,-21 21 16,22-21-16,-22 22 0,-21-1 16,0 0-16,-21 0 0,-22 0 15,1 22-15,0-1 0,-1-21 0,-20 21 16,-1 1-16,1-1 0,21 0 15,-22 22-15,1-22 0,20-21 0,1 22 16,21-1-16,-22 0 0,43-20 16,0 20-16,0-21 0,0 0 0,0 0 15,22 1-15,20-22 0,-21 0 16,43 0-16,-22 0 0,21 0 16,1 0-16,21-22 0,-22 1 15,22 0-15,-1 0 0,-20-21 0,21-1 16,-22 1-16,1 0 0,-22-1 0,0 1 15,1 0-15,-22-1 0,0 1 16,0 0-16,0-1 0,-21 22 16,21 0-16,1 21 15,-22 42 1,0-21-16,21 1 0,-21 20 16,0 0-16,0-21 0,0 22 15,0-1-15,0 0 0,0 1 0,0-22 16,0 21-16,-21-21 0,21 22 15,-22-22-15,22 0 0,0 0 16,0 0-16,0 1 0,0-44 31,22 1-31,-1 0 0,0 0 16,0 0-16,0-22 0,0 22 16,22-21-16,-22 0 0,0-1 0,21 1 15,-20 0-15,-1-1 0,0 22 0,0 0 16,0 0-16,-21 0 0,0-1 15,0 44 1,0-1-16,-21 0 16,0 0-16,0 21 0,21-20 15,-21-1-15,21 21 0,-22-21 0,22 22 16,0-22-16,0 21 0,0-21 16,0 22-16,0-22 0,0 0 0,22 0 15,-1 0-15,0-21 0,21 21 16,1-21-16,-1 0 0,0 0 15,22 0-15,-22 0 0,22-21 0,-22 0 16,21 0-16,1 0 0,-22 0 0,1-22 16,-1 1-16,-21 0 15,21 20-15,-42-20 0,22 0 0,-22-1 16,0 1-16,0 21 0,0 0 16,0 0-16,0-1 0,-22 22 0,1 0 15,0 0-15,-21 0 0,21 22 16,-1-1-16,1 0 0,-21 0 0,21 21 15,21-20-15,-21 20 0,21 0 16,0-21-16,0 22 0,0-1 0,0-21 16,0 22-16,21-22 0,0 0 15,0 0-15,21 0 0,-20 0 0,20 1 16,-21-22-16,21 0 0,1 0 16,-1 0-16,-21 0 0,22-22 0,-1 1 15,-21 0-15,21 0 0,-20-21 16,-1 20-16,21-20 0,-21 0 0,0-1 15,1 1-15,20 0 0,-21-1 16,21 22-16,-20-21 0,-1 21 16,0 0-16,0 21 15,-21 21 1,0 0-16,0 0 0,0 0 16,0 0-16,0 1 0,0-1 15,0 0-15,0 0 0,21-21 31,-21-21-15,21 0-16,-21 0 16,0-1-16,0 1 0,0-21 15,0 21-15,0 0 0,0-1 16,0-20-16,0 21 0,-21 21 0,21-21 16,-21 21-16,0 0 0,0 0 15,0 0-15,-1 21 0,1 0 16,0 0-16,0 22 0,0-1 15,0-21-15,21 21 0,0 1 0,0-1 16,-22 0-16,22-20 0,0 20 16,0 0-16,0-21 0,0 22 0,22-22 15,-1 21-15,0-21 0,21 1 16,-21-1-16,22 0 0,-22-21 0,21 0 16,1 0-16,-1 0 15,0 0-15,1 0 0,-1-21 0,-21 0 16,21-1-16,-20-20 0,20 21 15,-21-21-15,0-1 0,0 22 0,1-21 16,-1-1-16,-21 22 0,0-21 16,21 21-16,-21 0 0,0-1 0,0 44 31,0-1-31,-21 0 16,21 0-16,0 0 0,0 0 15,0 22-15,0-22 0,0 0 0,0 0 16,0 0-16,0 1 0,0-1 15,0 0-15,21-21 0,-21 21 16,21-21-16,0 0 0,0 0 0,1 0 16,-1 0-16,0 0 0,0-21 15,0 0-15,0 21 0,-21-43 0,22 22 16,-1 0-16,0-21 0,0-1 16,0 22-16,-21-21 0,21 0 15,1 20-15,-1 1 0,-21 0 0,0 0 16,21 21-16,-21 21 15,0 0-15,0 0 16,0 1-16,0-1 0,0 21 0,0-21 16,0 22-16,0-22 15,0 21-15,0-21 0,0 22 0,0-22 16,0 21-16,21-21 0,0 0 16,0 1-16,1-1 0,-1 0 0,21 0 15,-21-21-15,22 0 0,-1 0 16,0 0-16,1-21 0,-1 0 0,0 0 15,1-1-15,-22-20 0,21 0 16,0-1-16,-20-20 0,20 21 0,-21-43 16,21 21-16,-20-20 0,-1-1 15,0 22-15,21-22 0,-21 21 0,-21 1 16,22-1-16,-22 22 0,21 0 16,-21 21-16,0-1 0,0 65 31,-21-22-31,-1 21 0,1 22 15,21-1-15,-21 1 0,0-1 0,0 22 16,21-22-16,0 1 0,-21 21 16,21-22-16,0-21 0,0 22 0,0-1 15,0-20-15,0 20 0,21-20 16,0-1-16,0-21 0,0 21 0,0-20 16,22-1-16,-22-21 0,21 0 15,-21 0-15,22 0 0,-1-21 16,0-22-16,1 22 0,-1-21 0,0 21 15,-20-22-15,20 1 0,0 0 16,-21-1-16,1 1 0,-1 0 16,0 20-16,0 1 0,-21 0 0,0 0 15,0 42 1,0 0-16,-21 0 0,0 1 16,0-1-16,21 21 0,0-21 15,-22 0-15,22 22 0,-21-22 0,21 21 16,0 1-16,0-22 0,0 21 15,0-21-15,21 0 0,1 1 0,-1-1 16,21 0-16,-21-21 16,0 0-16,1 0 0,20 0 0,-21 0 15,21-21-15,-20 0 0,20-22 16,-21 22-16,0-21 0,0 21 0,1-22 16,-1 1-16,0 21 0,0 0 15,0-22-15,-21 22 0,-21 42 31,0 0-15,21 1-16,-21-1 0,21 0 16,0 0-16,0 0 0,0 22 15,0-22-15,0 0 0,0 0 16,0 0-16,0 0 0,21 1 16,0-1-16,0-21 0,0 0 0,1 0 15,-1 0-15,0 0 16,-21-21-16,0-1 0,21 1 0,-21 0 15,21-21-15,-21 21 0,0-22 16,0 1-16,0 21 0,0-22 0,0 22 16,-21 0-16,21-21 0,-21 21 15,21-1-15,0 1 0,0 0 16,0 0-16,21 21 16,0-21-16,22 21 15,-1 0-15,-21 0 0,21 0 16,22 0-16,-22 0 0,1 0 15,-1 0-15,0 0 0,1 0 0,-22 21 16,21-21-16,-21 21 0,0 0 16,1 0-16,-1 1 0,-21-1 0,0 21 15,0-21-15,0 0 0,0 22 16,-21-22-16,21 0 0,-22 21 16,1-20-16,21-1 0,-21 21 0,21-21 15,-21 0-15,21 1 0,-21-1 16,21 0-16,0 0 0,0-42 47,0 0-47,21 0 0,0-1 15,0 1-15,22-21 0,-22 0 0,21-1 16,0 1-16,22 0 0,-22-1 16,22 22-16,-22-21 0,0-1 0,22 1 15,-22 21-15,1 0 0,-22 0 16,0 21-16,0 0 0,0 0 0,-21 21 15,0 0-15,0 0 0,0 0 0,0 22 16,0-1-16,0 0 0,0-21 16,0 22-16,-21-1 0,21 0 0,0 1 15,0-1-15,0 0 16,0 1-16,0-22 0,0 21 0,0-21 16,0 22-16,0-22 0,21 0 15,0 0-15,1-21 0,20 0 16,-21 0-16,0 0 0,0-21 15,22 0-15,-22 0 0,21-22 16,1 22-16,-1-21 0,0 0 0,-21-22 16,43 22-16,-22-1 0,1-20 15,-1 21-15,-21-22 0,21 1 0,-20 20 16,-1 1-16,-21 0 0,0 20 16,0-20-16,-21 42 15,-1 0-15,1 21 0,0 0 16,0 22-16,0-1 0,0 0 15,-1 1-15,22-1 0,-21 0 0,21 1 16,0 20-16,0-20 0,-21-1 16,21 0-16,-21 1 0,21-22 0,-21 21 15,21-21-15,0 22 0,0-22 16,-21-21-16,21 21 0,-22 0 16,1-21-1,0-21-15,21 0 16,-21 0-16,21-22 0,-21 22 0,0-21 15,21-1-15,-22 22 0</inkml:trace>
  <inkml:trace contextRef="#ctx0" brushRef="#br0" timeOffset="205860.06">15769 16616 0,'0'0'15,"-42"0"-15,-1-21 0,1 21 0,0 0 0,-1 0 16,22 0-16,0 0 0,-21-21 16,21 21-16</inkml:trace>
  <inkml:trace contextRef="#ctx0" brushRef="#br0" timeOffset="206083.13">13949 16658 0,'0'0'0,"-43"0"0,1 21 16,21-21-16,21 22 15,21-22 1,0 0-16,22 0 0,-22 0 0,21 0 15,-21 0-15,22 0 16,-1 0-16,0-22 0,1 22 0,-22 0 16,21 0-16,0-21 0,-20 0 15,-1 21-15,0-21 0,0 0 0,0 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54:1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1164 0,'0'0'0,"0"-21"0,-21 21 16,21-21-16,0 0 16,0 0-16,-21-1 0,21 1 15,0 0-15,-22 21 16,1 0 0,0 0-16,0 0 0,0 21 15,-22 0-15,22 1 0,-21-1 16,0 21-16,-1 0 0,1 1 15,0-1-15,-1 0 0,1 22 0,0-22 16,20 22-16,-20-22 0,21 22 16,0-1-16,21 1 0,0-1 15,0 1-15,0-22 0,0 21 0,42-20 16,-21-1-16,22-21 0,-1 0 16,21 1-16,-20-1 0,20 0 0,1-21 15,20 0-15,-20 0 0,-1-21 16,-20 21-16,20-21 0,-20-1 15,-1 1-15,-21-21 0,0 21 16,0-22-16,-21 22 0,0-21 0,0 0 16,0-1-16,-21 22 0,0-21 15,-21 21-15,21-1 0,-22 22 16,1 0-16,-22 0 0,22 0 0,0 0 16,-22 0-16,22 22 0,0-1 15,-1 0-15,1 21 0,0-21 16,-1 1-16,22 20 0,0-21 0,0 0 15,21 22-15,0-22 0,0 0 16,0 0-16,0 0 0,21 0 0,0-21 16,0 0-16,22 22 15,-1-22-15,21 0 0,-20 0 0,-1-22 16,22 1-16</inkml:trace>
  <inkml:trace contextRef="#ctx0" brushRef="#br0" timeOffset="277.83">2392 1672 0,'0'0'0,"0"21"15,21-21-15,-21 22 16,21-22 15,0 0-15,-21-22-16,0 1 15,0 0 1,-21 21 0,0 0-16,0 0 15,21 21-15,-21 0 16,21 1-16,0-1 16</inkml:trace>
  <inkml:trace contextRef="#ctx0" brushRef="#br0" timeOffset="739.57">3895 1164 0,'0'0'16,"0"-21"-16,0 0 0,0-21 0,0 20 0,0 1 15,0 0-15,0 0 16,0 42 0,0 0-16,0 22 0,0-1 15,0 0-15,0 1 0,0-1 16,0 21-16,-22 1 0,1-1 16,0 1-16,21-1 0,-21 1 0,0-1 15,0 1-15,-1-1 0,1-20 16,21 20-16,-21-20 0,0-1 0,21-21 15,-21 21-15,21-20 0,0-1 16,0 0-16,0 0 0,21-21 31,0-21-31,-21 0 0</inkml:trace>
  <inkml:trace contextRef="#ctx0" brushRef="#br0" timeOffset="1203.41">3429 1376 0,'0'0'0,"-21"-21"0,0-22 16,-1 22-16,1-21 0,0 21 15,21-22-15,0 1 0,0 0 0,0 21 16,0-22-16,42 22 0,-20-21 16,20 21-16,0-1 0,1 22 15,20 0-15,1 0 0,-1 22 0,22 20 16,-22 0-16,22 1 0,-22-1 15,1 21-15,-1 1 0,1-1 0,-1 1 16,1 21-16,-22-22 16,1 22-16,-1-22 0,-21 1 0,0 20 15,0-20-15,1-22 0,-1 22 0,-21-22 16,0 0-16,0 1 0,0-22 16,0 21-16,0-21 0,0 1 15,0-44 1,0 1-16,0 0 15,0-21-15,0-1 0,0 1 16,0 0-16,0-22 0,0 1 0,0-1 16,0 1-16,0-22 0,21 22 15,0-1-15,-21 1 0,21 20 0,0-20 16,-21 20-16,22 1 16,-1 0-16,-21-1 0,21 22 0,-21 0 15,21 21-15,0 0 16,0 0-16,1 0 0,-22 21 0,21-21 15,0 21-15,0 1 0,0-1 16,0 0-16,1 0 0</inkml:trace>
  <inkml:trace contextRef="#ctx0" brushRef="#br0" timeOffset="1636.17">5440 1566 0,'0'-21'15,"-21"21"1,-1 0-16,1 0 16,0 21-16,0 1 0,0-1 15,0 0-15,-1 0 0,22 21 0,-21 1 16,0-22-16,0 21 0,21 1 16,0-22-16,0 21 0,0-21 0,0 22 15,0-22-15,0 0 0,21 0 16,0 0-16,0 0 0,1-21 0,20 0 15,-21 0-15,21 0 0,1 0 0,-1 0 16,0 0-16,1-21 16,-1 0-16,0 0 0,22 0 0,-22-22 15,-21 22-15,22-21 0,-22-22 16,0 22-16,0 0 0,-21-22 0,0 22 16,0-22-16,0 22 0,-21 0 15,0-1-15,0 22 0,0-21 0,-22 21 16,22 0-16,-21 21 0,21 0 15,-22 0-15,1 0 0,21 0 0,-22 0 16,22 0-16,0 21 0,0 0 16,0 0-16,21 0 0,-21-21 0,21 21 15,0 1-15,0-1 0,0 0 16,21-21-16,0 21 0,21-21 16</inkml:trace>
  <inkml:trace contextRef="#ctx0" brushRef="#br0" timeOffset="1936.01">6413 995 0,'0'0'0,"0"-21"0,0 0 16,0-1-16,0 1 0,0 0 16,0 42-1,0 0-15,0 22 16,-21-1-16,21 0 0,-21 1 0,21-1 15,-21 0-15,21 22 16,0-22-16,-21 22 0,0-22 0,-1 0 16,1 170-1,21-170-15,0 22 0,0-43 16,0 21-16,0 1 0,0-22 0,0 0 16,21 0-16,-21 0 0,22-21 15,-1 0-15,0 0 0,0 0 0,0 0 16,0 0-16,1-21 0,-22 0 15,21 0-15</inkml:trace>
  <inkml:trace contextRef="#ctx0" brushRef="#br0" timeOffset="2124.1">6223 1418 0,'0'0'0,"-21"0"0,0 0 0,42 0 31,0 0-15,0 0-16,0 0 0,22 0 16,-22 0-16,21 0 0,0 0 0,-20 0 15,20-21-15,0 21 0,1 0 0,-1-21 16</inkml:trace>
  <inkml:trace contextRef="#ctx0" brushRef="#br0" timeOffset="2503.88">7027 1482 0,'21'0'32,"1"0"-32,-1 0 15,0 0-15,0-21 0,0 21 0,0-22 16,1 1-16,-1 0 0,0 21 15,0-21-15,-21 0 0,0 0 16,0-1-16,0 1 16,-21 21-1,0 0-15,0 0 0,-1 21 16,-20 1-16,21-1 0,0 0 0,-22 0 16,22 0-16,0 22 0,0-22 15,-21 21-15,42-21 0,-22 22 0,1-22 16,21 21-16,0-21 0,0 0 15,0 22-15,0-22 0,0 0 0,0 0 16,21 0-16,1-21 16,-1 0-16,21 0 0,-21 0 0,22 0 15,-1 0-15,21 0 0,-20-21 16,-1 0-16,22 0 0</inkml:trace>
  <inkml:trace contextRef="#ctx0" brushRef="#br0" timeOffset="2864.67">8191 1249 0,'0'0'0,"-21"0"0,0 0 15,0 0-15,-21 0 0,-1 0 16,1 0-16,0 0 0,-1 21 16,22 0-16,-21-21 0,21 21 0,-22 1 15,22-1-15,21 0 16,0 0-16,0 0 0,21-21 15,0 21-15,22 1 0,-1-22 16,0 21-16,1-21 0,-1 21 0,0 0 16,1-21-16,-22 21 0,21 0 0,-21-21 15,1 22-15,-1-22 0,-21 21 16,0 0-16,0 0 0,0 0 16,0 0-16,-21-21 0,-22 22 15,22-22-15,-21 21 0,21-21 16,-22 0-16,1 21 0,21-21 15,-22 0-15,22 0 0,-21 0 0,21 0 16,0 0-16,-1 0 0,1 0 16,0 0-16,0 0 0,0 0 15</inkml:trace>
  <inkml:trace contextRef="#ctx0" brushRef="#br0" timeOffset="3668.29">1291 3323 0,'0'0'0,"-42"21"0,21-21 16,-22 22-16,1-1 0,21 0 15,0-21-15,21 21 0,0 0 0,0 0 16,0 1-16,0-1 0,21 0 16,0-21-16,21 0 0,22 0 15,-22 0-15,43 0 0,-22 0 16,1-21-16,20 0 0,-20-1 15,-1 1-15,1 0 0,-22 0 0,1 0 16,-1 0-16,-21-1 16,0 1-16,-21 0 0,0 0 0,0 0 15,0 0-15,-21 21 16,0 0-16,0 0 0,0 21 16,-1 0-16,1 21 0,0 1 15,0-1-15,0 0 0,21 22 16,-21-1-16,21 1 0,0-1 0,-22 1 15,1-22-15,0 22 0,21-1 16,-21 1-16,21-1 0,-21-21 0,21 22 16,-21-22-16,21-21 0,0 22 15,0-22-15,0 0 0,0 0 0,0 0 32,0-42-17,0 0-15,0 0 0,0 0 16,0 0-16</inkml:trace>
  <inkml:trace contextRef="#ctx0" brushRef="#br0" timeOffset="3848.18">1206 4043 0,'0'0'16,"-21"0"-16,42 21 16,1-21-16,-1 0 15,21 0-15,0 0 0,1 0 16,20 0-16,1 0 0,-1 0 15,1-21-15,-1 21 0,1-21 16,-1 21-16,-20-21 0,-1-1 0,21 1 16,-41 21-16,20-21 0</inkml:trace>
  <inkml:trace contextRef="#ctx0" brushRef="#br0" timeOffset="3999.3">2498 3874 0,'0'0'0,"21"0"0,0 0 47,0 0-32,0 0-15,0 0 16,1 0-16</inkml:trace>
  <inkml:trace contextRef="#ctx0" brushRef="#br0" timeOffset="4881.26">4191 3323 0,'0'-42'15,"0"84"-15,0-126 0,-21 62 0,21-20 0,0 21 16,0-21-16,0 20 0,0 1 16,-21 21-16,21 21 15,0 1-15,-22 20 16,1 0-16,0 22 0,21-1 15,-21 1-15,0 20 0,0-20 16,-1 21-16,1-1 0,21 1 0,-21 0 16,0-22-16,-21 22 0,20-1 0,1-20 15,0-1-15,-21-20 0,21 20 16,-1-42-16,1 22 0,0-22 0,21 0 16,-21-21-16,21-21 15,0-21 1,0 20-16,0-20 0,0 0 15,0-1-15,21-20 0,-21-1 0,21 1 16,0 21-16,-21-22 16,22 1-16,-22 20 0,21-20 0,-21 20 15,0 22-15,0-21 0,0 84 32,0-21-32,0 22 0,0-1 15,0 0-15,21 1 0,-21 20 16,21-20-16,0 20 0,-21-21 0,21 22 15,1-22-15,-1 1 0,21-1 16,-21-21-16,22 21 0,-22-20 0,21-22 16,0 21-16,1-21 0,20 0 15,1 0-15,-1-21 0,1 21 0,-1-43 16,1 22-16,20-21 16,-20-1-16,-22 1 0,22-21 0,-22-1 15,-21 1-15,0-1 0,1 1 16,-22-1-16,0 1 0,0-22 0,-22 21 15,1-20-15,0-1 0,-21 22 16,-22-1-16,22 1 0,-22 20 0,1 1 16,-1 0-16,1 20 0,21 1 0,-22 21 15,22 0-15,-1 0 0,-20 21 16,21 22-16,20-1 0,-20 0 0,21 22 16,0-1-16,0 1 0,21-1 15,0 1-15,0-1 0,0 1 0,0-22 16,21 22-16,21-1 15,-21-20-15,0-1 0,22 21 0,-1-20 16,0-22-16,1 21 0,20-21 16,1 1-16,-1-1 0,1 0 0,20-21 15,-20 0-15,-1 0 0,22-21 16,-21 0-16,-1-1 0,1 1 0</inkml:trace>
  <inkml:trace contextRef="#ctx0" brushRef="#br0" timeOffset="5316.29">5461 3641 0,'0'0'0,"0"-21"0,21-1 32,-42 22-32,0 0 15,21 22-15,-21-1 0,-1 0 16,1 21-16,0-21 0,0 22 0,21-22 16,-21 21-16,21 1 0,-21-1 15,21 0-15,-22 1 0,22-22 0,0 21 16,0 0-16,0 1 0,0-22 15,0 0-15,0 21 0,43-42 0,-22 22 16,0-22-16,21 0 0,-20 0 0,20 0 16,0 0-16,22-22 0,-22 1 15,22 0-15,-22 0 0,0-21 16,1-1-16,-1 1 0,-21 0 16,0-1-16,0 1 0,-21 0 0,0 20 15,0-20-15,0 0 0,-21-1 16,0 22-16,0 0 0,0-21 0,-22 42 15,1-21-15,0 21 0,-1 0 0,22 0 16,-21 0-16,0 0 0,-1 21 16,22 0-16,-21 0 0,21 0 0,-22 0 15,22 22-15,0-22 0,0 0 16,21 21-16,0-20 0,0 20 0,0-21 16,0 21-16,0 1 0,0-22 15,21 21-15,0-21 0,21 1 0,1-1 16,20-21-16,1 0 0,-1 0 15,1 0-15,-1 0 0</inkml:trace>
  <inkml:trace contextRef="#ctx0" brushRef="#br0" timeOffset="7804.05">6562 3620 0,'0'0'0,"0"-22"0,0 1 16,-22 21-16,1 0 15,0 0-15,0 0 0,0 21 0,0 1 16,-1-1-16,1 21 0,0-21 16,0 22-16,21-1 0,-21-21 15,21 21-15,-21 1 0,21-1 16,0 0-16,0 1 0,0-1 0,0 0 16,21-20-16,0-1 0,0 0 0,0 0 15,0 0-15,22 0 0,-1-21 16,0 0-16,1 0 0,-1 0 0,0-21 15,22 0-15,-22 0 0,1 0 16,-1 0-16,0-1 0,1-20 0,-22 0 16,0 21-16,0-22 0,0 1 0,0 21 15,-21-22-15,0 1 0,0 21 16,0 0-16,0 0 0,0-1 0,-21 44 47,21-1-47,-21-21 0,0 42 0,21-21 15,0 0-15,-21 22 0,21-22 16,-21 21-16,21 1 0,0-22 0,0 21 16,0-21-16,0 22 0,0-22 15,0 0-15,21 0 0,0 0 0,21-21 16,-21 0-16,22 0 0,-1 0 16,-21 0-16,22 0 0,-1 0 0,0-21 15,1 0-15,-22 0 0,21-22 0,0 22 16,1-21-16,-22 21 0,21-22 15,-21 1-15,1 0 0,-1 21 16,0-22-16,0 22 0,-21-21 16,0 21-16,0-1 0,0 1 15,0 42 1,-21 1 0,21-1-16,0 0 0,-21 0 0,21 0 15,0 0-15,0 1 0,0 20 16,0-21-16,0 21 0,0-20 0,21-1 15,0 0-15,21 0 0,-20 0 16,20 0-16,-21-21 0,21 0 0,1 0 16,-1 0-16,0 0 0,1 0 0,-22 0 15,21 0-15,-21-21 16,1 0-16,-1-21 0,0 21 0,0-1 16,0-20-16,-21 21 0,0-21 15,0 20-15,0-20 0,0 21 0,0-21 16,0 20-16,0 1 0,0 0 15,0 42 1,-21-21-16,21 21 16,-21 1-16,21-1 0,-21 21 15,21-21-15,0 0 0,0 22 16,-21-22-16,21 0 0,0 21 16,-22-20-16,22-1 0,0 0 0,0 0 15,0 0-15,0 0 0,0-42 31,0 0-31,22 0 16,-22 0-16,21-22 0,-21 22 16,21 0-16,0-21 0,-21-1 0,21 22 15,0-21-15,1 21 0,-1-22 16,-21 22-16,21 0 0,0 0 0,-21 0 16,21 0-16,0 21 0,1 0 15,-1 0 1,0 21-16,-21 0 0,0 0 15,21 0-15,-21 22 0,0-22 16,21 0-16,-21 0 0,0 21 0,0-20 16,0-1-16,0 0 0,0 0 15,0 0-15,0 0 0,0 1 0,21-1 16,1-21 0,-22-21-1,0-1-15,21 1 0,-21 0 0,21 0 16,0 0-16,-21 0 0,21-1 15,0 1-15,-21-21 0,22 21 0,-1-22 16,0 22-16,0-21 0,21 21 16,-20 0-16,-1-1 0,0 22 15,21-21-15,-21 21 0,1 0 0,-1 0 16,0 21-16,0 1 16,-21-1-16,0 0 0,0 0 15,0 21-15,21-20 0,-21-1 16,0 0-16,0 21 0,21-21 0,-21 1 15,22 20-15,-1-21 0,0 0 0,0 0 16,0 1-16,22-1 0,-22 0 16,21-21-16,0 0 0,-20 0 0,20 0 15,0 0-15,1 0 0,-1 0 16,-21-21-16,21 0 0,-20-1 16,20 1-16,-21-21 0,0 21 0,0 0 15,1-22-15,-1 22 0,-21-21 16,0 21-16,0-22 0,0 22 0,0-21 15,0 21-15,0-1 0,0 1 16,0 0-16,-21 21 0,-1 0 0,1 0 16,0 0-16,0 21 0,0 0 15,0 1-15,-1-1 0,1 21 0,21-21 16,0 0-16,0 22 0,0-22 0,0 0 16,0 21-16,0-20 0,0-1 15,21 0-15,1 0 0,-1 0 0,0 0 16,0-21-16,0 0 15,22 0-15,-22 0 0,21 0 0,0 0 16,1 0-16,-1-21 0,-21 0 0,22 0 16,-1 0-16,-21 0 0,21-1 15,-20 1-15,-1-21 0,0 21 0,-21 0 16,21-22-16,-21 22 0,21 0 16,-21-21-16,0 20 0,0 1 15,-21 42 1,0-21-16,21 22 15,-21-1-15,21 0 0,-21 21 0,21-21 0,-22 1 16,1-1-16,21 21 16,0-21-16,-21 0 0,21 1 0,-21-1 15,21 0-15,0 0 0,0 0 16,0 0-16,21-42 31,0 0-15,0 0-16,-21 0 0,22 0 0,-1-22 15,21 22-15,-21-21 0,0 21 16,22-22-16,-22 22 0,0-21 0,21 21 16,-20-1-16,-1 1 0,0 0 15,0 0-15,0 21 0,0 0 16,-21 21-16,0 0 16,22 0-16,-22 1 0,0 20 15,0-21-15,0 0 0,0 22 0,0-22 16,0 0-16,0 0 0,0 0 15,21 0-15,-21 1 0,0-1 0,21-21 16,0 21-16,0 0 0,0-21 0,1 0 16,20 0-16,-21 0 0,0 0 15,0 0-15,22 0 0,-22 0 0,0-21 16,0 21-16,0-21 0,1 0 16,-1-22-16,0 22 0,0-21 0,0 21 15,0-22-15,1 1 0,-1-22 0,0 22 16,0-21-16,0-1 15,0 1-15,1 20 0,-1-20 0,0-1 16,0 22-16,-21 0 0,21-1 16,-21 22-16,0 0 0,21 0 0,-21 0 15,0-1-15,-21 44 16,0-1 0,21 21-16,-21-21 0,21 22 0,-21 20 15,0 1-15,-1-22 0,1 21 16,21 1-16,0-22 0,-21 22 0,21-22 15,0 22-15,0-22 16,0-21-16,0 21 0,0 1 0,0-22 0,0 0 16,21 0-16,-21 0 0,21-21 15,1 22-15,20-22 0,-21 0 16,0 0-16,22 0 0,-1 0 0,-21 0 16,21-22-16,1 22 0,-1-21 15,0 0-15,-20 0 0,20 0 0,0 0 16,-21-1-16,22-20 0,-22 21 0,0-21 15,0 20-15,0-20 0,1 0 16,-22 21-16,21-1 0,-21 1 0,0 0 16,0 0-16,0 0 15,-21 21-15,-1 21 0,1 0 16,21 0-16,0 0 0,0 1 16,0-1-16,0 21 0,0-21 15,0 0-15,0 22 0,0-22 0,0 0 16,0 0-16,0 0 0,0 1 15,0-1-15,21 0 0,-21 0 0,0 0 16,0 0-16,0 1 16,0-1-16,-21-21 15,0 0 1,0 0-16,21-21 16,-21 21-16,21-22 0,-21 22 0,-1-21 15,22 0-15,0 0 0,-21 0 16,0 0-16,0-1 0,21-20 0</inkml:trace>
  <inkml:trace contextRef="#ctx0" brushRef="#br0" timeOffset="8047.94">10753 3196 0,'0'0'0,"42"-21"31,21 21-31,-20 0 0,20 0 0,1 0 16,-1 0-16,1 0 0,-1 0 15,1 0-15,-1 0 0,-20 0 16,-1 0-16,0 0 0,1 0 0,-22 0 16,0 0-16,0 0 0,-42 0 15,0 0 1,-22 21-16,1-21 0</inkml:trace>
  <inkml:trace contextRef="#ctx0" brushRef="#br0" timeOffset="8976.24">1651 5863 0,'0'0'0,"-21"21"15,-22-21-15,1 0 0,21 0 16,0 0-16,-22 0 0,22 0 15,0 0-15,0-21 0,21 0 0,0 0 16,-21 0-16,21 0 0,0-1 16,0-20-16,0 21 0,0-21 0,21 20 15,0-20-15,0 21 0,0-21 16,22 20-16,-1 1 0,0 0 16,1 0-16,20 0 0,-20 0 15,-1 21-15,0 0 0,1 0 0,-22 21 16,0 0-16,0 0 0,-21 21 15,0 1-15,0-1 0,-21 22 16,0-22-16,-22 21 0,1-20 0,-21 20 16,20 1-16,-20-22 0,-1 0 15,22 1-15,0-1 0,-1 0 0,1-20 16,21 20-16,0-21 0,21 0 16,0 0-16,0 1 0,0-1 0,21-21 15,0 0-15,21 0 0,1 0 16,20 0-16,1 0 0,-1 0 15,1-21-15,-1-1 0,22 1 16,-22 0-16,1-21 0,-22 21 0,0-1 16,1-20-16,-22 21 0,-21-21 15,0 20-15,0 1 0,-21-21 0,0 21 16,-22 0-16,1-1 0,-22 22 16,22 0-16,-21 0 0,-1 0 15,22 0-15,-22 22 0,22-1 0,-22 0 16,22 0-16,0 0 0,21 0 15,-22 1-15,22-1 0,21 0 0,0 0 16,21 0-16,0-21 16,1 0-16,20 0 0,0 0 15</inkml:trace>
  <inkml:trace contextRef="#ctx0" brushRef="#br0" timeOffset="9140.02">2709 5906 0,'0'0'0,"21"0"0,1 0 0,-22-22 16,0 1 0,21 21 15,0-21-31,0 21 16,0-21-16</inkml:trace>
  <inkml:trace contextRef="#ctx0" brushRef="#br0" timeOffset="9616.15">4508 5334 0,'22'-42'0,"-44"84"0,44-105 16,-1 20-16,-21 1 0,0 21 0,0-22 15,0 22-15,0 0 16,0 42 0,-21 22-1,-1-22-15,1 21 0,21 0 0,-21 22 16,0-1-16,0 1 0,21-1 0,-21 22 16,-1 0-16,1-22 0,0 22 15,21-22-15,-21 1 0,0-1 0,21-20 16,0 20-16,0-20 0,0-1 15,-21-21-15,21 0 0,0 0 0,0 1 16,21-22 0,0 0-16,0 0 15,-21-22-15,0-20 0,0 21 0</inkml:trace>
  <inkml:trace contextRef="#ctx0" brushRef="#br0" timeOffset="9939.94">4212 5546 0,'0'0'0,"-21"-64"0,21 22 0,-21 0 16,21-1-16,0 1 0,0 0 16,0-1-16,0 1 0,21 0 0,0-1 15,21 22-15,1-21 0,-1 21 16,22-22-16,20 43 0,-20-21 0,20 21 16,1 0-16,0 21 0,-22 0 15,22 22-15,-43-1 0,22 0 0,-43 1 16,21 20-16,-42 1 0,0-22 0,0 22 15,-42-1-15,0-21 16,-22 22-16,1-1 0,-22-20 0,21-1 16,-20 0-16,-1 1 0,22-22 15,-1 0-15,22 21 0,-1-42 0,1 22 16,21-1-16,0-21 0,0 0 16,42 0-1,0 0-15,0 0 0,21 0 16,22 0-16,-22 0 0,22-21 0,-1 21 15,1-22-15,-1 22 0</inkml:trace>
  <inkml:trace contextRef="#ctx0" brushRef="#br0" timeOffset="10332.29">5207 5906 0,'0'-22'16,"0"1"-16,0 0 0,21 0 15,0 0-15,0 0 16,1-1-16,-1 1 0,21 0 0,-21 21 16,22 0-16,-22 0 0,21 0 15,0 0-15,22 0 0,-22 21 16,1 0-16,-1 1 0,-21-1 0,21 0 16,-20 21-16,-1-21 0,0 22 15,-21-1-15,0-21 0,0 22 16,-21-22-16,0 0 0,-1 21 0,1-21 15,0 1-15,0-22 0,21 21 0,-21 0 16,0-21-16,21-21 16,0 0-1,0-1-15,0 1 0,0 0 0,0 0 16,0 0-16,21-22 0,0 22 16,-21-21-16,21 21 0,0 0 0,0-22 15,1 22-15,-1 0 0,0 0 16,0 0-16,21-1 0,-20 22 15,20-21-15,-21 21 0,21 0 16,-20-21-16,20 21 0,-21 0 0</inkml:trace>
  <inkml:trace contextRef="#ctx0" brushRef="#br0" timeOffset="10724.15">6689 5715 0,'0'0'16,"-22"21"-16,1-21 0,0 21 0,0 1 15,0 20-15,-22-21 0,22 0 0,-21 22 16,21-22-16,-22 0 0,22 21 0,0-21 16,0 1-16,0-1 15,21 0-15,0 0 0,0 0 0,0 0 16,0 1-16,42-22 16,-21 0-16,22 0 0,-1 0 15,0 0-15,22 0 0,-1 0 0,1-22 16,20 22-16,-20-21 0,21 0 15,-22 0-15,1 0 0,-22-22 0,0 22 16,-21-21-16,1 21 0,-22-22 0,0 1 16,0 0-16,0-1 0,-22 22 15,1-21-15,0 21 0,-21-22 0,-22 43 16,22-21-16,-22 21 16,22 0-16,-21 0 0,-1 21 0,1 1 15,20-1-15,-20 0 0,20 21 16,1-21-16,0 22 0,21-1 0,-22-21 15,43 22-15,0-22 0,0 0 16,0 21-16,21-21 0,22 1 0,-1-1 16,22-21-16,-1 0 0,1 21 0</inkml:trace>
  <inkml:trace contextRef="#ctx0" brushRef="#br0" timeOffset="11366.79">7916 5779 0,'0'0'0,"21"-22"15,1-83 1,-22 83-16,0 1 0,-22 0 0,-20 0 16,21 21-16,-21 0 0,-1 0 0,1 0 15,0 0-15,-1 21 0,22 0 16,-21 22-16,-1-22 0,1 21 0,21 0 16,0-20-16,0 20 0,-1 0 15,22-21-15,0 22 0,0-22 0,0 21 16,0-21-16,22 1 0,-1-22 0,0 21 15,21-21-15,1 0 16,-1 0-16,0 0 0,22 0 0,-22 0 0,0 0 16,22-21-16,-22-1 0,1 1 15,-22 0-15,21 0 0,-21 0 16,0-22-16,1 22 0,-1 0 0,-21 0 16,0 0-16,0 0 0,0-1 15,0 1-15,0 0 16,0 42-1,0 0-15,0 1 0,0-1 16,0 0-16,0 21 0,-21-21 0,21 22 16,0-1-16,0 0 0,-22 1 15,22 20-15,-21-20 0,0 20 0,21 1 16,0 20-16,-21-20 0,0 20 16,21 1-16,0 0 0,-21-1 15,21-20-15,0 42 0,0-22 0,0 1 16,0 21-16,0-21 0,0-1 0,0 1 15,0 0-15,21-1 0,-21-20 16,0-1-16,21 1 0,-21-1 0,0-20 16,0-1-16,0-21 0,-21 0 0,0 0 15,-1 1-15,-20-22 0,21 0 0,0 0 16,0-22-16,-1 1 0,-20-21 16,21 21-16,0-22 0,0 1 0,-1-21 15,-20-1-15,21 1 0,21-22 0,-21 0 16,21 1-16,0-1 15,0-21-15,0 21 0,0-20 0,0 20 16,21 0-16,0 1 0,0-22 0,0 42 16,22-20-16,-1 20 0,0-21 15,22 22-15,-1 21 0,1-22 0</inkml:trace>
  <inkml:trace contextRef="#ctx0" brushRef="#br0" timeOffset="11819.55">8996 5757 0,'0'0'0,"-21"0"0,-1-21 0,22 0 16,-21 21-16,0-21 0,0 21 0,21-21 16,-21 0-16,0-1 15,21 1-15,0 0 0,0 0 0,0 0 16,0 0-16,0-1 0,0 1 15,21 0-15,0 0 0,0 21 0,0 0 16,0 0-16,1 0 0,20 0 0,-21 0 16,21 0-16,-20 21 0,-1 21 15,0-20-15,0 20 0,-21-21 16,0 21-16,0 1 0,0-1 16,0 0-16,-21 1 0,0-1 0,0-21 15,-1 22-15,-20-22 0,21 0 0,0 0 16,0 0-16,-1-21 15,22-21 1,0 0-16,22 0 16,-1 0-16,0-22 0,0 1 15,0 0-15,0-1 0,1 1 0,20 0 16,-21 20-16,0-20 0,22 0 16,-22 21-16,0-1 0,0 1 0,0 0 15,0 21-15,1 0 0,-1-21 16,0 21-16,0 0 15,0 21-15,0 0 16</inkml:trace>
  <inkml:trace contextRef="#ctx0" brushRef="#br0" timeOffset="13255.51">10033 5779 0,'0'0'0,"63"0"0,-20 0 0,-1 0 16,0 0-16,-20-22 0,20 1 15,-21 0-15,0-21 0,0 21 0,1-22 16,-22 22-16,0-21 0,0-1 0,0 22 16,-22-21-16,1 21 15,0 0-15,-21-1 0,-1 1 0,1 21 16,0 0-16,-22 0 0,22 0 16,-22 0-16,1 21 0,21 1 0,-22-1 15,22 21-15,-1-21 0,1 22 0,0-1 16,-1 0-16,22 1 0,0-1 15,0 0-15,21 1 0,0-1 0,0-21 16,0 21-16,0-20 0,0-1 16,42 0-16,-21 0 0,22 0 0,-1-21 15,0 0-15,22 0 0,-1 0 0,-20 0 16,20 0-16,1-21 0,-1 0 16,-20 0-16,-1 0 0,21-1 15,-20-20-15,-22 0 0,21 21 0,-21-43 16,22 22-16,-43-1 0,21 22 15,-21-21-15,21 0 0,-21 20 0,0 1 16,0 0-16,-21 21 16,0 0-16,0 0 15,-1 21-15,1 0 0,21 22 16,0-22-16,-21 21 0,21 1 16,0-1-16,0 0 0,0 1 0,0-22 15,21 21-15,0-21 0,1 22 16,-1-22-16,0 0 0,21 0 0,1 0 15,-1-21-15,0 0 0,1 0 16,-1 0-16,21 0 0,-20 0 16,-1-21-16,0 21 0,1-21 0,-22-21 15,21 20-15,-21 1 0,1-21 0,-1 0 16,0-1-16,0 1 0,-21 0 16,0-1-16,0 1 0,0 21 0,0-22 15,0 22-15,0 0 0,-21 42 31,21 22-31,-21-22 16,21 21-16,0-21 16,-21 22-16,21-1 0,0 0 0,0-21 15,0 22-15,0-1 0,0-21 16,0 0-16,0 1 0,0-1 0,0 0 16,0 0-16,21-21 15,0 0 1,-21-21-16,0 0 15,0-22-15,0 22 0,21-21 16,0 21-16,0-22 0,-21-20 0,22 21 16,-1-1-16,0 1 0,0 0 15,21 20-15,-20-20 0,-1 21 16,0 0-16,0 0 0,0 21 0,0 0 0,1 0 16,-1 0-16,0 21 15,0 0-15,0 0 0,-21 0 0,21 22 16,1-1-16,-22 0 0,0 1 0,21-1 15,0 0-15,-21 1 0,0-22 16,21 21-16,-21-21 0,21 22 0,-21-22 16,0 0-16,21-21 31,1-21-15,-22 0-16,21-1 0,-21 1 0,21-21 15,0 21-15,0-22 0,0 1 0,1 0 16,-1-1-16,0 1 15,21 0-15,-21-1 0,22 22 0,-22-21 16,21 21-16,-21 0 0,1-1 16,20 1-16,-21 21 0,0 0 0,0 21 15,-21 1-15,0-1 16,0 21-16,0-21 0,0 22 16,0-1-16,0 0 0,-21 1 0,21-1 15,0 0-15,0-21 0,0 22 16,0-1-16,0-21 0,21 0 0,1 1 15,-1-1-15,0 0 0,0-21 0,21 0 16,-20 21-16,20-21 16,0 0-16,1 0 0,-1 0 0,0-21 15,1 0-15,-1 0 0,-21-1 16,21 1-16,1-21 0,-1 21 0,0-43 16,22 22-16,-22 0 0,1-1 0,-1-20 15,-21 20-15,21 1 0,-20 0 16,-22-1-16,0 1 0,0 21 0,0-21 15,0 20-15,0 1 0,-22 21 16,1 0-16,0 0 0,0 0 0,0 21 16,0 1-16,-1-1 0,22 0 15,-21 21-15,21-21 0,0 22 0,0-1 16,0 0-16,21 1 0,1-1 16,-1 0-16,0 1 0,0-1 15,0 0-15,0-20 0,1 20 0,-22-21 16,0 0-16,0 0 0,0 1 15,0-1-15,0 0 0,-22 0 16,1-21-16,0 0 0,0 0 16,0 0-16,0 0 15,-1 0-15,1 0 0,21-21 16</inkml:trace>
  <inkml:trace contextRef="#ctx0" brushRef="#br0" timeOffset="13392.44">13229 6075 0,'0'0'0,"-21"0"15,-21 0 1,20 0-16,1 0 0,-21 0 16,0 0-16,-22 0 0</inkml:trace>
  <inkml:trace contextRef="#ctx0" brushRef="#br0" timeOffset="14633.63">1291 7684 0,'0'0'0,"0"21"0,-21 0 16,21 0-16,0 0 0,0 0 15,21-21 16,0 0-31,0 0 0,1-21 0,-1 0 16,0 21-16,0-21 0,21 0 16,-20 0-16,-1-1 0,0-20 0,-21 21 15,0 0-15,0-22 16,0 22-16,0-21 0,0 21 0,0 0 0,-21-1 16,0 1-16,-22 21 15,1 0-15,0 0 0,-1 0 0,1 21 16,0 1-16,-22-1 0,22 0 15,-1 0-15,22 21 0,-21 1 0,21-22 16,0 21-16,-1 1 0,1-22 16,21 21-16,0-21 0,0 0 0,0 1 15,0-1-15,0 0 0,0 0 16,21-21-16,1 0 0,20 0 0,-21 0 16,21 0-16,1 0 0,-1 0 15,0-21-15,1 0 0,20 0 16,-20-1-16,-22 1 0,21 0 0,0 0 15,-20 0-15,-1 0 0,0-1 16,0 1-16,-21 0 0,0 0 16,0 0-16,0 0 15,0 42 1,0 0-16,-21 0 16,21 0-16,0 0 0,0 22 15,-21-22-15,21 21 0,0 1 0,0-1 16,-21 0-16,21 1 0,0 20 15,0 1-15,0-22 0,0 21 16,0 1-16,0-22 0,0 22 16,0-22-16,0 0 0,0 1 0,0-1 15,0 0-15,0-20 0,0-1 16,0 0-16,-22 0 0,22 0 0,-21-21 16,0 0-16,0 0 0,0 0 15,0 0-15,-22 0 0,22 0 0,-21-21 16,-1 0-16,1 0 0,21 21 15,-21-21-15,20-1 0,1 1 0,21 0 16,0 0 0,0 0-16,0 0 0,0-1 15,21 22-15,1-21 16,20 0-16,0 0 0,1 0 0,-1-22 16</inkml:trace>
  <inkml:trace contextRef="#ctx0" brushRef="#br0" timeOffset="14915.46">2117 8128 0,'0'0'0,"0"21"0,0 0 16,21-21 15,0-21-15,0 21-16,-21-21 0,0 0 15,21 0-15,-21 0 16,0-1 0,-21 22-16,0 0 0,0 0 0,0 0 15,-1 0-15,1 22 0,21-1 16,-21 0-16,21 0 16,21-21-1,0 0 1</inkml:trace>
  <inkml:trace contextRef="#ctx0" brushRef="#br0" timeOffset="19636.88">3937 7472 0,'0'0'0,"0"-21"16,-21 21-1,0 0-15,-1 0 16,22 21-16,0 0 0,0 0 15,-21 0-15,21 1 0,0-1 16,0 0-16,0 0 0,0 0 16,21-21-16,1 21 0,-1-21 0,0 0 15,0 0-15,0 0 0,22 0 16,-1 0-16,-21-21 0,21 0 0,1 0 16,-1 0-16,22 0 0,-22-22 15,0 22-15,1-21 0,-1 21 0,-21-22 16,0 1-16,0 0 0,-21-1 0,0 1 15,0 0-15,0 20 0,0-20 16,-21 21-16,0 0 0,0 21 16,0 0-16,0 0 0,-1 0 15,1 42-15,21-21 0,-21 22 16,0 20-16,21 1 0,-21-1 0,21 1 16,-21-1-16,21 1 0,-22-1 15,1 1-15,21-1 0,0 22 0,-21-22 16,0 22-16,21-22 0,0 1 15,0-1-15,0 1 0,0-22 0,0 22 16,0-22-16,0-21 0,0 22 0,0-22 16,0 0-16,0 0 0,-21-21 15,0 0-15,-1 0 16,1 0-16,0-21 0,0 0 0,0 0 16,-22-1-16,1-20 0,21 21 15,-21-21-15,-1-1 0,1 1 16,0 0-16,-1 20 0,1-20 0,0 21 15,20 0-15,-20 21 0,21 0 16,0 0-16,21 21 0,0 0 0,0 21 16,0 1-16,0-1 0,0 0 15,0 1-15,0-1 0,21 0 0,0-20 16,21 20-16,-20 0 0,20-21 0,0 1 16,-21-1-16,43 0 0,-22 0 15,1-21-15,-1 0 0,21 0 0,-20 0 16,20 0-16,1 0 0,-1-21 15,1 0-15,-1 0 0,1-1 16,-1 1-16,1 0 0,-22-21 0,22-1 16,-22 22-16,0-21 0,-21 0 15,22-22-15,-22 22 0,-21 21 0,21-22 16,-21 1-16,0 21 0,0 0 0,0-1 16,0 44-1,0-1-15,-21 21 16,21-21-16,0 22 0,0-22 15,-21 21-15,0 0 0,21-20 0,-22 20 16,22-21-16,0 21 0,-21-20 0,21-1 16,-21 0-16,21 0 0,0 0 15,0 0-15,21-42 32,0 0-32,1 0 15,-1 0-15,0 0 0,21-22 0,-21 1 16,1 0-16,-1-1 0,21 1 0,-21 0 15,0-1-15,22 22 0,-22-21 16,0 21-16,0-1 0,0 1 0,1 21 16,-1 0-16,0 0 15,-21 21-15,0 1 0,0 20 16,0-21-16,0 21 0,0-20 0,0 20 16,0 0-16,0 1 0,0-22 15,0 21-15,0 0 0,0-20 0,21-1 16,-21 21-16,21-21 0,-21 0 15,21-21-15,1 22 0,-1-22 16,0 0-16,0 0 0,21 0 0,-20 0 16,20 0-16,0 0 0,-21-22 0,22 1 15,-1 0-15,0 0 0,1-21 16,-1 20-16,-21-20 0,22-21 16,-1-1-16,-21 1 0,21-1 0,-20 1 0,-1-1 15,0 1-15,0-1 0,0 1 16,0-1-16,1 1 0,-1 20 15,0 1-15,-21 0 0,0-1 0,0 22 0,0 0 16,0 0-16,0 42 16,-21 0-1,0 0-15,21 22 0,-22-22 0,1 42 16,0-20-16,21-1 0,-21 0 16,0 22-16,21-1 0,-21 1 0,-1-1 15,22 1-15,-21-22 0,21 22 16,0-22-16,0 21 0,0-20 0,0-1 15,0-21-15,0 22 0,0-22 0,21 0 16,1 0-16,-1-21 0,21 0 16,-21 0-16,22 0 0,-1 0 0,0 0 15,1-21-15,-22 0 0,21 0 16,0-1-16,1 1 0,-1-21 0,-21 21 16,22-22-16,-22 1 0,0 0 15,21-1-15,-42 1 0,21 0 0,-21-1 16,22 22-16,-22-21 0,0 21 15,0 0-15,-22 21 0,1 0 16,0 0-16,-21 21 0,21 0 16,-1 0-16,1 21 0,0-20 15,0 20-15,0 0 0,21 1 0,-21-22 16,-1 21-16,22 0 0,-21 1 0,21-22 16,0 0-16,0 21 0,0-20 15,0-1-15,0 0 0,21-21 0,22 21 16,-22-21-16,21 0 0,-21 0 0,22 0 15,20 0-15,-20 0 0,-1-21 16,21 0-16,-20 21 0,-1-21 16,0-22-16,1 22 0,-1 0 0,-21-21 15,22-1-15,-22 22 0,0-21 0,0 21 16,-21-1-16,0-20 0,0 21 16,-21 21-1,0 0-15,0 21 0,-1 0 16,1 0-16,21 1 15,-21-1-15,21 21 0,0-21 0,0 0 0,0 22 16,0-22-16,0 0 0,0 0 16,21 0-16,0-21 0,-21 22 15,22-1-15,-1-21 0,0 0 0,0 0 16,0 0-16,0 0 0,1 0 0,20 0 16,-21 0-16,0 0 0,0-21 15,22-1-15,-22 22 0,0-42 0,0 21 16,0 0-16,1 0 0,-1-22 0,21 22 15,-21-21-15,0-1 0,-21 22 16,22 0-16,-22 0 0,21 0 0,-21 0 16,0 42-1,0 0-15,0 0 16,0 21-16,-21-20 0,21-1 0,-22 21 16,22-21-16,0 22 0,0-22 15,-21 0-15,21 0 0,0 0 16,0 0-16,0 1 0,0-1 0,0 0 15,21-21-15,1 0 0,-1 0 0,0 0 16,0 0-16,21 0 0,-20 0 16,20 0-16,0 0 0,-21-21 0,22 0 15,-1-1-15,0 1 0,1 0 0,-1-21 16,-21 21-16,22-22 0,-1 1 16,0 21-16,-21-22 0,22 1 15,-22 21-15,0 0 0,0 0 0,0-1 16,-21 1-16,0 42 15,0 1 1,0-1-16,-21 21 0,0-21 0,0 22 16,21-22-16,-21 21 0,0 0 15,21-20-15,-22 20 0,22-21 0,0 0 16,0 0-16,0 1 0,0-1 0,22 0 16,-1-21-16,0 0 0,0 0 15,21 0-15,-20 0 0,20 0 0,0 0 16,-21 0-16,22-21 0,-1 21 0,-21-21 15,22-1-15,-22-20 16,21 21-16,-21 0 0,22-22 0,-22 1 16,0 21-16,0-21 0,0 20 0,0 1 15,-21 0-15,0 0 0,0 0 16,0 42 0,0 0-16,0 0 0,0 0 0,-21 1 15,21 20-15,-21-21 0,21 0 16,0 0-16,0 22 0,0-22 0,0 0 15,0 0-15,0 0 0,21 1 16,0-22-16,1 0 0,20 0 16,0 21-16,1-21 0,-1 0 0,0 0 15,-21 0-15,22-21 0,-1-1 0,-21 22 16,0-21-16,1-21 0,-1 21 16,0-22-16</inkml:trace>
  <inkml:trace contextRef="#ctx0" brushRef="#br0" timeOffset="19819.79">8784 7599 0,'0'0'0,"-42"0"0,21 0 0,-1 0 16,-20 0-16,21 0 16,21 21-16,0 0 31,-21-21-16,0 0 1</inkml:trace>
  <inkml:trace contextRef="#ctx0" brushRef="#br0" timeOffset="20015.68">6392 7874 0,'0'0'0,"-63"21"0,20 0 0,1-21 0,21 22 16,0-22-16,42 0 16,21 0-1,-21 0-15,43 0 0,-1 0 0,1 0 16,21-22-16,-1 1 0,22 0 16,-21 21-16,21-21 0</inkml:trace>
  <inkml:trace contextRef="#ctx0" brushRef="#br0" timeOffset="20480.41">8996 8255 0,'0'0'0,"-21"0"0,-1 21 15,44-21 1,-1 0-16,21-21 16,0 21-16,-20-21 0,20 0 0,0 0 15,1-1-15,-1 1 0,0 0 0,1 0 16,-22 0-16,21 0 0,-21-22 16,-21 22-16,0 0 0,0 0 0,0 0 15,0-1-15,0 1 0,-21 0 16,0 21-16,0 0 0,0 0 15,-1 0-15,-20 0 0,21 21 0,-21 0 16,20 22-16,1-22 0,-21 0 0,21 21 16,0 1-16,-1-22 0,1 21 15,0 1-15,0-22 0,21 21 0,0-21 16,0 22-16,0-22 0,0 0 16,0 0-16,0 0 0,21 0 0,21-21 15,-20 22-15,20-22 0,0 0 0,1 0 16,-1 0-16,0 0 0,1 0 15,-1 0-15,0-22 0,1 1 0,-1 0 16,0 0-16,1 0 0,-1-22 16,0 22-16,1-21 0,-22 0 15,21-1-15</inkml:trace>
  <inkml:trace contextRef="#ctx0" brushRef="#br0" timeOffset="20976.12">9885 8043 0,'21'-21'0,"-106"106"0,149-149 0,-22 1 0,-21 42 0,-21 0 16,0-1-16,21 22 15,-21-21-15,-21 42 16,0-21-16,21 22 0,-21 20 15,0-21-15,0 21 0,-1-20 16,22 20-16,-21 0 0,0 1 0,21-22 16,0 21-16,0-21 0,0 22 0,-21-22 15,21 0-15,0 0 0,0 0 16,21-21-16,0 0 16,0 0-16,1 0 0,20 0 0,-21 0 15,21 0-15,-20-21 0,20 21 16,0-21-16,1 0 0,-22-22 0,21 22 15,0-21-15,-20 21 0,-1-22 0,0 1 16,0 21-16,0 0 0,0-22 16,-21 22-16,22 0 0,-44 42 31,1 0-15,21 1-16,-21-1 0,21 21 0,0-21 15,0 0-15,0 1 0,0-1 0,0 0 16,0 0-16,0 0 15,21-21-15,0 21 0,22-21 0,-22 0 16,0 0-16,21 0 0,-20 0 0,20 0 16,-21-21-16,21 21 0,-20-21 15,-1 0-15,0-21 0,0 20 0,0-20 16,0 21-16,-21-21 0,22-1 0,-22 1 16,0 0-16,0-1 0,0 22 15,0-21-15,-22 21 0,1-1 0,0 1 16,0 21-16,0 0 15,0 0-15,-1 0 0,1 0 0,0 21 16,0-21-16,21 22 16,-21-1-16,21 0 0</inkml:trace>
  <inkml:trace contextRef="#ctx0" brushRef="#br0" timeOffset="21799.66">12128 7281 0,'0'-42'15,"0"84"-15,0-105 0,0 42 0,0-22 16,0 22-16,22 0 0,-1 0 0,-21 0 16,21 0-16,0 21 0,0-22 0,0 22 15,-42 0 1,0 0 0,-21 22-16,21-1 0,-22 21 15,1 0-15,21 1 0,-22 20 0,1-20 16,0 20-16,-1 1 0,1-1 15,21 1-15,-21-1 0,-1 1 16,22-1-16,0 1 0,0-1 0,0-21 16,21 22-16,0-1 0,0-20 0,0-1 15,21 0-15,0 1 0,21-22 16,-21 0-16,22 0 0,20 0 0,1 1 16,-1-22-16,1 0 0,-1 0 0,22 0 15,0-22-15,-22 1 0,22 0 16,-22 0-16,1-21 0,20-1 0,-41 1 15,20 0-15,-20-1 0,-1-20 16,-21 20-16,0-20 0,-21-1 16,0 1-16,0-22 0,0 22 0,0-22 15,-21 0-15,0 22 0,0-22 0,-22 22 16,22 20-16,-21-20 0,0 21 16,-1 20-16,-20 1 0,20 0 0,-20 21 15,-22 0-15,22 21 0,-22 0 16,0 22-16,22-1 0,-22 0 0,43 22 15,-22-1-15,22 1 0,0-1 0,21 22 16,-1-21-16,22-1 0,0 1 16,22-1-16,-1 1 0,21-1 0,0 1 15,1 20-15,20-20 0,1-1 16,-1 1-16,1-1 0,-1 1 16,22-22-16,-22 22 0,-20-22 0,20 21 15,-20-20-15,-1-1 0,-21 0 0,-21 22 16,0-22-16,0 1 0,0-22 15,-42 21-15,-1-21 0,1 0 0,0 1 16,-22-1-16,-20 0 0,20 0 0,1-21 16,-1 0-16,1 0 0,-1 0 15,22 0-15,-22 0 0,43 0 0,-21-21 16,21 0-16,-1 0 0,22-1 0,0 1 16,0 0-16,0-21 0,0 21 15,22-22-15,20 1 0,0 0 16,1-1-16,-1 1 0,21-22 0</inkml:trace>
  <inkml:trace contextRef="#ctx0" brushRef="#br0" timeOffset="22184.44">13250 7578 0,'0'0'0,"0"-21"0,-21 42 31,0 0-31,0 0 0,0 0 15,-1 22-15,1-22 0,0 21 0,0 0 16,0 1-16,0-22 16,21 21-16,0 1 0,0-1 0,0-21 15,0 21-15,0-20 0,0-1 0,0 0 16,21 0-16,0 0 0,0-21 16,21 0-16,1 0 0,-1 0 0,0 0 15,22-21-15,-22 0 0,1 0 16,-1-22-16,-21 22 0,21-21 0,-20 0 15,-1 20-15,0-20 0,0 0 0,-21 21 16,21-22-16,-21 22 0,0-21 16,0 21-16,0-1 0,0 1 15,-21 21-15,0 0 16,21 21 0,0 1-1,0-1-15,0 0 16,21-21-1,0 21-15</inkml:trace>
  <inkml:trace contextRef="#ctx0" brushRef="#br0" timeOffset="22780.1">13970 7832 0,'0'0'0,"21"0"0,0 0 16,0-21-16,1 21 15,-1-22-15,0 1 0,-21 0 0,21 0 16,0 0-16,-21 0 0,0-1 15,0 1-15,0 0 16,0 0-16,0 0 0,-21 21 16,0 0-1,0 21-15,0 0 0,-1 0 16,1 0-16,-21 1 0,21-1 0,0 21 16,-1-21-16,1 22 0,0-22 15,21 21-15,-21 0 0,21-20 0,0 20 16,0 0-16,0-21 0,0 1 0,21-1 15,0 0-15,22 0 0,-22 0 16,0-21-16,21 0 0,1 0 0,-1 0 16,0 0-16,1 0 0,-1-21 15,21 21-15,-20-21 0,-1 0 16,0-22-16,22 22 0,-22-21 0,1 21 16,-1-22-16,-21 1 0,21 21 0,-20-21 15,-1-1-15,-21 22 0,0-21 16,0 21-16,0-1 0,0 1 0,0 0 15,-21 21-15,-1 0 0,1 0 16,-21 0-16,21 0 0,0 21 0,-1-21 16,1 21-16,0 22 0,21-22 0,0 0 15,0 0-15,0 22 0,0-22 16,0 0-16,21 21 0,0-21 0,1 22 16,-1-22-16,0 21 0,0-21 15,-21 1-15,21-1 0,-21 0 16,0 0-16,0 0 0,0 0 15,-21-21-15,0 0 0,0 0 16,0 0-16,-1 0 0,-20 0 16,21 0-16,0 0 0,0-21 0,-1 0 15,1 21-15,21-21 0,0 0 0,0 0 16,0-1-16,0 1 16,21 0-16,-21-21 0,22 21 0,-1-1 15,21-20-15</inkml:trace>
  <inkml:trace contextRef="#ctx0" brushRef="#br0" timeOffset="23087.92">15113 7027 0,'0'-21'0,"0"42"0,0-63 0,0 21 16,0 0-16,0 0 0,0-1 0,-21 22 15,0 0-15,-1 0 16,22 22-16,-21 20 15,0-21-15,21 43 0,-21-22 0,0 21 16,21 1-16,-21-1 0,-1 22 16,1-21-16,21-1 0,-21 22 15,21-22-15,-21 1 0,21-22 0,-21 22 16,21-1-16,0-21 0,0 22 16,0-22-16,0 1 0,0-22 0,0 21 15,0-21-15,0 0 0,0 1 0,21-22 16,0 0-16,0 0 15,0 0-15,1 0 0,-1-22 0,0 1 16,0 0-16,0 0 0,22-21 0,-22 20 16</inkml:trace>
  <inkml:trace contextRef="#ctx0" brushRef="#br0" timeOffset="23331.78">15473 7705 0,'0'0'0,"0"-21"0,42-22 31,-42 22-31,0 42 31,-21-21-31,0 21 0,0 1 0,21-1 16,-22 0-16,1 0 0,0 21 0,21-20 15,-21-1-15,0 21 0,0-21 16,21 22-16,0-22 0,-22 0 0,22 21 16,0-21-16,0 1 0,0-1 0,0 0 15,22-21 1,-1 0-16,0 0 0,0 0 0,0 0 15,22 0-15,-22-21 0,21 0 16,0 21-16,-20-43 0,20 22 0</inkml:trace>
  <inkml:trace contextRef="#ctx0" brushRef="#br0" timeOffset="24039.38">15833 7811 0,'0'0'16,"21"-43"-16,0 22 0,0 0 0,-21 0 0,0 0 16,0-1-16,0 44 31,-21-1-31,21 0 15,-21 0-15,0 0 0,-1 0 16,22 22-16,0-22 0,-21 21 16,21-21-16,-21 1 0,21 20 0,0-21 15,0 0-15,0 0 0,0 1 16,0-1-16,21 0 0,0-21 0,1 0 16,-22 21-16,21-21 0,0 0 15,-21-21-15,0 0 16,21 0-16,-21-22 0,0 22 15,0 0-15,0-21 0,0 20 0,21-20 16,-21 0-16,0 21 0,0-22 16,0 22-16,21-21 0,1 21 0,-1-1 15,-21-20-15,21 21 0,0 21 16,0-21-16,0 0 0,22 21 16,-22 0-16,0 0 0,0 0 0,22 0 15,-22 0-15,0 21 0,0 21 16,0-21-16,-21 0 0,0 22 0,21-22 15,-21 21-15,0-21 0,0 22 0,0-1 16,0-21-16,0 22 0,0-22 16,0 21-16,0-21 0,-21 0 0,21 1 15,0-1-15,0 0 0,-21 0 16,0-21 0,21-21-1,0 0 1,0 0-16,0-1 0,0 1 0,21 0 15,0-21-15,22 21 0,-22-22 0,21 1 16,0 21-16,1-22 0,-1 1 16,22 21-16,-22-21 0,0 20 0,1 1 15,-1 0-15,0 0 0,-21 0 16,1 21-16,-1 0 0,0 0 0,0 0 16,0 21-16,-21 0 0,0 0 0,0 22 15,0-22-15,0 21 0,0-21 16,0 22-16,0-1 0,0-21 0,-21 21 15,21-20-15,-21 20 0,21-21 0,0 21 16,-21-20-16,21-1 16,-21-21-16,21 21 0,-22 0 0,44-42 47,-1 0-47,0 0 15,0-1-15,21 1 0,-20 0 16</inkml:trace>
  <inkml:trace contextRef="#ctx0" brushRef="#br0" timeOffset="24432.15">17547 7662 0,'42'-21'0,"-84"42"0,127-63 0,-64 21 15,0 0-15,0 0 0,0 21 0,-21-22 16,-21 22 0,0 0-1,0 0-15,-21 0 0,20 22 16,-20-1-16,0-21 0,21 21 0,-22 0 15,22 0-15,0 22 0,0-22 0,0 0 16,21 0-16,0 0 0,0 0 16,0 1-16,0-1 0,21-21 15,0 21-15,0 0 0,21-21 0,-20 0 16,20 21-16,0-21 0,1 0 16,-1 21-16,0-21 0,-21 0 0,1 22 15,-1-22-15,0 21 0,0 0 16,-21 0-1,0 0-15,-21-21 0,0 21 16,-22-21-16,22 0 0,0 22 16,-21-22-16,-1 21 0,22-21 0,-21 0 15,0 0-15,20 0 0,-20 0 0,21 0 16,0 0-16,0 0 0,-1 0 16,1 0-16,0 0 15,0-21 1,21-1-16,0 1 0,-21 0 15</inkml:trace>
  <inkml:trace contextRef="#ctx0" brushRef="#br0" timeOffset="24747.97">16277 6964 0,'-85'-21'32,"64"21"46,0 0-78,0 0 15,0 21-15,0-21 16,-1 0-16</inkml:trace>
  <inkml:trace contextRef="#ctx0" brushRef="#br0" timeOffset="25064.3">15007 7493 0,'0'0'0,"-21"0"15,21 21-15,21-21 16,0 0-16,0 0 15,1 0-15,-1 0 0,21 0 16,-21-21-16,22 21 0,-22 0 0,21 0 16,-21 0-16,22 0 0,-22 0 15,0 0-15,-42 0 47,0 0-47,-1 0 0,1 0 16,0 0-16,-21 0 0,21 0 15,-1 0-15</inkml:trace>
  <inkml:trace contextRef="#ctx0" brushRef="#br0" timeOffset="40480.06">1630 9991 0,'0'0'0,"0"21"94,0 0-47,-21-21-31,-1 0-16,1 0 15</inkml:trace>
  <inkml:trace contextRef="#ctx0" brushRef="#br0" timeOffset="40935.68">1058 10075 0,'0'0'0,"0"-21"31,0 0-31,0 0 15,0 0-15,0 0 0,0-1 16,0 1-16,0 0 0,0 0 16,0 0-16,0 0 15,0 42 17,0 0-32,0 0 15,0 0-15,0 22 0,0-1 16,0 0-16,0 1 0,0-1 0,0 0 15,0 22-15,0-1 0,-21-20 16,21 20-16,0 1 0,0-22 0,0 0 16,-21 1-16,21-1 0,0 0 15,0-21-15,0 1 0,0-1 0,0 0 16,0 0-16,0-42 31,0 0-31,21 0 16,-21-1-16,21 1 0,-21-21 0,21 21 15,1 0-15</inkml:trace>
  <inkml:trace contextRef="#ctx0" brushRef="#br0" timeOffset="41468.25">1714 10033 0,'22'-21'31,"-44"21"-15,1 0-16,0 21 0,0 0 15,0 0-15,0 1 0,-1 20 16,1-21-16,0 21 0,0 1 16,0-1-16,0 0 0,-1 1 15,1-1-15,21 0 0,-21 1 0,21-1 16,-21 0-16,21 1 0,0-22 15,0 0-15,0 21 0,0-20 0,21-1 16,0 0-16,0-21 16,22 0-16,-22 0 0,21 0 0,1 0 15,-1-21-15,0 0 0,-21-1 16,22 1-16,-1 0 0,0 0 0,-20-21 16,20 20-16,-21-20 0,0 0 15,0-1-15,-21 1 0,0 0 0,0-1 16,0 1-16,0 0 0,0 21 15,0-22-15,0 1 0,-21 21 16,0 0-16,0-1 0,0 1 0,0 21 16,-1 0-16,-20 0 0,21 0 15,0 0-15,-22 21 0,1-21 0,21 22 16,-21-1-16,20 0 0,-20 21 16,21-21-16,0 22 0,0-22 0,-1 21 15,1 1-15,21-1 0,0 0 16,0 1-16,0-22 0,0 21 0,0-21 15,0 22-15,21-22 0,22 0 16,-22-21-16,0 21 0,0-21 16,22 0-16</inkml:trace>
  <inkml:trace contextRef="#ctx0" brushRef="#br0" timeOffset="41824.06">2540 10393 0,'-21'21'31,"0"-21"-31,-1 21 0,22 0 0,-21 1 16,21-1-16,0 0 31,21-21-31,1 0 16,-1 0-16,0 0 0,0-21 0,0 21 15,0-21-15,1 21 0,-22-22 16,0 1-16,0 0 0,0 0 0,0 0 16,0 0-16,-22 21 15,1 0-15,0 0 0,0 0 16,0 0-16,-22 0 0,22 21 16,0 0-16,0-21 0,0 21 0,0 0 15,21 0-15,0 1 0,0-1 16,0 0-16,21-21 15,0 0-15,0 0 0,21 0 16,-20 0-16</inkml:trace>
  <inkml:trace contextRef="#ctx0" brushRef="#br0" timeOffset="42708.86">4276 10012 0,'0'0'0,"0"21"0,0 0 16,21-21 15,0 0-31,0 0 0,21 0 0,-20 0 15,20-21-15,21 0 0,-20 0 16,20 0-16,-20-1 0,20 1 0,1 0 16,-22-21-16,0 21 0,1-22 15,-1 22-15,-21-21 0,-21 21 0,0-1 16,0-20-16,0 21 0,-21 0 16,-21 0-16,-22 21 0,22 0 0,-43 0 15,22 0-15,-1 0 0,-21 0 0,22 21 16,-1 0-16,22 0 0,-21 0 15,20 22-15,1-22 0,21 21 0,0 0 16,-1 1-16,22-22 0,0 21 16,0 1-16,0-1 0,22-21 15,-1 21-15,0-20 0,21 20 0,1 0 16,-1-21-16,0 22 0,1-1 16,-1 0-16,0 1 0,1-1 0,-22 0 15,0 1-15,0-1 0,-21 0 0,0 1 16,0-1-16,-21-21 0,-21 22 15,-1-22-15,1 21 0,0-21 0,-1 0 16,1 1-16,-22-1 0,22-21 0,0 0 16,-1 0-16,1 0 0,0 0 15,-1-21-15,1-1 0,0 1 0,21 0 16,-1-21-16,1 21 0,0-43 0,21 22 16,0-1-16,0-20 15,0 21-15,0-1 0,0 1 0,21 0 16,0-1-16,1 22 0,20 0 15,-21 0-15,0 21 0,22 0 0,-22 0 16,21 0-16,-21 0 0,22 0 0</inkml:trace>
  <inkml:trace contextRef="#ctx0" brushRef="#br0" timeOffset="44164.45">5524 10414 0,'43'-21'0,"-86"42"0,107-42 16,-43 0-16,0 0 0,-21-1 0,0 1 16,0 0-16,0-21 15,0 21-15,-21-1 0,0 1 0,0 0 16,0 0-16,-22 21 0,22-21 0,0 0 16,-21 21-16,20 0 0,-20 0 15,21 0-15,0 0 0,0 21 0,-22 0 16,22 0-16,0 0 0,0 22 0,0-1 15,-1 0-15,1 1 0,0-1 16,0 0-16,0 1 0,21-1 0,0 0 16,0 1-16,0-1 0,0-21 15,0 0-15,0 0 0,0 1 16,21-1-16,0 0 0,0-21 0,0 0 16,1 0-16,-1 0 0,21 0 0,-21-21 15,22 0-15,-1-1 0,-21-20 16,21 21-16,1-21 0,-1-1 0,0 22 15,-20-42-15,-1 20 0,21 1 16,-42 21-16,21-22 0,-21 1 0,21 21 16,-21 0-16,0 0 0,-21 21 15,0 0 1,21 21-16,-21 0 0,0 0 0,0 21 16,-1-20-16,22 20 0,-21 0 15,21-21-15,-21 22 0,21-1 16,0-21-16,0 22 0,0-22 0,0 21 15,0-21-15,21 0 0,0 1 0,22-1 16,-22-21-16,21 0 0,1 0 16,-1 0-16,21 0 0,-20 0 0,20-21 15,-20 21-15,20-22 0,-21 1 0,1-21 16,-1 21-16,0-22 0,1 1 16,-1 0-16,-21-1 0,0 1 15,1 0-15,-22-1 0,0 22 0,0-21 16,0 21-16,0 0 0,0-1 0,0 1 15,0 42 1,0 1-16,-22-1 16,22 21-16,-21-21 0,0 22 0,21-1 15,-21 0-15,0-21 0,0 22 16,21-1-16,0-21 0,-22 22 0,1-22 16,21 21-16,0-21 0,0 0 0,0 1 15,0-44 16,0 1-31,0 0 16,0 0-16,21-21 0,1-1 16,-22 1-16,21 0 0,0-1 0,0 1 15,0 0-15,0 20 0,1-20 0,-1 21 16,0 0-16,0 0 0,0-1 16,0 22-16,1 0 0,-1 0 0,0 0 15,0 0-15,0 0 0,-21 22 0,21-1 16,1 0-16,-1 0 0,-21 0 15,0 22-15,0-22 0,0 21 0,21-21 16,-21 0-16,0 22 0,0-22 0,0 0 16,0 0-16,0 0 0,0 1 15,0-1-15,21-21 16,0 0 0,0-21-1,1-1-15,-1-20 0,0 21 0,21-21 16,-21-1-16,1 1 0,20 0 0,0-1 15,-21 22-15,22-21 0,-22 21 16,21-22-16,1 22 0,-22 21 16,0-21-16,0 21 0,0 0 0,0 0 0,1 0 15,-22 21-15,0 0 0,0 0 16,0 1-16,0-1 0,0 21 0,0 0 16,0-20-16,0 20 0,0 0 0,0-21 15,-22 22-15,22-22 0,0 0 16,0 21-16,0-20 0,0-1 15,0 0-15,22-21 0,-1 21 0,0-21 16,0 0-16,0 0 0,0 0 0,22 0 16,-1 0-16,-21-21 0,22 0 15,-1 0-15,0-1 0,1-20 0,-22 0 16,21-1-16,0 22 0,-20-21 0,-1 0 16,21-1-16,-21 22 0,-21-21 15,21 21-15,-21-1 0,22 1 0,-22 0 16,0 42 15,0 0-31,0 1 16,-22-1-16,22 21 0,-21 0 0,0 1 15,21 20-15,-21-20 0,0 20 16,0 22-16,21-22 0,-22 1 0,1 20 16,0 1-16,0 0 0,0-1 0,0 22 15,-1 0-15,1-21 0,0 21 0,21-1 16,-21 1-16,0 0 0,0-21 15,-1 21-15,1-22 0,0 1 0,0 0 16,0-22-16,21 1 0,-21-1 0,21-21 16,0 1-16,-22-22 0,22 0 0,-21 0 15,21-42 1,0 0-16,21 0 16,1-22-16,-22 22 0,21-42 0,0 20 15,21-20-15,-21-22 0,1 1 0,20-1 16</inkml:trace>
  <inkml:trace contextRef="#ctx0" brushRef="#br0" timeOffset="44449.02">7810 10478 0,'-21'-64'0,"42"128"0,-42-170 16,21 42-16,0 22 0,0 0 0,0-1 16,0 22-16,21 0 15,1 0-15,-1 0 0,0-1 0,21 22 0,-21 0 16,22 0-16,-22 0 0,21 0 15,-21 0-15,1 22 0,-1-1 16,0 21-16,0-21 0,-21 0 0,0 22 16,0-1-16,0 0 0,0 1 0,-21-1 15,-21-21-15,20 22 0,-20-22 16,21 21-16,-21-21 0,-1 0 0,1 1 16,0-1-16,20 0 0,-20-21 0,21 0 15,21-21 16,42-22-31,-21 22 0,1-21 16,20 0-16</inkml:trace>
  <inkml:trace contextRef="#ctx0" brushRef="#br0" timeOffset="44695.56">8721 9546 0,'0'0'0,"0"-21"0,0 0 16,0 42-1,-22 0 1,1 22-16,0-1 0,0 0 0,0 1 16,0-1-16,-1 21 0,1-20 15,0 20-15,0-20 0,0-1 16,0 0-16,21 1 0,-22-1 0,22-21 0,0 21 16,0-20-16,0-1 15,0 0-15,0 0 0,22 0 0,-1 0 16,21-21-16,-21 0 0,22 0 0,-22 0 15,21 0-15,-21-21 0,22 0 16</inkml:trace>
  <inkml:trace contextRef="#ctx0" brushRef="#br0" timeOffset="45011.89">8911 10139 0,'0'21'47,"21"-21"-47,0 0 0,1 0 0,-1 0 15,0 0-15,0 0 0,21 0 16,-20 0-16,-1 0 0,21 0 0,-21 0 16,0-21-16,1 0 0,-1 21 15,0-21-15,-21-1 0,21 1 0,-21 0 16,0 0-16,-21 21 16,0 0-16,-22 0 0,22 0 15,-21 0-15,0 0 0,-22 21 0,22 0 16,-1 0-16,1 22 0,0-22 0,21 0 15,-22 21-15,22-20 0,0 20 16,21-21-16,0 21 0,0-20 16,0-1-16,0 21 0,21-21 0,0 0 0,22-21 15,-1 22-15,-21-22 16,21 0-16,1 0 0,20 0 0,-20-22 16,-1 1-16</inkml:trace>
  <inkml:trace contextRef="#ctx0" brushRef="#br0" timeOffset="45437.68">11070 9356 0,'0'0'0,"0"-21"0,0-1 16,-21 22-16,21-21 0,-21 21 0,0 0 15,-1 21 1,22 1-16,-21-1 0,0 21 15,0 0-15,0 1 0,0 20 0,-1 1 16,1-1-16,0 22 0,0-22 16,0 1-16,0-1 0,-22-20 0,22 20 15,-21-20-15,21-1 0,-1 0 0,1 1 16,21-1-16,0-21 0,-21 0 16,21 0-16,0 1 0,0-44 31,0 1-31,0 0 15,0 0-15</inkml:trace>
  <inkml:trace contextRef="#ctx0" brushRef="#br0" timeOffset="47508">10562 10012 0,'0'0'0,"-21"-42"0,0-22 15,21 22-15,0-22 0,0 1 0,0-1 16,0 1-16,0 20 0,0-20 0,0-1 16,21 22-16,21 0 0,-21-1 15,43 1-15,-22 0 0,22-1 0,-1 22 16,22 0-16,0 0 0,-1 21 0,-20 0 15,20 0-15,-20 0 0,-1 21 16,1 0-16,-22 22 0,1-1 0,-1-21 16,-21 21-16,0 1 0,-21-1 0,0 22 15,-21-22-15,-21 21 0,-1-20 16,-20-1-16,-22 0 0,1 1 16,-1-1-16,21-21 0,-20 0 0,-1 22 15,22-43-15,20 21 0,-20-21 16,42 0-16,-22 0 0,22 0 0,0 0 15,0 0-15,42 0 32,0 0-32,0 0 0,0 0 15,1 21-15,-1 0 0,0 0 16,21 1-16,-21-1 0,1 0 0,-1 21 16,-21-21-16,21 22 0,0-22 0,0 0 15,0 21-15,-21-20 16,22-1-16,-1 21 0,0-21 0,0 0 15,0 1-15,0-1 0,1-21 0,20 21 16,-21-21-16,21 0 0,1 0 16,-1 0-16,0 0 0,1-21 0,-1 0 15,0-1-15,1 1 0,-1 0 0,0-21 16,1 21-16,-1-22 0,0 1 16,1 0-16,-22-1 0,0 1 0,0 21 15,-21-22-15,0 1 0,0 21 0,0-21 16,0 20-16,-21 22 15,0 0-15,0 0 16,0 22-16,-1-1 0,1 0 16,21 21-16,-21-21 0,0 22 15,0-22-15,0 21 0,21-21 0,0 22 16,0-22-16,0 0 0,0 0 0,0 22 16,0-22-16,0 0 0,0 0 15,21 0-15,0-21 0,0 21 0,21-21 16,1 0-16,-1 0 0,22 0 0,-1 0 15,1 0-15,-1-21 0,1 0 16,-1 0-16,1 0 0,-1-22 0,1 22 16,-1-21-16,-21 21 0,1-22 0,-22 22 15,0-21-15,-21 21 0,0 0 16,0-1-16,0 1 0,-21 21 16,0 0-16,-22 0 0,22 0 0,-21 0 15,0 0-15,20 0 0,-20 21 16,21-21-16,0 22 0,0-1 0,21 21 15,0-21-15,0 0 0,0 1 0,0-1 16,21 21-16,21-21 0,-21 0 16,0 1-16,22-1 0,-22 0 0,21-21 15,-21 21-15,1 0 0,-1 0 0,0-21 16,0 0-16,-21 22 0,-21-22 31,0-22-31,0 1 0,-22 21 16,22-21-16,-21 0 0,21 21 15,-1-21-15,-20 0 0,21 21 16,0 0-16,0 0 0,-1 0 16,22 21-1,0 0-15,22 0 16,-1 0-16,0 0 0,0-21 0,0 22 16,0-1-16,22-21 0,-22 0 0,21 21 15,1-21-15,-1 0 0,0 0 16,1 0-16,-1 0 0,21 0 0,-20-21 15,-1 0-15,0-1 0,1 1 0,-1 0 16,0 0-16,-20 0 0,20-22 16,-21 22-16,0-21 0,0 21 15,1-22-15,-1 22 0,0-21 0,-21 21 16,0-22-16,0 22 0,0 0 0,0 0 16,0 0-16,-21 42 31,0-21-31,21 21 0,-22 21 0,1-20 15,0-1-15,21 21 0,0-21 16,0 0-16,0 1 0,0 20 0,0-21 16,0 0-16,0 0 0,0 1 0,21-1 15,0 0-15,22-21 16,-22 0-16,21 0 0,-21 0 0,22 0 16,-1 0-16,0 0 0,1 0 15,-1-21-15,-21 0 0,22-1 0,-22 1 16,21 0-16,-21 0 0,0-21 15,22-1-15,-22 22 0,0-21 0,0-1 16,-21 22-16,0-21 0,21 21 0,-21 0 16,0-1-16,0 1 15,-21 42 1,21 1-16,0-1 0,-21 0 0,0 0 16,0 0-16,21 22 0,0-22 15,0 21-15,0-21 0,-21 22 0,21-22 16,0 0-16,0 0 0,0 0 0,21 0 15,-21 1-15,21-1 0,21 0 16,-21-21-16,1 0 0,20 21 16,0-21-16,1 0 0,-1 0 0,0 0 15,1-21-15,-1 21 0,-21-21 0,21 0 16,1-1-16,-22 1 0,21-21 16,-21 21-16,1-22 0,-1 1 0,0 0 15,0 21-15,-21-22 0,0 22 0,0 0 16,21 0-16,-21 0 0,0-1 15,-21 44 1,21-1-16,-21 0 16,0 21-16,21-21 15,0 1-15,0-1 0,-21 21 0,21-21 16,0 0-16,-22 1 0,22 20 0,0-21 16,0 0-16,0 0 15,0 1-15,0-1 16,0-42-1,0-1 1,0 1-16,0 0 0,0 0 16,22 0-16,-1-22 0,-21 22 0,21-21 15,0 21-15,0-22 0,0 1 16,1 21-16,-1-21 0,0 20 16,0 1-16,0 0 0,0 0 0,1 0 15,-1 21-15,0 0 0,0 0 0,0 0 16,0 21-16,1 0 0,-1 21 15,0-20-15,0 20 0,0-21 0,0 21 16,-21 1-16,22-1 0,-22-21 0,0 22 16,0-22-16,0 0 0,0 21 15,0-21-15,0 1 0,0-1 16,-22-21 0,22-21 15,0-1-31,0 1 0,0 0 0,22 0 15,-1 0-15,0-22 0,21 22 16,-21-21-16,1 21 0,20-22 0,0 22 16,22-21-16,-22 21 0,0-22 0,1 22 15,-1 21-15,0 0 0,1 0 16,-22 0-16,21 0 0,-21 21 0,22 1 16,-22-1-16,0 21 0,-21-21 0,0 22 15,0-22-15,0 21 0,0-21 16,0 22-16,-21-22 0,0 0 0,0 21 15,21-21-15,-22-21 0,1 22 0,0-1 16,21 0-16,-21-21 16,21 21-16,0-42 31,21 0-31,0 21 16</inkml:trace>
  <inkml:trace contextRef="#ctx0" brushRef="#br0" timeOffset="48088.63">15727 10012 0,'0'0'0,"21"0"16,0 0-16,0-21 0,0 21 16,1-21-16,-1 21 0,0 0 15,0-22-15,0 22 0,0-21 16,22 0-16,-22 21 0,0-21 0,21 0 16,-20 0-16,-1-1 0,-21 1 15,21 21-15,-21-21 0,0 0 16,0 0-16,-21 21 15,0 0-15,-1 0 0,-20 0 16,21 21-16,0-21 0,0 21 16,-1 0-16,1 22 0,0-22 0,0 0 15,0 21-15,0-21 0,-1 1 16,22 20-16,-21-21 0,21 0 16,0 0-16,0 1 0,0-1 0,0 0 0,21 0 15,1 0-15,-1-21 0,0 21 16,0-21-16,21 0 0,1 0 15,-22 0-15,21 0 0,1 0 0,20 0 16,-21 0-16,1 0 0,20-21 0,-20 0 16,-1 0-16,21 0 0,-20 0 15,-1-22-15,0 22 0,1-21 0,-22-1 16,0 1-16,0 0 0,0-1 0,1 1 16,-22 0-16,0 21 0,0-1 15,0 1-15,0 0 0,-22 21 16,1 0-16,21 21 0,-21 0 15,0 1-15,0 20 0,21-21 0,0 21 16,0-20-16,0 20 0,0-21 16,0 21-16,0-20 0,0-1 15,21 21-15,-21-21 0,21 0 0,-21 1 16,21-1-16,0 0 0,-21 0 16,-21-21 30,0 0-46,21-21 16,0 0 0</inkml:trace>
  <inkml:trace contextRef="#ctx0" brushRef="#br0" timeOffset="48252.53">16997 10160 0,'0'0'0,"0"21"0,21-21 0,-42 0 78,0 0-78</inkml:trace>
  <inkml:trace contextRef="#ctx0" brushRef="#br0" timeOffset="49239.91">868 12086 0,'0'0'0,"21"-42"0,-21 21 0,0 0 0,0-1 16,0 1-16,0 42 31,0 22-31,0-22 16,0 21-16,0 1 0,21-1 0,-21 0 15,0 1-15,0 20 0,0-21 16,0 1-16,0-1 0,0 22 16,0-22-16,0 0 0,0 1 15,-21 20-15,21-21 0,0-20 0,0 20 16,0 0-16,-21-21 0,21 1 15,0-1-15,21-21 32,-21-21-32,0-1 15,21-20-15,-21 21 0,21 0 0</inkml:trace>
  <inkml:trace contextRef="#ctx0" brushRef="#br0" timeOffset="49564.71">1503 12044 0,'0'0'16,"0"-21"-16,0 0 0,0-1 16,0 1-16,-21 21 15,-1 21 1,22 22-16,0-22 0,0 21 15,0 1-15,0-1 0,0 21 16,-21-20-16,21-1 0,-21 0 0,21 22 16,-21-22-16,0 1 0,21-1 15,-21 0-15,21 1 0,-22-1 16,22 0-16,0 1 0,0-22 0,0 0 16,0 0-16,0 0 0,0 0 15,22-42 1,-1 0-1,-21 0-15,21 0 0</inkml:trace>
  <inkml:trace contextRef="#ctx0" brushRef="#br0" timeOffset="49859.55">1947 12488 0,'0'0'0,"0"22"0,0 20 15,0-21 1,21-21 0,1 0-1,-1 0-15,0 0 0,0-21 16,0 0-16,-21 0 0,21 21 0,1-22 16,-22 1-16,21 0 0,-21 0 15,0 0-15,-21 21 16,-1 0-1,1 0-15,0 0 0,0 0 0,0 21 16,0 0-16,21 0 16,-22-21-16,22 21 0,0 1 0</inkml:trace>
  <inkml:trace contextRef="#ctx0" brushRef="#br0" timeOffset="50595.78">4191 11853 0,'0'0'0,"0"-21"0,0 0 0,0 0 0,0 0 15,0 0-15,0 42 31,0 0-31,0 0 0,-21 21 16,21 22-16,0-1 0,0 1 16,0-1-16,-21 1 0,21-1 0,0 1 0,0-1 15,0 1-15,0-1 0,-22 1 16,22-1-16,-21 1 0,21-22 16,0 22-16,-21-22 0,0 0 0,21 1 15,-21-1-15,21-21 0,-21 0 16,21 1-16,0-1 0,0 0 0,0-42 31,0 0-31,0-22 0,0 22 16,0-21-16,0-1 0</inkml:trace>
  <inkml:trace contextRef="#ctx0" brushRef="#br0" timeOffset="51776.39">4022 12086 0,'0'0'15,"0"-21"-15,-22 0 0,22 0 0,-21 0 16,0-1-16,21 1 0,0 0 16,-21 21-16,21-21 0,0 0 15,0 0-15,0-1 16,0 1-16,0 0 16,0 0 312,21 21-313,-21-21 1,21 0 31,0 21-32,-21-22 17,22 22-32,-1 0 15,0-21-15,0 21 16,0-21-16,0 21 0,1-21 16,-1 21-16,21 0 0,-21 0 0,0 0 15,1 0-15,-1 0 16,0 0-16,0 0 0,-21 21 0,21 0 15,0 0-15,1 22 0,-1-22 16,0 21-16,0 1 0,-21-1 0,21 21 16,0-20-16,1-1 0,-1 22 0,0-22 15,0 0-15,-21 1 0,21-1 16,0 0-16,-21 1 0,0-22 0,0 21 16,22-21-16,-22 0 0,0 1 15,0-1-15,0 0 0,0 0 0,21-21 16,-21 21-16,21-21 31,-21-21-31,21 0 0,0 0 16,-21 0-16,21-1 0,1-20 0,-1 21 15,21-21-15,-21-1 0,22-20 16,-22-1-16,21 22 0,0-22 0,1 1 16,-22-1-16,21 1 0,1 21 15,20-22-15,-21 22 0,1-1 0,-22 22 16,21-21-16,1 21 0,-22 0 0,0-1 15,21 22-15,-21 0 16,1 0-16,-22 22 0,0-1 16,21 21-16,-21-21 0,0 22 0,0 20 15,0-21-15,0 22 0,0-1 16,-21 1-16,21-1 0,-22 1 16,22-1-16,-21-20 0,0 20 0,21 1 15,-21-22-15,21 0 0,-21 22 16,0-22-16,21 1 0,0-1 0,0 0 15,0-21-15,0 22 0,0-22 16,0 0-16,0 0 0,0 0 16,21-21-1,0 0-15,0-21 0,0 0 16,0 0-16,1 0 0,-1 0 0,21-1 16,-21-20-16,22 21 0,-22-21 0,21 20 15</inkml:trace>
  <inkml:trace contextRef="#ctx0" brushRef="#br0" timeOffset="52260.28">6350 12129 0,'21'-22'15,"-42"44"-15,63-65 0,-63 64 32,0 1-32,21-1 15,-21 0-15,0 0 0,-1 21 0,1-20 16,21 20-16,-21 0 0,0 1 15,0-22-15,0 21 0,21 0 0,-22-20 16,22 20-16,-21-21 0,21 21 16,0-20-16,0-1 0,0 21 15,0-21-15,21 0 0,1-21 0,-1 22 16,0-1-16,21-21 0,-21 0 0,22 0 16,-1 0-16,0 0 0,1-21 15,20-1-15,-20 1 0,-1 0 0,21 0 16,-20 0-16,-1 0 0,0-22 0,1 22 15,-1-21-15,-21-1 0,0 1 16,1 0-16,-22-1 0,0 1 0,0 0 16,0-22-16,0 22 0,-43 21 0,22-22 15,0 22-15,-21 0 0,-1 0 16,1 21-16,21 0 0,-22 0 16,1 21-16,0 0 0,-1 0 15,1 22-15,0-22 0,-1 21 0,22 1 16,-21-1-16,21 0 0,0 1 0,-1-1 15,1-21-15,0 21 0,0 1 16,21-22-16,0 21 0,0-21 0,0 22 16,0-22-16,0 0 0,21 0 0,21 0 15,-20-21-15,20 0 0,21 0 16,-20 0-16,20 0 0,22-21 0,-22 21 16</inkml:trace>
  <inkml:trace contextRef="#ctx0" brushRef="#br0" timeOffset="53136.32">7726 12086 0,'0'0'0,"21"-42"0,-21 21 0,0-22 15,21 1-15,-21 21 0,0 0 16,0 0-16,0-1 0,-21 22 16,0 0-16,0 22 15,-1-1-15,1 0 0,0 21 16,0 1-16,21-1 0,-21 21 0,0-20 15,-1-1-15,22 22 0,0-22 16,0 0-16,0 1 0,0-1 16,0 0-16,0 1 0,0-1 0,0-21 15,22 0-15,-1 22 0,0-22 16,0 0-16,21-21 0,-20 21 0,20-21 16,21 0-16,-20 0 0,-1 0 0,22-21 15,-22 0-15,21 0 0,-20-1 16,20 1-16,-20 0 0,-1-21 0,0-1 15,1 1-15,-22 0 0,21-22 0,-21 1 16,0-1-16,1-20 0,-1 20 16,0 1-16,-21-22 0,0 21 15,0 1-15,0-1 0,21 22 0,-21-21 16,0 41-16,0-20 0,0 21 0,0 0 16,0 0-16,0 42 15,-21 0-15,0 0 0,21 21 16,0 1-16,-21-1 0,21 0 15,-22 22-15,22-22 0,0 22 0,0-1 16,0 1-16,0-1 0,-21-20 16,21 20-16,-21-21 0,21 1 0,-21-1 15,21 0-15,0-20 0,-21-1 0,21 21 16,-21-42-16,21 21 0,0 0 16,0-42-1,0 0 1,0 0-16,0 0 0,0 0 0,21-1 15,0-20-15,0 0 0,0 21 16,0-22-16,22 1 0,-22 21 0,21-22 16,-21 22-16,22 0 0,-1 0 15,0 0-15,-20 0 0,20 21 0,0 0 16,-21 0-16,1 0 0,-1 0 0,0 0 16,-21 21-16,21-21 0,-21 21 15,0 0-15,0 0 0,-21 0 16,0 1-16,-22-1 0,22-21 0,-21 21 15,21 0-15,-22-21 0,22 21 16,-21-21-16,21 0 0,0 0 16,-1 21-16,1-21 0,0 0 0,0 22 15,21-1 1,0 0-16,0 0 16,0 0-16,21 0 0,0 1 15,0-1-15,1 0 0,-1-21 16,0 21-16,0 0 0,0 0 0,0 1 15,1-22-15,-1 21 0,0 0 0,0-21 16,-21 21-16,21-21 0,0 21 16,1-21-16,-1 0 15,-21-21 17,21 21-32</inkml:trace>
  <inkml:trace contextRef="#ctx0" brushRef="#br0" timeOffset="53972.81">10350 12065 0,'0'0'0,"-21"0"16,0-21-16,0 21 16,42 0 15,0 0-31,0 0 0,22 0 15,-1 0-15,22 0 0,-1 21 0,22-21 16,-1 0-16,1 0 0,21 0 16,0 0-16,0 0 0,-22 0 15,22 0-15,0 0 0,-21 0 0,20 0 16,-20 0-16,0 0 0,-1-21 16,-20 21-16,-1-21 0,-20 21 0,-1-21 15,0 21-15,-42-22 0,0 1 16,0 0-16,-21 0 0,0 21 15,-21-21-15,-1 21 0,1-21 0,0 21 16,-22-22-16,22 22 0,0-21 16,-22 21-16,22 0 0,-1 0 0,1-21 15,21 21-15,0 0 0,-22 0 0,22 0 16,21-21-16,21 21 31,1 0-31,-1 0 16,0 0-16,21 0 15,1 0-15,-1 0 0,-21 0 0,21 0 16,1 21-16,-1-21 0,-21 21 0,22 0 16,-22 22-16,-21-22 15,0 0-15,0 21 0,-21 1 0,-1-1 16,-20-21-16,0 22 0,-1-1 0,1 0 16,-21 1-16,-1-1 0,22-21 15,-22 21-15,22-20 0,-22 20 0,22-21 16,0 0-16,21 0 0,-22 1 0,22-1 15,0-21-15,21 21 0,0 0 16,21-21 0,0 0-16,22 0 0</inkml:trace>
  <inkml:trace contextRef="#ctx0" brushRef="#br0" timeOffset="54867.67">13314 11663 0,'0'-21'32,"0"0"-32,0-1 15,0 1 1,21 0-16,0 21 16,0-21-16,0 21 0,22 0 15,-22 0-15,0 0 0,21 0 16,-20 0-16,20 0 0,-21 0 0,21 0 15,-20 0-15,-1 21 0,0 0 0,0-21 16,0 43-16,0-22 16,-21 0-16,0 0 0,0 0 0,0 22 15,0-22-15,-21 0 0,0 21 0,-21-21 16,21 22-16,-1-22 0,-20 0 16,21 0-16,-21 0 0,20-21 0,-20 22 15,21-22-15,0 21 0,0-21 0,-1 0 16,1 0-16,21-21 31,0-1-31,21 22 16,1 0-16,-1-21 0,0 21 0,21 0 15,1 0-15,-1 0 0,0 0 16,1 0-16,-1 0 0,0 21 16,1 1-16,-1-22 0,0 21 0,1 0 15,20 0-15,-21 0 0,1 0 0,-22 22 16,21-22-16,-21 0 0,-21 0 15,0 0-15,0 22 0,0-22 0,0 0 16,-21 0-16,-21 0 0,21 1 0,-22-1 16,1 0-16,-21 0 0,20 0 15,1-21-15,-22 21 0,1-21 16,-1 0-16,1 22 0,-1-22 0,1 0 0,-1 0 16,1 0-16,21 0 0,-22 0 15,22 0-15,-1-22 0,1 22 16,21-21-16,-21 21 0,20 0 0,22-21 15,0 0-15,0 0 16,0 0-16,22 21 16,-1-22-16,0 1 0,21 21 0,-21-21 15,22 0-15,-22 0 0,21 0 16</inkml:trace>
  <inkml:trace contextRef="#ctx0" brushRef="#br0" timeOffset="71952.77">1312 14182 0,'21'0'78,"1"0"-31,-22-21 15</inkml:trace>
  <inkml:trace contextRef="#ctx0" brushRef="#br0" timeOffset="72624.25">1122 14182 0,'0'-21'31,"-21"21"-31,21-22 31,0 1-15,0 0-16,0 0 16,0 0-1,0 0-15,0-1 16,0 1 0,0 0-1,-22 21 1,22 21-1,0 0-15,0 1 0,0-1 16,-21 21-16,21-21 0,0 22 16,0-1-16,0 0 0,0 22 15,0-22-15,0 22 0,0-22 0,-21 0 16,21 22-16,0-22 0,-21 0 16,21 1-16,0-1 0,0-21 0,-21 0 15,21 22-15,0-22 16,-21 0-16,21-42 47,0 0-47,0 0 15,21-1-15,0 1 0,0 0 16,0 0-16</inkml:trace>
  <inkml:trace contextRef="#ctx0" brushRef="#br0" timeOffset="73644.14">1736 14161 0,'0'-22'31,"0"1"-16,-22 0 1,22 0 0,0 0-1,0 0 1,22-1-16,-1 22 0,-21-21 16,21 21-16,0 0 0,-21-21 15,21 21-15,0 0 0,1-21 0,-1 21 16,0 0-16,0 0 0,0 0 15,0 0-15,1 21 0,-22 0 16,0 0-16,21 1 0,-21-1 16,21 0-16,-21 0 0,0 21 0,0-20 15,0-1-15,0 21 0,0 0 16,0-20-16,0 20 0,0 0 0,0 1 16,-21-1-16,21-21 0,-21 21 15,-1 1-15,22-22 0,-21 21 16,0-21-16,21 22 0,-21-22 15,0 0-15,0 0 0,-1 22 0,1-22 16,0-21-16,-21 21 0,21 0 16,-1 0-16,-20-21 0,21 0 0,0 21 15,0-21-15,-22 0 0,22 0 16,0 0-16,0 0 0,0-21 0,-1 0 16,1 0-16,0 0 0,21 0 15,0-1-15,-21-20 0,21 21 0,0 0 16,0-22-16,0 22 0,0-21 15,0 21-15,0 0 0,0-1 16,21 1-16,-21 0 0,21 0 0,0 21 16,-21-21-16,22 21 15,-1 0-15,0 0 0,0 0 16,0 21-16,0-21 0,1 21 16,-1 0-16,0 22 0,0-22 0,0 0 15,0 21-15,1-21 0,-1 22 16,-21-22-16,21 0 0,0 21 0,0-20 15,0-1-15,1 0 0,-1 0 16,0 0-16,0-21 16,0 0-16,0 0 15,1 0-15,-1 0 16,-21-21-16,0 0 16,21 0-16,0 21 0</inkml:trace>
  <inkml:trace contextRef="#ctx0" brushRef="#br0" timeOffset="74003.97">2709 14542 0,'-21'42'31,"21"-21"-15,21-42-1,0 21 1,-21-21-16,0 0 16,0-1-16,0 1 15,-21 21 1,0 21-1,0-21 1,21 22-16,-21-22 0,21 21 0,-21 0 16,21 0-16</inkml:trace>
  <inkml:trace contextRef="#ctx0" brushRef="#br0" timeOffset="80836.48">4593 13674 0,'-21'0'15,"0"0"1,21 21 109</inkml:trace>
  <inkml:trace contextRef="#ctx0" brushRef="#br0" timeOffset="81224.25">4678 13716 0,'0'0'0,"0"-21"0,0 0 15,-21 21-15,21-21 0,0-1 16,0 1-16,-22 0 0,1 0 16,0 21-16,21-21 15,-21 42 1,21 0-16,0 0 15,-21 0-15,21 22 0,-21-1 0,21 0 16,0 22-16,-22-1 0,1-20 16,0 20-16,21 1 0,-21 20 0,0-20 15,0-1-15,-1 22 0,1-21 0,0 20 16,21-20-16,-21-1 16,0-20-16,21 20 0,0-21 0,-21-20 15,21 20-15,-22-21 0,22 0 16,0 0-16,0 1 0,0-44 31,0 1-31,0 0 0,0 0 16,22-21-16,-22 20 0,21-20 0</inkml:trace>
  <inkml:trace contextRef="#ctx0" brushRef="#br0" timeOffset="81963.83">4339 14161 0,'0'0'0,"-21"-22"0,0 22 15,0-21-15,-1 0 0,1 0 0,0 0 16,21 0-16,0-1 0,0 1 16,0 0-16,0-21 0,0 21 0,0-22 15,21 22-15,0-21 0,1-1 16,20 1-16,0 0 0,22 21 0,-1-22 16,1 22-16,-1 0 0,1 0 15,-1 21-15,1 0 0,-1 0 0,-20 21 16,-1 21-16,0-21 0,1 22 15,-22-1-15,0 0 0,-21 22 0,0-22 16,0 1-16,-21-1 0,-22 21 16,1-20-16,0-1 0,-22 0 15,1 1-15,-1-1 0,1 0 0,-1 1 16,1-22-16,-1 21 0,22-21 16,0 1-16,-1-1 0,22-21 0,0 0 15,0 0-15,0 0 0,-1 0 16,22-21-16,0-1 0,0 1 15,0 0-15,0 0 0,0 0 16,22 21-16,-1-21 0,0-1 0,0 22 16,0 0-16,0 0 15,1 0-15,-1 22 0,0-1 0,0 0 16,-21 21-16,21-21 0,0 22 0,-21-22 16,0 21-16,22 1 15,-1-22-15,0 21 0,-21 0 0,21-20 16,0-1-16,0 21 0,1-21 15,-1-21-15,21 21 0,0 1 0,-20-22 16,41 0-16,-21 0 0,1 0 0,-1 0 16,22-22-16,-1 1 0,-21 0 15,22 0-15,-22 0 0,22-22 0,-22 1 16,0 21-16,1-21 0,-1-1 16,-21 1-16,22 0 0,-43-1 0,21 22 15,-21 0-15,0 0 0,0 0 16,0-1-16,0 1 0,-21 21 15,-1 0-15,1 0 0,0 0 16,0 0-16,0 21 0,0 1 16,-1-1-16,22 0 0,-21 21 0,0-21 15,21 1-15,0 20 0,0-21 0,0 21 16,0-20-16,0-1 0,0 21 16,0-21-16,0 0 0,0 1 0,0-1 15,21 0-15,0 0 16,1-21-16,-1 0 0,0 21 0,21-21 15,1 0-15,-22 0 0,21 0 16,22 0-16,-22-21 0,21 0 16,-20 21-16</inkml:trace>
  <inkml:trace contextRef="#ctx0" brushRef="#br0" timeOffset="83187.67">6519 14415 0,'0'0'15,"43"-43"-15,-22 22 0,0-21 0,0 21 0,-21-22 16,0 22-16,0 0 0,0 0 15,0 0-15,-21-1 0,0 22 0,0 0 16,-1 0-16,1 0 0,-21 0 0,21 0 16,0 22-16,-22-22 0,22 21 15,-21 0-15,21 21 0,-22-21 0,22 22 16,0-1-16,-21 0 0,20 1 16,1-1-16,0 0 0,0-20 15,21 126 1,0-127-1,21-21-15,0 0 0,0 0 0,1 0 16,-1 0-16,21 0 0,-21-21 0,22 0 16,-22-1-16,21 1 0,-21 0 15,0 0-15,22 0 0,-22-22 0,0 22 16,21 0-16,-20-21 0,-1 21 0,0-1 16,-21 1-16,21 0 0,-21 0 15,21 21-15,-21-21 0,0 42 31,0 0-15,0 0-16,0 22 0,0-1 0,0 0 16,0 1-16,0 20 0,0-21 15,0 22-15,-21-1 0,21 1 0,-21-1 16,0 22-16,0-21 0,-1 20 0,-20 1 16,21 0-16,0-1 0,0 1 15,-1 0-15,-20-1 0,21 1 0,0 0 16,21-1-16,-21 1 0,21 0 0,-22-1 15,22-20-15,0-1 0,0-20 16,0-1-16,0 0 0,0-21 16,0 1-16,0-1 0,22-21 15,-1-21-15,-21-1 16,21-20-16,21 21 0,-21-21 0,1-22 16,20 1-16,0-1 0,-21-21 0,22 1 15,-1-1-15,0-21 0,1 0 0,-1 1 16,0-1-16,1 0 0,-1-21 15,-21 21-15,22 0 0,-22 0 0,21 22 16,-21-22-16,0 21 0,1 1 16,-1 20-16,0-21 0,0 43 0,-21 0 15,21-1-15,0 1 0,1 21 0,-22-21 16,0 20 0,0 1-16,0 42 15,0 1-15,0 20 16,0-21-16,0 21 0,-22 1 15,1-1-15,21 0 0,-21 1 0,21-1 16,-21 0-16,21 1 0,0-22 0,0 21 16,0-21-16,0 1 0,0-1 15,0 0-15,0 0 0,21-21 16,0 0-16,0 0 0,1 0 16,20 0-16,-21-21 0,0 0 0,22 0 15,-22-22-15,21 22 0,0-21 16,-20-1-16,20 22 0,-21-21 15,0 21-15,0-22 0,22 22 0,-43 0 16,21 0-16,0 0 0,-21 0 0,21-1 16,-21 1-16,-21 21 31,0 0-31,21 21 16,-21-21-16,21 22 0,0 20 15,0-21-15,0 0 0,0 22 0,0-22 16,0 21-16,0-21 0,0 0 15,0 1-15,0-1 0,0 0 16,21 0-16,0 0 0,0-21 0,0 0 16,22 0-16,-22 0 0,21 0 15,-21 0-15,22 0 0,-22-21 0,21 0 16,1 0-16,-22-22 0,0 1 0,0 21 16,21-21-16,-42-1 0,22 1 15,-1 21-15,-21-22 0,21 22 0,-21 0 16,0 0-16,0 42 31,-21 0-31,0 0 0,21 1 0,-22-1 16,22 0-16,0 21 0,-21-21 15,21 1-15,0-1 0,-21 0 16,21 0-16,0 0 0,0 0 0,0 1 16,0-1-16,0 0 15,0-42 1,21 0-1,-21-1-15</inkml:trace>
  <inkml:trace contextRef="#ctx0" brushRef="#br0" timeOffset="83359.58">8107 14076 0,'-43'0'15,"22"0"1,42 0 15,1 0-15,-1 0-16,0 0 0,0 21 15,0-21-15,0 0 0</inkml:trace>
  <inkml:trace contextRef="#ctx0" brushRef="#br0" timeOffset="83785.34">8530 14245 0,'0'0'0,"-21"-21"16,0 0-16,21 0 15,-21 0-15,21-1 0,0 1 16,0 0-16,0 0 0,0 0 16,42 21-16,-21 0 0,0 0 15,0 0-15,1 0 0,-1 0 16,0 0-16,21 21 0,-21 0 0,1 0 15,-1 0-15,0 1 0,-21-1 0,0 0 16,0 0-16,0 21 0,0-20 16,0-1-16,0 21 0,-21-21 0,21 0 15,-21 1-15,-1-1 0,22 0 0,-21 0 16,0-21 0,21-21-1,0 0 1,21 0-16,-21-1 0,21 1 0,1-21 15,-1 21-15,0 0 0,0-22 0,0 22 16,0 0-16,1 0 0,-1 21 16,-21-21-16,21 21 0,0 0 0,0-22 15,-21 1-15,21 21 16,1 0-16,-1 0 16,-21-21-1</inkml:trace>
  <inkml:trace contextRef="#ctx0" brushRef="#br0" timeOffset="85349.45">9080 14288 0,'0'0'0,"0"21"16,22-21 30,-1 0-46,0-21 16,0 21-16,21-22 0,-20 22 0,-1-21 0,0 0 16,0 0-16,0 0 0,0 21 15,1-21-15,-22-1 0,0 1 16,0 0-16,0 0 0,-22 21 16,1 0-1,-21 0-15,21 0 0,-22 0 0,22 0 16,-21 0-16,21 21 0,-22 0 15,22 0-15,-21 1 0,21-1 0,0 0 16,21 0-16,0 21 0,0-20 0,0-1 16,0 21-16,0-21 0,0 0 15,21 1-15,0-1 0,0-21 0,21 21 16,-20-21-16,20 21 0,0-21 16,1 0-16,-1 0 0,0 0 15,1 0-15,20-21 0,-21 0 0,1 0 16,-1-1-16,22 1 0,-22 0 15,-21-21-15,21 21 0,1-1 0,-22-20 16,21 21-16,-21 0 0,1-22 0,-1 22 16,0 0-16,-21 0 0,0 0 15,21 21-15,-21-21 0,0 42 32,-21-21-32,21 21 15,0 0-15,-21 0 0,0 0 0,-1 1 16,22-1-16,-21 21 0,21-21 15,0 0-15,-21 1 0,21-1 16,0 0-16,0 0 0,-21 0 0,21 0 16,0 1-16,21-44 47,-21 1-47,21 0 0,-21 0 0,21 0 15,-21-22-15,22 22 0,-1-21 0,0 21 16,-21-22-16,21 22 0,0 0 15,22-21-15,-22 21 0,0-1 0,21 1 16,-21 21-16,22-21 0,-22 21 16,0 0-16,21 0 0,-20 0 15,-1 0-15,0 21 0,0 0 0,0 1 16,0-1-16,1 0 0,-22 21 16,0-21-16,0 1 0,0 20 0,0-21 15,0 21-15,0 1 0,0-22 0,0 0 16,0 21-16,0-20 0,0-1 15,0 0-15,0 0 0,0-42 47,0-21-47,0 20 0,0 1 0,0-21 16,0 0-16,0 20 0,21-20 16,-21 0-16,21 21 0,0-22 15,21 1-15,-20 0 0,-1 20 0,21-20 16,0 21-16,1 0 0,-1 0 15,0-1-15,1 22 0,-1 0 0,0 0 16,1 22-16,-1-1 0,-21 0 16,22 21-16,-22-21 0,-21 22 0,0-22 15,0 21-15,0 1 0,0-1 0,0 0 16,-21 1-16,-1-22 0,1 21 16,-21-21-16,21 22 0,0-22 15,21 0-15,-22 0 0,22 0 0,-21-21 16,21 21-16,21-21 15,1-21 1,-1 0-16,21 0 0,-21 0 16,22-22-16,-1 22 0,0-21 0</inkml:trace>
  <inkml:trace contextRef="#ctx0" brushRef="#br0" timeOffset="86183.92">11472 14139 0,'0'0'0,"-21"0"0,21 22 0,-21-22 15,0 21-15,21 0 16,21-21 15,0 0-31,0 0 16,22 0-16,-22 0 0,0-21 0,21 21 16,-21-21-16,22-1 0,-22 1 0,0 0 15,0 0-15,0 21 0,1-21 16,-22 0-16,0-1 0,0 1 15,-22 21-15,1 0 0,0 0 16,0 0-16,-21 0 0,20 21 16,-20-21-16,21 22 0,-21-1 0,20 0 15,1 21-15,0-21 0,0 1 16,0-1-16,21 21 0,0-21 0,0 22 16,0-22-16,0 0 0,0 21 15,0-21-15,0 1 0,21-1 16,0 0-16,0-21 0,22 21 0,-22-21 15,21 0-15,-21 0 0,22 0 0,-1 0 16,0-21-16,1 0 0,-1 0 16,0-1-16,-21 1 0,22-21 0,-1 21 15,-21-22-15,22 22 0,-22-21 16,0 21-16,0-22 0,0 22 0,-21-21 16,0 21-16,21 21 0,-21-21 15,0-1-15,0 44 16,-21-1-1,21 0-15,0 0 16,-21 0-16,0 22 0,21-22 16,-21 0-16,21 21 0,0-21 0,0 22 15,-21-22-15,21 21 0,-22-21 0,22 22 16,0-22-16,0 0 0,-21 0 16,21 0-16,0 1 0,0-1 15,0-42 16,0-1-31,0 1 0,0-21 16,21 21-16,1-22 0,-1 1 16,0 0-16,0-1 0,0 1 0,0 21 15,22-21-15,-22-1 0,21 1 0,1 21 16,-22-22-16,21 22 0,0 0 16,-20 0-16,20 21 0,0 0 0,-21 0 15,22 0-15,-22 0 0,0 21 16,21 0-16,-42 22 0,22-22 0,-22 21 15,21-21-15,-21 22 0,0-1 0,0 0 16,0 1-16,0-1 0,0 0 16,-21 1-16,-1-22 0,22 21 0,-21-21 15,0 0-15,21 22 0,-21-43 16,21 21-16,0 0 0,21-42 47,0 0-47,0 0 0,1-1 15,-1 1-15</inkml:trace>
  <inkml:trace contextRef="#ctx0" brushRef="#br0" timeOffset="86491.76">13547 13441 0,'0'0'0,"0"-21"0,-22 42 32,1 0-32,0 0 0,0 22 0,0-1 15,0 0-15,-22 22 0,22-22 16,0 22-16,0-1 0,-22-21 0,22 22 16,0-22-16,0 1 0,0 20 15,0-21-15,-1 1 0,1-1 0,0 0 16,0 1-16,21-1 0,0-21 0,0 22 15,0-22-15,0 0 16,0 0-16,0 0 0,21 0 16,0-21-16,0 0 0,1 0 15,-1-21-15,21 21 0,0-21 16</inkml:trace>
  <inkml:trace contextRef="#ctx0" brushRef="#br0" timeOffset="86908.1">13864 14076 0,'0'0'15,"21"-21"-15,0 0 0,1-1 0,-22 1 16,0 0-16,0 0 16,-22 21-1,1 0 1,0 0-16,0 21 0,0 0 0,-22 0 16,22-21-16,0 22 0,0-1 0,21 0 15,-21 0-15,21 0 16,0 0-16,0 1 0,0-1 15,21 0 1,0-21-16,0 21 0,0-21 0,1 21 16,-1-21-16,0 21 0,0 1 15,0-22-15,-21 21 0,21-21 16,-21 21-16,0 0 0,0 0 16,0 0-16,0 1 0,-21-1 15,0-21-15,0 21 16,0 0-16,0-21 0,-1 21 15,1-21-15,0 0 0,-21 21 0,21-21 16,-1 0-16,1 22 0,0-22 16,0 0-16,0 0 0,0 21 15,-1-21-15,1 0 16,0 0-16,21-21 16,0-1-16,0 1 0,0 0 15,0 0-15,-21 0 0</inkml:trace>
  <inkml:trace contextRef="#ctx0" brushRef="#br0" timeOffset="87179.81">13060 13822 0,'21'-21'16,"0"21"-16,0 0 0,22 0 15,20-21-15,-21 21 0,1 0 0,20 0 16,1 0-16,-22 0 0,22 0 16,-22 0-16,0 0 0,1 0 0,-1 0 15,-21 0-15,0 0 0,0 0 16,1 0-16,-1 0 0</inkml:trace>
  <inkml:trace contextRef="#ctx0" brushRef="#br0" timeOffset="88060.18">14541 14393 0,'0'0'0,"0"22"0,-21-22 16,0 0-16,21-22 16,0 1-1,0 0-15,21 0 0,0 0 0,1 0 16,20-1-16,-21 1 16,21-21-16,22 21 0,-1-22 0,1 1 15,21 0-15,20-1 0,1 1 0,0-21 16,21-1-16,-21 1 0,21-1 15,-21 1-15,21-1 0,-21 1 0,-1 20 16,-20-20-16,0 20 0,-1 1 16,-41 21-16,-1-21 0,0 20 0,-20 1 15,-22 0-15,0 0 0,-22 0 0,1 21 16,-21 0-16,0 0 0,-1 0 16,-20 0-16,-1 0 0,1 0 0,20 21 15,-20-21-15,21 21 0,-22 0 16,22-21-16,21 21 0,-22-21 15,22 22-15,0-22 0,21 21 16,21-21 0,0 0-16,22 0 0,-22 0 15,21 0-15,22-21 0,-22 21 16,21-22-16,-20 22 0,20-21 0,-20 0 16,-1 21-16,21-21 0,-41 21 0,20 0 15,-21 0-15,21-21 0,-20 21 16,-22 21-1,0 0-15,0 0 0,0 0 16,0 22-16,0-1 0,-22 0 0,22 1 16,-21-1-16,0 22 0,21-22 15,-21 21-15,0-20 0,21 20 16,-21-20-16,21-1 0,-22 0 0,22-21 16,0 22-16,-21-22 0,21 21 15,0-21-15,0 1 0,0-1 16,21-21-16,1 0 15,-1 0-15</inkml:trace>
  <inkml:trace contextRef="#ctx0" brushRef="#br0" timeOffset="88453.51">17886 11811 0,'0'0'0,"0"-21"0,-21 21 0,-1 0 0,1 0 16,0 0-16,0 0 15,21 42-15,-21-21 0,21 22 0,0 20 16,0 1-16,0-1 0,-21 1 0,21 20 16,0-20-16,-22-1 0,1 1 15,21-1-15,-21 1 0,0-1 0,0 1 16,0-1-16,-1-20 0,1 20 16,0-20-16,21-22 0,0 21 0,0-21 15,0 0-15,0 1 0,0-1 0,21-21 31,0-21-31,1-1 0,-1 1 16,0-21-16</inkml:trace>
  <inkml:trace contextRef="#ctx0" brushRef="#br0" timeOffset="88688.37">17780 12044 0,'0'0'16,"0"-21"-16,0 0 0,0-1 0,0 1 0,0 0 15,0 0-15,21 0 0,0 21 16,-21-21-16,21 21 0,1 0 0,-1 0 16,21 0-16,-21-22 0,22 22 15,-22 0-15,21 0 0,0 0 0,1 0 16,-1 0-16,-21 0 0,22 22 16,-22-22-16,0 21 0,-21 0 15,0 0-15,0 0 16,-21 0-16,0 1 0,-1-1 15,-20 0-15,21 0 0</inkml:trace>
  <inkml:trace contextRef="#ctx0" brushRef="#br0" timeOffset="88876.26">17738 12510 0,'0'0'0,"0"21"0,0 0 0,0 0 15,21-21 16,0 0-31,0 0 16,0 0-16,0 0 0,1 0 0,20-21 16,-21 21-16,0 0 0,22 0 0,-22-21 15,0 21-15,21 0 0,1-21 16,-22 21-16,21-22 0</inkml:trace>
  <inkml:trace contextRef="#ctx0" brushRef="#br0" timeOffset="89300.04">18415 12573 0,'-21'-21'15,"21"0"1,0 0-16,21-1 16,0 1-16,0 0 0,0 21 0,1-21 15,-1 0-15,0 21 0,0 0 0,21-21 16,-20 21-16,-1 0 0,21 0 15,-21 0-15,0 21 0,1-21 0,-1 21 16,0 21-16,-21-21 0,21 1 16,-21 20-16,21 0 0,-21-21 0,0 22 15,0-1-15,0-21 0,0 22 0,0-22 16,0 21-16,-21-21 0,21 0 16,-21 1-16,21-1 15,0-42 1,0-1-1,0 1-15,0 0 0,21-21 0,-21 21 16,21-22-16,0 22 0,1-21 16,-22 21-16,21-22 0,0 22 0,0 0 15,-21 0-15,21 0 0,0-1 0,1 1 16,-1 21-16,0 0 16,0 0-16,0 0 15,0 0 1</inkml:trace>
  <inkml:trace contextRef="#ctx0" brushRef="#br0" timeOffset="89880.49">19177 12615 0,'0'64'16,"21"-64"0,0 0-1,0 0-15,22 0 0,-22 0 0,21 0 16,-21-21-16,22 0 0,-1-1 15,0 1-15,1 0 0,-1 0 0,0 0 16,1 0-16,-22-1 0,0-20 0,0 21 16,0 0-16,-21 0 0,0-1 15,0 1 1,-21 21-16,0 0 0,-21 0 0,21 21 16,-22 1-16,1-1 0,0 0 15,-1 0-15,22 0 0,-21 0 0,21 22 16,-1-22-16,1 0 0,21 21 15,0-20-15,0-1 0,0 21 0,0-21 16,0 0-16,43 1 0,-22-1 0,0-21 16,21 21-16,1-21 0,20 0 15,-21 0-15,1 0 0,20 0 16,1 0-16,-22 0 0,22-21 16,-22 0-16,0-1 0,1-20 0,-1 21 15,0-21-15,-21 20 0,1-20 0,-1 0 16,-21 21-16,21-22 0,-21 1 15,0 21-15,0 0 0,0-1 0,-21 1 16,0 21-16,-1 0 0,1 0 16,0 21-16,21 1 0,0 20 15,0-21-15,0 21 0,0-20 0,0 20 16,0-21-16,0 21 0,0 1 16,0-22-16,0 21 0,0-21 0,0 22 15,0-22-15,0 0 0,0 0 16,0 0-16,-21 1 15,0-22-15,0 0 0,-1 0 16,1 0-16,0 0 16,21-22-16,0 1 0,0 0 15,0-21-15,21 21 0,0-22 0,22 1 16,-22 0-16,21-1 0</inkml:trace>
  <inkml:trace contextRef="#ctx0" brushRef="#br0" timeOffset="90772.87">20701 11853 0,'0'0'16,"21"-21"-16,-21 0 0,0 0 16,-21 42-1,21 0-15,-21 22 16,0-22-16,-1 42 0,1-20 0,0 20 16,0 1-16,0-1 0,0-21 15,21 22-15,-22-1 0,22-20 0,-21 20 16,21-20-16,0-1 0,-21 0 15,21 1-15,0-1 0,-21-21 0,21 21 16,0-20-16,0-1 0,0 0 0,0 0 16,0-42-1,21 0 1,0 0-16,-21-1 16,21 1-16,1 0 0,-22 0 0,21-21 15,0 20-15,0 1 0,0 21 0,0-21 16,1 0-16,-1 21 0,0 0 15,0-21-15,0 21 0,0 0 0,1 0 16,-22 21 0,21 0-16,-21 0 15,0 0-15,0 1 0,0-1 0,0 0 16,0 0-16,0 0 0,0 22 16,0-22-16,21 0 0,0-21 0,0 21 15,0 0-15,22 0 0,-22-21 16,0 0-16,21 0 0,1 0 15,-22 0-15,21 0 0,-21 0 0,22-21 16,-22 0-16,0 0 0,21 0 16,-20 0-16,-1-22 0,21 1 0,-21 21 15,0-22-15,-21 22 0,22 0 0,-22 0 16,0 0-16,21 0 0,-42 21 31,-1 0-31,1 0 0,0 21 16,0 0-16,0 0 0,0 0 0,21 22 15,0-22-15,0 0 0,0 21 0,0-21 16,0 1-16,0-1 0,0 0 16,0 0-16,0 0 15,0 0-15,21-21 0,0 0 0,0 0 16,0 0-16,0 0 0,1 0 16,-1 0-16,0-21 0,21 0 0,-21 0 15,1 0-15,20 0 0,0-22 16,-21 22-16,22-21 0,-22 21 0,21-1 15,1 1-15,-22 0 0,0 0 0,21 0 16,-21 21-16,-21 21 31,0 0-31,-21 0 16,21 0-16,-21 1 0,21-1 0,-21 0 0,21 21 16,0-21-16,0 1 0,0-1 15,0 0-15,0 0 16,21-21-16,0 0 0,22 21 0,-22-21 15,0 0-15,21 0 0,-21 0 16,22 0-16,-22-21 0,21 0 0,-21 0 16,22 21-16,-22-21 0,0-1 15,0 22-15,-21 22 32,0-1-17</inkml:trace>
  <inkml:trace contextRef="#ctx0" brushRef="#br0" timeOffset="91588.43">13970 15198 0,'0'0'16,"-21"-21"-16,0-1 0,21 1 16,0 0-16,21 21 15,0 0-15,21 0 16,1 21-16,20-21 0,1 21 16,20 1-16,1-1 0,0 0 0,-1 0 15,1 0-15,21 0 16,0-21-16,-1 22 0,1-1 0,0 0 15,0-21-15,0 21 0,0-21 0,-22 21 16,1-21-16,-22 0 0,1 0 16,-1 0-16,-20 0 0,-22 0 0,0 0 15,0 0-15,-42-21 32,0 21-32,0-21 0,0 21 0,-1-21 15,1 21-15,0-21 0,0 21 16,0-22-16,0 22 0,21-21 0,-22 21 15,22-21 1,22 21 0,-1 0-16,0 21 0,0-21 0,0 21 15,0 1-15,1-1 0,-1 21 16,-21-21-16,21 22 0,-21-22 0,0 21 16,0-21-16,-21 22 0,-22-22 15,22 21-15,-21-21 0,0 22 0,-1-22 16,1 21-16,0-21 0,-1 22 0,-20-22 15,42 0-15,-22 0 0,22 0 16,0 0-16,21 1 0</inkml:trace>
  <inkml:trace contextRef="#ctx0" brushRef="#br0" timeOffset="92284.03">17865 14965 0,'-64'0'31,"85"0"1,0 0-32,22-21 0,-22 21 15,21-21-15,-21 21 0,22-22 0,-1 22 16,0-21-16,1 21 0,-1-21 16,0 21-16,-20-21 0,20 0 0,-21 0 15,0-1-15,-21 1 0,0 0 16,-21 0-16,0 0 0,-21 21 15,20 0-15,-20 0 0,-21 0 0,20 0 16,1 0-16,0 0 0,-1 21 16,1 0-16,21-21 0,-22 21 15,22 0-15,0 22 0,21-22 16,0 0-16,0 0 0,0 0 0,0 1 16,0-1-16,21 0 0,0 0 0,22 0 15,-22 0-15,0 1 0,21-1 16,-20 0-16,20 0 0,0 0 0,-21 0 15,22-21-15,-22 22 0,21-22 16,-21 0-16,-21 21 0,-21-21 16,0 21-16,0-21 15,-21 21-15,-1-21 16,1 21-16,0 0 0,-22 1 0,22-1 0,-22 0 16,1 21-16,20-21 0,1 22 15,0-1-15,-1-21 0,22 22 16,0-22-16,0 21 0,21-21 0,0 0 15,0 1-15,21-1 0,0 0 16,0 0-16,22 0 0,-1 0 0,0-21 16,1 0-16,-1 22 0,0-22 0,22 0 15,-1 0-15,-20 0 0,20 0 16,-20-22-16,20 1 0,-21 0 0,1 0 16,-1 0-16,0 0 0,-20-22 15,-1 22-15,0-21 0</inkml:trace>
  <inkml:trace contextRef="#ctx0" brushRef="#br0" timeOffset="92509">18457 15304 0,'0'0'0,"0"-22"0,0 1 0,0 0 16,21 42-1,1 0 1,-1 1-16,0 20 0,0-21 0,21 0 16,-20 22-16,-1-22 0,21 21 15,-21-21-15,0 0 0,22 1 0,-22 20 16,0-21-16,-21 0 0,21 0 0,0 1 15,-21-1 1,0 0-16,22-21 31,-22-21-15,21 0-16,-21-1 0,0 1 0,21 0 16</inkml:trace>
  <inkml:trace contextRef="#ctx0" brushRef="#br0" timeOffset="92718.93">19029 15282 0,'0'0'0,"0"-21"0,0 0 0,-21 21 32,-1 21-32,1 0 0,0 1 15,0-1-15,0 21 0,-22-21 16,22 22-16,-21-22 0,21 21 16,-22-21-16,22 22 0,-21-22 15,21 21-15,-22-21 0,22 22 0,0-22 16,0 0-16,0 0 0,21 0 0,0 0 15,0 1-15,0-1 16,42-21-16,-21 0 0,0 0 0,22 0 16,-22 0-16</inkml:trace>
  <inkml:trace contextRef="#ctx0" brushRef="#br0" timeOffset="93032.33">19685 15219 0,'0'0'0,"0"-21"0,0 0 16,0-1-16,0 1 16,-21 21-1,0 21 1,21 22-16,0-1 0,0 0 0,-22 1 16,22 20-16,-21-20 0,21 20 15,0 1-15,0-1 0,-21 1 0,0-1 16,0 1-16,21 20 0,-21-20 0,-1 20 15,1 1-15,21 0 0,-21-22 16,0 22-16,21 0 0,0-1 16,-21-20-16,0 20 0,21 1 0,-22-21 15,1 20-15,0-20 0,21-1 16,-21-20-16,0 20 0,0-21 0,-1 1 16,1-22-16,0 21 0,0-21 0,0 1 15,0-1-15</inkml:trace>
  <inkml:trace contextRef="#ctx0" brushRef="#br0" timeOffset="93452.47">19579 15494 0,'0'0'0,"0"-42"0,0-170 31,0 191-31,21-21 0,-21-1 0,21 22 16,22 0-16,-22 0 0,0 0 0,21 21 16,1 0-16,-1 0 0,0 0 15,-20 0-15,20 21 0,-21 0 0,21 0 16,-20 21-16,-1-20 15,-21 20-15,0 0 0,0 1 0,0-1 16,0-21-16,-21 21 0,-1-20 0,1 20 16,0-21-16,-21 0 0,-1 0 15,22 1-15,-21-1 0,0 0 0,20-21 16,-20 21-16,21-21 0,0 0 16,0 21-16,21 0 15,21-21 16,0 0-31,0 0 16</inkml:trace>
  <inkml:trace contextRef="#ctx0" brushRef="#br0" timeOffset="122255.61">19304 13399 0,'0'0'0,"0"21"78,-21-21-78,0 0 47,-1 0-31,1 0 15,0 0-31</inkml:trace>
  <inkml:trace contextRef="#ctx0" brushRef="#br0" timeOffset="122896.24">19050 13420 0,'-64'21'32,"43"-21"-32,0 0 0,0 21 0,0-21 15,0 0-15,-1 0 16,1 0-16,0 0 0,0 0 15,0 0-15,0 0 0,-1 0 16,1 0 0,0 0-1,42 0 48,0 0-63,1 0 15,-1 0-15,21 0 0,-21 0 16,0 0-16,1 0 0,-1 0 0,0 0 16,21 0-16,-21 0 0,1 0 15,-1 0-15,21 0 0,-21 0 0,22 0 16,-1 0-16,0 0 0,1 0 16,20 0-16,1 0 0,-1 0 15,1 0-15,20 0 0,-20 0 0,20 0 16,1 21-16,0-21 0,-22 0 0,22 0 15,0 0-15,-1 0 0,22 0 16,-21 0-16,-1 0 0,1 0 0,21 0 16,-21 0-16,-22 0 0,22 0 15,-22 0-15,22 0 0,-43 0 0,22 0 16,-1 0-16,-20 0 0,-1-21 0,0 21 16,1 0-16,-1 0 0,-21 0 15,21 0-15,-20-21 0,-1 21 0,0 0 16,0 0-1,-42 0 32,0 0-31,0 0-16,-1 0 0,1 0 0,0 21 16,0 0-16,-21 0 0,20-21 0</inkml:trace>
  <inkml:trace contextRef="#ctx0" brushRef="#br0" timeOffset="123854.09">18246 16256 0,'0'0'0,"0"-21"15,-22 21-15,1-21 16,0 21 0,21 21 30,0 0-30,21-21-16,0 0 0,22 21 16,-22 0-16,21-21 0,1 0 15,-1 0-15,21 0 0,1 0 16,21 0-16,-22 0 0,22 0 0,-1 0 16,22-21-16,0 21 0,0-21 0,0 0 15,21 21-15,-21-21 0,-1 21 16,22-21-16,-42-1 0,21 22 0,-21-21 15,-22 0-15,22 21 0,-22-21 0,-20 21 16,-1-21-16,0 21 0,1 0 16,-22 0-16,0-21 0,21 21 0,-21 0 15,1 0-15,-22-22 47,-22 22 16,1 0-63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57:34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1185 0,'0'-21'16,"0"0"-16,0 0 15,0 0-15,0 0 16,-21 42 31,21 0-32,0 21-15,0 1 0,0-22 16,0 21-16,0 22 0,0-22 0,0 21 16,0-20-16,-22 20 0,22 1 15,0-1-15,0 1 0,-21-1 0,21-20 16,0 20-16,0-21 0,0-20 16,-21 20-16,21 0 0,0-21 0,0 1 15,0-1-15,-21-21 16,21 21-16,0 0 15,0-42 17,21 0-17,-21 0-15,21-1 0,0 1 0,-21 0 16</inkml:trace>
  <inkml:trace contextRef="#ctx0" brushRef="#br0" timeOffset="367.45">2455 1736 0,'0'0'15,"21"0"1,1 0 31,-1 0-32,-21-21 1,21 21-16,-21-22 16,0 1 15,0 42 16,-21-21-47</inkml:trace>
  <inkml:trace contextRef="#ctx0" brushRef="#br0" timeOffset="4328.18">4445 910 0,'0'21'140,"0"1"-124,0-1 15,21-21-15,0 0-1</inkml:trace>
  <inkml:trace contextRef="#ctx0" brushRef="#br0" timeOffset="5007.79">4466 1016 0,'0'0'0,"0"21"0,0 0 31,21-21-15,0 0-16,1 0 16,-1-21-16,21 21 0,-21-21 0,22 0 15,-22 21-15,21-21 0,-21 0 16,22-1-16,-22 1 0,0 0 15,0 0-15,0 0 0,0 0 0,-21-1 16,0 1-16,0 0 16,0 0-16,-21 21 15,0 0-15,-21 0 0,-1 0 16,1 0-16,0 21 0,-1 0 16,-20 0-16,21 1 0,-1 20 0,1-21 15,0 21-15,-1 1 0,22-1 16,-21 0-16,21 1 0,-1-1 15,1-21-15,21 22 0,0-22 0,0 21 16,0-21-16,0 0 0,0 1 0,0-1 16,21 0-16,1-21 0,-1 21 15,21-21-15,0 0 0,1 0 16,-1 21-16,0-21 0,22 0 16,-22 0-16,1 0 0,-1 0 0,0 0 15,-21 0-15,1-21 0,-1 21 16,-21-21-16,0 0 15,-21 21-15,-1 0 16,-20 0-16,0 0 0,-1 0 0,1 0 16,-21 21-16,-1 0 0,22-21 15,-22 42-15,22-20 0,0-1 0,-1 21 16,1-21-16,21 22 0,-22-1 16,22 0-16,21-21 0,0 22 0,0-1 15,0-21-15,0 0 16,0 22-16,0-22 0,0 0 0,21 0 15,1-21-15,20 21 0,-21-21 0,21 22 16,1-22-16,-1 0 0,22 0 16,-22 0-16,21 0 0,1-22 0,-1 1 15,1 0-15,-1 0 0,1 0 16,-1 0-16</inkml:trace>
  <inkml:trace contextRef="#ctx0" brushRef="#br0" timeOffset="5744.37">5313 1672 0,'0'0'0,"42"-21"0,0 0 0,1 0 16,-1 0-16,-21-1 0,0 1 15,1 0-15,-22-21 0,21 21 0,-21-1 16,0 1-16,0 0 0,0 0 16,0 0-16,-21 21 0,21-21 15,0-1-15,-22 22 0,1 0 0,0 0 16,0 0-16,0 0 0,0 0 16,-1 0-16,1 22 0,0-1 0,0 0 15,0 21-15,0-21 0,-1 1 16,1 20-16,21 0 0,-21-21 0,0 22 15,0-22-15,21 21 0,0-21 16,0 1-16,0-1 0,0 0 0,0 0 16,0 0-16,0 0 15,21-21-15,0 0 16,0-21-16,0 0 16,22 0-16,-22 0 0,0 0 15,21-22-15,-20 1 0,-1 21 0,21-22 16,-21 22-16,0-21 0,1 21 15,20-22-15,-42 22 0,21 0 0,0 21 16,-21-21-16,21 21 0,-21-21 16,0 42-1,0 0-15,0 0 16,0 0-16,0 1 0,-21-1 0,0 21 16,21-21-16,0 22 0,-21-22 15,21 21-15,-21-21 0,21 22 0,0-22 16,0 0-16,0 0 0,0 0 15,21 0-15,0-21 0,0 0 16,0 0-16,22 0 0,-1 0 0,0 0 16,1 0-16,-1-21 0,0 0 15,22 0-15,-22-21 0,1 20 0,-1-20 16,0 0-16,1-1 0,-1 22 16,-21-21-16,21 21 0,-20-22 0,-22 22 15,0 0-15,-22 21 31,1 0-31,0 0 0,0 21 0,0 0 16,0 1-16,-1-22 16,1 21-16,21 0 0,0 21 0,0-21 15,0 1-15,0-1 0,0 0 16,0 21-16,0-21 0,21 1 0,1-1 16,-1 0-16,-21 0 0,21 0 15,-21 0-15,0 1 16,-21-22 15,21-22-31,0 1 16,0 0-16,0 0 0,0 0 15,21-22-15,0 22 0</inkml:trace>
  <inkml:trace contextRef="#ctx0" brushRef="#br0" timeOffset="6360.02">6519 1439 0,'21'-21'0,"-42"42"0,85-63 0,-43 42 16,0 0-16,0-21 0,0 21 15,1 0-15,-1 0 0,-21 21 32,0 0-32,0 0 0,0 1 15,0-1-15,0 0 0,-21 0 0,21 21 16,-22-20-16,22-1 0,-21 0 16,21 21-16,0-21 0,0 1 15,0-1-15,0 0 0,21-21 16,1 0-16,20 0 0,-21 0 15,21 0-15,1 0 0,20-21 16,-20 0-16,-1-1 0,21 1 0,-20 0 16,-22-21-16,21 21 0,1-22 0,-22 22 15,0 0-15,21-21 0,-21 20 16,-21 1-16,22 0 0,-1 0 16,-21 0-16,0 42 31,0 0-16,0 0-15,0 0 0,0 1 0,-21 20 16,-1 0-16,22 1 0,-21-1 16,21 21-16,0 1 0,-21-1 15,21 1-15,-21-1 0,21 22 0,-21-21 16,21 20-16,0 1 0,0 0 16,0-1-16,0 1 0,0 0 0,-21-1 15,21 1-15,0 0 0,0-1 0,0 1 16,0-22-16,0 22 0,0 0 15,-22-1-15,22-20 0,0 21 0,-21-22 16,0-21-16,0 22 0,21-22 0,-21 1 16,-22-1-16,22 0 15,0-21-15,-21 1 0,21-22 0,-22 0 0,22 0 16,-21 0-16,-1 0 0,1 0 0,0-22 16,-1 1-16,1-21 0,0 0 15,-1-1-15,22 1 0,-21-22 16,21-20-16,-22-1 0,43 22 0,0-22 15,0 0-15,0 1 0,0 20 16,22-21-16,-1 22 0,21-22 0,0 22 16,1-22-16,20 22 0,-20-1 0,20-21 15</inkml:trace>
  <inkml:trace contextRef="#ctx0" brushRef="#br0" timeOffset="7132.57">8975 1143 0,'0'0'0,"0"-21"0,0 0 15,-22 0-15,22-1 0,-21 1 16,0 0-16,0 0 0,0 21 16,0 0-16,-1-21 0,1 21 0,-21 0 15,21 0-15,-22 0 0,1 0 16,0 21-16,21 0 0,-22 0 0,1 0 15,21 1-15,0 20 0,-22-21 16,22 21-16,0-20 0,21 20 0,0-21 16,0 21-16,0-20 0,0-1 15,0 0-15,21-21 0,0 21 16,0 0-16,1-21 0,20 0 16,0 0-16,1 0 0,-1 0 0,21 0 15,-20 0-15,-1 0 0,0 0 0,-20 0 16,-1 0-16,0 0 0,-42 0 31,0 0-31,-1 0 0,-20 0 16,0 0-16,-22 21 0,22-21 0,0 22 15,-1-1-15,1 0 0,21-21 16,0 21-16,-1 0 0,1 0 0,21 1 16,0-1-16,0 0 0,0 0 15,0 0 1,21-21-16,1 0 0,20 0 0,-21 0 15,21 0-15,1 0 0,-1 0 16,22-21-16,-22 21 0,0-21 0,22 0 16,-22 0-16,0 21 0,1-22 15,-1 22-15,-21 0 0,0 0 0,1 0 16,-22 22-16,0-1 0,0 0 16,-22 21-16,1 1 0,-21-1 15,21 0-15,-22 22 0,1-22 0,0 0 16,-1 22-16,1-22 0,21 1 15,-21-1-15,20 0 0,-20 1 0,21-1 16,21-21-16,-21 21 0,21-20 16,0-1-16,0 0 0,0 0 15,21-21-15,0 0 16,21 0-16,1-21 0</inkml:trace>
  <inkml:trace contextRef="#ctx0" brushRef="#br0" timeOffset="7788.2">10731 1143 0,'0'-21'16,"0"0"-16,0 0 0,22-1 16,-1 1-16,0 0 0,0-21 15,21 21-15,1-22 0,-22 22 0,21-21 16,1-1-16,-1 22 15,-21-21-15,21 21 0,-20 0 0,-22-1 16,0 1-16,0 0 0,-22 21 16,1 0-16,-21 0 15,0 0-15,-22 0 0,22 0 0,-22 21 16,1 0-16,20 1 0,-20-1 16,21 0-16,-1 0 0,22 0 0,0 0 15,0 1-15,21 20 0,0-21 16,0 21-16,0-20 0,0 20 0,21 0 15,0-21-15,21 22 0,1-1 16,-1 0-16,0 1 0,22-22 0,-22 21 16,1 1-16,-1-22 0,0 21 15,-21-21-15,1 0 0,-22 22 16,0-22-16,-22 0 0,1 0 0,-21 0 16,0 1-16,-22-1 0,22-21 15,-22 0-15,1 0 0,-1 0 0,22 0 16,-22 0-16,22 0 0,0-21 0,21-1 15,-22 1-15,22 0 0,0 0 16,0 0-16,21-22 0,0 22 0,0-21 16,0 0-16,0 20 15,21 1-15,0-21 0,21 21 0,-20 21 0,20-21 16,0-1-16,1 22 0,20 0 16,-21 0-16,22 0 0,-22 0 15,22 0-15,-22 0 0</inkml:trace>
  <inkml:trace contextRef="#ctx0" brushRef="#br0" timeOffset="8012.07">11366 1185 0,'0'0'15,"22"0"-15,-22 22 0,0-1 0,0 0 16,21 0-16,-21 0 16,0 0-16,0 1 0,0-1 15,0 0-15,0 0 0,0 0 16,0 0-16,-21 1 0,-1-1 15,22 0-15,0 0 16,-21-21 0,21-21-1,0 0-15,0 0 16,0-1-16,0 1 0</inkml:trace>
  <inkml:trace contextRef="#ctx0" brushRef="#br0" timeOffset="8323.89">11493 868 0,'-21'0'15,"0"0"-15,21 21 16,-21 0 0,42-21 15,0 0-31,-21-21 0,21 21 15,1-21-15,-1 0 16,-21 0-16,0-1 0,0 1 16,0 0-1,-21 21-15,-1 0 16,1 0-16,0 0 0,21 21 0,-21 0 16,0 1-16,21-1 0,-21 0 15,21 0-15,0 0 0,0 0 0,0 1 16,0-1-16,0 0 0,0 0 15,21 0-15,0 0 0</inkml:trace>
  <inkml:trace contextRef="#ctx0" brushRef="#br0" timeOffset="9004.54">11811 1101 0,'0'21'0,"-21"-21"0,21 21 15,-21 0-15,-1 0 16,1-21-16,21 22 0,0-1 16,0 0-16,-21 0 0,21 0 15,0 0-15,0 1 0,-21-1 0,21 0 16,0 0-16,0 0 0,0 0 16,0 1-16,0-1 15,0-42 16,0-1-15,-21 1-16,21 0 16,0 0-16,0 0 0,0 0 0,0-1 15,0 1-15,0-21 0,21 21 0,0 0 16,-21-1-16,21 1 0,22 0 16,-22 0-16,21 0 0,-21 21 0,22 0 15,-1 0-15,0 0 0,1 0 16,-1 0-16,0 21 0,-21 0 0,22 0 15,-22 0-15,0 1 0,0-1 16,-21 21-16,0-21 0,0 0 0,0 1 16,0 20-16,0-21 0,0 0 0,0 0 15,0 1-15,0-1 16,-21-21 15,21-21-15,0-1-16,0 1 15,0-21-15,0 21 0,21 0 16,0-22-16,1 22 0,-1-21 0,0 21 16,0-1-16,21 1 0,-20 0 15,-1 0-15,21 21 0,-21 0 0,22 0 16,-22 0-16,0 21 0,0-21 16,0 21-16,0 0 0,1 22 0,-22-22 15,0 0-15,0 0 0,0 22 16,0-22-16,0 0 0,-22 0 15,1 0-15,21 0 0,-21 1 0,21-1 16,-21-21-16,0 21 0,21 0 0,0 0 16,21-21-1,0 0 1,0 0-16</inkml:trace>
  <inkml:trace contextRef="#ctx0" brushRef="#br0" timeOffset="9388.32">13229 1122 0,'0'0'0,"0"-21"0,0 0 0,0-1 15,0 1-15,0 0 0,0 0 16,-21 21-16,0 0 0,0 0 16,21 21-16,-22 0 15,22 22-15,-21-22 0,21 21 0,0 0 16,-21 22-16,0-22 0,21 22 15,-21-1-15,21 1 0,0 20 0,-21-20 16,21 21-16,-22-1 0,22 1 0,-21 0 16,21-1-16,-21-20 0,0 20 15,0 1-15,21 21 0,-21-21 0,-22-1 16,22 1-16,0-22 0,0 22 16,-22-21-16,22-1 0,-21 1 15,21-22-15,0 0 0,-1 1 0,1-1 16,0-21-16,0 0 0,21 0 0,0-42 15,0-21 1,0 21-16,0-22 16,21 1-16,0 0 0,0-1 0,1-20 15,-1-1-15,21-20 0,-21 20 0,22-20 16,-1-1-16,0 0 16</inkml:trace>
  <inkml:trace contextRef="#ctx0" brushRef="#br0" timeOffset="9688.23">13187 1207 0,'0'0'0,"-21"-43"0,-1-84 31,22 106-31,0 0 0,0 0 16,22 0-16,-1 21 0,0 0 16,21 0-16,1 0 0,-22 0 0,21 0 15,22 21-15,-22 0 0,-21 0 0,21 21 16,1-20-16,-22 20 0,-21 0 15,0-21-15,0 22 0,0-1 0,0-21 16,-21 22-16,-22-22 0,1 0 16,21 0-16,-43 0 0,22 0 15,0-21-15,-1 22 0,1-22 0,0 0 16,21 0-16,-1 0 0,1 0 16,0 0-16,21-22 31,21 1-31,0 0 0,1 0 0,20 0 15</inkml:trace>
  <inkml:trace contextRef="#ctx0" brushRef="#br0" timeOffset="9969.07">14139 508 0,'0'0'0,"0"-21"31,0 42-31,0 21 16,-21-20-16,21 20 0,-21 0 0,0 1 15,21-1-15,-21 21 0,-1-20 0,1 20 16,0 1-16,21-22 0,-21 22 16,0-22-16,0 0 0,21 1 0,0-22 15,-22 21-15,22-21 16,0 0-16,0 1 0,0-1 0,0 0 15,0 0-15,22-21 0,-1 0 16,0 0-16,21 0 0,-21 0 16</inkml:trace>
  <inkml:trace contextRef="#ctx0" brushRef="#br0" timeOffset="10315.86">14478 1228 0,'0'0'0,"-21"0"0,63 0 62,-21 0-46,0-21-16,1 21 0,-1-22 0,21 1 16,-21 0-16,0 0 0,1 0 15,-1-22-15,0 22 0,-21-21 0,0 21 16,0 0-16,0-1 0,0 1 15,-21 21-15,0 0 16,-22 21-16,22 1 0,-21 20 16,21 0-16,-22-21 0,22 22 0,-21-1 15,21 0-15,-1 1 0,1-22 16,0 21-16,21-21 0,0 1 16,0-1-16,0 0 0,0 0 0,0 0 15,21 0-15,22-21 0,-22 0 0,0 0 16,21 0-16,-21 0 0,22 0 15,-22 0-15</inkml:trace>
  <inkml:trace contextRef="#ctx0" brushRef="#br0" timeOffset="24124.72">2244 3704 0,'0'0'0,"-22"0"63,22 21-16</inkml:trace>
  <inkml:trace contextRef="#ctx0" brushRef="#br0" timeOffset="24856.31">2095 3831 0,'0'0'0,"-21"0"0,0 0 16,0 0-16,0 0 15,21-21-15,-21 0 16,-1 0-16,22 0 16,0-1-16,0 1 15,0 0-15,0 0 16,22 21-16,-1 0 0,-21-21 16,21 21-16,0 0 15,0 0-15,0 0 16,1 0-16,-1 21 15,-21 0-15,21 0 0,0 0 0,-21 1 16,21 20-16,-21 0 0,21-21 16,-21 22-16,0 20 0,0-20 0,0-1 15,0 21-15,-21-20 0,0-1 16,0 22-16,0-22 0,0 0 0,-1 1 16,-20-1-16,21 0 0,0-21 15,-22 22-15,22-1 0,-21-21 0,21 0 16,-22 1-16,22-1 0,-21 0 15,21 0-15,0-21 0,-22 0 0,22 0 16,0 0-16,0 0 16,0 0-16,-22 0 0,22-21 0,0 0 15,0 0-15,0-1 0,-1 1 16,1-21-16,21 21 0,0 0 0,0-22 16,0 22-16,0 0 0,0-21 15,0 20-15,0 1 0,21-21 0,1 21 16,-1 0-16,0-1 15,0 1-15,0 21 0,0 0 0,1 0 16,-1 0-16,0 0 0,0 0 16,0 21-16,0 1 0,1-1 0,-1 0 15,0 21-15,0-21 0,-21 1 16,21 20-16,0-21 0,-21 21 16,0-20-16,0-1 0,22 0 15,-22 21-15,21-21 0,-21 1 0,21-22 16,-21 21-16,0 0 0,0 0 15,21-21-15,0 0 16,0 0 0</inkml:trace>
  <inkml:trace contextRef="#ctx0" brushRef="#br0" timeOffset="25264.67">2688 4212 0,'0'21'16,"0"1"-16,-21-22 0,21 21 15,-21-21 1,21 21-16,21-42 62,-21 0-62,0-1 0,0 1 16,0 0-16,0 0 16,0 0-16,-21 21 31,0 0-31,-1 0 15,22 21-15,-21-21 16,21 21-16,0 0 16</inkml:trace>
  <inkml:trace contextRef="#ctx0" brushRef="#br0" timeOffset="28914.31">5038 3747 0,'0'0'0</inkml:trace>
  <inkml:trace contextRef="#ctx0" brushRef="#br0" timeOffset="29343.72">5038 3535 0,'0'0'16,"0"-21"-16,0 0 16,0-1-16,0 1 0,0 0 15,0 0-15,0 0 16,0 0-16,0-1 15,0 1-15,0 0 16,-22 42 15,22 22-31,-21-22 0,21 21 16,0 0-16,-21 22 0,0-22 0,0 22 16,21-22-16,0 22 0,-21-1 15,21 1-15,-22-1 0,22 1 0,-21-1 16,21 1-16,0-22 0,0 21 0,-21-20 15,21-1-15,0-21 0,0 22 16,-21-22-16,21 0 0,0 0 0,0 0 16,0 0-1,0-42 1,0 0 0,0 0-16,0 0 15,0 0-15,21-1 0,-21 1 0,21 0 16,0 0-16,-21-21 0,0 20 15,0 1-15,22-21 0,-22 21 0,0-22 16,0 22-16,0-21 0,0 21 16</inkml:trace>
  <inkml:trace contextRef="#ctx0" brushRef="#br0" timeOffset="30116.27">4826 3620 0,'0'0'0,"0"-22"0,-21 22 16,0-21-16,-1 0 0,22 0 15,0 0-15,-21 0 0,0-1 0,21 1 16,0 0-16,0 0 0,0-21 16,0 20-16,0 1 0,0 0 0,21 0 15,0 0-15,22 0 0,-1 21 16,-21-22-16,22 1 0,20 21 0,-21 0 16,1 0-16,-1 0 0,0 0 15,1 21-15,-1 1 0,0-1 0,1 21 16,-22 0-16,21 22 0,-42-22 15,0 22-15,0-22 0,0 0 0,0 22 16,-21-22-16,0 1 0,-21-1 16,20 0-16,-20 1 0,0-1 15,-1 0-15,1 1 0,21-22 0,-21 0 16,20 0-16,-20 0 0,21-21 16,0 0-16,0 0 0,-1 0 0,1 0 15,21-21-15,0 0 16,-21 0-16,21 0 0,0-1 0,0 1 15,0 0-15,0 0 0,21 0 16,0 21-16,1 0 16,-1 0-16,-21 21 0,21 0 0,0 0 15,0 0-15,-21 1 16,21 20-16,-21 0 0,22 1 0,-1-22 16,-21 21-16,0 0 0,21 1 0,0-22 15,-21 21-15,21-21 0,0 1 16,1 20-16,-22-21 0,21 0 0,0-21 15,21 21-15,-21-21 0,22 0 16,-1 0-16,0 0 0,1 0 0,20 0 16,-20-21-16,20 0 0,1 0 0,-1 0 15,1-22-15,-22 22 0,21-21 16,-20 0-16,-1 20 0,-21-20 0,0 0 16,1-1-16,-1 1 0,-21 0 15,0 21-15,0-1 0,0-20 0,-21 21 16,-1 0-16,1 21 15,0 0-15,0 0 0,0 0 16,0 0-16,-1 21 0,-20 0 0,21 0 16,0 22-16,0-22 0,-1 21 15,1-21-15,0 22 0,21-22 0,0 21 16,0 0-16,0-20 0,0-1 0,0 21 16,0-21-16,0 0 0,21 1 15,0-1-15,1 0 0,-1 0 0,21-21 16,-21 21-16,22-21 0,-1 0 15,0 0-15,1 0 0,-1 0 0,21 0 16,-20 0-16,-1 0 0,0 0 16,22 0-16,-22-21 0,1 0 15,20 0-15,-21 21 0</inkml:trace>
  <inkml:trace contextRef="#ctx0" brushRef="#br0" timeOffset="31344.04">6921 4149 0,'0'0'15,"43"-43"-15,-22 1 0,0 21 0,0-21 16,0 20-16,-21-20 0,0 21 0,0 0 15,0 0-15,0-1 0,-21 22 16,0-21-16,0 21 0,0 0 0,0 0 16,-22 0-16,22 21 15,-21 1-15,21-1 0,-22 21 0,1-21 0,21 22 16,-22-1-16,22 0 16,-21 1-16,21-1 0,0 0 0,-1 1 15,22-22-15,0 21 0,0-21 0,0 0 16,0 1-16,0-1 0,0 0 15,22 0-15,-1-21 0,0 0 0,21 0 16,-21 0-16,22 0 0,-1 0 0,0-21 16,1 0-16,-22 0 0,21-1 15,-21 1-15,22 0 0,-22-21 0,0-1 16,0 22-16,0-21 0,1 0 16,-22 20-16,0-20 0,21 21 0,-21 0 15,21 0-15,-21-1 0,0 1 16,0 0-16,21 42 31,-21 0-31,0 1 0,21-1 16,-21 21-16,0 0 0,0 1 15,0-1-15,0 0 0,0 22 0,0-22 16,0 22-16,0-1 0,0 1 16,0-1-16,0 22 0,0-22 0,0 22 15,0 0-15,-21-22 0,0 22 0,0-22 16,0 22-16,21-21 0,-22-1 15,1 1-15,0-1 0,0-21 16,0 22-16,21-22 0,0 1 0,-21-1 16,21 0-16,0-21 0,0 1 0,0-1 15,0 0-15,21-42 16,0 0 0,0-1-16,0-20 0,22 0 0,-22-1 15,0-20-15,21-1 0,-21 1 16,22-22-16,-22 1 0,0-1 0,21-21 15,-20 0-15,-1 22 0,0-22 0,0 0 16,0 0-16,0 21 0,1-20 16,-22 20-16,21 0 0,-21 1 0,21 20 15,-21 1-15,0 20 0,0 1 16,0 21-16,0-22 0,0 22 16,21 0-16,-21 42 31,-21 22-31,21-22 0,-21 21 0,21 22 15,0-22-15,-21 0 0,21 22 0,0-22 16,0 0-16,0 22 0,0-22 16,0-21-16,0 22 0,0-22 0,0 0 15,21 0-15,0 0 0,0 1 16,0-22-16,0 0 0,1 0 0,20 0 16,-21 0-16,21-22 0,1 1 0,-1 0 15,0-21-15,1 21 16,-1-22-16,0-20 0,1 20 0,-22 1 15,21-21-15,-21 20 0,22 1 0,-22 0 16,0 20-16,0 1 0,0 0 16,-21 0-16,0 0 0,-21 42 31,0 0-31,0 0 16,0 22-16,0-22 0,21 21 0,-22 0 15,22-20-15,-21 20 0,21-21 16,0 21-16,0-20 0,0-1 0,0 0 15,0 21-15,21-21 0,1-21 16,-1 22-16,0-1 0,0-21 16,0 0-16,22 0 0,-22 0 0,21 0 15,0 0-15,-20-21 0,20 21 16,-21-22-16,21-20 0,-20 21 0,-1-21 16,21 20-16,-21-20 0,0 0 0,1-1 15,-1 1-15,-21 0 0,21 21 16,-21-22-16,21 22 0,-21 0 0,21 0 15,-21 42 17,-21 0-32,21 21 0,-21-20 15,0 20-15,21 0 0,0-21 0,0 22 16,-21-1-16,21-21 0,0 22 16,0-22-16,0 0 0,0 0 0,0 0 15,0 0-15,0 1 16,21-22-1,-21-22 1,21 1-16,0 0 0,-21 0 16</inkml:trace>
  <inkml:trace contextRef="#ctx0" brushRef="#br0" timeOffset="31543.93">8615 3577 0,'0'0'0,"-21"0"0,-22 0 32,22 0-32,21 21 31,21 1-15,0-22-16,1 21 0,-1-21 0,0 21 15,0-21-15,21 21 0,1-21 0</inkml:trace>
  <inkml:trace contextRef="#ctx0" brushRef="#br0" timeOffset="31985.32">9144 3831 0,'0'0'0,"-21"-84"31,42 62-15,0 22-16,0 0 0,0 0 15,1 0-15,-1 0 0,21 0 16,-21 22-16,0-1 0,22 0 16,-22 0-16,0 0 0,0 22 0,-21-22 15,0 21-15,0 0 0,0-20 0,0 20 16,0 0-16,0 1 0,0-1 15,-21-21-15,0 0 0,21 0 0,-21 1 16,0-1-16,21 0 0,-22-21 16,22-21-1,0 0-15,0-1 16,0 1-16,0-21 0,0 21 16,0-22-16,22 1 0,-22 21 0,21-21 15,0-1-15,0 22 0,-21-21 0,21 21 16,0-1-16,1 1 15,-1 0-15,0 21 0,0-21 0,0 21 16,0 0-16,22-21 0,-22 21 0,21 0 16,-21 0-16,22 0 0,-1 0 15</inkml:trace>
  <inkml:trace contextRef="#ctx0" brushRef="#br0" timeOffset="34076.51">10054 4001 0,'0'0'0,"-21"0"0,0 0 0,21-22 16,0 1-16,0 0 15,21 0-15,0 0 16,21 0-16,-20-1 0,20 22 16,-21-21-16,21 0 0,-20 0 0,20 0 15,-21 0-15,0-1 0,-21 1 0,0 0 16,0 0 0,-21 21-1,0 0-15,-21 0 0,20 21 16,1 0-16,0 0 0,-21 1 0,21-1 15,-1 0-15,1 0 0,0 0 16,21 22-16,-21-22 0,21 0 0,0 0 16,0 21-16,0-20 0,0-1 0,0 0 15,0 0-15,21 0 0,0 0 16,0 1-16,1-22 0,20 21 0,-21-21 16,21 0-16,22 0 0,-22 0 15,1 0-15,-1 0 0,21-21 0,-20-1 16,-1 1-16,0 0 0,1 0 15,-1-21-15,0 20 0,-20-20 16,-1 21-16,0-21 0,0 20 0,0 1 16,-21-21-16,21 21 0,-21 0 0,0-1 15,0 1-15,0 0 16,-21 21 0,21 21-16,-21 0 15,21 1-15,0-1 0,0 0 16,0 0-16,0 21 0,0-20 0,-21-1 15,21 0-15,0 21 0,0-21 16,0 1-16,0-1 0,0 21 0,0-21 16,0 0-16,0 1 15,0-1-15,21-42 32,-21-1-32,21 1 15,-21 0-15,21-21 0,-21 21 16,0-22-16,0 22 0,22-21 0,-1 21 15,-21-22-15,21 22 0,0 0 0,-21-21 16,21 20-16,0 22 0,1-21 16,-1 0-16,0 0 0,0 21 0,0 0 15,0 0-15,1 0 0,-1 0 16,0 0-16,0 0 0,21 21 0,-20 0 16,-1 0-16,0 1 0,0-1 15,0 0-15,0 0 0,1 0 16,-1 0-16,-21 22 0,21-22 0,-21 0 15,21 0-15,-21 22 0,0-22 0,0 0 16,21 0-16,-21 0 16,0 0-1,0-42 1,0 0-16,0 0 16,21 0-16,-21 0 0,0-1 15,22-20-15,-1 21 0,0-21 0,0 20 16,0-20-16,0 21 0,1-21 0,-1 20 15,21 1-15,-21-21 0,0 21 16,1 21-16,20-21 0,-21-1 16,0 22-16,0 0 0,1 0 0,-1 0 15,-21 22-15,0-1 0,21 0 0,-21 0 16,0 0-16,0 0 0,0 22 16,0-22-16,0 0 0,0 21 0,0-20 15,-21 20-15,21 0 0,0-21 0,0 22 16,0-22-16,0 0 0,0 21 15,0-20-15,21-1 0,0-21 16,0 21-16,0 0 0,22-21 0,-22 0 16,21 0-16,1 0 0,20 0 15,-21-21-15,1 0 0,-1 0 0,0-1 16,1 1-16,-1-21 0,0 21 16,-20-22-16,20 22 0,-21-21 0,0 0 15,0-1-15,1 22 0,-22-21 0,0 21 16,0-1-16,0 1 0,0 0 15,0 0-15,-22 21 0,1 0 16,0 0-16,0 0 0,0 0 0,-22 21 16,22 0-16,0 0 0,21 22 15,-21-22-15,21 0 0,-21 21 16,21-20-16,0 20 0,0-21 16,0 0-16,0 22 0,21-22 0,0 0 15,-21 0-15,21 0 0,0 0 0,22 1 16,-22-22-16,0 0 0,0 0 15,22 0-15,-22 0 0,0 0 0,21 0 16,-21-22-16,22 1 0,-22 0 0,21-21 16,1 21-16,-22-22 0,21 22 15,-21-21-15,22-1 0,-22 22 0,0 0 16,0-21-16,0 21 0,0-1 16,-21 1-16,0 42 31,-21 1-31,0-1 15,21 0-15,-21 21 0,0-21 0,21 1 16,-21-1-16,21 21 0,0-21 0,-22 0 16,22 22-16,-21-22 0,21 0 15,0 0-15,0 0 0,0 1 16,21-22 0,1-22-1,-1 1-15,0 0 0,0-21 0,0 21 16,0-1-16,22-20 0,-22 0 15,21 21-15,-21-22 0,22 22 0,-22-21 16,0 21-16,21-1 0,-20 1 16,-1 21-16,21 0 0,-21 0 15,0 0-15,1 0 16,-22 21-16,0 1 0,0-1 0,0 21 16,0-21-16,0 0 0,0 22 15,0-22-15,0 21 0,0-21 0,21 1 16,-21 20-16,0-21 0,21 0 15,0 0-15,0-21 0,-21 22 0,21-22 16,1 21-16,-1-21 0,0 0 16,0 0-16,0-21 0,0-1 0,1 22 15,20-42-15,-21 21 0,0 0 16,0-22-16,22 1 0,-22 0 0,0-1 16,21 1-16,-20-21 0,20-1 15,-21 1-15,21-1 0,-20 1 0,20-22 16,-21 21-16,0 1 0,-21-1 15,0 22-15,0 0 0,0-1 0,0 1 16,0 21-16,0 0 0,0 0 0,-21 21 16,0 0-16,0 0 15,0 0-15,-1 21 0,1 21 0,0-21 16,0 22-16,0-1 0,0 21 16,21 1-16,0-22 0,-22 22 0,22-1 15,0 1-15,0-22 0,0 22 16,0-22-16,0 0 0,0 22 15,22-43-15,-22 21 0,21 1 0,0-22 16,-21 0-16,21 0 0,0 0 0,0 0 16,1 1-16,-1-22 15,0 0-15,0 0 0,0 0 0,0 0 16,-21-22-16,22 22 0,-1-21 16,0 0-16,0 21 0,0-21 0,0 0 15,1 0-15,-1-1 0,0 1 0,-21 0 16,21 0-16,0 0 15,-21 0-15,21-1 0,-21 1 0</inkml:trace>
  <inkml:trace contextRef="#ctx0" brushRef="#br0" timeOffset="34392.35">13801 3429 0,'0'0'0,"-22"0"0,1 0 0,42 0 32,1 0-32,20 0 0,-21 0 0,21 0 15,1-21-15,-1 21 0,22 0 0,-22 0 16,21 0-16,1 0 16,-22 0-16,22 0 0,-22 0 0,0 0 15,1 0-15,-1 21 0,-21-21 0,0 0 16,1 21-16,-1-21 15,-21 21 1,-21 1 31,-1-22-31</inkml:trace>
  <inkml:trace contextRef="#ctx0" brushRef="#br0" timeOffset="36608.57">9525 5715 0,'0'-21'0,"0"0"0,0 0 16,0-1-16,0 1 0,0 0 15,0 0-15,0 0 0,0-22 0,0 22 16,0 0-16,0 0 16,0 0-16,0 0 0,-21 21 15,21-22-15,0 44 31,0-1-31,0 21 0,0-21 0,0 22 16,0-1-16,0 21 0,0 1 0,0-22 16,0 22-16,0-1 0,0 1 15,0-1-15,0 1 0,0-1 0,0 1 16,-21-22-16,21 22 0,-22-22 0,22 21 16,0-20-16,0-1 0,0 0 15,0-20-15,0-1 0,0 0 0,0 0 16,0 0-16,22-21 15,-1-21-15,-21 0 16,21 0-16,-21 0 0,0-22 16,21 1-16,0 0 0,-21-1 0,0-20 15</inkml:trace>
  <inkml:trace contextRef="#ctx0" brushRef="#br0" timeOffset="36920.43">9483 5419 0,'-22'0'0,"44"0"0,-44-21 47,44 21-47,-1-22 15,0 22-15,21-21 0,-21 21 0,22 0 16,20-21-16,-20 0 0,20 21 15,1 0-15,-22-21 0,21 21 0,-20 0 16,20-21-16,-42 21 0,22 0 16,-22 0-16,0 0 0,0 0 0,-42 0 31,0 0-31,0 0 16,0 0-16,-1 21 0,1-21 0,0 0 15,0 21-15,0 0 0,0-21 0</inkml:trace>
  <inkml:trace contextRef="#ctx0" brushRef="#br0" timeOffset="37220.04">9461 6054 0,'0'0'0,"22"-21"47,-1 21-47,0-22 0,0 22 15,0-21-15,22 21 0,-1-21 0,-21 21 16,21 0-16,1-21 0,-1 21 0,-21 0 16,22 0-16,-22 0 0,0 0 15,0 0-15,0 0 0,0 0 16,1 0 15,-1 0-15</inkml:trace>
  <inkml:trace contextRef="#ctx0" brushRef="#br0" timeOffset="37652.53">10223 6033 0,'0'0'0,"0"21"16,22-21 0,-1 0-16,0 0 15,0 0-15,0 0 16,0 0-16,1 0 0,-1-21 0,21 21 16,-21-22-16,0 22 0,1-21 15,-1 21-15,21-21 0,-21 0 0,0 21 16,1-21-16,-1 0 0,-21-1 15,0 1-15,0 0 16,0 0-16,-21 21 16,-22 0-16,22 0 15,0 21-15,0 0 0,-22 0 16,22 1-16,0-1 0,0 0 0,0 21 16,0-21-16,-1 22 0,1-22 0,0 0 15,21 21-15,0-20 0,0-1 16,0 21-16,0-21 0,0 0 0,0 1 15,0-1-15,21-21 0,0 21 0,1-21 16,20 0-16,-21 0 16,21 0-16,1 0 0,-1 0 0,22 0 15,-22 0-15,0 0 0,1-21 0,-1 0 16,0 21-16,1-22 0,-1 1 0,0 0 16,1 0-16,-22 0 0</inkml:trace>
  <inkml:trace contextRef="#ctx0" brushRef="#br0" timeOffset="38204.32">11430 5292 0,'0'0'0,"0"-21"0,0 42 16,0 0-1,0 0-15,0 0 0,0 0 0,0 22 16,0-1-16,0 0 0,0 1 15,-21 20-15,21-20 0,-21 20 0,21-21 16,-22 22-16,22-22 0,0 1 16,0-1-16,-21 0 0,21 1 0,-21-1 15,21-21-15,-21 21 0,21-20 0,0-1 16,0 0-16,0 0 0,0 0 16,0-42 30,0 0-46,0 0 0,0 0 16,0-22-16,0 22 0,21-21 0,0 21 16,0-22-16,1 22 0,-1-21 0,0 21 15,21-1-15,-21-20 0,22 21 16,-22 0-16,0 21 0,21 0 0,1-21 16,-22 21-16,21 0 0,1 0 0,-1 21 15,-21 0-15,21 0 0,1 0 16,-22 0-16,21 1 0,-21-1 0,1 21 15,-22-21-15,0 0 0,0 1 16,0-1-16,-22 0 0,1 0 0,-21 0 16,0 0-16,-1 1 0,1-1 15,0 0-15,-1-21 0,1 21 0,0 0 16,-1-21-16,-20 21 0,20 1 16,22-22-16,-21 21 0,0 0 0,20-21 15,1 0-15,0 21 0,42-21 31,0-21-31,22 0 0,-22 0 16</inkml:trace>
  <inkml:trace contextRef="#ctx0" brushRef="#br0" timeOffset="38755.87">12806 5821 0,'-106'-21'15,"85"21"1,42 0 15,0 0-15,21 0-16,-20 0 0,41 0 0,-21 0 15,22 0-15,-22 0 0,43 0 0,-22 0 16,1 0-16,-1-21 0,1 21 16,-1 0-16,1 0 0,-1 0 0,1 0 15,-22 0-15,1 0 0,-1 0 16,-21 0-16,21 0 0,-20 0 15,-22-22 17,-22 22-32,1 0 0,0 0 15,0 0-15,0 0 0,0 0 16,-22 0-16,22 0 0</inkml:trace>
  <inkml:trace contextRef="#ctx0" brushRef="#br0" timeOffset="39103.68">12763 5927 0,'-21'0'0,"42"0"0,-63 0 16,21 0-16,0 0 0,42 0 47,0 0-47,0 0 15,22 0-15,-1 0 0,0 0 16,22 0-16,-1 0 0,1 0 0,-1 0 16,1 0-16,20 0 0,-20 0 0,-1 0 15,1 0-15,-22 0 0,22 0 16,-22 0-16,0 0 0,-20 0 0,20 0 16,-21 0-16,0-21 0,0 21 15,-21-22 16,0 1-15,0 0 0,0 0-16</inkml:trace>
  <inkml:trace contextRef="#ctx0" brushRef="#br0" timeOffset="39643.9">13716 5376 0,'-42'-21'16,"42"42"15,0 1-31,0-1 16,21 0-16,0 0 15,-21 0-15,21 0 0,0 22 0,0-22 16,-21 0-16,22 0 0,-1 0 15,0 1-15,0-1 0,0 0 0,22 0 16,-22 0-16,0-21 0,0 21 0,21-21 16,-20 0-16,20 0 0,-21 0 15,21 0-15,-20 0 0,-1 0 0,21 0 16,-21 0-16,0 0 0,1 0 0,-1-21 16,-21 0-1,-21 21 16,-1 0-31,1 0 16,0 0-16,0 0 0,0 21 16,0 0-16,-22-21 0,22 43 15,0-22-15,-21 0 0,-1 21 0,22-20 16,-21 20-16,-1-21 0,1 21 0,21-20 16,-21 20-16,20-21 0,-20 0 0,21 22 15,0-22-15,0 0 0,21 0 16,0 0-16,0 0 0,0 1 0,0-1 15,0 0-15,0 0 16,21-21 15,0 0-31,0-21 16,-21 0-16,21 21 0,0-21 16,22-1-16</inkml:trace>
  <inkml:trace contextRef="#ctx0" brushRef="#br0" timeOffset="40052.67">15346 5461 0,'0'0'16,"0"-21"-16,0 0 0,0 0 0,0-1 15,0 1-15,-21 21 0,21-21 0,0 0 16,0 0-16,-22 21 16,22 21-1,-21 0-15,21 0 16,0 0-16,-21 1 0,21 20 16,0 0-16,0 1 0,0-1 0,-21 0 15,21 1-15,0-1 0,-21 0 16,21 1-16,0-1 0,0-21 15,0 21-15,0 1 0,-21-22 0,21 0 16,0 0-16,0 0 0,0 1 0,-22-1 16,22 0-16,0 0 0,0 0 15,22-21 17,-1-21-17,0 0-15,0 21 0,0-21 16,0 0-16</inkml:trace>
  <inkml:trace contextRef="#ctx0" brushRef="#br0" timeOffset="41032.68">16150 5440 0,'0'0'15,"0"-21"-15,0 0 0,0-1 0,0 1 16,0 0-16,0 0 0,-21 21 15,0-21-15,0 21 16,-1 0-16,1 21 16,0-21-16,0 21 15,21 0-15,-21 0 0,0 22 16,-1-22-16,1 21 0,0 1 0,0-22 0,0 21 16,0 0-16,21 1 0,-22-1 15,1 0-15,21 1 0,-21-1 16,21 0-16,0-20 0,0 20 0,0-21 15,0 21-15,0-20 0,0-1 0,0 0 16,0 0-16,0 0 0,21 0 16,0-21-16,1 22 0,-1-1 0,0-21 15,0 0-15,21 0 0,-20 0 0,20 0 16,-21 0-16,21 0 0,1 0 16,-1 0-16,0 0 0,1-21 0,-1 21 15,0-22-15,1 1 0,-1 0 16,0-21-16,1 21 0,-1-1 15,-21-20-15,0 0 0,1-1 0,-1 1 16,0 0-16,-21-1 0,0 1 0,0 0 16,0 21-16,0-22 0,-21 1 15,0 0-15,-1 20 0,1-20 0,0 21 16,-21 0-16,21 0 0,-22-1 0,22 1 16,-21 0-16,-1 21 0,1 0 15,21 0-15,-21 0 0,-1 0 0,1 0 16,0 21-16,20 0 0,-20 1 15,21-1-15,-21 0 0,20 21 16,1-21-16,0 22 0,0-1 0,0 0 16,0-20-16,-1 20 0,1 0 15,21 1-15,0-1 0,0 0 0,0-21 16,0 22-16,0-1 0,0-21 0,0 22 16,0-22-16,0 0 0,21 0 15,1 21-15,-1-20 0,0-1 0,0-21 16,0 21-16,-21 0 0,21-21 0,1 0 15,20 21-15,-21-21 0,0 0 16,22 0-16,-22 0 0,21 0 0,0-21 16,-20 21-16,20-21 0,0 0 0,1 0 15,-1-1-15,-21 1 0,21 0 16,-20-21-16,-1-1 0,21 22 16,-21-21-16,-21-22 0,0 22 0,21 0 15,-21-1-15,0 1 0,0-21 16,0 20-16,-21 1 0,0 21 0,21-22 15,-42 1-15,21 21 0,-1 0 0,1 0 16,-21-1-16,0 22 0,-1 0 16,1 0-16,0 0 0,-1 0 0,1 0 15,0 0-15,-1 22 0,22-1 0,-21 0 16,21 0-16,-22 21 0,22 1 16,-21-22-16,21 21 0,-1 1 0,1-1 15,0 0-15,0 1 0,0-1 16,21 0-16,0 1 0,0-22 15,0 21-15,0-21 0,0 22 0,0-22 16,0 0-16,0 0 0,0 0 0,0 0 16,21 1-16,0-22 0,0 21 15,0-21-15,1 0 0,20 0 0,-21 0 16,0 0-16,0 0 0,1 0 0,20-21 16,-21 21-16,0-22 0,22 1 15</inkml:trace>
  <inkml:trace contextRef="#ctx0" brushRef="#br0" timeOffset="41611.98">16997 4022 0,'-43'-64'16,"43"43"-1,0 0-15,-21 21 0,21-21 16,-21 21-16,0 0 15,21 21-15,0 0 0,0 0 16,0 22-16,-21-22 0,21 21 0,0 0 16,-21 1-16,21 20 0,0-20 15,0-1-15,0 0 0,0 1 0,-22-1 16,22 0-16,-21 1 0,21-22 0,-21 21 16,21-21-16,0 22 0,-21-22 15,21 0-15,0 0 0,-21 0 0,21 0 16,0 1-16,0-1 15,0-42 17,0-1-17,0 1-15</inkml:trace>
  <inkml:trace contextRef="#ctx0" brushRef="#br0" timeOffset="42384.48">16298 4445 0,'0'0'0,"0"21"0,21-21 31,1 0-15,-1 0-16,21 0 0,0 0 0,1 0 15,-1 0-15,22-21 0,-22 0 16,21 21-16,-20-21 0,20 21 0,1-21 15,-22-1-15,0 1 0,22 21 16,-22-21-16,1-21 0,-1 21 0,0-1 16,1 1-16,-22 0 0,21-21 0,-21 21 15,0-22-15,1 22 0,-22 0 16,0-21-16,0 20 0,0 1 0,0 0 16,0 0-16,0 0 15,-22 21 16,1 0-31,0 21 16,0 0-16,21 0 0,0 0 0,-21 22 16,21-1-16,-21-21 0,21 22 15,0-1-15,0 0 0,0 1 0,0-1 16,0 0-16,0 1 0,0-1 0,0-21 16,0 21-16,0-20 0,0-1 15,0 21-15,0-21 0,0 0 0,-22 1 16,22-1-16,0-42 62,0-1-62,0 1 0,0 0 0,0 0 16,0 0-16,0 0 0,0-1 0,0-20 16,0 21-16,0 0 0,22 0 15,-1-1-15,0 1 0,0-21 0,21 21 16,-20 0-16,20 21 0,21-22 15,-20 1-15,-1 21 0,22 0 0,-22 0 16,21 0-16,-20 0 0,-1 21 0,0-21 16,1 22-16,-22 20 15,0-21-15,0 0 0,-21 0 0,0 22 16,0-22-16,0 21 0,0-21 16,0 1-16,-21-1 0,21 0 0,-42 0 15,21 0-15,-1 0 0,1 1 0,0-1 16,0 0-16,0-21 0,21 21 15,-21-21-15,-1 21 0,22-42 47,22 21-31,-1-21-16,-21 0 0</inkml:trace>
  <inkml:trace contextRef="#ctx0" brushRef="#br0" timeOffset="42608.53">18542 4636 0,'0'21'32,"-21"-21"30,0 0-46,-1 0-16,1 0 15</inkml:trace>
  <inkml:trace contextRef="#ctx0" brushRef="#br0" timeOffset="44355.55">14944 5588 0,'21'0'16,"0"0"-1,-21-21 1,21 21-16,0 0 15,-21-21-15,21 0 0,1 21 16,-22-22-16,21 22 0,0-21 0,0 0 16,0 0-16,0 0 0,1 0 15,-22-1-15,21 1 16,-21 0-16,21 0 16,-21 0-1,0 0-15,0 42 63,0 0-63,0 0 15,0 21-15,0-20 0,-21-1 0,21 0 16,0 21-16,-21 1 0,21-22 0,0 21 16,0 0-16,0 1 0,-22-1 15,22 0-15,0 1 0,-21-1 0,21-21 16,0 22-16,0-1 0,0-21 0,0 0 15,-21 22-15,21-22 0,0 0 16,-21 0-16,21 0 0,0 0 0,0 1 16,0-1-16,0 0 0,0 0 15,-21-21-15,21 21 16,-21-21 0,-1 0 46,1-21-62,0 21 0,0 0 16,0 0-16,-22 0 0,22 0 15,0 0-15,0 0 0,0 0 0,0 0 16,-1 0-16,1 0 16,0 0-16,0 0 15,42 0 16,0 0-31,0 0 16,22 0-16,-22 0 0,0 0 0,21 0 16,-20 0-16,20 0 0,-21 0 15,0 0-15,22 0 0,-22-21 0,0 21 16,21 0-16,-21 0 0,1 0 0,-1 0 16,0 0-16,0-21 15,-42 21 16,0 0-31,0 0 16,-1 0-16,1 0 0,0 0 16,0 0-1,0 21-15,0-21 16,-1 0 0,44 0 15,-1 0-16,0 0-15,0 0 0,0 0 0,0 0 16,1-21-16,-1 21 0,0 0 0,0-21 16,0 21-16,0 0 15,1 0-15,-44 0 47,1 0-47,0 0 0,0 0 0,0 0 16,-22 0-16,22 0 0,0 0 0,0 0 15,0 0-15,0 0 0,-1 0 16,22 21-16,-21-21 0</inkml:trace>
  <inkml:trace contextRef="#ctx0" brushRef="#br0" timeOffset="84248.42">1651 8848 0,'-42'0'32</inkml:trace>
  <inkml:trace contextRef="#ctx0" brushRef="#br0" timeOffset="85144.4">1037 7895 0,'0'-21'16,"0"0"-1,21 21 16</inkml:trace>
  <inkml:trace contextRef="#ctx0" brushRef="#br0" timeOffset="86928.46">995 7874 0,'-21'0'16,"-1"0"0,1 0-16,0 21 0,0-21 15,0 0-15,0 0 0,-22 0 16,22 21-16,0-21 0,-21 0 16,-1 0-16,22 0 0,-21 0 0,21 0 15,-22 0-15,22 0 0,0 0 16,-21 0-16,20 0 0,1 0 15,0 0-15,0 0 0,0 0 16,0 0-16,-1 0 0,1 0 0,0 0 16,0 0-1,0 0-15,21-21 16,0 0 15,21 21-31,0 0 16,0 0-16,22 0 0,-22-21 15,21 21-15,-21 0 0,22 0 16,-1 0-16,0 0 0,1 0 0,20-21 16,-21 21-16,1 0 0,20 0 15,-20 0-15,20 0 0,1 0 16,-22 0-16,21 0 0,1 0 0,-1 0 16,22 0-16,-21 0 0,20 0 15,1-21-15,0 21 0,-1 0 0,-20 0 16,20 0-16,1 0 0,21 0 0,-21 0 15,20 0-15,-20 0 0,21 0 16,21 0-16,-21 0 0,0 0 0,-1 0 16,1 0-16,0 0 0,21 0 15,-21 0-15,21 0 0,0 0 16,-21 0-16,21 0 0,0 0 0,0 0 0,-21 0 16,42 0-16,-21 0 0,21 0 15,-21 0-15,0 0 0,21 0 16,-21 0-16,21 0 0,0-22 0,1 22 15,-1 0-15,0 0 0,0 0 0,0 0 16,0 0-16,1 0 0,-1 0 16,0-21-16,21 21 0,-42 0 0,21 0 15,1 0-15,20 0 0,-21 0 0,0-21 16,22 21-16,-22 0 0,0 0 16,0 0-16,0-21 0,22 21 15,-22 0-15,0-21 0,0 21 0,0 0 0,0 0 16,1-21-16,20 21 15,-21 0-15,0-22 0,22 22 0,-22 0 16,0-21-16,21 21 0,1-21 0,-1 21 16,0-21-16,1 21 0,-1-21 15,0 21-15,-21 0 0,22-21 0,-22 21 16,0-22-16,0 22 0,0 0 16,1-21-16,-1 21 0,0 0 0,0-21 15,-21 0-15,0 21 0,21 0 0,-21-21 16,21 21-16,-21-21 0,22 21 15,-22 0-15,21-22 0,-21 22 16,0 0-16,21-21 0,-21 0 0,21 21 16,0 0-16,0-21 0,-21 21 15,22 0-15,-22 0 0,21-21 0,-21 21 16,21 0-16,0 0 0,-21-21 16,0 21-16,0-22 0,0 22 0,21 0 15,-21-21-15,0 21 0,21 0 16,-21 0-16,0 0 0,0-21 0,0 21 15,0 0-15,22 0 0,-22 0 16,21-21-16,-21 21 0,0 0 0,21-21 16,-21 21-16,0 0 0,0-21 15,0 21-15,21 0 0,-21-22 16,0 1-16,0 21 0,-21 0 0,21 0 16,0-21-16,0 21 0,0 0 15,0 0-15,-21-21 0,21 21 0,-43 0 16,22 0-16,0 0 0,-21-21 0,21 21 15,-1 0-15,-20 0 0,21 0 16,0 0-16,-22 0 0,1 0 0,0 0 16,-22 0-16,22 0 0,-22 0 15,1 0-15,21 0 0,-22 0 0,1 0 16,20 0-16,-20 0 0,20 0 16,-20 0-16,-1 0 0,1 0 0,-1 0 15,1 0-15,-22 0 0,1 0 16,-1 0-16,0 0 0,-21 0 15,22 0-15,-22 0 0,0 0 0,21 0 16,-20 0-16,-1 0 0,0 0 16,0 0-16,0 0 31,0 0 16,1 0-16,-1 21-15,0-21-16,0 21 15,21-21-15,-20 21 0,-1-21 16,0 0-16,21 21 0,1-21 16,-1 0-16,21 22 0,-20-22 0,20 0 15,1 0-15,-1 21 0,-20-21 16,20 21-16,1-21 0,-22 0 0,0 0 15,22 0-15,-22 0 0,22 0 16,-22 0-16,0 21 0,22-21 0,-1 0 16,-20 0-16,20 0 0,-21 21 15,1-21-15,20 0 0,-20 0 16,-1 0-16,0 0 0,1 0 16,-1 21-16,-21-21 0,21 0 0,-20 0 15,-1 0-15,0 0 0,0 0 16,0 0-16,0 0 0,-21-21 62,0 0-46,-21 21 0,0 0-16,0 0 15,0-21-15,0 21 0,-1 0 16</inkml:trace>
  <inkml:trace contextRef="#ctx0" brushRef="#br0" timeOffset="99513.2">1566 8827 0,'0'-22'47,"0"1"0,0 0-16,21 21-15,-21-21 15</inkml:trace>
  <inkml:trace contextRef="#ctx0" brushRef="#br0" timeOffset="99956.46">1630 8678 0,'0'0'0,"0"-42"16,0 21-16,0 0 15,0 0-15,0-1 16,0 1-16,0 0 15,0 42 32,0 0-31,0 1-16,0-1 0,0 0 16,0 0-16,0 21 0,0 1 15,0-1-15,0 0 0,0 1 16,0-1-16,0 0 0,-21 22 0,21-22 15,0 1-15,-22-1 0,22 0 16,0 1-16,0-1 0,-21-21 0,21 21 16,0-20-16,-21-1 0,21 0 15,0 0-15,0 0 0,0 0 0,0 1 16,0-44 31,0 1-32,0 0-15,0 0 16,0 0-16</inkml:trace>
  <inkml:trace contextRef="#ctx0" brushRef="#br0" timeOffset="101019.81">2032 9017 0,'0'21'47,"0"0"-47,0 1 16,0-1-16,0 0 0,0 0 15,0 0-15,0 0 16,0 1-16,0-1 16,21-21 15,0 0-31,0-21 16,1-1-1,-22 1-15,0 0 16,0 0-16,0 0 0,0 0 15,0-1-15,0 1 0,0 0 16,0 0-16,0 0 0,-22 21 31,1 0-31,0 0 16,0 21 0,21 0-16,0 0 0,0 0 15,0 1-15,0-1 0,0 0 16,0 0-16,0 0 15,0 0-15,0 1 16,21-22 0,0 0-1,0-22 1,-21 1-16,22 0 16,-22 0-1,0 0-15,0 0 0,0-1 16,0 1-16,0 0 15,-22 21-15,1 0 16,21 21 0,-21-21-16,21 21 0,0 1 15,-21-1-15,21 0 16,0 0-16,0 0 16,0 0-16,0 1 15,21-22 1,0 0-16,0 0 15,1-22 1,-22 1-16,0 0 16,0 0-16,0 0 15,0 0-15,0-1 0,-22 22 32,1 0-32,0 22 31,0-1-31,21 0 15,0 0-15,0 0 16,0 0-16,0 1 31,21-22-15,0 0 0,-21-22-16</inkml:trace>
  <inkml:trace contextRef="#ctx0" brushRef="#br0" timeOffset="101896.14">4127 8382 0,'0'0'0,"22"-21"16,-22 0-16,0 0 15,0-1-15,0 44 47,0-1-47,0 0 0,0 0 16,0 21-16,0-20 15,0 20-15,0 0 0,0 1 0,0 20 16,0-21-16,0 22 0,0-22 0,0 22 16,0-22-16,0 22 0,-22-22 15,22 21-15,-21-20 0,21-1 0,0 0 16,-21 1-16,21-22 0,-21 21 0,21-21 15,0 1-15,0-1 0,0 0 16,0 0-16,-21-21 0,21 21 16,0-42-1,0 0-15,0 0 16,0 0-16,0-1 0,21 1 0,-21-21 16,0 0-16</inkml:trace>
  <inkml:trace contextRef="#ctx0" brushRef="#br0" timeOffset="102703.68">4106 8615 0,'0'0'15,"0"-21"-15,-21 0 0,0 21 0,0-22 16,21 1-16,-21 0 0,-1 21 0,22-21 16,0 0-16,-21 0 0,21-1 0,0 1 15,0 0-15,0 0 0,0 0 16,21 0-16,-21-22 0,22 22 0,20 0 15,-21 0-15,0 0 16,22-22-16,-1 22 0,0 0 0,1 0 16,-1 21-16,21-21 0,-20 21 15,20 0-15,-20 0 0,-1 21 0,0 0 16,1 21-16,-22 1 0,0-1 0,0 0 16,-21 1-16,0 20 0,0-21 15,-21 22-15,0-22 0,-22 22 0,1-22 16,0 22-16,-22-22 0,22 0 15,0 1-15,-1-1 0,1 0 0,0-21 16,-1 22-16,22-22 0,0 0 0,0-21 16,0 21-16,-1-21 0,1 0 31,21-21-31,0 0 0,0 0 16,0 0-16,0-1 0,0 1 0,0 0 15,0 0-15,0 0 0,0 0 16,21 21-16,-21-22 0,22 22 15,-1 0-15,-21 22 16,21-1-16,-21 0 0,0 0 16,21 0-16,0 0 0,-21 22 0,21-22 15,-21 0-15,0 21 0,22-20 0,-1 20 16,-21-21-16,21 0 0,-21 22 16,21-22-16,0 0 0,0 0 0,1 0 15,-1 0-15,0-21 0,21 22 16,-21-22-16,22 0 0,-1 0 15,0 0-15,1 0 0,-1 0 0,0 0 16,22-22-16,-22 1 0,1 0 0,-1 0 16,-21 0-16,21-22 0,1 22 15,-22-21-15,0 0 0,0-1 0,-21 22 16,0-21-16,21-1 0,-21 1 16,0 21-16,0-21 0,0 20 0,0 1 15,0 0-15,-21 21 16,0 0-16,0 0 15,0 21-15,0 0 0,-1 1 0,22-1 16,-21 0-16,21 0 16,-21 21-16,21-20 0,0 20 0,0-21 15,0 21-15,0-20 0,0 20 0,0-21 16,0 0-16,0 0 0,0 1 16,0-1-16,21 0 0,-21 0 0,21-21 15,1 21-15,-1 0 0,0-21 16,21 0-16,-21 0 0,22 0 15,-22 0-15,21 0 0,1-21 0,-1 0 16</inkml:trace>
  <inkml:trace contextRef="#ctx0" brushRef="#br0" timeOffset="104151.74">6181 8827 0,'0'0'0,"21"-43"0,-21-63 31,0 85-31,-21 21 0,-1-21 16,1 21-16,0 0 0,0 0 0,0 0 16,-22 0-16,22 21 0,-21 0 0,21 1 15,-22-1-15,1 0 0,21 21 16,-21 1-16,20-22 0,-20 21 0,21 0 16,0-20-16,0 20 0,-1-21 0,22 21 15,0-20-15,0 20 0,0-21 16,0 0-16,0 0 0,0 1 15,22-22-15,20 0 16,-21 0-16,21 0 0,1 0 16,-1 0-16,0 0 0,-20-22 0,20 1 15,0 0-15,1-21 0,-22 21 0,0-1 16,21 1-16,-21 0 0,-21-21 16,22 21-16,-22-1 0,21 1 0,-21 0 15,0 0-15,0 0 16,0 0-1,0 42 17,0 0-32,0 0 0,0 0 15,0 0-15,0 22 0,21-22 0,-21 21 16,0 1-16,0-1 0,0 0 0,0 1 16,0 20-16,0-21 0,0 22 15,0-1-15,0 1 0,0-1 0,0 22 16,0-21-16,0-1 0,0 22 0,0-22 15,-21 22-15,21-22 0,-21 1 16,21 21-16,0-22 0,0 22 0,0-22 16,-22 1-16,22-1 0,-21 1 0,21-1 15,0-20-15,0 20 0,-21-21 0,0 1 16,0-22-16,21 21 0,-21-21 16,-1 22-16,1-22 0,0 0 15,0-21-15,0 21 0,0 0 0,-1-21 16,1 0-16,0 0 0,0 0 0,0 0 15,-22-21-15,22 0 0,-21 0 0,21 0 16,-22-22-16,1 1 0,21 0 16,-21-1-16,-1-20 0,1-1 0,21 1 15,0-1-15,-1-20 0,22 20 0,0 1 16,0-1-16,0-20 0,22 20 16,20 1-16,-21-1 0,21 1 0,-20-22 15,20 21-15,21 1 0,-20-22 0,-1 22 16,22-1-16,-1 1 0,-21-1 15,22 1-15,-1-1 0,-20 1 16,20-1-16,-20 22 0,-1-22 0,0 22 16,1 0-16,-1-1 0,0 1 15,-21 21-15,1 0 0,-1 0 0,0-1 16,-21 1-16,0 0 0,-21 21 31,21 21-31,-21 0 16,21 1-16,0-1 0,0 0 15,-22 0-15,22 0 0,0 22 16,0-22-16,0 0 0,0 0 0,0 0 16,0 22-16,0-22 15,0 0-15,22 0 0,-1-21 16,0 21-16,0-21 0,0 0 0,0 0 16,22 0-16,-22 0 0,21-21 15,-21 0-15,22 0 0,-22 0 0,21-1 16,-21 1-16,22-21 0,-22 21 0,0 0 15,21-22-15,-20 22 0,-22 0 16,21 0-16,0 0 0,-21-1 0,0 1 16,0 0-16,21 21 15,-42 21 17,21 0-32,-21 1 15,21-1-15,0 0 0,-21 21 0,21-21 16,0 22-16,0-22 0,0 21 0,0-21 15,0 1-15,0 20 0,0-21 16,0 0-16,0 0 0,21-21 0,0 22 16,0-22-16,0 0 0,0 0 0,1 0 15,-1 0-15,0 0 0,21 0 16,-21-22-16,1 1 0,20 0 0,-21 0 16,21-21-16,-20 20 0,20-20 15,-21-21-15,0 20 0,0 1 0,1 0 16,-1-22-16,0 22 0,0-1 15,-21 1-15,0 0 0,21 21 0,-21-22 16,0 22-16,0 0 0,0 0 16,0 0-16,0-1 0,0 1 0,-21 21 31,21 21-31,0 1 0,-21-1 0,0 0 16,21 21-16,0-21 0,-21 22 0,21-1 15,0 22-15,0-22 0,0 0 16,0 22-16,0-22 0,0 0 15,0 1-15,0-1 0,0 0 0,0-20 0,0 20 16,0-21-16,0 0 0,21 0 16,0 1-16,0-22 0,-21 21 15,42-21-15,-20 0 0,-1 0 0,21 0 16,-21 0-16,22 0 0,-1-21 16,0 21-16,1-22 0,-1 1 0</inkml:trace>
  <inkml:trace contextRef="#ctx0" brushRef="#br0" timeOffset="104664.49">8509 8763 0,'0'0'15,"0"-21"-15,0 0 0,0 0 16,0-1-16,0 1 0,0 0 0,-21 0 16,0 0-16,-1 21 0,1-21 0,0-1 15,0 22-15,0 0 0,0 0 16,-22 0-16,22 0 0,0 0 0,-21 22 15,20-1-15,-20 0 0,21 21 16,-21-21-16,20 22 0,1-1 0,0 0 16,0 1-16,0-1 0,21 0 0,-21 1 15,21-1-15,0 0 0,0 1 16,0-22-16,0 0 0,21 0 0,0 0 16,0 1-16,0-1 0,0-21 0,1 0 15,20 0-15,-21 0 16,21 0-16,-20 0 0,20 0 0,-21-21 15,21-1-15,-20 1 0,20 0 0,-21 0 16,0-21-16,0-1 0,1 22 16,-1-21-16,-21-1 0,0 1 0,21 0 15,-21 21-15,0-22 0,0 22 0,0 0 16,0 0-16,0 42 31,0 0-31,-21 0 0,21 0 0,0 1 16,0 20-16,0-21 15,0 21-15,0 1 0,0-22 0,0 21 0,0-21 16,0 22-16,0-22 0,0 0 16,0 0-16,0 22 0,0-22 15,21 0-15,0 0 0,0-21 16,0 0-16,1 0 0,20 0 0,-21 0 16,0 0-16,22 0 0,-1-21 15,-21 21-15,21-21 0</inkml:trace>
  <inkml:trace contextRef="#ctx0" brushRef="#br0" timeOffset="105116.24">9038 8890 0,'0'0'0,"-21"-21"15,21 0-15,-21 21 0,21-21 0,-21-1 16,21 1-16,0 0 16,0 0-16,0 0 0,0 0 15,21 21-15,0-22 0,0 1 16,0 21-16,0-21 0,22 21 0,-22 0 15,21 0-15,-21 0 0,22 0 0,-22 0 16,0 0-16,21 0 0,-20 0 16,-1 21-16,0 0 0,0 1 0,0 20 15,0-21-15,-21 0 0,0 22 16,0-1-16,0-21 0,22 21 16,-22 1-16,0-1 0,0-21 0,0 22 0,0-22 15,0 0-15,0 21 0,0-21 16,0 1-16,0-1 0,0 0 15,0-42 32,0 0-47,21-1 0,-21-20 0,21 21 16,-21-21-16,21-1 0,0 1 16,0 0-16,1-1 0,-1 1 0,0 0 15,0-1-15,21 1 0,-20 21 0,20-22 16,0 22-16,1 0 0,-1 21 15,0-21-15,1 21 0,-22 0 16,21 0-16,-21 0 0,0 0 0,1 0 16,-1 0-16,0 21 15</inkml:trace>
  <inkml:trace contextRef="#ctx0" brushRef="#br0" timeOffset="105367.61">10689 9165 0,'0'0'0,"-21"0"0,21 21 0,-21-21 16,0 0-16</inkml:trace>
  <inkml:trace contextRef="#ctx0" brushRef="#br0" timeOffset="134096.13">1460 10943 0,'22'0'16</inkml:trace>
  <inkml:trace contextRef="#ctx0" brushRef="#br0" timeOffset="134857.12">1545 10816 0,'-21'-21'62,"0"21"-46,21-21-16,-21 21 0,21-21 15,0 0-15,0-1 0,0 1 16,0 0-16,0 0 16,0 0-16,0 0 0,21-1 15,0 1-15,0 21 16,0-21-16,0 21 0,1 0 0,-1 0 16,0 0-1,0 0-15,0 0 0,0 0 0,1 0 16,-22 21-16,21 0 0,0 1 15,0 20-15,-21-21 0,0 21 0,21-20 16,-21 20-16,21 0 0,-21 1 16,0-22-16,0 21 0,0 0 0,0 1 15,0 20-15,-21-20 0,0-1 16,0 0-16,0 1 0,0 20 0,-1-21 16,-20 1-16,21-22 0,-21 21 15,-1-21-15,22 22 0,-21-22 0,21 0 16,-22 0-16,22-21 0,-21 21 15,21-21-15,-22 0 0,22 0 0,-21 0 16,21 0-16,-1-21 0,-20 0 16,21 0-16,0 0 0,-22-22 15,43 22-15,-21-21 0,0 0 16,21 20-16,0-20 0,0 0 0,0 21 16,0-22-16,21 22 0,0-21 15,1 21-15,20-1 0,-21 1 0,21 0 16,-20 0-16,20 0 0,0 21 15,-21 0-15,22 0 0,-22 0 0,21 0 16,-21 0-16,22 21 0,-22 0 16,0 0-16,0 0 0,0 22 0,1-22 15,-1 21-15,0-21 0,0 22 16,-21-22-16,21 21 0,0-21 16,-21 1-16,22-1 0,-1 21 15,-21-21-15,21 0 0,0 1 0,-21-1 16,21 0-16,0-21 15,-21 21-15,22-21 0,-1 0 32,0-21-32,-21 0 0</inkml:trace>
  <inkml:trace contextRef="#ctx0" brushRef="#br0" timeOffset="135560.31">2307 11070 0,'0'21'15,"21"-21"48,0 0-63,-21-21 0,22 21 0,-22-21 15,0 0-15,21 0 16,-21 0-16,0-1 16,-21 22 15,-1 22-15,22-1-1,-21 0-15,21 0 0,-21-21 16,21 21-16,21-21 47,0 0-47,1 0 15,-22-21-15,21 0 0,-21 0 16,0 0 0,0-1-16,-21 22 46,-1 0-30,22 22 0,0-1 15,-21-21-31,0 0 31</inkml:trace>
  <inkml:trace contextRef="#ctx0" brushRef="#br0" timeOffset="140880.47">3556 10753 0,'-21'0'141,"0"0"-125,-1 0-1,1 0 1,21-21-16</inkml:trace>
  <inkml:trace contextRef="#ctx0" brushRef="#br0" timeOffset="141624.41">3577 10753 0,'0'-21'16</inkml:trace>
  <inkml:trace contextRef="#ctx0" brushRef="#br0" timeOffset="142321.15">3577 10626 0,'0'0'0,"0"-21"0,0-1 16,0 1 0,-21 21-16,21-21 15,-21 21-15,0 0 16,-1 0-16,1 0 0,0 0 16,0 0-16,0 21 15,0 0-15,21 1 0,-22 20 0,22 0 16,0-21-16,0 22 0,0 20 15,0-20-15,0-1 0,0 21 0,-21-20 16,21 20-16,0-20 0,-21 20 0,0-21 16,21 22-16,0-22 15,-21 1-15,21-1 0,-21-21 0,21 21 16,-22-20-16,22-1 0,0 0 0,0 0 16,0-42 15,0 0-31,0-22 0,0 22 15,0-21-15,0 0 0</inkml:trace>
  <inkml:trace contextRef="#ctx0" brushRef="#br0" timeOffset="142799.87">3196 10774 0,'0'0'0,"0"-21"16,0-64-1,0 64-15,21 0 16,-21 0-16,21-1 0,1 22 0,-1-21 16,0 21-16,21 0 0,-21 0 15,22 0-15,-1 0 0,0 21 0,1 1 16,-1 20-16,0 0 0,1-21 16,-1 43-16,0-22 0,-20 1 0,20-1 15,0 21-15,-21 1 0,1-22 0,-1 22 16,0-1-16,-21-20 0,0-1 15,21 21-15,-21-41 0,0 20 16,0 0-16,0-21 0,21 1 16,-21-1-16,0-42 31,0-1-31,0 1 0,0 0 16,0-21-16,0-1 0,0 1 0,0-21 15,0 20-15,0-20 0,21-1 0,-21 1 16,22 20-16,-22-20 0,0-1 15,21 22-15,-21-21 0,21 20 0,-21 1 16,0 21-16,21-22 0,-21 22 16,0 0-16,21 21 0,-21 21 31,0 0-31,0 1 16,0 20-16,0-21 0,0 21 0,0 1 15,0-22-15,0 21 0,0 1 16,0-22-16</inkml:trace>
  <inkml:trace contextRef="#ctx0" brushRef="#br0" timeOffset="143295.84">4445 10986 0,'21'-106'31,"-21"85"-16,0 42 1,-21 0 0,21 0-16,-21 0 0,21 0 15,0 1-15,0 20 0,-21-21 0,21 21 16,0-20-16,0 20 0,0 0 16,0-21-16,0 1 0,0-1 0,0 0 15,21 0-15,0 0 0,0-21 0,0 0 16,0 0-16,22 0 0,-22 0 15,21 0-15,1 0 0,-1-21 16,21 0-16,-20-21 0,-1 20 16,-21 1-16,22-21 0,-22 21 0,0-22 15,0 1-15,-21 21 0,0-21 0,0-1 16,0 22-16,-21-21 0,-21-1 16,20 22-16,-20-21 0,0 21 0,21 0 15,-22-1-15,1 1 0,0 21 0,-1 0 16,22 0-16,-21 0 0,21 21 15,-22 1-15,22-1 0,0 0 0,0 21 16,21-21-16,0 22 0,0-22 16,0 21-16,0-21 0,0 22 0,0-1 15,0-21-15,0 22 0,21-22 16,21 0-16,-21 0 0,1 0 16,20-21-16,-21 0 0,21 0 0,1 0 15,-22 0-15,21 0 0,1-21 16</inkml:trace>
  <inkml:trace contextRef="#ctx0" brushRef="#br0" timeOffset="143543.75">5313 10605 0,'0'0'16,"0"-22"-16,0 1 0,0 42 16,0 1-1,0-1-15,0 0 0,0 21 16,-21-21-16,21 22 0,0-22 15,0 21-15,-22 1 0,22-22 0,0 21 16,0 0-16,0 1 0,0-22 0,0 21 16,0-21-16,0 22 0,-21-22 15,21 21-15,0-21 0,0 1 0,0-1 16,0 0-16,21-21 16,1 0-1,-1 0-15,-21-21 0,21 0 0</inkml:trace>
  <inkml:trace contextRef="#ctx0" brushRef="#br0" timeOffset="144164.41">5694 11028 0,'0'21'16,"21"-21"-16,0 0 15,0 0-15,0 0 16,1 0-16,-1 0 0,0-21 15,0 0-15,0 21 0,0-21 0,1 21 16,-22-22-16,21 1 0,-21 0 0,21 0 16,-21 0-16,0 0 15,-21 42 17,0-21-32,-1 21 0,22 0 15,-21 0-15,0 0 0,0 1 0,0 20 16,0-21-16,-1 0 0,1 22 15,21-22-15,0 21 0,0-21 0,0 22 16,0-22-16,0 0 0,0 0 0,0 0 16,21 0-16,22-21 0,-22 22 15,0-22-15,21 0 0,1 0 0,-1 0 16,0 0-16,1-22 0,20 22 0,-20-21 16,-1 0-16,0 0 0,22-21 15,-22 20-15,0-20 0,1 0 0,-1-1 16,0 1-16,64-64 15,-85 64-15,-21 0 16,0 20-16,22 1 0,-22 0 0,0 0 16,-22 21-1,1 21-15,21 0 0,-21-21 16,0 43-16,0-22 0,21 0 0,-21 0 16,21 0-16,0 22 0,0-22 0,0 0 15,0 21-15,21-21 0,0 1 16,0 20-16,-21-21 0,21 0 0,0 0 15,1 1-15,-1-1 0,0 0 0,-21 0 16,0 0 0,-21-21-1,0 0 1,-1 0-16,1 0 0,0 0 16,-21-21-16,-1 0 0,22 0 0,-21 0 15,0-1-15,-1 1 0</inkml:trace>
  <inkml:trace contextRef="#ctx0" brushRef="#br0" timeOffset="144400.26">5143 10795 0,'0'0'0,"22"0"31,-1 0-31,21 0 0,-21 0 16,22 0-16,-1 0 0,0 0 0,1 0 16,-1-21-16,21 21 0,-20 0 0,20 0 15,1-21-15,-22 21 0,0 0 16,22 0-16,-22 0 0,1 0 0,-22 0 16,21-21-16,0 21 0</inkml:trace>
  <inkml:trace contextRef="#ctx0" brushRef="#br0" timeOffset="144943.97">7493 10922 0,'0'0'0,"21"0"31,0 0-31,0 0 0,1 0 16,20 0-16,-21 0 15,21 0-15,1 0 0,20 0 0,-20 0 16,-1 0-16,21-21 0,-20 21 0,-1 0 16,0 0-16,1 0 0,-22-21 15,21 21-15,-21 0 0,1 0 0,20-21 16,-21 21-16,0-22 15,-21 1 1,-21 21-16,0 0 0,0-21 16,0 0-16,-1 21 15,-20 0-15,21-21 0,0 21 0,0 0 16,-1 0-16,1 0 0,42 0 31,1 0-15,-1 0-16,0 0 0,0 0 15,0 0-15,0 21 0,1-21 16,-1 0-16,-21 21 0,0 0 0,0 0 16,0 1-16,0-1 15,0 0-15,-21-21 0,-1 21 16,1 0-16,0 0 0,-21 1 0,-1-22 16,22 21-16,-21 0 0,0 0 15,20 0-15,1 0 0,0-21 16,21 22-16</inkml:trace>
  <inkml:trace contextRef="#ctx0" brushRef="#br0" timeOffset="147832.5">9144 10520 0,'0'0'0,"21"0"15,0 0-15,0 0 16,1 0-16,-1 0 0,21 0 0,-21 0 16,0-21-16,22 21 0,-22-21 15,21-1-15,-21 1 0,1 0 0,20 0 16,-21 0-16,0 0 0,0-1 0,1 1 15,-22 0-15,0 0 0,0 0 16,0 0-16,-22-1 0,1 1 0,0 21 16,0 0-16,-21 0 0,20 0 0,-20 0 15,0 0-15,21 0 0,-22 0 16,1 21-16,0 1 0,20-1 0,1 0 16,0 0-16,0 21 0,21-20 15,0 20-15,0 0 0,0-21 16,21 22-16,0-22 0,22 0 0,-22 0 15,21 0-15,0 1 0,-20-1 16,20-21-16,0 21 0,1-21 0,-22 0 16,21 0-16,-21 0 0,0 0 0,-21 21 31,-21-21-31,0 21 16,-21-21-16,21 21 0,-22 1 0,-20-22 15,20 21-15,1 0 0,0 0 16,21 0-16,-22 0 0,22 22 0,0-22 15,0 0-15,0 0 0,21 0 16,0 22-16,0-22 0,0 0 16,21 0-16,-21 0 0,42-21 15,-21 0-15,22 22 0,-22-22 16,21 0-16,0 0 0,1 0 0,-1 0 16,0-22-16,-20 22 0,20-21 0,0 0 15,1 0-15,-22 0 0,0 0 16,21-1-16,-21 1 0,1-21 0,-22 21 15,21-22-15,0 22 0,0 0 0,-21-21 16,21 21-16,0-1 0,1-20 16,-1 21-16,0 21 0,0-21 0,0 21 15,22-21-15,-22 21 0,21 0 0,-21 0 16,0 21-16,22 0 16,-22 0-16,21 0 0,-21 0 0,1 1 15,-1 20-15,0-21 0,-21 0 0,0 22 16,0-22-16,0 0 0,0 0 15,0 21-15,0-20 0,-21-1 0,0-21 16,21 21-16,-22 0 0,22 0 0,-21-21 16,0 21-16,21-42 31,0 0-31,0 0 16,0 0-16,21 0 0,0-1 0,1-20 15,-1 21-15,0-21 0,0-1 0,0 1 16,0 0-16,1-1 0,-1 1 15,0 21-15,0-22 0,0 1 16,0 21-16,1 0 0,-1 0 0,0 21 16,-21 21-1,0 0 1,0 21-16,-21-21 0,0 22 0,-1-22 16,1 21-16,0-21 0,21 22 15,0-22-15,-21 21 0,21-21 0,0 1 16,0 20-16,0-21 0,0 0 0,0 0 15,0 1-15,21-1 0,0 0 16,0 0-16,1 0 0,-1-21 0,21 0 16,0 21-16,1-21 0,-1 0 15,0 0-15,1 0 0,-1 0 16,0-21-16,1 0 0,-1 0 0,22 0 16,-22 0-16,-21-1 0,21 1 0,-20 0 15,20-21-15,-42 21 0,21-22 16,-21 1-16,0 0 0,0 20 0,0-20 15,0 0-15,0 21 0,0-1 0,-21 1 16,0 0-16,0 0 0,-1 21 16,1 0-16,0 0 0,0 21 15,0 0-15,21 0 0,0 1 0,-21 20 16,21-21-16,0 21 16,0-20-16,0 20 0,0-21 0,0 21 15,0-20-15,21-1 0,0 21 0,-21-21 16,42 0-16,-21 1 0,1-22 15,20 21-15,-21 0 0,21-21 0,-20 0 16,20 0-16,0 0 0,-21 0 0,22 0 16,-22 0-16,21-21 0,-21 21 15,1-21-15,20-1 0,-21 1 0,0-21 16,0 21-16,1-22 0,-1 22 0,0-21 16,0 0-16,0-1 15,0 1-15,1 0 0,-22 20 0,21-20 16,0 21-16,-21 0 0,21 21 15,0 0-15,-21 21 16,0 0 0,0 0-16,0 0 15,0 1-15,0-1 0,0 0 16,0 0-16,21-21 16,-21-21 15,22 0-31,-22 0 15,0-1-15,0 1 16,0 0-16,0 0 16,0 0-16,0 0 15,-22 21 1,22 21-16,-21 0 16,21 0-16,-21 0 0,0 0 15,21 1-15,-21-1 0,21 21 0,-21-21 16,21 22-16,-22-22 0,1 0 0,21 21 15,0-21-15,0 1 0,0 20 16,-21-21-16,21 0 0,0 0 0,0 1 16,0-1-16,0 0 0,21 0 15,-21 0-15,21 0 0,1-21 16,-1 22-16,0-22 0,21 0 0,-21 0 0,22 0 16,-22 0-16,21-22 0,1 22 15,-1-21-15,0 0 0,-21 0 16,22 0-16,-1-22 0,-21 22 0,0-21 15,22 21-15,-22-22 0,0 1 0,0 21 16,0 0-16,1-22 0,-22 22 16,21 0-16,-21 0 0,-21 42 31,-1 0-15,22 0-16,-21 1 0,21-1 15,0 21-15,-21-21 0,21 0 0,0 43 16,0-43-16,0 0 15,0 0-15,0 1 0,0-1 0,0 0 16,0 0-16,21 0 0,0 0 16,1-21-16,-1 0 0,0 0 15,0 0-15,0 0 0,0 0 0,1 0 16,-1-21-16,0 0 0,0 0 0,0 0 16,0 0-16,1-1 0,-1 1 15,0-21-15,0 21 0,-21-22 0,21 1 16,0 21-16,-21-21 0,0 20 0,0 1 15,0 0-15,22 0 16,-22 42 0,0 0-1,0 0-15,0 1 0,0-1 16,0 21-16,0-21 0,0 0 0,0 1 16,0-1-16,0 0 0,0 0 0,0 0 15,0 0-15,0 1 0,21-1 16,0 0-16,0-21 0,0 21 15,0-21-15,1 0 0,-1 0 16,0 0-16,0 0 0,0 0 16,0-21-16,1 0 0,20 21 0,-21-21 15,0-1-15,22-20 0,-22 21 16,0-21-16,21 20 0,-21-20 16,1 0-16,-1-22 0,0 22 0,0-22 15,0 22-15,0-21 0,22-1 0,-22 22 16,0-22-16,0 22 0,-21 0 15,21-1-15,-21 22 0,0-21 0,0 21 16,0-1-16,0 1 0,-21 21 31,0 0-31,0 21 0,0 22 16,21-22-16,-21 21 0,-1-21 16,22 43-16,0-22 0,-21 22 0,0-22 15,21 22-15,0-22 0,0 21 16,0-20-16,0-1 0,0 22 15,0-22-15,0-21 0,0 21 0,0 1 16,0-22-16,21 21 0,0-21 0,1 1 16,-1-1-16,0 0 0,0-21 15,0 21-15,0-21 0,22 0 0,-22 0 16,21 0-16,-21 0 0,1 0 0,20 0 16,-21 0-16,0-21 0,0 21 15,22-21-15,-22 0 0,0-1 0,21 1 16,-20 0-16,-1 0 0,0-21 0,21 20 15,-21-20-15,1 21 0,-1-21 16,-21-1-16,21 22 0,-21 0 16,21 0-16,-21 0 0,0-1 0,0 44 31,0-1-31,-21 0 0,0 0 16,21 0-16,-21 0 0,21 22 0,0-22 15,-22 0-15,22 0 0,0 22 16,0-22-16,0 0 0,0 0 0,0 0 15,0 0-15,0 1 0,0-1 0,22 0 16,-1-21-16,0 0 16,0 21-16,0-21 0,0 0 15,1 0-15,-1 0 0,21 0 0,-21-21 16,0 21-16,1-21 16,20 0-16,-21 21 0,0-22 0,0 1 15,22 0-15,-22-21 0,0 21 0,21-1 16,-20-20-16,-1 21 0,0-21 15,0-1-15,0 22 0,0-21 16,-21 21-16,22-22 0</inkml:trace>
  <inkml:trace contextRef="#ctx0" brushRef="#br0" timeOffset="148164.31">13060 10245 0,'0'0'0,"-43"0"0,1 0 0,21 21 16,0-21-16,0 0 0,42 0 16,21 0-1,0 0-15,1 0 0,20 0 0,1 0 16,20-21-16,-20 21 0,21 0 0,-1-21 15,-20 21-15,20 0 0,-20 0 16,-22-22-16,22 22 0,-22 0 0,0 0 16,1 0-16,-1-21 0,-21 21 15,22 0-15,-22 0 16,0 0-16,0 0 31</inkml:trace>
  <inkml:trace contextRef="#ctx0" brushRef="#br0" timeOffset="148753.17">14076 10583 0,'-21'22'15,"42"-22"17,0 0-32,0 0 0,0 0 15,0 0-15,1 0 0,-1 0 16,0 0-16,0-22 0,0 22 15,0-21-15,1 21 0,-1-21 0,0 21 16,-21-21-16,0 0 0,21 21 16,-21-21-16,0-1 0,0 1 15,0 0-15,0 0 0,-21 0 16,0 21-16,0 0 0,-1 0 16,-20 0-16,21 21 0,0 0 0,0 0 15,-22 0-15,22 1 0,0 20 16,0 0-16,21-21 0,-21 22 0,21-22 15,-22 21-15,22-21 0,0 22 0,0-22 16,0 0-16,0 0 0,0 0 16,0 1-16,0-1 0,22-21 15,-1 0-15</inkml:trace>
  <inkml:trace contextRef="#ctx0" brushRef="#br0" timeOffset="155312.51">1672 12700 0,'-21'0'0,"0"0"16,0-21-16,21 0 15,-22 21 1,1-21-16,0 21 16,21-22-16,0 1 0,0 0 15,0 0 1,0 0-16,21 21 0,0 0 15,1-21-15,-1 21 0,0 0 16,21 0-16,-21 0 0,1-22 0,20 22 16,-21 0-16,21 0 0,-20 0 15,-1 22-15,0-1 0,-21 0 16,0 0-16,0 0 0,0 22 16,0-22-16,0 21 0,-21-21 15,0 22-15,-1-22 0,1 21 16,-21-21-16,21 22 0,-22-22 0,22 0 15,-21 21-15,21-42 0,0 21 16,-1 1-16,1-22 0,0 0 16,0 0-16,21-22 15,0 1 1,21 0-16,0 0 0,0 0 16,1 0-16,-1-1 0,0 22 15,21-21-15,-21 0 0,1 21 0,20-21 16,-21 21-16,21 0 0,-20 0 15,-1 0-15,0 0 0,0 0 0,0 21 16,0 0-16,1 0 16,-22 1-16,21-1 0,-21 0 0,0 21 15,0-21-15,0 22 0,0-22 16,-21 21-16,-1-21 0,1 1 0,0 20 16,0-21-16,0 0 0,0 0 15,-1 1-15,-20-1 0,0-21 0,21 21 16,-22-21-16,1 0 0,0 0 15,-1 0-15,1 0 0,0 0 0,-1 0 16,1 0-16,0 0 0,-1-21 16,22 0-16,-21-1 0,21 22 0,-1-21 15,1 0-15,0 0 0,0 0 16,21 0-16,0-1 16,0 1-16,0 0 15,0 0-15,21 21 0,0-21 0,-21 0 16,43 21-16,-22-22 0,0 1 15</inkml:trace>
  <inkml:trace contextRef="#ctx0" brushRef="#br0" timeOffset="155701.29">2413 12933 0,'0'21'32,"21"-21"-17,0-21-15,0 0 0,1 0 16,-22-1-16,0 1 15,0 0-15,0 0 0,0 0 16,0 0-16,-22 21 16,1 0-16,0 0 15,0 0-15,0 0 16,21 21-16,-21 0 0,21 0 16,-22 0-16,22 0 15,0 1-15,0-1 0,22 0 16,-1-21-16,0 0 15,0 0-15,21 0 0</inkml:trace>
  <inkml:trace contextRef="#ctx0" brushRef="#br0" timeOffset="156169.07">3979 12319 0,'-21'-21'0,"42"42"0,-63-63 0,42 21 0,0-1 16,-21 1-16,21 0 16,-21 21-16,-1 0 0,22 21 31,0 0-31,0 1 0,0-1 0,0 0 16,0 21-16,0 1 0,0-1 0,0-21 15,0 21-15,0 1 0,0 20 16,0-20-16,0-1 0,0 0 0,0 1 15,0-1-15,0 0 16,0 1-16,0-22 0,0 0 0,0 21 16,0-21-16,0 1 0,0-44 47,0 1-47,0 0 0,0-21 15,0 21-15,0-22 0,0 22 0</inkml:trace>
  <inkml:trace contextRef="#ctx0" brushRef="#br0" timeOffset="156720.07">3619 12404 0,'0'-21'15,"0"42"-15,0-85 0,-21 43 0,21 0 0,0 0 16,0 0-16,0-22 0,0 22 16,21 0-16,1 0 0,-1 21 0,21-21 15,-21-1-15,22 22 0,-22 0 0,21 0 16,0 0-16,22 22 0,-22-1 15,1 0-15,-1 0 0,0 21 0,1-20 16,-1 20-16,0 0 0,-21 1 16,22-1-16,-22 0 0,0 1 0,0-1 15,-21 0-15,0 1 0,0-22 16,0 21-16,0 0 0,0-20 0,0 20 16,0-21-16,0 0 0,0 0 15,0-42 16,0 0-31,0 0 0,0-21 16,0 20-16,21-20 0,-21 21 16,22-21-16,-1-1 0,-21 1 0,21 0 15,0-1-15,-21 1 0,21-22 16,0 22-16,22 0 0,-22-22 0,0 22 16,0 0-16,22 20 0,-22 1 15,0 0-15,0 0 0,0 21 0,0 0 16,1 21-16,-1 0 0,-21 0 15,0 22-15,21-1 16,-21 0-16,21 1 0,-21-1 0,0 0 16,0 1-16,0-1 0,0 0 0,0 1 15,0 20-15,0-20 0,0-1 16,0 0-16,-21 1 0,21-1 0,0 0 16,-21 1-16,21-1 0,0-21 15,0 0-15,0 0 0,0 1 0,0-1 16,0 0-16,21-21 0,0 0 15,0 0-15,0-21 16,1 0-16,20-1 0,-21-20 0,0 21 16</inkml:trace>
  <inkml:trace contextRef="#ctx0" brushRef="#br0" timeOffset="157208.07">5588 12383 0,'-64'0'16,"43"21"-16,0-21 15,0 21-15,0 0 0,21 0 0,-21 0 16,-1 1-16,1 20 0,0-21 0,21 0 16,-21 22-16,21-22 0,-21 21 15,21-21-15,0 22 0,0-1 16,0-21-16,0 0 0,0 22 15,0-22-15,0 0 0,0 0 0,21-21 16,0 21-16,21-21 0,-20 0 0,20 0 16,-21 0-16,21 0 0,1 0 15,-1 0-15,0-21 0,1 0 0,-1 21 16,0-42-16,-20 20 0,20 1 16,-21-21-16,0 21 0,0-22 0,-21 1 15,22 21-15,-22-21 0,0-1 0,0 1 16,0 21-16,-22-22 0,1 1 15,0 21-15,-21 0 0,21-22 16,-1 22-16,-20 21 0,21-21 0,-21 21 16,20 0-16,-20 0 0,21 0 15,-21 0-15,20 21 0,1 0 0,0 1 16,0-1-16,0 0 0,0 0 0,-1 0 16,22 0-16,0 1 0,0-1 15,0 0-15,0 21 0,0-21 0,0 1 16,0-1-16,22 0 0,-1-21 15,0 21-15,0 0 0,21-21 0,-20 0 16,20 0-16</inkml:trace>
  <inkml:trace contextRef="#ctx0" brushRef="#br0" timeOffset="157541.37">6456 12383 0,'0'0'15,"0"-22"-15,0 1 0,0 0 0,-21 0 16,-1 21 0,22-21-16,-21 21 0,0 0 15,0 0-15,0 21 16,0 0-16,21 0 0,-22 0 16,22 1-16,0 20 0,0-21 0,0 21 15,0-20-15,0 20 0,0-21 16,0 21-16,0 1 0,0-1 15,0-21-15,0 22 0,22-1 0,-1-21 16,-21 0-16,21 22 0,0-22 16,0 0-16,0 0 0,1-21 0,-1 21 15,0-21-15,0 0 0,21 0 0,-20 0 16,-1 0-16,21 0 0,-21 0 16,22-21-16,-22 0 0,0 21 0,0-21 15,21 0-15,-20-1 0</inkml:trace>
  <inkml:trace contextRef="#ctx0" brushRef="#br0" timeOffset="158345.12">7112 12129 0,'0'0'0,"0"-43"0,0-20 16,0 20-16,0 22 0,0-21 0,0 21 15,0-22-15,0 22 0,0 0 16,0 0-16,0 42 15,0 0 1,-21 0-16,21 1 0,0 20 16,0 0-16,0 1 0,-21-1 0,21 21 15,0-20-15,0 20 0,0-20 16,0 20-16,0-21 0,0 22 0,-22-22 16,22 1-16,0-1 0,-21 0 15,21 1-15,0-1 0,0 0 16,0-21-16,0 1 0,0 20 0,0-21 15,-21 0-15,21 0 0,0-42 47,0 0-47,0 0 0,21 0 16,-21-22-16,21 22 0,1-21 16,-1 21-16,-21-22 0,21 1 15,0 21-15,0-21 0,22-1 0,-22 22 16,0-21-16,0 21 0,21-1 15,-20 1-15,-1 0 0,0 21 0,0 0 16,0 0-16,0 0 0,1 0 16,-1 0-16,0 0 0,0 21 0,-21 0 15,0 1-15,0-1 0,0 0 16,0 0-16,-42 0 16,21 0-16,-1 1 0,1-22 0,0 21 15,0-21-15,-21 0 0,20 21 0,1-21 16,0 0-16,-21 0 0,21 0 15,-1 0-15,1 0 0,0 0 16,0 0-16,0 0 16,21 21 15,21 0-31,0 0 16,-21 1-16,21-1 15,-21 0-15,21-21 0,1 21 0,-22 0 16,21 0-16,0 1 0,0-1 0,0 0 15,-21 0-15,21-21 0,1 21 16,-1-21-16,0 0 0,0 0 0,0 0 16,0 0-16,1 0 0,-1 0 0,0 0 15,0 0-15,0 0 16,0 0-16,1-21 0,-1 0 16,-21 0-16,21 21 0,-21-21 0,0-1 15,0 1 1</inkml:trace>
  <inkml:trace contextRef="#ctx0" brushRef="#br0" timeOffset="158504.07">7747 12848 0,'0'0'0,"0"21"32,-21-21-17,0 0-15,-1 0 0,1 22 0,0-22 16,0 21-16</inkml:trace>
  <inkml:trace contextRef="#ctx0" brushRef="#br0" timeOffset="159524.38">1206 14055 0,'0'0'0,"0"-21"0,0-1 0,0 1 15,0 0-15,0 0 0,-21 0 16,21 0-16,-21 21 16,21 21-1,0 0-15,0 0 16,0 0-16,0 22 0,0-22 15,0 21-15,0 0 0,0 1 0,0-1 16,0 0-16,0 22 0,-21-22 16,0 1-16,21-1 0,-21 0 15,-1-21-15,1 22 0,21-22 16,0 0-16,-21-21 0,0 0 16,21-21-1,0 0-15,0 0 16,0-1-16,21 1 0,0 0 15,-21 0-15,21 0 0,1 0 16,-1-1-16,0 22 0,0 0 0,0-21 16,0 21-16,1 0 0,20 0 15,-21 0-15,0 0 0,0 0 0,1 0 16,-1 0-16,21 0 16,-21-21-16,0 21 0,1-21 15,-1 0-15,0 0 16,-21-1-16,0 1 15,0 0-15,21 21 0,-21-21 0,0 0 16,0 0 0,0-1-1,0 44 1,-21-22-16,21 21 16,0 0-16,0 21 0,0-21 15,-21 22-15,21-22 0,0 21 16,0-21-16,-21 22 0,21-1 15,0-21-15,0 0 0,0 22 0,0-22 16,0 0-16,0 0 0,0 0 16,0 1-16,21-22 31,0-22-15,0 1-16,0 0 0</inkml:trace>
  <inkml:trace contextRef="#ctx0" brushRef="#br0" timeOffset="159792.24">2244 14330 0,'0'21'31,"0"-42"-15,0 0-1,0 0 1,-22 21 15,1 0-31,0 0 0,21 21 16,0 0-16,0 0 16,21 0-1,0-21-15,22 0 0</inkml:trace>
  <inkml:trace contextRef="#ctx0" brushRef="#br0" timeOffset="161808.22">4360 13610 0,'0'0'0,"-21"-21"15,-21-85 1,21 106-16,-1-21 0,22 0 16,-21 21-16,0 0 0,0 0 0,0 0 15,0 0-15,-1 0 0,-20 0 16,21 21-16,0 0 0,-22 22 0,22-22 15,-21 21-15,0 0 0,20 22 16,-20-22-16,21 22 0,-21-1 0,20-20 16,1 20-16,0 1 0,0-1 15,21 1-15,0-22 0,0 21 16,0 1-16,0-22 0,0 1 0,21-1 16,0 0-16,22 1 0,-22-22 15,0 0-15,21 0 0,-21-21 0,22 0 16,-22 0-16,21 0 0,1 0 15,-1 0-15,0-21 0,-21 0 0,22 0 16,-1-1-16,22-20 0,-22 21 16,0-21-16,1-1 0,-1 1 0,0 21 15,-21-22-15,22 22 0,-22-21 0,0 21 16,0-22-16,0 22 0,1 0 16,-22 0-16,21 0 0,-21 0 15,0 42 1,0 0-1,0 0-15,0 0 0,0 0 16,0 1-16,0-1 0,0 21 16,-21 0-16,21-20 0,0 20 0,0-21 15,0 21-15,0 1 0,0-22 16,0 0-16,0 0 0,0 0 0,21 1 16,0-1-16,0-21 0,21 0 15,-20 0-15,20 0 0,-21-21 0,21-1 16,1 22-16,-22-21 0,21-21 0,1 21 15,-22-22-15,21 22 16,-21-21-16,0 21 0,1-22 0,-22 1 16,0 21-16,0-21 0,0-1 0,0 22 15,0-21-15,-22 21 0,1-22 16,0 22-16,-21 0 0,21 0 0,-22 21 16,1-21-16,0 21 0,-22 0 15,22 0-15,-1 0 0,22 21 0,-21-21 16,0 21-16,20 21 0,1-21 15,0 1-15,0 20 0,21-21 0,0 21 16,0 1-16,0-22 0,0 21 0,21 1 16,21-22-16,-20 21 0,-1-21 15,21 0-15,0 1 0,1-1 16,-1-21-16,0 0 0,1 0 16,-1 0-16,0 0 0,22 0 0,-22-21 15,1-1-15,-1 1 0,21 0 0,-20 0 16,-1 0-16,0 0 0,-20-22 15,20 22-15,-21-21 0,0 21 0,0-22 16,1 22-16,-1 0 0,0 0 0,-21 0 16,0-1-16,0 1 0,0 42 31,0 1-31,0-1 16,0 21-16,0-21 0,0 0 15,0 1-15,0 20 0,0-21 16,0 0-16,0 22 0,0-22 15,0 0-15,0 0 0,0 21 0,0-20 16,0-1-16,0 0 0,0-42 47,21 0-47,-21-1 16,21 1-16,-21-21 0,0 21 0,21-22 15,1 1-15,-22 21 0,21-21 0,0 20 16,0-20-16,0 0 15,0 21-15,1-1 0,-1 1 0,0 0 16,0 0-16,0 0 0,0 21 16,1 0-16,-1 0 0,0 0 0,0 21 15,-21 0-15,21 0 0,-21 0 0,21 1 16,-21-1-16,0 0 0,22 21 16,-1-21-16,-21 22 0,21-22 0,-21 0 15,0 21-15,21-20 0,-21 20 0,21-21 16,-21 0-16,0 0 0,21 1 15,1-1-15,-1-21 16,0 0 0,0-21-16,-21-1 0,21 1 0,0 0 15,1-21-15,-1 21 0,0-22 0,0 22 16,0-21-16,0-1 16,1 22-16,-1-21 0,0 21 0,0-22 15,0 22-15,0 0 0,1 21 0,-1-21 16,0 0-16,0 21 15,-21 21-15,0 0 16,0 0-16,0 0 0,0 22 16,0-22-16,0 0 0,0 21 15,0-20-15,0-1 0,0 21 0,0-21 16,21 22-16,0-22 0,1 21 16,-22-21-16,21 0 0,0 1 0,21-1 15,-21 0-15,22-21 0,-22 0 0,21 0 16,1 0-16,-1 0 0,0 0 15,1-21-15,-1 21 0,0-21 16,1-1-16,-22-20 0,21 21 0,-21-21 16,0 20-16,1-20 0,-1 21 15,42-127 1,-63 127-16,0-1 0,21 1 0,-21 0 16,0 0-16,22 0 0,-22 0 15,0 42 16,0 0-31,0 21 16,0-21-16,0 22 0,0-22 0,0 42 16,0-20-16,0-1 0,0 22 15,-22-1-15,1 1 0,0-1 16,21 1-16,-21-1 0,21 1 0,-21-1 16,21 1-16,-21-1 0,21 22 0,0-22 15,0 22-15,0-22 0,-22 86 16,1-86-16,21 22 0,-21-22 15,21 1-15,-21-22 0,0 22 0,21-1 16,-21-21-16,-1 22 0,1-22 0,21 1 16,-21-1-16,0-21 15,0 0-15,0 0 0,21 1 0,-22-22 0,1 0 16,21-22-16,0 1 16,0 0-16,0-21 15,0 21-15,0-22 0,0-20 0,21 20 16,1-20-16,-22-1 0,21 1 0</inkml:trace>
  <inkml:trace contextRef="#ctx0" brushRef="#br0" timeOffset="162179.96">7175 13970 0,'0'0'0,"22"-42"32,-1 21-32,0 21 0,0 0 0,0-22 15,0 22-15,1 0 0,20 0 16,-21 0-16,21 0 0,-20 0 0,-1 0 16,21 22-16,-21-22 0,0 21 15,1 0-15,-1 0 0,0 0 0,-21 0 16,0 1-16,0-1 0,0 0 0,0 0 15,-21 0-15,0 0 16,-22 1-16,22-1 0,0-21 0,-21 21 16,20 0-16,-20 0 0,21-21 0,0 21 15,0-21-15,-1 0 0,22 22 16,22-22 0,-1 0-16,0 0 15,0 0-15,0 0 0,22-22 16,-22 1-16,21 21 0</inkml:trace>
  <inkml:trace contextRef="#ctx0" brushRef="#br0" timeOffset="162965.03">8170 13843 0,'0'0'0,"0"-21"0,0 0 0,0 42 46,-21-21-46,0 42 0,21-21 0,0 1 16,-21 20-16,21-21 0,-21 21 16,21 1-16,-22-22 0,22 21 0,0-21 15,0 22-15,0-1 0,0-21 0,0 0 16,0 1-16,0-1 0,22 0 16,-22 0-16,21 0 0,0-21 0,0 0 15,0 0-15,0 0 0,1 0 16,-1 0-16,0-21 0,0 0 15,21 0-15,-20 0 0,-1-1 0,0 1 16,0 0-16,0-21 0,0 21 0,1-22 16,-1 1-16,-21 0 0,21 20 15,0-20-15,-21 0 0,0 21 0,0-1 16,0 1-16,21 0 0,-21 0 16,0 42-1,-21 0-15,21 0 16,-21 1-16,21 20 0,0-21 15,0 0-15,0 22 0,0-22 0,0 21 16,0-21-16,0 22 0,0-22 16,0 0-16,21 21 0,0-21 15,0 1-15,1-1 0,-1-21 0,21 21 16,-21-21-16,22 0 0,-22 0 0,21 0 16,-21 0-16,22 0 0,-1-21 15,-21 0-15,21-1 0,1 1 0,-22-21 16,21 0-16,-21-1 0,1 1 15,20 0-15,-21-22 0,0 22 0,0-22 16,1-20-16,-1 20 0,0 1 0,0-1 16,0 1-16,-21 20 0,0-20 15,21 42-15,-21-22 0,0 1 16,0 21-16,0 0 0,0 42 31,0 0-31,-21 21 0,21-21 16,0 43-16,-21-22 0,21 22 15,-21-22-15,21 22 0,0-1 0,0 1 16,0-1-16,-21-21 0,21 22 0,0-22 16,0 1-16,0-1 0,0 0 15,0 1-15,0-22 0,0 21 0,0-21 16,0 0-16,21 1 0,-21-1 0,21 0 16,0-21-16,0 0 15,1 0-15,-1 0 0,0 0 16,0-21-16,0 21 0,0-21 0,1-1 15,-1 1-15,0 0 0,0 0 16,21-21-16,-20 20 0,-1-20 0</inkml:trace>
  <inkml:trace contextRef="#ctx0" brushRef="#br0" timeOffset="163228.9">9250 13864 0,'0'0'0,"-21"21"15,-1-21-15,1 22 0,0-22 16,21 21-16,0 0 16,21-21-1,0 0-15,1 0 0,-1 0 0,0 0 16,0 0-16,0 0 0,22 0 0,-22 0 16,0 0-16,0 0 0,0 0 15,0 0-15,1 0 0,-1 0 0,0 0 16,0 0-16,0 0 15,-21-21-15,21 21 16,-21-21-16,22-1 16</inkml:trace>
  <inkml:trace contextRef="#ctx0" brushRef="#br0" timeOffset="164020.07">9864 14012 0,'0'0'0,"0"22"16,21-22 15,0 0-31,0 0 0,0-22 16,0 1-16,1 0 16,20 0-16,-21 21 0,-21-21 0,21 0 15,0-1-15,1 1 0,-22 0 16,0 0-16,0 0 0,-22 21 31,1 0-31,0 0 16,0 21-16,0 0 0,0 0 0,-1 0 15,1 1-15,0-1 0,21 21 0,-21-21 16,21 0-16,0 1 0,0-1 16,0 0-16,0 0 0,0 0 0,0 0 15,0 1-15,0-1 0,21-21 0,0 21 16,0-21-16,1 0 0,20 0 15,-21 21-15,21-21 0,-20 0 16,20 0-16,-21 0 0,21 0 0,-20-21 16,-1 21-16,21-21 0,-21 21 15,0-21-15,1-1 0,-1 1 0,0 0 16,-21 0-16,0 0 0,21 0 0,-21-22 16,0 22-16,0-21 0,21 21 15,-21-22-15,21 22 0,1 0 0,-22-21 16,0 20-16,21 1 0,0 0 15,0 21-15,0-21 0,0 21 16,1 0-16,-1 0 0,0 0 0,21 0 0,-21 0 16,22 0-16,-22 0 0,21 21 15,-21 0-15,22 0 0,-22 1 16,0-1-16,0 0 0,0 21 0,-21-21 16,0 1-16,0 20 0,0-21 15,0 21-15,0-20 0,-21-1 0,21 0 16,-21 0-16,0 0 0,21 0 0,-21 1 15,0-1-15,-1-21 16,22-21 15,0-1-15,0 1-16,22 0 0,-22 0 16,21 0-16,0 0 0,0-1 15,0-20-15,0 21 0,1-21 16,20-1-16,-21 1 0,21 0 0,-20-1 15,20 22-15,-21-21 0,0 21 16,0-1-16,1 1 0,-1 21 0,0 0 16,-21 21 15,0 1-31,0-1 16,0 0-16</inkml:trace>
  <inkml:trace contextRef="#ctx0" brushRef="#br0" timeOffset="164260.09">11642 14161 0,'0'0'0,"-22"21"16,22 0-1,-21-21-15,21-21 47,0 0-31,0-1-16</inkml:trace>
  <inkml:trace contextRef="#ctx0" brushRef="#br0" timeOffset="206360.05">16108 8107 0,'-21'0'0,"-1"0"16,1 0 15,42 0 79,1 0-95</inkml:trace>
  <inkml:trace contextRef="#ctx0" brushRef="#br0" timeOffset="207908.61">16065 8128 0,'-21'0'0,"42"0"0,-63 0 0,21 0 16,0 0-16,0 0 15,-1 0-15,1-21 16,21 0-1,0 0-15,-21 21 0,21-22 16,0 1-16,0 0 0,0 0 16,0 0-16,0 0 15,0-1-15,0 1 0,21 0 16,0 0-16,1 0 16,-1 21-16,0-21 0,21 21 15,-21-22-15,1 22 0,20 0 16,0-21-16,1 21 0,-1 0 0,21 0 15,-20 0-15,20 0 0,1 0 0,-1 0 16,-20 0-16,20 0 0,-21 0 16,1 0-16,-1 0 0,0 0 15,-20 0-15,-1 21 0,0-21 0,0 22 16,0-1-16,0-21 0,-21 21 16,0 0-16,0 21 0,0-20 15,0-1-15,0 21 0,0 0 0,0-20 16,0 20-16,0 0 0,0 1 0,0-1 15,0-21-15,0 21 0,0 1 16,0-1-16,-21 0 0,0-20 0,0 20 16,21 0-16,-21 1 0,-22-1 15,22 0-15,0 1 0,-21 20 0,-1-21 16,22 22-16,-21-22 0,0 22 0,-22-22 16,22 22-16,-1-22 15,1 0-15,-21 1 0,20 20 0,1-21 16,-22 1-16,22 20 0,0-20 0,-1-1 15,1 21-15,0-20 0,-1 20 16,22-20-16,0 20 0,0-21 0,0 1 16,0 20-16,21-20 0,-22-1 0,22 0 15,0 1-15,0-22 0,0 21 16,0 0-16,0 1 0,0-1 0,0-21 16,0 22-16,22-1 0,-22 0 0,21 1 15,-21-22-15,0 21 0,21-21 16,0 22-16,-21-22 0,21 21 0,0-21 15,1 0-15,-1 1 0,21-1 16,-21-21-16,22 21 0,-1 0 16,-21-21-16,21 0 0,1 21 0,-22-21 15,21 0-15,-21 0 0,22 0 0,-22 0 16,0 0-16,0 0 0,0 0 16,1 0-16,-1 0 0,0 0 15,-21-21 16,-21 21-31,0 0 16,-1 0-16,1 0 0,0 0 16,0 0-16,0 0 0,0 21 0,-1-21 15,1 21-15,-21 1 16,21-22-16,0 21 0,-1 0 0,1 0 16,0 0-16,0 0 0,0 1 0,0 20 15,-1 0-15,1-21 0,21 22 0,0-1 16,-21 22-16,21-22 0,0 0 15,0 1-15,0 20 0,0-21 0,0 22 16,0-22-16,21 1 0,-21 20 0,21-21 16,1 22-16,-1-22 0,0 22 0,21-22 15,-21 22-15,1-22 0,20 21 0,-21 1 16,0-22-16,22 22 0,-22-22 16,21 0-16,-21 22 0,0-22 0,1 1 15,20-1-15,-21 21 0,0-20 16,0-1-16,1 22 0,-1-22 0,-21 0 15,21 22-15,0-22 0,-21 22 16,0-22-16,0 21 0,0-20 0,0 20 16,0 1-16,0-22 0,0 22 0,0-1 15,-21-21-15,0 22 0,0-1 0,-1 1 16,-20-1-16,21-20 0,0 20 0,0 1 16,-1-22-16,1 22 0,0-22 15,0 21-15,-21-20 0,20-1 0,1 22 16,0-22-16,-21 0 0,21 1 0,-1-1 15,-20 0-15,21 1 0,-21-1 16,20 0-16,-20 1 0,21-1 0,-21-21 16,20 21-16,-20-20 0,0-1 0,-1 0 15,22 0-15,-21-21 0,0 21 16,20-21-16,-20 0 0,0 0 0,-1 0 16,1 0-16,21 0 0,-21 0 0,-1 0 15,1 0-15,21 0 0,-22-21 0,1 21 16,21 0-16,-21-21 0,20 21 0,1 0 15,0-21-15,0 21 0,21-21 16,-21 21-16,0 0 16,-1 0-1,1 0-15,0 0 16,0 0 0,0 0 93,21-22-93,-21 1-1</inkml:trace>
  <inkml:trace contextRef="#ctx0" brushRef="#br0" timeOffset="213730.64">14414 6329 0,'-21'0'0,"0"0"0,0 0 15,21 21-15,-21 0 16,0-21-16,21 21 0,-22-21 16,22 22-1,0-1 1,22-21-16,-1 0 16,0 0-16,21 0 0,1 21 0,-1-21 15,21 0-15,-20 0 0,20 0 16,22 0-16,0 0 0,20 0 0,1 0 15,21 0-15,0 0 0,0 0 16,0 0-16,-21 0 0,21 0 16,-21 0-16,0 0 0,0 0 0,-1 0 15,-20 0-15,0 0 0,-22 0 16,1 0-16,-1 0 0,-20 0 0,-1 0 16,0 0-16,-21 0 0,22 0 15,-22 0-15,-21 21 31,0 0-31,-21-21 0,0 21 16,-1-21-16,-20 0 16,21 22-16,0-22 0</inkml:trace>
  <inkml:trace contextRef="#ctx0" brushRef="#br0" timeOffset="214097.42">14584 6731 0,'0'21'16,"21"-21"-1,0 0-15,0 0 0,0 0 0,22 0 16,20 0-16,1 0 0,20-21 15,1 21-15,21-21 0,21 21 16,0-21-16,0 0 0,21 21 0,-21-22 0,21 22 16</inkml:trace>
  <inkml:trace contextRef="#ctx0" brushRef="#br0" timeOffset="-186964.62">20045 10202 0,'0'-21'16,"0"0"-1,0 0-15,0 0 16,21 21-16,-21-21 0,0 42 62,0 0-46,0 0-16,0 0 0,0 0 0,21 22 16,-21-1-16,0 0 0,0 1 15,21-1-15,-21 0 0,0 22 0,0-22 16,0 1-16,0-1 0,0 0 0,0 1 16,0-1-16,0 0 15,0-21-15,21 22 0,-21-22 0,0 0 16,0 0-16,0 0 0,22 1 0,-22-1 15,0 0-15,0 0 16,21-21-16,0 0 16,0-21-1,-21 0 1,0 0-16,21-1 16,0 1-16,1 0 0,-22 0 0,21 0 15</inkml:trace>
  <inkml:trace contextRef="#ctx0" brushRef="#br0" timeOffset="-186084.12">21082 10160 0,'0'-21'0,"0"42"0,0-63 15,0 21-15,0-1 0,-21 1 0,21 0 16,-21 0-16,-1 0 0,22 0 16,0-1-16,-21 1 0,0 0 0,0 0 15,0-21-15,0 20 16,-1 1-16,1 0 0,-21 0 0,21 0 16,-22 0-16,22-1 0,-21 22 0,21-21 15,-22 0-15,1 21 0,0-21 16,-1 21-16,1 0 0,0 0 0,-1 0 15,1 0-15,-21 0 0,20 0 16,1 0-16,-22 21 0,22 0 0,-21 0 16,20 1-16,-20 20 0,-1-21 15,1 21-15,-1 1 0,1-1 0,-1 0 16,1 1-16,-1-1 0,22 0 0,-22 1 16,22 20-16,-21-20 0,41 20 15,-20 1-15,0-1 0,21 1 16,-1-22-16,1 21 0,0 1 0,21-22 15,-21 22-15,21-22 0,0 0 16,0 1-16,0-1 0,0 0 0,21 1 16,0-1-16,0 0 0,1 1 0,20-1 15,-21-21-15,0 22 0,22-1 16,-1-21-16,-21 21 0,21-20 0,1-1 16,-1 0-16,0 0 0,1 0 0,-1-21 15,0 21-15,22 1 16,-22-22-16,22 0 0,-22 21 0,0-21 0,22 0 15,-22 0-15,1 0 0,-1 0 0,21 0 16,-20 0-16,-1 0 0,0 0 16,22-21-16,-22 21 0,1-22 15,20 1-15,-21 0 0,22 0 0,-22 0 16,22 0-16,-22-1 0,0-20 16,22 21-16,-22-21 0,1-1 0,-1 1 15,0 21-15,1-22 0,-1 1 0,-21 21 16,21-21-16,-20-1 0,-1 22 15,0-21-15,0-1 0,-21 1 0,21 21 16,-21-21-16,21-1 0,-21-20 0,0 20 16,0 1-16,0 0 0,0-22 15,0 22-15,0 0 0,0-1 16,0 1-16,0 0 0,0 20 0,-21-20 16,0 21-16,0-21 0,0 20 15,0-20-15,-1 21 0,1 0 0,-21 0 16,21-1-16,-22 1 0,1 0 0,0 0 15,-1 0-15,1 0 0,0-1 16,-1 22-16,-20-21 0,21 21 0,-1-21 16,1 21-16,0 0 0,-1 0 15,22 0-15,-21 0 0,-1 0 0,1 0 16,0 21-16,21 0 0,-22-21 0,1 22 16,21-1-16,-22 0 0,22 0 15,-21 0-15</inkml:trace>
  <inkml:trace contextRef="#ctx0" brushRef="#br0" timeOffset="-178253.91">1270 8827 0,'0'0'0,"-21"0"15,0 0 1,21 21-16,0-42 94,-22 21-94,22-22 15</inkml:trace>
  <inkml:trace contextRef="#ctx0" brushRef="#br0" timeOffset="-177688.11">593 8890 0,'0'0'0,"-22"0"0,1 0 0,0 0 15,0 21-15,0-21 0,0 0 16,-1 0-16,1 0 0,0 21 0,0-21 16,0 0-1,0 0-15,-1 0 0,22 22 16,22-44 31,20 22-32,0-21-15,1 0 0,20 0 0,22-21 16,-1-1-16,1 22 16,21-21-16,21-1 0,-21 1 0,42 0 15,-21-1-15,0 22 0,-21-21 16,0 0-16,21-1 0,-43 1 0,22 21 16,-21-22-16,21 1 0,-22 21 15,-20-21-15,20 20 0,-20 1 0,-22 0 16,22 0-16,-22 0 0,0 0 0,-20 21 15,-1-22-15,0 22 0,0 0 16,0 0-16,-21-21 16,-21 21 31,0 0-32,0 0-15,0 0 16,-1 0-16,1 0 0,0 0 0</inkml:trace>
  <inkml:trace contextRef="#ctx0" brushRef="#br0" timeOffset="-177083.69">550 9123 0,'0'0'0,"-21"21"16,42-21 31,0-21-47,22 21 15,-22-21-15,0 21 0,21-21 16,1-1-16,20 1 0,-20 0 15,20-21-15,22 21 0,-1-22 0,22 1 16,0 0-16,0-1 0,0 1 16,21 0-16,-21-1 0,-1 1 15,1 0-15,21-22 0,-21 43 0,-21-21 16,21-1-16,-22 1 0,1 21 16,-22 0-16,1-22 0,-1 43 0,-20-21 15,20 0-15,-42 0 0,22 21 16,-22 0-16,0-21 0,0 21 0,0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4:05:45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1312 0,'-22'-21'16,"22"0"-1,0 0-15,0 0 16,-21 21 0,21-21-1,0 42 48,0 0-48</inkml:trace>
  <inkml:trace contextRef="#ctx0" brushRef="#br0" timeOffset="391.53">1545 1164 0,'0'0'16,"0"-21"-16,-21 21 0,21-21 0,0-21 0,-21 20 16,21 1-16,-21 0 0,21 0 15,0 0-15,0 0 16,-22 21-16,22-22 0,-21 22 31,21 22-31,0-1 0,0 0 0,0 0 16,0 21-16,0-20 0,0 20 15,0 0-15,0 22 0,0-22 16,0 0-16,0 22 0,-21-22 0,0 22 16,21-1-16,-21 1 0,0-1 15,21 1-15,-22-22 0,1 22 16,0-22-16,0 21 0,0-20 0,0-22 15,21 21-15,-22 1 0,22-22 16,-21 0-16,21 0 0,-21-21 0,21-21 31,0 0-15,0 0-16,0-1 0,0-20 16,0 0-16</inkml:trace>
  <inkml:trace contextRef="#ctx0" brushRef="#br0" timeOffset="1053.71">995 1334 0,'0'0'0,"-43"-85"15,43 64 1,0 0-16,0-1 0,0 1 16,0-21-16,0 21 0,0 0 15,22-1-15,-1-20 0,0 21 16,0 0-16,0 0 0,22-1 0,-1 1 15,0 0-15,1 0 0,20 0 16,-21 21-16,1 0 0,20 0 16,-20 21-16,20 0 0,-21 0 0,1 22 15,-1-1-15,0 0 0,1 1 16,-22 20-16,21-21 0,-21 1 0,1 20 16,-1-20-16,-21-1 0,21 0 15,-21 22-15,21-22 0,-21 0 16,0 22-16,0-22 0,0 1 0,0 20 15,0-21-15,0 1 0,0-1 16,0 0-16,0-20 0,0 20 16,-21-21-16,21 0 0,-21 0 15,21 1-15,-21-1 0,21-42 32,0-22-32,0 22 15,0-21-15,0-1 0,0-20 16,0-1-16,0 1 0,21-1 0,0 1 15,-21-1-15,21 1 0,21-1 16,-20 1-16,-1-1 0,21 1 16,0-1-16,1 22 0,20 0 15,-20-1-15,-1 22 0,21-21 0,-20 42 16,-1 0-16,0 0 0,1 0 16,-1 21-16,0 21 0,1 1 15,-22-1-15,0 0 0,21 1 0,-20 20 16,-22-20-16,0 20 0,21-21 15,-21 22-15,0-1 0,0 1 0,0-1 16,-21-20-16,21 20 0,-22-20 16,1-1-16,0 0 0,21 1 0,-21-1 15,0 0-15,21-21 0,-21 1 16,21-1-16,0 0 0,0 0 0,0-42 31,0-21-31,21 20 16,21-20-16</inkml:trace>
  <inkml:trace contextRef="#ctx0" brushRef="#br0" timeOffset="3552.45">3514 1905 0,'0'-21'0,"0"42"0,21-63 0,-21 21 15,21 21-15,-21-22 0,0 1 16,0 0-16,21 0 0,0-21 0,-21 20 16,21 1-16,-21-21 0,22 21 15,-22 0-15,21-22 0,-21 22 16,0 0-16,0-21 0,0 20 16,0 1-16,0 0 0,-21 0 0,-1 0 15,1 0-15,0-1 0,-21 22 16,21 0-16,-22 0 0,1 0 0,0 0 15,-1 0-15,1 22 0,0-1 16,-22 0-16,22 21 0,-1-21 0,1 22 16,21-1-16,-21 22 0,20-22 15,1 0-15,0 22 0,21-22 0,0 22 16,0-22-16,0 0 16,0 1-16,0-1 0,0-21 0,21 0 15,0 0-15,-21 1 0,22-22 16,-1 0-16,0 0 0,0 0 0,21 0 15,-20 0-15,-1 0 0,21-22 16,-21 1-16,22 0 0,-22 0 0,21-21 16,0 20-16,1-20 0,-22 0 15,21-1-15,-21 1 0,22-21 0,-22 20 16,0 1-16,0 0 0,0-1 16,-21 22-16,0 0 0,22 0 15,-22 0-15,0-1 0,0 44 31,0-1-31,0 0 16,0 0-16,-22 21 0,22 1 0,-21-1 16,21 0-16,0 1 0,0-1 15,0 0-15,0 1 0,0-22 0,0 21 16,0-21-16,0 22 0,0-22 16,0 0-16,21 0 0,1-21 0,-1 0 15,0 21-15,0-21 0,0 0 16,22 0-16,-22-21 0,21 0 0,0 21 15,1-42-15,-22 21 0,21-22 16,1 22-16,-22-21 0,21-1 0,-21 1 16,0-21-16,22 20 0,-43 1 15,21 0-15,0 20 0,-21-20 16,21 21-16,-21 0 0,0 0 16,0-1-16,0 44 31,0-1-31,0 0 0,0 21 15,-21-21-15,21 22 0,0-1 16,-21-21-16,21 22 0,0-1 0,0 0 16,-21-21-16,21 22 0,-21-1 15,21-21-15,-22 0 0,22 1 0,0 20 16,0-21-16,0 0 0,-21-21 16,21-21 15,0 0-31,0 0 15,0-22-15,21 22 0,1-21 0,-22 21 16,21-22-16,0 1 0,0 0 16,0 21-16,0-22 0,22 1 0,-22 21 15,21 0-15,-21-1 0,22 1 16,-22 0-16,0 0 0,0 21 0,0 0 16,1 0-16,-1 0 0,0 21 15,-21 0-15,0 0 0,21 1 0,-21-1 16,21 21-16,-21-21 15,0 22-15,0-22 0,0 21 0,0-21 16,0 22-16,0-1 0,0-21 16,0 0-16,21 22 0,1-22 0,-22 0 15,21 0-15,0-21 0,-21 21 0,42-21 16,-21 0-16,1 0 0,-1 0 16,21 0-16,-21 0 0,22 0 0,-22 0 15,0-21-15,21 0 0,-21 0 16,1-22-16,20 22 0,-21-21 0,0 0 15,-21-1-15,21 1 0,1 0 16,-1-1-16,-21 1 0,0 21 0,0-22 16,21 22-16,-21 0 15,0 0-15,0 0 0,21 21 0,-21 21 47,0 21-47,0-21 0,-21 1 0,21 20 16,0 0-16,0 1 0,0-22 15,0 21-15,0 0 0,0 1 0,0-22 16,0 21-16,0-21 0,0 1 16,21 20-16,-21-21 0,21-21 0,0 21 15,1 0-15,-1-21 0,0 0 16,0 0-16,0 0 0,0 0 0,22 0 16,-22-21-16,0 0 15,21 0-15,-20 0 0,-1 0 0,21-22 16,-21 1-16,0 0 0,1-1 0,20 1 15,-21 0-15,0-1 0,0 1 16,1 0-16,-1 20 0,0-20 0,-21 21 16,21 0-16,-21 0 0,21 21 15,-21-22-15,0 44 32,0-1-32,-21 0 0,21 0 15,-21 21-15,21-20 0,0 20 16,0 0-16,0 1 0,0-22 15,0 21-15,0 0 0,0-20 16,0 20-16,0-21 0,0 21 0,21-20 16,0-1-16,0 0 0,22-21 0,-22 21 15,0-21-15,21 21 0,1-21 16,-22 0-16,21 0 0,1 0 0,-1-21 16,-21 0-16,21 21 0,1-21 15,-1 0-15,-21-22 0,0 22 0,22-21 16,-22 21-16,0-22 0,0 1 15,0 0-15,-21-1 0,0 22 0,22-21 16,-22 21-16,0-22 0,0 22 16,0 0-16,0 0 0,0 0 0,-22 21 15,1-22-15,0 22 16,-21 0-16,21 0 0,-1 0 16,1 22-16,-21-22 0,21 21 0,0 0 15,-1 21-15,1-21 0,0 1 16,0 20-16,0 0 0,21-21 0,0 22 15,0-1-15,0-21 0,0 0 16,0 22-16,0-22 0,0 0 16,0 0-16,21-21 15,0 0-15,0 0 0,0 0 16,1-21-16,-1 0 0,0 0 16,0 21-16,0-43 0,0 22 15,1 0-15,-1-21 0,0-1 0,0 22 16,-21-21-16,21 0 15,0 20-15,-21 1 0,22-21 0,-22 21 16,0 0-16,0-1 0,0 44 31,0-1-15,0 0-16,0 0 0,0 21 16,0-20-16,0 20 0,0 0 0,0-21 15,0 22-15,0-22 0,0 21 16,0-21-16,0 22 0,0-22 15,0 0-15,21 0 0,0 0 0,0-21 16,-21 22-16,21-22 0,0 0 16,22 0-16,-22 0 0,0 0 0,21 0 15,-20 0-15,20 0 0,-21-22 16,21 1-16,-20 0 0,20 0 0,0-21 16,-21-1-16,1 22 0,-1-21 15,21-1-15,-21-20 0,-21 21 0,21-1 16,1 1-16,-1-22 0,0 22 15,-21-21-15,0 20 0,21-20 0,-21 20 16,21 1-16,-21 0 0,0-1 16,0 1-16,0 21 0,0 0 15,0 0-15,0-1 0,-21 44 16,0-1-16,0 21 16,0 0-16,-1 1 0,22-1 15,-21 22-15,0-1 0,0 1 0,21-1 16,0 1-16,-21-1 0,21-21 15,-21 22-15,21-1 0,0-20 0,0-1 16,0 0-16,0 1 0,0-22 0,21 0 16,-21 0-16,21 0 0,0 1 15,0-22-15,0 0 0,22 0 0,-22 0 16,0 0-16,21 0 0,-20-22 16,-1 1-16,21 0 0,-21 0 15,22 0-15,-22-22 0,0 22 16,0-21-16,0 0 0</inkml:trace>
  <inkml:trace contextRef="#ctx0" brushRef="#br0" timeOffset="4555.92">8403 1609 0,'-42'0'31,"21"0"-15,42 0 15,0 0-31,21 0 0,1 0 15,20 0-15,1 0 0,20-21 0,22 21 16,0-22-16,0 22 0,21-21 16,-21 21-16,-1-21 0,22 0 0,-21 21 15,21-21-15,-21 21 0,0-21 16,0-1-16,0 22 0,-1-21 0,-20 0 16,-21 21-16,20-21 0,-20 0 15,-1 21-15,-20-21 0,-1 21 0,0-22 16,-21 22-16,1 0 0,-1 0 0,-21-21 15,0 0 1,-21 21-16,-1 0 16,1 0-16,0 0 0,-21 0 15,-1 0-15,22 0 0,-21 0 0,0 0 16,-1 0-16,22 0 0,-21 0 16,-1 0-16,1 0 0,21 0 0,0 0 15,-22 0-15,22 0 0,0 0 16,42 0 15,0 0-31,1 0 16,-1 0-16,0 0 0,21 0 0,1 0 15,-22 0-15,21 0 16,0 0-16,1 0 0,-1 0 0,-21 0 16,22 0-16,-1-21 0,-21 21 15,0 0-15,22 0 0,-22 0 0,-21 21 31,0 0-31,0 0 0,-21 1 16,-1-1-16,1 0 0,0 21 16,0-21-16,0 22 0,0-22 0,-22 21 15,22-21-15,0 22 0,-21-1 0,20-21 16,-20 22-16,21-22 0,0 0 16,0 21-16,-22-21 0,22 1 0,21-1 15,-21 0 1</inkml:trace>
  <inkml:trace contextRef="#ctx0" brushRef="#br0" timeOffset="5098.1">11980 656 0,'0'0'0,"0"-21"0,0-64 31,-21 64-31,0 21 0,0 0 16,0 0-16,-1 0 15,1 0-15,0 21 0,-21 1 16,21-1-16,-1 21 0,1 0 0,0 22 16,0-22-16,0 43 0,0-22 15,21 1-15,-22-1 0,22 1 0,-21-1 16,21-20-16,0 20 0,0-20 16,0-1-16,0-21 0,0 21 0,0-20 15,21-1-15,1 0 16,-1 0-16,0-21 0,0 21 0,21-21 15,-20 0-15,20 0 0,-21 0 16,21 0-16,1-21 0,-1 0 0,0 0 16,1 0-16</inkml:trace>
  <inkml:trace contextRef="#ctx0" brushRef="#br0" timeOffset="6056.24">12594 974 0,'0'0'0,"0"-21"0,0-1 16,0 1-16,-21 42 31,0 1-31,0-1 0,-1 21 16,1 0-16,-21-20 0,21 20 0,-22 0 15,22 1-15,0-1 0,0 0 16,0-21-16,0 22 0,-1-1 0,22-21 16,0 0-16,0 1 0,0 20 15,0-21-15,0 0 0,22 0 16,-1-21-16,21 0 15,-21 0-15,0 0 0,1 0 0,-1 0 16,0 0-16,0-21 0,21 0 0,-20-21 16,-1 21-1,-21-1-15,0 1 0,0 0 0,0-21 16,0 21-16,0-1 0,0-20 16,0 21-16,0-21 0,0 20 0,0 1 15,-21-21-15,21 21 0,0 0 16,0-1-16,0 1 0,21 21 15,0 0 1,0 0-16,0 0 0,0 0 0,22 21 16,-22 1-16,21-1 0,-21 0 15,22 0-15,-1 21 0,-21-20 0,22-1 16,-22 21-16,0-21 0,0 22 16,-21-22-16,0 0 0,0 0 15,0 21-15,0-20 0,0-1 0,0 0 16,0 0-16,0 0 15,-21 0-15,0-21 16,0 0-16,21-21 16,0 0-1,0 0-15,0 0 0,0 0 16,0-1-16,0-20 0,0 21 0,21-21 16,0 20-16,0-20 0,0 0 15,22 21-15,-22-22 0,21 22 0,-21 0 16,22 0-16,-1 0 0,-21-1 15,21 22-15,-20 0 0,20 0 16,-21 22-16,0-1 0,0 0 0,1 21 16,-1-21-16,-21 22 0,0-22 15,0 21-15,0-21 0,0 22 0,0-22 16,0 0-16,0 0 0,0 0 16,0 1-16,0-1 0,0 0 0,0 0 15,0-42 16,0 0-15,0 0-16,21 21 0,-21-22 16,21-20-16,0 21 0,0 0 15,1 0-15,20-22 0,-21 22 16,0-21-16,22 21 0,-22-1 0,21 1 16,-21 0-16,0 0 0,22 21 15,-22 0-15,0 0 0,0 0 0,-21 21 16,0 0-16,0 0 0,0 1 15,0 20-15,0-21 0,0 0 0,0 22 16,0-22-16,0 0 0,0 0 0,0 21 16,-21-20-16,21-1 0,-21 0 15,0 0-15,21 0 0,0 0 16,0 1-16,21-22 31,0 0-31,0 0 0,0 0 16,1-22-16,20 22 0,0-21 0</inkml:trace>
  <inkml:trace contextRef="#ctx0" brushRef="#br0" timeOffset="6424.04">14520 1037 0,'0'0'0,"-21"21"16,21 1-16,-21-1 15,0 0-15,21 21 0,0-21 16,-21 22-16,-1-22 0,22 21 0,-21 1 16,21-1-16,-21 0 0,21 1 15,0 20-15,0 1 0,-21-22 0,21 21 16,-21 1-16,21-1 0,-21 1 0,21-1 16,-22 1-16,22-22 0,0 22 15,-21-1-15,21-20 0,-21 20 0,21 1 16,0-1-16,-21-21 0,21 22 0,-21-22 15,21 1-15,-21-1 0,21-21 16,0 21-16,0-20 0,0-1 0,0 0 16,0-42 15,0 0-31,0-1 0,0 1 16,0-21-16,21 0 0,0-1 15,-21-20-15,21-1 0,0 1 0,0-1 16,1 1-16</inkml:trace>
  <inkml:trace contextRef="#ctx0" brushRef="#br0" timeOffset="6743.86">14414 1249 0,'0'0'0,"0"-21"0,0-106 32,0 106-32,0-1 0,0 1 15,22 0-15,83 0 31,-83 21-31,-1 0 0,0 21 0,0 0 16,0 0-16,0 1 0,-21-1 16,0 0-16,0 21 0,0-21 0,0 1 15,0-1-15,0 21 0,0-21 16,-21 0-16,-21 1 0,21-1 0,0 0 16,-22 0-16,22-21 0,-21 21 15,21-21-15,-1 0 0,1 21 16,0-21-16,0 0 0,42-21 47,0 0-47,22 0 15,-22 0-15,21 0 0,0-22 0</inkml:trace>
  <inkml:trace contextRef="#ctx0" brushRef="#br0" timeOffset="7723.63">15219 741 0,'0'0'0,"-21"0"31,-1 0-31,1 21 0,0 21 16,21-20-16,-21 20 0,0 0 16,0 1-16,-1-1 0,1 0 15,0 1-15,0-1 0,0 0 0,21-21 16,0 22-16,-21-22 0,21 21 0,0-21 15,0 1-15,0-1 0,0 0 16,0 0-16,0 0 0,21 0 16,0-21-16,0 0 0,0 0 15,22 0-15,-1 0 0,0 0 0,1 0 16,-1-21-16,21 0 0,-20 21 16,20-21-16,-20-21 0,20 20 0,-21 1 15,1 0-15,-1-21 0,-21 21 16,0-22-16,1 22 0,-1 0 15,-21 0-15,0 0 0,0-1 16,-21 22 0,-1 0-16,1 0 0,0 22 0,0-1 15,-21 0-15,20 0 0,1 0 16,0 0-16,0 22 0,0-22 0,0 0 16,21 21-16,0-20 0,0-1 15,0 0-15,0 0 0,0 0 0,0 0 16,21 1-1,0-22-15,0 21 0,0-21 0,0 0 16,1 0-16,20 0 0,-21 0 0,21 0 16,1 0-16,-22 0 0,21-21 15,1-1-15,-22 1 0,21 0 0,0-21 16,1 21-16,-22-22 0,21-20 16,1 20-16,-22 1 0,21-21 0,-21-1 15,0 22-15,1-22 0,-1 22 16,-21 0-16,21 20 0,-21-20 0,0 21 15,0 0-15,0 0 0,-21 21 32,0 0-32,-1 21 15,1 0-15,0 21 0,0 1 0,0-1 16,0 0-16,-1 22 0,1-22 16,0 0-16,21 1 0,0-1 15,-21 0-15,21 1 0,0-1 0,0-21 16,0 22-16,0-22 0,0 0 15,0 0-15,0 0 0,21 0 16,0-21-16,0 22 0,22-22 16,-22 0-16,21 0 0,-21 0 0,22 0 15,-1-22-15,22 1 0,-22 0 16,0 0-16,1 0 0,-1 0 0,-21-1 16,21-20-16,-20 21 0,-1-21 15,0 20-15,-21 1 0,0 0 0,0 0 16,-21 21-1,0 0 1,-1 21-16,1-21 0,0 21 0,21 0 16,-21 1-16,0-1 0,0 0 15,21 0-15,0 0 0,0 0 0,0 1 16,0-1-16,0 0 0,0 0 16,0 0-16,42 0 15,-21 1-15,21-22 0,-20 0 16,20 0-16,-21 0 0,21 0 15,1 0-15,-22 0 0,21 0 16,1 0-16,-1 0 0,-21 0 0,21-22 16,1 22-16,-1-21 0</inkml:trace>
  <inkml:trace contextRef="#ctx0" brushRef="#br0" timeOffset="8339.98">17462 1101 0,'0'0'0,"22"-43"0,-22-41 31,-22 84-15,1 0-16,0 0 16,0 0-16,-21 21 0,20 0 15,1 0-15,-21 0 0,21 22 16,0-22-16,-1 21 0,1-21 0,0 22 16,0-22-16,0 21 0,21-21 15,-21 1-15,21-1 0,0 0 0,0 0 16,0 0-16,0 0 0,0 1 15,0-1-15,21-21 0,0 0 16,0 0-16,0 0 0,22 0 16,-22 0-16,0 0 0,0-21 15,21-1-15,-20 22 0,20-42 0,0 21 16,-21 0-16,22-22 0,-1 22 16,-21-21-16,22-22 0,-22 22 15,21 0-15,-21-22 0,0 22 16,-21-22-16,22 22 0,-22-21 0,21 20 15,-21 1-15,0 0 0,0-1 16,0 22-16,0-21 0,0 21 0,0-1 16,0 1-16,0 0 0,-21 42 31,-1 0-15,1 1-16,0 20 0,-21 0 0,21 1 15,-1-1-15,-20 21 0,21-20 16,0 20-16,21 1 0,-21-22 0,21 22 15,0-22-15,0 21 16,0-20-16,0-22 0,0 21 0,21-21 16,-21 22-16,21-22 0,0 0 15,21-21-15,-20 21 0,-1-21 0,21 0 16,-21 0-16,22 0 0,-22 0 16,21 0-16,0 0 0,1-21 0,-22 21 15,21-21-15,-21 0 0,22-22 16,-22 22-16,0 0 0,0-21 0,0 21 15,-21-22-15,0 22 0,0 0 16,0-21-16,0 20 0,0 1 16</inkml:trace>
  <inkml:trace contextRef="#ctx0" brushRef="#br0" timeOffset="8580.14">16129 889 0,'0'0'0,"-21"0"0,0 0 0,-1 0 0,1 0 15,42 0 1,22 0-16,-22 0 16,42 0-16,-20 0 15,-1-21-15,22 21 0,-1-21 0,-21 21 16,22 0-16,-1 0 0,-20-21 15,20 21-15,-20 0 0,-1-22 0,0 22 16</inkml:trace>
  <inkml:trace contextRef="#ctx0" brushRef="#br0" timeOffset="9071.94">19770 1080 0,'0'0'16,"0"-22"-16,21 1 0,0 0 15,0 21 1,-21 21 0,0 0-1,0 1-15,0-1 0,-21 0 16,0 21-16,21-21 0,-21 22 0,-1-22 15,1 0-15,21 0 0,0 22 0,-21-43 16,21 21-16,0 0 0,0 0 16,0 0-16,0 0 15,21-21-15,0 0 16,22 0-16,-1 0 0,0 0 0,22 0 16,-1 0-16,22-21 0,21 21 15,0-21-15,0 0 0,42 0 16,-21-22-16,0 22 0,21 0 15,0-21-15,0-1 0,0 1 0</inkml:trace>
  <inkml:trace contextRef="#ctx0" brushRef="#br0" timeOffset="10808.19">8445 2286 0,'0'0'0,"-21"0"0,0 0 0,0-21 0,0 21 15,0 0-15,-1-21 16,1 21 0,21 21 15,21 0-16,1 0-15,-1 0 0,21 1 0,0 20 16,22 0-16,-1 1 0,1-1 16,21 0-16,20 22 0,1-22 0,0 0 15,21 1-15,-21-1 0,0 0 16,21 1-16,0-1 0,-21-21 0,21 22 16,-22-22-16,1 0 0,-21 21 0,0-21 15,-1 1-15,-20-22 0,-22 21 16,0 0-16,1-21 0,-1 0 0,-21 0 15,0 0-15,1 0 16,-1 0-16,-21-21 16,0 0-16,0-1 15,0 1-15,0 0 16,0 0-16,0 0 0,-21 0 0,-1-1 16,1 1-16,0 0 0,0 21 15,0-21-15,0 0 0,-1 0 16,1-1-16,0 22 0,0-21 0</inkml:trace>
  <inkml:trace contextRef="#ctx0" brushRef="#br0" timeOffset="11088.03">10287 2815 0,'0'0'0,"0"21"0,21-21 15,0 22-15,0-22 0,1 21 0,-1-21 16,0 0-16,0 21 0,0-21 0,0 21 15,1-21-15,-1 21 0,0-21 16,0 21-16,0-21 0,-21 22 0,0-1 16,0 0-16,0 0 15,-21 0-15,0 0 0,-21 1 16,20-1-16,-20 0 0,-21 0 0,20 21 16,-20-20-16,-1-1 0,1 0 0,-1 0 15,1 0-15,-1 22 16,22-22-16,-22 0 0,22 0 0,0 0 15,21-21-15,-22 21 0,22-21 0,0 0 16</inkml:trace>
  <inkml:trace contextRef="#ctx0" brushRef="#br0" timeOffset="12387.25">11684 2942 0,'0'0'0,"21"0"0,-21-21 16,0 0-16,0 0 16,0 0-16,0-1 15,0 1-15,0 0 16,0 0-16,-21 21 15,0 0-15,0 0 16,-1 0-16,1 21 16,21 21-16,-21-20 0,0 20 15,0 0-15,21 1 0,-21-1 0,-1 21 16,22 1-16,-21-22 0,0 22 0,21-1 16,0-20-16,-21-1 0,21 21 15,-21-20-15,21-22 0,0 21 0,0 1 16,0-22-16,21 0 0,0 0 0,21 0 15,-20-21-15,20 0 16,0 0-16,22 0 0,-22 0 0,22 0 16,-1 0-16,1-21 0,-1 0 0,1 0 15,-22 0-15,21-1 0,-20-20 16,-1 0-16,0-1 0,1 1 0,-1 0 16,-21-22-16,0 22 0,1-22 15,-22 1-15,0 21 0,0-22 0,0 22 16,0-22-16,0 22 0,-22-22 0,-20 22 15,21 0-15,-21-1 0,-1 22 16,22-21-16,-21 21 0,-1 21 16,1 0-16,0 0 0,-1 0 0,1 21 15,0 21-15,-1-21 0,1 22 16,21-1-16,-21 22 0,20-22 16,1 21-16,0 1 0,0-1 0,21 1 15,-21-1-15,21 1 0,0-22 0,0 22 16,21-22-16,0 0 0,0-20 15,22 20-15,-22-21 0,21 0 0,22 0 16,-22-21-16,21 0 0,-20 0 16,20 0-16,1 0 0,-22 0 0,0-21 15,22 0-15,-22 0 0,1 0 0,-1-22 16,-21 22-16,21-21 0,-20 0 16,20-1-16,-21 1 0,0 21 0,0-22 15,-21 22-15,0 0 0,22 21 16,-22 21-1,0 0 1,0 1-16,0 20 0,0-21 16,0 0-16,0 0 0,0 22 0,0-22 15,0 0-15,-22 0 0,22 0 16,0 1-16,0-1 0,-21 0 0,21 0 16,-21-21-16,21-21 31,0 0-16,0 0-15,0-22 0,0 22 16,0-21-16,21-1 0,0 1 16,1 0-16,20 21 0,-21-22 0,21 1 15,1 21-15,-1 0 0,0-1 16,22 1-16,-22 21 0,22 0 0,-1 0 16,-20 0-16,20 0 0,-21 21 0,22 1 15,-43 20-15,21-21 0,-20 21 16,-1 1-16,-21-22 0,0 21 0,0 1 15,0-1-15,0-21 0,-21 21 16,-1-20-16,-20-1 0,21 21 0,0-21 16,-22 0-16,22-21 0,0 22 0,21-1 15</inkml:trace>
  <inkml:trace contextRef="#ctx0" brushRef="#br0" timeOffset="13244.07">14965 3408 0,'-43'-42'31,"43"20"-31,0 1 0,0 0 16,0 0-16,0-21 0,0 20 0,22 1 16,-22-21-16,0 21 0,0 0 15,0-1-15,0 1 0,0 0 0,0 0 16,-22 21-16,1 0 15,-21 0-15,21 0 0,0 0 16,-22 0-16,1 21 0,21 0 0,-22 22 16,1-22-16,0 21 0,-1-21 15,22 22-15,-21-1 0,21 0 0,0-21 16,-1 22-16,1-22 0,21 0 0,0 0 16,0 0-16,0 1 0,21-22 15,1 0-15,20 0 0,-21 0 0,21 0 16,1 0-16,-1 0 0,0-22 15,1 1-15,-1 0 0,0 0 0,1 0 16,-1 0-16,0-22 0,-20 22 0,20 0 16,-21-21-16,0 20 15,0 1-15,1 0 0,-22 0 0,0 0 16,0 0-16,0 42 31,0 0-31,0 0 0,0 0 16,0 22-16,0-1 0,0 0 15,0 1-15,0 20 0,0-21 0,0 22 16,0-1-16,0 1 0,0-1 0,0 276 31,-22-254-31,22-1 0,-21 1 0,0 0 16,21-22-16,-21 22 0,0 0 0,0-1 16,-1 1-16,1-22 15,0 22-15,0-21 0,0-1 0,0 1 16,-1-1-16,1-21 0,0 1 0,0-1 15,0-21-15,-22 22 0,22-22 0,0-21 16,0 0-16,0 0 0,0 0 16,-22 0-16,22 0 0,-21-21 0,21-22 15,-22 22-15,1-42 0,0 20 0,20-20 16,-20-22-16,0 0 0,21 1 16,-1-1-16,22 0 0,0-20 0,0 20 15,0-21-15,43 21 0,-22-20 16,21 20-16,1 21 0,-1 1 0,21-1 15,-20 1-15,20-1 0,1 22 16,-1-21-16,1 20 0,-1 1 0,1-22 16,20 22-16,-20-21 0,21 20 15,-22-20-15,22 20 0,-22 1 0</inkml:trace>
  <inkml:trace contextRef="#ctx0" brushRef="#br0" timeOffset="14968.6">15748 3006 0,'0'0'15,"0"-21"-15,-21 21 16,0 0 0,-1 0-16,1 0 0,0 0 15,0 21-15,0 0 0,-22 0 0,22 0 16,0 0-16,0 22 0,0-22 16,0 21-16,-1-21 0,22 22 0,0-1 15,0-21-15,0 22 0,0-22 16,0 0-16,0 0 0,0 0 0,22 0 15,-1 1-15,0-22 0,0 0 0,21 21 16,-20-21-16,20 0 0,-21 0 16,21 0-16,1 0 0,-22-21 0,21-1 15,1 1-15,-1 0 0,-21 0 16,21-21-16,1 20 0,-22-20 0,21 21 16,-21-21-16,1-1 0,-22 22 15,0-21-15,0-1 0,0 22 16,0 0-16,0 0 0,0-21 0,-22 42 15,1-22-15,0 1 0,0 21 16,0 0-16,0 0 0,-22 0 0,22 0 16,-21 21-16,21 1 0,-22-1 15,22 0-15,0 0 0,-21 21 0,20 1 16,1-1-16,21 0 0,0 1 16,-21-22-16,21 21 0,0 1 0,0-22 15,0 21-15,21-21 0,0 0 0,1 1 16,-1-1-16,0 0 0,21-21 15,1 0-15,-22 0 0,21 0 16,22 0-16,-22 0 0,0-21 0,1 21 16,20-21-16,-21-1 0,1 1 15,-1-21-15,0 21 0,1-22 0,-1 22 16,-21-21-16,0 0 0,1 20 16,-1 1-16,0 0 0,-21 0 0,0 0 15,21 0-15,-21-1 16,0 44-1,0-1-15,0 0 16,-21 0-16,21 0 0,0 22 16,0-22-16,-21 0 0,21 21 0,0-21 15,0 22-15,0-22 0,0 0 16,0 0-16,0 0 0,21 1 16,-21-1-16,21 0 0,21-21 0,-20 0 15,20 21-15,-21-21 0,21 0 16,1 0-16,-22 0 0,21 0 0,1-21 15,-22 0-15,21 0 0,-21-1 0,22 1 16,-22-21-16,21 21 0,-21 0 16,22-22-16,-22 22 0,0-21 0,-21 21 15,21-1-15,-21 1 0,21 21 16,-21-21-16,0 42 16,0 0-1,0 22-15,0-22 16,-21 0-16,21 0 0,-21 22 0,21-22 15,0 0-15,-21 0 0,0 0 16,21 22-16,-22-22 0,22 0 16,0 0-16,0 0 15,0-42 17,22 0-32,-1 0 15,0-22-15,0 22 0,0-21 16,22 21-16,-22-22 0,21 1 15,0 0-15,-20-1 0,20 22 0,0 0 0,1 0 16,-22 0-16,21 0 0,-21 21 16,0 0-16,1 0 0,-22 21 15,0 0-15,0 0 16,0 0-16,0 0 0,0 22 16,0-22-16,0 0 0,0 21 0,0-20 15,0 20-15,0-21 0,21 0 0,0 0 16,-21 1-16,21-1 0,0-21 15,0 21-15,1 0 0,20-21 0,-21 0 16,21 0-16,-20 0 0,20 0 16,0 0-16,1 0 0,-1 0 0,0-21 15,1 0-15,-1 0 0,0-1 16,1 1-16,-1-21 0,0 21 16,1-22-16,-22 1 0,21 21 0,-21-21 15,0 20-15,1-20 0,-22 21 16,0 0-16,0 0 0,-22-1 0,1 22 15,-21 0-15,21 0 0,-22 0 16,22 0-16,-21 0 0,0 0 0,20 22 16,-20-1-16,0 0 0,21 0 0,-1 21 15,1-20-15,0-1 0,0 21 16,21-21-16,0 22 0,0-22 0,0 0 16,0 0-16,0 0 15,0 0-15,21 1 0,0-1 0,0 0 16,1-21-16,20 0 0,-21 21 0,21-21 15,1 0-15,-22 0 0,21 0 16,1 0-16,-22 0 0,21-21 0,-21 21 16,0-21-16,1 21 0,-1-21 15,0-1-15,0 1 0,-21 0 32,-21 42-17,21 0 1,-21 1-16,0-1 0,-1 0 15,1 21-15,0 1 0,0-22 0,0 21 16,0 0-16,-1 22 0,1-22 16,21 22-16,-21 20 0,21-20 0,-21 21 15,21-22-15,0 22 0,0-1 0,0 1 16,0 0-16,0 21 0,0-22 16,0 1-16,0 21 0,0-22 0,0 1 15,21 0-15,-21-1 0,0 1 0,0-21 16,0 20-16,0-20 0,0 20 0,0-20 15,-21-1-15,0 1 0,0-22 16,-1 22-16,1-22 0,0 0 0,-21-20 16,-1 20-16,22-21 0,-21 0 15,0-21-15,-1 21 0,1-21 0,21 0 16,-22 0-16,22 0 0,0-21 16,-21 0-16,21 0 0,-1 0 0,22-22 15,-21 1-15,0 0 0,21-22 0,-21 22 16,21-43-16,-21 22 0,21-1 15,0-20-15,0-1 0,0 0 0,0 1 16,0-1-16,-21 0 0,21 1 0,-22-1 16</inkml:trace>
  <inkml:trace contextRef="#ctx0" brushRef="#br0" timeOffset="15228.03">16425 2688 0,'43'-21'31,"-22"21"-16,0 21 1,-21 0 0</inkml:trace>
  <inkml:trace contextRef="#ctx0" brushRef="#br0" timeOffset="16395.41">19071 3344 0,'0'0'0,"-21"0"15,0 0-15,0 0 16,-1-21 0,1 21-1,42 0 16,1 0-31,-1 0 0,0 0 16,21 0-16,1 21 0,-1-21 16,21 0-16,1 0 0,-1 0 0,1 0 15,21 0-15,-22 0 0,22 0 16,-22 0-16,1 0 0,20 0 16,-41 0-16,20 0 0,1 0 15,-22 0-15,0 0 0,-20 0 0,-1-21 16,0 0-16,0 21 0,0-21 0,-21 0 15,0 0-15,0-1 16,0 1-16,0 0 0,-21 0 16,0 0-16,0 0 0,0 21 15,-1-22-15,-20 22 0,21 0 0,0 0 16,-22 0-16,22 0 0,-21 0 16,21 0-16,0 0 0,-1 0 0,1 0 15,0 0-15,42 0 31,0 0-31,1 0 16,20 0-16,-21 0 0,21 0 16,-20 0-16,20 0 0,-21 0 0,21 0 15,-20 0-15,20 0 0,-21 0 16,0 0-16,0 0 0,-21 22 0,0-1 16,0 0-1,-21 0-15,21 0 0,-42 0 16,21 1-16,0-1 0,-1 0 0,1 0 15,0 0-15,-21 22 0,21-22 16,-1 0-16,1 0 0,0 0 0,0 0 16,0 1-16,21-1 15,0 0-15,-21 0 0,21 0 32</inkml:trace>
  <inkml:trace contextRef="#ctx0" brushRef="#br0" timeOffset="17303.55">20934 2752 0,'-21'0'0,"-1"0"0,1 0 0,0 0 16,21-21-1,21 21 1,0 0-16,22 0 15,-1 0-15,-21 0 0,43 0 16,-22 0-16,0 0 0,22 0 0,-22 0 16,22 0-16,-22 0 0,0 0 15,1 0-15,-1 0 0,-21 0 0,0 0 16,1 0-16,-22 21 16,-22-21-16,1 0 15,0 0-15,0 0 0,0 0 16,-22 0-16,22 0 0</inkml:trace>
  <inkml:trace contextRef="#ctx0" brushRef="#br0" timeOffset="17563.49">21209 2752 0,'0'21'15,"0"0"-15,0 0 0,0 0 16,-21 22-16,21-22 0,0 0 15,-21 21-15,21-20 0,0 20 0,-22-21 16,1 21-16,21-20 0,-21 20 0,0 0 16,21-21-16,0 22 0,-21-22 15,0 21-15,21-21 0,0 1 0,0-1 16,0 0-16,0 0 0,0 0 16,21-42 15,0 0-31,0 21 15,-21-21-15</inkml:trace>
  <inkml:trace contextRef="#ctx0" brushRef="#br0" timeOffset="17944.55">21399 3175 0,'0'0'0,"22"0"31,-1 0-31,0 0 15,0-21-15,0 21 16,0 0-16,1-21 0,-1 0 16,0 21-16,0 0 0,-21-22 15,0 1-15,21 21 0,-21-21 16,0 0 0,-21 21-1,0 0-15,0 0 16,0 21-16,-1-21 0,1 21 0,0 0 15,0 1-15,0-1 0,0 0 16,-1 0-16,22 0 0,-21 0 16,21 1-16,0-1 15,0 0-15,0 0 0,0 0 16,0 0-16,21-21 31,1 0-31,-1 0 0,0 0 0,0 0 16,0 0-16,0-21 0,22 21 15,-22-21-15,21 0 0</inkml:trace>
  <inkml:trace contextRef="#ctx0" brushRef="#br0" timeOffset="18329.32">22077 3006 0,'0'0'0,"63"-21"16,-84 21 15,0 0-16,0 0-15,0 21 0,-1-21 0,1 21 16,0-21-16,0 21 0,21 0 16,-21-21-16,21 21 0,-21-21 0,21 22 15,0-1-15,0 0 16,0 0-16,21 0 16,0-21-16,0 21 0,0-21 15,0 22-15,1-22 0,-1 0 16,-21 21-16,21-21 0,0 0 15,-21 21-15,0 0 16,0 0 0,-21-21-16,0 0 15,0 21-15,-1-21 0,-20 0 0,21 0 16,-21 0-16,20 22 0,1-22 16,0 0-16,0 0 0,0 0 0,0 0 15,21-22 1,21 1-1,0 0-15,0 0 0,0 0 16</inkml:trace>
  <inkml:trace contextRef="#ctx0" brushRef="#br0" timeOffset="18692.12">22733 2625 0,'0'0'0,"-21"-21"0,0 21 16,-1 21-1,1 0-15,21 0 16,0 0-16,-21 0 0,21 1 0,-21-1 16,0 21-16,21 0 15,-21-20-15,-1 20 0,1-21 0,0 21 16,0-20-16,21 20 0,-21-21 15,0 0-15,-1 22 0,22-22 0,0 0 16,-21 21-16,21-21 0,0 1 0,-21-1 16,21 0-16,0 0 15,0 0-15,21-21 16,0 0 0,1 0-16,-1 0 0,0-21 15,0 0-15,0 21 16,-21-21-16,21 0 0,1-1 0,-1 1 15,0 0-15</inkml:trace>
  <inkml:trace contextRef="#ctx0" brushRef="#br0" timeOffset="18914.99">22458 2985 0,'0'0'16,"21"0"15,0 0-31,0 0 16,0 0-16,22 0 0,-22 0 15,0 0-15,0 0 0,22 0 16,-22-22-16,21 22 0,-21 0 16,22 0-16,-1-21 0,-21 21 0,21 0 15,1-21-15,-22 21 0</inkml:trace>
  <inkml:trace contextRef="#ctx0" brushRef="#br0" timeOffset="19307.78">23728 2731 0,'0'0'0,"0"-22"0,0 1 0,0 0 15,0 0-15,-21 21 0,21-21 0,-22 0 16,1-1-16,0 22 16,0 0-16,0 0 0,0 0 0,-1 0 15,1 0-15,0 22 0,0-1 16,-21 0-16,20 0 0,1 21 0,-21-20 16,21 20-16,0 0 0,-1-21 15,-20 22-15,21-1 0,0 0 16,0-20-16,-1 20 0,22-21 15,0 21-15,-21-20 0,21 20 0,0-21 0,0 21 16,0-20-16,0-1 16,0 0-16,21 0 0,1-21 0,-1 21 15,0-21-15,21 0 0,-21 0 0,1 0 16,20 0-16,0 0 0,1 0 16,-1 0-16,0 0 0,1 0 0,-1 0 15,0-21-15,22 0 0,-22 0 16,0 0-16,1 21 0,20-22 0</inkml:trace>
  <inkml:trace contextRef="#ctx0" brushRef="#br0" timeOffset="20767.95">24088 3112 0,'21'-22'0,"-42"44"0,63-65 16,-21 22-16,0 0 0,-21 0 15,21 0-15,-21-1 0,0 1 0,0 0 32,-21 21-32,0 0 15,0 0-15,0 0 0,0 0 16,-1 21-16,1 0 0,0 1 0,-21-1 15,21 0-15,-22 0 0,22 0 0,0 0 16,0 1-16,0 20 0,-1-21 16,1 0-16,21 0 0,0 1 0,0-1 15,0 0-15,0 0 0,0 0 16,21-21 0,1 0-16,-1 0 15,0 0-15,0 0 0,0-21 0,0 0 16,1 21-16,20-21 0,-21 0 15,0-22-15,0 22 0,22 0 0,-22 0 16,0-22-16,0 22 0,0 0 16,1 0-16,-1 0 0,-21 0 0,21 21 15,-21-22-15,0 44 32,0-1-17,-21 0-15,21 0 0,0 0 16,-21 0-16,21 1 0,-22-1 15,22 0-15,0 0 0,0 0 16,0 0-16,0 1 0,0-1 0,0 0 16,0 0-16,22-21 15,-1 0-15,0 0 0,0 0 16,0 0-16,0 0 0,1 0 16,-1 0-16,0-21 0,21 21 0,-21-21 15,22 0-15,-22-1 0,21 1 16,-21-21-16,22 21 0,-22 0 0,21-1 15,-21 1-15,1 0 0,-1 0 16,0 0-16,-21 0 0,0-1 16,-21 22-1,0 0 1,-1 22-16,1-22 0,0 21 0,0-21 16,21 21-16,0 0 0,0 0 15,0 0-15,0 1 0,0-1 0,0 0 16,0 0-16,0 0 0,0 0 15,0 1-15,0-1 0,0 0 0,21 0 16,-21 0-16,21 0 16,-21-42 31,0 0-47,-21 0 15,21 0-15,-21 21 0,21-21 16,0-1-16,-21 22 15,0 0-15,-1 22 16,22-1 0,0 0-16,0 0 15,0 0-15,22 0 16,-1-21-16,0 0 0,0 0 16,0 22-16,0-22 0,1 0 0,-1 0 15,21 0-15,-21 0 0,22 0 16,-22 0-16,21-22 0,-21 1 0,22 21 15,-22-21-15,21-21 16,-21 21-16,22-1 0,-22-20 0,0 21 16,0-21-16,0 20 0,0 1 0,1-21 15,-22 21-15,0 0 0,21-1 16,-21 1-16,0 0 0,-21 21 31,-1 21-15,1 0-16,0 1 0,0-1 15,0 0-15,21 0 0,-21 0 0,-1 22 16,22-22-16,-21 0 0,21 21 16,0-21-16,0 1 0,0-1 0,0 0 15,0 0-15,0 0 16,0 0-16,0 1 0,0-1 16,21-21-16,1 0 15,-1 0-15,0 0 0,21 0 0,-21 0 16,22 0-16,-22 0 0,21 0 15,-21-21-15,22 21 0,-1-22 0,-21-20 16,22 21-16,-1 0 0,-21-22 16,21 22-16,-20-21 0,-1 21 0,0 0 15,0-22-15,0 22 0,0 0 16,-21 0-16,0 0 0,0-1 16,0 1-16,-21 21 31,0 0-31,21 21 0,-21 1 15,21-1-15,0 0 16,0 0-16,0 0 0,0 0 0,0 1 16,0-1-16,0 0 0,0 0 15,0 0-15,0 0 0,0 1 0,0-1 16,0 0-16,0 0 0,0 0 16,0 0-16,0 1 0,0-1 31,-21-21 0,0 0-15,21 21-16,-22-21 0,1 0 15,0 0-15,0 0 0,0 0 16,0 0-16,-22 0 0,22 21 16,0 0-16</inkml:trace>
  <inkml:trace contextRef="#ctx0" brushRef="#br0" timeOffset="21639.57">21738 3768 0,'0'0'16,"-42"0"-16,-22 0 15,22 0-15,21-21 0,0 21 16,-1 0-16,1 0 0,0 0 0,0 0 15,0 0-15,0 0 0,-1 0 16,1 0-16,0 0 16,0 0 15,42 0 0,0 0-31,0 0 16,22 0-16,-1 0 0,0 0 0,1 0 15,20 0-15,1 0 0,-1 0 16,1 0-16,-1 0 0,22 0 0,-22 0 16,22 21-16,0-21 0,21 0 15,-22 0-15,43 0 0,-21 21 0,0-21 16,0 0-16,21 0 0,-21 0 16,-1 0-16,1 0 0,0 0 15,21 0-15,0 0 0,-21 0 0,0-21 16,21 21-16,-43 0 0,22 0 15,-21 0-15,0 0 0,-1 0 0,1 0 16,-22 0-16,1 0 0,21 0 0,-22 0 16,-21 0-16,22 0 0,-22 0 15,22 0-15,-22 0 0,0 0 0,-20 0 16,20 0-16,-21 0 16,0 0-16,0 0 0,1 21 0,-1-21 15,0 0-15,-42 0 63,0 0-63,-1 0 0,1 0 15,0 0-15,0 0 0,0 0 0,-22 0 16,1 0-16,0 0 0,-1 0 16</inkml:trace>
  <inkml:trace contextRef="#ctx0" brushRef="#br0" timeOffset="22392.14">21738 3789 0,'-21'0'0,"42"0"0,-84 0 0,41 21 15,1-21-15,0 0 0,-21 0 16,21 0-16,-1 0 0,1 0 0,0 0 16,0 0-16,0 0 15,0 0 1,21 21-16,21-21 31,0 0-15,0 0-16,21 0 0,-20 0 0,20 0 15,0 0-15,1 0 0,20 0 16,-21 0-16,22 0 0,-1 0 0,1 0 16,-1 0-16,22 0 0,-21 0 0,20 0 15,1 0-15,0 0 0,-1 0 16,22 0-16,-21-21 0,21 21 0,-1 0 16,-20 0-16,21 0 0,0 0 15,0 0-15,-1 0 0,1 0 0,0 0 16,0 0-16,0 0 0,0 0 15,-1 0-15,-20 0 0,0 0 16,-1 0-16,-20 0 0,-1 0 0,1 0 16,-1 0-16,1 0 0,-22 0 15,22 0-15,-22 0 0,0 0 0,1 0 16,-1 0-16,-21 0 0,0 0 0,22 0 16,-22 0-16,0 0 15,-21 21 79,-21-21-78,0 0-16</inkml:trace>
  <inkml:trace contextRef="#ctx0" brushRef="#br0" timeOffset="24792.74">21018 5017 0,'-21'0'16,"21"21"62,0 0-78,0 0 0,0 0 15,0 0-15,21 1 0,1-22 16,-1 0 0,0 0-16,21 0 0,1 0 0,-1 0 15,0-22-15,22 1 0,20 0 0,1-21 16,0-1-16,42-20 0,0-1 16,0-20-16,21-1 0,42 0 0,1-20 15,-1-1-15,1 0 0,21 21 0</inkml:trace>
  <inkml:trace contextRef="#ctx0" brushRef="#br0" timeOffset="28027.8">20997 4741 0,'0'0'0,"0"-21"32,0 42 61,0 1-93,0-1 0,0 21 0,0-21 16,0 22-16,0-22 0,0 0 0,0 21 16,0-21-16,0 1 0,0-1 15,0 0-15,0 0 16</inkml:trace>
  <inkml:trace contextRef="#ctx0" brushRef="#br0" timeOffset="48800.14">20997 1757 0,'-21'0'0,"-21"0"0,21 0 0,-22 0 16,22 0-16,0 0 0,0 0 15,42 0 1,21 0-16,-21 0 15,22-21-15,-1 21 0,0 0 16,22 0-16,-1-21 0,-20 21 16,20 0-16,1 0 0,-1 0 0,1 0 15,-22-22-15,0 22 0,1 0 16,-22 0-16,0 0 0,-42 0 16,0 0-1,-22 0-15,1 0 0,-21 0 0,20 0 16,1 0-16</inkml:trace>
  <inkml:trace contextRef="#ctx0" brushRef="#br0" timeOffset="49013.08">21061 1693 0,'0'22'16,"0"-1"0,21-21-16,-21 21 0,21 0 15,0 0-15,-21 0 16,0 1-16,0 20 0,0-21 0,0 0 15,0 0-15,0 22 0,-21-22 16,0 0-16,0 0 0,0 0 0,-1 1 16,1-1-16,0 0 0,0 0 0,21 0 15,21-21 17</inkml:trace>
  <inkml:trace contextRef="#ctx0" brushRef="#br0" timeOffset="49543.81">21272 2117 0,'0'0'16,"22"0"-16,-1-21 15,0 21 1,0-22 0,0 22-16,0 0 0,1-21 15,-1 21-15,0 0 0,0-21 0,0 0 16,0 21-16,1-21 0,-1 0 15,-21-1-15,0 1 16,-21 21 0,-1 0-1,-20 21-15,21-21 0,-21 22 0,20-1 16,1 0-16,-21 0 0,21 0 16,0 0-16,-1 1 0,1-1 0,0 0 15,21 0-15,0 0 16,21-21-1,0 0-15,22 0 0,-22 0 0,21 0 16,1 0-16,-1 0 0,0 0 16,22 0-16,-22-21 0,0 0 0,22 0 15,-22 21-15,1-21 0,-22-1 16,21 1-16,-21 21 0,0 0 16,-21-21-16,0 42 31,0 0-31,0 1 15,0-1-15,-21 0 16,21 0-16,0 0 0,-21-21 16,21 21-16,0 1 15,-21-22-15,0 0 0,21 21 0,-21-21 16,-1 0 0,1 0-16,21-21 15,21-1 1</inkml:trace>
  <inkml:trace contextRef="#ctx0" brushRef="#br0" timeOffset="49767.7">22161 1799 0,'22'-42'15,"-44"84"-15,86-126 0,-43 62 0,-21 1 0,21 0 16,0 21-16,1 0 16,-22 21-1,0 22-15,0-22 0,0 0 16,0 21-16,0 1 0,0-22 15,-22 21-15,1-21 0,0 22 0,0-22 16,21 0-16,-21 0 0,0 0 16,21 0-16,-22 1 0,22-1 15</inkml:trace>
  <inkml:trace contextRef="#ctx0" brushRef="#br0" timeOffset="49919.61">22056 1926 0,'0'-21'31,"21"21"-15,0 0-16,0 0 0,21-21 16,-20 21-16,20 0 0,0-21 15,1 21-15,-1-21 0,21 21 0,1-22 16</inkml:trace>
  <inkml:trace contextRef="#ctx0" brushRef="#br0" timeOffset="50331.42">23347 1588 0,'0'0'0,"21"-22"0,0 22 16,0-21-16,0 21 15,-21-21-15,0 0 16,-21 21-1,0 0 1,0 0-16,-21 0 0,20 21 0,-20-21 16,0 21-16,-1 0 0,1 1 15,21-1-15,-21 0 0,20 0 0,1 0 16,0 0-16,21 1 0,0-1 16,0 0-16,0 0 0,0 0 0,21 0 15,0 1-15,1-1 0,20 0 16,-21 0-16,0 0 0,22 0 15,-22 1-15,0-1 0,0 0 0,-21 0 16,0 0-16,21 0 0,-21 1 16,0-1-16,-21-21 15,0 21-15,-21-21 0,20 0 16,-20 0-16,0 0 0,-1 0 0,1 0 16,0 0-16,-1 0 0,1 0 15,0 0-15,21 0 0,-1 0 0,1 0 16,0 0-16,21-21 0,0 0 15,0-1-15,21 1 16,0 0-16</inkml:trace>
  <inkml:trace contextRef="#ctx0" brushRef="#br0" timeOffset="52587.84">23685 1757 0,'0'-21'15,"0"0"-15,0-1 16,0 1-16,-21 21 16,0 0-16,0 0 15,0 0-15,0 0 0,-1 21 16,1 1-16,0-1 0,-21 0 16,21 21-16,-1-21 0,1 22 15,0-22-15,0 0 0,0 21 0,21-20 16,0-1-16,-21 0 0,21 0 15,0 0-15,0 0 0,0 1 0,0-1 16,0 0-16,21-21 16,0 0-16,0 0 0,0 0 0,22 0 15,-22 0-15,21 0 0,22 0 16,-22 0-16,0 0 0,22-21 0,-22 0 16,0 21-16,1-22 0,-1 1 0,0-21 15,-20 21-15,20 0 16,-42-1-16,21 1 0,-21 0 0,0 0 0,0 0 15,-21 21 1,0 0-16,0 0 0,-1 0 16,1 0-16,-21 21 0,21-21 15,0 21-15,-22 0 0,22 0 0,0 1 16,21-1-16,0 0 0,-21 0 16,21 0-16,0 0 0,0 1 15,21-22-15,0 21 0,0-21 16,0 0-16,22 0 0,-1 0 0,0 0 15,1 0-15,-1 0 0,0 0 0,1 0 16,-1 0-16,0 0 16,1-21-16,-22-1 0,21 1 0,-21 0 15,1 0-15,-1 0 0,0 0 16,-21-1-16,0 1 0,21 0 16,-21 42 15,-21-21-31,21 21 0,0 1 15,-21-1-15,0 0 0,21 0 0,-22 0 16,22 0-16,-21 1 0,0-1 16,21 0-1,0-42 32,0 0-31,21-1-16,0 1 0,-21 0 0,22 0 15,-1-21-15,0 20 0,0 1 16,0 0-16,0 21 0,1-21 0,-1 21 16,0 0-16,0 0 15,-21 21 1,0 0-16,0 0 0,0 1 0,0-1 16,0 0-16,0 0 15,0 0-15,0 0 0,0 1 16,21-1-16,0-21 15,1 21-15,-1-21 0,0 0 16,21 0-16,-21 0 0,22 0 16,-22 0-16,21 0 0,1 0 15,-1 0-15,0 0 0,1 0 0,-1-21 16,0 0-16,-21-1 0,22 1 16,-22 0-16,0-21 0,0 21 0,0-1 15,1-20-15,-22 21 0,0 0 16,0 0-16,0-1 0,-22 22 15,1 0 1,0 0-16,0 22 0,0-22 0,0 21 16,-22 0-16,22 0 0,0 21 15,0-20-15,-22-1 0,43 0 16,-21 0-16,0 0 0,0 0 16,21 1-16,0-1 0,-21-21 0,21 21 15,0 0 1,21-21-16,0 0 15,0 0-15,0 0 0,1 0 16,-1-21-16,21 0 0,-21 21 0,0-21 16,22-1-16,-22 1 0,21 0 0,-21 0 15,1 0-15,-1 0 0,0-1 16,0 1-16,0 21 16,-21-21-16,0 42 15,0 0 1,-21 1-16,0-1 0,21 0 15,0 0-15,-21 0 0,21 0 0,-21 1 16,21-1-16,0 0 0,0 0 16,0 0-16,21-21 15,0 21-15,0-21 16,0 0-16,0 0 0,1 0 16,-1 0-16,0 0 0,21-21 15,-21 0-15,1 21 0,-1-21 0,0 0 16,21 0-16,-21-1 0,1 1 15,-1 0-15,0 0 0,-21 0 16,21 21-16,-42 21 31,21 0-31,-21-21 16,21 21-16,-21 0 0,21 1 16,-22-1-16,22 0 15,0 0 1,22-21 15,-1 0-31,0 0 0,0 0 16,0-21-16,0 21 0,22-21 0,-22 21 0,21-21 15,-21-1-15,1 1 0,20 0 16,-21 0-16,0 21 0,0-21 16,1 0-1,-22 42 1,0 0-16,-22-21 15,1 21-15,0 0 0,21 0 0,-21 1 16,21-1-16,-21 0 0,0 0 16,21 0-16,0 0 15,21-21 17,0 0-32,21 0 0,-21 0 15,1 0-15,-1 0 0,21-21 0,-21 0 16,0 21-16,1-21 0,20 0 0,-21 0 15,0-1-15,0 1 16,1 0-16,-1 21 0,-21-21 16,-21 21 31,-1 21-47,44-21 62,-22-21-46,0 0-1,0 0-15,0-1 0,0 1 32,-22 21-32,1 0 15,0 0-15,0 0 16,21 21-16,0 1 15,21-22 17,0 0-32,0 0 15,22 0-15,-22 0 0,0 0 16,0 0-16,0-22 0,1 22 16,-1-21-16,0 21 0,0-21 0,0 0 15,0 21-15,1-21 0,-1 0 16,-21-1-16,21 22 0,-21-21 15,0 42 17,0 1-32,0-1 0,0 0 15,-21 0-15,21 0 0,-21 0 0,-1 1 16,22-1-16,-21 0 16,21 0-16,-21 0 0,0 0 0,21 1 0,0-1 15,-21-21 1</inkml:trace>
  <inkml:trace contextRef="#ctx0" brushRef="#br0" timeOffset="52824.14">25908 1312 0,'0'0'0,"-21"0"16,0 0-16,21 22 62,-22-22-62,1 0 0,0 21 0</inkml:trace>
  <inkml:trace contextRef="#ctx0" brushRef="#br0" timeOffset="54425.23">4022 6371 0,'0'0'0,"21"-42"16,42-85-1,-42 85-15,1 20 0,-1-20 16,0 21-16</inkml:trace>
  <inkml:trace contextRef="#ctx0" brushRef="#br0" timeOffset="55476.63">2921 5376 0,'0'0'0,"21"0"16,0 0-16,0 0 15,1-21 1,-1 0-16,0 21 0,0-21 16,0 0-16,0 0 0,1 21 0,-1-22 15,0 1-15,0 0 0,0 21 16,-21-21-16,0 0 0,0 0 15,-21-1 1,0 22-16,0 0 0,-22 0 0,22 0 16,-21 0-16,0 0 0,-1 22 15,1-22-15,-22 21 0,22 0 0,0 0 16,-1 0-16,1 0 0,0 1 16,-1-1-16,22 0 0,0 0 0,0 0 15,21 0-15,0 1 16,0-1-16,21 0 0,0-21 15,0 21-15,1 0 0,20-21 16,-21 21-16,21 1 0,1-1 16,-1 0-16,0 0 0,1 0 0,-1 22 15,0-22-15,-20 21 0,20 0 16,-21-20-16,0 20 0,0 0 0,-21 1 16,22-1-16,-22 0 0,0-21 15,-22 22-15,1-1 0,-21 0 0,21-20 16,-22 20-16,1-21 0,0 0 15,-22 0-15,1 1 0,-1-1 0,1-21 16,-1 0-16,1 0 0,-1 0 16,1 0-16,-1 0 0,1-21 15,-1-1-15,22 1 0,0 0 0,-1-21 16,1 21-16,0-22 0,20 22 16,1-21-16,0 21 0,21-22 0,0 22 15,0-21-15,0 21 0,0-1 16,21 1-16,22-21 0,-22 21 0,21 0 15,0-1-15,1 1 0,-1 0 16,22 0-16,-1 0 0,1 0 0,-1-1 16,1 22-16</inkml:trace>
  <inkml:trace contextRef="#ctx0" brushRef="#br0" timeOffset="56224.2">3704 5398 0,'0'-22'0,"0"-20"31,0 21-31,-21 21 0,21-21 0,-21 21 16,0 0-16,-1 0 0,1 0 0,0 0 15,-21 0-15,21 0 0,-1 21 16,1 0-16,-21 0 0,21 0 15,0 22-15,-1-1 0,1 0 16,0 1-16,0-1 0,21 0 0,0 22 16,0-22-16,0 1 0,0 20 15,0-21-15,0 1 0,0-1 0,0 0 16,21-20-16,0 20 0,0-21 0,22 0 16,-1 22-16,-21-43 0,43 21 15,-22 0-15,0 0 0,22-21 0,-22 0 16,22 0-16,-22 0 0,0 0 15,22 0-15,-22 0 0,1-21 0,-1 0 16,-21 0-16,21-1 0,-20 1 0,20-21 16,-21 21-16,0-22 15,0 1-15,1-21 0,-22 20 0,0-20 16,0-1-16,0 1 0,-22 20 16,1-20-16,0 21 0,-21-1 0,21-20 15,-22 42-15,1-22 0,-22 22 0,22 0 16,0 0-16,-22 21 0,22 0 15,0 0-15,-1 0 0,1 0 0,0 21 16,20 0-16,1 0 0,0 0 16,21 22-16,0-22 0,0 21 0,0 1 15,0-1-15,21 0 0,22 1 16,-22-1-16,0 21 0,21-20 0,-21-1 16,22 22-16,-1-22 15,0 0-15,1 1 0,-22-1 0,21 0 16,-21 22-16,22-22 0,-22 0 0,0 22 15,0-1-15,0-20 0,-21 20 16,0 1-16,0-1 0,0-20 0,-21 20 16,0-21-16,-21 22 0,-1-22 0,1 1 15,0-22-15,-22 21 0,22-21 16,0 0-16,-22 1 0,22-1 0,-1-21 16,1 0-16,0 0 0,-1 0 0,22 0 15,-21 0-15,21-21 0,0-1 16,-1 1-16,1 0 0,21 0 0,0-21 15,0 20-15,0-20 0,0 0 16,21-1-16,1 1 0,20 0 16,-21-22-16,43 22 0</inkml:trace>
  <inkml:trace contextRef="#ctx0" brushRef="#br0" timeOffset="56683.94">4953 5461 0,'0'0'0,"0"-21"16,0 0-1,0 0-15,-21 21 0,0 21 16,21 0-16,-22 21 16,22 1-16,0-1 0,-21 0 0,21 22 15,-21-1-15,0-20 0,0 20 0,21-21 16,-21 22-16,-1-22 0,-20 1 15,21-1-15,0 0 0,0-21 0,-1 1 16,1 20-16,21-21 0,-21 0 16,21-42 15,0 0-31,21 0 16,-21 0-16,21-22 0,1 22 15,-1-21-15,0-1 0,21 22 0,-21-21 16,1 21-16,-1 0 0,21-1 15,-21 22-15,0 0 0,1 0 0,-1 22 16,0-1-16,0 0 0,0 0 16,0 0-16,1 22 0,-22-22 0,0 21 15,21-21-15,0 0 0,-21 22 0,0-22 16,0 0-16,21 0 0,0 0 16,0 1-16,1-1 0,-1-21 15,0 0-15,0 0 0,0 0 16,0 0-16,1 0 0,-1-21 0</inkml:trace>
  <inkml:trace contextRef="#ctx0" brushRef="#br0" timeOffset="57403.53">6329 5948 0,'0'21'15,"0"0"1,21-21-16,0 0 16,0 0-16,22 0 0,-22 0 0,21 0 15,0 0-15,22 0 0,-22 0 16,22 0-16,-1 0 0,1 0 0,-1 0 15,22-21-15,-22 21 0,22 0 0,0-21 16,-1 21-16,1-21 0,0 21 16,21-21-16,-22-1 0,22 22 0,0-21 15,-21 0-15,-1 0 0,1 0 16,-22 0-16,1-1 0,-1 1 0,-20 0 16,-1 0-16,-21 21 0,0-21 0,-21 0 15,0-1-15,-42 1 16,21 21-16,-21 0 0,-1-21 15,1 21-15,-22 0 0,22 0 0,0-21 16,-1 21-16,1 0 0,0 0 16,21 0-16,-22 0 0,43-21 15,43 0 1,-22 21 0,21-22-16,0 22 0,1 0 0,-1 0 15,0 0-15,1 0 0,-1 0 16,0 0-16,-20 22 0,-1-1 0,0 0 15,0 21-15,-21-21 0,0 22 16,0-1-16,-21 0 0,0 1 0,0-1 16,-22 0-16,-20 1 0,20-1 15,-20-21-15,-1 22 0,1-1 16,21-21-16,-22 21 0,22-20 0,21-1 16,-22 0-16,22-21 0,21 21 0</inkml:trace>
  <inkml:trace contextRef="#ctx0" brushRef="#br0" timeOffset="59039.59">9673 5313 0,'0'0'0,"21"-21"0,-21 0 0,0-1 16,0-20-16,0 21 0,0 0 0,0 0 16,0-22-16,0 22 0,0 0 15,0 0-15,-21 0 0,0 21 16,0 0-16,0 0 16,-1 21-16,1 21 0,0-21 0,0 22 15,0-1-15,0 0 0,-1 1 0,1-1 16,21 0-16,0 22 0,-21-22 15,21 22-15,0-22 0,0 21 0,0-20 16,0-1-16,0 0 0,0-20 0,0 20 16,21-21-16,0 0 0,1 0 15,-1 1-15,0-1 0,21-21 16,-21 0-16,22 0 0,-1 0 0,0 0 16,22 0-16,-22-21 0,1-1 15,20 1-15,-21 0 0,22-21 0,-22 21 16,1-22-16,-1 1 0,0 21 15,1-22-15,-22 1 0,0 0 0,0 21 16,0-22-16,0 22 0,-21 0 16,0 0-16,-21 42 31,0 0-31,0 0 0,0 0 0,0 1 16,21-1-16,-22 0 15,1 21-15,0-21 0,0 1 0,0 20 16,0-21-16,-1 0 0,22 0 0,-21 1 15,21-1-15,-21 0 0,21 0 16,21-21 0,0 0-16,1 0 15,20 0-15,-21 0 0,0-21 0,22 0 16,-22 0-16,0-1 0,21 1 0,-21-21 16,1 21-16,-1-22 0,-21 1 15,21 21-15,-21 0 0,21-22 0,-21 22 16,0 0-16,0 0 0,0 0 15,0 0 1,21 42 0,-21 0-1,0 0-15,0 0 0,21 0 16,-21 1-16,22-1 0,-22 0 0,0 21 16,0-21-16,0 1 0,0-1 15,21 0-15,-21 0 0,0 0 0,0 0 16,0 1-16,0-1 0,0 0 15,0-42 17,21 0-32,-21-1 15,0 1-15,21 0 16,-21-21-16,21 21 0,-21-22 0,0 1 16,21 21-16,1-22 0,-1 22 15,0 0-15,-21 0 0,21 0 0,0 0 16,0-1-16,1 22 0,-1 0 0,0 0 15,0 0-15,0 0 16,0 22-16,1-1 0,-22 0 0,21 0 16,-21 0-16,21 0 0,-21 1 0,0-1 15,0 0-15,0 0 0,0 0 16,0 0-16,0 1 0,21-22 16,-21 21-16,0 0 0,21-21 0,0 0 31,1 0-31,-1-21 0,-21 0 15,21-1-15,0 1 0,-21 0 16,21 0-16,0-21 0,1 20 0,-1-20 16,-21 21-16,21 0 0,0 0 0,0-1 15,0 1-15,-21 0 0,22 21 16,-22 21 0,0 0-16,0 1 15,0-1-15,0 0 0,0 0 0,0 0 16,0 0-16,0 1 0,0 20 0,0-21 15,0 0-15,21 0 0,0 1 16,0-1-16,0-21 16,0 0-16,1 21 0,-1-21 0,21 0 15,-21 0-15,0 0 0,22 0 16,-22-21-16,0 0 0,0 21 0,22-22 16,-22 1-16,0-21 0,0 21 15,0 0-15,-21-1 0,21-20 0,1 21 16,-22 0-16,21-22 0,-21 22 0,0 0 15,21 0-15,-21 0 16,0 42 0,0 0-16,0 0 15,0 0-15,-21 22 0,21-1 0,0 0 16,-21 1-16,21-1 0,0 22 16,-22-22-16,22 21 0,0-20 0,0 20 15,0-20-15,0 20 0,0-21 16,0 22-16,0-22 0,0 22 0,0-22 15,0 22-15,0-22 0,0 0 0,0 22 16,0-22-16,0-21 0,0 22 16,0-22-16,0 0 0,0 0 0,0 0 15,22-21 1,-1-21 0,-21 0-16,21 0 0,-21-22 0,21 1 15,0 0-15,-21-1 0,0 1 0</inkml:trace>
  <inkml:trace contextRef="#ctx0" brushRef="#br0" timeOffset="59331.43">11938 5630 0,'0'-63'0,"0"126"0,0-168 0,0 62 0,0 1 15,0 0-15,0 20 0,0 1 16,0 0-16,21 0 0,0 0 0,0 0 16,1 21-16,20 0 0,-21 0 15,0 0-15,22 0 0,-22 21 0,0 0 16,0 0-16,0 21 0,-21-20 15,21 20-15,-21 0 0,0-21 16,0 22-16,-42-1 0,21 0 0,0-20 16,-22 20-16,1-21 0,21 0 0,-21 0 15,-1 1-15,22-1 0,0-21 16,0 0-16,0 21 0,21-42 31,21 0-31,0-1 0,0 1 16,0 0-16,22-21 0,-1-1 0,0 1 15,1 21-15,20-21 0,-21-1 16,22 1-16</inkml:trace>
  <inkml:trace contextRef="#ctx0" brushRef="#br0" timeOffset="60163.95">12679 5228 0,'0'0'0,"0"21"31,0 1-31,-21-1 0,-1 0 16,1 0-16,21 21 0,0-20 0,-21 20 15,0-21-15,21 21 0,0 1 0,0-22 16,0 21-16,0 1 0,0-22 16,0 0-16,0 0 0,0 0 0,21 0 15,0 1-15,0-22 16,1 0-16,20 0 0,-21 0 0,0 0 16,0 0-16,22-22 0,-22 1 15,0 0-15,0 0 0,22 0 16,-22-22-16,0 22 0,0-21 0,-21 21 15,21 0-15,-21-1 0,21 1 0,-21 0 16,-21 42 15,21 0-31,-21 1 0,21-1 0,-21 0 16,21 0-16,0 0 0,0 22 16,0-22-16,0 0 0,0 0 0,0 0 15,0 0-15,21 1 0,0-1 0,0 0 16,1-21-16,-1 21 0,0-21 15,21 0-15,-21 0 0,22 0 16,-22 0-16,21 0 0,1-21 0,-1 0 16,0 0-16,1-1 0,-1-20 15,0 21-15,-21-21 0,22-22 0,-1 22 16,-21-1-16,0 1 0,1 0 16,-1-1-16,0 1 0,-21 0 0,0 21 15,0-22-15,0 22 0,0 0 0,-21 21 31,0 0-31,-1 21 0,22 0 0,-21 0 16,0 1-16,21 20 0,-21-21 16,21 21-16,-21 1 0,21-1 0,-21-21 15,21 22-15,0-1 0,0 0 16,0-21-16,0 22 0,0-22 16,21 0-16,0 21 0,0-20 0,0-1 15,0-21-15,22 21 0,-22-21 0,0 0 16,0 0-16,22 0 0,-22 0 15,0 0-15,21 0 0,1-21 0,-22 0 16,21-1-16,0 1 0,-20-21 16,20 21-16,0-22 0,1 22 0,-1-21 15,0 21-15,-21 0 0,1-1 16,-1 1-16,0 0 0,-42 21 31,0 0-31,-1 21 0,1 0 16,0-21-16,0 22 0,0-1 15,0 0-15,21 0 0,0 0 0,-22 0 16,22 22-16,0-22 0,0 0 0,0 0 16,0 0-16,0 1 0,22-1 15,-1 0-15,0 0 0,0-21 0,21 21 16,-20 0-16,20-21 0,0 0 16,1 0-16,20 0 0,-21 0 0,1 0 15,20 0-15,1 0 0</inkml:trace>
  <inkml:trace contextRef="#ctx0" brushRef="#br0" timeOffset="60649.67">15282 5588 0,'0'0'0,"0"-190"31,0 168-31,-21 22 0,0-21 16,-21 21-16,20 0 0,1 0 15,0 0-15,-21 21 0,21 1 0,-1-1 16,-20 0-16,21 0 0,0 21 0,0-20 15,-1 20-15,1-21 0,21 21 16,0-20-16,0 20 0,0-21 0,0 0 16,0 0-16,0 1 0,0-1 15,21 0-15,1-21 0,-1 0 0,0 0 16,0 0-16,0 0 16,0 0-16,22 0 0,-22-21 15,0 0-15,0-1 0,22-20 0,-22 21 16,0-21-16,21-1 0,-21 1 0,22-22 15,-22 22-15,21 0 0,-21-22 16,22 22-16,-22-22 0,0 1 0,0 21 16,0-1-16,1 1 0,-22 21 15,0-22-15,0 22 0,-22 42 16,1 1 0,0 20-16,0-21 0,0 21 0,-22 1 15,22 20-15,0-20 0,21-1 16,-21 0-16,0 22 0,0-22 15,21 0-15,0 22 0,0-22 0,0 1 16,0-22-16,0 21 0,0-21 0,0 22 16,0-22-16,0 0 0,21 0 15,0-21-15,0 0 0,0 0 16,0 0-16,1 0 0,-1-21 0,0 21 16,0-21-16</inkml:trace>
  <inkml:trace contextRef="#ctx0" brushRef="#br0" timeOffset="60891.53">13906 5376 0,'0'0'0,"-359"43"31,295-43-31,43 0 0,0 21 0,63-21 15,-21 0 1,43 0-16,-22 0 0,22 0 0,-1 0 16,1 0-16,20 0 0,-20 0 15,20 0-15,1 0 0,-21 0 16,20 0-16,-20 0 0,-22 0 0,0 0 16,-20 21-16</inkml:trace>
  <inkml:trace contextRef="#ctx0" brushRef="#br0" timeOffset="61591.18">6794 6964 0,'0'0'0,"-42"0"16,21 0-16,0 0 0,21 21 0,0 0 16,21 0-1,21 1-15,-21-22 0,43 21 0,-1 0 16,1 0-16,21 0 0,-1 0 0,1 1 15,21-1-15,-22 0 0,43 0 16,-21 0-16,0 0 0,0 1 0,0-22 16,0 21-16,-22-21 0,-20 0 15,20 0-15,-41 0 0,-1 21 16,0-21-16,-20 0 0,-1 0 0,-21-21 16,-21 21-1,-1-21-15,-20-1 0,21 22 16,-21-21-16,20 0 0,-20 21 0,21-21 15,0 0-15,42 21 32,0 0-32,0 0 0,0 21 0,22 0 15,-22 0-15,0 0 0,0 1 16,0 20-16,1-21 0,-22 21 0,0 1 16,0-22-16,0 21 0,-22 1 15,-20-22-15,21 21 0,-21 0 16,-1-20-16,1 20 0,0-21 0,-1 0 15,1 0-15,21 22 0,-22-22 0,22-21 16,0 21-16,0-21 0</inkml:trace>
  <inkml:trace contextRef="#ctx0" brushRef="#br0" timeOffset="62023.89">10223 7324 0,'0'-21'0,"0"42"0,-21-64 0,0 43 0,0 0 16,0 0-16,0 0 15,-1 22-15,22 20 0,-21-21 0,0 21 16,0 1-16,0 20 0,0-20 15,21-1-15,-22 0 0,1 22 0,0-22 16,0 0-16,0 1 0,0-1 0,21 0 16,-22 1-16,1-1 0,0 0 15,21 1-15,0-22 0,-21 0 0,21 21 16,-21-20-16</inkml:trace>
  <inkml:trace contextRef="#ctx0" brushRef="#br0" timeOffset="62447.64">9567 7916 0,'0'0'16,"0"-42"-16,-21 0 0,21-22 0,-21 22 16,21-22-16,0 22 0,0-21 0,0-1 15,0 1-15,21-1 0,0 1 0,0 20 16,22 1-16,-1 0 0,0-1 16,1 22-16,20 0 0,1 0 0,-1 21 15,-20 0-15,41 0 0,-20 0 0,-1 21 16,1 0-16,-1 21 0,1 1 15,-22 20-15,22 1 0,-22-22 0,21 22 16,-41-1-16,20 1 0,-21-1 16,0 1-16,-21-22 0,0 21 15,0 1-15,0-22 0,-21 22 0,-21-22 16,21 0-16,-1-20 0,1 20 0,0-21 16,21 0-16,-21-21 15,21-21-15,0 0 16,0 0-16,0-22 0,0 1 0,0 0 15,21-1-15,-21 1 0,21 0 16,0-22-16,1 22 0,-1-22 16,0 1-16,21 21 0,-21-22 0,1 1 0,20 20 15,-21-20-15,0 20 16,0 22-16,1-21 0,-1 21 0,0 21 16,0 0-16,0 0 15,-21 21-15,21 0 0,1 21 16,-22-20-16,21-1 0,0 21 0,-21-21 15,21 22-15,0-22 0,-21 21 0</inkml:trace>
  <inkml:trace contextRef="#ctx0" brushRef="#br0" timeOffset="62856.5">11536 7662 0,'0'0'0,"63"-42"31,-63 21-31,0 0 15,-21 21-15,0 0 16,0 0-16,0 21 0,-1 0 16,1 0-16,21 0 0,-21 1 0,21-1 15,-21 0-15,21 21 0,0-21 16,0 1-16,0-1 0,0 0 0,0 0 16,0 0-16,0 0 0,21 1 0,0-1 15,0-21-15,1 0 0,-1 21 16,21-21-16,-21 0 0,22 0 15,-22 0-15,21-21 0,0 0 0,1 21 16,-22-22-16,21 1 0,-21 0 0,1 0 16,-1-21-16,-21 20 0,0 1 15,0-21-15,0 0 0,0 20 0,-21-20 16,-22 21-16,22-21 0,0 20 0,-21 1 16,-1 0-16,22 21 0,-21-21 15,-1 21-15,22 0 0,-21 0 0,21 0 16,0 0-16,-1 21 0,1-21 0,0 21 15,21 0-15,0 1 0,0-1 16,0 0-16,21-21 0,0 21 16,22-21-16,-22 0 0,21 0 15</inkml:trace>
  <inkml:trace contextRef="#ctx0" brushRef="#br0" timeOffset="63127.35">12615 7112 0,'0'-21'0,"0"42"0,0-63 0,21 42 16,-21 21-1,0 0-15,0 0 16,-21 22-16,0-1 0,21 0 0,-21 22 16,0-22-16,-22 22 0,22-22 15,0 21-15,0-20 0,-21-1 16,20 0-16,1 1 0,0-1 0,21-21 15,0 22-15,0-22 0,0 0 0,0 0 16,0 0-16,0 0 0,21 1 16,0-22-16,1 0 0,-1 0 0,0 0 15,0 0-15,0-22 0,0 1 16,1 0-16</inkml:trace>
  <inkml:trace contextRef="#ctx0" brushRef="#br0" timeOffset="63292.25">12277 7578 0,'-22'0'0,"44"0"0,-65 0 16,64 0-1,1 0-15,-1 0 0,21 0 16,0 0-16,1 0 0,-1 0 0,0 0 16,22 0-16,-22 0 0,22-21 15,20 21-15,-20-22 0,21 22 0</inkml:trace>
  <inkml:trace contextRef="#ctx0" brushRef="#br0" timeOffset="63793.12">14287 7006 0,'0'0'0,"-21"-21"0,0 0 0,0 21 15,-21-21-15,20 21 0,1 0 0,0 0 16,0 0-16,-21 0 0,20 0 16,-20 21-16,21 0 0,-21 21 0,20-20 15,-20 20-15,21 21 0,0-20 0,0 20 16,-1 1-16,1-22 0,0 22 15,0-1-15,0-21 0,0 22 16,-1-22-16,22 1 0,0-1 0,0 0 16,0-21-16,0 1 0,0 20 15,22-21-15,-1-21 0,0 21 0,21 0 16,-21-21-16,22 0 0,-1 0 0,0 0 16,22 0-16,-22-21 0,22 0 15,-22 0-15,22 0 0,-22 0 0</inkml:trace>
  <inkml:trace contextRef="#ctx0" brushRef="#br0" timeOffset="64655.85">14563 7535 0,'0'0'0,"0"-21"16,0 0-16,0 42 31,-22-21-31,1 21 0,0 1 0,0-1 16,0 21-16,0-21 0,-1 0 0,22 1 15,-21-1-15,21 21 0,-21-21 16,21 0-16,0 1 0,0-1 0,0 0 15,0 0-15,21 0 0,0-21 16,1 0-16,-1 0 0,0 0 16,0 0-16,0 0 0,0 0 0,1 0 15,-1 0-15,0-21 0,0 0 16,-21 0-16,0 0 0,0-1 16,0 1-16,0 0 0,0-21 0,0 21 15,0-1-15,0 1 0,0-21 16,0 21-16,0 0 0,0-1 15,0 1-15,0 0 0,21 0 16,0 21-16,1 0 16,-1 0-16,0 21 0,0 0 15,0 0-15,0 1 0,1-1 0,-1 0 16,0 0-16,0 21 0,0-20 16,0-1-16,-21 0 0,0 21 0,22-21 15,-22 1-15,0-1 0,0 0 0,0 0 16,0 0-1,-22-21 17,22-21-32,-21 21 0,21-21 15,0 0-15,0 0 0,0-1 16,0 1-16,0 0 0,0 0 0,21 0 16,1-22-16,-1 22 0,0 0 0,-21-21 15,42 21-15,-21-1 0,1 1 16,-1 0-16,21 21 0,-21 0 0,22 0 15,-22 0-15,21 0 0,-21 21 16,0 0-16,1 1 0,-1-1 0,0 21 16,0-21-16,-21 0 0,0 22 0,0-22 15,0 0-15,0 0 16,0 0-16,0 1 0,0-1 0,-21 0 16,0-21-16,21 21 0,-21-21 15,-1 0 1,22-21-16,0 0 15,0 0-15,0-1 0,0 1 16,22 0-16,-1-21 0,0 21 16,0-22-16,21 22 0,-20-21 0,-1 21 15,21-22-15,-21 22 0,0 0 0,22 0 16,-22 21-16,0 0 0,0 0 16,0 0-16,-21 21 0,0 0 15,22 0-15,-22 0 0,0 1 0,0 20 16,0-21-16,0 0 0,0 0 15,0 22-15,0-22 0,-22 0 0,22 0 16,0 0-16,0 1 0,-21-1 0,21 0 16,0 0-16,0 0 15,21-21 1,1 0-16,-1 0 0,0 0 0,0 0 16,21-21-16,-20 21 0,-1-21 15</inkml:trace>
  <inkml:trace contextRef="#ctx0" brushRef="#br0" timeOffset="64947.54">16129 7493 0,'0'0'0,"0"-42"31,0 63-15,0 0-16,0 0 0,-21 0 16,0 22-16,-1-22 0,22 21 15,-21 1-15,0-1 0,21 21 0,-21 1 16,21-22-16,-21 43 0,0-22 0,21 1 15,0 21-15,-22-1 0,1-20 16,21 20-16,-21 1 0,21 0 16,-21-1-16,0 1 0,21-21 0,-21 20 15,21-20-15,0-1 0,-22 1 0,22-22 16,-21 0-16,21-20 0,-21 20 16,21-21-16,0-42 15,0-21 1,0 20-16,0-20 0,0 0 15,0-22-15,21 1 0</inkml:trace>
  <inkml:trace contextRef="#ctx0" brushRef="#br0" timeOffset="65239.3">16044 7747 0,'0'0'0,"0"-42"0,21-1 15,1 1-15,-1 21 0,-21-21 0,21 20 16,0 1-16,0 0 0,0 21 15,22-21-15,-22 21 0,21 0 0,1 0 16,-22 0-16,21 0 0,0 21 0,1 0 16,-22 0-16,0 1 0,0-1 15,0 0-15,-21 0 0,0 0 0,0 0 16,-21 1-16,0-1 0,0 0 16,-21 0-16,-1 0 0,1 0 0,0-21 15,-1 22-15,1-22 0,0 0 0,-1 21 16,22-21-16,0 0 0,0 0 15,0 0-15,21-21 32,21-1-32,0 1 0,21 0 0,-21 0 15,22-21-15</inkml:trace>
  <inkml:trace contextRef="#ctx0" brushRef="#br0" timeOffset="65481.16">16976 7070 0,'-43'42'16,"22"-21"-16,0 0 0,21 22 15,-21-22-15,0 21 0,-1 22 16,1-22-16,0 0 0,0 1 0,0 20 16,0-20-16,-1-1 0,22 0 15,-21-21-15,0 22 0,21-1 0,-21-21 16,21 0-16,0 1 0,0-1 0,0 0 15,0 0 1,21-21-16,0 0 0,0 0 0,1 0 16,-1 0-16,0-21 0,-21 0 0</inkml:trace>
  <inkml:trace contextRef="#ctx0" brushRef="#br0" timeOffset="66319.69">16870 7705 0,'21'0'15,"0"-21"1,0 21 0,0 0-16,1 0 0,-1-22 0,0 22 15,0 0-15,0-21 0,0 21 0,1-21 16,-1 0-16,0 21 0,0-21 16,-21 0-16,21 21 0,-21-22 0,0 1 15,-21 21-15,0 0 16,0 0-16,0 0 0,-22 0 15,22 21-15,0 1 0,0-22 16,0 21-16,-22 0 0,22 0 0,0 0 16,21 0-16,-21 1 0,21-1 15,-21 0-15,21 0 0,0 0 0,0 0 16,0 1-16,0-1 0,21-21 16,0 0-16,0 21 0,0-21 15,0 0-15,1 0 0,20 0 0,-21 0 16,21 0-16,-20 0 0,20-21 0,0 0 15,1 21-15,-22-22 0,21-20 16,-21 21-16,22 0 0,-22-22 0,21 1 16,-21 0-16,22-1 0,-22-20 15,0 21-15,0-22 0,0 22 16,0-1-16,1 1 0,-1 0 0,-21 21 16,21-1-16,-21 1 0,0 0 15,-21 42 1,0 0-16,-1 1 15,1 20-15,0 0 0,-21 1 16,21-1-16,-1 0 0,1 1 0,0-1 16,0 0-16,21 1 0,-21-1 0,21 0 15,-21 1-15,21-22 0,0 0 16,0 21-16,0-21 0,0 1 0,0-1 16,21 0-16,0-21 0,0 0 15,21 0-15,-20 0 16,20 0-16,-21 0 0,21 0 0,1 0 15,-1-21-15,0 0 0,1-1 0,-1 1 16,-21 0-16,22 0 0,-22 0 16,21 0-16,-21-1 0,0 1 0,-21 0 15,0 0-15,22 0 0,-22 0 0,-22 21 32,1 0-32,0 0 0,0 21 15,0 0-15,0 0 0,-1 0 16,1-21-16,0 21 0,21 1 15,0-1-15,-21 0 0,21 0 0,-21 0 16,21 0-16,0 1 0,0-1 16,0 0-16,0 0 15,21-21-15,0 0 16,0 21-16,22-21 0,-22 0 0,21 0 16,-21 0-16,22 0 0,-1 0 15,-21-21-15,21 21 0,1-21 0,-1 0 16,0 21-16,1-21 0,-22-1 0,21 1 15,1 0-15</inkml:trace>
  <inkml:trace contextRef="#ctx0" brushRef="#br0" timeOffset="66848.62">18478 7705 0,'64'-43'16,"-149"107"-16,106-85 0,64-43 0,-43 43 0,-20 0 0,-1 0 15,0 0-15,-21-1 0,21 1 16,-21 0-16,21 0 0,-21 0 16,-21 42 15,21 0-31,-42 0 0,21 0 0,-1 1 15,1-1-15,0 21 0,-21-21 16,21 0-16,-1 22 0,1-22 0,0 0 16,0 0-16,0 22 0,21-22 15,-21 0-15,21 0 0,0 0 16,0 0-16,0 1 0,21-22 16,0 0-1,0 0-15,21 0 0,-20 0 0,-1-22 16,21 1-16,-21 0 0,22 0 0,-22 0 15,21-22-15,0 1 0,-20 0 16,20-1-16,0 1 0,-21-21 0,22-1 16,-22 1-16,21-1 0,-21 1 0,1-1 15,-1 22-15,0-22 0,-21 22 16,0 21-16,21-22 0,-21 22 0,0 0 16,0 0-16,0 0 0,-21 21 15,21 21 1,-21-21-16,0 42 0,-1-21 15,22 22-15,-21-1 0,0 0 16,0 1-16,21 20 0,-21-20 0,21 20 16,-21-21-16,21 22 0,-22-22 0,22 1 15,0-1-15,0 0 0,0-21 16,0 22-16,0-22 0,0 0 0,0 0 16,0 0-16,22 1 0,-1-22 0,0 0 15,0 0-15,0 0 16,0 0-16,1 0 0,-1 0 0,0-22 15,0 22-15,0-21 0,0 0 0,1-21 16,-1 21-16,0-1 0,0 1 16,0-21-16</inkml:trace>
  <inkml:trace contextRef="#ctx0" brushRef="#br0" timeOffset="67091.62">17865 7324 0,'0'0'0,"-43"21"0,1 0 0,21 0 15,0 0-15,-1-21 0,22 22 0,0-1 16,0 0-16,22-21 16,-1 0-16,0 0 15,21 0-15,-21 0 0,22 0 0,-1 0 16,0 0-16,-20 0 0,20 0 15,0 0-15,1-21 0,-1 21 0,-21-21 16,21-1-16,-20 1 0,-1 0 0,0 0 16</inkml:trace>
  <inkml:trace contextRef="#ctx0" brushRef="#br0" timeOffset="69167.5">19939 5376 0,'0'0'0,"-21"0"0,0 0 15,-1 0 1,22-21 15,-21 0-31,21 0 16,0 0-16,0 0 15,21-1 1,1 1-16,20 0 0,-21 21 16,0 0-16,22-21 0,-22 21 15,21 0-15,-21 0 0,22 0 0,-1 0 16,-21 0-16,21 0 0,1 0 16,-22 21-16,0-21 0,0 21 15,0 0-15,-21 1 0,0 20 16,0-21-16,0 0 0,-21 22 0,0-22 15,0 21-15,-21 0 0,20 1 0,1-1 16,-21 0-16,21 1 0,0 20 16,-22-20-16,22-1 0,0 0 0,-21 1 15,20-1-15,1 0 0,0 1 16,0-1-16,0-21 0,0 21 0,21-20 16,-22 20-16,22-21 0,0 0 15,0 0-15,0 1 0,22-1 0,-1 0 16,0 0-16,0 0 0,0 0 0,0 1 15,1-22-15,-1 0 16,21 21-16,-21-21 0,0 0 0,1 0 16,-1 0-16,0 0 0,0 0 15,0 0-15,-21-21 0,0-1 16,0 1 0,-21 21-16,0 0 15,0 0-15,0 0 0,-1 0 0,1 21 16,21 1-16,-21-1 0,0 0 15,0 0-15,21 21 0,0-20 0,-21 20 16,21-21-16,-22 21 0,22-20 16,0 20-16,-21 0 0,21-21 15,0 22-15,0-1 0,0 0 0,0 1 16,0-1-16,21 0 0,1 1 16,-22 20-16,21-20 0,0-1 0,0 21 15,-21-20-15,21-1 0,-21 22 0,21-43 16,-21 21-16,0 0 0,0 1 15,0-22-15,0 0 0,0 0 0,-21 0 16,0 1-16,0-1 0,0-21 0,0 21 16,-22-21-16,1 0 0,21 21 15,-22-21-15,1 21 0,0-21 0,-1 0 16,22 0-16,-21 0 0,0 0 16,20 0-16,-20 0 0,21 0 0,-21 0 15,20 0-15,1 0 0,0 0 16,0 0-16,0 0 15,21-21 32,21 0-31,0 21 0,-21-21-16,21 0 15,0 21-15,-21-22 0</inkml:trace>
  <inkml:trace contextRef="#ctx0" brushRef="#br0" timeOffset="71335.8">7027 8297 0,'-21'-21'16,"42"42"-16,-63-42 0,21 0 0,0 21 0,-1 0 15,65 0 1,-22 21-16,21 0 16,1 22-16,-1-22 0,0 21 15,22 1-15,20-1 0,1 21 16,0-20-16,21 20 0,-22 1 0,22-22 15,-21 22-15,21-1 0,-22 1 0,-20-22 16,-1 0-16,1 22 0,-1-22 16,-20-21-16,20 22 0,-42-22 0,22 0 15,-22 0-15,0 0 0,0 0 0,-42-21 32,0-21-17,0 0-15,-1 0 0,22 0 16,-21 0-16,21-1 0,-21 1 15,21 0-15,0 0 0,0 0 0,0 0 16,21 21 0,0 0-16,1 0 0,-1 0 0,0 0 15,0 21-15,-21 0 0,0 0 16,21 0-16,-21 0 0,0 1 0,0-1 16,0 0-16,-21 0 0,0 21 0,0-20 15,-22-1-15,22 0 0,-21 0 16,0 0-16,20 0 0,-20 1 0,21-1 15,0 0-15,0 0 0</inkml:trace>
  <inkml:trace contextRef="#ctx0" brushRef="#br0" timeOffset="72368.1">10647 8530 0,'0'0'0,"0"-42"0,-21 21 15,21 0-15,-22-1 0,22 1 16,-21 0-16,0 21 0,0 0 16,0 0-16,0 21 0,-1 0 15,22 22-15,-21-22 16,0 21-16,21 1 0,-21-1 15,21 21-15,-21-20 0,0 20 0,21 1 16,-22-1-16,1 1 0,21-1 16,-21 1-16,21-22 0,0 22 0,0-22 15,0 0-15,0 1 0,21-22 0,0 21 16,22-21-16,-1 0 0,0 1 16,1-1-16,-1-21 0,22 0 0,-1 0 15,1 0-15,-1 0 0,1-21 0,-1-1 16,22 1-16,-22 0 0,1 0 0,-1-21 15,1-1-15,-1 1 0,-20 0 16,-1-1-16,-21-20 0,0 20 0,0-20 16,-21-1-16,0 1 0,-21-1 15,0 22-15,0 0 0,-21-22 16,-22 22-16,22 21 0,-43-22 0,22 22 16,-1 21-16,-21 0 0,22 0 0,-22 0 15,22 21-15,20 1 0,-20 20 16,21 0-16,-1 1 0,22 20 0,0 1 15,0-22-15,21 21 0,0 1 0,0-1 16,0 1-16,21-22 0,0 1 16,0-1-16,22 0 0,-1 1 0,0-22 15,22 0-15,-1 0 0,1 0 0,-1-21 16,1 0-16,-1 0 0,22 0 0,-22 0 16,1-21-16,-1 0 15,-20 21-15,20-42 0,-20 20 0,-1 1 16,0-21-16,-21 21 0,1-22 0,-1 22 15,0-21-15,0 21 0,-21 0 16,21-1-16,-21 1 0,0 42 16,0 1-16,0-1 15,0 0-15,0 21 0,0-21 16,-21 22-16,0-22 0,0 21 0,0-21 16,-1 1-16,22 20 0,-21-21 0,0 0 15,0-21-15,21 21 0,0-42 47,21 0-47,0 0 0,0 0 0,1-22 16,-1 22-16,0-21 0,0 21 0,21-22 15,-20 1-15,20 21 0,0-21 16,1 20-16,-1 1 0,0 21 0,22 0 16,-22 0-16,-21 21 0,22 1 0,-22-1 15,0 0-15,0 0 0,-21 21 16,0-20-16,0 20 0,0-21 0,-21 21 15,-21-20-15,20-1 0,1 0 0,0 21 16,0-21-16,0 1 0,0-22 16,21 21-16,-22 0 0</inkml:trace>
  <inkml:trace contextRef="#ctx0" brushRef="#br0" timeOffset="73052.64">13525 9335 0,'43'-22'0,"-86"44"0,107-65 0,-64 22 0,0 0 16,21 0-16,-21 0 0,0-1 16,0 1-16,0 0 0,0 0 0,0 0 15,-21 21-15,0 0 16,-22 0-16,22 0 0,0 21 0,-21 0 15,21 0-15,-22 0 0,22 1 16,-21-1-16,21 0 0,-22 0 0,22 0 16,0 0-16,0 1 0,0-1 0,-1 0 15,22 0-15,0 0 0,22-21 16,-1 0 0,21 0-16,-21 0 0,0 0 0,22 0 15,-1-21-15,-21 0 0,22 21 0,-22-21 16,0 0-16,21-1 0,-21 22 15,1-21-15,-22 0 0,21 21 0,-21-21 16,21 21-16,-21-21 16,0 42 15,-21 0-31,0-21 0,21 21 16,0 0-16,0 22 0,0-22 0,-22 0 15,22 21-15,0 1 0,0-1 0,0 0 16,-21 1-16,21-1 0,0 22 15,0-22-15,0 21 0,0 1 0,0-1 16,0 1-16,0-1 0,0 1 0,0 21 16,0-22-16,0 22 0,0-22 15,0 22-15,0-22 0,0 1 0,0-1 16,21 1-16,-21-1 0,0-20 16,0-1-16,0 0 0,0-20 0,0-1 15,0 0-15,-21 0 0,0-21 0,0 0 16,0 0-16,0-21 0,-1 0 0,1 0 15,0-1-15,-21-20 0,21 0 0,-22-1 16,1 1-16,21-21 0,-22-1 16,22 1-16,0-1 0,0 1 0,21-1 15,0 1-15,0-1 0,0 22 0,0-1 16,21-20-16,21 21 0,-20-1 16,20 22-16,0-21 0,1-1 15,-1 1-15,21 21 0,-20-21 0,20-1 16,1 1-16,-1 0 0</inkml:trace>
  <inkml:trace contextRef="#ctx0" brushRef="#br0" timeOffset="74203.23">14414 9165 0,'0'0'0,"0"-21"0,0-42 32,-21 63-17,0 0-15,0 0 0,0 21 16,0 0-16,-22 0 0,22 21 15,0-20-15,0 20 0,0-21 16,21 21-16,-22 1 0,22-22 0,-21 21 16,21-21-16,0 22 0,0-22 0,0 21 15,0-21-15,0 1 0,21-1 16,1-21-16,-1 21 0,0-21 0,21 0 16,-21 0-16,22 0 0,-1 0 0,0-21 15,1 0-15,-1-1 0,0 1 16,1 0-16,-1 0 0,-21 0 0,22-22 15,-22 22-15,0-21 0,0 0 0,-21 20 16,0-20-16,0 0 0,0 21 16,0-22-16,0 22 0,-21 0 15,0 21-15,-22 0 0,22 0 0,-21 0 16,21 0-16,-22 0 0,1 21 0,0 0 16,21 0-16,-22 1 0,22 20 15,0-21-15,0 0 0,0 22 0,21-22 16,0 21-16,0-21 0,0 22 0,0-22 15,21 21-15,0-21 0,0 0 16,21 1-16,-20-1 0,20-21 0,0 21 16,1-21-16,-1 0 0,21 0 0,-20 0 15,-1-21-15,22 21 0,-22-21 16,21-1-16,-20-20 0,20 21 0,-20 0 16,-1-22-16,0 22 0,1 0 15,-22 0-15,0 0 0,0 0 16,0 21-16,0 0 0,-21 21 31,0 0-31,-21 0 0,21 0 0,-21 0 16,21 1-16,-21-1 0,21 0 15,0 0-15,0 0 0,0 0 0,0 1 16,0-1-16,0 0 0,0 0 16,21-21-16,0 0 15,22 0-15,-22 0 0,0-21 16,0 0-16,21 0 0,-20-1 15,20 1-15,-21 0 0,21 0 16,-20-21-16,20 20 0,-21 1 0,21 0 16,-20 0-16,-1 0 0,21 0 0,-21 21 15,0 0 1,-21 21-16,0 0 0,0 0 16,0 0-16,0 0 0,22 1 15,-22-1-15,0 0 0,0 0 16,21-21-16,0 21 0,-21 0 0,21-21 15,0 22-15,0-22 0,22 21 0,-22-21 16,21 21-16,-21-21 0,22 0 16,-1 0-16,0 0 0,22 0 15,-22 0-15,1 0 0,-1 0 0,0 0 16,1-21-16,-1 0 0,-21-1 16,21 1-16,-20 0 0,-1 0 0,0 0 15,0 0-15,0-22 0,-21 22 0,0-21 16,0 21-16,0-1 0,0 1 15,0 0-15,-21 0 0,0 0 0,0 21 16,-22 0-16,22 0 0,-21 0 0,0 0 16,-1 21-16,1 0 0,0 0 0,-1 0 15,22 22-15,0-22 16,0 0-16,0 21 0,21-20 0,0 20 0,0-21 16,0 21-16,0-20 0,21 20 15,0-21-15,0 21 0,0-20 16,0 20-16,1-21 0,-1 21 0,21 1 15,-21-22-15,0 21 0,1 1 0,-1-1 16,-21 0-16,0-21 0,0 22 16,0-1-16,0 0 0,0-20 0,-21 20 15,-1 0-15,1-21 0,-21 22 0,0-1 16,-1-21-16,1 0 0,0 1 0,-1-1 16,1 0-16,0 0 15,-1-21-15,1 0 0,21 0 0,-22 0 0,22 0 16,0 0-16,0-21 0,0 0 0,0 0 15,21-1-15,-22-20 0,22 0 16,-21-1-16</inkml:trace>
  <inkml:trace contextRef="#ctx0" brushRef="#br0" timeOffset="74380.14">15706 9038 0,'-22'0'0,"1"0"0,21-21 16,21 21 15,1 0-15,-1 0-16</inkml:trace>
  <inkml:trace contextRef="#ctx0" brushRef="#br0" timeOffset="75295.75">19621 8149 0,'0'0'0,"0"-21"0,0 0 0,0 0 15,22 0-15,-1 21 0,0-22 16,21 1-16,-21 21 0,22-21 0,-22 21 15,21 0-15,-21 0 0,1 0 16,-1 0-16,0 0 0,-21 21 0,0 0 16,0 1-16,0-1 0,-21 21 15,0-21-15,-22 22 0,1-1 0,0 0 16,-1 1-16,1-22 0,0 21 0,-1 0 16,1-20-16,21 20 0,-22 0 15,22-21-15,21 22 0,0-22 16,0 21-16,0-21 0,0 22 0,21-22 15,1 0-15,20 0 0,-21 0 16,0 1-16,22-1 0,-1-21 0,-21 0 16,21 21-16,1-21 0,-1 0 15,-21 0-15,22 0 0,-22 0 0,0 0 16,21 0-16,-21 0 0,-21 21 31,0 0-31,-21 0 0,0 1 16,-21-1-16,21 21 0,-1-21 15,1 22-15,0-1 0,-21-21 0,21 21 16,-1 1-16,1-22 0,0 21 16,0 1-16,0-1 0,0-21 0,-1 21 15,-20 1-15,0-22 0,-1 21 0,1-21 16,0 1-16,-1 20 0,-20-21 16,21 0-16,-1-21 0,22 21 0,-21-21 15,21 0-15,-22 0 0,22-21 0,0 0 16</inkml:trace>
  <inkml:trace contextRef="#ctx0" brushRef="#br0" timeOffset="83311.97">1037 10605 0,'0'0'0,"-21"0"0,-21 0 16,20 0-16,1 0 0,0 0 15,0-22-15,63 22 32,-21-21-32,22 21 15,-1 0-15,22 0 0,20-21 16,-20 21-16,20 0 0,1-21 0,0 21 15,-1 0-15,1-21 16,0 21-16,-22-21 0,1 21 0,-1 0 16,-20 0-16,-1 0 0,0 0 0,-21 0 15,1 0-15,-1 0 0,-21 21 32,-21-21-32,-1 0 0,1 21 15,-21-21-15,21 0 0,0 0 0,-22 0 16,22 21-16,-21-21 0,21 0 15</inkml:trace>
  <inkml:trace contextRef="#ctx0" brushRef="#br0" timeOffset="83791.73">1397 10583 0,'0'0'0,"-21"0"0,-22 0 32,22 22-32,21-1 15,0 0-15,0 0 16,0 0-16,0 0 0,0 1 16,0-1-16,0 21 0,0 0 15,21-20-15,-21 20 0,22 21 16,-22-20-16,21 20 0,-21 1 0,0-1 15,0 1-15,0-1 0,0 1 16,0-1-16,0 1 0,0-1 0,-21 1 16,-1-22-16,1 0 0,21 22 15,-21-22-15,0 1 0,0-22 16,0 21-16,-22-21 0,22 0 0,0 1 16,0-1-16,-22-21 0,22 0 15,-21 0-15,21 0 0,-22 0 0,1 0 16,0-21-16,-1-1 0,1 1 15,0 0-15,21 0 0,-22-21 16,1 20-16,21 1 0,-22-21 16,22 21-16,0 0 0,21-1 0,0 1 15,0 0-15,0 0 0,0 0 16,21 0-16,0 21 0,1 0 0,-1-22 16,21 22-16,-21 0 0,22 0 15,-22 0-15,21 0 0,0-21 0</inkml:trace>
  <inkml:trace contextRef="#ctx0" brushRef="#br0" timeOffset="84376.06">2138 11430 0,'0'0'15,"0"-21"-15,21 0 0,-21 0 16,0-1-16,0-20 0,0 21 0,0 0 15,0 0-15,-21-1 0,0 1 16,21 0-16,-22 21 0,1-21 0,0 21 16,0 0-16,0 0 15,-22 21-15,22 0 0,0 0 0,0 1 16,0-1-16,0 21 0,-1 0 16,1 1-16,0-1 0,0 0 15,21 1-15,0-1 0,0 0 0,-21 1 16,21-1-16,0-21 0,0 22 15,0-22-15,0 0 0,0 0 0,0 0 16,0 0-16,21 1 0,0-22 16,0 0-16,0 0 0,22 0 15,-22-22-15,0 1 0,0 21 16,0-21-16,22 0 0,-22-21 0,0 20 16,0-20-16,0 21 0,-21-21 15,22 20-15,-22-20 0,21 0 0,-21-1 16,0 1-16,0 21 0,0-21 0,0 20 15,0 1-15,0 0 16,0 0-16,0 42 16,0 0-1,0 0-15,0 1 0,0 20 0,21-21 16,0 21-16,-21-20 0,0 20 0,21-21 16,0 21-16,1-20 0,-22-1 15,0 21-15,21-21 0,0 0 0,-21 1 16,21-22-16,0 21 0,-21 0 15,21-21-15,1 0 0,-1 0 0,0 0 16,0 0-16,0 0 0,0 0 16,1-21-16,-1 21 0,0-21 15,-21-1-15,0 1 0,21 0 16,-21 0-16</inkml:trace>
  <inkml:trace contextRef="#ctx0" brushRef="#br0" timeOffset="84615.92">2625 11261 0,'21'-21'0,"-42"42"0,42-64 0,0 43 16,0 22 0,-21-1-16,0 0 0,0 0 15,21 21-15,-21-20 0,21 20 0,-21-21 16,0 21-16,0-20 0,0-1 16,0 21-16,22-21 0,-22 0 0,0 22 15,0-22-15,0 0 16,0 0-16,0 0 0,0 1 15,0-1-15,21-21 0,0 0 32,0 0-32,-21-21 0,21-1 15,0 1-15</inkml:trace>
  <inkml:trace contextRef="#ctx0" brushRef="#br0" timeOffset="84867.78">3217 11176 0,'0'0'0,"0"21"16,-21 0-16,0 1 0,0-1 15,0 21-15,-1-21 0,1 22 0,0-1 16,0-21-16,0 21 0,0 1 16,-1-1-16,1-21 0,0 22 0,-21-22 15,21 21-15,-1-21 0,1 0 16,21 1-16,-21-1 0,21 0 0,-21-21 15,21 21-15,0 0 0,21-21 32,0-21-17,0 0-15,1 21 0,-1-21 0</inkml:trace>
  <inkml:trace contextRef="#ctx0" brushRef="#br0" timeOffset="85383.92">3873 11324 0,'0'0'0,"0"-21"0,0 0 0,0 0 16,0 0-16,0-1 0,-21 1 16,0 21-16,0 0 0,21-21 15,-21 21-15,0 0 16,-1 0-16,-20 0 0,21 21 0,0 0 15,0 1-15,-22 20 0,22-21 0,0 21 16,0 1-16,0-22 0,-1 21 16,1 1-16,0-1 0,0-21 0,21 21 15,0-20-15,0 20 0,0-21 0,0 0 16,0 0-16,0 1 0,0-1 16,0 0-16,21-21 15,0 0 1,0 0-16,1-21 0,-1 21 0,21-21 15,-21-1-15,0 1 0,1 0 0,20-21 16,-21 21-16,0-22 16,22 1-16,-22 21 0,0-22 0,0 1 15,0 0-15,0-1 0,1 22 0,-22 0 16,21 0-16,-21 0 0,21 21 16,0 0-16,-21 21 0,0 0 15,0 0-15,0 0 0,0 22 0,0-22 16,0 0-16,0 21 0,0-20 15,0 20-15,0-21 0,0 0 0,0 0 16,0 1-16,0-1 0,0 0 16,21 0-16,0-21 0,-21 21 0,22-21 15,-1 0-15,0 0 16,0 0-16,21 0 0,-20 0 0</inkml:trace>
  <inkml:trace contextRef="#ctx0" brushRef="#br0" timeOffset="86036.19">5821 11515 0,'0'0'0,"-43"0"0,-105 0 31,127-21-31,0 21 0,0 0 0,42 0 31,21 0-31,1 0 0,20 0 16,1 21-16,20-21 0,1 0 0,0 0 16,20 0-16,-20 0 0,21 0 15,0 0-15,0 0 0,21 0 0,-43 0 16,22 0-16,0 0 0,-21 0 0,-22-21 16,1 21-16,-1 0 0,-21 0 15,1-22-15,-1 22 0,-21 0 0,-21-21 16,0 0-16,-21 21 15,0 0-15,0 0 0,-22-21 16,1 21-16,21 0 0,-21 0 0,-1 0 16,1 0-16,0 0 0,-1 0 15,22-21-15,0 21 0,0 0 16,0 0-16,42 0 16,0 0-16,21 0 15,-21 0-15,22 0 0,-1 21 16,0-21-16,-20 21 0,20-21 0,-21 21 15,21 0-15,-20-21 0,-1 22 0,-21-1 16,0 0-16,0 0 0,0 21 16,0-20-16,-21-1 0,-22 0 0,22 0 15,-21 0-15,-1 22 0,-20-22 0,21 0 16,-22 0-16,22 0 0,-22 0 16,22 1-16,0-22 0,-1 21 15,22-21-15,-21 21 0</inkml:trace>
  <inkml:trace contextRef="#ctx0" brushRef="#br0" timeOffset="86571.81">8996 11049 0,'0'0'0,"21"-42"0,0 21 0,21-1 0,-20 1 16,-1-21-16,0 21 0,21 0 16,-21-1-16,-21 1 0,0 0 0,22 0 15,-22 0-15,-22 21 16,1 0-16,0 0 0,0 0 16,0 0-16,-22 0 0,1 21 15,21 21-15,-21-21 0,-1 22 0,1-1 16,0 22-16,20-22 0,-20 21 0,21 1 15,-21 21-15,20-22 0,-20 1 16,21-1-16,0 1 0,0-22 0,21 21 16,0-20-16,0-1 0,0 0 0,0 1 15,21-22-15,0 21 0,0-21 16,21 1-16,-20-1 0,20-21 16,21 0-16,-20 0 0,20 0 0,1 0 15,-1 0-15,-20-21 0,20-1 16,1 22-16,-1-42 0,-21 21 0,22 0 15,-1 0-15,-20-22 0,-1 22 0</inkml:trace>
  <inkml:trace contextRef="#ctx0" brushRef="#br0" timeOffset="87476.58">9779 11388 0,'0'0'0,"0"-21"0,-21 21 32,0 21-32,-1 0 15,-20 0-15,21 21 0,0-20 16,0 20-16,-1-21 0,1 0 15,0 22-15,21-22 0,0 21 0,-21-21 16,21 0-16,0 1 0,0 20 0,0-21 16,0 0-16,21 0 15,0 1-15,0-22 0,22 0 0,-22 0 16,21 0-16,1 0 0,-1 0 0,0 0 16,1-22-16,-1 1 0,0 21 15,-21-21-15,22 0 0,-22 0 0,0 0 16,0-1-16,-21 1 0,0-21 0,0 21 15,0 0-15,0-22 0,-21 22 16,0 0-16,21 0 0,-21 0 0,0-22 16,-1 22-16,22 0 15,0 0-15,0 0 0,0-1 16,22 22-16,-1 0 0,0 0 16,0 0-16,0 0 0,22 0 0,-22 22 15,0-1-15,21 0 0,-21 0 16,22 0-16,-22 0 0,21 1 0,-21 20 15,22-21-15,-22 21 0,0-20 0,0-1 16,0 0-16,1 21 0,-1-21 16,-21 1-16,0-1 0,0 0 15,0 0-15,0 0 16,0-42 0,0 0-1,0 0-15,0 0 16,0-1-16,0 1 0,0 0 15,0 0-15,21-21 0,0 20 0,-21-20 16,21 21-16,0-21 0,1 20 0,-1-20 16,21 21-16,-21 0 0,0 21 15,1 0-15,20 0 0,-21 0 0,0 0 16,0 0-16,1 0 0,-1 21 0,-21 0 16,0 0-16,21 22 0,-21-22 15,0 0-15,0 0 0,0 0 0,0 0 16,0 22-16,0-22 0,0 0 0,-21 0 15,21 0 1,0 1-16,-21-1 16,21-42-1,21-1 1,0 22-16,0-21 0,0 0 16,0 0-16,1 0 0,-1 0 0,0-22 15,0 22-15,21 0 0,-20-21 0,-1 20 16,0 1-16,21 0 0,-21 21 15,1 0-15,20-21 0,-21 21 0,0 0 16,0 0-16,-21 21 0,0 0 16,22 0-16,-22 1 0,0-1 15,0 0-15,0 0 0,0 0 0,0 0 16,0 22-16,0-22 0,0 0 0,0 0 16,0 0-16,-22 1 0,22-1 15,0 0-15,0 0 0,0 0 16,0 0-16,22-21 0,-1 0 0,0 0 15,0 0-15,0 0 0,0 0 0,22 0 16,-22 0-16,0-21 0,21 0 16,-20 0-16,20 0 0</inkml:trace>
  <inkml:trace contextRef="#ctx0" brushRef="#br0" timeOffset="87815.4">11917 11430 0,'0'0'0,"0"-21"16,0 42-1,0 0 1,0 0-16,0 1 0,0-1 0,-21 0 16,21 0-16,0 21 0,0-20 0,-22 20 15,22 0-15,0 1 0,0 20 16,0-21-16,-21 43 0,21-21 0,0 20 16,0-20-16,0 20 0,-21 1 0,21 21 15,0-21-15,0 20 0,-21-20 0,21 21 16,-21 0-16,21-22 15,-21 1-15,21 0 0,0-1 0,0-20 16,0-1-16,0 1 0,-22-1 0,22-20 16,-21-1-16,0-21 0,21 22 0,0-22 15,-21-21-15,0 0 16,21-21-16,0-1 16,0 1-16,0 0 0,0-21 0,0-1 15,21 1-15,0 0 0,0-1 0,0-20 16,1-1-16,-1 1 0,21-1 15,-21-20-15</inkml:trace>
  <inkml:trace contextRef="#ctx0" brushRef="#br0" timeOffset="88111.59">12086 11663 0,'0'0'0,"-21"-148"15,21 127-15,0-1 0,0 1 16,0 0-16,21 21 15,0 0-15,0 0 0,1 0 0,20 0 16,-21 21-16,0-21 0,22 21 0,-22 1 16,0-1-16,0 21 0,0-21 0,-21 0 15,0 1-15,0 20 0,0-21 16,-21 0-16,0 0 0,-21 1 0,20-1 16,-20 0-16,0 0 0,-1-21 15,1 21-15,21 0 0,-21-21 16,20 0-16,1 0 0,0 0 0,42 0 31,0 0-31,1-21 16,-1 0-16,21 21 0,0-21 15,1 0-15</inkml:trace>
  <inkml:trace contextRef="#ctx0" brushRef="#br0" timeOffset="89536.14">12975 11197 0,'0'0'0,"-63"-21"32,41 21-32,1 0 15,0 21-15,21 0 0,0 22 0,-21-22 16,0 21-16,21-21 0,-21 22 0,21-1 16,0 0-16,0 1 0,0-22 15,-22 21-15,22 1 0,0-22 0,0 0 16,0 21-16,0-21 0,0 1 0,22-1 15,-1 0-15,0-21 0,0 21 16,0 0-16,0-21 0,22 0 0,-1 0 16,-21 0-16,22 0 0,-1 0 15,0-21-15,1 0 0,-1 21 0,21-21 16,-20 0-16,-22-1 0,21 1 16,-21 0-16,22 0 0,-22-21 0,0 20 15,-21 1-15,21 0 0,-21 0 16,0 0-16,-21 21 31,0 0-31,0 0 0,0 21 0,-1 0 16,1 0-16,0-21 0,0 21 15,21 1-15,0-1 0,-21 21 0,21-21 16,0 0-16,0 1 0,0-1 16,21 0-16,0-21 0,0 21 15,0-21-15,22 0 0,-22 0 16,21 0-16,1 0 0,-1 0 0,0 0 15,1-21-15,-22 21 0,21-21 0,0 0 16,-20-1-16,20 1 0,-21-21 16,0 21-16,22-22 0,-22 22 0,0-21 15,0 0-15,0-1 0,0 1 0,1 0 16,-22-1-16,0 1 0,21 21 16,-21-22-16,21 22 0,-21 0 0,0 0 15,-21 21 16,0 21-31,21 0 0,-22 0 0,1 22 16,21-1-16,0-21 0,-21 22 0,21-1 16,-21 0-16,21 1 0,0-1 0,0 0 15,0 1-15,0-22 0,0 21 16,0-21-16,0 22 0,21-22 0,0 0 16,0 0-16,1 0 0,20 0 0,0-21 15,-21 0-15,22 22 0,-1-22 16,0 0-16,22 0 0,-22 0 0,1-22 15,-1 1-15,21 21 0,-20-21 0,-1 0 16,-21 0-16,22 0 0,-22-22 16,21 22-16,-21-21 0,-21 21 15,21-1-15,-21 1 0,0 0 0,0 0 16,0 0-16,-21 21 16,0 0-16,0 0 15,0 0-15,0 21 0,-1 0 0,22 0 16,-21 0-16,21 1 0,-21-1 15,21 0-15,0 0 0,0 0 0,0 0 16,0 1-16,21-1 0,0-21 0,1 21 16,-1 0-16,21-21 0,0 0 15,1 21-15,-1-21 0,0 0 0,22 0 16,-1 0-16,1 0 0,-1 0 0,1 0 16,-1 0-16,22 0 0,-21-21 15,-1 0-15,1 21 0,-1-21 16,-21 0-16,1-1 0,-1 1 0,-21 0 15,0 0-15,1-21 0,-22 20 0,0 1 16,0 0-16,0 0 0,0-21 16,0 20-16,0 1 0,-22 0 0,1 0 15,0 21-15,0-21 0,0 0 0,0 21 16,-1 0-16,1 0 0,0 0 16,-21 0-16,21 0 0,-22 21 0,22 0 15,-21 0-15,21 0 0,-1 22 16,-20-22-16,21 0 0,21 0 0,0 21 15,0-20-15,0-1 0,0 0 16,0 0-16,0 0 0,21 0 0,0-21 16,0 22-16,1-22 0,20 0 15,-21 21-15,0-21 0,0 0 0,22 0 16,-22 0-16,0 0 0,0-21 0,22-1 16,-22 22-16,0-21 0,0 0 15,0-21-15,0 21 0,1-22 0,-1 1 16,-21 0-16,0-1 0,21 1 0,0 0 15,-21-22-15,21 22 0,-21-22 16,0 22-16,21 0 0,-21-1 0,0 22 16,22-21-16,-22 21 0,0-22 0,0 22 15,0 0-15,0 0 0,-22 42 32,1 0-17,21 0-15,-21 22 0,21-1 0,-21 0 16,0 1-16,0 20 0,21 1 15,0-1-15,0-21 0,-22 22 0,22-1 16,0-20-16,0-1 0,0 0 0,0 1 16,0-1-16,22-21 0,-22 22 15,21-22-15,0 0 0,0 0 0,0-21 16,0 21-16,1-21 0,-1 0 16,0 0-16,0 0 0,0-21 0,0 0 15</inkml:trace>
  <inkml:trace contextRef="#ctx0" brushRef="#br0" timeOffset="89763.18">13843 11345 0,'0'0'0,"-21"22"16,0-1-16,21 0 0,21 0 16,0-21-16,21 0 15,1 0-15,-1 0 0,0 0 0,22-21 16,-1 21-16,22-21 0,0 0 16</inkml:trace>
  <inkml:trace contextRef="#ctx0" brushRef="#br0" timeOffset="90200.69">17335 11324 0,'0'0'16,"22"-21"-16,-1 0 0,0 21 0,-21-21 16,21 0-16,0 21 0,0 0 15,-21 21 1,0 0-16,0 0 0,0 21 15,0-20-15,0 20 0,0-21 0,-21 21 16,21-20-16,-21-1 0,21 21 0,0-21 16,0 0-16,0 1 0,0-1 15,0 0-15,0 0 0,21-21 0,0 21 16,22-21-16,-1 0 0,22 0 16,-1 0-16,1 0 0,20 0 0,22-21 15,0 0-15,21 0 0,42-22 0,-21 22 16,22-21-16,-1 0 15,22 20-15,-1-20 0,1 0 0,-22-1 16</inkml:trace>
  <inkml:trace contextRef="#ctx0" brushRef="#br0" timeOffset="91395.88">5673 12488 0,'-22'-21'0,"44"42"0,-65-42 0,22 0 15,0 21-15,0-21 0,0 0 0,21 0 16,21 21 15,0 0-31,21 0 16,1 21-16,-1 0 0,21 0 0,-20-21 16,20 21-16,1 22 0,-1-22 15,22 0-15,-22 0 0,1 0 16,21 0-16,-22 22 0,22-22 0,-1 21 15,1-21-15,0 1 0,-22 20 16,1-21-16,-1 0 0,1 0 0,-22 1 16,0-1-16,-20 0 0,-1-21 0,0 21 15,-42-42 17,0 0-32,-1 0 0,1-1 15,0 1-15,-21 0 0,21-21 16,-22 21-16,22-1 0,-21-20 0,21 21 15,-22 0-15,22 0 0,0 21 0,0-22 16,0 22-16,-1 0 0,1 0 16,42 22 15,1-1-31,20 0 0,-21-21 16,0 21-16,22 0 0,-1 0 15,0 1-15,-21-1 0,22 0 0,-22 0 16,21 0-16,-21 0 0,1 1 0,-1-1 15,-21 0-15,0 0 0,0 0 16,0 0-16,0 1 0,-43-1 16,22 0-16,-21 0 0,0 0 0,-22-21 0,1 21 15,-1 1-15,1-1 0,-1 0 16,1-21-16,-1 21 0,1-21 16,20 0-16,1 21 0</inkml:trace>
  <inkml:trace contextRef="#ctx0" brushRef="#br0" timeOffset="92708.25">9017 12658 0,'0'0'16,"0"-21"-16,0-1 0,0 1 15,-21 0-15,0 0 0,-1 0 0,1 0 16,0 21-16,0-22 0,0 1 16,0 0-16,-1 0 0,1 21 0,0 0 15,-21 0-15,21 0 0,-1 0 16,1 21-16,-21 0 0,21 0 16,-22 22-16,22-1 0,-21 0 0,21 1 15,0 20-15,-1 1 0,1-1 0,0-20 16,21 20-16,-21 1 0,21-1 15,0-21-15,-21 22 0,21-22 0,0 22 16,0-22-16,0 0 0,0 1 0,0-1 16,21-21-16,0 22 0,21-22 15,-20 0-15,-1 0 0,21 0 0,0-21 16,1 0-16,-1 0 0,22 0 16,-22-21-16,21 0 0,1-21 15,-1 20-15,1 1 0,-1-21 0,1 0 16,-1-1-16,1 1 0,-1-22 0,1 1 15,-22 21-15,1-43 0,-1 21 16,-21 1-16,21-1 0,-42-20 0,0 20 16,0 1-16,0-1 0,0 22 0,-42-22 15,21 22-15,-21 0 0,-1-1 16,-20 1-16,20 21 0,-20 0 0,21 0 16,-22 21-16,1 0 0,-22 0 0,21 21 15,1 0-15,-1 21 0,1 1 16,21-1-16,-22 21 0,22-20 15,-1 41-15,1-20 0,21-1 0,0 22 16,21 0-16,0-22 0,0 1 16,0-1-16,21 1 0,0-22 0,0 22 15,22-22-15,-1-21 0,0 21 0,1-20 16,20-1-16,1 0 0,-22-21 16,21 0-16,1 0 0,-1 0 15,1 0-15,-1-21 0,1 0 0,-22-1 0,22 1 16,-22-21-16,22 21 0,-22-22 15,0 22-15,1-21 0,-1 0 0,0-1 16,1 1-16,-22 0 0,21 20 16,-21-20-16,0 21 0,-21 0 15,0 0-15,22 21 0,-22 21 16,0 0 0,0 0-16,0 21 0,0-20 15,-22-1-15,22 21 0,-21-21 0,21 22 16,0-22-16,0 0 0,-21 21 15,21-21-15,-21 1 0,21-1 0,0 0 16,-21 0-16,0 0 0,-1-21 16,1 0-1,21-21 1,0 0-16,0 0 0,0 0 16,0-22-16,21 22 0,1-21 15,-1-1-15,0 22 0,0-21 16,21 0-16,-20-1 0,20 1 0,21 21 15,-20 0-15,20-1 0,-20 1 0,-1 21 16,21 0-16,-20 0 0,-1 21 16,-21 1-16,22-1 0,-22 21 0,0-21 15,0 22-15,-21-1 0,0-21 0,0 21 16,0 1-16,0-22 0,-21 21 16,0 1-16,0-22 0,-1 0 0,22 21 15,0-21-15,-21 1 0,21-1 0,0 0 16,0 0-16,21-21 15,1 0-15,-1 0 0,0 0 16,0 0-16,21-21 0</inkml:trace>
  <inkml:trace contextRef="#ctx0" brushRef="#br0" timeOffset="93540.2">12361 13102 0,'0'0'0,"43"-84"31,-22 41-31,-21 22 0,0-21 0,0 21 16,0-22-16,0 1 0,0 0 16,0 20-16,0-20 0,0 21 0,0-21 15,0 20-15,-21 1 0,-1 0 16,1 21-16,-21 0 0,21 0 16,-22 0-16,1 21 0,0 0 0,-1 1 15,-20-1-15,21 21 0,-1-21 16,-20 22-16,20-1 0,22 0 0,-21 1 15,21-1-15,0 0 0,-1 1 16,22-1-16,0-21 0,0 21 0,0-20 16,0-1-16,22 0 0,-1 0 0,21-21 15,-21 0-15,22 0 0,-22 0 16,21 0-16,0 0 0,1 0 0,20 0 16,-20-21-16,-1 0 0,-21 0 0,21-1 15,1 1-15,-22-21 0,21 21 16,-21 0-16,1-22 0,-1 22 15,-21 0-15,21 0 0,-21 0 0,21-1 0,-21 1 16,0 42 15,0 1-31,0-1 0,0 0 16,0 0-16,0 21 0,0-20 16,0 20-16,0 0 0,0 1 0,0-1 15,0 0-15,0 22 0,21-22 0,-21 22 16,21-1-16,-21 1 0,0-1 15,0 1-15,0-1 0,0 1 0,0-1 16,0 1-16,0-22 0,0 21 0,0-20 16,0-1-16,0 0 0,-21 1 15,0-22-15,0 21 0,0-21 16,0 1-16,-1-1 0,-20 0 0,0-21 16,-1 0-16,22 0 0,-21 0 0,0 0 15,-1-21-15,1 0 0,0-1 0,-1 1 16,1-21-16,0 0 0,20 20 15,-20-41-15,21 21 0,0-1 0,0-20 16,21 20-16,0-20 0,0-1 0,0 22 16,0 0-16,21-22 0,21 22 15,-21 21-15,22-22 0,20 1 0,-21 21 16,22-21-16,-1 20 0,1-20 0,-1 21 16,1-21-16,21 20 15,-22-20-15,1 21 0,-1-21 0</inkml:trace>
  <inkml:trace contextRef="#ctx0" brushRef="#br0" timeOffset="94876.02">13208 12764 0,'0'0'0,"0"-22"0,0 1 0,0 0 15,-21 21 1,0-21-16,-1 21 0,1 0 0,0 0 16,-21 0-16,21 0 0,-1 21 0,-20-21 15,21 21-15,0 22 0,0-22 16,-22 21-16,22-21 0,0 22 0,0-1 15,0 0-15,-1 1 0,22-22 16,0 21-16,-21 0 0,21-20 16,0-1-16,0 21 0,0-21 0,0 0 15,0 1-15,21-1 0,1-21 0,-1 21 16,0-21-16,21 0 0,-21 0 16,22 0-16,-1 0 0,0 0 0,1 0 15,20 0-15,-20-21 0,-1 0 0,21-1 16,-20-20-16,-1 21 0,0-21 15,-20 20-15,20-20 0,-21 0 0,0-1 16,-21 1-16,0 0 0,0-1 0,0 1 16,0 0-16,-21 21 15,0-1-15,-21 1 0,20 0 0,1 0 16,-21 21-16,0 0 0,20 0 0,-20 0 16,0 21-16,21 0 0,-22 0 15,1 1-15,21 20 0,0 0 0,-1 1 16,1-1-16,0 0 0,21 1 0,0-1 15,0 0-15,0-21 0,0 22 16,21-1-16,0-21 0,22 0 0,-22 22 16,21-22-16,1 0 0,-1-21 0,21 21 15,-20 0-15,-1-21 0,22 0 16,-22 0-16,0 0 0,22 0 0,-22-21 16,0 0-16,1 0 0,20 0 0,-20 0 15,-22-1-15,21-20 16,0 21-16,-20-21 0,20 20 0,-21-20 15,0 21-15,-21 0 0,21 0 0,-21-1 16,0 1-16,0 0 0,22 21 16,-22 21-1,0 0-15,-22 1 0,22-1 16,-21 0-16,21 0 0,0 0 0,0 22 16,0-22-16,0 0 0,0 0 0,0 0 15,0 0-15,0 1 16,21-22-1,1 0-15,-1 0 0,0 0 0,0 0 16,0-22-16,0 22 0,22-21 16,-22 0-16,0 0 0,21 0 15,-20-22-15,20 22 0,-21 0 0,21 0 16,-20-21-16,-1 20 0,0 1 16,21 0-16,-21 21 0,-21-21 0,22 21 15,-22 21 1,0 0-1,0 0-15,0 1 0,0-1 16,-22 0-16,22 0 0,0 0 16,0 0-16,0 1 15,0-1-15,0 0 0,0 0 0,0 0 16,22 0-16,-1 1 0,0-1 0,0-21 16,0 21-16,22 0 0,-22-21 15,21 21-15,-21-21 0,22 0 0,-1 0 16,0 0-16,1 0 0,-1 0 0,0 0 15,1 0-15,20 0 0,-21-21 0,1 0 16,-1 0-16,0 0 0,1-22 16,-1 22-16,-21-21 0,22-1 0,-22 22 15,0-21-15,-21 0 0,0-1 16,0 22-16,0-21 0,0 21 0,0-1 16,-21 1-16,0 21 0,-1 0 0,-20 0 15,21 0-15,-21 0 16,-1 0-16,22 0 0,-21 21 0,-1 1 15,22 20-15,-21-21 0,21 0 0,0 0 16,21 22-16,0-22 0,0 0 16,0 21-16,0-20 0,0-1 0,0 0 15,21 0-15,0 0 0,0 0 0,0 1 16,0-22-16,1 21 0,-1 0 16,0 0-16,0-21 0,0 21 0,0 0 15,1 1-15,-1-1 0,0 0 16,0 21-16,-21-21 0,0 22 0,21-22 15,0 21-15,-21 1 0,0-1 0,0 0 16,0 1-16,0-1 0,0 0 16,0 1-16,0-1 0,0 21 15,0-20-15,0-22 0,0 21 0,0 1 16,-21-1-16,0 0 0,21 1 0,-21-1 16,0-21-16,-22 21 0,22-20 0,0-1 15,-21 0-15,21 0 0,-22-21 16,1 21-16,21-21 0,-22 0 0,22 0 15,-21 0-15,0 0 0,-1-21 0,1 21 16,21-42-16,-22 21 0,22-1 0,-21-20 16,21 0-16,0-1 15,-1 1-15,22 0 0,0-22 0,-21 1 16,21-1-16</inkml:trace>
  <inkml:trace contextRef="#ctx0" brushRef="#br0" timeOffset="95180.11">14393 12615 0,'0'0'0,"-21"0"0,21 22 0,0-1 15,21-21 16,0 0-31,1 0 0,-1 0 16,0 0-16,0-21 0,0-1 0,0 22 16,1-21-16,-22 0 15,0 0-15,-22 21 16,1 0-16,0 0 0,-21 0 0,21 0 16,-1 0-16,1 0 0,0 21 15,0-21-15,21 21 0,0 0 16,21 1-16</inkml:trace>
  <inkml:trace contextRef="#ctx0" brushRef="#br0" timeOffset="95913.1">16277 13018 0,'0'0'0,"-42"0"0,21-22 16,-1 1-16,1 21 0,0 0 15,21-21-15,21 21 16,0 0 0,22 0-16,20 0 0,1 0 0,-1 0 15,22 0-15,0 0 0,-1 0 16,1 0-16,21 0 0,0 0 0,-1 0 16,22 0-16,-21 0 0,0 0 15,0 0-15,0 0 0,-22 0 16,1 0-16,-21 0 0,-1 0 0,-21 0 15,1 0-15,-22 0 0,0 0 16,-21-21-16,0 0 16,-21 0-16,0 21 0,-22-22 15,22 22-15,-21-21 0,21 21 16,-22 0-16,1-21 0,0 21 0,-1-21 16,1 21-16,0 0 0,-1 0 0,1 0 15,0 0-15,21 0 0,-1 0 16,1 0-16,42 0 15,1 0 1,-1 0-16,21 0 0,0 0 0,1 0 16,-1 0-16,22 0 0,-22 0 0,0 0 15,1 0-15,-1-21 0,0 21 16,-21 0-16,1 0 0,-1 0 0,0-21 16,-42 21-1,0 0-15,-1 21 16,1-21-16,0 21 0,0 0 0,0 0 15,-22 0-15,22 1 0,0 20 16,0-21-16,0 0 0,0 22 16,21-22-16,-22 0 0,22 21 0,-21-21 0,21 1 15,-21-1-15,21 0 0,-21 0 16,21 0-16,0 0 0,-21 1 16,0-22-16,-1 21 0,1-21 15</inkml:trace>
  <inkml:trace contextRef="#ctx0" brushRef="#br0" timeOffset="96951.46">19579 12552 0,'0'0'0,"64"-191"31,-64 170-31,0 0 0,-22 21 16,1 0-1,0 0-15,0 0 0,-21 21 0,20 0 16,-20 1-16,21 20 0,-21-21 16,20 21-16,1 1 0,0-1 0,-21 0 15,21 22-15,21-22 0,-22 1 0,22 20 16,-21-21-16,21 1 0,0-1 15,0 0-15,0-20 0,21 20 0,1-21 16,-1 0-16,0 0 0,21 1 0,-21-22 16,22 0-16,-1 0 0,0 0 15,1 0-15,-1 0 0,0 0 16,22 0-16,-22-22 0,1 1 0,-1 0 16,-21-21-16,21 21 0,-20-22 15,-1 1-15,-21 0 0,0-1 0,0 1 16,0 0-16,0-22 0,-43 43 0,22-21 15,-21-1-15,21 1 0,-22 0 16,1 20-16,0 1 0,-1 0 0,22 0 16,-21 0-16,21 0 0,0 21 0,21-22 15,21 22 1,0 0-16,21-21 0,1 21 16,-1 0-16,0 0 15,22 0-15,-1 0 0,-20 0 0,20 0 16,1 0-16,-1 0 0,1 0 0,-1 0 15,1 21-15,-1-21 0,1 0 16,-1 22-16,-21-22 0,1 0 0,-22 21 16,0-21-16,0 21 0,-21 0 0,0 0 15,0 0-15,-21 1 16,0-1-16,-21 0 0,20 0 0,1 0 16,-21 0-16,21 22 0,0-22 15,-22 21-15,22-21 0,0 22 0,0-22 16,0 21-16,21-21 0,0 22 0,0-22 15,0 0-15,0 0 16,0 0-16,21 1 0,0-1 0,21 0 16,-21-21-16,22 0 0,-1 21 0,0-21 15,1 0-15,20 0 0,-20 0 16,20-21-16,-21 21 0,1-21 0,20 0 16,-20-1-16,-1-20 0,0 21 0,1-21 15,-22-1-15,21 1 0,-21 0 16,0-22-16,1 22 0,-22-1 0,0 1 15,0 0-15,0-22 0,-22 22 16,1 0-16,-21 20 0,0-20 0,-1 21 16,1 0-16,0 0 0,-22 21 15,22 0-15,-1 0 0,1 0 16,0 21-16,-1 0 0,1 0 0,21 0 16,-21 0-16,42 22 0,-22-1 0,22-21 15,0 22-15,0-22 0,0 21 16,22 0-16,-1-20 0,0 20 0,0-21 15,21 0-15,1 0 0,-1 1 0,22-1 16</inkml:trace>
  <inkml:trace contextRef="#ctx0" brushRef="#br0" timeOffset="97252.29">21653 12467 0,'0'-21'0,"0"42"0,22-84 16,-22 20-16,0 1 0,0 0 0,0 21 15,0-22-15,0 22 0,0 0 16,0 0-16,0 0 0,0 42 16,0 0-16,0 0 0,0 0 15,0 22-15,0-1 0,0 0 16,0 22-16,0-22 0,-22 22 0,22-22 16,0 21-16,0 1 0,-21-22 15,21 22-15,-21-22 0,21 0 0,-21 22 16,21-22-16,0-21 0,0 22 0,0-22 15,0 21-15,0-21 16,-21 1-16,21-44 47,0 1-47</inkml:trace>
  <inkml:trace contextRef="#ctx0" brushRef="#br0" timeOffset="97552.12">21611 12510 0,'0'0'0,"0"-43"0,0-126 16,0 127 0,0 20-16,0-20 0,0 21 0,21 0 15,0 0-15,22-1 0,-22 1 16,21 21-16,1 0 0,-22 0 16,21 0-16,0 0 0,1 0 0,-1 21 15,0 1-15,-20-1 0,-1 21 16,0-21-16,0 22 0,-21-1 0,0-21 15,0 21-15,-21-20 0,0 20 0,0-21 16,-22 0-16,1 0 0,0 1 16,-1-1-16,1 0 0,-22-21 0,22 21 15,0-21-15,-1 0 0,1 21 0,21-21 16,0 21-16,0-21 0,-1 0 16,44 0-1,20 0-15,-21 0 16,21 0-16,1 0 0</inkml:trace>
  <inkml:trace contextRef="#ctx0" brushRef="#br0" timeOffset="97991.92">22860 12361 0,'0'0'0,"21"0"0,-21-21 0,0 0 15,-21 21 1,-21 0-16,20 0 0,-20 0 15,0 0-15,21 0 0,-22 0 16,1 21-16,0-21 0,-1 21 16,22 1-16,0-1 0,-21 0 0,20 0 15,1-21-15,21 21 0,0 0 0,0 1 16,0-1-16,0 0 16,21 0-16,1-21 0,-1 21 15,0-21-15,21 21 0,1-21 16,-1 22-16,0-22 0,1 21 0,20-21 15,-21 21-15,1 0 0,-22 0 0,21 0 16,-21-21-16,1 22 0,-22-1 16,0 0-16,0 0 0,-22 0 15,1-21-15,-21 0 0,0 21 16,-1-21-16,1 0 0,-22 0 16,22 22-16,0-22 0,-22 0 0,22 0 15,0 0-15,-1 0 0,22 21 0,-21-21 16,21 0-16,-1 0 0,1 0 15,21 21-15,21-21 47,1 0-47,-1 0 0</inkml:trace>
  <inkml:trace contextRef="#ctx0" brushRef="#br0" timeOffset="107083.9">23262 13272 0,'0'21'15</inkml:trace>
  <inkml:trace contextRef="#ctx0" brushRef="#br0" timeOffset="112411.36">24003 13060 0,'0'21'62,"0"0"-31,0 0-15,0 1-16,0-1 16,0 0-1,0 0-15,-21-21 16,0 0-1,42 0 17,0-21-17,0 21-15,21-21 0,-20 0 16,20-1-16,0-20 0,22 21 0,-1-21 16,43-22-16,0 1 0,21-1 15,21 1-15,21-1 0</inkml:trace>
  <inkml:trace contextRef="#ctx0" brushRef="#br0" timeOffset="123307.6">9123 4424 0,'0'0'16,"-21"0"-16,-1-21 0,1 0 0,0-1 15,0 22-15,0 0 0,21-21 16,-21 0-16,21 0 31,21 21 0,0 0-31,0 21 0,0-21 16,0 21-16,22-21 0,-22 21 0,21 1 16,1-1-16,-22 0 0,21 0 0,0 0 15,1 0-15,20 1 0,1 20 16,-1-21-16,1 0 0,20 22 0,1-1 15,0 0-15,21 1 0,-22 20 0,22-21 16,0 22-16,0-1 0,0 1 16,-1-1-16,22-20 0,-21 20 0,21 1 15,0-1-15,0 1 0,0 20 0,0-20 16,0-1-16,21 22 16,-21 0-16,22-22 0,-1 22 0,0-22 0,0 22 15,21 0-15,-20 21 0,20-22 16,0 22-16,1 0 0,-1-21 0,-21 20 15,21 1-15,1 0 0,-1 0 16,0 0-16,1 0 0,-1-1 0,0 1 16,1 0-16,-1 0 0,-21 0 0,22 0 15,-1-22-15,0 22 0,1-21 16,-1 21-16,0-22 0,1 1 0,-1 0 16,-21-1-16,21 1 0,-20 0 0,20-1 15,-21 1-15,0 0 0,-21-1 0,0-20 16,0 20-16,0-20 0,0 21 15,0-22-15,-21 1 0,0-1 16,-21 1-16,20-1 0,-20-21 0,-21 22 16,20-22-16,-41-21 0,20 22 0,1-22 15,-22 0-15,0 0 0,-21 0 0,22 1 16,-22-22-16,0 0 0,0 0 16,0 0-16,-21-22 15,0 1-15,0 0 0,0 0 0,0 0 16,0-22-16,0 1 0,0 0 0</inkml:trace>
  <inkml:trace contextRef="#ctx0" brushRef="#br0" timeOffset="124084.21">18478 5419 0,'22'0'0,"-44"0"0,86 0 0,-43 0 16,21 0-16,-20 0 0,20 0 15,-21 0-15,0 0 0,0 0 0,1 0 16,-1 0-16,0 0 0,-42 0 47,0 0-47,-22 21 0,22-21 15,-42 21-15,20-21 0,-20 21 16,-1 0-16,1 22 0,-22-22 0,0 0 16,1 21-16,-22 1 0,0-22 15,-21 21-15,-21 1 0,0-1 0,0 0 16,-22 1-16,1-1 0,-22 21 0,1-20 15,-1-1-15,1 0 0,-22 22 16,1-1-16,-22 1 0,21-1 0,0 1 16,-20 21-16,20-22 0,-21 22 15,21-1-15,-20-20 0,-1 21 0,21-1 16,-21 1-16,22 21 0,-22-22 16,21 1-16,0 0 0,-20-1 0,20 22 15,-21-21-15,21 0 0,-20 20 0,20-20 16,0 21-16,22-21 0,-1-1 0,1 1 15,-1-22-15,1 22 0,42 0 0,-22-22 16,1 1-16,21 20 0,0-20 16,21-22-16,0 22 0,0-22 0,0 0 15,21 1-15,0-1 0,0 0 0,21-20 16,1 20-16,-1-21 0,22 0 0,-22 0 16,43 1-16,-22-22 0,22 21 15,21-21-15,-22 0 0,22 0 0,0 0 16,21-21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4:18:40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1588 0,'0'0'0,"21"0"16,-21-22-16,21 22 15,0 0-15,-21-21 0,22 21 16,-22-21-16,21 0 0,0 21 16,0-21-16,0 0 0,0 21 15,1-22-15,-1 1 0,0 0 0,0 0 16,0 21-16,0-21 0,-21 0 16,0-1-16,0 1 0,0 0 15,-21 21-15,0-21 16,0 21-16,0 0 0,0 0 0,-22 0 15,1 21-15,21-21 16,-22 21-16,1 0 0,0 1 0,21-1 16,-22 0-16,1 0 0,21 0 15,-22 0-15,22 1 0,0 20 0,21-21 16,0 0-16,0 22 0,0-22 16,0 21-16,0-21 0,0 22 0,0-22 15,21 0-15,0 21 0,1-21 16,-1 1-16,0 20 0,21-21 0,-21 0 15,22 22-15,-22-22 0,21 0 16,-21 0-16,1 21 0,-1-20 0,0-1 16,0 0-16,-21 21 0,21-21 15,-21 1-15,0 20 0,0-21 16,-42 21-16,21-20 0,-22 20 16,1-21-16,-21 0 0,-1 22 0,-21-22 15,22 0-15,-22-21 0,22 21 16,-22-21-16,22 0 0,-22 0 15,43-21-15,-22 0 0,22 0 0,-1-1 16,1-20-16,0 0 0,21-1 16,-1 1-16,1 0 0,21-1 0,0 1 15,0 21-15,0-21 0,0-1 16,21 1-16,1 21 0,-1-22 0,21 22 16,0-21-16,1 21 15,-1 0-15,22-1 0,-1 1 0,1 0 16</inkml:trace>
  <inkml:trace contextRef="#ctx0" brushRef="#br0" timeOffset="372.33">2053 2138 0,'21'0'16,"0"0"-16,1 0 15,-1-21-15,0 0 0,0-1 16,0 1-16,0-21 16,22 21-16,-22 0 0,0-22 0,0 1 15,-21 21-15,0-22 0,21 22 16,-21 0-16,0 0 0,0 0 0,0 0 16,-21 21-16,0 0 0,0 0 15,0 0-15,-22 21 0,22 0 0,-21 0 16,0 0-16,20 22 0,-20-1 15,21-21-15,0 21 0,-22 1 0,22-1 16,0 0-16,21 1 0,0-1 16,0-21-16,0 22 0,0-22 15,0 0-15,0 0 0,0 0 0,0 0 16,21 1-16,0-22 16,1 0-16,-1 0 0,21 0 15,-21 0-15,22-22 0,-1 1 0</inkml:trace>
  <inkml:trace contextRef="#ctx0" brushRef="#br0" timeOffset="656.17">3048 1122 0,'0'0'0,"0"-42"0,0-1 0,0 22 15,0 0-15,0 0 0,0 0 16,-21 21-16,0 0 15,21 21-15,-22 0 0,1 0 16,0 21-16,0 1 0,0-1 0,0 22 16,-64 253-1,64-253-15,0-1 16,-1 1-16,1 20 0,21-20 16,0-22-16,-21 22 0,21-22 0,0 0 15,0 1-15,0-22 0,0 0 16,21 21-1,0-42-15</inkml:trace>
  <inkml:trace contextRef="#ctx0" brushRef="#br0" timeOffset="1056.94">3006 1926 0,'0'21'0,"21"-21"16,0 0 0,0 0-1,0 0-15,0-21 0,-21 0 0,43 0 16,-22 0-16,0 0 0,21-1 16,-20 1-16,-1-21 0,0 21 15,0 0-15,-21-1 16,0 1-16,-21 21 15,0 21 1,0 1-16,-1-1 0,-20 0 0,21 21 16,0-21-16,-22 22 0,22-22 15,0 21-15,21-21 0,-21 22 0,21-22 16,0 0-16,0 0 0,0 0 16,0 1-16,0-1 0,0 0 15,21-21-15,0 0 0,0 0 16,1 0-16,20 0 0,-21 0 0,21 0 15,-20 0-15,20-21 0,0 0 16,1-1-16,-1 1 0,0 0 16,1 0-16,-1 0 0</inkml:trace>
  <inkml:trace contextRef="#ctx0" brushRef="#br0" timeOffset="1491.68">3873 1715 0,'0'0'15,"-21"21"1,0 0-1,0 0 1,21 0-16,0 0 0,0 1 0,-21-1 16,21 0-16,0 0 0,-21 0 15,21 0-15,0 1 0,0-1 0,0 0 16,0 0-16,0 0 0,0-42 62,0 0-62,0 0 0,0 0 16,0-1-16,0 1 0,0-21 16,0 21-16,21-22 0,0 1 0,0 21 15,21-21-15,-20 20 0,20-20 16,-21 21-16,21 0 0,1 0 16,-1 21-16,0 0 0,1 0 0,-1 0 15,-21 21-15,22 0 0,-22 0 16,0 0-16,0 0 0,0 22 0,-21-22 15,0 21-15,0-21 0,0 1 16,0 20-16,0-21 0,-21 0 0,0 0 16,21 1-16,0-1 0,-21 0 15,0 0-15,21 0 16,0-42 0,21 0-1</inkml:trace>
  <inkml:trace contextRef="#ctx0" brushRef="#br0" timeOffset="1712.54">4889 1588 0,'0'63'16,"0"-21"-1,0-20-15,0-1 0,-21 0 16,0 0-16,0 0 0,0 22 15,21-22-15,0 0 0,-21 0 0,21 0 16,-22 0-16,22 1 16,0-1-16</inkml:trace>
  <inkml:trace contextRef="#ctx0" brushRef="#br0" timeOffset="2096.32">5059 1207 0,'-43'-22'32,"22"44"-32,0-1 15,0 0-15,0 0 0,0-21 0,21 21 16,0 0-16,0 1 0,0-1 15,0 0-15,0 0 0,0 0 16,21-21 0,0 0-16,0 0 0,0 0 0,0 0 15,1 0-15,-1-21 0,0 21 16,0-21-16,0 0 0,0 0 0,-21-1 16,0 1-16,0 0 0,0 0 15,0 0-15,0 0 0,0-1 0,0 1 16,-21 21-16,0-21 0,0 21 15,0 0-15,0 0 0,-1 0 16,-20 0-16,21 21 0,0-21 0,0 21 16,-1 1-16,1-1 0,21 21 15,-21-21-15,21 0 0,0 1 0,0-1 16,0 0-16,21 0 0,0 0 16</inkml:trace>
  <inkml:trace contextRef="#ctx0" brushRef="#br0" timeOffset="2504.5">5694 1503 0,'0'-21'32,"-21"21"-32,21 21 15,-22-21-15,22 21 0,-21 0 16,21 0-16,-21 22 0,0-22 0,21 0 15,0 21-15,0-20 0,0 20 16,0-21-16,0 21 0,0-20 0,0-1 16,0 0-16,0 0 0,0 0 0,21-21 15,0 0-15,0 0 16,22 0-16,-22 0 0,21 0 0,-21 0 16,22-21-16,-22 21 0,21-21 0,-21-21 15,22 20-15,-22 1 0,0-21 16,0 21-16,0-22 0,-21 1 0,0 0 15,0 21-15,0-22 0,0 22 16,0-21-16,0 21 0,0-1 0,0 1 16,-21 21-1,0 0-15,0 21 16,21 1-16,0-1 16,0 0-16,0 0 15,21-21-15,0 21 16,22-21-16</inkml:trace>
  <inkml:trace contextRef="#ctx0" brushRef="#br0" timeOffset="3124.2">6794 1418 0,'-42'21'31,"21"1"-31,0-1 0,0 0 0,21 0 16,-22 0-16,1 0 0,0 22 0,21-22 15,0 21-15,-21 1 0,21-22 16,-21 21-16,21-21 0,-21 0 16,21 22-16,0-22 0,0 0 0,0 0 15,0 0-15,0-42 47,0 0-47,0-21 16,0 21-16,0-22 0,0 22 0,0-21 15,0-1-15,21 1 0,-21 0 16,21-1-16,21 1 0,-21 0 0,22 21 16,-1-22-16,-21 22 0,22 0 0,-1 21 15,0 0-15,1 0 0,-22 0 16,21 21-16,-21-21 0,22 21 16,-22 22-16,0-22 0,0 0 15,0 21-15,0 1 0,-21-22 0,0 21 16,22 0-16,-22-20 0,0 20 0,0-21 15,0 0-15,0 22 0,0-22 16,0 0-16,0 0 0,0-42 31,-22 21-15,22-21-16,0-22 0,0 22 0,0-21 16,0 0-16,22-1 0,-1 1 15,0 0-15,0-1 0,21-20 0,-20 20 16,20 1-16,0 21 15,1-21-15,-1 20 0,0 1 0,1 0 16,-1 21-16,0 0 0,1 21 0,-22 0 16,21 1-16,-21 20 0,0 0 15,-21 1-15,0 20 0,0-21 0,0 22 16,-21-1-16,0 1 0,-21-22 0,21 22 16,-1-22-16,-20 22 0,0-22 15,21 0-15,-22 1 0,1-22 0</inkml:trace>
  <inkml:trace contextRef="#ctx0" brushRef="#br0" timeOffset="3775.83">2265 2879 0,'0'0'0,"21"-21"0,-21 42 16,0 0-16,0 0 16,0 21-16,-21 1 0,0 20 0,-1 1 15,1-1-15,21 1 0,-21 20 16,0-20-16,-21-1 0,20 1 0,1-1 16,21 1-16,-21-1 15,0-20-15,0-1 0,0 0 0,21-20 0,0 20 16,0-21-16,-22 0 15,22 0-15,0-42 16,0 0-16,0 0 16,22-21-16,-22 20 0,21-41 0,0 21 15,0-22-15,-21-21 0,21 1 16,0-1-16,1 0 0,-1 1 0,0-1 16,21-21-16,-21 43 0,1-22 15,-1 22-15,0-1 0,0 22 0,0 21 16,0-22-16,1 43 15,-1 21-15,0 1 0,-21-1 16,21 21-16,0 22 0,-21-22 16,21 21-16,1 1 0,-22 21 0,0-22 15,0 22-15,21-22 0,-21 1 16,0-1-16,0 1 0,0-1 0,21-20 16,-21-1-16,0 0 0,0 1 15,0-22-15,0 21 0,0-21 0,0 0 16,-21 1-16,0-1 0,-1-21 15,1 0-15,0 21 0</inkml:trace>
  <inkml:trace contextRef="#ctx0" brushRef="#br0" timeOffset="4136.66">1990 3789 0,'0'0'0,"-85"-64"32,85 43-32,0 0 15,21 21-15,0-21 16,22 0-16,-1 21 0,21-21 0,1-1 15,-1 1-15,22 0 0,21-21 16,-21 21-16,-1-22 0,22 1 0,-21 0 16,-1 20-16,-20-20 0,21 0 15,-22-1-15,-21 22 0,1 0 0,-1 0 16,-21 0-16,0 0 0,-42 42 31,21 0-31,-21 0 16,0 21-16,0 1 0,0 20 0,-1 1 15,1-1-15,0 1 0,21-1 16,-21 1-16,0-1 0,0 1 0,21-1 16,-22 1-16,22 20 0,0-20 0,0-1 15,0 1-15,0-22 0,0 22 16,0-22-16,0 0 0,0 1 0,0-22 16,0 0-16,0 0 0,22-21 15,-1 0 1,-21-21-16,21 0 0</inkml:trace>
  <inkml:trace contextRef="#ctx0" brushRef="#br0" timeOffset="4411.57">3006 3725 0,'-22'-63'16,"44"126"-16,-44-190 0,22 85 0,0 0 0,0-22 16,0 22-16,0 0 0,0-1 15,22 22-15,-22-21 0,21 21 0,21-1 16,-21 1-16,0 0 0,22 0 15,-1 21-15,0 0 0,1 0 0,-1 0 16,0 21-16,1 0 0,-22 0 0,0 1 16,0 20-16,-21-21 0,0 21 15,-21 1-15,0-1 0,0-21 16,-22 22-16,1-1 0,0-21 16,-1 0-16,1 22 0,21-22 0,-21 0 15,20-21-15,1 21 0,0-21 16,42-21-1,0 0-15,22 0 16,-1-22-16</inkml:trace>
  <inkml:trace contextRef="#ctx0" brushRef="#br0" timeOffset="4640.26">3789 3175 0,'0'0'16,"21"0"-16,0 0 0,0 21 15,-21 0-15,0 1 0,21-1 16,-21 21-16,0 0 0,0 1 15,0-1-15,0 22 0,0-22 16,0 21-16,0-20 0,-21 20 0,21 1 16,-21-22-16,0 22 0,21-1 15,-21 1-15,0-1 0,-1-21 0,22 22 16,-21-22-16,0 1 0,21-1 0,0 0 16,0 1-16,0-22 0,0 0 15,21-21 1,0 0-16,1-42 0</inkml:trace>
  <inkml:trace contextRef="#ctx0" brushRef="#br0" timeOffset="4936.1">3831 3598 0,'0'0'0,"-21"-42"0,21-21 16,0 20-16,0 1 0,0 0 15,0-1-15,0 1 0,0 0 0,21 20 16,0-20-16,0 21 0,1 0 0,-1 0 15,21 21-15,-21-22 0,22 22 16,-22 0-16,21 0 0,-21 0 0,22 22 16,-22-22-16,0 42 0,-21-21 15,0 0-15,0 22 0,0-1 0,0 0 16,-21 1-16,0-1 0,-22 0 0,22-21 16,-21 22-16,-1-22 15,1 21-15,21-21 0,-21 1 0,20-1 16,1-21-16,0 21 0,0-21 15,42-21 1,0 0 0,0-1-16,1 1 0</inkml:trace>
  <inkml:trace contextRef="#ctx0" brushRef="#br0" timeOffset="5163.96">4657 3175 0,'0'85'32,"0"-43"-32,0 0 0,0-20 0,0 20 0,0 0 15,0-21-15,-22 22 0,1-1 16,0-21-16,21 0 0,-21 22 0,21-22 16,-21 0-16,21 0 15,0 0-15,0-42 31,21 0-31,0 0 16,0 0-16,-21 0 0</inkml:trace>
  <inkml:trace contextRef="#ctx0" brushRef="#br0" timeOffset="5504.78">4720 2900 0,'0'0'15,"-21"-21"-15,0 21 0,0-21 0,-1 21 16,1 0-16,0 0 0,0 21 15,0 0-15,0 0 0,21 0 16,0 0-16,-22 1 0,22-1 0,0 0 16,0 0-16,0 0 0,0 0 15,0 1-15,22-1 0,-1 0 16,0-21-16,0 0 0,21 0 0,-20 0 16,-1 0-16,0 0 0,21 0 15,-21-21-15,1 0 0,-1 21 0,-21-22 16,0-20-16,0 21 0,0 0 0,0 0 15,0-22-15,0 22 0,0 0 16,-21 0-16,-1 0 0,1-1 0,0 1 16,0 0-16,0 21 0,0 0 15,-1 0-15,-20 0 0,21 21 0,-21 0 16,20 1-16,1 20 0,0-21 16,0 0-16,21 22 0,0-22 0,0 21 15,0-21-15,0 22 0,21-22 16,0 21-16</inkml:trace>
  <inkml:trace contextRef="#ctx0" brushRef="#br0" timeOffset="5891.56">5355 3154 0,'0'0'0,"-21"0"16,0 0-16,0 21 15,21 0-15,-22 0 0,1 1 16,21 20-16,-21-21 0,21 21 16,-21 1-16,0-22 0,21 21 15,0-21-15,0 22 0,0-22 0,0 21 16,0-21-16,0 1 0,0-1 16,21 0-16,0-21 0,0 0 15,0 0-15,22 0 0,-22 0 0,0 0 16,21-21-16,-20 0 0,20-1 0,-21 1 15,21-21-15,-20 21 0,-1-22 16,-21 22-16,21-21 0,-21 0 0,0-1 16,21 22-16,-21-21 0,0 21 15,0-1-15,0 1 0,-21 21 16,0 0-16,0 0 16,21 21-1,0 1-15,0-1 0,0 0 16,0 0-16,21-21 15</inkml:trace>
  <inkml:trace contextRef="#ctx0" brushRef="#br0" timeOffset="6550.18">6244 3133 0,'0'0'0,"-21"0"16,0 21-1,21 0-15,0 21 0,-21-20 0,-1 20 16,1-21-16,21 21 0,-21-20 16,21 20-16,0 0 0,0-21 0,-21 22 15,21-22-15,0 0 0,0 21 0,0-20 16,0-1-16,-21-21 0,21 21 16,0 0-16,0-42 31,0 0-16,0 0-15,0-22 0,0 22 16,0 0-16,0-21 0,0-1 0,0 1 16,0 0-16,21-1 0,0 1 15,0 0-15,0-1 0,1 22 0,20 0 16,-21 0-16,21 0 0,1-1 16,-1 22-16,22 0 0,-22 0 0,0 0 15,1 22-15,-1-1 0,0 0 0,-21 0 16,22 21-16,-22-20 0,0 20 15,-21-21-15,0 21 0,0 1 0,0-22 16,0 21-16,0-21 0,0 22 16,-21-22-16,0 0 0,0 0 0,21 0 15,-22-21-15,1 22 0,0-22 16,0 0 0,0 0-16,21-22 15,0 1-15,0 0 0,0 0 0,0-21 16,21 20-16,0-20 0,0-21 15,0 20-15,22 1 0,-1-22 0,0 22 16,1 0-16,20-1 0,-20 1 0,-1 21 16,0 0-16,22 0 0,-22 21 15,-21 0-15,22 0 0,-1 21 0,-21 0 16,0 0-16,0 21 0,1-20 0,-22 20 16,0 0-16,0 1 15,0-22-15,0 21 0,0 0 0,0 1 0,-22-22 16,1 21-16,0-21 0,0 22 15,0-22-15,0 0 0,-1 0 16,1 0-16,-21 1 0,0-1 0,-1 0 16</inkml:trace>
  <inkml:trace contextRef="#ctx0" brushRef="#br0" timeOffset="7096.87">2730 5969 0,'22'-21'0,"-44"42"0,44-84 16,-22 41-16,0-20 0,0 21 16,0 0-16,0 0 0,0-1 0,0 44 31,-22-1-31,22 21 16,0 0-16,0 22 15,-21-22-15,21 22 0,-21-1 0,21 1 16,-21-1-16,21 22 0,-21-22 15,0 1-15,-1-1 0,22-20 0,-21 20 16,0-20-16,21-1 0,-21-21 0,21 0 16,0 0-16,0 1 0,0-44 31,0 1-31,0 0 0,0-21 16</inkml:trace>
  <inkml:trace contextRef="#ctx0" brushRef="#br0" timeOffset="7339.73">2603 5969 0,'0'0'16,"22"-63"-16,-22-1 0,21 1 0,0-1 16,-21 22-16,21-1 0,-21 22 0,21 0 15,-21 0-15,21 21 0,1 0 16,-1 21-16,0 0 0,0 22 0,0-1 16,0 0-16,1 22 0,-1-1 15,0-20-15,0 20 0,0 1 0,0-1 16,1 1-16,-1-22 0,-21 21 15,21 1-15,-21-22 0,21 1 0,-21 20 16,21-21-16,-21-20 0,0 20 0,0-21 16,0 0-16,0 0 0,0 1 15,-21-22 1,-21 0-16</inkml:trace>
  <inkml:trace contextRef="#ctx0" brushRef="#br0" timeOffset="7552.61">2222 6371 0,'0'0'0,"-21"0"0,0 0 16,21-21-16,0 0 15,21 0-15,0 21 16,22 0-16,-1-21 0,22 21 16,-1-22-16,1 22 0,20-21 0,-20 0 15,20 21-15,1-21 0,0 0 16,-22 0-16,22-1 0,0 1 15,-1 0-15,-20 0 0,20 0 0,-20 0 16,-22-1-16,22-20 0,-22 21 16,0-21-16</inkml:trace>
  <inkml:trace contextRef="#ctx0" brushRef="#br0" timeOffset="7760.49">3746 5757 0,'0'-21'0,"0"42"16,22-63-16,-22 21 0,0 42 31,0 0-31,0 22 16,0-1-16,-22 0 0,22 22 0,0-22 15,0 0-15,0 22 0,0-22 16,-21 22-16,21-22 0,-21 22 16,21-22-16,0 0 0,-21 1 0,21-1 15,-21 0-15,21 1 0,-21-1 16,21-21-16,0 0 0,0 0 0,0 1 16,0-1-16,-22-21 15,22-21 1,0-1-16</inkml:trace>
  <inkml:trace contextRef="#ctx0" brushRef="#br0" timeOffset="8056.32">3641 6033 0,'0'0'0,"0"-43"16,0-105 0,0 106-16,21 21 0,-21-22 15,0 22-15,0 0 0,21 0 16,0 0-16,0-1 0,-21 1 0,21 21 15,1 0-15,-1-21 0,0 21 16,0 0-16,21 0 0,-20 21 0,-1 0 16,21 1-16,-21 20 0,0 0 0,1 1 15,-1-1-15,0 0 0,-21 1 16,0-1-16,0 0 0,0 1 0,-21-1 16,0 0-16,-1-21 0,1 1 15,-21 20-15,21-21 0,0 0 0,-22-21 16,22 21-16,21 1 0,-21-22 15,42 0 1,0-22 0,0 1-16,1 0 0</inkml:trace>
  <inkml:trace contextRef="#ctx0" brushRef="#br0" timeOffset="8336.16">5038 5673 0,'0'0'0,"0"-21"0,0-1 0,21 22 0,-21-21 16,0 0-16,-21 42 31,-1 0-31,22 1 16,-21-1-16,0 21 0,0 0 15,0 1-15,0-1 0,-1 0 0,22 1 16,-21-1-16,0 0 0,21 1 0,-21-22 15,21 21-15,0-21 0,-21 22 16,21-22-16,-21 0 0,21 0 0,-22 0 16,22 1-16,0-1 0,0 0 15,0 0 1</inkml:trace>
  <inkml:trace contextRef="#ctx0" brushRef="#br0" timeOffset="8605.01">4339 6498 0,'-21'21'0,"42"-42"0,-42 64 0,0-1 0,21-21 15,-21 0-15,21 0 0,0 1 16,0 20-16,0-21 0,0 0 16,21 0-16,0 1 0,21-22 0,-21 0 15,22 21-15,-1-21 0,22 0 16,-22 0-16,21 0 0,-20 0 0,20 0 15,-20-21-15,20-1 0,-21 1 16,22 21-16,-22-21 0,1 0 0,-22 0 16,21-22-16,0 22 0,-20 0 15,-1-21-15,0 21 0,-21-22 0,0 1 16,0 0-16,0-1 0,0 1 0,0 0 16,0-1-16</inkml:trace>
  <inkml:trace contextRef="#ctx0" brushRef="#br0" timeOffset="8819.89">4487 5567 0,'0'0'0,"-63"-42"32,84 20-32,0 22 15,0-21-15,22 21 0,-1-21 16,0 21-16,22-21 0,-22 21 0,22-21 15,-1 21-15,1-21 0,-22 21 16,21-22-16,1 22 0,-1 0 0,-20 0 16,20 0-16,-20 0 0,20 0 0,-21 0 15,22 0-15</inkml:trace>
  <inkml:trace contextRef="#ctx0" brushRef="#br0" timeOffset="13348.59">7832 2053 0,'0'21'0,"0"-42"0,-22 42 0,22 1 32,22-22 30,-1-22-62,0 22 0,21-21 0,1 0 16,-1 0-16,0 0 0,22 0 15,-1-1-15,1-20 0,-1 21 0,22-21 16,0-1-16,-1 1 0,1 21 16,0-22-16,-22 1 0,22 21 0,-22-21 15,1 20-15,-22 1 0,0 21 16,1-21-16,-22 0 0,0 21 15,0 0-15,0 0 0,-21-21 0,22 21 32,-44 0 733,1 0-749,0 0-16,0 0 0,0 0 16,-22-21-16</inkml:trace>
  <inkml:trace contextRef="#ctx0" brushRef="#br0" timeOffset="15652.99">10647 1101 0,'0'0'0,"42"-85"31,-42 106 0,0 0-15,0 1-16,0-1 0,0 0 0,0 21 0,0 1 15,0-1-15,0 0 0,0 1 16,0-1-16,0 21 0,0-20 16,0 20-16,0 1 0,0-22 0,0 22 15,0-22-15,0 21 0,0-20 16,0-22-16,0 21 0,0-21 0,0 1 16,0-1-16,0 0 0,0 0 15,-21-21 16,0-21-31</inkml:trace>
  <inkml:trace contextRef="#ctx0" brushRef="#br0" timeOffset="15852.88">10372 1566 0,'0'0'0,"-22"0"0,22-21 0,-21 21 16,42 0-1,1 0 1,-1-21-16,21 21 0,-21 0 16,22 0-16,-1 0 0,0-21 0,22 21 15,-1 0-15,1-21 16,-1 21-16,-20-21 0,20 21 0,1-22 16,-1 1-16,-21 21 0</inkml:trace>
  <inkml:trace contextRef="#ctx0" brushRef="#br0" timeOffset="16352.53">12255 931 0,'0'0'0,"22"0"32,-22 22-32,0-1 0,-22 0 0,1 21 0,0 1 15,0-1-15,0 0 16,0 1-16,-1-1 0,-20 21 0,21-20 15,0-1-15,-22 22 0,22-22 16,0 0-16,0 1 0,0 20 0,0-21 16,-1-20-16,1 20 0,21-21 15,-21 0-15,21 0 0,0 1 0,0-1 16,0-42 0,21-1-1,-21 1-15,21-21 0,1 21 0,-1-43 16,0 22-16,0 0 0,0-1 15,0-20-15,1-1 0,-1 22 0,0-22 16,0 1-16,0-1 16,22 1-16,-22 21 0,-21-22 0,21 22 15,0 21-15,0-1 0,-21 1 16,0 0-16,21 21 0,1 21 16,-1 0-16,-21 22 0,0-1 15,21 0-15,-21 1 0,21 20 0,-21-20 16,0-1-16,0 21 0,0-20 15,0-1-15,0 0 0,0 1 0,0 20 16,0-20-16,0-22 0,0 21 16,0 0-16,0-20 0,0-1 0,0 21 15,0-21-15,-21-21 0,0 21 16,0-21-16,-22 0 16,22 0-16,0 0 0</inkml:trace>
  <inkml:trace contextRef="#ctx0" brushRef="#br0" timeOffset="17023.64">11874 1609 0,'106'-21'31,"-63"21"-31,-22 0 16,21 0-16,22 0 0,-22 0 0,0 0 15,22 0-15,-22 0 16,0 0-16,22 0 0,-22 0 0,22-22 15,-1 22-15,1 0 0,-1-21 0,1 0 16,-1 21-16,1-21 0,-1 0 16,1 0-16,-1 21 0,-20-22 0,-1 1 15,0 0-15,1 0 0,-22 0 16,0 0-16,0-1 0,-21 1 16,-21 21-1,0 0-15,0 0 0,-1 0 16,-20 0-16,0 21 0,21 1 0,-22-1 15,1 0-15,0 0 16,-1 21-16,1 1 0,21-22 0,-22 21 16,22 1-16,0-1 0,0 0 15,21 1-15,0-1 0,0-21 0,0 21 16,0-20-16,0-1 0,0 0 16,21 0-16,0-21 0,0 21 0,1-21 15,-1 0-15,0 0 0,21 0 0,1 0 16,-22-21-16,21 21 0,0-21 15,1-21-15,-1 20 0,-21-20 0,22 0 16,-1-1-16,-21 1 0,0 0 16,22-22-16,-22 22 0,0-22 0,-21 1 15,21-1-15,0 22 16,-21-21-16,21-1 0,-21 1 0,0-1 16,22 22-16,-22-22 0,0 43 15,0-21-15,0 21 0,0-1 0,0 1 16,-22 42-1,1 22-15,0-1 0,0 0 16,0 1-16,0 20 0,-1 1 16,1-1-16,0 1 0,21-22 0,0 22 15,-21-22-15,21 21 0,0-20 0,0-1 16,0 0-16,0 1 0,21-1 16,-21-21-16,21 22 0,0-22 0,1 0 15,-1 0-15,0-21 16,0 0-16,21 0 0,-20 0 0,20 0 15,-21 0-15,21 0 0</inkml:trace>
  <inkml:trace contextRef="#ctx0" brushRef="#br0" timeOffset="17452.43">14753 1291 0,'0'0'0,"42"-21"0,-42 0 16,22 21-16,-22-21 0,21 0 15,-21-1-15,0 1 0,0 0 16,0 0 0,-21 21-16,-22-21 0,22 21 15,-21 0-15,-1 0 0,1 0 16,0 21-16,-1 0 0,1 0 0,0 0 16,-1 1-16,22-1 0,0 0 0,0 0 15,21 0-15,0 0 0,0 1 16,0-1-16,21 0 0,0 0 0,0 0 15,22 0-15,-1 1 0,-21-1 16,22 0-16,-1 21 0,-21-21 0,0 1 16,0-1-16,1 0 0,-22 0 15,0 0-15,0 0 0,0 1 0,-22-22 16,1 21-16,0-21 16,-21 0-16,-1 21 0,1-21 0,0 0 15,-1 0-15,1 0 0,21 0 0,-21 0 16,20 0-16,1 0 0,0 0 15,42 0 1,0-21 0,22 21-16,-22-21 0,21 21 0,1-22 15,-1 22-15,-21 0 0</inkml:trace>
  <inkml:trace contextRef="#ctx0" brushRef="#br0" timeOffset="18336.88">14690 1672 0,'0'0'15,"21"0"-15,0 0 0,0 0 0,0 0 16,0 0-16,-21-21 0,22 21 15,-1 0-15,0-21 0,0 0 0,0 21 16,22-21-16,-22-1 0,0 1 0,0 0 16,0 0-16,0 0 0,-21 0 15,22-1-15,-22 1 0,0 0 0,21 21 16,-21-21-16,-21 21 16,-1 21-1,1 0-15,0-21 0,0 21 16,-21 22-16,20-22 0,1 0 0,-21 21 15,21-20-15,0 20 0,21-21 16,0 21-16,-22-20 0,22-1 0,0 0 16,0 0-16,0 0 0,0 0 15,0 1-15,22-22 0,-1 0 16,21 21-16,-21-21 0,22 0 0,-1 0 16,0 0-16,22-21 0,-22-1 15,22 1-15,-22 0 0,21 0 0,-20-21 16,-1-1-16,0 1 0,1 0 15,-1-1-15,0 1 0,-20-22 0,20 1 16,-21 21-16,0-22 0,0 22 0,-21-1 16,0 1-16,0 0 0,0 21 15,0-1-15,0 1 0,0 0 0,-21 21 16,0 0-16,0 21 16,0 22-16,0-22 0,-22 0 15,22 21-15,0 1 0,-21-1 16,20 0-16,-20 1 0,21-1 0,0 0 15,21 1-15,-21-1 0,21 0 16,0 1-16,0-1 0,0 0 0,0-21 16,21 22-16,0-22 0,0 0 15,0 0-15,0 0 0,22-21 0,-22 0 16,21 0-16,1 0 0,-22 0 16,21 0-16,0 0 0,1-21 0,-22 0 15,21 0-15,-21 0 0,22-22 0,-22 22 16,0-21-16,0 21 15,0-22-15,1 22 0,-1 0 0,-21 0 16,0 0-16,0 42 31,0 0-31,0 0 16,-21-21-16,21 21 0,0 1 16,0-1-16,0 0 0,0 0 0,0 0 15,21-21 16,0 0-31,0 0 16,0-21-16,0 0 0,1 0 0,-1 21 16,0-21-16,0-1 15,0-20-15,0 21 0,1 0 0,-1 0 16,-21-1-16,21 22 16,0 0-16,-21 22 15,0-1-15,0 0 16,0 0-16,0 0 0,0 0 15,0 1-15,21-1 0,-21 0 16,21 0-16,-21 0 16,22-21-16,-1 0 0,0 0 15,0 0-15,0 0 16,22 0-16,-22 0 0</inkml:trace>
  <inkml:trace contextRef="#ctx0" brushRef="#br0" timeOffset="18867.57">17060 1503 0,'0'0'0,"-21"0"31,21-21-31,21 21 16,22 0-16,-1 0 15,0 0-15,1 0 0,20-21 16,1 21-16,-1 0 0,1 0 0,-1 0 16,-21 0-16,22 0 0,-1-22 15,-20 22-15,-1 0 0,0 0 0,1-21 16,-22 21-16,0 0 0,0 0 16,0-21-16,-42 21 31,0 0-31,-21 0 0,21 0 15,-22 0-15,22 0 0,-21 0 16,21 0-16,-22 0 0,22 0 16,0 0-16,0 0 0,0 0 15,-1 0-15,1 0 0,0 0 16,21 21-16,21-21 31,0 0-31,22 21 0,-22-21 0,21 0 16,1 0-16,-22 0 0,21 0 15,0 0-15,-20 0 0,20 0 0,-21 0 16,0 0-16,0 0 0,1 0 16,-1 0-16,0 0 0,0 0 15,0-21 1,0 0 0,-21 0-16,0 0 15,22 0-15</inkml:trace>
  <inkml:trace contextRef="#ctx0" brushRef="#br0" timeOffset="19216.38">17886 1143 0,'0'0'0,"-21"0"0,-1 0 16,1 0-16,42 0 31,1 0-16,-1 0-15,0 0 0,0 21 0,21-21 16,-20 21-16,-1-21 0,0 22 16,0-22-16,0 21 0,0 0 15,-21 0-15,0 0 16,0 0-16,0 1 0,0-1 16,0 0-16,-21 0 0,0 0 15,0 0-15,-21 22 0,20-22 0,1 0 16,-21 0-16,21 0 0,-22 22 15,22-22-15,-21 0 0,21 0 16,0 0-16,-1 1 0,1-1 0,21 0 16,-21-21-16,21 21 15,21-21 1,0 0-16</inkml:trace>
  <inkml:trace contextRef="#ctx0" brushRef="#br0" timeOffset="19721.16">19198 1016 0,'0'0'0,"0"-21"0,0-21 31,0 63 0,-21 0-31,21 0 0,-21 0 0,0 22 16,-1-22-16,1 21 0,21 0 16,-21-20-16,0 20 0,0-21 0,21 21 15,0-20-15,-21 20 0,21-21 16,-22 0-16,22 0 0,0 1 0,0-1 16,0 0-16,0 0 0,0 0 15,22 0-15,-1-21 0,-21 22 0,21-22 16,21 0-16,-21 0 0,1 0 15,20 0-15,0 0 0,-21 0 16,22-22-16,-1 1 0,0 21 0,1-21 16,-1 0-16,-21 0 0,22 0 15,-22-1-15,0 22 0,0-21 0,0 21 16,-21 21 0,-42 1-1,21-22-15,0 42 0,-1-21 16,1 21-16,-21-20 0,21 20 15,0-21-15,-1 21 0,1 1 0,0-22 16,0 21-16,0-21 0,0 22 0,21-22 16,-22 0-16,22 0 15,-21 22-15,0-22 0,21 0 16,-21 0-16,0 0 0,0 0 16</inkml:trace>
  <inkml:trace contextRef="#ctx0" brushRef="#br0" timeOffset="20736.56">8043 3450 0,'0'0'0,"43"0"31,-1 0-15,0 0-16,1 0 0,20 0 0,1 0 15,-1 0-15,22 0 0,21 0 16,-22-21-16,22 21 0,0 0 0,0 0 15,-22-21-15,22 21 0,-21 0 0,0 0 16,-22 0-16,22 0 0,-22 0 16,1 0-16,-22 0 0,-21 0 0,0 0 15,1 0-15,-44 0 16,1-21 0,0 21-16,-21-21 0,21 21 15,-22-22-15,22 22 0,-21-21 16,21 21-16,-1-21 0,-20 0 15,21 21-15,0-21 0,21 0 0,-21 21 16,21-22-16,-22 22 0,22-21 16,22 21-1,-1 0 1,0 0-16,21 0 0,-21 0 0,22 0 16,-1 21-16,-21-21 0,22 22 15,-22-22-15,0 21 0,0 0 0,-21 0 16,0 0-16,0 22 0,0-1 0,-21-21 15,-21 21-15,-1 1 0,1-1 16,0 0-16,-1-20 0,-20 20 16,-1-21-16,22 21 0,-22-20 15,22-1-15,0 0 0,-1 0 0,22 0 16,0 0-16,42-21 16,22 0-1</inkml:trace>
  <inkml:trace contextRef="#ctx0" brushRef="#br0" timeOffset="21436.66">11451 3260 0,'0'0'0,"-21"-21"0,0-1 15,0 1-15,-1 21 0,1-21 16,21 0-16,0 0 16,0 0-16,0-1 0,0 1 15,0 0-15,0 0 0,0 0 16,21 0-16,1-1 0,-1 22 15,21-21-15,-21 0 0,0 21 0,22 0 16,-1-21-16,-21 21 0,22 0 16,-1 0-16,-21 0 0,21 0 0,-20 21 15,20-21-15,-21 21 0,0 0 0,0 1 16,-21-1-16,0 0 0,0 0 16,0 21-16,0-20 0,0 20 0,0 0 15,-21 1-15,0-1 0,0 0 16,-21 1-16,20-1 0,-20 0 0,21 1 15,-21-1-15,-1 0 0,1-21 16,0 22-16,-1-22 0,1 0 16,21 21-16,-22-20 0,22-22 0,-21 21 15,21 0-15,0-21 0,-1 0 0,1 21 16,0-21-16,0 0 16,0 0-16,21-21 15,0 0 1,0 0-16,21-1 0,0 22 15,21-21-15,-20 0 0,20 21 0,0-21 16,1 21-16,-1 0 0,0 0 16,1 0-16,20-21 0,-21 21 0,1 0 15,20 0-15,-20 0 16,20 0-16,-21 0 0,22 0 0,-22 0 16,22 0-16,-22 0 0,-21 21 0,22-21 15,-22 0-15,21 0 0,-21 0 16,0 0-16,1 0 0,-1 0 15,0 0 1,-21-21-16</inkml:trace>
  <inkml:trace contextRef="#ctx0" brushRef="#br0" timeOffset="22416.21">6562 6096 0,'0'0'0,"-85"0"31,85 21-15,21-21-16,21 0 15,1 0-15,-1 0 0,22 0 0,-1 21 16,22-21-16,-1 0 16,1 0-16,0 0 0,-1 0 0,1 0 0,0 0 15,21 0-15,-22 0 0,1 0 0,0 0 16,-1 0-16,1 0 15,-22 0-15,1 0 0,-1 0 0,-20 0 16,-1 0-16,-21 0 0,22 0 0,-22 0 16,0-21-16,-21 0 15,21 21-15,-21-21 0,0 0 16,-21 0-16,0-1 16,-22 22-16,22-21 0,-21 0 15,0 0-15,-1 0 0,1 21 0,0-21 16,-1-1-16,1 1 0,0 21 0,-1-21 15,22 21-15,-21 0 16,21 0-16,-22 0 0,22 0 0,0 0 16,0 0-16,42 0 47,0 0-47,0 21 15,22-21-15,-22 21 0,21-21 0,0 0 16,1 22-16,-1-22 0,22 21 0,-22-21 15,0 21-15,1-21 0,-1 21 16,-21-21-16,21 21 0,-20 0 0,-1-21 16,0 22-16,0-1 0,-21 0 15,0 0-15,0 0 0,-21 0 16,0 1-16,-22 20 0,22-21 0,-21 21 16,0-20-16,-22 20 0,22-21 15,-22 21-15,22 1 0,-22-22 16,1 21-16,21 1 0,-1-22 0,1 21 15,0-21-15,20 0 0,-20 1 0,21-22 16,0 21-16</inkml:trace>
  <inkml:trace contextRef="#ctx0" brushRef="#br0" timeOffset="23149.97">9948 5652 0,'0'0'0,"-42"-22"16,21 1 0,0 0-16,-1 0 15,22 0-15,0 0 16,0-1-16,0 1 15,22 0-15,-1 21 0,0-21 16,0 0-16,21 21 0,-20-21 16,-1 21-16,21 0 0,0 0 0,1-22 15,-22 22-15,21 0 0,1 0 16,20 0-16,-21 0 0,-20 0 16,20 0-16,0 22 0,-21-1 0,22 0 15,-22 0-15,0 0 0,-21 0 16,0 1-16,0 20 0,0 0 0,0-21 15,0 22-15,-21-1 0,0 0 0,0 1 16,-22-1-16,1-21 0,0 22 16,-22-1-16,1 0 0,-1-21 0,1 22 15,-1-22-15,22 21 0,-22-21 0,1 1 16,20-1-16,1 0 0,0 0 16,21-21-16,-1 0 0,1 21 0,0-21 15,0 0 1,42 0 15,0 0-31,22-21 16,-1 21-16,-21 0 0,43 0 0,-22 0 15,21 0-15,1 0 0,-1-21 16,22 21-16,-21 0 0,20 0 0,-20-21 16,-1 21-16,22-21 0,-22 21 0,1 0 15,-22-22-15,22 22 0,-22 0 16,0-21-16,1 0 0,-22 21 0,21 0 15,-21 0-15</inkml:trace>
  <inkml:trace contextRef="#ctx0" brushRef="#br0" timeOffset="25887.5">10393 8509 0,'0'0'0,"-21"-21"0,-1 21 16,1-21-16,-21 0 0,21-1 0,0 1 16,-1 0-16,-20-21 0,21 21 0,0-22 15,0 1-15,-1 0 0,22-1 16,0 1-16,0 0 0,0-1 0,0 22 16,0-21-16,22 21 0,-1-22 0,0 22 15,0 21-15,21-21 0,-20 0 16,20 21-16,-21 0 0,21 0 0,1 0 15,-22 0-15,21 0 0,-21 0 16,22 0-16,-22 0 0,0 21 0,0 0 16,0 0-16,-21 0 0,0 1 0,0-1 15,0 21-15,-21-21 0,0 22 0,-21-1 16,21-21-16,-22 21 0,1 1 0,0-1 16,-1 0-16,1 1 0,21-1 15,-22 0-15,1 1 0,0-22 0,21 21 16,-22 1-16,22-22 0,0 21 0,0-21 15,21 0-15,0 22 0,0-22 0,0 0 16,0 0-16,0 0 16,21-21-16,0 0 0,0 0 15,0 0-15,22 0 0,-22 0 0,21-21 16,-21 0-16,22 0 0,-22 0 0,21 0 16,-21-22-16,22 22 0,-22 0 0,0 0 15,-21-22-15,0 22 0,0 0 0,0-21 16,0 21-16,0-1 0,0 1 15,-21 21-15,0-21 0,0 21 0,-1 0 16,-20 0-16,21 0 0,0 0 0,0 0 16,-22 0-16,22 0 0,0 0 0,0 0 15,0 21-15,21 0 0,-22-21 16,22 22-16,0-1 16,22 0-1,-1-21-15,0 0 0,0 0 0,0 0 16,0 0-16,1 0 0,20 0 0</inkml:trace>
  <inkml:trace contextRef="#ctx0" brushRef="#br0" timeOffset="26553.12">10816 8234 0,'0'0'0,"0"-21"0,21 21 0,-21 21 46,0 0-46,0 0 16,0 0-16,0 1 0,0-1 0,0 0 16,0 0-16,0 0 0,0 0 0,0 1 15,0-1-15,0 0 0,0 0 16,0 0 0,0-42 15,21 0-31,-21 0 0,0 0 15,22-1-15,-22 1 0,0 0 16,0 0-16,21 0 0,-21 0 0,21-22 16,-21 22-16,21 0 0,-21 0 15,21 0-15,-21-1 0,21 1 0,1 0 16,-1 21-16,0 0 16,0 0-1,-21 21-15,21 0 0,-21 1 16,0-1-16,0 0 0,0 0 0,0 21 15,0-20-15,0-1 0,0 21 0,0-21 16,0 0-16,21 1 0,-21-1 0,0 0 16,22 0-16,-1-21 31,0 0-31,0 0 16,0-21-16,0 0 0,1 0 15,-1-1-15,0 1 0,0-21 0,-21 21 16,21-22-16,0 22 0,1-21 0,-1 21 15,0-22-15,0 22 0,21 0 16,-42 0-16,22 0 0,-1 0 0,0 21 16,0 0-16,0 0 0,-21 21 15,0 0-15,0 0 16,0 0-16,0 0 0,0 1 0,0-1 16,0 0-16,0 0 15,0 0-15,-21 0 0,21 1 0,0-1 0,-21-21 16,21 21-16,-21 0 0,42-21 31,0-21-15,0 0-16</inkml:trace>
  <inkml:trace contextRef="#ctx0" brushRef="#br0" timeOffset="27195.53">11917 8107 0,'-21'21'32,"-1"-21"-32,1 21 0,21 0 15,-21-21-15,0 22 0,0-1 0,21 0 16,-21-21-16,21 21 0,-22-21 16,22 21-16,22-21 31,-1 0-31,-21-21 15,21 21-15,0-21 0,0 0 0,0 0 16,1-1-16,-1 1 0,-21 0 16,0 0-16,21 0 0,0 0 0,0-1 15,-21 1-15,21 21 16,-21-21-16,22 21 16,-22 21-1,21-21-15,-21 21 16,21-21-16,-21 22 0,0-1 15,21 0-15,-21 0 16,21-21-16,-21 21 0,0 0 0,0 1 16,0-1-16,0 0 15,0-42 48,0 0-48,0-1-15,21 1 0,-21 0 0,22 0 16,-1 21-16,-21-21 0,0 0 16,21 21-16,0-22 0,0 22 15,0 0-15,1 0 16,-22 22-16,21-22 16,-21 21-16,0 0 0,0 0 15,0 0-15,0 0 0,0 1 16,0-1-16,0 0 0,0 0 15,21-21-15,0 0 16,0 0 0,0-21-16,1 21 0,-22-21 15,21 0-15,0-1 0</inkml:trace>
  <inkml:trace contextRef="#ctx0" brushRef="#br0" timeOffset="27460.38">12827 7557 0,'0'0'0,"0"21"0,0 0 0,0 0 15,0 0-15,-21 22 0,21-22 16,-21 0-16,-1 0 16,22 21-16,-21-20 0,21-1 0,0 21 15,0-21-15,-21 22 0,21-22 0,-21 0 16,21 0-16,0 0 0,0 0 0,0 1 15,0-1-15,0 0 16,21-21 0,0 0-1,0-21-15,-21 0 0,22-1 0,-1 1 16,0 0-16</inkml:trace>
  <inkml:trace contextRef="#ctx0" brushRef="#br0" timeOffset="28036.86">13144 7620 0,'0'21'16,"0"0"-1,0 1-15,-21-1 0,21 0 16,0 0-16,0 0 0,-21 0 0,21 1 16,-21-1-16,21 0 0,0 0 0,0 0 15,0 0-15,-21 1 0,21-1 0,0 0 16,0 0-1,0-42 17,21 21-32,-21-21 15,0 0-15,21 21 0,-21-22 16,21 1-16,0 21 0,-21-21 0,0 0 16,22 21-16,-22-21 15,21 21 1,-21 21-1,0 0-15,0 0 0,21 0 16,-21 1-16,0-1 0,0 0 16,0 0-16,0 0 0,0 0 15,21-21-15,-21 22 16,21-22 0,0 0-16,1-22 15,-1 22-15,-21-21 16,0 0-16,21 21 0,0-21 0,-21 0 15,21 21-15,-21-21 0,21 21 16,-21-22-16,0 44 31,0-1-15,-21-21-16,21 21 16,0 0-16,-21-21 0,0 0 15,21 21-15,-21-21 0,21 21 16,-21-21-16,-1 0 15,1 0-15,0 0 16</inkml:trace>
  <inkml:trace contextRef="#ctx0" brushRef="#br0" timeOffset="28268.74">12785 7895 0,'0'0'0,"0"21"0,0-42 47,21 0-47,0 21 0,-21-21 16,21 0-16,0 21 0,-21-21 0,21-1 15,1 1-15,-22 0 0,0 0 16,0 0-16,0 0 0,0-1 15</inkml:trace>
  <inkml:trace contextRef="#ctx0" brushRef="#br0" timeOffset="29020.85">3344 7451 0,'0'0'0,"-21"0"0,-21 21 0,21-21 0,-22 0 15,1 0-15,21 0 0,0 0 0,-22 0 16,22 0-16,0 0 0,-21 0 16,20 0-16,1 0 0,21 21 15,-21-21-15,42 0 32,0 0-32,22 0 0,-22 0 15,42 0-15,-20-21 0,20 21 0,1 0 16,20-21-16,1 0 0,0 21 0,-1-22 15,22 22-15,0-21 0,0 21 16,0-21-16,0 0 0,-1 21 0,22-21 16,-21 0-16,0 21 0,0-22 0,-21 22 15,-22 0-15,22 0 0,-43-21 0,22 21 16,-43 0-16,21 0 0,-21 0 16,-42 0-1,0 0 1,0 0-16,0 0 0,-22 0 0,1 0 15</inkml:trace>
  <inkml:trace contextRef="#ctx0" brushRef="#br0" timeOffset="29396.64">2625 7684 0,'-43'21'0,"86"-42"0,-107 42 0,85-21 31,0 0-31,22 0 0,-1 0 16,0 0-16,22 0 0,-22 0 0,22 0 15,-1 0-15,22 0 0,-22 0 0,22 0 16,0 0-16,-1-21 0,1 21 15,0 0-15,-1 0 0,1-22 0,0 22 16,-1 0-16,1-21 0,0 21 0,-22 0 16,1 0-16,-1-21 0,1 21 0,-1-21 15,-20 21-15,-1 0 16,0 0-16,1 0 0,-22 0 0,0 0 16,0 0-16,-21-21 15,21 21-15,-21-21 16,21-1-1,1 1-15</inkml:trace>
  <inkml:trace contextRef="#ctx0" brushRef="#br0" timeOffset="30292.07">8445 445 0,'0'0'0,"0"-22"15,22 22 32,-1 0-47,0 22 16,0-1-16,0 0 0,22 0 15,-1 0-15,21 0 0,-20 22 0,20-1 16,22 0-16,-22 1 0,22 20 16,-21-20-16,20 20 0,1 1 0,0-1 15,20 1-15,1-1 0,0 1 16,0-1-16,0-21 0,0 22 0,-22-22 15,1 22-15,-22-22 16,1 0-16,-1 22 0,-20-22 0,-1-21 16,-21 22-16,22-1 0,-22-21 0,0 0 15,-21 22-15,21-22 0,0 0 16,-21 0-16,0-42 47,0 0-47,0 0 15,0 0-15,0-22 0,0 22 16,0-21-16,0-1 0</inkml:trace>
  <inkml:trace contextRef="#ctx0" brushRef="#br0" timeOffset="30736.78">10626 508 0,'0'-21'0,"0"0"16,-22 21 0,1 0-16,0-21 15,0 21 1,0 0-16,0 0 15,-1 0-15,1 0 0,0 21 16,-21 0-16,21 0 16,-1 21-16,-20-20 0,-21 41 0,20-21 15,-20 22-15,-1-1 0,-20 22 16,20 0-16,-21-22 0,1 22 0,20 0 16,-20-22-16,20 22 0,-21-22 15,22 22-15,-22 0 0,22-22 0,-1 1 16,-20 20-16,20-20 0,1-22 15,-1 22-15,1-22 0,-1 0 16,1 1-16,20-1 0,-20 0 0,20-21 16,22 1-16,-21 20 0,21-21 15,0 0-15,-1 0 0,1-21 0,0 22 16,21-1-16,-21-21 0,21 21 16,0 0-1</inkml:trace>
  <inkml:trace contextRef="#ctx0" brushRef="#br0" timeOffset="35568.15">6159 3725 0,'0'0'0,"-21"22"16,0 20-1,63-42 1,-20 0-16,20 0 0,21 0 16,1 0-16,21 0 0,-1 0 0,22 0 15,-21 0-15,21-21 0,-1 21 16,1-21-16,0 21 0,0-22 0,0 22 16,0-21-16,-1 21 0,1-21 15,-21 21-15,21-21 0,-22 21 16,-20-21-16,-1 21 0,1 0 0,-22 0 15,-21 0-15,22-21 0,-22 21 16,-42 0 0,-22 0-1,22 0-15</inkml:trace>
  <inkml:trace contextRef="#ctx0" brushRef="#br0" timeOffset="35812.01">6879 3831 0,'0'0'0,"-42"0"0,21 21 0,21 1 15,-22-22-15,22 21 0,22-21 16,-1 21 0,21-21-16,0 0 0,1 0 0,-1 0 15,22 0-15,-22 0 0,21 0 0,1 0 16,-1-21-16,1 0 0,21 21 15,-22 0-15,22-22 0,-22 22 0,1-21 16,-1 0-16,1 21 0,-22-21 0,0 0 16,-20 21-16,-1-21 15</inkml:trace>
  <inkml:trace contextRef="#ctx0" brushRef="#br0" timeOffset="36116.83">7620 2858 0,'42'0'15,"1"21"1,-22-21-16,21 21 0,0 0 0,1 0 15,20 0-15,-20 1 0,-1-1 16,0 0-16,1-21 0,-1 21 0,0 0 16,1 0-16,-1-21 0,-21 22 0,0-1 15,0-21-15,1 21 0,-1-21 16,-21 21-16</inkml:trace>
  <inkml:trace contextRef="#ctx0" brushRef="#br0" timeOffset="36295.72">8403 2773 0,'0'0'0,"-21"0"16,0 21-16,0 0 15,-1 0-15,-20 1 0,0 20 0,-1-21 16,-20 21-16,-1 1 0,1 20 15,-22-20-15,1 20 0,-1-21 0,21 22 16,-20-22-16,20 1 0,1-1 0</inkml:trace>
  <inkml:trace contextRef="#ctx0" brushRef="#br0" timeOffset="37064.25">12912 2540 0,'0'0'0,"21"0"0,-21-21 16,0 42-1,0 0-15,0 0 0,0 1 16,0 20-16,0-21 0,0 21 16,0-20-16,0-1 0,0 21 0,0-21 15,-21 0-15,21 1 0,0-1 16,0 0-16,0 0 0,0 0 15,21-21 1,0 0 0,0 0-16,0-21 0,0 21 15</inkml:trace>
  <inkml:trace contextRef="#ctx0" brushRef="#br0" timeOffset="37320.1">13504 2413 0,'0'0'0,"21"0"0,-21-21 0,22 0 0,-22 42 32,-22 0-32,-20 0 0,21 0 15,0 22-15,-22-1 0,1 0 16,-21 1-16,20 20 0,1-20 0,-22-1 16,22 0-16,0 1 0,-22-1 0,22 0 15,0 1-15,20-22 0,-20 21 16,21 0-16,-21-20 0,20 20 0,22-21 15,0 0-15,0 0 0,0 1 16,0-1-16,0 0 0,22-21 16,-1 0-16,0 0 0,0 0 0,21 0 15</inkml:trace>
  <inkml:trace contextRef="#ctx0" brushRef="#br0" timeOffset="37643.99">13525 2921 0,'0'0'0,"22"0"47,-1 0-47,0 0 16,-21 21-16,0 0 15,0 1 1,-21-1-16,0 0 0,-1 0 0,-20 21 16,0-20-16,-1-1 0,1 21 15,0-21-15,-1 0 0,1 1 0,0-1 16,21 0-16,-1 0 0,22 0 16,22-21-16,-1 0 15,21 0-15,22 0 0,-1 0 0,22-21 16,-1 0-16,22 0 0,0 0 15</inkml:trace>
  <inkml:trace contextRef="#ctx0" brushRef="#br0" timeOffset="42075.9">3048 783 0,'0'0'15,"0"-21"-15,-21 21 0,0-21 0,21 0 0,-22 21 16,22-21-16,-21-1 0,0 22 16,21-21-16,-21 21 15,21 21 17,21 1-32,-21-1 15,21 0-15,0 21 0,1 1 16,-1 20-16,0-21 0,0 1 15,0 20-15,0 1 0,-21-22 16,22 22-16,20-1 0,-21-21 0,0 43 16,0-21-16,22 20 0,-1 1 15,0 0-15,22-1 0,-22 1 0,22 0 16,-1-1-16,1 22 0,-1 0 16,1-21-16,-1 20 0,22 1 0,-22-21 15,1 21-15,-1 0 0,1-22 16,-1 22-16,1 0 0,21 0 0,-1 0 15,1-1-15,0 1 0,-1 0 16,-20 0-16,20 0 0,1 21 0,-21-21 16,20-1-16,-20 1 0,20 21 0,-20-21 15,21 0-15,-1 21 0,-20-21 16,20 21-16,1-21 0,-21-1 16,20 22-16,1-21 0,0 0 0,-1 21 15,-20-21-15,20 0 0,22-22 0,-21 22 16,0 0-16,20 0 0,-20-21 15,0-1-15,21 22 0,-22-21 0,1-22 16,0 22-16,-1-22 0,1 1 0,0-1 16,-22 1-16,22-1 0,-1 1 15,-20-22-15,21 22 0,-22-22 0,1 0 16,-1 1-16,1-22 0,-22 21 0,0-21 16,1 1-16,-22-1 0,21 0 15,-21 0-15,0 0 0,1-21 16,-1 0 15,-21-21-31,21 0 0,-21 0 16,21 0-16,-21-22 0,0 1 0,21 0 15,-21-22-15,0 1 0,21-1 0</inkml:trace>
  <inkml:trace contextRef="#ctx0" brushRef="#br0" timeOffset="42932">9567 402 0,'0'0'15,"-21"0"32,0 0-47,0 21 0,0 1 0,-1-1 16,-20 0-16,0 0 0,-1 0 15,1 0-15,-21 22 0,-22-22 0,21 42 16,-20-20-16,-1 20 0,0 1 16,1-1-16,-1 22 0,0 0 0,-20-22 15,-1 22-15,-21 21 0,0-22 16,0 22-16,0 0 0,0 0 0,-21 0 15,21-1-15,0 1 0,0-21 16,0 21-16,0 0 0,0-1 16,0 1-16,21-21 0,0 21 15,0-22-15,-21 22 0,21 0 0,0 0 16,1 0-16,-1 0 0,0-1 0,-21-20 16,42 42-16,-21-21 0,1 0 15,-1 21-15,0-21 0,0 21 0,0-22 16,0 1-16,22 21 0,-22-21 0,21 0 15,1 0-15,-22 0 0,42-1 16,-20 1-16,-1 0 0,0-21 0,22 21 16,-1-22-16,-20 22 0,20-21 15,1-1-15,20 1 0,-20 0 0,-1-1 16,22-20-16,-22 21 0,22-1 16,0-20-16,-1-1 0,1 1 0,21-1 15,-21-20-15,20-1 0,1 0 16,0 1-16,0-1 0,21-21 0,-21 0 15,21 0-15,-21 1 0,21-1 0,0 0 16,-22-21 0</inkml:trace>
  <inkml:trace contextRef="#ctx0" brushRef="#br0" timeOffset="60052.37">2603 10520 0,'0'0'0,"22"0"0,-1 0 31,-21-21 63</inkml:trace>
  <inkml:trace contextRef="#ctx0" brushRef="#br0" timeOffset="61164.95">2095 10499 0,'0'21'15,"22"-21"1,-1 0-16,0 0 16,0 0-16,0-21 15,0 0-15,1 21 0,-1-22 16,0 1-16,0 0 0,0 0 15,22 0-15,-22 0 0,0-1 0,0 1 16,0 0-16,0 0 0,1 21 16,-1-21-16,-21 0 0,0-1 15,0 1-15,0 0 0,0 0 16,-43 21-16,22 0 16,0 0-16,0 0 0,-21 0 0,-1 0 15,1 0-15,0 0 0,-1 21 16,22-21-16,-21 21 0,-1 0 0,22 1 15,0-1-15,-21 0 0,21 0 16,-1 0-16,22 0 0,-21 22 0,21-22 16,0 21-16,0-21 0,0 1 15,0 20-15,0-21 0,0 0 0,0 0 16,0 1-16,21-1 0,1 0 16,-22 0-16,21 0 0,21 0 15,-21 1-15,22-1 0,-22 0 0,21 0 16,0 0-16,1 0 0,-1 22 15,-21-22-15,22 0 0,-1 0 0,-21 0 16,0 1-16,0 20 0,1-21 16,-22 21-16,0-20 0,0 20 0,0-21 15,0 21-15,-22-20 0,1 20 0,-21-21 16,0 21-16,-1-20 0,1-1 16,0 0-16,-1 0 0,1 0 15,-22-21-15,22 0 0,0 0 0,-1 0 16,1 0-16,0 0 0,-1 0 15,22-21-15,-21 0 0,0 0 16,-1-22-16,22 22 0,-21-21 0,21 0 16,-22-1-16,22 1 0,0 0 15,21 20-15,0-20 0,0 21 0,0-21 16,0 20-16,0 1 0,0 0 16,0 0-16,21 21 0,0-21 0,22 0 15,-22 21-15,0 0 0,21-22 16,1 22-16,-22 0 0,21 0 0,0 0 15,1 0-15,-22 0 0,21 0 16,1 0-16</inkml:trace>
  <inkml:trace contextRef="#ctx0" brushRef="#br0" timeOffset="61555.73">2709 10922 0,'0'0'0,"21"0"0,1 0 15,-1 0-15,0 0 0,0-21 16,0 0-16,0 0 16,1-1-16,-1 1 0,-21 0 0,21 0 15,-21 0-15,21 0 16,-21-1-16,0 1 0,0 0 0,0 0 16,-21 21-1,0 0-15,0 0 16,-1 0-16,1 21 0,0 21 0,0-20 15,0-1-15,0 21 0,-1 0 16,1-20-16,0 20 0,0 0 0,0-21 16,21 22-16,-21-1 0,21 0 15,0-20-15,0 20 0,0-21 0,0 21 16,0-20-16,0-1 0,21 0 16,0-21-16,0 21 0,0-21 0,0 0 15,22 0-15,-22 0 16,0 0-16,0 0 0,22-21 15,-22 0-15,21 0 0,-21-1 0,22-20 16,-1 21-16,-21-21 0,21 20 0,1-20 16,-1 21-16</inkml:trace>
  <inkml:trace contextRef="#ctx0" brushRef="#br0" timeOffset="61884.54">3514 9927 0,'0'0'0,"0"-42"16,0 21-16,0 0 0,0-1 0,0 1 16,-22 21-1,1 0-15,0 0 0,21 21 0,-21 1 16,0 20-16,21-21 0,0 21 16,-21 1-16,21-1 0,-22 22 0,22-22 15,-21 21-15,21 1 0,0-1 16,0 22-16,-21-21 0,21-1 0,0 1 15,0-1-15,0 1 0,-21-1 0,21-21 16,0 1-16,0-1 0,0 0 16,0-20-16,0-1 0,0 0 0,0 0 15,0 0-15,0 0 0,21-21 16,-21 22-16,21-22 16,0 0-16,-21-22 15,0 1-15,22 21 16,-1-21-16,-21 0 0</inkml:trace>
  <inkml:trace contextRef="#ctx0" brushRef="#br0" timeOffset="62324.28">3683 10859 0,'21'0'15,"0"0"1,0 0-16,1-22 16,-1 22-16,-21-21 0,21 21 15,0-21-15,0 0 0,0 0 0,1 0 16,-22-1-16,21 1 0,-21 0 0,21 0 16,-21 0-16,0 0 0,0-1 15,0 1-15,-21 21 16,0 21-1,-1 1-15,1-1 0,0 0 16,21 0-16,-21 0 0,0 22 16,0-22-16,-1 21 0,1 0 0,0-20 15,0 20-15,21-21 0,0 0 16,0 0-16,0 1 0,0-1 0,0 0 16,0 0-16,0 0 0,21 0 15,0-21-15,0 0 16,1 0-16,-1 0 0,21 0 0,-21 0 15,0 0-15,22-21 0,-22 21 16,0-21-16,21 0 0,-20 21 0,20-21 16,-21 0-16,0-1 0,0 22 0,22-21 15,-22 0-15</inkml:trace>
  <inkml:trace contextRef="#ctx0" brushRef="#br0" timeOffset="62839.99">4466 10541 0,'-21'85'16,"21"-64"-1,-21 0-15,0 0 0,21 0 16,0 1-16,0 20 0,-22-21 0,22 0 16,0 0-16,-21 1 0,21-1 15,0 0-15,-21 0 0,21 0 0,0 0 16,0 1-16,0-1 15,-21-21-15,21-21 47,-21 21-47,21-22 0,0 1 16,0 0-16,0 0 0,0 0 0,0 0 16,0-1-16,0-20 0,0 21 0,0-21 15,0 20-15,21-20 0,0 0 16,0 21-16,22-1 0,-22-20 0,0 21 15,21 0-15,-21 0 0,22-1 0,-1 22 16,0 0-16,-20 0 0,20 0 16,0 0-16,-21 0 0,22 22 15,-22-1-15,0 0 0,0 0 0,0 21 16,1-20-16,-22 20 0,21-21 16,-21 21-16,0-20 0,0 20 0,0-21 15,0 21-15,0-20 0,0-1 0,-21 0 16,21 0-16,-22 0 0,1-21 15,21 21-15,-21 1 16,0-22-16,21-22 31,0 1-31,0 0 16,0 0-16,21 0 0</inkml:trace>
  <inkml:trace contextRef="#ctx0" brushRef="#br0" timeOffset="63083.86">5249 10456 0,'0'0'0,"0"22"31,0-1-31,0 0 0,0 0 16,0 21-16,0-20 0,0-1 15,0 21-15,-21-21 0,0 0 16,21 1-16,-21-1 0,21 0 0,0 0 15,0 0-15,-21 0 0,-1 1 16,22-1 0,0-42-1,0-1 1</inkml:trace>
  <inkml:trace contextRef="#ctx0" brushRef="#br0" timeOffset="63500.62">5270 10012 0,'0'0'15,"-21"0"-15,0 0 0,0 0 0,0 0 16,0 0-16,-1 21 16,22 0-16,-21 0 0,0 1 0,21-1 15,0 0-15,0 0 0,0 0 0,0 0 16,0 1-16,0-1 0,0 0 15,0 0-15,21-21 0,0 21 0,1 0 16,-1-21-16,0 0 16,0 0-16,21 0 0,-20 0 0,-1-21 15,0 0-15,21 21 0,-21-21 16,1 0-16,-22 0 0,21-1 16,-21 1-16,0 0 0,0 0 0,0 0 15,0 0-15,0-1 0,0 1 0,-21 0 16,-1 0-16,1 0 0,0 21 15,0-21-15,0 21 0,0 0 16,-1 0-16,1 0 0,0 21 16,21 0-16,-21-21 0,21 21 15,-21 0-15,21 0 0,-21 1 0,21-1 16,0 0-16,0 0 0,0 0 0,0 0 16,0 1-16,0-1 0,21 0 15,0 0-15,0 0 0,0 0 16</inkml:trace>
  <inkml:trace contextRef="#ctx0" brushRef="#br0" timeOffset="63948.36">5863 10308 0,'0'0'0,"21"0"0,-21 21 31,0 1-31,0-1 0,0 0 15,-21 21-15,0-21 0,0 1 16,21 20-16,-21-21 0,21 21 16,-22-20-16,22-1 0,-21 21 0,21-21 15,0 0-15,0 1 0,0-1 0,0 0 16,0 0-16,21-21 16,1 21-16,-1-21 0,0 0 0,0 0 15,0 0-15,0 0 0,22-21 16,-22 0-16,21 0 0,-21 0 0,22 21 15,-22-43-15,0 22 0,21 0 0,-20-21 16,-1 20-16,0 1 0,-21-21 16,21 0-16,-21 20 0,21 1 0,-21-21 15,0 21-15,0 0 0,0-1 16,-21 22 15,21 22-31,-21-1 0,21 0 16,0 0-16,0 0 0,0 0 15,0 1-15,0-1 0,0 0 16,0 0-16,0 0 0,21-21 16,0 0-16,0 0 15,1 0-15</inkml:trace>
  <inkml:trace contextRef="#ctx0" brushRef="#br0" timeOffset="64683.94">6710 10329 0,'0'0'0,"0"22"32,-21-1-17,21 0-15,-22 0 0,22 0 16,-21 0-16,21 22 0,0-22 16,0 0-16,0 0 0,-21 22 0,21-22 15,-21 0-15,21 0 0,0 21 0,0-20 16,0-1-16,0 0 15,0 0-15,0-42 47,0 0-47,0 0 16,0-1-16,0 1 0,0 0 0,0 0 16,0-21-16,0-1 0,21 22 15,0-21-15,0-1 0,1 22 0,-1-21 16,0 21-16,0-22 0,0 22 15,22 0-15,-22 21 0,0-21 0,21 0 16,-21 21-16,1 0 0,20 0 0,-21 0 16,0 0-16,0 0 0,1 21 0,-1 0 15,0-21-15,0 21 0,0 0 16,0 1-16,1-1 0,-22 21 0,0-21 16,21 0-16,-21 1 0,0-1 15,0 0-15,0 0 0,0 0 0,0 0 16,0 1-16,0-1 15,0 0-15,-21-21 16,-1 0 15,1 0-31,21-21 0,0 0 16,-21-1-16,21 1 0,0 0 0,0 0 16,0 0-16,0-22 15,0 1-15,21 21 0,0-21 0,1-1 16,-1 1-16,21 21 0,-21-22 0,22 22 15,-1 0-15,21 0 0,-20 0 16,-1 21-16,22 0 0,-1 0 0,-21 0 16,1 0-16,-1 0 0,0 0 0,1 21 15,-22 0-15,21 0 0,-21 0 16,-21 1-16,22-1 0,-22 21 0,0 0 16,0-20-16,0 20 0,0-21 0,-22 21 15,1 1-15,0-22 0,0 0 16,21 21-16,-42-20 0,42-1 0,-43 0 15,22 0-15,0 0 0,0-21 16,0 21-16,-1 1 0,-20-22 0,21 0 0,0 21 16,0-21-16</inkml:trace>
  <inkml:trace contextRef="#ctx0" brushRef="#br0" timeOffset="65352.51">2921 11557 0,'-42'0'0,"84"0"0,-127 0 15,43 0-15,0 21 0,-1-21 0,22 0 16,-21 0-16,21 0 0,-1 0 0,1 0 16,0 21-16,0-21 0,0 0 15,0 0 1,-1 0-16,44 0 47,-1 0-47,21 0 15,-21 0-15,22 0 0,20-21 0,-21 21 16,22 0-16,-1-21 0,1 21 0,-1-21 16,22 0-16,21 21 0,0-21 15,0-1-15,21 1 0,0 0 0,0 0 16,0 0-16,21 0 0,0-1 0,0 1 15,0 0-15,22 0 0,-22 0 16,0-22-16,21 22 0,1 0 16,-22 0-16,21 0 0,-21 0 0,0-1 15,1 1-15,-1 0 0,-21 0 0,21 0 16,-21 0-16,0-1 0,-21 22 16,0-21-16,-1 0 0,-20 21 0,0-21 15,-22 21-15,22 0 0,-43-21 0,22 21 16,-22 0-16,-21 0 0,0 0 15,1 0-15,-1-21 0,-42 21 47,-1 0-47,1 0 0,0 0 0,0 0 16,0 0-16,-22 0 0,22 0 16,-21 0-16,0 21 0</inkml:trace>
  <inkml:trace contextRef="#ctx0" brushRef="#br0" timeOffset="66136.05">2730 11663 0,'0'0'0,"-21"21"0,-21-21 32,21 0-32,0 0 0,-1 0 15,1 0 1,21 21-16,-21-21 0,42 0 47,0 0-47,1 0 0,20 0 0,-21 0 15,21 0-15,1-21 0,20 0 0,-20 0 16,20 21-16,1-21 0,-1-1 16,22 22-16,-1-21 0,22 0 15,-21 0-15,21 0 0,0 21 0,-1-21 16,1-1-16,0 1 0,0 0 15,21 0-15,-21 21 0,21-21 0,0 0 16,0-1-16,-21 1 0,21 0 0,-22 21 16,1-21-16,21 0 0,-21 0 0,21-1 15,-21 1-15,0 0 0,0 0 16,-1 0-16,-20 21 0,21-21 0,-21-1 16,-1 1-16,1 21 0,0-21 15,-1 21-15,-20 0 0,-1-21 0,1 21 16,-1 0-16,-20-21 0,-1 21 15,0 0-15,-21 0 0,1 0 0,-1-21 16,0 21-16,0 0 0,0 0 16,0 0 46</inkml:trace>
  <inkml:trace contextRef="#ctx0" brushRef="#br0" timeOffset="68324.14">9059 10118 0,'0'0'16,"0"-21"-16,0-1 0,0 1 0,0 0 0,0 0 15,0 0-15,0 0 16,0-1-16,0 1 0,0 42 47,0 1-47,0-1 15,0 0-15,0 21 0,0 1 0,0-1 16,0 0-16,0 1 0,0 20 16,0-21-16,0 22 0,-21-22 0,21 22 15,0-22-15,-21 0 0,0 1 0,0-1 16,21 0-16,0-20 0,0 20 15,-22-21-15,22 0 0,-21 0 16,21 1-16</inkml:trace>
  <inkml:trace contextRef="#ctx0" brushRef="#br0" timeOffset="68581">8488 10499 0,'42'0'16,"-21"-21"-16,22 21 16,-1 0-16,0 0 0,1-22 15,-1 22-15,21-21 0,1 21 16,-22-21-16,22 21 0,-1-21 0,-20 21 15,20-21-15,-21 21 0,1-21 16,-1 21-16,0 0 0,1-22 0,-22 22 16,21 0-16,-21 0 0,1-21 0,-1 21 31</inkml:trace>
  <inkml:trace contextRef="#ctx0" brushRef="#br0" timeOffset="68872.2">10096 9885 0,'0'0'0,"0"-21"0,0 42 31,0 0-31,0 21 16,-21-20-16,0 20 0,21 0 0,0 1 15,-21-1-15,0 0 0,0 1 16,21-1-16,-22 0 0,1 22 0,21-22 16,-21 0-16,0 1 0,0-1 0,21 0 15,-21-20-15,-1 20 16,22-21-16,0 0 0,-21 0 0,21 1 16,-21-22-16</inkml:trace>
  <inkml:trace contextRef="#ctx0" brushRef="#br0" timeOffset="69597.13">9864 10266 0,'0'0'0,"0"-42"0,0-170 32,0 170-32,21 20 0,-21-20 15,21 0-15,0-1 0,0 22 16,22-21-16,-22 21 0,0-22 15,21 22-15,1 0 0,-1-21 0,-21 42 16,21-21-16,1 21 0,-1 0 0,-21 0 16,22 21-16,-22 0 0,0 0 15,0 0-15,0 22 0,0-1 0,-21 0 16,0 1-16,0-1 0,0 0 0,-21 1 16,0-1-16,-21 0 0,21-21 15,-22 22-15,1-22 0,0 0 0,-22 21 16,22-20-16,-1-1 0,1-21 0,0 21 15,-1-21-15,1 0 0,0 21 16,21-21-16,-22 0 0,22 0 16,0 0-16,0 0 0,0 0 0,21-21 15,21 21 17,-21 21-32,21 0 15,0 0-15,0 1 0,0-1 16,1 21-16,-1-21 0,21 22 0,-21-22 15,0 21-15,1-21 0,-1 0 0,0 1 16,21-1-16,-21 0 0,1 0 16,20 0-16,-21-21 0,21 21 0,-20-21 15,-1 0-15,21 0 0,-21 0 0,0 0 16,22 0-16,-22 0 0,0 0 16,21-21-16,-20 0 0,-1 0 15,21 0-15,-21 0 0,0-1 0,22 1 16,-22-21-16,0 21 0,0-22 0,0 22 15,1-21-15,-1 21 0,-21-22 16,0 22-16,21 0 0,-21 0 0,0 0 16,0 0-16,-21 21 31,0 21-31,-1 0 0,1 0 0,0 0 16,21 0-16,-21 1 0,0-1 0,21 0 15,-21 21-15,21-21 16,0 1-16,0-1 0,0 0 0,0 0 15,0 0-15,0 0 0,0 1 16,21-22-16,0 21 0,0-21 16,21 0-16,-20 0 0,20 0 0,0 0 15,22 0-15,-22 0 0,0 0 0,22-21 16,-22 21-16,22-22 0,-22 1 16</inkml:trace>
  <inkml:trace contextRef="#ctx0" brushRef="#br0" timeOffset="70747.82">11599 10308 0,'0'0'0,"0"-21"0,0 0 0,0 0 16,0 0 0,-21 21-1,0 0-15,0 0 0,-22 0 0,22 21 16,0 0-16,-21 0 0,21 0 0,-22 0 16,22 1-16,-21 20 0,21-21 15,-1 21-15,1-20 0,0-1 0,0 0 16,0 0-16,21 0 0,0 0 0,0 1 15,0-1-15,21-21 16,0 0 0,0 0-16,0 0 0,1-21 0,20 21 15,-21-22-15,0 1 16,0 0-16,1 0 0,-1 0 0,0 0 16,0-1-16,0 1 0,0-21 0,-21 21 15,22 0-15,-22-1 0,21 22 0,-21-21 16,21 21-16,-21 21 31,0 1-31,0-1 16,0 21-16,0 0 0,0-20 15,0 20-15,0 0 0,0 1 0,-21-1 16,21 21-16,-21-20 0,-1-1 0,22 22 16,0-22-16,-21 21 0,21-20 15,-21 20-15,0-20 0,21 20 16,0 1-16,-21-22 0,0 21 0,21-20 15,-22-1-15,22 0 0,0 1 0,-21-1 16,21-21-16,-21 22 0,21-22 16,0 0-16,0 0 0,0 0 0,21-42 31,0 0-15,-21 0-16,22 0 0,-1-22 15,0 1-15,0 0 0,0-1 0,0-20 16,22-1-16,-22 1 0,0-1 0,21-20 15,-20 20-15,20-21 0,-21 22 16,21-22-16,1 22 0,-22-22 16,21 22-16,1-22 0,-22 21 0,0 1 15,0 21-15,0-1 0,-21 1 0,0 21 16,21 0-16,-21-1 0,0 44 31,0-1-15,-21 0-16,21 0 0,-21 0 15,21 22-15,-21-22 0,21 0 0,0 21 16,0-21-16,0 22 0,0-22 0,0 0 16,0 0-16,0 0 0,0 1 15,0-1-15,21-21 16,0 0-16,0 0 0,1 0 16,-1 0-16,0 0 0,0 0 15,21-21-15,-20-1 0,-1 1 0,21 0 16,-21 0-16,0-21 0,22 20 0,-22-20 15,0 21-15,0-21 0,0-1 16,1 22-16,-1-21 0,0 21 0,-21-1 16,0 1-16,21 0 0,-21 42 31,0 0-31,0 1 16,0-1-16,0 0 0,0 0 0,0 21 15,0-20-15,0-1 0,0 21 16,0-21-16,0 0 0,0 1 15,0-1-15,0 0 0,21 0 16,0-21-16,1 0 16,-1 0-16,0 0 0,0-21 15,-21 0-15,21 21 0,0-21 16,1-1-16,-1 1 0,0 0 0,-21 0 16,21 0-16,-21 0 0,21-1 0,-21 1 15,0 42 16,0 1-31,0-1 0,0 0 0,0 0 16,0 0 0,0 0-16,-21-21 0,21 22 0,0-1 15,0 0-15,-21-21 16,21-21 15,0 0-31</inkml:trace>
  <inkml:trace contextRef="#ctx0" brushRef="#br0" timeOffset="70932.56">12636 10160 0,'0'0'15,"0"-21"-15,-21 0 0,21 0 16,0 42 46,21 0-46,1-21 0,-22 21-16,21-21 0</inkml:trace>
  <inkml:trace contextRef="#ctx0" brushRef="#br0" timeOffset="71264.37">12869 10245 0,'0'-21'47,"0"-1"-16,21 22-31,1 0 0,-1 0 16,0 0-16,-21 22 0,21-22 16,-21 21-16,21-21 0,-21 21 15,21 0-15,-21 0 0,0 0 16,0 1-16,0-1 0,0 0 0,0 0 15,0 0 17,22-21-17,-22-21-15,0 0 0,21 0 16,-21 0-16,21 21 16,0-22-16,-21 1 0,21 0 0,0 21 15,-21-21-15,22 21 0,-1 0 0,-21-21 16,21 21-16,0 0 0</inkml:trace>
  <inkml:trace contextRef="#ctx0" brushRef="#br0" timeOffset="71496.95">13335 10245 0,'21'0'0,"21"-21"32,-20 21-32,-1 0 0,0-22 15,-21 1-15,21 21 0,-21-21 16,21 21-16,-21-21 15,-21 21 17,0 0-32,0 0 15,0 21-15,-1-21 0,1 21 16,21 0-16,-21-21 0,21 22 16,-21-22-16,0 21 15,0 0-15</inkml:trace>
  <inkml:trace contextRef="#ctx0" brushRef="#br0" timeOffset="71967.58">9715 11007 0,'0'0'0,"22"-21"0,105-64 16,-106 64-16,0 21 16,0 0-16,0 0 15,0 21 1,-21 21-16,0-21 0,0 22 16,0-22-16,0 21 0,-21 22 15,21-22-15,-21 22 0,0-1 0,0-21 16,0 22-16,-1-22 0,1 22 0,0-22 15,0 0-15,0 1 0,0-1 16,-1 0-16,1-20 0,21-1 0,-21 0 16,0 0-16,21 0 0,0 0 0,0 1 15,-21-22-15</inkml:trace>
  <inkml:trace contextRef="#ctx0" brushRef="#br0" timeOffset="72235.95">9927 11155 0,'21'-42'16,"-42"84"-16,63-127 0,-42 64 0,0 0 0,22-21 15,-22 20-15,21 1 16,-21 42 0,0 1-16,0-1 15,0 21-15,0-21 0,-21 43 16,21-22-16,-22 0 0,1 22 0,21-1 15,-21-20-15,0 20 0,0 1 16,21-22-16,-21 0 0,-1 1 16,1-1-16,0 0 0,0 1 0,0-22 15,0 0-15,21 21 0,-22-20 0,1-22 16,21 21-16,-21-21 0,0 0 16,0 0-16,0 0 0,-1 0 15</inkml:trace>
  <inkml:trace contextRef="#ctx0" brushRef="#br0" timeOffset="72551.77">9271 11663 0,'-21'-21'0,"42"42"0,-42-21 31,42 21-15,0 0-16,0 0 0,-21 1 0,21-1 15,1 0-15,-1 21 0,0-21 0,0 1 16,0 20-16,0-21 0,-21 21 15,22-20-15,-1-1 0,0 0 0,0 21 16,-21-21-16,0 1 0,21-1 0,0-21 16,-21 21-16,0 0 0,22-21 15,-1 0-15,0 0 16,0 0-16,0-21 0,0 0 0,1 0 16,-1-1-16,21-20 0,-21 0 15,22 21-15,-1-22 0,0 1 16,1 0-16,-1-1 0,0 1 0,1 21 15,-22-22-15,21 22 0,0 0 0,-20 0 16,-1 21-16,0 0 0</inkml:trace>
  <inkml:trace contextRef="#ctx0" brushRef="#br0" timeOffset="73224.02">9207 13526 0,'22'0'0,"-22"-22"0,21 1 16,0 0-16,0 0 15,0 0-15,0 0 0,1-1 16,-1-20-16,0 21 0,0 0 0,-21 0 15,21-1-15,-21-20 0,21 21 16,-21 0-16,22 0 0,-22-1 0,0 1 16,0 42 15,0 1-31,0-1 0,0 0 16,0 21-16,0-21 0,0 22 0,-22-1 15,22-21-15,0 22 16,0 20-16,0-21 0,-21 22 0,21-22 15,0 22-15,-21-1 0,21 1 0,0-1 16,0 1-16,0-22 0,-21 22 0,21-1 16,-21 1-16,21-22 0,0 21 15,-21 1-15,21-22 0,-22 1 0,1 20 16,0-21-16,0-20 0,0 20 0,0 0 16,-1-21-16,1 1 0,0-1 15,-21 0-15,21 0 0,-22 0 0,1-21 16,0 0-16,20 0 0,-20 0 0,0 0 15,-1 0-15,22-21 0,-21 0 0,21 0 16,-22-22-16,22 22 0,21-21 16,0 0-16,-21-1 0,21-20 15,0 20-15,0-20 0,21 21 0,0-22 16,1 1-16,20-1 0,-21 1 16,21-22-16</inkml:trace>
  <inkml:trace contextRef="#ctx0" brushRef="#br0" timeOffset="73583.81">9715 12615 0,'0'0'0,"-21"0"16,0 0-16,0 22 0,0-1 15,0-21-15,-1 21 0,22 0 0,-21 0 16,0-21-16,0 21 0,21 1 15,0-1-15,0 0 0,21-21 32,0 0-32,0-21 15,1 21-15,-1-21 0,0-1 0,0 1 16,0 0-16,0 0 0,1 21 0,-22-21 16,21 0-16,-21-1 15,0 1-15,-21 21 16,-1 0-16,1 0 0,0 21 15,0-21-15,0 22 0,0-1 16,-1 0-16,1 0 0,0 0 0,21 22 16,0-22-16,0 0 0,0 0 0,0 0 15,0 0-15,0 1 0,0-1 16,0 0-16</inkml:trace>
  <inkml:trace contextRef="#ctx0" brushRef="#br0" timeOffset="74012.57">10266 12827 0,'0'21'31,"-21"0"-15,-1 1-16,1-1 0,0 0 15,21 0-15,-21 0 0,0 0 0,0 1 16,21-1-16,0 21 0,0-21 0,-22 0 15,22 1-15,0-1 0,0 0 16,0 0-16,0 0 0,22-21 16,-1 0-16,0 0 15,0 0-15,0 0 16,22 0-16,-22 0 0,0-21 0,0 0 16,0 0-16,0 0 0,1-1 0,-1-20 15,0 21-15,-21-21 0,21 20 16,-21-20-16,0 0 0,0 21 0,0-22 15,0 1-15,0 21 0,-21 0 0,0-1 16,0 1-16,21 0 0,-22 21 16,1 0-16,0 0 0,0 0 15,0 0-15,0 21 0,-1 0 0,22 1 16,-21-1-16,21 0 16,-21 0-16,21 0 0,0 0 0,0 1 15,0-1-15,21-21 16,0 0-16,1 0 0,-1 0 0</inkml:trace>
  <inkml:trace contextRef="#ctx0" brushRef="#br0" timeOffset="74532.03">11007 12531 0,'0'0'15,"-22"0"1,1 0-16,0 21 15,0 0-15,21 0 16,0 0-16,-21 1 0,0 20 0,21-21 16,0 21-16,0 1 0,-22-22 15,22 21-15,-21 1 0,21-1 16,0-21-16,-21 21 0,21-20 0,0 20 16,0-21-16,0 0 0,0 0 0,0 1 15,0-1-15,0-42 31,0-1-15,0 1-16,0 0 16,0 0-16,0 0 0,21-22 15,-21 22-15,21 0 0,1 0 0,-1 0 0,0-22 16,0 22-16,0 21 0,22-21 16,-22 0-16,21 21 0,-21 0 15,22 0-15,-22 0 0,21 0 0,-21 21 16,0 0-16,1-21 0,-1 21 15,0 1-15,0-1 0,-21 0 0,0 21 16,0-21-16,0 1 0,0-1 0,0 0 16,-21 0-16,-21 0 0,20-21 0,1 21 15,-21 1-15,21-22 0,-22 0 16,1 21-16,21-21 0,-21 0 0,20 0 16,1 0-16,-21 0 0,21 0 15,0 0-15,-1 0 0,22-21 16,0-1-16,0 1 15,0 0-15,22 21 0,20-42 0,-21 21 16</inkml:trace>
  <inkml:trace contextRef="#ctx0" brushRef="#br0" timeOffset="76199.84">11874 12319 0,'0'0'15,"0"-21"-15,0 0 0,0 0 16,0-1-16,-21 1 0,0 0 0,0 0 16,0 0-16,0 0 0,-22-22 0,22 22 15,0 0-15,-21 0 0,-1 0 16,22-1-16,-21 1 0,-1 0 0,22 21 16,-21 0-16,0 0 0,-22 0 0,22 0 15,-22 0-15,1 0 0,-1 0 16,-20 0-16,20 0 0,-21 0 0,1 0 15,20 21-15,-20 0 0,20-21 16,-21 22-16,1-1 0,20 0 0,-20 0 16,20 0-16,1 0 0,-22 1 0,21-1 15,1 0-15,-1 0 16,1 0-16,21 0 0,-1 1 0,1-1 16,0-21-16,-1 21 0,22-21 0,0 0 15,0 0-15,0 0 0,-1 0 16,1 0-16,0-21 15,0 0-15,0-1 0,0 1 16,-1 0-16,1 21 0,0-21 16,0 0-16,-21 0 0,-1 21 0,1-22 15,0 22-15,-1 0 0,-20-21 16,-1 21-16,-20 0 0,20 0 0,-21 0 16,22 0-16,-22 21 0,22 1 0,-1-1 15,1 21-15,-1-21 16,1 22-16,-1-1 0,1 0 0,-1 22 15,22-22-15,-22 22 0,1-22 0,21 21 16,-1-20-16,1 20 0,21-20 16,-22 20-16,22-21 0,21 1 0,0-1 15,0 0-15,0-20 0,0 20 0,0-21 16,0 21-16,21-20 0,1-1 16,-22 0-16,21 0 0,0 0 0,0 0 15,0 1-15,0-22 0,-21 21 0,22 0 16,-22 0-16,0 0 15,0 0-15,0 1 16,0-1-16,0 21 0,-22-21 16,22 22-16,-21-1 0,21 21 15,0-20-15,-21-1 0,21 22 0,0-1 16,0-21-16,0 22 0,0-22 0,0 22 16,0-22-16,21 0 0,-21 1 15,43 20-15,-22-20 0,0-1 0,21 0 16,1-21-16,20 22 0,-21-1 0,22-21 15,-22 0-15,22 22 0,-1-22 16,1-21-16,20 21 0,-20 0 0,21-21 16,-1 0-16,-20 0 0,20 0 0,1-21 15,0 0-15,-1 0 0,-20 0 16,21-1-16,-1 1 0,-20-21 16,20 21-16,-20 0 0,-1-22 0,22 22 15,-21 0-15,-22 0 0,21 21 0,-20 0 16,-1-21-16,0 21 0,-20 0 15,20 0-15,-21 0 0,0 21 0,0 0 16,1-21-16,-1 21 0,21 0 0,-21 0 16,0 1-16,1-1 0,-1 0 15,0 0-15,0 0 0,0 0 0,22-21 16,-22 0-16,21 22 0,0-22 0,1 0 16,-1 0-16,0 0 0,22-22 0,-22 22 15,22-21-15,-1 0 16,-20 0-16,20-21 0,-21 20 0,22 1 15,-22-21-15,1 0 0,-1 20 0,21-20 16,-20 0-16,-1-1 0,0 22 0,1-21 16,-22 21-16,21 0 0,-21-1 15,22 22-15,-22 0 0,0 0 0,0 0 16,0 0-16,1 0 0,-1 22 16,-21-1-16,21 0 15,0 0-15,0-21 16,0 21-16,22-21 0,-22 0 15,0 0-15,21 0 0,-20 0 0,-1 0 16,21 0-16,-21 0 0,22-21 0,-22 21 16,21-21-16,-21 0 15,0 0-15,22-1 0,-22 1 0,21 0 16,-21 0-16,1-21 0,-1 20 0,21-20 16,-21 0-16,0-22 0,22 22 0,-22 0 15,0-1-15,0 1 0,0 0 16,1-1-16,-1 22 0,-21-21 0,21 21 15,-21-1-15,-21 22 32,0 0-32,-1 0 15,22 22-15,22-22 32,-1 0-32,0 0 15,0 0-15,-21-22 0,21 1 16,0 0-16,1 21 0,-22-21 15,0 0-15,21-22 0,-21 22 0,21-21 16,-21 0-16,0-1 0,0 1 16,0 0-16,0-22 0,0 1 0,0 20 15,0-20-15,0 20 0,0 1 0,-21-21 16,0 20-16,-1 22 0,-20-21 16,21-1-16,-21 22 0,20 0 15,-20 0-15,21 0 0,-21 21 0,20 0 16,-20 0-16,0 0 0,21 0 0,-22 0 15,22 0-15,-21 21 0,21 0 16,-22 0-16,22-21 0,0 21 0,21 1 16,0-1-16,0 0 0,0 0 15,21-21 1,0 0-16,0 0 0,1 0 16,-1 0-16,-21-21 15,21 21-15,-21-21 0,0 0 16,0-1-16,0 1 0,0 0 15,-21 0-15,0 0 0,-1 0 16,1-1-16,-21 1 0,21 21 0,-22 0 16,1-21-16,0 21 0,-1 0 15,1 0-15,-21 0 0,20 21 0</inkml:trace>
  <inkml:trace contextRef="#ctx0" brushRef="#br0" timeOffset="78267.7">12298 13780 0,'0'0'0,"-21"0"16,21 21 31,21-21-32,0 0-15,0 0 0,0 21 0,22-21 16,-1 0-16,0 0 0,1 0 0,20 0 16,1 21-16,-1-21 0,22 0 15,21 21-15,-22-21 0,22 21 0,0-21 16,0 22-16,-22-22 0,22 21 0,0-21 16,0 0-16,0 21 0,0-21 0,21 0 15,-43 21-15,22-21 0,0 0 16,-21 0-16,20 0 0,-20 21 0,0-21 15,-1 0-15,-20 0 0,21 0 16,-22 0-16,22 0 0,-22 0 0,-20 0 16,20 0-16,-21 0 0,1 0 15,41 21-15,-62-21 0,41 0 16,-84 0 15,0 0-31,-22 0 16,22 0-16,0 0 0,-21 0 0,21 0 15</inkml:trace>
  <inkml:trace contextRef="#ctx0" brushRef="#br0" timeOffset="78575.53">14817 13843 0,'0'21'16,"0"0"0,21-21-16,0 0 15,-21 22-15,21-22 0,0 0 0,0 0 16,1 21-16,20-21 0,-21 0 0,0 0 16,0 21-16,22-21 0,-22 21 15,0-21-15,0 0 0,22 21 16,-22-21-16,0 21 0,-21 1 15,0-1-15,0 0 16,0 0-16,-21 0 0,-22 22 0,1-22 16,-21 21-16,20-21 0,-41 22 0,20-1 15,-21 0-15,1-21 0,-1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19:5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0 0,'-21'0'125,"0"0"-125,0 0 16,0 0-16,-1 0 0,1 0 0,0 0 15,0 0-15,0 0 0,-22 0 16,22 21-16,-21 22 0,21-1 0,0 21 16,-22-20-16,22-1 0,0 0 15,0 22-15,0-22 0,21 1 0,-22-1 16,22 0-16,0 1 0,0-22 15,0 21-15,22-21 0,-1 0 0,0 1 16,0-1-16,0 0 0,22-21 16,-22 0-16,0 0 0,21 0 15,-21 0-15,22 0 0,-22 0 0,21 0 16,-21 0-16,22-21 0,-22 0 16,0-1-16,0 22 0,0-21 0,22 0 15,-22 0-15</inkml:trace>
  <inkml:trace contextRef="#ctx0" brushRef="#br0" timeOffset="537.29">4974 0 0,'-21'0'31,"0"0"-31,0 0 16,-1 0-16,1 0 0,0 0 15,0 21-15,0 43 16,21-22-16,-21 22 0,-1-22 0,1 21 16,21-20-16,-21-1 0,0 0 15,21-20-15,-21 20 0,21-21 0,0 0 16,0 0-16,0 1 15,0-1-15,-21-21 0,21-21 47,0-1-47,0 1 0,0 0 16,0 0-16,0-21 0,0 20 16,21 1-16,0-21 0,0 21 0,0 0 15,22-22-15,-22 22 0,21 0 16,-21-21-16,22 20 0,-22 22 0,21-21 15,-21 21-15,0 0 0,1 0 16,20 21-16,-42 1 0,21-1 0,0 0 16,-21 21-16,0-21 0,0 22 15,0-22-15,0 21 0,0-21 16,0 1-16,-21 20 0,21-21 16,-21 0-16,0 0 0,21 1 0,-21-1 15,-1-21 1,22-21-1</inkml:trace>
  <inkml:trace contextRef="#ctx0" brushRef="#br0" timeOffset="1119.42">5842 318 0,'0'0'0,"0"-22"0,0 1 16,0 0-16,0 0 16,-21 0-16,0 0 0,21-1 0,-22 22 15,1-21-15,0 21 0,0 0 16,0 0-16,0 0 0,-1 0 15,-20 21-15,21 1 16,0-1-16,-22 21 0,1-21 0,21 22 16,-21-22-16,20 21 0,1-21 15,0 22-15,0-22 0,0 0 0,21 0 16,-21 0-16,21 0 0,0 1 16,0-1-16,21 0 15,0-21-15,0 0 0,21 0 16,-20 0-16,-1 0 0,21-21 0,0 0 15,-20 21-15,20-22 0,0 1 16,-21 0-16,22 0 0,-22-21 0,0 20 16,0 1-16,0 0 0,1-21 0,-22 21 15,0-1-15,21 1 16,-21 0-16,0 42 31,0 0-31,-21 1 16,21-1-16,0 21 15,-22-21-15,1 0 0,21 1 0,-21-1 16,21 0-16,0 0 0,0 0 16,0 0-16,0 1 0,21-1 15,0-21 1,1 0-16,-1 0 0,0 0 0,0 0 16,0-21-16,22 21 0,-22-22 15</inkml:trace>
  <inkml:trace contextRef="#ctx0" brushRef="#br0" timeOffset="1452.23">6181 275 0,'0'-21'15,"0"0"-15,0 0 0,-22 42 32,22 0-17,-21 0-15,21 22 0,-21-22 16,21 21-16,0 0 0,-21 1 0,0-1 15,21 22-15,-21-22 0,-1 21 16,1 22-16,21-21 0,-21 20 16,0-20-16,0 20 0,0 1 0,-1-21 15,22 20-15,-21 1 0,0-22 16,21 22-16,-21 0 0,0-1 0,21-20 16,0 21-16,-21-22 0,-1 1 0,22-22 15,-21 0-15,21 1 0,0-1 16,0-21-16,0 0 0,0 0 0,0-42 31,0 0-31,0 0 0,0-21 16,21-1-16,-21 1 0,22-22 0,-1 1 15,0-1-15</inkml:trace>
  <inkml:trace contextRef="#ctx0" brushRef="#br0" timeOffset="1787.27">6181 212 0,'0'-21'0,"0"42"0,0-64 15,0 22-15,0 0 0,0 0 16,0 0-16,0 0 16,0-1-16,21 22 0,0 0 15,0 0-15,21 0 16,-20 22-16,-1-1 0,0 0 15,0 0-15,0 21 0,0-20 16,-21-1-16,0 21 0,0 0 0,0-20 16,0-1-16,-21 21 0,0-21 15,0 0-15,0 1 0,-22-1 0,22 0 16,0 0-16,-21-21 0,21 0 0,-1 21 16,1-21-16,0 0 0,0 0 15,42 0 16,0-21-31</inkml:trace>
  <inkml:trace contextRef="#ctx0" brushRef="#br0" timeOffset="2083.64">6921 0 0,'-21'0'32,"0"0"-17,0 0-15,0 0 0,0 42 16,-1 1-16,1-1 0,21 0 0,-21 1 16,0-1-16,0 22 0,0-22 15,21 0-15,0-21 0,0 22 16,0-1-16,0-21 0,0 0 0,0 1 15,0-1-15,0 0 0,21-21 16,0 0-16,0 0 16,0 0-16,0 0 0,1 0 15,-1-21-15,0 0 0,0-1 0</inkml:trace>
  <inkml:trace contextRef="#ctx0" brushRef="#br0" timeOffset="2263.54">6540 381 0,'22'0'16,"-1"0"-16,0 0 15,0 0-15,21 0 0,-20 0 16,-1-21-16</inkml:trace>
  <inkml:trace contextRef="#ctx0" brushRef="#br0" timeOffset="2660.4">7133 360 0,'0'0'0,"-21"21"15,21-42 32,21 0-47,0 21 16,0-21-16,-21-1 0,22 22 0,-1-21 16,0 0-16,-21 0 0,0 0 15,0 0 1,-21 21-1,0 21 1,-1 0-16,1 0 0,0 0 0,0 0 16,0 1-16,0-1 0,-1 0 15,22 0-15,0 0 0,-21 0 0,21 1 16,0-1-16,0 0 0,0 0 16,0 0-16,0 0 0,21-21 31,1 0-31,-1 0 0,0 0 15,0 0-15,0 0 0,22-21 0</inkml:trace>
  <inkml:trace contextRef="#ctx0" brushRef="#br0" timeOffset="3067.45">7451 212 0,'0'0'0,"0"-21"15,0-1-15,0 1 16,21 21 15,0 0-15,0 21-16,0 1 0,0-1 0,-21 0 16,22 0-16,-1 0 0,-21 0 15,21 1-15,-21 20 0,0-21 0,0 0 16,0 22-16,0-22 0,0 0 15,-21 0-15,0 0 0,-1 0 0,22 1 16,-21-1-16,0-21 16,21-21 15,0-1-31,0 1 16,0 0-16,21 0 0,0-21 0,-21 20 15,22-20-15,-1 21 0,0 0 16,0-22-16,0 22 0,0 0 0,1 0 15,-1 0-15,0 21 0,0-21 16,0 21-16,0 0 0,-21-22 0,22 22 16,-1 0-16,0 0 0</inkml:trace>
  <inkml:trace contextRef="#ctx0" brushRef="#br0" timeOffset="3304.58">8086 318 0,'-43'21'16,"64"-21"15,1 0-15,-1 0-16,0 0 0,0-21 15,0 21-15,0 0 0,1 0 16,-1-22-16,0 1 0,0 21 16</inkml:trace>
  <inkml:trace contextRef="#ctx0" brushRef="#br0" timeOffset="3695.79">8911 233 0,'0'-21'16,"0"0"-16,-21 21 0,21-22 15,0 1-15,-21 0 0,21 0 16,0 0-16,0 0 0,0-1 16,0 1-16,0 0 0,0 42 46,0 0-46,0 22 16,0-22-16,0 21 0,0-21 0,-21 22 16,21-1-16,-22 0 0,22-20 15,-21 20-15,21-21 0,0 21 0,0-20 16,-21 20-16,21-21 0,0 0 16,-21 0-16,21 1 15,0-1-15,-21-21 0,21 21 16,-21-21-16,-1 0 31,1 0-31,0 0 0,0 0 16,0 0-16,0 0 0,-1 0 0,1 0 15</inkml:trace>
  <inkml:trace contextRef="#ctx0" brushRef="#br0" timeOffset="3868.87">8488 614 0,'0'0'0,"-21"0"16,-1 0 0,44 0 15,-1 0-16,0 0-15,0 0 0,21 0 0,-20 0 16,20 0-16,-21 0 0,21 0 16,-20 0-16,20 0 0,-21 0 0,0 0 15,22 0-15,-22 0 0,0 0 16,-21-21-16,21 21 0,0 0 16</inkml:trace>
  <inkml:trace contextRef="#ctx0" brushRef="#br0" timeOffset="4547.76">4403 1058 0,'0'0'0,"-43"0"0,1 0 16,21 0-16,-22-21 0,22 21 0,0 0 16,0 0-16,0 0 0,42 0 62,0 0-62,0 0 0,22 0 16,-1 0-16,21 0 0,1 0 15,21 0-15,20 0 0,1 0 0,0 0 16,21 0-16,0 0 0,0 0 16,21 0-16,0-21 0,1 21 0,20 0 15,-21-21-15,0 21 0,22 0 16,-1-21-16,-21 21 0,0-21 0,22-1 15,-22 22-15,0 0 0,0-21 16,0 0-16,0 21 0,1-21 0,-22 21 16,0-21-16,0 21 0,-22-21 15,22 21-15,-42 0 0,21 0 16,-21-22-16,-1 22 0,-20 0 0,-1 0 16,1 0-16,-22 0 0,-21-21 15,22 21-15,-22 0 0,0 0 16,-42 0 15,0 0-31</inkml:trace>
  <inkml:trace contextRef="#ctx0" brushRef="#br0" timeOffset="4687.68">8975 889 0,'0'0'0,"0"21"31,0 0-15,-22-21 0,1 0-16</inkml:trace>
  <inkml:trace contextRef="#ctx0" brushRef="#br0" timeOffset="5995.95">1016 1524 0,'0'0'0,"-21"0"31,0 0 0,21 21-15,-22-21-16,22 21 16,0 1-16,-21-1 0,21 0 15,0 0-15,0 0 0,0 0 0,0 1 16,0-1-16,0 0 0,21-21 15,1 0-15,-1 0 0,21 0 16,-21 0-16,22 0 0,-1-21 16,0 0-16,1-1 0,-1-20 15,0 21-15,1-21 0,-1 20 0,0-20 16,-21 21-16,1-21 0,-1 20 16,0 1-16,0-21 0,-21 21 15,0 0-15,0-22 0,0 22 0,0 0 16,0 0-1,-21 21 1,0 21 0,21 0-16,0 0 0,-21 0 15,21 1-15,-22 20 0,22-21 16,-21 21-16,21 1 0,-21 20 16,21-20-16,0 20 0,-21-21 0,0 22 15,21-1-15,0 1 16,0-1-16,-21-20 0,21 20 0,0-20 15,0-1-15,-22 21 0,22-20 16,0-1-16,0 0 0,0-20 16,0 20-16,0-21 0,0 0 0,-21 0 15,21 1-15,-21-22 0,0 0 16,0 0-16,0 0 0,-1 0 0,1 0 16,0-22-16,-21 1 0,-1 21 15,22-21-15,-21 21 0,21 0 16,-22-21-16,22 21 0,-21-21 0,21 21 15,0 0-15,-1 0 0,1 0 16,21-21-16,0-1 31,21 1-15,1 21 0,-1 0-16,0 0 0,0 0 15,0-21-15</inkml:trace>
  <inkml:trace contextRef="#ctx0" brushRef="#br0" timeOffset="6499.66">1714 1947 0,'-42'0'16,"21"22"-1,0-1-15,0-21 0,21 21 16,0 0-16,-22 0 0,1 0 0,21 22 16,0-22-16,0 0 0,-21 0 15,21 0-15,-21 22 0,21-22 0,-21 0 16,21 0-16,0 0 0,0 1 16,0-1-16,-21 0 0,21-42 46,0 0-46,0-1 0,0 1 16,21-21-16,-21 21 0,21-22 16,0 1-16,0 21 0,0-21 0,1-1 15,-1 1-15,21 21 0,-21-22 16,22 22-16,-1 0 0,-21 0 0,21 21 16,-20 0-16,20 0 0,-21 0 15,0 0-15,0 21 0,-21 0 16,0 0-16,0 1 0,0-1 0,0 21 15,0-21-15,0 0 0,0 22 16,0-22-16,0 0 0,-21 21 0,0-20 16,0-1-16,21 0 15,-21 0-15,0 0 0,21-42 47,0 0-47,21 21 0</inkml:trace>
  <inkml:trace contextRef="#ctx0" brushRef="#br0" timeOffset="6796.02">2392 1397 0,'-21'0'16,"-1"21"-1,1 0-15,0 1 0,21 20 16,-21-21-16,21 21 0,0 1 16,-21 20-16,0-20 0,21 20 0,0-21 15,-22 22-15,22-1 0,-21-20 16,21-1-16,0 0 0,0 1 0,0-22 16,0 21-16,0-21 0,0 1 15,21-1-15,1-21 0,-1 0 16,21 0-16,-21 0 15,0 0-15,1 0 0,-1-21 0,21-1 16,-21 1-16</inkml:trace>
  <inkml:trace contextRef="#ctx0" brushRef="#br0" timeOffset="6987.91">2053 1926 0,'-21'21'32,"42"-21"-17,0 0-15,0 0 0,22-21 16,-22 0-16,21 21 16,1-21-16,-1 0 0,0 21 0</inkml:trace>
  <inkml:trace contextRef="#ctx0" brushRef="#br0" timeOffset="7456.81">2498 1842 0,'0'-22'15,"0"-20"1,21 21-16,0 21 16,0 0-16,0 0 0,0 0 0,1 0 15,-1 0-15,0 21 0,0 0 16,0 0-16,0 1 0,1-1 0,-22 0 16,0 0-16,21 21 0,-21-20 15,0 20-15,0-21 0,0 21 0,0-20 16,0 20-16,0-21 0,-21 0 15,21 0-15,-22 1 0,1-1 16,21 0-16,-21-21 0,21-21 31,0 0-15,0-1-16,0-20 0,0 21 0,0-21 16,0-1-16,0 22 0,21-21 15,0-1-15,-21 1 0,22 0 0,-1 21 16,0-22-16,0 22 0,0 0 15,0 0-15,1 21 0,-1-21 0,0 21 16,0 0 0,0 21-1,-21 0-15</inkml:trace>
  <inkml:trace contextRef="#ctx0" brushRef="#br0" timeOffset="7892.52">3344 1778 0,'0'0'0,"-42"0"16,21 0-16,0 0 15,-1 21-15,1 0 0,21 1 16,-21-1-16,0 0 0,0 0 15,0 0-15,-1 22 0,1-22 0,21 0 16,-21 21-16,21-21 0,0 1 16,-21-1-16,21 0 0,0 0 0,0 0 15,0 0-15,21 1 0,0-22 16,0 21-16,1-21 0,-1 0 0,85 0 31,-64-21-31,-21 21 0,0-22 16,22 1-16,-22 0 0,0 0 0,21 0 0,-21-22 15,1 22-15,-22-21 16,0 21-16,0-22 0,0 1 0,0 21 16,0-21-16,0 20 0,0 1 15,-22 0-15,-20 21 0,21 0 0,0 0 16,-22 0-16,22 0 0,-21 0 16,21 21-16,-22-21 0,22 21 0,0 1 15,0-1-15,21 0 0,0 0 16,0 0-16</inkml:trace>
  <inkml:trace contextRef="#ctx0" brushRef="#br0" timeOffset="9068.66">4276 2011 0,'0'0'16,"0"-21"-16,0 0 0,0-1 15,0 1-15,0 0 16,0 0-16,0 0 15,0 0-15,0-1 0,0 1 0,0 0 16,-22 0-16,1 0 0,21 0 16,-21 21-16,0 0 0,-21 0 15,20 0-15,1 0 0,-21 0 0,21 21 16,-22 0-16,22 0 0,-21 0 16,0 22-16,-1-1 0,1 0 0,21-21 15,-22 22-15,22-1 0,0 0 0,0-20 16,0 20-16,21-21 0,0 21 15,0-20-15,0-1 0,0 0 0,21-21 16,0 21-16,0-21 16,0 0-16,22 0 0,-22 0 0,21 0 15,-21 0-15,22-21 0,-1 21 16,-21-21-16,22 0 0,-1-1 0,-21-20 16,21 21-16,1-21 0,-22-1 15,21 1-15,-21-22 0,22 1 0,-22 21 16,0-22-16,0 1 0,0 20 15,1-20-15,-1 20 0,0 1 0,0 0 16,-21-1-16,21 22 0,-21 0 16,0 0-16,0 0 0,0 0 0,0 42 47,-21 0-47,0 0 0,0 21 0,0 1 15,-1-1-15,22 0 0,-21 22 16,0-22-16,0 22 0,21-22 0,-21 22 15,0-22-15,21 21 0,-22-20 16,22-1-16,0 0 0,0-20 0,0 20 16,0-21-16,0 0 0,0 0 15,0 1-15,0-1 0,22 0 0,-1-21 16,0 0-16,0 0 0,0 0 16,22 0-16,-22 0 0,21 0 0,-21-21 15,22 0-15,-1-1 0,0 1 16,-21 0-16,22 0 0,-1 0 15,0-22-15,1 1 0,-22 21 0,0-21 16,0 20-16,0-20 0,1 21 16,-22-21-16,0 20 0,21 22 0,-21-21 15,0 0-15,-21 21 16,-1 0-16,1 0 16,0 21-16,0 0 0,0 1 15,0-1-15,-1 0 0,1 0 0,21 0 16,-21 0-16,21 22 15,0-22-15,0 0 0,0 0 0,0 0 0,0 22 16,0-22-16,21 0 0,0-21 16,1 21-16,-1 0 0,0-21 15,0 0-15,21 0 0,-20 0 0,20 0 16,-21 0-16,21 0 0,-20 0 16,20-21-16,-21 21 0,0-21 0,22 0 15,-22 0-15,0-22 0,0 22 16,0 0-16,-21-21 0,21 21 0,-21-22 15,22 22-15,-22-21 0,0 21 16,0-1-16,0 1 0,0 0 0,0 0 16,0 42 15,0 0-31,-22-21 0,22 21 16,0 22-16,-21-22 0,21 0 15,0 0-15,0 22 0,0-22 0,0 0 16,0 0-16,0 0 0,0 0 15,0 1-15,0-1 0,0 0 0,21-21 16,1 0-16,-1 0 16,21 0-16,-21 0 0</inkml:trace>
  <inkml:trace contextRef="#ctx0" brushRef="#br0" timeOffset="9352.03">5948 1672 0,'0'0'0,"0"-21"0,-21 21 0,-1-21 15,1 21-15,0 0 0,0 0 16,0 0-16,0 21 0,-1 0 16,1 0-16,0 1 0,0 20 0,0-21 15,0 21-15,-1-20 0,22 20 16,0-21-16,0 21 0,0-20 15,0 20-15,0-21 0,0 0 0,0 0 0,0 1 16,0-1-16,22 0 16,20-21-16,-21 21 0,0-21 0,0 0 15,22 0-15,-22 0 0,21 0 16,1 0-16,-22 0 0,21-21 0,-21 0 16</inkml:trace>
  <inkml:trace contextRef="#ctx0" brushRef="#br0" timeOffset="9663.85">6413 1291 0,'0'0'0,"0"-21"0,0 0 0,0 0 16,-21 21-16,0 0 15,21 21-15,-21-21 0,21 21 16,-21 0-16,0 22 0,21-22 0,0 21 15,-22-21-15,1 22 0,0-1 16,21 21-16,-21-20 0,21-1 0,-21 22 16,21-22-16,-21 0 0,21 1 15,-22-1-15,22 0 0,0 1 0,0-22 16,0 21-16,0-21 0,0 0 16,0 1-16,0-1 0,22 0 0,-1-21 15,0 0-15,0 0 0,0 0 16,0 0-16,1 0 15,-1-21-15,21 0 0,-21-1 16</inkml:trace>
  <inkml:trace contextRef="#ctx0" brushRef="#br0" timeOffset="9895.86">6752 1609 0,'0'0'0,"-21"0"31,0 0-31,0 21 0,21 0 0,-22 0 16,1 0-16,0 1 0,0 20 16,0-21-16,21 0 0,-21 22 0,-1-22 15,22 21-15,0-21 0,0 0 16,-21 22-16,21-22 0,0 0 0,0 0 16,0 0-16,0 1 15,21-22-15,1 0 0,20 0 16,-21 0-16,21 0 0,-20 0 0</inkml:trace>
  <inkml:trace contextRef="#ctx0" brushRef="#br0" timeOffset="10492.3">7239 1715 0,'0'0'0,"-21"0"15,0 0 1,-1 0-16,1 0 0,0 21 15,0-21-15,-21 21 0,20 0 0,1 21 16,0-20-16,0-1 0,0 0 16,21 21-16,0-21 0,-21 1 0,21-1 15,0 21-15,0-21 0,0 0 16,21 1-16,0-22 16,0 21-16,0-21 0,0 0 15,1 0-15,-1 0 16,0-21-16,-21-1 15,0 1-15,21 21 0,-21-21 16,0-21-16,0 21 0,0-1 0,0-20 16,0 21-16,0-21 0,0-1 0,0 22 15,0-21-15,21 21 0,-21-22 16,21 22-16,1 0 0,-1 0 0,21 0 16,-21-1-16,0 22 0,22-21 15,-1 21-15,-21 0 0,22 0 0,-1 0 16,0 0-16,1 21 0,-1 1 15,-21-1-15,0 0 0,0 21 16,1-21-16,-22 22 0,0-22 16,0 21-16,0-21 0,0 22 0,0-22 15,0 21-15,-22-21 0,1 1 0,-21-1 16,21 0-16,0 0 0,-1 0 16,22 0-16,-21-21 0,0 22 15,21-44 16,0 1-31,0 0 0,0 0 16,0 0-16,21 0 0,0-22 0,1 1 16,-1 0-16,21-1 0,0-20 0,-20 20 15,20 1-15,21 0 16,-20-1-16,-1 22 0,0 0 0,22 0 16,-22 0-16,1 21 0,-1 0 15</inkml:trace>
  <inkml:trace contextRef="#ctx0" brushRef="#br0" timeOffset="10632.22">8318 1884 0,'0'0'16,"-21"21"-16,0 21 0,0-20 0,0-1 15,21 0-15,-21 0 0,-1 0 0,1-21 16,0 21-16,0-21 16,21-21-1,0 0-15,0 0 16</inkml:trace>
  <inkml:trace contextRef="#ctx0" brushRef="#br0" timeOffset="11095.98">6329 1439 0,'0'0'0,"21"0"31,0 0-15,0 0-16,22-21 0,-1 21 0,0 0 15,22 0-15,-1-21 0,-20 21 0,20-21 16,1 21-16</inkml:trace>
  <inkml:trace contextRef="#ctx0" brushRef="#br0" timeOffset="11648.76">8064 1503 0,'43'0'16,"-86"0"-16,107 0 0,-22 0 0,-21 0 16,22 0-16,-22 0 0,0 21 0,0 0 15,0 0-15,1 22 0,-22-22 16,21 21-16,-21 1 0,0-1 0,0 0 16,0-21-16,-21 22 0,-1-1 15,-20 0-15,21-20 0,0-1 16,0 21-16,-22-21 0,22 0 0,0-21 15</inkml:trace>
  <inkml:trace contextRef="#ctx0" brushRef="#br0" timeOffset="12163.32">9546 1312 0,'21'-21'0,"-21"0"15,0 42 16,0 0-15,-21 1-16,0 20 0,21-21 0,-21 21 16,0 1-16,21-1 0,-22 0 15,1 22-15,0-22 0,0 1 0,0-1 16,21 0-16,-21 1 0,-1-1 16,22-21-16,-21 21 0,21-20 0,0-1 15,0 0-15,0 0 16,21-21-1,1-21-15,-1 0 0,0 0 16</inkml:trace>
  <inkml:trace contextRef="#ctx0" brushRef="#br0" timeOffset="12539.4">10012 1503 0,'-64'0'15,"43"21"1,0 0-16,0 0 0,0 1 0,-1-1 16,-20 21-16,21-21 0,0 22 15,0-22-15,21 21 0,-22-21 0,22 0 16,-21 1-16,21-1 0,0 0 16,0 0-16,0 0 0,0 0 0,21-21 15,1 0-15,-1 0 0,21 0 16,-21 0-16,22 0 0,-1 0 0,-21-21 15,21 0-15,1 0 0,-1 0 0,0-22 16,-20 22-16,20-21 0,-21 21 16,0-22-16,-21 1 0,0 21 0,0-21 15,0 20-15,0 1 16,-21 0-16,0 0 0,0 21 16,0 0-16,-1 0 0,-20 0 0,21 0 15,0 0-15,0 0 0,-1 0 16,1 0-16,0 0 0,0-21 15</inkml:trace>
  <inkml:trace contextRef="#ctx0" brushRef="#br0" timeOffset="12772.28">9313 1355 0,'21'0'32,"1"0"-32,-1 0 0,0 0 15,0 0-15,21 0 0,1 0 0,-1 0 16,0 0-16,1 0 0,-1 0 16,22 0-16,-22 0 0,0 0 0,-21 0 15,22 0-15,-22 0 0,0-21 0,0 21 16,0 0-1</inkml:trace>
  <inkml:trace contextRef="#ctx0" brushRef="#br0" timeOffset="13488.46">11578 1355 0,'0'0'16,"21"-21"46,22-1-46,-22 1-16,0 21 0,21-21 0,1 0 16,-22 0-16,21 0 0,-21-1 15,22 1-15,-22 0 0,0 21 16,-21-21-16,0 0 0,0 0 0,-21 21 15,0-22-15,-22 22 16,1 0-16,0 0 0,-1 0 0,1 0 16,0 0-16,-1 0 0,22 22 15,-21-1-15,-1-21 0,22 21 0,-21 0 16,21 0-16,21 0 0,0 1 16,0-1-16,0 0 0,0 0 0,21 0 15,0 0-15,0 1 0,22 20 16,-22-21-16,21 0 0,0 22 0,22-22 15,-22 21-15,1-21 0,-1 22 16,0-1-16,-21 0 0,1-21 16,-1 22-16,-21-1 0,0-21 0,0 22 15,-21-22-15,-22 0 0,22 0 16,-42 0-16,20 0 0,-20 1 0,20-22 16,-20 0-16,-1 21 0,1-21 0,21 0 15,-22 0-15,22-21 0,-1 21 16,1-22-16,21 1 0,-21-21 0,20 21 15,1-22-15,0 1 0,21 0 16,0-1-16,0 1 0,0 21 0,0-21 16,21 20-16,0-20 0,1 21 15,20 21-15,-21-21 0,21 0 16,1 21-16,-1 0 0,-21 0 0,22-22 16,-1 22-16,0 0 0</inkml:trace>
  <inkml:trace contextRef="#ctx0" brushRef="#br0" timeOffset="13879.49">12065 1693 0,'42'0'31,"-42"-21"-31,21 21 0,1-21 0,-1 0 15,0 0-15,0 0 0,0-1 16,0 1-16,1 0 0,-1 0 0,-21 0 16,21 0-16,-21-1 0,0 1 15,-21 21 1,0 0-16,-1 0 0,1 0 16,-21 0-16,21 0 0,-22 21 15,22 1-15,-21-22 0,21 21 16,-22 0-16,22 21 0,-21-21 0,21 1 15,0 20-15,-1-21 0,1 0 0,0 22 16,21-22-16,0 21 0,0-21 16,0 0-16,0 1 0,0-1 15,0 0-15,21 0 0,0-21 0,1 0 16,20 0-16,-21 0 0,21 0 16,1 0-16,-1 0 0,22-21 0,-22 0 15,0 0-15,22-1 0,-22-20 0</inkml:trace>
  <inkml:trace contextRef="#ctx0" brushRef="#br0" timeOffset="14192.34">12996 741 0,'0'0'0,"0"-42"0,0 20 0,0 1 0,0 0 15,0 0-15,-21 21 16,0 0-16,0 0 0,0 0 15,-1 21-15,1 0 0,0 22 16,-21-1-16,21 21 0,-1 1 0,1-1 16,0 1-16,0-1 0,0 1 15,0-1-15,-1 1 0,1-1 0,0 1 16,0-1-16,0-20 0,21-1 0,-21 22 16,21-22-16,-22 0 0,22 1 15,0-1-15,-21-21 0,21 0 16,0 0-16,0 1 0,0-1 15,0-42 1,21-1 0,1 1-16,-22 0 0</inkml:trace>
  <inkml:trace contextRef="#ctx0" brushRef="#br0" timeOffset="14595.51">12763 1588 0,'0'0'0,"0"21"16,22-21 15,-1 0-31,0 0 16,0 0-16,0 0 0,0-21 0,1 21 15,-1-22-15,0 1 0,0 21 0,0-21 16,-21 0-16,0 0 15,-21 21 1,0 0 0,0 0-16,-22 0 0,22 0 15,0 0-15,-21 0 0,21 21 0,-1 0 16,-20 0-16,21 0 0,21 1 16,-21-1-16,21 0 0,-21 0 0,21 0 15,0 22-15,0-22 0,0 0 16,0 0-16,0 0 0,0 0 0,21 1 15,0-22-15,0 21 16,0-21-16,0 0 0,22 0 16,-22 0-16,21 0 0,-21 0 0,22-21 15,-1-1-15,0 1 0,-20 0 16,20 0-16,0 0 0</inkml:trace>
  <inkml:trace contextRef="#ctx0" brushRef="#br0" timeOffset="15085.23">13377 1439 0,'-42'43'15,"42"-22"-15,0 0 16,-21 0-16,21 0 0,-21 1 0,-1-1 16,22 21-16,-21-21 0,21 0 15,0 22-15,-21-22 0,21 0 0,-21 0 16,21 0-16,0 1 0,0-1 15,0 0-15,0-42 47,0 0-47,0-1 0,0 1 16,0 0-16,0-21 0,0 21 16,0-22-16,0 22 0,21-21 0,-21 21 15,21-22-15,0 22 0,1-21 16,-1 21-16,0-1 0,0 1 0,0 21 15,0-21-15,22 0 0,-22 21 16,21 0-16,-21 0 0,22 0 0,-22 0 16,0 0-16,0 0 0,0 0 0,1 21 15,-1 0-15,0 0 16,-21 1-16,21-1 0,-21 21 0,0-21 16,0 22-16,0-22 0,0 0 15,0 21-15,0-21 0,-21 1 0,0-1 16,0 0-16,21 0 0,-22 0 0,22 0 15,0 1 1,0-44 15,0 1-31,0 0 0,22 0 0</inkml:trace>
  <inkml:trace contextRef="#ctx0" brushRef="#br0" timeOffset="15324.09">14139 1397 0,'-21'21'0,"-42"106"31,41-106-31,22 22 0,0-22 16,-21 21-16,21-21 0,-21 22 0,21-22 0,0 0 15,0 0 1,0 0-16,21-42 31</inkml:trace>
  <inkml:trace contextRef="#ctx0" brushRef="#br0" timeOffset="15740.55">14245 1037 0,'0'0'0,"-21"0"0,0 0 0,0 0 16,-1 0-16,1 0 16,0 21-16,0 1 0,0-1 0,0 0 15,-1 0-15,22 0 0,0 0 16,-21 1-16,21-1 0,0 0 0,0 0 15,0 0-15,21 0 16,1-21-16,-1 0 0,0 0 0,0 0 16,21 0-16,-20 0 0,20 0 0,-21 0 15,0 0-15,22-21 0,-22 0 16,0 0-16,0 21 0,0-21 0,0 0 16,-21-22-16,0 22 15,0 0-15,0 0 0,0 0 0,0-1 16,0 1-16,0 0 0,-21 21 15,0 0-15,0 0 0,-21 0 0,20 0 16,-20 0-16,21 0 0,-21 21 16,20 0-16,-20 1 0,21-1 0,0 0 15,0 0-15,21 21 0,0-20 16,0-1-16,0 0 0,0 0 0,0 0 16,0 0-16,21 1 0</inkml:trace>
  <inkml:trace contextRef="#ctx0" brushRef="#br0" timeOffset="16160.31">14563 1355 0,'0'-21'15,"0"-1"-15,-22 22 31,1 22-31,0-22 0,0 21 16,0 0-16,0 0 0,-1 0 0,22 0 16,-21 22-16,0-22 0,21 0 15,-21 21-15,21-20 0,0-1 16,0 21-16,0-21 0,0 0 16,0 1-16,0-1 0,21 0 0,0 0 15,0-21-15,1 0 0,-1 0 16,0 0-16,0 0 0,0 0 0,0 0 15,1 0-15,-1-21 0,0 0 0,0 0 16,0-22-16,0 22 0,1 0 16,-1-21-16,-21 20 0,0-20 0,0 21 15,0 0-15,0 0 0,0-1 16,0 1-16</inkml:trace>
  <inkml:trace contextRef="#ctx0" brushRef="#br0" timeOffset="16900.34">15134 1397 0,'-21'0'16,"0"0"-16,0 0 31,-1 0-31,22 21 0,-21 0 0,21 1 16,0-1-16,0 0 15,-21 0-15,21 0 0,-21 22 0,21-22 16,0 0-16,0 21 0,-21-21 0,21 1 16,-21-1-16,21 0 0,0 0 15,0 0-15,0 0 0,0 1 0,-22-22 16,22 21-16,0-42 31,0-1-31,0 1 16,0 0-16,0 0 15,0-21-15,0 20 0,0-20 0,0 0 16,0 21-16,22-22 0,-1 22 16,-21 0-16,21-21 0,0 20 0,0 1 15,0 0-15,22 0 0,-22 21 16,21-21-16,1 0 0,-1 21 0,0 0 15,1 0-15,-1 0 0,0 0 0,-21 0 16,22 21-16,-22 0 0,21 0 16,-21 0-16,-21 0 0,22 22 0,-22-22 15,21 21-15,-21-21 0,0 22 16,0-22-16,0 21 0,0-21 0,0 22 16,-21-22-16,21 0 15,-22 0-15,22 0 0,0 1 0,-21-22 16,21 21-16,0 0 0,-21-21 15,21-21 1,0 0 0,0-1-16,0 1 0,0-21 15,0 21-15,0-22 0,21 1 0,0 21 16,22-21-16,-22-1 0,0 1 16,21 0-16,1 20 0,-1-20 0,0 21 15,1-21-15,-22 20 0,21 22 0,1-21 16,-1 21-16,0 0 0,-21 0 15,22 0-15,-22 21 0,21 1 16,-21-1-16,1 0 0,-22 21 16,0 1-16,0-1 0,0 0 0,0 1 15,0-1-15,-22 0 0,22 1 16,-21-1-16,0-21 0,0 21 0,0 1 16,0-22-16,-1 0 0,1 0 0,0 0 15,0 1-15,0-22 0,0 0 16,-1 0-16,1 0 15</inkml:trace>
  <inkml:trace contextRef="#ctx0" brushRef="#br0" timeOffset="18118.02">1841 2519 0,'0'0'0,"-42"0"0,0 0 15,-1 0-15,-20 0 0,21 0 16,-1 0-16,1 0 0,0 0 15,20 0-15,-20 0 0,21 21 0,0-21 16,0 0-16,42 0 31,0 0-15,0 21-16,0-21 0,0 0 16,22 0-16,-22 0 0,21 21 0,-21-21 15,22 0-15,-1 0 0,0 22 16,1-22-16,-1 21 0,22-21 15,-1 0-15,1 0 0,-1 0 16,22 0-16,-1 0 0,22 0 0,0 0 16,0 0-16,21 0 0,0 0 15,0 0-15,0 0 0,21-21 0,0 21 16,0 0-16,22-22 0,-22 22 0,21-21 16,22 21-16,-1 0 0,1-21 15,-1 0-15,22 21 0,-22 0 0,22-21 16,0 21-16,-1 0 15,1 0-15,0-21 0,-1 21 0,22 0 16,-21 0-16,21-22 0,0 22 16,-1 0-16,1 0 0,21 0 0,-21 0 15,21 0-15,-21 0 0,21 0 16,0 0-16,0 0 0,0 0 0,0 0 16,0 0-16,0 0 0,0 0 15,0 0-15,0 0 0,0 0 0,0 0 16,0 0-16,-21 22 0,21-22 0,0 0 15,-21 0-15,-1 21 0,1-21 16,0 0-16,-21 0 0,-1 21 0,1-21 16,-21 0-16,-1 0 0,1 21 15,-22-21-15,0 0 0,-21 0 16,1 0-16,-22 0 0,-22 0 16,1 0-16,-21 0 0,0 0 0,-1 0 15,-20 0-15,-22 0 0,0 0 16,1 0-16,-22 0 0,0 0 0,-42 0 78,0 0-78,21-21 0,-21 21 16</inkml:trace>
  <inkml:trace contextRef="#ctx0" brushRef="#br0" timeOffset="18231.95">16341 2477 0</inkml:trace>
  <inkml:trace contextRef="#ctx0" brushRef="#br0" timeOffset="25400.17">1206 3641 0,'0'0'0,"-21"0"31,21-21-15,0-1-1,0 1-15,0 0 16,0 0-16,0 0 16,0 0-16,0-1 15,0 1-15,0 0 0,0 0 0,21 0 16,-21 0-16,0-1 16,22 1-16,-22 0 0,0 0 15,0 0 1,0 42 31,0 0-47,0 0 0,0 22 15,0-22-15,0 21 0,0-21 0,0 22 16,0-1-16,0 0 0,0 1 16,0-22-16,0 21 0,0 0 0,0 1 15,0-1-15,0 0 0,-22-20 16,22 20-16,0 0 0,0 1 15,-21-1-15,21 0 0,0-21 16,-21 1-16,21 20 0,0-21 16,0 0-16,0 0 15,0-42 1,0 0-16,0 0 16,0 0-1,0 0-15,0-1 16,0 1-16,21 0 0,0 21 0,-21-21 15</inkml:trace>
  <inkml:trace contextRef="#ctx0" brushRef="#br0" timeOffset="26164.15">1651 3852 0,'0'22'32,"-21"-22"-32,21 21 15,0 0-15,0-42 78,0 0-78,0-1 16,0 1-16,0 0 31,-21 21-15,-1 0-16,22 21 15,0 0 1,0 1-16,22-22 63,-1 0-63,-21-22 15,21 1 1,-21 0-16,0 0 15,-21 21 1,0 0 0,-1 21-1,1-21-15,21 21 16,0 0 0</inkml:trace>
  <inkml:trace contextRef="#ctx0" brushRef="#br0" timeOffset="29764.09">2836 3260 0,'0'0'0,"0"-21"0,0-1 15,21 22-15,-21-21 0,0 0 16,0 0-16,0 0 0,0 0 0,0-1 15,0 1-15,0 0 16,0 0-16,0 0 0,0 0 16,0-1-16,-21 22 15,0 0-15,21 22 16,0-1 0,0 21-16,0-21 0,0 22 0,0-1 15,0 21-15,0 1 16,0-1-16,0-20 0,0 20 0,0 1 15,0-1-15,0-20 0,0 20 16,0-21-16,-21 22 0,21-22 0,-21 1 16,21-1-16,0 0 0,0-21 15,0 22-15,-21-22 0,21 0 16,0-42 0,0 0-16,0 0 15,0-1-15,0-20 0,0 21 16,0-21-16</inkml:trace>
  <inkml:trace contextRef="#ctx0" brushRef="#br0" timeOffset="32953.75">2730 3302 0,'0'0'15,"-21"-21"-15,0 0 0,0 21 0,21-21 16,-21-1-16,0 1 0,-1 21 15,22-21-15,-21 0 0,21 0 0,0 0 16,0-1-16,21 22 16,1-21-16,20 0 0,-21 21 0,21-21 15,1 0-15,-1 21 0,22-21 16,-22-1-16,0 22 0,22 0 16,-22 0-16,0 0 0,22 0 15,-22 22-15,-21-1 0,22 0 0,-22 0 16,0 21-16,-21-20 0,0 20 15,0 0-15,-42 1 0,21-1 0,-22 0 16,1 1-16,0-1 0,-22 0 16,22-21-16,-1 22 0,-20-22 0,21 0 15,-1 0-15,1 0 0,0-21 16,-1 0-16,1 0 0,21 0 16,-22 0-16,22 0 0,0 0 15,0 0-15,21-21 16,0 0-16,21 21 15,0 0-15,0 0 16,1 0-16,-1 0 0,0 0 16,0 21-16,0 0 0,0 1 15,1-22-15,-22 21 0,21 0 16,0 0-16,0 0 0,-21 0 16,21 1-16,0-1 0,-21 0 0,22 0 15,-1 0-15,0 0 0,0-21 0,0 22 16,0-1-16,1-21 0,-1 0 15,0 21-15,21-21 0,-21 0 0,22 0 16,-1 0-16,0 0 0,-20 0 16,20-21-16,0 0 0,1 21 15,-1-22-15,0 1 0,-21 0 0,22 0 16,-22 0-16,0-22 0,0 22 16,0 0-16,-21-21 0,22 21 0,-22-22 15,0 22-15,0 0 0,0-21 16,0 20-16,-22 1 0,22 0 0,-21 0 15,0 0-15,0 21 16,0 0-16,0 0 16,-1 21-1,22 0-15,0 21 0,-21-20 16,21-1-16,0 0 0,-21 21 16,21-21-16,0 22 0,0-22 0,0 0 15,0 21-15,0-20 0,0-1 0,0 21 16,0-21-16,0 0 0,21-21 15,0 22-15,1-1 0,20-21 0,-21 0 16,0 0-16,22 0 0,-1 0 16,-21 0-16,21 0 0,-20 0 0,20-21 15,-21-1-15,21 22 0,-20-21 16,20-21-16,-21 21 0,0 0 0,0-1 16,1-20-16,-1 21 0,0 0 15,-21-22-15,21 22 0,-21 0 16,21 0-16,-21 0 0,0 0 0,0-1 15,0 44 32,0-1-47,-21 0 0,21 0 0,0 0 16,0 0-16,0 22 0,0-22 0,-21 0 16,21 0-16,0 22 0,0-22 15,0 0-15,0 0 0,0 0 16,0 0-16,0 1 0,21-22 15,0 0 1,0 0-16,1 0 0,-1 0 16,0 0-16,0-22 0,0 1 15,0 0-15,-21 0 0,22 0 0,-1 0 16,0-1-16,0-20 0,0 21 16,0 0-16,-21-22 0,22 22 0,-1 0 15,-21 0-15,21 0 0,-21 0 16,0-1-16,0 1 0,0 42 47,0 1-47,0-1 0,0 0 15,-21 0-15,21 21 16,0-20-16,-21-1 0,21 0 0,0 0 16,0 0-16,0 0 0,0 1 15,0-1-15,0 0 0,0 0 0,0 0 16,21-21-1,0 0-15,0 0 0,0 0 16,0 0-16,1-21 0,-1 21 0,0-21 16,0 0-16,21 0 0,-20-1 15,-1 1-15,0 0 0,-21 0 0,21 0 16,0 0-16,0-1 16,-21 1-16,0 0 0,0 0 0,22 0 15,-22 0-15,0-1 16,0 44 15,0-1-15,0 0-16,-22 0 0,22 0 15,0 0-15,0 22 0,0-22 16,-21 0-16,21 0 0,0 0 0,0 1 16,0-1-16,0 0 0,0 0 15,0 0-15,0 0 0,21 1 16,1-22-16,-1 0 0,0 0 15,0 0-15,0 0 0,22 0 16,-22 0-16,0 0 0,21-22 0,-21 1 16,1 0-16,20 0 0,-21 0 0,0 0 15,22-1-15,-22-20 0,0 21 16,0-21-16,0-1 0,0 22 0,1-21 16,-1-1-16,-21 22 0,0-21 15,0 21-15,0 0 0,-21 21 31,-1 21-31,1-21 0,21 21 16,0 21-16,0-21 0,0 1 0,0-1 16,0 21-16,0-21 15,0 0-15,0 1 0,0 20 0,0-21 16,21 0-16,-21 0 0,22 1 16,-22-1-16,0 0 0,21-21 15,-21 21-15,21-21 0,-21 21 16,0-42 31,-21 21-47,0-21 0,21 0 0,-22 21 15,1-21-15,0-1 16,0 22 0,21 22 15,0-1-16,0 0-15,21-21 0,0 0 0,0 21 16,1-21-16,-1 21 16,0-21-16,0 0 0,0 0 15,0 0-15,1 0 0,-1 0 0,21 0 16,-21 0-16,0 0 0,1 0 16,20-21-16,-21 0 0,0 0 0,22 21 15,-22-21-15,0-1 0,0-20 16,0 21-16,0 0 0,1-22 0,-1 22 15,-21 0-15,0-21 0,21 21 16,-21-22-16,21 22 0,-21 0 16,0 0-16,21 21 0,-21-21 0,0 42 47,0 0-47,-21 0 0,0 0 0,21 0 15,-21 1-15,21 20 0,-21-21 16,21 0-16,-22 22 0,1-22 0,21 0 15,0 0-15,0 0 0,0 0 16,0 1-16,0-1 0,0 0 0,0 0 16,21-21-16,1 21 15,20-21-15,-21 0 16,21 0-16,1 0 0,-22 0 0,21 0 16,1-21-16,-1 21 0,0-21 15,1 0-15,-22 0 0,21-1 0,-21 1 16,0 0-16,1 0 0,-1-21 0,0 20 15,0-20-15,0 21 0,-21 0 16,0 0-16,21-1 0,-21 1 0,0 0 16,-21 21 15,0 21-31,21 0 0,-21 1 16,0-1-16,21 21 0,-21-21 15,21 0-15,-22 22 0,22-22 16,-21 0-16,21 0 0,0 0 15,0 1-15,0-1 0,0 0 0,0 0 16,0 0-16,21-21 0,1 0 16,-1 0-16,0 0 0,0 0 15,0 0-15,0 0 0,1 0 0,-1 0 16,0-21-16,0 0 0,0 0 16,0 21-16,1-21 0,-1-1 0,0-20 15,-21 21-15,0 0 0,0-22 16,0 22-16,0-21 0,0 21 0,0-22 15,0 22-15,-21 0 0,0 0 0,-1 0 16,-20 0-16,21 21 16,0 0-16,-22 0 0,22 0 0,0 0 15,0 0-15,0 0 0,0 0 0,21 21 16,0 0 0,21-21-1,0 0-15,21 0 0,-21 0 16,22 0-16,-22-21 0,21 0 0,1-1 15,-1 22-15,0-21 0,1 0 16,-22 21-16,21-21 0,0 21 0,-20 0 16,20 0-16,-21 0 0,0 0 15,0 0-15,1 0 0,-1 0 0,0 0 16,-21 21-16,0 0 16,0 0-16,0 1 0,0-1 15,0 0-15,0 0 0,0 0 16,0 0-16,0 22 0,-21-22 15,21 0-15,0 0 0,0 0 0,0 1 16,0-1-16,0 0 0,0 0 0,0 0 16,0 0-16,0 1 15,0-44 32,0 1-31,0 0-16,0-21 15,0 21-15,0-1 0,21-20 0,0 0 16,0-1-16,0 1 0,1 0 0,20-1 16,-21 1-16,21 0 0,-20-1 15,20 22-15,-21 0 0,0 0 0,22 0 16,-22 21-16,0 0 0,0 0 16,0 0-16,0 21 0,-21 21 15,0-21-15,0 22 0,0-22 16,0 21-16,0 1 0,0-1 0,0 0 15,0-21-15,0 22 0,0-1 16,0-21-16,0 22 0,0-22 16,0 0-16,0 0 0,0 0 0,22 0 15,-1-21-15,0 0 16,0 0-16,0 0 0,0 0 16,1-21-16,-1 0 0,21 21 0,-21-21 15,0 0-15,1 0 0,-1-1 16,0 1-16,0 0 0,0-21 0,-21 21 15,0-22-15,21 22 0,-21-21 0,0 21 16,0-22-16,0 22 0,0 0 16,-21 0-16,0 0 0,0-1 15,-21 1-15,20 0 0</inkml:trace>
  <inkml:trace contextRef="#ctx0" brushRef="#br0" timeOffset="33183.61">6392 3006 0,'0'0'0,"-42"-21"31,21 21-15,0 0-1,-1 0 1,1-22-16,0 22 16,-21 0-16</inkml:trace>
  <inkml:trace contextRef="#ctx0" brushRef="#br0" timeOffset="33356.51">4995 3048 0,'0'0'0,"-21"0"0,0 0 31,42 0-15,0 0-16,22 0 0,-22 0 0,21 0 16</inkml:trace>
  <inkml:trace contextRef="#ctx0" brushRef="#br0" timeOffset="34707.58">8721 3768 0,'0'-21'63,"0"-1"-63,21 1 0,-21 0 16,21 0-16,0 0 0,0 0 15,0-22-15,1 1 0,-22 21 0,42-43 16,-21 22-16,0 0 15,0-1-15,-21 1 0,22 21 0,-1-22 0,-21 22 16,21 0-16,-21 0 16,0 42-1,-21-21 1,0 21-16,-1 0 0,1 22 16,21-22-16,-21 0 0,0 21 0,21 1 15,-21-22-15,21 21 0,-21 1 16,21-22-16,-22 21 0,22-21 0,-21 22 15,21-22-15,0 0 0,0 0 0,0 0 16,0 0-16,21 1 0,1-22 16,-1 0-16,0 0 0,0 0 15,0 0-15,22 0 0,-22 0 0,0 0 16,21 0-16,-21-22 0,22 1 16,-22 0-16,21 0 0,-21 0 0,1 0 15,-1-22-15,0 1 0,0 0 16,0-1-16,-21 1 0,0 0 0,0-1 15,0 1-15,0 21 0,0-22 0,-21 22 16,-21 0-16,21 0 0,-22 0 16,1 21-16,0 0 0,-1 0 0,1 0 15,0 0-15,-1 0 0,22 0 16,-21 21-16,-1 0 0,22 0 0,0 0 16,0 1-16,21-1 0,0 0 15,0 21-15,0-21 0,0 1 16,0-1-16,21 0 0,0 0 0,22 0 15,-22 0-15,21-21 0,-21 0 16,22 22-16,20-22 0,-21 0 0,1 0 16,-1 0-16,22-22 0,-22 22 15,0-21-15,22 0 0,-22 0 0,0 0 16,1-22-16,-1 22 0,0-21 0,1 21 16,-22-22-16,0 22 0,21 0 15,-20 0-15,-22 0 0,0 0 0,21-1 16,-21 1-16,0 0 15,0 0 1,-21 21-16,-1 0 16,22 21-1,-21-21-15,21 21 0,-21 0 0,21 22 16,0-22-16,0 21 0,0 1 0,0-1 16,0 21-16,0-20 0,0-1 15,0 22-15,0-22 0,-21 21 0,21 1 16,-21-22-16,21 22 0,-21-1 15,21 1-15,0 20 0,0-20 0,-22 21 16,22-22-16,0 22 0,-21-22 0,21 22 16,0-22-16,-21 1 15,21-1-15,0 22 0,0-21 0,-21-1 16,21-21-16,-21 22 0,21-22 0,0 22 16,-21-22-16,21-21 0,-22 22 15,1-22-15,21 0 0,0 0 0,-21-21 16,0 0-16,0 0 0,21-21 15,-21 0-15,-1 0 16,22-22-16,0 1 0,-21 0 16,0-22-16,0 22 0,21-43 0,0 22 15,0-1-15,0-21 0,0 22 0,0-22 16,0 1-16,0-1 0,0 21 16,0-20-16,21 20 0,0 1 15,0-1-15,-21 1 0,22 20 16,-1 1-16,0 0 0,0-1 0,0 1 15,0 21-15,1-21 0,20 20 0,-21 1 16,0-21-16,0 42 0,1-21 16,20 0-16,-21-1 0,0 1 0,0 0 15,1 21-15</inkml:trace>
  <inkml:trace contextRef="#ctx0" brushRef="#br0" timeOffset="35163.91">10858 3133 0,'0'0'0,"-21"-21"31,42 21-31,22-22 16,-1 22-16,0 0 0,22 0 0,-1-21 15,1 21-15,-1-21 0,1 21 16,-1-21-16,1 21 0,-1 0 16,1 0-16,-1-21 0,-20 21 15,-1 0-15,0 0 0,-20 0 0,-1 0 0,-42 0 31,-1 0-31,1 0 16</inkml:trace>
  <inkml:trace contextRef="#ctx0" brushRef="#br0" timeOffset="35560.1">11388 3027 0,'0'42'15,"0"-21"1,-22-21-16,22 22 0,0-1 16,-21 0-16,21 21 0,0-21 15,0 1-15,0-1 0,0 21 16,0-21-16,0 22 0,-21-1 0,21-21 16,0 21-16,0 1 0,-21-22 15,21 21-15,0-21 0,0 22 0,0-22 16,-21 21-16,21-21 0,-21 1 0,21-1 15,-22 0-15,1 0 0,0-21 16,21 21-16,-21-21 0,-21 0 0,20 0 16,1 21-16,-21-21 0,21 0 15,-22 0-15,22 0 0,-21-21 0,0 21 16,20-21-16,-20 21 0,21-21 16,0 21-16,0 0 0,-1-21 15,1 21-15,21-21 0,0-1 16,21 1-1,1 21-15,-1 0 16,0-21-16,21 21 0,1 0 0,-1-21 16,0 21-16</inkml:trace>
  <inkml:trace contextRef="#ctx0" brushRef="#br0" timeOffset="36112.1">11917 3366 0,'0'-22'16,"0"44"-16,0-86 0,0 43 0,-21 0 15,21 0-15,-22-1 0,1 22 16,0 0-16,0-21 0,0 21 0,0 0 16,-1 0-16,1 0 0,0 21 15,0 1-15,0-1 0,0 21 0,-1-21 16,1 0-16,0 22 0,0-1 15,21-21-15,0 22 0,-21-1 16,21-21-16,-21 21 0,21-20 0,0 20 16,0-21-16,0 0 0,0 0 15,0 1-15,0-1 0,21-21 16,0 0-16,0 0 0,0 0 16,0 0-16,1 0 0,20-21 15,-21 21-15,0-22 0,0 1 0,1 0 16,-1-21-16,0 21 0,0-22 0,0 22 15,0-21-15,1 21 0,-1-22 16,0 22-16,-21 0 0,0 0 0,21 0 16,-21-1-16,0 1 0,0 42 47,-21 1-47,21-1 0,0 21 15,0-21-15,-21 0 0,21 22 0,0-22 16,0 21-16,0-21 0,0 1 15,0-1-15,0 0 0,0 0 0,0 0 16,0 0-16,21 1 0,0-22 0,0 0 16,0 21-16,1-21 0,-1 0 15,21 0-15,-21 0 0,22 0 0,-22-21 16,0-1-16,21 22 0,-21-21 16,1 0-16,-1-21 0</inkml:trace>
  <inkml:trace contextRef="#ctx0" brushRef="#br0" timeOffset="36349.3">12404 3260 0,'0'0'0,"0"-21"0,0-1 16,0 1-16,0 42 31,0 1-31,0-1 0,0 0 16,21 0-16,-21 0 0,21 22 0,-21-22 15,0 21-15,0-21 0,21 22 16,-21-22-16,0 21 0,21-21 0,-21 0 15,0 1-15,0-1 0,0 0 0,0 0 16,21 0-16,-21 0 16,22-21-16,-1 0 15,0 0 1,-21-21-16</inkml:trace>
  <inkml:trace contextRef="#ctx0" brushRef="#br0" timeOffset="36572.17">12785 3196 0,'0'-21'16,"21"42"-1,-21 0-15,-21 1 16,-1-1-16,1 0 0,0 0 0,0 21 16,0-20-16,0 20 0,-1-21 0,1 21 15,0-20-15,-21 20 0,21-21 16,-1 21-16,1-20 0,0-1 0,21 0 15,-21 0-15,21 0 0,0 0 16,21-21 0,0 0-16,0 0 0,1 0 15</inkml:trace>
  <inkml:trace contextRef="#ctx0" brushRef="#br0" timeOffset="37123.61">13398 3408 0,'0'0'16,"22"-21"-16,-22 0 0,0-1 0,0 1 15,0 0-15,0 0 0,0 0 0,0 0 16,-22-1-16,1 1 0,0 21 16,0 0-16,0 0 0,0 0 0,-1 0 15,-20 0-15,21 0 0,-21 21 16,20 1-16,-20-1 0,0 0 0,21 21 15,-22-21-15,22 22 0,0-22 16,0 21-16,0-21 0,-1 22 16,1-1-16,21-21 0,-21 0 0,21 22 15,0-22-15,0 0 0,0 0 16,0 0-16,21-21 16,0 0-16,1 0 0,-1 0 0,0 0 15,21 0-15,-21 0 0,22-21 16,-22 21-16,21-21 0,-21 0 0,22-21 15,-22 20-15,0 1 0,21-21 0,-20 0 16,-1-1-16,0 22 0,-21-21 16,21-1-16,-21 22 0,21 0 15,-21 0-15,0 0 0,0 0 16,-21 21 0,0 21-1,21 21-15,-21-21 0,21 0 16,0 22-16,0-1 0,0-21 0,0 22 15,0-1-15,0-21 0,0 21 16,0-20-16,0-1 0,21 0 0,0 0 16,0 0-16,0 0 0,22-21 0,-22 0 15,0 0-15,21 0 0,1 0 16,-22 0-16,21 0 0,-21-21 0,1 21 16,20-42-16,-21 21 0,21 0 15</inkml:trace>
  <inkml:trace contextRef="#ctx0" brushRef="#br0" timeOffset="37839.87">14817 3027 0,'0'0'0,"0"-42"31,0 20-31,0 1 0,0 0 16,0 0-1,0 0-15,-22 21 16,1 0-16,21-21 15,-21 21-15,0 0 0,0 0 0,0 0 16,-1 0-16,1 21 0,0-21 16,0 21-16,0 0 0,0 21 0,-22-20 15,22 20-15,0 0 0,-21 1 0,20 20 16,1-21-16,0 22 0,0-22 16,0 22-16,0-22 0,21 22 0,0-22 15,0 0-15,0 1 0,0-22 16,21 21-16,0-21 0,0 0 15,0 1-15,22-1 0,-22-21 0,21 0 0,-21 21 16,0-21-16,22 0 16,-1 0-16,-21 0 0,0 0 0,22-21 15,-1 0-15,-21-1 0,22 1 0,-1 0 16</inkml:trace>
  <inkml:trace contextRef="#ctx0" brushRef="#br0" timeOffset="38620.68">15346 3260 0,'21'-21'15,"-42"42"-15,42-64 0,-42 43 32,0 0-32,-1 22 15,-20-1-15,21 0 0,0 0 0,0 21 16,-1-20-16,1 20 0,0-21 16,0 21-16,0-20 0,0 20 15,-1-21-15,22 0 0,-21 22 0,21-22 16,0 0-16,0 0 0,0 0 15,21-21-15,1 0 16,-1 0-16,21 0 0,-21 0 0,0 0 16,22 0-16,-22-21 0,0 0 15,21 0-15,-20 0 0,-1-1 0,-21 1 16,21 0-16,-21-21 0,0 21 0,0-22 16,0 22-16,0 0 15,-21 0-15,21 0 0,-21-1 0,-1 1 16,1 0-16,0 21 0,0-21 15,0 21-15,21-21 0,0 0 16,21 21 0,0-22-16,0 22 0,22-21 0,-22 21 15,21 0-15,0 0 0,1 0 16,-22 0-16,21 0 0,1 0 0,-22 0 16,21 0-16,-21 21 0,0-21 0,1 22 15,-1-1-15,0 0 0,0 21 16,-21-21-16,0 1 0,0 20 0,0-21 15,0 0-15,0 22 16,0-22-16,0 0 0,0 21 0,0-21 16,0 1-16,0-1 0,0 0 15,0 0-15,0 0 16,-21-21 0,21-21-1,0 0-15,0 0 16,0 0-16,0-22 0,0 22 15,0-21-15,0 21 0,0-22 0,0 22 16,21-21-16,0-1 0,0 22 0,1-21 16,-1 21-16,21 0 0,-21-1 15,22 1-15,-22 21 0,21 0 0,0-21 16,1 21-16,-22 0 16,21 0-16,1 21 0,-1 0 0,-21 1 15,21 20-15,-20-21 0,-1 21 16,-21 1-16,0-22 0,0 21 0,0-21 15,0 22-15,0-22 0,-21 0 0,-1 21 16,1-20-16,0-1 0,0 0 16,0-21-16,0 21 0,-1 0 0,1-21 15,21-21 17,21 0-17,1 0-15</inkml:trace>
  <inkml:trace contextRef="#ctx0" brushRef="#br0" timeOffset="38911.53">16933 3217 0,'0'-21'0,"0"42"0,0-63 0,0 21 16,0 0-16,-21 21 15,-21 0 1,21 0-16,-1 0 0,1 21 0,0 0 15,-21 0-15,-1 0 0,22 1 16,-21 20-16,0-21 0,20 21 16,-20 1-16,21-22 0,0 21 0,0 1 15,21-22-15,-22 21 0,22-21 16,0 0-16,0 1 0,22-1 0,-1 0 16,0 0-16,21-21 0,-21 21 15,22-21-15,-1 0 0,0 0 0,1 0 16,-1 0-16,0 0 0,1-21 0,-1 21 15,22-21-15,-22 0 0</inkml:trace>
  <inkml:trace contextRef="#ctx0" brushRef="#br0" timeOffset="39660.15">17166 3344 0,'0'0'0,"0"22"0,-21-22 15,0 21-15,21 0 16,21-21 0,0 0-16,21 0 0,-20 0 15,-1 0-15,21 0 0,-21-21 16,22 21-16,-22-21 0,0-1 0,0 22 16,0-21-16,0 0 0,-21 0 15,-21 21 1,0 0-1,0 0-15,-21 0 0,20 0 0,-20 0 16,0 0-16,-1 21 0,22 0 0,-21 0 16,0 1-16,20-1 0,-20 0 15,21 0-15,0 0 0,0 22 0,21-22 16,0 0-16,0 0 0,0 0 16,0 0-16,0 1 0,21-1 0,0 0 15,21-21-15,-21 21 0,22-21 16,-1 0-16,0 0 0,22 0 0,-22 0 15,22 0-15,-22 0 0,22-21 16,-22 0-16,21 21 0,-20-21 16,-1-1-16,0-20 0,1 21 0,-22 0 15,21-22-15,-21 22 0,1-21 16,-1 21-16,-21-22 0,0 22 0,21 0 16,-21 0-16,0 0 0,0 0 15,-21 21 16,21 21-31,-21 0 0,21 0 0,0 0 16,-22 22-16,1-22 0,21 21 0,0 0 16,-21 1-16,0-1 0,0 0 15,21 1-15,-21 20 0,-1-20 16,22 20-16,0 1 0,-21-1 0,0 1 16,21 20-16,-21-20 0,21 20 15,0 1-15,-21 0 0,0-1 0,-1 1 16,1 21-16,0-21 0,0-1 15,0 22-15,0-42 0,-1 20 0,22-20 16,-21-1-16,21-20 0,-21-1 0,21 0 16,-21-21-16,21 1 0,0-1 0,0-42 31,0-1-31,0 1 16,21 0-16,-21 0 0,21 0 0,0 0 15,1-22-15,-1 1 16,0 0-16,0-1 0,21-20 0,-20-1 15,-1 1-15,0-22 0,21 22 0</inkml:trace>
  <inkml:trace contextRef="#ctx0" brushRef="#br0" timeOffset="40022.94">17801 3196 0,'0'-21'0,"0"42"0,0-63 0,0 21 15,0 0-15,0-1 0,0 1 16,21 0 0,0 21-16,1 0 0,-1 0 0,0 0 15,0 0-15,0 0 0,22 0 16,-1 21-16,-21 0 0,21-21 0,-20 22 16,20-1-16,-21 21 0,21-21 15,-20 0-15,-22 22 0,0-22 0,0 21 16,0-21-16,0 22 0,-22-22 0,1 0 15,-21 0-15,21 22 0,-22-43 16,1 21-16,0 0 0,21-21 0,-22 21 16,1-21-16,21 21 0,-22-21 15,22 0-15,0 0 0,21 21 0,-21-21 16,42 0 15,0 0-31,0-21 16,22 21-16,-22-21 0</inkml:trace>
  <inkml:trace contextRef="#ctx0" brushRef="#br0" timeOffset="40331.96">18881 2519 0,'0'-21'0,"0"42"0,-22-42 16,1 21-16,0 21 0,0 0 16,0 0-16,0 22 0,-1-1 15,1 0-15,0 1 0,0 20 0,-21 1 16,20-22-16,1 21 0,0 1 0,-21-1 16,21 1-16,-1-22 0,1 22 15,0-22-15,0 0 0,0 1 0,0-1 16,21-21-16,0 0 0,0 1 15,0-1-15,0 0 0,0 0 16,21-21 0,0 0-16,0-21 15,21 21-15,-20-21 0,-1 0 0</inkml:trace>
  <inkml:trace contextRef="#ctx0" brushRef="#br0" timeOffset="40755.71">19092 3154 0,'0'0'0,"0"-21"0,0 0 15,0-1-15,-21 1 0,0 21 16,0 0-16,0 0 16,-1 0-16,1 0 0,0 0 0,0 0 15,0 21-15,0 1 0,-1-1 16,1 0-16,0 0 0,21 0 0,-21 0 15,21 1-15,0-1 16,0 0-16,21 0 0,0 0 0,0-21 16,1 21-16,-1 1 0,0-22 15,0 21-15,21 0 0,-20 0 0,-1-21 16,0 21-16,0 0 0,0-21 16,0 22-16,-21-1 15,0 0-15,-21-21 16,0 21-16,0-21 15,-21 0-15,-1 0 0,1 0 0,0 0 16,-1 0-16,1 0 0,0 0 16,-1 0-16,1 0 0,21 0 0,0 0 15,-1 0-15,1 0 0,21-21 32,21 0-17,1 0-15,-1-1 0</inkml:trace>
  <inkml:trace contextRef="#ctx0" brushRef="#br0" timeOffset="41084.1">18351 2858 0,'0'0'0,"-21"0"0,42 0 16,22 0 0,-1 0-16,0 0 15,1 0-15,20 0 0,1 0 0,-1 0 16,1 0-16,-1 0 0,1 0 16,-1 0-16,-20 0 0,-1 0 0,0 0 15,1 0-15,-1 0 0,-21 0 16,0 0-16,-21 21 47,-21-21-47,0 21 15,0-21-15,0 21 0,-1 0 0</inkml:trace>
  <inkml:trace contextRef="#ctx0" brushRef="#br0" timeOffset="45934.07">1122 5165 0,'-21'0'79,"-1"0"-64,1 0 1,0 0-1,21-21 1,0-1-16,0 1 16,0 0-16,0 0 0,0 0 15,0 0-15,0-1 0,0 1 16,0 0-16,21 0 0,-21 0 16,21 0-16,1-1 0,-1 22 15,0 0-15,0-21 0,0 21 0,0 0 16,1 0-16,-1 21 0,0 1 15,0-22-15,0 21 0,0 21 0,1-21 16,-22 22-16,0-22 0,0 21 16,0 0-16,0 1 0,0-22 15,0 21-15,0 1 0,-22-1 0,1 0 16,0 1-16,0-1 16,0 0-16,-22 1 0,22-22 0,-21 21 0,21 0 15,-22-20-15,22 20 16,-21-21-16,21 0 0,0 0 0,-22 1 15,22-22-15,0 0 0,0 0 16,0 0-16,-1 0 0,1-22 0,0 22 16,0-21-16,0 0 0,21-21 15,0 21-15,-21-1 0,21-20 16,0 21-16,0 0 0,0-22 0,0 22 16,21 0-16,0-21 0,0 21 15,0-1-15,0-20 0,22 21 16,-22 0-16,21 0 0,-21-1 0,1 1 15,-1 21-15,21 0 0,-21 0 0,0 0 16,1 21 0,-1 1-16,0-1 0,0 0 0,-21 21 15,0-21-15,21 22 0,-21-1 16,0 0-16,0-20 0,0 20 16,21 0-16,-21-21 0,0 22 0,22-22 15,-22 21-15,21-21 0,-21 1 16,21-1-16,0-21 0,0 0 15,0 0-15,1-21 16,-1-1-16,0 1 16</inkml:trace>
  <inkml:trace contextRef="#ctx0" brushRef="#br0" timeOffset="46303.85">1778 5355 0,'0'21'0,"-21"1"16,0-22-16,21 21 15,21-21 32,0 0-47,-21-21 0,21 21 0,-21-22 16,21 1-16,-21 0 15,0 0-15,0 0 0,-21 21 32,0 0-32,0 21 15,21 0 1,0 0-16,0 0 15,0 1 1</inkml:trace>
  <inkml:trace contextRef="#ctx0" brushRef="#br0" timeOffset="62456.52">2730 4741 0,'0'-21'31,"0"42"16,0 1-31,0-1-16,0 0 15,0 0-15,0 0 0,0 0 0,0 1 16,0-1-16,22-21 16,-22 21-16,21-21 0,0 0 0,0 0 15,21 0-15,-20 0 16,-1 0-16,0-21 0,21 21 16,-21-21-16,1-1 0,-1 1 15,21-21-15,-21 21 0,0 0 0,1-1 16,-1-20-16,-21 21 0,0 0 0,21 0 15,-21-1-15,0 1 0,0 0 16,0 0-16,0 0 0,0 0 0,0-1 16,-21 22-1,21 22 1,-21-1 0,21 0-16,0 0 15,0 0-15,0 22 0,0-22 16,0 0-16,0 21 0,0 1 0,0-22 15,0 21-15,0 22 0,0-22 16,0 0-16,0 1 0,0 20 0,0-21 16,0 1-16,-22-1 0,22 0 0,0 1 15,0-1-15,0 0 0,-21-20 16,21 20-16,-21-21 0,21 0 0,-21 22 16,21-22-16,-21 0 15,21 0-15,-21-21 0,-1 0 0,1 0 16,0 0-16,0 0 15,0-21-15,0 0 0,-1 0 16,1 21-16,0-22 0,0 1 16,0 0-16,0 0 0,-1 0 0,1 0 15,0 21-15,21-22 0,-21 1 0,0 21 16,21-21-16,-21 21 16,21 21 15,0 0-31,0 1 15,21-1-15,-21 0 16,21 0-16,0-21 0,0 21 0,0 0 16,1-21-16,-1 22 15,0-1-15,0-21 0,21 0 0,-20 0 16,20 0-16,-21 0 0,21 0 16,1 0-16,-22 0 0,21-21 0,1 21 15,-1-22-15,0 1 0,1 0 0,-22 0 16,21-21-16,-21 20 0,22 1 15,-22-21-15,0 21 0,0-22 0,-21 22 16,0-21-16,21 21 0,-21-22 16,0 22-16,0 0 0,0 0 0,0 0 15,0 0-15,-21 21 16,0 0 0,21 21-16,0 0 15,0 0-15,-21 0 0,21 0 16,0 1-16,0-1 0,0 21 0,0-21 15,0 0-15,0 22 0,0-22 16,0 0-16,0 0 0,0 22 0,0-22 16,0 0-16,0 0 15,0 0-15,0-42 47,0 0-47,0 0 0,0 0 0,0-1 16,0 1-16,0-21 0,21 21 15,0 0-15,-21-22 0,42 22 16,-20-21-16,-1 21 0,21-1 0,0 1 16,1 0-16,-1 0 0,-21 21 15,22 0-15,-1 0 0,-21 0 0,0 0 16,0 0-16,1 21 0,-1 0 16,-21 0-16,0 1 0,0-1 0,0 0 15,0 0-15,0 0 0,0 0 0,0 1 16,0-1-16,-21 0 0,21 0 15,-22 0-15,22 0 0,0 1 0,0-1 16,0 0-16,-21-21 16</inkml:trace>
  <inkml:trace contextRef="#ctx0" brushRef="#br0" timeOffset="62760.27">4276 4572 0,'0'-21'0,"0"42"0,-22-42 32,22 42-32,0 0 15,-21 0-15,21 1 0,-21 20 16,0 0-16,21 1 0,0-1 15,0 21-15,-21-20 0,0 20 0,21-20 16,-22 20-16,22-21 0,0 1 16,-21-1-16,21 0 0,-21 1 0,21-22 15,0 21-15,0-21 0,0 1 0,0-1 16,0 0-16,21-21 31,0 0-31,-21-21 0,22 0 16</inkml:trace>
  <inkml:trace contextRef="#ctx0" brushRef="#br0" timeOffset="62960.21">3979 5059 0,'21'0'31,"1"0"-31,-1 0 16,0 0-16,0 0 0,0 0 15,0-21-15,1 21 0,-1-21 16</inkml:trace>
  <inkml:trace contextRef="#ctx0" brushRef="#br0" timeOffset="63430.07">4635 4995 0,'0'0'0,"-21"-21"0,-21-42 16,42 42-1,-21-1-15,21 1 0,0 0 16,21 42 15,0 0-31,0 1 0,0-1 0,1 0 16,20 21-16,-21-21 0,0 22 16,-21-1-16,21 0 0,-21-20 0,0 20 15,0 0-15,0-21 0,0 22 16,0-22-16,0 0 0,-21 0 0,21 0 15,-21 1-15,0-22 0,21 21 16,-21-21 0,21-21-1,0-1-15,0 1 0,0 0 0,0 0 16,0 0-16,0-22 0,0 22 16,0-21-16,21 21 0,-21-22 0,21 1 15,0 21-15,0 0 0,1-22 16,-1 22-16,0 0 0,0 0 0,0 21 15,0-21-15,1 21 0,-1 0 0,0 0 16,0 0-16,0 0 16</inkml:trace>
  <inkml:trace contextRef="#ctx0" brushRef="#br0" timeOffset="63891.61">5397 4953 0,'0'0'0,"0"-21"0,0 0 0,-21-22 31,0 43-15,0 0-1,0 22-15,21-1 16,-21 0-16,21 0 0,-22 0 0,1 0 15,21 1-15,-21 20 0,21-21 16,0 0-16,-21 22 0,21-22 0,0 0 16,0 21-16,0-21 0,0 1 0,21-1 15,0 0-15,-21 0 0,21-21 16,1 21-16,-1-21 0,21 0 0,-21 0 16,0 0-16,22 0 0,-22 0 0,0-21 15,21 0-15,-20 0 0,-1 0 16,0-1-16,0-20 0,0 21 0,-21-21 15,0 20-15,0-20 0,0 0 16,0-1-16,0 22 0,-21-21 16,0 21-16,0 0 0,0-1 0,-1 1 15,-20 21-15,21 0 0,0 0 16,-22 0-16,22 0 0,0 0 0,0 21 16,0 1-16,0-1 0,21 0 15,-22 0-15,22 0 0,0 0 16,0 1-16</inkml:trace>
  <inkml:trace contextRef="#ctx0" brushRef="#br0" timeOffset="65172.48">6413 5186 0,'0'0'0,"22"0"16,-22-21-16,0 0 16,0-1-16,0 1 0,0 0 15,0 0-15,0 0 16,0 0-16,0-1 0,-22 1 0,1-21 15,0 21-15,0 0 0,21-1 16,-21 1-16,0 21 0,-1 0 16,1-21-16,0 21 0,0 0 15,0 21-15,-22 0 0,22 1 16,0-1-16,-21 0 0,21 21 0,-22 1 16,22-1-16,-21-21 0,21 21 15,-1 1-15,1-1 0,0 0 0,0 1 16,21-22-16,0 21 0,0-21 0,0 1 15,0-1-15,0 0 0,21-21 16,0 0-16,0 0 0,1 0 0,20 0 16,-21 0-16,0 0 0,22 0 0,-22-21 15,21 0-15,-21-1 0,22 1 16,-22-21-16,21 21 0,-21-22 16,0 1-16,22 0 0,-22-1 0,21-20 15,-21 21-15,1-22 0,-1 1 16,0-1-16,0 22 0,0-22 0,0 22 15,1 0-15,-1-1 0,-21 1 16,0 21-16,0 0 0,0-1 0,0 1 16,0 0-16,0 0 0,0 42 31,0 0-31,0 0 0,-21 1 0,21 20 16,-22-21-16,1 21 0,21 1 15,0 20-15,0-20 0,-21 20 16,0 1-16,21-22 0,0 21 0,0 1 15,0-22-15,0 1 0,0-1 16,0 0-16,0-21 0,0 22 0,0-22 16,0 0-16,21 0 0,0-21 0,0 0 15,1 21-15,-1-21 0,0 0 16,0 0-16,0 0 0,22-21 0,-22 0 16,0 0-16,21 0 0,-21 0 0,1-1 15,-1-20-15,0 21 0,0-21 16,21-1-16,-42 22 0,22-21 15,-1 21-15,-21-1 0,21-20 16,-21 21-16,0 0 0,0 0 16,-21 42 15,0 0-31,-1 21 0,22-21 16,0 1-16,-21 20 0,21 0 15,-21-21-15,21 22 0,0-22 0,0 0 16,0 21-16,0-20 0,21-1 0,0 0 15,1 0-15,20-21 16,-21 0-16,0 0 0,22 0 0,-22 0 16,0 0-16,21 0 0,-21-21 15,1 0-15,20 0 0,-21-1 16,0 1-16,0 0 0,-21-21 0,22 21 16,-22-22-16,21 1 0,-21 21 0,0-22 15,21 22-15,-21 0 0,0 0 16,0 0-16,0 42 15,0 0 1,0 0-16,-21 0 16,21 1-16,0-1 0,0 0 0,0 0 15,0 0-15,0 0 0,0 1 16,0-1-16,0 0 0,0 0 0,0 0 16,0 0-16,0 1 0,21-1 15,0-21-15,0 0 16,0 0-16,1 0 15,-1 0-15,0 0 0,21-21 0,-21-1 16,1 1-16,20 0 0</inkml:trace>
  <inkml:trace contextRef="#ctx0" brushRef="#br0" timeOffset="65432.51">8022 4741 0,'0'0'0,"-21"-42"31,0 42-31,0 0 0,-1 0 0,1 0 0,0 0 16,0 21-16,-21 0 0,20 1 16,1-1-16,0 21 0,0-21 15,0 22-15,0-1 0,21 0 0,-22-21 16,22 22-16,0-1 0,0-21 0,0 0 16,0 22-16,0-22 0,0 0 15,22-21-15,-1 21 0,0 0 0,0-21 16,0 0-16,0 0 0,22 0 15,-22 0-15,0 0 0,21 0 0,-20-21 16,20 21-16,-21-21 0,21 0 0,1-21 16</inkml:trace>
  <inkml:trace contextRef="#ctx0" brushRef="#br0" timeOffset="65732.38">8572 4424 0,'0'-21'0,"0"42"0,0-63 0,0 20 15,0 1-15,0 0 0,0 0 16,-21 21-16,0 0 0,0 0 16,0 21-16,21 0 15,-21 0-15,-1 1 0,22 20 16,-21 0-16,0 1 0,0-1 0,21 0 16,-21 22-16,0-22 0,21 22 15,-22-1-15,22-21 0,-21 22 16,21-22-16,0 1 0,-21-1 0,21 0 15,0-21-15,0 22 0,0-22 16,0 0-16,0 0 0,0 0 16,21-21-1,0 0-15,1-21 16,-1 0-16,0 0 0,0-21 16,0 20-16</inkml:trace>
  <inkml:trace contextRef="#ctx0" brushRef="#br0" timeOffset="65996.38">8784 4720 0,'0'0'0,"-21"0"31,0 21-15,0 1-16,21-1 0,-22 0 0,1 0 15,0 21-15,21-20 0,-21 20 0,21 0 16,-21-21-16,0 22 0,21-22 15,0 21-15,0-21 0,0 1 0,0-1 16,0 0-16,0 0 0,0 0 0,0 0 16,0 1-1,21-22-15,0 0 16,0 0-16,0 0 0,22-22 0,-22 1 16,0 0-16,21 0 0,-21 0 15,22 0-15</inkml:trace>
  <inkml:trace contextRef="#ctx0" brushRef="#br0" timeOffset="66683.57">9059 4890 0,'0'0'0,"-21"0"16,0 0-1,21 21-15,-21-21 0,0 21 16,-1 0-16,22 0 0,-21 0 0,21 1 0,-21-1 16,21 21-16,-21-21 15,21 0-15,0 1 0,0-1 0,0 0 16,0 0-16,0 0 0,0 0 15,21 1 1,0-22-16,0 0 16,-21-22-1,0 1-15,0 0 0,0 0 16,0 0-16,0 0 0,0-1 0,0-20 16,0 21-16,0-21 0,0-1 15,22 22-15,-1-21 0,-21-1 0,21 22 16,0-21-16,0 21 0,0 0 0,22-1 15,-22 1-15,0 21 0,21-21 16,-20 21-16,20 0 0,-21 0 16,0 0-16,0 0 0,1 0 0,-1 0 15,0 21-15,0 0 0,0 1 16,-21 20-16,0 0 0,0-21 0,0 22 16,21-1-16,-21 0 0,0 1 15,0-22-15,0 21 0,0-21 0,0 22 16,-21-22-16,21 0 0,0 0 0,0 0 15,0 1-15,-21-22 0,21 21 16,-21-21 0,21-21-1,0-1-15,0 1 0,0 0 16,0 0-16,0-21 0,0 20 16,21-20-16,0 0 0,0-1 15,-21 1-15,43 0 0,-22-1 0,0 1 16,21 0-16,-20 21 0,20-22 0,0 22 15,1 21-15,-1-21 0,0 21 16,1 0-16,-22 0 0,0 0 0,21 21 16,-42 0-16,21 0 0,-21 22 0,0-22 15,0 21-15,0 1 0,0-22 16,0 21-16,-21 0 0,21-20 0,-21 20 16,0-21-16,0 0 0,0 0 15,21 1-15,0-1 0,-22 0 16,1-21-16,21 21 0,0-42 31,0 0-31,0 0 16</inkml:trace>
  <inkml:trace contextRef="#ctx0" brushRef="#br0" timeOffset="66880.58">9292 4424 0,'0'0'0,"-63"0"15,41 0 1,1 0-16</inkml:trace>
  <inkml:trace contextRef="#ctx0" brushRef="#br0" timeOffset="67068.23">8086 4614 0,'0'0'15,"0"22"-15,21-22 16,0 0-16,21 0 15,1 0-15,-1 0 0,0 0 16,1 0-16,-1 0 0,21 0 0,1 0 16,-22 0-16,22 0 0,-1 0 0</inkml:trace>
  <inkml:trace contextRef="#ctx0" brushRef="#br0" timeOffset="67559.43">10795 4487 0,'0'0'0,"21"-21"0,0 0 16,0 0-16,1 0 0,-1 0 15,-21-1 1,-21 44 15,-1-1-31,1 0 0,21 0 0,-21 21 16,0-20-16,0 20 0,21 0 15,-21 1-15,-1-1 0,1 21 0,0-20 16,0-1-16,0 0 0,0 22 16,-1-22-16,22 1 0,-21-1 0,21-21 15,0 21-15,0-20 0,0-1 16,0 0-16,0 0 0,21-21 15,1 0-15,-1 0 16,0 0-16,0-21 0,0 0 16,0 0-16</inkml:trace>
  <inkml:trace contextRef="#ctx0" brushRef="#br0" timeOffset="67923.23">11261 4678 0,'0'0'0,"-22"0"31,1 21-31,0 0 0,0 0 16,0 1-16,0-1 0,-1 0 15,1 21-15,21-21 0,-21 22 0,0-22 16,21 21-16,-21-21 0,21 22 0,0-22 16,0 0-16,0 0 0,0 0 15,0 1-15,21-22 0,0 0 0,21 0 16,-20 0-16,-1 0 0,0 0 0,21 0 15,-21 0-15,22-22 0,-22 1 16,0 0-16,0 0 0,0 0 16,1-22-16,-22 22 0,0-21 15,0 0-15,0 20 0,0-20 0,0 0 16,0 21-16,-22-1 0,1 1 0,0 0 16,0 0-16,0 0 0,0 21 15,-1 0-15,1 0 0,-21 0 0,21 0 16,0 0-16,-1 0 0,1 0 15</inkml:trace>
  <inkml:trace contextRef="#ctx0" brushRef="#br0" timeOffset="68129.7">10604 4593 0,'-21'0'16,"42"0"0,22 0-16,-22 0 0,21 0 15,1 0-15,20-21 0,-21 21 0,22 0 16,-1 0-16,1-21 0,-22 21 16,22 0-16,-22 0 0,0 0 15,-20 0-15,-1 0 0,0-21 0</inkml:trace>
  <inkml:trace contextRef="#ctx0" brushRef="#br0" timeOffset="68843.28">12721 4530 0,'0'0'0,"0"-21"16,0-1-16,21 1 0,-21 0 0,21 0 16,-21 0-16,-21 42 31,0-21-15,0 21-16,0 21 0,0-20 0,-1-1 15,1 21-15,0 0 0,0-20 16,0 20-16,0 0 0,-1 22 0,-20-22 15,21 0-15,0-20 0,21 20 0,-21 0 16,21-21-16,-22 1 0,22-1 16,-21 0-16,21 0 0,0-42 31,21 0-31,1 0 16,-1-1-16,0-20 0,0 21 15,0-21-15,0-1 0,1 1 16,20 0-16,-21-1 0,0 1 0,0 0 15,22-1-15,-22 22 0,0-21 0,21-1 16,-20 22-16,-1 0 0,0 0 16,-21 0-16,21 21 0,0 0 15,-21 21 1,0 0-16,0 21 0,0-20 16,0 20-16,0 0 0,0 1 0,0-1 15,0 0-15,0 1 0,0-1 16,0 0-16,0 22 0,0-22 0,0-21 15,-21 22-15,21-1 0,0-21 16,0 0-16,0 0 0,0 1 16,0-1-16,0-42 31,-21 21-31</inkml:trace>
  <inkml:trace contextRef="#ctx0" brushRef="#br0" timeOffset="69419.58">12488 4847 0,'0'0'0,"21"0"31,1 0-31,-1 0 16,21-21-16,-21 21 0,22 0 16,-1-21-16,0 21 0,22-21 15,-22 0-15,22-1 0,-1 22 0,1-21 16,-1 0-16,1 0 0,-22 21 15,0-21-15,1 0 0,-22 21 0,0 0 16,0 0-16,0 0 0,-42 0 31,0 21-31,0 0 16,0 0-16,21 0 0,-22 0 16,1 22-16,0-22 0,21 21 15,-21-21-15,21 22 0,-21-22 0,21 21 16,0-21-16,0 1 0,0-1 15,0 0-15,0 0 0,21 0 16,0-21-16,0 0 0,0 0 0,1 0 16,20 0-16,-21 0 0,21 0 15,-20-21-15,-1 0 0,21 0 0,-21 0 16,22-1-16,-22-20 0,0 0 16,0 21-16,21-22 0,-20 1 0,-1 0 15,0 20-15,0 1 0,0 0 0,-21 0 16,0 0-16,21 21 0,-21-21 15,0 42 17,-21 0-32,21 0 0,0 0 15,-21 0-15,21 1 0,-21 20 0,21-21 16,0 21-16,-21 1 0,21-22 16,0 21-16,0-21 0,0 1 0,0-1 15,0 0-15,0 0 0,21 0 0,0-21 16,0 0-16,0 21 0,1-21 15,-1 0-15,0 0 0,0-21 0,0 21 16,22-21-16</inkml:trace>
  <inkml:trace contextRef="#ctx0" brushRef="#br0" timeOffset="69707.42">14457 4233 0,'0'-63'15,"0"126"-15,-21-126 16,-1 63-16,1 0 16,0 21-16,21 0 0,-21 0 0,0 22 15,0-22-15,-22 21 0,22 1 16,0-1-16,0 21 0,0-20 0,21-1 16,-22 0-16,1 22 0,0-22 15,0 1-15,0-1 0,21 0 16,0 1-16,-21-1 0,21-21 0,0 21 15,0-20-15,0-1 0,0 0 16,21-21-16,0 0 16,0 0-16,0 0 0,0-21 0,22 21 15,-22-21-15,21-1 0</inkml:trace>
  <inkml:trace contextRef="#ctx0" brushRef="#br0" timeOffset="70080.2">14753 4551 0,'0'21'16,"0"0"0,0 0-16,-21 1 0,0-1 0,0 0 15,-1 21-15,1-21 0,0 22 16,0-22-16,0 21 0,0-21 0,-1 22 16,1-22-16,21 21 0,-21-21 0,21 1 15,0-1-15,0 0 0,0 0 16,21 0-16,0 0 0,1-21 0,-1 0 15,0 0-15,0 0 0,21 0 16,-20 0-16,-1 0 0,21-21 0,-21 0 16,0 0-16,22 0 0,-22 0 0,0-22 15,0 22-15,0-21 16,1-1-16,-22 1 0,0 0 0,0 21 16,0-22-16,0 22 0,0 0 0,0 0 15,-22 0-15,1-1 0,0 22 16,-21 0-16,21 0 0,-1 0 0,1 0 15,-21 0-15,21 0 0,0 0 0,-1 0 16</inkml:trace>
  <inkml:trace contextRef="#ctx0" brushRef="#br0" timeOffset="70268.11">14076 4509 0,'0'0'0,"21"0"31,21 0-15,1 0-16,-22 0 0,42 0 15,-20 0-15,-1 0 0,0 0 0,22 0 16,-22 0-16,0 0 0</inkml:trace>
  <inkml:trace contextRef="#ctx0" brushRef="#br0" timeOffset="71066.64">15282 4657 0,'0'0'0,"21"-43"31,1 43-31,-1-21 0,0 21 16,0 0-16,0 0 16,0 0-16,1 0 0,-22 21 15,21 1-15,0-1 16,-21 0-16,0 0 0,0 0 0,0 22 15,0-22-15,0 0 0,0 21 16,-21-21-16,0 1 0,-1 20 0,22-21 16,-21 0-16,21 0 0,0 1 0,-21-1 15,0-21-15,21 21 16,-21-21-16,21-21 31,0 0-31,0-1 0,0 1 16,0 0-16,0-21 0,21 21 0,0-22 15,0 22-15,0-21 0,1-1 16,-1 22-16,21-21 0,-21 21 0,0 0 16,22-1-16,-1 1 0,-21 0 15,22 21-15,-22 0 0,21 0 0,-21 0 16,0 0-16,22 0 0,-22 0 0,0 21 16,0 0-16,0 1 0,1-1 15,-1 0-15,0 0 0,-21 21 0,0 1 16,0-22-16,0 21 0,0-21 15,0 22-15,0-22 0,0 0 0,0 21 16,0-20-16,0-1 16,0 0-16,-21-21 15,0 0-15,-1 0 16,22-21-16,0 0 16,0-1-16,0 1 0,0 0 15,0 0-15,0-21 0,0-1 0,0 22 16,22-21-16,-22-1 0,21 22 15,0-21-15,0 0 0,21 20 0,-20 1 16,20 0-16,0 0 0,22 0 0,-22 0 16,0 21-16,22 0 15,-22 0-15,1 0 0,-1 21 0,-21 0 16,21 0-16,-20 21 0,-1-20 0,-21-1 16,0 21-16,0-21 0,0 22 15,0-22-15,-21 21 0,-1-21 0,1 0 16,-21 1-16,21-1 0,-22 0 15,22 0-15,0 0 0,-21 0 0,21-21 16,-1 0-16</inkml:trace>
  <inkml:trace contextRef="#ctx0" brushRef="#br0" timeOffset="71800.25">17103 4805 0,'0'-21'16,"21"21"-16,0-21 0,-21-1 0,21 22 15,0-21-15,-21 0 0,0 0 0,21 0 16,-21 0-16,22-1 0,-22 1 15,0 0-15,0 0 0,0 0 0,0 0 16,0-1-16,0 1 0,-22 21 16,1 0-16,0 0 0,0 0 0,0 0 15,0 0-15,-22 0 0,22 21 16,-21 22-16,21-22 0,-22 0 16,22 21-16,-21 1 0,21-1 0,-1 0 15,1 1-15,0-1 0,0 0 0,21 1 16,-21-22-16,21 21 0,0-21 15,0 1-15,0-1 0,21 0 0,0-21 16,0 0-16,22 0 0,-22 0 16,0 0-16,21 0 0,-21 0 0,22-21 15,-1 0-15,-21-1 0,22 1 16,-1 0-16,0-21 0,-21-1 16,22 22-16,-22-21 0,21 0 0,-21 20 0,1-20 15,-1 21-15,0 0 16,-21-22-16,0 22 0,21 0 15,-42 21 1,0 21 0,0 0-16,21 1 0,-22-1 0,1 0 15,21 21-15,0-21 0,-21 22 16,21-22-16,0 21 0,-21 1 0,21-22 16,0 21-16,0-21 0,0 0 0,0 1 15,0-1-15,21 0 0,0-21 16,0 0-16,1 21 0,20-21 0,-21 0 15,21 0-15,1-21 16,-22 0-16,21 21 0,1-21 0</inkml:trace>
  <inkml:trace contextRef="#ctx0" brushRef="#br0" timeOffset="72080.39">18055 4360 0,'0'0'0,"0"-21"0,21-21 0,-21 21 16,0 0-16,0-1 0,0 1 0,0 0 15,-21 21 1,0 0-16,0 0 0,0 21 16,21 22-16,-22-22 0,1 21 0,0 0 15,0 1-15,0-1 0,0 0 16,21 1-16,-22 20 0,1-20 16,0-1-16,21 0 0,0 22 15,-21-22-15,21 0 0,0-20 0,-21 20 16,21-21-16,0 21 0,0-20 0,0-1 15,0 0-15,21-21 16,0 0-16,0 0 0,0 0 0,1 0 16,-1-21-16,0 0 0,21-1 15,-21 1-15,1-21 0</inkml:trace>
  <inkml:trace contextRef="#ctx0" brushRef="#br0" timeOffset="72304.25">18373 4551 0,'0'0'15,"0"21"17,-22 0-32,1-21 15,0 43-15,0-22 0,21 0 0,-21 0 16,0 21-16,-1-20 0,22-1 0,0 21 16,-21-21-16,21 0 0,-21 22 15,21-22-15,0 0 0,0 0 16,0 0-16,21-21 15,22 0-15,-22 0 0,0 0 16,21 0-16,1-21 0,-1 21 16</inkml:trace>
  <inkml:trace contextRef="#ctx0" brushRef="#br0" timeOffset="73043.73">18838 4593 0,'0'0'0,"-21"0"31,0 0-31,21 21 16,-21 1-16,0-1 0,-1 0 0,1 0 16,21 0-16,-21 0 0,0 1 15,0 20-15,21-21 0,0 0 0,0 22 16,-21-22-16,21 0 16,0 0-16,0 0 0,0 0 15,0 1-15,21-22 0,0 0 16,0 0-16,0-22 15,0 1-15,-21 0 16,0 0-16,0-21 16,0 20-16,0-20 0,0 21 0,0-21 15,0 20-15,0 1 0,0-21 16,0 21-16,0 0 0,22-1 0,-1 1 16,-21 0-16,21 0 0,0 21 15,0-21-15,22 21 0,-22 0 16,21-21-16,-21 21 0,22 0 0,-22 0 15,21 0-15,0 0 0,-20 21 16,-1 0-16,0 0 0,0 0 0,0 0 16,0 1-16,-21-1 0,0 21 0,22-21 15,-22 22-15,0-22 0,0 21 16,0-21-16,0 22 0,0-22 0,0 21 16,0-21-16,0 0 0,0 1 15,0-1-15,0 0 0,0 0 0,-22-21 16,1 0 15,21-21-31,-21 0 0,21 0 16,0-1-16,0 1 0,0 0 0,0-21 15,0-1-15,0 22 0,0-21 16,0 0-16,21 20 0,0-20 0,1 0 16,20 21-16,-21-22 0,21 22 15,1 0-15,-1 0 0,0 0 0,1 21 16,-1 0-16,22-22 0,-22 22 15,0 0-15,1 0 0,-1 22 0,0-1 16,-21 0-16,22 0 0,-43 0 0,0 22 16,0-22-16,0 21 15,0 0-15,0-20 0,0 20 0,-21 0 0,-1 1 16,1-22-16,0 21 0,-21-21 16,21 0-16,-1 22 0,-20-43 15,21 21-15,0 0 0,-22-21 0,22 0 16,0 0-16,0 0 15,0-21-15,21 0 16</inkml:trace>
  <inkml:trace contextRef="#ctx0" brushRef="#br0" timeOffset="73251.66">18986 4064 0,'0'0'0,"-21"0"63,0 0-63,0 0 15,0 0-15</inkml:trace>
  <inkml:trace contextRef="#ctx0" brushRef="#br0" timeOffset="73471.53">17822 4424 0,'0'0'0,"-21"21"0,21 0 31,21-21-31,0 0 15,1 0-15,-1 0 0,21 0 16,-21 0-16,22 0 0,-22 0 0,21-21 16,0 21-16,1 0 0,-22 0 0,21-21 15,-21 21-15,1 0 16</inkml:trace>
  <inkml:trace contextRef="#ctx0" brushRef="#br0" timeOffset="74823.98">847 6689 0,'-22'21'15,"1"-21"1,21-21 15,21 21-31,1-21 16,-1 21-16,0 0 0,21 0 15,-21 0-15,1 0 0,20 0 0,-21 0 16,0 0-16,0 0 0,1 21 16,-22 0-16,0 0 0,0 0 15,0 0-15,-22 1 0,1-1 16,0 0-16,-21 0 0,21 0 0,-22 0 16,22 1-16,-21-1 0,21 0 15,-1-21-15,1 0 0,0 21 16,0-21-16,21-21 31,0 0-31,21 21 16,0 0-16,0-21 0,1 21 15,-1 0-15,21-22 0,-21 22 0,0 0 16,22 0-16,-1 0 0,-21 0 16,22 0-16,-1 0 0,-21 0 0,21 22 15,-20-1-15,20-21 16,-21 21-16,-21 0 0,21 0 0,-21 0 15,0 1-15,0 20 0,0-21 16,-21 0-16,0 22 0,0-22 0,-22 0 16,22 0-16,-21 0 0,0 0 15,-1 1-15,1-22 0,0 0 0,-1 0 16,1 0-16,0 0 0,-1 0 16,22 0-16,-21-22 0,-1 1 0,1 0 15,21 0-15,-21 21 0,20-21 16,22 0-16,-21 21 0,21-22 0,0 1 31,21 21-15,1-21-16,-1 0 0,0 21 15,21-21-15</inkml:trace>
  <inkml:trace contextRef="#ctx0" brushRef="#br0" timeOffset="75032.03">1714 6879 0,'0'0'0,"-21"21"32,0-21-32,42 0 46</inkml:trace>
  <inkml:trace contextRef="#ctx0" brushRef="#br0" timeOffset="75900.12">3069 6668 0,'0'0'0,"0"-22"0,0 1 0,0 0 15,0 0-15,0 0 0,0 0 16,21-1-16,-21 1 0,0 0 16,21 21-16,-21 21 15,0 22 1,0-22-16,0 21 15,0-21-15,0 22 0,0-1 0,0 0 16,-21 1-16,21-1 0,-21 0 16,0 1-16,21-22 0,0 21 0,0-21 15,-21 0-15,21 1 0,0-1 16,0 0-16,21-21 16,0 0-1,0-21-15,0 0 0,1-1 0,-1 1 16,0 0-16,0 0 0,0-21 15,22 20-15,-22-20 0,0 21 0,0-21 16,0 20-16,0-20 0,22 21 16,-22-21-16,0 20 0,0 22 0,-21-21 15,21 0-15,1 21 0,-1 0 16,0 0-16,-21 21 0,21 0 16,-21 1-16,21-22 0,-21 42 15,0-21-15,0 0 0,0 0 16,0 1-16,0 20 0,0-21 0,0 0 15,0 22-15,0-22 0,0 0 0,0 0 16,21 0-16,-21 0 0,22 1 16,-1-22-16,-21 21 0,21-21 0,0 0 15,0 0-15,0 0 0,22 0 16,-22 0-16,0 0 0,21-21 0,-20-1 16,-1 1-16,21 0 0,-21 0 0,0 0 15,1-22-15,20 22 0,-42-21 16,21 0-16,0-1 0,-21 1 0,21 0 15,-21 20-15,0-20 0,0 0 0,0 21 16,0-22-16,0 22 16,0 0-16,0 0 0,0 0 0,-21 21 15,0 0-15,0 0 16,21 21 0,-21 0-16,21 0 15,0 0-15,0 0 0,0 1 16,21-22-16,0 21 15</inkml:trace>
  <inkml:trace contextRef="#ctx0" brushRef="#br0" timeOffset="76436.05">4635 6202 0,'-21'0'0,"42"0"0,-63-21 0,21 21 16,0 0-16,0 0 0,-1 0 16,1 0-16,0 0 0,0 0 15,21 21-15,0 0 0,-21 0 16,21 0-16,-21 22 0,21-1 0,0 0 16,0 1-16,0-1 0,0 0 15,0 1-15,0-1 0,0 0 16,0 1-16,0-1 0,0 0 0,0-20 15,0 20-15,0-21 0,0 21 0,0-20 16,0-1-16,0 0 16,-22-21-1,22-21 1,0 0-16,0-1 16,0 1-16,0 0 0,0 0 0,0-21 15,0 20-15,22-20 0,-1 21 16,0-21-16,0 20 0,21-20 0,-20 21 15,20 0-15,0 0 0,-21 21 0,22 0 16,-22 0-16,21 0 16,-21 0-16,1 0 0,-1 0 0,0 21 15,0 0-15,0 0 0,-21 21 0,21-20 16,-21-1-16,0 21 0,0-21 16,0 0-16,0 22 0,0-22 0,0 0 15,-21 0-15,0 0 0,21 1 0,-21-22 16,21 21-16,21-42 47</inkml:trace>
  <inkml:trace contextRef="#ctx0" brushRef="#br0" timeOffset="77248.53">5694 6519 0,'0'0'0,"0"-21"0,0 0 0,0 0 16,0 0-16,-21 0 0,21-1 15,-22 1-15,1 0 0,0 0 0,0 21 16,0 0-16,0 0 0,-1 0 16,1 0-16,0 0 0,0 21 15,0-21-15,0 21 0,-22 22 0,22-22 0,0 21 16,0-21-16,0 22 0,-1-1 15,1 0-15,0-21 0,21 22 16,0-1-16,0-21 0,-21 0 0,21 22 16,0-22-16,0 0 0,0 0 0,0 0 15,21-21 1,0 0-16,0 0 0,1 0 0,-1 0 16,0 0-16,0-21 0,0 0 0,22 21 15,-22-21-15,0-21 0,21 20 16,-21 1-16,1-21 0,-1 0 0,0 20 15,0-20-15,0 0 0,-21-1 16,0 1-16,0 21 0,0-21 16,21 20-16,-21 1 0,0 0 0,0 42 31,0 0-15,-21 22-16,21-22 0,0 0 0,0 21 15,0 1-15,0-22 0,0 21 16,0 1-16,0-22 0,0 21 0,0-21 15,0 0-15,0 1 0,21-1 0,1 0 16,-1 0-16,0 0 0,0-21 16,0 0-16,0 0 0,1 0 15,20 0-15,-21 0 0,21-21 0,-20 0 16,20 0-16,-21 0 0,21-1 16,-20 1-16,-1-21 0,0 21 0,0-22 15,0 1-15,0-21 0,1 20 0,-22 1 16,21-22-16,-21 22 0,21 0 15,-21-1-15,0 1 0,21 0 0,-21-1 16,21 22-16,-21-21 0,0 21 0,0 0 16,0 42-1,0 0 1,0 0-16,-21 0 0,21 22 16,-21-1-16,21 0 0,-21 1 15,21-1-15,0 0 0,0 22 0,-21-22 16,21 0-16,0 1 0,0-1 0,0 0 15,0 1-15,0-22 0,0 0 16,0 0-16,0 0 0,21 1 0,0-22 16,0 21-16,0-21 15,0 0-15,1 0 0,-1 0 0,0 0 16,0-21-16,21-1 0,-20 22 0,-1-21 16,0 0-16,0 0 0,0-21 15,-21 20-15</inkml:trace>
  <inkml:trace contextRef="#ctx0" brushRef="#br0" timeOffset="77419.42">6054 6308 0,'0'0'0,"0"21"16,21 0-1,0-21 1,21 0-16,-21 0 0,22 0 0,-22 0 15,21 0-15,-21-21 0,22 21 16,-1-21-16</inkml:trace>
  <inkml:trace contextRef="#ctx0" brushRef="#br0" timeOffset="77824.23">8001 6223 0,'0'21'16,"0"0"0,0 1-16,0-1 0,0 0 0,0 0 15,0 0-15,0 0 0,-21 22 16,0-22-16,21 0 0,0 21 0,-22-20 15,1-1-15,21 0 0,0 0 0,0 0 16,0 0 0,21-21-1,1 0-15</inkml:trace>
  <inkml:trace contextRef="#ctx0" brushRef="#br0" timeOffset="78215.98">8615 6244 0,'0'0'0,"0"-21"0,-21 21 31,-22 0-31,22 0 0,-21 0 16,-1 0-16,1 0 0,21 21 0,-21-21 16,-1 21-16,1-21 0,21 22 15,0-22-15,-1 21 0,1-21 0,21 21 16,0 0-16,0 0 0,21 0 15,1-21-15,-1 0 16,21 22-16,-21-22 0,22 0 0,-1 21 16,-21-21-16,21 21 0,1-21 0,-1 21 15,0-21-15,-20 21 0,20 0 16,-21-21-16,0 22 0,0-22 0,1 21 16,-22 0-16,0 0 15,0 0-15,-22 0 0,-20 1 16,21-22-16,-21 21 0,-1-21 15,1 0-15,0 0 0,-1 0 0,1 0 16,0 0-16,-1 0 0,1 0 16,0 0-16,20 0 0,1 0 0,0 0 15,0 0-15,21-21 0,0-1 0,0 1 16</inkml:trace>
  <inkml:trace contextRef="#ctx0" brushRef="#br0" timeOffset="78415.86">8128 6096 0,'21'0'62,"0"0"-46</inkml:trace>
  <inkml:trace contextRef="#ctx0" brushRef="#br0" timeOffset="78904.58">10118 5969 0,'0'0'0,"21"-21"0,0-64 31,-21 64-31,0 0 16,0 42 0,0 21-1,0-20-15,0 20 0,-21-21 0,0 21 16,-1 1-16,1-1 0,0 22 15,0-22-15,-21 0 0,20 1 16,1 20-16,-21-21 0,21 1 0,-22 20 16,22-20-16,0-22 0,0 21 15,0-21-15,0 22 0,-1-22 0,22 0 16,0-42 0,0 0-1,0-1-15,0 1 0,22 0 0,-1-21 16,-21-1-16,21 1 0,0 0 0,0-1 15,0 1-15</inkml:trace>
  <inkml:trace contextRef="#ctx0" brushRef="#br0" timeOffset="79116.45">9969 6096 0,'22'-42'16,"-44"84"-16,86-127 0,-43 64 0,0-21 0,0 21 15,1 0-15,-1-1 16,0 22-16,0 0 0,0 0 0,0 0 16,-21 22-16,0 20 0,22-21 15,-22 21-15,0 1 0,0-1 16,0 0-16,0 1 0,0-1 0,0 0 15,0 22-15,-22-22 0,1 1 16,21-1-16,0 0 0,-21 1 0,21-1 16,-21 0-16,21-21 0,0 1 0,0-1 15,0 0-15,0-42 32,0 0-17</inkml:trace>
  <inkml:trace contextRef="#ctx0" brushRef="#br0" timeOffset="79704.14">9737 6477 0,'0'0'0,"-22"0"15,44 0 1,-1 0 0,0 0-16,21 0 0,1 0 0,-1 0 15,21-21-15,1 21 0,-22-21 16,22 0-16,-1-1 0,1 1 0,-1 0 15,1 0-15,-22 0 0,22 0 16,-22-1-16,0 22 0,-21-21 16,22 0-16,-22 21 0,0 0 0,-21-21 15,-21 42 17,21 0-17,-21 0-15,0 1 0,-1-1 0,22 0 16,-21 0-16,0 21 0,21-20 15,0 20-15,-21-21 0,21 0 0,-21 22 16,21-22-16,0 0 0,0 0 0,0 0 16,0 0-16,21-21 15,0 0-15,0 0 0,0 0 16,1 0-16,20 0 0,0-21 0,-21 0 16,22 0-16,-1 0 0,-21-22 15,22 22-15,-1-21 0,-21 21 0,0-22 16,22 1-16,-22 21 0,0 0 0,0 0 15,0-1-15,-21 1 0,0 0 16,0 0-16,0 42 31,-21 0-31,21 0 16,-21 1-16,21-1 0,-21 0 0,0 0 16,21 0-16,0 22 0,0-22 15,-22 0-15,22 0 0,0 21 16,0-20-16,0-1 0,0 0 0,0 0 15,22 0-15,-1-21 16,0 0-16,0 0 0,21 0 16,-20 0-16,-1-21 0,21 0 0,-21 0 15,22 0-15,-22-1 0</inkml:trace>
  <inkml:trace contextRef="#ctx0" brushRef="#br0" timeOffset="79967.98">11642 5694 0,'0'-21'0,"0"42"0,-22-42 31,1 42-31,0 21 0,21-21 16,-21 22-16,0-1 0,0 0 16,-1 1-16,22-1 0,-21 22 0,0-22 15,0 0-15,21 1 0,0-1 0,-21 0 16,21 22-16,0-22 0,0-21 15,-21 22-15,21-1 0,0-21 0,0 0 16,0 22-16,0-22 0,0 0 16,21-21-1,0 0-15,0 0 0,0-21 16,0 0-16,1-1 0</inkml:trace>
  <inkml:trace contextRef="#ctx0" brushRef="#br0" timeOffset="80359.37">11832 6096 0,'0'0'16,"21"-21"-16,-21 42 31,0 0-31,-21 0 16,0 1-16,21-1 0,0 0 16,-21 21-16,21-21 0,-21 22 15,21-22-15,0 21 0,0-21 0,0 1 16,0 20-16,0-21 0,0 0 15,0 0-15,21 1 0,0-1 16,0-21-16,21 0 0,-20 0 0,-1 0 16,21 0-16,0 0 0,-20-21 15,20-1-15,0 1 0,-21 0 0,22 0 16,-22 0-16,21-22 0,-21 22 16,1-21-16,-22 21 0,0 0 0,0-22 15,0 22-15,0 0 0,-22 0 0,1 0 16,-21 21-16,21-22 0,-22 22 15,1 0-15,0 0 0,-1 0 16,1 0-16,0 0 0,21 0 0,-22 0 16,22 0-16,0 0 0,0 0 15,0 22-15,21-1 16,21-21 0,0 0-16</inkml:trace>
  <inkml:trace contextRef="#ctx0" brushRef="#br0" timeOffset="80560.23">11409 6054 0,'0'0'0,"21"0"31,0 0-31,0 0 16,22 0-16,-1 0 0,-21-21 0,21 21 15,1 0-15,20 0 0,-20 0 16,-1 0-16,0-22 0,1 22 0,-22 0 16,21 0-16</inkml:trace>
  <inkml:trace contextRef="#ctx0" brushRef="#br0" timeOffset="81467.98">12361 6202 0,'0'0'0,"0"-21"16,0 0-1,0-1-15,0 1 16,0 0-16,21 21 0,1 0 16,-1-21-16,21 21 0,-21 0 15,0 0-15,1 0 0,20 0 0,-21 0 16,21 0-16,-20 0 0,-1 21 0,0-21 15,0 21-15,-21 0 0,0 1 16,21-1-16,-21 0 0,0 21 0,0-21 16,0 1-16,0 20 0,-21-21 0,21 0 15,0 22-15,-21-22 0,21 0 16,-21 0-16,21 0 0,-21 0 16,21 1-16,0-44 31,0 1-31,0 0 15,0 0-15,0 0 0,0-22 0,0 22 16,0 0-16,0-21 0,0 21 16,0-22-16,21 22 0,0-21 0,0 21 15,0-1-15,22 1 0,-22 0 16,21 0-16,0 0 0,-20 21 0,20 0 16,0-21-16,1 21 0,-22 0 15,21 0-15,-21 21 0,22-21 16,-22 21-16,0 0 0,0 0 0,0 0 15,0 22-15,-21-22 0,0 0 0,0 21 16,0-20-16,0 20 0,0-21 16,0 21-16,0-20 0,0 20 0,0-21 15,0 0-15,-21 0 0,0-21 16,21-21 15,0 0-31,0 0 0,0 0 16,0 0-16,0-1 0,0-20 0,0 21 15,21 0-15,-21-22 0,21 22 0,1-21 16,-1 21-16,21-22 0,-21 22 16,22 0-16,-1 0 0,-21 0 15,21 0-15,1-1 0,-1 22 0,-21 0 16,22 0-16,-22 0 0,0 0 16,21 22-16,-21-1 0,-21 0 0,22 0 15,-22 0-15,0 0 0,0 22 0,0-22 16,0 0-16,0 21 0,0-20 15,0-1-15,-22 21 0,1-21 0,21 0 16,-21 1-16,0 20 0,0-21 0,21 0 16,-21 0-16</inkml:trace>
  <inkml:trace contextRef="#ctx0" brushRef="#br0" timeOffset="81984.22">14436 6138 0,'0'0'0,"0"-21"0,0 0 0,-22 21 16,1-21-16,-21 21 0,21 0 15,-22 0-15,1 0 0,21 0 16,-21 0-16,-1 0 0,1 21 0,0-21 15,-1 21-15,22 0 0,-21 1 16,21-1-16,-22 0 0,22 0 0,0 21 16,21-20-16,0-1 0,-21 21 0,21-21 15,0 0-15,0 22 0,0-22 16,0 0-16,21-21 0,0 21 0,0 0 16,22-21-16,-22 0 0,0 0 15,0 0-15,21 0 0,-20-21 16,20 21-16,-21-21 0,21 0 0,-20 0 15,20 0-15,-21-22 0,21 22 16,-20 0-16,-1-21 0,0 20 16,0-20-16,0 21 0,0 0 0,1-22 15,-22 22-15,0 0 0,0 0 0,0 0 16,0 0-16,-22 42 31,1 0-15,21 0-16,-21 0 0,21 22 0,-21-22 15,21 21-15,0-21 0,0 0 0,0 22 16,0-22-16,0 21 0,0-21 16,0 1-16,0-1 0,0 0 0,21 0 15,0-21-15,0 0 0,1 0 16,-1 0-16,21 0 0,-21 0 16,0-21-16,22 0 0</inkml:trace>
  <inkml:trace contextRef="#ctx0" brushRef="#br0" timeOffset="82295.05">14880 5821 0,'0'0'15,"21"-21"-15,-21-22 0,21 22 0,-21 0 0,0 0 16,0 0-16,0 42 31,0 0-31,-21 0 16,0 22-16,0-1 0,21 0 15,-21 1-15,21-1 0,-21 0 0,-1 1 16,22-22-16,-21 21 0,21 0 0,-21 1 16,21-22-16,-21 21 0,21-21 15,0 1-15,0 20 0,0-21 0,0 0 16,0 0-16,0 1 0,21-1 16,0-21-16,0 0 0,1 0 15,-1 0-15,0 0 0,0 0 0,0-21 16,0-1-16,1 1 0,20 0 15,-21 0-15,21 0 0,-20-22 0,20 22 16</inkml:trace>
  <inkml:trace contextRef="#ctx0" brushRef="#br0" timeOffset="82499.92">15325 6033 0,'0'-22'16,"0"44"-16,0-65 16,-22 43-1,1 0-15,0 0 0,0 21 16,0-21-16,0 22 0,21-1 15,-22 0-15,1 0 0,21 0 0,0 0 16,-21 1-16,21-1 0,-21 0 0,21 0 16,0 0-16,0 0 0,0 1 15,0-1-15,21 0 16,0-21-16,0 0 16,1 0-16,-1 0 0,0 0 15,21 0-15,-21 0 0</inkml:trace>
  <inkml:trace contextRef="#ctx0" brushRef="#br0" timeOffset="83272.52">15769 6011 0,'-85'22'31,"64"-1"-31,0 0 16,0 0-16,0 0 0,0 0 0,-1-21 15,22 22-15,0-1 0,-21 0 16,21 0-16,0 0 0,0 0 0,0 1 16,0-1-16,0 0 0,0 0 15,21 0-15,1-21 0,-1 0 16,0 0-16,0 0 0,0 0 16,0 0-16,1 0 15,-22-21-15,21 0 0,-21 0 16,0 0-16,0-1 0,0 1 0,0 0 15,0 0-15,0 0 0,0 0 16,-21-1-16,21 1 0,0 0 16,0 0-16,0 0 0,0 0 15,0-1-15,21 1 0,0 21 16,0-21-16,0 21 0,0-21 0,1 21 16,-1 0-16,0 0 0,0 0 15,0 0-15,0 0 0,1 0 0,-1 21 16,0 0-16,-21 0 0,21 1 15,-21 20-15,0-21 0,0 0 16,0 0-16,0 1 0,0-1 0,0 21 16,0-21-16,0 0 15,0 1-15,0-1 0,0 0 16,-21-21 0,0-21 15,21 0-31,0-1 15,0 1-15,0 0 0,0 0 16,21 0-16,0 0 0,0-1 0,-21 1 16,43-21-16,-22 21 0,0-22 0,21 22 15,1 0-15,-1 0 0,0 0 16,22 0-16,-22-1 0,22 1 0,-22 21 16,0 0-16,1 0 15,-22 0-15,0 0 0,0 21 0,0 1 16,-21-1-16,0 0 0,0 21 0,0-21 15,0 22-15,0-22 0,-21 0 16,-21 21-16,21-20 0,-1 20 0,-20-21 16,21 21-16,0-20 0,-22-1 0,22 21 15,0-21-15,21 0 0,-21-21 16,21 22-16,-21-1 0,21-42 31,0-1-15,0 1-16,-21 0 0,21 0 0</inkml:trace>
  <inkml:trace contextRef="#ctx0" brushRef="#br0" timeOffset="83471.4">15579 5694 0,'0'0'0,"-22"0"0,1 0 0,0-21 0,0 21 15,0 0-15,21 21 32,-21 0-1,-1-21-31</inkml:trace>
  <inkml:trace contextRef="#ctx0" brushRef="#br0" timeOffset="84820.31">868 8192 0,'0'0'0,"0"-64"16,0 43 0,0 0-16,0 0 0,0-1 0,0 1 15,0 0-15,0 42 16,0 0-1,0 22-15,0-22 0,0 21 16,0 1-16,0 20 0,-21-21 0,-1 1 16,1-1-16,0 22 0,0-22 15,0-21-15,0 21 0,-1-20 16,1 20-16,0-21 0,0 0 16,21-42 15,21 0-31,0 0 0,0 21 15,1-21-15,-1 21 0,21 0 16,-21-22-16,22 22 0,-22 0 0,21-21 16,0 21-16,1 0 0,-1 0 15,-21 0-15,22 0 0,-1 0 0,-21-21 16,21 21-16,-20 0 0,20-21 16,-21 0-16,0 21 0,0-21 0,-21-1 15,0 1-15,22 0 16,-22-21-16,0 21 0,0-1 15,0 1-15,0 0 16,-22 0-16,1 21 0,0 0 16,0 0-16,21 21 15,-21 0-15,0 0 0,21 1 16,0 20-16,-22-21 0,1 21 0,21 1 16,-21-22-16,21 21 0,-21-21 15,21 22-15,-21-22 0,0 21 0,21-21 16,0 1-16,0-1 0,0 0 15,0 0-15,21-42 32,0 21-17</inkml:trace>
  <inkml:trace contextRef="#ctx0" brushRef="#br0" timeOffset="85004.2">1820 8361 0,'0'0'0,"0"21"31,-21-21-15,21 21-16,21-21 31,0 0-31,-21-21 0</inkml:trace>
  <inkml:trace contextRef="#ctx0" brushRef="#br0" timeOffset="85880.51">14774 5906 0,'0'0'0,"-21"0"16,0 0-16,0 0 0,0 0 16,-1 0-16,1 0 0,42 0 46,1 0-46,-1 0 0,0 0 16,21 0-16,-21 0 0,22 0 0,-22 0 16,21 0-16,-21-22 0,22 22 0,-22 0 15,21 0-15,-21 0 0,1 0 16,-1 0-16,-42 0 31,-22 0-31,22 0 0,0 0 0</inkml:trace>
  <inkml:trace contextRef="#ctx0" brushRef="#br0" timeOffset="87131.63">3471 7832 0,'-42'0'32,"21"0"-32,0 0 15,21 21-15,-22 0 16,22 0-16,0 0 0,-21 1 15,21 20-15,0 0 0,0 1 0,0-22 16,0 21-16,0 0 0,-21 1 16,21-1-16,-21-21 0,0 22 0,21-22 15,-21 21-15,-1-21 0,22 0 0,0 1 16,-21-22-16,21 21 16,-21-21-16,21-21 15,0-1-15,0 1 16,0 0-16,0-21 0,21 21 15,0-22-15,1 1 0,-1 21 0,0-22 16,0 1-16,0 21 0,0-21 16,1 20-16,-1 1 0,0 21 0,0 0 15,0 0-15,0 0 16,1 0-16,-1 21 0,-21 1 0,21-1 16,0 0-16,-21 21 0,21-21 15,-21 22-15,21-22 0,1 21 0,-22-21 16,21 22-16,0-22 0,-21 0 0,21 0 15,0 0-15,0 1 0,22-1 16,-22-21-16,0 0 0,21 0 0,-20 0 16,20 0-16,-21 0 0,21-21 15,-20 21-15,20-22 0,-21-20 16,21 21-16,-20-21 0,-1 20 0,0-20 16,0 0-16,-21-1 0,21-20 15,-21 21-15,0-1 0,0 1 0,-21 0 16,0 20-16,0-20 0,0 21 0,-1 0 15,1 0-15,-21 21 0,21 0 16,0-22-16,-22 22 0,22 0 0,-21 0 16,21 0-16,-1 0 0,1 22 15,21-1-15,0 0 16,0 0-16,0 0 16,21 0-16,1-21 15,-1 0-15,0 0 0,21 0 0,-21 0 16</inkml:trace>
  <inkml:trace contextRef="#ctx0" brushRef="#br0" timeOffset="87644.34">4911 7535 0,'0'0'0,"-22"0"0,-62 22 31,63-1-31,-1 0 0,1 0 16,21 0-16,-21 22 0,0-22 16,21 21-16,-21-21 0,21 22 0,-21-1 15,-1 0-15,22 1 0,0-1 0,0 0 16,-21 1-16,21-1 0,0 0 16,-21 1-16,21-22 0,0 0 0,0 0 15,0 0-15,0 0 0,-21-42 31,21 0-15,0 0-16,0-21 0,0 20 16,0-20-16,0 21 0,0-21 0,21-1 15,0 22-15,0-21 0,22 21 16,-1-22-16,0 22 0,1 0 16,-1 21-16,0-21 0,1 21 0,-1 0 15,0 0-15,-20 0 0,20 0 0,-21 21 16,0-21-16,0 21 0,1 21 15,-22-20-15,0 20 0,0-21 0,0 21 16,0-20-16,0 20 0,-22 0 0,1-21 16,0 1-16,0 20 0,0-21 15,0 0-15,21 0 0,-22 1 0,1-1 16,21-42 15,0-1-15,21 1-16,1 0 0,-1 0 0</inkml:trace>
  <inkml:trace contextRef="#ctx0" brushRef="#br0" timeOffset="88288.08">5503 7832 0,'0'-21'31,"0"42"-31,-21 0 0,21 0 16,-21 0-16,0 0 0,21 1 15,-21-1-15,-1 21 0,22-21 0,0 22 16,-21-22-16,21 0 0,0 21 16,0-21-16,0 1 0,0-1 15,0 0-15,21-21 16,1 0-16,-1 0 0,0 0 0,21-21 16,-21 21-16,22-21 0,-1-1 15,-21 1-15,22-21 0,-1 21 0,-21-22 16,21 22-16,-20 0 0,-1-21 0,-21 21 15,0-1-15,21 1 0,-21 0 16,0 0-16,-21 42 47,21 0-47,0 22 16,0-22-16,0 0 0,0 21 0,0 1 15,0-1-15,-21 0 0,21 1 16,0-1-16,0 0 0,0 1 0,0 20 15,0-21-15,0 1 0,0 20 0,0 1 16,-22-22-16,22 22 0,0-1 16,0 22-16,0-22 0,0 1 0,0-1 15,0 1-15,0 20 0,0-20 16,22-1-16,-22 1 0,0-1 0,0-20 0,0 20 16,0 1-16,0-22 0,0 0 15,0 1-15,-22-22 0,1 0 16,21 0-16,-21 0 0,0-21 0,0 0 15,-22 0-15,22 0 0,-21-21 0,21 0 16,-22 0-16,1-21 0,0-1 16,-1 1-16,22 0 0,-21-22 0,21 22 15,0-22-15,21 1 0,0 20 0,0-20 16,0-1-16,0 1 0,0-1 16,0 1-16,21-1 0,0 1 0,21 21 15,-21-22-15,22 22 0,-22-22 0,21 22 16,22-22-16,-22 22 0,0-21 15,22 20-15,-1-20 0,1-1 0</inkml:trace>
  <inkml:trace contextRef="#ctx0" brushRef="#br0" timeOffset="88947.32">7345 7535 0,'0'0'0,"0"-21"0,0 0 15,0 0-15,0 0 16,0 42 15,0 0-31,0 0 16,-21 0-16,-1 22 0,22-22 16,-21 21-16,0 1 0,21-1 15,0 0-15,-21 1 0,0-1 0,0 0 16,21 1-16,-22-22 0,1 21 15,0 0-15,21-20 0,0-1 0,0 0 16,-21 0-16,21 0 0,0-42 31,0 0-31,0-21 0,0 20 16,0 1-16,0-21 0,0 0 0,21-1 16,-21 22-16,21-21 0,0-22 15,-21 22-15,22 0 0,-1-1 0,0-20 16,0 20-16,0 1 0,0 0 0,1 21 15,-1-1-15,0 1 16,-21 0-16,21 21 0,0 0 16,-21 21-16,21 0 0,-21 1 15,0-1-15,22 21 0,-22 0 0,0 1 16,21-1-16,-21 0 0,0 1 0,0 20 16,0-20-16,0-1 0,0 0 15,0 128 1,0-128-16,0-21 0,0 21 15,0-20-15,0-1 16,0-42 0,0-1-16,-21 22 15</inkml:trace>
  <inkml:trace contextRef="#ctx0" brushRef="#br0" timeOffset="89539.98">7027 7959 0,'0'0'0,"-21"0"31,42 0-15,0 0-16,22 0 0,-22 0 15,21 0-15,1 0 0,-1 0 0,0-21 16,22-1-16,-22 22 0,22-21 0,-1 0 16,1 0-16,-1 0 0,1 0 15,-22-1-15,21 1 0,-20 0 16,-1 0-16,-21 21 0,0-21 0,1 0 15,-44 21 17,1 0-32,0 0 0,0 21 0,0-21 15,0 21-15,21 0 0,-22 0 16,1 0-16,21 1 0,0-1 0,-21 21 16,21-21-16,-21 0 0,21 22 0,0-22 15,0 0-15,0 21 0,0-20 16,0-1-16,21 0 0,0-21 15,0 0-15,22 0 0,-22 0 16,0 0-16,21 0 16,1 0-16,-22-21 0,21 0 0,1-1 15,-1 1-15,0-21 0,-21 21 0,22-22 16,-22 22-16,0-21 0,0 21 16,0 0-16,1-1 0,-22 1 0,0 0 15,0 0-15,-22 21 31,1 21-31,0 0 16,21 0-16,0 1 0,0-1 16,-21 0-16,21 0 0,0 21 0,0-20 0,0-1 15,0 21-15,0-21 0,0 0 16,0 1-16,21-22 0,-21 21 16,21-21-16,0 21 0,1-21 15,-1 0-15,0 0 0,0-21 16,21 0-16,-20-1 0,-1 1 0,21 0 15,-21-21-15,22 21 0,-22-22 0,0 22 16</inkml:trace>
  <inkml:trace contextRef="#ctx0" brushRef="#br0" timeOffset="89788.09">8869 7239 0,'0'0'0,"0"-21"0,0 0 15,0 0-15,0-1 0,-21 22 0,-1 0 16,22 22-16,-21-1 15,0 21-15,21-21 0,-21 22 0,0-1 16,21 0-16,-21 22 0,-1-22 0,1 0 16,21 1-16,-21 20 0,0-20 15,21-1-15,0-21 0,-21 21 0,21 1 16,0-1-16,0-21 0,0 0 0,0 22 16,0-22-16,0 0 0,21-21 15,-21 21-15,21-21 0,0 0 0,22 0 16,-22 0-16,0-21 0,21 21 15,-21-21-15,22 0 0,-22 0 0</inkml:trace>
  <inkml:trace contextRef="#ctx0" brushRef="#br0" timeOffset="90147.73">9186 7557 0,'0'0'0,"-21"0"31,21 21-31,-21 0 0,0 0 0,0 0 15,-1 0-15,1 22 0,21-22 0,-21 21 16,21-21-16,-21 22 0,21-22 16,0 21-16,0-21 0,0 1 15,0-1-15,0 0 0,0 0 0,0 0 16,21-21-16,0 0 0,0 0 16,1 0-16,-1 0 0,21 0 0,-21 0 15,0-21-15,22 21 0,-22-21 0,0-21 16,21 20-16,-20 1 0,-1 0 15,-21-21-15,21 21 0,-21-22 0,0 22 16,0-21-16,0 21 0,0-1 0,0 1 16,-21 0-16,0 0 0,-1 21 0,1 0 15,0 0-15,-21 0 0,21 0 16,-1 0-16,-20 0 0,21 0 0,-21 21 16,20-21-16,1 0 0,0 21 15,0-21-15</inkml:trace>
  <inkml:trace contextRef="#ctx0" brushRef="#br0" timeOffset="90344.24">8467 7578 0,'42'0'15,"-21"0"-15,21 0 0,-20 0 16,20 0-16,0 0 0,1-21 16,-1 21-16,0-22 0,1 22 0,-1 0 15,0 0-15,1-21 0,-1 21 0,-21 0 16,0 0-16</inkml:trace>
  <inkml:trace contextRef="#ctx0" brushRef="#br0" timeOffset="91323.95">9694 7662 0,'0'-21'0,"0"0"16,0 0-16,0 0 16,21 21-16,1-21 0,-1 21 0,0-22 15,0 22-15,0-21 16,0 21-16,1 0 0,-1 0 16,0 21-16,-21 1 0,21-1 0,-21 0 15,21 0-15,-21 0 0,0 0 16,0 1-16,0-1 0,0 21 0,0-21 15,0 0-15,0 1 0,0-1 0,0 0 16,0 0-16,0 0 16,0 0-16,-21-21 0,21 22 0,-21-22 15,0 0-15,0 0 16,21-22 0,0 1-16,0 0 15,0 0-15,0 0 0,0 0 0,0-1 16,21-20-16,0 21 0,0 0 15,0 0-15,22-22 0,-22 22 0,0 0 16,21 0-16,1 21 0,-1-21 0,-21-1 16,21 22-16,1 0 0,-1 0 15,-21 0-15,22 0 0,-22 0 0,21 0 16,-21 22-16,0-1 0,1 0 16,-1 0-16,0 0 0,-21 0 15,0 1-15,21-1 0,-21 0 0,0 0 16,0 0-16,0 0 0,0 1 0,-21-1 15,21 0-15,-21 0 16,0-21-16,-1 0 16,22-21-1,0 0 1,0 0-16,0-1 16,0 1-16,0 0 0,0 0 0,0 0 15,0-22-15,0 22 0,22 0 0,-1 0 0,-21-21 16,21 20-16,0 1 15,21 0-15,-20 21 0,20-21 0,0 0 16,-21 21-16,22 0 0,-1 0 0,0 0 16,1 0-16,-1 21 0,0 0 15,1 0-15,-22 0 0,0 1 0,0 20 16,-21-21-16,0 0 0,0 0 0,0 22 16,0-22-16,-21 0 0,0 0 15,0 0-15,0 1 0,-22-1 0,22 0 16,0-21-16,0 21 0,0-21 15,-1 0-15,22 21 0,-21-21 0,42 0 32,1-21-32,-1 0 0,21 21 15,-21-21-15</inkml:trace>
  <inkml:trace contextRef="#ctx0" brushRef="#br0" timeOffset="91835.65">11705 7472 0,'0'0'0,"0"-21"16,-21-43 0,0 64-1,0 0-15,-22 0 0,22 0 0,0 0 16,-21 0-16,-1 21 0,22 1 0,-21-1 16,-1 0-16,1 0 0,21 21 15,-21 1-15,20-22 0,1 21 0,0-21 16,0 22-16,0-22 0,21 21 0,0-21 15,0 1-15,0-1 0,0 0 16,0 0-16,0 0 0,21-21 0,0 0 16,0 21-16,0-21 0,22 0 0,-22 0 15,21 0-15,-21-21 0,22 21 16,-1-21-16,-21 0 0,22 0 0,-22 0 16,21-1-16,-21 1 0,0 0 15,22-21-15,-22 21 0,0-22 0,0 1 16,-21 0-16,21 20 0,-21-20 15,22 0-15,-22 21 0,0-22 0,0 22 16,0 0-16,0 42 31,-22 21-31,22-20 16,-21 20-16,21-21 0,-21 21 16,21 1-16,0-22 0,0 21 0,0 1 15,-21-22-15,21 0 0,0 21 0,0-21 16,0 1-16,0-1 0,21 0 15,0-21-15,0 0 16,22 0-16,-22 0 0,0 0 16,0 0-16,22-21 0,-22 0 0,21 21 15,0-22-15,-20 1 0,20-21 16</inkml:trace>
  <inkml:trace contextRef="#ctx0" brushRef="#br0" timeOffset="92099.3">12382 7070 0,'0'0'0,"22"-43"0,-22 22 0,0 0 0,0 0 16,0 0-16,-22 42 31,22 0-31,-21 0 0,0 0 0,0 22 16,21-1-16,-21 0 0,0 22 16,21-22-16,-22 22 0,1-22 0,21 22 15,-21-22-15,21 21 0,0-20 16,-21-1-16,21 0 0,0-20 0,-21 20 15,21-21-15,0 0 0,0 0 0,0 1 16,0-1-16,0 0 0,21-21 16,0 0-16,0 0 0,0 0 0,1 0 15,-1 0-15,0 0 0,21-21 0,-21 0 16,1 21-16,-1-22 0,21 1 0</inkml:trace>
  <inkml:trace contextRef="#ctx0" brushRef="#br0" timeOffset="92347.76">12763 7366 0,'0'0'0,"22"-21"0,-22 0 16,0 42 15,0 0-31,-22 0 16,1 0-16,0 22 0,21-22 0,-21 0 15,21 21-15,-21-20 0,0 20 16,21-21-16,-22 0 0,22 0 15,0 22-15,-21-22 0,21 0 16,0 0-16,21-21 16,1 0-16,-1 0 15,0 0-15,0 0 0,21 0 0,-20-21 16,20 0-16,-21 0 0</inkml:trace>
  <inkml:trace contextRef="#ctx0" brushRef="#br0" timeOffset="93068.27">13166 7472 0,'0'-21'16,"-22"21"0,1 0-16,0 21 15,0 0-15,0 0 0,0 0 0,21 1 16,-22-1-16,1 21 0,0-21 16,21 0-16,0 1 0,-21-1 0,21 0 15,0 0-15,-21 0 0,21 0 0,0 1 16,0-1-16,21-21 15,0 0-15,0 0 0,0 0 0,1 0 16,-1 0-16,0 0 0,0 0 0,0 0 16,0-21-16,1 21 0,-22-22 15,0 1-15,0 0 0,0 0 16,0-21-16,0 20 0,0 1 0,0 0 16,0 0-16,0-21 15,0 20-15,0 1 0,-22 0 0,22 0 16,0 0-16,0 0 0,22-1 0,-1 1 15,0 0-15,0 0 0,0 21 16,0-21-16,22 21 0,-22 0 0,0 0 16,21 0-16,-20 0 0,-1 0 15,21 0-15,-21 21 0,0 0 0,1-21 16,-22 42-16,21-20 0,-21-1 0,21 0 16,-21 21-16,0-21 0,0 1 15,0-1-15,0 0 0,0 0 0,0 0 16,-21 0-16,21 1 0,-21-1 15,-1-21 32,22-21-47,0-1 16,0 1-16,0 0 0,0 0 0,22-21 16,-22 20-16,21-20 0,0 0 0,0 21 15,21-22-15,-20 1 0,20 21 16,0-22-16,22 22 0,-22 0 0,0 0 15,22 21-15,-22 0 16,1 0-16,-1 0 0,-21 21 0,21 0 0,-20 0 16,-1 22-16,0-1 0,-21-21 0,0 22 15,0-1-15,0 0 16,0 1-16,-21-1 0,0 0 0,-1-21 16,1 22-16,0-22 0,0 0 0,0 0 15,21 0-15,0 1 0,-21-1 16,-1-21-16,22 21 0,-21-21 15,21-21 1,0 0 0,0-1-16,-21 1 0,0 0 0</inkml:trace>
  <inkml:trace contextRef="#ctx0" brushRef="#br0" timeOffset="93276.16">13271 7070 0,'0'0'0,"-21"0"0,0 0 16,0-21-16,0 21 31,0 0-15,-1 0-1,1 0 1,0 0-16,0 0 0,0 21 0,-22-21 15</inkml:trace>
  <inkml:trace contextRef="#ctx0" brushRef="#br0" timeOffset="93461.05">12213 7345 0,'0'21'0,"0"-42"0,0 63 15,21-42 1,22 21-16,-22-21 15,21 0-15,-21 0 0,22 0 0,-1 0 16,0 0-16,1 0 0,-22 0 0,21 0 16,0-21-16,-20 21 0,-1 0 15,0 0-15</inkml:trace>
  <inkml:trace contextRef="#ctx0" brushRef="#br0" timeOffset="94220.2">1037 9546 0,'0'0'0,"21"0"31,0 0-31,1 0 0,-1 0 16,21 0-16,0-21 0,1 21 15,-1 0-15,0-21 0,1 21 0,-1 0 16,0 0-16,-20 0 0,-1-21 16,0 21-16,-42 21 31,-22-21-31,1 21 0</inkml:trace>
  <inkml:trace contextRef="#ctx0" brushRef="#br0" timeOffset="94783.93">995 9589 0,'0'21'31,"-21"0"-31,21 0 16,-22 0-16,22 0 16,0 1-16,0-1 0,0 0 15,-21 0-15,21 0 16,-21 0-16,21 1 0,0-1 15,-21 0 1,0-21-16,0 0 16,21-21 31,0 0-47,0-1 0,21 1 15,0 21-15,0-21 0,0 0 16,0 21-16,1-21 0,-1 21 0,0-21 15,0 21-15,21 0 0,1 0 16,-22 0-16,21 0 0,1 0 16,-1 21-16,-21 0 0,21 0 0,1 0 15,-22 22-15,0-22 0,-21 21 16,0-21-16,0 22 0,0-1 0,0-21 16,-21 21-16,-21-20 0,20-1 15,-20 21-15,0-21 0,-1 0 16,1 1-16,0-1 0,-1-21 0,22 21 15,-21-21-15,0 0 0,20 0 16,-20 0-16,21 0 0,-21 0 0,20 0 16,1 0-16,0-21 0,0 21 15,0-21-15,0 21 0,21-22 16,0 1 0,21 21-1,0 0-15,0 0 0,0-21 16,0 21-16,1 0 0,-1-21 0,0 21 15,21-21-15</inkml:trace>
  <inkml:trace contextRef="#ctx0" brushRef="#br0" timeOffset="94972.27">1905 10012 0,'0'0'16,"0"21"-16,0-42 78</inkml:trace>
  <inkml:trace contextRef="#ctx0" brushRef="#br0" timeOffset="96239.35">3577 9694 0,'0'0'0,"0"-21"0,0 0 15,0 0 1,0 0-16,21 0 15,-21-1 1,21 22 0,-21-21-16,0 0 31,22 21 141,-22-21-157,21 21 1,-21-21-16,21 21 16,-21-21 202,21 21-202,-21-22 0,0 1-1,0 0-15,21 21 0,-21-21 16,-21 42 15,0 0-31,21 0 0,-21 22 0,0-1 16,-1 0-16,1 1 0,0 20 15,0-20-15,0 20 0,0-21 16,-22 1-16,22 20 0,-21-20 0,21-1 16,-1 0-16,-20-21 0,21 22 0,0-22 15,21 0-15,0 0 0,-21-21 16,21 21-16,0-42 16,21 0-1,-21 0-15,21 0 0,0-22 16,21 22-16,-20-21 0,-1 0 15,0-1-15,21-20 0,-21 20 0,22-20 16,-22-1-16,21 22 0,-21-21 16,1 20-16,-1 1 0,21 0 0,-42-1 15,21 1-15,0 21 0,1 0 0,-22-1 16,21 22-16,0 0 16,-21 22-16,21-1 0,-21 0 15,0 21-15,21-21 16,-21 43-16,21-22 0,-21 22 0,0-22 15,0 22-15,0-1 0,0-21 0,0 22 16,0-22-16,0 1 0,0-1 16,0 0-16,0-21 0,0 22 0,0-22 15,0 0-15,0 0 0,0 0 0</inkml:trace>
  <inkml:trace contextRef="#ctx0" brushRef="#br0" timeOffset="96404.3">3323 10054 0,'21'0'31,"0"-21"-31,22 21 16,-22 0-16,21 0 0,1-21 0,20 0 15,-21 21-15,22-21 0,-1 21 0,1-22 16,-1 1-16,1 0 0,-1 0 15,1 0-15</inkml:trace>
  <inkml:trace contextRef="#ctx0" brushRef="#br0" timeOffset="97343.84">4784 9610 0,'0'0'0,"0"-21"0,0-1 0,-22 22 0,1-21 16,0 0-16,-21 21 0,21 0 15,-22-21-15,22 21 0,-21 0 0,-1 0 16,22 0-16,-21 21 0,21 0 0,-22 22 16,1-22-16,21 21 0,-21-21 15,20 22-15,1 20 0,0-21 0,0 1 16,0-1-16,21 0 0,0 1 16,0-22-16,0 21 0,0-21 0,0 1 15,0 20-15,21-42 0,0 21 16,0 0-16,0-21 0,1 0 15,20 0-15,0 0 0,-21 0 0,22 0 16,-1-21-16,0 0 0,1 0 0,-1 0 16,22-1-16,-22-20 0,0 21 15,-21-21-15,22-1 0,-1-20 0,-21 20 16,0 1-16,1-21 0,-22-1 0,0 22 16,21-22-16,-21 22 0,0 0 15,0-22-15,0 43 0,0-21 0,0 20 16,0-20-16,0 21 15,-21 21-15,-1 0 16,1 21-16,21 0 0,-21 0 16,21 1-16,0 20 0,0 0 15,0 1-15,0 20 0,0-21 0,-21 1 16,21 20-16,0-20 0,0 20 0,0-21 16,0 1-16,0-1 0,0-21 15,0 22-15,21-22 0,0 21 0,0-21 16,1-21-16,-1 21 0,0-21 0,0 0 15,0 0-15,0 0 0,1 0 16,20 0-16,-21 0 0,0-21 16,0 0-16,1 0 0,-1 0 0,0 0 15,0-1-15,0-20 0,0 21 0,1 0 16,-1-22-16,-21 22 0,21 0 16,-21-21-16,21 42 0,-21-21 15,0-1-15,0 44 31,0-1-31,0 21 16,0-21-16,0 0 0,0 1 0,0 20 16,0-21-16,0 0 0,0 0 0,0 1 15,0-1-15,0 0 0,0 0 16,0 0-16,0 0 16,21-21-16,0 0 0,1 0 0,-1 0 15,0 0-15,21-21 16,-21 21-16,1-21 0,-1 0 0,21 0 15,-21-22-15,0 22 0,1-21 0,20 21 16,-21-22-16,0 22 0,0-21 16,1 21-16,-22-22 0,21 22 0,-21 0 15,21 21-15,-21-21 0,0 42 32,0 0-32,0 22 0,0-22 15,0 0-15,0 0 0,0 0 16,0 22-16,-21-22 0,21 0 15,0 0-15,0 0 0,0 0 0,0 1 16,0-1-16,21-21 0,0 21 0,0-21 16,0 0-16,1 0 0,20 0 15,-21 0-15,21 0 0,-20 0 0,20 0 16,0-21-16,1 21 0</inkml:trace>
  <inkml:trace contextRef="#ctx0" brushRef="#br0" timeOffset="98252.14">6583 9631 0,'0'-42'0,"0"84"16,0-106-16,0 43 0,0 0 0,-21 0 16,-1 0-16,1 21 0,0-21 15,0 21-15,0 0 0,0 0 16,-1 0-16,1 0 0,0 0 0,0 21 16,21 0-16,-21 0 0,0 21 0,-1-20 15,1 20-15,21 0 0,-21 1 16,21-1-16,-21-21 0,21 21 0,-21 1 15,21-22-15,0 21 0,0-21 0,0 1 16,0-1-16,0 0 0,21-21 16,0 21-16,0-21 0,0 0 15,1 0-15,-1 0 0,21-21 0,-21 21 16,0-21-16,22 0 0,-22-1 16,21 1-16,-21 0 0,1 0 15,20-21-15,-21-1 0,0 22 0,0-21 16,-21-1-16,22 22 0,-22-21 15,0 21-15,21 0 0,-21-1 0,0 1 16,-21 21 0,-1 0-16,1 0 15,0 21-15,21 1 0,-21 20 0,0-21 16,21 21-16,0-20 0,0 20 0,0-21 16,0 21-16,0-20 0,0 20 15,0-21-15,0 0 0,21 0 0,0 1 16,0-1-16,0-21 0,22 0 0,-22 0 15,21 0-15,1 0 16,-1 0-16,0 0 0,1 0 0,20 0 16,-21-21-16,1-1 0,-1 1 0,0 0 15,-20 0-15,20-21 0,-21-1 16,0 22-16,-21-21 0,0-1 0,21 1 16,-21 0-16,0 21 0,0-22 0,0 22 15,0 0-15,0 0 0,-21 42 31,21 0-15,-21 0-16,21 0 0,-21 22 16,21-22-16,0 21 0,0-21 0,-21 22 15,21-22-15,0 21 0,-21-21 16,21 1-16,0-1 0,0 0 16,0 0-16,0 0 0,0 0 15,0-42 16,0 0-31,0 0 0,0 0 16,0 0-16,21-22 0,0 22 0,-21-21 16,21-1-16,0 1 0,0 0 15,1-1-15,-1 22 0,0-21 0,21 21 16,-21 0-16,1-1 0,-1 22 16,21 0-16,-21 0 0,0 0 0,1 0 15,-1 0-15,-21 22 0,0-1 16,21 0-16,-21 21 0,0-21 0,0 22 15,0-22-15,0 21 0,0 1 16,0-22-16,0 21 0,-21-21 0,0 0 16,21 1-16,0-1 0,0 0 0,-22 0 15,22 0-15,22-21 32,-1-21-32,0 0 15</inkml:trace>
  <inkml:trace contextRef="#ctx0" brushRef="#br0" timeOffset="98532.47">8191 9102 0,'0'0'0,"-21"0"0,0 0 15,0 21-15,0 0 0,0 0 16,-1 0-16,1 22 0,0-1 0,-21-21 15,21 22-15,-1-1 0,1 0 16,0 1-16,0-1 0,0 0 0,0 1 16,21-1-16,0 0 0,0 1 0,0-22 15,0 21-15,0-21 16,0 0-16,0 1 0,0-1 0,21-21 16,0 21-16,0-21 0,0 0 0,0 0 15,22 0-15,-22 0 0,0 0 16,21-21-16,-20 0 0,20-1 0,-21 1 15,0 0-15,0 0 0</inkml:trace>
  <inkml:trace contextRef="#ctx0" brushRef="#br0" timeOffset="98712.37">7810 9462 0,'-21'0'0,"42"0"0,-63 0 0,21 0 16,42 0-1,0 0 1,22 0-16,-22 0 0,21 0 0,-21 0 16,22 0-16,-1 0 0,0-22 0,-21 22 15,22-21-15,-22 21 0,0 0 16</inkml:trace>
  <inkml:trace contextRef="#ctx0" brushRef="#br0" timeOffset="100084.32">8530 9758 0,'0'0'0,"21"0"0,0 0 15,1 0-15,-22-21 16,0 0-16,0-1 0,0 1 15,0 0-15,0 0 0,0 0 0,0 0 16,0-22-16,0 22 0,0 0 0,0-21 16,0 20-16,0 1 0,0 0 15,-22 21-15,1 0 16,0 0-16,0 0 0,0 21 0,0-21 16,-1 21-16,-20 1 0,21-1 15,0 21-15,-22-21 0,22 22 16,0-22-16,0 21 0,0 0 0,0-20 15,21 20-15,0-21 0,-22 21 16,22-20-16,0-1 0,0 0 0,0 0 16,22 0-16,-1-21 15,0 0-15,0 0 0,21 0 16,-20-21-16,-1 21 0,21-21 0,-21 0 16,22 0-16,-22-1 0,0-20 0,21 21 15,-21-21-15,1 20 0,-1-20 16,0 0-16,0 21 0,0-22 0,-21 22 15,0 0-15,0 0 0,21 21 0,-21-21 16,0 42 15,-21-21-31,21 21 0,-21 0 16,21 21-16,0-20 0,0-1 16,-21 21-16,21-21 0,0 22 0,0-22 15,0 21-15,0-21 0,0 0 0,0 22 16,0-22-16,21-21 0,0 21 15,0 0-15,1-21 0,20 0 0,-21 0 16,21 0-16,22 0 0,-22 0 16,1-21-16,20 0 0,-21 0 0,22 0 15,-22-1-15,22-20 0,-22 21 16,0-21-16,1-1 0,-22 22 0,21-21 16,-21-1-16,1 22 0,-1 0 15,-21-21-15,0 21 0,0-1 0,0 1 16,0 0-16,0 0 0,-21 21 15,-1 0-15,1-21 0,0 21 0,-21 0 16,21 0-16,-1 0 0,-20 0 16,21 21-16,-21 0 0,-1 0 0,1 0 15,0 1-15,-1 20 0,22-21 0,-21 21 16,21-20-16,-1 20 0,1 0 16,21-21-16,0 22 0,0-22 15,0 0-15,21 0 0,1-21 0,-1 21 16,21-21-16,0 0 0,-20 0 15,20 0-15,0 0 0,1-21 0,-1 0 16,0 0-16,-21 0 0,22 0 0,-22-1 16,0 1-16,21-21 0,-20 21 15,-1 0-15,0-22 0,-21 22 0,0 0 16,21 0-16,0 0 0,-21-1 16,0 1-1,0 42 1,0 1-1,-21-1-15,21 0 16,0 0-16,-21 21 0,21-20 0,0 20 16,0 21-16,-21-20 0,21-1 0,-21 22 15,21-1-15,-22-21 0,22 22 16,0-1-16,0 22 0,-21-21 0,21 20 16,-21 1-16,21 0 0,0-1 0,-21 1 15,21 21-15,0-22 0,0 1 0,0 0 16,0-1-16,0-20 0,0 21 15,0-1-15,0-20 0,0-1 0,0 1 16,0-22-16,-21 0 0,21 1 16,-21-22-16,-1 0 0,22 0 0,-21-21 15,0 0-15,0 0 0,0 0 0,0-21 16,-1 0-16,1 0 0,0 0 16,0-22-16,-21 1 0,20 0 0,-20-22 15,21 1-15,0-1 0,0 1 0,-1-1 16,22 1-16,0-22 0,0 21 15,0-20-15,22-1 0,-1 0 0,0 1 16,21-1-16,1 0 0,-22 1 0,21-1 16,0 22-16,1-22 0,-1 21 15,0 1-15,1-1 0,-1 1 0</inkml:trace>
  <inkml:trace contextRef="#ctx0" brushRef="#br0" timeOffset="100699.97">9842 9483 0,'-21'21'16,"21"0"-1,0 0 1,21-21 0,1-21-16,-1 21 0,0-21 15,0 21-15,0-21 0,22 0 0,-22-1 16,0 22-16,0-21 0,0 0 0,0 21 15,-21-21-15,0 0 16,-21 21 0,0 0-1,0 0-15,0 21 16,0 0-16,-1 0 0,-20 0 0,21 1 16,0-1-16,0 0 0,21 0 0,-22 0 15,1 0-15,21 1 0,0-1 16,0 0-16,0 0 0,0 0 0,0 0 15,21-21-15,1 0 0,20 0 16,-21 0-16,21 0 16,1 0-16,-1 0 0,0-21 0,-20 0 15,20 0-15,0 0 0,1 0 0,-1-1 16,0 1-16,1 0 0,-22-21 16,21 21-16,-21-1 0,22-20 0,-22 21 15,-21 0-15,0 0 0,21 21 0,-21-22 16,0 1-16,-21 21 15,0 0-15,-1 21 16,1 1-16,0-22 0,0 21 0,0 0 16,21 0-16,0 0 0,0 0 15,0 1-15,0-1 0,0 21 0,0-21 16,21 0-16,0 1 0,0-1 0,0 21 16,-21-21-16,0 0 0,22 1 15,-1-1-15,-21 0 0,0 0 16,-21-21-1,-1 0-15,1 0 0,0 0 16,0 0-16,0 0 0,0 0 0,-1-21 16,22 0-16,0 0 15,0-1-15</inkml:trace>
  <inkml:trace contextRef="#ctx0" brushRef="#br0" timeOffset="101816.14">11493 9652 0,'0'0'0,"-21"0"0,0 0 16,21-21-16,0 0 15,0 0-15,0-22 0,21 22 0,0 0 16,1 0-16,-1-22 0,0 22 16,0-21-16,21 21 0,-20-22 15,-1 22-15,0-21 0,0 21 0,0 0 16,0-1-16,-21 1 0,0 0 0,0 0 15,0 42 17,0 0-32,0 0 0,-21 1 0,0-1 15,21 21-15,-21-21 0,0 22 0,21-22 16,-21 21-16,-1 0 0,22-20 16,0 20-16,0-21 0,-21 21 15,21-20-15,0 20 0,0-21 0,0 0 16,0 0-16,21-21 15,1 0-15,-1 0 0,0 0 16,21-21-16,-21 0 0,1 0 0,20 0 16,-21 0-16,0-22 0,22 22 15,-22 0-15,0-21 0,0 20 0,0-20 16,-21 0-16,21 21 0,-21-1 0,0-20 16,0 21-16,0 0 0,-21 21 15,-21-21-15,21 21 0,0 0 0,-1 0 16,-20 0-16,21 0 0,0 0 0,-22 0 15,22 0-15,0 21 0,21 0 16,0 0 0,21-21-1,0 0-15,1 0 0,20 0 16,-21 0-16,21 0 0,22 0 16,-22 0-16,22-21 0,-1 21 0,1-21 15,-1 0-15,1-1 0,-1 1 0,1 0 16,-1-21-16,-20 21 0,-1-1 15,0-20-15,-21 21 0,1 0 0,-1 0 16,-21-1-16,0 1 0,0 0 16,0 0-16,0 0 0,-21 0 0,-1 21 15,1 0-15,0 0 0,0 0 16,0 0-16,21 21 16,-21 0-16,21 0 0,-22 21 15,22-20-15,0 20 0,-21 21 0,21-20 16,0-1-16,0 22 0,0-1 15,0 1-15,0-1 0,0 22 0,0-1 16,0 1-16,0-21 0,0 20 0,0 1 16,0 0-16,0-1 0,0 1 0,0 0 15,0-1-15,21 1 0,-21 21 16,0-22-16,0 1 0,0 0 0,22-1 16,-22 1-16,21-21 0,-21 20 0,0 1 15,0-22-15,0 1 0,21-1 16,-21 1-16,0-22 0,0 1 15,0-22-15,0 21 0,0-21 16,-21-21 0,0-21-16,-1 0 0,1 0 0,-21-22 15,21 1-15,0-21 0,-1-1 0,1 1 16,-21-1-16,21-21 0,0 1 16,-1-1-16,1 0 0,21 1 0,0-1 15,0-21-15,0 22 0,0-1 0,0 21 16,0-20-16,21 20 0,1 1 15,20 20-15,-21-20 0,21 21 0,1-22 16,-1 22-16,0-22 0,1 1 16,-1 20-16,22-20 0,-22 21 0</inkml:trace>
  <inkml:trace contextRef="#ctx0" brushRef="#br0" timeOffset="102457.18">14478 8742 0,'0'-21'0,"0"42"0,0-63 0,21 20 0,-21 1 15,21 0-15,-21 0 0,0 0 16,0 0-16,0 42 31,-21-21-31,0 21 16,21 21-16,-21 1 16,0-1-16,-1 0 0,1 22 0,0-22 15,-21 22-15,21-1 0,-1-21 0,-20 22 0,21-22 16,-21 1-16,20-1 15,1 0-15,-21 1 0,21-22 0,0 21 16,-1-21-16,22 0 0,0-42 31,22 0-31,-1 0 16,21-21-16,-21 20 0,0-20 0,22 0 16,-22-22-16,21 1 0,-21 20 0,1-41 15,20 20-15,-21 1 0,0-1 16,0 1-16,22-1 0,-22 22 0,0-22 15,0 22-15,-21 21 0,0-21 0,21 20 16,-21 1-16,0 42 31,0 22-31,0-22 0,0 21 0,0 1 16,0-1-16,-21 21 0,21 1 16,-21-1-16,21 1 0,0-1 0,0 1 15,0-22-15,0 22 0,0-22 0,0 22 16,0-22-16,0 0 0,0-21 15,0 22-15,0-22 0,0 0 0,0 0 16,0 0-16,21-21 16,-21-21-1,-21 21-15</inkml:trace>
  <inkml:trace contextRef="#ctx0" brushRef="#br0" timeOffset="103008.23">14118 9208 0,'0'0'16,"-42"-22"-16,21 22 0,-1 0 0,1 0 0,21-21 15,21 21 1,1 0 0,20 0-16,0 0 0,1 0 0,-1 0 15,21-21-15,1 0 0,-1 21 0,22-21 16,-21 0-16,-1 21 0,1-22 16,-1 1-16,1 0 0,-22 21 0,0-21 15,1 0-15,-22 21 0,0 0 16,-21-21-1,-21 21 1,0 21-16,-1-21 0,1 21 0,0 0 16,0 0-16,0 0 0,0 1 15,21 20-15,-22-21 0,1 21 0,21-20 16,0-1-16,0 0 0,0 21 0,0-21 16,0 1-16,0-1 15,21-21-15,1 0 0,-1 0 16,0 0-16,0 0 0,21 0 0,-20 0 15,20-21-15,0 21 0,-21-22 16,22 1-16,-1 0 0,-21-21 16,22 21-16,-1-22 0,-21 22 0,0-21 15,0-1-15,1 1 0,-1 21 16,0-21-16,-21 20 0,21 1 0,-21 0 16,0 42 15,-21 0-31,21 1 0,-21 20 0,21-21 15,0 21-15,-21-20 0,-1 20 0,22-21 16,-21 21-16,21-20 0,0-1 16,0 0-16,0 21 0,0-21 15,0 1-15,21-22 16,1 0-16,-1 0 16,0 0-16,21 0 0,-21 0 0,22-22 15,-22 1-15,0 0 0,21-21 0,-20 21 16</inkml:trace>
  <inkml:trace contextRef="#ctx0" brushRef="#br0" timeOffset="103268.08">16023 8403 0,'0'0'0,"0"-21"0,0-21 16,0 21-16,0-1 0,-21 22 16,0 22-1,21-1-15,-21 0 0,-1 21 16,1-21-16,0 22 0,0-1 0,0 22 15,0-1-15,-1-21 0,1 22 16,0-1-16,0 1 0,0-22 0,0 22 16,-1-22-16,22 0 0,0 1 0,-21-1 15,21 0-15,0-20 0,0-1 16,0 0-16,0 0 0,21-21 0,1 0 16,-1 0-16,0 0 0,0 0 0,0 0 15,0-21-15,1 21 0,20-21 16,-21-22-16,21 22 0</inkml:trace>
  <inkml:trace contextRef="#ctx0" brushRef="#br0" timeOffset="103603.88">16256 8848 0,'0'0'0,"0"-21"0,0-1 15,-21 44 1,0-1-16,21 0 16,-22 21-16,1-21 0,0 22 0,0-22 15,0 21-15,0-21 0,-1 22 16,1-22-16,21 21 0,0-21 0,0 22 15,0-22-15,0 0 0,0 0 0,21 0 16,1-21-16,20 0 16,-21 0-16,21 0 0,1 0 15,-1 0-15,0 0 0,1-21 0,20 0 16,-20 0-16,-1 0 0,0 0 0,1-1 16,-22-20-16,21 0 0,-42 21 15,21-22-15,-21 1 0,0 0 0,0 20 16,-21 1-16,0 0 0,-21 0 15,20 0-15,-41 21 0,21 0 0,-1 0 16,-20 0-16,20 0 0,-20 0 0,21 21 16,-1-21-16,1 21 0,0-21 15,20 21-15,1-21 0</inkml:trace>
  <inkml:trace contextRef="#ctx0" brushRef="#br0" timeOffset="103781.38">15452 8827 0,'0'0'0,"42"-22"32,-21 22-32,0 0 0,22-21 15,-1 21-15,0-21 0,1 21 0,-1-21 16,21 21-16,1 0 0,-22-21 15,22 21-15</inkml:trace>
  <inkml:trace contextRef="#ctx0" brushRef="#br0" timeOffset="104580.47">16679 8848 0,'0'0'0,"0"-21"0,-21 21 0,0-22 16,21 1-16,-21 21 0,21-21 0,0 0 15,21 0 1,21 21-16,-21 0 0,1 0 16,20 0-16,-21 0 0,21 0 0,-20 21 15,20-21-15,-21 21 0,0 0 16,0 0-16,1 22 0,-1-22 0,0 21 15,-21-21-15,0 22 0,0-22 0,0 21 16,0-21-16,0 22 0,0-22 16,-21 0-16,0 0 0,21 0 0,-22 1 15,22-1-15,-21 0 0,21-42 47,0 0-47,0-1 16,0 1-16,0 0 0,0-21 15,21 21-15,1-22 0,-1 22 0,0-21 16,0-1-16,0 1 0,0 0 16,22 21-16,-22-22 0,21 22 0,-21 0 15,22 0-15,-1 21 0,-21 0 0,22 0 16,-1 0-16,-21 0 0,0 21 16,22 0-16,-22 0 0,0 0 0,0 22 15,0-22-15,-21 21 0,0 1 0,21-22 16,-21 21-16,0 0 0,0-20 15,0-1-15,0 21 0,0-21 16,-21 0-16,0 1 0,0-1 16,0-21-16,21 21 0,-21-21 15,-1 0-15,22-21 16,0 0-16,0-1 16,0 1-16,22 0 0,-1 0 15,-21 0-15,21-22 0,21 1 0,-21 21 16,1-21-16,20-1 0,-21 1 0,21 21 15,1-22-15,-22 22 16,21-21-16,1 21 0,-1 0 0,0 21 0,1 0 16,-1 0-16,0 0 0,1 21 15,-1 0-15,0 0 0,1 21 16,-22-20-16,0 20 0,-21 0 0,0 1 16,0-22-16,0 21 0,0-21 0,-21 22 15,0-22-15,-22 0 0,22 0 16,0 0-16,0 0 0,0-21 0,21 22 15,-22-22-15,44 0 32,-1-22-32,0 1 15,21 21-15,-21-21 0</inkml:trace>
  <inkml:trace contextRef="#ctx0" brushRef="#br0" timeOffset="105024.21">18775 8827 0,'0'0'0,"0"-22"0,0 1 0,0 0 0,0 0 16,0 0-16,-21 0 16,-1-1-16,1 22 0,0 0 0,0 0 15,-21 0-15,-1 0 0,22 0 0,-21 22 16,-1-1-16,1 0 0,0 21 16,-1-21-16,1 22 0,21-1 0,-21-21 15,20 22-15,-20-1 0,21 0 0,21-21 16,0 22-16,0-22 0,0 0 15,0 0-15,0 0 0,21 1 16,0-22-16,0 0 0,1 0 0,-1 0 16,21 0-16,-21 0 0,22 0 15,-1 0-15,0-22 0,-21 1 0,22 0 16,-1 0-16,-21 0 0,22-22 0,-22 22 16,0-21-16,0 0 0,0-1 15,0 1-15,1 0 0,-1 20 0,-21-20 16,0 21-16,0 0 0,0 42 31,-21 0-31,-1 0 0,1 22 0,21-22 16,-21 21-16,0-21 0,0 22 0,21-1 15,0-21-15,-21 21 16,21-20-16,0-1 0,0 21 0,0-21 16,21 0-16,-21 1 0,42-22 15,-21 0-15,0 0 0,22 0 16,-22 0-16,21 0 0,1-22 0,-22 1 15</inkml:trace>
  <inkml:trace contextRef="#ctx0" brushRef="#br0" timeOffset="105308.19">19304 8319 0,'0'0'15,"0"-43"-15,0 22 0,0 0 16,-21 21-16,0 0 0,21 21 15,-22 0-15,1 22 0,0-22 16,0 21-16,0 0 0,0 1 0,-1 20 16,1-20-16,21-1 0,-21 21 15,0-20-15,21 20 0,-21-20 0,21 20 16,-21-21-16,21 1 0,0-22 0,0 21 16,0-21-16,0 1 0,0-1 15,0 0-15,21 0 0,0-21 0,0 0 16,0 0-16,0 0 0,1 0 15,-1 0-15,21-21 0,-21 21 16,0-21-16,22 0 0,-1-22 16,0 22-16</inkml:trace>
  <inkml:trace contextRef="#ctx0" brushRef="#br0" timeOffset="105520.07">19685 8721 0,'0'0'0,"0"-21"0,-21 21 31,0 21-31,-1-21 0,1 42 15,0-21-15,0 0 0,0 22 16,0-22-16,-1 21 0,1 1 0,0-22 16,0 0-16,21 21 0,0-21 15,-21 1-15,21-1 0,0 0 16,0 0-16,0 0 0,21-21 16,0 0-16,0 0 0,0 0 0,22 0 15,-1 0-15,0 0 0,1 0 16,-1-21-16,22 0 0,-22 21 0</inkml:trace>
  <inkml:trace contextRef="#ctx0" brushRef="#br0" timeOffset="106180.29">20108 8869 0,'0'0'0,"-21"-42"31,0 42-31,0 0 0,0 0 0,-22 0 16,22 21-16,0-21 0,0 21 0,-22 0 15,43 0-15,-21-21 0,0 21 16,21 1-16,-21-1 0,21 0 15,0 0-15,0 0 0,0 0 16,0 1-16,21-22 16,0 0-16,0 0 15,1 0 1,-22-22-16,0 1 16,21 0-16,-21 0 0,0 0 0,0-22 15,21 22-15,0-21 0,0 0 16,-21-1-16,21 22 0,1 0 0,-1-21 15,0 20-15,21 22 0,-21-21 0,1 0 16,20 21-16,0 0 0,-21 0 16,22 0-16,-22 0 0,21 0 15,-21 0-15,1 21 0,-1 0 0,0 1 16,-21 20-16,0 0 0,0-21 16,0 22-16,0-1 0,0 0 0,0 1 15,0-1-15,0-21 0,-21 22 0,0-22 16,-1 0-16,1 0 0,0 0 15,21 0-15,-21-21 0,0 22 16,0-22-16,21-22 31,0 1-31,0 0 0,0 0 0,0 0 16,0 0-16,21-22 0,0 1 0,0 21 16,21-43-16,-20 22 0,20 0 15,21-1-15,1-20 0,-22 20 0,22 22 16,20-21-16,-41 21 0,20 0 15,1-1-15,-22 22 0,0 0 0,-20 0 16,-1 0-16,0 22 0,-21-1 0,0 0 16,0 0-16,0 21 0,0 1 15,0-1-15,-21 0 0,0 1 0,-1-1 16,-20 0-16,21-20 0,0 20 16,0-21-16,-1 21 0,-20-20 15,42-1-15,-21 0 0,0-21 0,21 21 16,-21-21-16,21-21 31,0 0-31,-22 21 0,1-43 0,0 22 16</inkml:trace>
  <inkml:trace contextRef="#ctx0" brushRef="#br0" timeOffset="106360.19">20256 8340 0,'0'0'0,"-21"-21"0,0 21 0,0-22 0,0 22 15,0-21-15,-1 21 0,1 0 0,0 0 16,0 0-16,0 0 16,0 0-16,-1 0 31,1 21-15,0-21-16,0 0 0</inkml:trace>
  <inkml:trace contextRef="#ctx0" brushRef="#br0" timeOffset="106558.07">18669 8594 0,'0'0'0,"0"21"0,21-21 16,21 21 0,-20-21-16,20 0 0,-21 0 0,21 0 15,1 0-15,-1 0 0,0 0 16,1 0-16,-1 0 0,0 0 0,1 0 15,-1 0-15,-21 0 0,22 21 0,-22-21 16,-21 21 0</inkml:trace>
  <inkml:trace contextRef="#ctx0" brushRef="#br0" timeOffset="107480.36">952 11430 0,'0'0'0,"22"-21"0,-1-21 0,0 20 0,-21 1 15,0 0-15,21 0 0,-21 0 16,0 0-16,-21 21 15,0 0-15,21 21 16,-43 0-16,22 0 0,0 21 16,0 1-16,-21-1 0,20 0 15,-20 22-15,21-22 0,-21 22 0,20-1 16,1-20-16,0 20 0,0 1 16,0-22-16,21 21 0,0-20 0,0-1 15,0 0-15,21-20 0,0 20 16,21-21-16,-20 0 0,20-21 0,0 0 15,22 0-15,-22 0 0,0 0 16,1-21-16,-1 21 0,0-42 16,22 21-16,-43-1 0,21 1 15,-20 0-15,-1-21 0,0 21 0,-21-22 16,0 22-16,0 0 0,-21 0 16,0 0-16,-1-1 0,1 1 0,-21 21 15,0 0-15,-1 0 0,22 0 16,-21 0-16,-1 21 0,1 1 0,21-1 15,-21 0-15,20 0 0,1 0 16,0 0-16,21 1 0,0-1 16,0 0-16,0 0 0,21 0 15,0-21 1,22 0-16,-22 0 0,0-21 16,21 21-16</inkml:trace>
  <inkml:trace contextRef="#ctx0" brushRef="#br0" timeOffset="107663.48">1778 11726 0,'0'0'0</inkml:trace>
  <inkml:trace contextRef="#ctx0" brushRef="#br0" timeOffset="108498.54">2942 11324 0,'0'0'0,"21"-42"0,-21 21 15,0-22-15,21 22 0,-21 0 16,0 0-16,0 42 31,0 21-31,0-20 0,-21 20 16,21 0-16,-21 1 0,21 20 0,0-21 15,0 1-15,-21-1 0,21 0 16,-21-20-16,21 20 0,-21 0 0,21-21 16,0 1-16,0-1 0,0 0 0,21-21 31,0 0-15,0-21-16,0 0 0,0-1 15,1 1-15,-1-21 0,0 21 16,0-22-16,0 22 0,-21-21 0,21 21 15,1-22-15,-1 22 0,21-21 16,-21 21-16,0 0 0,1-1 16,-1 22-16,0 0 15,-21 22-15,0-1 0,0 21 16,0-21-16,0 0 0,0 22 0,0-22 16,0 21-16,0-21 0,0 1 15,0 20-15,0-21 0,0 0 0,0 0 16,0 1-16,0-1 0,0 0 0,21-21 15,0 0-15,0 21 0,1-21 16,-1 0-16,21 0 0,-21 0 16,22-21-16,-1 21 0,0-21 0,1 0 15,-22-1-15,21-20 0,0 21 16,-20-21-16,-1-1 0,0 1 0,0 0 16,-21-22-16,0 22 0,0-1 15,0 1-15,0 0 0,-21-1 0,0 22 16,0 0-16,-22 0 0,22 0 0,-21 21 15,21 0-15,-22 0 0,1 0 16,21 21-16,-22-21 0,22 21 0,0 0 16,0 0-16,21 22 15,0-22-15,0 0 0,0 0 0,0 0 16,21 1-16,0-1 0,0-21 0,1 0 16,20 0-16,0 0 0,1 0 15,-1 0-15</inkml:trace>
  <inkml:trace contextRef="#ctx0" brushRef="#br0" timeOffset="108984.26">4339 10922 0,'0'0'0,"0"-21"0,0 0 16,-21 21-16,0 0 16,0 0-16,-1 0 15,1 21-15,0 0 0,21 0 16,-21 0-16,21 22 0,0-22 0,0 21 15,0 1-15,-21 20 0,21-21 16,0 1-16,0-1 0,0 0 0,0 1 16,0-1-16,0 0 0,0 1 0,-21-22 15,21 21-15,0-21 0,0 1 16,0-1-16,0 0 0,0 0 16,-22-42 15,22 0-31,0 0 0,0-1 15,0 1-15,0-21 16,0 21-16,0-22 0,0 1 0,0 21 16,22-21-16,-1 20 0,21 1 0,-21 0 15,22 0-15,-1 0 0,0 21 16,1 0-16,-1 0 0,0 0 0,-21 21 16,22 0-16,-22 0 0,0 22 0,0-22 15,-21 0-15,21 21 0,-21-21 16,0 22-16,0-22 0,-21 21 0,0-21 15,0 1-15,0-1 0,0 0 0,-1 0 16,1-21-16,0 21 0,0 0 16,42-21-1,0-21 1,0 0-16,1 0 0,-1 0 16,0 0-16,0-1 0</inkml:trace>
  <inkml:trace contextRef="#ctx0" brushRef="#br0" timeOffset="109349.05">4784 11472 0,'0'0'0,"-22"22"16,22-1-16,0 0 15,22-21 17,-1 0-32,0 0 15,21-21-15,-21 21 0,1-21 16,20-1-16,-21 1 0,0 0 0,22 0 15,-22-21-15,0 20 0,0 1 16,0 0-16,-21 0 0,0-21 0,0 20 16,0 1-16,0 0 0,-42 21 15,21 0-15,0 0 0,-1 0 16,-20 21-16,0 0 0,21 1 0,-22-1 16,1 21-16,0-21 0,20 22 0,1-22 15,0 21-15,0 0 0,21-20 16,0 20-16,0-21 0,0 0 0,0 0 15,21 1-15,0-1 0,0-21 0,1 0 16,20 21-16,0-21 16,1 0-16,-1 0 0,0 0 0,1 0 15,-1-21-15,21 0 0,-20-1 0,-1 1 16,0 0-16,1 0 0</inkml:trace>
  <inkml:trace contextRef="#ctx0" brushRef="#br0" timeOffset="109767.81">5567 11240 0,'0'0'0,"21"-22"15,-21 1-15,-21 21 16,0 21-16,-1-21 16,22 22-16,-21-1 0,21 0 15,-21 21-15,0-21 0,21 1 16,0 20-16,0-21 0,0 21 0,-21 64 31,0-85-31,21 1 0,0-1 0,0 0 16,0 0-16,0 0 15,0-42 1,0 0 0,0 0-16,0 0 0,0-22 15,0 22-15,0-21 0,0 21 16,21-22-16,0-20 0,0 20 0,21 1 16,-20 0-16,20-1 0,0 1 15,1 21-15,-1 0 0,0 0 16,22-1-16,-22 22 0,0 0 0,1 0 15,-1 22-15,0-1 0,1 0 0,-22 0 16,21 21-16,-21 1 0,1-1 16,-22-21-16,0 22 0,0-1 0,0 0 15,0 1-15,0-1 0,-22-21 0,1 21 16,0-20-16,0-1 0,0 0 16,0 0-16,21 0 0,-22-21 0</inkml:trace>
  <inkml:trace contextRef="#ctx0" brushRef="#br0" timeOffset="110377.47">7345 11303 0,'0'0'0,"0"-21"15,0 0-15,21 0 16,0-1-16,-21 1 0,21 0 15,0 0-15,1 0 0,-1 0 0,-21-1 16,21 1-16,-21 0 0,21 0 16,-21 0-16,0 0 0,-21 21 15,0 0-15,0 0 0,-22 0 16,22 0-16,0 0 0,0 0 16,0 21-16,-1-21 0,1 21 15,0 0-15,21 0 0,-21 0 0,21 1 16,0-1-16,0 0 0,0 0 0,21 0 15,0 0-15,0 22 0,22-22 16,-1 0-16,-21 0 0,22 22 0,-1-22 16,0 0-16,1 0 0,-1 21 0,-21-20 15,21-1-15,-20 0 0,-22 21 16,0-21-16,0 1 0,0-1 0,0 0 16,-22 0-16,-20 0 0,0-21 0,-1 21 15,1-21-15,-21 0 0,20 22 16,-20-22-16,20 0 0,-20 0 0,21 0 15,-22 0-15,22 0 0,-22-22 16,22 1-16,21 21 0,-22-21 16,22 0-16,21 0 0,0-22 0,0 22 15,0 0-15,0 0 0,0 0 0,43 21 16,-22-21-16,21-1 0,-21 1 16,22 0-16,20 21 0,-21-21 0,1 0 15,20 0-15,-20-1 0</inkml:trace>
  <inkml:trace contextRef="#ctx0" brushRef="#br0" timeOffset="110637.32">8382 10837 0,'0'0'16,"0"-21"-16,-21 21 31,0 21-31,21 1 0,-22-1 0,22 0 15,-21 0-15,0 21 0,21-20 0,-21 20 16,0 0-16,0 1 0,-1-1 16,1 21-16,0-20 0,0-1 0,0 0 15,0 1-15,-1-22 0,22 21 0,0-21 16,0 1-16,0-1 0,0 0 16,0 0-16,22-21 0,-1 0 15,0 0-15,0 0 16</inkml:trace>
  <inkml:trace contextRef="#ctx0" brushRef="#br0" timeOffset="110820.21">8001 11282 0,'0'0'0,"0"-21"0,0 0 15,21-1 1,0 22-16,0 0 15,1 0-15,20 0 0,-21-21 0,21 21 16,1 0-16,-1 0 16,-21-21-16,22 21 0,-22 0 0,21-21 15</inkml:trace>
  <inkml:trace contextRef="#ctx0" brushRef="#br0" timeOffset="111861.23">8932 11430 0,'0'0'16,"0"-21"-1,21 21-15,1-21 0,-1 0 16,-21-1-16,21 1 0,0 0 0,0-21 16,-21 21-16,0-22 0,0 22 15,0-21-15,0 21 0,0-1 0,0 1 16,0 0-16,-21 0 0,0 21 0,0 0 15,0 0-15,-22 0 0,1 0 16,21 0-16,-22 21 0,1 0 0,0 22 16,21-22-16,-22 21 0,1 0 0,0 1 15,20-1-15,1 0 0,0 1 16,0-22-16,0 21 0,21 1 0,-21-1 16,21-21-16,0 0 0,0 0 0,0 1 15,21-22-15,0 21 16,0-21-16,0 0 0,22 0 15,-1 0-15,-21-21 0,21 21 0,1-22 16,-1 1-16,0 0 0,-20 0 16,20 0-16,0-22 0,-21 22 0,1-21 15,20 0-15,-21-1 0,0 22 0,-21-21 16,0-1-16,21 22 0,-21 0 16,0 0-16,0 0 0,0 0 0,0-1 15,-21 22 16,21 22-31,0-1 0,0 0 0,-21 21 16,21-21-16,0 22 0,0-22 0,0 21 16,0 1-16,0-22 15,0 21-15,0-21 0,0 22 0,0-22 16,0 0-16,21 0 0,0 0 0,1 0 16,-1-21-16,0 0 15,21 0-15,-21 0 0,1 0 0,20 0 16,-21-21-16,21 21 0,-20-21 0,20 0 15,0-21-15,-21 20 0,22-20 16,-22 21-16,21-21 0,-21 20 0,1-20 16,-22 21-16,0-21 0,21 20 15,-21 1-15,0 0 16,0 42 0,-21 0-16,21 22 15,0-22-15,0 0 0,-22 0 16,22 0-16,0 22 0,0-22 0,0 0 15,0 0-15,0 0 0,0 1 0,0-1 16,0 0-16,22-21 0,-1 21 16,0-21-16,0 0 0,0 0 0,22 0 15,-1 0-15,-21 0 0,21 0 0,22 0 16,-22-21-16,1 0 0,-1 0 16,0-1-16,1-20 0,-22 0 0,21 21 15,-21-22-15,22-20 0,-22 20 0,0 1 16,-21 0-16,21-22 0,-21 22 15,21 0-15,-21-1 0,0 1 16,0 21-16,0-22 0,0 22 0,0 0 16,0 0-16,-21 21 0,0 0 0,0 0 15,0 0-15,-1 21 16,22 0-16,-21 22 0,21-22 0,0 21 16,0 0-16,0 1 0,-21-1 0,21 0 15,0 1-15,-21-1 0,21 0 16,0 22-16,0-22 0,0 1 0,0-22 15,0 21-15,0-21 0,0 22 0,21-22 16,0-21-16,-21 21 16,21 0-16,1-21 0,20 0 0,-21 0 15,0 0-15,0 0 0,22-21 0,-22 0 16,21 0-16,-21-1 0,1 1 16,-1 0-16,0-21 0</inkml:trace>
  <inkml:trace contextRef="#ctx0" brushRef="#br0" timeOffset="112036.13">10160 10986 0,'0'0'15,"-21"0"-15,0 0 0,-1 0 0,22 21 16,22-21 0,-1 0-16,21 0 0,-21 0 15,22 0-15,-1 0 0,0 0 16,1 0-16,-1 0 0,0 0 0,1 0 15,-1-21-15,0 21 0,22-22 0</inkml:trace>
  <inkml:trace contextRef="#ctx0" brushRef="#br0" timeOffset="112700.42">12509 10732 0,'0'0'0,"0"-22"0,22 1 15,-22-21-15,0 21 16,21 0-16,0-22 0,-21 22 0,0 0 16,0 0-16,0 0 0,0 42 15,0 0 1,0 21-16,-21-21 0,0 22 0,-1-1 16,1 0-16,0 1 0,0 20 0,0-20 15,-22-1-15,22 0 0,-21 1 16,21 20-16,-22-21 0,1 1 0,21-1 15,-21-21-15,20 22 0,-20-22 0,21 0 16,21 0-16,0 0 0,-21-21 16,21-21-1,0 0-15,21 0 16,0-22-16,0 22 0,0-21 16,1 0-16,20-1 0,-21 1 0,21 0 15,1-22-15,-1 22 0,-21-22 0,22 1 16,-1 20-16,-21-20 0,21-1 15,-20 22-15,-1 0 0,0-1 0,0 22 16,0 0-16,0 0 0,1 21 0,-22 21 16,0 21-16,21-20 15,-21 20-15,21 21 0,-21-20 0,0 20 16,0-20-16,0 20 0,0-21 16,0 1-16,0 20 0,0-20 15,0-1-15,0 0 0,0 1 0,0-1 16,0 0-16,0-21 0,0 1 15,0-1-15,0 0 0,0 0 0,0-42 32,0 0-32,-21 21 15,0-21-15</inkml:trace>
  <inkml:trace contextRef="#ctx0" brushRef="#br0" timeOffset="113276.09">12192 11028 0,'0'0'0,"-21"0"0,42 0 47,0 0-47,21 0 0,-20 0 0,20 0 16,0 0-16,22 0 0,-22 0 15,22 0-15,-1-21 0,1 21 0,-1-21 16,1 21-16,20-22 0,-20 1 0,-1 0 16,-20 21-16,20-21 0,-21 0 15,1 0-15,-22 21 0,21-22 0,-21 1 16,-21 0-16,-21 21 31,0 0-31,0 21 16,21 0-16,-21 1 0,0-1 0,-1 0 15,1 0-15,21 0 0,0 0 16,-21 1-16,21 20 0,-21-21 16,21 0-16,0 0 0,0 22 0,0-22 15,0 0-15,0 0 0,21-21 16,0 0-16,22 0 0,-22 0 15,21 0-15,-21 0 0,22 0 0,-1 0 16,0-21-16,-21 0 0,22 0 16,-1 0-16,0-1 0,-20 1 0,20-21 15,-21 21-15,0 0 0,0-22 0,1 22 16,-1 0-16,0 0 0,0 0 0,-21-1 16,0 1-1,0 42 1,0 1-1,-21-1-15,0 0 16,21 0-16,0 21 0,-21-20 0,-1-1 16,22 0-16,0 21 0,0-21 0,0 22 15,0-22-15,0 0 0,0 0 0,0 0 16,22-21-16,-1 22 0,0-22 16,0 0-16,21 0 0,-20 0 0,20 0 15,0 0-15,1-22 0,-1 1 16,0 0-16,-21 0 0,22 0 0,-1-22 15</inkml:trace>
  <inkml:trace contextRef="#ctx0" brushRef="#br0" timeOffset="113535.93">14478 10393 0,'0'-21'0,"0"42"0,0-63 16,0 20-16,0 1 0,-21 21 15,0 0-15,-1 21 16,1 1-16,0-1 0,0 21 0,-21 0 15,20 1-15,1-1 0,0 0 16,0 22-16,0-22 0,0 1 16,21-1-16,-22 0 0,1 1 0,0-1 15,21 0-15,0 1 0,-21-22 0,21 21 16,0-21-16,0 0 0,0 22 16,0-22-16,0 0 0,21-21 0,0 21 15,0-21-15,1 0 0,20 0 16,0 0-16,1-21 0,-1 0 0,0 0 15,1 0-15,-1-1 0,0 1 0</inkml:trace>
  <inkml:trace contextRef="#ctx0" brushRef="#br0" timeOffset="113895.78">14817 10816 0,'21'-21'0,"-42"42"0,42-63 16,-42 63 15,-1-21-31,1 21 0,0 0 16,0 1-16,0-1 15,0 21-15,-1-21 0,1 0 0,0 22 16,0-22-16,21 0 0,0 21 0,0-20 16,0-1-16,0 0 0,0 0 15,0 0-15,21 0 0,0-21 0,0 0 16,22 0-16,-22 0 0,21 0 0,1 0 16,-1 0-16,0-21 0,1 0 15,-1 0-15,0 0 0,-21 0 0,22-1 16,-22 1-16,0-21 0,0 21 0,-21-22 15,0 22-15,0-21 16,0 21-16,0 0 0,-21-1 0,0 1 16,0 0-16,-22 0 0,22 21 0,-21 0 15,0 0-15,-1 0 0,1 0 16,0 0-16,20 0 0,-20 0 0,21 0 16,0 0-16,0 0 0,-1 21 0,1-21 31</inkml:trace>
  <inkml:trace contextRef="#ctx0" brushRef="#br0" timeOffset="114076.68">13906 10710 0,'0'0'0,"-21"0"15,42 0 1,1 0-16,-1 0 0,21 0 15,0 0-15,1 0 0,20-21 0,-20 21 16,41 0-16,-20 0 0,-1-21 16,1 21-16,20-21 0,-41 21 0,20 0 15,1-21-15</inkml:trace>
  <inkml:trace contextRef="#ctx0" brushRef="#br0" timeOffset="115012.79">15282 10795 0,'0'-21'16,"0"0"-16,21 0 0,1-1 0,-1 1 15,0 0-15,0 21 0,21-21 16,-20 21-16,-1 0 0,0 0 15,0 0-15,0 0 0,0 0 0,1 0 16,-1 21-16,-21 0 0,0 0 16,21 22-16,-21-22 0,0 0 15,0 21-15,0-20 0,0 20 0,0-21 0,0 21 16,0-20-16,0-1 0,0 0 16,0 0-16,0 0 0,0 0 15,-21 1-15,0-22 0,21 21 16,-22-21-1,22-21-15,0-1 16,0 1-16,0 0 0,0 0 0,0 0 16,0 0-16,0-1 0,22-20 15,-1 21-15,0-21 0,0 20 0,0-20 16,22 0-16,-22 21 0,21-22 0,0 22 16,1 0-16,-1 0 0,0 0 15,22-1-15,-22 22 0,1 0 0,-1 0 16,0 0-16,1 22 0,-1-1 15,-21 0-15,21 0 0,-20 0 16,-22 0-16,0 22 0,21-22 0,-21 0 16,0 21-16,0-20 0,0-1 0,0 0 15,-21 0-15,21 0 0,0 0 16,-22 1-16,1-22 0,0 21 0,0-21 16,0 0-16,0 0 15,-1 0-15,1-21 16,21-1-16,0 1 15,0-21-15,0 21 0,0 0 0,21-22 16,1 22-16,20-21 16,-21-1-16,21 1 0,1 21 0,-1-21 15,0-1-15,1 22 0,-1 0 0,22 0 16,-22 0-16,21 21 0,-20 0 16,20 0-16,-20 0 0,-1 21 0,0 0 15,1 21-15,-22-21 0,0 22 0,0-22 16,-21 21-16,0 1 0,0-22 15,0 21-15,0-21 0,0 22 0,-21-22 16,0 0-16,0 0 0,-1 0 0,1-21 16,0 21-16,0 1 15,0-22-15,0 0 16,42-22 15,0 22-31,0-21 0,0 0 0,22 0 16,-22 21-16</inkml:trace>
  <inkml:trace contextRef="#ctx0" brushRef="#br0" timeOffset="115487.51">17653 10689 0,'21'-21'0,"-42"42"0,63-42 0,-21 0 0,-21 0 16,0 0-16,0-1 0,0 1 16,-21 0-16,0 21 15,0 0-15,-21 0 0,-1 0 0,22 0 16,-21 0-16,-1 0 0,-20 21 15,21 0-15,-1 1 0,1 20 0,0-21 16,-1 21-16,22-20 0,-21 20 16,21-21-16,-22 21 0,22-20 0,0 20 15,21-21-15,0 0 0,0 0 0,0 1 16,0-1-16,42 0 0,-21-21 0,1 0 16,20 21-16,0-21 0,-21 0 15,43 0-15,-22 0 0,1 0 0,-1-21 16,0 0-16,1 0 0,-1-1 0,0 1 15,-21 0-15,22 0 16,-22-21-16,0 20 0,0-20 0,0 21 16,-21-21-16,0-1 0,0 22 0,0-21 15,0 21-15,0-1 0,0 1 16,0 0-16,-21 42 16,21 0-16,-21 1 15,0-1-15,21 21 0,0-21 0,-21 0 16,0 22-16,21-22 0,-22 21 0,22-21 15,0 1-15,0-1 0,0 21 16,0-21-16,0 0 0,22 1 16,-1-1-16,0-21 0,21 0 15,-21 0-15,22 0 0,-22 0 0,21 0 16,-21 0-16,22-21 0,-22-1 16,21 22-16,-21-21 0,1-21 0</inkml:trace>
  <inkml:trace contextRef="#ctx0" brushRef="#br0" timeOffset="115748.36">18246 10266 0,'0'-42'0,"0"84"0,0-127 16,0 43-16,0 21 0,0 0 15,0-1-15,0 1 0,-22 21 16,1 21 0,0 1-16,0 20 0,0 0 0,0 1 15,21-1-15,-22 0 0,1 22 16,0-22-16,0 22 0,21-22 15,-21 21-15,21-20 0,-21-1 0,21 0 16,0-20-16,0 20 0,0-21 0,0 21 16,0-20-16,0-1 0,0 0 15,21-21 1,0 0-16,0 0 0,0 0 0,0 0 16,1 0-16,-1-21 0,21 0 15</inkml:trace>
  <inkml:trace contextRef="#ctx0" brushRef="#br0" timeOffset="115996.22">18690 10499 0,'0'0'0,"-21"0"16,0 0 0,0 0-16,-1 21 15,-20 0-15,21 0 0,0 22 0,0-22 16,-1 0-16,22 21 0,-21-21 15,0 1-15,0-1 0,0 21 0,21-21 16,0 0-16,-21 1 0,-1-1 16,22 0-16,0 0 15,0 0-15,22-21 16,-1 0-16,0 0 0,21 0 0,-21 0 16,22 0-16,-1 0 0,-21-21 0,22 0 15</inkml:trace>
  <inkml:trace contextRef="#ctx0" brushRef="#br0" timeOffset="116736.01">19113 10626 0,'0'0'16,"22"-21"-16,-22-43 15,-22 64 1,1 0 0,0 21-16,0 0 0,0 22 0,0-22 15,-1 0-15,1 21 0,0-20 16,0-1-16,21 0 0,-21 21 15,21-21-15,0 1 0,0-1 0,0 0 16,0 0-16,21 0 16,0-21-16,0 0 15,0 0-15,1 0 0,-1 0 16,-21-21-16,21 0 16,-21 0-16,21 0 0,-21-22 15,0 22-15,0 0 0,0-21 0,0-1 16,0 22-16,0-21 0,0-1 15,21 22-15,0 0 0,1-21 0,-22 21 16,21-1-16,0 1 0,0 0 16,0 0-16,22 21 0,-22 0 15,0-21-15,21 21 0,-21 0 0,22 0 16,-22 21-16,21 0 0,-21 21 0,1-20 16,-1-1-16,0 21 0,-21 0 15,0-20-15,21 20 0,-21 0 0,0-21 16,0 22-16,0-22 0,0 21 15,0-21-15,0 1 0,0-1 0,0 0 16,0 0-16,-21-21 16,0 21-16,0-21 15,-1 0 1,1 0-16,21-21 0,0 0 16,0 0-16,0 0 0,0-1 15,0-20-15,0 21 0,21-21 16,1 20-16,-1-20 0,0-21 0,21 20 15,1 1-15,-1 0 0,0-1 16,1 1-16,-1 21 0,0 0 0,1-1 16,-1 1-16,0 0 0,1 21 0,-22 0 15,21 0-15,-21 0 0,0 21 16,1 0-16,-1 22 0,0-1 0,-21-21 16,0 22-16,0-1 0,0 0 0,0 1 15,0-1-15,0 0 16,0 1-16,0-22 0,-21 21 0,21-21 15,0 0-15,-21 1 0,-1-1 0,1 0 16,21 0-16,-21 0 0,0-21 16,0 0-1,0 0-15,21-21 16,-22 0-16,1 21 16,0-21-16,0-22 0</inkml:trace>
  <inkml:trace contextRef="#ctx0" brushRef="#br0" timeOffset="116951.89">19156 10012 0,'0'0'0,"-21"0"0,-1 0 0,1 0 16,0 0-1,0 0-15,0 21 47,0-21-31,-1 0-16,1 0 15,0 0-15</inkml:trace>
  <inkml:trace contextRef="#ctx0" brushRef="#br0" timeOffset="117156.21">17865 10329 0,'0'0'0,"84"22"31,-63-22-31,22 0 16,-1 0-16,0 0 0,1 0 0,-1 0 16,0 0-16,1 0 0,-22 0 0,21 0 15,-21 0-15,1 0 16,-44 0-1,1 0-15</inkml:trace>
  <inkml:trace contextRef="#ctx0" brushRef="#br0" timeOffset="118336.21">677 12933 0,'-21'0'16,"0"21"-1,21 0-15,0 0 0,0 1 16,0-1-16,0 0 0,0 0 15,0 0-15,21 0 0,0 1 0,0-1 16,1-21-16,20 0 0,-21 0 16,21 0-16,1 0 0,-1 0 15,0 0-15,1-21 0,20-1 0,-20 1 16,-1 0-16,21 0 0,-20 0 16,-1-22-16,-21 22 0,0 0 0,1-21 15,-22 21-15,0-1 0,0 1 16,0 0-16,0 0 0,0 0 15,-22 21 1,1 0-16,0 42 16,21-21-16,0 0 0,-21 22 15,21-1-15,0 0 0,0 1 16,0-1-16,0 0 0,-21 1 0,0 20 16,-1-20-16,1-1 0,0 0 15,0 1-15,0-1 0,0 0 16,21 1-16,0-1 0,-22-21 0,22 21 15,0-20-15,0-1 16,0-42 15,0-1-31,0 1 0,0 0 16</inkml:trace>
  <inkml:trace contextRef="#ctx0" brushRef="#br0" timeOffset="118568.07">698 13399 0,'0'0'0,"0"21"16,22-21 15,-1 0-31,21 0 16,-21 0-16,22 0 0,-1-21 0,0 21 15,1-22-15,-1 22 0,0 0 16,1-21-16,-1 21 0,0 0 15,-21 0-15,1 0 0,-1 0 0,0 0 16,0 0-16,-21-21 0</inkml:trace>
  <inkml:trace contextRef="#ctx0" brushRef="#br0" timeOffset="118811.93">1820 13250 0,'0'0'0,"21"0"15,1 0-15,-22-21 32,0 0-17,21 21 48,0 0-63</inkml:trace>
  <inkml:trace contextRef="#ctx0" brushRef="#br0" timeOffset="119350.31">3133 13102 0</inkml:trace>
  <inkml:trace contextRef="#ctx0" brushRef="#br0" timeOffset="120824.47">3535 12700 0,'0'0'15,"0"-21"-15,0 0 0,0 0 16,0-1-16,-21 1 0,-1 21 0,1-21 15,-21 21-15,21 0 0,0-21 16,-22 21-16,1 0 0,21 0 0,-22 0 16,22 21-16,0-21 0,-21 21 15,21 0-15,-1 22 0,1-1 0,0 0 16,0 1-16,0 20 0,0 1 16,-1-22-16,1 22 0,21-1 0,0-21 15,0 22-15,0-22 16,0 1-16,0-1 0,0-21 0,21 21 15,1-20-15,-1-1 0,0 0 16,21 0-16,-21-21 0,22 0 0,-1 0 16,0 0-16,1 0 0,-1 0 0,22 0 15,-22-21-15,0 0 0,22 21 16,-22-43-16,22 22 0,-22 0 0,0-21 16,22 21-16,-22-22 0,0 1 15,-20 21-15,20-22 0,-21 22 0,0 0 16,0 0-16,1 0 0,-22 0 15,0-1-15,-22 22 32,1 0-32,0 0 0,0 0 0,0 0 15,0 22-15,-1-1 0,1 0 16,0 0-16,21 21 0,-21-20 0,21-1 16,-21 21-16,0-21 0,21 22 0,0-22 15,0 21-15,0-21 0,0 0 16,0 1-16,0-1 0,21 0 0,0-21 15,0 0-15,0 21 0,22-21 16,-22 0-16,0 0 0,21 0 16,-21-21-16,1 21 0,-1-21 15,21 0-15,-21-1 0,0 1 0,1 0 0,-1 0 16,-21-21-16,0 20 0,21 1 16,-21-21-16,0 0 0,0 20 15,0-20-15,0 21 0,-21-21 0,21 20 16,-21 1-16,-1 0 0,1 0 15,0 21-15,-21 0 0,21-21 0,-22 21 16,22 0-16,0 0 0,-21 0 16,20 21-16,1-21 0,0 21 0,0-21 15,21 21-15,-21-21 0,21 21 16,21-21 0,0 0-16,21 0 15,-20 0-15,-1 0 0,21 0 0,-21 0 16,22-21-16,-22 0 0,21 21 15,-21-21-15,22 21 0,-1-21 0,-21 21 16,85-43 0,-64 43-16,-21 0 0,1 0 0,-1 0 15,0 0-15,0 0 0,-21 22 0,21-1 16,-21 0-16,0 0 16,0 0-16,21 22 0,-21-22 0,0 0 15,0 0-15,0 21 0,0-20 16,0-1-16,0 0 0,0 0 15,0 0-15,0 0 0,-21 1 16,21-1-16,-21 0 0,0-21 47,21-21-47,0 0 16,0-1-16,0-20 15,0 21-15,0 0 0,0-22 0,0 22 16,0-21-16,0 21 0,21-22 15,0 1-15,0 0 0,1 21 0,20-22 16,0 22-16,-21 0 0,22 0 16,-22 0-16,21 21 0,-21 0 15,22 0-15,-22 0 0,0 21 0,0 0 16,0 0-16,1 21 0,-22-20 16,21-1-16,-21 21 0,21-21 0,-21 22 15,0-22-15,0 21 0,0-21 16,21 0-16,-21 1 0,0-1 0,0 0 15,0 0-15,0 0 0,0 0 16,0-42 31,0 0-47,0 0 0,0 0 16,0 0-16,0-22 15,0 22-15,0-21 0,0 21 0,0-22 16,0 22-16,21-21 0,0-1 15,1 22-15,-1 0 0,0 0 0,0 0 16,21 0-16,-20 21 0,-1 0 0,0 0 16,0 0-16,0 0 0,0 0 15,-21 21-15,22 0 0,-1 0 0,-21 0 16,21 22-16,-21-22 0,0 21 16,0-21-16,0 22 0,0-22 0,0 21 15,0-21-15,0 0 0,0 1 16,0-1-16,-21 0 0,21 0 0,0 0 15,-21-21-15,21-21 47,0 0-47</inkml:trace>
  <inkml:trace contextRef="#ctx0" brushRef="#br0" timeOffset="122132.03">3281 13166 0,'21'0'31,"21"0"-15,-21 0-16,43 0 15,-22 0-15,22 0 0,-1 0 0,22-21 16,0 21-16,-22-22 0,22 22 16,-1 0-16,1 0 0,0-21 0,21 21 15,-22 0-15,22 0 0,-21-21 16,21 21-16,-22 0 0,1 0 0,-22 0 15,1 0-15,-1 0 0,-20 0 16,-1 0-16,-21 0 0,0 0 0,1 0 16,-1 0-16,-42 0 31,-1 0-31,1 0 0,0 0 16,0 0-16,-21 0 0,20 0 15,-20 0-15,21 0 0,-21 0 16</inkml:trace>
  <inkml:trace contextRef="#ctx0" brushRef="#br0" timeOffset="122431.99">4000 13272 0,'85'21'31,"-64"-21"-31,22 0 0,-1 0 0,0 0 16,22 0-16,-1 0 0,1-21 15,-1 21-15,1-22 0,-1 22 0,22-21 16,-22 21-16,1-21 0,-22 21 16,22 0-16,-22-21 0,0 21 0,1 0 15,-22 0-15,0 0 0,0-21 0,0 21 16,1 0-16,-1 0 15,-21-21 1</inkml:trace>
  <inkml:trace contextRef="#ctx0" brushRef="#br0" timeOffset="122896.22">6117 12573 0,'0'0'0,"-42"0"0,21 0 15,-1 0-15,1 0 0,42 0 32,1 0-32,-1 0 0,21 0 15,0 0-15,1-21 0,-1 21 16,0 0-16,22 0 0,-1 0 0,1-21 15,-1 21-15,1 0 0,-1 0 0,1 0 16,-1 0-16,-20 0 16,-1 0-16,0 0 0,-20 0 0,-1 0 15,-42 0 1,-1 21-16,-20-21 16,21 0-16,-21 0 0,-1 0 0,1 21 15,0-21-15,20 0 0,-20 0 16,21 0-16,0 0 0,0 0 0</inkml:trace>
  <inkml:trace contextRef="#ctx0" brushRef="#br0" timeOffset="124205.82">6435 12404 0,'0'0'0,"0"-21"15,0-1-15,0 1 16,0 0-16,0 0 15,0 42 1,0 0 0,-22 0-16,22 1 0,0 20 15,-21-21-15,21 21 0,-21 1 0,21 20 16,-21-20-16,21 20 0,0 1 16,0-22-16,-21 21 0,21-20 15,-21 20-15,21-20 0,0-1 0,-22 0 16,22-21-16,0 1 0,0-1 15,0 0-15,0 0 0,22-21 16,-1 0-16,0 0 0,0 0 0,21 0 16,-20-21-16,-1 21 0,21-21 15,-21 0-15,22-1 0</inkml:trace>
  <inkml:trace contextRef="#ctx0" brushRef="#br0" timeOffset="124984.37">7239 12721 0,'-64'21'31,"43"1"-31,0-1 0,0 0 16,0 21-16,0-21 0,-1 22 0,-20-22 16,21 21-16,0-21 0,21 1 15,-21 20-15,21-21 0,-22 0 0,22 0 16,0 1-16,0-1 0,0 0 0,22-21 15,-1 0-15,0 21 0,0-21 16,0 0-16,22 0 0,-22 0 0,21 0 16,0-21-16,-20 0 15,-1 21-15,21-21 0,-21-1 0,0 1 16,1 0-16,-1 0 0,-21 0 0,0 0 16,0-1-16,0-20 0,0 21 15,0 0-15,-21 0 0,-1-1 0,1 1 16,0 0-16,-21 21 0,21 0 15,-22 0-15,22-21 0,0 21 0,0 0 16,42 0 0,21-21-1,-21 21-15,22 0 0,-1-21 16,0-1-16,1 22 0,-1-21 0,0 21 16,1 0-16,-1 0 0,0-21 15,-20 21-15,20 0 0,-21 0 16,21 0-16,-20 0 0,-1 0 15,-21 21-15,0 0 16,0 1-16,0-1 0,0 0 16,-21 0-16,-1 0 0,1 0 0,21 22 15,-21-22-15,0 0 0,21 0 16,-21 22-16,21-22 0,-21 0 0,21 0 16,0 0-16,-22 0 0,22 1 15,0-1-15,0 0 0,22-21 16,-1 21-16,0-21 0,21 0 0,-21 0 15,22 0-15,-22 0 16,21-21-16,1 21 0,-1-21 0,0 0 16,1-1-16,-1 1 0,0 0 15,-21-21-15,22 21 0,-22-22 0,-21 1 16,0 0-16,0-1 0,0 22 0,0-21 16,0-1-16,-21 22 0,-22-21 15,22 21-15,-21 0 0,0-1 0,-1 22 16,1 0-16,-22 0 0,22 0 15,0 0-15,-1 0 0,1 0 0,0 0 16,21 22-16,-1-1 0,1 0 0,21 0 16,0 0-16,0 0 15,21 1-15,1-22 0,20 0 16,0 0-16,1 0 0,-1 0 16,21 0-16,-20 0 0</inkml:trace>
  <inkml:trace contextRef="#ctx0" brushRef="#br0" timeOffset="125267.52">8678 12383 0,'0'0'0,"0"-22"0,0-20 15,0 21-15,-21 21 16,0 0-16,0 0 16,0 21-16,-1 0 15,1 0-15,21 1 0,-21 20 0,0-21 16,21 21-16,-21 1 0,0-1 15,21 0-15,-22 1 0,22-1 0,-21 0 16,0 1-16,21-1 0,0 0 0,0-20 16,0 20-16,-21 0 0,21-21 15,0 1-15,0 20 0,0-21 0,0 0 16,0 0-16,21-21 16,0 0-16,0 0 0,1 0 15,20-21-15,-21 0 0,21 0 16,-20 0-16,20 0 0</inkml:trace>
  <inkml:trace contextRef="#ctx0" brushRef="#br0" timeOffset="125612.33">9102 12679 0,'0'0'0,"21"-21"15,0 0-15,-21-1 0,0-20 32,-21 42-32,0 0 0,-22 0 0,22 0 15,-21 0-15,21 0 0,-22 21 16,1 0-16,21-21 0,0 22 0,-22-1 15,43 0-15,-21 0 0,21 21 0,0-20 16,0-1-16,0 0 0,21 0 16,0 0-16,1 0 0,-1-21 15,21 22-15,-21-1 0,22-21 16,-22 0-16,21 0 0,0 21 0,-20-21 16,-1 21-16,21-21 0,-21 21 15,-21 0-15,-21 1 16,0-22-16,0 21 15,-22-21-15,22 0 0,-21 21 16,0-21-16,-1 0 0,1 21 0,0-21 16,20 0-16,1 0 0,0 21 0,0-21 15,21-21 17,21 0-32</inkml:trace>
  <inkml:trace contextRef="#ctx0" brushRef="#br0" timeOffset="126796.65">10520 12869 0,'0'-63'15,"0"42"1,0 0-16,21-1 0,0-20 15,-21 21-15,21 0 0,0-22 0,-21 22 16,22 0-16,-1 0 0,-21-21 16,21 20-16,0 1 0,0 0 15,-21 0-15,0 42 32,0 0-32,0 0 15,0 1-15,0-1 0,0 21 16,-21-21-16,21 22 0,0-1 0,-21 0 15,21 1-15,0-1 0,0 0 0,0 1 16,0-22-16,0 21 0,0-21 16,0 22-16,0-22 0,21 0 0,0-21 15,0 21-15,1-21 0,-1 0 16,0 0-16,0 0 0,21 0 0,-20-21 16,-1 21-16,21-21 0,-21 0 15,0-22-15,1 22 0,-1-21 16,0 21-16,-21-22 0,0 1 0,0 0 15,0-1-15,0 1 0,-21 0 16,0 20-16,-1 1 0,-20 0 0,21 0 16,-21 0-16,20 0 0,-20 21 0,21 0 15,0 0-15,0 0 0,-1 0 16,1 0-16,42 0 31,1 0-31,-1 0 0,21 0 16,0 0-16,22 0 0,-22 0 0,22 0 15,-1 0-15,1 0 0,-1-22 16,1 1-16,-1 21 0,-20-21 0,20 0 16,-21 0-16,1 0 0,-1-1 15,-21 1-15,22 0 0,-22 0 16,0 21-16,-21-21 0,0 0 0,0-1 16,0 1-16,0 0 15,-21 21 1,0 0-16,-1 21 15,22 0-15,0 1 16,0-1-16,0 21 0,0-21 0,0 22 16,0-1-16,-21 0 15,21 1-15,0-1 0,0 0 0,-21 22 16,21-1-16,0 1 0,0 20 0,0-20 16,0 21-16,0-22 0,0 22 15,0-1-15,0-20 0,0 21 0,0 20 16,0-20-16,0 0 0,0-1 0,0 1 15,0 21-15,0-21 0,0-1 16,0 1-16,0 21 0,0-22 0,21 1 16,-21 0-16,21-1 0,1-20 15,-22-1-15,21 1 0,0-1 0,0-20 16,0-22-16,0 21 0,-21-21 0,22-21 16,-1 0-16,-21-21 15,0 0-15,0 0 16,0 0-16,0-22 0,-21 1 0,-1 0 15,1-22-15,0 22 0,21-22 0,-21 1 16,0-1-16,0-20 0,-1 20 16,1 1-16,0-1 0,0 1 0,0-1 15,21 1-15,0-1 0,0-20 16,0 20-16,0 1 0,0-1 0,0 1 16,21-1-16,0 1 0,0-1 0,0 1 15,22 20-15,-22-20 0,21 20 16,1-20-16,-1 21 0,0-1 0,1 1 15,20 0-15,-21-1 0,1 1 16,20 0-16</inkml:trace>
  <inkml:trace contextRef="#ctx0" brushRef="#br0" timeOffset="127403.98">13293 12150 0,'0'-85'31,"0"64"-31,0 42 15,-22 21 1,22-20-16,-21 20 0,0 0 16,-21 1-16,21-1 0,-1 0 0,1 22 15,-21-22-15,21 0 0,-22 22 16,22-22-16,0 22 0,-21-22 0,21 0 16,-1 1-16,1-1 0,21 0 15,0-20-15,-21-1 0,21 0 16,0 0-16,0-42 31,21 0-31,-21-22 0,21 22 0,1-21 16,-1 0-16,0-1 0,21 1 15,-21 0-15,22-1 0,-1 1 0,-21-22 16,22 22-16,-1-21 0,-21 20 0,21-20 16,-20 20-16,-1 1 0,0 0 15,0-1-15,0 22 0,0 21 16,-21 21-1,0 1-15,0-1 0,0 21 0,0 0 16,0 22-16,0-22 16,0 1-16,0-1 0,0 21 0,0-20 15,0-1-15,0 0 0,0 22 0,0-22 16,0 1-16,0-1 0,0-21 16,0 21-16,0-20 0,0-1 0,0 0 15,0 0-15,-21-21 31,0 0-31</inkml:trace>
  <inkml:trace contextRef="#ctx0" brushRef="#br0" timeOffset="127992.65">12827 12721 0,'0'0'0,"-21"-21"0,21 0 31,21 21-31,0 0 16,21 0-16,1-21 0,-1 0 0,0 21 15,22-22-15,-1 22 0,1-21 0,-1 21 16,1-21-16,-1 0 0,1 21 16,-1-21-16,1 0 0,-22 21 0,1-22 15,-1 1-15,0 21 0,-21 0 16,1-21-16,-1 21 0,-21 21 31,0 0-15,0 1-16,0-1 0,0 0 15,-21 0-15,21 0 0,-22 0 16,22 1-16,0 20 0,0-21 0,0 0 16,0 22-16,0-22 0,0 0 0,0 0 15,0 0-15,0 0 0,0 1 16,22-22-16,-1 0 0,0 0 0,0 0 16,0 0-16,0 0 0,22 0 15,-22 0-15,21 0 0,-21-22 0,22 1 16,-22 0-16,21-21 15,-21 21-15,1-22 0,20 22 0,-21-21 16,0 21-16,0-22 0,-21 22 0,22 0 16,-22-21-16,21 42 0,-21-22 15,0 1-15,-21 21 16,-1 21 0,1-21-16,0 22 0,0-1 0,21 21 15,-21-21-15,0 0 0,21 22 0,-22-22 16,22 21-16,0 1 0,0-22 15,0 21-15,0-21 0,0 0 0,22 1 16,-1-1-16,0 0 0,0-21 16,0 0-16,0 21 0,22-21 15,-22 0-15,21 0 0,-21 0 0,22-21 16,-1 0-16,0 0 0,-20-1 16,20-20-16,0 0 0,-21 21 0,22-22 15</inkml:trace>
  <inkml:trace contextRef="#ctx0" brushRef="#br0" timeOffset="128260.5">14944 12107 0,'0'0'16,"0"-42"-16,0 21 0,0 0 0,0 0 0,-22 21 31,1 21-31,0 0 0,0 0 16,21 21-16,-21 1 0,0-1 15,-1 0-15,22 1 0,-21-1 16,0 0-16,21 22 0,0-22 0,-21 1 15,0-22-15,21 21 0,-21 0 16,21 1-16,0-1 0,0-21 0,0 22 16,0-22-16,0 0 0,0 0 0,0 0 15,21-21-15,0 0 16,0 0-16,21 0 0,-20 0 0,20 0 16,-21-21-16,21 0 15,-20 0-15,20 0 0,0-22 0,1 22 0,-1-21 16</inkml:trace>
  <inkml:trace contextRef="#ctx0" brushRef="#br0" timeOffset="128615.3">15261 12510 0,'21'-22'0,"-42"44"0,21-44 31,-21 44-15,0-22-16,0 21 0,-1 0 16,1 0-16,0 0 0,21 22 15,-21-22-15,21 21 0,-21-21 0,21 22 16,-21-22-16,21 0 0,0 21 15,0-21-15,0 1 0,0-1 0,42-21 16,-21 21-16,0-21 0,22 0 0,-22 0 16,21 0-16,0 0 0,1-21 15,-1 21-15,0-21 0,1-1 16,-1-20-16,0 21 0,-20 0 16,-1-22-16,0 1 0,-21 21 0,0-21 15,0-1-15,0 22 0,0-21 0,-21 21 16,0-22-16,-1 22 0,1 0 15,-21 21-15,0-21 0,20 21 0,-20 0 16,0 0-16,-1 0 0,22 0 16,-21 0-16,21 0 0,0 21 0,-1 0 15,1-21-15,21 21 0,-21-21 0,21 21 16</inkml:trace>
  <inkml:trace contextRef="#ctx0" brushRef="#br0" timeOffset="128816.18">14499 12340 0,'0'0'0,"21"0"31,0 0-31,22 0 0,-22 0 16,0 0-16,21 0 0,1 0 0,-1 0 15,22 0-15,-22 0 0,0 0 16,22 0-16,-1-21 0,-20 21 16,20 0-16,-21 0 0,1-21 0</inkml:trace>
  <inkml:trace contextRef="#ctx0" brushRef="#br0" timeOffset="129727.66">15663 12467 0,'21'0'15,"-42"0"-15,64 0 0,-22 0 0,0 0 16,0 0 0,0 0-16,0 0 15,1 0 1,-22 21-16,21 1 0,-21-1 15,0 0-15,0 0 0,0 0 0,0 0 16,0 1-16,0-1 0,0 21 16,0-21-16,0 0 0,0 1 0,0 20 15,0-21-15,0 0 16,-21 0-16,-1-21 0,1 0 31,21-21-31,0 0 16,0 0-16,0 0 0,0 0 15,0-22-15,0 22 0,21-21 0,1 21 16,-1-22-16,0 22 0,0-21 16,0 21-16,22-22 0,-22 22 0,21 0 15,0 21-15,1-21 0,-22 21 16,21 0-16,-21 0 0,22 0 0,-22 21 16,0-21-16,0 21 0,0 0 15,-21 0-15,0 1 0,0-1 0,0 21 16,0-21-16,0 0 0,0 1 0,0 20 15,0-21-15,0 0 0,-21 0 16,21 1-16,-21-1 0,0 0 0,21 0 16,-21 0-1,0-21 1,21-21 0,-22 0-16,22 0 15,0 0-15,0-22 0,0 22 0,0 0 16,0-21-16,22 20 0,-22-20 15,42 21-15,-21-21 0,21-1 0,1 22 16,-1 0-16,0-21 0,22 20 16,-1 1-16,-20 21 0,20 0 0,-20 0 15,-1 0-15,21 0 0,-20 0 0,-22 0 16,21 21-16,-21 22 0,1-22 16,-1 0-16,0 21 0,-21-20 15,0 20-15,0-21 0,0 21 16,0-20-16,0 20 0,-21 0 0,0-21 15,-1 1-15,22-1 0,-21 21 0,0-42 16,0 21-16,0 0 0,0 1 16,21-44 15,21 1-31,0 0 16</inkml:trace>
  <inkml:trace contextRef="#ctx0" brushRef="#br0" timeOffset="130236.47">17568 12552 0,'0'0'0,"21"0"0,1-21 0,-22 0 0,21 21 15,-21-22-15,0 1 0,0 0 0,0 0 16,-21 0-16,-1 0 0,1-1 16,0 22-16,0 0 0,-21-21 0,20 21 15,-20 0-15,21 0 0,-21 21 16,-1 1-16,22-1 0,-21 0 0,-1 0 15,22 21-15,-21-20 0,21 20 16,-22 0-16,22-21 0,0 22 0,21-1 16,0-21-16,-21 22 0,21-22 15,0 21-15,0-21 0,0 0 16,0 1-16,21-22 0,0 21 0,22-21 16,-22 0-16,21 0 0,-21 0 0,22 0 15,-1-21-15,0-1 0,-21 1 16,22 0-16,-1 0 0,-21 0 0,22-22 15,-1 22-15,-21-21 0,0 21 16,0-22-16,22 22 0,-43-21 0,21 21 16,-21-22-16,21 22 0,-21 0 15,-21 21 1,0 21 0,0 0-16,21 1 15,0-1-15,-22 0 0,22 0 0,-21 0 16,21 22-16,0-22 0,0 0 15,0 21-15,0-21 0,0 1 0,0-1 16,0 0-16,21 0 0,1 0 0,-1 0 16,0-21-16,0 0 0,21 0 15,-20 0-15,-1 0 0,21 0 0,0 0 16,-20-21-16,20 0 0,0 0 16,-21 0-16,22 0 0</inkml:trace>
  <inkml:trace contextRef="#ctx0" brushRef="#br0" timeOffset="130515.3">18267 11980 0,'0'-21'0,"0"42"0,0-63 0,-21 42 16,-1 21 0,1 22-16,0-22 0,0 21 0,0 0 15,0 22-15,-1-22 0,1 22 16,0-22-16,0 0 0,0 1 0,21-1 15,0 0-15,0 1 0,0-1 0,-21 0 16,21-20-16,0 20 0,0 0 16,0-21-16,0 1 0,0 20 0,0-21 15,0 0-15,21 0 16,0-21 0,0 0-16,0 0 0,0 0 15,1-21-15,20 0 16,-21-21-16,0 21 0</inkml:trace>
  <inkml:trace contextRef="#ctx0" brushRef="#br0" timeOffset="130780.15">18605 12340 0,'0'0'0,"-21"0"16,0 0-1,0 21-15,0 1 16,-22-1-16,22 0 0,0 0 0,0 0 15,0 0-15,0 22 0,21-22 16,-22 21-16,1-21 0,0 22 0,0-22 16,21 21-16,0-21 0,-21 1 15,21 20-15,-21-21 0,21 0 0,0 0 16,0 1-16,0-1 0,21-21 16,0 0-16,21 0 15,-21 0-15,22 0 0,-22 0 0,21-21 16,1-1-16,20 1 0,-21-21 15,1 21-15</inkml:trace>
  <inkml:trace contextRef="#ctx0" brushRef="#br0" timeOffset="131571.69">19113 12425 0,'0'0'0,"-21"-21"31,0 21-31,0 0 0,0 21 16,0 0-16,-1 0 0,1 0 15,0 1-15,0-1 0,0 0 0,0 21 16,-1-21-16,1 1 0,21 20 16,-21-21-16,21 0 0,0 0 0,0 1 15,0-1-15,0 0 0,21 0 16,0-21-16,-21 21 16,22-21-16,-1 0 0,0 0 15,0 0-15,-21-21 16,21 0-16,0 0 0,-21 0 0,22-1 15,-22 1-15,0-21 0,0 21 0,21-22 16,-21 22-16,21 0 0,-21-21 16,0 21-16,21-1 0,0-20 0,-21 21 15,21 0-15,1 0 0,-1-1 16,0 1-16,0 21 0,0-21 16,22 0-16,-22 21 0,0 0 0,0 0 15,21 0-15,-20 0 0,-1 0 16,0 21-16,0 0 0,0 0 0,0 1 15,-21 20-15,0-21 0,0 0 16,0 22-16,0-22 0,0 21 0,0-21 16,0 0-16,0 22 0,0-22 15,-21 0-15,21 0 0,0 0 0,-21 1 16,0-1-16,21 0 0,-21-21 31,21-21 0,0 0-31,0-1 0,0 1 0,0 0 16,0 0-16,21 0 0,-21 0 0,21-22 16,0 22-16,0 0 0,1-21 15,20 20-15,-21-20 0,21 21 0,1-21 16,-1 20-16,0 1 0,1-21 16,-1 21-16,0 0 0,-20-1 0,20 22 15,0-21-15,-21 21 0,1 0 16,-1 0-16,0 0 0,0 21 0,0 1 15,-21 20-15,21-21 0,-21 21 16,0 1-16,0-1 0,0 0 0,0-20 16,0 20-16,-21 0 0,0-21 15,0 22-15,0-22 0,0 0 16,-1 21-16,22-20 0,-21-1 0,0 0 16,21 0-16,-21 0 15,21-42 16,0 0-31,0 0 16,0 0-16,0-1 0,0 1 0,0-21 16,0 21-16,0-22 0,-21 1 15</inkml:trace>
  <inkml:trace contextRef="#ctx0" brushRef="#br0" timeOffset="131808.56">19262 11832 0,'0'0'0,"-22"0"0,1 0 0,0 0 0,-21 0 32,21 0-32,21 21 31,-22-21 0,1 0-15,0 22-16</inkml:trace>
  <inkml:trace contextRef="#ctx0" brushRef="#br0" timeOffset="132028.43">17632 12234 0,'0'0'16,"-21"0"-16,-1 22 0,22-1 16,22-21-1,-1 0-15,0 0 0,0 0 16,21 0-16,-20 0 0,20 0 16,0 0-16,-21-21 0,22 21 0,-1 0 15,-21 0-15,0 0 0,1 0 16,-22-22-16</inkml:trace>
  <inkml:trace contextRef="#ctx0" brushRef="#br0" timeOffset="133379.64">1185 14774 0,'0'0'15,"-21"0"-15,0 0 0,0 0 16,0 0-16,-1 0 0,1 0 15,0 0-15,0 0 0,0 0 0,0 0 16,-1 0-16,1-21 0,0 21 16,21-21-16,-21 21 0,0-21 0,21 0 15,0 0 1,0-1-16,0 1 0,0-21 0,21 21 16,21 0-16,-21-22 0,22 22 15,-1 0-15,22 0 0,-22 0 16,0-1-16,22 22 0,-22 0 0,-21 0 15,22 22-15,-43-1 0,0 0 16,0 21-16,0-21 0,-22 22 16,-20-1-16,0 0 0,-1 1 0,1-1 15,0 0-15,-1 1 0,1-1 16,0-21-16,-1 22 0,22-1 0,0-21 16,0 21-16,0-20 15,21 20-15,-21-21 0,21 21 0,0-20 16,0-1-16,0 0 0,21 0 15,0-21-15,0 21 0,21-21 16,-20 0-16,-1 0 0,0 0 16,0-21-16,21 0 0,1 0 15,-1 0-15,0-1 0,1 1 16,-22-21-16,21 21 0,-21-22 0,1 22 16,-22 0-16,0 0 0,0-21 15,0 20-15,-22 1 0,-20 21 0,0-21 16,21 21-16,-22 0 15,1 0-15,0 0 0,-1 0 0,1 0 16,21 21-16,-22 0 0,22-21 16,0 22-16,0-1 0,0 0 15,0 0-15,-1 0 0,22 0 16,0 1-16,0-1 16,22-21-16,-1 0 0,0 0 0,0 0 15,21 0-15,-20 0 0</inkml:trace>
  <inkml:trace contextRef="#ctx0" brushRef="#br0" timeOffset="133612.51">1968 14774 0,'0'0'15,"-21"0"16,0 0-31,21 22 16,-21-22-16,42 0 63</inkml:trace>
  <inkml:trace contextRef="#ctx0" brushRef="#br0" timeOffset="135768.2">3069 14288 0,'0'0'0,"0"-22"0,0 1 16,0 0-16,0 0 0,0 0 15,-21 21-15,0 0 32,21 21-32,0 0 15,0 0-15,0 0 0,0 22 16,0-22-16,0 0 0,0 21 0,0-20 15,0-1-15,0 0 0,0 0 16,0 0-16,21 0 0,0-21 0,0 0 16,0 0-16,22 0 15,-22 0-15,0 0 0,21-21 0,1 0 16,-22 0-16,21 0 16,1-22-16,-1 22 0,0-21 0,-21 21 0,22-22 15,-22 22-15,0-21 16,0 21-16,-21 0 0,0-22 0,0 22 15,0 0-15,0 0 0,0 0 16,0-1-16,0 44 31,0 20-31,-21-21 16,0 21-16,21 1 0,-21-1 16,21 22-16,-21-1 0,-1 1 0,22-1 15,0 1-15,-21-1 0,21 1 16,-21-1-16,21 1 0,-21-22 15,21 0-15,0 22 0,0-22 0,0 0 16,0-20-16,0 20 0,0-21 16,0 0-16,0 0 0,0 1 0,0-1 15,-21-21-15,0 0 16,-1-21-16,22-1 0,-21 22 16,0-21-16,-21-21 0,21 21 15,-1 0-15,-20-22 0,21 22 0,0-21 16,0 21-16,-1-1 0,1 1 15,0 0-15,0 0 0,21 0 0,-21 21 16,0 0-16,-1 0 16,22 21-1,0 0-15,0 0 16,0 0-16,0 1 0,0-1 16,22 0-16,-1 0 0,0 0 15,0 0-15,0 1 0,22-1 0,62 0 31,-62-21-31,-1 0 0,0 0 0,1 0 0,-1 0 16,0 0-16,1-21 0,-1 0 16,0-1-16,1 1 0,-1 0 0,0 0 15,1 0-15,-22-22 0,0 22 16,0-21-16,0 21 0,1-22 0,-1 1 16,-21 21-16,21-21 0,-21 20 15,0 1-15,0 0 0,0 0 0,0 42 47,-21 0-47,21 0 0,-21 1 0,21-1 16,0 21-16,0-21 0,0 0 15,0 22-15,0-22 0,0 0 0,0 0 16,0 0-16,0 22 0,0-22 16,0 0-16,0 0 15,0-42 16,0 0-31,0-21 16,0 20-16,21 1 0,-21-21 16,21 21-16,0-22 0,0 1 0,0 0 15,1-1-15,20 22 0,-21-21 16,0 21-16,22 0 0,-22-1 0,0 1 16,21 21-16,-21 0 0,1 0 15,-1 21-15,0 1 0,-21-1 0,0 21 16,21-21-16,-21 22 0,0-1 15,0-21-15,0 21 0,0 1 0,0-22 16,0 21-16,-21-21 0,21 22 16,0-22-16,0 0 0,0 0 0,0 0 15,21-21 1,0 0-16,0 0 0,1 0 16,20 0-16,-21-21 0,0 0 0,22 0 15,-22 0-15,21-22 0,-21 22 16,22-21-16,-22 0 0,0-1 0,21-20 15,-21 20-15,22-20 0,-22-1 16,0 1-16,0-1 0,0 1 0,1 21 16,-22-22-16,21 22 0,-21-1 15,0 22-15,21 0 0,-21 0 0,0 0 16,0 0-16,-21 21 16,0 0-16,-1 21 0,1 0 15,21 0-15,-21 21 0,21 1 16,-21-1-16,21 22 0,-21-1 15,21 1-15,0-1 0,0 1 0,0-1 16,0 1-16,-21-1 0,21-21 16,0 1-16,0-1 0,0 0 0,0 1 15,0-22-15,21 0 0,-21 0 0,21 0 16,0 1-16,0-22 16,0 0-16,1 0 0,-1-22 15,0 1-15,-21 0 0,21 0 16,-21 0-16,21 0 0</inkml:trace>
  <inkml:trace contextRef="#ctx0" brushRef="#br0" timeOffset="135964.09">4614 14542 0,'-21'21'0,"42"-42"0,-42 63 31,42-42-31,0 0 0,1 0 0,20 0 16,-21 0-16,0 0 16,22 0-16,-1 0 0,-21-21 0,21 21 0,1-21 15,-22 21-15,0-22 0,0 22 16</inkml:trace>
  <inkml:trace contextRef="#ctx0" brushRef="#br0" timeOffset="136403.93">5186 14605 0,'0'0'0,"-21"0"16,21-21-16,0 0 15,0 0-15,0-1 0,21 1 16,0 0-16,0 0 15,0 21-15,0 0 0,1 0 16,-1 0-16,0 0 0,0 0 16,21 21-16,-20 0 0,-22 0 0,21 22 15,0-22-15,-21 0 0,21 21 16,-21-20-16,0 20 0,0-21 0,0 21 16,0-20-16,-21 20 0,0-21 0,0 0 15,-1 0-15,1 1 0,21-1 16,-21-21-16,21 21 0,-21-21 15,0 0-15,21-21 16,0 0 0,0-1-16,0-20 0,0 21 15,21 0-15,0-22 0,-21 22 16,21-21-16,0 0 0,1-1 0,-1 1 16,0 21-16,0-22 0,21 22 15,-20 0-15,-1 0 0,0 0 0,21 0 16,-21 21-16,1 0 0,-1 0 15,0 0-15</inkml:trace>
  <inkml:trace contextRef="#ctx0" brushRef="#br0" timeOffset="136837.01">6223 14499 0,'-21'-21'16,"42"42"-16,-63-42 0,20 21 16,1 0-16,0 0 0,0 0 0,0 0 15,0 0-15,-1 21 0,1 0 0,0 1 16,0-1-16,0 21 0,0-21 16,21 0-16,0 22 0,0-22 0,0 21 15,0-21-15,0 22 16,0-22-16,0 0 0,21 0 0,0 0 15,0 1-15,21-22 0,-20 0 0,20 21 16,-21-21-16,21 0 0,-20 0 16,20 0-16,-21-21 0,21 21 0,-20-22 15,-1 1-15,21 0 0,-21 0 0,0 0 16,1-22-16,-22 22 0,0-21 16,0 21-16,0-22 0,0 1 0,0 0 15,-22-1-15,1 1 0,0 21 16,0 0-16,0-22 0,0 43 0,-1-21 15,-20 21-15,21 0 0,0 0 16,0 21-16,-1-21 0,22 22 16,-21-1-16,21 0 0,0 0 0,-21-21 15,21 21-15,0 0 0,0 1 16</inkml:trace>
  <inkml:trace contextRef="#ctx0" brushRef="#br0" timeOffset="138008.16">7048 14690 0,'0'0'15,"22"0"-15,-22-21 0,0-1 0,21 22 0,-21-21 16,21 0-16,-21 0 16,0 0-16,0 0 0,0-1 0,0 1 15,0 0-15,-21 0 16,0 0-16,-1 0 0,1-1 0,-21 22 15,21 0-15,-22 0 0,22 0 16,-21 22-16,0-1 0,-1 0 0,22 0 16,-21 21-16,21 1 0,-22-1 0,22 0 15,0 1-15,0-1 0,0 0 16,21-20-16,0 20 0,0 0 0,0-21 16,0 1-16,0 20 0,0-21 15,0 0-15,21 0 0,0-21 16,0 0-16,0 0 0,0 0 0,22 0 15,-1 0-15,-21-21 16,22 21-16,-1-21 0,0 0 0,1 0 16,-1 0-16,0-22 0,1 22 0,-1-21 15,-21-1-15,21 1 0,-20-21 16,-1 20-16,21-20 0,-21-1 0,0 1 16,-21-1-16,22 22 0,-1-22 15,-21 22-15,0 0 0,0-1 0,21 1 16,-21 21-16,0 0 0,0 0 0,0-1 15,0 44 1,0-1-16,-21 21 16,21-21-16,0 22 0,-21-1 15,21 21-15,-22 1 0,1-22 16,21 22-16,-21-1 0,21 1 0,0-22 16,-21 22-16,21-22 0,-21 0 15,21 1-15,0-1 0,0-21 0,0 21 16,0-20-16,0-1 0,21 0 15,0 0-15,0-21 0,0 0 0,1 0 16,-1 0-16,0 0 0,21 0 0,-21 0 16,22-21-16,-22 0 0,21 21 15,-21-21-15,22-22 0,-22 22 0,21 0 16,-21-21-16,1 20 0,20-20 0,-21 0 16,0-1-16,-21 22 0,21-21 15,-21 21-15,22-22 0,-22 22 16,0 0-16,0 0 0,-22 21 31,1 21-31,0-21 16,21 21-16,-21 22 0,21-22 0,-21 0 15,21 21-15,-21-21 0,21 22 0,0-22 16,0 0-16,0 21 0,0-20 16,0-1-16,0 0 0,0 0 0,21 0 15,0-21-15,0 21 0,0-21 16,0 0-16,1 0 0,20 0 0,-21 0 15,0 0-15,22-21 0,-22 21 0,21-21 16,-21 0-16,22 0 16,-22 0-16,0-1 0,0-20 0,0 21 15,0-21-15,1-1 0,-22 22 0,0-21 16,21-1-16,-21 22 0,0-21 16,21 21-16,-21 0 0,-21 42 31,21 0-31,-21 21 15,21-21-15,-22 22 0,22-22 16,0 21-16,0-21 0,0 22 0,0-22 16,0 21-16,0-21 0,0 1 0,0-1 15,0 0-15,0 0 0,0 0 16,22-21-16,-1 0 16,0 0-16,21 0 0,-21 0 15,1 0-15,20 0 0,-21 0 0,21-21 16</inkml:trace>
  <inkml:trace contextRef="#ctx0" brushRef="#br0" timeOffset="138292">8996 14351 0,'0'0'0,"0"-21"16,0 0-16,-21 21 0,-1 0 15,1 0-15,0 0 0,0 0 16,-21 0-16,20 21 0,1 0 0,0 21 15,-21-20-15,21 20 0,-1 0 16,1 1-16,0-1 0,0 0 0,0-21 16,0 22-16,21-1 0,0 0 15,0-20-15,0-1 0,0 0 0,0 0 16,42 0-16,-21 0 0,0 1 16,22-22-16,-1 0 0,-21 0 0,21 0 15,1 0-15,-1 0 0,0 0 0,1-22 16,-22 1-16,21 0 15,1 0-15,-22 0 0,21 0 0,-21-22 0,22 1 16</inkml:trace>
  <inkml:trace contextRef="#ctx0" brushRef="#br0" timeOffset="138556.29">9610 13907 0,'0'0'0,"0"-22"0,-22 22 16,1 22-16,0 20 15,0-21-15,0 21 0,0 1 16,-1-1-16,22 0 0,-21 1 16,0 20-16,21-20 0,0 20 15,-21 1-15,21-22 0,-21 0 16,21 22-16,0-22 0,0 0 0,0-20 16,0 20-16,0-21 0,0 21 0,0-20 15,21-1-15,0-21 0,-21 21 16,21-21-16,0 21 0,1-21 0,-1 0 15,0 0-15,0 0 0,0 0 0,0-21 16,22 0-16,-22 0 0,0-1 16</inkml:trace>
  <inkml:trace contextRef="#ctx0" brushRef="#br0" timeOffset="138800.14">10012 14330 0,'0'0'0,"0"-21"16,-21 21-1,-1 21-15,1-21 0,0 21 16,0 21-16,0-20 0,-22-1 16,22 21-16,21-21 0,-21 22 0,0-22 15,21 0-15,-21 21 0,21-21 16,0 22-16,0-22 0,0 0 0,0 0 16,0 22-16,21-43 0,21 21 0,-21 0 15,1 0-15,-1-21 0,21 0 16,-21 0-16,22 0 0,-1 0 0,-21 0 15,21 0-15,1-21 0,-22 21 16,21-21-16,-21 0 0</inkml:trace>
  <inkml:trace contextRef="#ctx0" brushRef="#br0" timeOffset="139515.73">10414 14499 0,'0'0'0,"0"-42"0,0 21 16,0 0-16,0-1 15,-21 44 1,21-1-16,-21 0 0,-1 0 15,22 0-15,0 0 0,-21 22 16,0-22-16,21 21 0,0-21 0,0 22 16,0-22-16,0 0 0,0 0 15,0 0-15,0 1 0,0-1 0,0 0 16,21-21 0,0 0-16,1 0 15,-1 0-15,0 0 0,0-21 16,-21 0-16,0-1 15,0-20-15,0 21 0,0 0 16,0-22-16,0 22 0,0-21 0,0 0 16,0-1-16,0 1 0,0 21 15,0-22-15,21 1 0,0 21 0,-21 0 16,22 0-16,-1-1 0,0 1 16,0 21-16,0-21 0,0 21 0,1 0 15,20 0-15,-21 0 0,0 0 16,0 0-16,1 21 0,-1 0 15,0 1-15,0-1 0,0 21 0,-21-21 16,0 22-16,21-1 0,-21-21 16,22 21-16,-22-20 0,0 20 0,0-21 15,0 21-15,0-20 0,0-1 0,0 0 16,-22 0-16,22 0 0,-21 0 16,0-21-16,0 0 15,21-21 16,0 0-31,0-21 16,0 21-16,0-1 0,21-20 16,0 21-16,0-21 0,22-1 0,-22 1 15,21-22-15,-21 22 0,22 0 16,-1 21-16,0-22 0,1 22 0,-22 0 16,21 0-16,-21 0 0,22 21 0,-22 0 15,0 0-15,0 0 0,0 0 16,-21 21-16,22 0 0,-22 0 0,0 21 15,0 1-15,0-1 0,0 0 16,0 1-16,0-1 0,-22 0 0,1 1 16,0-1-16,0 0 0,21 1 15,-21-22-15,0 0 0,21 0 16,0 0-16,-22 1 0,1-1 0,0-21 16,0 0-1,21-21-15,-21-1 16,21 1-16,-21 0 0</inkml:trace>
  <inkml:trace contextRef="#ctx0" brushRef="#br0" timeOffset="139711.62">10562 13928 0,'0'0'0,"-21"-21"0,0 21 16,0 0-16,-1 0 15,1 0-15,0 0 63</inkml:trace>
  <inkml:trace contextRef="#ctx0" brushRef="#br0" timeOffset="139891.79">9250 14118 0,'0'0'0,"0"21"0,-21 1 0,21-1 15,21-21 1,0 0-16,21 0 0,1 0 16,-1 0-16,21 0 0,-20 0 0,41 0 15,-20 0-15,21 0 0,-1 0 16,-20-21-16,20 21 0</inkml:trace>
  <inkml:trace contextRef="#ctx0" brushRef="#br0" timeOffset="140413.03">12933 14139 0,'0'-21'0,"0"0"31,-21 21-31,-1 0 0,1 0 0,0 0 16,21 21-16,-21 0 0,0 1 0,0-1 15,21 0-15,-22 21 0,1 1 16,0-1-16,21 21 0,-21-20 16,0-1-16,0 22 0,21-22 15,-22 0-15,1 1 0,21-1 0,-21-21 16,21 21-16,0-20 0,0-1 0,0 0 16,0 0-16,0 0 0,21-21 15,0 0-15,1 0 0,-1 0 16,0 0-16,21-21 0,-21 21 15,22-21-15,-22 0 0,21 0 0</inkml:trace>
  <inkml:trace contextRef="#ctx0" brushRef="#br0" timeOffset="140763.81">13377 14393 0,'0'0'0,"21"-21"0,1 0 16,-44 21-1,1 21 1,0 0-16,0 1 0,0-1 0,-22 21 15,22-21-15,0 22 0,0-22 0,0 21 16,0 0-16,21-20 0,0 20 16,0-21-16,0 0 0,0 0 0,0 22 15,21-22-15,0 0 16,0-21-16,0 0 0,22 0 16,-22 0-16,21 0 0,-21 0 0,22 0 15,-1 0-15,-21 0 0,21-21 16,1 0-16,-22 0 0,0-1 0,0 1 15,0-21-15,1 21 0,-1-22 16,-21 1-16,0 21 0,0-21 0,0 20 16,0-20-16,0 21 0,0 0 15,-21 21-15,-1-21 0,1 21 0,0-22 16,0 22-16,0 0 0,-22 0 16,22 0-16,0 0 0,-21 0 0,21 0 15,-1 0-15,22-21 0,-21 21 0,0 0 16</inkml:trace>
  <inkml:trace contextRef="#ctx0" brushRef="#br0" timeOffset="140979.71">12679 14245 0,'-21'0'0,"21"-21"31,21 21-31,0 0 0,21-21 0,-21 21 0,22 0 16,20 0-16,-20-21 0,20 21 0,1 0 16,-1 0-16,1 0 15,-1-21-15,-21 21 0,1 0 0,-1 0 16,0 0-16,-20 0 0,-1 0 16</inkml:trace>
  <inkml:trace contextRef="#ctx0" brushRef="#br0" timeOffset="141644.31">15071 14309 0,'21'-21'32,"0"21"-17,0-22-15,21 1 0,-20 0 16,-1 21-16,0-21 0,0 0 0,0 0 15,0-1-15,-21 1 0,0 0 16,0 0-16,0 0 16,-21 21-16,0 0 0,0 0 0,0 0 15,-22 0-15,1 0 0,0 0 16,21 0-16,-22 21 0,1-21 0,21 21 16,-22 0-16,22 0 0,21 1 0,0-1 15,0 0-15,0 0 0,0 21 16,0-20-16,0-1 0,21 21 0,1 0 15,-1-20-15,21 20 0,-21 0 16,22-21-16,-22 22 0,21-1 0,0-21 16,-20 22-16,-1-22 0,0 0 15,-21 21-15,0-21 0,0 1 16,0-1-16,0 0 0,-42 0 0,20-21 16,-20 21-16,21-21 0,-21 21 15,-1-21-15,1 0 0,0 0 0,-1 0 16,22-21-16,-21 0 0,-1 21 15,22-21-15,-21 0 0,21-22 0,0 22 16,-1 0-16,22-21 0,0 21 0,-21-22 16,21 22-16,0 0 0,0-21 15,0 20-15,0 1 0,21 0 16,1 21-16,-1 0 16,0 0-16,0 0 0,0 0 15,0 0-15,22 0 0,-22 0 16,0 0-16,21 0 0</inkml:trace>
  <inkml:trace contextRef="#ctx0" brushRef="#br0" timeOffset="142025.07">15600 14563 0,'21'0'31,"0"0"-16,-21-21-15,21-1 0,0 1 0,1 21 16,-1-21-16,-21 0 0,21 0 16,0 0-16,0-1 0,0-20 15,1 21-15,-1 0 0,-21 0 0,0-1 16,0 1-16,0 0 16,-21 21-16,-1 0 15,1 0-15,0 21 0,0 0 16,-21 1-16,20-1 0,1 21 0,-21-21 15,21 22-15,0-1 0,-1 0 0,1-21 16,0 22-16,21-1 16,0-21-16,0 22 0,0-22 0,0 0 15,0 0-15,21 0 0,0 0 0,1-21 16,20 22-16,-21-22 0,21 0 16,-20 0-16,20 0 0,0 0 0,1 0 15,-1 0-15,0-22 0,1 1 16,-22 0-16,21 0 0,0-21 0,1 20 15</inkml:trace>
  <inkml:trace contextRef="#ctx0" brushRef="#br0" timeOffset="142304.03">16616 13801 0,'0'0'0,"0"-21"15,0-1-15,0 1 0,-21 21 16,-1 21-16,-20 1 15,21-1-15,0 21 0,-22 0 0,22 1 16,-21-1-16,21 0 0,0 1 0,-22 20 16,22 1-16,0-22 0,-21 22 15,20-1-15,1 1 0,0-22 0,0 21 16,0-20-16,0-1 0,-1 0 16,22 1-16,0-22 0,0 21 0,0-21 15,0 1-15,0-1 16,22-21-16,-1 0 0,0 0 0,0 0 15,0 0-15,22-21 0,-22-1 0,0 1 16,21 0-16,-21 0 16</inkml:trace>
  <inkml:trace contextRef="#ctx0" brushRef="#br0" timeOffset="142688.87">16446 14478 0,'0'21'0,"-21"0"0,21 1 15,0-1 1,21-21 0,1 0-16,-1 0 15,21 0-15,-21 0 0,22 0 0,-22 0 16,21-21-16,0-1 0,-20 1 16,-1 21-16,0-21 0,0 0 15,-21 0-15,0 0 0,0-1 16,-21 1-1,0 21-15,-22 0 0,22 0 0,0 0 16,-21 0-16,21 21 0,-1 1 0,-20-1 16,21 0-16,-21 0 0,20 0 15,1 0-15,0 1 0,0 20 0,21-21 16,0 0-16,0 0 16,0 22-16,0-22 0,0 0 0,21-21 15,0 21-15,0 0 0,1-21 16,20 0-16,-21 0 0,21 0 0,-20 0 15,20 0-15,0 0 0,1 0 0,-22 0 16,21-21-16,0 0 0,1 0 16,-1 0-16,-21 0 0</inkml:trace>
  <inkml:trace contextRef="#ctx0" brushRef="#br0" timeOffset="143179.84">17272 14330 0,'0'0'0,"0"-42"31,-21 42-16,0 0 1,21 21-16,0 0 0,-22 0 16,22 0-16,-21 22 0,0-22 15,21 21-15,0-21 0,0 22 0,-21-22 16,0 21-16,21-21 0,-21 0 0,21 1 16,-22-1-16,22 0 0,0 0 15,0 0-15,-21 0 0,21-42 47,0 0-31,0 0-16,0 0 0,0 0 15,0-22-15,21 22 0,1-21 0,-22-1 16,21 22-16,0-21 0,0 0 16,0 20-16,0-20 0,1 21 0,20 0 15,0-22-15,-21 22 0,22 21 16,-1-21-16,0 0 0,1 21 0,-1 0 15,0 0-15,1 0 0,-22 0 0,21 21 16,-21 0-16,1 22 0,-22-22 16,0 21-16,0 0 0,0 1 0,0-22 15,0 21-15,0 1 0,-22-22 16,1 21-16,0-21 0,0 0 16,0 1-16,0-1 0,21 0 15,-22 0-15,44-42 47,-1 0-47,0 0 0,0-1 16</inkml:trace>
  <inkml:trace contextRef="#ctx0" brushRef="#br0" timeOffset="143404.71">18076 14203 0,'0'0'15,"0"21"1,0 0-16,0 0 0,-21 1 16,21 20-16,0-21 0,-21 21 15,21-20-15,-21 20 0,0-21 0,21 21 16,0-20-16,-22-1 0,22 0 16,0 0-16,-21 0 0,21 0 0,21-21 31,1-21-16</inkml:trace>
  <inkml:trace contextRef="#ctx0" brushRef="#br0" timeOffset="143773.5">18097 13949 0,'-21'0'15,"42"0"-15,-63 0 0,21 0 0,0 21 16,0 0-16,21 0 0,-22-21 0,22 22 16,0-1-16,0 0 0,0 0 15,0 0-15,0 0 0,22-21 16,-1 0-16,0 0 16,0 0-16,0 0 0,0 0 15,1 0-15,-1 0 0,0-21 0,0 21 16,0-21-16,0 0 0,-21 0 15,22 0-15,-22-1 0,0 1 0,0 0 16,0 0-16,0 0 0,0 0 16,-43-1-16,43 1 0,-21 0 0,0 21 15,0 0-15,0 0 0,-1 0 16,1 0-16,0 21 0,0 0 0,0 1 16,0-1-16,21 0 0,0 21 15,0-21-15,0 1 0,0 20 0,0-21 16,0 0-16,0 22 0,21-22 15</inkml:trace>
  <inkml:trace contextRef="#ctx0" brushRef="#br0" timeOffset="144180.26">18478 14266 0,'0'0'0,"22"-21"0,-22 0 0,0 0 16,0 0-16,-22 21 31,1 21-31,0 0 16,0 0-16,21 0 0,-21 1 15,0 20-15,21-21 0,-22 21 16,22 1-16,-21-22 0,21 21 0,0-21 16,0 22-16,0-22 0,0 0 15,0 0-15,0 0 0,21 1 0,1-1 16,20-21-16,-21 0 0,0 0 15,22 0-15,-22 0 0,21 0 0,0 0 16,1-21-16,-1 21 0,-21-22 0,22 1 16,-22 0-16,0-21 0,0 21 15,0-22-15,0 1 0,1 21 0,-22-22 16,0 1-16,0 21 0,0 0 16,0 0-16,0-1 0,0 1 15,-22 21 1,44 0 31</inkml:trace>
  <inkml:trace contextRef="#ctx0" brushRef="#br0" timeOffset="144904.28">19198 14245 0,'0'0'0,"0"21"47,0 1-31,0-1-16,-21 0 0,21 0 15,0 21-15,0-20 0,0-1 16,-21 0-16,21 21 0,0-21 0,0 1 16,-21-1-16,21 0 0,-22 0 15,22 0-15,0 0 0,-21 1 0,21-1 16,0-42 31,0-1-47,0 1 0,0 0 15,0 0-15,0-21 0,0-1 0,0 1 16,21 0-16,1-1 0,-1 1 0,0 21 16,0-22-16,0 1 0,0 21 15,22 0-15,-1 0 0,-21-1 0,22 1 16,-1 0-16,0 21 0,1 0 15,-22 0-15,21 0 0,-21 0 0,0 21 16,1 0-16,-1 1 0,-21-1 16,21 0-16,0 0 0,0 21 0,-21 1 15,0-1-15,0-21 0,0 22 0,0-1 16,0-21-16,0 21 16,0-20-16,-21-1 0,21 0 0,-21 0 0,21 0 15,-21 0-15,0-21 16,21 22-16,-22-22 15,22-22 1,0 1-16,0 0 16,0 0-16,22 0 0,-1 0 0,-21-22 15,42 22-15,-21-21 0,0 21 16,22-22-16,-1 1 0,0 0 0,1-1 16,-1 22-16,22 0 0,-22 0 15,0 0-15,1-1 0,-1 1 0,-21 21 16,21 0-16,-20 0 0,-1 0 15,0 21-15,0 22 0,0-22 0,-21 21 16,0 1-16,0 20 0,0-21 16,0 22-16,0-22 0,0 1 15,0-1-15,-21 0 0,21-21 0,-21 22 16,21-22-16,0 0 0,-21 0 16,21 0-16,-21-21 0,-1 0 15,1 0 1,0 0-16,0 0 0,0 0 15,-22 0-15</inkml:trace>
  <inkml:trace contextRef="#ctx0" brushRef="#br0" timeOffset="145852.57">804 15896 0,'0'-21'31</inkml:trace>
  <inkml:trace contextRef="#ctx0" brushRef="#br0" timeOffset="146107.41">804 15875 0,'0'0'0,"-21"0"16</inkml:trace>
  <inkml:trace contextRef="#ctx0" brushRef="#br0" timeOffset="146784.26">825 15896 0,'0'0'0,"0"21"109,0 1-109,22-1 16,-1-21-16,0 21 15,0-21-15,0 0 16,0 0-16,22 0 16,-22 0-16,0 0 0,0 0 0,22 0 15,-22 0-15,21-21 0,0 0 16,-20 21-16,-1-22 0,21 1 15,-21 0-15,0 21 0,-21-21 0,0 0 16,22 21-16,-22-21 16,0-1-16,0 1 0,-22 21 31,1 0-15,0 21-16,0 1 15,21 20-15,-21-21 0,0 21 16,-1 1-16,22-1 0,-21 0 0,0 1 15,0 20-15,0-20 0,0-1 16,21 0-16,-22 1 0,1-22 0,21 21 16,-21-21-16,21 0 0,0 1 15,0-1-15,0-42 47,0-1-31,0 1-1,0 0 32,0 0 16,0 0-48</inkml:trace>
  <inkml:trace contextRef="#ctx0" brushRef="#br0" timeOffset="147327.51">1249 15854 0,'0'0'0,"-21"-21"31,-1 21-31,22-21 0,0-1 16,-21 22 15,21-21-31,-21 21 15,21-21 1,0 0-16,-21 21 16,0 0-16,21-21 0,-21 21 15,-1 0-15,1 0 16,0 0-16,0 0 0,0 0 16,0 0-16,-1 0 15,1 0-15,0 0 0,0 21 0,0 0 16,-22-21-16,22 21 0,0 0 15,0 1-15,21-1 0,0 0 16,0 0-16,0 0 0,0 0 16,0 1-16,0-1 15,21 0-15,0-21 0,0 0 16,22 21-16,-22-21 0,0 0 16,0 0-16,22 0 0,-22-21 0,21 0 15,-21 21-15,22-21 0,-22-1 16,21 1-16,-21 0 15,0 21-15,1-21 0,-1 21 0,-21-21 16,0 0 0</inkml:trace>
  <inkml:trace contextRef="#ctx0" brushRef="#br0" timeOffset="147616.41">1820 16277 0,'-21'0'16,"0"0"0</inkml:trace>
  <inkml:trace contextRef="#ctx0" brushRef="#br0" timeOffset="148428">3450 15875 0,'0'-21'15,"0"42"-15,0-63 0,0 21 0,21 21 0,-21-22 16,0 1-16,0 42 47,0 1-47,0-1 0,0 0 0,0 21 16,0-21-16,-21 22 0,0-1 15,0 0-15,21 1 0,-21-22 0,-1 21 16,1-21-16,21 22 0,0-22 15,0 0-15,-21 0 0,42-21 32,0-21-32,1 0 15,-1 0-15,0 0 0,21-1 16,-21-20-16,1 21 0,20-21 0,-21-1 16,21 22-16,1-21 0,-22 21 15,21-1-15,-21 1 0,1 21 16,-1 0-16,0 0 0,0 0 15,0 21-15,-21 1 0,0-1 16,0 0-16,0 21 0,0-21 16,0 1-16,0 20 0,0-21 0,0 0 15,0 0-15,0 22 0,0-22 16,0 0-16,21-21 0,1 21 0,-1 0 16,0-21-16,0 0 0,0 0 0,22 0 15,-22 0-15,21 0 0,-21-21 16,22 0-16,-1 0 0,-21 0 15,21 0-15,-20-1 0,20 1 16,-21-21-16,0 21 0,0-22 0,-21 22 16,0-21-16,0 0 0,0-1 15,0 22-15,-21-21 0,0 21 0,0-22 16,0 22-16,-22 0 0,22 0 16,0 0-16,0 21 0,0 0 0,0-22 15,-1 22-15,1 0 0,0 0 16,21 22-16,0-1 15,21-21 1,0 0-16,22 0 16</inkml:trace>
  <inkml:trace contextRef="#ctx0" brushRef="#br0" timeOffset="148905.72">4868 15536 0,'0'0'15,"-42"-21"1,21 21-16,0 0 0,21 21 0,-22 1 16,1-22-16,21 42 0,-21-21 15,0 0-15,21 22 0,-21-1 0,21-21 16,-21 21-16,-1 1 16,22-1-16,0 0 0,0 1 0,-21-1 15,21 0-15,0-20 0,-21 20 0,21-21 16,0 21-16,0-20 0,0-1 15,0 0-15,-21-21 32,21-21-32,0 0 15,0-1-15,0 1 0,0-21 16,0 21-16,0-22 0,0 22 0,21-21 16,0 0-16,0-1 0,1 22 15,20 0-15,0-21 0,1 20 0,-22 1 16,21 0-16,0 21 15,1 0-15,-22 0 0,0 0 0,21 0 16,-20 21-16,-1 0 0,0 1 0,-21-1 16,0 0-16,0 21 0,0 1 15,0-22-15,0 21 0,0 0 0,0-20 16,-21 20-16,0-21 0,21 21 16,-22-20-16,1-1 0,0 0 0,0 0 15,0 0-15,21 0 16</inkml:trace>
  <inkml:trace contextRef="#ctx0" brushRef="#br0" timeOffset="149657.31">5715 15960 0,'0'0'0,"21"-21"0,-21-1 0,0 1 16,0 0-16,0 0 15,0 0-15,-21 0 0,0-1 0,0 1 16,-1 0-16,-20 21 0,21-21 16,0 0-16,-22 21 0,22 0 0,-21 0 15,21 0-15,0 0 0,-22 21 0,22 21 16,-21-21-16,21 22 0,-1-22 16,1 21-16,0 22 0,0-22 15,0 0-15,21 1 0,0-1 16,0 0-16,0-20 0,0 20 0,0-21 15,0 0-15,0 0 0,21-21 16,0 0-16,0 0 0,0 0 0,22 0 16,-22 0-16,0 0 0,21-21 0,1 0 15,-22 0-15,21 0 0,-21-22 16,22 22-16,-22 0 0,0-21 0,0-1 16,22 1-16,-22 0 0,0-1 15,-21 22-15,21-21 0,-21 21 16,21 0-16,-21-1 0,0 1 0,0 0 15,-21 42 1,0 0 0,21 1-16,-21-1 0,21 0 15,0 21-15,-21-21 0,21 22 0,-22-1 16,22-21-16,0 22 0,0-22 16,0 21-16,0-21 0,22 0 0,-1 1 15,0-1-15,0-21 0,0 21 0,22-21 16,-22 0-16,21 0 0,0 0 15,-20 0-15,20-21 0,0 21 0,1-21 16,-1-1-16,-21 1 0,21-21 16,1 0-16,-22 20 0,21-20 0,-21 0 15,1-22-15,-1 22 16,0 0-16,0-1 0,-21 1 0,0 0 16,21-1-16,-21 1 0,0 0 0,0 20 15,0 1-15,0 0 0,-21 42 31,21 0-31,0 22 0,0-22 16,-21 21-16,21 1 0,-21-22 0,21 42 16,-21-20-16,21-1 0,-22 0 0,22 22 15,0-22-15,0 0 0,0 1 16,0-1-16,0-21 0,0 22 0,0-22 16,0 0-16,0 0 0,0 0 15,22-21-15,-1 0 16,0 0-16,0 0 0,0-21 15,-21 0-15</inkml:trace>
  <inkml:trace contextRef="#ctx0" brushRef="#br0" timeOffset="149824.06">6096 15896 0,'0'0'0,"21"0"31,0 0-31,0 0 0,1 0 0,-1 0 0,0 0 16,0 0-16,0-21 16,22 21-16,-1-21 0,-21 21 0,21-21 15,1 21-15</inkml:trace>
  <inkml:trace contextRef="#ctx0" brushRef="#br0" timeOffset="150192.44">7578 15875 0,'0'0'0,"0"-21"16,0 42-1,0 0-15,0 0 16,0 1-16,0-1 0,0 0 16,0 21-16,-22-21 0,22 22 15,-21-22-15,21 21 0,0-21 0,-21 1 16,0-1-16,21 0 0,-21 0 0,21 0 15,0 0-15,21-21 32,0 0-32,21 0 0</inkml:trace>
  <inkml:trace contextRef="#ctx0" brushRef="#br0" timeOffset="150535.26">8234 15917 0,'21'-21'0,"-42"42"0,84-63 0,-42 21 0,-21 0 31,-21 21-31,0 0 16,-21 0-16,21 0 0,-22 0 15,1 21-15,0-21 0,-1 21 0,22 0 16,-21 0-16,21 1 0,21-1 16,0 0-16,0 0 15,0 0-15,21-21 0,21 21 0,-21-21 16,22 0-16,-1 22 0,0-22 15,1 21-15,-22-21 0,21 21 16,0 0-16,-20 0 0,-1-21 0,0 21 16,0 1-16,-21-1 0,0 0 0,0 0 15,0 0-15,0 0 16,-21-21-16,0 22 0,-22-22 16,22 0-16,-21 21 0,21-21 0,-22 0 15,1 0-15,21 0 0,-21 0 16,20 0-16,1-21 0,0 21 0,0-22 15,0 1-15,21 0 0,0 0 0</inkml:trace>
  <inkml:trace contextRef="#ctx0" brushRef="#br0" timeOffset="150720.07">7747 15663 0,'0'0'0,"-21"0"0,0-21 31,-1 21-31,22-21 16,22 21-1,-1-21 1,0 21-16,0 0 0</inkml:trace>
  <inkml:trace contextRef="#ctx0" brushRef="#br0" timeOffset="152799.37">10350 15812 0,'0'0'0,"0"-22"31,0 1-15,22 0-16,-1 0 0,0 0 0,-21 0 15,21-1-15,0 1 0,-21 0 16,0 0-16,0 0 0,0 0 0,0-1 15,-21 22-15,0 0 16,-21 0-16,20 0 0,-20 0 0,0 0 16,-1 22-16,1-22 0,0 21 15,-1 0-15,22 0 0,-21 0 0,21-21 16,21 21-16,0 1 0,0-1 0,0 0 16,21 0-16,21 0 15,-21 0-15,22 1 0,-1-1 0,0 21 16,1-21-16,-1 22 0,0-1 15,1-21-15,-1 21 0,-21 1 0,0-22 16,1 21-16,-1 1 0,-21-22 0,0 0 16,0 21-16,0-21 0,-21 1 15,-1-1-15,-20 0 0,0-21 0,-1 21 16,1-21-16,0 0 0,-1 0 16,-20 0-16,21 0 0,-1 0 0,1-21 15,21 21-15,-22-21 0,22 0 16,0-22-16,0 22 0,0-21 15,21 21-15,0-22 0,0-20 0,0 20 16,0 1-16,0 0 0,0 21 16,21-22-16,0 22 0,-21 0 0,21 0 15,0 21-15,1 0 0,-1 21 16,0 0-16,-21 0 16,0 0-16,0 22 0,21-22 0,0 21 15,-21 1-15,21-22 0,-21 21 16,0-21-16,0 22 0,22-22 0,-1 0 15,-21 21-15,21-21 0,0-21 16,0 22-16,-21-1 0,21-21 0,22 0 16,-22 0-16,0 0 0,21 0 15,1 0-15,-22 0 0,21 0 16,1 0-16,-1-21 0,21-1 0,-20 1 16,-1 0-16,0-21 0,-20 21 15,20-1-15,0-20 0,-21 21 0,1-21 16,-1 20-16,0-20 0,-21 21 15,0 0-15,0 0 0,0-1 16,0 1-16,-21 21 16,0 0-16,-1 21 15,1 1-15,0-1 0,21 0 0,-21 0 16,0 0-16,21 22 0,0-22 16,0 0-16,0 21 0,0-21 15,0 1-15,0-1 0,0 0 16,0 0-16,0 0 0,21 0 0,0-21 15,0 0-15,0 0 0,22 0 16,-22 0-16,21 0 0,1 0 0,-1-21 16,0 0-16,22 0 0,-22 0 0,0 0 15,22-22-15,-22 1 0,1 0 16,-1-22-16,0 22 0,1-1 0,-22-20 16,21 21-16,-21-1 0,0-20 15,-21 20-15,0 1 0,0 0 16,0-1-16,0 22 0,0 0 0,0 0 15,0 0-15,0 0 0,-21 21 16,0 0-16,0 21 16,0 0-16,0 21 0,21-21 15,-22 22-15,1-22 0,21 21 0,-21 1 16,0-1-16,21 0 0,0 22 16,-21-22-16,21 0 0,-21 22 0,21-22 15,0 1-15,0-1 0,0 0 0,0-21 16,21 22-16,0-22 0,0 0 15,0 0-15,22-21 0,-22 21 0,21-21 16,0 0-16,-20 0 0,20 0 16,0 0-16,22-21 0,-22 0 0,0 0 15,1 0-15,-1 0 0,-21-1 16,22 1-16,-22-21 0,0 0 16,0 20-16,0-20 0,-21 21 0,0-21 15,0 20-15,0 1 0,0 0 16,-21 0-16,0 21 0,0 0 15,0 0-15,-1 0 0,1 0 0,0 21 16,0 0-16,0 22 16,0-22-16,21 0 0,0 21 0,0-21 15,0 1-15,0 20 0,0-21 16,0 0-16,0 0 0,0 1 0,21-1 16,0 0-16,0 0 0,0-21 15,0 0-15,1 0 0,20 0 16,0 0-16,-21 0 0,22 0 0,-1 0 15,0-21-15,1 0 0,-1 21 16,0-43-16,-20 22 0,20 0 0,-21-21 16,0 21-16,0-22 0,1 1 15,-1 21-15,-21-22 0,0 22 0,0 0 16,0 0-16,0 0 0,0 42 31,0 0-31,0 0 16,0 22-16,-21-22 0,21 0 15,-22 0-15,22 21 0,0-20 16,0-1-16,-21 0 0,0 21 0,21-21 16,0 1-16,-21-22 0,0 21 15,21 0-15,-21-21 0,21 21 16,0-42 0,0 0-1,0 0-15,0-1 0,21 1 16,0 0-16,0-21 0,-21 21 0,21-22 15,0 1-15,22 0 0,-22 20 0,0-20 16,21 21-16,-20 0 16,20 0-16,0-1 0,-21 1 0,22 21 15,-22 0-15,21 0 0,-21 0 0,-21 21 16,0 1-16,0-1 16,0 21-16,0-21 0,0 22 0,0-22 15,0 21-15,-21 0 0,21-20 16,-21-1-16,21 21 0,0-21 0,0 0 15,0 1-15,0-1 0,0 0 16,21-21-16,22 0 0,-22 0 16,0 0-16,21 0 0,1 0 0,-22 0 15,21-21-15,0 21 0,1-21 16,-1-1-16,-21 1 0,22 0 0,-22-21 16,21 21-16,-21-22 0,0 22 15,1-21-15,-22 21 0,0-1 16,21 1-16,-21 0 0,0 0 0,-21 21 31,21 21-31,-22 0 0,22 0 16,0 22-16,-21-22 0,21 0 15,0 21-15,0-20 0,0-1 0,0 0 16,0 0-16,0 0 0,0 0 0,0 1 16,21-1-16,1-21 15,-1 0-15,0 0 0,0 0 16,0 0-16,0 0 15,22-21-15,-43-1 0,21 22 0,0-21 16,0 0-16,0-21 0,-21 21 0</inkml:trace>
  <inkml:trace contextRef="#ctx0" brushRef="#br0" timeOffset="152992.26">13610 15579 0,'0'0'0,"-21"0"0,0 0 15,0 0-15,-1 0 0,1 0 16,0 0-16,0 0 16,21 21-16,0 0 15,0 0 1,21-21 0,0 21-16,0-21 0,1 22 15</inkml:trace>
  <inkml:trace contextRef="#ctx0" brushRef="#br0" timeOffset="153372.04">13928 15748 0,'0'0'0,"0"-21"0,-22 21 31,1 21-15,21 0-16,-21 0 0,0-21 15,0 22-15,21 20 0,0-21 0,-21 0 16,21 0-16,-22 22 0,22-22 0,0 0 16,0 21-16,0-20 0,0-1 15,22 0-15,-1 0 0,0 0 0,0-21 16,0 21-16,0-21 0,22 0 16,-22 0-16,21 0 0,-21 0 0,22 0 15,-22-21-15,21 0 0,-21 0 0,22 0 16,-22 0-16,0-1 0,0-20 15,0 0-15,1 21 0,-22-22 16,0 22-16,0 0 0,0-21 16,0 20-16,0 1 0,0 0 15</inkml:trace>
  <inkml:trace contextRef="#ctx0" brushRef="#br0" timeOffset="154056.66">14584 15748 0,'0'0'0,"0"-21"0,0 42 47,-21 0-47,21 0 0,0 1 15,0-1-15,-22 0 0,22 0 16,-21 0-16,21 0 0,0 1 0,0-1 16,-21 0-16,21 0 0,0 0 15,-21 0-15,21 1 0,0-1 16,0-42 15,0-1-31,0 1 16,0 0-16,21 0 15,0-21-15,0 20 0,1 1 0,20-21 16,-21 21-16,0-22 0,22 22 0,-22 0 16,21 0-16,0 0 0,1 21 15,-22 0-15,21 0 0,-21 0 0,1 0 16,-1 0-16,0 21 0,0-21 16,-21 21-16,0 0 0,0 22 0,0-22 15,0 21-15,0-21 0,0 22 0,0-22 16,0 0-16,0 21 15,0-21-15,-21 1 0,0-1 0,21 0 16,-21 0-16,21 0 16,0-42 15,0 0-31,0 0 0,0 0 16,0-1-16,21-20 0,0 21 0,0-21 15,0 20-15,0-20 0,22 0 16,-1 21-16,0-22 0,1 1 0,-1 21 15,22 0-15,-1-22 0,-21 43 0,22-21 16,-22 21-16,1 0 0,-1 0 16,-21 21-16,21 0 0,-20 1 15,-22-1-15,0 21 0,0 0 16,0-20-16,0 20 0,0 0 0,-22 1 16,22-22-16,-21 21 0,0 0 0,0-20 15,0-1-15,0 0 0,-1 0 16,1 0-16,0 0 0,0-21 0,0 0 15,0 22-15,-1-22 0,1 0 16,0 0-16,-21 0 0,-1 0 0,1 0 16</inkml:trace>
  <inkml:trace contextRef="#ctx0" brushRef="#br0" timeOffset="154735.93">677 17293 0,'0'-21'16,"-42"0"0,21 21-1,0 21 1,-1 0-16,22 22 0,0-22 15,0 21-15,0 0 0,-21 1 16,21-1-16,-21 22 0,21-43 16,0 21-16,0 0 0,0-20 0,0-1 15,0 0-15,0 0 0,21-21 16,0 0 0,1-21-16,20 0 0</inkml:trace>
  <inkml:trace contextRef="#ctx0" brushRef="#br0" timeOffset="155123.97">1185 17272 0,'0'21'16,"-21"0"-16,0-21 16,21 22-16,-21 20 0,0-21 15,-1 21-15,22 1 0,-21-22 16,0 21-16,21 1 0,0-1 0,-21-21 15,21 21-15,0-20 0,0-1 16,0 0-16,0 0 0,21-21 16,21 0-1,-20 0-15,20 0 0,-21-21 16,21 0-16,1 0 16,-22-22-16,21 22 0,-21 0 0,1-21 15,-22 20-15,0-20 0,0 21 16,0 0-16,-22 0 0,1-1 15,0 1-15,0 0 0,0 0 0,-22 21 16,22 0-16,0 0 0,0 0 16,0 0-16,0 0 0,-1 0 15,22 21-15,0 0 0,0 0 16,0 1-16,0-1 0,0 0 16,22-21-16,20 21 15,-21-21-15,0 0 0</inkml:trace>
  <inkml:trace contextRef="#ctx0" brushRef="#br0" timeOffset="155283.87">1926 17463 0,'21'-22'31,"-21"1"0</inkml:trace>
  <inkml:trace contextRef="#ctx0" brushRef="#br0" timeOffset="156043.29">3302 17166 0,'0'0'0,"0"-21"0,-21 21 15,0 0 1,-1 0-16,1 0 15,21 21-15,-21 0 0,0 1 16,21 20-16,0-21 0,0 0 0,0 22 16,-21-22-16,21 21 0,-21 0 15,21-20-15,0 20 0,0-21 16,-22 21-16,22-20 0,0-1 0,0 0 16,22-21 15,-1-21-31,0 0 15,0-22-15,21 22 0,-20 0 0,20-21 16,-21 20-16,21-20 0,1 0 16,-1 21-16,-21-22 0,22 22 0,-1-21 15,0 21-15,-21 21 0,22-22 16,-22 22-16,0 0 0,0 0 16,0 0-16,-21 22 0,0-1 15,0 21-15,0-21 0,0 0 16,0 1-16,0 20 0,0-21 0,0 21 15,0-20-15,0 20 16,0-21-16,0 21 0,0-20 0,0-1 16,22 0-16,-1 0 0,0-21 15,0 21-15,21-21 0,-20 0 0,-1 0 16,21 0-16,-21 0 0,22-21 16,-1 0-16,-21 0 0,21 0 15,-20-1-15,20-20 0,-21 21 0,0-21 16,0 20-16,-21-20 0,0 0 15,0 21-15,0-22 0,0 1 0,-21 21 16,0-22-16,0 22 0,0-21 16,-22 21-16,22 0 0,0 21 0,-21 0 15,21 0-15,-22 0 0,22 0 16,0 0-16,0 0 0,0 0 16,-1 21-16,22 0 0,0 0 15,0 0-15,0 0 0,0 1 16,22-1-16,-1 0 0,0-21 15,21 0-15,-21 21 0,22-21 0,-22 0 16,21 0-16</inkml:trace>
  <inkml:trace contextRef="#ctx0" brushRef="#br0" timeOffset="157227.74">4911 16870 0,'0'0'0,"0"-21"0,-106-22 31,85 43-31,-1 0 0,1 22 16,0-1-16,0 0 0,0 0 0,0 21 15,21-20-15,0 20 0,0 0 16,0 1-16,-22-1 0,22 0 0,0-21 16,0 22-16,0-1 0,0 0 15,0-20-15,0 20 0,0-21 0,0 21 16,0-20-16,-21-1 0,21 0 15,0 0-15,0-42 32,-21 21-32,21-21 15,0 0-15,0-1 0,0 1 0,0 0 16,0 0-16,21-21 0,0 20 16,1-20-16,-1 21 0,0 0 0,21 0 15,1-22-15,-22 43 0,21-21 16,0 0-16,-20 21 0,20 0 0,-21 0 15,0 0-15,0 0 0,1 21 16,-22 0-16,0 0 0,0 1 0,0-1 16,0 0-16,0 21 15,0-21-15,0 1 0,0-1 0,0 0 0,0 0 16,0 0-16,0 0 16,0 1-16,0-1 0,0 0 15,21-21 1,0 0-16,0 0 0,0-21 0,0 21 15,1-21-15,-1-1 0,21 1 16,-21 0-16,0 0 0,22 0 0,-22 0 16,21-1-16,-21-20 0,1 21 15,-1 0-15,0 0 0,0-1 0,0 1 16,-42 42 31,21 1-47,0-1 0,-21 0 0,0 0 15,21 0-15,0 0 16,0 1-16,0-1 0,0 0 0,0 0 16,0 0-16,0 0 0,21 1 15,0-22-15,0 0 0,22 0 16,-22 0-16,21 0 0,-21 0 16,22 0-16,-1-22 0,-21 1 0,21 0 15,1 0-15,-22 0 0,0 0 16,0-1-16,0 1 0,1 0 15,-1 0-15,0 0 0,-21 0 16,0-1-16,0 1 0,0 0 16,0 0-16,0 42 31,0 0-31,0 0 16,0 22-16,-21-22 0,21 0 15,-21 21-15,21-20 0,-22 20 0,22 21 16,0-20-16,-21 20 0,21-20 15,-21 20-15,21 1 0,0-1 16,0 1-16,0-1 0,0 1 0,0-1 16,0 1-16,0 20 0,0-20 15,0 20-15,0-20 0,0 21 16,0-1-16,0-20 0,0-1 16,-21 22-16,21-22 0,0 1 0,-21-1 15,21-20-15,0-22 0,-64-21 16,43 0-16,0 0 15,0 0-15,-22 0 0,1 0 0,0 0 16,-1 0-16,1 0 0,0 0 16,-1 0-16,1-21 0,21-22 0,-21 1 15,20 0-15,1-1 0,0-20 16,0 21-16,21-22 16,0 1-16,0-22 0,0 21 0,21 1 15,0-22-15,0 22 0,22-1 16,-1-20-16,-21 20 0,22 1 0,20-22 15,-21 21-15,1 1 0,-1-1 16,22 1-16,-22-1 0,0 22 0,1 0 16,-22 21-16,21-22 0,-21 22 15,0 0-15,1 21 0,-22-21 0,0 0 16,0-1-16,21 22 16</inkml:trace>
  <inkml:trace contextRef="#ctx0" brushRef="#br0" timeOffset="159290.25">7451 16976 0,'-43'0'32,"43"-21"-1,21 21-31,1-22 0,-1 1 16,21 0-16,-21 0 0,0 0 0,22 0 15,-22-1-15,0 22 0,-21-21 16,0 0-16,-42 21 15,21 0-15,-22 0 16,22 0-16,-21 0 0,-1 21 0,1 0 16,21-21-16,-21 22 0,-1-1 15,22 0-15,-21 0 0,21 21 0,21-20 16,0-1-16,0 0 16,0 0-16,0 0 0,0 0 0,21 1 0,0-1 15,0 21-15,0-21 0,0 0 16,22 1-16,-22-1 0,21 0 15,-21 0-15,22 21 0,-22-20 16,0-1-16,0 0 0,-21 21 0,0-21 16,0 1-16,0-1 0,-21 21 15,0-21-15,0 0 0,-22-21 0,1 22 16,0-1-16,-1-21 0,1 0 16,0 0-16,-1 0 0,1 0 0,0-21 15,-1-1-15,22 1 0,0 0 16,-21-21-16,42 21 0,-21-22 15,21 1-15,0 0 0,0-1 16,0 1-16,0 21 0,0-22 0,21 1 16,0 21-16,0 0 0,0 0 15,0-1-15,1 22 0,-1 0 16,0 0-16,-21 22 0,0-1 16,0 0-16,21 0 0,-21 21 0,0-20 15,0 20-15,21-21 0,-21 21 16,0-20-16,0 20 0,0-21 0,21 21 15,-21-20-15,22 20 0,-1-21 16,-21 0-16,21 0 0,0 1 0,0-22 16,0 0-16,1 0 15,-1 0-15,21 0 0,0 0 0,-20 0 16,20 0-16,21-22 0,-20 1 16,-1 0-16,0 0 0,1-21 0,-1 20 15,0 1-15,1 0 0,-22-21 16,21 21-16,-21-1 0,1-20 0,-22 21 15,0 0-15,0 0 0,0-1 16,-22 22 0,1 0-1,0 22-15,0-1 0,0 0 16,21 0-16,-21 0 0,21 0 0,-22 1 16,22-1-16,-21 21 15,21-21-15,0 22 0,0-22 0,0 0 16,0 0-16,21 0 0,1 0 15,-1 1-15,0-1 0,0-21 0,0 0 16,22 0-16,-22 0 0,21 0 16,0-21-16,1-1 0,-1 1 0,0 0 15,1 0-15,-1 0 0,0-22 16,1 1-16,-1 21 0,0-21 0,-20-1 16,20 1-16,-21 0 0,0-1 15,0-20-15,1 20 0,-22 1 0,0-21 16,21 20-16,-21 1 15,0 0-15,0 20 0,0 1 0,0 0 16,0 0-16,-21 21 0,-1 0 16,1 21-16,0-21 0,0 42 0,0-20 15,0 20-15,-1 21 0,1-20 16,21-1-16,-21 0 0,21 22 0,-21-22 16,21 1-16,0-1 0,0 0 15,0 1-15,0-22 0,0 21 0,0 0 16,0-20-16,0-1 0,21 21 15,0-21-15,0-21 0,22 21 0,-22 1 16,21-22-16,-21 0 0,22 0 16,-1 0-16,22-22 0,-22 1 15,21 0-15,-20 0 0,20 0 16,1 0-16,-22-1 0,0 1 0,1-21 16,-1 21-16,-21 0 0,0-1 0,1 1 15,-22 0-15,0 0 0,0 0 16,-22 21-1,1 0-15,0 0 16,0 21-16,0-21 0,0 21 0,21 0 16,-22 0-16,22 1 0,-21-1 15,21 0-15,0 0 0,0 0 0,0 0 16,0 22-16,0-22 0,0 0 16,21 0-16,1-21 0,-1 21 15,0 1-15,21-22 0,-21 0 16,22 0-16,-1 0 0,0 0 0,1-22 15,-1 1-15,0 0 0,-20 21 16,20-21-16,-21-21 0,21 20 0,-20 1 16,-22 0-16,21 0 0,-21-21 15,0 20-15,0 1 0,0 0 0,0 0 16,0 0-16,0 0 16,0 42-1,0 0 1,-21 0-16,21 0 0,0 0 0,0 22 15,0-22-15,0 0 0,-22 0 16,22 22-16,0-22 0,-21 0 16,21 0-16,0 0 0,0 0 0,-21 1 15,21-1-15,-21-21 0,0 0 16,21-21 0,0-1-1,21 1-15,0 0 0,0-21 0,0 21 16,1-22-16,-1 1 0,21 21 15,0-22-15,-20 22 0,20-21 0,0 21 16,-21 0-16,22-1 0,-1 22 16,-21 0-16,0-21 0,1 21 0,-1 0 15,0 0-15,-21 21 16,0 1-16,0-1 0,0 0 0,0 0 16,0 0-16,0 0 0,0 1 15,0-1-15,0 0 0,0 0 0,0 0 16,0 0-16,21 1 0,-21-1 15,21 0-15,0 0 0,1-21 0,-1 21 16,0-21-16,0 0 0,0 0 16,22 0-16,-22 0 0,0 0 0,0 0 15,21 0-15,-20-21 0,-1 0 16,0 0-16,0 0 0,0-1 0,-21-20 16,21 21-16,-21 0 0,22 0 15,-22-1-15,0 1 0,0 0 16,0 42 15,0 0-31,-22 1 0,22-1 16,0 0-16,0 0 0,0 0 0,0 22 15,0-22-15,0 0 0,0 0 16,0 0-16,0 0 0,22-21 16,-1 0-16,0 0 0,0 0 15,0 0-15,0 0 0,1 0 16,-1 0-16,0-21 0,0 0 15,0 0-15,0 0 0,1 0 0,-22-1 16</inkml:trace>
  <inkml:trace contextRef="#ctx0" brushRef="#br0" timeOffset="159484.03">10499 16955 0,'-22'0'0,"44"0"0,-65 0 0,22 0 15,0 0-15,0 0 16,21 21 0,0 0-16,0 0 15,21-21 17,0 0-32</inkml:trace>
  <inkml:trace contextRef="#ctx0" brushRef="#br0" timeOffset="160015.73">11049 17209 0,'0'-85'16,"0"64"-1,-21 42 32,21 0-47,-21 0 0,21 0 16,-22 22-16,1-22 0,21 0 15,0 0-15,0 22 0,0-22 0,0 0 16,0 0-16,0 21 0,0-20 16,21-1-16,1 0 0,-1-21 0,0 21 15,21-21-15,1 0 0,-22 0 16,21 0-16,0 0 0,1 0 16,-1 0-16,0 0 0,1-21 0,-22 0 15,21 0-15,-21-1 0,22-20 16,-22 21-16,0 0 0,-21 0 0,21-22 15,-21 22-15,0 0 0,21-21 16,-21 20-16,0 1 0,0 0 16,0 42 31,0 0-47,22 1 0,-1-22 15,-21 21-15,21 0 0,0-21 0,0 21 16,0-21-16</inkml:trace>
  <inkml:trace contextRef="#ctx0" brushRef="#br0" timeOffset="160719.31">12107 17251 0,'0'-64'16,"-21"64"-1,0 0 1,0 0-16,21 22 15,-21-22-15,21 21 0,0 0 16,-22 0-16,22 0 0,0 0 0,-21 1 16,21-1-16,0 0 0,0 0 15,0 0-15,0 0 0,0 1 0,0-1 16,0 0-16,0 0 16,0-42 15,0 0-31,0 0 0,0-1 15,0-20 1,0 21-16,0 0 0,21 0 0,1-22 16,-1 22-16,0-21 0,0 21 15,21-1-15,-20-20 0,-1 21 0,21 0 16,0 0-16,-20 21 0,20-22 16,0 22-16,1 0 0,-22 0 0,21 0 15,0 22-15,-20-22 0,-1 21 16,21 0-16,-21 21 0,0-21 0,-21 1 15,22 20-15,-22-21 0,0 0 16,0 22-16,0-22 0,0 0 0,0 0 16,0 0-16,0 0 0,0 1 15,-22-1-15,22 0 16,-21-21-16,0 0 16,21-21-1,0 0-15,0-1 16,0 1-16,0 0 0,21 0 0,0 0 15,1-22-15,-1 22 0,0-21 16,0 21-16,21-22 0,-20 1 0,20 0 16,0-1-16,1 22 0,-1-21 15,0 21-15,22 0 0,-22-1 0,0 22 16,1 0-16,-1 0 0,-21 0 16,0 43-16,1-22 0,-22 21 0,0-21 15,0 22-15,0-1 0,0 0 16,-22-20-16,1 20 0,21-21 15,-21 21-15,0-20 0,0-1 0,0 0 16,-1 0-16,1 0 0,0 0 16,21 1-16,-21-22 0,0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22:35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889 254 0,'0'-21'62,"0"0"-46,21 21 0,-21-21-16,0-1 31,0 44-16,0-1 1,0 0-16,0 21 0,0-21 16,0 22-16,0-22 0,0 21 15,0 1-15,0-1 0,0-21 16,0 21-16,0 1 0,0-22 0,-21 21 16,21-21-16,-21 22 0,21-22 15,0 0-15,0 0 0,0 0 16,0-42 31,0 0-32,0 0-15,21 0 16</inkml:trace>
  <inkml:trace contextRef="#ctx0" brushRef="#br0" timeOffset="288.83">1228 169 0,'0'-42'15,"0"84"-15,0-63 32,0 42-17,0 22-15,0-1 0,0-21 0,0 22 16,0-1-16,0 0 0,0 1 15,0-1-15,0 0 0,-22 1 0,22-22 16,0 21-16,0-21 0,0 0 16,-21 1-16,21-1 0,0 0 0,0 0 15,0-42 32,0 0-47,0 0 0</inkml:trace>
  <inkml:trace contextRef="#ctx0" brushRef="#br0" timeOffset="571.66">1630 572 0,'0'0'0,"21"0"15,0 0 1,0 0-1,0 0 1,1 0-16,-22-22 0,0 1 16,0 0-1,-22 21 1,1 0 0,0 0-1,21 21 1,0 0-16</inkml:trace>
  <inkml:trace contextRef="#ctx0" brushRef="#br0" timeOffset="825.53">3789 953 0,'0'0'0,"-21"42"31,-1-42-31,-20 0 0,21 0 16,0 0-16,0 0 0,-1 0 16,1 0-16,0 0 0,0 0 0,21-21 15,-21 21-15,0-21 0,-1-22 16,1 43-16,21-21 0,-21 0 0,21 0 15,0 0-15,0-1 0,0 1 0</inkml:trace>
  <inkml:trace contextRef="#ctx0" brushRef="#br0" timeOffset="2699.91">3641 529 0,'0'0'0,"0"-21"0,0 0 16,-22 0-16,22 0 0,0-1 16,0 1-16,0 0 0,-21 0 15,21 0-15,0 0 0,0-1 16,0 1-16,0 0 0,0 0 15,-21 0 1,21 0-16,-21 21 16,21 21-1,-21 21-15,0-21 16,21 22-16,-22-22 0,1 21 16,0 22-16,21-22 0,-21 0 0,0 22 15,0-22-15,-1 22 0,1-1 16,-21-21-16,21 22 0,0-1 15,21 1-15,-22-22 0,1 22 0,0-22 16,0 0-16,21 1 0,-21-22 16,21 21-16,0-21 0,0 1 0,0-1 15,0-42 17,21-1-17,-21 1-15,21-21 0,0 21 16,0-22-16,1 1 0,-1 0 15,0-22-15,0 1 0,21-1 0,1 22 16,-22-22-16,21 1 0,-21-1 16,22 22-16,-22-21 0,21 20 0,-21 1 15,1 0-15,-22-1 0,21 1 16,-21 21-16,21 0 0,-21 63 31,0-21-31,0 21 16,0 1-16,0-1 0,21 0 15,-21 1-15,0 20 0,0-20 16,0 20-16,0-21 0,0 22 16,0-22-16,0 22 0,0-22 0,0 0 15,0-20-15,0 20 0,0-21 16,0 0-16,0 0 0,0 1 0,0-1 16,0-42 15,0-1-16,-21 1-15,0 21 0,21-21 0</inkml:trace>
  <inkml:trace contextRef="#ctx0" brushRef="#br0" timeOffset="2887.8">3302 931 0,'21'0'31,"0"0"-31,0 0 16,1 0-16,20 0 0,0 0 16,-21 0-16,22-21 0,-1 21 0,0-21 15,1 21-15,-22 0 0,0 0 16,0-21-16,0 21 0</inkml:trace>
  <inkml:trace contextRef="#ctx0" brushRef="#br0" timeOffset="3521.44">4339 995 0,'0'0'0,"21"-21"0,-21 0 16,21 21-16,-21-22 0,0 1 0,0 0 15,0 0-15,0 0 16,0 0-16,0-1 0,0 1 0,0 0 16,0 0-16,-21 0 0,0 0 15,0 21-15,21-22 0,-21 22 0,0 0 16,-1 0-16,1 0 0,0 0 16,0 22-16,-21-1 0,20 0 0,1 0 15,0 21-15,0-20 0,0 20 16,0 0-16,-1 1 0,1-1 0,0-21 15,21 21-15,0-20 0,0-1 16,0 21-16,0-21 0,0 0 16,21-21-16,0 0 0,1 0 15,-1 0-15,0 0 0,0 0 16,21 0-16,-20 0 0,-1-21 0,21 0 16,-21-21-16,22 21 0,-22-1 15,0-20-15,21 0 0,-21-1 0,1-20 16,-1 21-16,21-1 0,-21-20 15,-21 20-15,21-20 0,1 21 0,-22-1 16,0-20-16,0 20 0,0 1 16,0 21-16,0-21 0,0 20 0,0 1 15,0 0-15,-22 21 0,1 0 16,0 21-16,0 0 0,21 1 16,0 20-16,-21 0 0,21 1 15,-21-1-15,21 0 0,0 22 16,0-22-16,0 0 0,0 22 15,0-22-15,0 1 0,0-1 0,0 0 16,0 1-16,0-22 0,0 21 16,0-21-16,0 0 0,21 1 0,0-1 15,0-21-15,0 0 16,0 0-16,1 0 0,-1 0 0,0-21 16,21 21-16</inkml:trace>
  <inkml:trace contextRef="#ctx0" brushRef="#br0" timeOffset="3908.22">4847 720 0,'0'0'0,"0"-21"31,0 42 0,21 0-31,-21 21 0,0-21 16,21 22-16,-21-22 0,0 21 15,0 1-15,0-22 0,0 21 0,0-21 16,0 22-16,0-22 0,0 0 16,0 0-16,0 0 0,0 0 0,22-21 31,-22-21-15,21 0-16,0 0 0,0 0 15,-21-22-15,21 1 0,-21 21 16,21-21-16,-21-22 0,22 22 0,-1-1 15,0 22-15,-21-21 0,21 21 16,0-22-16,0 22 0,-21 0 0,22 0 16,-1 21-1,-21 21 17,0 0-32,0 0 15</inkml:trace>
  <inkml:trace contextRef="#ctx0" brushRef="#br0" timeOffset="4532.85">5503 1037 0,'0'0'0,"21"0"46,1-21-46,-1 0 16,0 0-16,21 0 0,-21-1 16,1 1-16,-1-21 0,0 21 0,-21 0 15,0-22-15,0 22 0,0 0 16,0-21-16,0 20 0,-21 1 0,0 0 16,-1 21-16,1 0 0,0-21 15,-21 21-15,21 0 0,-22 0 0,22 21 16,-21 0-16,21 0 0,-22 22 15,22-22-15,0 21 0,-21 1 0,20-1 16,22 0-16,0 1 0,-21-22 16,21 21-16,0 0 0,0-20 15,0 20-15,0-21 0,21 0 16,-21 0-16,22 1 0,-1-22 0,0 0 16,21 0-16,-21 0 0,1 0 0,20 0 15,0 0-15,1 0 0,-1-22 16,-21 1-16,21 0 0,1 0 0,-22 0 15,21 0-15,-21-22 0,1 1 16,-1 21-16,0-22 0,0 1 0,-21 0 16,21 21-16,-21-1 0,0 1 15,0 0-15,0 0 0,-21 21 47,0 42-47,0-21 0,21 1 0,0 20 16,-21-21-16,-1 21 0,22-20 15,0 20-15,-21-21 0,21 21 0,0-20 16,0 20-16,0-21 0,0 0 16,0 0-16,21-21 0,1 22 0,-1-22 15,21 0-15,-21 0 0,0 0 16,22 0-16,-22 0 0,21-22 0,-21 1 16,22 0-16,-22 0 0,0 0 15</inkml:trace>
  <inkml:trace contextRef="#ctx0" brushRef="#br0" timeOffset="4992.32">6265 762 0,'0'0'0,"0"-21"0,0 0 0,0 42 47,0 0-47,0 0 16,0 22-16,0-22 0,0 0 0,0 0 15,0 21-15,0-20 0,-21-1 16,21 21-16,0-21 0,0 0 0,-21 1 15,21-1-15,0 0 0,0 0 16,-21 0-16,21-42 47,0 0-47,0 0 16,0 0-16,0-1 0,0-20 15,0 0-15,0 21 0,21-22 0,0 1 16,0 0-16,0 20 0,1-20 15,20 21-15,-21-21 0,21 20 0,1 22 16,-1 0-16,-21 0 0,22 0 16,-1 0-16,-21 0 0,21 22 0,-20 20 15,-1-21-15,0 21 0,-21-20 16,0 20-16,0 0 0,0 1 16,0-22-16,-21 21 0,0-21 0,21 0 0,-22 1 15,1-1-15,21 0 16,-21 0-16,21 0 15,21-21 1,0-21-16,1 21 16,20-21-16,-21 0 0,0-22 15,22 22-15,-22 0 0</inkml:trace>
  <inkml:trace contextRef="#ctx0" brushRef="#br0" timeOffset="5264.5">7239 402 0,'0'0'0,"0"-21"0,0 0 16,-21 21 0,21 21-16,-21 0 15,21 22-15,-22-22 0,1 21 0,21-21 16,0 22-16,-21-1 0,0 0 16,0 22-16,0-22 0,21 0 0,0 1 15,-22-1-15,22 0 0,-21 1 16,21-1-16,0-21 0,0 22 0,0-22 15,0 0-15,0 0 0,21-21 0,1 21 16,-1-21-16,0 0 0,0 0 16,21 0-16,-20 0 0,-1-21 0,0 21 15,0-21-15,0 0 16,0-22-16,1 22 0,-1 0 0,-21-21 16</inkml:trace>
  <inkml:trace contextRef="#ctx0" brushRef="#br0" timeOffset="5440.92">6879 741 0,'0'0'0,"-21"0"0,-21 0 31,63 0-31,0 0 0,0 0 16,0 0-16,22 0 15,-1 0-15,0 0 0,1 0 0,-1 0 16,-21-21-16,21 21 0,-20-21 15,-1 21-15</inkml:trace>
  <inkml:trace contextRef="#ctx0" brushRef="#br0" timeOffset="6848.62">7895 974 0,'0'0'0,"21"-21"15,0 21-15,1-22 0,-1 22 0,0-21 16,-21 0-16,21 0 0,-21 0 16,21 0-16,-21-1 0,0 1 0,0 0 15,0 0-15,0 0 0,0 0 16,0-22-16,-21 22 0,0 21 16,0-21-16,0 0 0,-1 21 0,1 0 15,0 0-15,0 0 0,-21 0 16,20 21-16,-20 0 0,21 0 0,-21 0 15,20 1-15,-20 20 0,21 0 0,0-21 16,0 22-16,-1-1 0,1 0 16,21 1-16,0-1 0,0-21 0,0 22 15,0-22-15,0 0 0,0 0 16,21 0-16,1 0 0,-1-21 16,0 0-16,21 0 0,-21 0 15,22 0-15,-1 0 0,0 0 0,1-21 16,-1 0-16,0 0 0,1 0 0,-22 0 15,21-22-15,1 22 0,-22-21 16,0-1-16,0 1 0,0 21 0,-21-21 16,21-1-16,-21 22 0,0 0 15,0 0-15,0 0 0,0-1 16,-21 44 0,21-1-1,-21 0-15,21 21 0,-21-21 16,21 22-16,0-1 0,0 0 15,0-20-15,0 20 0,0-21 0,0 21 16,0-20-16,0 20 0,21-21 16,-21 0-16,21-21 0,0 21 0,22-21 15,-22 0-15,21 0 0,-21 0 16,22 0-16,20 0 0,-20 0 0,-1-21 16,21 0-16,-20 21 0,20-21 15,-20-21-15,-1 20 0,21-20 0,-41 21 16,20-21-16,0-1 0,-21 1 0,1 21 15,-1-22-15,-21 1 0,0 21 16,0-21-16,0 20 0,0 1 0,0 0 16,-21 0-16,-1 21 15,1-21-15,0 21 0,0 0 0,-21 0 16,20 0-16,1 0 0,-21 0 0,21 0 16,0 21-16,-22 0 0,22 0 15,-21 0-15,21 1 0,-1 20 0,1-21 16,0 21-16,0 1 0,0-22 15,21 21-15,0-21 0,0 1 0,0 20 16,0-21-16,0 0 0,0 0 16,21-21-16,0 22 0,0-22 0,22 0 15,-22 0-15,21 0 0,-21 0 16,22-22-16,-1 1 0,-21 21 0,21-21 16,-20 0-16,20 0 0,-21 0 15,0-1-15,0 1 0,1 0 16,-22 0-16,0 0 0,21 0 0,-21-1 15,0 1-15,21 21 0,-21-21 16,0 42 31,0 0-47,0 1 0,0-1 0,0 21 16,0 0-16,0 1 0,0-1 15,0 0-15,0 1 0,0 20 0,0-20 16,-21 20-16,21-21 0,0 22 15,0-1-15,0 1 0,0 21 16,0-22-16,0 22 0,0-22 0,21 22 16,-21 0-16,0-22 0,0 22 0,21-22 15,-21 22-15,21 0 0,-21-22 16,0 22-16,0-22 0,0 1 0,0-22 16,0 22-16,-21-22 0,0 0 0,0-21 15,0 1-15,-1-1 0,1 0 16,0 0-16,0-21 0,0 0 0,0 0 15,-1 0-15,1-21 0,0 0 0,0-22 16,21 22-16,-21-21 0,0-22 16,21 22-16,-22-21 0,22-1 0,0 1 15,0-22-15,0 21 0,0-20 16,0-1-16,0 0 0,22 1 16,-1-1-16,0-21 0,0 43 0,0-22 15,0 22-15,1-22 0,20 21 0,-21 22 16,0-21-16,22-1 0,-22 1 15,21 20-15,0-20 0,-20 20 0,20 1 16,0-21-16,-21 20 0,22 22 16,-22-21-16</inkml:trace>
  <inkml:trace contextRef="#ctx0" brushRef="#br0" timeOffset="7455.89">9377 783 0,'0'-21'47,"0"0"-47,21 21 0,-21-21 15,21 21-15,0-21 0,-21-1 16,21 1-16,-42 21 62,0 21-62,21 1 16,-21-1-16,0 0 0,21 0 0,0 0 16,0 22-16,-21-22 0,21 0 15,0 21-15,0-21 0,0 1 0,0-1 16,0 0-16,0 0 0,0 0 16,21 0-16,0-21 0,0 0 15,0 0-15,0 0 0,1 0 16,20 0-16,0 0 0,1-21 0,-1 0 15,0 0-15,1 0 0,-1 0 16,21-1-16,-20-20 0,-1 0 0,22 21 16,-22-22-16,0 22 0,-21-21 15,1 21-15,-1-22 0,-21 22 16,0 0-16,0 0 0,0 0 0,-21 21 16,-1 0-1,1 0-15,-21 0 0,21 0 0,0 21 16,-1 0-16,1 0 0,0 0 0,0 0 15,21 22-15,0-22 0,0 0 16,0 21-16,0-20 0,0 20 0,21-21 16,-21 21-16,21-20 0,0-1 15,1 0-15,-1 0 0,-21 0 0,0 0 16,21 1-16,-21-1 0,0 0 16,-21-21-1,0 0 1,-1 0-16,1 0 0,0-21 15,0 21-15,21-21 0,0-1 16</inkml:trace>
  <inkml:trace contextRef="#ctx0" brushRef="#br0" timeOffset="8680.19">10901 995 0,'21'0'46,"-21"-21"-46,21 0 0,0-1 16,0 1-16,1 0 0,-22 0 16,21-21-16,0 20 0,0 1 0,0 0 15,0-21-15,-21 21 0,22-1 16,-22 1-16,21 0 0,-21 0 16,0 0-16,-21 42 31,-1 0-16,22 0-15,-21 0 0,0 1 16,0-1-16,21 0 0,-21 21 0,0-21 16,-1 22-16,22-22 0,0 0 0,0 21 15,0-20-15,0-1 0,0 0 16,0 0-16,0 0 0,22-21 16,-1 0-16,0 0 15,0 0-15,21 0 0,-20 0 16,20 0-16,-21-21 0,21 0 15,-20 21-15,20-42 0,-21 20 0,0 1 16,0-21-16,1 21 0,-22-22 0,0 1 16,0 21-16,0 0 0,0-22 15,0 22-15,0 0 0,-22 0 0,1 0 16,0 21-16,0 0 0,0-21 16,0 21-16,-1 0 0,1 0 0,0 0 15,0 0 1,21 21-1,21-21-15,0 0 16,22 0-16,-22 0 16,21 0-16,0 0 0,1 0 0,-1 0 15,0-21-15,1 21 0,-1-22 16,0 1-16,-20 21 0,20-21 0,0 0 16,1 21-16,-22-21 0,0 0 0,21-1 15,-21 1-15,1 0 16,-22 0-16,0 0 0,0 0 15,0-1 1,-22 22 0,1 22-1,0-1-15,21 0 16,-21 0-16,21 21 0,0-20 16,-21 20-16,21 0 0,-21 1 15,21 20-15,0-21 0,0 22 0,0-1 16,0 22-16,-22-21 0,22-1 15,0 22-15,0-22 0,0 22 0,0 0 16,0-22-16,0 43 0,-21-21 0,21-1 16,-21 1-16,21 21 0,-21-22 15,21 1-15,-21 0 0,0 21 0,21-22 16,0 1-16,0 0 0,0-1 0,-22 1 16,22 0-16,0-22 0,-21 1 0,21-1 15,0 1-15,0-22 0,0 21 16,-21-20-16,21-22 0,0 21 15,-21-21-15,21 1 0,0-1 0,-21-21 16,0 0 0,-1-21-16,22-1 0,-21 1 0,0 0 15,0 0-15,0-21 0,0-1 0,-1 1 16,1-22-16,0 22 0,-21-21 0,21-22 16,-22 0-16,1 22 0,21-43 15,-22 21-15,22 1 0,-21-1 0,21 0 16,21-21-16,0 22 0,0-1 15,0 0-15,21 1 0,0-1 0,0 22 16,0-1-16,22 1 0,-22-1 16,21 1-16,-21 20 0,22-20 15,-1 20-15,0 1 0,1 0 0,-22-1 16,21 1-16,-21 21 0,22-21 16,-22 20-16,0 1 0</inkml:trace>
  <inkml:trace contextRef="#ctx0" brushRef="#br0" timeOffset="9415.93">13525 804 0,'0'-21'32,"0"0"-32,22 21 15,-1-21-15,0 0 0,0 0 16,-21-1-16,21 1 0,0 0 0,1 0 16,-1 0-16,0 0 0,0-1 15,0 1-15,-21 0 0,0 0 0,0 0 16,0 0-16,0-1 0,0 1 15,-21 21-15,0 0 0,0 0 16,-22 0-16,22 0 0,-21 0 16,0 21-16,-1 1 0,1-1 15,21 0-15,-22 0 0,1 0 0,21 0 16,0 1-16,21-1 0,0 0 16,0 0-16,0 0 0,0 0 0,21 1 15,0-1-15,0 0 0,0 21 16,22-21-16,-22 1 0,21-1 0,1 21 15,-22-21-15,21 0 0,0 22 0,1-22 16,-22 0-16,0 21 0,0-20 16,0 20-16,-21-21 0,0 0 15,0 0-15,-21 1 0,0-1 16,0 0-16,-21 0 0,-22-21 0,22 21 16,-22-21-16,1 0 0,-22 0 0,22 0 15,-1 0-15,1 0 0,-1-21 16,22 21-16,-22-21 0,22 0 0,21 0 15,0-1-15,-22-20 0,43 21 16,0-21-16,-21-1 0,21 1 0,0 21 16,0-22-16,0 1 0,0 21 0,21-21 15,0 20-15,1 1 0,-1 0 16,21 21-16,-21-21 0,22 21 0,20 0 16,-21 0-16,1 0 15,-1 0-15,22 0 0,-22 0 0</inkml:trace>
  <inkml:trace contextRef="#ctx0" brushRef="#br0" timeOffset="9788.01">13885 1080 0,'0'0'0,"21"-22"31,-21 1-31,22 0 0,-1 0 0,0 0 15,0 0-15,0-1 16,0-20-16,1 21 0,-1-21 0,0 20 16,-21 1-16,0 0 0,21 0 15,-21 0-15,0 0 0,0-1 16,-21 22-16,0 0 0,0 0 16,-22 22-16,22-22 0,0 21 15,-21 0-15,20 0 0,-20 21 0,21-20 16,-21-1-16,20 21 0,1-21 15,0 22-15,0-22 0,21 0 0,-21 21 16,21-21-16,0 1 0,0-1 0,0 0 16,0 0-16,21 0 15,0-21-15,0 0 0,0 0 16,22 0-16,-22 0 0,21 0 16,1 0-16,-1 0 0,0-21 0,1 0 15,-1 0-15,0-22 0</inkml:trace>
  <inkml:trace contextRef="#ctx0" brushRef="#br0" timeOffset="10048.56">14563 381 0,'0'0'0,"0"-21"0,0-43 32,-22 64-17,1 22-15,0-1 16,21 0-16,-21 0 0,0 21 0,0 1 15,-1-1-15,1 0 0,0 1 0,21 20 16,-21-20-16,0 20 0,21-21 16,-21 22-16,-1-22 0,22 1 0,0 20 15,-21-21-15,21-20 0,-21 20 16,21-21-16,0 21 0,0-20 0,0-1 16,21-21-16,0 0 15,1 0-15,-1 0 0,0-21 16</inkml:trace>
  <inkml:trace contextRef="#ctx0" brushRef="#br0" timeOffset="10452.33">14668 889 0,'0'0'0,"-21"0"0,0 0 15,21 21 1,-21-21-16,42 0 31,0 0-31,0 0 16,1 0-16,-1-21 0,0 21 0,0-21 15,0 0-15,0 0 0,1 21 16,-1-22-16,0 1 0,-21 0 16,0 0-16,0 0 15,-21 21 1,0 0-16,-1 0 0,-20 0 15,21 0-15,0 21 0,0 0 16,-22 0-16,22 0 0,0 1 0,0-1 16,0 21-16,-1-21 0,22 0 15,-21 22-15,21-22 0,0 0 0,0 0 16,0 0-16,0 1 0,0-1 16,0 0-16,21 0 0,1-21 0,-1 0 15,0 21-15,21-21 0,-21 0 0,22 0 16,-1 0-16,-21-21 15,22 21-15,20-21 0,-21 0 0,1 0 16</inkml:trace>
  <inkml:trace contextRef="#ctx0" brushRef="#br0" timeOffset="10909.2">15282 762 0,'0'0'0,"0"-21"16,-21 21 15,0 21-31,21 0 0,-21 0 15,0 1-15,21-1 0,-22 0 0,1 21 16,21-21-16,0 22 16,-21-22-16,0 21 0,21-21 0,-21 1 15,21-1-15,-21 0 0,21 0 0,0 0 16,0 0-16,0 1 16,0-44 15,0 1-31,0 0 0,0 0 15,0 0-15,0-22 0,21 22 16,-21-21-16,21 0 0,0-1 0,21 1 16,-20 21-16,20-22 0,0 22 0,-21-21 15,22 21-15,-1 0 16,0 21-16,1 0 0,-22 0 0,21 0 16,-21 0-16,22 0 0,-22 21 15,0 0-15,-21 0 0,0 0 0,21 0 16,-21 22-16,0-22 0,0 21 0,0-21 15,0 22-15,0-22 0,0 0 16,-21 21-16,21-20 0,-21-1 16,21 0-16,-21-21 0,0 21 15,21-42 17,0 0-17,21 0-15</inkml:trace>
  <inkml:trace contextRef="#ctx0" brushRef="#br0" timeOffset="11144.14">16065 699 0,'0'21'32,"0"0"-32,-21 0 0,0 0 15,21 0-15,-21 1 0,0 20 16,21-21-16,-21 21 0,21-20 15,-22-1-15,1 0 0,21 0 16,0 0-16,0 0 0,-21 1 0,21-1 16,0 0-16,0-42 31,0 0-31,21 21 16,-21-22-16</inkml:trace>
  <inkml:trace contextRef="#ctx0" brushRef="#br0" timeOffset="11504.93">16065 466 0,'0'0'0,"0"-21"0,-21-1 31,0 22-31,0 0 0,21 22 16,-21-22-16,0 21 0,21 0 0,-22 0 15,22 0-15,0 0 0,0 1 16,0-1-16,0 0 15,22-21 1,-1 0-16,0 0 0,0 0 0,0 0 16,0 0-16,1-21 15,-1 21-15,0-21 0,0-1 0,-21 1 16,0 0-16,0 0 0,0 0 16,0 0-16,0-1 15,0 1-15,-21 0 16,0 21-16,0 0 0,-1 0 0,1 0 15,0 21-15,0 0 16,0 1-16,21-1 0,-21 0 0,21 0 16,0 0-16,0 0 0,0 1 15,0-1-15,0 0 0,0 0 16,21 0-16</inkml:trace>
  <inkml:trace contextRef="#ctx0" brushRef="#br0" timeOffset="11909.7">16404 699 0,'0'0'0,"0"-22"0,-21 22 47,0 0-47,21 22 0,-21-1 0,-1 0 15,1 0-15,0 0 0,21 0 16,-21 22-16,0-22 0,21 21 0,-21-21 15,21 22-15,0-22 0,0 0 16,0 21-16,0-20 0,0-1 0,0 0 16,21-21-16,0 21 0,0-21 15,0 0-15,0 0 0,1 0 16,20 0-16,-21 0 0,21 0 0,-20-21 16,20 0-16,0 0 0,-21-1 15,22 1-15,-22-21 0,0 21 0,0-22 16,0 22-16,1-21 0,-1 0 15,-21 20-15,0 1 0,0 0 0,0 0 16,0 0-16,-21 21 31,-1 0-31,1 0 16,21 21 0</inkml:trace>
  <inkml:trace contextRef="#ctx0" brushRef="#br0" timeOffset="12616.43">16976 699 0,'0'21'31,"0"0"-15,0 0-16,-22 0 0,22 0 15,-21 22-15,21-22 0,0 0 16,0 0-16,0 0 0,0 1 16,0-1-16,-21 0 0,21 0 0,0 0 15,0 0-15,0-42 47,0 0-47,0 0 16,0 0-16,0-22 0,0 22 15,21 0-15,-21-21 0,21 21 0,1-22 16,-1 22-16,-21 0 0,21-21 16,0 20-16,0 22 0,0-21 0,1 0 15,20 21-15,-21 0 0,0 0 16,0 0-16,1 0 0,-1 0 16,0 0-16,0 21 0,0 0 0,0 1 15,-21 20-15,22-21 0,-22 0 16,0 22-16,0-22 0,0 21 0,0-21 15,0 22-15,0-22 0,0 0 16,0 0-16,0 0 0,0 0 0,0 1 16,0-44 31,0 1-47,0 0 0,0 0 15,0 0-15,0-22 0,0 22 0,21-21 16,0 0-16,0-1 0,0 22 15,22-21-15,-22-1 0,21 22 0,0-21 16,1 21-16,-1 0 0,0-1 16,1 1-16,-1 21 0,0 0 0,1 0 15,-1 0-15,-21 0 0,22 21 16,-22 1-16,0 20 0,21-21 0,-42 21 16,21-20-16,-21 20 0,0 0 0,0 1 15,0-1-15,0 0 0,-21-21 16,0 22-16,0-22 0,21 0 0,-42 21 15,42-20-15,-22-22 0,1 21 16,0 0-16,0-21 0,0 0 16,21 21-16,-21-21 0,-1 0 15,1 0-15</inkml:trace>
  <inkml:trace contextRef="#ctx0" brushRef="#br0" timeOffset="13532.1">762 2540 0,'0'0'0,"0"-21"0,21 21 0,-21-21 16,0 0-16,21 21 0,-21-22 16,0 44 15,0-1-31,0 0 0,0 0 15,0 21-15,0-20 0,0 20 0,0 0 16,0-21-16,0 22 0,0-1 16,0-21-16,-21 22 0,21-22 0,-21 0 15,21 0-15,0 0 0,0 0 16,0-42 15</inkml:trace>
  <inkml:trace contextRef="#ctx0" brushRef="#br0" timeOffset="14060.02">1291 2561 0,'0'0'0,"0"-42"15,0 21-15,-21 21 16,21-21-16,0-1 0,0 1 0,0 0 15,0 0-15,0 0 0,0 0 16,21 21 0,0 0-16,0 0 15,1 0-15,-1 0 0,0 0 16,0 21-16,21 21 0,-20-21 0,-1 22 16,0-1-16,-21 0 0,0 1 15,0-1-15,0 0 0,0 1 0,0-1 16,-21 0-16,0 1 0,-22-22 15,22 21-15,-21-21 0,-1 22 0,1-22 16,21 0-16,-21 0 0,-1-21 16,22 21-16,0-21 0,-21 0 0,20 0 15,1 0-15,0-21 16,21 0-16,-21 0 0,21 0 16,0-22-16,0 22 15,0-21-15,0 21 0,21-1 0,0-20 16,0 21-16,1 0 0,-1 0 15,0 21-15,0 0 0,21 0 16,-20 0-16,20 0 0,-21 0 0,0 21 16,22 0-16,-22 0 0,0 0 15,0 0-15,0 1 0,0-1 0,1-21 16,-22 21-16,21 0 0,-21 0 16,21 0-16,0-21 15,0 0-15,0 0 16,1 0-16,-1 0 0,0 0 15</inkml:trace>
  <inkml:trace contextRef="#ctx0" brushRef="#br0" timeOffset="14228.52">2011 2752 0,'0'-21'63</inkml:trace>
  <inkml:trace contextRef="#ctx0" brushRef="#br0" timeOffset="14672.31">3704 2159 0,'0'0'0,"-21"-21"0,21 0 16,0 0-16,0-1 0,0 1 0,-21 21 16,21-21-16,0 42 15,0 22 1,-21-22-16,21 0 0,-22 21 15,22 1-15,0 20 16,-21-21-16,21 22 0,-21-1 0,0 1 16,0-22-16,21 22 0,-21-22 15,-1 0-15,1 1 0,21-1 0,0-21 16,0 0-16,0 1 0,0-1 16,0-42-1</inkml:trace>
  <inkml:trace contextRef="#ctx0" brushRef="#br0" timeOffset="15060.39">3302 2180 0,'0'0'0,"-64"-63"15,64 42-15,0-1 16,0 1-16,0 0 15,0 0-15,0 0 0,22 0 0,-1 21 16,21-22-16,-21 1 0,43 21 16,-22-21-16,22 21 0,-1 0 0,1 0 15,-1 0-15,1 21 0,-1 0 16,1 1-16,-22 20 0,21 0 16,-41 1-16,20 20 0,-21-21 0,0 22 15,-21-22-15,0 22 0,0-1 16,-21 1-16,0-22 0,-21 22 0,-1-22 15,1 0-15,-22 1 0,1-1 16,-1 0-16,1-21 0,-1 1 0,1 20 16,-1-21-16,1-21 0,21 21 0,-1-21 15,1 0-15,21 0 0,0 0 16,-1 0-16,1 0 0,0 0 16,21-21-16,0 0 15,21 0-15,0 0 16,22-1-16,-22 22 0,21-21 0</inkml:trace>
  <inkml:trace contextRef="#ctx0" brushRef="#br0" timeOffset="15500.32">4191 2477 0,'0'0'0,"0"-22"0,0 1 16,0 0-16,0 0 0,0 0 15,0 0-15,21 21 16,0 0 0,0 0-16,1 0 0,-1 0 0,21 21 15,-21-21-15,22 21 0,-22 21 16,0-21-16,21 1 0,-42 20 0,21-21 15,-21 21-15,0 1 0,0-22 16,0 21-16,0-21 0,-21 22 0,0-22 16,-21 0-16,21 0 0,-1 0 0,1 1 15,0-22-15,21 21 16,-21-21-16,0 0 16,21-21-16,0-1 0,0 1 15,0-21-15,0 21 16,0 0-16,21-22 0,-21 22 0,21-21 15,0-1-15,-21 1 0,21 0 16,1-1-16,-1 22 0,0 0 0,0 0 16,0 0-16,0 0 0,1-1 15,-1 22-15,0 0 0,0 0 0,0 0 16</inkml:trace>
  <inkml:trace contextRef="#ctx0" brushRef="#br0" timeOffset="16083.99">5376 2709 0,'0'-42'32,"0"21"-32,21 0 15,-21 0-15,0-1 0,0-20 0,0 21 16,0-21-16,0 20 0,0-20 0,0 21 15,0-21-15,0 20 0,-21 1 16,0 0-16,0 0 0,0 21 0,0 0 16,-1 0-16,1 0 15,0 0-15,-21 0 0,21 0 0,-1 21 0,-20 0 16,21 0-16,-21 22 0,-1-22 16,22 21-16,0 1 0,-21-1 15,20 0-15,22 1 0,0-1 0,-21 0 16,21 1-16,0-22 0,0 0 15,0 21-15,0-21 0,21 1 0,1-1 16,-1-21-16,0 0 16,0 0-16,0 0 0,0 0 0,22 0 15,-22 0-15,21-21 0,-21-1 0,1 1 16,-1 0-16,21 0 0,-21 0 16,0-22-16,1 1 0,-1 21 15,-21-21-15,21-1 0,-21 1 0,21 0 16,-21 20-16,0-20 0,0 21 15,0 0-15,0 0 0,0 42 32,0 0-32,0 0 0,0 0 0,0 0 15,0 1-15,0 20 0,0-21 16,0 21-16,0-20 0,0-1 0,0 0 16,0 21-16,0-21 0,0 1 15,21-1-15,0-21 0,1 21 16,-1-21-16,0 0 15,0 0-15,0 0 0,22-21 16,-22 0-16</inkml:trace>
  <inkml:trace contextRef="#ctx0" brushRef="#br0" timeOffset="16640.58">5863 2328 0,'0'0'0,"0"-42"31,-21 63-16,0 0-15,0 1 16,21 20-16,0-21 0,-22 21 0,1-20 16,21 20-16,-21-21 0,21 21 15,0-20-15,-21 20 0,21-21 16,0 0-16,0 0 0,0 1 0,0-1 16,0 0-1,21-21-15,0 0 0,0 0 16,1-21-16,-1 21 0,0-21 0,0-1 15,0 1-15,0 0 0,1-21 16,-1 21-16,21-1 0,-21-20 0,-21 21 16,21 0-16,1-22 0,-1 43 15,-21-21-15,0 0 0,21 21 0,-21 21 32,0 0-32,0 1 0,0-1 15,0 21-15,0-21 0,0 0 0,0 1 16,0 20-16,-21-21 0,21 0 0,0 0 15,0 1-15,0-1 0,21 0 16,0 0-16,0-21 0,-21 21 0,43-21 16,-22 0-16,0 0 0,0 0 15,21 0-15,-20 0 0,20 0 0,-21-21 16,21 0-16,1 0 0,-22 0 0,21-1 16,-21-20-16,1 21 0,-1-21 15,-21-1-15,0 1 0,0 0 0,0-1 16,0 1-16,0 21 0,-21-22 15,-1 22-15,1 0 0,-21 0 16,21 21-16,0 0 0,-1 0 16,1 0-16,0 0 0,0 0 15,0 0-15,21 21 0,-21 0 16,21 0 0</inkml:trace>
  <inkml:trace contextRef="#ctx0" brushRef="#br0" timeOffset="17361.27">7281 1947 0,'0'0'0,"0"-21"0,0-63 32,-21 105-1,21 0-31,-21 0 0,21 21 15,-21-20-15,21 20 0,-21 0 16,-1 1-16,22 20 0,0-21 0,-21 22 16,21-22-16,-21 22 0,21-22 0,0 22 15,0-22-15,-21 21 0,21-20 16,0-1-16,-21-21 0,21 22 0,0-22 16,0 0-16,0 0 0,0 0 15,0-42 16,0 0-31,0-21 16,0 20-16,0 1 0,0 0 16,0-21-16,0-1 0,21 22 0,0-21 15,0 0-15,0 20 0,1-20 16,20 21-16,0 0 0,1-22 0,-1 22 16,0 21-16,1-21 0,-1 21 15,0 0-15,1 0 0,20 0 0,-21 0 16,1 21-16,-1-21 0,0 43 0,-20-22 15,20 0-15,-21 21 0,-21-21 16,0 22-16,0-1 0,0-21 0,0 22 16,-21-22-16,0 21 15,-22-21-15,1 0 0,0 1 0,-1-1 16,1 0-16,0 0 0,-1 0 0,-20-21 16,21 21-16,-1-21 0,1 0 15,21 0-15,-22 0 0,22 0 0,0 0 16,0 0-16,0-21 0,0 0 15,21 0-15,0 0 0,0 0 16,21-1-16,0 1 0,0 21 16,0-21-16,22 0 0,-22 21 15</inkml:trace>
  <inkml:trace contextRef="#ctx0" brushRef="#br0" timeOffset="17896.12">8467 2413 0,'0'0'0,"0"-21"0,0 0 15,0 0-15,0-1 16,-22 22-16,1-21 0,0 21 0,21-21 16,-42 21-16,21 0 0,-1 0 0,1 0 15,0 0-15,0 0 0,0 0 16,0 0-16,-22 21 0,22 0 15,0 1-15,0-1 0,-22 21 0,22 0 16,0-20-16,0 20 0,0 0 16,0 1-16,-1-1 0,22-21 0,-21 21 15,21-20-15,0-1 0,0 21 16,0-21-16,21-21 0,1 21 0,-1 1 16,0-22-16,0 0 0,21 0 0,-20 0 15,20 0-15,-21 0 0,21 0 16,-20-22-16,20 1 0,0 0 0,-21 0 15,1 0-15,20 0 0,-21-22 0,0 1 16,-21 21-16,21-22 0,1 1 16,-22 0-16,21-1 0,-21 22 15,0-21-15,0 21 0,0 0 16,0-1-16,0 1 0,0 42 31,0 1-31,-21-1 0,21 0 16,-22 0-16,22 21 0,-21 1 0,21-22 15,0 21-15,0-21 0,0 22 0,0-22 16,0 0-16,0 0 0,0 22 16,0-22-16,21 0 0,1 0 15,-1-21-15,21 0 0,-21 0 16,22 0-16,-22 0 0,21 0 16,0 0-16,-20-21 0</inkml:trace>
  <inkml:trace contextRef="#ctx0" brushRef="#br0" timeOffset="18200.38">9250 2244 0,'0'-21'0,"0"42"0,-21-42 16,-1 21-16,1 0 16,0 0-16,0 21 0,0 0 0,0 0 15,-1 0-15,1 22 0,0-22 16,0 21-16,21-21 0,0 22 0,-21-1 15,21-21-15,0 21 0,0-20 16,0 20-16,0-21 0,0 0 0,21 0 16,-21 1-16,42-1 0,-21 0 15,1-21-15,20 0 0,0 0 0,1 0 16,-1 0-16,0 0 0,1 0 16,-1 0-16,0-21 0,1 0 0,-1-1 15,-21 1-15,21-21 0,-20 0 0,-1-1 16,0 1-16,-21 0 0,21-1 15,0-20-15,-21 20 0,21-20 0</inkml:trace>
  <inkml:trace contextRef="#ctx0" brushRef="#br0" timeOffset="18724.38">9715 2223 0,'0'-64'0,"43"-21"16,-86 234-16,86-340 0,-22 149 0,-21 21 0,0-22 15,0 22-15,0 0 0,0 42 32,0 21-32,0-20 15,0-1-15,0 21 0,0 0 0,-21 1 16,21-1-16,-21 0 0,-1 1 15,22-1-15,-21 0 0,21 1 0,0-1 16,-21 0-16,0 1 0,21-1 0,-21 0 16,21-20-16,0-1 0,0 21 15,-21-21-15,21 0 0,-22 1 16,22-44 15,0 1-31,0 0 16,22-21-16,-1 21 0,0-1 0,0-20 15,0 0-15,0-1 0,22 22 16,-22-21-16,0 0 0,21 20 0,-20 1 16,20 0-16,-21 0 0,0 0 15,22 21-15,-22 0 0,0 0 16,-21 21 0,0 0-16,-21 0 15,0 0-15,-1-21 0,1 22 0,0-1 16,0-21-16,0 21 0,-22-21 15,22 0-15,0 0 0,0 21 16,0-21-16,0 0 16,21 21-1,0 0-15,0 1 16,0-1-16,0 0 0,0 0 0,21 0 16,0 0-16,0 1 15,0-1-15,-21 0 0,21 0 0,1-21 16,-22 21-16,21-21 0,0 0 0,0 0 15,0 0-15,0 0 0,1 0 16,-1 0-16,0 0 0,0 0 0,21 0 16,-20-21-16</inkml:trace>
  <inkml:trace contextRef="#ctx0" brushRef="#br0" timeOffset="19089.16">10689 2371 0,'0'0'0,"0"-21"16,21-1-16,-21 1 0,-21 21 15,0-21-15,0 21 16,0 0-16,-1 0 0,1 0 16,-21 0-16,21 0 0,-22 21 0,22 0 15,-21-21-15,21 22 0,0-1 16,-1 0-16,1 0 0,0 0 0,21 0 16,0 1-16,0-1 0,0 0 15,21 0-15,0-21 0,1 21 16,-1 0-16,0-21 0,0 22 0,21-22 15,-20 21-15,-1-21 0,21 21 0,-21 0 16,0-21-16,-21 21 16,22-21-16,-22 21 0,0 1 15,-22-1 1,1-21-16,-21 0 0,21 0 16,0 21-16,-1-21 0,-20 0 0,21 0 15,0 0-15,0 0 0,-1 0 0,1 0 16,0 0-16,0 0 15,0 0-15,0-21 16,21 0-16,0-1 0</inkml:trace>
  <inkml:trace contextRef="#ctx0" brushRef="#br0" timeOffset="20112.22">12213 2286 0,'0'0'0,"0"-21"0,0 0 0,-21 0 16,0 21 0,0 0-1,-1 0-15,1 0 0,0 21 16,0 0-16,0 0 0,0 0 16,-1 22-16,1-1 0,-21 0 15,21 1-15,0-1 0,-1 0 0,1-21 16,21 22-16,0-1 0,-21 0 15,21-20-15,0-1 0,0 0 0,0 0 16,0 0-16,21 0 0,0-21 0,1 0 16,20 0-16,0 0 0,-21 0 15,22 0-15,-1 0 0,0 0 0,1-21 16,20 0-16,-20 0 0,-1 0 0,-21 0 16,21-22-16,1 22 0,-22-21 15,0 21-15,-21-22 0,0 1 0,0 0 16,0-1-16,0 1 0,-21 21 15,0-22-15,0 1 0,-1 21 16,-20 0-16,21 0 0,-21-1 0,20 1 16,-20 21-16,21 0 0,0 0 15,0-21-15,42 42 32,0-21-32,21 0 15,1 0-15,-1 0 0,0 0 0,1 0 16,20 0-16,-21 0 0,22 0 15,-1 0-15,1 0 0,-1-21 0,1 0 16,-22 21-16,22-21 0,-1 0 0,-20-1 16,-1 1-16,-21 0 0,0 0 15,0 0-15,1 0 0,-22-1 0,0 1 16,0 0 0,0 0-16,0 0 0,-22 21 0,22-21 15,-21 21-15,0 0 0,0 0 16,0 0-16,0 21 15,21 0-15,-22 0 0,1 0 0,0 22 16,0-1-16,21 0 0,-21 1 16,0-1-16,-1 21 0,1 1 0,0-22 15,0 43-15,0-22 0,0 1 0,-1 21 16,1-22-16,0 22 16,0-22-16,0 22 0,21-22 0,0 22 15,-21 0-15,21-22 0,-22 22 0,22 0 0,-21-1 16,21 1-16,0-22 15,0 22-15,-21-21 0,0 20 0,0-20 16,21 20-16,-21-20 0,-1-1 0,1 1 16,21-22-16,-21 1 0,0-1 0,0 0 15,0-21-15,-1 1 0,1-1 16,0 0-16,0-21 0,0 0 16,21-21-16,-21 0 0,-1-1 0,1 1 15,21 0-15,-21-21 0,21-1 16,-21 22-16,21-21 0,0 0 0,-21-1 15,0 1-15,-1 0 0,22 20 16,-21-20-16,21 0 0,0 21 0,-21-22 16,21 1-16,0 21 0,0-22 15,0 1-15</inkml:trace>
  <inkml:trace contextRef="#ctx0" brushRef="#br0" timeOffset="20788.34">14097 2138 0,'0'0'0,"21"0"0,0 0 0,0 0 0,22 0 0,-22 0 16,21 0-16,-21 0 0,22-21 0,-22 0 15,0 21-15,0-22 16,0 1-16,1 0 0,-1 21 0,-21-21 15,0 0-15,0 0 16,-21 21-16,-1 0 0,1 0 16,-21 0-16,0 0 0,-1 0 0,1 0 15,0 0-15,-1 0 0,1 21 16,21 0-16,-22 0 0,22 0 0,0 0 16,0 1-16,0-1 0,21 0 0,0 0 15,0 0-15,0 0 0,0 1 16,0-1-16,21 0 0,-21 21 0,21-21 15,0 1-15,0 20 0,1-21 16,-1 21-16,0-20 0,0 20 16,0-21-16,-21 21 0,0-20 0,0 20 15,0-21-15,0 21 0,-21-20 16,0-1-16,0 0 0,-22 0 0,1 0 16,21-21-16,-21 0 0,-1 0 0,1 0 15,0 0-15,20 0 0,1 0 16,0 0-16,-21-21 0,42 0 0,-21 0 15,21 0-15,-22-1 0,22 1 0,0-21 16,0 21-16,0-22 0,0 1 16,0 21-16,0-21 0,0 20 15,0 1-15,0 0 0,0 0 0,22 0 0,-1 21 16,0-21-16,0 21 16,0 0-16,0 0 0,1-22 0,20 22 15,-21 0-15,21 0 0</inkml:trace>
  <inkml:trace contextRef="#ctx0" brushRef="#br0" timeOffset="21147.8">14499 2413 0,'21'0'16,"0"0"-1,-21-21-15,22 0 16,-22 0-16,21-1 15,-21 1-15,21 21 0,-21-21 16,0 0-16,0 0 0,0 0 16,-21 21 15,0 0-31,-1 21 0,1-21 16,0 21-16,0 0 0,0 0 15,21 0-15,-21 1 0,-1 20 0,1-21 16,0 0-16,21 22 0,0-22 0,-21 0 15,21 21-15,0-21 16,0 1-16,0-1 0,0 0 16,0 0-16,21-21 0,21 0 15,-20 0-15,-1 0 0,21 0 16,-21-21-16,22 0 0,-1 0 0,-21-1 16,21-20-16,1 21 0</inkml:trace>
  <inkml:trace contextRef="#ctx0" brushRef="#br0" timeOffset="21412.38">15240 1736 0,'0'0'0,"0"-21"0,0-1 32,-21 22-32,0 22 0,-1 20 15,1-21-15,0 21 0,0 1 0,0-1 16,0 0-16,-1 22 0,1-22 15,0 1-15,0-1 0,21 0 0,-21 22 16,0-22-16,21 0 0,0 1 0,-22-1 16,1-21-16,21 22 0,-21-1 15,21-21-15,0 0 0,0 0 0,0 1 16,21-22 15,0-22-31,1 1 0</inkml:trace>
  <inkml:trace contextRef="#ctx0" brushRef="#br0" timeOffset="21796.16">15219 2286 0,'0'21'16,"0"0"-16,0 1 16,0-1-1,21-21 1,0 0-16,0 0 15,0 0-15,1 0 0,-1 0 16,21-21-16,-21-1 0,0 22 16,1-21-16,-1 21 0,0-21 0,0 21 15,0-21-15,-21 0 0,0 0 16,0-1 0,-21 22-16,0 0 0,0 0 15,-22 0-15,22 0 0,-21 22 16,21-1-16,-22 0 0,1 0 0,21 0 15,0 0-15,0 1 0,-22-1 0,43 21 16,-21-21-16,21 0 0,-21 1 16,21-1-16,0 0 0,0 0 15,21 0-15,0 0 0,0-21 16,1 0-16,20 0 0,-21 0 16,21 0-16,1 0 0,-1 0 0,0 0 15,1-21-15,20 0 0,-20 0 16</inkml:trace>
  <inkml:trace contextRef="#ctx0" brushRef="#br0" timeOffset="22272.55">15875 2223 0,'0'0'0,"0"-22"0,-21 44 47,0-1-32,21 0-15,-22 0 16,22 0-16,0 0 0,0 22 0,-21-22 15,21 21-15,-21-21 0,21 1 0,0 20 16,0-21-16,-21 0 0,21 0 16,0 1-16,-21-1 0,21 0 15,0-42 17,0 0-32,0-1 15,21 1-15,-21 0 0,21 0 16,0-21-16,-21 20 0,21-20 15,1 21-15,-1-21 0,0 20 0,0-20 16,0 21-16,0 0 0,1 0 16,20-1-16,-21 1 0,0 0 0,22 21 15,-22 0-15,21 0 0,-21 0 16,0 0-16,1 21 0,-1 0 0,0-21 16,0 43-16,-21-22 0,0 0 0,0 0 15,0 22-15,0-22 0,0 21 16,0-21-16,0 22 0,0-22 0,0 0 15,0 0-15,-21 0 0,21 0 0,-21 1 16,21-1-16,0 0 0,0 0 16,-21-21-16,21-21 31,0 0-15,0 0-16,21-1 0</inkml:trace>
  <inkml:trace contextRef="#ctx0" brushRef="#br0" timeOffset="22520.42">16785 2180 0,'0'0'15,"0"21"17,-21-21-32,0 22 0,0-1 0,21 0 15,0 0-15,-22 0 0,22 0 16,-21 22-16,0-22 0,21 21 15,0-21-15,0 1 0,-21-1 0,21 0 16,-21 0-16,21 0 0,0 0 0,0 1 16,21-44 15,0 1-31,0 0 16</inkml:trace>
  <inkml:trace contextRef="#ctx0" brushRef="#br0" timeOffset="22884.2">16849 1947 0,'-22'0'0,"44"0"0,-44-21 0,1 21 0,0 0 16,0 0-16,0 0 16,0 0-16,-1 0 0,22 21 15,0 1-15,-21-22 0,21 21 16,0 0-16,0 0 0,0 0 15,21-21-15,1 21 16,-1-21-16,0 0 0,0 0 16,0 0-16,0 0 0,1 0 0,-1 0 15,0-21-15,0 0 16,0 0-16,-21 0 16,0 0-16,0-1 0,0 1 15,0 0-15,0 0 16,0 0-16,-21 21 0,0 0 0,21-21 15,-21 21-15,0 0 0,-1 0 16,1 21-16,0-21 0,0 21 16,21 0-16,-21 0 0,21 0 15,0 1-15,0-1 0,0 0 0,0 0 16,0 0-16,0 0 0</inkml:trace>
  <inkml:trace contextRef="#ctx0" brushRef="#br0" timeOffset="23296.2">17293 2096 0,'0'0'16,"0"-22"-16,-21 22 0,0 0 15,21 22 1,-21-1-16,-1 0 0,1 21 15,0-21-15,0 1 0,21-1 16,0 21-16,0-21 0,0 22 16,0-1-16,0-21 0,0 21 0,0-20 15,0-1-15,0 0 0,0 0 16,21 0-16,0 0 0,0-21 0,1 0 16,-1 0-16,21 0 0,-21 0 0,0 0 15,22-21-15,-22 21 0,0-21 16,21 0-16,-20 0 0,-1-22 0,21 22 15,-21 0-15,0-21 0,1 21 16,-22-22-16,21 22 0,-21 0 16,21-21-16,-21 20 0,0 1 0,0 0 15,0 42 32</inkml:trace>
  <inkml:trace contextRef="#ctx0" brushRef="#br0" timeOffset="23996.07">18055 2138 0,'0'0'0,"-21"0"31,0 0-16,0 0-15,21 21 0,-22-21 0,22 21 16,-21 0-16,21 1 0,-21-1 0,21 0 16,-21 0-16,21 21 0,-21-20 15,21-1-15,0 0 0,0 0 0,-21 0 16,21 0-16,0 1 0,-22-22 16,22 21-16,0-42 31,0-1-16,0 1-15,0 0 0,0 0 0,22-21 16,-1 20-16,-21 1 16,21-21-16,0 21 0,0-22 0,22 22 15,-22 0-15,0 0 0,21 0 0,1 0 16,-22-1-16,21 1 0,-21 21 16,22 0-16,-22 0 0,0 0 0,21 0 15,-21 21-15,-21 1 0,22-1 16,-1 0-16,-21 0 0,21 0 0,-21 0 15,0 1-15,0-1 0,0 0 16,0 21-16,0-21 0,0 1 0,-21-1 16,21 0-16,-21 0 0,-1-21 0,22 21 15,0 0-15,-21-21 0,0 0 16,0 0-16,21-21 31,0 0-31,0 0 0,0 0 16,0 0-16,0-1 0,21 1 0,0-21 15,0 21-15,1-22 0,20 22 16,-21-21-16,21 21 0,1-22 0,-1 22 16,22-21-16,-22 21 0,0 0 15,1 21-15,-1 0 0,-21 0 0,21 0 16,-20 0-16,20 21 0,-21 0 16,-21 0-16,21 21 0,-21-20 15,0 20-15,0-21 0,0 0 0,0 22 16,0-22-16,-21 0 0,0 0 15,0 0-15,21 0 0,-21 1 0,-1-1 16,1 0-16,0-21 0,0 21 16,0-21-16,0 0 0,-1 0 15,1 0-15,0 21 0,0-21 0</inkml:trace>
  <inkml:trace contextRef="#ctx0" brushRef="#br0" timeOffset="24948.22">889 4001 0,'0'-22'0,"0"44"16,0-1-1,0 0-15,0 21 0,-21-21 16,21 22-16,0-1 0,0 0 0,0 1 16,-21-1-16,21 0 0,0 1 15,0-1-15,0-21 0,0 22 0,-22-22 16,22 0-16,0 0 16,0 0-16,0 0 15,0-42 1,0 0-1,0 0-15,22 0 0</inkml:trace>
  <inkml:trace contextRef="#ctx0" brushRef="#br0" timeOffset="25499.9">1291 3979 0,'0'0'0,"21"-42"31,-21 21-15,21 21-16,-21-21 16,22 21-16,-1 0 0,0 0 15,0 0-15,0 0 0,0 0 0,1 21 16,-1 0-16,0 0 0,0 0 16,-21 22-16,21-22 0,-21 21 0,0 1 15,0-22-15,-21 21 0,0-21 16,-21 0-16,20 22 0,1-22 15,-21 0-15,21-21 0,0 21 0,-1 0 16,1-21-16,0 0 0,0 0 16,0 0-16,0 0 15,21-21 1,0 0-16,0 0 16,21 21-1,0-21-15,0 21 0,21 0 0,-20 0 16,20 0-16,0 0 0,1 21 15,-1 0-15,-21 0 0,21-21 0,-20 43 16,-22-22-16,0 0 0,0 0 16,0 0-16,0 22 0,0-22 0,-43 0 15,22 0-15,-21 21 0,-1-20 16,1-1-16,0 0 0,-1-21 0,1 21 16,0-21-16,-1 0 15,22 0-15,0 0 0,-21 0 0,21 0 16,-1-21-16,1 0 15,21 0-15,0-1 16,0 1-16,0 0 0,21 0 16,1 0-16,-1 0 15,0 21-15,21-22 0,-21 1 0,22 0 16</inkml:trace>
  <inkml:trace contextRef="#ctx0" brushRef="#br0" timeOffset="25684.8">2095 4255 0,'22'0'15,"-1"0"48</inkml:trace>
  <inkml:trace contextRef="#ctx0" brushRef="#br0" timeOffset="26176.52">4022 3768 0,'0'0'0,"0"-21"0,0-1 0,0 1 16,-22 0-16,1 0 16,0 21-16,21-21 0,-21 21 0,0 0 15,0-21-15,-1 21 0,1 0 16,0 0-16,0 0 0,-21 0 0,20 0 16,-20 21-16,0 0 0,21 0 0,-22 0 15,1 22-15,0-22 0,-1 21 16,1 0-16,0 22 0,-1-1 0,22 1 15,0-1-15,0 1 0,0-1 16,21 1-16,0-1 0,0-20 16,0-1-16,0 22 0,21-22 15,0-21-15,0 21 0,0-20 0,0-1 16,22 0-16,-22-21 0,21 0 0,1 0 16,-22 0-16,21 0 0,0 0 15,1-21-15,-1 0 0,0-1 0,1 1 16,-1 0-16</inkml:trace>
  <inkml:trace contextRef="#ctx0" brushRef="#br0" timeOffset="27137.07">4127 4255 0,'0'0'0,"0"-22"0,0 1 15,22-21-15,-22 21 0,0 0 0,0-1 16,0 1-16,-22 21 31,22 21-31,-21 1 0,0-1 16,0 0-16,21 21 0,-21-21 15,0 22-15,21-22 0,-22 21 0,22 1 16,0-22-16,0 21 0,-21-21 16,21 0-16,0 1 0,0-1 0,0 0 15,21-21-15,1 0 0,-1 0 16,0 0-16,0 0 0,21 0 16,-20 0-16,-1-21 0,0 0 15,0-1-15,0 22 0,0-21 0,1-21 16,-1 21-16,-21 0 0,0-1 15,0-20-15,0 21 0,0 0 0,-21 0 16,-1-22-16,1 22 0,0 21 16,0-21-16,0 0 0,0 0 0,-1-1 15,1 1 1,21 0-16,0 0 16,0 0-16,21 21 0,1-21 0,-1-1 15,21 22-15,-21-21 0,22 21 16,-22 0-16,21 0 0,0 0 0,1 0 15,-1 0-15,0 21 16,1 1-16,-22-1 0,21 21 0,-21-21 16,1 22-16,-1-22 0,0 21 0,-21-21 15,0 22-15,0-22 0,0 21 16,0-21-16,0 0 0,0 1 0,0-1 16,0 0-16,-21 0 0,21 0 15,0 0-15,-21-21 0,-1 0 0,1 22 16,21-44-1,0 1 1,0 0-16,0 0 0,0 0 0,0-22 16,0 22-16,0-21 15,21 21-15,1-22 0,-1 22 0,0-21 16,21 0-16,-21 20 0,22-20 0,-22 21 16,21 0-16,1 0 0,-1 21 15,-21 0-15,21 0 0,1 0 0,-22 0 16,21 0-16,-21 0 0,1 21 0,-1 0 15,0 21-15,-21-21 0,0 1 16,21 20-16,-21-21 0,0 0 0,0 22 16,0-22-16,0 21 0,0-21 15,0 0-15,0 1 0,-21-1 0,21 0 16,-21-21-16,21 21 0,0-42 47,0 0-47,0 0 0,0-1 0,0 1 15,0 0-15,21-21 0,-21-1 16,21 22-16,0-21 0,0 0 0,1-1 16,-1 22-16,21 0 0,-21 0 0,0 0 15,22-1-15,-1 22 0,-21 0 16,22 0-16,-1 0 0,-21 22 0,21-1 16,-20 0-16,-1 0 0,0 0 15,-21 0-15,0 22 0,0-22 0,0 21 16,0-21-16,0 1 0,-21-1 15,0 21-15,21-21 0,-22 0 16,1 1-16,0-22 0,0 21 0,21 0 16,-21-21-16,21 21 0,-21-21 15,21-21 1,21 0-16</inkml:trace>
  <inkml:trace contextRef="#ctx0" brushRef="#br0" timeOffset="27512.85">6075 3937 0,'0'0'0,"0"-42"31,-21 42-15,-1 0-16,22 21 0,0 21 15,0-21-15,0 22 0,-21-22 0,21 42 16,-21-20-16,21-1 0,-21 22 15,21-22-15,-21 21 0,0 1 0,-1-1 16,1 1-16,21 21 0,-21-22 0,0 43 16,0-21-16,0-1 0,21 22 15,-22-21-15,1 21 0,0-1 0,0 1 16,0 21-16,0-21 0,-1 0 0,1 0 16,-21 0-16,21-22 0,0 22 15,-22-21-15,22-1 0,0-20 16,0-1-16,0-20 0,-1-1 0,22-21 15,-21 0-15,21 1 0,0-44 16,0 1-16,0 0 16,0-21-16,0-1 0,21 1 15,1-21-15,-1-1 0,-21 1 0,21-1 16,0-21-16,21 1 0,-20-22 0</inkml:trace>
  <inkml:trace contextRef="#ctx0" brushRef="#br0" timeOffset="27847.66">5948 4022 0,'0'0'0,"0"-21"0,0-22 0,0 1 16,0 21-16,0 0 0,0-1 0,21 1 16,0 0-16,0 0 0,-21 0 15,21 0-15,1 21 0,-1 0 0,21-22 16,-21 22-16,0 0 0,1 0 15,-1 22-15,21-22 0,-21 21 0,0 0 16,1 21-16,-1-21 0,0 22 0,-21-1 16,0 0-16,0 1 0,0-1 15,0 0-15,-21 1 0,0-1 16,-1-21-16,-20 22 0,21-22 0,-21 21 16,20-21-16,-20 0 0,21-21 15,-21 22-15,20-1 0,1-21 0,0 0 16,0 0-16,0 0 0,21-21 31,0-1-31,21 22 0,0-21 0,0 0 16,0 0-16</inkml:trace>
  <inkml:trace contextRef="#ctx0" brushRef="#br0" timeOffset="28621.22">6773 3852 0,'0'0'0,"0"-21"16,-21 21-16,0 0 16,0 0-16,0 0 15,-1 0-15,1 0 0,0 21 0,0 1 16,0-1-16,0 0 0,-1 21 0,1-21 16,0 22-16,0-22 0,0 21 15,0-21-15,21 22 0,0-22 0,-22 21 16,22-21-16,0 1 15,0-1-15,22 0 0,-1-21 0,0 0 16,0 0-16,0 0 0,22 0 16,-22 0-16,21 0 0,-21-21 15,22 21-15,-22-21 0,21-1 0,-21 1 16,0 0-16,1 0 0,-22 0 0,0 0 16,0-1-16,0-20 0,0 21 15,-22 0-15,1 0 0,0-1 0,21 1 16,-21 0-16,0 0 15,21 0-15,0 0 16,21-1-16,0 22 0,0-21 16,22 21-16,-22-21 0,21 21 15,-21 0-15,22-21 0,-1 21 0,0 0 16,-21 0-16,22 0 0,-22 0 16,0 0-16,21 21 0,-20 0 15,-1-21-15,-21 21 0,21 22 0,-21-22 16,21 0-16,-21 21 0,0-20 0,0 20 15,0 0-15,0-21 0,0 1 16,0 20-16,-21-21 0,21 0 0,-21 0 16,21 1-16,-21-22 0,21 21 0,-22-21 15,1 0 1,21-21 0,0-1-1,0 1-15,0 0 0,0-21 0,0 21 16,21-22-16,1 1 0,-1 21 15,0-22-15,0 1 0,0 21 16,22-21-16,-1 20 0,0 1 0,1 0 16,-1 21-16,0 0 0,1 0 0,-1 0 15,21 0-15,-41 0 0,20 0 16,0 42-16,-21-20 0,1-1 0,-22 21 16,0-21-16,0 22 0,0-22 0,-43 21 15,22 0-15,0-20 0,0-1 16,0 21-16,-22-21 0,22 0 15,0-21-15,0 22 0,21-1 0,21-42 47,0-1-47,0 1 0,0 21 0</inkml:trace>
  <inkml:trace contextRef="#ctx0" brushRef="#br0" timeOffset="29448.75">8064 3979 0,'-21'0'0,"0"22"15,21-1 1,21-21 0,0 0-16,1-21 15,20 21-15,-21-22 0,0 22 16,0-21-16,1 0 0,-1 0 0,21 21 15,-42-21-15,21 21 0,-21-21 0,0-1 32,-21 22-32,-21 0 15,21 0-15,-1 0 0,1 22 0,-21-22 16,0 21-16,20-21 0,1 21 16,-21 0-16,21 0 0,0 0 15,21 1-15,0-1 0,0 0 0,0 0 16,0 0-16,0 0 0,0 1 15,0-1-15,21 0 0,0 0 0,0 0 16,0-21-16,22 21 0,-22-21 16,21 0-16,0 0 0,1 0 0,-1 0 15,-21 0-15,22 0 0,-1-21 0,0 0 16,1 0-16,-1 0 0,0 0 16,-21-1-16,1 1 0,20-21 0,-21 21 15,0-22-15,-21 22 0,0-21 0,21 21 16,-21-22-16,0 22 0,0 0 15,0 0-15,0 0 16,-21 21-16,0 0 16,21 21-16,-21 0 15,21 0-15,-21 0 0,21 22 0,-21-22 16,21 0-16,0 21 0,0-20 0,0 20 16,0-21-16,-22 21 0,22-20 15,0-1-15,-21 0 0,21 0 0,0 0 16,0 0-16,0-42 31,0 0-15,0 0-16,0 0 15,21-22-15,1 22 0,-1-21 16,0 21-16,0-22 0,0 22 0,22-21 16,-22 21-16,0-22 0,21 22 0,1 0 15,-22 0-15,21 0 0,0 21 16,-20 0-16,20 0 0,-21 0 0,0 0 15,0 0-15,1 21 0,-1 0 16,0 0-16,0 22 0,0-22 0,0 0 16,-21 21-16,0-21 0,0 22 0,0-22 15,0 0-15,0 21 0,0-20 16,0-1-16,-21 0 0,21 0 0,-21-21 16,0 21-16,21-42 46,21 0-46,0 0 0</inkml:trace>
  <inkml:trace contextRef="#ctx0" brushRef="#br0" timeOffset="29728.62">9737 3471 0,'0'-21'0,"0"42"0,0-63 16,0 63 15,-22 0-31,1 22 0,21-22 16,-21 0-16,0 21 0,21 1 0,-21-1 15,0 0-15,21-20 0,-22 20 16,1 0-16,0 1 0,0-1 0,21 0 16,0-21-16,-21 22 0,21-22 0,0 0 15,0 0-15,0 0 0,0 1 16,0-1-16,21-21 15,0 0-15,0 0 0,0 0 0,1 0 16,-1-21-16,21 21 0,0-22 16,-20 1-16,20 0 0</inkml:trace>
  <inkml:trace contextRef="#ctx0" brushRef="#br0" timeOffset="30080.42">10160 3810 0,'106'-42'15,"-212"84"-15,212-105 0,-127 63 16,-1 0-1,1 0-15,0 0 0,-21 21 0,21-21 16,-22 21-16,1-21 0,0 21 16,20 0-16,-20 0 0,21 1 0,0-1 15,21 0-15,0 0 16,0 0-16,0 0 16,21-21-16,0 0 0,21 0 0,-20 0 0,20 0 15,0 0-15,1 0 0,-1 0 16,0 0-16,1 0 0,-1 0 15,-21 0-15,0 22 0,0-22 0,-21 21 16,0 0 0,-21-21-16,0 0 0,-21 21 15,21-21-15,-22 21 0,1-21 0,0 0 16,-1 21-16,1-21 0,21 0 0,-22 22 16,22-22-16,-21 0 0,21 0 15,0 0-15,-1 0 16,22-22-1,0 1-15,0 0 16</inkml:trace>
  <inkml:trace contextRef="#ctx0" brushRef="#br0" timeOffset="30264.32">9356 3704 0,'0'0'0,"-22"-21"0,22 0 16,0 0-1,22 21-15,-1 0 0,21 0 16,-21-21-16,0 21 0,22 0 0,-1 0 16,0 0-16,1 0 0,-1 0 15,0 0-15,1 0 0,-22 0 0,21 0 16,-21 0-16,22 0 0,-22 0 16</inkml:trace>
  <inkml:trace contextRef="#ctx0" brushRef="#br0" timeOffset="31515.95">11218 3810 0,'0'-21'0,"0"42"0,21-42 0,1 0 16,-22 0-16,21-1 0,0 22 0,-21-21 16,0 0-16,21 21 0,-42 21 31,21 0-16,-21-21-15,0 22 0,-1-1 0,1 0 16,0 21-16,-21-21 0,21 22 16,-1-22-16,1 21 0,21 1 0,-21-22 15,0 21-15,21-21 0,-21 22 0,21-22 16,0 0-16,0 0 0,0 0 16,21 0-16,0-21 0,0 0 0,0 0 15,22 0-15,-1 0 0,0 0 0,1 0 16,-1 0-16,0-21 0,1 0 15,-1 0-15,0 0 0,-20-22 0,20 22 16,-21-21-16,0 21 0,0-22 0,-21 1 16,0 21-16,0-21 15,0 20-15,0-20 0,-21 0 0,0 21 16,-21-1-16,21 1 0,-22 0 0,22 0 16,-21 21-16,-1 0 0,22 0 15,0 0-15,0 0 0,0 0 0,21 21 31,21-21-31,0 0 0,0 0 16,22 0-16,-22 21 0,21-21 0,0 0 16,1 0-16,-1 0 0,0 0 15,1 0-15,20-21 0,-20 21 0,20-21 16,-21 0-16,22 21 0,-22-21 0,1-1 16,-22 1-16,21 0 15,-21 21-15,-21-21 0,21 0 0,-21 0 16,0-1-16,0 1 0,0 0 15,0 0 1,0 0-16,0 0 16,0 42 109,0 0-110,0 0-15,-21 0 16,21 0-16,-21 1 0,0 20 0,21 0 16,-21 1-16,0-1 0,-1 21 15,1-20-15,0 20 0,21 1 0,-21 20 16,0-20-16,0 21 0,-1-1 15,1-20-15,0 20 0,21 1 0,-21 0 16,0-1-16,21 1 0,-21 0 0,21 21 16,0-22-16,-22 1 0,1 0 15,21-1-15,-21-20 0,0 20 16,21-20-16,0-1 0,0 1 0,-21-1 16,21 1-16,0-22 0,0-21 0,0 22 15,0-22-15,0 0 0,21-21 16,0 0-16,21 0 0,-20-21 15,20 0-15,-21 0 0,21-22 0,-20 22 16,20-21-16,0-1 0,-21-20 0,1 21 16,-1-1-16,0-20 0,0 20 15,-21-20-15,0-1 0,0 1 0,0-1 16,-21 1-16,0-1 0,-22 1 0,22 21 16,-21-22-16,0 22 15,-1-1-15,22 1 0,-21 0 0,21-1 16,-22 22-16,22-21 0,0 21 0,21 0 15,0-1-15,0 1 0,0 0 16,0 0-16,0 0 0,0 0 0,21-1 16,0 1-16,22 0 0,-22 21 0,21-21 15,0 0-15,1 0 0,-1 21 16,0-22-16,1 1 0,-1 21 0,-21-21 16</inkml:trace>
  <inkml:trace contextRef="#ctx0" brushRef="#br0" timeOffset="32202.82">13166 4170 0,'0'0'0,"-22"85"31,1-85-31,42 0 32,1-22-32,-22 1 15,42-21-15,-21 21 0,0 0 0,22-22 16,-22 1-16,21 21 0,0-22 16,1 1-16,-1 0 0,0-1 15,1 1-15,-22 0 0,21-1 0,-21 22 16,22-21-16,-22 21 0,-21 0 15,0-1-15,-21 22 16,0 0-16,-1 0 16,-20 0-16,0 0 0,-1 22 0,22-1 15,-21 0-15,0 0 0,-1 0 0,22 0 16,0 1-16,21-1 0,0 0 16,0 21-16,0-21 0,21 1 0,0-1 15,22 0-15,-22 21 0,0-21 0,21 1 16,-21 20-16,22-21 0,-22 0 15,0 22-15,0-22 0,-21 0 16,0 0-16,0 0 0,0 0 16,-21 1-1,0-22-15,0 0 0,-22 0 0,22 0 16,0 0-16,0 0 0,0-22 0,0 22 16,-1-21-16,22 0 0,-21 21 15,21-21-15,0 0 0,0 0 0,21-1 16,1 22-16,20-21 0,-21 0 15,21 0-15,1 0 0,-1 0 0</inkml:trace>
  <inkml:trace contextRef="#ctx0" brushRef="#br0" timeOffset="32564.56">14118 3958 0,'0'0'0,"-21"21"0,0-21 15,0 0-15,21 22 16,0-44 15,21 22-31,0-21 0,0 0 16,0 21-16,0-21 0,22 0 0,-22 21 15,0-21-15,0-1 0,22 1 16,-22 0-16,0 0 0,-21 0 16,21 0-16,-21-1 0,-21 22 31,0 0-31,0 0 0,-1 0 0,-20 0 15,21 22-15,-21-1 0,20 0 0,-20 0 16,21 0-16,-21 0 0,20 22 16,1-1-16,0-21 0,0 22 0,0-1 15,0-21-15,21 21 0,0-20 0,0-1 16,0 21-16,0-21 0,21 0 16,0 1-16,0-22 0,21 0 15,-20 0-15,20 0 0,0 0 0,1 0 16,-1-22-16,0 1 0,1 0 15</inkml:trace>
  <inkml:trace contextRef="#ctx0" brushRef="#br0" timeOffset="32840.4">14880 3408 0,'0'-21'15,"0"42"-15,0-63 0,0 20 0,0 1 0,0 42 31,-21 22-15,0-22-16,0 21 0,-1 22 0,22-22 16,-21 0-16,0 1 0,0 20 15,0-20-15,0-1 0,-1 21 0,-20-20 16,21-1-16,0 0 0,0 1 16,-1-1-16,22-21 0,0 22 15,0-22-15,0 0 0,0 0 0,0 0 16,22-21-1,-1 0-15,0-21 16,0 0-16,0 0 0,0 21 0</inkml:trace>
  <inkml:trace contextRef="#ctx0" brushRef="#br0" timeOffset="33225.18">14880 3852 0,'-21'43'15,"0"-43"-15,21 21 16,0 0 0,21-21-16,0 0 15,0 0-15,0 0 16,1 0-16,-1-21 0,0 21 0,0-21 16,0 21-16,0-21 0,-21-1 0,22 1 15,-22 0-15,0 0 16,-22 21-1,1 0-15,0 0 16,0 0-16,0 0 0,0 0 16,-22 21-16,22 0 0,0 0 0,-21 1 15,20-1-15,1 21 0,21-21 16,-21 0-16,21 1 0,-21 20 0,21-21 16,0 0-16,0 0 0,0 1 0,0-1 15,21-21-15,0 21 0,0-21 16,1 0-16,-1 0 0,0 0 0,0 0 15,21 0-15,1 0 0,-1 0 0,0-21 16,1 0-16,20-1 0,-20 1 16</inkml:trace>
  <inkml:trace contextRef="#ctx0" brushRef="#br0" timeOffset="33656.93">15663 3768 0,'-21'21'31,"0"0"-31,21 0 0,-21 0 16,21 1-16,0-1 0,-21 21 0,-1-21 16,22 0-16,-21 22 0,21-22 15,0 0-15,-21 21 0,0-20 0,0-1 16,21 0-16,-21 0 0,-1-21 16,22 21-1,-21-21-15,21-21 16,0 0-1,0 0-15,0 0 0,21-1 16,1-20-16,-1 21 0,0-21 0,0 20 16,0-20-16,0 21 0,1-21 0,20 20 15,-21-20-15,21 21 0,-20 21 16,20-21-16,0 21 0,-21-21 0,22 21 16,-22 0-16,0 0 0,0 21 15,0 0-15,1 0 0,-22 0 0,0 22 16,0-22-16,0 0 0,0 21 0,0-21 15,0 22-15,0-22 16,-22 21-16,1-21 0,0 1 0,21-1 16,0 0-16,-21 0 0,21-42 47,21 0-47,-21 0 15</inkml:trace>
  <inkml:trace contextRef="#ctx0" brushRef="#br0" timeOffset="33875.81">16341 3768 0,'0'0'0,"0"21"32,-22 0-32,22 0 15,-21 0-15,0 1 0,0-1 0,21 21 16,-21-21-16,0 0 0,21 22 15,-22-22-15,1 0 0,21 21 0,0-20 16,-21-1-16,21 0 0,21-21 31,0-21-31,1 0 16</inkml:trace>
  <inkml:trace contextRef="#ctx0" brushRef="#br0" timeOffset="34211.61">16510 3556 0,'0'0'16,"0"-21"-16,-21 21 0,0 0 15,-1 0-15,1 0 16,0 0-16,0 21 0,21 0 16,-21 0-16,21 1 15,0-1-15,21-21 16,0 0-1,0 0-15,0 0 16,1 0-16,-1 0 0,-21-21 0,21 21 16,0-22-16,-21 1 0,0 0 0,0 0 15,0 0-15,0 0 16,0-1-16,0 1 0,0 0 0,-21 21 16,0-21-16,0 21 15,-1 0-15,1 0 0,0 21 16,21 0-16,-21 0 0,21 1 15,0-1-15,0 0 0,0 0 16,0 0-16</inkml:trace>
  <inkml:trace contextRef="#ctx0" brushRef="#br0" timeOffset="34648.37">16849 3641 0,'0'0'0,"-43"0"32,22 0-32,0 0 15,0 21-15,0 0 16,-1 0-16,1 0 0,21 1 0,-21-1 15,21 0-15,-21 0 0,21 0 0,0 0 16,0 1-16,0-1 0,0 0 16,0 0-16,21 0 0,0 0 15,0-21-15,1 0 0,-1 0 16,0 0-16,0 0 0,0 0 0,0 0 16,22 0-16,-22 0 0,0-21 0,0 0 15,0 0-15,1 0 16,-1 0-16,0-1 0,0 1 0,0 0 15,0 0-15,-21 0 0,22 0 0,-22-1 0,0 1 16,0 0 0,0 0-16,21 21 47,0 0-47</inkml:trace>
  <inkml:trace contextRef="#ctx0" brushRef="#br0" timeOffset="35340.61">17589 3662 0,'0'-21'16,"-21"21"0,21 21-1,-21-21-15,21 21 16,0 0-16,0 0 0,0 1 15,-21-1-15,21 0 0,-21 0 16,0 0-16,21 0 0,-22 1 0,22-1 16,0 0-16,-21-21 0,21 21 0,0 0 15,-21-21-15,21-21 47,0 0-47,0 0 16,0 0-16,0-1 0,0 1 0,21 0 15,0 0-15,1 0 0,-1 0 16,21-22-16,-21 22 0,22 0 0,-22-21 16,21 20-16,0 1 0,1 21 15,-1-21-15,0 21 0,1 0 0,-22 0 16,21 0-16,-21 0 0,1 21 0,-1-21 16,0 21-16,-21 1 0,0 20 15,0-21-15,0 0 0,0 0 0,0 22 16,0-22-16,0 0 0,0 0 15,-21 0-15,21 1 0,-21-1 16,-1-21-16,22 21 0,0 0 0,-21-21 16,0 0-1,21-21 1,0 0-16,0 0 16,0-1-16,0 1 0,0 0 15,21 0-15,0 0 0,1-22 0,-1 22 16,0 0-16,21-21 0,-21 21 15,22-22-15,-1 22 0,0 0 0,22 0 16,-22 0-16,22-1 0,-22 22 0,22 0 16,-22 0-16,0 0 0,1 0 15,-22 22-15,0-1 0,0 21 16,-21-21-16,0 22 0,0-22 16,0 21-16,-21-21 0,0 22 0,0-22 15,-1 21-15,1-21 0,0 0 0,0 1 16,0-1-16,-22 0 0,22-21 15,0 21-15,-21-21 0,21 21 0,-1-21 16,-20 0-16,21 0 0,-21 0 0</inkml:trace>
  <inkml:trace contextRef="#ctx0" brushRef="#br0" timeOffset="36183.86">720 6096 0,'0'0'0,"0"-21"0,21 0 16,-21 0-16,0-22 0,0 22 16,0 0-16,0 0 15,0 42 1,-21 0-16,21 0 0,-22 0 15,22 22-15,0-1 0,0 0 16,0 1-16,-21 20 0,21-20 16,-21 20-16,21-21 0,-21 1 0,21-1 15,-21 0-15,0 1 0,-1-1 16,22-21-16,0 0 0,-21 1 0,21-44 31,0 1-31,0 0 0,21 0 16,1-21-16,-1 20 0</inkml:trace>
  <inkml:trace contextRef="#ctx0" brushRef="#br0" timeOffset="36699.91">1164 5990 0,'0'85'16,"0"-43"-1,0-21-15,-21 1 0,0 20 16,21-21-16,-21 21 0,-1 1 0,1-22 16,-21 21-16,21-21 0,0 1 15,-1 20-15,1-21 16,0-21-16,21-21 16,0 0-1,21 0-15,0-1 16,-21 1-16,22 0 0,-1 0 0,0 0 15,0 0-15,0 21 0,22-22 16,-22 1-16,0 21 0,21-21 0,-21 21 16,1 0-16,20-21 0,-21 21 15,21-21-15,1 21 0,-22 0 0,0-21 16,21-1-16,-20 22 0,-1 0 16,0-21-16,0 21 0,0 0 0,-21-21 15,-21 21 32,0 0-47,0 0 0,0 21 16,-1 0-16,1 1 0,0-1 15,0 21-15,0-21 0,0 22 0,-1-1 16,1 0-16,0-21 0,0 22 16,0-1-16,0-21 0,21 22 0,0-22 15,0 0-15,0 0 0,21-21 16,0 0-1,0-21-15,0 0 0</inkml:trace>
  <inkml:trace contextRef="#ctx0" brushRef="#br0" timeOffset="36881.8">2032 6160 0,'-21'0'15,"0"0"1,-1 0 0</inkml:trace>
  <inkml:trace contextRef="#ctx0" brushRef="#br0" timeOffset="38744.24">3895 5969 0,'-22'0'32,"22"-21"-17,22 0-15,-1 0 16,0-1-16,21 1 0,-21 0 15,22-21-15,-1 21 0,-21-22 0,22 22 16,-1-21-16,-21 21 0,0-22 16,0 22-16,-21 0 0,0 0 0,0 0 15,-21 21-15,-21-22 16,21 22-16,-22 0 0,1 0 16,-21 0-16,20 22 0,-20-1 0,20 0 15,1 0-15,-21 0 0,20 0 16,22 1-16,-21-1 0,21 0 0,-1 0 15,22 21-15,0-20 0,0-1 16,22 21-16,-1-21 0,21 22 0,-21-22 16,22 21-16,-1-21 0,0 22 0,1-22 15,-1 21-15,0-21 16,1 22-16,-22-22 0,21 21 0,-21-21 16,-21 22-16,0-22 0,0 0 0,0 21 15,-21-21-15,0 1 0,-21-1 16,20 21-16,-41-42 0,21 21 0,-22 0 15,22-21-15,-22 0 0,1 0 0,-1 0 16,22 0-16,0-21 0,-1 0 16,1 0-16,21 0 0,-22 0 0,22-22 15,0 22-15,21-21 0,0-1 16,0 22-16,0-21 0,0 0 0,0-1 16,0 1-16,0 21 0,0-22 15,21 22-15,0 0 0,1 21 0,-1 0 16,0 0-16,0 0 0,0 0 15,0 21-15,-21 0 16,22 22-16,-1-22 0,0 0 0,-21 21 16,21-20-16,-21 20 0,21 0 15,-21 1-15,21-22 0,-21 21 0,22 0 16,-1-20-16,0 20 0,-21-21 0,21 21 16,0-20-16,0-1 0,22-21 15,-22 21-15,0-21 0,21 0 0,1 0 16,-1 0-16,-21-21 0,22 0 15,-1-1-15,0 1 0,1 0 0,-1-21 16,0 21-16,1-22 0,-1 22 0,-21-21 16,21 21-16,-20-22 0,-1 1 15,0 21-15,0-22 0,0 22 16,-21-21-16,0 21 0,0 0 0,0-1 16,0 1-16,-21 21 15,0 0 1,0 21-16,21 1 0,0-1 15,-21 0-15,21 0 0,-22 0 16,22 0-16,0 22 0,0-22 0,0 21 16,0-21-16,0 22 0,0-22 15,0 0-15,0 21 0,0-20 16,22-1-16,-1 0 0,0-21 0,0 0 16,0 0-16,0 0 0,1 0 0,20 0 15,-21-21-15,21 21 0,1-21 16,-1-1-16,0-20 0,1 21 0,-1-21 15,0 20-15,1-20 0,-1 21 16,-21-21-16,22-1 0,-22-20 0,21 20 16,-21 1-16,0 0 0,1-22 0,-22 22 15,21 0-15,-21-1 0,21 1 16,-21 0-16,0 20 0,0-20 0,0 21 16,0 0-16,-21 21 31,0 21-31,-1 0 0,1 21 0,21 1 15,-21-1-15,0 0 16,0 1-16,21-1 0,0 22 0,-21-22 16,-1 0-16,22 22 0,0-22 0,0 0 15,0-20-15,0 20 0,0 0 16,0-21-16,0 1 0,0 20 0,0-21 16,22-21-16,-1 21 0,0-21 0,0 0 15,21 0-15,-20 0 0,20 0 16,0-21-16,1 21 0,-1-21 0,0 0 15,1 0-15,-1-1 0,0 1 0,1 0 16,-1 0-16,-21-21 16,21 20-16,-20 1 0,-1 0 0,-21 0 15,0 0-15,0 0 0,0-1 0,0 1 16,-21 21 0,-1 0-16,1 0 0,0 0 0,0 0 15,0 0-15,0 21 0,-1 1 0,1-1 16,0-21-16,0 21 0,21 21 15,-21-21-15,21 1 0,-21-1 0,21 21 16,0-21-16,0 0 0,0 1 0,0-1 16,0 0-16,0 0 0,21 0 15,0-21-15,0 21 0,0-21 0,0 0 16,22 0-16,-22 0 0,21 0 16,1 0-16,-1-21 0,0 21 15,1-21-15,-1 0 0,-21 0 0,21 0 16,1-1-16,-22 1 0,0 0 0,0 0 15,0-21-15,1 20 0,-1-20 16,0 21-16,-21 0 0,0 0 0,0-1 16,0 1-16,0 0 0,-21 42 31,21 0-15,0 1-16,-21-1 0,21 0 0,-22 0 15,22 0-15,-21 22 0,21-22 16,0 0-16,-21 21 0,0-21 0,21 1 15,-21 20-15,21-21 0,0 0 16,-21 0-16,21 1 0,0-1 16,-22-21-16,22-21 15,0-1 1,0 1-16,22 0 0,-1 0 16,0 0-16,0 0 0,0-1 0,0-20 15,1 21-15,-1 0 0,0-22 0,21 22 16,-21-21-16,1 21 0,20 0 15,-21-1-15,21 1 0,-20 0 0,20 21 16,-21 0-16,0 0 0,0 0 16,1 0-16,-22 21 0,0 0 15,0 1-15,0-1 0</inkml:trace>
  <inkml:trace contextRef="#ctx0" brushRef="#br0" timeOffset="39060.58">6435 6265 0,'0'22'0,"0"-44"0,0 65 0,0-22 16,0 0-16,0 0 0,21-21 0,0 0 15,0 0-15,0 0 0,0 0 16,22 0-16,-22 0 0,0-21 0,21 21 16,-20-21-16,20 0 0,-21 21 0,21-21 15,-20-1-15,-1 1 0,21-21 16,-21 21-16,0 0 0,-21-1 16,22 1-16,-1 0 0,-21 0 0,0 0 15,0 0-15,0 42 31,0 0-31,0 0 16,0 0-16,-21 0 0,21 1 0,0-1 16,0 0-16,0 0 0,0 0 15,0 0-15,0 1 0,0-1 0,21 0 16,0 0-16,0-21 0,0 21 0,0-21 16,22 0-16,-22 0 0,21 0 15,1 0-15,-22 0 0,21 0 0,0-21 16,-20 21-16,-1-21 0,0 0 0</inkml:trace>
  <inkml:trace contextRef="#ctx0" brushRef="#br0" timeOffset="39424.81">6985 5630 0,'0'0'0,"-106"85"16,106-64-1,0 0-15,0 1 0,0-1 16,0 0-16,21 0 16,22-21-16,-22 0 0,21 0 0,-21 0 15,22 0-15,-1 0 0,-21-21 0,21 21 16,-20-21-16,20 0 0,-21 21 15,0-22-15,-21 1 0,0 0 0,0 0 16,0 0-16,0 0 0,0-1 0,-21 1 16,-21 0-16,21 21 15,-1 0-15,1 0 0,-21 0 0,21 0 16,0 21-16,-22 0 0,22 1 16,0-1-16,0 0 0,21 0 15,0 0-15,0 0 0,0 1 0,0-1 16</inkml:trace>
  <inkml:trace contextRef="#ctx0" brushRef="#br0" timeOffset="39976.47">7556 5948 0,'0'-21'15,"0"42"-15,0-63 0,22 42 0,-22 21 32,-22 0-17,1 0-15,21 0 0,0 0 16,-21 22-16,21-22 0,-21 0 16,0 21-16,21-20 0,0 20 0,0-21 15,0 0-15,-21 0 0,21 1 16,0-1-16,0 0 0,0 0 0,21-21 15,0 0-15,21 0 0,-21 0 16,1 0-16,20 0 0,-21 0 16,21-21-16,1 0 0,-1 0 0,0-1 15,-20 1-15,20 0 0,0 0 16,-21 0-16,22 0 0,-22-22 0,0 22 16,0 0-16,0-21 0,-21 20 15,0 1-15,0 0 0,0 0 0,0 0 16,-21 21-1,0 0-15,0 0 16,21 21-16,0 0 16</inkml:trace>
  <inkml:trace contextRef="#ctx0" brushRef="#br0" timeOffset="40656.24">8297 5990 0,'0'0'0,"0"-21"0,-21 21 32,0 0-17,0 0-15,0 0 0,21 21 0,-22 0 16,22 1-16,-21-1 16,21 0-16,0 0 0,0 0 0,0 0 15,0 1-15,0-1 0,-21 0 0,21 0 16,0 0-16,0 0 0,-21 1 15,21-1-15,0 0 0,0-42 32,0 0-17,0-1-15,0 1 0,0 0 16,0 0-16,21-21 0,-21 20 16,21 1-16,-21-21 0,21 21 15,1-22-15,-22 1 0,21 21 0,0 0 16,0-22-16,0 22 0,0 21 0,1 0 15,-1 0-15,21 0 0,-21 0 16,0 0-16,1 21 0,-1 1 0,0-1 16,0 0-16,0 0 0,0 0 0,-21 22 15,0-22-15,0 0 0,0 21 16,0-21-16,0 1 0,0-1 0,0 0 16,0 0-16,0 0 0,0 0 15,-21-21 1,0 0 15,21-21-31,0 0 0,0 0 16,0 0-16,0 0 0,0-1 15,0-20-15,21 21 0,0 0 0,1-22 16,-1 22-16,0-21 0,21 21 0,1-22 16,-1 22-16,21 0 0,-20 0 15,20 21-15,-20 0 0,-1 0 0,0 0 16,1 0-16,-1 0 0,-21 42 0,0-21 15,0 1-15,1 20 16,-22 0-16,0-21 0,0 22 0,0-22 16,0 21-16,-22-21 0,1 22 0,-21-22 15,21 0-15,0 0 0,-22 0 16,22 1-16,-21-22 0,21 21 0,-1-21 16,1 0-16</inkml:trace>
  <inkml:trace contextRef="#ctx0" brushRef="#br0" timeOffset="41324.97">10350 5122 0,'0'-21'16,"0"42"-16,0-63 0,0 21 0,0 0 0,0 0 15,0-1-15,22 22 0,-22 22 31,0-1-31,0 0 0,0 21 0,0 1 16,0-1-16,-22 21 0,1-20 16,21 20-16,-21 1 0,-21-1 0,21 1 15,-1-1-15,-20-20 0,21 20 0,-21 1 16,20-22-16,-20 0 0,21 1 16,-21-1-16,20-21 0,1 0 0,0 0 15,0 1-15,21-44 31,21 1-15,0 0-16,0 0 0,1-21 0,-1 20 16,0-20-16,0 0 0,21-22 15,-20 22-15,20 0 0,0-22 0,-21 1 16,22 20-16,-1-20 0,0 20 0,1-20 16,-22 21-16,21-1 0,-21 1 15,22 21-15,-22-22 0,0 43 0,-21-21 16,21 21-16,-21 21 0,0 1 15,0-1-15,0 21 0,0 0 16,0 1-16,0 20 0,0-20 0,0 20 16,0-21-16,0 22 0,-21-1 15,21-20-15,0 20 0,-21-20 16,21-1-16,-21 0 0,21 1 0,0-22 16,-21 21-16,21-21 0,0 0 0,0 1 15,0-1-15,-22-21 31,1-21-31</inkml:trace>
  <inkml:trace contextRef="#ctx0" brushRef="#br0" timeOffset="41488.87">9948 5842 0,'0'0'0,"-21"0"0,0 0 15,42 0 1,0 0-1,0 0-15,22 0 0,-1 0 0,0 0 16,1 0-16,20-21 0,-20 0 16,20 21-16,1-21 0,-22 21 0,21-22 15,-20 22-15</inkml:trace>
  <inkml:trace contextRef="#ctx0" brushRef="#br0" timeOffset="41864.39">10795 5652 0,'0'0'0,"0"-22"16,0-62-1,0 63-15,21 21 16,0 0 0,0 0-16,1 0 0,-1 21 0,21 0 15,-21-21-15,22 42 0,-22-21 0,0 1 16,0 20-16,0-21 0,0 21 15,-21-20-15,0 20 0,0-21 0,0 21 16,0-20-16,0-1 0,-21 0 0,0 0 16,0 0-16,0 0 0,0-21 15,-1 0-15,22 22 0,-21-22 16,21-22 0,0 1-16,0 0 15,0 0-15,0 0 0,21 0 0,1-22 16,-1 22-16,0-21 0,-21 21 0,21-1 15,0-20-15,0 21 0,1 0 16,-1 21-16,0-21 0,0-1 0,0 22 16,0 0-16,1 0 0,-1 0 15</inkml:trace>
  <inkml:trace contextRef="#ctx0" brushRef="#br0" timeOffset="42172.25">11853 5567 0,'0'0'0,"0"-21"0,-63-22 31,42 22-31,-1 21 0,1 0 16,0 0-16,0 0 0,0 0 0,0 0 15,-1 0-15,1 21 0,0 1 16,0-1-16,0 0 0,0 21 0,-1 1 15,22-1-15,-21-21 0,21 21 0,-21 1 16,21-1-16,0 0 16,0-20-16,0 20 0,0-21 0,21 0 15,0 0-15,1 1 0,-1-1 0,0 0 16,0-21-16,21 0 0,-20 0 16,20 0-16,0 0 0,1 0 0,-22 0 15,21-21-15,0 0 0,1-1 0,-1 1 16</inkml:trace>
  <inkml:trace contextRef="#ctx0" brushRef="#br0" timeOffset="42679.97">12425 5165 0,'0'0'0,"21"-64"0,-21 22 0,0 21 0,0-22 16,0 1-16,0 21 0,0 0 15,-21 21-15,0 0 16,-1 0-16,1 42 0,0-21 15,21 22-15,-21-1 0,0 0 0,21 22 16,0-22-16,-21 22 0,-1-22 0,22 21 16,-21 1-16,21-22 0,0 22 15,-21-22-15,0 22 0,0-22 0,21 0 16,0 1-16,-21-1 0,-1-21 16,22 21-16,-21-20 0,21-1 15,0 0-15,0 0 0,0 0 16,0-42 15,0 0-31,0 0 0,0 0 0,0-1 16,0 1-16,21 0 0,-21-21 0,22-1 15,-1 22-15,21-21 0,-21 0 16,22 20-16,-22-20 0,21 21 0,0 0 16,1 0-16,-22 21 0,21 0 0,-21 0 15,22 0-15,-22 0 0,0 0 16,0 21-16,0 21 0,-21-21 15,0 0-15,0 22 0,0-22 0,0 21 16,0-21-16,0 22 0,0-22 16,-21 0-16,0 0 0,21 22 0,-21-22 15,0-21-15,21 21 0,-21 0 0,21 0 16,-22-21-16,1 21 16,42-21 15,1-21-31,-22 0 0</inkml:trace>
  <inkml:trace contextRef="#ctx0" brushRef="#br0" timeOffset="42908.84">12975 5546 0,'0'0'0,"0"-21"0,0 42 31,-21 0-15,21 0-16,-21 0 0,0 22 15,21-22-15,0 0 0,-22 21 0,1-21 16,0 1-16,21 20 0,0-21 0,-21 0 16,21 0-16,-21-21 0,21 22 15,0-1-15,21-42 32,0-1-17,0 1-15</inkml:trace>
  <inkml:trace contextRef="#ctx0" brushRef="#br0" timeOffset="43055.75">12954 5398 0,'0'0'0,"0"-43"0,0 22 0,0 0 0,-21 0 15,0 21-15,-1 0 16,1 0 0</inkml:trace>
  <inkml:trace contextRef="#ctx0" brushRef="#br0" timeOffset="43480.51">13610 5144 0,'0'0'0,"0"-22"0,0 1 16,0 0-16,0 0 0,0 0 0,0 0 15,0-1-15,0 1 16,0 42 15,-21 22-31,0-22 0,0 21 0,-1 1 16,1 20-16,0-21 0,-21 22 0,21-22 15,-22 22-15,1-1 0,0-20 16,20 20-16,-20-21 0,21 1 0,0-1 16,0 0-16,21-20 0,0 20 15,0-21-15,0 0 0,0 0 16,21-21-16,0 0 0,0 0 15,0 0-15,22 0 0,-22 0 0,0 0 16,21-21-16,-21 0 0,1 0 16,-1 0-16,0 0 0,0-1 0</inkml:trace>
  <inkml:trace contextRef="#ctx0" brushRef="#br0" timeOffset="43661.18">13144 5482 0,'0'0'0,"-21"0"0,0 0 16,42 0 15,0 0-31,1 0 0,-1 0 16,21 0-16,-21 0 0,22 0 0,-1 0 16,0 0-16,1-21 0,-1 21 0,0 0 15,1 0-15</inkml:trace>
  <inkml:trace contextRef="#ctx0" brushRef="#br0" timeOffset="44016.98">13737 5461 0,'0'21'16,"21"-21"31,0 0-47,1 0 0,-1 0 15,0-21-15,21 21 0,-21-21 0,1 0 16,-1 21-16,0-21 0,0 21 16,-21-22-16,0 1 0,0 0 15,-21 21-15,0 0 16,0 0-16,-1 0 0,1 0 16,-21 21-16,21-21 0,0 21 15,-1 1-15,-20-1 0,42 0 0,-21 21 16,0-21-16,0 1 0,21 20 15,-22-21-15,22 0 0,0 0 0,0 1 16,0-1-16,0 0 0,22 0 0,-1 0 16,0-21-16,0 0 0,0 0 15,22 0-15,-22 0 0,21 0 0,0 0 16,1-21-16,-1 21 0,22-21 16</inkml:trace>
  <inkml:trace contextRef="#ctx0" brushRef="#br0" timeOffset="44964.44">14563 5313 0,'0'0'0,"0"-21"0,-22 21 15,1 0-15,0 0 16,0 21-16,0-21 0,0 21 0,-1 0 16,-20 22-16,21-22 0,0 0 15,0 21-15,-22 1 0,22-22 0,0 21 16,0-21-16,21 22 0,0-22 0,0 21 15,0-21-15,0 0 0,0 1 16,21-22-16,0 21 0,0-21 0,0 21 16,22-21-16,-1 0 0,-21 0 0,22 0 15,-1 0-15,0-21 0,1 0 16,-1 21-16,0-22 0,-21 1 16,22 0-16,-22-21 0,21 21 0,-21-22 15,1 1-15,20 0 0,-21 20 16,0-20-16,0-21 0,22 20 0,-22 1 15,0-22-15,0 22 0,0 0 0,1-22 16,-1 22-16,-21 0 0,0-22 16,0 22-16,0 21 0,0-22 0,0 22 15,0 0-15,0 0 0,-21 21 16,-1 0-16,22 21 16,-21 0-16,0 21 0,0 1 15,0 20-15,0 1 0,21-22 16,-22 22-16,1-1 0,0-21 0,0 22 15,21-22-15,-21 1 0,21 20 0,-21-21 16,21 1-16,-22-1 0,22-21 16,0 22-16,0-22 0,0 21 0,0-21 15,22 0-15,-1-21 0,0 22 0,0-22 16,0 0-16,0 0 0,1 0 16,20 0-16,-21 0 0,0 0 0,22 0 15,-22-22-15,21 1 0,-21 0 0,0 0 16,22-21-16,-22 20 0,0 1 15,21-21-15,-20 21 0,-1-22 16,0 22-16,-21-21 0,21 21 0,-21 0 16,21-1-16,-21 1 15,-21 42 17,0 1-32,0-1 15,21 0-15,0 21 0,0-21 0,-21 1 16,21-1-16,-22 21 0,22-21 15,0 0-15,0 1 0,0-1 0,0 0 16,22 0-16,-1-21 0,0 0 16,0 0-16,0 0 0,22 0 15,-22 0-15,21 0 0,-21-21 16,22 21-16,-22-21 0,21 0 0,-21-1 16,0 1-16,1 0 0,-1 0 15,0 0-15,0-22 0,-21 22 0,0 0 16,21-21-16,-21 21 0,0-1 0,21 22 15,-21-21-15,-21 21 32,0 21-32,0 1 15,21-1-15,-21 0 0,21 21 16,0-21-16,-21 1 0,21-1 0,-22 21 0,22-21 16,0 0-16,0 1 0,0-1 15,0 0-15,22 0 16,-1-21-16,0 0 0,0 0 0,21 0 15,-20 0-15,-1 0 0,21 0 16,-21 0-16,0 0 0,1-21 0</inkml:trace>
  <inkml:trace contextRef="#ctx0" brushRef="#br0" timeOffset="45323.8">16044 5482 0,'0'0'0,"0"-21"0,43-42 31,-43 41-31,0 1 0,21 21 15,0-21-15,0 0 0,0 21 0,-21-21 16,21 21-16,1 0 16,-1 0-16,0 0 0,0 0 0,0 0 15,0 0-15,1 21 0,-22 0 16,21 0-16,-21 22 0,0-22 16,0 0-16,21 0 0,-21 0 0,0 22 15,0-22-15,0 0 0,0 0 0,0 0 16,0 0-16,0 1 0,-21-1 15,0-21-15,-1 0 16,22-21 15,0-1-31,0 1 0,0 0 0,0 0 0,22-21 16,-22 20-16,21 1 16,0-21-16,21 21 0,-21-22 0,1 22 15,-1 0-15,21 0 0,-21 0 0,0 0 16,22 21-16,-22-22 0,0 22 15,0 0-15,0-21 0,1 21 0</inkml:trace>
  <inkml:trace contextRef="#ctx0" brushRef="#br0" timeOffset="45721.58">16891 5461 0,'0'0'16,"-21"21"-16,21 0 0,21-21 31,0 0-31,0 0 16,0 0-16,1-21 0,-1 0 15,0 21-15,0-21 0,0 0 0,0 0 16,1-1-16,-1 1 0,0-21 0,-21 21 16,0 0-16,0-22 0,0 22 15,0 0-15,0-21 0,0 20 0,0 1 16,-21 21-1,0 0-15,-1 0 0,1 0 16,0 21-16,0 22 0,0-22 0,0 21 16,21-21-16,-22 22 0,1-1 15,21 0-15,-21 1 0,21-22 0,0 21 16,0-21-16,0 22 0,0-22 0,21 0 16,0 0-16,22 0 0,-22 1 15,21-22-15,1 0 0,-1 0 0,0 0 16,1 0-16,-1 0 0,0 0 0,1-22 15,-1 1-15,0 21 0,1-21 16,-22-21-16,21 21 0,-21-1 0,22 1 16</inkml:trace>
  <inkml:trace contextRef="#ctx0" brushRef="#br0" timeOffset="46072.48">14774 5017 0,'21'0'31,"1"0"-31,-1 0 0,0 0 16,0 0-16,21 0 0,-20 0 15,20 0-15,0-22 0,1 22 0,-1 0 16,0-21-16,1 21 0,-1 0 0,0 0 16,1 0-16,-1 0 0,-21 0 15,0 0-15,0 0 0,1 0 16,-1 0-16</inkml:trace>
  <inkml:trace contextRef="#ctx0" brushRef="#br0" timeOffset="47079.78">593 7705 0,'0'0'0,"0"-21"16,0 42 46,0 0-62,-22 0 0,22 21 16,-21-20-16,21 20 0,0 0 0,0-21 15,0 22-15,-21-1 0,21 0 16,0-20-16,-21 20 0,21-21 16,0 0-16,0 0 0,0 1 0,0-1 15,0 0 1,0-42-1,21 0 1</inkml:trace>
  <inkml:trace contextRef="#ctx0" brushRef="#br0" timeOffset="47352.53">1185 7662 0,'0'0'0,"0"-21"16,21 21 0,1 0-16,-1 0 0,0-21 15,0 21-15,0 0 0,22-21 0,-22 21 16,0 0-16,21 0 0,-21 0 15,1-21-15,-1 21 0</inkml:trace>
  <inkml:trace contextRef="#ctx0" brushRef="#br0" timeOffset="47892.59">1185 7620 0,'0'0'0,"0"21"0,-21 0 16,0-21-16,21 22 0,-21-22 15,21 21-15,0 0 0,-21-21 16,-1 21-16,22 0 0,-21 0 0,21 1 16,0-1-16,0 0 0,-21 0 15,21 0-15,0 0 0,-21-21 16,21 22-16,0-44 62,21 1-46,0 0-16,0 21 0,1 0 16,-1-21-16,0 21 0,21 0 15,-21 0-15,22 0 0,-22-21 0,21 21 16,-21 0-16,22 0 0,-22 0 15,21 0-15,-21 21 0,1-21 0,-22 21 16,0 0-16,21 0 16,-21 1-16,0-1 0,0 0 0,-21 21 0,-1-21 15,22 1-15,-42-1 16,21 21-16,0-21 0,-22-21 0,22 21 16,-21 1-16,21-1 0,-22-21 15,22 0-15,0 0 0,-21 0 0,21 0 16,-1 0-16,1 0 0,0 0 15,0 0-15,21-21 16,0-1-16,0 1 16,0 0-1,21 21 1,0 0-16,0-21 0,1 21 0,-1 0 16</inkml:trace>
  <inkml:trace contextRef="#ctx0" brushRef="#br0" timeOffset="48092.48">1884 7959 0,'21'0'0,"-42"0"0,42-21 78,0 21-78</inkml:trace>
  <inkml:trace contextRef="#ctx0" brushRef="#br0" timeOffset="49168.1">3492 7641 0,'22'0'31,"-1"0"-31,0 0 0,0 0 16,0-21-16,0 0 0,1 0 16,20 21-16,-21-21 0,0-1 15,22 1-15,-22 0 0,0 0 0,0 0 16,0 0-16,0-1 0,-21-20 0,22 21 15,-22 0-15,0 0 0,0-1 16,-43 1-16,22 21 0,0 0 16,-21 0-16,-1 0 0,1 0 15,0 21-15,-1-21 0,1 22 0,0-1 16,20 0-16,-20 0 0,21 0 16,0 0-16,0 1 0,-1-1 15,22 21-15,0-21 0,0 0 0,0 1 16,22-1-16,-1 21 0,0-21 15,21 0-15,-21 1 0,22-1 0,-1 21 16,0-21-16,1 0 0,-1 22 0,-21-22 16,22 21-16,-22-21 0,0 22 15,0-1-15,-21-21 0,0 22 0,0-22 16,0 21-16,-21-21 0,0 22 16,0-22-16,-22 0 0,-20 0 0,20 0 15,1 0-15,-21-21 0,20 0 0,-20 0 16,20 0-16,1 0 15,0 0-15,-1-21 0,22 21 0,0-21 16,0-21-16,0 21 0,21-22 0,-21 1 16,21 0-16,0-1 0,0 1 15,0 0-15,0 20 0,0-20 0,21 0 16,0 21-16,-21-1 0,21 1 16,85-21-1,-64 21-15,1 21 0,-1 0 0</inkml:trace>
  <inkml:trace contextRef="#ctx0" brushRef="#br0" timeOffset="49688.8">4360 7705 0,'0'-21'16,"0"-1"-16,0 1 0,-21 0 15,0 0 1,0 21-16,21-21 16,-21 42-1,-1 0 1,22 0-16,-21 0 0,21 1 0,0-1 16,-21 21-16,21-21 0,-21 0 15,21 22-15,-21-22 0,21 21 16,0-21-16,0 22 0,0-22 0,0 0 15,0 0-15,0 0 0,0 1 16,21-22-16,0 0 16,0 0-16,22 0 0,-22 0 0,0-22 15,21 1-15,-21 0 0,22 0 16,-22 0-16,21-22 0,-21 22 0,1 0 16,-1-21-16,0 21 0,0-22 0,0 22 15,-21-21-15,0 21 0,0-22 16,0 22-16,-21 0 0,0 0 0,0 0 15,0-1-15,-22 22 0,22 0 16,-21 0-16,21 0 0,-22 0 16,22 0-16,-21 0 0,21 0 0,-1 22 15,1-22-15,0 21 0,21 0 16,0 0-16,0 0 16,0 0-16,42-21 0,-20 0 15,-1 22-15,21-22 0,0 0 16,1 0-16,-1 0 0,22 0 0,-22-22 15</inkml:trace>
  <inkml:trace contextRef="#ctx0" brushRef="#br0" timeOffset="50508.14">5313 7281 0,'0'-21'0,"0"42"0,0-63 0,0 21 0,0 0 15,0 0-15,0-1 16,-21 1-16,-1 21 15,1 21 1,0 1-16,0-1 0,0 21 16,0 0-16,-1 1 0,22-1 0,-21 22 15,0-1-15,0-21 0,0 22 0,0-1 16,-1 1-16,1-1 0,0 1 16,0 21-16,0-22 0,0 22 15,-1-22-15,1 22 0,0-22 0,0 22 16,0 0-16,0-22 0,-22 22 15,22 0-15,0-22 0,-21 22 0,20-22 16,1 1-16,0-1 0,0 1 0,21-22 16,0 22-16,0-22 0,0-21 15,0 21-15,0-20 0,0-1 0,0 0 16,21-21-16,0 0 0,22 0 0,-22 0 16,21 0-16,0-21 0,1 0 0,-1-1 15,0-20-15,1 21 0,20-21 16,-20-1-16,-1 1 0,0 0 0,1-22 15,-1 1-15,-21-1 0,0 1 16,0-1-16,1 1 0,-22-1 16,0 22-16,0-22 0,0 1 0,-22-1 15,1 1-15,0 20 0,0 1 0,-21-21 16,-1 20-16,1 1 0,0 21 16,-1 0-16,1-22 0,0 22 15,-1 0-15,22 21 0,0-21 0,0 0 0,21-1 31,21 22-31,0 0 0,0-21 0,22 21 16,-1-21-16,0 0 0,1 21 0,-1-21 16,0 0-16,1-1 0,20 1 15,1 0-15,-22 0 0,21 0 16,1 0-16,-22-22 0,22 22 0,-22-21 16,0-1-16,1 1 0,-22 0 15,21 21-15,-21-22 0,1 1 0,-22 0 16,0-1-16,21 1 0,-21 21 0,0-22 15,21 22-15,-21 0 0,0 0 16,0 0-16,-21 21 16,0 21-16,-1 0 15,1 0-15,0 22 0,21-1 16,-21 0-16,0 1 0,0-1 0,-1 21 16,1-20-16,21 20 0,-21-20 15,21-1-15,-21 0 0,21 1 16,0-22-16,0 21 0,0-21 0,0 0 15,0 1-15,21-1 16,0-21-16,0 0 16,1 0-16,-1 0 0,0-21 0,21-1 15,-21 22-15,1-21 0,-22 0 0,21 0 16,0 0-16</inkml:trace>
  <inkml:trace contextRef="#ctx0" brushRef="#br0" timeOffset="50692.57">5546 7493 0,'0'0'16,"-22"0"-16,1 0 0,0 0 0,21 21 15,21-21 1,22 0 0,-22 0-16,21 0 0,0-21 15,22 21-15,-22 0 0,22-21 0,-22 21 16,22-21-16,-22 21 0,21 0 15,-20-21-15</inkml:trace>
  <inkml:trace contextRef="#ctx0" brushRef="#br0" timeOffset="51228.3">6329 7408 0,'-21'43'32,"21"-22"-32,-22 0 0,1 0 15,0 22-15,21-22 0,-21 0 16,0 21-16,21-21 0,-21 1 0,21-1 15,-22 21-15,1-21 0,21 0 0,0 1 16,0-1-16,0 0 0,0 0 16,21-21-1,1 0-15,-1 0 0,0 0 16,0-21 0,0 0-16,22 0 0,-22-1 0,0 1 15,0 0-15,21-21 0,-20 21 0,-1-1 16,0 1-16,21 0 0,-21 0 15,-21 0-15,22 0 0,-1 21 0,-21 21 32,0 0-32,0 0 15,0 0-15,0 0 0,0 1 0,0-1 16,0 21-16,0-21 0,0 0 16,0 1-16,0-1 0,0 0 0,21 0 15,0-21-15,0 0 16,0 0-16,1 0 0,20 0 0,0 0 15,-21 0-15,22-21 0,-1 21 0,0-21 16,1 0-16,-1-1 16,-21 1-16,22 0 0,-22-21 0,0 21 15,0-1-15,-21-20 0,0 21 0,0-21 16,0 20-16,0 1 0,-21 0 16,0 0-16,0 0 0,-22 0 0,22 21 15,0 0-15,0 0 0,0 0 0,-1 0 16,1 0-16,0 0 0,0 0 15,21 21 1,0 0 0,21-21-16,0 0 0</inkml:trace>
  <inkml:trace contextRef="#ctx0" brushRef="#br0" timeOffset="51760.36">7853 7493 0,'0'0'0,"0"-21"0,-21 0 15,21 0-15,-22 21 0,1-22 0,21 1 16,-21 0-16,0 0 0,0 21 0,0-21 16,-1 0-16,1 21 0,0 0 15,0 0-15,0 0 0,0 0 16,-1 0-16,1 0 0,0 0 0,-21 21 15,21 0-15,-1 21 0,1-21 16,0 1-16,0 20 0,0 0 0,-22-21 16,22 22-16,0-1 0,0-21 0,0 22 15,21-22-15,0 0 0,0 21 16,0-21-16,0 1 0,0-1 16,21-21-16,0 0 0,21 0 15,-20 0-15,-1 0 0,21 0 16,0-21-16,1 21 0,-22-22 0,21 1 15,1 0-15,-1 0 0,0 0 0,-21 0 16,22-22-16,-22 22 16,0 0-16,0 0 0,-21 0 0,0-22 15,0 22-15,0 0 0,-21 21 32,0 0-32,0 0 15,21 21-15,-21 0 0,21 0 0,0 1 16,0-1-16,0 21 0,0-21 15,0 0-15,0 1 0,0-1 0,0 0 16,0 0-16,21 0 0,0 0 0,0-21 16,0 22-16,0-22 15,1 0-15,-1 0 0,21 0 0,-21 0 16,22 0-16,-1 0 0,-21 0 0</inkml:trace>
  <inkml:trace contextRef="#ctx0" brushRef="#br0" timeOffset="52124.15">8213 7620 0,'0'0'15,"0"-21"-15,0 0 0,0 0 0,0-1 16,0-20-16,0 21 0,0 0 0,0 0 16,21-1-16,-21 1 0,21 21 0,0-21 15,0 0-15,0 21 0,-21-21 16,43 21-16,-22 0 0,0 0 0,0 0 16,0 0-16,1 0 0,20 21 15,-21 0-15,0 0 0,-21 0 16,21 22-16,1-22 0,-22 21 0,21-21 15,-21 22-15,0-22 0,0 0 0,0 21 16,0-20-16,-21-1 0,-1 0 16,22 0-16,-21 0 0,0-21 15,21 21-15,-21-21 0,21-21 32,0 0-32,0 0 0,0 0 15,0 0-15,0-1 0,0 1 0,21 0 16,0-21-16,0 21 0,1-22 15,-22 22-15,21-21 0,0 21 16,0-1-16,0 1 0,22 0 0,-22 0 16,0 0-16,21 21 0,-21 0 15,1-21-15,20 21 0,-21 0 0,0 0 16</inkml:trace>
  <inkml:trace contextRef="#ctx0" brushRef="#br0" timeOffset="52484.2">9080 7599 0,'0'0'0,"22"0"15,-1 0-15,0-21 0,0 21 16,0-21-16,0-1 0,1 1 0,-1 0 16,0 0-16,0 0 0,0 0 15,0-1-15,1 1 0,-1-21 0,0 21 16,-21 0-16,0-1 0,0 1 15,-21 21 1,0 0-16,-1 0 0,-20 0 0,21 0 16,-21 21-16,20 1 0,-20-1 0,21 0 15,-21 0-15,20 21 0,1-20 16,0 20-16,0-21 0,21 0 0,0 22 16,0-22-16,0 0 0,0 0 15,0 0-15,21 0 0,0 1 16,22-22-16,-22 21 0,0-21 0,21 0 15,1 0-15,-22 0 0,21 0 0,-21 0 16,22 0-16,-22 0 0,21-21 16,-21-1-16,0 1 0,1 0 0,-1 21 15</inkml:trace>
  <inkml:trace contextRef="#ctx0" brushRef="#br0" timeOffset="53204.28">11112 7154 0,'0'0'0,"-21"-21"16,0 21-16,0-21 0,0 21 16,21-21-16,0 0 0,-21 21 0,21-21 15,0-1-15,0 1 0,0 0 16,21 0-16,0 21 0,0-21 15,21 21-15,1 0 0,-22-21 0,21 21 16,22-22-16,-22 22 0,0 0 16,1 0-16,-1 22 0,22-1 0,-22 0 15,0 0-15,-21 0 0,1 22 0,-1-1 16,0 0-16,-21-21 0,0 22 16,0-1-16,-21 0 0,0 1 0,-1-22 15,1 21-15,0-21 0,0 1 0,0-1 16,0 0-16,-1-21 0,22-21 31,0 0-31,0-1 0,0 1 16,22 0-16,-1-21 0,-21 21 15,21-22-15,0 1 0,0 0 0,0-1 16,1 22-16,-1-21 0,0 21 0,21-1 16,-21 1-16,1 0 0,-1 0 15,0 0-15,0 21 0,0 0 0,0 0 16,1 0-16,-1 0 0,0 0 0,0 0 15,0 0-15,0 0 16</inkml:trace>
  <inkml:trace contextRef="#ctx0" brushRef="#br0" timeOffset="53553.55">12192 7197 0,'0'21'0,"0"-42"0,21 42 15,0-21-15,0 0 16,1 0-16,-1 0 0,0 0 15,0-21-15,0 0 0,0-1 0,22 1 16,-22 0-16,0 0 0,0 21 0,0-42 16,1 20-16,-1 22 0,-21-21 15,0 0-15,0 0 0,0 0 0,-21 0 16,-1 21 0,1 0-16,0 0 0,0 0 15,-21 0-15,20 21 0,1 0 0,-21-21 16,21 21-16,0 0 0,-1 0 0,1 22 15,21-22-15,0 0 0,0 21 16,0 1-16,0-22 0,0 0 0,0 21 16,21-20-16,22-1 0,-22 0 0,21 0 15,-21 0-15,22 0 0,-1-21 16,22 0-16,-22 0 0,21 0 0,-20 0 16,20 0-16,22 0 0,-22 0 0,1-21 15,-1 0-15,1 0 0,21 0 16,-43 0-16</inkml:trace>
  <inkml:trace contextRef="#ctx0" brushRef="#br0" timeOffset="54808">13525 7006 0,'0'0'0,"0"-42"0,0 21 0,0 0 15,0-1-15,-21 1 16,0 0-16,0 21 0,0 0 0,-22 0 16,22 0-16,-21 0 0,0 0 0,-1 21 15,22 0-15,-42 1 0,20-1 16,22 0-16,-21 21 0,-1-21 0,1 22 15,21-22-15,-21 21 0,20 1 0,1-22 16,21 21-16,0-21 16,0 0-16,0 1 0,0-1 0,0 0 15,0 0-15,43-21 0,-22 0 0,21 0 0,-21 0 16,22 0-16,-1 0 16,0-21-16,1 0 0,-1 0 0,0-1 15,1 1-15,-1 0 0,-21-21 0,21 21 16,-20-1-16,-1 1 0,0-21 15,0 21-15,0 0 0,-21-1 0,0 1 16,21 0-16,-21 0 0,0 0 16,22 21-16,-22 21 31,-22 0-31,22 21 16,-21-20-16,21 20 0,0 0 0,0 1 15,-21-1-15,21 21 0,-21 1 16,0-22-16,21 22 0,-21-1 15,-1 1-15,1-1 0,21 1 0,-21 20 16,0-20-16,0 21 0,-22-1 0,22-20 16,0 20-16,0 1 0,-21-21 0,20 20 15,1-20-15,-21 20 0,21-20 16,-22-1-16,22 1 0,0-1 0,0 1 16,0-22-16,0 1 0,21-22 0,0 21 15,0-21-15,0-42 16,21 0-16,0 0 15,21 0-15,-21-22 0,22 1 0,-1-22 16,0 22-16,-20-21 0,20-1 16,0-21-16,1 22 0,-1-22 0,0 1 15,1-1-15,-1-21 0,0 21 16,1 1-16,-1-1 0,-21 0 0,21 1 16,-20-1-16,-1 0 0,21 1 0,-21 20 15,-21-20-15,21 20 0,-21 22 16,22-22-16,-22 22 0,0 0 0,0-1 15,0 22-15,0-21 0,0 21 16,0-1-16,0 1 0,-22 21 16,1 0-1,0 0-15,21 21 16,-21 22-16,21-22 0,0 0 0,0 21 16,0-20-16,0 20 0,0 0 0,0 1 15,0-22-15,0 21 0,0-21 16,0 0-16,0 1 0,0-1 0,21 0 15,0-21-15,0 0 0,1 0 0,-1 0 16,0 0-16,21 0 0,-21 0 16,1 0-16,-1-21 0,21 0 0,-21-1 15,0 1-15,1 0 0,20 0 16,-21 0-16,0 0 0,0-22 16,1 22-16,-1 0 0,0-21 0,0 20 15,0 1-15,0 0 0,-21 0 0,0 0 16,0 0-16,0-1 0,0 1 15,-21 21 17,0 21-32,21 1 0,-21-1 15,0 0-15,21 0 0,-21 0 0,21 0 16,0 1-16,0 20 0,0-21 16,0 0-16,0 22 0,0-22 0,0 0 15,21 0-15,0-21 0,0 21 0,0 0 16,0-21-16,1 0 15,20 0-15,-21 0 0,21 0 0,-20 0 16,-1-21-16,21 0 0,-21 0 0,22 0 16,-22 0-16,0-1 0,0 1 15,0-21-15,0 21 0,1-22 0,-1 22 16,-21-21-16,21 21 0,-21 0 16,21-22-16,-21 22 0,0 0 0,0 0 15,0 42 1,-21 0-1,0 0-15,21 0 0,-21 22 0,21-22 16,0 21-16,-22-21 0,22 1 0,0 20 16,0-21-16,0 0 0,0 0 15,0 1-15,0-1 0,0 0 16,0 0-16,22-21 31,-1-21-31,-21 0 0,0 0 16,0-1-16,21 1 0,-21 0 0</inkml:trace>
  <inkml:trace contextRef="#ctx0" brushRef="#br0" timeOffset="54988.94">14711 6689 0,'0'0'0,"-21"0"0,21-21 15,-22 21-15,1 0 16,42 0 31,1 21-47,-1-21 0,0 21 15,0-21-15</inkml:trace>
  <inkml:trace contextRef="#ctx0" brushRef="#br0" timeOffset="55408.7">15092 6964 0,'0'0'15,"-21"-21"-15,21 0 0,-22 21 0,22-22 0,0 1 16,0 0-16,0 0 0,22 0 16,-1 21-16,0-21 15,0-1-15,0 22 0,0 0 0,1 0 16,20 0-16,-21 0 0,0 0 15,0 22-15,1-22 0,-1 21 0,-21 0 16,21 0-16,-21 21 0,21-20 0,-21-1 16,0 21-16,0-21 0,0 0 15,0 22-15,-21-22 0,0 0 16,0 0-16,21 0 0,-22 1 0,1-22 16,0 21-16,21-42 31,0-1-31,0 1 15,0 0-15,0 0 0,0 0 16,21 0-16,-21-22 0,21 22 0,1 0 16,-1 0-16,0 0 0,-21-22 15,21 22-15,0 0 0,0 21 0,1-21 16,-1 21-16,0 0 0,0-21 0,0 21 16,0 0-16,1 0 0,-1 0 15</inkml:trace>
  <inkml:trace contextRef="#ctx0" brushRef="#br0" timeOffset="55775.65">15748 7027 0,'0'0'0,"0"22"15,-21-22-15,21 21 0,21-21 32,0 0-17,0 0-15,0-21 0,1 21 0,-1-22 16,0 1-16,0 0 0,21 21 0,-20-21 15,-1 0-15,0 0 0,0-1 16,0 1-16,-21 0 0,0 0 16,0 0-16,0 0 0,0-1 15,-21 22-15,0 0 16,0 0-16,0 22 0,-1-1 0,1 0 16,0 0-16,0 0 0,0 0 0,0 1 15,-1-1-15,22 0 0,0 0 16,-21 0-16,21 0 0,0 1 0,0-1 15,0 0-15,21 0 0,1-21 16,-1 0-16,0 21 0,0-21 16,21 0-16,1 0 0,-1 0 0,0 0 15,1 0-15,20 0 0,-20 0 16,-1-21-16,21 21 0,-20-21 16,20 0-16,-20 21 0,20-21 0</inkml:trace>
  <inkml:trace contextRef="#ctx0" brushRef="#br0" timeOffset="56296.35">16806 6900 0,'0'0'0,"0"-21"0,0 0 0,0 0 16,0 0-16,0 0 16,0-1-16,0 1 0,-21 0 15,0 21-15,0 0 0,0 0 16,-1 0-16,1 0 0,0 21 16,-21 0-16,21-21 0,-1 22 0,-20-1 15,21 21-15,0-21 0,-22 0 16,22 1-16,21 20 0,-21-21 15,21 0-15,0 0 0,0 1 0,0-1 16,0 0-16,0 0 0,21 0 0,0-21 16,1 21-16,-1-21 0,0 0 15,0 0-15,0 0 0,22 0 0,-22 0 16,0-21-16,21 21 0,-21-21 0,1 0 16,-1 0-16,0 0 0,0-1 15,21-20-15,-20 21 0,-1-21 0,0-1 16,0 1-16,0 0 0,0-1 0,-21-20 15,22 20-15,-1-20 16,0 21-16,0-22 0,-21 22 0,21-1 16,0 1-16,1 21 0,-22 0 0,0 0 15,0-1-15,-22 44 16,1-1 0,0 21-16,0 0 0,21 22 15,-21-22-15,0 22 0,-1-1 0,22-20 16,-21 20-16,21-21 0,0 1 0,0-1 15,0 0-15,0-20 0,0 20 16,21-21-16,1 0 0,-1 0 0,0-21 16,0 22-16,21-22 0,-20 0 0,20 0 15,-21 0-15,21 0 0,1 0 16,-22-22-16,21 22 0,-21-21 16,22 0-16,-22 21 0,0-21 0,21 0 15,-20 0-15,-1-1 0,0 22 16</inkml:trace>
  <inkml:trace contextRef="#ctx0" brushRef="#br0" timeOffset="56460.25">17759 7049 0,'-21'0'0,"42"0"15,-64 0 16</inkml:trace>
  <inkml:trace contextRef="#ctx0" brushRef="#br0" timeOffset="57632.05">677 9313 0,'0'0'0,"0"-21"15,0 0 1,-21 21 0,21 21-1,-21 0 1,21 1-16,0-1 0,0 21 16,0-21-16,0 22 0,0-1 0,0 0 15,0 1-15,0-1 0,0 0 16,0 1-16,-21-1 0,21 0 15,-21 1-15,21-22 0,0 21 0,-22-21 16,22 0-16,0 1 16,22-22-1,-1-22 1,0 1-16,-21 0 0</inkml:trace>
  <inkml:trace contextRef="#ctx0" brushRef="#br0" timeOffset="58143.75">1503 9250 0,'-64'-21'31,"43"21"-16,0 0-15,0 0 0,0 0 0,-1 0 16,1 21-16,0 0 0,0 0 16,0 0-16,21 1 0,-21 20 0,-1-21 15,1 21-15,0 1 0,0-1 16,21 0-16,-21 1 0,21-1 0,-21 0 16,21 1-16,0-1 15,0-21-15,0 0 0,0 22 0,21-22 16,0-21-16,0 21 0,0-21 15,22 0-15,-1 0 0,-21 0 0,21 0 16,1 0-16,-1 0 0,0-21 16,1 0-16,-22 21 0,21-21 0,1-1 15,-22 1-15,0-21 0,0 21 16,-21 0-16,0-1 0,0-20 0,0 21 16,-21 0-16,0 0 0,0-1 15,-22 22-15,22 0 0,-21 0 0,-1 0 16,22 0-16,-21 0 0,0 22 15,20-1-15,1 0 0,-21 0 16,21 0-16,21 0 0,-21 1 16,-1-1-16,22 0 0,-21 0 0,21 0 15,0 0-15,21-21 16,1 0-16,20 0 16,-21 0-16</inkml:trace>
  <inkml:trace contextRef="#ctx0" brushRef="#br0" timeOffset="58404.6">2053 9567 0,'0'22'31</inkml:trace>
  <inkml:trace contextRef="#ctx0" brushRef="#br0" timeOffset="61340.03">3662 9144 0,'0'-21'15</inkml:trace>
  <inkml:trace contextRef="#ctx0" brushRef="#br0" timeOffset="62217.01">3683 9081 0,'0'0'15,"0"-22"-15,0 1 16,0 0-16,0 0 0,0 0 0,0 0 0,0-1 15,0 1-15,0 0 0,0 0 16,-21 21-16,21-21 0,-21 42 31,21 0-31,-22 0 0,22 22 16,-21 20-16,21-21 0,-21 1 0,0 20 16,0 1-16,21-22 0,-21 22 15,-22-1-15,22 1 0,0-1 0,-21-21 16,20 22-16,-20-22 0,0 22 0,21-22 15,-1-21-15,-20 22 0,21-22 16,0 0-16,0 0 0,-1-21 31,22-21-31,0 0 0,0 0 0,0-1 16,0-20-16,0 21 0,0-21 0,0-1 16,0 1-16,0 0 0,0-22 15,22 43-15,-1-21 0,0-1 0,-21 1 16,21 21-16,0 0 0,0-1 15,1 1-15,-1 0 0,0 21 0,0 0 16,0 21-16,0 0 16,-21 1-16,22-1 0,-1 21 0,-21-21 15,0 22-15,21-22 0,0 21 0,0 0 16,-21 1-16,21-1 16,1 0-16,-22-20 0,21 20 0,0-21 15,21 0-15,-21 22 0,1-43 0,20 21 16,0 0-16,-21-21 0,22 0 15,-1 0-15,0 0 0,1 0 0,-1-21 16,0 0-16,1-1 0,-22 1 16,21-21-16,-21 0 0,1-1 0,-1 1 15,0 0-15,-21-1 0,21 1 0,-21-22 16,0 22-16,0-21 0,0 20 16,-21-20-16,0 20 0,0-20 0,-1-1 15,1 22-15,0-21 0,-21 20 16,-1 1-16,1 21 0,0-22 15,-1 22-15,1 21 0,0 0 0,-1 0 16,1 21-16,-21 1 0,20-1 16,22 21-16,-21 0 0,21 22 0,-1-22 15,1 22-15,21-1 0,0-20 16,0-1-16,0 21 0,21-20 0,1-1 16,20 0-16,-21 22 0,21-43 15,-20 21-15,20-20 0,0 20 0,1-21 16,-1 0-16,21-21 0,-20 0 0,-1 21 15,0-21-15,1 0 0,20-21 16,-20 21-16,-1-21 0,0 0 0</inkml:trace>
  <inkml:trace contextRef="#ctx0" brushRef="#br0" timeOffset="62639.77">4678 9335 0,'21'-22'0,"-42"44"0,42-65 15,-21 22-15,-21 21 16,0 0-1,-1 0-15,1 0 0,0 21 16,0 0-16,0-21 0,0 22 0,-1-1 16,1 21-16,21-21 0,0 0 0,0 22 15,-21-22-15,21 21 0,0 1 16,0-22-16,0 21 0,0-21 0,0 0 16,0 1-16,21-1 0,-21 0 15,21 0-15,22-21 0,-22 0 16,0 0-16,21 0 0,-20 0 0,20 0 15,-21 0-15,0-21 0,22 0 16,-22 0-16,21-1 0,-21-20 0,0 21 16,1 0-16,-1-22 0,0 1 0,-21 21 15,0-21-15,0-1 0,0 22 16,0-21-16,0 21 0,-42-1 0,20-20 16,1 21-16,0 21 0,-21-21 0,21 21 15,-1 0-15,-20 0 0,21 0 16,-21 0-16,20 21 0,-20-21 0,21 21 15,0 0-15,0 0 0,-1 1 16,1-1-16,21 0 0,-21 0 16,21 21-16,0-20 0,0-1 0,0 0 15,21 0-15,0 0 0,22 0 16,-22-21-16,0 22 0,21-22 0,1 0 16</inkml:trace>
  <inkml:trace contextRef="#ctx0" brushRef="#br0" timeOffset="63624.6">5334 9292 0,'0'0'0,"0"-21"0,-21 21 32,0 0-32,-1 21 15,22 0-15,-21 1 0,0-1 16,21 0-16,0 21 0,0-21 0,-21 1 15,21 20-15,-21 0 0,21-21 16,0 22-16,-21-22 0,21 21 0,0-21 16,0 1-16,0-1 15,0 0-15,21-21 0,0 0 0,0 0 16,0 0-16,0-21 0,1 0 16,-1-1-16,0 1 0,21 0 15,-21 0-15,1-21 0,-1 20 16,0-20-16,21 21 0,-21-21 0,1 20 15,-1 1-15,0 0 0,-21 0 16,21 0-16,-21 0 0,21-1 0,-21 44 31,0-1-15,-21 0-16,21 0 0,-21 0 16,0 0-16,21 22 0,0-22 0,0 0 15,-21 0-15,21 0 0,0 1 16,0-1-16,0 0 0,0 0 0,21-21 15,0 0-15,0 0 0,0 0 16,0 0-16,22 0 0,-22 0 16,21 0-16,-21-21 0,22 0 0,-1 0 15,-21-1-15,0 1 0,1 0 0,-1 0 16,-21 0-16,0-22 0,0 22 16,0 0-16,0 0 0,-21 0 0,-1 0 15,1-1-15,-21 22 0,21-21 0,-22 0 16,22 21-16,0 0 0,-21 0 15,21-21-15,21 0 16,21 0 0,0 21-16,0 0 15,21-22-15,-20 1 0,20 21 0,0 0 16,1 0-16,-1 0 0,-21 0 16,21 0-16,1 0 0,-22 0 0,21 0 15,-21 21-15,1 1 0,-1-1 0,0 0 16,0 0-16,0 0 0,0 0 15,1 1-15,-22-1 0,0 0 0,0 21 16,0-21-16,0 1 0,0-1 0,-22 0 16,1 21-16,0-21 0,0 1 15,21-1-15,-21-21 0,21 21 0,-21 0 16,21-42 15,0 0-31,0 0 16,0-1-16,0 1 0,0-21 0,0 21 15,0 0-15,21-22 0,0 1 16,0 21-16,0-22 0,0 22 0,1-21 16,20 21-16,0-22 0,1 22 0,-1 21 15,0-21-15,1 21 0,-1 0 16,0 0-16,1 0 0,-1 21 0,-21-21 16,0 21-16,0 1 0,1 20 0,-22-21 15,0 0-15,0 0 0,0 22 16,0-22-16,-22 0 0,1 21 0,0-20 15,0-1-15,-21 0 0,20 0 16,1 0-16,0 0 0,0 1 16,0-22-16,21-22 15,21 22-15,0-21 16</inkml:trace>
  <inkml:trace contextRef="#ctx0" brushRef="#br0" timeOffset="63940.42">7366 8742 0,'0'0'0,"-21"-21"0,21 0 0,-21 21 16,-1 0-16,1 0 15,0 0-15,0 0 0,0 0 16,21 21-16,-21 0 0,-1 21 0,1 1 15,0-1-15,0 0 0,0 22 0,0-1 16,21-20-16,-22 20 0,1-21 16,-21 1-16,21-1 0,0 0 0,-1 1 15,1-1-15,0 0 0,0 1 16,0-22-16,21 0 0,0 0 0,0 0 16,0 1-16,21-22 0,0 0 0,0 0 15,0 0-15,22 0 16,-1-22-16,0 1 0,-20 0 0,20 0 15,0 0-15</inkml:trace>
  <inkml:trace contextRef="#ctx0" brushRef="#br0" timeOffset="64344.18">7641 9165 0,'0'0'0,"0"-21"0,-21 21 31,0 0-31,-22 21 0,22 0 0,0-21 16,0 22-16,-21-1 0,20 0 0,1 21 15,0-21-15,-21 1 0,21-1 16,-1 21-16,1-21 0,21 0 16,0 22-16,0-22 0,0 0 0,0 0 15,0 0-15,0 1 0,0-1 0,21 0 16,1-21-16,20 0 0,-21 0 16,21 0-16,-20 0 0,20 0 0,0 0 15,1-21-15,-1 0 0,0-1 0,1 1 16,-1 0-16,0 0 0,-21 0 15,22-22-15,-22 22 0,0 0 0,-21-21 16,0 21-16,0-22 0,0 22 16,-21 0-16,0-21 0,-22 20 15,22 1-15,-21 0 0,0 0 0,-1 21 16,1 0-16,-22 0 0,22 0 0,21 0 16,-21 21-16,-1-21 0,22 21 15,0 0-15,0 1 0,0-1 0,21 0 16,0 0-16,0 0 0,0 22 0,21-43 15,0 21-15,0 0 0,21 0 16,-20-21-16,20 0 0,0 21 0,22-21 16</inkml:trace>
  <inkml:trace contextRef="#ctx0" brushRef="#br0" timeOffset="65301.64">8403 9229 0,'0'-43'0,"0"86"0,21-107 0,-21 43 0,0 0 15,0 0-15,-21 0 0,0 21 16,0 0-16,0 0 16,-22 0-16,22 0 0,0 0 0,-21 0 15,20 21-15,-20 21 0,21-21 0,-21 0 16,20 22-16,1-22 0,0 0 16,0 21-16,21-20 0,0-1 0,0 21 15,0-21-15,0 0 0,0 1 0,0-1 16,0 0-16,21 0 15,0 0-15,22-21 0,-22 0 16,0 0-16,0 0 0,0 0 0,22 0 16,-22-21-16,0 21 0,21-21 15,-21 0-15,1 0 0,-1-1 0,21 1 16,-21 0-16,0 0 0,1-21 0,-22 20 16,21-20-16,0 21 0,-21-21 15,21 20-15,-21 1 0,0 0 0,0 0 16,0 42 15,0 0-31,-21 0 0,21 1 0,0-1 16,0 0-16,0 0 0,0 21 15,0-20-15,0-1 0,0 0 16,0 0-16,21 0 0,0 0 0,0 1 16,1-1-16,-1-21 0,0 21 0,21-21 15,1 0-15,-1 0 0,0 0 16,1 0-16,20 0 0,-21 0 0,22 0 15,-22-21-15,1 21 0,-1-21 0,0-1 16,1 1-16,-22 0 0,21 0 16,-21-21-16,0 20 0,-21-20 0,0 21 15,0-21-15,0 20 0,0 1 0,0-21 16,-21 21-16,0 0 0,0-1 16,0 1-16,-22 21 0,22 0 15,-21 0-15,0 0 0,-1 0 0,1 0 16,0 21-16,20 1 0,-20-1 15,0 21-15,21-21 0,-1 0 0,1 22 16,0-22-16,21 0 0,-21 21 0,21-20 16,0-1-16,0 0 0,0 0 15,0 0-15,21 0 0,0 1 0,0-1 16,1-21-16,-1 0 0,0 0 0,21 0 16,-21 0-16,22 0 0,-22 0 15,21 0-15,-21-21 0,22 21 0,-22-22 16,21 1-16,-21 0 0,1-21 0,20 21 15,-21-22-15,0 1 16,0 0-16,1-1 0,-1 1 0,0-22 16,0 22-16,-21-21 0,0-1 0,21 22 15,-21-22-15,0 22 0,21 0 16,-21-1-16,0 1 0,0 21 0,0 0 16,0-1-16,0 1 0,-21 21 15,0 21-15,0 1 16,21-1-16,0 0 0,-21 21 0,21 1 15,-21 20-15,21-21 0,0 22 0,0-22 16,0 22-16,0-1 16,0-20-16,0-1 0,0 0 0,0 1 0,0-1 15,0 0-15,21 1 0,-21-22 16,21 0-16,0 0 0,0 0 16,0 0-16,1 1 0,20-22 0,-21 0 15,0 0-15,22 0 0,-22 0 0,21 0 16,-21-22-16</inkml:trace>
  <inkml:trace contextRef="#ctx0" brushRef="#br0" timeOffset="66100.7">10499 8636 0,'21'0'16,"0"0"-16,0 0 16,-21-21-1,0 0 1,0 0-16,-21-1 15,0 22-15,0 0 0,-1 0 16,1 0-16,0 0 16,-21 0-16,21 22 0,-22-1 0,22-21 15,0 21-15,-21 21 0,20-21 0,1 1 16,0 20-16,0-21 0,21 0 16,0 22-16,0-22 0,0 0 0,0 21 15,0-21-15,42-21 0,-21 22 16,1-1-16,20 0 0,-21-21 0,21 0 15,1 0-15,-1 0 0,0 0 0,1 0 16,-1 0-16,0 0 16,1 0-16,-22 0 0,0-21 0,0 21 0,-21-21 15,0-1-15,-21 1 16,0 21 0,-21 0-16,20 0 0,1 0 0,-21 0 15,21 0-15,-22 0 0,22 21 0,-21 1 16,21-22-16,-22 21 0,22 0 15,-21 0-15,21 0 0,0 22 0,-1-22 16,1 0-16,21 0 0,0 0 0,0 0 16,0 1-16,0-1 0,0 0 15,21 0-15,1-21 0,-1 0 16,0 0-16,21 0 0,-21 0 0,22 0 16,-1 0-16,-21 0 15,22 0-15,-1-21 0,0 0 0,1 21 16,-1-21-16,0-1 0,-21 22 0,1-21 15,-1 0-15,0 21 0,-42 21 32,0 0-32,-1 1 15,1-1-15,21 0 0,-21 0 16,-21 21-16,21-20 0,-1 20 0,1 0 16,0 1-16,0-1 0,-21 21 0,20-20 15,1-1-15,0 0 0,-21 22 16,21-22-16,-1-21 0,1 22 0,0-1 15,21-21-15,0 0 0,0 1 16,42-44 0,-20 1-16</inkml:trace>
  <inkml:trace contextRef="#ctx0" brushRef="#br0" timeOffset="67893.17">11959 8551 0,'-21'0'0,"42"0"0,-63 22 15,21-22-15,21 21 0,0 0 16,0 0 0,21-21-16,0 0 0,0 0 15,0 0-15,0 0 0,1 0 16,20 0-16,-21 0 0,21-21 0,-20 21 16,20-21-16,0 0 0,1-1 15,-22 1-15,21 0 0,0 0 16,-20 0-16,20 0 0,-21-1 0,0-20 15,0 21-15,1 0 0,-22-22 0,0 22 16,0 0-16,0 0 16,-22 21-16,1 0 0,0 0 0,0 0 15,0 0-15,0 21 0,-22 0 0,22 0 16,0 22-16,0-1 0,-22-21 16,22 22-16,0-1 0,0 0 0,21 22 15,-21-22-15,0 0 0,21 22 16,0-22-16,-22 22 0,22-22 0,-21 0 15,21 22-15,-21-22 0,21 1 16,0-22-16,0 21 0,0-21 0,0 22 16,-21-22-16,21 0 0,-21 0 15,0-21 1,-1 0-16,1 0 0,0-21 16,0 0-16,0 21 0,0-21 15,-22-1-15,22-20 0,0 21 0,0 0 16,0 0-16,-1-1 0,1 1 0,21 0 15,0 0-15,-21 21 16,21 21-16,0 0 16,0 0-16,0 1 0,0-1 0,0 0 15,0 0-15,0 0 16,0 22-16,0-22 0,0 0 0,21-21 16,-21 21-16,21 0 0,1 0 0,-1-21 15,0 22-15,21-22 0,-21 0 16,22 0-16,-1 0 0,0 0 0,1 0 15,20 0-15,-20-22 0,20 1 0,-21 0 16,22 0-16,-22 0 0,1 0 16,-1-1-16,0-20 0,-21 0 0,22 21 15,-22-22-15,0 1 0,0 0 0,-21 20 16,0-20-16,21 21 0,-21 0 16,-21 42 15,21 0-31,0 0 15,-21 22-15,21-22 0,-21 0 0,0 21 16,21-21-16,0 22 0,-21-22 0,21 21 16,-22-21-16,22 1 0,0-1 15,0 0-15,0 0 0,-21 0 0,21 0 16,0-42 15,21 0-31,1 0 16,-22 0-16,21-22 0,0 22 15,0-21-15,21 21 0,-20-22 16,-1 22-16,21-21 0,0 21 0,1 0 16,-1-1-16,0 1 0,-20 21 15,20 0-15,0 0 0,-21 0 0,1 0 16,-1 0-16,-21 21 0,0 1 0,0-1 16,0 0-16,0 21 0,0-21 15,0 1-15,0 20 0,0-21 0,0 0 16,0 0-16,-21 1 0,21 20 0,0-21 15,0 0-15,0 0 16,21 1-16,0-22 16,0 0-16,0 0 0,22 0 0,-1 0 0,-21 0 15,21 0-15,1-22 0,-1 1 16,0 21-16,22-42 0,-22 21 16,1 0-16,-1-22 0,0 1 0,1 0 15,-1-1-15,0 1 0,-21 0 0,22-1 16,-22 1-16,0 0 0,-21-1 15,0 22-15,0 0 0,0 0 0,0 0 16,-21 21-16,0 0 0,0 0 16,-22 0-16,22 21 0,0 0 0,0 0 15,0 0-15,-1 0 0,22 22 0,0-1 16,0-21-16,0 22 0,0-22 16,0 21-16,22-21 0,-1 22 15,0-22-15,0 0 0,0 0 0,-21 0 16,21 0-16,1 1 0,-1-22 15,-21 21-15,-21-21 32,-1-21-17,1 21-15,0-22 0,0 1 0,0 0 16,0 21-16,-1 0 0,22-21 16,-21 21-1,21 21 1,0 0-16,21-21 0,1 21 15,-1-21-15,0 22 0,0-22 16,0 0-16,0 0 0,1 21 16,20-21-16,-21 0 0,21 0 0,1 0 15,-1 0-15,0-21 0,1-1 0,20 1 16,-20 0-16,-1 0 0,-21 0 16,21-22-16,1 1 0,-22 0 0,21-1 15,-21-20-15,1 21 0,-1-22 16,0 22-16,0-22 0,0 22 15,0 0-15,-21-1 0,0 1 0,0 21 0,0-22 16,0 22-16,22 0 16,-44 42-1,1 0-15,0 1 0,0 20 16,0-21-16,21 21 16,-21 1-16,-1-1 0,1 0 0,0 22 15,0-22-15,21 1 0,0-1 0,0 0 16,-21 1-16,21-1 0,0 0 15,0-21-15,0 1 0,0-1 0,0 0 16,21 0-16,-21 0 0,21-21 16,0 0-16,0 0 0,1 0 0,-1 0 15,0 0-15,21-21 0,-21 0 0,1 0 16,-1 0-16,0-1 0,0-20 16</inkml:trace>
  <inkml:trace contextRef="#ctx0" brushRef="#br0" timeOffset="68064.14">14330 8700 0,'0'0'0,"-21"0"0,-1 0 0,1 0 15,42 0 17,1 0-17,-1 0-15,0 0 0,21 0 0,-21 0 16,22 0-16,-1 0 0,0 0 15,1 0-15</inkml:trace>
  <inkml:trace contextRef="#ctx0" brushRef="#br0" timeOffset="70804.39">15092 8890 0,'21'21'16,"0"-21"-16,0 0 15,0 0-15,-21-21 0,22 21 16,-1-21-16,0 0 0,-21 0 16,21-1-16,-21 1 0,0 0 15,0 0-15,0 0 0,0-22 16,0 22-16,-21 0 0,0 21 0,0-21 16,-1 0-16,1 21 0,0 0 0,0 0 15,-21 0-15,20 0 0,1 0 16,-21 0-16,21 21 0,-22 0 0,22 0 15,-21 0-15,21 22 0,0-22 0,-1 21 16,1 1-16,0-22 0,0 21 16,21 0-16,0-20 0,0 20 0,0-21 15,0 0-15,0 22 0,0-22 0,21-21 16,0 21-16,22 0 0,-22-21 16,0 0-16,21 0 0,1 0 15,-22 0-15,21 0 0,0-21 0,1 0 16,-1 0-16,0-1 0,-20-20 15,20 21-15,0-21 0,-21-1 0,1 1 16,-1 0-16,21-1 0,-42 22 16,21-21-16,0-1 0,-21 22 0,22 0 15,-22 0-15,0 0 0,-22 21 32,1 0-32,0 21 0,0 0 15,21 0-15,-21 22 0,0-22 0,21 21 16,0-21-16,0 22 0,0-1 15,0-21-15,0 21 0,0-20 16,0 20-16,0-21 0,0 0 0,0 0 16,21-21-16,0 22 0,21-22 15,-21 0-15,1 0 0,-1 0 0,21 0 16,-21 0-16,22-22 0,-22 22 0,21-21 16,0 0-16,-20-21 0,20 21 15,-21-22-15,21 1 0,-20 0 0,-1-22 16,21 22-16,-21-1 0,0 1 15,1 0-15,-22-1 0,21 1 0,-21 0 16,21-1-16,-21 1 0,0 21 0,0-21 16,0 20-16,0 1 15,-21 42 1,0 1-16,21-1 16,-22 21-16,1 0 0,21 1 15,0-22-15,-21 21 0,0 1 0,21-1 16,-21 0-16,21 1 0,0-1 15,0 0-15,0 1 0,0-22 0,0 21 16,0-21-16,0 0 0,21 1 0,-21-1 16,21 0-16,0 0 0,22-21 15,-22 0-15,0 0 0,21 0 0,-21 0 16,22-21-16,-1 0 0,0 0 0,-20-1 16,20 1-16,0-21 0,1 21 15,-1-22-15,0 1 0,-21 0 16,22-1-16,-22 1 0,0 0 0,0-1 15,0 22-15,-21-21 0,0 21 16,0-22-16,0 22 0,0 0 0,0 0 16,-21 21-16,0 0 15,0 0-15,0 0 0,0 21 0,-1 0 16,1 22-16,0-22 0,0 0 0,0 21 16,0 1-16,21-1 0,0-21 15,-22 21-15,22 1 0,0-1 0,0 0 16,0 1-16,0-1 0,0-21 15,0 0-15,22 22 0,-1-22 0,0 0 16,0 0-16,21-21 0,-20 21 16,20-21-16,0 0 0,-21 0 15,43 0-15,-22 0 0,1 0 0,-1 0 16,21-21-16,-20 0 0,-1 0 0,0 21 16,1-42-16,-22 20 0,21 1 15,1-21-15,-22 0 0,0 20 0,0-20 16,0 0-16,-21 21 0,0-22 0,0 22 15,0 0-15,0 0 0,0 0 16,-21-1-16,0 1 0,-21 21 16,-1 0-16,22 0 15,0 0-15,0 0 0,0 21 0,-1 1 16,1-1-16,0 0 0,0 0 16,0 21-16,0-20 0,-1 20 15,22-21-15,-21 0 0,21 22 0,0-22 16,0 21-16,0-21 0,0 0 0,0 1 15,21-1-15,1-21 16,-1 0-16,0 0 0,0 0 16,0 0-16,0 0 0,1-21 0,-1-1 15,21 1-15,-21 0 0,0 0 16,1-21-16,-1 20 0,21-20 16,-21 21-16,0-21 0,-21-1 0,22 22 15,-22 0-15,21 0 0,-21 0 16,0-1-16,0 1 0,-21 21 15,-1 21 1,1 1-16,21-1 0,0 0 16,-21 0-16,0 0 0,21 22 0,0-22 15,-21 21-15,21-21 0,0 22 16,0-22-16,0 21 0,0-21 0,0 0 16,0 1-16,0-1 0,21 0 0,0-21 15,0 0-15,0 21 0,1-21 16,-1 0-16,0 0 0,0 0 15,21-21-15,-20 0 0,20 0 0,-21-1 0,21-20 16,-20 21-16,20-21 16,0-1-16,-21 1 0,22 0 0,-22-1 15,0-20-15,21 20 0,-20 1 0,-1 0 16,0-22-16,0 22 0,-21 0 16,21 20-16,-21-20 0,21 21 0,-21 0 15,0 0-15,0-1 0,-21 44 31,0-1-31,0 0 0,0 0 16,21 21-16,-21 1 0,-1-22 0,22 21 16,-21 1-16,0-1 0,0 0 15,21 1-15,0-1 0,-21 0 16,21 1-16,-21-1 0,21 0 0,0-21 16,0 22-16,0-22 0,0 0 0,0 0 15,21 0-15,0 1 0,0-22 16,0 0-16,22 0 0,-22 0 0,0 0 15,0 0-15,21 0 0,-20-22 16,-1 1-16,0 0 0,21 0 0,-21 0 16,1 0-16,-1-22 0,0 22 0,0-21 15,0 21-15,-21-22 0,21 22 16,1 0-16,-1 0 0,-21 0 16,0-1-16,0 1 0,21 21 15,-21 21 1,0 1-1,-21-1-15,21 0 0,-21 0 0,21 0 16,0 0-16,-22 1 0,22 20 16,0-21-16,0 0 0,0 0 0,0 1 15,0-1-15,0 0 0,0 0 0,0 0 16,22-21-16,-22 21 16,21-21-16,0 0 0,0 0 0,21 0 15,-20 0-15,-1-21 0,21 0 16,-21 0-16,0 0 0,22-22 15,-22 22-15,0-21 0,0 21 0,22 0 16,-22-22-16,0 22 0,0 0 16,0 0-16,0 21 0,-21-21 0,-21 21 31,0 21-31,0 0 0,0-21 16,21 21-16,-21 0 0,-1 0 0,1 22 15,0-22-15,21 0 0,0 21 16,0-20-16,0-1 0,0 0 0,0 0 15,0 0-15,0 0 0,0 1 0,21-22 16,0 0-16,1 21 0,-1-21 16,0 0-16,0 0 0,0 0 15,0 0-15,1-21 0,-22-1 0,21 1 16,-21 0-16,21-21 0,-21 21 16,0-22-16,0 22 0,0-21 0,0 21 15,0-1-15,-21-20 0,0 21 16,-1 0-16,1 0 0,21-1 15,-21 22-15,21-21 0,0 0 32,21 21-32,0 0 0,22 0 0,-22-21 15,21 21-15,1 0 0,20 0 16,-21-21-16,1 21 0,-22 0 0,21 0 16,-21 0-16,1 0 0,20 0 15,-21 0-15,-21 21 0,21-21 16,-21 21-16,21 0 0,-21 0 0,0 1 15,0-1-15,0 0 0,0 21 0,0-21 16,-21 22-16,21-22 0,-21 21 16,21-21-16,0 1 0,-21 20 0,21-21 15,-21 0-15,21 0 0,-21 1 16,21-1-16,0 0 16,-22-21-1,22-21 1,0 0-16,0-1 0,0 1 15,0 0-15,22-21 16,-22 21-16,21-22 0,0 22 0,0-21 16,0-1-16,22 22 0,-1-21 0,-21 0 15,21 20-15,1-20 0,20 21 16,-20 0-16,-1 0 0,21-1 0,-20 1 16,-1 0-16,0 21 0,1 0 15,-1 0-15,0 0 0,-20 0 0,-1 21 16,-21 0-16,0 22 0,0-22 0,0 21 15,-21-21-15,-1 22 16,1-1-16,0 0 0,-21 1 0,21-1 0,-1-21 16,1 22-16,0-22 0,0 21 15,0-21-15,0 0 0,-1 1 16,1-1-16,0-21 16,0 0-1,21-21-15,0-1 16,0 1-16,0-21 0</inkml:trace>
  <inkml:trace contextRef="#ctx0" brushRef="#br0" timeOffset="71001.28">19219 8170 0,'0'0'0,"-21"-21"0,-21 0 0,21 21 16,-1-21-16,1 21 0,0 0 15,0 0 1,0 0-16,0 0 31,-1 21-31,1-21 0,0 0 16</inkml:trace>
  <inkml:trace contextRef="#ctx0" brushRef="#br0" timeOffset="71229.14">17103 8467 0,'0'0'0,"-43"0"15,22 21 1,42-21-16,22 0 16,-22 0-16,21 0 0,0 0 15,1 0-15,20 0 0,-20 0 0,20 0 16,1 0-16,-22 0 0,21 0 0,-20 0 15,-1 0-15,0 0 0,1 0 16,-22 0-16,0 0 0,0 0 0</inkml:trace>
  <inkml:trace contextRef="#ctx0" brushRef="#br0" timeOffset="72204.27">698 11134 0,'0'0'0,"0"-21"0,0-1 0,0 1 16,0 0-16,0 0 15,0 0-15,-21 21 16,21 21-1,0 0-15,0 21 16,-21-20-16,21 41 0,0-21 16,-21 22-16,0-22 0,21 22 0,-21-1 15,-1 1-15,1-22 0,0 0 16,0 22-16,21-22 0,-21 1 16,0-22-16,21 21 0,0-21 0,0 0 15,0 1-15,21-22 16,0 0-16,0-22 0,0 1 15,0 0-15,1 0 0,20 0 16</inkml:trace>
  <inkml:trace contextRef="#ctx0" brushRef="#br0" timeOffset="72649.35">1122 11049 0,'-21'0'0,"42"0"0,-64 0 0,22 0 0,21 21 15,-21 0-15,21 1 0,-21-1 16,21 0-16,-21 0 0,21 0 0,0 22 16,0-22-16,0 0 0,21 0 15,0 0-15,0-21 0,0 0 0,22 21 16,-1-21-16,-21 0 16,43 0-16,-22-21 0,0 0 0,22 0 15,-1 0-15,-20 0 0,-1-22 16,22 22-16,-22-21 0,-21 21 0,21-1 15,-20 1-15,-1 0 0,0 0 16,-21 0-16,0 0 0,-21 21 16,0 0-1,21 21-15,-22 0 0,1 0 0,21 21 16,0-20-16,-21 20 0,21 21 16,-21-20-16,21-1 0,-21 22 0,0-22 15,-1 21-15,22-20 0,-21-1 16,0 22-16,0-22 0,0 0 15,0 1-15,-1-22 0,1 21 0,21 0 16,0-20-16,-21-1 0,21 0 16,0-42 15,0 0-31,0-1 0,0 1 16</inkml:trace>
  <inkml:trace contextRef="#ctx0" brushRef="#br0" timeOffset="72833.58">1079 11684 0,'0'0'0,"-42"0"31,63 0-15,0 0-16,22 0 0,-22 0 0,21 0 15,-21 0-15,22-21 0,20 21 16,-20-21-16,-1 21 0,21-21 0,-20-1 15,-1 22-15,0-21 0,1 0 16,-1 0-16</inkml:trace>
  <inkml:trace contextRef="#ctx0" brushRef="#br0" timeOffset="72998.2">2011 11451 0,'0'21'16,"0"1"15,21-44 0</inkml:trace>
  <inkml:trace contextRef="#ctx0" brushRef="#br0" timeOffset="73432.63">3619 10943 0,'0'0'0,"0"-21"0,0 0 0,0 0 16,0 0-16,0-1 0,0 1 16,0 0-16,0 42 31,0 0-31,0 1 0,0 20 15,22 0-15,-22 1 0,0 20 0,0 1 16,0-1-16,0 1 0,0-1 16,-22 1-16,1-1 0,21 1 0,-21-22 15,0 21-15,21-20 0,-21-1 16,21-21-16,0 22 0,0-22 16,0 0-16,0 0 0,0-42 31,0 0-31,0 0 0</inkml:trace>
  <inkml:trace contextRef="#ctx0" brushRef="#br0" timeOffset="73764.55">3408 11155 0,'0'0'0,"-21"-42"0,-1-1 0,1 1 16,0 0-16,21 20 0,0-20 0,0 0 15,0-1-15,21 1 0,0 0 0,22-1 16,-1 22-16,0-21 0,22 0 15,-1 20-15,1 1 0,21 0 16,-22 0-16,1 21 0,-1 0 16,1 0-16,-22 21 0,21 21 0,-20-20 15,-22 20-15,21 0 0,-42 22 0,0-22 16,0 0-16,-21 22 0,-21-22 16,21 1-16,-22-1 0,-20 21 0,20-20 15,-20-1-15,-1 0 0,22-20 16,-21 20-16,20-21 0,1 0 0,21 0 15,-22-21-15,43 22 0,-21-22 16,42 0 0,1 0-16,20 0 15,-21-22-15,21 22 0,1-21 16,-1 21-16,0-21 0,1 21 0,-22 0 16</inkml:trace>
  <inkml:trace contextRef="#ctx0" brushRef="#br0" timeOffset="74140.43">4233 11303 0,'0'0'0,"0"21"0,-21-21 15,0-21 1,21 0-16,0 0 0,0 0 16,0-1-16,21 1 15,0 21-15,0-21 0,1 0 0,-1 21 16,0 0-16,21 0 0,-21 0 0,22 0 15,-22 0-15,21 21 0,1 0 16,-22 0-16,21 1 0,-21 20 0,0 0 16,-21-21-16,0 22 0,0-1 15,0-21-15,0 22 0,-21-22 0,0 21 16,0-21-16,0 0 0,0 1 0,-1-1 16,1-21-16,0 0 0,21 21 15,-21-21-15,21-21 16,0 0-16,0-1 0,0 1 15,0 0-15,0 0 0,21-21 16,0 20-16,-21-20 0,21 0 16,1-1-16,-1 22 0,0-21 0,0 0 15,0 20-15,22-20 0,-22 21 16,0 0-16,21 0 0,-21-1 0,22 1 16</inkml:trace>
  <inkml:trace contextRef="#ctx0" brushRef="#br0" timeOffset="74868.66">5228 11049 0,'0'21'15,"-21"-21"-15,0 21 16,21 1-16,0-1 0,-21 0 0,-1 0 16,22 0-16,0 0 0,-21 1 15,0 20-15,21-21 0,-21 0 0,0 22 16,21-22-16,0 21 0,0-21 15,-21 0-15,21 1 0,0-1 0,0 0 16,0 0-16,21-21 0,0 0 16,0 0-16,21 0 15,-20 0-15,-1-21 0,21 21 0,-21-21 16,0 0-16,22-1 0,-22 1 16,21-21-16,-21 21 0,1-22 15,20 1-15,-42 21 0,0-21 0,0 20 16,0-20-16,0 21 0,0 0 0,-21 0 15,0-1-15,-1 22 0,-20 0 16,21 0-16,-21 0 0,20 0 0,1 0 16,0 0-16,0 0 0,0 22 15,42-1 1,0-21-16,0 0 0,0 0 16,22 0-16,-1 0 0,0 0 15,1 0-15,-1-21 0,22 21 0,-22-22 16,0 22-16,22-21 0,-22 0 0,22 21 15,-22-21-15,0 21 16,1 0-16,-22-21 0,0 21 0,0 0 16,0 0-16,0 0 0,-21 21 31,0 0-31,0 21 0,0-20 16,0 20-16,0 0 0,0 22 0,0-22 15,0 22-15,-21-1 0,21 1 16,-21-1-16,21 1 0,-21 20 0,21 1 15,0 0-15,0-1 0,-21 22 16,21-21-16,-21 21 0,21-1 0,-22-20 16,22 21-16,-21 0 0,21 0 15,-21-1-15,0-20 0,0 0 0,0-1 16,21-20-16,-22-1 0,1-20 0,0-1 16,0-21-16,21 22 0,-21-43 15,0 0-15,-1 0 0,1-22 16,0 1-16,21-21 15,-21 21-15,21-22 0,0 22 16,-21-21-16,21-22 0,0 22 0,0-21 16,0-22-16,0 21 0,0-20 0,0-1 15,0 22-15,21-43 0</inkml:trace>
  <inkml:trace contextRef="#ctx0" brushRef="#br0" timeOffset="75056.28">5969 10943 0,'0'-42'0,"0"-106"31,0 127-31,0-1 0,-21 22 16,42 0 15,0 0-31,-21 22 0,21-22 0,0 21 16,1-21-16</inkml:trace>
  <inkml:trace contextRef="#ctx0" brushRef="#br0" timeOffset="75404.5">6350 11070 0,'0'0'16,"0"21"-16,21-21 15,0 0 1,0 0-16,1-21 0,-1 0 15,0 0-15,0 0 0,0 21 16,0-21-16,1-1 0,-1 1 0,0 0 16,-21 0-16,0 0 0,0 0 15,-21 21 1,0 0-16,-1 0 0,1 0 0,0 0 16,-21 21-16,21-21 0,-1 21 0,-20 0 15,21 0-15,21 22 0,-21-22 16,21 0-16,-21 21 0,21 1 0,0-22 15,0 21-15,0-21 0,0 0 0,0 22 16,0-22-16,21 0 0,0-21 16,0 21-16,0 0 0,0-21 0,22 0 15,-22 0-15,21 0 0,1 0 16,20 0-16,-21 0 0,1-21 16,20 0-16,-20 0 0,20 0 0,-21 0 15</inkml:trace>
  <inkml:trace contextRef="#ctx0" brushRef="#br0" timeOffset="75912.23">7218 10901 0,'0'0'0,"0"-21"0,0 0 0,0-1 16,0 1-16,0 0 0,0 0 15,-21 21-15,-1 0 16,1 0-16,0 21 16,0-21-16,21 21 0,-21 0 0,0 1 15,-1 20-15,22-21 0,0 21 0,0-20 16,0 20-16,0-21 0,0 21 15,0-20-15,0 20 0,0-21 0,22 0 16,-1 0-16,0 1 0,21-1 16,-21-21-16,22 0 0,-1 0 15,-21 0-15,22 0 0,-1-21 0,0-1 16,1 1-16,-1 0 0,-21 0 0,21-21 16,-20 20-16,20-20 0,-21 0 15,0-1-15,0 1 0,22 0 0,-22-22 16,0 1-16,0 20 0,0-20 0,1-1 15,-1 22-15,0 0 0,0-1 16,-21 1-16,0 21 0,0 0 16,-21 21-1,0 21-15,0 0 0,-1 21 16,1-20-16,0 20 0,0 21 0,0-20 16,0-1-16,-1 22 0,1-22 15,21 21-15,0-20 0,-21-1 0,21 0 16,0 22-16,0-22 0,0 1 0,0-22 15,21 21-15,0-21 0,1 0 16,-22 1-16,42-1 0,-21-21 0,0 0 16,0 0-16,1 0 0,20 0 0,-21-21 15,21-1-15,-20 1 0,20-21 16,-21 21-16,21 0 0,-20-22 16,-1 22-16,0-21 0,-21 21 0,0-22 0,0 22 15</inkml:trace>
  <inkml:trace contextRef="#ctx0" brushRef="#br0" timeOffset="76076.14">7556 10816 0,'-21'0'0,"42"0"0,-63 0 15,21 21-15,42-21 32,0 0-32,0 0 0,22 0 15,-22 0-15,0 0 0,21 0 16,-20 0-16,20 0 0,-21 0 15,0 0-15,0 0 0,1-21 0,-1 0 16</inkml:trace>
  <inkml:trace contextRef="#ctx0" brushRef="#br0" timeOffset="76659.8">8975 10605 0,'0'0'0,"84"-22"31,-63 1-31,22 0 0,-22 0 15,0 0-15,21 21 0,-20-21 0,-1-1 16,0 1-16,-21 0 0,0 0 16,0 0-16,0 0 0,0-1 0,0 1 15,0 0-15,-21 21 0,0-21 0,-1 21 16,-20 0-16,0 0 0,21 0 16,-22 0-16,1 0 0,21 0 15,0 0-15,-1 0 0,1 21 0,21 0 16,0 0-16,0 1 15,0-1-15,21 21 0,1-21 0,20 0 16,-21 22-16,21-22 0,1 21 16,-1 1-16,0-22 0,-20 21 0,20 0 15,-21 1-15,0-22 0,-21 21 0,0 1 16,0-1-16,-21-21 0,-21 21 16,21-20-16,-22-1 0,-20 21 0,20-21 15,-20-21-15,-1 21 0,1-21 0,-1 0 16,1 0-16,21 0 0,-22 0 15,22 0-15,21-21 0,-22 0 16,22 0-16,0 0 0,21 0 0,0-1 16,0-20-16,0 21 0,0 0 15,0 0-15,21-22 0,0 22 0,0 21 16,22-21-16,-1 0 0,0 0 0,1 21 16,20-22-16,-20 22 0,20-21 15,1 21-15</inkml:trace>
  <inkml:trace contextRef="#ctx0" brushRef="#br0" timeOffset="77268.09">9483 10795 0,'0'0'0,"0"21"0,0 0 16,21-21 15,0-21-31,0 21 0,0-21 0,0 0 16,1 21-16,-1-21 0,0 0 0,0-1 15,0 1-15,0 21 0,-21-21 16,0 0-16,0 0 0,0 0 16,-21 21-16,-21 0 15,21 0-15,0 0 0,-1 0 0,1 0 16,-21 21-16,21 0 0,0 0 16,-1 0-16,1 22 0,0-22 0,0 21 15,0-21-15,21 0 0,0 1 16,-21 20-16,21-21 0,0 0 0,0 0 15,0 1-15,0-1 0,21-21 16,0 21-16,0-21 0,21 21 0,-20-21 16,20 0-16,0 0 0,1 0 0,20-21 15,1 0-15,-22 21 0,21-21 16,1-1-16,-22 1 0,22-21 0,-22 21 16,0-22-16,1 1 0,-22 0 0,21-1 15,-21 1-15,1 0 0,-1-22 16,0 1-16,0 20 0,0 1 15,-21-21-15,21 20 0,-21 1 0,0 21 0,0 0 16,0-22-16,0 22 16,0 0-16,0 42 15,-21 0 1,0 22-16,0-22 0,21 21 16,-21 0-16,0 22 0,-1-22 0,22 22 15,-21-22-15,0 22 0,0-22 0,21 0 16,-21 1-16,0-1 0,21 0 15,0-21-15,0 1 0,0 20 0,0-21 16,0 0-16,0 0 0,21-21 16,0 0-1,0 0-15,0 0 0,0 0 16,1-21-16,-1 0 0,0 0 0,0 0 16,0 0-16</inkml:trace>
  <inkml:trace contextRef="#ctx0" brushRef="#br0" timeOffset="77444.98">10075 10689 0,'-21'0'0,"42"0"15,-63 0-15,21 0 0,42 0 32,0 0-32,0 0 15,22 0-15,-1 0 0,0 0 0,1 0 16,-1-21-16,-21 21 0,43-21 0,-22 0 15,0 21-15</inkml:trace>
  <inkml:trace contextRef="#ctx0" brushRef="#br0" timeOffset="77784.8">10774 10562 0,'-21'0'32,"-1"21"-32,22 1 15,-21-22-15,0 21 0,21 0 0,-21 21 16,0-21-16,21 1 0,-21-1 0,21 21 15,0-21-15,-22 0 16,22 1-16,0-1 0,0 21 0,0-21 16,0 0-16,0 1 0,22-22 15,-1 21-15,0-21 16,0 0-16,21 0 0,-20 0 0,20 0 16,0-21-16,1 21 0,-1-22 0,0 1 15,-21 0-15,22 0 0,-1 0 16,-21 0-16,0-22 0,1 22 0,-1 0 15,-21-21-15,0 20 0,0 1 0,0 0 16,0 0-16,-21 21 16,-1 0-1,22 21 1,22-21 0,-1 0-1</inkml:trace>
  <inkml:trace contextRef="#ctx0" brushRef="#br0" timeOffset="78156.47">11557 10562 0,'0'0'0,"0"-63"32,0 42-32,-21 21 15,0 0 1,-1 21-16,22 0 0,0 0 15,0 21-15,-21-20 0,21 20 16,-21 0-16,21 1 0,0-1 0,-21 21 16,0-20-16,0 20 0,-1 1 0,22-1 15,0 1-15,-21-1 0,21 22 0,-21-22 16,21 22-16,-21-21 0,21 20 16,0 1-16,0 0 0,-21-1 0,21 22 15,-21-21-15,21 21 0,-22-22 0,22 1 16,-21 21-16,0-22 0,0 1 15,0 0-15,0-22 0,21 1 0,-22-1 16,1 1-16,21-22 0,-21-21 16,21 22-16,0-22 0,21-42 15,0-1 1,1 1-16,-1-21 0,0 0 0,0-1 16,0-20-16,-21-1 0,21 1 0,1-1 15</inkml:trace>
  <inkml:trace contextRef="#ctx0" brushRef="#br0" timeOffset="78464.39">11261 10922 0,'0'0'0,"0"-42"0,0-1 0,0 1 16,0 21-16,0-21 0,0 20 0,0-20 15,0 21-15,0 0 0,21 0 16,0-1-16,0 1 0,21 0 0,-20 0 15,20 0-15,0 21 0,-21 0 16,22-21-16,-1 21 0,0 0 0,-20 0 16,20 0-16,-21 21 0,0 0 0,0 21 15,-21-21-15,0 22 0,0-22 16,0 21-16,-21-21 0,-21 22 0,21-22 16,0 0-16,-22 0 0,22 0 15,-21 1-15,-1-1 0,22-21 16,0 21-16,-21-21 0,21 0 0,-1 0 15,22 21-15,-21-21 0,0 0 0,0 0 16,0 0-16,-22 21 0</inkml:trace>
  <inkml:trace contextRef="#ctx0" brushRef="#br0" timeOffset="79224.7">656 13102 0,'0'-21'15,"0"-42"1,0 84 15,0 0-31,0 0 16,0 0-16,0 22 0,0-1 0,0 0 15,0 1-15,0-1 0,0 0 16,0 1-16,0 20 0,0-21 0,0 1 16,0-1-16,-21-21 0,21 22 15,0-22-15,0 0 0,0 0 16,0-42-1,21 21 1,0-21-16,0 0 0,1-22 16,-1 22-16,0-21 0</inkml:trace>
  <inkml:trace contextRef="#ctx0" brushRef="#br0" timeOffset="79716.42">1143 13250 0,'0'0'0,"0"-21"0,-21 0 15,0 0-15,-1 21 0,1-21 16,21 0-16,-21-1 0,21 1 16,0 0-16,0 0 0,0 0 15,0 0-15,21-1 16,0 1-16,1 21 0,-1-21 0,21 21 16,0 0-16,-20 0 15,20 0-15,-21 0 0,21 21 0,-20-21 16,-22 21-16,0 22 0,0-22 15,0 21-15,0-21 0,-22 22 0,1-22 16,0 21-16,-21 1 0,21-22 16,-22 21-16,22-21 0,0 22 0,0-22 15,0 21-15,21-21 0,0 22 16,0-22-16,0 0 0,0 0 16,21 0-16,0-21 0,21 0 15,-21 0-15,22 0 0,-22 0 16,21-21-16,1 0 0,-1 0 0,0 0 15,1-1-15,-1 1 0,-21 0 16,0 0-16,0 0 0,-21 0 16,0-22-16,0 22 0,-21 21 15,0-21-15,-21 0 0,21 0 0,-22 21 16,1 0-16,0 0 0,-1 0 16,1 0-16,21 0 0,-22 0 15,22 21-15,0-21 0,0 21 0,21 0 16,-21-21-16,21 21 0,0 0 15,0 1-15,21-22 16,0 0-16,21 0 0</inkml:trace>
  <inkml:trace contextRef="#ctx0" brushRef="#br0" timeOffset="79896.13">2095 13208 0,'0'0'0,"22"0"31,-1 0 0,0 0-15,0 0 0,0 0-16,0 0 0</inkml:trace>
  <inkml:trace contextRef="#ctx0" brushRef="#br0" timeOffset="81999.95">3725 12488 0,'0'0'15,"0"-21"-15,0 0 0,0 0 0,0 0 16,0 0-16,0-1 0,-21 22 16,0 0-1,0 0-15,0 22 0,-1-1 16,1 21-16,0 0 0,0 1 16,0 20-16,0 22 0,-22-22 15,22 22-15,0 0 0,-21-22 0,20 22 16,1-22-16,0 1 0,-21-1 15,21-20-15,-1 20 0,1-20 0,-21-1 16,21 0-16,0-21 0,-1 1 16,1-1-16,0 0 0,0-21 0,0 0 15,21-21-15,-21 0 0,21-22 16,-22 22-16,22-21 0,0 21 16,0-22-16,0 1 0,0 0 0,0-22 15,0 22-15,0-22 0,0 1 16,0-1-16,0 22 0,0 0 0,22-1 15,-1 1-15,0 0 16,0 20-16,0 22 0,0 0 16,1 0-16,-1 22 0,0-1 15,0 0-15,0 21 0,0 1 0,1-1 16,-1 21-16,0-20 0,0-1 0,0 0 16,0 1-16,1-1 0,-1 0 15,0 1-15,0-1 0,21-21 0,-20 0 16,20 1-16,0-1 0,1 0 15,-1-21-15,0 0 0,1 0 0,-1 0 16,0 0-16,1-21 0,-1 21 16,0-21-16,1-1 0,-1 1 15,0-21-15,1 21 0,-1-22 0,-21 22 16,0-21-16,22 0 0,-43-1 16,21 1-16,-21 0 0,0-1 0,0 1 15,0 0-15,0-1 0,0 22 16,-21 0-16,21 0 0,-22 0 0,1 21 15,0 0-15,0 0 0,0 21 16,0 0-16,-1 0 0,1 21 16,0 1-16,0-22 0,0 42 0,21-20 15,-21-1-15,21 0 0,-22 1 16,22-1-16,0-21 0,0 22 0,0-22 16,0 0-16,0 0 0,22 0 15,-1 0-15,0-21 0,0 0 16,0 0-16,0 0 0,1 0 0,-1-21 15,0 0-15,21 0 0,-21 0 16,22 0-16,-22-1 0,0-20 0,0 21 16,0-21-16,1-1 0,-1 22 0,-21-21 15,21-1-15,-21 1 0,0 21 16,0 0-16,0 0 0,0-1 0,0 1 16,0 42-1,0 1-15,-21-1 0,21 0 16,-21 0-16,21 21 0,0-20 15,0 20-15,-22-21 0,22 21 16,-21 1-16,21-22 0,0 0 0,0 21 16,0-20-16,0-1 0,0 0 15,0 0-15,21 0 0,1-21 0,-1 0 16,0 0-16,0 0 0,21 0 0,1 0 16,-22 0-16,21-21 0,1 21 15,-1-21-15,0 0 0,-21 0 0,22-1 16,-1-20-16,-21 21 0,0-21 15,22 20-15,-22-20 0,-21 21 0,21-21 16,0 20-16,-21 1 0,0 0 0,0 0 16,0 0-16,0 42 31,0 0-15,-21 0-16,21 0 0,-21 1 0,0 20 15,21-21-15,0 0 0,0 22 0,0-22 16,0 0-16,0 0 0,0 0 15,0 0-15,0 1 0,21-1 0,0 0 16,0-21-16,0 0 0,1 21 0,-1-21 16,21 0-16,-21 0 0,0 0 15,1 0-15,-1-21 0,0 0 0,21 0 16,-21 21-16,1-22 0,-1-20 16,0 21-16,0 0 0,0-22 0,0 22 15,-21-21-15,0 21 0,22-22 16,-22 22-16,0-21 0,0 21 15,0 0 1,0 42 0,0 0-16,-22 0 0,22 21 15,0-20-15,0 20 0,0-21 0,-21 0 16,21 22-16,0-22 0,0 0 16,0 21-16,0-21 0,21 1 15,1-1-15,-1-21 0,0 0 0,21 0 16,-21 0-16,22 0 15,-1 0-15,0 0 0,1-21 0,-1 21 16,0-22-16,1 1 0,-1 0 0,0-21 16,-20 21-16,20-1 0,-21-20 15,0 0-15,-21 21 0,0-22 0,21 22 16,-21 0-16,0-21 0,0 20 16,0 44-1,0-1 1,0 0-16,0 0 0,0 0 15,-21 22-15,21-22 0,-21 0 0,21 0 16,0 21-16,0-20 0,-21-1 0,21 0 16,0 0-16,-21 0 15,21 0-15,0-42 47,0 0-47,0-21 16,0 21-16,21-1 0,0-20 15,0 0-15,0-1 0,22 1 0,-1 0 16,-21-1-16,22 22 0,-1-21 0,0 21 16,1 0-16,-1-1 0,-21 22 15,21 0-15,1 0 0,-22 22 0,0-1 16,21 0-16,-42 0 0,22 0 0,-22 0 16,0 22-16,0-22 15,0 21-15,0-21 0,0 1 0,-22-1 16,1 0-16,21 21 0,-21-42 0,0 21 15,0 1-15,21-1 0,-21-21 16,21 21-16,-22-21 0,44 0 31,-1-21-31,21 0 16</inkml:trace>
  <inkml:trace contextRef="#ctx0" brushRef="#br0" timeOffset="82699.56">7239 12785 0,'0'0'0,"0"-43"0,0 22 16,0 0-16,0 0 0,0 0 0,-21 0 15,0 21-15,-1-22 0,1 22 0,0 0 16,0 0-16,0 0 0,0 0 16,-22 22-16,22-1 0,-21 21 0,21-21 15,-22 22-15,22-22 0,0 21 0,0 0 16,0 1-16,-1-1 0,22 0 15,0-20-15,0 20 0,0-21 0,0 0 16,0 0-16,22 1 0,-1-1 16,21-21-16,-21 0 0,22 0 0,-1 0 15,0 0-15,22 0 0,-22 0 16,0 0-16,1-21 0,-1-1 16,0 1-16,1 0 0,-1 0 0,-21 0 15,22-22-15,-22 1 0,0 0 0,0-1 16,0-20-16,0 21 0,-21-22 15,0 22-15,22-22 0,-22 22 0,21 0 16,-21-22-16,0 22 0,0-1 0,0 22 16,0-21-16,0 21 0,0 0 15,0 42 1,-21 0 0,21 0-16,-22 0 0,22 22 15,0-22-15,0 21 0,0 0 0,0 1 16,0-1-16,0 0 0,0 1 15,-21-1-15,21 22 0,-21-22 0,0 0 16,21-21-16,-21 22 0,21-1 0,-21-21 16,21 0-16,-22 1 0,1-1 15,21 0-15,-21-21 16,21-21-16,0 0 16,0-22-16,21 22 15,0-21-15,1 21 0,20-22 16,-21 1-16,21 0 0,1-1 0,-1 1 15,0 0-15,1 20 0,-1 1 16,22 0-16,-43 21 0,21 0 0,0 0 16,-20 0-16,20 21 0,-21 0 15,0 1-15,0 20 0,-21 0 0,0-21 16,0 22-16,0-1 0,0 0 0,0 1 16,0-22-16,0 21 0,-21-21 15,0 1-15,0-1 0,21 0 0,0 0 16,-21-21-16</inkml:trace>
  <inkml:trace contextRef="#ctx0" brushRef="#br0" timeOffset="84060.51">8932 12383 0,'21'0'16,"1"0"-16,-1 0 0,0 0 0,0 0 15,0 0-15,0 0 0,22 0 16,-22-22-16,21 1 0,1 21 0,-22-21 16,21 0-16,0 21 0,-20-21 15,20 0-15,0-1 0,-21 1 0,22 0 16,-22 0-16,-21 0 0,0 0 15,0-1-15,0 1 0,0 0 16,0 0-16,-42 21 0,20-21 0,1 21 16,-21 0-16,0 0 0,-1 0 0,1 0 15,0 0-15,-1 21 0,1 0 16,0 21-16,-1-20 0,1 20 0,21 0 16,-22-21-16,22 22 0,21-1 15,0 0-15,0 1 0,0-1 0,0-21 16,0 22-16,21-22 0,22 0 0,-22 0 15,21 0-15,1 0 0,-1-21 16,0 0-16,1 22 0,-1-22 16,0 0-16,1 0 0,-1 0 15,0 0-15,-21 0 0,1-22 0,-1 22 16,-21-21-16,0 0 0,-21 21 16,-1 0-16,1-21 0,-21 21 15,0 0-15,-1 0 0,1 0 0,0 0 16,-1 0-16,-20 0 0,20 21 0,22 0 15,-21 0-15,21 1 0,0-1 16,-1 21-16,22-21 0,0 22 0,0-1 16,0-21-16,0 21 0,22-20 15,-1 20-15,0-21 0,0 0 0,21 0 16,-20 1-16,20-22 0,0 0 0,22 0 16,-22 0-16,0 0 15,1 0-15,20-22 0,-20 1 0,20 0 16,-21 0-16,1 0 0,20 0 0,-20-22 15,-22 22-15,21-21 0,0 21 16,-20-22-16,-1 22 0,0-21 0,-21 21 16,0-22-16,0 22 0,0 0 15,0 0-15,0 0 0,-21 21 32,0 21-32,-1 0 0,22 0 15,0 0-15,-21 0 0,21 1 0,-21 20 16,0-21-16,21 21 0,0-20 0,0 20 15,-21-21-15,21 0 16,-21 0-16,21 1 0,0-1 0,0 0 16,0 0-16,0-42 31,0 0-31,21 0 16,0-1-16,0-20 0,-21 21 15,21-21-15,0 20 0,1-20 0,-1 21 16,0-21-16,21 20 0,-21 1 0,1 0 15,20 0-15,-21 0 0,0 0 16,0 21-16,1 0 0,-1 0 16,0 0-16,0 0 0,0 21 0,-21 0 0,0 0 15,0 0-15,0 0 16,21 1-16,-21 20 0,0-21 0,0 0 16,0 22-16,0-22 0,0 21 0,0-21 15,0 0-15,0 1 0,0-1 16,0 0-16,0-42 31,0 0-31,22 21 16,-22-43-16,0 22 0,21 0 0,0-21 15,0 20-15,0-20 0,0 21 16,1-21-16,-1 20 0,0-20 0,0 21 16,21 0-16,-20 0 0,-1 21 15,21 0-15,-21 0 0,0 0 16,1 0-16,-1 0 0,0 0 0,-21 21 15,0 0-15,0 0 0,0 0 0,0 0 16,0 22-16,0-22 0,0 0 16,0 0-16,0 22 0,0-22 0,-21 0 15,21 0-15,0 0 0,0 0 16,0 1-16,0-1 0,0 0 16,21-21-1,0 0-15,0-21 16,0 21-16,22-21 0,-22-1 0</inkml:trace>
  <inkml:trace contextRef="#ctx0" brushRef="#br0" timeOffset="84444.58">11303 12446 0,'0'0'0,"0"-21"15,-21 21 1,0 21-1,21 0-15,-22 0 0,1 1 16,21-1-16,-21 21 0,0 0 0,0 1 16,21 20-16,-21 1 0,-1-1 15,1 1-15,0-1 0,0 1 16,0 20-16,0-20 0,-1 21 0,1-1 16,0 1-16,0 0 0,0-1 0,0 22 15,-1-21-15,1-1 0,0 22 16,0-21-16,0 21 0,0-22 0,-1 22 15,1-21-15,0 0 0,0-1 0,0 1 16,0-22-16,-1 1 0,22-22 0,0 1 16,-21-22-16,21 0 0,0 0 15,0-42 1,0 0-16,0-22 0,0 22 0,21-21 16,1 0-16,-1-1 15,0-20-15,0 20 0,0-41 0,0 20 16,1-20-16,-1 20 0,21-21 0,-21-20 15,0 20-15,22-21 0</inkml:trace>
  <inkml:trace contextRef="#ctx0" brushRef="#br0" timeOffset="84780.98">11155 12700 0,'0'0'0,"-21"-42"0,21-1 0,-22 1 0,1 21 15,21-21-15,-21 20 0,21 1 0,0 0 16,0 0-16,0 0 0,0 0 15,21 21-15,0 0 0,1-22 0,-1 22 16,21 0-16,0 0 0,-20 0 16,20 0-16,0 22 0,-21-1 15,22 0-15,-22 0 0,0 0 0,0 0 16,0 1-16,1 20 0,-22-21 16,0 0-16,0 22 0,0-22 0,-22 0 15,1 21-15,-21-21 0,21-21 0,-22 22 16,1-1-16,-21-21 0,20 0 15,1 0-15,21 0 0,-22 0 0,22 0 16,0 0-16,0 0 0,0 0 16,21-21-1,21-1-15,0 22 16,0-21-16,22 0 0,-22 21 16,21-21-16,0 0 0,-20 0 0,20-1 15</inkml:trace>
  <inkml:trace contextRef="#ctx0" brushRef="#br0" timeOffset="85733.75">12425 11896 0,'0'0'0,"21"-21"0,-21-64 32,-21 85-17,0 0-15,-1 21 0,1 0 0,-21 0 16,21 22-16,0-22 0,-22 21 15,1 22-15,21-22 0,-22 22 0,1-22 16,21 21-16,-21-20 0,20-1 0,1 22 16,0-22-16,0 0 0,0 1 15,0-1-15,21-21 0,0 21 0,0-20 16,0 20-16,0-21 0,21 0 0,0 0 16,0-21-16,0 0 0,22 22 15,-1-22-15,0 0 0,1 0 0,-1-22 16,0 1-16,1 21 0,-1-21 15,21 0-15,-20 0 0,-22 0 16,21-1-16,1-20 0,-22 21 0,0 0 16,21 0-16,-21-1 0,-21 1 15,0 0-15,22 21 0,-44 0 32,1 21-32,0 0 15,21 1-15,-21-1 0,0 0 0,0 0 16,21 0-16,0 0 0,-22 1 0,22-1 15,0 0-15,0 21 0,0-21 16,0 1-16,0-1 0,0 0 0,22 0 16,-1-21-16,21 0 0,-21 0 15,22 0-15,-22 0 16,21 0-16,0-21 0,1 0 0,-1 0 16,0-1-16,1 1 0,-1 0 15,0-21-15,-20 21 0,20-1 0,-21-20 16,21 21-16,-20 0 0,-1 0 0,-21-1 15,21 1-15,-21 0 0,0 0 16,21 21-16,-21-21 0,-21 42 47,21 0-47,-21 21 0,21-20 16,-21 20-16,-1 0 0,1 1 0,21-1 15,-21 0-15,0 22 0,0-1 16,0 1-16,-1-1 0,1 22 0,-21-22 15,21 1-15,0 21 0,-1-22 0,1 22 16,0-1-16,0 1 0,0 0 16,0-1-16,-1 1 0,22 0 0,-21-1 15,0 1-15,0 0 0,21-1 0,0 1 16,-21 0-16,0-1 0,21-20 16,0-1-16,-22 1 0,1-22 0,0 1 15,0-1-15,0-21 0,0 0 0,-1 0 16,1-21-16,0 0 15,0 0-15,21-21 0,-21-21 16,21 21-16,0-22 0,0 1 0,0 0 16,0-22-16,0 1 0,0-22 0,0 22 15,0-22-15,21 21 0,-21 1 16,21-22-16,0 22 0,-21-22 0,21 22 16,1-22-16,-1 21 0,0-20 0,0 20 15,21-20-15,-20 20 0,-1 1 16,21-1-16,-21 22 0,22-22 0,-1 1 15,0-1-15,1 22 0,-1-22 16,0 22-16,1-21 0,-1 20 16,-21 1-16,21 0 0,-20-1 0,-1 22 15</inkml:trace>
  <inkml:trace contextRef="#ctx0" brushRef="#br0" timeOffset="85998.82">11705 12213 0,'0'0'0,"21"0"16,22-21-16,-1 21 0,0 0 15,1 0-15,20 0 0,1 0 16,-1 0-16,1 0 0,20 0 15,-20-21-15,-22 21 0,22 0 0,-22 0 16,0 0-16,1 0 0,-22-21 0,0 21 16,0 0-16,-21-21 15</inkml:trace>
  <inkml:trace contextRef="#ctx0" brushRef="#br0" timeOffset="86696.45">14287 11896 0,'22'-21'16,"-44"42"-16,44-64 0,-1 22 0,-21 0 0,0 0 15,0 0-15,0 0 16,0-1-16,0 44 31,-21 20-31,-1-21 16,22 21-16,-21 1 0,0-1 0,21 22 15,-21-22-15,21 21 0,-21-20 16,0 20-16,21-20 0,-22 20 0,1-21 16,21 1-16,-21-1 0,0-21 0,0 22 15,0-22-15,21 21 0,-22-21 16,22 0-16,-21-21 0,21 22 0,-21-22 16,21-22 15,0 1-31,0 0 15,0-21-15,0 21 0,0-1 16,0 1-16,0 0 0,21-21 16,0 21-16,1-1 0,20 1 0,-21-21 15,21 21-15,1 21 0,20-21 16,-20-1-16,-1 22 0,21 0 0,-20 0 16,-1 22-16,0-1 0,1 0 0,-1 0 15,-21 21-15,0-20 0,1 20 16,-22 0-16,0-21 0,0 22 0,0-1 15,0-21-15,-22 22 0,1-22 0,-21 21 16,0-21-16,-1 0 16,1 1-16,0-1 0,20-21 0,-20 0 15,0 0-15,21 0 0,-22 0 0,22 0 16,0 0-16,0-21 0,21-1 16,0 1-16,0 0 15,0 0-15,21 0 16,0 21-16,21-21 0,-20-1 15,20 22-15,-21-21 0</inkml:trace>
  <inkml:trace contextRef="#ctx0" brushRef="#br0" timeOffset="87081.23">14795 12361 0,'0'0'0,"0"-21"16,22 21-16,-22-21 0,21 0 15,-21 0-15,21 21 0,0-21 0,0 21 16,0 0-16,1-22 0,-1 22 16,21 0-16,-21 0 0,0 0 0,1 0 15,20 22-15,-21-1 0,0 0 0,-21 0 16,21 21-16,-21-20 0,0-1 16,0 21-16,0-21 0,0 0 0,0 22 15,-21-22-15,0 0 0,0 0 16,0 0-16,0 1 0,-1-1 15,1 0-15,0-21 0,0 0 16,21-21 0,0 0-1,0-1-15,0 1 0,0 0 0,0 0 16,21-21-16,0 20 0,0 1 16,-21-21-16,22 21 0,-1 0 0,0-1 15,0 1-15,0 0 0,0 21 0,1-21 16,-1 0-16,21 21 15,-21 0-15,0-21 0,22 21 0,-22 0 16,0-22-16</inkml:trace>
  <inkml:trace contextRef="#ctx0" brushRef="#br0" timeOffset="87491.99">15748 12171 0,'0'-21'15,"-21"21"1,0 0-16,-1 0 0,1 0 15,0 21-15,0 0 16,0 0-16,21 0 0,-21 1 0,-1-1 16,1 21-16,21-21 0,0 0 15,-21 22-15,0-22 0,0 0 16,21 0-16,0 22 0,0-22 0,0 0 16,0 0-16,0 0 0,0 0 15,21 1-15,0-22 0,0 0 16,0 0-16,22 0 0,-22 0 0,21 0 15,-21 0-15,22-22 0,-1 1 16,-21 21-16,22-21 0,-22 0 0,0-21 16,0 20-16,0 1 0,-21-21 0,0 0 15,0 20-15,0-20 0,0 21 16,0-21-16,-21 20 0,-21-20 0,21 21 16,-1 0-16,-20 21 0,21-21 15,-21 21-15,20 0 0,-20 0 16,21 0-16,0 0 0,0 21 0,-1 0 15,1 0-15,0 0 0,21 0 16,0 1-16,0-1 0,0 0 16,21 0-16,0 0 0,1 0 0,-1-21 15,0 22-15,0-22 0</inkml:trace>
  <inkml:trace contextRef="#ctx0" brushRef="#br0" timeOffset="88088.03">16277 12234 0,'0'0'0,"0"-21"16,21-63 0,-42 84-1,0 0-15,21 21 16,-21 0-16,0 0 0,21 21 0,0-20 16,-22 20-16,1 0 0,21-21 15,0 22-15,-21-22 0,0 21 0,0-21 16,21 22-16,-21-22 0,21 0 15,0 0-15,0 0 0,0 1 0,0-1 16,21-21 0,0 0-16,21-21 15,-21 21-15,1-22 0,-1 1 16,21 0-16,-21 0 0,22 0 0,-22 0 16,21-22-16,-21 22 0,0 0 15,22-21-15,-22 20 0,0-20 0,0 21 16,0 0-16,1 0 0,-22 42 31,0 0-31,-22 0 16,1 0-16,21 0 0,-21 1 15,0 20-15,21-21 0,0 0 0,0 0 16,0 22-16,0-22 0,0 0 16,0 0-16,0 0 15,0 1-15,21-22 0,0 0 0,0 0 16,1 0-16,20 0 0,-21 0 0,21 0 15,-20 0-15,-1-22 0,21 22 16,-21-21-16,0 0 0,1-21 0,-1 21 16,0-1-16,0-20 0,-21 21 0,0-21 15,21 20-15,-21-20 0,0 21 16,0-21-16,0 20 0,0 1 0,0 0 16,-21 21-1,0 0-15,21 21 31,0 0-15,0 1-16</inkml:trace>
  <inkml:trace contextRef="#ctx0" brushRef="#br0" timeOffset="88484.81">17378 12234 0,'0'0'0,"21"-21"0,0 0 0,0 21 16,-21-21-16,0 0 0,0 0 15,-21 21 1,0 0-16,-21 0 0,20 0 16,1 0-16,-21 21 0,21 0 15,-22 0-15,22 0 0,0 0 16,0 1-16,0-1 0,0 0 0,21 0 16,0 0-16,0 0 0,0 1 0,0-1 15,0 0-15,21 0 0,0-21 16,0 21-16,0 0 0,0-21 0,1 22 15,20-22-15,-21 0 0,21 21 0,-20-21 16,-1 0-16,0 21 0,0-21 16,-21 21-16,0 0 15,-21-21-15,0 0 16,0 0-16,-22 0 0,1 0 16,21 0-16,-22 0 0,1 0 15,21 0-15,-21 0 0,20 0 0,-20 0 16,21 0-16,0 0 0,21-21 31,21 21-15,0-21-16,0 0 0,22 21 15</inkml:trace>
  <inkml:trace contextRef="#ctx0" brushRef="#br0" timeOffset="89216.58">17674 12425 0,'0'0'16,"-21"0"-16,0 0 15,42 0 17,0 0-32,0 0 0,0 0 0,1-21 15,-1 21-15,0-21 0,0-1 16,0 22-16,0-21 0,-21 0 0,22 0 15,-1 0-15,-21 0 16,0-1-16,-21 22 16,-1 22-1,1-22-15,0 21 16,0 0-16,0 21 0,0-21 0,-1 1 16,1-1-16,21 0 0,0 0 0,0 0 15,0 0-15,0 1 0,0-1 16,21 0-16,1-21 0,-1 21 0,0-21 15,0 0-15,21 21 0,-20-21 16,-1 0-16,0 0 0,21 0 0,-21 0 16,1 0-16,-1 0 0,0-21 15,0 0-15,0 21 0,-21-21 16,0 0-16,21-1 0,1 1 0,-22 0 16,21-21-16,-21 21 0,21-1 15,0 1-15,0-21 0,-21 21 16,21 0-16,1-1 0,-1 1 0,0 21 15,0-21-15,0 21 0,22 0 0,-22 0 16,0 0-16,0 0 0,0 0 16,0 0-16,1 21 0,-22 22 0,0-22 15,0 0-15,21 0 0,-21 21 16,0-20-16,0 20 0,0-21 0,0 0 16,-21 0-16,21 22 0,-22-22 0,22 0 15,-21-21-15,0 21 0,21 0 16,0-42 15,0 0-15,0 0-16,0 0 0,0 0 15,21-1-15,0 1 0,1 0 0,-22-21 16,21 21-16,0-1 0,21-20 16,-21 21-16,1-21 0,-1 20 0,21 1 15,-21 0-15,0 0 0,1 0 16,-1 0-16,0 21 0,0 0 0,0 0 15,0 0-15,1 0 0,-1 0 0,0 0 16,0 0-16</inkml:trace>
  <inkml:trace contextRef="#ctx0" brushRef="#br0" timeOffset="89643.99">19410 12298 0,'0'-21'15,"0"0"1,0-1-16,21 1 0,-21 0 0,0 0 16,0 0-16,0 0 0,0-1 0,0 1 15,0 0-15,-21 21 16,0 0-16,-1 0 0,1 0 16,-21 0-16,21 0 0,-22 21 0,22 0 15,-21-21-15,21 22 0,-22-1 16,22 0-16,0 0 0,0 0 0,0 0 15,21 1-15,0-1 0,0 0 16,0 0-16,21 0 0,0 0 16,0-21-16,0 22 0,22-1 0,-22-21 15,21 0-15,-21 21 0,22-21 16,-22 0-16,21 0 0,-21 0 0,1 21 16,-1-21-16,-21 21 15,-21-21 1,-22 21-16,22-21 15,0 0-15,-21 0 0,20 22 0,-20-22 16,21 0-16,-21 0 0,20 21 16,-20-21-16,21 0 0,0 0 0,0 21 15,-1-21-15,1 0 0,0 0 16,0 0-16,0 0 0,0 0 16,-1 0-16</inkml:trace>
  <inkml:trace contextRef="#ctx0" brushRef="#br0" timeOffset="91015.99">762 14626 0,'0'0'0,"0"-21"0,0 0 16,0 0-16,0 0 0,0 42 47,0 0-47,0 0 16,0 0-16,0 22 15,0-22-15,0 21 0,0 0 0,0 1 16,0-22-16,0 21 0,-21-21 15,0 22-15,21-22 0,-22 0 0,22 0 16,0 0-16,0 1 0,-21-22 16,42 0 15,1-22-31,-1 22 0,0-21 16</inkml:trace>
  <inkml:trace contextRef="#ctx0" brushRef="#br0" timeOffset="91604.01">1714 14584 0,'0'0'0,"22"-21"0,-22 0 16,0-1-16,0 1 0,-22 0 16,22 0-16,-21 0 15,-21 21-15,21-21 0,0 21 16,-22 0-16,22 0 0,0 0 0,-21 0 15,20 0-15,-20 21 0,21 0 16,0 0-16,-22 21 0,22-20 0,0 20 16,-21-21-16,21 21 0,-1-20 15,1-1-15,21 21 16,0-21-16,0 0 0,0 1 16,0-1-16,43-21 15,-22 0-15,0 0 0,0 0 0,21-21 16,1-1-16,-22 1 0,21 21 15,1-21-15,-1 0 0,-21 0 0,21-22 16,-20 22-16,20 0 0,-21 0 16,0 21-16,0-21 0,-21 0 15,22 21-15,-22 21 16,0 0 0,0 0-16,0 0 0,0 0 0,0 22 15,0-22-15,0 21 16,-22 1-16,22-22 0,0 21 0,-21 0 15,0-20-15,21 20 0,0 0 16,-21 1-16,0-22 0,0 21 0,-1-21 16,22 0-16,0 1 0,-21-1 15,0 0-15,0-21 0,0 0 16,0 0-16,-1-21 16,-20 21-16,21-21 15,0-1-15,0 1 0,-1 0 0,1 0 16,0 0-16,0 0 15,21-1-15,0 1 0,0 0 16,0 0-16,21 0 16,21 21-16,-20-21 0,-1-1 0</inkml:trace>
  <inkml:trace contextRef="#ctx0" brushRef="#br0" timeOffset="91792.6">2222 14817 0,'0'0'16,"22"0"62,-22-21-78,21 21 0</inkml:trace>
  <inkml:trace contextRef="#ctx0" brushRef="#br0" timeOffset="92649.57">3641 14288 0,'0'0'0,"0"-22"0,0 1 15,0 0-15,0 42 32,0 0-32,-22 22 0,22-1 15,0 0-15,0 22 0,-21-1 0,0-20 16,21 20-16,-21 1 0,21-22 15,-21 22-15,0-22 0,21 0 0,-22 1 16,22-1-16,-21-21 0,21 21 16,-21-20-16,21-1 0,21-42 31,0-1-15,1 1-16,-1 0 0,0-21 0,0 21 15,0-22-15,22 1 0,-22 0 16,0-1-16,21 1 0,-21 0 0,1 20 15,20-20-15,-21 21 0,0 0 16,-21 0-16,21 21 0,1 0 16,-22 21-16,0 0 15,0 21-15,21-21 0,-21 22 0,0-22 16,0 21-16,21 1 0,-21-22 16,0 21-16,0-21 0,0 0 0,21 22 15,0-22-15,-21 0 0,21 0 16,1 0-16,-1-21 0,0 0 15,0 0-15,0 0 0,0 0 0,22 0 16,-22-21-16,21 0 0,1 0 16,-1 0-16,0 0 0,1-22 0,-1 1 15,0 0-15,-21-1 0,22-20 16,-22 20-16,-21-20 0,0-1 0,0 1 16,0 21-16,0-1 0,-21 1 15,0 0-15,-1 20 0,-20 1 0,21 0 16,0 21-16,-22 0 0,22 0 0,0 0 15,-21 21-15,21-21 16,-1 21-16,1 1 0,0-1 0,21 0 16,0 21-16,0-21 0,0 1 15,0-1-15,0 0 0,0 21 0,21-21 16,0 1-16,1-22 0,20 21 16,-21 0-16,21 0 0</inkml:trace>
  <inkml:trace contextRef="#ctx0" brushRef="#br0" timeOffset="92968.49">4720 14732 0,'42'0'31,"-20"0"-31,-1-21 16,0 0-16,0 0 0,0-1 16,-21 1-16,0 0 0,21 0 15,-21 0-15,0 0 0,0-1 16,-21 22-1,0 0-15,0 0 0,0 0 0,0 0 16,-1 22-16,-20 20 0,21-21 0,0 21 16,0-20-16,-22 20 0,43 0 15,-21-21-15,0 22 0,21-22 0,0 21 16,0-21-16,0 1 0,0-1 16,0 0-16,21 0 0,0-21 15,22 0-15,-1 0 16,0 0-16,1 0 0,-1 0 0,0-21 15,1 21-15,20-21 0,-21 0 0,1-22 16,-1 22-16,-21 0 0,22-21 16</inkml:trace>
  <inkml:trace contextRef="#ctx0" brushRef="#br0" timeOffset="93436.24">5334 14224 0,'0'0'0,"0"-42"0,0-22 31,-21 64-31,0 43 15,-1-22 1,22 21-16,-21 0 0,21 1 0,0 20 16,0 1-16,0-22 0,0 22 15,0-22-15,0 21 0,0-20 0,0-1 16,0 0-16,-21 1 0,21-22 0,0 21 16,0-21-16,0 1 0,-21-22 15,21 21-15,0 0 0,-21-21 16,21-21-1,0 0-15,0-1 0,0-20 16,0 21-16,0 0 0,0-22 16,0 22-16,21-21 15,0 21-15,0 0 0,0-22 0,22 22 16,-22 0-16,21 21 0,1-21 16,-1 21-16,0 0 0,22 0 0,-22 21 15,0-21-15,1 21 0,-1 21 0,0-20 16,1-1-16,-22 0 0,0 0 15,-21 21-15,0-20 0,0-1 0,-42 21 16,21-21-16,-22 0 0,1 1 16,-22-1-16,1 0 0,21-21 0,-22 21 15,1-21-15,20 0 0,1 21 0,-22-21 16,22 0-16,0 0 16,21 0-16,-1 0 0,1 0 0,0 0 15,21-21-15,0 0 16,0 0-16,21 0 0,0-1 0,1-20 15</inkml:trace>
  <inkml:trace contextRef="#ctx0" brushRef="#br0" timeOffset="93885.04">6308 14351 0,'0'-21'0,"0"42"0,0-84 16,0 41-16,0 1 0,0 0 15,-22 21-15,1 0 0,0 0 0,0 0 16,0 0-16,-22 0 0,22 21 16,0 0-16,-21 1 0,21 20 15,-1 0-15,1-21 0,0 22 16,0 20-16,21-20 0,0-1 0,0 0 16,0-21-16,0 22 0,0-1 0,21-21 15,0 0-15,0 1 0,1-1 16,20 0-16,-21 0 0,21-21 0,-20 0 15,20 0-15,0 0 0,1 0 16,-1 0-16,0 0 0,1 0 0,-1 0 16,21-21-16,-20 0 0,-1 0 0,22-1 15,-22-20-15,0 21 0,1-21 16,-22-1-16,21-20 0</inkml:trace>
  <inkml:trace contextRef="#ctx0" brushRef="#br0" timeOffset="94124.68">7006 14034 0,'0'-43'0,"0"86"0,0-128 15,0 64-15,0-22 0,0 22 16,0 0-16,0 42 16,0 0-16,-21 1 15,21 20-15,-21 0 0,21 1 0,-21 20 16,-1 1-16,1-1 0,0 1 16,0 20-16,0-20 0,0-1 0,21 1 15,-22-22-15,22 22 0,-21-22 0,21 0 16,0-21-16,0 22 0,0-22 15,0 0-15,0 0 0,21-21 16,1 0-16,-1 0 0,0 0 0,21 0 16,1 0-16,-22-21 0,21 21 15,0-21-15,1 0 0,-1 0 0,0-22 16</inkml:trace>
  <inkml:trace contextRef="#ctx0" brushRef="#br0" timeOffset="94873.55">7620 14542 0,'0'0'0,"0"-22"0,21 22 0,-21-21 0,0 0 16,0 0-16,0 0 0,0 0 16,0-1-16,0 1 0,0 0 0,0-21 15,0 21-15,-21-1 0,21 1 16,-21 0-16,0 21 16,-1 0-16,1 0 0,0 0 15,0 21-15,0 0 0,0 1 0,-1-1 16,1 21-16,0-21 0,0 22 15,-21-1-15,20 0 0,1 1 0,0-22 16,0 21-16,21 0 0,0-20 16,-21 20-16,21-21 0,0 0 0,0 0 15,0 1-15,0-1 0,21 0 16,0-21-16,21 0 16,-20 0-16,-1 0 0,0 0 15,0 0-15,21-21 0,-20 21 0,20-21 16,-21-1-16,21 1 0,-20-21 15,20 21-15,-21-22 0,0 22 0,0-21 16,1 0-16,-1-1 0,-21 1 16,0 0-16,0 20 0,0-20 0,0 21 15,0 0-15,0 0 0,0-1 16,-21 22 0,-1 22-1,22-1 1,0 0-16,0 0 0,0 0 15,0 0 1,22-21 0,-44 0 140</inkml:trace>
  <inkml:trace contextRef="#ctx0" brushRef="#br0" timeOffset="97044.24">6265 14330 0,'0'0'0,"0"-21"15,-21 21 17,0 0-32,0 0 0,21 21 15,0 0-15,-21 0 0,-1 0 0,1 1 16,21-1-16,0 21 0,-21-21 15,0 22-15,21-22 0,-21 21 16,21 0-16,0-20 0,0-1 0,0 21 16,0-21-16,0 0 0,0 1 15,0-1-15,0 0 0,21-21 0,0 21 16,0-21-16,0 0 0,1 0 16,-1 0-16,0 0 0,0 0 15,0 0-15,0 0 0,22-21 0,-22 0 16,0 0-16,0-1 0,0 1 15,1 0-15,-1-21 0,0-1 0,0 1 16,-21 0-16,21-1 0,0-20 16,1-1-16,-1 22 0,0 0 15,-21-22-15,0 22 0,0 0 0,0-1 16,0 1-16,0 0 0,0-1 16,0 22-16,0-21 0,0 21 0,0-1 15,0 1-15,0 0 0,-21 21 16,0 0-1,-1 21-15,22 0 0,0 1 16,-21-1-16,21 21 0,-21-21 0,21 22 16,-21-1-16,21 0 0,0 1 0,0 20 15,0-21-15,0 22 0,0-22 16,0 1-16,0-1 0,0 21 0,0-20 16,0-22-16,0 21 15,0-21-15,0 22 0,0-22 0,0 0 16,0 0-16,0 0 0,0 1 15,0-1-15,21-21 16,0 21-16,0-21 0,1 0 16,-1 0-16,0 0 0,0 0 15,0 0-15,0 0 0,22-21 0,-22 21 16,21-21-16,-21-1 0,22 22 16,-1-21-16,0 0 0,-20-21 0,20 21 15,-21-1-15,0 1 0,0-21 0,1 21 16,-22 0-16,21-1 15,-21 1-15,0 0 0,0 0 0,0 0 0,-21 21 32,-1 0-32,1 0 0,0 21 31,21 0-31,0 0 16,0 0-1,21-21-15,-21 22 0,21-1 16,-21 0-16,22-21 0,-22 21 15,21 0-15,-21 0 0,0 1 16,0-1-16,0 0 0,0 0 0,0 0 16,0 0-16,0 1 15,0-1-15,21-21 0,0 0 32,0 0-32,0 0 0,1 0 15,-1 0-15,0 0 0,0-21 16,0 21-16,0-22 0,22 1 0,-22 0 15,0 0-15,0 0 0,0-22 16,1 22-16,-1-21 0,0 21 0,0 0 16,0-22-16,0 22 0,-21 0 15,22 21-15,-22-21 0,21 0 0,-21 42 47,0 0-47,0 0 0,0 0 16,0 0-16,0 1 0,0 20 15,0-21-15,0 0 0,0 0 0,0 1 16,0 20-16,0-21 0,0 0 16,0 0-16,0 1 0,0-1 15,21-21-15,0 0 0,0 0 16,0 0-16,1 0 16,-1-21-16,0-1 15,0 1-15,0 0 0</inkml:trace>
  <inkml:trace contextRef="#ctx0" brushRef="#br0" timeOffset="97396.43">7937 14034 0,'0'0'16,"-21"0"-16,0 0 0,0 0 0,0 0 15,0 0-15,-1 21 0,1 0 0,0-21 16,0 21-16,0 0 0,21 0 15,0 1-15,0-1 16,21-21-16,21 0 0,-21 0 16,1 0-16,-1 0 0,21 0 15,-21 0-15,0 0 0,1 0 16,-1-21-16,0-1 0,0 22 0,-21-21 16,0 0-16,0 0 15,0 0-15,-21 21 0,0 0 0,0-21 16,-1 21-16,1 0 0,0 0 15,0 0-15,-21 0 0,20 21 0,1-21 16,0 21-16,0 0 0,21 0 16,-21 0-16,21 1 0,0 20 0,0-21 15,0 0-15,21 0 0,0 22 0,0-22 16,22 0-16,-22 0 0,0 0 16,21 1-16</inkml:trace>
  <inkml:trace contextRef="#ctx0" brushRef="#br0" timeOffset="97768.49">8276 14436 0,'0'0'0,"0"-21"0,0-1 16,0 1 0,0 42-1,0 1 1,0-1-16,0 21 0,0-21 0,21 0 15,-21 22-15,0-22 0,0 21 16,21-21-16,-21 22 0,0-22 16,0 0-16,0 0 0,0 0 0,0 1 15,0-1-15,22-21 16,-1 0 0,0-21-1,0-1-15,-21 1 0,21 0 0,-21 0 16,21 0-16,1-22 0,-1 22 0,0-21 15,-21 0-15,21 20 0,0-20 16,0 21-16,1 0 0,-1-22 0,0 22 16,0 0-16,0 21 15,0 0 1</inkml:trace>
  <inkml:trace contextRef="#ctx0" brushRef="#br0" timeOffset="98117.3">8699 14605 0,'0'42'16,"0"-253"-16,0 380 0,0-105 0,22-64 0,-22 21 16,21-21-16,0 21 0,0-21 15,21 0-15,-20 0 0,-1 0 16,21 0-16,-21 0 0,22-21 0,-1 21 16,-21-21-16,21-1 0,1 1 15,-22 0-15,0 0 0,0 0 16,0 0-16,-21-1 0,0-20 0,0 21 15,0 0-15,0 0 0,0-1 16,-21 22-16,0 0 0,0 0 16,0 0-16,0 0 0,-1 0 15,1 22-15,0-1 0,0 0 0,0 21 16,21-21-16,-21 1 0,21 20 0,0-21 16,0 0-16,0 0 0,0 1 15,0-1-15,21 0 0,0 0 0,0 0 16,0-21-16,22 0 0,-22 21 15,21-21-15,-21 0 0,22 0 16,-1 0-16,-21 0 0,21 0 0,-20 0 16,-1-21-16,0 0 0,0 21 15,0-21-15,-21 0 0</inkml:trace>
  <inkml:trace contextRef="#ctx0" brushRef="#br0" timeOffset="98421.02">9483 14563 0,'0'-85'0,"-22"191"15,44-127-15,-22-106 0,21 106 0,-21-1 0,21 1 16,-21 0-16,21 0 0,0 0 0,0 0 15,1 21-15,-1 0 0,0 0 16,0 0-16,0 0 16,0 21-16,1 0 0,-1 0 15,0 0-15,0 22 0,0-22 16,0 0-16,-21 21 0,0-21 0,0 22 16,0-22-16,0 0 0,0 21 0,0-20 15,-21-1-15,0 0 16,0-21-16,0 0 0,0 0 15,-1 0-15,22-21 32,0 0-32,0-1 0,0 1 0,22 0 15,-1-21-15,0-1 0,0 22 16,0-21-16,22 0 0,-22-1 0,21 1 16,0 21-16,1-22 15,-1 22-15,-21 0 0,22 0 0,-22 0 16</inkml:trace>
  <inkml:trace contextRef="#ctx0" brushRef="#br0" timeOffset="100284.3">12044 14372 0,'0'0'16,"-21"-21"-16,21 0 0,-22 21 15,1-21-15,0 0 0,0 21 0,0 0 16,0-22-16,-1 22 0,1 0 15,-21 0-15,0 22 0,20-1 0,-20 0 16,21 0-16,-21 21 0,20 1 0,1-1 16,0 0-16,0 22 0,0-22 15,21 1-15,0 20 0,0-21 0,0 1 16,0-22-16,0 21 0,0-21 16,21 1-16,0-1 0,21 0 15,1 0-15,-1-21 0,0 0 0,1 0 16,20 0-16,1 0 0,-1 0 15,1-21-15,-1 0 0,22 0 0,-22-1 16,1 1-16,-1-21 0,-20 21 16,20-22-16,-20 1 0,-1-21 0,0 20 15,1-20-15,-1-1 0,-21 1 16,21-1-16,-20 22 0,-1-22 0,0 22 16,-21-21-16,0 41 0,21-20 15,-21 0-15,0 21 0,0-1 0,-21 22 31,0 22-15,21 20-16,-21-21 0,-1 21 0,1 1 16,0-1-16,0 22 0,21-1 15,-21 1-15,0-22 0,21 21 0,-22-20 16,22-1-16,0 22 0,0-43 16,0 21-16,0 0 0,0-20 0,22-1 15,-1 0-15,0 0 0,21 0 0,-21-21 16,22 0-16,-1 0 0,22 0 15,-22 0-15,0 0 0,22 0 0,-1 0 16,1 0-16,-1-21 0,1 0 16,-1 0-16,-20 0 0,-1-1 15,0 1-15,1 0 0,-1-21 0,-21 21 0,0-22 16,0 1-16,-21 0 16,0-1-16,0 22 0,0-21 0,0-1 15,-21 22-15,0 0 0,0 0 16,0 0-16,0 21 0,-1 0 0,1 0 15,-21 0-15,21 21 0,-22 0 16,22 0-16,0 22 0,-21-1 0,21 0 16,-22-21-16,22 22 0,0-1 15,0 0-15,0 1 0,-1-22 0,22 21 16,-21-21-16,21 1 0,0-1 16,0 0-16,0 0 0,21-21 15,1 0-15,20 0 0,-21 0 0,0 0 16,22 0-16,-22 0 0,21 0 0,0-21 15,-20 21-15,-1-21 0,21-22 16,-21 22-16,0 0 0,22-21 0,-22-1 16,0 1-16,0 0 0,0-1 15,-21 22-15,0-21 0,22 0 0,-22 20 16,0 1-16,0 0 0,-22 42 31,22 0-31,-21 1 16,0 20-16,21-21 0,-21 21 15,21-20-15,-21 20 0,0 0 0,21-21 16,0 22-16,0-22 0,0 21 16,0-21-16,0 1 0,0-1 0,21 0 15,0 0-15,0-21 0,0 21 16,0-21-16,22 0 0,-22 0 0,21 0 16,-21 0-16,22 0 0,-1-21 0,0 21 15,1-21-15,20 0 0,-20 0 16,-1-22-16,0 22 0,1-21 0,-1 21 15,-21-22-15,0 1 0,0 0 16,-21 20-16,0 1 0,0-21 0,0 21 16,-21 21-1,0 0-15,0 0 0,0 0 16,0 21-16,-1 0 0,22 0 0,-21 22 16,21-22-16,0 0 0,0 21 15,0-21-15,0 1 0,21 20 0,1-21 16,-22 0-16,0 0 0,21 1 15,-21-1-15,21-21 0,-21 21 0,0 0 16,-21-21 15,0 0-31,-1 0 0,22-21 16,-21 0-16,0 21 0,21-21 16,-21-1-16,0 1 0,0 0 15,-1 21 16,22 21-31,0 0 16,0 1-16,0-1 16,22-21-16,-22 21 0,21-21 0,0 0 15,21 21-15,-21-21 0,1 21 16,20-21-16,0 0 0,1 0 0,20 0 16,-21 0-16,22 0 0,-22-21 0,22 0 15,-22 0-15,0 0 16,1-1-16,20 1 0,-42-21 0,22 21 0,-22-22 15,21 1-15,-21 0 0,-21-1 16,0 1-16,22 0 0,-22-1 16,0 22-16,0 0 0,0 0 15,0 0-15,-22 21 0,1 0 0,0 0 16,21 21-16,-21 0 0,21 0 16,0 0-16,0 22 0,0-22 15,0 21-15,0-21 0,0 22 0,0-22 16,21 0-16,-21 21 0,0-20 15,0-1-15,0 0 0,0 0 0,0 0 16,0 0-16,0 1 16,0-1-16,-21 0 0,0-21 0,0 0 15,-1 0-15,1 0 0,0 0 16,0 0-16,0 0 0,21-21 31</inkml:trace>
  <inkml:trace contextRef="#ctx0" brushRef="#br0" timeOffset="101349.43">16319 13991 0,'0'0'16,"22"-21"-16,-22 0 0,0 0 0,0 0 16,-22 21-1,1 0 1,0 21-16,0 21 0,0-21 15,0 22-15,21-1 0,-22 0 0,1 22 16,0-22-16,0 22 0,0-1 16,0 1-16,-22-22 0,22 21 0,-21-20 15,21 20-15,-22-20 0,22-22 16,0 21-16,-21-21 0,20 0 0,22 1 16,0-1-16,-21-21 0,21-21 31,0-1-31,0 1 0,0 0 15,21-21-15,-21 21 0,22-22 16,-1 1-16,-21 0 0,21-1 16,0 1-16,0 0 0,0-1 0,-21 1 15,22 21-15,-1 0 0,-21-1 16,21 22-16,-21 22 16,0-1-16,0 0 0,0 21 15,21-21-15,-21 22 0,0-1 0,0 0 16,21 1-16,-21-22 0,0 21 15,0 1-15,21-22 0,1 21 0,-1-21 16,0 0-16,0 1 0,0-1 0,22 0 16,-22 0-16,21-21 0,0 0 15,1 21-15,-1-21 0,22 0 0,-22 0 16,0 0-16,22-21 0,-22 0 16,0 0-16,1 0 0,-1-22 15,0 22-15,1-42 0,-22 20 0,0-20 16,0-1-16,-21 1 0,0-1 15,0 1-15,0-1 0,0 1 0,-21 20 16,-21-20-16,21-1 0,-22 22 16,22 0-16,-21 21 0,-22-22 0,22 22 15,0 21-15,-22 0 0,22 0 16,-22 0-16,22 0 0,-22 21 0,22 0 16,0 1-16,-1 20 0,22 0 0,0-21 15,21 43-15,0-22 0,0 1 16,0-1-16,21 0 0,0 22 15,22-22-15,-1 0 0,0 1 16,22-1-16,-22 0 0,22-20 0,-22-1 16,22 0-16,-1 0 0,1 0 0,-22-21 15,21 0-15,-20 0 0,20 0 16,-20-21-16,20 0 0,-21 0 0,22-22 16,-22 22-16,1-21 0,-1 0 15,-21-1-15,21 1 0,-20 21 0,-22-22 16,0 22-16,0 0 0,0 0 15,-22 21 1,22 21-16,-21-21 0,0 21 16,0 22-16,0-22 0,0 21 15,21-21-15,0 22 0,0-1 0,-22-21 16,22 21-16,0-20 0,0-1 16,0 0-16,22 0 0,-1 0 0,0-21 15,0 21-15,0-21 0,0 0 16,1 0-16,-1 0 0,21 0 0,-21 0 15,0 0-15,1-21 0,-1 0 0,-21 0 16,0 0-16,21 0 0,-21-22 16,0 22-16</inkml:trace>
  <inkml:trace contextRef="#ctx0" brushRef="#br0" timeOffset="101513.34">17505 14055 0,'0'0'0,"-21"0"0,-1-21 16,1 21-16,0 0 15,0 0-15,0 0 16,21 21 0,0 0-1,21-21-15,0 21 0,21-21 0,-20 21 16,-1-21-16,0 21 0</inkml:trace>
  <inkml:trace contextRef="#ctx0" brushRef="#br0" timeOffset="102684.54">18013 14436 0,'42'0'15,"-21"0"-15,0-21 0,1-1 16,-22 1-16,21 21 0,0-21 0,-21 0 16,0 0-16,0 0 0,21-1 15,-21 1-15,0 0 0,0 0 0,0 0 16,0 0-16,0-1 0,-21 1 15,0 21-15,0 0 0,-1 0 0,1 0 16,0 0-16,0 0 0,-21 21 0,20 1 16,-20-1-16,21 0 15,-21 21-15,-1-21 0,22 22 0,-21-1 16,21 0-16,-1-20 0,1 20 16,21 0-16,0-21 0,0 22 0,0-22 15,0 0-15,21 0 0,1 0 0,-1-21 16,0 22-16,21-22 0,-21 0 15,1 0-15,20 0 0,-21 0 0,0 0 16,22-22-16,-22 22 0,21-21 16,-21 0-16,0 0 0,22-21 0,-22 20 15,0-20-15,0 0 0,-21 21 16,21-22-16,-21 1 0,22 21 0,-22 0 16,0-22-16,0 22 15,0 0-15,-22 42 16,1 0-1,0 0-15,21 1 0,-21-1 16,21 21-16,-21-21 0,21 22 0,0-1 16,0-21-16,0 21 0,0-20 0,0-1 15,0 21-15,21-21 0,21 0 16,-21 1-16,22-22 0,-22 21 0,21-21 16,22 0-16,-22 0 0,0 0 15,22 0-15,-22 0 0,22 0 0,-22-21 16,22-1-16,-22 1 0,0 0 15,1 0-15,-1-21 0,-21-1 16,0 22-16,0-21 0,1-1 0,-22 1 16,0 0-16,0 21 0,0-22 15,0 22-15,-22 0 0,1 21 0,-21 0 16,21 0-16,-22 0 0,1 0 16,0 0-16,21 21 0,-22 0 0,1 0 15,0 22-15,20-22 0,-20 21 16,21-21-16,0 22 0,21-22 0,0 0 15,0 0-15,0 22 0,0-22 0,21-21 16,21 21-16,-21 0 0,1-21 16,20 0-16,0 0 0,-21 0 0,22 0 15,-1 0-15,-21-21 16,0 0-16,1 21 0,-1-21 0,0-1 16,0 1-16,0 0 0,-21 0 0,0 0 15,0 0-15,0-1 0,0 1 16,0 0-16,0 42 31,0 0-31,0 1 0,0 20 16,0-21-16,-21 0 0,21 22 15,-21-22-15,0 21 0,21 0 0,0 1 16,-21-22-16,-1 21 0,1 1 16,21-1-16,-21 0 0,0 22 0,21-1 15,-21 1-15,21-1 0,-21 22 16,-1-22-16,22 22 0,0-21 15,-21 20-15,0 1 0,21 0 0,-21-22 16,21 22-16,0-1 0,-21 1 0,0 0 16,-1-1-16,22-20 0,-21-1 15,0 1-15,0-1 0,21-20 0,-21 20 16,0-20-16,-1-1 0,1-21 0,0 0 16,0 0-16,0 1 0,0-22 15,-1 0-15,1 0 0,-21 0 0,21 0 16,0-22-16,-22 1 0,22 0 0,-21-21 15,21-1-15,-1 1 0,1 0 16,21-22-16,0 1 0,0-1 16,0-20-16,0-1 0,0 0 0,0 1 15,21-1-15,1 0 0,20 1 16,-21-1-16,21 0 0,1 22 0,-1-22 16,22 0-16,-22 22 0,0-1 15,22 1-15,-22 21 0,22-22 0,-1 22 16,1-1-16,-22 1 0,21 0 0</inkml:trace>
  <inkml:trace contextRef="#ctx0" brushRef="#br0" timeOffset="103136.07">19346 14245 0,'0'0'0,"-21"0"0,0-21 16,0 21-16,21-21 0,0 0 16,21 0-1,0 21 1,0 0-16,0 0 0,22 0 0,-22 0 16,0 0-16,21 21 0,-20 0 15,-1-21-15,0 42 0,0-21 16,-21 22-16,0-1 0,0-21 0,0 22 15,0-1-15,0 0 0,-21 1 16,0-1-16,21-21 0,-21 0 0,-22 0 16,43 1-16,-21-1 0,0-21 15,0 0-15,21-21 16,0-1 0,21 1-16,0 0 0,-21 0 15,21-21-15,0-1 0,1 22 0,-1-21 16,0-1-16,0 1 15,0 21-15,22-21 0,-22 20 0,0 1 16,0 0-16,0 21 0,0 0 16,1-21-16,-1 21 0,0 0 0,0 0 15,0 0-15,0 0 0,1 0 16,-1 21-16,0 0 0</inkml:trace>
  <inkml:trace contextRef="#ctx0" brushRef="#br0" timeOffset="104284.52">20426 14542 0,'0'0'16,"21"0"-16,0 0 0,0-22 16,-21 1-1,21 0-15,-21 0 0,0 0 0,0 0 16,0-22-16,0 22 0,0-21 16,0 21-16,0-22 0,0 22 0,0 0 15,0 0-15,-21 0 0,0-1 16,0 22-16,-21 0 0,-1 0 0,22 0 15,-21 0-15,-1 0 0,1 0 16,-21 22-16,20-1 0,1 0 0,0 21 16,-1-21-16,22 22 0,-21-1 0,21-21 15,-1 22-15,22-1 0,0 0 16,0-21-16,0 1 0,22 20 16,-1-21-16,0 0 0,21 0 15,-21-21-15,22 22 0,-1-22 0,0 0 16,1 0-16,-1 0 0,0 0 0,1 0 15,-1-22-15,-21 22 0,22-21 16,-1-21-16,0 21 0,-21 0 0,1-22 16,20 1-16,-21 0 0,0-1 15,0 1-15,1 21 0,-22-22 0,0 22 16,0 0-16,-22 21 31,22 21-31,-21 22 0,0-22 16,21 0-16,-21 21 0,21 1 0,0-22 15,0 21-15,0 0 0,0-20 16,0-1-16,0 0 0,0 0 16,21 0-16,0 0 0,22 1 0,-22-22 15,0 0-15,21 0 0,-21 0 16,22 0-16,-22 0 0,21 0 0,-21 0 16,1-22-16,-1 1 0,21 0 15,-21-21-15,0 21 0,1-22 0,-1 22 16,-21-21-16,21-1 0,0 22 15,0-21-15,-21 21 0,0 0 0,21-1 16,-21 44 15,0 20-31,-21-21 0,21 21 16,-21-20-16,0 20 0,0-21 16,21 21-16,-21-20 0,-1 20 0,22-21 15,0 0-15,-21 22 0,21-22 16,-21-21-16,21 21 0,0 0 0,-21 0 15,21-42 17,0 0-32,0 0 0,0 0 15,0-1-15,0 1 0,0-21 16,21 21-16,0-22 0,0 1 0,22 0 16,-22-1-16,21 1 0,-21 0 15,22 21-15,-1-1 0,-21 1 16,22 0-16,-22 0 0,0 21 0,0 0 15,0 0-15,0 0 0,-21 21 16,0 0-16,0 22 0,0-22 0,0 21 16,0 0-16,0 1 0,0-22 15,0 21-15,0 1 0,-21-22 0,21 21 16,-21-21-16,21 0 0,0 1 16,-21-1-16,21 0 0,-21-21 15,21-21 1,0 0-1,0-1-15,0-20 0,21 21 16,21-21-16,-21-1 16,22 1-16,-1 0 0,0-1 0,22 1 15,-1 0-15,1-1 0,-1 22 16,-20-21-16,20 21 0,1 21 0,-22 0 16,0 0-16,-20 0 0,20 0 15,-21 0-15,-21 21 0,0 0 0,0 21 16,0-21-16,0 22 0,0-1 0,-21 0 15,0 1-15,0-22 0,-1 21 16,-20 1-16,21-22 0,0 0 16,0 0-16,-1 0 0,1 0 0,0 1 15,0-22-15,0 21 0,0-21 0,-1 21 16,1-21-16,-21 0 16,21 0-16,-22 0 0,22 0 0,-21 0 15,0 0-15</inkml:trace>
  <inkml:trace contextRef="#ctx0" brushRef="#br0" timeOffset="105584.45">783 16468 0,'0'0'0,"-42"-85"16,42 64-16,0 0 15,0 0-15,0-1 0,0 1 16,0 0-16,0 0 0,0 0 0,0 0 15,21 21-15,0 0 0,0-22 16,0 22-16,1 0 0,-1 0 0,0 22 16,0-1-16,0 0 15,0 21-15,-21 1 0,0-22 0,0 21 16,0 0-16,0 1 0,0 20 16,0-20-16,-21 20 0,0-21 15,0 22-15,-21-22 0,20 22 0,-20-22 16,0 0-16,-1 1 0,1-22 15,-21 21-15,20-21 0,1 1 16,0-22-16,-1 0 0,1 0 0,0 0 16,20 0-16,-20-22 0,21-20 15,0 21-15,0-21 0,-1-1 16,22 1-16,0-22 0,0 22 0,0-21 16,43 20-16,-22 1 0,21 0 15,1-1-15,-1 22 0,21 0 16,-20 0-16,-1 0 0,22 21 15,-43 0-15,21 0 0,0 21 16,-20 0-16,-1 0 0,0 21 0,0-20 16,-21 20-16,0-21 0,0 21 15,0 1-15,0-1 0,0 0 0,0 1 16,0-1-16,0 0 0,0-20 16,21-1-16,-21 21 0,0-21 15,21-21-15,-21 21 0,22-21 16,-1 0-16,0 0 0,0-21 15,0 0-15,0 0 0,1-21 0,20 20 16</inkml:trace>
  <inkml:trace contextRef="#ctx0" brushRef="#br0" timeOffset="105972.22">1418 16383 0,'-42'85'15,"21"-64"-15,-1 0 16,1 21-16,21-20 0,-21 20 16,0 0-16,21 1 0,-21-1 15,21-21-15,0 21 0,0 1 0,0-22 16,0 0-16,21 0 0,0-21 16,21 0-16,-20 0 0,20 0 15,0 0-15,1 0 0,-1-42 0,0 21 16,1 0-16,-1-22 0,0 22 15,1-21-15,-22-1 0,0 22 0,0-21 16,-21 21-16,0-22 0,0 1 16,0 21-16,-21 0 0,21-22 15,-21 22-15,0 0 0,-22 21 0,22 0 16,0 0-16,0 0 16,0 0-16,-22 0 0,22 21 0,0 0 15,0 1-15,-22-22 0,22 21 16,0 21-16,21-21 15,0 0-15,0 1 0,0-1 0,0 0 16,0 0-16,42-21 0,-20 0 16,-1 0-16</inkml:trace>
  <inkml:trace contextRef="#ctx0" brushRef="#br0" timeOffset="106149.13">2244 16531 0</inkml:trace>
  <inkml:trace contextRef="#ctx0" brushRef="#br0" timeOffset="106520.9">3746 16214 0,'0'0'16,"0"-21"-16,0-1 0,-21-20 0,21 21 15,-21 0-15,21 0 0,-21-22 0,0 22 16,0 0-16,21 0 0,-22 0 16,1 21-16,0 0 0,0 0 15,21 42 1,-21-21-16,0 21 0,21 1 0,-22 20 16,1-20-16,21 20 15,-21-21-15,0 22 0,21-22 0,-21 1 16,0 20-16,-1-21 0,1 1 15,21-1-15,0 0 0,-21 1 0,21-22 16,0 0-16,0 0 0,0 0 16,0 1-16,0-44 31,0 1-31,0 0 0,0 0 0,0 0 16</inkml:trace>
  <inkml:trace contextRef="#ctx0" brushRef="#br0" timeOffset="107032.62">3111 16404 0,'0'0'0,"-21"-42"0,0 0 16,21 20-16,-21-20 0,21 0 16,0-22-16,0 22 0,0 0 0,21-1 15,0 1-15,0 0 0,22-1 16,-1 22-16,0 0 0,1 0 16,20 0-16,1-1 0,-1 22 0,1 0 15,-1 0-15,1 22 0,-1-1 16,1 0-16,-1 21 0,-20 22 0,-1-22 15,-21 22-15,21-22 0,-20 21 16,-22-20-16,0 20 0,0-20 0,0-1 16,0 0-16,0-21 0,0 22 0,0-22 15,-22 0-15,1 0 16,0 0-16,0 1 0,0-22 0,0 0 16,-1 0-16,1 0 0,0 0 15,0 0-15,21-22 0,-21 1 16,21 0-16,0-21 0,0 21 15,0-22-15,0 1 0,21-22 0,0 22 16,21-21-16,1 20 0,-22-20 16,21 20-16,22-20 0,-22 42 0,0-22 15,22 22-15,-1 0 0,-20 0 16,20 21-16,1 0 0,-22 21 0,0 0 16,1 0-16,-1 22 0,-21-1 15,0 22-15,-21-22 0,0 21 16,0-20-16,-21 20 0,0-20 15,0 20-15,0-21 0,-22 1 0,22 20 16,-21-42-16,0 22 0,20-1 16,1-21-16,-21 22 0,42-22 0,-21-21 15,21 21-15,21-42 16,0 0 0,0-1-16,0 1 0,22 0 15</inkml:trace>
  <inkml:trace contextRef="#ctx0" brushRef="#br0" timeOffset="107384.42">4762 16574 0,'0'0'0,"-21"0"0,21 21 32,21-21-17,1 0-15,-1-21 0,0 21 16,0-22-16,21 1 0,-20 0 0,-1 21 15,0-42-15,0 21 0,0-1 16,0 1-16,-21 0 0,0 0 0,0 0 16,0 0-16,0-1 0,0 1 15,-21 21-15,0 0 0,0 0 16,0 0-16,0 21 0,-1 1 16,-20-1-16,21 0 0,0 0 0,0 21 15,-1-20-15,1-1 0,0 21 16,0-21-16,0 0 0,21 1 0,0 20 15,0-21-15,0 0 0,0 0 16,21 1-16,0-1 0,0 0 0,0-21 16,22 0-16,-22 0 0,21 0 0,1 0 15,-1 0-15,0-21 0,22 0 16,-22-1-16,22 1 0</inkml:trace>
  <inkml:trace contextRef="#ctx0" brushRef="#br0" timeOffset="107645.27">5778 15812 0,'0'0'0,"0"-22"0,-63 1 15,42 42 1,0 1-16,-1 20 0,1 0 0,-21 22 16,21-22-16,0 22 0,-1-1 15,1 1-15,0-22 0,0 21 0,0-20 16,0 20-16,-1-20 15,22-1-15,-21 0 0,21-21 0,-21 1 0,21 20 16,0-21-16,0 0 16,21-21-16,0 0 15,1 0-15,-1-21 0,0 0 16,21 21-16,1-42 0,-22 20 0,21 1 16,0-21-16</inkml:trace>
  <inkml:trace contextRef="#ctx0" brushRef="#br0" timeOffset="108077.04">6032 15812 0,'0'-22'0,"0"44"0,0-65 16,0 64 15,0 1-31,-21-1 0,0 21 0,21 22 16,-21-22-16,0 21 0,21 1 15,-21-22-15,-1 22 0,1-22 0,-21 22 16,21-22-16,0 0 0,-1-21 15,1 22-15,0-22 0,0 0 0,0 0 16,21 0-16,-21-21 0,21-21 31,21 0-31,0 0 16,0 0-16,0 0 16,0-1-16,22 1 0,-1-21 0,0 0 15,1 20-15,-1-20 0,0 21 16,1 0-16,-22 0 0,21-1 0,1 22 15,-22 0-15,0 0 0,0 22 16,0-22-16,0 21 0,1 0 0,-22 21 16,0-21-16,0 1 0,0 20 0,0-21 15,0 21-15,0-20 0,-22 20 16,1-21-16,0 0 0,0 0 0,0 1 16,0-1-16,-1 0 0,1-21 15,21 21-15,-21-21 16,21-21-1,0 0-15,0 0 0,-21 21 16</inkml:trace>
  <inkml:trace contextRef="#ctx0" brushRef="#br0" timeOffset="108252.98">5376 16256 0,'21'0'31,"1"0"-31,-1 0 0,21 0 16,-21 0-16,43 0 0,-22 0 15,0 0-15,1-21 0,20 0 16,-20 21-16</inkml:trace>
  <inkml:trace contextRef="#ctx0" brushRef="#br0" timeOffset="108765.01">6773 16193 0,'0'0'0,"-106"21"31,85 0-31,0 0 0,0 0 0,0 0 16,0 22-16,-1-22 0,1 0 16,0 21-16,21-20 0,0-1 0,0 0 15,0 21-15,0-21 0,0 1 16,21-1-16,0 0 15,1-21-15,20 0 0,-21 21 16,21-21-16,1 0 0,-1 0 0,22 0 16,-22 0-16,0-21 0,1 21 0,-22-21 15,21 0-15,0-1 0,-20 1 16,-1 0-16,0 0 0,-21 0 0,0-22 16,0 22-16,0-21 0,-21 21 15,0 0-15,-1-1 0,-20 1 0,0 0 16,-1 0-16,1 21 0,0 0 15,-1 0-15,1 0 0,21 0 0,-21 21 16,20-21-16,-20 21 0,42 0 16,0 1-16,0-1 0,0 0 15,0 0-15,0 0 0,21 0 0,22-21 16,-22 22-16,21-1 0,0-21 16</inkml:trace>
  <inkml:trace contextRef="#ctx0" brushRef="#br0" timeOffset="109580.02">7747 16277 0,'0'0'15,"0"-21"-15,0 0 0,0 0 0,0 0 16,0-1-16,-21 1 0,0 0 0,-1 0 16,1 21-16,0 0 0,-21 0 15,21 0-15,-22 0 0,22 21 16,0-21-16,-21 21 0,20 0 0,1 22 15,0-22-15,0 21 0,0-21 16,0 22-16,21-22 0,0 21 0,0-21 16,0 1-16,0 20 0,0-21 15,0 0-15,0 0 0,0 1 0,0-1 16,21-21-16,0 0 16,0 0-16,0 0 0,0 0 15,1 0-15,-1-21 0,0 21 0,0-22 16,0 1-16,0 0 0,1 0 15,-1 0-15,0-22 0,0 22 16,0-21-16,0 0 0,1-1 16,-1 1-16,-21-22 0,21 22 0,0-21 15,0 20-15,0-20 0,-21 20 16,22 1-16,-22 0 0,21 21 0,-21-1 16,0 1-16,0 0 0,0 42 31,0 0-31,-21 22 0,-1-1 15,22 0-15,-21 1 0,21 20 16,0-20-16,0 20 0,-21-21 0,21 1 16,0 20-16,0-20 15,0-22-15,0 21 0,0 0 0,0-20 16,0-1-16,0 21 0,0-21 16,21 0-16,-21 1 0,21-22 15,1 0-15,-1 0 0,0 0 0,0 0 16,21 0-16,-20 0 0,20-22 15,-21 1-15,21 0 0,1 0 0,-22 0 16,21 0-16,1-1 0,-1-20 16,-21 21-16,21-21 0,-20 20 0,-1-20 15,0 0-15,-21 21 0,21-1 16,-21 1-16,0 0 0,-21 21 16,0 0-16,0 0 15,-1 0-15,-20 21 0,21 0 16,0 1-16,21-1 0,0 0 0,0 0 15,0 21-15,0-20 0,0-1 16,0 0-16,0 0 0,0 0 0,21 0 16,0 1-16,-21-1 0,0 0 15,0 0-15,21 0 0,-21 0 0,0 1 16,0-1 0,-21-21-16,0 0 15,0 0-15,0 0 0,-1-21 31,1-1-31,21 1 0,0 0 16,0 0-16</inkml:trace>
  <inkml:trace contextRef="#ctx0" brushRef="#br0" timeOffset="110664.22">9186 16468 0,'-21'0'0,"42"0"0,-42-21 31,21-1-15,0 1-16,0 0 0,21 0 15,0 0-15,-21 0 0,22-1 16,-22 1-16,21 0 0,-21-21 0,0 21 16,0-1-16,21 1 0,-21 0 15,0 0-15,0 0 0,0 42 32,0 0-32,-21 0 0,21 0 15,-21 22-15,-1-22 0,22 21 0,0-21 16,-21 22-16,21-22 0,-21 21 15,21-21-15,-21 1 0,21-1 0,0 0 16,0 0-16,0 0 16,0 0-16,21-21 15,0 0-15,0 0 0,22 0 16,-22 0-16,0 0 0,0 0 0,0-21 16,22 21-16,-22-21 0,0 0 0,0 0 15,0 0-15,-21-1 0,0 1 16,0 0-16,0 0 0,0-21 15,0 20-15,0 1 0,-21 0 16,0-21-16,-21 42 0,21-21 0,-1-1 16,1 22-16,-21 0 0,21 0 15,0 0-15,-1 0 0,44 0 32,-1 0-32,0 0 15,21 0-15,1 0 0,-1 0 0,0 0 16,22 0-16,-22 0 0,22 0 15,-1-21-15,1 0 0,-22 21 0,21-21 16,1 0-16,-22 0 0,1 21 16,-22-22-16,21 1 0,-21 0 15,-21 0-15,21 21 0,-21-21 16,0 0-16,0-1 16,-21 22-16,0 0 15,0 0-15,0 0 16,0 22-16,-1 20 0,22-21 15,-21 21-15,0 1 0,21-1 16,0 0-16,-21 1 0,0-1 0,0 0 16,21 22-16,0-22 0,0 22 15,-22-1-15,22 1 0,0-1 0,0 22 16,0-22-16,0 22 0,0 0 16,0-1-16,0 1 0,0 0 0,0-1 15,0 22-15,0 0 0,0-21 0,0 21 16,0-1-16,0-20 15,0 21-15,-21-21 0,0 20 0,21-20 16,-21 0-16,0-22 0,0 22 16,-1-22-16,22-20 0,-21-1 0,0 0 15,0-20-15,0-22 16,0 0-16,-1-43 16,22 22-16,-21-42 0,0 20 0,0-20 15,0-1-15,0-20 0,-1 20 16,1-21-16,-21 1 0,21-22 0,-22 21 15,22-21-15,0 1 0,0-1 16,0 0-16,21 0 0,0 21 16,0-20-16,0-1 0,21 21 0,21 0 15,-21 22-15,22-1 0,-1 1 16,0 21-16,1-22 0,-1 43 0,22-21 16,-22-1-16,21 22 0,1 0 15,-1-21-15,22 20 0</inkml:trace>
  <inkml:trace contextRef="#ctx0" brushRef="#br0" timeOffset="111048.27">11409 15833 0,'0'0'0,"0"-21"0,0-43 15,0 43 1,-21 21 0,-1 21-1,22 0-15,0 0 0,0 22 16,0-1-16,-21 22 0,21-22 15,-21 0-15,21 22 0,0-22 0,0 22 16,-21-22-16,0 0 0,0 1 16,-1-22-16,22 21 0,-21 0 0,0-20 15,21-1-15,-21 0 0,21 0 16,21-21 0,21-21-1,-20 0-15,-1 0 0,21-1 16</inkml:trace>
  <inkml:trace contextRef="#ctx0" brushRef="#br0" timeOffset="111268.4">11705 16129 0,'0'0'16,"42"-21"-16,-20 0 0,20 0 0,-21 21 0,0 0 15,-63 0 1,21 21 0,0 0-16,-22 0 0,1 0 15,21 0-15,-22 22 0,1-22 0,21 0 16,-21 0-16,-1 22 0,22-22 15,0 0-15,-21 0 0,20 0 0,1 0 16,21 1-16,21-22 31,1-22-31,-1 1 0,0 0 16,21 0-16,-21 0 16,22-22-16</inkml:trace>
  <inkml:trace contextRef="#ctx0" brushRef="#br0" timeOffset="111456.3">11769 16087 0,'84'-21'15,"-211"63"-15,170-63 0,62 0 0,-105 42 16,0 0-16,0 0 0,0 0 16,0 0-16,22 1 0,-22 20 0,0-21 15,0 0-15,21 22 0,0-22 16,-21 0-16,21 0 0,0 0 0,0 0 16,1 1-16,-1-1 15,0 0-15,0 0 0,0-21 0,0 0 16,1 0-16,-1 0 0,21 0 0,-21 0 15,0 0-15,1-21 0,-1 0 16,0 0-16</inkml:trace>
  <inkml:trace contextRef="#ctx0" brushRef="#br0" timeOffset="111688.5">12531 15748 0,'0'-42'0,"0"84"0,0-105 15,0 41-15,0 1 0,0 42 31,0 1-31,-22-1 0,1 21 0,0 0 16,0 1-16,0 20 16,0-20-16,-1 20 0,1 1 0,0-1 15,0-21-15,0 22 0,0-22 0,-1 1 16,22-1-16,-21-21 0,21 21 16,0-20-16,0-1 0,0 0 0,0 0 15,21-21-15,1 0 0,-1 0 16,0 0-16,21 0 0,-21-21 0,22 21 15</inkml:trace>
  <inkml:trace contextRef="#ctx0" brushRef="#br0" timeOffset="112056.3">12742 16235 0,'-21'0'31,"21"21"-31,0 0 15,21-21-15,0 0 16,1 0-16,-1 0 16,0 0-16,0 0 0,0-21 0,0 0 15,1 21-15,-1-21 0,0 0 16,-21-1-16,0 1 0,0 0 16,-21 0-1,0 21-15,-1 0 0,1 0 16,0 0-16,0 21 0,-21-21 0,20 21 15,-20 0-15,21 22 0,0-22 16,0 0-16,-1 0 0,1 0 0,21 1 16,0 20-16,0-21 0,0 0 15,0 0-15,0 1 0,0-1 16,21-21-16,1 0 0,20 21 16,-21-21-16,0 0 0,22 0 0,-1 0 15,-21 0-15,21-21 0,22 21 0,-22-21 16,1-1-16</inkml:trace>
  <inkml:trace contextRef="#ctx0" brushRef="#br0" timeOffset="112548.01">13568 15706 0,'0'0'0,"0"-43"0,0 22 16,0-21-1,-21 42-15,-1 21 16,1-21-16,21 21 0,-21 22 0,0-22 15,0 21-15,21 0 0,-21 22 16,21-22-16,-22 22 0,1-22 0,21 22 16,0-1-16,0-21 0,-21 1 15,21-1-15,0 0 0,-21 1 16,21-22-16,0 21 0,0-21 0,0 1 16,0-1-16,0 0 15,0-42 1,0 0-1,0-1-15,0 1 0,0 0 0,21 0 16,0 0-16,0-22 0,1 22 0,-1-21 16,0 0-16,0 20 0,21-20 15,-20 21-15,20 0 0,-21 0 0,21 21 16,-20 0-16,-1 0 0,21 0 16,-21 0-16,0 0 0,1 21 15,-1 0-15,0 0 0,0 0 16,-21 22-16,0-22 0,0 21 0,0-21 15,0 22-15,-21-22 0,0 21 0,0-21 16,-22 0-16,1 1 0,0-1 16,-1 0-16,1-21 0,0 21 0,-1-21 15,22 0-15,-21 0 0,-1 0 16,22 0-16,0 0 0,0 0 0,0 0 16,21-21-1,0 0-15,21 21 0,0-21 16</inkml:trace>
  <inkml:trace contextRef="#ctx0" brushRef="#br0" timeOffset="112947.8">14393 15727 0,'0'0'15,"-21"0"1,0 0-1,0 21-15,0 0 16,-1 22-16,1-1 0,21 0 0,-21 1 16,0-1-16,0 21 0,0-20 15,-1 20-15,1-20 0,0-1 0,0 21 16,0-20-16,0-22 0,21 21 0,0 1 16,-22-22-16,22 0 15,0 0-15,0 0 0,22-21 31,-1-21-31</inkml:trace>
  <inkml:trace contextRef="#ctx0" brushRef="#br0" timeOffset="113329.33">14012 15854 0,'0'0'0,"0"-42"0,0 20 0,0-20 16,0 21-16,21 0 0,1 0 0,20-1 15,-21 1-15,21 0 16,-20 0-16,41 0 0,-21 0 0,1-1 16,20 22-16,-20 0 0,20 0 0,-21 0 15,22 22-15,-22-1 0,22 0 16,-22 21-16,0 1 0,1 20 0,-1-21 16,-21 22-16,0-1 0,-21 1 15,0-1-15,0 1 0,-21-1 0,0-20 16,0-1-16,-21 0 0,-1 1 15,1-1-15,-22-21 0,1 22 0,21-22 16,-22 0-16,-21 0 0,22 0 0,-1-21 16,1 21-16,-1-21 15,22 0-15,-21 22 0,20-22 0,1 0 16,21 0-16,0 0 0,-1 0 16,1 0-16,21-22 15,21 22-15,1-21 16,-1 0-16,0 21 0,21-21 15,1 0-15,20 21 0,-21-21 0,22-1 16</inkml:trace>
  <inkml:trace contextRef="#ctx0" brushRef="#br0" timeOffset="113760.4">15049 16193 0,'-21'-22'0,"42"44"0,-42-65 16,21 22-16,0 0 0,0 0 16,0 0-16,0-1 15,21 1-15,1 21 0,-1-21 0,0 21 16,0 0-16,21 0 0,-20 0 16,-1 0-16,21 0 0,-21 0 0,0 21 15,22 0-15,-22 22 0,0-22 16,0 21-16,0-21 0,1 22 15,-22-22-15,0 21 0,0-21 16,0 22-16,0-22 0,0 0 0,0 0 16,-22 0-16,1 1 0,0-1 0,0 0 15,0-21-15,0 0 0,-1 0 16,1 0-16,0 0 0,0 0 16,21-21-16,0 0 15,0-1-15,21 1 0,0 0 16,0 0-16,1-21 0,-1 20 15,21 1-15,-21-21 0,22 21 0,-22 0 16,21-1-16,-21 1 0,22 0 16,-22 0-16,21 0 0,0 0 15,-20-1-15,-1 1 0,21 21 0,-21-21 16,0 0-16,22 0 0</inkml:trace>
  <inkml:trace contextRef="#ctx0" brushRef="#br0" timeOffset="113941.29">15938 15960 0,'0'42'16,"0"-84"-16,0 105 0,0-42 0,0 1 15,0-1-15,0 21 0,-21-21 16,21 0-16,-21 22 0,21-22 0,0 0 16,0 0-16,0 0 0,-21-21 15,21 22-15,0-1 0,0 0 16,0-42 31,0 0-47,0-1 15,0 1-15</inkml:trace>
  <inkml:trace contextRef="#ctx0" brushRef="#br0" timeOffset="114112.52">15875 15833 0,'0'0'0,"0"-21"0,0-1 16,-21 1-16,0 21 31,42 0 16,-21 21-47,21-21 0,0 22 15</inkml:trace>
  <inkml:trace contextRef="#ctx0" brushRef="#br0" timeOffset="114489.38">16235 15939 0,'0'-22'16,"21"44"-1,-21-1 1,0 21 0,21-21-16,-21 0 0,0 22 0,0-1 15,21-21-15,-21 22 0,0-1 16,0-21-16,0 21 0,0-20 0,0-1 15,0 0-15,0 0 0,0 0 16,0 0-16,21-21 16,-21-21-1,22 0 1,-1 21-16,-21-21 0,21-21 0,0 20 16,-21 1-16,21-21 15,0 0-15,1 20 0,-22-20 0,21 0 16,0 21-16,0-22 0,0 22 15,0 0-15,-21 0 0,22 21 0,-1 0 16,0 0 0,0 0-1</inkml:trace>
  <inkml:trace contextRef="#ctx0" brushRef="#br0" timeOffset="115132.34">16679 16150 0,'0'0'16,"0"21"-16,0 1 15,21-22 1,1 0 0,-1 0-16,0 0 0,21 0 0,-21 0 15,1-22-15,20 22 0,-21-21 16,0 0-16,0 21 0,1-21 0,-1 0 16,-21 0-16,0-1 0,0 1 0,0 0 15,0 0-15,-21 21 16,-1 0-1,1 21-15,0 0 0,21 0 16,-21 1-16,0-1 0,21 21 16,0-21-16,0 0 0,-21 22 15,21-22-15,0 0 0,0 21 0,0-20 16,0-1-16,0 0 0,21 0 16,0-21-16,0 0 0,0 21 15,0-21-15,1 0 0,-1 0 0,0 0 16,0 0-16,0 0 0,0-21 15,1 21-15,-1-21 0,0 0 0,0 0 16,0-22-16,0 22 0,1-21 0,-22 21 16,21-22-16,0 1 0,0 21 15,0-22-15,0 22 0,1 0 0,20-21 16,-21 42-16,21-21 0,-20-1 16,20 22-16,-21 0 0,21 0 0,-20 0 15,20 0-15,-21 22 16,21-1-16,-20 0 0,-1 21 0,-21-21 15,0 22-15,21-22 0,-21 21 16,0-21-16,0 22 0,0-22 0,0 21 16,0-21-16,-21 1 0,21-1 0,-21 0 15,21 0-15,-22-21 16,1 0-16,21-21 31,21 0-31,1 0 16,-22-1-16,21 1 0,0-21 0,0 21 15,0-22-15,0 22 0,1-21 16,-1 0-16,0-1 0,0 22 0,0-21 16,0 21-16,1-1 0,-1 1 15,0 21-15,-21-21 0,21 21 16,0 0-16</inkml:trace>
  <inkml:trace contextRef="#ctx0" brushRef="#br0" timeOffset="115392.88">18986 16447 0,'0'0'0,"0"21"0,-21-21 0,21 21 31,0-42 0,0 0-31,0-1 16,0 1-16,0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25:31.0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6287 0,'0'21'15</inkml:trace>
  <inkml:trace contextRef="#ctx0" brushRef="#br0" timeOffset="1007.73">741 5398 0,'0'0'0,"-21"0"0,-1 0 16,1 0-16,0 0 16,0 0-1,0 0-15,0 0 16,-1 0-16,1 0 15,21 21 95,21-21-63,1 0-16,-1 0-31</inkml:trace>
  <inkml:trace contextRef="#ctx0" brushRef="#br0" timeOffset="1428.78">550 5376 0,'-21'0'0,"42"0"0,-63 0 0,21 0 16,0 0-16,42 0 31,0 0-15,21 0-16,1 0 15,-1 0-15,21 0 0,22 0 0,-21 0 16,41 0-16,1 0 0,0 0 16,42 0-16,-21-21 0,0 21 0,21-21 15,1 21-15,-1 0 0,169-21 16,-169 21-16,1-21 15,-1 21-15,-21 0 0,0 0 16,0 0-16,-21 0 0,-22 0 0,1-21 16,0 21-16,42 0 15,-85 0-15,-21 0 0,-42 0 32,0 0-32,-22 0 15,1 0-15,0 0 0,-1 0 0,-20 0 16</inkml:trace>
  <inkml:trace contextRef="#ctx0" brushRef="#br0" timeOffset="1907.87">677 5546 0,'-21'0'0,"42"0"0,-84 0 0,42 0 0,-1 0 16,1 0 0,42 0 15,22 0-31,-1 0 15,0 0-15,22 0 0,-1 0 16,22 0-16,0 0 0,42 0 0,-21 0 16,42 0-16,-21 0 0,21-21 15,21-1-15,1 22 0,-1-21 16,0 21-16,22 0 0,-22-21 16,-21 21-16,22 0 0,-43 0 0,21-21 15,-42 21-15,-1 0 16,1 0-16,-21 0 0,-22 0 0,-20 0 0,-1 0 15,0 0-15,-20-21 0,-1 21 16,0 0-16,-42 0 63,0 0-63,-1 0 0</inkml:trace>
  <inkml:trace contextRef="#ctx0" brushRef="#br0" timeOffset="2000.82">3810 5440 0,'-21'0'31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24:3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635 0,'-21'0'16,"0"0"-16,21-21 15,0 0 1,-22 21-16,22-21 0,0-1 16,0 1-16,0 0 15,0 0-15,22 21 16,-1 0-16,0 0 15,0 0-15,0 0 16,0 0-16,-21 21 0,22 0 0,-1 22 16,0-22-16,-21 21 15,0 0-15,0 1 0,0 20 0,0-20 16,0 20-16,-21 1 0,0-22 16,-1 21-16,-20-20 0,0 20 15,-1-20-15,1-22 0,0 21 0,-1-21 16,1 22-16,0-43 0,-1 21 15,1-21-15,21 0 0,-21 0 0,20 0 16,1 0-16,-21-21 0,21 21 16,21-22-16,-21-20 0,21 21 15,-22-21-15,22-1 0,0 22 0,0-21 16,0-1-16,0 1 0,22 0 16,-1 21-16,0-22 15,0 22-15,0 0 0,22 21 0,-1 0 16,0 0-16,-21 0 0,22 21 15,-1 0-15,0 22 0,-20-22 0,20 21 16,-21 0-16,0 1 0,22-22 16,-43 21-16,21-21 0,0 22 15,-21-22-15,21 0 0,-21 0 0,0 0 16,21 1-16,-21-1 16,21-21-1,1 0-15,-1-21 16,-21-1-16</inkml:trace>
  <inkml:trace contextRef="#ctx0" brushRef="#br0" timeOffset="260.58">2709 550 0,'21'0'31,"-21"22"-31,0-1 15,0 0-15,-21 21 0,0-21 0,21 22 16,-21 20-16,0-20 0,0-1 16,21 0-16,-22 22 0,1-22 0,21 0 15,0-20-15,-21 20 16,21-21-16,-21 0 0,21 0 0,0 1 16,0-1-16,21-21 31,0-21-31,0-1 15</inkml:trace>
  <inkml:trace contextRef="#ctx0" brushRef="#br0" timeOffset="424.5">2942 953 0,'0'0'0</inkml:trace>
  <inkml:trace contextRef="#ctx0" brushRef="#br0" timeOffset="828.27">4254 487 0,'0'-21'16,"0"42"-16,0-63 0,0 20 16,0 44 15,-21-1-31,21 21 0,0-21 0,0 22 16,-21 20-16,21-21 0,0 22 15,0-22-15,-21 22 0,0-1 0,21-20 16,0 20-16,-21-21 0,-1 1 15,22-1-15,-21-21 0,21 22 0,-21-22 16,21 0-16,0 0 0,0 0 16,-21-42 15,21 0-31</inkml:trace>
  <inkml:trace contextRef="#ctx0" brushRef="#br0" timeOffset="1256.56">3873 868 0,'0'0'0,"-21"-42"0,0-1 0,0 22 16,21-21-16,0 21 0,-21-22 0,21 22 16,0-21-16,0 21 0,0-22 15,0 22-15,21-21 0,0 21 0,21-22 16,1 22-16,-1 0 0,0 0 16,1 0-16,20 21 0,-20 0 0,20 0 15,22 21-15,-22 0 0,1 21 16,20 1-16,-20-1 0,-1 0 15,1 1-15,-1-1 0,-20 21 16,-1 1-16,-21-1 0,0-20 0,1 20 16,-22 1-16,0-22 0,0 0 15,0 1-15,0-1 0,0-21 0,0 0 16,0 1-16,-22-1 0,1-21 16,0-21-1,21-1-15,-21 1 16,21-21-16,0 21 0,0-22 0,0-20 15,0 21-15,0-22 0,0 22 16,0-22-16,0 22 0,0-22 0,0 22 16,21-21-16,0 20 0,0 1 15,1 0-15,-22-1 0,21 22 16,0-21-16,0 42 0,0-21 16,0 21-16,1 0 0,-1 0 15,0 0-15,0 21 16,0 0-16,-21 0 0,21 0 0</inkml:trace>
  <inkml:trace contextRef="#ctx0" brushRef="#br0" timeOffset="1848.41">5482 1058 0,'42'-63'15,"-20"42"1,-22 0-16,21-22 0,0 22 0,-21-21 16,0 21-16,21-22 0,-21 22 15,0-21-15,0 21 0,0-22 0,-21 22 16,0 0-16,-22 0 0,22 21 16,0 0-16,-21 0 0,21 0 0,-22 0 15,22 0-15,-21 21 0,21 0 16,-22 0-16,22 0 0,0 22 15,-21-1-15,20 0 0,1 1 16,0-1-16,0 0 0,0 1 0,21-1 16,0 0-16,0-20 0,0 20 0,0-21 15,0 21-15,0-20 0,0-1 16,21-21-16,0 0 0,0 0 16,22 0-16,-22 0 0,0-21 15,21 21-15,-21-22 0,22 1 0,-22 0 16,21 0-16,-21-21 0,22-1 15,-22 22-15,0-21 0,0-1 16,0 1-16,-21 0 0,0-1 16,22 22-16,-22-21 0,0 21 0,0 0 15,0-1-15,0 44 32,0-1-32,0 0 0,0 0 15,0 21-15,0 1 0,0-22 0,0 21 16,0 1-16,0-1 0,0-21 15,0 21-15,0-20 0,21-1 0,-21 0 16,21 0-16,-21 0 0,21-21 16,0 0-16,-21 21 0,21-21 0,1 0 15,-1 0-15,0 0 0,0-21 16,0 0-16,0 0 0,1 0 0,-1 0 16,0-22-16</inkml:trace>
  <inkml:trace contextRef="#ctx0" brushRef="#br0" timeOffset="2452.07">5969 741 0,'0'0'0,"21"-21"0,-21 0 16,0-1-16,0 44 31,0-1-15,0 0-16,0 0 0,0 21 0,0-20 16,0 20-16,0-21 0,0 21 15,0 1-15,0-22 0,0 21 0,0-21 16,0 1-16,0-1 15,0 0-15,21 0 0,0 0 0,1-21 16,-1 0-16,0 0 16,0 0-16,0 0 0,22 0 0,-22-21 15,0 0-15,21 0 0,-21 0 16,1-1-16,-1 1 0,0-21 0,0 21 16,0-22-16,-21 1 0,0 21 15,0-21-15,0 20 0,0 1 0,0 0 16,-21 21-16,0-21 0,0 21 15,0 0-15,-1 0 0,1 0 16,0 0-16,42 0 31,22 0-15,-22 0-16,0 0 0,21 0 16,1 0-16,-1-21 0,0 21 0,1-21 15,-1 21-15,0-22 0,1 1 16,-1 21-16,0 0 0,-21-21 0,1 21 15,-1 0-15,-21 21 32,-21 0-17,-1 1-15,1 20 0,21-21 0,-21 21 16,21-20-16,-21 20 0,21 0 16,0-21-16,0 22 0,0-22 15,0 21-15,0-21 0,0 1 16,0-1-16,21 0 0,0-21 15,0 0-15,1 0 0,20 0 16,0 0-16,-21 0 0,22 0 0,-1-21 16,0 0-16,1-1 0,-22 22 15,21-42-15,-21 21 0,1 0 0,-1-22 16,0 22-16</inkml:trace>
  <inkml:trace contextRef="#ctx0" brushRef="#br0" timeOffset="2631.96">7006 423 0,'-42'0'0,"84"0"0,-105 0 0,41 0 15,1 0-15,0 0 0,0 0 16,0 0-16,21 22 0,-21-22 16,21 21-16,21 0 15,0-21-15,0 0 16,21 0-16,-20 0 0</inkml:trace>
  <inkml:trace contextRef="#ctx0" brushRef="#br0" timeOffset="3464.57">8064 868 0,'0'0'16,"22"-21"-16,-22 0 0,0-1 0,0 1 16,0 0-16,0 0 15,0 0-15,-22 0 0,22-1 0,-21 1 16,0 21-16,-21-21 16,21 21-16,-22 0 0,1 0 0,0 0 15,-22 0-15,22 0 0,-1 0 16,1 21-16,0 0 0,-1 1 0,1-1 15,21 21-15,-21-21 0,20 22 16,1-1-16,0 0 0,0-21 0,21 22 16,0-22-16,0 0 0,0 0 15,0 0-15,0 1 0,21-22 0,0 0 16,0 0-16,22 0 0,-1 0 16,0 0-16,1 0 0,-1 0 0,22-22 15,-22 1-15,21 0 0,-20 0 16,-1 0-16,0 0 0,-20-1 15,20-20-15,-21 21 0,0 0 16,-21 0-16,21-1 0,-21 1 16,0 0-16,0 42 31,0 0-15,0 1-16,0-1 0,0 21 15,0 0-15,0 1 0,0-1 0,-21 0 16,21 22-16,0-22 0,0 22 15,0-1-15,-21-20 0,21 20 0,0 1 16,-21 20-16,21-20 0,0 20 16,0-20-16,0 21 0,0-1 15,0-20-15,0 20 0,0 1 0,0 0 16,0-1-16,0 1 0,0 0 16,0-1-16,0-20 0,0 21 0,0-1 15,0-20-15,-21-1 0,21 1 0,-21-1 16,-1 1-16,1-22 0,0 0 15,0 22-15,-21-43 0,20 21 0,1-20 16,-21-1-16,21-21 0,0 0 0,-1 0 16,1 0-16,0-21 0,0-1 15,0 1-15,0-21 0,-1 0 0,1-22 16,-21 22-16,21-22 0,-22-20 16,1-1-16,21 0 0,-21 1 0,-1-22 15,1 21-15,21-21 0,0 22 16,-1-1-16,22 0 0,0 1 0,0-1 15,0 0-15,22 22 0,-1-22 16,21 22-16,-21-1 0,22 22 0,-1-22 16,0 22-16,1 0 0,20-1 15,-21 1-15,22 0 0,-22-1 0,22 22 16,-1-21-16,-20 21 0,20-1 16</inkml:trace>
  <inkml:trace contextRef="#ctx0" brushRef="#br0" timeOffset="4092.44">8848 1058 0,'0'0'15,"21"0"-15,-21-21 0,21 0 0,-21 0 16,21 0-16,-21 0 0,0-1 0,0 1 16,0-21-16,0 21 0,0 0 15,0-22-15,0 22 0,-21 0 16,0 0-16,0 21 0,-1-21 0,1-1 16,0 22-16,-21 0 0,21 0 15,-22 0-15,1 0 0,0 0 0,20 22 16,-20-1-16,0 21 0,-1-21 15,22 22-15,-21-22 0,21 21 0,0 0 16,-1 1-16,1-22 0,0 21 16,21-21-16,0 1 0,0 20 0,0-21 15,0 0 1,0 0-16,21-21 0,0 0 0,1 0 0,-1 0 16,0 0-16,0 0 0,21-21 15,-20 0-15,20 21 0,-21-21 16,0 0-16,22-22 0,-22 22 0,0 0 15,21-21-15,-21-1 0,1 22 16,-22-21-16,21 0 0,-21 20 0,21-20 16,-21 21-16,0 0 0,0 0 15,0-1-15,0 1 0,0 42 32,-21 1-32,21-1 15,-21 21-15,21 0 0,0-20 16,0 20-16,0 0 0,0 1 15,0-1-15,0 0 0,0-21 0,0 22 16,21-22-16,0 0 0,0 0 16,0 0-16,0-21 0,1 0 0,-1 0 15,21 0-15,-21 0 0,22 0 16,-22 0-16,21-21 0,0 0 0,-20 0 16</inkml:trace>
  <inkml:trace contextRef="#ctx0" brushRef="#br0" timeOffset="4372.28">9546 381 0,'0'0'0,"0"-21"0,0 0 0,-21 21 32,0 21-32,0 0 0,-1 21 0,1-20 15,0 20-15,0 0 0,0 1 16,0-1-16,-1 0 0,1 1 0,0-1 15,21 0-15,0 1 0,-21-1 16,21 0-16,-21 1 0,21-1 0,0 0 16,0-21-16,0 22 0,0-22 15,0 0-15,0 0 0,21 0 16,0-21-16,0 0 16,0 0-16,1 0 0,-1 0 15,21-21-15,-21 0 0,0 0 16,22 0-16</inkml:trace>
  <inkml:trace contextRef="#ctx0" brushRef="#br0" timeOffset="4592.16">9842 741 0,'0'0'0,"22"-21"0,-1 0 0,-21-1 15,0 1 1,-21 42 0,-1 1-1,1-22-15,0 42 0,0-21 0,0 0 16,0 22-16,-1-1 15,22-21-15,-21 21 0,0-20 0,21 20 16,-21-21-16,21 21 0,0-20 0,0-1 16,0 0-16,0 0 15,21-21-15,0 0 0,0 0 16,1 0-16,20 0 0,-21 0 16,21-21-16</inkml:trace>
  <inkml:trace contextRef="#ctx0" brushRef="#br0" timeOffset="5276.77">10266 783 0,'0'0'0,"0"-21"16,-21 21-1,-1 0-15,1 21 0,0 0 16,0 1-16,0-1 0,21 0 0,-21 0 16,-1 21-16,1-20 0,21-1 15,-21 21-15,21-21 0,0 0 0,0 1 16,0-1-16,0 0 0,0 0 15,0 0-15,0 0 16,21-21 0,-21-21-1,21 0-15,-21 0 16,0 0-16,0-22 0,0 22 0,0-21 16,0 21-16,22-22 15,-1 1-15,0 0 0,0-1 0,0 22 16,0-21-16,22 21 0,-22 0 15,21-1-15,-21 1 0,22 0 0,-22 21 16,21 0-16,1 0 0,-22 0 16,21 21-16,0-21 0,-20 21 0,20 22 15,-21-22-15,0 21 0,0 1 0,1-22 16,-1 21-16,-21 0 0,0 1 16,0-1-16,0 0 0,0-20 0,0-1 15,0 21-15,-21-21 0,-1 0 16,1-21-16,0 22 0,0-22 15,0 0-15,0 0 16,21-22 0,0 1-16,0 0 0,0 0 15,0-21-15,0 20 0,21-20 16,0 0-16,0-22 0,21 22 0,-20 0 16,20-1-16,0 1 0,1 21 15,20 0-15,-21-22 0,1 43 0,-1-21 16,0 21-16,1 0 0,-22 0 15,21 0-15,-21 21 0,1 0 0,-1 1 16,-21 20-16,0-21 0,0 21 16,0 1-16,0-1 0,0 0 0,-21 1 15,-1-22-15,1 21 16,0 1-16,0-22 0,0 21 0,0-21 16,-1 0-16,1 1 0,0-22 0,0 21 15,0-21 1,0 0-16,-1 0 15,22-21-15,-21-1 0,21 1 16</inkml:trace>
  <inkml:trace contextRef="#ctx0" brushRef="#br0" timeOffset="5472.66">10456 381 0,'-21'-21'0,"42"42"0,-63-42 15,21 21-15,0 0 0,-1 0 16,1 0-16,0 0 31,0 0-31,21 21 16,-21-21-16,0 0 16,-1 0-16,1 21 0</inkml:trace>
  <inkml:trace contextRef="#ctx0" brushRef="#br0" timeOffset="5656.55">9229 656 0,'0'0'0,"-22"0"0,22 21 0,-21-21 16,21 22 0,21-22-1,1 0-15,-1 0 0,21 0 16,0 0-16,1 0 0,-1 0 0,0 0 15,22-22-15,-1 22 0,-20-21 16,20 21-16</inkml:trace>
  <inkml:trace contextRef="#ctx0" brushRef="#br0" timeOffset="6052.35">12509 656 0,'0'0'0,"0"-21"0,22 0 31,-22 42-15,-22 0-16,1 22 0,21-1 16,-21 0-16,0 1 0,0-1 15,0 0-15,-1 22 0,1-22 0,0 0 16,0 1-16,0-1 15,0-21-15,21 22 0,0-22 0,-22 0 16,22 0-16,0 0 0</inkml:trace>
  <inkml:trace contextRef="#ctx0" brushRef="#br0" timeOffset="6345.18">12234 910 0,'0'0'0,"0"-42"0,0-106 31,0 127-31,0-1 0,21-20 0,1 21 16,20 0-16,-21 0 0,21-1 15,1 1-15,-1 21 0,0 0 16,1 0-16,-1 0 0,0 0 0,1 21 16,20 1-16,-20-1 0,-1 21 15,21 0-15,-20 1 0,-1-1 0,-21 0 16,22 22-16,-22-22 0,-21 22 15,0-22-15,0 0 0,0 1 0,0-1 16,0-21-16,-21 22 0,-1-22 16,1 0-16,0-21 0,0 21 0,0 0 15,0-21-15,-1 0 0,1 0 0,0 0 16,0 0-16,0 0 16,0 0-16,-1-21 0</inkml:trace>
  <inkml:trace contextRef="#ctx0" brushRef="#br0" timeOffset="6532.08">12107 953 0,'0'0'15,"0"-22"-15,21 22 16,1 0-16,-1 0 0,21-21 16,-21 21-16,22 0 0,20 0 0,-21 0 15,22-21-15,-1 0 0,1 21 16,-1 0-16,22-21 0,0 0 15,-1 21-15,-20-22 0,21 1 16,-22 0-16,22 21 0</inkml:trace>
  <inkml:trace contextRef="#ctx0" brushRef="#br0" timeOffset="6759.95">13547 614 0,'0'0'0,"-22"0"15,1 21 1,0 0-16,21 0 15,0 1-15,-21-1 0,21 21 0,-21-21 16,21 22-16,0-1 0,0 0 16,0 1-16,-21-1 0,21 0 15,0 1-15,-22-22 0,22 21 0,-21-21 16,21 0-16,0 1 0,0-1 16,0 0-16,0 0 15,0-42 1,0 0-1</inkml:trace>
  <inkml:trace contextRef="#ctx0" brushRef="#br0" timeOffset="7052.13">13377 783 0,'0'0'0,"0"-21"0,0-21 0,0 21 16,0-1-16,0 1 15,0 0-15,21 0 0,1 0 0,-1 0 16,0 21-16,0-22 0,0 22 15,22 0-15,-22 0 0,21 0 0,0 0 16,-20 0-16,20 0 0,0 22 16,-21-1-16,1 21 0,-1-21 0,-21 0 15,0 22-15,0-22 0,0 21 0,-21-21 16,-1 22-16,-20-22 0,0 0 16,-1 0-16,1 0 0,0 1 0,-1-1 15,1 0-15,0-21 16,21 0-16,-22 21 0,22-21 0,0 0 15,42 0 1,0-21 0,22 21-16,-1-21 0</inkml:trace>
  <inkml:trace contextRef="#ctx0" brushRef="#br0" timeOffset="7337.59">14817 614 0,'0'0'15,"0"-21"-15,-22 21 32,1 0-32,0 21 15,0 0-15,0 21 16,0-20-16,-1-1 0,22 21 0,-21 0 15,0-20-15,0 20 0,0 0 16,0-21-16,21 22 0,-22-22 0,22 0 16,-21 21-16,0-20 15,21-1-15,0 0 0,21-21 32</inkml:trace>
  <inkml:trace contextRef="#ctx0" brushRef="#br0" timeOffset="7648.39">14224 995 0,'0'0'15,"-21"21"-15,-22-21 0,22 21 0,0 0 16,0 1-16,0-22 0,0 21 0,-1 0 16,22 0-16,0 0 0,0 0 15,0 1-15,22-1 0,-1 0 16,21 0-16,0 0 0,1 0 15,20-21-15,1 22 0,-22-22 0,22 0 16,-1 0-16,-21 0 0,22 0 16,-1 0-16,-20 0 0,-1 0 0,0 0 15,1 0-15,-1-22 0,0 22 0,-20-21 16,-1 0-16,0 0 0,0 0 16,0 0-16,-21-1 0,21-20 0,-21 21 15,0-21-15,0-1 0,0 1 16,0 21-16,0-22 0,0 1 0,-21 21 15,0-21-15,0 20 0</inkml:trace>
  <inkml:trace contextRef="#ctx0" brushRef="#br0" timeOffset="7861.46">14436 572 0,'0'0'0,"63"-22"16,-21 22-16,-20 0 15,20 0-15,0-21 0,1 21 0,-1 0 16,-21 0-16,21 0 0,1 0 16,-1 0-16,0 0 0,1 0 0,-1 0 15,-21 0-15,22 0 0,-22 0 16,21 0-16,-21 21 0,0-21 16,-21 22-1</inkml:trace>
  <inkml:trace contextRef="#ctx0" brushRef="#br0" timeOffset="9106.27">1820 3217 0,'-21'-21'31,"0"21"-31,0 0 15,0-21-15,-1 21 16,22-21 0,0 0-16,0 0 15,0-1-15,0 1 16,22 21-16,-1-21 0,0 21 16,0 0-16,0-21 0,0 21 15,1 0-15,-1 0 0,0 0 16,0 0-16,0 0 0,0 21 0,1 0 15,-1 0-15,-21 22 0,0-1 16,21 0-16,-21 1 0,0-1 0,0 22 16,0-22-16,-21 0 0,-22 1 15,22 20-15,-21-21 0,0 1 0,-1-22 16,1 21-16,0-21 16,-1 22-16,1-22 0,0 0 0,-1 0 15,1-21-15,0 0 0,-1 21 0,22-21 16,0 0-16,-21 0 0,20-21 15,1 21-15,0-21 0,21 0 16,-21 0-16,21 0 0,0-22 16,0 22-16,0-21 0,0-1 0,21 1 15,-21 0-15,42 21 0,-20-22 16,20 1-16,0 21 0,-21 0 0,22-1 16,-1 1-16,0 21 0,1 0 15,-1 0-15,-21 21 0,0 1 16,22-1-16,-22 0 0,0 0 15,-21 21-15,21-20 0,-21 20 16,0-21-16,21 0 0,-21 22 0,0-22 16,0 0-16,0 0 0,0 0 15,0 0-15,0 1 0,0-1 16,22-21 0,-1 0-16</inkml:trace>
  <inkml:trace contextRef="#ctx0" brushRef="#br0" timeOffset="9671.94">2582 3090 0,'0'0'0,"0"-21"0,0 0 15,-21 0-15,21 0 16,-21 21-16,21-21 0,0-1 0,0 1 15,0 0-15,21 0 16,0 21-16,0 0 16,1 0-16,20 0 0,-21 0 15,21 21-15,-20 0 0,20 0 16,-21 1-16,21 20 0,-20-21 0,-1 21 16,0 1-16,-21-1 0,0 22 15,0-22-15,0 0 0,0 1 16,-21 20-16,-22-21 0,22 1 0,-21-1 15,0-21-15,-1 22 0,-20-1 16,20-21-16,1 0 0,0 0 0,-1 1 16,1-1-16,0-21 0,-1 0 15,22 0-15,-21 0 0,21 0 0,0 0 16,-1 0-16,1 0 0,0-21 16,21-1-16,0 1 0,0-21 15,0 21-15,-21 0 0,21-22 0,0 22 16,0 0-16,21 0 0,0-22 15,0 22-15,1 0 0,-1 21 16,21-21-16,0 21 0,1 0 16,-1 0-16,0 0 0,-20 21 0,20 0 15,0 0-15,1 1 0,-22-1 16,0 0-16,0 0 0,0 0 0,-21 0 16,0 1-16,0-1 0,0 0 15,0 0-15,0 0 0,0 0 0,0 1 16,21-22 15</inkml:trace>
  <inkml:trace contextRef="#ctx0" brushRef="#br0" timeOffset="9965.75">3260 3514 0,'0'0'0,"0"21"0,0 0 0,-22-21 15,22 21-15,0-42 63,0 0-63,0 0 15,0 0 1,-21 21 0,0 0-16</inkml:trace>
  <inkml:trace contextRef="#ctx0" brushRef="#br0" timeOffset="10604.97">4657 2963 0,'0'0'16,"0"-21"-16,0 0 0,21 0 0,0 0 15,-21 0-15,0-1 16,0 44 15,0-1-31,0 0 0,-21 21 16,0 1-16,21-1 15,-22 21-15,1-20 0,21 20 0,-21-20 16,0 20-16,21-21 0,-21 22 16,0-22-16,21-21 0,-22 22 0,22-22 15,0 0-15,0 0 0,0 0 16,22-21-16,-1 0 16,0 0-16,0 0 0,0-21 0,-21 0 15</inkml:trace>
  <inkml:trace contextRef="#ctx0" brushRef="#br0" timeOffset="10865.82">5207 2879 0,'0'0'0,"0"-21"16,21-64 0,-21 106-1,0 0 1,-21 0-16,21 1 0,0 20 15,0-21-15,-21 21 0,21 1 0,-21-1 16,21 0-16,-22 1 0,22-1 16,0 22-16,0-22 0,0 0 0,-21 1 15,21-22-15,0 21 0,0-21 16,0 22-16,0-22 0,0 0 0,0 0 16,-21-21-1</inkml:trace>
  <inkml:trace contextRef="#ctx0" brushRef="#br0" timeOffset="11084.69">4572 3260 0,'0'0'0,"-21"0"15,21-21 16,21 21-31,0 0 0,0-22 16,22 22-16,-1-21 0,0 21 16,1-21-16,20 21 0,-21 0 0,22-21 15,-22 21-15,1-21 0,-1 21 16,0-21-16,1 21 0,-1-22 0</inkml:trace>
  <inkml:trace contextRef="#ctx0" brushRef="#br0" timeOffset="11325.56">5503 2900 0,'0'0'0,"21"0"31,1 0-31,20 0 16,-21 0-16,21 0 0,1 0 0,-22 0 15,21-21-15,1 21 0,-1 0 0,0 0 16,1 0-16,-22 0 0,21 0 16,-21 0-16,0 0 0</inkml:trace>
  <inkml:trace contextRef="#ctx0" brushRef="#br0" timeOffset="11564.34">5778 2921 0,'0'0'0,"-21"21"16,21 0-16,0 1 0,-21-1 0,21 21 16,0 0-16,0-20 0,-21 20 15,0 0-15,21 1 0,-21-1 16,21 0-16,0 1 0,0-1 0,0-21 15,-22 0-15,22 22 0,0-22 16,0 0-16,22-21 31</inkml:trace>
  <inkml:trace contextRef="#ctx0" brushRef="#br0" timeOffset="11832.02">6435 2858 0,'0'0'0,"-22"21"31,1 0-31,21 0 0,-21 0 16,0 22-16,21-22 0,0 21 0,-21-21 15,21 22-15,-21-1 0,-1 0 16,22 1-16,-21-1 0,21-21 0,0 21 15,-21-20-15,21 20 0,-21-21 16,21 0-16,0 0 0,0 1 0,0-44 31,21 1-15,0-21-16</inkml:trace>
  <inkml:trace contextRef="#ctx0" brushRef="#br0" timeOffset="12036.34">6371 2921 0,'0'0'0,"0"-21"0,0 0 0,21 0 0,43 21 31,-43 0-31,0 21 16,0 0-16,0 0 0,1 0 16,-1 0-16,0 22 0,-21-22 0,21 0 15,0 21-15,0-20 0,1-1 16,-22 21-16,0-21 0,21 0 15,0 1-15,-21-1 16,21-21-16,0 0 0</inkml:trace>
  <inkml:trace contextRef="#ctx0" brushRef="#br0" timeOffset="12288.21">7260 2879 0,'0'0'15,"0"-21"-15,-21 21 0,0 21 16,0-21-16,-1 21 0,1 0 16,-21 0-16,21 0 0,-22 1 15,1-1-15,0 0 0,21 21 16,-22-21-16,1 1 0,0-1 0,20 0 16,1 21-16,-21-42 0,21 21 0,21 1 15,21-22 16,0 0-31,0-22 0,0 1 16,22 0-16,-22 0 0,21 0 0</inkml:trace>
  <inkml:trace contextRef="#ctx0" brushRef="#br0" timeOffset="12544.06">7239 2815 0,'0'0'0,"21"0"31,-21 21-16,0 1-15,-21-1 0,21 0 16,-21 0-16,21 21 0,0-20 0,0 20 16,-21-21-16,21 21 0,-22-20 15,22 20-15,-21 0 0,21 1 0,0-22 16,-21 21-16,21 0 0,-21-20 16,21 20-16,0-21 0,0 0 0,0 0 15,0 1-15,0-1 0,0 0 16,21-21-1,0 0-15,0 0 0,1 0 16,-1-21-16,0 21 0,0-21 16,21-1-16</inkml:trace>
  <inkml:trace contextRef="#ctx0" brushRef="#br0" timeOffset="12890.15">8213 2731 0,'0'0'0,"0"-22"0,0 1 32,-22 21-17,1 21-15,-21 1 0,21-1 16,0 21-16,-1-21 0,1 22 16,0-1-16,0 0 0,0 1 0,0-1 15,-1 0-15,1 1 0,21-22 16,0 21-16,0 0 0,0 1 0,0-22 15,21 21-15,1-21 0,-1 1 0,21-1 16,-21 0-16,22-21 0,-1 0 16,0 21-16,1-21 0,-1 0 0,0 0 15,-21 0-15,22 0 0,-1-21 16,-21 21-16,22-21 0,-22 0 16,0 21-16,0-22 0,0 1 0,0 21 15,-21-21-15,0 0 0,0 0 16</inkml:trace>
  <inkml:trace contextRef="#ctx0" brushRef="#br0" timeOffset="14020.25">1482 4868 0,'-22'0'15,"1"0"-15,21-21 0,0 0 16,0 0-16,0 0 16,0 0-16,0-1 0,0 1 0,21 0 15,1 21-15,-1-21 0,-21 0 16,21 0-16,21 21 0,-21 0 15,1-22-15,20 22 0,-21 0 16,21 0-16,-20 22 0,20-1 0,0 21 16,-21 0-16,1 1 0,-1-1 15,0 22-15,-21-1 0,0-21 0,0 22 16,0-1-16,0-20 0,-21-1 16,0 0-16,-22 1 0,1-1 0,21 0 15,-22-20-15,1-1 0,0 0 16,21 0-16,-22-21 0,1 0 0,21 0 15,0 0-15,-22 0 0,22 0 16,0 0-16,0 0 0,0-21 16,21 0-16,0 0 0,0-1 0,0 1 15,0 0-15,0 0 16,0 0-16,0 0 0,21 21 16,0 0-16,-21-22 0,21 22 15,0 0-15,0 0 16,1 0-1,-1-21 64,0 0-64,-21 0-15,21 21 0,0-21 0,-21 0 16,21 21-16,1-22 0,20 1 15,-21 21-15,0 0 0,0 0 0,22 0 16,-22 21-16,21 1 0,-21-1 16,1 0-16,20 0 0,-21 0 0,0 0 15,0 22-15,1-22 0,-1 0 16,-21 0-16,21 0 0,-21 1 0,21-1 16,-21 0-16,21-21 0,-21 21 15,21-21-15,1 0 16,-1 0-16,0-21 15,0 0-15,21 0 0</inkml:trace>
  <inkml:trace contextRef="#ctx0" brushRef="#br0" timeOffset="14583.95">2709 4657 0,'0'0'0,"0"-21"0,-21-22 31,21 22-31,0 0 16,0 0-16,21 21 0,0-21 15,1 21-15,-1 0 0,0 0 16,21 0-16,-21 0 0,1 21 16,-1 0-16,0 0 0,0 0 0,-21 22 15,0-22-15,0 21 0,0 0 16,0 1-16,-21-22 0,0 21 0,-22 1 15,1-1-15,21-21 0,-21 21 16,-1-20-16,1-1 0,0 0 0,20-21 16,-20 21-16,21-21 0,0 0 15,21-21 1,0 0 0,21 0-16,21-1 0,-21 1 0,22 21 15,-22-21-15,21 0 0,1 21 16,-1 0-16,0 0 0,1 0 0,-1 0 15,0 21-15,1 0 0,-1-21 16,0 21-16,-21 1 0,22 20 0,-22-21 16,0 0-16,-21 0 0,0 22 15,0-22-15,0 0 0,0 0 0,0 22 16,-21-22-16,0 0 0,-22 0 0,22 0 16,-21 0-16,0-21 0,20 22 15,-20-22-15,0 0 0,-1 21 0,1-21 16,0 0-16,21 0 0,-22 0 15,22 0-15,-21 0 0,21 0 16,-1-21-16,1 21 0,21-22 16,0 1-1,0 0-15,0 0 0,21 21 16,1-21-16,20 0 0</inkml:trace>
  <inkml:trace contextRef="#ctx0" brushRef="#br0" timeOffset="14772.85">3789 4995 0,'0'0'0,"-21"0"16,-1 0-1,1 0 1</inkml:trace>
  <inkml:trace contextRef="#ctx0" brushRef="#br0" timeOffset="15884.21">5228 4360 0,'0'0'0,"0"-21"0,21-63 31,-21 105-15,0 21-16,0 0 0,0 1 0,0-1 15,0 22-15,0-1 0,0 1 16,0-1-16,-21 22 0,0-1 0,21-20 15,-21-1-15,0 22 0,-22-21 16,22-1-16,0-21 0,-21 22 0,-1-22 16,22 1-16,-21-1 0,21 0 15,-22 1-15,1-22 0,21 0 16,0 0-16,-22-21 0,22 0 0,0 0 16,-21 0-16,20 0 0,1-21 15,-21 0-15,21-22 0,0 22 0,-1-21 16,1 0-16,0-1 0,0 1 0,21-22 15,-21 1-15,21-1 0,0 1 16,0-1-16,0 1 0,0 21 0,21-22 16,21 22-16,-21 21 0,1-22 15,-1 22-15,21 0 0,-21 21 0,0 0 16,22 0-16,-22 0 0,0 21 16,0 0-16,22 0 0,-22 22 15,0-1-15,0 0 0,0 1 0,0-1 16,1 22-16,-1-22 0,-21 0 15,21 1-15,0-1 0,0 0 0,0 1 16,-21-22-16,22 21 0,-1-21 0,0 0 16,0 1-16,0-1 0,0 0 15,22-21-15,-22 0 0,0 0 0,21 0 16,-20 0-16,20 0 0,0 0 16,-21-21-16,22 0 0,-1-1 0,0 1 15,-20 0-15,20-21 0,0 21 16,-21-22-16,22 1 0,-22 0 15,0-1-15,0 1 0,0 0 0,1-1 16,-1 22-16,-21-21 0,21 21 16,-21-1-16,0 1 0,0 42 31,-21 1-31,0-1 16,-1 21-16,1-21 0,0 22 0,21-1 15,0 0-15,-21-21 0,21 22 16,0-1-16,0 0 0,0-20 0,0 20 15,0-21-15,0 0 0,21 22 0,0-43 16,0 21-16,1 0 16,-1-21-16,21 0 0,-21 0 0,22 0 15,-1 0-15,0 0 0,1-21 0,-1 0 0,0 21 16,1-22-16,-1-20 16,-21 21-16,21-21 0,-20 20 0,-1-20 15,0 0-15,0-1 0,-21 1 16,0-21-16,0 20 0,0 1 0,0 0 15,-21-1-15,0 1 0,-22 21 0,22 0 16,-21-1-16,0 22 0,-1 0 16,1 0-16,0 0 0,-1 0 0,1 0 15,0 0-15,-1 22 0,1-1 16,0 21-16,20-21 0,1 22 16,0-22-16,0 0 0,21 21 0,0-21 15,0 22-15,0-22 0,21 0 16,0-21-16,0 21 0,22-21 0,-1 0 15</inkml:trace>
  <inkml:trace contextRef="#ctx0" brushRef="#br0" timeOffset="16215.9">7133 4720 0,'0'0'0,"0"-21"0,0 0 0,0 0 15,-21 21-15,0-21 0,0 21 16,-1 0-16,1 0 0,-21 0 16,21 0-16,0 0 0,-22 0 0,22 21 15,-21 0-15,21 21 0,-22-21 16,22 22-16,-21-1 0,21 22 0,-22-22 16,22 21-16,0-20 0,21-1 0,0 0 15,0 22-15,0-43 0,0 21 16,0 1-16,42-22 0,-21 0 0,22 0 15,-1 0-15,22-21 0,-22 0 0,21 0 16,1 0-16,-1 0 0,-20 0 16,20 0-16,1 0 0,-22 0 15,22-21-15,-22 0 0,21 0 0,1 0 0,-22 0 16,1-1-16,20-20 16,-21 21-16</inkml:trace>
  <inkml:trace contextRef="#ctx0" brushRef="#br0" timeOffset="16668.96">7874 5017 0,'0'0'0,"21"-43"16,-21 1-16,0 0 0,0 20 0,0-20 15,0 21-15,0 0 0,0 0 0,-21-1 16,0 1-16,0 0 0,-1 21 16,1 0-16,0 0 0,-21 0 0,21 0 15,-22 0-15,22 21 0,-21 0 16,21 1-16,-1 20 0,-20 0 16,21 1-16,0-1 0,0-21 0,-1 21 15,1 1-15,21-1 0,0 0 16,0-20-16,0-1 0,0 0 0,0 0 15,0 0-15,21 0 0,1-21 0,-1 0 16,0 0-16,0 0 0,0 0 16,22 0-16,-22 0 0,0-21 0,21 21 15,-21-21-15,1 0 0,20 0 0,-21 0 16,0-22-16,0 22 0,1-21 16,-1-1-16,-21 1 0,0 0 0,21 21 15,-21-22-15,21 22 0,-21-21 16,0 21-16,0-1 0,0 44 31,-21-1-31,21 0 16,0 0-16,-21 21 0,21 1 0,-21-1 15,21 0-15,0 1 0,0-1 16,0 0-16,0-20 0,0 20 0,0-21 16,0 0-16,21 0 0,0 1 0,-21-1 15,42 0-15,-21-21 0,1 0 16,20 0-16,-21 0 0,21 0 0,-20 0 15,20-21-15,0 21 0,-21-21 0,22-1 16,-22-20-16,21 0 0,-21 21 16</inkml:trace>
  <inkml:trace contextRef="#ctx0" brushRef="#br0" timeOffset="16932.8">8657 4382 0,'0'0'0,"0"-43"0,0 22 0,0 0 16,0 0-16,0 0 0,-21 21 15,0 21 1,0 21-16,-1-21 0,1 22 16,0-1-16,0 0 0,21 1 0,-21 20 15,21-21-15,-21 22 0,-1-1 16,22-20-16,0 20 0,-21 1 0,0-22 16,21 0-16,-21 1 0,21-1 15,0 0-15,0-20 0,0 20 16,0-21-16,0 0 0,0 0 15,21-21 1,0 0-16,0-21 16,22 21-16,-22-21 0,0-21 0,21 21 15</inkml:trace>
  <inkml:trace contextRef="#ctx0" brushRef="#br0" timeOffset="17328.58">8932 4741 0,'0'0'16,"21"0"-16,-21-21 0,22 21 0,-44 21 31,1 1-31,0-1 16,0 0-16,0 0 0,0 21 0,-1 1 15,1-22-15,0 21 0,0 1 16,21-22-16,0 21 0,-21-21 0,21 0 16,0 22-16,0-22 0,0 0 0,0 0 15,21 0-15,21-21 16,-21 0-16,22 0 0,-1 0 0,-21 0 15,22 0-15,-1 0 0,0 0 0,1-21 16,-1 21-16,-21-21 0,21 0 16,-20-21-16,-1 20 0,0 1 0,0-21 15,-21 0-15,0-1 16,0 22-16,0-21 0,0-1 0,0 1 16,-21 21-16,0-21 0,0 20 0,-1 1 15,1 21-15,-21-21 0,0 21 16,20 0-16,-20 0 0,0 0 0,21 0 15,-1 21-15,-20-21 0,21 21 0,0 1 16,21-1-16,0 0 0,-21 0 16,21 0-16,0 0 0,0 1 15,21-22-15,0 0 16,21 21-16</inkml:trace>
  <inkml:trace contextRef="#ctx0" brushRef="#br0" timeOffset="17776.21">9525 4741 0,'0'0'16,"0"-21"-16,0 0 0,0 0 15,0 0-15,0 0 16,21 21-16,0 0 0,0-22 15,1 22-15,-1 0 0,0 0 0,21 0 16,-21 0-16,1 0 0,20 22 16,-21-22-16,0 21 0,22 21 0,-22-21 15,0 22-15,0-22 0,0 21 16,0 0-16,-21 1 0,0-1 0,0 0 16,0-20-16,0 20 0,0-21 0,0 0 15,-21 0-15,0 1 0,0-1 16,0-21-16,0 0 0,21 21 0,-22-21 15,22-21 1,0 0 0,0-1-16,0 1 0,22 0 15,-22-21-15,21 21 0,0-22 16,0 22-16,0-21 0,0-1 0,22 1 16,-22 0-16,0 21 0,21-22 0,-20 22 15,-1 0-15,0 0 0,21 21 16,-21 0-16,1-21 0,-1 21 0,0 0 15,0 0-15,0 0 0,22 0 16</inkml:trace>
  <inkml:trace contextRef="#ctx0" brushRef="#br0" timeOffset="18217.52">11049 4720 0,'0'0'0,"0"-21"0,21-64 32,-21 64-32,-21 21 15,0 0-15,0 0 0,-22 0 16,22 0-16,-21 0 0,21 0 0,-22 21 16,22 1-16,-21-22 0,21 21 15,-1 0-15,1 0 0,0 0 0,21 0 16,0 1-16,0-1 0,0 0 15,0 0-15,0 0 0,21 0 16,0 1-16,22-1 0,-22-21 16,0 21-16,0 0 0,22 0 15,-22 0-15,0-21 0,0 22 0,0-1 16,-21 0-16,0 0 0,0 0 16,0 0-16,0 1 15,-21-22-15,0 0 0,-21 0 16,20 21-16,1-21 0,0 0 0,-21 0 15,21 0-15,-1 0 0,1 0 16,0 0-16,0 0 0,0 0 0,0 0 16,-1 0-16,1 0 15,0 0-15,21-21 16,0-1-16,-21 22 0,0-21 16,21 0-16</inkml:trace>
  <inkml:trace contextRef="#ctx0" brushRef="#br0" timeOffset="18541.34">8297 4297 0,'-21'0'0,"42"0"0,-63 0 0,42-21 16,21 21 0,0-21-16,0 21 0,22 0 15,-22 0-15,21-22 0,1 22 16,20 0-16,1 0 0,-22-21 0,43 21 16,-22 0-16,1 0 0,-1 0 15,22-21-15,-22 21 0,-20 0 0,20 0 16,-21 0-16,1 0 0,-1 0 15,0 0-15,-20 0 0</inkml:trace>
  <inkml:trace contextRef="#ctx0" brushRef="#br0" timeOffset="19516.45">1799 6625 0,'0'0'0,"-21"0"0,0 0 0,0 0 15,-1 0-15,1 0 16,0-21-16,0 21 0,0-21 0,0 0 16,-1 0-16,22-1 0,0 1 15,0 0-15,0 0 0,0 0 16,0 0-16,22-1 0,20 1 0,-21 0 15,21 21-15,-20 0 0,20-21 16,0 21-16,1 0 0,-1 0 0,0 21 16,-21 0-16,22 0 0,-22 22 15,21-1-15,-21 0 0,-21 1 16,0 20-16,0-20 0,0 20 16,0-21-16,0 1 0,-21 20 0,0-20 15,-21-1-15,-1 0 0,22 1 16,-21-1-16,0 0 0,-1-21 0,1 1 15,0-1-15,-1 0 0,1 0 16,21-21-16,-22 0 0,22 0 0,-21 0 16,21-21-16,0 21 0,-1-21 15,1-22-15,0 22 0,21 0 0,0-21 16,0 21-16,0-22 0,0 22 16,0-21-16,0-1 0,21 22 0,0-21 15,1 21-15,-1-22 16,21 22-16,0 21 0,1 0 0,-22 0 15,21 0-15,1 0 0,-1 21 16,0 1-16,-21-1 0,1 0 0,-1 0 16,0 21-16,0-20 0,-21 20 15,0-21-15,0 21 0,0-20 0,0 20 16,0-21-16,0 0 0,0 22 16,0-22-16,0 0 0,0 0 15,21-21 1,0 0-16,1-21 15,-1 0-15,0 0 0</inkml:trace>
  <inkml:trace contextRef="#ctx0" brushRef="#br0" timeOffset="20380.41">2836 6435 0,'0'-21'0,"0"-1"16,0 1-1,21 21-15,1-21 16,-1 21-16,21 0 0,-21 0 16,0 0-16,1-21 0,-1 21 0,21 0 15,-21 0-15,0 0 16,1 0-16,-1 0 16,-21 21-1,-43-21-15,22 0 16,0 21-16,0-21 0</inkml:trace>
  <inkml:trace contextRef="#ctx0" brushRef="#br0" timeOffset="20857.14">2752 6392 0,'-85'22'32,"85"-1"-32,-21 0 15,0 0-15,-1 0 0,22 0 0,-21 1 16,0 20-16,0-21 15,0 21-15,21-20 0,-21-1 0,21 0 16,-22 0-16,22 0 0,-21 0 16,21 1-16,0-1 15,21-21 17,1-21-32,-1-1 0,0 22 15,0-21-15,0 21 0,0 0 0,1-21 16,-1 21-16,21 0 0,0 0 15,-20 0-15,20 0 0,0 0 0,1 0 16,-22 0-16,21 0 0,-21 21 0,22 0 16,-22 1-16,0-1 15,0 0-15,0 0 0,-21 21 0,0-20 16,0-1-16,0 0 0,-42 21 16,21-21-16,0 1 0,-22-1 0,1 0 15,21 0-15,-22 0 0,1 0 16,0-21-16,21 22 0,-22-22 0,1 0 15,21 0-15,0 0 0,-22 0 0,22 0 16,0-22-16,0 22 0,0-21 16,-1 21-16,1-21 0,21 0 15,0 0 1,21 0-16,22 21 16,-22-22-16,0 22 15,21 0-15</inkml:trace>
  <inkml:trace contextRef="#ctx0" brushRef="#br0" timeOffset="21033.04">3598 6858 0,'0'0'0,"0"-21"62</inkml:trace>
  <inkml:trace contextRef="#ctx0" brushRef="#br0" timeOffset="21476.35">4614 6202 0,'-42'0'0,"84"0"0,-105 0 0,42 0 16,21-21-1,21 21-15,0 0 16,21 0-16,1 0 0,-1 0 0,21 0 15,1 0-15,21 0 0,-22 0 16,1 0-16,20 0 0,-20 0 0,-1 0 16,1 0-16,-1 0 0,1 0 15,-1 0-15,-20 0 0,-22 0 0,21 0 16,-21 0-16,-21 21 0,-42-21 16,21 21-16</inkml:trace>
  <inkml:trace contextRef="#ctx0" brushRef="#br0" timeOffset="21748.19">5143 6287 0,'0'-22'16,"0"44"15,-21 20-31,21-21 16,0 21-16,0 1 0,0-1 0,0 0 15,-21 1-15,21-1 0,-21 22 16,21-22-16,-21 0 0,21 1 0,-21-22 16,21 21-16,0 0 0,0-20 15,0-1-15,0 0 0,0 0 16,0 0-16,0-42 31,21 0-15</inkml:trace>
  <inkml:trace contextRef="#ctx0" brushRef="#br0" timeOffset="22381.83">5546 6562 0,'0'0'0,"21"-21"0,42-22 32,-63 64-17,0 1 1,0-1-16,-21 21 0,0-21 0,21 0 15,-21 22-15,21-22 0,-21 0 0,21 21 16,0-20-16,0-1 0,0 0 16,0 0-16,0 0 0,0 0 15,21-21 1,0 0-16,0 0 0,21 0 0,-20-21 16,20 0-16,0 0 0,-21 0 0,22 0 15,-1-1-15,-21 1 0,22 0 16,-22-21-16,0 21 0,0-22 0,-21 22 15,0 0-15,21 0 0,-21 0 16,0-1-16,0 1 16,0 0-16,-21 42 31,21 0-31,0 1 16,0-1-16,-21 21 0,21-21 0,-21 22 15,21-1-15,-21-21 0,21 21 16,0 1-16,0-1 0,0 0 0,-22 1 15,22-1-15,0 22 0,0-22 16,-21 21-16,21-20 0,0 20 0,0 1 16,0-1-16,0 1 0,0-22 15,0 22-15,0-22 0,0 21 16,-21-20-16,21 20 0,-21-20 0,0-1 16,0 0-16,-1 1 0,1-1 0,0-21 15,0 21-15,-21-20 0,20-22 0,-20 21 16,0-21-16,-1 0 0,1 0 15,21-21-15,-43-1 0,22 1 0,0 0 16,-1-21-16,1 21 0,0-22 0,-1 1 16,1 0-16,0-1 0,21 1 15,-22 0-15,22-1 0,21 22 0,0-21 16,0-1-16,0 1 0,0 0 0,0-1 16,21 22-16,22-21 15,-22 0-15,21-1 0,0 22 0,1-21 16,20-1-16,1 1 0,-1 0 0</inkml:trace>
  <inkml:trace contextRef="#ctx0" brushRef="#br0" timeOffset="22708.64">6477 6583 0,'0'0'16,"21"-21"-16,0 0 0,-21-1 0,0 1 15,0 0-15,0 0 0,0 0 0,0 0 16,0 42-1,0 0 1,0 0-16,0 0 0,-21 22 0,21-1 16,-21 21-16,21-20 0,0 20 15,-21 1-15,0-22 0,21 22 0,-22-1 16,22 22-16,0-22 0,-21 1 0,0 20 16,0-20-16,21 21 0,-21-22 15,0 1-15,21-1 0,-22-21 0,1 22 16,21-22-16,-21 1 0,0-1 0,21 0 15,-21-21-15,21 1 0,0-1 16,0-42 0,0-1-16,0 1 0,0 0 15,21 0-15,0-21 0,-21-1 16,21 1-16,-21 0 0</inkml:trace>
  <inkml:trace contextRef="#ctx0" brushRef="#br0" timeOffset="23032.46">6329 6689 0,'0'0'0,"0"-43"0,-21 22 16,21-21-16,0 21 0,0-22 15,0 22-15,0-21 0,0 21 0,0 0 16,0-1-16,0 1 0,21 0 0,0 0 16,21 21-16,1 0 0,20-21 15,-21 21-15,22 0 0,-1 0 16,-20 0-16,20 21 0,-20 0 15,-1 0-15,-21 0 0,0 22 0,-21-1 16,0-21-16,0 22 0,0-1 0,-21 0 16,-21-21-16,-1 22 0,1-22 15,0 0-15,-1 21 0,1-20 0,-21-22 16,20 21-16,1 0 0,0-21 16,20 0-16,1 0 0,0 0 0,0 0 15,0 0-15,42-21 31,0 21-31,21-21 0,-20 21 16,20-22-16,0 1 0</inkml:trace>
  <inkml:trace contextRef="#ctx0" brushRef="#br0" timeOffset="23644.42">7154 6646 0,'0'0'0,"43"22"15,-22-22 1,0 0 0,-21-22-16,21 22 0,-21-21 0,21 0 15,0 21-15,-21-21 0,22 0 16,-1 0-16,-21-1 0,0 1 0,21 0 16,-21 0-16,0 0 0,0 0 0,0-1 15,0 1-15,-21 21 16,0 0-16,-1 0 15,1 0-15,0 21 16,21 1-16,-21-1 0,0 21 0,21-21 16,-21 22-16,21-22 0,0 21 15,0-21-15,-22 22 0,22-22 0,0 21 16,0-21-16,0 0 0,0 1 0,22-1 16,-1 0-16,21 0 15,-21-21-15,0 0 0,1 0 16,20 0-16,-21 0 0,21 0 15,1 0-15,-1 0 0,0-21 0,1 21 16,-1-21-16,0 0 0,1-22 0,-1 22 16,0-21-16,1-1 0,-1 22 15,0-21-15,-20 0 0,-1-1 0,0 1 16,-21 21-16,0-22 0,0 22 16,0 0-16,-21 21 0,0-21 15,-22 21-15,22 0 0,0 0 16,-21 21-16,20 0 0,22 0 15,0 1-15,0-1 0,0 0 0,0 21 0,0-21 16,0 1-16,22 20 16,-1-21-16,0 21 0,0-20 0,0 20 15,-21-21-15,21 0 0,-21 0 0,0 1 16,0-1-16,0 0 0,0 0 16,-21-21-16,0 21 15,0-21-15,0 0 0,0 0 16,-1 0-16,1 0 0,0-21 15,21 0-15,-21 0 0</inkml:trace>
  <inkml:trace contextRef="#ctx0" brushRef="#br0" timeOffset="24740.78">8848 6435 0,'0'0'0,"0"21"0,0 0 16,0 0 0,0-42 30,0 0-46,0 0 16,0 0-16,21-1 0,0 1 16,0 0-16,0 0 0,0 0 0,-21 0 15,22-1-15,-22 1 0,21 0 0,-21 0 16,-21 42 15,-1 0-31,1 22 16,0-22-1,0 21-15,21-21 0,0 22 0,-21-1 16,0 0-16,21 1 0,0-1 16,0 0-16,0-21 0,0 22 0,0-22 15,0 0-15,0 0 0,0 0 0,0 1 16,21-22-16,0 0 0,0 0 16,0 0-16,0 0 0,22 0 0,-22 0 15,0 0-15,21-22 0,-20 1 0,-1 0 16,21 0-16,-21-21 0,0 20 15,1-20-15,-1 0 0,-21 21 0,0-22 16,0 1-16,0 0 0,0-1 16,0 22-16,0-21 0,-21 21 15,-1-1-15,-20 1 0,21 0 0,0 21 16,-22 0-16,22-21 0,0 21 16,0 0-16,0 0 0,0 0 0,42 0 31,0 0-31,21 0 15,-21-21-15,22 21 0,-22 0 0,21 0 16,1-21-16,-1 21 0,0 0 16,1-22-16,-1 1 0,0 21 0,1-21 15,-1 21-15,0-21 0,1 0 0,-1 21 16,0-21-16,1-1 16,-22 22-16,0-21 0,0 21 0,-21-21 15,-21 21 16,0 21-31,0-21 0,21 21 0,-22 1 16,1 20-16,0-21 0,21 21 16,-21-20-16,21 20 0,0 0 0,0 22 15,0-1-15,0-20 0,0 20 0,0 1 16,0 20-16,0-20 0,0-1 16,-21 1-16,21-1 0,-21 1 0,21 20 15,0-20-15,0 21 0,0-22 0,-22 22 16,1-22-16,21 22 0,-21 0 15,21-22-15,0 22 0,0-22 16,-21 22-16,21-22 0,0 22 0,-21-21 16,21 20-16,0-20 0,0-1 0,0-20 15,0 20-15,0-21 0,-21-20 16,21 20-16,-22-21 0,1-21 16,0 0-16,0-21 15,0 0-15,21-22 0,-21 1 16,-1 0-16,1-1 0,0-20 15,21-1-15,-21 1 0,0-22 0,0 22 16,-1-22-16,22 0 0,0 1 0,0 20 16,0-20-16,0-1 0,0 0 15,0 1-15,22 20 0,-1 1 16,0-1-16,0 1 0,21-1 0,-20 22 16,20-22-16,-21 22 0,21 0 15,1-22-15,-1 22 0,22-1 0</inkml:trace>
  <inkml:trace contextRef="#ctx0" brushRef="#br0" timeOffset="25745.18">11155 5906 0,'0'-22'0,"0"44"0,0-65 0,0 22 0,0 0 16,0 0-16,0 0 0,0-1 16,0 1-16,0 0 0,0 0 0,0 0 15,0 0-15,-21 42 16,21 0 0,0 21-16,0-21 0,0 43 15,-22-22-15,1 22 0,21-1 0,-21-20 16,0 20-16,0 1 0,0-1 15,-1 1-15,-20-1 0,0 1 16,-1-1-16,1 1 0,0-1 0,-1-21 16,1 1-16,0-1 0,-1-21 0,1 0 15,21 1-15,0-1 0,0 0 16,-1-21-16,1 0 16,0-21-16,21 0 0,-21-1 0,21 1 15,0-21-15,0 21 0,0-22 16,0 1-16,0 0 0,0-22 0,0 22 15,0 0-15,0-1 0,0 1 16,21 0-16,0-1 0,0 1 0,-21 21 16,22 0-16,-1-1 0,0 1 15,0 0-15,0 21 16,0 0-16,-21 21 0,0 22 16,22-22-16,-22 0 0,21 21 0,-21 1 15,0-1-15,0 0 0,21 1 16,-21-1-16,21 0 0,0 1 0,-21-1 15,0-21-15,21 0 0,1 22 16,-1-22-16,-21 0 0,21-21 0,0 21 16,0-21-16,0 0 0,1 0 0,20 0 15,-21 0-15,21 0 0,1 0 16,-22-21-16,21 0 0,1 0 0,-1-1 16,0 1-16,1-21 0,-22 21 15,21-22-15,-21 1 0,0 0 16,22-1-16,-43 22 0,21-21 0,0 21 15,-21-22-15,0 22 0,0 0 0,0 0 16,-21 21 15,21 21-15,-21 0-16,0 0 0,21 22 0,0-22 16,0 21-16,-22 1 0,22-1 0,0-21 15,0 21-15,0 1 0,0-22 16,0 21-16,0-21 0,22 1 15,-22-1-15,21-21 0,0 21 0,0-21 16,0 0-16,0 0 0,22 0 16,-22 0-16,21-21 0,-21 21 0,22-21 15,-22-1-15,0 1 0,21-21 16,-20 21-16,-1 0 0,0-22 0,0 1 16,-21 0-16,0-1 0,0 22 0,0-21 15,-21-1-15,0 22 0,-22-21 16,22 21-16,-21 0 0,21-1 0,-22 22 15,1 0-15,0-21 0,21 21 0,-22 0 16,22 0-16,-21 0 0,21 21 16,-1-21-16,1 22 0,0-1 15,21 0-15,-21 0 0,21 0 16,0 0-16,0 22 0,0-22 0,21 0 16,0 21-16,0-20 0,1-1 0,-1-21 15,21 21-15,0-21 0,-20 0 16</inkml:trace>
  <inkml:trace contextRef="#ctx0" brushRef="#br0" timeOffset="26041">12573 6138 0,'0'-21'0,"0"42"0,0-63 0,0 21 15,-21 21-15,0-21 0,-1 0 0,1 21 16,-21 0-16,21 0 0,-22 0 0,22 0 15,-21 21-15,0-21 0,20 42 16,-20-21-16,21 0 0,-21 22 0,20-1 16,1-21-16,0 43 0,0-22 0,0 0 15,21 1-15,0-1 0,0 0 16,0 1-16,0-22 0,0 21 0,21-21 16,0 1-16,0-1 0,22 0 15,-22 0-15,21-21 0,0 0 0,22 0 16,-22 0-16,1 0 0,20 0 0,-21 0 15,22-21-15,-22 0 16,22 0-16,-22-1 0,22-20 0,-1 21 16</inkml:trace>
  <inkml:trace contextRef="#ctx0" brushRef="#br0" timeOffset="26496.75">13123 6287 0,'0'0'0,"0"-43"0,0 22 0,0 0 16,0 0-16,0 0 0,-21-1 15,0 1-15,0 21 0,-22 0 0,22-21 16,-21 21-16,21 0 0,-22 0 0,22 21 15,-21-21-15,21 21 0,-22 1 16,22 20-16,0-21 0,-21 0 0,21 22 16,-1-1-16,22 0 0,-21 1 15,21-1-15,0 0 0,0 1 16,0-22-16,0 0 0,0 21 0,0-21 16,21 1-16,1-22 15,-1 0-15,0 0 0,0 0 0,21 0 16,-20 0-16,-1-22 0,21 1 0,0 0 15,-20 0-15,20 0 0,-21 0 16,21-22-16,-20 1 0,20 0 0,-21 20 16,0-20-16,0 0 0,1 21 0,-1-22 15,0 22-15,-21 0 0,0 0 16,0 0-16,0-1 0,0 44 31,-21-22-31,0 21 0,21 0 16,-22 21-16,22-21 0,-21 22 0,21-1 15,0-21-15,0 22 0,0-1 16,0 0-16,0-21 0,0 1 0,0 20 16,21-21-16,1 0 0,-1 0 15,0-21-15,21 0 0,-21 0 16,1 0-16,20 0 0,-21-21 0,0 21 16,22-21-16,-22 0 0,0-21 15,21 20-15,-21-20 0,1 0 16,-1-1-16</inkml:trace>
  <inkml:trace contextRef="#ctx0" brushRef="#br0" timeOffset="27136.86">13801 5821 0,'0'0'0,"21"-64"15,0 43-15,-21-21 0,0 21 0,0 0 16,0-1-16,0 1 0,-21 42 31,0 1-31,-1-1 0,22 21 0,-21 0 16,0 1-16,0 20 0,0-20 15,21-1-15,-21 21 0,21-20 0,-22-1 16,1 0-16,21 1 0,0-1 16,0 22-16,0-22 0,0 0 0,0 1 15,0-22-15,0 21 0,0-21 16,0 0-16,0 1 0,0-1 16,21 0-16,1-21 0,-1 0 15,0 0-15,0 0 0,21-21 16,-20 0-16,-1-1 0,21 1 0,-21-21 15,22 21-15,-1-22 0,-21 22 0,21-21 16,1 0-16,-22 20 0,21-20 16,-21 21-16,1-21 0,-1 20 0,0 1 15,-21 0-15,0 0 16,-21 21-16,0 0 16,-22 21-16,22 0 15,0 0-15,0 1 0,0-1 16,-1 21-16,1-21 0,0 22 0,0-1 15,0-21-15,21 21 0,0 1 0,0-1 16,0-21-16,0 22 0,0-22 16,0 0-16,0 0 0,21 0 0,0 0 15,21-21-15,1 0 0,-1 0 16,0 0-16,1 0 0,-1 0 0,22 0 16,-22-21-16,0 0 0,1 0 0,-1 0 15,-21-22-15,21 1 0,-20 0 16,-1 21-16,-21-22 0,0 1 0,0 0 15,0 20-15,0-20 0,0 21 16,-21 0-16,-1 0 0,-20-1 16,21 22-16,-21 0 0,-1-21 0,22 21 15,-21 0-15,-1 0 0,22 0 16,-21 0-16,21 21 0,0-21 0,-1 22 16,22-1-16,0 0 15,22-21-15,-1 21 16,0-21-16,0 0 0,0 0 0,22 0 15</inkml:trace>
  <inkml:trace contextRef="#ctx0" brushRef="#br0" timeOffset="27516.56">14711 6181 0,'0'0'0,"0"-21"15,0-1-15,0 1 0,21 21 16,0-21-16,0 0 0,0 0 15,1 21-15,-1-21 0,0 21 0,0 0 16,0 0-16,0 0 0,1 0 16,-1 0-16,0 21 0,-21 0 0,21 0 15,0 0-15,-21 0 0,0 22 0,21-22 16,-21 21-16,0-21 0,0 22 16,0-1-16,0 0 0,0-20 0,0 20 15,0-21-15,-21 21 0,21-20 16,0-1-16,0 0 15,0-42 1,0 0 0,0-1-16,0-20 0,21 21 15,-21 0-15,22-22 0,-1 22 0,0-21 16,-21 21-16,21 0 0,0-22 16,0 22-16,1 0 0,-1 0 0,0 0 15,21 21-15,-21-22 0,1 22 16,-1 0-16,0 0 0,21-21 0,-21 21 15,1 0-15</inkml:trace>
  <inkml:trace contextRef="#ctx0" brushRef="#br0" timeOffset="27921.33">15917 6138 0,'0'0'15,"21"0"-15,-21-21 16,-21 0-1,0 21 1,-21 0-16,21 0 0,-22 0 0,22 0 16,-21 0-16,21 0 0,-1 21 15,-20-21-15,42 21 0,0 1 0,0-1 16,0 0-16,0 0 16,21 0-16,0-21 15,1 21-15,20 1 0,-21-1 0,21-21 16,-20 21-16,20 0 0,-21 0 15,0 0-15,0 1 0,1 20 0,-1-21 16,0 0-16,-21 0 0,0 1 0,0-1 16,0 0-16,-21 0 0,0 0 15,-1-21-15,1 21 0,-21-21 0,0 0 16,-1 22-16,1-22 16,-22 0-16,22 0 0,0 0 0,-22 0 15,22 0-15,21 0 0,-22 0 0,22 0 16,-21 0-16,21 0 0,0 0 15,21-22-15,-22 22 0,22-21 16,0 0-16,-21 0 0,21 0 0,0 0 16</inkml:trace>
  <inkml:trace contextRef="#ctx0" brushRef="#br0" timeOffset="28216.2">13441 5779 0,'-43'0'15,"86"0"-15,-107 0 0,43-22 0,42 22 16,0 0-16,22 0 16,-1 0-16,0 0 0,1 0 0,20 0 15,1 0-15,-1 0 0,1 0 16,20 0-16,1 0 0,-21 0 0,20 0 15,1 0-15,-22 0 0,1 0 16,-22-21-16,22 21 0,-43 0 0,0 0 16,0 0-16,-21 21 31,-21-21-31,-21 0 0,21 22 0,-22-22 16,1 21-16</inkml:trace>
  <inkml:trace contextRef="#ctx0" brushRef="#br0" timeOffset="29328.26">1736 8509 0,'0'0'0,"-22"0"0,1 0 0,0 0 15,0 0-15,0 0 0,0 0 16,-1 0-16,1-21 15,0 0-15,21 0 16,0-1-16,0 1 16,0 0-16,21 0 0,0 21 0,1-21 15,-1 21-15,0 0 0,0 0 16,0 0-16,0 0 0,22 0 16,-22 21-16,0 0 0,0 21 0,0-20 15,1 20-15,-22 0 0,0 1 16,0-1-16,0 21 0,-22-20 0,1 20 15,-21-20-15,0 20 0,-1-21 16,1 1-16,0-1 0,-1 0 16,1-20-16,-22 20 0,22-21 15,21-21-15,-21 21 0,-1-21 0,1 0 16,21 0-16,-22 0 0,22 0 16,-21-21-16,21 0 0,0 0 0,-1 0 15,1-1-15,0 1 0,0-21 16,21 21-16,0-22 0,0 1 0,0 21 15,0-21-15,21 20 0,0-20 16,0 21-16,1 0 0,20 0 16,-21 21-16,21 0 0,1 0 0,-1 0 15,-21 0-15,22 0 16,-22 21-16,21 0 0,-21 21 0,0-21 16,1 22-16,-1-1 0,0 0 15,-21-20-15,0 20 0,0 0 0,21 1 16,-21-22-16,21 21 0,-21-21 15,0 0-15,0 1 0,0-1 0,0 0 16,21-21-16,-21 21 0,22-21 16,-1 0-16,0 0 15,0-21-15,0 0 16,0 0-16</inkml:trace>
  <inkml:trace contextRef="#ctx0" brushRef="#br0" timeOffset="29789">2752 8276 0,'0'0'0,"21"-21"0,-42 0 16,-1 21-16,1 0 16,0 0-16,-21 21 0,-1 0 15,1 22-15,21-22 0,-43 21 0,22 0 16,0 1-16,21-1 15,-22 0-15,1 22 0,0-22 0,20 22 16,1-22-16,0 22 0,0-22 16,21 0-16,0 1 0,0-1 0,0 0 15,0-21-15,21 22 0,21-43 16,-20 21-16,20 0 0,0-21 0,1 0 16,-1 0-16,0 0 0,1 0 15,-1-21-15,21 0 0,-20 21 0,-1-21 16,0-22-16,1 22 0,-22 0 15,21 0-15,-21-22 0,1 22 0,-22 0 16,0-21-16,0 21 0,0-1 16,-22-20-16,1 42 0,-21-21 15,21 0-15,-22 21 0,1 0 0,0 0 16,-22 0-16,22 21 0,0 0 16,-1 0-16,1 0 0,0 1 0,20-1 15,-20 0-15,21 0 0,0 0 16,21 0-16,0 1 0,0-1 0,0 0 15,21-21 1,21 0-16,-21 0 0,22 0 0</inkml:trace>
  <inkml:trace contextRef="#ctx0" brushRef="#br0" timeOffset="29980.89">3344 8678 0,'0'0'0,"21"-21"31,1 21 32,-1 0-48</inkml:trace>
  <inkml:trace contextRef="#ctx0" brushRef="#br0" timeOffset="30348.68">4508 8276 0,'0'0'0,"-42"-63"31,42 42-31,21 21 16,0 0-16,1 21 15,-1 21-15,21-21 0,-21 22 16,22-1-16,-1 0 0,0 1 0,-21-1 15,22 0-15,-22 1 0,21-1 16,-21 0-16,1 1 0,-1-1 0,-21 0 16,0-21-16,0 22 0,21-22 0,-21 0 15,0 0-15,0 0 0,-21-21 32,21-21-32</inkml:trace>
  <inkml:trace contextRef="#ctx0" brushRef="#br0" timeOffset="30591.92">5228 8297 0,'0'0'0,"0"-21"0,0 0 0,0 0 16,-21 21-16,0 0 16,0 21-16,-22 0 0,1 22 0,0-22 15,-1 21-15,-20 0 0,20 1 16,-20-1-16,-1 0 0,1 1 0,21-1 15,-22 0-15,22 22 0,21-22 16,-22 1-16,22-1 0,0-21 16,0 21-16,21-20 0,0-1 0,0 0 15,21-21 1,0 0-16,0 0 0,0 0 16,22-21-16</inkml:trace>
  <inkml:trace contextRef="#ctx0" brushRef="#br0" timeOffset="30928.73">5503 8488 0,'0'0'0,"0"21"47,0 0-47,0 22 0,0-22 16,0 21-16,0 0 0,-21 1 15,21 20-15,0-20 0,0 20 0,-21 1 16,21-1-16,0 1 0,-21-1 16,0 1-16,-1 20 0,1-20 0,0 20 15,0 1-15,0 0 0,0-22 0,-1 22 16,-20 0-16,21-1 0,0-20 16,21-1-16,-21 1 0,21-22 0,-22 0 15,22 1-15,0-22 0,0 0 16,0 0-16,0-42 15,0 0-15,0 0 16,22 0-16,-22-22 0,21 1 0,-21 0 16,0-1-16,0-20 0,0-1 0</inkml:trace>
  <inkml:trace contextRef="#ctx0" brushRef="#br0" timeOffset="31236.83">5292 8784 0,'0'-42'15,"0"84"-15,0-126 0,0 62 0,0-20 16,0 21-16,0 0 0,0 0 0,0-22 16,0 22-16,21 0 0,0 0 15,21 0-15,1 21 0,-1 0 16,0-22-16,22 22 0,-1 0 0,-20 0 16,20 22-16,-21-1 0,1 0 15,-1 0-15,0 0 0,-20 0 0,-1 22 16,-21-22-16,0 0 0,0 21 0,-43-20 15,22 20-15,-21-21 0,-22 21 16,22-20-16,-21-1 0,-1 0 0,22 0 16,-1 0-16,-84 0 15,106-21-15,0 0 16,21-21-16,0 0 16,0 0-16,21 0 15,22 0-15,-22-1 0</inkml:trace>
  <inkml:trace contextRef="#ctx0" brushRef="#br0" timeOffset="31748.07">6689 8509 0,'0'-21'0,"0"-64"31,0 64-15,-22 21-16,1-21 0,0 0 0,0 21 15,0 0-15,0 0 0,-1 0 16,1 0-16,0 0 0,-21 0 0,21 21 16,-22 0-16,22 0 0,-21 0 15,21 1-15,-22 20 0,22-21 0,-21 21 16,21-20-16,-1-1 0,22 21 0,0-21 16,0 22-16,0-22 0,0 0 15,22 0-15,-1 0 0,0-21 0,0 0 16,0 0-16,22 0 0,-22 0 0,21 0 15,-21 0-15,22-21 0,-1 21 16,-21-21-16,21 0 0,-20 0 16,20-1-16,0 1 0,-21-21 0,1 21 15,20 0-15,-42-22 0,21 22 16,-21-21-16,21 21 0,-21-1 0,0 1 16,0 0-16,0 0 0,-21 21 15,0 0 1,0 0-16,0 21 0,21 0 15,0 22-15,-22-22 0,22 0 16,-21 21-16,21-21 0,0 22 0,0-22 16,0 21-16,0-21 0,0 22 15,0-22-15,0 21 0,0-21 16,0 1-16,21-1 0,1 0 0,-1 0 16,0-21-16,21 0 0,-21 0 15,22 0-15,-1 0 0,-21-21 0,22 0 16,-1 0-16</inkml:trace>
  <inkml:trace contextRef="#ctx0" brushRef="#br0" timeOffset="32000.92">7429 8022 0,'0'0'0,"0"-84"16,0 62-1,-21 22-15,0 0 16,0 22-16,21-1 0,-21 21 0,0-21 15,-1 22-15,22 20 0,-21-21 16,21 1-16,-21 20 0,0-20 0,21 20 16,0-21-16,0 1 0,-21-1 0,21-21 15,0 22-15,0-1 0,0-21 16,0 0-16,0 0 0,0 1 0,0-1 16,21 0-16,0-21 0,0 0 15,0 0-15,1 0 0,-1 0 0,0-21 16,0 0-16</inkml:trace>
  <inkml:trace contextRef="#ctx0" brushRef="#br0" timeOffset="32472.72">7747 7959 0,'0'0'16,"0"-21"-16,-21 21 31,0 42-31,21-21 0,-22 21 0,22-20 15,0 20-15,0 21 0,0-20 16,0-1-16,-21 0 0,21 1 0,0-1 16,-21 0-16,21 1 0,0-22 0,0 21 15,-21-21-15,0 1 16,21-1-16,0 0 0,0 0 0,-21 0 16,21 0-16,-22-21 0,1 0 31,21-21-31,0 0 15,0 0-15,0 0 0,0 0 0,21-22 16,22 22-16,-22-21 0,0-1 16,21 22-16,1-21 0,-1 0 0,22 20 15,-22-20-15,21 21 0,-20 21 16,20 0-16,-20 0 0,-22 0 0,21 0 16,-21 0-16,22 21 0,-22 0 0,-21 22 15,0-22-15,0 21 16,0-21-16,0 22 0,0-22 0,0 21 15,-21-21-15,-1 22 0,1-22 0,0 0 16,0 0-16,0 0 0,0 0 16,-1 1-16,22-1 0,-21-21 15,21 21-15,-21-21 0,21-21 16,0 0 0,-21 21-16,21-22 0</inkml:trace>
  <inkml:trace contextRef="#ctx0" brushRef="#br0" timeOffset="32664.6">7006 8192 0,'0'0'0,"21"0"31,0 0-31,1 0 0,20 0 0,0 0 16,-21 0-16,22 0 0,-1 0 15,0 0-15,1 0 0,-1 0 0,0 0 16,-20 0-16,20 0 0,0 0 0</inkml:trace>
  <inkml:trace contextRef="#ctx0" brushRef="#br0" timeOffset="33412.97">10033 8170 0,'0'0'0,"-21"0"0,-43 0 32,43 0-32,0 0 0,0 0 15,21 22-15,21-22 32,0 0-32,0 0 0,0 0 0,22-22 15,-1 1-15,0 21 0,1-21 16,-1 0-16,0 0 0,1 0 15,-22-1-15,21 1 0,-21 0 0,1 0 16,-22 0-16,0 0 0,0-1 16,0 1-16,0 0 0,-22 0 15,1 0-15,0 0 0,0 21 0,-21 0 16,20-22-16,-20 22 0,21 0 16,-21 0-16,-1 0 0,22 22 0,-21-1 15,21 0-15,-1 0 0,-20 0 16,42 22-16,-21-22 0,21 21 0,0 0 15,0-20-15,0 20 0,42 43 16,1-43-16,-22-21 16,21 0-16,0-21 0,1 21 15,-1 1-15,0-22 0,1 0 16,-22 0-16,21 0 0,-21 0 0,1 0 16,-1 0-16,-42 0 15,-1 0 1,-20 0-16,0 0 0,-22 0 0,1 0 15,-1 0-15,1 21 0,-1-21 16,22 21-16,-22 0 0,22 0 0,0 0 16,-1 1-16,22 20 0,-21-21 0,21 0 15,21 0-15,0 1 0,0 20 16,0-21-16,0 0 0,21 0 16,0 1-16,21-1 0,-20-21 15,20 21-15,0-21 0,1 0 16,-1 0-16,21 0 0,1 0 0,-1 0 15,1 0-15,-1-21 0,-20 0 0,20 21 16,1-22-16,-22 1 0</inkml:trace>
  <inkml:trace contextRef="#ctx0" brushRef="#br0" timeOffset="33628.83">10604 8361 0,'0'0'0,"0"-21"0,0 0 0,0-1 15,0 1 1,22 21-1,-22 21-15,21 1 0,-21-1 16,21 0-16,0 0 0,0 0 16,0 0-16,1 1 0,-1-1 0,0 0 15,-21 0-15,21-21 0,0 21 0,-21 0 16,21 1-16,1-22 16,-1 0-16,0 0 15,0 0 1,0-22-16</inkml:trace>
  <inkml:trace contextRef="#ctx0" brushRef="#br0" timeOffset="33820.72">11070 8255 0,'0'0'0,"0"-21"0,-21 21 16,0 0-16,-22 0 0,22 0 16,0 0-16,-21 21 0,21 0 15,-22 0-15,1 1 0,21-1 0,-22 0 16,1 0-16,0 0 0,21 0 15,-22 22-15,1-22 0,21 0 0,0 0 16,-1 0-16,1 1 0,21-1 16,21-21-1,1 0-15,-1 0 0</inkml:trace>
  <inkml:trace contextRef="#ctx0" brushRef="#br0" timeOffset="34189.61">11493 8192 0,'0'0'0,"0"-22"31,-21 22-31,0 0 0,0 22 16,21-1-16,-21 0 0,21 21 15,0 1-15,0-1 0,-21 0 16,21 1-16,0 20 0,-22-21 0,22 43 15,-21-21-15,21 20 0,0 1 16,-21 0-16,0-1 0,21 1 16,-21 21-16,0-22 0,-1 22 0,1 0 15,-21 0-15,21 21 0,-22-21 0,1 0 16,0-22-16,-1 22 0,1 0 0,0-21 16,-1-1-16,1 1 0,0-22 15,21-20-15,-1-1 0,1 0 0,0-20 16,21-1-16,0-42 15,0-1-15,0-20 0,21 21 16,0-21-16,1-22 0,-1 22 16,0-22-16,21 1 0,-21-22 0,22 0 15,-1 22-15</inkml:trace>
  <inkml:trace contextRef="#ctx0" brushRef="#br0" timeOffset="34513.04">11155 8361 0,'0'0'16,"0"-42"-16,0 20 0,0 1 0,0-21 0,0 21 15,0 0-15,0-1 0,21-20 0,0 21 16,21 21-16,-20-21 0,20 0 16,0 21-16,1 0 0,-1 0 0,0 0 15,1 0-15,-1 21 16,-21 0-16,21 21 0,-20-21 0,-22 22 15,0-22-15,0 21 0,0 1 0,0-1 16,-22-21-16,-20 21 0,21-20 16,-21-1-16,-1 21 0,1-21 0,-22-21 15,22 21-15,0 1 0,-1-22 0,22 0 16,-21 21-16,21-21 0,42 0 31,0 0-31,21 0 16,-20-21-16,20-1 15,0 22-15</inkml:trace>
  <inkml:trace contextRef="#ctx0" brushRef="#br0" timeOffset="34908.82">11790 8319 0,'0'0'0,"-43"-106"31,43 85-31,0-1 16,0 1-16,0 0 0,22 0 16,20 21-1,-21 0-15,0 0 0,22 0 16,-22 0-16,21 21 0,0-21 0,-20 21 16,20 0-16,-21 1 0,0-1 15,0 21-15,1-21 0,-22 0 0,0 1 16,0-1-16,0 0 0,0 0 0,-22 0 15,1 0-15,0-21 0,0 0 16,0 22-16,0-22 0,-1 0 0,1 0 16,0 0-16,21-22 0,0 1 15,0 0 1,0 0-16,0 0 0,21 0 0,0-1 0,1-20 16,-1 21-16,0 0 15,21-22-15,-21 22 0,1 0 0,20 0 16,-21 0-16,21 21 0,-20-21 0,20 21 15,-21 0-15,0-22 0,0 22 16,22 0-16</inkml:trace>
  <inkml:trace contextRef="#ctx0" brushRef="#br0" timeOffset="35948.64">12509 8276 0,'0'0'0,"0"21"31,22-21-15,-1 0-16,0-21 16,0 21-16,0-21 0,0 0 0,1 0 15,-1 0-15,0-1 0,0 1 0,-21 0 16,21 0-16,-21 0 0,0 0 16,0-1-16,0 1 0,0 0 0,-21 21 15,0 0 1,0 0-16,0 0 0,-1 21 0,1-21 15,0 21-15,-21 22 0,42-22 16,-21 21-16,-1-21 0,1 22 0,0-22 16,21 21-16,0 1 0,0-22 15,0 0-15,0 21 0,0-21 16,0 1-16,0-1 0,21 0 16,0-21-16,1 0 0,-1 0 0,0 0 15,21 0-15,-21 0 0,22 0 16,-1 0-16,0 0 0,22-21 0,-22 0 15,22-1-15,-1 1 0,1 0 0,-22 0 16,22-21-16,-1-1 0,-21 22 16,1-21-16,-1-1 0,0 22 0,-20-21 15,-22 21-15,0 0 16,0-1-16,-22 22 16,1 0-16,0 0 0,-21 0 15,21 22-15,-1-1 0,1 0 16,0 0-16,21 0 0,-21 0 0,21 1 15,0-1-15,0 21 0,0-21 16,0 0-16,21 1 0,0-1 0,-21 0 16,21 0-16,1 0 0,-22 0 0,21 1 15,0-1-15,-21 0 16,21-21-16,0 0 16,-21-21 15,-21 0-31,0-1 0,0 1 15,0 0 1,21 0-16,-22 0 0,1 21 16,0 0-16,0 0 15,0 21 1,21 0-16,0 0 0,0 0 16,0 1-16,0-1 15,21 0-15,0-21 0,-21 21 16,42-21-16,-20 0 0,20 0 0,-21 0 15,21 0-15,22 0 0,-22 0 16,22 0-16,-22 0 0,0-21 0,22 0 16,-1 0-16,-20-1 0,20-20 0,-20 21 15,20-21-15,-21-1 16,1 1-16,-22 0 0,21-1 0,-21 22 16,-21-21-16,0 21 0,0-1 15,0 1-15,0 0 0,-21 21 0,-21 0 16,21 0-16,0 0 0,-22 21 0,22-21 15,0 21-15,0 22 0,0-22 16,21 0-16,0 21 0,0-20 0,0 20 16,0-21-16,0 21 0,0-20 15,0-1-15,0 21 0,0-21 0,21 0 16,-21 1-16,0-1 0,0 0 16,0 0-16,21-21 0,-21 21 0,-21-21 31,0 0-31,-1 0 15,1 0-15,0 0 16,0-21-16,21 0 16,0 0-16,21 0 15,0-1-15,22 22 16</inkml:trace>
  <inkml:trace contextRef="#ctx0" brushRef="#br0" timeOffset="36200.36">14711 8065 0,'0'0'0,"-21"-22"0,-1 22 15,22-21-15,-21 21 0,0 0 0,0 0 16,0 21-16,0 1 0,-1-1 16,1 0-16,21 21 0,0-21 15,-21 22-15,21-22 0,-21 0 0,21 21 16,0-20-16,0-1 0,0 21 15,0-21-15,0 0 0,0 1 16,0-1-16,21-21 31,0-21-15,0-1-16</inkml:trace>
  <inkml:trace contextRef="#ctx0" brushRef="#br0" timeOffset="36540.18">14690 7789 0,'0'0'0,"-22"-21"0,1 21 0,0 0 15,0 0-15,0 0 0,0 0 0,-1 0 16,1 0-16,0 21 16,21 1-16,0-1 15,21-21-15,0 0 16,1 21-16,-1-21 0,0 0 0,0 0 15,0 0-15,0 0 0,22 0 0,-22 0 16,-21-21-16,21 21 0,0-21 16,-21-1-16,0 1 0,0 0 15,0 0-15,0 0 16,-21 21-16,0-21 0,0 21 0,0 0 16,-22 0-16,22 0 0,0 0 0,0 0 15,-22 0-15,22 21 0,0 0 16,21 0-16,-21 0 0,21 0 15,0 1-15,0-1 0,0 21 0,0-21 16,21 22-16,-21-22 0,42 0 16</inkml:trace>
  <inkml:trace contextRef="#ctx0" brushRef="#br0" timeOffset="37272.06">15198 7959 0,'0'0'0,"-22"0"0,-83 0 31,83 0-31,1 0 0,0 21 16,0 0-16,0 0 0,0 22 16,-1-22-16,1 21 0,0-21 0,21 22 15,0-22-15,0 21 0,0-21 16,0 22-16,0-22 0,0 0 0,21 0 15,0 0-15,1-21 0,-1 21 0,0-21 16,0 0-16,21 0 0,-20 0 16,-1 0-16,0 0 0,0 0 15,0 0-15,-21-21 0,0 0 0,0 0 16,0 0-16,0-22 0,0 22 16,0-21-16,0 0 0,0-1 15,0 22-15,0-21 0,21-1 16,1 1-16,-22 21 0,21 0 0,21 0 15,-21-1-15,22 1 0,-1 0 0,0 0 16,-21 21-16,22 0 0,-1 0 16,0 0-16,-20 0 0,20 21 0,-21 0 15,0 22-15,0-22 0,1 21 16,-22 0-16,0 1 0,0-22 0,0 21 16,0 1-16,0-1 0,0-21 15,0 21-15,0-20 0,0-1 0,-22 21 16,22-21-16,-21 0 15,0-21 1,21-21 0,0 0-1,0-21-15,21 21 16,0-1-16,1-20 0,-1 0 0,0-1 16,0 1-16,21 21 0,1-21 15,-22-1-15,21 1 0,1 21 0,-1 0 16,0-1-16,1 1 0,-1 21 15,0 0-15,-21 0 0,1 0 0,-1 0 16,0 21-16,-21 1 0,0-1 0,0 21 16,0-21-16,0 22 15,-21-1-15,0 0 0,-1 1 0,1-1 16,0 0-16,0-21 0,0 22 16,0-22-16,21 0 0,-22 0 0,1 0 15,21 1-15,-21-22 0</inkml:trace>
  <inkml:trace contextRef="#ctx0" brushRef="#br0" timeOffset="37672.83">16870 7980 0,'0'-21'0,"0"42"0,0-63 15,0 20-15,0 1 0,0 0 0,-21 21 16,-1 0-16,1-21 0,0 21 16,0 0-16,0 0 0,-22 0 0,22 21 15,-21 0-15,21 0 0,-22 1 16,22-1-16,0 0 0,0 0 0,0 0 16,21 0-16,0 1 0,0-1 15,0 0-15,0 0 0,0 0 0,21 0 16,0 1-16,21-22 0,-20 21 0,20 0 15,-21-21-15,21 21 16,-20-21-16,-1 21 0,21 0 0,-21-21 16,-21 22-16,21-1 15,-21 0-15,0 0 0,0 0 16,-21-21-16,0 0 0,0 21 16,0-21-16,-22 0 0,1 0 15,21 0-15,-21 22 0,-1-22 0,22 0 16,-21 0-16,-1 0 0,22 0 15,0 0-15,0 0 0,0 0 0,0 0 16,-1 0-16,1 0 0,0 0 0,0-22 16</inkml:trace>
  <inkml:trace contextRef="#ctx0" brushRef="#br0" timeOffset="38992.49">1418 10583 0,'0'0'0,"-21"0"31,0 0-15,21-21 0,0 0-16,0 0 15,0 0-15,0 0 0,0-1 16,21 1-16,0 0 0,0 0 16,-21 0-16,21 0 0,1-1 15,20 1-15,-21 21 0,0-21 16,22 21-16,-22-21 0,0 21 0,0 0 15,21 0-15,-20 0 0,-1 21 16,-21 0-16,21 0 0,-21 22 0,21-22 16,-21 21-16,0 1 0,0-1 15,0 21-15,0-20 0,0-1 16,-21 0-16,0 1 0,21-1 0,-21 0 16,-22 1-16,22-22 0,0 21 15,-21-21-15,20 1 0,1 20 0,-21-21 16,21-21-16,-22 21 0,22-21 15,0 0-15,-21 0 0,21 0 16,-1 0-16,-20 0 0,21 0 0,0-21 16,0 0-16,-1 0 0,1 21 15,0-21-15,0-22 0,21 22 0,0 0 16,0-21-16,0 20 0,0-20 16,0 21-16,0 0 0,0-22 0,0 22 15,21 0-15,21 0 16,-20 21-16,-1 0 0,21 0 0,0 21 15,1 0-15,-1 0 0,0 1 16,1-1-16,-1 21 0,-21-21 0,22 22 16,-22-22-16,0 0 0,0 0 15,0 21-15,0-20 0,1-22 0,-1 21 16,-21 0-16,21-21 0,0 0 16,0 0-16,0 0 0,1 0 0,-1 0 15,0 0-15,0-21 0,21 0 0</inkml:trace>
  <inkml:trace contextRef="#ctx0" brushRef="#br0" timeOffset="40240.82">2519 10224 0,'-21'0'47,"21"21"-16,0 0-31,21-21 0,-21 21 16,21-21-16,21 21 0,-21-21 15,1 0-15,20 0 0,0 21 0,-21-21 16,22 0-16,-1 0 0,-21 0 16,22 0-16,-22 0 0,21 0 0,-21-21 15,22 0-15,-22 21 0,0-21 16,0 21-16,0-21 0,-21 0 15,21 21-15,-21-22 0,0 1 16,0 0-16,0 0 16,-21 21 15,0 0-31,21 21 16,-21 21-16,21-20 0,-21 20 0,21 0 15,-21 22-15,21-22 0,0 22 16,0-1-16,-22 1 0,1-22 0,21 21 15,0-20-15,-21-1 0,0 0 16,0 1-16,21-1 0,-21-21 0,21 0 16,0 1-16,-22-1 0,22 0 0,0 0 31,0-42-15,0 0-1,0 0-15,0-1 0</inkml:trace>
  <inkml:trace contextRef="#ctx0" brushRef="#br0" timeOffset="40537.65">2476 10689 0,'0'0'0,"0"21"15,22-21 1,20 0-16,-21 0 0,21 0 0,-20 0 16,20 0-16,0-21 0,1 21 0,20-21 15,-21 21-15,1-21 0,-22 21 16,21 0-16,1-21 0,-22 21 0,0 0 16,0 0-16,-21-21 31</inkml:trace>
  <inkml:trace contextRef="#ctx0" brushRef="#br0" timeOffset="40816.39">3683 10605 0,'0'0'0,"0"-22"47,21 22-32,-21-21-15,-21 21 63</inkml:trace>
  <inkml:trace contextRef="#ctx0" brushRef="#br0" timeOffset="42012.53">5673 10033 0,'0'0'16,"21"-106"0,-21 85-16,0 0 15,0 0-15,-21 21 16,-1 0 0,22 21-16,-21 0 15,21 0-15,0 0 0,-21 22 16,0-1-16,21 0 0,-21 1 0,21 20 15,-21 1-15,-1-22 0,1 22 16,21-1-16,-21 1 0,0-1 0,-21-21 16,20 22-16,1-22 0,0 1 0,0-1 15,0-21-15,0 0 0,-1 0 16,22 1-16,-21-22 16,0 0-16,0 0 0,21-22 15,-21 22-15,21-21 16,-21 0-16,-1-21 0,22 21 0,0-1 15,-21-20-15,0 21 0,21-21 0,0-1 16,0 1-16,0 0 0,0-1 16,0 1-16,0 0 0,0-1 0,0 22 15,0-21-15,0 21 0,21-1 0,0 22 16,-21-21-16,22 21 0,-1 0 16,0 0-16,0 21 0,-21 1 15,21-1-15,0 0 0,1 21 16,-1 1-16,-21-1 0,21-21 15,0 21-15,0 1 0,-21-1 0,21 0 16,1 1-16,-1-22 0,0 0 16,0 21-16,0-20 0,0-1 0,1-21 15,20 21-15,-21-21 0,21 0 0,1 0 16,-1 0-16,0 0 0,1 0 16,-1 0-16,0-21 0,1 0 0,-1-1 15,-21 1-15,22 0 0,-1-21 0,-21 21 16,0-22-16,22 1 0,-22 0 15,0 20-15,0-20 0,0 0 0,-21 21 16,21-22-16,-21 22 0,22 0 0,-22 0 16,-22 42 15,1 0-31,0 0 16,21 0-16,0 1 0,0 20 15,-21-21-15,21 21 0,0-20 0,0 20 16,0-21-16,0 0 0,0 22 0,0-22 15,0 0-15,21 0 0,0 0 16,0 0-16,1-21 0,-1 0 16,0 0-16,0 0 0,21 0 15,-20 0-15,20 0 0,-21-21 0,21 0 16,-20 0-16,20 0 0,0 0 16,-21-22-16,1 22 0,20-21 15,-21-1-15,0 1 0,-21 0 0,0-1 16,0 1-16,0 21 0,0-21 0,-42 20 15,21-20-15,0 21 0,-1 0 16,-20 21-16,0-21 0,21 21 0,-22 0 16,1 0-16,21 0 0,-22 0 0,22 0 15,-21 21-15,21 0 0,0 0 16,-1-21-16,-20 21 0,42 0 0,-21 22 16,21-22-16,-21 0 0,21 0 0,0 22 15,0-22-15,0 0 0,21 21 16,0-42-16,0 21 0,22 1 0,-1-22 15</inkml:trace>
  <inkml:trace contextRef="#ctx0" brushRef="#br0" timeOffset="42740.54">7705 10287 0,'0'0'0,"21"0"0,-21-85 31,-21 85-31,-1-21 0,-20 21 16,21 0-16,-21 0 0,-1 0 16,1 0-16,0 0 0,-1 21 0,-20-21 15,20 22-15,1-1 0,0 0 0,-22 0 16,22 21-16,21-20 0,0-1 16,-1 21-16,1-21 0,21 22 0,0-22 15,0 0-15,0 0 0,21 0 16,1-21-16,-1 21 0,0-21 0,21 0 15,1 0-15,-1 0 0,0 0 0,1 0 16,-1-21-16,0 0 0,1 0 16,-1 0-16,0 0 0,1-1 0,-22 1 15,0 0-15,0 0 0,0 0 0,0 0 16,-21-1-16,0 1 16,0 0-16,0 0 0,0 0 15,-21 21 1,21 21-1,0 0-15,0 21 16,0-20-16,0 20 0,0-21 16,0 21-16,0 1 0,0 20 15,0-20-15,-21-1 0,21 21 0,0-20 16,0 20-16,0 1 0,0-1 0,0 1 16,0 20-16,0 1 0,0-21 15,0 20-15,0 1 0,21-22 0,-21 22 16,0 0-16,0-22 0,0 22 15,0 0-15,0-22 0,0 1 0,0 20 0,0-20 16,-21-22-16,0 22 16,0-22-16,0 0 0,-22 1 0,1-22 15,21 0-15,-22 0 0,1 0 0,0-21 16,-22 0-16,22 0 0,-22 0 0,1-21 16,-1 0-16,1 0 0,-1-22 15,-20 22-15,20-21 0,1-22 0,-1 22 16,1-21-16,20-1 0,-20 1 0,21-1 15,20-21-15,-20 22 0,21-1 16,0 1-16,21-22 0,0 22 0,0-22 16,0 22-16,21-1 0,21 1 0,-21-1 15,22 1-15,-1 20 0,22-20 16,-22 20-16,21 1 0,1-21 16,21 20-16,-22 1 0,1 0 0,-1-22 15,1 22-15,20-1 0,-20 1 0</inkml:trace>
  <inkml:trace contextRef="#ctx0" brushRef="#br0" timeOffset="43028.51">8191 10054 0,'0'0'0,"-21"0"0,0 0 0,0 0 15,0 0-15,0 0 0,-1 0 16,1 21-16,0 1 0,0-22 16,21 21-16,0 0 0,0 0 15,0 0-15,-21 0 0,21 1 0,0-1 16,0 0-16,0 0 0,0 0 0,0 0 16,0 1-16,21-22 31,-21-22-31,21 1 15,0 0-15,-21 0 16</inkml:trace>
  <inkml:trace contextRef="#ctx0" brushRef="#br0" timeOffset="43372.71">8149 9779 0,'0'0'16,"-21"0"-16,-21 0 0,20 0 0,1 0 15,0 21-15,0-21 0,0 21 16,0 1-16,-1-22 0,22 21 0,-21-21 16,21 21-16,21-21 15,22 21-15,-22-21 16,0 0-16,21 0 0,1 0 16,-22 0-16,21-21 0,-21 21 15,22-21-15,-22 0 0,0 21 0,0-22 16,-21 1-16,0 0 0,0 0 0,0 0 15,0 0-15,-21-1 16,0 22-16,0-21 0,-22 21 0,22 0 16,-21 0-16,21 0 0,0 0 15,-22 0-15,22 0 0,21 21 0,0 1 16,-21-1-16,21 0 0,0 0 16,0 21-16,0-20 0,21 20 0,0-21 15,0 21-15,1-20 0,-1-1 16,21 0-16</inkml:trace>
  <inkml:trace contextRef="#ctx0" brushRef="#br0" timeOffset="43840.45">8678 10075 0,'0'-21'0,"0"0"31,-21 21-15,0 21-16,0 0 15,21 1-15,0-1 0,0 0 16,0 0-16,0 0 0,0 0 0,0 1 16,0-1-16,0 21 0,0-21 15,0 0-15,0 1 0,0-1 0,0 0 16,0 0-16,0 0 0,0 0 16,0-42-1,-21 0 1,21 0-16,0-21 15,0 20-15,0 1 0,0-21 0,0 21 16,0-22-16,21 22 0,-21-21 16,21 21-16,21-22 0,-21 22 0,22 0 15,-1 0-15,0 0 0,22 0 0,-1-1 16,1 22-16,-1 0 0,1 0 16,-22 0-16,1 22 0,-1-1 15,0 0-15,1 0 0,-22 0 0,0 22 16,-21-22-16,0 0 0,0 21 0,0-21 15,0 22-15,-21-22 0,21 21 16,-43-21-16,22 1 0,0 20 0,0-21 16,0-21-16,-22 21 0,22 0 0,0-21 15,21-21 17</inkml:trace>
  <inkml:trace contextRef="#ctx0" brushRef="#br0" timeOffset="44464.09">10583 9864 0,'0'0'0,"21"0"32,1 0-32,-1 0 15,0 0-15,0 0 0,0 0 0,0-21 16,22-1-16,-22 22 0,0-21 0,-21 0 15,0 0-15,0 0 16,-21 0-16,0 21 0,-22 0 16,1-22-16,21 22 15,-21 0-15,-1 0 0,1 0 0,21 0 16,-22 22-16,1-1 0,21-21 0,0 21 16,0 0-16,-1 0 0,22 0 15,0 1-15,0 20 0,0-21 0,0 0 16,0 0-16,22 22 0,-1-22 15,0 0-15,0 0 0,0 22 0,0-22 16,22 0-16,-22 21 0,0-21 0,-21 1 16,0 20-16,21-21 0,-21 21 15,0-20-15,0-1 0,-21 21 0,0-21 16,-21 0-16,-1 1 0,1-22 0,0 21 16,-22-21-16,22 0 15,-1 0-15,1 0 0,-21 0 0,20-21 16,22-1-16,-21 1 0,21 0 0,-1 0 15,1 0-15,21 0 0,0-22 16,0 22-16,0 0 0,0-21 0,21 20 16,1 1-16,-1 21 0,0-21 0,21 0 15,-21 21-15,22 0 0,-1-21 16,-21 21-16,22 0 0,-1 0 0,-21 0 16</inkml:trace>
  <inkml:trace contextRef="#ctx0" brushRef="#br0" timeOffset="45264.54">11218 9991 0,'0'0'16,"0"-21"-16,0-1 0,0 1 0,0 0 15,0 0 1,-21 21-16,0 0 0,0 0 15,0 21-15,-1 0 16,-20-21-16,21 43 0,0-22 0,-22 0 16,22 21-16,0-21 0,0 22 0,0-22 15,0 21-15,-1-21 16,22 22-16,-21-22 0,21 21 0,0-21 16,0 22-16,0-22 0,0 0 0,21 0 15,1 0-15,-1 1 0,0-22 16,21 0-16,-21 21 0,1-21 0,20 0 15,0 0-15,1 0 0,-1 0 0,0-21 16,1-1-16,-1 1 0,21 0 16,-20 0-16,-1-21 0,0-1 0,1 22 15,-1-21-15,0 21 0,-20-22 16,-1 1-16,0 21 0,-21 0 0,0-22 16,0 22-16,-21 0 0,0 0 15,-1 21-15,1 0 16,0 0-16,-21 0 0,21 0 0,-1 0 15,1 21-15,0 0 0,0-21 0,21 21 16,0 0-16,0 1 16,0-1-16,21 0 0,0 0 0,0 0 15,1 0-15,-1 1 0,0-1 16,0 0-16,0 21 0,0-21 16,1 1-16,-22-1 0,21-21 0,-21 21 15,21 0-15,0-21 0,0 0 16,0 0-16,22 0 15,-22 0-15,0 0 0,21-21 16,1 21-16,-1-21 0,0 0 0,1-1 16,-1 1-16,0-21 0,-20 21 15,20 0-15,-21-22 0,21 22 0,-20 0 16,-1 0-16,-21 0 0,0-1 16,21 1-16,-21 0 0,-21 42 31,0 0-31,21 1 15,-22-1-15,22 0 0,-21 0 0,21 0 16,-21 0-16,21 1 0,0 20 0,0-21 16,0 0-16,0 0 0,0 1 15,0-1-15,0 0 16,21-21-16,0 0 0,1 0 0,-1 0 16,0 0-16,0 0 0,21 0 15,-20 0-15,-1-21 0,21 0 0,-21 21 16,0-22-16,1 1 0,-1-21 0,0 21 15,0 0-15</inkml:trace>
  <inkml:trace contextRef="#ctx0" brushRef="#br0" timeOffset="45621.34">12531 9567 0,'0'0'0,"-22"0"0,-105 127 31,106-84-31,0-22 0,0 21 16,0-21-16,21 22 0,0-22 0,0 21 16,0-21-16,0 1 0,21-1 0,0-21 15,0 21-15,0-21 0,22 0 16,-22 0-16,0 0 0,0 0 0,22 0 16,-22-21-16,0 0 0,0-1 0,0 1 15,0 0-15,-21 0 0,0 0 16,0-22-16,0 22 0,0-21 15,0 21-15,0-22 0,0 22 0,-21 0 16,0 0-16,-21 0 0,21 21 16,-1 0-16,-20 0 0,21 0 0,-21 0 15,20 21-15,-20 0 0,21 0 16,0 0-16,0 22 0,21-22 0,0 21 16,0-21-16,0 1 0,0 20 0,42-21 15,-21 0-15,0 0 0,0 1 16</inkml:trace>
  <inkml:trace contextRef="#ctx0" brushRef="#br0" timeOffset="46025.1">13060 10012 0,'0'0'0,"0"-21"0,0 0 15,0-1-15,-21 1 0,-1 21 16,1 0-16,0 0 0,0 0 15,0 0-15,0 0 16,-1 21-16,22 1 0,-21-1 0,21 21 16,-21-21-16,21 22 0,-21-1 0,21 0 15,0 1-15,0-1 0,-21 21 16,21 1-16,-21-1 0,21 1 16,-22-1-16,22 1 0,0-1 0,0 1 15,0-1-15,-21 1 0,21 21 0,-21-22 16,21 22-16,0-1 0,0-20 15,-21 21-15,0-1 0,0-20 0,21-1 16,-22 22-16,1-22 0,0 22 0,0-21 16,0-1-16,-22 1 0,22-1 15,0-21-15,-21 1 0,21-1 0,-1-21 16,22 0-16,-21 1 0,21-44 16,0 1-16,0-21 15,0 21-15,0-22 0,21-20 16,-21 21-16,22-22 0,-1 1 15,-21-22-15,21 21 0,0-20 0,0-22 16</inkml:trace>
  <inkml:trace contextRef="#ctx0" brushRef="#br0" timeOffset="46340.92">12954 10097 0,'0'0'0,"21"-43"0,-21 22 0,0-21 16,0 21-16,21-1 0,0 1 0,-21 0 15,22 0-15,-1 0 0,0 21 0,0-21 16,21 21-16,-20 0 0,20 0 16,0 0-16,-21 0 0,22 0 15,-22 0-15,0 21 0,0 0 0,0 0 16,-21 0-16,22 22 0,-22-1 16,0-21-16,0 21 0,-22 1 0,1-22 15,0 21-15,0-21 0,0 22 16,-22-22-16,22 21 0,-21-21 0,0 1 15,-1-1-15,1 0 0,0 0 0,20-21 16,-20 0-16,21 21 0,-21-21 16,20 0-16,22-21 31,22 0-31,-1 21 0,0-21 16</inkml:trace>
  <inkml:trace contextRef="#ctx0" brushRef="#br0" timeOffset="46620.77">14055 9652 0,'0'0'0,"-43"-42"31,22 63-31,0 0 16,21 0-16,-21 22 0,0-22 0,21 21 15,-22 0-15,22 22 16,0-22-16,-21 1 0,21-1 0,-21 0 16,21 1-16,-21-1 0,21 0 0,-21 1 15,21-1-15,0-21 0,0 21 16,0-20-16,0-1 0,0 0 0,0 0 16,21-21-1,21 0 1</inkml:trace>
  <inkml:trace contextRef="#ctx0" brushRef="#br0" timeOffset="47022.25">14605 10097 0,'0'0'16,"0"-22"-16,0 1 0,0 0 0,0 0 15,0 0 1,-21 21-16,-22 0 0,22 0 15,0 0-15,0 21 0,0 0 16,-22 0-16,22-21 0,0 21 0,0 1 16,0-1-16,21 0 0,0 0 15,0 0-15,0 0 16,21-21-16,0 0 0,21 22 0,-20-22 16,-1 0-16,21 21 0,-21 0 0,0-21 15,1 21-15,-1-21 16,0 21-16,-21 0 0,0 1 0,0-1 15,0 0-15,0 0 16,-21 0-16,0-21 0,-1 21 0,-20-21 16,21 22-16,0-22 0,-22 0 0,1 0 15,21 0-15,-21 0 0,20 0 16,-20 0-16,21 0 0,0 0 0,0 0 16,-1 0-16,22-22 15,-21 22-15,21-21 16,0 0-16,0 0 15,0 0-15,0 0 0</inkml:trace>
  <inkml:trace contextRef="#ctx0" brushRef="#br0" timeOffset="47316.42">13779 9864 0,'0'0'0,"22"-21"32,-1-1-32,21 22 0,-21 0 15,22 0-15,-1-21 0,0 21 16,1 0-16,-1 0 0,0 0 0,1-21 16,-1 21-16,0 0 0,1 0 15,-22 0-15,21 0 0,-21 0 0,0 0 16,1 0-16,-1 0 15,-42 0 1,-1 21 0,1-21-16,0 0 15,-21 21-15,21 1 0</inkml:trace>
  <inkml:trace contextRef="#ctx0" brushRef="#br0" timeOffset="48505.39">1630 12446 0,'-21'-21'47,"-1"21"-47,1 0 16,21-21-16,-21 21 0,0 0 0,0-21 15,21-1-15,-21 1 16,-1 0-16,22 0 0,0 0 16,0 0-16,0-1 15,22 1-15,-1 21 0,0 0 16,0 0-16,21 0 0,-20 0 15,20 0-15,0 0 0,1 0 16,-22 21-16,21 22 0,0-22 0,-20 0 16,-1 21-16,0 1 0,0-22 15,-21 21-15,0 1 0,0-1 16,0 0-16,-21 1 0,0-1 0,-22 0 16,1-21-16,0 22 0,-1-1 15,1 0-15,-21-20 0,-1-1 0,22 0 16,-22 0-16,22 0 0,-22-21 15,22 0-15,0 0 0,-1 0 16,1 0-16,0-21 0,21 0 0,-22 0 16,22 0-16,0-22 0,0 1 15,21 21-15,0-22 0,0 1 0,0 0 16,21 21-16,0-22 16,21 22-16,1-21 0,-1 21 0,0-1 15,22 22-15,-1-21 0,1 21 16,-22 0-16,22 0 0,-22 21 0,0 1 15,1-1-15,-1 0 0,-21 0 16,0 21-16,1 1 0,-22-1 0,0 0 16,0 1-16,0-1 0,0-21 15,0 22-15,0-1 0,0-21 0,0 0 16,0 0-16,21 1 0,-21-1 16,21-21-16,0 0 0,0 0 15,0 0-15,1 0 16,-1-21-16</inkml:trace>
  <inkml:trace contextRef="#ctx0" brushRef="#br0" timeOffset="49228.45">2582 12510 0,'-21'0'15,"0"-22"1,0 22 0,0-21-16,-1 21 0,1-21 0,0 21 15,0-21-15,0 21 16,0-21-16,-1 0 0,22-1 16,0 1-16,0 0 0,0 0 15,0 0-15,0 0 0,22-1 0,-1 1 16,21 0-16,0 0 0,1 0 15,-1 0-15,0 21 0,1 0 0,-1 0 16,0 0-16,-20 0 0,-1 21 16,0 0-16,-21 0 0,0 21 0,0 1 15,-21-22-15,0 21 0,-1 1 16,-20-1-16,-21 0 0,20 1 0,1-1 16,0 0-16,-22-21 0,22 22 0,21-1 15,-22-21-15,22 22 0,0-22 16,0 21-16,21-21 0,0 0 0,0 1 15,0-1-15,21 0 0,0-21 16,0 0-16,22 0 0,-1 0 16,0 0-16,1 0 0,20 0 15,1-21-15,-22 0 0,21-1 0,-20-20 16,-1 21-16,0 0 0,1 0 16,-22-22-16,0 22 0,-21 0 0,0 0 15,0 0-15,-21-1 0,0 1 16,-22 0-16,1 0 0,0 21 0,-22 0 15,22 0-15,-22 0 0,22 0 16,-21 0-16,20 0 0,1 0 0,0 21 16,20 0-16,1 0 0,0-21 15,0 22-15,21-1 0,0 0 16,0 0-16,0 0 0,21 0 16,0-21-16,0 22 0,22-22 15</inkml:trace>
  <inkml:trace contextRef="#ctx0" brushRef="#br0" timeOffset="49432.34">3429 12531 0,'0'0'0,"0"-21"78</inkml:trace>
  <inkml:trace contextRef="#ctx0" brushRef="#br0" timeOffset="50832.68">5080 12129 0,'0'0'0,"21"-22"15,0 1-15,0 0 0,1 21 16,-1-21-16,21 0 0,0 0 0,1-1 16,-1 1-16,22 0 0,-22-21 15,21 21-15,-20-1 0,-1 1 0,0-21 16,-20 21-16,-1 0 0,-21-1 15,0 1-15,0 0 0,-43 0 0,22 21 16,-42 0-16,20 0 0,-20 0 16,-1 0-16,-20 0 0,20 0 0,1 21 15,-1 0-15,1 0 0,-1 1 16,22 20-16,0-21 0,-1 21 0,43 1 16,0-1-16,0 0 0,0 1 15,21 20-15,1-20 0,20-1 16,0 0-16,1 1 0,-1-1 0,0 0 15,22 1-15,-22-22 0,0 21 0,1 0 16,-1-20-16,-21 20 0,0-21 16,1 21-16,-22-20 0,0 20 0,-22-21 15,1 0-15,0 22 0,-21-22 16,-1 0-16,1-21 0,0 21 0,-1-21 16,1 0-16,-21 0 0,20 0 0,1-21 15,0 21-15,-1-21 0,1-22 16,0 22-16,20 0 0,-20-21 0,21-1 15,21 22-15,0-21 0,-21 0 16,21-1-16,0 1 0,0 0 16,0 20-16,0-20 0,21 21 0,-21 0 15,21 0-15,0 21 16,0 21-16,-21 0 16,0 21-16,22-21 0,-1 22 15,0-22-15,-21 21 0,21 1 0,0-22 16,-21 21-16,21-21 0,1 22 0,-1-22 15,0 21-15,0-21 0,0 0 16,0 22-16,22-22 0,-22-21 0,21 21 16,-21 0-16,22-21 0,-1 0 15,0 0-15,1 0 0,20-21 16,-20 0-16,20 0 0,1 0 0,-22-1 16,21 1-16,-20-21 0,20 21 15,-20-22-15,-1 22 0,0-21 0,-21 0 16,1 20-16,-1-20 0,0 21 15,0-21-15,-21 20 0,0 1 0,0 0 16,-21 21 15,0 21-31,21 0 0,0 1 0,-21-22 16,-1 21-16,22 0 0,0 0 16,0 0-16,0 0 0,0 1 15,0-1-15,0 0 0,22 0 16,-1 0-16,0-21 0,0 0 15,0 0-15,0 0 0,22 0 0,-22 0 16,21 0-16,-21 0 0,22-21 0,-22 21 16,0-21-16,21 0 0,-20 0 15,-1 21-15,0-22 0,0 1 0,0 0 16,0 0-16,-21 0 0,22 0 16,-22-1-16,0 1 15,0 0-15,0 0 0,0 42 47,0 0-47,0 0 16,0 1-16,-22 20 0,22-21 15,-21 21-15,21 1 0,-21 20 0,21-20 16,-21 20-16,21 1 0,0 20 0,-21-20 16,21-1-16,0 22 0,0-22 15,0 1-15,0 21 0,0-22 0,0 22 16,0-1-16,0 234 15,0-255-15,-21 22 16,-1-21-16,22-1 0,-21 1 0,0-1 16,0-21-16,-21 22 0,-1-22 15,22-21-15,-21 22 0,-1-22 16,1-21-16,0 0 0,-1 0 0,1 0 16,0-21-16,-22 0 0,22-1 0,0-20 15,-1 0-15,-20-1 0,20-20 16,-20 21-16,21-22 0,-1 1 0,-20-1 15,20 1-15,1-22 0,0 21 16,21 1-16,-22-1 0,22 1 0,21-1 16,0 1-16,0 21 0,21-22 0,0 22 15,22-1-15,-1-20 16,0 21-16,22-22 0,-1 22 0</inkml:trace>
  <inkml:trace contextRef="#ctx0" brushRef="#br0" timeOffset="51328.37">6985 12256 0,'0'0'0,"-21"0"0,0 0 0,-1 0 15,1 0-15,0 0 0,0 21 16,0 0-16,0 0 15,21 0-15,0 0 0,0 1 0,-22-1 16,22 0-16,0 0 0,-21 0 16,21 0-16,0 22 0,-21-22 0,21 0 15,0 0-15,0 0 16,-21 1-16,0-1 16,21-42-1,0-1 1,0 1-16,0 0 0,0 0 15,0-21-15,0 20 0,0 1 16,21-21-16,0 21 0,21-22 16,1 22-16,-1 0 0,0-21 0,22 21 15,-22 21-15,22-22 0,-22 22 0,0 0 16,22 0-16,-22 22 0,1-22 16,-1 42-16,0-21 0,-21 21 0,1-20 15,-1 20-15,0 0 0,-21-21 16,0 22-16,0-1 0,0-21 0,-21 22 15,0-22-15,-22 21 0,22-21 16,-21 0-16,21 1 0,-1-1 16,-20 0-16,21-21 0,21 21 0,-21-21 15,21-21 1</inkml:trace>
  <inkml:trace contextRef="#ctx0" brushRef="#br0" timeOffset="51648.18">7662 12298 0,'0'0'0,"21"-21"0,1-64 31,-22 64-31,-22 21 31,1 21-31,0 0 0,-21 0 16,21 1-16,-1-1 0,1 21 0,-21 0 16,21 1-16,0-22 0,-1 21 15,1 1-15,0-1 0,21 0 0,-21 1 16,21-1-16,0 0 0,0-21 0,0 22 16,21-22-16,0 0 0,0 0 15,22-21-15,-1 0 0,0 0 0,1 0 16,20 0-16,-20 0 0,20-21 0,1 0 15,-1 0-15,1-22 0</inkml:trace>
  <inkml:trace contextRef="#ctx0" brushRef="#br0" timeOffset="53348.44">8361 11832 0,'0'0'0,"0"-42"0,0 21 0,0-22 16,0 1-16,0 21 0,0 0 0,0 0 15,0-1-15,-21 22 0,-1 22 16,22-1-16,0 0 16,-21 21-16,21 1 0,-21-1 0,0 21 15,21 1-15,0-1 0,0 1 0,-21-1 16,21 1-16,-21-1 16,21 1-16,-22-1 0,22-20 0,0-1 15,-21 0-15,21 1 0,-21-1 0,21-21 16,0 0-16,-21 1 0,0-1 15,0 0-15,-1-21 0,1 0 16,21-21 0,0 0-16,0-22 15,21 22-15,1 0 0,-1-21 0,0 20 16,0-20-16,21 0 0,1 21 16,-22-22-16,21 22 0,-21 0 0,22 0 15,-22 0-15,0 21 0,0 0 16,0 0-16,1 0 0,-1 21 15,-21 0-15,0 0 0,0 0 0,0 22 16,0-22-16,0 21 0,0-21 16,0 0-16,0 22 0,0-22 0,-21 0 15,21 0-15,0 22 0,0-22 0,0 0 16,0 0-16,0 0 16,21-21-16,0 0 0,21 0 15,-21 0-15,22 0 0,-1 0 0,0-21 16,1 0-16,-1 0 0,22 0 15,-22-1-15,0-20 0,1 21 0,-1-21 16,0-1-16,1 22 0,-1-21 16,-21-1-16,0 1 0,-21 0 15,0 21-15,0-22 0,0 22 0,-21 0 16,0 21-16,0 0 16,0 0-16,-1 0 0,1 21 0,-21 0 15,21 0-15,21 1 0,-21-1 16,21 0-16,0 0 0,0 0 0,0 0 15,0 1-15,0-1 0,0 0 0,21 0 16,0-21-16,0 21 0,0 0 16,0 1-16,1-1 0,-1-21 0,0 21 15,0 0-15,21 0 0,-20-21 16,-1 21-16,0 1 0,0-22 0,0 0 16,0 21-16,1-21 15,-1 0-15,0 0 0,0 0 0,21 0 16,-20-21-16,-1-1 0,0 22 15,0-21-15,0 0 0,0 0 0,22 0 16,-22 0-16,0-22 0,0 22 0,0 0 16,1-21-16,-1 20 0,0 1 15,0 0-15,-21 0 0,0 0 0,0 0 16,-21 21 0,0 21-1,0-21-15,-1 21 0,1 0 0,0 21 16,0-20-16,0-1 15,21 0-15,-21 21 0,-1-21 0,22 1 16,0-1-16,0 21 0,0-21 0,0 0 16,0 1-16,0-1 15,0 0-15,22-21 0,-1 0 0,0 0 16,0 0-16,21 0 0,-20 0 0,20 0 16,0-21-16,-21 0 0,22-1 15,-1 1-15,-21 21 0,22-21 0,-22-21 16,-21 21-16,21-1 0,-21 1 15,0-21-15,0 21 0,0 0 0,0-1 16,-21-20-16,0 21 0,-1 21 0,1-21 16,0 0-16,0 21 0,-21 0 15,20 0-15,22-22 16,22 22 0,-1-21-16,0 21 15,21-21-15,-21 21 0,22-21 0,-1 21 16,0 0-16,1 0 0,-1-21 15,0 21-15,1 0 0,-22 0 0,0 0 16,21 21-16,-20-21 0,-1 21 0,-21 0 16,0 0-16,21 1 0,-21-1 15,0 0-15,0 21 0,0-21 16,0 1-16,0-1 0,0 0 0,0 0 0,0 0 16,-21 0-16,21 1 15,0-1-15,0 0 0,0 0 16,-21-21-16,21 21 0,-22-21 31,22-21-15,0 0-16,0 0 15,0 0-15,0-22 0,0 22 16,0 0-16,22-21 0,-1-1 0,0 1 16,21 21-16,-21-22 0,22 1 15,-22 21-15,21-21 0,1 20 16,-22 1-16,21 0 0,-21 21 0,22 0 0,-22 0 15,0 0-15,0 21 0,0 0 16,-21 22-16,0-22 0,0 21 16,0-21-16,0 22 0,21-22 0,-21 21 15,0-21-15,0 1 0,0 20 16,22-21-16,-22 0 0,0 0 16,21 1-16,0-22 0,0 0 0,0 0 15,0 0-15,1 0 16,-1 0-16,21 0 0,-21 0 0,0 0 15,22-22-15,-22 1 0,21 21 0,1-21 16,-22 0-16,21-21 0,-21 20 16,0 1-16,1-21 0,-1 21 0,0-22 15,0 22-15,-21-21 0,0 21 16,0 0-16,0 42 16,-21 0-1,21 0-15,-21 0 0,0 0 16,-1 1-16,22-1 0,-21 21 0,0-21 15,21 0-15,-21 22 0,21-22 0,0 0 16,0 0-16,0 0 0,0 1 16,0-1-16,0 0 0,21-21 15,0 21-15,0-21 0,1 0 16,-1 0-16,0 0 0,0-21 16,0 0-16,0 0 0</inkml:trace>
  <inkml:trace contextRef="#ctx0" brushRef="#br0" timeOffset="53521.36">11578 11980 0,'0'0'0,"0"-21"0,-85-42 31,64 63-31,0 0 0,0 0 16,21 21 15,0 0-16</inkml:trace>
  <inkml:trace contextRef="#ctx0" brushRef="#br0" timeOffset="54270.02">12171 12213 0,'0'0'0,"-43"0"0,-41-63 31,63 63-31,-1-21 0,1 21 0,0 0 15,21-22-15,21 1 16,0 21 0,1 0-16,20 0 0,0-21 0,1 21 15,-1 0-15,0 0 0,22 0 16,-22 21-16,0-21 0,1 21 16,-1 1-16,0-1 0,-20 21 0,-22-21 15,0 22-15,0-22 0,0 21 16,-22 0-16,1 1 0,-21-22 0,0 21 15,-22-21-15,1 22 0,-1-22 0,1 0 16,-1 21-16,1-20 0,20-1 16,-20 0-16,20-21 0,1 21 0,21-21 15,0 0-15,0 0 0,42-21 32,0 21-32,21 0 0,-21 0 15,22-21-15,20 21 0,-20 0 0,20 0 16,1 0-16,-1 0 15,1 0-15,-1 0 0,1 21 0,-1 0 16,1 0-16,-1 0 0,-21 1 0,22-1 16,-22 21-16,-21 0 0,22-20 15,-22 20-15,-21 0 0,0 1 0,0-1 16,0 0-16,0 1 0,0-22 0,-21 21 16,0 0-16,-22 1 0,22-1 15,-21 0-15,-22 1 0,22-1 0,0-21 16,-22 22-16,1-22 0,-1 21 0,22-21 15,-22 0-15,1 1 0,-1-22 16,1 0-16,-1 0 0,1 0 0,-1 0 16,1-22-16,-1 1 0,1 0 15,20-21-15,-20 21 0,21-22 0,-1 1 16,22 0-16,0-1 0,0 22 16,21-21-16,0-1 0,0 1 0,0 0 15,21-1-15,0 1 0,21 0 0,1-1 16,-1 1-16,0 0 0,22-22 15,-1 22-15,22 0 0</inkml:trace>
  <inkml:trace contextRef="#ctx0" brushRef="#br0" timeOffset="54844.43">13420 12234 0,'0'-21'0,"0"42"0,0-63 0,21 21 16,-21 0-16,21 0 0,0-1 0,-21 1 16,0 0-16,0 0 0,21 0 15,-21 0-15,0-1 0,0 1 0,0 0 16,0 0-16,-21 21 0,0 0 16,0 0-16,0 0 0,-22 0 15,1 21-15,0 0 0,-1 0 0,1 1 16,0-1-16,-1 21 0,1-21 15,0 22-15,-1-22 0,1 21 16,21 0-16,0-20 0,-1 20 0,22-21 16,0 0-16,0 0 0,0 22 15,0-22-15,22 0 0,-1-21 16,0 0-16,21 0 0,-21 0 0,22 0 16,-1 0-16,0 0 0,1 0 15,20 0-15,-20-21 0,-1 0 0,0 0 16,1-1-16,-1 1 0,-21-21 0,21 21 15,-20-22-15,-1 1 0,0 0 16,0-1-16,-21 1 0,0 21 0,0-21 16,21 20-16,-21 1 0,0 0 0,-21 21 31,21 21-31,-21 0 0,0 1 16,0-1-16,21 0 0,0 21 0,0-21 15,-22 22-15,22-22 0,0 21 16,0-21-16,0 22 0,0-22 0,0 0 15,22 0-15,-1 0 0,-21 1 0,21-1 16,0-21-16,0 0 0,22 0 16,-22 0-16,0 0 0,21 0 0,-21 0 15,1 0-15,20-21 0,-21-1 16,21 1-16,-20-21 0,20 0 0,-21-1 16,0 1-16</inkml:trace>
  <inkml:trace contextRef="#ctx0" brushRef="#br0" timeOffset="55117.27">14372 11451 0,'0'0'0,"0"-42"0,0 0 0,0 20 16,21-20-16,-21 21 0,0 0 0,0 0 15,0-1-15,-21 22 16,0 0-16,0 22 0,0 20 16,-1-21-16,1 21 0,-21 22 0,21-22 15,0 1-15,-1 20 0,1 1 16,0-22-16,0 21 0,21-20 15,-21 20-15,0 1 0,21-22 0,-22 22 16,22-22-16,0 0 0,0 1 16,0-1-16,0 0 0,0-21 0,0 1 15,0-1-15,0 0 0,0 0 16,0 0-16,22-21 0,-1 0 0,0 0 16,0 0-16,0 0 0,0-21 0,1 0 15,20 21-15,-21-21 0</inkml:trace>
  <inkml:trace contextRef="#ctx0" brushRef="#br0" timeOffset="55344.59">14817 11832 0,'0'0'0,"0"-21"32,-22 21-17,1 0-15,0 0 0,21 21 0,-21 0 16,0 1-16,0-1 0,-1 21 0,1-21 15,21 22-15,0-1 0,-21-21 16,21 21-16,-21-20 0,21 20 0,0-21 16,0 0-16,0 0 0,0 1 0,0-1 15,0 0-15,21-21 16,0 0-16,0 0 0,1 0 0,-1 0 16,0 0-16,21 0 0</inkml:trace>
  <inkml:trace contextRef="#ctx0" brushRef="#br0" timeOffset="56048.37">15367 11896 0,'0'0'0,"-21"0"15,0 0 1,-1 0-16,1 21 0,0 0 16,-21 0-16,21 0 0,-1 1 0,1 20 15,21-21-15,0 21 0,-21-20 0,21 20 16,0-21-16,0 21 15,0-20-15,0-1 0,0 0 0,0 0 0,21-21 16,-21 21-16,0 0 0,21-21 16,1 0-16,-1 0 15,-21-21 1,0 0-16,0-21 16,0 21-16,0-1 0,0-20 15,21 21-15,-21-21 0,21-1 0,0 1 16,0 0-16,1-1 0,-1 22 15,21-21-15,-21 21 0,0-1 0,22 1 16,-22 0-16,21 0 0,1 21 16,-22 0-16,21 0 0,-21 0 15,0 0-15,1 0 0,-1 0 0,0 21 16,0 0-16,-21 22 0,0-22 0,0 21 16,0 0-16,0 1 0,0-1 15,0 0-15,0 1 0,0-22 0,0 21 16,0-21-16,0 1 0,-21-1 0,0 0 15,21 0-15,-21-21 0,21 21 16,-22-21-16,22-21 31,0 0-31,0 0 0,0 0 16,0-1-16,22 1 0,-22 0 16,21-21-16,0-1 0,0 1 15,21 0-15,1-1 0,-22 1 0,21 0 16,1 21-16,-1-22 0,21 1 0,-20 21 15,-1 0-15,22 21 0,-22 0 16,-21 0-16,21 0 0,1 0 0,-22 21 16,0 0-16,-21 0 0,0 21 0,0-20 15,0 20-15,0 0 0,0 1 16,-21-1-16,0-21 0,0 21 0,-1 1 16,1-22-16,-21 42 15,42-41-15,-21-1 0,0 0 0,-1-21 16,1 21-16,0-21 15,0 0 1,0 0-16,21-21 16,0 0-16,0 0 0</inkml:trace>
  <inkml:trace contextRef="#ctx0" brushRef="#br0" timeOffset="56249.25">15430 11409 0,'0'0'0,"-42"0"0,-43-42 31,64 42-15,0 0-1</inkml:trace>
  <inkml:trace contextRef="#ctx0" brushRef="#br0" timeOffset="56492.43">13928 11705 0,'0'0'0,"21"0"32,0 0-32,0 0 0,0 0 0,22 0 15,-22 0-15,21 0 0,0 0 0,1 0 16,-1 0-16,0 0 0,1 0 16,-1 0-16,0 0 0,-20 0 0,20 0 15,-21 0-15</inkml:trace>
  <inkml:trace contextRef="#ctx0" brushRef="#br0" timeOffset="57883.45">1630 14161 0,'-21'0'0,"-1"0"16,1 0-1,0 0 1,21-22 0,-21 22-16,21-21 15,0 0-15,0 0 0,0 0 16,21 0-16,0-1 16,0 1-16,1 21 0,-1-21 0,0 21 15,0-21-15,0 21 16,0 0-16,1 21 0,-1-21 15,0 21-15,0 0 0,0 22 16,0-22-16,-21 21 0,0 1 16,22-1-16,-22 0 0,0 22 15,0-22-15,-22 22 0,1-22 0,0 21 16,-21-20-16,-1-1 0,1 0 16,0 1-16,-1-1 0,-20 0 0,-1-20 15,22 20-15,-21-21 0,20 0 16,-20-21-16,20 21 0,1-21 15,0 0-15,-1 0 0,1 0 0,21-21 16,0 0-16,0 0 0,-1-21 16,1 20-16,21-20 0,-21 0 0,21-1 15,0 1-15,0 0 16,0-22-16,21 22 0,0 0 0,22-1 16,-22 22-16,21-21 0,1 21 15,-1-1-15,0 22 0,1 0 16,20 0-16,-21 0 0,1 0 0,-1 22 15,0-1-15,1 21 0,-22-21 16,21 22-16,-21-22 0,1 21 0,-1-21 16,0 22-16,0-22 0,0 0 15,-21 0-15,21 21 0,1-42 0,-22 22 16,21-1-16,0-21 0,0 0 16,0 0-16,0 0 15,1 0-15,-1 0 0,21 0 16,-21-21-16,0-1 0,1 1 0</inkml:trace>
  <inkml:trace contextRef="#ctx0" brushRef="#br0" timeOffset="58489.1">2836 14118 0,'0'0'15,"0"-21"-15,0 0 0,0 0 0,0 0 16,0-1-16,-21 1 0,0 21 15,0-21-15,0 21 0,-22 0 16,1 0-16,0 0 0,-1 0 0,1 0 16,0 0-16,-1 21 0,1 0 15,0 1-15,20-1 0,1 0 0,0 0 16,0 0-16,0 22 0,21-22 16,0 0-16,0 0 0,0 0 15,0 0-15,21-21 0,0 0 16,0 22-16,0-22 0,1 0 0,20 0 15,-21 0-15,21 0 0,-20-22 16,20 22-16,0-21 0,1 0 0,-22 0 16,21 0-16,0 21 15,-20-21-15,-1-1 0,0 1 0,0 0 16,0 0-16,-21 0 16,0 42 15,0 0-31,0 21 15,0-20-15,0-1 0,0 21 0,0-21 16,0 22-16,0-1 0,0-21 16,0 21-16,0 1 0,0-1 0,0 0 15,0 1-15,0-22 0,0 21 16,0 1-16,0-1 0,0-21 16,0 21-16,0-20 0,-21-1 15,0 0-15,0 0 0,21 0 0,-21 0 16,-1-21-16,1 0 0,-21 0 15,21 0-15,-22 0 0,22 0 0,-21 0 16,21 0-16,-22-21 0,1 0 0,21 21 16,0-21-16,-22 0 0,22 0 15,21-1-15,0 1 0,-21 0 0,21 0 16,0 0-16,21 0 16,0-1-16,1 22 0,-1-21 0,21 0 15,-21 0-15</inkml:trace>
  <inkml:trace contextRef="#ctx0" brushRef="#br0" timeOffset="58681.32">3619 14351 0,'-21'0'31,"21"-21"16</inkml:trace>
  <inkml:trace contextRef="#ctx0" brushRef="#br0" timeOffset="59244.55">6498 13653 0,'0'0'0,"-21"-22"0,0 1 15,21 0-15,0 0 16,21 21-1,0 0-15,21 0 0,22-21 0,-1 21 16,22-21-16,0 21 0,-1 0 16,1-22-16,0 22 0,-1 0 0,1 0 15,0-21-15,-22 21 0,1 0 16,-1 0-16,1 0 0,-22 0 16,-21 0-16,0 0 0,-21 21 15,-21 1-15,0-22 16</inkml:trace>
  <inkml:trace contextRef="#ctx0" brushRef="#br0" timeOffset="59521.39">7091 13547 0,'0'0'0,"0"-21"0,-21 21 15,-1 21 1,22 0-16,0 21 15,0-21-15,0 22 0,0-1 0,-21 0 16,21 22-16,-21-22 0,21 1 0,-21-1 16,21 21-16,0-20 0,0-1 15,-21 0-15,21 1 0,-21-22 0,21 21 16,0 1-16,0-22 0,0 0 0,0 21 31,21-42-31,0 0 0,0 0 16,0 0-16,0-21 15,1 0-15,20 0 0,-21 0 0</inkml:trace>
  <inkml:trace contextRef="#ctx0" brushRef="#br0" timeOffset="60121.05">7578 13843 0,'21'-42'0,"-42"84"0,63-105 16,-21 41-16,-21 44 31,-21-1-16,0 0-15,0 0 0,21 21 0,0-20 16,-22-1-16,1 0 0,21 21 16,-21-21-16,21 1 0,0-1 15,0 0-15,0 0 0,0 0 0,0 0 16,0 1-16,21-22 0,22 0 0,-22 0 16,0 0-16,21 0 0,1 0 15,-1 0-15,0-22 0,1 22 0,-1-21 16,0 0-16,1 0 0,-22 0 0,21 0 15,0-22-15,-20 22 0,-1 0 16,0-21-16,0 20 0,0-20 0,-21 21 16,0 0-16,0 0 0,0-1 15,0 1-15,-21 42 32,21 1-32,-21-1 15,0 0-15,21 21 0,-21-21 0,21 22 16,-22-22-16,1 21 0,21 1 15,0-1-15,-21 0 0,0 1 0,21 20 16,0-21-16,-21 22 0,21-1 0,0 1 16,0-22-16,0 22 0,0-1 15,0 1-15,0-1 0,0-20 0,0 20 16,0 1-16,0-22 0,-21 21 0,-1-20 16,1 20-16,0-20 0,-21-1 15,21 0-15,-22 1 0,1-22 0,0 0 16,-1 0-16,1-21 0,0 0 15,-1 0-15,1 0 0,0-21 16,-1 0-16,1 0 0,0-22 0,-1 1 16,22 0-16,-21-1 0,21 1 0,21 0 15,0-1-15,0 1 0,0 0 16,0 20-16,0-20 0,21 21 0,0-21 16,0 20-16,21-20 0,1 21 15,-1-21-15,0 20 0,22-20 0,-1 21 16</inkml:trace>
  <inkml:trace contextRef="#ctx0" brushRef="#br0" timeOffset="60440.87">8742 13907 0,'0'0'0,"0"-22"0,-64 1 31,43 21-31,0 0 15,21 21-15,0 22 0,-21-22 16,0 21-16,21-21 0,-22 43 0,22-22 16,-21 1-16,21 20 0,0 1 0,-21-1 15,21 1-15,-21-1 0,0 1 16,21-1-16,-21 1 0,21-1 0,-22 1 16,1-1-16,21 1 0,0-1 15,-21-21-15,0 22 0,21-1 16,-21-20-16,21-1 0,0 0 0,-21-20 15,21-1-15,-22 0 0,22-42 32,0 0-32,0-1 0,0-20 0,22 0 15,-1-1-15,0-20 0</inkml:trace>
  <inkml:trace contextRef="#ctx0" brushRef="#br0" timeOffset="60728.71">8509 14224 0,'0'0'0,"0"-42"0,0-1 0,0-20 15,-21 21-15,21 20 0,0-20 16,0 0-16,0 21 0,0-22 0,0 22 16,21 0-16,0 0 0,0 0 15,22-1-15,-22 1 0,21 21 0,0 0 16,1 0-16,-1 0 0,0 0 16,1 21-16,-22 1 0,21 20 0,-21-21 15,-21 21-15,0 1 0,0-22 16,0 21-16,0-21 0,-21 22 0,-21-22 15,21 0-15,-22 0 0,1 0 0,0 1 16,-1-1-16,1-21 0,0 0 16,-1 21-16,22-21 0,0 0 0,0 0 15,42-21 1,0 21 0,0-21-16,1-1 0,20 1 0,0 0 15</inkml:trace>
  <inkml:trace contextRef="#ctx0" brushRef="#br0" timeOffset="61320.37">9250 13970 0,'21'0'16,"0"0"0,0 0-1,0-21-15,1 0 16,-1 21-16,0-21 0,0-1 0,-21 1 15,21 0-15,0 0 0,1 0 16,-22 0-16,0-1 0,21 1 0,-21 0 16,0 0-16,0 0 0,0 0 15,0-1-15,-21 22 16,-1 0-16,1 22 16,0-1-16,0 0 0,0 21 0,0-21 15,-1 22-15,1-22 0,0 21 16,21 1-16,0-22 0,0 21 15,0-21-15,0 0 0,0 22 0,0-22 0,0 0 16,21 0-16,0 0 0,1-21 16,20 22-16,-21-22 0,0 0 15,0 0-15,22 0 0,-1 0 0,0 0 16,1 0-16,-1-22 0,0 22 0,1-21 16,20-21-16,-20 21 0,20 0 15,-21-22-15,22 1 0,-22 21 0,1-22 16,-1 1-16,-21 0 0,0-1 15,0 1-15,-21 21 0,0 0 0,0 0 16,-21-1-16,0 1 0,0 21 16,0 0-16,-22 0 0,22 21 15,0 1-15,0-1 0,0 0 0,21 0 16,0 0-16,0 22 0,0-22 16,0 21-16,0-21 0,0 0 0,21 22 15,0-22-15,-21 0 0,0 0 0,21 0 16,-21 1-16,0-1 0,0 0 15,0 0-15,0 0 0,-21 0 16,0-21-16,0 22 16,0-22-16,-1 0 0,1 0 0,0 0 15,0 0-15,0-22 0,0 22 0</inkml:trace>
  <inkml:trace contextRef="#ctx0" brushRef="#br0" timeOffset="62008.97">11663 13822 0,'0'0'0,"-43"0"0,1-21 0,0 21 0,21-21 16,-22-1-16,1 1 0,0 0 15,-1 0-15,1 0 0,0-22 0,20 22 16,1-21-16,0 21 0,21-22 0,0 22 16,0 0-16,21-21 0,0 21 15,22-1-15,-1 1 0,0 0 0,1 21 16,20-21-16,-20 21 0,-1 0 15,0 0-15,1 0 0,-1 0 0,-21 21 16,0 0-16,-21 0 0,0 1 0,0 20 16,-21-21-16,0 21 15,-21 1-15,20-1 0,-20 0 0,-21 1 16,20 20-16,1-42 0,0 22 16,-1-1-16,1 0 0,21-20 0,-22 20 15,22-21-15,0 0 0,21 0 0,0 1 16,0-1-16,0 0 0,21-21 15,0 0-15,22 0 0,-22 0 16,21 0-16,-21 0 0,22-21 0,-1 21 16,0-21-16,1-1 0,-1 1 15,0 0-15,1 0 0,-1 0 0,-21 0 16,22-1-16,-22 1 0,0 0 16,0 0-16,-21 0 0,21 21 15,-21-21-15,0 42 16,-21 0-1,0 0-15,0 21 0,0-20 0,21 20 16,-22-21-16,1 21 0,21 1 0,-21-1 16,0 0-16,0 22 0,21-22 15,-21 22-15,-1-22 0,-20 22 0,21-22 16,0 21-16,0-20 0,-1-1 16,1 0-16,0 1 0,0-1 0,21-21 15,0 0-15,0 1 0,21-22 16,0-22-16</inkml:trace>
  <inkml:trace contextRef="#ctx0" brushRef="#br0" timeOffset="63169.31">13144 13293 0,'0'-21'31,"-21"21"-15,0 0-16,0 0 15,0 21 1,0 0-16,-1 21 0,1 1 0,21-1 16,-21 0-16,0 1 0,0-1 15,21 21-15,-21-20 0,-1-1 16,22 22-16,-21-22 0,0-21 0,21 21 16,0-20-16,0 20 0,-21-42 15,21 21-15,0 0 0,0-42 31,21 0-31,-21 0 0,21 0 16,0-22-16,1 22 0,-1-21 0,0-1 16,0 1-16,0 0 0,22-1 15,-22 1-15,21 0 0,-21-1 0,22 1 16,-22 21-16,0 0 0,0 0 16,0 21-16,0 0 0,1 0 15,-22 21-15,0 0 0,0 21 16,0-21-16,0 22 0,0-1 15,0 22-15,0-22 0,0 0 0,0 1 16,0-1-16,0 0 0,0-21 16,21 22-16,0-22 0,0 0 0,21 0 15,-20 0-15,20 1 0,0-22 0,1 0 16,-1 0-16,21 0 0,-20 0 16,-1 0-16,22-22 0,-22 1 0,21 0 15,-20-21-15,20 21 0,-20-22 0,-1 1 16,0 0-16,1-1 15,-22-20-15,0-1 0,0 22 0,-21-22 16,0 22-16,0-21 0,-21 20 16,0 1-16,0 0 0,-22 20 0,1-20 15,0 21-15,-1 0 0,1 21 0,0 0 16,-1 0-16,1 0 0,0 0 16,20 0-16,-20 21 0,21 0 0,0 0 15,0 22-15,-1-22 0,22 0 16,0 21-16,0-21 0,0 22 0,22-22 15,-1 21-15,0 1 0,21-22 16,1 0-16,-1 21 0,21-21 16,-20 1-16</inkml:trace>
  <inkml:trace contextRef="#ctx0" brushRef="#br0" timeOffset="65247.12">14901 13653 0,'0'0'0,"21"-43"0,-21 22 15,0 0-15,0 0 0,0-22 0,0 22 16,-21 0-16,0 21 0,0-21 16,0 0-16,0 21 0,-22 0 0,22 0 15,-21 0-15,-1 21 0,1 0 0,0 0 16,-1 0-16,1 22 16,0-22-16,-1 21 0,22 1 0,-21-1 15,21-21-15,0 21 0,-1-20 0,1 20 16,21-21-16,0 0 0,0 22 15,0-22-15,21 0 0,22-21 16,-22 0-16,21 0 0,-21 0 16,22 0-16,-1 0 0,0 0 0,1 0 15,-1-21-15,0 0 0,1-1 0,-1 1 16,0 0-16,-20-21 0,-1 21 16,0-22-16,0 22 0,0-21 0,0-1 15,-21 22-15,0 0 0,0 0 16,0 0-16,0 0 0,0-1 15,-21 22 1,0 0-16,0 0 0,0 22 16,0-1-16,21 0 0,0 0 15,-22 21-15,22-20 0,0 20 0,0-21 16,0 21-16,0-20 0,0-1 16,0 21-16,0-21 0,22 0 0,-22 1 15,21-22-15,0 21 0,0-21 16,0 0-16,22 0 0,-22 0 0,21 0 15,-21 0-15,22 0 0,-1-21 0,-21-1 16,21 1-16,-20 0 0,20 0 16,-21 0-16,0-22 0,22 22 15,-22-21-15,0 21 0,0-22 16,0 22-16,-21 0 0,21 0 0,-21 0 16,22 0-16,-22-1 0,0 44 31,-22-22-31,1 21 0,0 21 15,0-21-15,21 0 0,-21 22 16,21-22-16,-21 0 0,21 21 0,0-20 16,0-1-16,0 0 0,0 0 0,0 0 15,0 0-15,21-21 16,21 0-16,-21 0 0,0 0 0,22 0 16,-22 0-16,21 0 0,1-21 15,-22 0-15,21 0 0,0 0 16,-20-22-16,20 22 0,-21-21 0,21 0 15,-20-1-15,-1-20 0,0 20 16,0 1-16,0 0 0,0-1 0,1 1 16,-1 0-16,-21-128 31,0 149-31,0 0 0,-21 21 16,-1 0-16,1 0 0,21 21 15,-21-21-15,0 21 0,0 22 0,0-22 16,21 21-16,-22 1 0,22-22 0,-21 21 15,21 0-15,0 1 16,0-1-16,-21 22 0,21-22 0,0 0 16,0-21-16,0 22 0,0-1 15,21-21-15,0 0 0,-21 1 0,43-1 16,-22 0-16,0-21 0,0 0 0,22 0 16,-1 0-16,-21 0 0,21 0 15,1 0-15,-1 0 0,0-21 0,1 21 16,-1-21-16,0-1 0,-20 1 15,20-21-15,-21 21 0,0 0 0,0-22 16,1 22-16,-22 0 0,0 0 0,0 0 16,0-1-16,0 1 0,0 0 15,-22 21 1,1 0-16,0 0 16,21 21-16,0 0 0,0 1 15,0-1-15,0 0 0,0 0 0,0 0 16,0 22-16,0-22 0,0 0 15,0 0-15,0 0 0,21 0 0,-21 1 16,21-22-16,1 21 0,-1-21 16,0 0-16,0 0 0,21 0 0,-20 0 15,20 0-15,-21 0 0,21 0 0,-20-21 16,20-1-16,-21 1 0,0 0 16,0 0-16,1 0 0,-1-22 0,0 22 15,-21 0-15,21 0 0,-21 0 16,0 0-16,0 42 31,0 0-31,-21 0 16,0 0-16,21 0 0,-21 1 0,21-1 15,0 0-15,-22 0 0,22 0 16,-21 0-16,21 1 0,0-1 16,21-42 15,1-1-31,-1 1 15,0 0-15,0 0 16,0-21-16,0 20 0,1 1 16,20-21-16,-21 21 0,0 0 0,0-1 15,22 22-15,-22-21 0,0 0 16,0 21-16,0 0 0,1 0 0,-1 0 16,-21 21-16,0 0 0,0 1 15,0-1-15,0 0 0,0 0 16,0 0-16,0 0 0,0 22 0,0-22 15,0 0-15,0 0 0,21 0 16,0 1-16,0-1 0,0-21 16,22 21-16,-1 0 0,0-21 0,1 0 15,20 21-15,1-21 0,-22 0 16,22 0-16,-1 0 0,-21 0 0,22 0 16,-22-21-16,1 0 0,-1 0 15,0 0-15,1-1 0,-22-20 0,0 0 16,0 21-16,-21-22 0,0 1 0,0 21 15,0-22-15,0 22 0,-21 0 16,0 0-16,0 0 0,-1 21 0,1 0 16,-21 0-16,21 0 0,-22 0 15,1 0-15,0 0 0,-1 21 0,22 0 16,-21 0-16,21 0 0,0 1 16,-1-1-16,22 0 0,-21 0 15,21 0-15,0 0 0,0 1 0,21-1 16,1 0-16,-1 0 0,21-21 0,-21 0 15,0 21-15,22-21 0,-22 0 16,21 0-16,-21 0 0,1 0 0,20 0 16,-21 0-16,0-21 0,0 21 15,1 0 1,-22 21 0,-22-21-16,1 21 15,0 1-15,0 20 0,21-21 0,-21 0 16,0 22-16,-1-1 0,1-21 15,0 21-15,0 1 0,0 20 16,0-20-16,-1 20 0,22-21 0,0 22 16,0-1-16,0 22 0,-21-21 15,21-1-15,0 1 0,0 20 0,0-20 16,-21-1-16,21 22 0,-21-22 0,21 22 16,-21-21-16,0 20 0,21-20 0,-22 20 15,1-20-15,0-1 0,-21 1 16,21-1-16,-22-20 0,22-1 0,-21 0 15,-1-20-15,-20 20 0,21-42 0,-1 0 16,1 0-16,21 0 0,-22 0 16,22 0-16,-21-42 0,21 20 15,0 1-15,-1-21 0,1 0 0,-21-22 16,21 22-16,0-22 0,-1 1 0,1-22 16,0 22-16,-21-22 0,21 0 15,-1 1-15,1 20 0,0-21 0,0 1 16</inkml:trace>
  <inkml:trace contextRef="#ctx0" brushRef="#br0" timeOffset="65491.98">16637 12891 0,'0'0'16,"-21"-22"-16,21 1 0,0 0 0,0 0 16,-21 21-16,21 21 62,-22-21-62,1 0 0</inkml:trace>
  <inkml:trace contextRef="#ctx0" brushRef="#br0" timeOffset="65692.87">15557 13250 0,'0'0'0,"43"22"31,-22-22-31,0 0 15,21 0-15,-20 0 0,20 0 0,-21 0 16,21 0-16,1-22 0,-22 22 0,21 0 16,-21 0-16,1-21 0,-1 21 15,-21-21-15</inkml:trace>
  <inkml:trace contextRef="#ctx0" brushRef="#br0" timeOffset="65868.77">15198 13145 0,'0'0'16,"0"21"-16,21-21 47,0 0-47,0 0 15,0 0-15,0 0 0,1 0 0,-1 0 16</inkml:trace>
  <inkml:trace contextRef="#ctx0" brushRef="#br0" timeOffset="66528.39">19283 13250 0,'0'0'0,"21"0"0,0-21 0,0 21 16,0-21-16,22 21 0,-22-21 0,0 0 16,0 21-16,22-21 0,-22-1 15,0 1-15,0 21 0,-21-21 16,0 0-16,0 0 16,-21 21-16,0 0 0,-22 0 0,1 0 15,-21 0-15,20 0 0,-20 0 0,-22 0 16,22 0-16,20 0 0,-20 21 15,20 0-15,1 0 0,0 0 0,21 1 16,21-1-16,0 0 0,0 0 16,0 0-16,21 0 0,21 1 0,-21-1 15,22 0-15,20 21 0,-21-21 0,22 22 16,-22-1-16,22 0 16,-1-20-16,-20 20 0,20 0 0,-21 1 15,1-1-15,-22 0 0,0-21 16,-21 22-16,0-22 0,0 21 0,0-21 15,-42 1-15,21-22 0,-43 21 0,22-21 16,-22 0-16,1 0 0,20 0 16,-20 0-16,-1 0 0,22 0 0,-21-21 15,20-1-15,1 1 0,21 0 0,-22 0 16,22 0-16,0-22 0,21 22 16,0-21-16,0 0 0,0-1 0,0 22 15,0-21-15,21 21 0,-21-22 16,21 22-16,22 0 0,-22 0 15,0 0-15,21-1 0,1 22 0,-1-21 16,0 0-16</inkml:trace>
  <inkml:trace contextRef="#ctx0" brushRef="#br0" timeOffset="66792.23">20066 13060 0,'0'0'16,"0"-21"-16,21 0 0,-21-1 0,0 1 15,0 42 17,0 1-32,-21 20 0,0-21 15,21 21-15,-21 1 0,-1-1 16,1 0-16,0 1 0,-21-22 0,21 21 16,-1 1-16,1-1 0,0 0 15,0 1-15,21-22 0,0 21 0,0-21 16,0 0-16,0 1 0,0-1 0,21-21 15,0 0 1,0 0-16,1 0 0,-1 0 0,0-21 16</inkml:trace>
  <inkml:trace contextRef="#ctx0" brushRef="#br0" timeOffset="66972.42">19643 13356 0,'0'0'0,"21"0"16,0 0 0,0 0-16,0 0 0,0 0 15,1 0-15,20 0 0,-21 0 16,0 0-16,22 0 0,-22 0 0,21 0 16,-21 0-16,22-21 0</inkml:trace>
  <inkml:trace contextRef="#ctx0" brushRef="#br0" timeOffset="67748.11">20447 13420 0,'0'0'0,"0"21"0,21-21 0,0 0 0,22 0 32,-22 0-32,0-21 0,0 21 0,0-21 15,0 21-15,1-22 0,-22 1 0,0 0 16,0 0-16,0 0 15,-22 0-15,-20 21 16,21 0-16,0 0 0,0 0 16,-22 0-16,1 0 0,21 0 15,-22 21-15,22 0 0,-21 0 0,21 0 16,-22 0-16,22 1 0,0-1 16,0 21-16,0-21 0,21 22 0,-21-22 15,21 0-15,0 21 0,0-21 0,0 1 16,0-1-16,21-21 0,0 21 15,0-21-15,0 0 0,22 0 0,-22 0 16,21 0-16,-21 0 0,22-21 0,-1 21 16,-21-21-16,21-1 0,1 1 15,-1-21-15,-21 21 0,22-22 0,-1 22 16,-21-21-16,0 21 16,0-22-16,1 22 0,-22 0 0,21 0 15,-21 0-15,0 0 0,-21 21 16,-1 21-1,1 0-15,0 0 0,21 0 0,-21 22 16,0-22-16,21 21 0,-21-21 16,21 22-16,0-22 0,0 21 0,0-21 15,0 0-15,21 1 0,0-1 0,0-21 16,0 21-16,22-21 0,-22 0 16,21 0-16,0 0 0,1 0 0,-1-21 15,0 21-15,1-21 0,-1-1 16,0 1-16,-20-21 0,20 21 15,-21-22-15,21 1 0,-20 0 0,-1-1 16,0 1-16,0-21 0,0 20 16,0-20-16,1-1 0,-1 22 0,0-22 15,0 1-15,0 21 0,0-1 16,-21 1-16,0 21 0,0 0 0,0-1 16,-21 44-16,0-1 15,0 0-15,-21 21 0,20 1 16,1-1-16,0 21 0,-21-20 0,21 20 15,-1-20-15,1-1 0,21 21 16,-21-20-16,21-1 0,0 0 0,0 1 16,0-22-16,0 21 0,0 1 15,0-22-15,21 0 0,-21 0 16,21 0-16,1 0 0,-1-21 0,0 0 16,0 0-16,0 0 0,0 0 0,1 0 15,-1-21-15,0 21 16,0-21-16</inkml:trace>
  <inkml:trace contextRef="#ctx0" brushRef="#br0" timeOffset="67940">21209 13293 0,'0'0'0,"-21"0"0,0 0 16,-22 0-16,22 0 0,42 0 46,22 0-46,-22 0 16,21 0-16,-21 0 0,22 0 0,-1 0 16,21 0-16,-20 0 0,-1 0 15,0 0-15,1 0 0</inkml:trace>
  <inkml:trace contextRef="#ctx0" brushRef="#br0" timeOffset="68328.3">21675 13420 0,'0'0'0,"-22"0"0,1 21 16,0-21-16,0 21 0,0-21 0,0 21 16,42-21 15,0 0-31,0 0 0,21 0 16,-20 0-16,20-21 0,-21 21 15,21-21-15,-20 0 0,-1 21 0,0-21 16,0-1-16,0 22 0,0-21 15,1 0-15,-22 0 0,0 0 16,0 0-16,-22 21 16,1 0-16,0 0 15,-21 0-15,21 21 0,-1 0 0,-20 0 16,21 0-16,0 0 0,0 1 16,-1 20-16,1-21 0,0 0 0,21 0 15,0 1-15,0-1 0,0 0 0,0 0 16,0 0-16,21-21 0,0 21 15,1 1-15,20-22 0,-21 0 0,21 0 16,1 0-16,-1 0 0,0 0 16,1 0-16,-1 0 0,0-22 0,-20 1 15,20 0-15,-21 0 0,21 0 0,-20 0 16</inkml:trace>
  <inkml:trace contextRef="#ctx0" brushRef="#br0" timeOffset="68960.82">22288 13377 0,'22'-21'0,"-65"106"0,64-149 0,1 22 16,-22 21-16,0 42 31,0 0-31,-22 0 16,22 1-16,-21-1 0,21 0 0,0 0 15,-21 0-15,0 22 0,21-22 0,-21 0 16,21 0-16,0 0 0,-21-21 16,21 21-16,-22 1 0,22-1 15,0-42 32,0-1-47,0 1 0,22 0 16,-1-21-16,-21 21 0,21-1 0,0 1 15,0 0-15,0-21 0,1 21 16,20-1-16,-21 1 0,21 0 0,-20 21 16,20-21-16,-21 21 0,21 0 15,-20 0-15,-1 21 16,-21 0-16,0 0 0,0 1 15,0 20-15,0-21 0,0 0 16,0 0-16,-21 22 0,21-22 0,0 0 16,-22 0-16,22 0 0,-21 1 15,21-1-15,-21-21 16,21-21 15,0-1-15,0 1-16,0 0 0,0 0 0,0 0 15,21 0-15,-21-22 0,43 22 16,-22 0-16,21-21 0,0 20 0,1 1 16,20 0-16,-20 0 0,-1 21 15,21-21-15,-20 21 0,-22 0 0,21 0 16,-21 0-16,1 0 0,-1 21 16,-21 0-16,0 0 15,0 22-15,0-22 0,0 0 0,0 21 16,-21-21-16,-1 1 0,1 20 15,0-21-15,0 0 0,0 0 0,0 1 16,-1-1-16,44-21 47,-1 0-47,0-21 0</inkml:trace>
  <inkml:trace contextRef="#ctx0" brushRef="#br0" timeOffset="69740.37">23304 13483 0,'0'0'0,"22"0"47,-1 0-47,0 0 16,0 0-16,0 0 0,0-21 0,1 21 15,20-21-15,-21 21 0,-21-21 16,21 21-16,-21-21 0,21-1 0,-21 1 15,0 0-15,-21 0 16,0 21-16,0 0 16,0 0-16,0 0 0,-1 0 0,1 0 0,0 21 15,21 0-15,-21 0 0,0 1 16,21-1-16,-21 0 0,21 0 16,0 21-16,0-20 0,0-1 0,0 0 15,0 0-15,0 0 0,21 0 16,0-21-16,0 22 0,0-1 0,22-21 15,-22 0-15,21 0 0,0 0 16,-20 0-16,20 0 0,0 0 0,-21-21 16,22 21-16,-22-22 0,21 1 15,-21 0-15,1 0 0,-1 0 0,0-22 16,0 22-16,-21 0 0,0 0 0,0 0 16,21 0-16,-21-1 0,0 1 15,0 42 16,-21 1-31,21-1 16,0 0-16,0 0 0,-21 0 0,21 0 16,-21 22-16,21-22 0,-21 0 15,21 0-15,0 0 0,-22 1 16,22-1-16,-21-21 0,21 21 16,0-42 15,0 0-16,0-1-15,0 1 0,0 0 16,0 0-16,21 0 0,1 0 16,-1-1-16,0-20 0,21 21 0,-21 0 15,22 0-15,-1-22 0,0 22 16,1 21-16,-1-21 0,-21 0 0,22 21 16,-22 0-16,0 0 0,0 0 15,-21 21-15,0 0 0,0 0 16,0 0-16,0 1 0,0-1 15,-21 0-15,0 21 0,21-21 0,-21 1 16,-1 20-16,1-21 0,21 0 16,0 0-16,-21 1 0,21-1 15,-21 0-15,42-21 32,0 0-32,0 0 15,1-21-15,-1 0 0,0-1 0</inkml:trace>
  <inkml:trace contextRef="#ctx0" brushRef="#br0" timeOffset="69984.23">24828 13060 0,'0'0'16,"0"-42"-16,0 20 0,0 1 0,0 0 16,0 0-16,-21 21 31,21 21-31,-21 0 0,0 0 15,0 1-15,0 20 0,-1-21 0,1 21 16,0 1-16,0-1 0,-21 0 16,42-20-16,-22 20 0,1 0 0,0-21 15,21 22-15,-21-22 0,21 0 0,0 0 16,0 0-16,0 1 0,0-1 16,0 0-16,21-21 0,0 0 15,0 0-15</inkml:trace>
  <inkml:trace contextRef="#ctx0" brushRef="#br0" timeOffset="70324.03">25104 13399 0,'42'-22'15,"-84"44"-15,105-44 0,-42 1 0,-21 0 16,-21 21 0,0 0-16,-21 0 15,20 0-15,-20 0 0,21 21 0,-21 0 16,20-21-16,-20 22 0,21-22 0,0 21 15,0 0-15,21 0 16,0 0-16,21-21 16,0 21-16,0-21 15,0 0-15,22 22 0,-22-22 0,0 0 16,-21 21-16,21 0 16,-21 0-16,0 0 15,-21-21-15,21 21 0,-21-21 0,0 0 16,-1 22-16,1-22 0,0 0 15,-21 0-15,21 0 0,-1 0 0,1 0 16,0 0-16,0 0 0,0 0 16,0 0-16,-1 0 0,1 0 0,0-22 15,21 1-15,-21 21 0,0-21 16</inkml:trace>
  <inkml:trace contextRef="#ctx0" brushRef="#br0" timeOffset="70604.88">24384 13081 0,'0'0'0,"-64"-21"15,43 21-15,42 0 32,22 0-32,-22 0 0,21 0 15,1 0-15,20 0 0,1 0 16,-1 21-16,1-21 0,-1 0 0,1 0 15,-1 0-15,1 0 16,-22 0-16,0 0 0,-21 0 0,1 0 16,-1 0-16,0 0 0,-21 21 15,0 0-15,-21-21 16,0 0-16,-22 0 0,1 0 0,0 0 16,-22 0-16,-21 22 0,22-22 15</inkml:trace>
  <inkml:trace contextRef="#ctx0" brushRef="#br0" timeOffset="71840.95">1905 15939 0,'0'0'0,"-42"-43"16,42 22-1,0 0-15,0 0 0,0 0 16,0-1-16,0 1 0,21 0 15,-21 0-15,21 0 0,0 21 16,0-21-16,0 21 0,1 0 16,-1 0-16,-21 21 15,21 0-15,-21 0 0,21 0 0,-21 0 16,0 1-16,0 20 0,0-21 16,0 0-16,0 22 0,-21-22 0,0 21 15,0-21-15,-1 22 0,1-22 16,-21 0-16,21 0 0,0-21 15,-1 21-15,1-21 0,0 0 16,0 0-16,21-21 16,0 0-1,21 0-15,0 0 16,0-1-16,22 22 0,-22 0 16,0 0-16,21 0 0,-20 0 15,20 0-15,0 22 0,1-22 0,-22 21 16,21 0-16,-21 21 0,0-21 15,1 1-15,-1 20 0,-21-21 0,0 21 16,0-20-16,-21 20 0,-1 0 16,-20-21-16,21 22 0,-21-1 15,-1-21-15,1 0 0,0 1 16,-1-1-16,1 0 0,-22 0 0,22-21 16,0 0-16,-1 0 0,1 0 15,0-21-15,-1 0 0,1 0 0,21-22 16,-21 22-16,20-21 0,-20 21 15,21-22-15,0 22 0,0-21 16,21 21-16,0-22 0,0 22 0,0 0 16,21 0-16,0 0 15,0 21-15,21 0 0,-20-22 0,20 22 16,0-21-16,1 21 0,20-21 16</inkml:trace>
  <inkml:trace contextRef="#ctx0" brushRef="#br0" timeOffset="72292.38">2836 15812 0,'-21'0'16,"0"0"-16,0 0 15,0 0-15,-22 21 0,22 0 0,0 21 16,0-21-16,-22 22 0,22-1 15,0 0-15,0 1 0,0-1 0,21 0 16,-21-20-16,21 20 16,0 0-16,0 1 0,0-22 0,0 0 15,21 0-15,0 0 0,21 0 16,-21-21-16,22 0 0,20 0 0,-20 0 16,-1 0-16,21 0 0,-20-21 0,-1 0 15,0 0-15,22-21 0,-22 20 16,-21-20-16,22 0 0,-1-1 0,-21 1 15,0 0-15,-21-1 0,0 1 16,0-21-16,0 20 0,-21 1 16,0 21-16,0-22 0,0 22 15,-22 0-15,1 0 0,21 0 0,-21 21 16,-1 0-16,22 0 0,-21 21 16,-1-21-16,1 21 0,21 0 0,-21 0 15,20 22-15,1-1 0,0-21 16,0 22-16,21-1 0,0-21 0,0 21 15,0-20-15,0 20 0,21-21 16,0-21-16,22 21 0,-22-21 0,21 0 16</inkml:trace>
  <inkml:trace contextRef="#ctx0" brushRef="#br0" timeOffset="72476.28">4106 15939 0,'0'0'15,"21"0"-15,1 0 0</inkml:trace>
  <inkml:trace contextRef="#ctx0" brushRef="#br0" timeOffset="73240.84">5651 15663 0,'0'0'0,"-21"-21"0,21 0 16,-21 21-16,0-21 0,0 0 15,21 0-15,-21 21 0,-1-22 16,22 1-16,-21 21 16,0 21-1,21 1-15,0-1 0,0 0 0,0 21 16,0 1-16,0 20 0,0 1 15,0-1-15,-21 1 0,0-1 0,0 1 16,-1-1-16,1-21 0,21 22 0,-21-22 16,0 1-16,0-1 0,0-21 15,21 0-15,-22 0 0,22 1 0,0-44 32,0 1-32,0 0 15,22-21-15,-1 21 0,21-22 0,-21 1 16,0 0-16,22-1 0,-22 1 15,21-22-15,1 22 0,-1 0 0,-21-1 16,21 22-16,-20 0 0,20 0 16,-21 0-16,0 21 0,0 0 0,-21 21 15,22 0-15,-22 0 0,21 22 16,-21-1-16,21 0 0,-21 1 0,0-1 16,0 0-16,0 1 0,0-1 0,21 0 15,-21-21-15,21 22 0,0-22 16,1 0-16,-22 0 0,21 0 0,21-21 15,-21 0-15,0 0 16,22 0-16,-22 0 0,21-21 0,1 21 16,-22-21-16,21 0 0,-21-21 0,22 20 15,-22-20-15,21 0 0,-21-1 16,22-20-16,-22 21 0,0-22 0,0 1 16,-21 20-16,0-20 0,0 20 15,0-20-15,0 21 0,-21-1 0,-21 22 16,20-21-16,1 21 0,0-1 0,0 22 15,0 0-15,0 0 0,-1 0 16,1 0-16,0 22 0,0-1 0,0 0 16,21 0-16,-21 0 0,21 22 15,0-22-15,0 0 0,0 0 16,0 0-16,21 0 0,0 1 0,21-1 16,-21 0-16,22 0 0,-22 0 15,21 0-15,-21-21 0,22 22 0</inkml:trace>
  <inkml:trace contextRef="#ctx0" brushRef="#br0" timeOffset="73564.69">6667 16023 0,'22'0'0,"-44"0"0,44 21 16,-1-21-16,0 0 15,0 0-15,0 0 0,0-21 16,1 0-16,-1 0 16,21 0-16,-21 0 0,0-1 15,1 1-15,-1 21 0,0-21 16,0 0-16,0 0 0,-21 0 15,-21 21 1,0 21-16,-21 0 16,20 0-16,-20 0 0,21 22 0,-21-1 15,20 0-15,-20 1 0,21-22 16,21 21-16,-21 0 0,21 1 0,0-22 16,0 0-16,0 21 0,0-20 15,21-1-15,0 0 0,0-21 16,22 0-16,-1 0 0,0 0 0,1 0 15,147-64 1,-126 64-16,-22-42 16,0 21-16,1 0 0,-1-22 15,-21 1-15,21 0 0</inkml:trace>
  <inkml:trace contextRef="#ctx0" brushRef="#br0" timeOffset="74000.43">7599 15536 0,'0'0'0,"0"-21"0,0 0 0,0 42 31,0 0-31,-21 1 0,21-1 0,-22 21 16,22 0-16,0 1 0,0-1 15,-21 0-15,21 22 0,-21-22 16,0 1-16,21 20 0,-21-21 16,21 1-16,0-1 0,-21 0 0,-1 1 15,22-22-15,0 21 0,0-21 0,-21-21 16,21 22-16,-21-22 15,21-22 1,0 1-16,21 0 16,0 0-16,1-21 0,-1-1 0,21 22 15,-21-21-15,22-1 0,-1 1 0,0 0 16,1 21-16,-1-22 16,21 22-16,-20 0 0,-1 21 0,0 0 0,1 0 15,-1 21-15,0 0 16,-20 0-16,20 1 0,-21 20 0,0 0 15,-21 1-15,0-1 0,0 0 0,0 1 16,0-1-16,-21 0 0,0 1 16,-21-1-16,-1-21 0,1 21 0,-22-20 15,22-1-15,0 0 0,-1 0 0,1-21 16,0 0-16,21 21 0,-22-21 16,22 0-16,0 0 0,21-21 15,0 0-15,0 0 16,0-22-16,0 22 0</inkml:trace>
  <inkml:trace contextRef="#ctx0" brushRef="#br0" timeOffset="74654.08">8594 15769 0,'0'0'15,"-22"0"-15,22 21 0,-21-21 0,64 0 47,-22-21-47,0 21 0,21-21 16,-21 0-16,22 0 0,20 21 15,-20-21-15,-1-1 0,0 1 0,1 0 16,-22 0-16,0 0 0,0 0 16,-21-1-16,0 1 0,-21 0 0,0 21 15,-22 0-15,1 0 0,0 0 0,-22 0 16,22 0-16,-22 0 16,1 21-16,21-21 0,-1 21 0,1 1 15,0 20-15,20-21 0,1 0 16,0 0-16,21 22 0,0-22 0,0 0 15,0 0-15,0 0 0,21 22 0,0-22 16,22 0-16,-22-21 0,21 21 16,1 0-16,-1-21 0,0 0 0,22 22 15,-22-22-15,0 0 0,1 0 16,-22 0-16,0 0 0,0 0 0,-21-22 16,-21 22-1,0 0-15,-21 0 0,-1 0 16,1 0-16,0 0 0,-1 22 15,1-1-15,0 0 0,-1 0 16,1 0-16,21 22 0,-22-22 0,22 21 16,0-21-16,0 22 0,0-22 0,21 21 15,-21-21-15,21 0 0,0 1 16,0-1-16,0 0 0,0 0 0,21-21 16,21 0-16,-21 21 0,0-21 15,22 0-15,-22 0 0,21 0 0,1 0 16,20-21-16,-21 0 0,22 0 0,-22 0 15,22-1-15,-1-20 0,1 0 16</inkml:trace>
  <inkml:trace contextRef="#ctx0" brushRef="#br0" timeOffset="74917.92">9631 15261 0,'0'0'0,"0"-42"0,0 21 16,0 0-16,0-1 0,-21 22 0,-1 0 15,1 0-15,0 22 0,21-1 16,-21 0-16,0 21 0,0 22 0,21-22 16,-22 22-16,1-1 0,0 1 0,21-22 15,-21 21-15,0 1 16,0-1-16,-1 1 0,1-1 0,21-20 0,-21 20 16,0-20-16,21-1 15,-21 0-15,21-21 0,0 22 0,0-22 16,0 0-16,21-21 15,0 0-15,0 0 0,0 0 16,1-21-16,-1 21 0,0-42 0,0 20 16</inkml:trace>
  <inkml:trace contextRef="#ctx0" brushRef="#br0" timeOffset="76557.98">9567 16002 0,'0'42'16,"0"-20"-16,0-1 15,21-21 17,1 0-32,-1 0 15,0 0-15,0-21 0,0-1 0,22 1 16,-22 0-16,0 0 0,0 0 0,-21 0 16,21-1-16,-21 1 0,0-21 15,0 21-15,0 0 0,-21-1 16,0 22-16,-21 0 0,20 0 15,1 0-15,-21 0 16,21 22-16,-22-1 0,22 0 0,0 21 16,0-21-16,0 22 0,21-22 0,0 21 15,0-21-15,0 22 0,0-22 16,0 21-16,0-21 0,0 1 0,21-1 16,0 0-16,0-21 0,0 21 15,22-21-15,-1 0 0,0 0 0,1 0 16,20 0-16,1 0 0,-1-21 15,-20 21-15,20-21 0,1 0 0,-1-22 16,-21 22-16,1 0 0,-1-21 0,0-1 16,-20 1-16,-1 0 0,0-1 15,-21 22-15,0-21 0,0-1 0,0 22 16,0 0-16,0 0 0,0 0 16,0 42-1,0 0-15,0 0 16,0 0-16,-21 1 0,21 20 15,-21-21-15,21 21 0,-22 1 0,22-1 16,0 0-16,0-20 0,-21 20 0,21 0 16,0-21-16,-21 1 0,21-1 15,0 0-15,0 0 16,0-42 0,21 0-16,0 0 0,-21-1 15,22 1-15,-1-21 0,0 21 16,0-22-16,-21 1 0,21 0 0,0-1 15,1 1-15,-1 21 0,0-21 0,0 20 16,0 1-16,-21 0 16,21 0-16,1 21 0,-1 0 0,0 0 15,0 0-15,0 21 16,-21 0-16,0 0 0,0 1 16,21-1-16,-21 21 0,22 0 0,-22-20 15,0 20-15,0 0 0,0-21 16,0 22-16,0-22 0,0 0 0,0 0 15,0 0-15,0 1 0,21-1 0,0-21 16,0 0 0,0-21-1,-21-1-15,21 1 0,1 0 0,-1 0 16,0 0-16,0-22 0,21 1 16,-20 0-16,-1 21 0,21-22 0,-21 1 15,22 21-15,-22-22 0,0 22 16,0 0-16,0 21 0,0-21 0,1 21 15,-1 0-15,0 21 16,-21 0 0,0 0-16,0 1 0,21-1 0,-21 0 15,0 21-15,0-21 0,21 22 16,-21-22-16,21 21 0,-21-21 16,22 1-16,-1-1 0,0 21 0,0-21 15,0 0-15,0-21 0,1 22 16,-1-22-16,21 0 0,0 0 0,-20 0 15,20 0-15,0 0 0,1 0 16,-1 0-16,0-22 0,1 1 0,-1 0 16,-21-21-16,0 21 0,22-22 15,-22 1-15,-21 21 0,0-22 0,0 1 16,0 0-16,0 21 0,0-1 0,0 1 16,0 0-16,-21 0 0,-1 21 15,1 0-15,0 0 0,0 0 0,0 0 16,0 0-16,-1 21 0,1 0 15,21 0-15,0 1 0,-21 20 16,21 0-16,0-21 0,0 22 0,0-1 16,0-21-16,0 22 0,21-22 15,0 21-15,1-21 0,-1 0 0,21-21 16,-21 22-16,22-22 0,-1 0 0,21 0 16,-20 0-16,-1 0 0,22 0 15,-22 0-15,0-22 0,1 1 0,-1 0 16,-21 0-16,21 0 0,-20-22 15,-1 1-15,0 21 0,0-21 0,-21-1 16,0 1-16,21 0 0,-21-1 16,0 22-16,0-21 0,0 21 15,0-1-15,0 1 0,0 0 0,0 42 32,-21 0-32,0 1 0,21-1 15,0 0-15,-21 0 0,21 21 0,-21 1 16,21-1-16,-22-21 0,22 22 15,0-1-15,-21-21 0,21 21 0,-21-20 16,21-1-16,0 0 0,0 0 16,0 0-16,0 0 0,0-42 31,0 0-31,0 0 0,0 0 16,0 0-16,21-22 0,0 1 15,1 21-15,-1-22 0,21 1 16,-21 0-16,22-1 0,-1 1 0,0 21 15,1-21-15,20 20 0,-21 1 0,-20 0 16,20 21-16,0 0 0,-21 0 16,1 0-16,-1 0 0,-21 21 0,0 0 15,0 1-15,0-1 0,0 21 16,0-21-16,0 22 0,-21-1 0,21 0 16,-22-21-16,1 22 0,0-1 0,21-21 15,0 22-15,-21-22 0,0 0 16,21 0-16,0 0 0,0 0 0,0-42 47,21 0-47,0 0 0,0-21 0,0 20 15</inkml:trace>
  <inkml:trace contextRef="#ctx0" brushRef="#br0" timeOffset="76820.84">13779 15282 0,'0'0'0,"0"-42"0,0 21 16,0 0-16,-21 21 16,21 21-1,-21 0-15,0 0 0,-21 0 0,20 22 16,1-1-16,-21 0 0,21 22 16,0-22-16,-22 1 0,22 20 0,0-21 15,0 1-15,0 20 0,-1-20 0,22-1 16,0 0-16,0 1 0,0-1 15,0 0-15,0-21 0,0 1 0,22-1 16,-1 0-16,21-21 16,-21 0-16,0 0 0,22 0 0,-22 0 15,21-21-15,1 0 0,-1 21 0</inkml:trace>
  <inkml:trace contextRef="#ctx0" brushRef="#br0" timeOffset="77148.66">14182 15727 0,'21'-21'0,"-42"42"0,42-63 15,-21 20-15,0 1 0,-21 21 16,-1 0-16,1 0 16,0 0-16,0 0 0,-21 21 0,20 1 15,-20-22-15,21 21 0,0 0 0,0 0 16,-1 0-16,22 22 0,0-22 16,0 0-16,0 0 0,0 0 0,22-21 15,-1 21-15,0 1 0,0-1 0,0-21 16,22 21-16,-22-21 0,0 21 15,21-21-15,-21 21 0,1 0 16,-22 1 0,0-1-16,0 0 15,-22-21-15,1 0 0,0 0 0,0 21 16,-21-21-16,-1 0 0,22 0 16,-21 0-16,-1 0 0,22 0 0,-21 0 15,21 0-15,-22 0 0,22 0 16,0-21-16,0 21 0,0-21 0,21 0 15,0-1-15,0 1 0,0 0 0</inkml:trace>
  <inkml:trace contextRef="#ctx0" brushRef="#br0" timeOffset="77420.5">13504 15282 0,'0'0'0,"0"-21"16,0 0-16,21 21 16,22 0-16,-1-21 0,0 21 15,1 0-15,-1 0 0,22-21 16,-22 21-16,21 0 0,1-21 0,21 21 16,-22 0-16,1 0 0,-22 0 15,21 0-15,-20 0 0,-1 0 16,-21 0-16,0 0 0,-42 0 31,0 0-31,0 21 0,-21-21 0,-1 21 16,1-21-16</inkml:trace>
  <inkml:trace contextRef="#ctx0" brushRef="#br0" timeOffset="78424.3">1799 17505 0,'0'0'0,"-21"0"16,0 0 0,21-21-16,0 0 0,0-1 0,0 1 15,0 0-15,0 0 16,21 21-16,0-21 0,21 0 15,-20 21-15,20 0 0,-21-22 0,21 22 16,-20 0-16,20 0 16,-21 22-16,0-1 0,0-21 0,-21 42 15,0-21-15,0 22 0,0-22 16,-21 21-16,0 0 0,0 1 16,-21-1-16,-1 0 0,1-20 0,0 20 15,20-21-15,-20 0 0,0 0 16,21 1-16,-22-22 0,22 0 15,0 0-15,21-22 16,0 1 0,21 21-16,0-21 0,0 0 15,22 21-15,-22 0 0,21 0 0,1 0 16,-1 0-16,0 0 16,1 0-16,-1 0 0,21 21 0,-20 0 15,-1 0-15,-21 1 0,0-1 16,1 21-16,-22-21 0,0 22 15,0-22-15,-22 0 0,1 21 0,-21-21 16,0 1-16,-1-1 0,1 0 16,0 0-16,-1 0 0,1-21 15,0 0-15,-1 0 0,1 0 0,0 0 16,-1 0-16,1-21 16,0 0-16,20 0 0,-20 21 15,21-21-15,0-1 0,0 1 0,-1 0 16,1 0-16,21 0 0,0 0 15,21-1 1,1 1-16,20 21 0,-21-21 16,21 21-16</inkml:trace>
  <inkml:trace contextRef="#ctx0" brushRef="#br0" timeOffset="78681.36">2857 17505 0,'0'0'0,"-21"0"31,0 21-31,21 0 0,-21 0 16,0 22-16,0-1 0,21 0 0,-22 1 16,1-1-16,21 0 0,-21 1 15,21-1-15,-21-21 0,21 22 16,-21-1-16,21-21 0,-21 0 0,21 0 15,0 1-15,0-1 0,0 0 16,0 0-16,21-21 31</inkml:trace>
  <inkml:trace contextRef="#ctx0" brushRef="#br0" timeOffset="78865.13">3323 17886 0,'0'0'0,"21"0"78,-21-21-78,0 0 0</inkml:trace>
  <inkml:trace contextRef="#ctx0" brushRef="#br0" timeOffset="79256.9">4741 17463 0,'0'0'0,"-21"-22"0,21 1 0,0 0 16,0 0-16,0 0 0,-21 0 0,0 21 16,0 0-1,21 21 1,-22 0-16,22 21 0,0 1 0,0-1 15,0 0-15,-21 22 16,21-1-16,-21-20 0,0 20 0,21-21 0,-21 22 16,0-22-16,-1 1 15,1-22-15,0 21 0,21 0 0,-21-20 16,21-1-16,-21 0 0,21 0 16,-21-21-1,21-21 1,-22 0-16,1 0 0</inkml:trace>
  <inkml:trace contextRef="#ctx0" brushRef="#br0" timeOffset="79776.62">4170 17717 0,'0'0'0,"0"-43"0,21-232 32,0 233-32,0 21 0,0-22 15,22 22-15,-22 0 0,21 0 16,1 0-16,-1-1 0,21 22 0,1 0 15,-1 0-15,1 0 0,-1 22 16,-20-1-16,20 21 0,1 0 0,-22 1 16,22-1-16,-22 22 0,-21-1 15,21 1-15,-20-22 0,20 21 0,-21-20 16,-21 20-16,0-20 0,0-1 16,0 0-16,0-21 0,0 22 15,0-22-15,0 0 0,-21-21 16,21 21-16,-21-21 0,0 0 15,21-21-15,0 0 16,0 0-16,0 0 0,0-22 16,0 1-16,0 0 0,0-1 15,21-20-15,0 20 0,21-20 0,-21-1 16,22 1-16,20-1 0,-20 22 16,20-21-16,1 20 0,20 22 0,-20-21 15,-1 21-15,22 21 0,-22 0 16,-20 0-16,20 0 0,-20 21 0,-1 21 15,-21 0-15,0 1 16,0-1-16,-21 22 0,0-1 0,0 1 0,0-1 16,-21 1-16,0-1 0,0-21 15,0 22-15,-22-22 0,22 1 16,-21-1-16,21 0 0,-22 1 16,22-22-16,0 0 0,0 0 15,0 0-15,63-21 31,-21-21-31,0 0 0,22 0 0,-22 0 16</inkml:trace>
  <inkml:trace contextRef="#ctx0" brushRef="#br0" timeOffset="80156.52">6244 17928 0,'0'0'15,"0"21"1,21-21 0,0 0-16,-21-21 0,22 21 15,-1-21-15,0 0 0,0 0 0,0 0 16,0-1-16,1 1 0,-1 0 16,0 0-16,-21 0 0,0 0 0,0-1 15,0 1-15,0 0 0,-21 21 16,0-21-16,-1 21 15,1 0-15,0 21 0,0 0 0,21 0 16,-21 1-16,0-1 16,-1 21-16,22 0 0,-21-20 0,21 20 15,-21 0-15,21-21 0,0 22 16,0-22-16,0 21 0,0-21 0,0 1 16,21-1-16,0 0 15,22-21-15,-22 0 0,21 0 16,1 0-16,-1 0 0,0-21 0,1 0 15,20-1-15,-21 1 0,22 0 16,-22 0-16</inkml:trace>
  <inkml:trace contextRef="#ctx0" brushRef="#br0" timeOffset="80376.39">7197 17272 0,'0'-21'0,"0"42"0,-22-42 16,1 42-1,0 0-15,21 22 0,-21-1 16,0 0-16,0 1 0,-1 20 0,22 1 16,-21-22-16,0 21 0,0-20 15,0-1-15,0 22 0,21-43 0,0 21 16,-22 0-16,22-20 0,0-1 16,0 0-16,0 0 0,22-21 15,-1 0-15,0 0 16,21-21-16,1 0 0</inkml:trace>
  <inkml:trace contextRef="#ctx0" brushRef="#br0" timeOffset="81176.92">7535 17314 0,'0'0'0,"0"-21"0,0 0 16,0 0-16,0 42 15,-21 21 1,21-20-16,-21 20 0,21 0 15,-21 1-15,0 20 0,21-21 16,-22 22-16,1-22 0,21 1 0,0 20 16,-21-21-16,0 1 0,21-22 15,0 21-15,-21-21 0,21 1 0,0-1 16,0 0-16,21-42 31,0 0-31,0-1 16,0 1-16,1 0 0,-1-21 15,85-43 1,-106 64-16,21 21 0,0 0 16,0 0-16,-21 21 15,0 0-15,0 0 16,0 1-16,0-1 0,0 0 0,0 0 16,0 0-16,0 22 0,0-22 15,0 0-15,0 0 0,0 0 16,21-21-16,0 0 0,1 21 15,20-21-15,0 0 0,-21 0 16,22 0-16,-1 0 0,0 0 0,1-21 16,-1 0-16,0 0 0,-20 0 15,20 0-15,-21-1 0,0 1 0,0 0 16,1-21-16,-1 21 0,-21-1 16,0 1-16,0 42 31,0 1-31,-21-22 0,-1 21 15,22 0-15,-21 0 0,21 0 16,0 0-16,0 1 0,0-1 16,0 0-16,0 0 0,0 0 15,43 0-15,-22-21 0,0 0 16,21 0-16,-21 0 0,22 0 0,-22 0 16,21 0-16,1 0 0,-22-21 15,21 21-15,-21-21 0,0 0 0,1 0 16,-1-22-16,-21 22 0,0-21 15,0 21-15,0-22 0,0 1 16,-21 21-16,-1-21 0,22-1 16,-42 22-16,21 0 0,0 21 0,0-21 15,-1 21-15,-20 0 0,21 0 16,0 0-16,0 21 0,-22 0 16,22-21-16,0 21 0,0 0 0,0 1 15,-1-1-15,22 0 0,0 0 16,0 0-16,0 0 0,0 1 15,22-1-15,-1-21 0,21 21 16,0-21-16,22 21 0,-1-21 0,1 0 16,-1 0-16</inkml:trace>
  <inkml:trace contextRef="#ctx0" brushRef="#br0" timeOffset="81952.97">9356 17865 0,'0'-21'0,"0"-64"15,0 64 1,0 0-16,-22-1 0,1 1 16,0 0-16,0 0 0,0 21 0,-22-21 15,22 0-15,0 21 0,-21 0 16,21 0-16,-22 0 0,22 21 0,-21 0 16,21 21-16,-22-21 15,22 1-15,-21 20 0,21 0 0,-1-21 16,1 22-16,0-22 0,0 21 15,21-21-15,0 22 0,0-22 0,0 0 16,0 0-16,21 0 16,0-21-16,22 0 0,-22 0 15,21 0-15,0 0 0,1 0 0,-1 0 16,0-21-16,1 0 0,20 0 16,-20 0-16,-1 0 0,-21-22 0,21 1 15,1 0-15,-1-1 0,-21-20 16,0 20-16,1-20 0,-1-1 15,0 22-15,0-21 0,0 20 16,-21 1-16,0 0 0,0-1 0,0 1 16,0 21-16,0 0 0,0-1 15,-21 22 1,21 22-16,-21-1 0,0 21 16,21-21-16,-21 43 0,-1-22 0,1 22 15,21-22-15,-21 21 0,0 1 16,21-22-16,0 22 0,0-22 0,0 0 15,0 1-15,0-22 16,0 21-16,0-21 0,21 1 0,0-1 16,0 0-16,1 0 0,20-21 0,-21 0 15,21 0-15,1 0 16,-1 0-16,22-21 0,-22 0 0,0 21 16,22-21-16,-22-22 0,0 22 15,1-21-15,-1 21 0,-21-22 0,0 1 16,1 21-16,-22-22 0,0 22 15,0 0-15,0 0 0,0 0 16,-22 21-16,1 0 0,0 0 0,0 21 16,0 0-16,0 0 15,21 0-15,0 1 0,0-1 0,0 21 16,0-21-16,0 0 0,21 22 16,-21-22-16,21 0 0,-21 0 15,21 22-15,-21-22 0,0 0 16,0 0-16,0 0 0,0 0 0,0 1 15,-21-22 1,0 0-16,0 0 0,-1 0 16,1 0-16,0-22 15,0 1-15,-21 0 0,20 0 16,-20 0-16</inkml:trace>
  <inkml:trace contextRef="#ctx0" brushRef="#br0" timeOffset="82176.14">7239 17441 0,'0'0'0,"21"0"0,0 0 0,0 0 15,1 0-15,-1 0 0,21 0 0,-21-21 16,22 21-16,-1 0 0,-21 0 15,21-21-15,22 21 0,-22 0 0,1-21 16,20 21-16,-21-21 0,22 21 16,-1-21-16,-20 21 0</inkml:trace>
  <inkml:trace contextRef="#ctx0" brushRef="#br0" timeOffset="83168.27">11874 17611 0,'0'0'0,"0"-21"0,0-1 16,0 1-16,0 0 0,0-21 15,0 21-15,0-1 0,-21 22 16,0-21-16,0 21 0,0 0 0,-22 0 16,22 0-16,0 0 0,-21 0 15,21 21-15,-22 22 0,22-22 0,-21 21 16,21 1-16,-1-1 0,-20 0 16,21 1-16,0-1 0,0 0 0,-1 1 15,22-1-15,0-21 0,0 21 16,0-20-16,0-1 0,0 0 15,22-21-15,20 21 0,-21-21 16,21 0-16,-20 0 0,20 0 16,0 0-16,1-21 0,-1 0 0,0 0 15,1-1-15,-22 1 0,21 0 16,-21 0-16,-21-21 0,0 20 0,0-20 16,0 0-16,0 21 0,-42-22 15,21 1-15,-22 21 0,22 0 0,-21-22 16,21 22-16,-22 21 0,22-21 15,0 21-15,-21 0 0,42-21 16,21 21 15,0 0-31,21-21 0,1 21 16,-1-22-16,22 22 0,-1 0 16,1-21-16,-1 21 0,22-21 0,-1 0 15,-20 21-15,21-21 0,-22 0 16,1 21-16,-22-22 0,0 1 0,1 0 15,-1 21-15,-21-21 0,0 21 16,-21-21-16,0 0 0,0-1 16,0 1-1,-21 21 1,0 0-16,21 21 0,-21-21 16,21 22-16,-21-1 0,-1 21 0,22-21 15,0 22-15,-21-1 16,0 0-16,0 1 0,21 20 0,0 1 15,-21-1-15,0 22 0,21-22 16,-22 1-16,22 20 0,0 1 0,0 0 16,0-1-16,0 1 0,0 21 15,0-21-15,-21 20 0,21-20 0,0 21 16,0 0-16,-21 21 0,21-106 16,-21-21-16,0 0 0,0 0 0,-1 0 15,1 0-15,0 0 0,0 0 0,0 0 16,0 0-16,-22 0 0,1 0 15,21 0-15,0 0 0,-1 0 0,1 0 16,0 0-16,0 0 0,0 0 0,0 0 16,-1 0-16,1 0 0,0 0 0,0 0 15,0 0-15,0 0 0,-1 0 16,44-42 0,-1-64-1,0 0-15,21 21 0,1-21 0,-1 22 16,0-1-16,22 22 0,-1-22 15,22 21-15,0 22 0,-22-21 16,22-1-16,-1 22 0,1-1 0,0 1 16</inkml:trace>
  <inkml:trace contextRef="#ctx0" brushRef="#br0" timeOffset="83884.86">14012 17336 0,'0'0'15,"0"-22"-15,0 1 0,-21 0 0,21 0 16,0 0-16,-21 21 0,21-21 16,-21-1-16,0 22 15,-1 0-15,1 0 16,0 22-16,21-1 0,0 0 15,-21 21-15,0 1 0,21 20 0,-21-21 16,21 22-16,0-1 0,0 1 16,-22-1-16,1-20 0,0 20 0,21-20 15,-21-1-15,21 0 0,0-21 16,-21 22-16,21-22 0,0 0 16,0-42-1,21 0 1,0 21-16,-21-43 0,21 22 15,0 0-15,22-21 0,-22-1 16,0 1-16,0 0 0,22-22 0,-22 22 16,21 0-16,0-1 0,-20 1 15,20 21-15,-21-22 0,0 43 0,0-21 16,1 21-16,-1 0 0,0 0 16,-21 21-16,0 22 0,0-22 15,0 21-15,0 1 0,0-1 16,0 0-16,0 1 0,0-1 0,0 0 15,0 1-15,0-1 16,0-21-16,0 0 0,21 22 0,0-43 0,0 21 16,1 0-16,20-21 15,-21 0-15,21 0 0,1 0 0,20-21 16,-20 0-16,-1-1 0,0 1 16,1 0-16,-1-21 0,-21-1 15,21 1-15,-20 0 0,-1-22 0,0 1 16,-21 20-16,0-20 0,0-1 15,0 22-15,0 0 0,0-1 0,-21 1 16,0 0-16,21-1 0,-22 22 16,1 0-16,0 0 0,0 21 0,0 0 15,0 0-15,-1 0 0,1 0 16,0 21-16,21 0 0,0 0 16,0 1-16,0-1 0,0 0 15,0 0-15,21 0 0,0 0 16,1 22-16,-1-22 0,21 0 0,-21 0 15</inkml:trace>
  <inkml:trace contextRef="#ctx0" brushRef="#br0" timeOffset="84196.68">15134 17632 0,'21'0'15,"0"0"-15,1-21 16,-1 0-16,0 21 0,-21-22 0,21 1 15,0 21-15,0-21 0,1 0 16,-1 21-16,-21-21 0,21 21 16,-21-21-16,-21 21 15,0 0-15,-1 0 16,-20 21-16,21-21 0,-21 21 0,20 0 16,-20 0-16,21 0 0,0 22 15,-22-22-15,22 0 0,21 21 16,0-20-16,-21-1 0,21 0 0,0 0 15,0 0-15,21 0 16,0-21-16,1 0 0,-1 0 16,0 0-16,21 0 0,1 0 15,-1 0-15,21 0 0,-20-21 0,20 0 16</inkml:trace>
  <inkml:trace contextRef="#ctx0" brushRef="#br0" timeOffset="84684.51">15938 17251 0,'0'0'15,"0"-42"-15,0-1 0,0 22 0,0-21 0,0 21 16,0-22-16,0 22 16,-21 21-16,21 21 15,-21 0-15,21 1 16,-21 20-16,0-21 0,21 21 16,0 1-16,0-1 0,-21 0 0,21 1 15,-22-1-15,1 22 0,21-22 16,0 0-16,-21 1 0,0-1 15,0 0-15,21 1 0,0-1 0,-21-21 16,21 0-16,-22 0 0,22 1 16,0-1-16,0-42 31,0-1-31,0 1 0,22 0 0,-1 0 16,0 0-16,0-22 0,0 1 15,22 21-15,-22-21 0,21-1 16,0 22-16,1-21 0,-1 21 15,22-1-15,-22 1 0,21 21 0,1 0 0,-22 0 16,22 0-16,-22 21 16,0 1-16,-20-1 0,-1 21 0,0-21 15,-21 22-15,0-22 0,-21 21 16,0-21-16,-22 22 0,22-22 0,-42 0 16,20 21-16,1-21 0,-22 1 15,22-22-15,-21 21 0,20 0 0,1-21 16,0 0-16,-1 21 0,22-21 15,0 0-15,0 0 0,21-21 32,0 0-32,21 0 0,0-1 0,21 1 15</inkml:trace>
  <inkml:trace contextRef="#ctx0" brushRef="#br0" timeOffset="85372.56">17060 17272 0,'-42'0'0,"84"0"0,-126 0 15,41 0-15,22 0 0,-21 0 0,21 21 16,-22-21-16,22 0 0,0 0 15,0 0-15,0 0 0,42 0 32,0-21-32,21 21 0,-21-21 0,22 0 15,20 21-15,1-21 0,-22-1 16,22 22-16,-1-21 0,1 0 0,-22 0 16,0 21-16,1-21 0,-43 0 15,0-1-15,0 1 0,-22 21 16,-20 0-16,0 0 0,-1 0 15,1 0-15,-21 0 0,20 0 16,1 0-16,0 21 0,-1 1 16,1-1-16,0-21 0,20 21 0,1 21 15,0-21-15,21 1 0,0-1 16,0 0-16,0 21 0,21-21 0,0 1 16,1-1-16,20 21 0,0-21 15,1 0-15,-1 1 0,21-1 0,1-21 16,-1 21-16,1-21 0,-1 0 15,1 0-15,-22 0 0,22 0 0,-43 0 16,21 0-16,-21 0 0,-21-21 16,-21 21-16,0-21 15,-21 21-15,-1 0 0,-20 0 0,-1 0 16,1 0-16,-1 0 0,1 0 16,-1 0-16,22 21 0,-21 0 0,20 0 15,1 0-15,0 0 0,-1 22 16,22-22-16,0 21 0,0 1 0,0-22 15,21 21-15,-22 0 0,22-20 16,0 20-16,0-21 0,0 0 0,22 0 16,-1 1-16,0-1 0,21-21 15,-21 0-15,22 21 0,-1-21 16,22 0-16,-22 0 0,21 0 0,1-21 16,-1 0-16,1-1 0,-1 1 15,22 0-15,-21-21 0,-1-1 16,1 1-16</inkml:trace>
  <inkml:trace contextRef="#ctx0" brushRef="#br0" timeOffset="85661.39">18224 16806 0,'0'0'16,"0"-21"-16,0 0 0,-21 21 15,0 0-15,0 21 0,-21 0 16,20 22-16,1-22 0,-21 21 15,21 1-15,0 20 0,-22-21 16,22 22-16,0-22 0,-21 22 16,20-1-16,1-20 0,0 20 0,21 1 15,0-22-15,-21 21 0,21-20 16,0-1-16,0 0 0,0 1 0,0-22 16,0 21-16,0-21 0,21 1 15,-21-1-15,21-21 0,0 21 0,1-21 16,-1 0-16,0 0 15,0-21-15,0 21 0,0-21 16,1-1-16</inkml:trace>
  <inkml:trace contextRef="#ctx0" brushRef="#br0" timeOffset="87376.17">18119 17695 0,'0'0'0,"0"22"0,0-1 16,-22-21-16,22 21 0,22-21 31,-1 0-15,0 0-16,0 0 0,0-21 0,22 21 15,-22-21-15,21-1 0,-21 1 16,0 0-16,1-21 0,-1 21 16,0-1-16,-21-20 0,0 21 15,0 0-15,0 0 0,0-1 0,-21 22 16,0 0-16,-1-21 0,1 21 0,0 0 15,0 0-15,0 21 0,0-21 16,-1 22-16,1 20 0,0-21 0,0 0 16,0 22-16,0-22 0,21 21 15,0-21-15,0 22 0,0-22 0,0 21 16,0-21-16,0 0 0,21 1 16,0-1-16,21 0 0,-21 0 15,22-21-15,-1 0 0,0 21 16,22-21-16,-22 0 0,22 0 0,-22 0 15,22 0-15,-22-21 0,21 0 0,-41 0 16,20 0-16,0-22 16,-21 22-16,1-21 0,-1 21 0,0-22 15,0 1-15,-21 0 0,0 20 16,21-20-16,-21 21 0,0 0 0,0 0 16,21-1-16,-21 44 15,0-1 1,0 0-16,0 0 0,0 0 15,-21 22-15,21-22 0,0 0 0,-21 21 16,21-21-16,-21 1 0,21 20 16,0-21-16,0 0 0,0 0 15,-21 1-15,21-1 0,0 0 16,0-42 31,21 0-47,0-1 0,-21-20 0,21 21 15,0-21-15,-21-1 0,22 22 16,-1-21-16,0-1 0,0 22 0,21-21 16,-20 21-16,-1 0 0,0-1 15,0 1-15,0 21 0,0 0 0,1 0 16,-1 0 0,-21 21-16,0 1 0,0-1 15,0 21-15,0-21 16,0 0-16,0 22 0,0-22 0,0 21 15,0-21-15,0 1 0,0-1 16,0 0-16,0 0 0,0 0 0,0 0 16,0 1-16,21-22 0,0 0 15,0 0 1,-21-22-16,21 1 16,1 0-16,-22 0 0,21 0 0,0-22 15,0 22-15,0-21 0,0 0 16,22-1-16,-22 1 0,21 21 15,1-22-15,-22 22 0,21 0 16,0 0-16,-20 0 0,-1 21 0,0 0 16,0 0-16,0 0 0,-21 21 31,0 0-31,0 21 0,0-20 16,0-1-16,-21 0 0,21 21 0,0-21 15,0 1-15,0 20 0,0-21 16,0 0-16,0 22 0,21-22 15,0 0-15,1 0 0,-1 0 0,21 0 16,-21 1-16,0-22 0,22 0 16,-22 21-16,21-21 0,-21 0 15,1 0-15,-1 0 0,21-21 0,-21-1 16,0 1-16,1 0 0,-22-21 16,21 21-16,0-22 0,-21 1 15,0 21-15,0-22 0,0 1 0,0 21 16,0 0-16,0 0 0,0-1 15,0 1-15,-21 21 16,0 0-16,-1 21 16,1 1-16,21-1 0,0 21 0,0-21 15,0 22-15,0-1 0,0-21 16,0 21-16,0-20 0,0-1 0,21 21 16,1-21-16,-1 0 15,0-21-15,0 22 0,0-1 0,22-21 16,-22 0-16,21 0 0,-21 0 15,22 0-15,-22 0 0,0-21 0,21-1 16,-21 1-16,1 0 0,-1 0 16,0-21-16,0-1 0,0 1 0,0 0 15,-21-1-15,0 22 0,22-21 16,-1 21-16,-21-1 0,0 1 0,0 0 16,21 21-16,-21 21 31,0 0-31,0 1 15,0-1-15,0 21 0,0-21 16,-21 22-16,21-22 0,0 0 16,-21 21-16,-1-21 0,1 1 15,21 20-15,-21-21 0,21 0 0,-21 0 16,0 1-16,21-44 47,0 1-47,21 0 0,0 0 15,-21-21-15,42 20 0,-20-20 16,-1 0-16,21-1 0,0 1 16,1 0-16,-1-1 0,0 22 15,22-21-15,-22 21 0,1 0 0,-1 21 16,0 0-16,-21 0 0,22 0 16,-22 0-16,0 0 0,-21 21 15,0 0-15,0 0 0,0 21 16,0-20-16,0 20 0,-21 0 0,21 1 15,-21-1-15,0-21 0,-1 21 16,22 1-16,0-22 0,-21 0 0,21 0 16,-21 22-16,21-22 15,-21 0-15,42-42 47,0 0-47,0-1 16,-21 1-16,22-21 0</inkml:trace>
  <inkml:trace contextRef="#ctx0" brushRef="#br0" timeOffset="87684">21865 17082 0,'0'0'0,"0"-22"0,0-20 31,-21 42-16,0 21 1,0 0-16,-1 1 0,1-1 16,0 21-16,0-21 0,0 22 0,0-1 15,-1-21-15,-20 21 0,21 1 16,0-1-16,0 0 0,-1 1 0,1-1 16,21 0-16,0 1 0,0-22 15,0 21-15,0-21 0,0 1 0,0-1 16,0 0-16,0 0 0,0 0 15,21-21 1,1 0-16,-1 0 0,0 0 0,0 0 16,21-21-16,-20 21 15,20-21-15</inkml:trace>
  <inkml:trace contextRef="#ctx0" brushRef="#br0" timeOffset="89068.01">22225 17484 0,'0'0'0,"42"-64"16,-42 43-16,-21 21 31,0 0-31,0 0 0,0 0 0,-1 0 16,1 0-16,0 0 0,0 0 15,0 21-15,0 0 0,-1 1 16,22-1-16,0 0 16,0 0-16,0 0 15,0 0-15,22 1 0,-1-1 16,0 0-16,0 0 0,0 0 0,0 0 15,1 1-15,-1-1 0,-21 0 16,0 0-16,0 0 0,0 0 16,0 1-16,-21-784 406,-1 762-406,1 0 0,0 0 0,0 0 16,0 0-16,0 0 15,-551 254 282,572-276-281,21 22-16,0 0 15,-21-21-15,0 0 16,22 21-16,-22-21 0,0 0 16,0 0-1,0-1-15,-22 22 0,1 0 16,0-21-16,0 0 0,-21 21 15,20 0-15,1-21 0,0 21 16,0 0-16,0-21 0,0 21 16,-1 0-16,22-21 0,-21 21 31,0 0-15,21 0-16,-21 0 15,0 0-15,42 0 47,0 21-47,21-21 0,1 0 16,-1 0-16,22 0 0,-1 0 0,1 0 15,-1 0-15,1 0 0,-1 0 16,1 0-16,-1 0 0,1 0 0,-1 0 16,-21 0-16,1 0 0,-1 0 15,0 0-15,22 0 16,-43 0-16,-42 0 62</inkml:trace>
  <inkml:trace contextRef="#ctx0" brushRef="#br0" timeOffset="89488.3">21865 17674 0,'0'0'0,"0"21"47,0 1-16,21-22-31,0 0 0,1 0 16,-1 0-16,21 0 0,-21 0 15,0-22-15,22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26:51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339 0,'0'0'0,"21"0"141</inkml:trace>
  <inkml:trace contextRef="#ctx0" brushRef="#br0" timeOffset="475.1">5313 423 0,'21'0'47,"-21"-21"-47,0 0 0,0 0 15,0 0 1,0 0-16,-21 21 16,0-22-16,-1 1 15,1 21-15,0 0 0,0 0 16,0 0-16,0 0 0,-1 0 16,1 21-16,0 1 0,-21-22 0,-1 21 15,22 0-15,-21 21 0,0-21 16,-1 1-16,1-1 0,0 21 0,20-21 15,-20 22-15,21-22 0,-21 21 16,20 0-16,1 1 0,0-1 0,0 0 16,21 22-16,0-22 0,0 1 15,0 20-15,0-21 0,0 1 16,0-1-16,21 0 0,21 1 0,-20-22 16,20 0-16,0 0 0,1 0 15,-1 1-15,0-22 0,22 0 0,-1 0 16,-20 0-16,20 0 0,-21 0 15,22-22-15,-22 22 0,1-21 0,-1 0 16,0 0-16,1 0 0,-22 0 0,21-22 16,-21 22-16,0-21 0,1 21 15,20-22-15,-21 22 0</inkml:trace>
  <inkml:trace contextRef="#ctx0" brushRef="#br0" timeOffset="1051.84">5884 169 0,'0'0'0,"0"-21"0,0 0 0,0 0 16,-21 21 15,21 21-31,0 0 0,-21 22 16,21-22-16,0 21 15,0 0-15,0 1 0,0 20 0,0-20 16,0-1-16,0 0 0,0 1 16,0 20-16,0-21 0,0 1 0,0-1 15,0 0-15,0 1 0,0-1 16,0 0-16,0-20 0,0-1 0,0 21 16,0-21-16,0 0 15,0 1-15,0-44 31,0 1-31,0 0 16,0 0-16,-21 0 0,21 0 0,0-22 16,0 22-16,0-21 0,0-1 15,0 22-15,0-21 0,0 21 16,0-22-16,21 22 0,0-21 16,21 21-16,-20 0 0,20-22 0,0 22 15,1 0-15,-1 21 0,-21-21 16,21 21-16,1 0 0,-1 0 0,-21 0 15,22 21-15,-22 0 0,0 0 16,0 0-16,-21 22 0,0-22 0,21 21 16,-21 1-16,0-1 0,0 0 0,0-21 15,0 22-15,0-1 0,0-21 16,0 0-16,0 1 0,0-1 0,0 0 16,0 0-16,0-42 46,21 0-46</inkml:trace>
  <inkml:trace contextRef="#ctx0" brushRef="#br0" timeOffset="1611.4">7048 741 0,'0'-21'15,"0"42"-15,22-63 0,-22 20 0,0 1 16,0 0-16,0 0 16,0 0-16,0 0 0,0-1 15,-22 1-15,1 0 0,0 0 0,0 0 16,0 0-16,0 21 0,-1 0 16,-20 0-16,21 0 0,0 0 15,0 0-15,-22 21 0,22 0 16,-21 0-16,21 21 0,-22-20 0,22 20 15,0 0-15,-21-21 0,20 22 16,1-1-16,21 0 0,-21 1 0,21-1 16,0-21-16,0 22 0,0-22 15,0 0-15,0 0 0,0 0 0,21-21 16,0 0-16,1 0 0,20 0 16,-21 0-16,21 0 0,1 0 15,-22-21-15,21 0 0,1 0 0,-22 0 16,21-22-16,-21 22 0,22-21 15,-22 21-15,0-22 0,0 22 0,-21 0 16,0 0-16,21 0 0,-21-1 16,0 1-16,0 42 47,-21 1-47,21-1 0,0 0 15,0 0-15,0 21 0,0-20 16,0-1-16,0 21 0,0-21 0,0 0 15,0 1-15,0-1 0,0 0 16,0 0-16,21-21 0,0 0 16,1 0-16,-1 0 0,0 0 0,21 0 15,-21 0-15,22-21 0,-22 0 16,21 0-16</inkml:trace>
  <inkml:trace contextRef="#ctx0" brushRef="#br0" timeOffset="1975.22">7556 572 0,'0'-22'0,"0"44"0,0-65 0,-21 43 16,21-21-16,-21 21 0,0 0 15,0 0 1,21 21-16,-21 0 16,21 1-16,0 20 15,0-21-15,-22 21 0,22 1 0,0-1 16,0 22-16,0-1 0,-21 1 15,21-1-15,-21 1 0,21-1 0,0 1 16,0-1-16,0 1 0,0 20 16,0-20-16,-21 20 0,21 1 15,-21 0-15,21-22 0,0 22 0,0-22 16,0 1-16,0 21 0,0-43 16,0 21-16,0 1 0,0-22 0,0 22 15,0-22-15,0 0 0,0 1 0,-21-1 16,21-21-16,0 22 0,0-22 15,-22 0-15,22-42 16,0 0 0,0-1-16,0-20 0,22 0 0,-1-1 15,0 1-15</inkml:trace>
  <inkml:trace contextRef="#ctx0" brushRef="#br0" timeOffset="2316.03">7472 889 0,'0'0'0,"-21"-42"16,21-1-16,0 22 0,-22 0 15,22-21-15,0 21 0,0-1 0,0 1 16,0 0-16,0 0 16,0 0-16,22 21 0,-1 0 0,0-21 15,21 21-15,-21 0 0,22 0 16,-1 0-16,0 0 0,1 21 15,20-21-15,-20 21 0,-1 0 0,-21 21 16,21-20-16,-20 20 0,-1 0 16,-21 1-16,0-1 0,0 0 0,-43 1 15,22-1-15,-21-21 0,0 21 16,-1-20-16,1 20 0,-22-21 0,22 0 16,0 0-16,-1 1 0,1-22 15,0 21-15,21-21 0,-1 0 0,1 0 16,21-21-1,21-1 1,1 1-16</inkml:trace>
  <inkml:trace contextRef="#ctx0" brushRef="#br0" timeOffset="2824.33">8805 339 0,'0'0'0,"0"-21"0,-21 21 16,21-22-16,-21 1 16,0 21-1,0 0 1,-1 0-16,1 21 0,21 1 15,-21 20-15,0-21 0,0 21 16,0 1-16,-1-1 0,1 0 0,21 1 16,-21 20-16,0-20 0,0-1 0,21 21 15,0-20-15,-21-1 0,21 22 16,0-43-16,0 21 0,0 0 0,0-20 16,0-1-16,0 0 0,21-21 15,-21 21-15,21-21 0,0 0 0,21 0 16,-20 0-16,-1 0 0,21-21 15,0 21-15,-20-21 0,20 0 0,-21-1 16,21 1-16,-20 0 0,20 0 0</inkml:trace>
  <inkml:trace contextRef="#ctx0" brushRef="#br0" timeOffset="3031.21">8361 720 0,'-21'21'16,"42"-42"-16,-64 42 0,65-21 31,-1 0-31,0 0 16,0 0-16,21 0 0,1-21 16,-1 0-16,0 21 0,22 0 15,-22-22-15,1 22 0,-1 0 0,0-21 16,1 21-16</inkml:trace>
  <inkml:trace contextRef="#ctx0" brushRef="#br0" timeOffset="3427.98">9080 762 0,'0'0'0,"-21"21"31,42-21-16,1-21 1,-1 0-16,21 21 0,-21-21 0,22 0 16,-22-1-16,21 1 0,-21 21 15,0-21-15,1 0 0,-1 0 0,-21 0 16,21-1-16,-21 1 0,-21 21 31,0 0-31,-1 0 0,1 0 0,0 0 16,0 0-16,0 0 0,0 21 15,-1 1-15,1-22 0,0 21 0,21 0 16,-21 0-16,21 0 0,-21 0 16,21 1-16,0-1 0,0 0 15,0 0-15,0 0 0,0 0 0,0 1 16,21-22-16,0 21 0,0 0 16,0 0-16,1-21 0,-1 21 0,0-21 15,0 0-15,21 0 0,-20 0 16,-1 0-16,0 0 0,0 0 15,0-21-15,0 0 0</inkml:trace>
  <inkml:trace contextRef="#ctx0" brushRef="#br0" timeOffset="3851.74">9758 529 0,'0'0'0,"-21"-21"0,21 0 0,-22 21 0,1-21 15,21 0-15,0-1 16,21 22 0,1 0-16,-1 0 0,0 0 15,0 0-15,0 0 0,22 0 16,-22 0-16,21 22 0,-21-22 0,0 21 16,1 21-16,20-21 0,-42 0 15,21 1-15,-21 20 0,0-21 16,0 21-16,0 1 0,0-22 0,-21 21 15,0-21-15,0 1 0,-1 20 16,22-21-16,-21 0 0,0 0 16,0-21-16,21-21 31,0 0-31,0 0 16,0-21-16,0 20 0,0 1 0,0-21 15,0 21-15,21-22 0,0 22 0,0 0 16,1-21-16,-1 21 0,0-1 15,0 1-15,0 0 0,0 0 0,1 21 16,-1-21-16,21 0 0,-21 21 16,0 0-16,1 0 0,-1 0 15,0 0-15,0 0 0</inkml:trace>
  <inkml:trace contextRef="#ctx0" brushRef="#br0" timeOffset="4143.57">10604 635 0,'0'0'0,"-21"0"31,42 0 0,1 0-31,-1 0 0,0-21 0,0 21 16,0 0-16,0 0 0,1 0 0,-1-21 16,0 21-16,0 0 15</inkml:trace>
  <inkml:trace contextRef="#ctx0" brushRef="#br0" timeOffset="4940.12">11599 423 0,'0'0'0,"0"-21"0,0 0 15,0 0-15,0 0 0,0 0 16,0-1-16,0 1 15,21 0-15,1 21 0,-1-21 16,0 21-16,-21-21 0,21 21 16,0 0-16,0 0 0,1-21 0,-1 21 15,0 0-15,0 0 0,0 0 16,0 21-16,1 0 16,-22 0-16,21 0 0,-21 0 0,21 1 15,-21 20-15,0-21 0,0 21 16,0 1-16,0-22 0,0 21 0,0 1 15,0-1-15,-21 0 0,0-21 0,-1 22 16,1-1-16,0 0 0,-21 1 16,21-22-16,-1 21 0,-20 1 0,21-22 15,-21 21-15,-1-21 0,22 0 16,-21 1-16,21-1 0,-1 0 0,-20 0 16,21 0-16,0-21 0,0 0 0,-1 0 15,1 0-15,0 0 16,21-21-16,-21 0 15,0-21-15,21 20 0,0-20 0,-21 21 16,21-21-16,0-1 0,0 1 16,0 21-16,0-22 0,0 22 0,0 0 15,0 0-15,21 0 0,0 0 16,-21-1-16,21 22 0,0 0 0,0 0 16,1 0-16,-1 0 15,21 0-15,-21 0 0,0 22 0,1-1 16,-1 0-16,21 0 0,-21 0 0,0 22 15,1-22-15,20 21 0,-21-21 16,0 22-16,22-22 0,-22 0 0,21 0 16,-21 0-16,22 0 0,-22-21 15,21 22-15,-21-22 0,22 0 16,-22 0-16,21 0 0,-21 0 0,0 0 16,22 0-16,-22 0 0,0 0 15,21-22-15,-20 1 0,-1 0 0,0 21 16,0-21-16,-21 0 0,0 0 0,21 21 15,-21-22-15,0 1 0</inkml:trace>
  <inkml:trace contextRef="#ctx0" brushRef="#br0" timeOffset="5907.25">4699 1566 0,'0'22'32,"21"-22"15,0 0-32,0 0-15,1 0 0,-1 0 0,21 0 16,0 0-16,1 0 0,20 0 15,-20 0-15,20 0 0,1 0 0,-1 0 16,22 0-16,-22 0 0,22 0 16,21 0-16,0 0 0,-22 0 0,43 0 15,-21 0-15,21 0 0,0-22 0,0 22 16,21 0-16,0 0 0,22-21 16,-22 21-16,21 0 0,1 0 0,20-21 15,1 0-15,-22 21 0,21 0 16,1 0-16,21-21 0,-22 21 15,1 0-15,20 0 0,-20 0 0,20-21 16,-20 21-16,21 0 0,-22 0 16,1 0-16,-1 0 0,-21 0 0,22 0 15,-22 0-15,1 0 0,-22 0 16,0 0-16,-21 0 0,0 0 0,0 0 16,-21 0-16,0 0 0,-1 0 0,-20-22 15,-21 22-15,-1 0 0,-21 0 16,1 0-16,-22 0 0,0 0 0,0 0 15,0 0-15,-21-21 32,-21 21-17,0 0 1,0 0 0,0 0 15</inkml:trace>
  <inkml:trace contextRef="#ctx0" brushRef="#br0" timeOffset="6044.17">12467 1418 0,'21'0'31,"-42"0"16,0 21-47,0-21 16,0 22-16,-22-1 0,1-21 15</inkml:trace>
  <inkml:trace contextRef="#ctx0" brushRef="#br0" timeOffset="9100.39">1841 2265 0,'0'-21'0,"0"0"0,0-1 15,0 1-15,0 0 0,0 0 16,0 0 0,0 0-1,0 42 16,0 0-15,0 0-16,0 21 16,0-20-16,0 20 0,0 0 0,0 1 15,0 20-15,0-21 0,0 22 16,0-1-16,0-20 0,0 20 16,0-20-16,0 20 0,0-21 0,0 1 15,0-22-15,-21 21 0,21-21 16,0 22-16,0-22 0,0 0 15,0 0-15,0 0 0,0-42 32,0 0-17,0 0-15,0 0 0</inkml:trace>
  <inkml:trace contextRef="#ctx0" brushRef="#br0" timeOffset="9452.19">2328 2011 0,'0'0'16,"0"-21"-16,21 42 47,-21 0-47,0 0 0,22 22 15,-22-22-15,0 21 0,0 0 0,21 1 16,-21 20-16,0-20 0,0 20 16,0-21-16,0 22 0,0-1 15,0-20-15,0-1 0,0 22 16,0-22-16,0-21 0,0 21 0,0 1 16,0-22-16,0 0 0,0 0 15,0 0-15,0 1 0,0-1 16,0-42 15,0-1-31,0 1 16</inkml:trace>
  <inkml:trace contextRef="#ctx0" brushRef="#br0" timeOffset="9707.04">1926 2752 0,'0'0'0,"21"0"31,0 0-31,1-21 0,-1 21 16,21 0-16,-21-22 0,22 1 15,-1 21-15,0 0 0,1-21 0,-22 21 16,21-21-16,0 21 15,-20 0-15,20-21 0,-21 21 0,0 0 16,0 0-16,-21-21 16</inkml:trace>
  <inkml:trace contextRef="#ctx0" brushRef="#br0" timeOffset="10392.15">3196 2667 0,'21'0'15,"-21"-21"-15,0 0 16,21 0-16,-21-1 15,0 1-15,0 0 0,0 0 0,0 0 16,0 0-16,0-22 0,0 22 16,-21 0-16,0 0 0,0 21 0,21-21 15,-21 21-15,-22 0 0,22 0 16,0 0-16,0 0 0,-21 0 0,20 0 16,1 0-16,-21 21 15,21 0-15,-22 0 0,22 21 0,0-20 16,-21 20-16,21-21 0,-1 21 0,1 1 15,21-1-15,0-21 0,-21 22 16,21-1-16,0 0 0,0-21 0,0 1 16,0-1-16,0 0 0,21 0 15,0 0-15,1 0 0,-1-21 0,0 0 16,21 0-16,1 0 0,-22 0 16,21 0-16,0-21 0,1 0 0,-1 0 15,-21 0-15,22 0 0,-22-1 16,21 1-16,-21-21 0,0 21 15,1-22-15,-1 22 0,0-21 0,-21 21 16,21-22-16,-21 22 0,0-21 16,0 21-16,0 0 0,0-1 15,0 44 1,-21-1 0,21 0-16,-21 0 0,21 0 15,0 22-15,0-22 0,0 21 0,0-21 16,0 22-16,0-22 0,0 0 0,0 0 15,0 21-15,0-20 0,0-1 16,21-21-16,0 21 0,-21 0 0,21-21 16,22 0-16,-22 0 15,0 0-15,21 0 0,-21 0 0,22 0 16,-1 0-16,-21-21 0,22 0 0,-1 0 16,-21-1-16,0 1 0,22-21 15,-22 21-15</inkml:trace>
  <inkml:trace contextRef="#ctx0" brushRef="#br0" timeOffset="10847.89">3873 2561 0,'0'0'0,"0"-21"0,0 0 0,0 0 16,0 42 15,-21-21-31,21 21 16,0 0-16,0 0 0,0 22 16,0-22-16,0 0 0,0 21 15,0-20-15,0-1 0,0 21 0,0-21 16,0 0-16,0 1 0,0 20 15,0-21-15,0 0 0,0 0 16,0 1 0,-21-22-1,21-22-15,-21 22 16,21-21-16,0 0 0,0 0 16,-21 0-16,21 0 0,0-22 0,-21 22 15,21-21-15,0 21 16,0-22-16,0 22 0,21-21 0,0 21 0,0-22 15,21 22-15,-20 0 0,20 0 16,0 0-16,1-1 0,-22 22 16,21 0-16,0 0 0,1 0 0,-1 0 15,0 22-15,1-1 0,-22 0 16,21 0-16,-21 0 0,1 22 0,-1-22 16,0 21-16,-21 0 0,0-20 0,0 20 15,0-21-15,0 0 0,0 0 16,-21 1-16,0-1 0,-1 0 0,22 0 15,-21 0-15,0-21 0,21 21 16,0-42 15,0 0-31</inkml:trace>
  <inkml:trace contextRef="#ctx0" brushRef="#br0" timeOffset="12059.56">5651 2709 0,'0'0'0,"-21"0"15,21-21 1,0 0-16,0 0 0,0 0 16,0 0-16,0-1 0,0 1 15,0-21-15,0 21 0,0 0 0,0-22 16,-21 22-16,21 0 0,-21 0 0,21 0 16,-21-1-16,0 1 15,-1 0-15,1 21 0,0 0 0,0 0 0,-21 0 16,20 0-16,-20 0 0,21 21 15,-21 0-15,-1 1 0,1 20 16,0-21-16,-1 21 0,1 1 0,0-1 16,-1 0-16,1 22 0,21-22 15,-22 1-15,22-1 0,0 0 0,21 1 16,0-22-16,0 21 0,0-21 0,0 0 16,21 1-16,0-1 0,1-21 15,-1 0-15,0 21 0,21-21 0,1 0 16,-1 0-16,-21 0 0,21-21 15,1 0-15,-1-1 0,22 1 0,-22 0 16,0 0-16,1-21 0,-1-1 0,0 22 16,1-21-16,-1-22 15,0 22-15,-21 0 0,1-22 0,20 1 16,-21 20-16,0-20 0,-21 20 0,21 1 16,-21 0-16,0-1 0,0 1 15,0 0-15,0 21 0,0-1 0,0 1 16,0 0-16,0 0 0,0 42 31,0 0-31,0 0 16,0 22-16,-21-1 0,0 0 0,0 1 15,21-1-15,-21 22 0,0-1 0,21-21 16,0 22-16,0-1 0,0-20 16,0-1-16,0 0 0,0 1 15,0-1-15,0 0 0,21-20 0,0-1 16,0 0-16,0 0 0,0 0 15,22-21-15,-22 0 0,21 0 0,-21 0 16,22 0-16,-22 0 0,21-21 16,1 0-16,-22 0 0,21 0 0,0-1 15,-20-20-15,20 21 0,-21-43 0,0 22 16,0 0-16,22-22 0,-22 22 16,-21-22-16,21 1 0,0 21 0,-21-22 15,0 22-15,0-1 0,0 1 0,21 21 16,-21-21-16,0 20 15,0 1-15,0 0 0,-21 21 32,0 21-32,21 22 15,0-22-15,-21 21 0,21 0 0,-21 1 16,21-1-16,-21 22 0,21-1 16,0-21-16,0 22 0,0-22 0,0 1 15,0-1-15,0 0 0,0 1 16,0-1-16,0-21 0,0 21 0,21-20 15,0-22-15,0 21 0,0 0 0,0-21 16,1 0-16,20 0 16,-21 0-16,21 0 0,1-21 0,-1 0 0,0 21 15,1-22-15,-1-20 0,0 21 16,1 0-16,-1-22 0,-21 1 16,22 21-16,-22-21 0,0 20 0,0 1 15,-21 0-15,0 0 0,0 0 16,0 42-1,0 0 1,0 0-16,-21 0 0,21 22 16,-21-22-16,21 0 0,0 21 0,0-20 15,0-1-15,0 0 0,0 0 0,0 0 16,0 0-16,0 1 16,21-22-16,0 0 0,0 21 0,0-21 15,22 0-15,-22 0 0,0 0 16,0-21-16,0-1 0,22 1 15,-22 0-15,0 0 0,-21 0 0,21-22 16</inkml:trace>
  <inkml:trace contextRef="#ctx0" brushRef="#br0" timeOffset="12335.47">7091 2201 0,'0'0'0,"-21"0"0,-1 22 15,1-22-15,21 21 0,21-21 47,1 0-47,-22-21 32,-22 21-17,1 0-15,0 0 0,0 0 16,0 0-16,0 0 15,21 21-15,0 0 0,0 0 16,21-21 0,0 0-16,0 21 0</inkml:trace>
  <inkml:trace contextRef="#ctx0" brushRef="#br0" timeOffset="12916.55">7768 2371 0,'0'0'0,"-21"-21"0,0 21 15,0 0 1,-1 0-16,1 21 31,21 0-31,0 0 0,-21 0 0,21 0 16,0 1-16,0 20 0,-21-21 0,21 21 15,0-20-15,0 20 0,0-21 16,-21 0-16,21 22 0,-21-22 0,21 0 16,0 0-16,0-42 46,0 0-46,-22 0 16,22-1-16,0 1 0,0 0 16,0-21-16,0 21 0,0-22 0,0 1 15,22 0-15,-1 20 0,0-20 16,21 0-16,1 21 0,-1-1 0,0 1 16,22 0-16,-22 0 0,22 21 0,-22 0 15,0 0-15,1 0 0,-1 0 16,0 0-16,1 21 0,-22 0 0,0 0 15,0 22-15,0-22 0,-21 21 0,21-21 16,-21 22-16,0-22 0,0 21 16,0-21-16,0 22 0,-21-22 0,0 0 15,21 0-15,0 0 0,0 1 16,-21-1-16,21 0 16,21-21 15,0-21-31,0 0 0,1-1 0</inkml:trace>
  <inkml:trace contextRef="#ctx0" brushRef="#br0" timeOffset="13687.94">9017 2371 0,'0'0'0,"21"-21"0,-21-64 31,-21 64-31,0 21 15,0 0-15,-1 0 0,1 0 16,0 0-16,0 0 0,-21 0 0,20 0 16,-20 21-16,0 0 0,21 0 0,-22 22 15,22-22-15,-21 0 0,21 21 16,-1 1-16,1-22 0,0 21 0,0 0 16,21-20-16,0-1 0,0 21 0,0-21 15,0 0-15,21 1 16,0-22-16,0 0 0,22 0 15,-22 0-15,0 0 0,21 0 0,1 0 16,-22 0-16,21-22 0,-21 1 16,1 0-16,20 0 0,-21 0 0,0-22 15,0 22-15,1 0 0,-1-21 0,-21 21 16,0-1-16,0 1 0,21 0 16,-21 0-16,0 0 0,0 42 31,0 21-16,0-21-15,0 1 0,0 20 16,0 0-16,0 1 0,0-1 16,-21 21-16,21-20 0,0 20 15,0-20-15,0 20 0,0 1 0,0-1 16,0 22-16,0-22 0,0 22 0,0 0 16,21-22-16,-21 22 0,21-22 15,-21 22-15,0-22 0,21 22 0,-21-21 16,21-1-16,-21 22 0,0-22 0,22 1 15,-22-1-15,21-20 0,-21 20 0,0-21 16,0 1-16,0-22 0,0 21 16,0-21-16,0 1 0,-21-1 0,-1-21 15,1 0-15,0 0 0,0 0 0,0 0 16,0 0-16,-22 0 0,22-21 0,-21-1 16,-1-20-16,1 21 15,-21-21-15,20-22 0,1 22 0,0-22 16,-1 1-16,1-1 0,0-20 0,-1 20 15,22 1-15,0-22 0,0 21 0,0-20 16,21 20-16,-22 1 0,22-22 16,0 22-16,0-1 0,0 1 0,22-1 15,-1 22-15,0-22 0,0 22 0,0 0 16,22-1-16,-22 22 0,21-21 16,-21 21-16,22-1 0,-1 1 0,-21 21 15,21 0-15,-20-21 0,-1 21 0,0 0 16,0 0-16,0 0 0,0 0 15</inkml:trace>
  <inkml:trace contextRef="#ctx0" brushRef="#br0" timeOffset="14171.95">10816 2074 0,'0'0'0,"0"-21"0,0 0 0,0 0 0,21 0 16,-21 42 15,0 0-16,0 0-15,0 0 0,0 22 0,-21-22 16,21 21-16,-21 1 0,21 20 16,0-21-16,0 1 0,-21 20 0,0-20 15,21-1-15,0 0 0,0 1 0,-22-22 16,22 21-16,0-21 0,0 0 16,0 1-16,22-22 15,-1 0-15,0-22 16,0 22-16,0-21 0,0-21 15</inkml:trace>
  <inkml:trace contextRef="#ctx0" brushRef="#br0" timeOffset="14412.81">11261 2265 0,'0'0'0,"-22"21"31,1-21-31,0 21 0,-21 0 0,-1 1 16,22-1-16,-21 21 0,0-21 0,-1 0 15,1 22-15,0-22 0,-1 21 16,1-21-16,21 1 0,0-1 0,-1 0 16,1 0-16,0 0 15,42-21 1,0-21 0,22 21-16,-22-21 0,0 0 15,21-22-15,1 22 0,-22-21 0,21 0 16,1 20-16,-1-20 0</inkml:trace>
  <inkml:trace contextRef="#ctx0" brushRef="#br0" timeOffset="14600.7">11197 2286 0,'0'0'0,"21"0"0,0-21 0,-21 42 31,22 0-31,-22 0 16,0 22-16,21-22 0,-21 0 16,0 21-16,0-20 0,0-1 15,21 21-15,-21-21 0,21 0 16,0 1-16,-21-1 0,0 0 0,21 0 15,1 0-15,-1-21 0,0 0 16,0 0-16,0 0 16,0 0-16,1-21 0,-1 0 15,0 0-15,0 0 0</inkml:trace>
  <inkml:trace contextRef="#ctx0" brushRef="#br0" timeOffset="14856.56">11769 1969 0,'0'0'0,"0"-22"0,0 1 0,0 0 16,0 0-16,0 0 0,0 42 16,-22 0-1,22 0-15,-21 22 0,21-1 0,0 0 16,-21 1-16,21-1 0,-21 21 16,21-20-16,0 20 0,0-20 0,-21 20 15,21-21-15,-21 22 0,21-22 0,-22 1 16,22-22-16,0 21 0,0-21 15,0 0-15,0 1 0,0-1 0,0 0 16,22-21 0,-1 0-16,0-21 15,0 0-15,21-1 0,-20 1 0,-1-21 16</inkml:trace>
  <inkml:trace contextRef="#ctx0" brushRef="#br0" timeOffset="15232.56">12044 2307 0,'0'21'16,"-21"-21"-16,21 22 0,0-1 16,0 0-16,0 0 0,0 0 15,0 0-15,21-21 32,0 0-32,0 0 0,21 0 15,-20 0-15,-1-21 0,21 0 0,-21 21 16,22-21-16,-22 0 0,0 0 15,0-1-15,-21 1 0,0 0 0,0 0 16,0 0-16,0 0 16,-42 21-1,21 0-15,-1 0 0,-20 0 0,0 21 16,21 0-16,-22-21 0,22 21 16,-21 21-16,21-20 0,-1-1 0,1 21 15,0-21-15,21 0 0,0 22 0,0-22 16,0 0-16,0 21 15,21-20-15,0-1 0,1-21 0,20 21 16,-21 0-16,21-21 0,1 0 0,20 0 16,-20 0-16,-1 0 0,0 0 15,22 0-15,-22-21 0,0 0 0,1 0 16</inkml:trace>
  <inkml:trace contextRef="#ctx0" brushRef="#br0" timeOffset="15739.28">12954 1820 0,'0'0'0,"0"-21"0,-21 21 15,0 0-15,-1 0 16,22 21-16,-21 1 0,0-1 16,21 21-16,0-21 0,-21 22 0,21-1 15,-21 0-15,21 1 0,0-1 16,0 0-16,0 1 0,0 20 0,0-21 15,-21 1-15,21-1 0,0-21 16,-22 22-16,22-1 0,0-21 0,-21 0 16,21 0-16,0 1 0,0-44 47,0 1-47,0 0 0,0 0 15,0-21-15,0 20 0,0-20 16,0 21-16,21-21 0,1 20 0,-1 1 15,0 0-15,21 0 0,-21 0 0,22 0 16,-1-1-16,0 22 0,1 0 16,-1 0-16,22 0 0,-22 0 0,0 0 15,22 22-15,-22-22 0,0 21 0,-20 0 16,-1 21-16,0-21 0,-21 1 16,0 20-16,0-21 0,0 21 0,-21-20 15,-22 20-15,1-21 0,0 0 0,-22 22 16,22-22-16,-22 0 15,22 0-15,-21-21 0,20 21 0,1-21 16,0 0-16,-1 0 0,1 21 0,21-21 16,0 0-16,-1 0 0,1-21 15,21 0-15,0 0 16,21-21-16,1 20 0</inkml:trace>
  <inkml:trace contextRef="#ctx0" brushRef="#br0" timeOffset="16488">13843 2096 0,'0'21'16,"0"-42"-16,-21 42 0,0-21 16,42 0 15,0 0-31,0 0 0,0 0 0,0-21 15,22 21-15,-22-22 0,21 1 16,1 0-16,-1 0 0,-21 21 0,0-21 16,22 0-16,-22-1 0,-21-20 15,0 21-15,0 0 0,0 0 0,0-1 16,-21 1-16,-1 0 0,1 0 0,-21 21 16,0 0-16,-1 0 0,1 0 15,0 0-15,-1 0 0,1 21 0,0 0 16,-1 0-16,1 1 15,21-1-15,-22 0 0,22 21 0,21-21 16,0 1-16,-21 20 0,21-21 0,0 0 16,0 0-16,0 1 0,0-1 15,21 0-15,0 0 0,1 0 0,-1-21 16,0 0-16,21 21 0,-21-21 0,22 0 16,-1 0-16,0 0 0,1 0 15,-1 0-15,-21 0 0,22 0 0,-22 0 16,0 0-16,-21-21 0,-21 21 15,0 0-15,-22 0 16,1 0-16,0 0 0,-22 0 0,22 0 16,-1 21-16,-20 1 0,21-1 15,-1 0-15,1 0 0,0 21 16,20-20-16,-20 20 0,0-21 0,21 21 16,-1 1-16,22-22 0,0 21 0,0-21 15,0 22-15,0-22 0,22 0 16,-1 0-16,21-21 0,0 21 0,1-21 15,-1 0-15,0 0 0,22 0 0,-1 0 16,1-21-16,21 0 0,-1 0 16,-20 0-16,20 0 0,1-22 0,-21 22 15,20-21-15,-20-1 0,-1 1 0,1-21 16</inkml:trace>
  <inkml:trace contextRef="#ctx0" brushRef="#br0" timeOffset="16771.89">14944 1524 0,'0'0'16,"0"-21"-16,0-21 0,-22 20 0,1-20 0,21 21 16,-21 21-16,21-21 0,-21 0 15,0 21-15,0 0 0,-1 0 16,22 21-16,-21 21 0,0-21 16,0 22-16,0 20 0,21-21 0,-21 43 15,-1-21-15,1-1 0,0 22 16,0-22-16,0 22 0,0-22 15,-1 1-15,22-1 0,-21 1 0,0-1 16,0-20-16,0 20 0,0-20 0,21-1 16,0 0-16,-22 1 0,22-22 15,0 0-15,0 0 0,22-21 16,-1 0-16,0-21 16,0 21-16,0-21 0,0-22 15,1 22-15,20-21 0</inkml:trace>
  <inkml:trace contextRef="#ctx0" brushRef="#br0" timeOffset="17159.66">14774 2244 0,'-42'63'31,"21"-63"-31,21 21 0,-21-21 16,21 22-16,0-1 0,0 0 31,21-21-31,0 0 0,21 0 15,-21 0-15,22 0 0,-22-21 0,21 21 16,1-21-16,-22-1 0,21 1 16,-21 21-16,22-21 0,-22 0 0,0 21 15,-21-21-15,0 0 16,-21 21-16,0 0 16,-22 0-16,22 0 0,-21 0 0,-1 21 15,1-21-15,0 21 0,-1 0 16,1 0-16,21 0 0,0 1 15,-22-1-15,43 21 0,-21-21 0,21 0 16,-21 1-16,21-1 0,0 0 0,0 0 16,0 0-16,21 0 0,0-21 15,1 22-15,-1-22 0,0 0 0,21 0 16,1 0-16,20 0 0,1 0 0,-22-22 16,21 22-16,1-21 0,-1 0 15,1 0-15,-1-21 0,1 20 0,-22-20 16,1 0-16</inkml:trace>
  <inkml:trace contextRef="#ctx0" brushRef="#br0" timeOffset="17803.86">15621 2201 0,'0'0'0,"0"-21"0,-21 21 31,0 0-31,-1 21 16,1-21-16,21 22 0,-21-1 0,0 0 16,0 0-16,21 21 0,0-20 15,0-1-15,-21 0 0,21 21 0,-22-21 16,22 1-16,0-1 0,0 0 0,0 0 15,0 0-15,-21 0 16,0-42 15,21 0-15,0 0-16,0 0 0,0-22 0,0 22 16,0 0-16,0-21 0,21 21 0,0-22 15,1 22-15,-1-21 0,0 21 16,21-1-16,-21 1 0,22 21 0,-1-21 15,0 0-15,-20 21 0,20 0 16,0 0-16,1 0 0,-1 0 0,0 0 16,1 21-16,-22 0 0,21 0 0,-21 1 15,22-1-15,-22 0 0,-21 21 16,0-21-16,0 1 0,0 20 0,0-21 16,0 0-16,0 0 0,-21 1 15,-1-1-15,1 0 0,0 0 16,0-21-16,0 21 0,0-21 15,-1 0-15,22-21 16,0 0 0,0 0-16,0 0 0,0-1 0,0-20 15,0 21-15,22-21 0,-1-1 16,0 22-16,21-21 0,1 21 0,-1-22 16,0 22-16,1-21 0,20 21 0,1-1 15,-1 22-15,-21 0 0,22 0 16,-1 0-16,-20 0 0,-1 0 0,0 0 15,-20 43-15,-1-22 0,0 0 16,-21 0-16,0 22 0,0-22 16,0 21-16,0-21 0,-21 22 0,0-22 15,-1 0-15,1 21 0,-21-21 16,21 1-16,0-1 0,-1 0 0,1 0 16,0-21-16,21 21 0,21-21 31,0-21-31,1 0 15,-1 0-15,21 0 0</inkml:trace>
  <inkml:trace contextRef="#ctx0" brushRef="#br0" timeOffset="18603.4">16997 2286 0,'0'21'15,"0"0"1,21-21 15,0 0-15,0-21-16,22 21 0,-22-21 0,0 21 15,0-21-15,0 0 0,22 21 0,-22-21 16,0-1-16,-21 1 0,0 0 16,21 21-16,-21-21 0,-21 21 15,0 0-15,0 0 16,-1 0-16,-20 0 0,21 0 15,-21 21-15,-1 0 0,22 0 0,-21 22 16,21-22-16,-1 0 0,1 21 16,0-20-16,21-1 0,0 21 0,0-21 15,0 0-15,0 1 0,0-1 0,0 0 16,21 0-16,0-21 0,1 0 16,20 0-16,-21 0 0,21 0 0,22 0 15,-22 0-15,1 0 0,-1-21 0,21 0 16,-20 0-16,-1-1 15,0 1-15,-20-21 0,20 21 0,-21-22 16,0 22-16,0-21 0,1 21 0,-1-22 16,-21 22-16,21 0 0,-21 0 15,0 0-15,0 0 16,0 42 0,0 0-16,-21 0 15,21 0-15,-21 22 0,-1-22 16,22 0-16,0 0 0,-21 21 15,0-20-15,21-1 0,-21 21 0,21-21 16,0 0-16,-21 1 0,0-1 16,21 0-16,-22 0 0,22 0 0,0 0 15,0-42 17,0 0-32,0 0 15,22 0-15,-1-22 0,0 22 0,0-21 16,21 0-16,-20-1 0,20 22 15,-21-21-15,21-1 0,1 22 0,-1-21 16,0 21-16,1 0 0,-22-1 0,21 1 16,1 21-16,-22 0 0,21 0 15,-21 0-15,0 0 0,1 21 0,-1 1 16,0-1-16,-21 21 0,0-21 16,0 22-16,0-1 0,0-21 15,0 21-15,-21 1 0,0-1 0,-1 0 16,1-20-16,21 20 0,-21-21 15,21 0-15,-21 0 0,21 1 0,0-44 32,0 1-17,21 0-15,0 0 0,0-21 0</inkml:trace>
  <inkml:trace contextRef="#ctx0" brushRef="#br0" timeOffset="18884.24">18902 1545 0,'0'0'15,"-21"21"-15,-1-21 16,1 43-16,0-22 0,0 21 0,0 1 16,0-1-16,-22 21 0,22-20 15,0 20-15,0-20 0,-22 20 0,22-21 16,0 1-16,0 20 0,-21-20 15,20-1-15,1 0 0,0 1 0,0-1 16,0 0-16,0-21 0,21 22 0,0-22 16,0 0-16,0 0 15,21-21 1,0 0-16,21 0 0,1 0 0,-1-21 16,0 0-16,1 0 0</inkml:trace>
  <inkml:trace contextRef="#ctx0" brushRef="#br0" timeOffset="19224.05">19092 2180 0,'21'-21'0,"-42"42"0,64-63 16,-22 21-16,-21 0 16,-21 21-1,-1 0-15,1 0 0,0 0 16,0 21-16,-21-21 0,20 21 0,1 0 16,0 0-16,0-21 15,0 21-15,21 1 0,0-1 16,0 0-16,0 0 0,21 0 15,0-21-15,0 21 16,0 1-16,1-22 0,20 21 0,-21-21 16,0 21-16,0 0 0,1-21 15,-1 21-15,0 0 0,-21 1 16,0-1-16,0 0 16,-21-21-16,0 0 15,-1 21-15,1-21 0,0 0 0,-21 0 16,21 0-16,-1 0 0,-20 0 15,21 0-15,0 0 0,-22 0 16,22 0-16,0 0 0,21-21 0,-21 21 16,21-21-16,-21 0 0,21-1 15,0 1-15</inkml:trace>
  <inkml:trace contextRef="#ctx0" brushRef="#br0" timeOffset="19443.91">18288 1820 0,'0'0'0,"-42"0"16,20 0-16,1 0 0,42 0 31,22 0-31,-1-21 0,22 21 16,-1 0-16,22 0 0,-1 0 15,1 0-15,0 0 0,-22 0 0,22-21 16,-22 21-16,1 0 0,-22 0 15,1 0-15,-1 0 0,-21 0 0,0 0 16,0 0-16,1 0 0</inkml:trace>
  <inkml:trace contextRef="#ctx0" brushRef="#br0" timeOffset="25359.43">3302 3429 0,'0'0'0,"-21"0"0,-22 0 16,22 0-16,-21 0 0,21 0 0,0 0 15,-1 0-15,1 0 0,0 0 16,42 0 46,0 0-46,1 0-16,20 0 0,0 0 0,22 0 16,-1 0-16,22 0 0,0-21 15,-1 21-15,22 0 0,-21 0 0,21-21 16,-1 21-16,22 0 0,-21 0 16,42-21-16,-21 21 0,22 0 0,-1 0 15,0-22-15,0 22 0,0 0 0,0 0 16,22-21-16,-22 21 15,0 0-15,21 0 0,1-21 0,-1 0 16,0 21-16,1 0 0,-1-21 16,0 21-16,1 0 0,-1 0 0,-21-21 15,22 21-15,-22 0 0,-21 0 16,0 0-16,0 0 0,-21 0 0,-22 0 16,1 0-16,0 0 0,-22 0 0,-21 0 15,1 0-15,-1 0 0,-21 0 16,0 0-16,-42 0 31,0 0-15,0 0-16,0 0 15,0 0 1</inkml:trace>
  <inkml:trace contextRef="#ctx0" brushRef="#br0" timeOffset="26335.9">11451 3133 0,'-21'0'0,"0"0"0,0 0 16,-1 0 0,1 0-16,0 0 0,0 0 15,42 0 32,0 0-47,0 0 0,1 0 16,-1 0-16,21 0 0,-21 0 15,22 0-15,-22 0 0,42 0 0,-20 0 16,-1 0-16,21 0 0,1 0 16,-1 0-16,22 0 0,0 0 15,-1 0-15,1 0 0,0 0 0,21 0 16,-22 0-16,22 0 0,21 0 15,0 0-15,21 0 0,-21 0 0,21 0 16,1 0-16,-1 21 0,21-21 16,-21 0-16,22 0 0,-1 0 0,0 21 15,1-21-15,20 0 0,-21 0 0,22 0 16,-1 0-16,1 21 0,-1-21 16,-20 0-16,20 21 0,1-21 0,-22 22 15,0-22-15,1 0 0,-1 21 16,-21-21-16,22 21 0,-22-21 15,0 0-15,0 0 0,-21 0 16,0 21-16,-21-21 0,21 0 0,-21 0 16,0 0-16,-22 0 0,1 0 15,-22 0-15,-20 0 0,-1 0 0,0 0 16,-20 0-16,-1 0 0,0 0 16,-21-21-1,-21 21 1,0 0-16,-1 0 0,1 0 15,0 0-15,0-21 16,0 21-16,0-21 16,-1 21-16</inkml:trace>
  <inkml:trace contextRef="#ctx0" brushRef="#br0" timeOffset="26511.8">18605 3281 0,'-21'0'15,"42"0"-15,-63 0 0,21 0 16,0 0 0,0 0 15,-1 0-15,1 0-16,0 21 15</inkml:trace>
  <inkml:trace contextRef="#ctx0" brushRef="#br0" timeOffset="44615.71">1037 4593 0,'0'-21'47,"0"0"-31,0 0-16,0 0 15,0-1-15,0 1 16,0 0-16,0 0 16,0 0-16,0 0 31,0 42 0,0 0-31,0 0 16,0 0-16,0 0 15,0 22-15,0-22 0,0 0 0,0 21 16,0-20-16,0 20 0,0 0 16,0 1-16,0-22 0,0 21 15,0 0-15,0 1 0,0-1 0,0 0 16,0 1-16,0-1 0,0-21 16,0 22-16,0-22 0,0 0 15,0 0-15,0 0 0,0 0 16,0 1-16,0-44 47,0 1-32,0 0-15,0 0 0,21 0 16</inkml:trace>
  <inkml:trace contextRef="#ctx0" brushRef="#br0" timeOffset="45163.89">1503 4890 0,'0'21'0,"0"-42"0,0 63 16,0-21-16,0 0 15,0-42 32,21 21-47,-21-21 0,21 0 16,-21 0 0,0-1-16,0 1 0,0 0 15,0 0 1,-21 21-16,0 0 15,0 21 1,21 0 0,-22-21-16,22 21 0,0 1 15,22-22 48</inkml:trace>
  <inkml:trace contextRef="#ctx0" brushRef="#br0" timeOffset="46227.85">3090 4339 0,'0'0'0,"0"-21"32,0 42-1,0 0-31,0 1 0,-21-1 15,21 21-15,0-21 0,-21 22 16,0-1-16,21-21 0,-21 21 0,21 1 16,-22-1-16,1 0 0,21 1 15,-21-1-15,0 0 0,21 1 16,-21-22-16,0 21 0,21-21 16,0 1-16,0-1 0,-22 0 0,22 0 15,0-42 16,0 0-31,0 0 0,0-1 16,0-20-16,0 21 0,22-21 16,-1-1-16,-21 22 0,21-21 0,0-1 15,-21 1-15,21 21 0,0-21 16,1-1-16,-1 22 0,0-21 0,-21 21 16,21-22-16,0 22 15,0 0-15,-21-21 0,0 20 0,22 1 16,-22 0-16,21 0 0,-21 0 15,0 0 1,21 21 0,-21 21-16,0 0 0,21 0 15,-21 0-15,0 22 0,0-22 16,21 21-16,-21 0 0,21 1 0,-21-1 16,0 0-16,0 1 0,22 20 15,-22-20-15,21-1 0,-21 0 0,0 22 16,0-43-16,0 21 0,0 1 15,21-22-15,-21 0 0,21 0 16,-21 0-16,0 0 0,0 1 16,21-22-16,-21-22 15,0 1-15</inkml:trace>
  <inkml:trace contextRef="#ctx0" brushRef="#br0" timeOffset="46451.71">2921 4890 0,'0'0'0,"0"21"0,-21-21 15,42 0 17,0 0-32,21 0 0,-20 0 0,-1 0 15,21 0-15,-21-21 0,22-1 16,20 1-16,-21 0 0,1 0 0,20 0 15,-20 0-15,-1-1 0,21 1 16,-20 0-16,-22 0 0,21 0 0,-21 21 16</inkml:trace>
  <inkml:trace contextRef="#ctx0" brushRef="#br0" timeOffset="46903.47">3704 4572 0,'0'0'0,"0"21"31,0 0-15,0 1-16,-21-1 15,21 0-15,-21 0 0,21 0 0,0 22 16,0-22-16,0 0 0,0 0 16,0 21-16,0-20 0,0-1 0,0 0 15,0 0-15,0 0 0,21-21 16,0 21-16,0-21 0,0 0 16,1 0-16,-1 0 0,0 0 0,0-21 15,0 0-15,0 21 0,1-21 16,-1 0-16,0-22 0,0 22 15,0 0-15,0-21 0,1 21 16,-22-1-16,0-20 0,0 21 0,21 0 16,-21 0-16,0-1 0,0 1 15,0 0-15,0 42 47,0 0-47,0 1 16,0-1-16,0 0 0,0 0 15,-21 21-15,21-20 0,0-1 0,0 21 16,0-21-16,0 22 0,0-22 16,0 0-16,0 0 0,0 0 15,0 0-15,0 1 0,21-1 16,0-21-16,0 0 16,0 0-16,0-21 0,1-1 15,20-20-15,-21 21 0,0 0 16</inkml:trace>
  <inkml:trace contextRef="#ctx0" brushRef="#br0" timeOffset="47183.31">4551 4191 0,'0'0'0,"0"-21"0,0 0 16,0 0-16,-21 21 0,-1 0 15,1 0 1,0 0-16,0 21 0,21 21 0,0-21 15,-21 22-15,21-22 0,-21 21 16,21 0-16,0 1 0,0-1 0,0 0 16,0 1-16,0-1 0,-22 0 15,22 1-15,0-1 0,0 0 0,0 1 16,0-22-16,0 21 0,0-21 16,0 1-16,0-1 0,0 0 0,0 0 15,22-21-15,-22 21 0,21-21 16,0 0-16,0 0 15,21-21-15,-20 0 0,-1 0 0,21 0 16</inkml:trace>
  <inkml:trace contextRef="#ctx0" brushRef="#br0" timeOffset="47582.08">4995 4530 0,'0'0'0,"0"-21"0,-21 21 31,0 0-31,0 21 15,21 0-15,-21-21 0,-1 21 0,1 0 16,0 0-16,21 22 0,-21-22 16,21 0-16,-21 0 0,21 22 15,-21-22-15,21 0 0,0 21 0,0-21 16,0 1-16,0-1 0,0 0 16,0 0-16,21-21 0,21 21 0,-21-21 15,0 0-15,1 0 0,20 0 16,-21 0-16,21 0 0,-20-21 0,-1 0 15,21 0-15,-21 0 0,0-1 16,1 1-16,-22-21 0,0 21 0,0 0 16,0-22-16,0 22 0,0 0 0,0 0 15,0 0-15,-22-1 0,1 1 16,0 0-16,0 0 0,0 21 0,0 0 16,-1 0-16,1 0 15,0 0-15,0 0 0,0 0 16,0 0-16,-1 0 31,1 0-15</inkml:trace>
  <inkml:trace contextRef="#ctx0" brushRef="#br0" timeOffset="47815.95">4297 4424 0,'21'0'16,"0"0"-1,0 0-15,0 0 0,22 0 0,20 0 16,-20 0-16,20 0 0,-21-21 0,22 21 16,-22-21-16,22 21 0,-22 0 15,0-22-15,1 22 0,-1 0 0,-21 0 16,0 0-16,1 0 0</inkml:trace>
  <inkml:trace contextRef="#ctx0" brushRef="#br0" timeOffset="49147.68">6075 4487 0,'21'-42'32,"0"21"-32,0 21 0,0-21 0,1 0 0,-1-1 15,21 22-15,-21-21 0,0 0 0,22 0 16,-22 0-16,0 0 0,0-1 15,0 1-15,1 0 0,-22 0 16,0 0-16,0 0 16,-43 21-16,22-22 0,-21 22 0,-1 0 15,1 0-15,0 0 0,-1 0 16,1 0-16,-21 22 0,20-1 0,1 0 16,0 0-16,-1-21 0,1 21 0,21 0 15,0 1-15,-1-1 0,22 0 16,0 0-16,0 0 0,22 0 0,-1 1 15,0-1-15,21 0 0,-21 0 16,22 0-16,-1 0 0,0 1 0,1-1 16,20 0-16,-20 0 0,-22 21 15,21-20-15,0-1 0,-20 0 16,20 0-16,-21 21 0,-21-20 0,0 20 16,0-21-16,0 21 0,0-20 15,-21-1-15,0 21 0,0-21 0,-22 0 16,22 1-16,-21-22 0,-1 21 0,1-21 15,21 0-15,-21 0 0,20 0 16,-20 0-16,0-21 0,21 21 0,-22-22 16,1 1-16,21 0 15,0-21-15,-22 21 0,22-22 0,0 1 0,0 21 16,0-22-16,21 22 16,0-21-16,0 21 0,0 0 0,0-1 15,0 1-15,0 0 0,0 0 0,21 21 16,0 0-16,0 0 0,0 0 15,0 0-15,1 0 0,-1 21 0,0 0 16,0 0-16,0 1 0,0-1 16,1 0-16,-1 21 0,-21-21 0,21 22 15,0-22-15,-21 21 0,21-21 0,0 1 16,1-1-16,-22 0 0,21 0 16,0 0-16,0 0 0,0-21 0,0 0 15,22 0-15,-22 0 0,0 0 16,21 0-16,-20 0 0,20-21 0,-21 0 15,21 0-15,1 0 0,-22 0 16,21-1-16,-21-20 0,22 21 16,-22-21-16,21 20 0,-21 1 0,1-21 15,-1 21-15,-21 0 0,21-1 16,0 1-16,-21 0 0,0 0 16,-21 42 15,0-21-31,0 21 15,21 0-15,0 1 16,-22-1-16,22 0 0,0 21 0,0-21 16,0 1-16,0 20 0,0-21 0,0 0 15,0 22-15,22-22 16,-1 0-16,-21 0 0,21-21 0,0 21 16,0-21-16,0 0 0,1 0 15,-1 0-15,21 0 0,-21 0 0,0 0 16,1-21-16,20 0 0,-21 0 0,0 0 15,0-22-15,22 22 0,-22-21 16,-21 21-16,21-1 0,0-20 0,-21 21 16,0 0-16,21 0 0,-21-1 15,0 1-15,22 0 0,-22 0 16,0 42 15,-22 0-31,22 0 16,0 1-16,-21-1 0,21 0 0,0 0 15,0 0-15,0 22 0,0-22 16,0 0-16,0 0 0,0 21 0,0-20 16,0-1-16,0 0 0,21 0 15,1-21-15,-1 21 0,0-21 0,0 0 16,21 0-16,-20 0 0,-1 0 0,21 0 16,0-21-16,1 21 0,-22-21 15,21 0-15,1 0 0</inkml:trace>
  <inkml:trace contextRef="#ctx0" brushRef="#br0" timeOffset="49830.48">7980 4614 0,'0'0'0,"0"-21"16,0 0-1,0 0-15,-21 21 0,-1-21 16,1 21-16,-21 0 0,21 0 16,-22 0-16,1 0 0,0 0 0,-1 0 15,1 21-15,21 0 0,-21 0 0,20 0 16,-20 1-16,21-1 0,0 0 15,21 0-15,0 0 0,-21 0 0,21 1 16,0-1-16,0 0 0,0 0 16,0 0-16,0 0 0,21-21 0,0 0 15,0 22-15,0-22 0,0 0 0,22 0 16,-22 0-16,21-22 16,-21 22-16,22-21 0,-22 0 0,21 0 15,-21 0-15,1 0 0,-1-1 0,0 1 16,0 0-16,0 0 0,-21 0 15,0 0-15,0-1 0,21 1 16,-21 0 0,0 42 31,22 0-47,-22 1 15,0-1-15,0 21 0,0-21 0,0 22 16,0-1-16,0 21 0,21-20 15,-21-1-15,0 22 0,0-1 0,0-21 16,0 22-16,21-1 0,-21-20 16,21 20-16,-21 1 0,21-1 0,-21 1 15,21-1-15,1 1 0,-1-1 0,-21 1 16,21-1-16,0 1 0,-21-1 0,0 1 16,0-22-16,0 0 0,0 22 15,0-22-15,0-21 0,0 22 0,0-22 16,-21 0-16,21 0 0,-21 0 15,0-21-15,-1 0 0,1 0 0,0-21 16,-21 0-16,21 0 0,-22-21 16,22 20-16,-21-20 0,-1 0 0,22-1 15,-21 1-15,21-21 0,0-1 0,-1-126 32,22 126-32,0 1 0,0 20 0,0-20 0,0 20 15,0-20-15,0 21 0,22-1 0,-1 1 16,0 0-16,0-1 0,0 1 15,22 0-15,-22-1 0,0 1 0,21 0 16,-21 20-16,22-20 16,-22 0-16</inkml:trace>
  <inkml:trace contextRef="#ctx0" brushRef="#br0" timeOffset="50680.21">8721 4784 0,'0'0'0,"84"-64"31,-63 43-31,-21 0 0,22 0 16,-22 0-16,0-1 0,0 1 16,0 0-16,-22 21 0,1-21 15,0 0-15,0 21 0,0 0 0,-22 0 16,22 0-16,-21 0 0,0 0 16,20 0-16,-20 0 0,0 21 0,-1 0 15,22 0-15,-21 0 0,21-21 0,-22 22 16,22-1-16,0 0 0,0 0 15,21 0-15,0 0 16,0 1-16,21-1 16,0-21-16,0 0 0,1 0 15,20 0-15,-21 0 0,21 0 0,1-21 16,-22-1-16,21 22 0,1-21 16,-1 0-16,-21 21 0,21-21 0,-20 0 15,-1 0-15,0-1 0,21 22 16,-42-21-16,21 0 0,1 21 15,-22-21-15,21 21 0,-21 21 47,0 0-47,-21 22 16,21-22-16,0 21 0,0 0 16,0 1-16,0-1 0,0 22 0,0-22 15,0 21-15,0 1 0,0-1 0,0-20 16,0 20-16,0 1 0,0-1 15,0 22-15,0-22 0,0 1 0,0 21 16,0-22-16,0 1 0,0 20 0,0-20 16,0-1-16,0-20 0,0 20 15,0-21-15,0 1 0,0-1 0,0-21 16,0 22-16,0-22 0,0 0 16,-22-21-16,1-21 15,0 0 1,21-1-16,-21 1 0,0-21 0,0 0 15,-1 20-15,1-20 0,-21-21 0,21 20 16,0-20-16,-22 20 0,22-20 0,21-1 16,-21 1-16,21-1 0,0 1 15,0 21-15,0-22 0,0 22 0,0-22 16,21 22-16,0 0 0,0-1 16,1-20-16,20 20 0,-21 1 0,21 0 15,-20-1-15,20 1 0,0 0 0,-21 21 16,22-22-16,-1 1 15,-21 21-15,22 0 0,-22-1 0</inkml:trace>
  <inkml:trace contextRef="#ctx0" brushRef="#br0" timeOffset="51348.02">9229 4657 0,'21'0'31,"-21"-21"-31,21 21 0,-21-22 16,21 22-16,-21-21 0,21 0 15,0 0-15,-21 0 16,0 0-16,22-1 0,-22 1 0,0 0 16,0 0-16,-22 21 31,1 0-31,0 21 0,0 0 15,0-21-15,21 21 0,-21 1 16,-1-1-16,22 0 0,0 0 0,0 0 16,-21 22-16,21-22 0,0 0 15,0 0-15,0 0 16,0 0-16,0 1 0,0-1 0,21-21 16,1 0-16,-1 21 0,0-21 15,0 0-15,0 0 0,0 0 0,22 0 16,-1-21-16,-21 0 0,22-1 0,20 1 15,-21 0-15,22 0 0,-22 0 16,22 0-16,-22-22 0,0 22 0,1 0 16,-1 0-16,-21 0 0,0-1 15,-21 1-15,0 0 0,-21 21 16,0 0-16,0 0 0,-21 0 16,20 0-16,-20 21 0,21-21 15,-21 21-15,20 1 0,1-22 16,0 21-16,21 0 0,0 0 0,0 0 15,0 0-15,21 1 0,0-1 16,22-21-16,-22 21 0,0 0 0,21 0 16,-20 0-16,-1 1 0,21-1 15,-21 0-15,0 0 0,1-21 0,-22 21 16,0 0-16,-43-21 16,22 0-1,0 0-15,-21 0 0,-1 0 0,1 0 16,21 0-16,-22 0 0,1-21 15,21 21-15,-21 0 0,20-21 0,1 21 16,0-21-16,21 0 0,0 0 16,0-1-1,21 1-15,0 0 0</inkml:trace>
  <inkml:trace contextRef="#ctx0" brushRef="#br0" timeOffset="51703.82">10329 4001 0,'0'0'0,"-21"-22"0,21 1 16,0 0-16,0 0 0,-21 21 0,21-21 16,-21 21-16,0 0 15,-1 0-15,1 0 16,21 21-16,-21 0 0,0 0 15,21 22-15,-21-1 0,0 0 0,21 1 16,0-1-16,-22 0 0,1 1 16,21 20-16,0-21 0,0 1 0,0-1 15,-21 0-15,21 1 0,0-22 0,0 21 16,0-21-16,0 22 0,-21-22 16,21 0-16,0 0 0,0 0 0,0 1 15,0-1-15,21 0 16,0-21-16,0 0 15,1 0-15,-22-21 0,21 0 16,21-1-16,-21 22 0,0-21 16,1 0-16</inkml:trace>
  <inkml:trace contextRef="#ctx0" brushRef="#br0" timeOffset="51983.53">10668 4318 0,'0'0'0,"-21"0"32,0 21-32,-1 0 15,1 1-15,21-1 0,-21 0 16,21 0-16,0 0 0,-21 0 0,21 1 16,-21-1-16,21 0 0,0 0 15,0 0-15,0 0 0,0 1 0,0-1 16,0 0-16,0 0 15,0 0-15,21-21 16,0 0-16,0 0 16,0 0-16,1 0 0,-1 0 15,0-21-15,0 0 0,21 21 0,-20-21 16</inkml:trace>
  <inkml:trace contextRef="#ctx0" brushRef="#br0" timeOffset="52760.01">11049 4382 0,'-64'0'16,"43"0"0,0 0-16,0 21 15,0 0-15,0-21 0,21 21 0,0 0 16,-22 0-16,22 1 0,-21-1 0,21 0 16,0 0-16,0 0 0,0 0 15,0 1-15,0-1 0,0 0 16,21 0-16,1-21 15,-1 0-15,0 0 16,0 0-16,0 0 0,0 0 16,1-21-1,-22 0-15,0 0 16,0-1-16,0 1 0,0 0 16,0-21-16,0 21 0,-22-1 15,22 1-15,0 0 0,0 0 0,0-21 16,0 20-16,22 1 0,-1 21 15,0-21-15,21 0 0,-21 0 0,22 0 16,-22 21-16,21-22 0,1 22 0,-1 0 16,0 0-16,1 0 15,-22 0-15,21 22 0,0-22 0,-20 21 16,-1 0-16,21 21 0,-42-21 0,21 1 16,-21 20-16,0-21 0,21 21 15,-21-20-15,0-1 0,0 0 0,0 21 16,0-21-16,0 1 0,-21-1 15,0 0-15,21 0 0,-21-21 16,21 21-16,-21-21 16,0 0-1,21-21-15,0 0 16,0 0-16,0 0 0,0-1 0,0 1 16,0 0-16,0 0 15,0-21-15,21-1 0,0 22 0,0-21 16,0-1-16,0 1 0,1 0 15,20 21-15,-21-22 0,21 22 0,1 0 16,-1 0-16,-21 0 0,22 21 0,-1 0 16,0 0-16,1 0 0,-1 0 15,-21 21-15,0 0 0,22 21 0,-22-21 16,0 22-16,-21-22 0,0 21 16,0-21-16,0 22 0,0-22 0,0 21 15,0-21-15,0 1 0,-21 20 0,0-21 16,-1 0-16,1 0 0,21 1 15,-21-22-15,0 21 0,0 0 16,21 0-16,-21-21 16,-1 0-1,22-21 1,0 0-16,-21 0 16,21-22-16,0 22 0,0 0 0</inkml:trace>
  <inkml:trace contextRef="#ctx0" brushRef="#br0" timeOffset="52996.27">11366 3810 0,'0'0'0,"-21"0"0,0 0 16,0 0-16,0 0 47,0 0-16</inkml:trace>
  <inkml:trace contextRef="#ctx0" brushRef="#br0" timeOffset="53239.13">10054 4128 0,'0'0'0,"21"0"15,0 0-15,1 0 16,-1 0-16,21 0 0,0 0 15,-20 0-15,20-22 0,0 22 16,1 0-16,-22-21 0,21 21 0,0 0 16,-20 0-16,-1-21 0,21 21 15,-21 0-15,-21-21 0,21 21 16</inkml:trace>
  <inkml:trace contextRef="#ctx0" brushRef="#br0" timeOffset="54480.13">825 6329 0,'-21'0'31,"0"0"-31,0-21 16,0 0-1,21-1 1,0 1-16,0 0 16,21 0-1,0 0-15,0 21 0,22 0 16,-22 0-16,0 0 0,0 0 16,0 0-16,22 0 0,-22 0 0,0 21 15,0 0-15,0 21 0,0 1 16,1-1-16,-22 0 0,0 22 15,0-22-15,0 22 0,-22-1 16,1-20-16,0 20 0,0-21 16,-21 22-16,-1-22 0,1 1 0,0-22 15,-1 21-15,22-21 0,-21 0 16,-1 1-16,1-1 0,0 0 0,21-21 16,-22 0-16,22 0 0,-21 0 15,21 0-15,-1-21 0,-20 0 16,21-1-16,0 1 0,21 0 0,0 0 15,0-21-15,0 20 0,0 1 16,0-21-16,0 0 0,21 20 16,21-20-16,-21 21 0,22 0 0,-1 0 15,0-1-15,1 1 16,-22 21-16,21 0 0,-21 0 0,22 21 16,-22 1-16,0-1 0,0 0 15,0 21-15,1-21 0,-22 22 0,0-1 16,21-21-16,-21 22 0,21-1 15,-21-21-15,0 0 0,0 22 0,21-22 16,-21 0-16,21 0 0,-21 0 16,0 0-16,21-21 0,1 0 15,-1 0-15</inkml:trace>
  <inkml:trace contextRef="#ctx0" brushRef="#br0" timeOffset="54664.4">1566 6710 0,'0'0'0,"0"-21"78,21 21-78</inkml:trace>
  <inkml:trace contextRef="#ctx0" brushRef="#br0" timeOffset="55087.15">3069 6117 0,'-21'-21'0,"42"42"0,-42-63 0,0 21 15,21 0-15,0-1 0,0 1 0,0 0 16,0 0-16,0 0 15,-21 21-15,21-21 0,0 42 32,0 0-32,0 21 0,0-21 15,0 22-15,0-1 16,0 0-16,0 22 0,-22-1 0,22 1 0,0-1 16,0 1-16,-21-22 0,21 22 15,0-1-15,0-20 0,0-1 16,-21 0-16,21 1 0,0-22 0,-21 21 15,21-21-15,0 0 16</inkml:trace>
  <inkml:trace contextRef="#ctx0" brushRef="#br0" timeOffset="55524.16">2667 6329 0,'-21'-21'0,"42"42"0,-63-63 16,20 20-16,22 1 0,-21 0 16,21 0-16,-21 0 0,21 0 0,0-1 15,0 1-15,0 0 0,0 0 16,0 0-16,21 0 0,0-1 0,22 1 16,-22 0-16,42 0 0,-20 21 15,-1-21-15,22 0 0,-22 21 0,21 0 16,-20 0-16,20 0 0,1 0 15,-1 0-15,1 0 0,-1 42 0,1-21 16,-1 0-16,-20 22 0,20-1 16,-21 0-16,-20 22 0,20-22 15,-42 22-15,0-1 0,0 1 16,0-1-16,-42 1 0,20-1 0,-20 1 16,-21-22-16,20 21 0,-20-20 0,-1-1 15,1 0-15,-1-20 0,22 20 16,-22-21-16,-41 21 0,62-20 15,1-1-15,21-21 0,-22 0 16,22 0-16,0 0 0,0 0 0,0 0 16,21-21-16,-21-1 15,21 1-15,0 0 16,0 0-16,21 21 16,0-21-16,21 0 0,-21 21 15,22-22-15,-1 1 0,0 21 0</inkml:trace>
  <inkml:trace contextRef="#ctx0" brushRef="#br0" timeOffset="55979.89">3831 6646 0,'0'-21'0,"0"0"16,-21 21-16,21-21 0,0 0 0,0 0 15,0-1-15,0 1 16,0 0-16,0 0 0,0 0 16,21 0-16,0-1 0,0 22 15,1 0-15,-1 0 0,21 0 16,-21 0-16,0 22 0,1-1 0,-1 0 16,21 21-16,-21-21 0,0 22 15,-21-22-15,0 21 0,22-21 0,-22 22 16,0-22-16,0 21 0,0-21 15,-22 1-15,1-1 0,0 21 0,0-42 16,0 21-16,0 0 0,-1-21 0,1 0 16,0 0-16,0 0 15,21-21 1,0 0 0,0-21-16,0 21 0,0-1 0,0-20 15,21 0-15,-21 21 0,21-22 0,0 22 16,1-21-16,-1 21 0,0-22 15,0 22-15,0 0 0,0 0 0,1 21 16,-1-21-16,0-1 0,0 22 16,0 0-16,0 0 0,1-21 0,-1 21 15,0 0-15,0 0 0</inkml:trace>
  <inkml:trace contextRef="#ctx0" brushRef="#br0" timeOffset="56391.71">4593 6435 0,'0'0'0,"0"21"0,-63 64 16,41-64-1,22 0-15,-21 21 0,0-21 0,0 1 16,21 20-16,0-21 0,-21 0 0,21 0 16,0 1-16,0-1 0,0 0 15,0 0-15,0 0 0,21-21 16,0 0-16,0 0 0,0 0 15,1 0-15,20 0 0,-21 0 16,21 0-16,1-21 0,-1 0 0,-21 21 16,22-21-16,-1 0 0,-21-1 15,21-20-15,-20 21 0,-1 0 0,0-22 16,-21 22-16,0-21 0,0 21 16,0 0-16,-21-22 0,0 22 0,-1 0 15,1 21-15,-21-21 0,21 21 16,-22 0-16,1 0 0,0 0 0,-1 0 15,22 0-15,-21 21 0,21-21 0,0 0 16,-1 21-16,44-21 31,20 0-31,-21 0 16,21 0-16,1 0 0,-1 0 0,0-21 16,1 0-16,-1 0 0,0-1 15,22 1-15</inkml:trace>
  <inkml:trace contextRef="#ctx0" brushRef="#br0" timeOffset="56704.08">5186 6287 0,'0'0'15,"21"0"-15,0 0 0,0 0 0,0 0 16,-21 21 0,0 0-1,0 0-15,0 0 0,-21 0 16,21 22-16,-21-22 0,21 21 0,0 1 0,-21-1 16,21 0-16,-21 1 15,21-1-15,-21 0 0,21 1 0,-22 20 16,22-21-16,0 22 0,0-1 0,0 1 15,0 21-15,0-22 0,0 22 16,0-22-16,0 22 0,0 0 0,0-22 16,0 1-16,0 20 0,0-20 0,0 20 15,0-41-15,0 20 0,-21 1 16,21-22-16,0 0 0,0-20 0,0 20 16,0-21-16,0 0 0,0-42 31,0-21-31,0 21 15,0-22-15,21 1 0,1 0 0,-1-22 16,0 1-16,0-1 0,0 1 0,0-1 16</inkml:trace>
  <inkml:trace contextRef="#ctx0" brushRef="#br0" timeOffset="56992.03">5313 6710 0,'0'0'0,"-21"-42"0,-22-107 31,43 128-31,0 0 0,0-21 16,0 21-16,0-1 0,0 1 0,21 0 16,1 21-16,-1-21 15,21 0-15,-21 21 0,22 0 0,-1 0 16,0 0-16,-21 0 0,22 21 0,-1 0 16,-21 0-16,0 0 0,1 1 15,-22 20-15,0-21 0,0 21 0,0-20 16,-22 20-16,1-21 0,-21 0 15,21 0-15,-22 1 0,1-1 0,0 0 16,-1 0-16,1-21 0,21 0 0,-21 21 16,20-21-16,1 0 0,21-21 31,0 0-31</inkml:trace>
  <inkml:trace contextRef="#ctx0" brushRef="#br0" timeOffset="57932.05">6604 5990 0,'-42'0'15,"20"21"1,1 1-16,0-1 16,0 21-16,21-21 0,-21 22 0,0-1 15,-1 0-15,1 1 0,0 20 16,21-21-16,-21 22 0,0-1 0,0-20 16,-1-1-16,1 22 0,0-43 0,0 21 15,0 0-15,21-20 0,0-1 16,-21 0-16,21-42 31,0 0-31,0-22 16,0 22-16,0 0 0,0-21 0,0-1 15,0 1-15,0-22 0,21 22 16,-21 0-16,21-1 0,-21 1 16,0 0-16,21 21 0,0-1 0,-21 1 15,21 0-15,-21 42 16,22 0-1,-22 1-15,0-1 0,21 21 16,-21 0-16,0-20 0,0 20 0,21 21 16,0-20-16,-21-1 0,0-21 0,21 22 15,0-1-15,1 0 0,-1-21 16,0 1-16,0-1 0,0 0 0,22 0 16,-1-21-16,0 0 0,1 0 0,-1 0 15,21 0-15,-20 0 0,20 0 16,1 0-16,-22-21 0,22 0 15,-22-22-15,0 22 0,1-21 0,-1 0 16,-21-1-16,21 1 0,-42-22 16,22 22-16,-22-21 0,0 20 0,0-20 15,0 20-15,0 1 0,-22-21 16,-20 20-16,21 1 0,-21 0 0,-1 20 16,1-20-16,-22 0 0,1 21 15,-1-1-15,22 1 0,-21 0 0,-1 21 16,1 0-16,20 0 0,1 0 0,0 0 15,-1 21-15,1 0 0,0 22 16,20-22-16,1 21 0,0 1 0,21-1 16,0 21-16,0-20 15,21-1-15,0 22 0,1-22 0,20 0 16,0 22-16,1-22 0,-1-21 0,0 22 16,22-22-16,-22 21 0,0-21 15,22-21-15,-22 21 0,22-21 0,-22 0 16,0 0-16,1 0 0,-1 0 15,0-21-15,1 21 0,-22-21 0</inkml:trace>
  <inkml:trace contextRef="#ctx0" brushRef="#br0" timeOffset="58383.84">7683 6287 0,'0'-22'0,"0"44"0,0-65 15,-21 43 1,0 0-1,0 0-15,0 0 0,0 21 16,-1-21-16,22 22 0,-21-1 0,0 21 16,0-21-16,21 22 0,0-22 15,0 21-15,0-21 0,0 22 0,0-22 16,0 21-16,0-21 0,0 0 16,0 1-16,0-1 0,0 0 0,21 0 15,0 0-15,0-21 0,1 0 16,-1 0-16,0 0 0,21 0 0,-21 0 15,22 0-15,-22-21 0,21 0 16,1 0-16,-22 0 0,21-1 16,0-20-16,-20 0 0,-1 21 0,0-22 15,0 1-15,-21 0 0,0-1 0,0 22 16,0-21-16,0 21 0,0-1 16,-21 1-16,0 0 0,-22 21 0,22 0 15,-21 0-15,21 0 0,-22 0 16,22 0-16,-21 0 0,0 0 0,20 0 15,1 21-15,-21 0 0,21 1 16,0-1-16,-1 0 0,1 0 0,21 0 16,0 22-16,0-22 0,0 0 0,0 0 15,0 0-15,0 0 16,21-21-16,1 22 0,20-22 0,-21 0 16,21 0-16,1 0 0,-1 0 0</inkml:trace>
  <inkml:trace contextRef="#ctx0" brushRef="#br0" timeOffset="59396.03">8467 6244 0,'0'0'0,"0"-21"0,0 0 16,-22 21 15,1 21-15,21 0-16,-21 0 0,21 1 15,0 20-15,0-21 0,-21 21 0,21 1 16,0-1-16,-21-21 0,21 22 0,0-1 16,0-21-16,0 21 0,0-20 15,0-1-15,0 0 0,0 0 0,0 0 16,21-21-16,0 0 0,-21 21 0,21-21 16,0 0-16,1 0 0,-1 0 15,0-21-15,0 21 0,0-21 0,22 0 16,-22 0-16,0 0 0,0-22 15,0 22-15,22-21 0,-22 21 0,-21-22 16,21 22-16,0-21 0,0 21 16,-21-1-16,21 1 0,-21 0 15,0 42 1,0 0 0,-21-21-16,0 22 0,0 20 15,21-21-15,-21 0 0,21 22 0,0-22 16,0 0-16,0 21 0,0-21 15,0 1-15,0 20 0,0-21 0,21 0 16,0 0-16,0-21 0,0 0 16,1 0-16,20 0 15,-21 0-15,21 0 0,-20 0 0,20 0 16,-21 0-16,0-21 0,0 0 0,1 0 16,-22-21-16,0 20 15,0 1-15,0 0 0,0-21 0,0 21 16,0-22-16,0 22 0,0-21 0,-22 21 15,22-1-15,-21 1 0,21 0 16,0 0-16,0 0 0,0 0 16,0-1-16,21 22 15,1-21-15,-1 21 0,0 0 0,21-21 16,-21 21-16,1 0 0,20 0 16,-21 0-16,21 0 0,-20 0 15,-1 0-15,0 0 0,0 0 0,0 21 16,0 0-16,-21 1 0,22-1 15,-22 21-15,21-21 0,-21 0 16,0 22-16,0-22 0,0 21 0,0-21 16,0 1-16,0 20 0,0-21 0,0 0 15,0 0-15,0 1 0,0-1 16,0 0-16,-21-42 47,21 0-47,-22-22 15,22 22-15,0 0 0,0-21 0,0-1 16,0 1-16,0 21 0,0-22 16,0 1-16,22 0 0,-1-1 0,21 22 15,-21 0-15,0-21 0,22 21 16,-1-1-16,0 1 0,22 0 0,-1 0 16,-20 21-16,20 0 0,1-21 0,-22 21 15,0 0-15,1 0 0,-1 21 16,0 0-16,-20 0 0,-1 0 0,0 1 15,-21 20-15,0-21 0,0 21 0,0 1 16,0-22-16,0 21 0,0 1 16,0-1-16,-21-21 0,0 21 15,-1-20-15,22-1 0,-21 0 0,21 0 16,0 0-16,-21 0 0,0-21 16,0 0-1</inkml:trace>
  <inkml:trace contextRef="#ctx0" brushRef="#br0" timeOffset="60519.98">868 8340 0,'0'0'0,"-21"-21"31,21-1-31,0 1 15,0 0-15,0 0 16,21 0-16,-21 0 0,21-1 0,0 22 16,0-21-16,0 0 0,22 21 15,-22 0-15,21 0 0,-21 0 0,1 21 16,-1 0-16,0 22 0,-21-22 16,0 21-16,0 1 0,0-1 15,-21 0-15,0-21 0,-1 22 0,1-1 16,-21 0-16,0-20 15,20 20-15,-20-21 0,21 21 0,0-42 16,0 22-16,-1-1 0,1-21 16,21-21-1,0-1 1,0 1-16,0 0 16,21 0-16,1 21 0,-1-21 15,0 0-15,21 21 0,-21-22 16,22 22-16,-1 0 0,0 0 0,1 0 15,-1 0-15,0 0 0,22 0 16,-43 0-16,21 0 0,-20 22 0,20-1 16,-42 0-16,0 21 15,0-21-15,0 22 0,0-1 0,-21-21 16,0 22-16,-22-1 0,22 0 16,-21-21-16,-1 22 0,1-22 0,0 0 15,-1 0-15,1 0 0,21 1 16,-21-1-16,-1-21 0,22 0 0,-21 0 15,21 0-15,-22 0 0,22 0 16,0 0-16,-21-21 0,20-1 0,22 1 16,-21 21-16,21-21 0,-21 0 15,21 0-15,0 0 0,0-1 16,21 1-16,0 0 0,1 21 16,-1-21-16,0 0 0,0 0 15,21 21-15</inkml:trace>
  <inkml:trace contextRef="#ctx0" brushRef="#br0" timeOffset="60695.87">1820 8594 0,'0'0'0,"21"0"0,-21-21 31,22 21 0,-1 0-15,-21-22-16</inkml:trace>
  <inkml:trace contextRef="#ctx0" brushRef="#br0" timeOffset="61160.63">2900 8065 0,'0'0'16,"0"-22"-16,0 1 0,0 0 0,0 0 15,-21 0-15,21 0 0,0-1 0,-22 1 16,1 0-16,0 42 31,21 0-15,-21 22-16,21-1 0,0 0 0,0 22 15,-21-1-15,21-20 0,0 20 16,-21 1-16,21-1 0,0 1 0,0-22 16,0 22-16,-22-22 0,22 21 15,-21-20-15,0-1 0,21 0 0,0 1 16,0-22-16,-21 0 0,21 0 16,0 0-16,-21-21 0,21-21 31,0 0-31</inkml:trace>
  <inkml:trace contextRef="#ctx0" brushRef="#br0" timeOffset="61723.31">2392 8488 0,'0'0'15,"-21"-21"-15,-1-22 0,1 1 0,0-21 16,21 20-16,-21 1 0,21 0 0,0-1 16,0 1-16,0-22 0,0 22 15,21 0-15,0 21 0,22-22 0,-22 22 16,21-21-16,0 21 0,1-22 15,-1 22-15,22 21 0,-22-21 0,21 21 16,-20 0-16,-1 0 16,22 0-16,-22 21 0,0 0 0,22 22 15,-22-1-15,0 0 0,1 22 16,-22-22-16,21 22 0,-21-1 0,1-21 16,-1 22-16,-21-22 0,0 22 15,0-22-15,0 0 0,0-20 0,0 20 16,0-21-16,0 0 0,0 0 0,0 1 15,0-1-15,-21-21 0,-1 0 16,22-21 0,0-1-16,-21 1 15,21 0-15,0 0 0,-21-21 0,21 20 16,0-20-16,0-21 0,0 20 16,0 1-16,0-22 0,21 1 15,22 21-15,-22-22 0,0 22 0,21-1 16,1 1-16,-1 0 0,0-1 15,22 22-15,-22 0 0,22 0 0,-1 21 16,-21 0-16,22 0 0,-22 0 16,1 21-16,-1 0 0,0 22 0,-21-1 15,1 0-15,-1 1 0,-21 20 0,0-21 16,0 22-16,0-1 0,0-20 16,-21 20-16,21-20 0,-22 20 0,1-21 15,0 1-15,0-1 0,0 0 16,0-20-16,-1 20 0,22-21 15,0 0-15,-21 0 0,21 1 0,0-1 16,0-42 15,21 21-31,1-22 0</inkml:trace>
  <inkml:trace contextRef="#ctx0" brushRef="#br0" timeOffset="62180.08">4530 8086 0,'-22'0'15,"1"0"-15,0 0 16,0 21-16,0 0 0,0 0 0,-1 0 16,1 22-16,0-22 0,21 21 15,-21 1-15,21-1 0,-21 0 0,21 1 16,0-1-16,0 0 0,0-21 0,0 22 15,0-22-15,0 21 0,0-21 16,21 1-16,0-1 0,0-21 0,0 21 16,1-21-16,-1 0 0,21 0 15,0 0-15,-20 0 0,20-21 0,0 0 16,1-1-16,-1 1 0,0 0 0,-21 0 16,22 0-16,-22-22 15,0 22-15,0-21 0,0 21 0,-21-22 16,0 1-16,0 0 0,0-1 0,0 1 15,-21 21-15,0-21 0,0-1 16,-21 22-16,20-21 0,-20 21 0,0 21 16,-1-22-16,22 22 0,-21 0 15,0 0-15,-1 22 0,22-1 0,-21 0 16,21 0-16,-1 21 0,1-20 0,0 20 16,21-21-16,0 21 0,0-20 15,0-1-15,0 21 0,0-21 0,0 0 16,21 1-16,0-22 0,22 21 15,-22-21-15,21 21 0</inkml:trace>
  <inkml:trace contextRef="#ctx0" brushRef="#br0" timeOffset="62603.83">5228 8107 0,'0'0'0,"0"-21"15,0 0-15,0-1 0,0 44 47,-21-1-47,21 0 0,0 0 0,0 21 16,0 1-16,0-1 0,0-21 16,0 22-16,0-1 0,-21 0 0,21-21 15,0 22-15,0-22 0,0 21 0,0-21 16,0 1-16,0-1 0,0 0 15,21-21-15,0 0 0,-21 21 0,21-21 16,0 0-16,1 0 0,20 0 0,-21-21 16,0 0-16,22 21 0,-22-21 15,21-1-15,0-20 0,-20 21 0,20-21 16,-21-1-16,21 1 0,-20 0 0,-1-1 16,-21 1-16,0 0 15,0-1-15,0 1 0,0 21 0,0 0 16,0-1-16,0 1 0,-21 0 0,-1 21 15,1 0-15,0 0 16,21 21-16,0 0 16,0 1-16,0-1 15,0 0-15</inkml:trace>
  <inkml:trace contextRef="#ctx0" brushRef="#br0" timeOffset="63007.68">6265 8128 0,'0'0'0,"0"-42"16,0 21-16,0-1 15,0 1-15,-21 0 16,0 21-16,0 0 0,-22 0 16,22 0-16,0 0 0,-21 0 0,21 21 15,-1-21-15,1 21 0,0 1 0,0-1 16,0 0-16,21 0 0,0 0 15,0 0-15,0 1 0,0-1 0,0 0 16,0 0-16,21 0 0,0 0 16,21 1-16,-20-1 0,20 0 0,0-21 15,-21 21-15,22 0 0,-22 0 16,21 1-16,-21-1 0,1-21 0,-1 21 16,0 0-16,-21 0 15,0 0-15,-21 1 0,0-22 16,-22 0-16,22 21 0,-21-21 0,-1 0 15,-20 0-15,21 0 0,-22 0 16,22 0-16,-22 0 0,22 0 0,0 0 16,-1 0-16,22 0 0,0 0 0,21-21 15,0-1 1,21 1-16,0 21 0,22-21 0,-1 0 16,21 0-16,-20 0 0</inkml:trace>
  <inkml:trace contextRef="#ctx0" brushRef="#br0" timeOffset="63364.49">6625 8297 0,'-21'22'0,"42"-44"0,-63 44 16,42-1-16,21-21 31,0 0-31,0 0 16,0-21-16,1-1 0,20 1 15,-21 21-15,0-21 0,0 0 0,1 0 16,-1 0-16,0-1 0,-21 1 16,0 0-16,0 0 0,0 0 0,0 0 15,-21 21-15,0 0 0,-1 0 0,-20 0 16,21 0-16,-21 0 0,-1 0 16,1 21-16,-22 0 0,22 0 0,0 0 15,21 0-15,-22 22 0,22-22 0,0 21 16,21-21-16,0 22 0,0-22 15,0 0-15,0 21 0,0-20 0,0-1 16,21 0-16,0-21 0,22 21 16,-22 0-16,21-21 0,-21 0 15,22 0-15,-1 0 0,-21 0 0,21 0 16,1-21-16,-22 21 0</inkml:trace>
  <inkml:trace contextRef="#ctx0" brushRef="#br0" timeOffset="63824.02">7429 7578 0,'0'-21'0,"22"-1"0,-44 65 0,44-107 16,-22 43-16,0 42 31,0 0-15,0 1-16,0 20 0,0 0 15,-22 1-15,1-1 0,21 0 0,-21 22 16,0-22-16,0 22 0,21-1 0,-21 1 16,-1-22-16,1 21 0,21-20 15,-21-1-15,21 0 0,0-20 0,0-1 16,0 0-16,0 0 0,21-21 15,0 0-15,1 0 16,-1-21-16,0 0 0,0 0 0</inkml:trace>
  <inkml:trace contextRef="#ctx0" brushRef="#br0" timeOffset="64067.9">7980 7535 0,'0'0'0,"0"-84"31,0 63-31,-21 42 16,-1 0-16,1 0 16,21 21-16,-21 1 0,0-1 0,0 0 15,21 1-15,0-1 0,0 22 0,0-22 16,-21 21-16,21-20 16,0 20-16,0-20 0,0-1 0,-22 0 15,22 1-15,0-22 0,0 0 0,0 0 16,0 0-16,0 0 0,0 1 15,-21-22 1</inkml:trace>
  <inkml:trace contextRef="#ctx0" brushRef="#br0" timeOffset="64244.8">7197 8107 0,'0'0'0,"21"0"31,21 0-31,-21 0 0,0 0 16,22 0-16,-1-21 0,22 0 0,-22 21 16,43-22-16,-22 1 0,22 0 15,-1 0-15,-20 0 0,21-22 0,-1 22 16,-20 0-16,-22 0 0,22 0 0</inkml:trace>
  <inkml:trace contextRef="#ctx0" brushRef="#br0" timeOffset="64631.58">8361 7747 0,'-21'0'15,"-1"0"-15,1 0 0,21 21 16,-21-21-16,0 21 0,0 1 0,21-1 16,-21 0-16,-1 21 0,1-21 15,21 22-15,-21-1 0,0-21 16,0 22-16,21-1 0,0 0 0,0-21 16,0 22-16,0-22 0,0 21 0,0-21 15,0 1-15,21-1 0,0 0 16,21 0-16,-20-21 0,-1 0 0,21 0 15,0 0-15,-20 0 0,20 0 16,0 0-16,1-21 0,-1 0 0,0 21 16,1-43-16,-1 22 0,0 0 0,1-21 15,-22-1-15,21 1 0,-42 21 16,0-21-16,0-1 0,0 1 0,0 0 16,-21-1-16,0 22 0,-22 0 15,1-21-15,0 42 0,-1-22 16,1 22-16,0 0 0,-1 0 0,1 0 15,0 0-15,-1 22 0,1-22 0,21 21 16,-21 0-16,20 0 0,22 0 16,0 0-16,0 22 0,0-22 0,0 0 15,0 0-15,22 0 0,-1 1 0,21-1 16,0-21-16,-20 0 0,20 0 16,0 0-16,22 0 0</inkml:trace>
  <inkml:trace contextRef="#ctx0" brushRef="#br0" timeOffset="65019.97">8975 7811 0,'0'-22'16,"0"44"-16,0-65 0,21 64 47,0 1-47,0-1 0,0 0 0,0 0 15,1 21-15,-1-20 0,-21-1 16,21 21-16,0 0 0,-21-20 0,0 20 16,0-21-16,21 21 0,-21-20 15,0-1-15,0 0 0,0 0 16,0 0-16,21-21 16,-21-21-1,22 0-15,-1 0 16,0 0-16,-21-22 0,21 1 0,0 0 15,-21-1-15,21 1 0,1 0 0,-22-1 16,21 22-16,-21-21 0,21-1 16,0 22-16,-21 0 0,21 0 0,-21 0 15,21 21-15,1 0 0,-1 0 16,0 0-16,0 0 31</inkml:trace>
  <inkml:trace contextRef="#ctx0" brushRef="#br0" timeOffset="65399.75">9652 7895 0,'0'21'0,"21"-42"47,0 21-47,0-21 0,1 21 0,-1-21 15,0 0-15,0 21 0,0-21 16,0 21-16,1-22 0,-22 1 16,0 0-16,-43 21 15,1 0 1,21 21-16,0 0 16,-1-21-16,22 22 0,-21-1 0,0 0 15,21 0-15,-21 21 0,21-20 0,0-1 16,0 21-16,0-21 0,0 22 15,0-22-15,0 0 0,0 0 0,0 0 16,0 0-16,21 1 0,21-22 16,-20 0-16,-1 21 0,21-21 0,0 0 15,-20 0-15,20 0 0,0 0 16,1-21-16,-1-1 0,0 22 16,-21-21-16,22-21 0,-22 21 0,21 0 15,-21-22-15,1 22 0,-22-21 0</inkml:trace>
  <inkml:trace contextRef="#ctx0" brushRef="#br0" timeOffset="65748.55">10266 7874 0,'0'-21'15,"0"63"-15,0-63 0,21-42 0,-21 41 0,0 1 0,0 0 16,0 0-16,21 0 0,0 0 16,0-1-16,1 1 15,-1 21-15,0 0 16,0-21-16,0 21 0,0 0 0,1 0 16,-1 0-16,0 0 0,0 21 0,0-21 15,0 21-15,-21 1 0,22-1 16,-1 21-16,-21-21 0,0 0 0,21 22 15,0-1-15,-21-21 0,21 22 16,-21-1-16,0-21 0,0 21 0,0-20 16,0-1-16,0 0 0,0 0 0,-21 0 15,0-21-15,21 21 16,-21-21-16,0 0 0,21-21 16,0 0-16,0 0 0,0 0 15,0 0-15,0-22 16,0 22-16,21-21 0,0-1 0,0 1 15,0 21-15,0-21 0,22-1 0,-22 1 0,21 0 16,1 20-16,-1 1 16,-21-21-16,21 21 0,1 21 0,-22-21 15,21 21-15,-21 0 0,1 0 0,-22 21 32</inkml:trace>
  <inkml:trace contextRef="#ctx0" brushRef="#br0" timeOffset="66899.45">889 10118 0,'0'0'0,"0"-21"0,0-1 15,0 1-15,0 0 0,0 0 16,0 0-16,0 42 31,0 0-31,0 0 16,0 22-16,-21-22 0,21 21 15,-21 0-15,21-20 0,-22 20 16,1 0-16,0 1 0,0-1 16,21 0-16,-21-21 0,0 22 0,-1-22 15,22 0-15,-21-21 16,0 0-16,21-21 15,0 0 1,0 0-16,21-1 0,0 22 16,1-21-16,20 21 0,-21 0 15,21 0-15,1 0 0,-22 0 0,21 0 16,22 0-16,-22 0 0,0 0 16,1 0-16,-1 0 0,-21 0 0,22 0 15,-1 0-15,-21 0 16,0-21-16,22 0 0,-22 21 0,-21-21 15,0 0-15,21-1 0,-21 1 16,0 0-16,0 0 0,0 0 0,0 0 16,-21-22-16,21 22 0,-21 0 15,-1 0-15,1 0 0,21-1 0,-21 22 16,21-21-16,-21 21 0,0 0 16,21 21-16,0 1 15,-21-1-15,21 0 0,-22 21 16,22 1-16,0-1 0,0 0 15,0 1-15,0-1 0,0 21 0,0-20 16,0-1-16,0 0 0,0 1 16,0-1-16,0-21 0,0 0 15,0 1-15,22-1 0,-22 0 0,21-21 16,0 0 0,0 0-1,0-21-15,-21 0 0</inkml:trace>
  <inkml:trace contextRef="#ctx0" brushRef="#br0" timeOffset="67063.35">1799 10245 0,'0'0'0,"21"0"0,0-21 16,1 21 62,-1 0-78</inkml:trace>
  <inkml:trace contextRef="#ctx0" brushRef="#br0" timeOffset="67483.58">3238 9758 0,'0'0'15,"-21"-21"-15,21 0 0,0-1 0,-21 1 16,21 0-16,-21 0 0,21 0 0,-21 0 16,0 21-1,-1 42 1,22-21-16,0 21 16,0 1-16,-21-1 0,21 22 0,-21-22 15,21 21-15,0-20 0,-21 20 0,21-20 16,0-1-16,0 21 0,0-20 15,0-1-15,0 0 0,0 1 0,0-22 16,0 0-16,0 0 0,0 0 16,0 1-16,0-44 15,0 1 1</inkml:trace>
  <inkml:trace contextRef="#ctx0" brushRef="#br0" timeOffset="68167.69">2900 10033 0,'-43'-148'16,"86"296"-16,-86-338 0,22 147 16,21 1-16,0 0 0,0-1 0,0 1 15,21 0-15,1-1 0,-1 22 16,0-21-16,21 21 0,1-22 0,-1 22 16,0 0-16,1 0 0,20 21 15,1 0-15,-22 0 0,21 0 0,1 21 16,-22 0-16,1 0 0,-1 22 0,-21-1 15,0 0-15,-21 1 16,0 20-16,0-21 0,-21 22 0,-21-22 16,-1 22-16,1-22 0,-21 0 15,-1-20-15,22 20 0,-22-21 0,22 0 16,-22 0-16,22 1 0,21-22 0,-21 0 16,20 0-16,-20 0 0,21 0 15,0 0-15,21-22 0,-21 22 16,21-21-16,0 0 0,0 0 15,0 0-15,0 0 0,0-1 16,21 22-16,0 0 0,0 0 0,0 0 16,0 0-16,1 22 15,-1-1-15,21 0 0,-21 0 16,0 0-16,1 22 0,-1-22 16,0 0-16,0 21 0,-21-21 0,21 22 15,0-22-15,1 0 0,-1 21 0,0-20 16,-21-1-16,21 0 0,0 0 15,0 0-15,1-21 0,-1 0 0,21 0 16,-21 0-16,0 0 0,22 0 16,-22-21-16,21 0 0,1 0 0,-1 0 15,-21-1-15,21-20 0,1 21 0,-22-21 16,21 20-16,-21-20 0,1 21 16,-1-21-16,-21 20 0,0 1 15,21-21-15,-21 21 0,0 0 0,0 42 31,0 0-15,0 0-16,0 0 16,0 0-16,0 1 0,0-1 0,0 0 15,-21 0-15,21 0 0,0 0 0,0 1 16,0-1-16,0-42 47,0-1-47</inkml:trace>
  <inkml:trace contextRef="#ctx0" brushRef="#br0" timeOffset="68344.59">3979 9737 0,'0'0'0,"0"-21"0,0-1 0,0 44 46,0-1-30,0 0-16,21 0 16,1-21-16,-1 21 0,0 0 15</inkml:trace>
  <inkml:trace contextRef="#ctx0" brushRef="#br0" timeOffset="69131.34">4657 10033 0,'0'0'16,"21"0"-16,0 0 0,0 0 0,0 0 0,0 0 16,1-21-16,-1 0 0,-21 0 15,21-1-15,-21 1 0,21 0 16,-21 0-16,0 0 0,0 0 16,0-1-16,-21 1 0,0 0 15,0 0-15,-1 0 0,-20 0 0,21 21 16,-21 0-16,-1 0 0,22 0 15,-21 0-15,21 21 0,-22 21 0,22-21 16,-21 0-16,21 22 0,-1-22 0,1 21 16,-21 1-16,42-22 0,-21 21 15,21-21-15,-21 22 0,21-22 0,0 0 16,0 0-16,0 0 0,0 0 16,21-21-16,0 0 0,0 0 0,21 0 15,-20 0-15,20 0 0,-21 0 0,21-21 16,1 21-16,-1-21 15,0 0-15,1 0 0,-22 0 0,21-1 0,-21 1 16,1 0-16,-1 0 0,-21 0 16,0 0-16,21-1 0,-21 1 15,0 0-15,0 0 0,0 0 16,-21 21 15,21 21-31,0 0 0,0 0 16,-21 0-16,21 1 0,0 20 15,0-21-15,0 21 0,0-20 0,0 20 16,0 0-16,0 22 0,0-22 0,0 22 16,0-1-16,0 1 15,0-1-15,0 1 0,0-1 0,0 1 16,0-1-16,0 22 0,21-22 0,-21 1 16,0 20-16,0 1 0,0-21 0,0 20 15,0-20-15,0 20 0,0-20 16,0-1-16,0-20 0,0 20 0,0-20 15,0 20-15,-21-21 0,-1-20 0,1 20 16,-21-21-16,21 0 0,0 0 16,-1-21-16,-20 0 0,21 0 0,-21 0 15,-1 0-15,22-21 0,-42 0 0,20-21 16,1-1-16,-22 1 0,22 0 16,-21-1-16,-1-20 0,22-1 15,-1 1-15,1-22 0,0 1 0,21 20 16,-1-21-16,22 22 0,0-1 0,0 1 15,0-1-15,0 22 0,22 0 16,-1-22-16,0 22 0,21 0 0,-21 20 16,22-20-16,-22 0 0,21 21 0,1-22 15,-1 1-15,21 21 0,-20-22 16,-1 1-16,22 21 0,-22-21 0,21 20 16,1-20-16,-22 21 0</inkml:trace>
  <inkml:trace contextRef="#ctx0" brushRef="#br0" timeOffset="69911.95">5292 9462 0,'0'0'0,"-22"0"0,1 0 0,0 0 15,0 0-15,0 0 16,21 21-16,-21 0 0,-1 0 0,22 21 15,0-20-15,0 20 0,-21 0 16,21 1-16,0-1 0,-21 0 0,21 1 16,0-1-16,0 0 0,-21-21 15,21 22-15,0-22 0,0 0 16,0 21-16,0-20 0,0-1 16,0 0-16,0-42 31,0 0-16,0-1-15,0 1 0,0 0 0,21 0 16,0-21-16,0 20 0,-21 1 16,22-21-16,-1 21 0,0 0 0,0-22 15,-21 22-15,21 21 0,0-21 0,1 21 16,-1 0 0,0 21-16,-21 0 15,0 22-15,21-22 0,-21 0 16,0 0-16,21 0 0,-21 22 15,0-22-15,0 0 0,21 0 0,1 0 16,-1-21-16,-21 21 0,21 1 16,0-22-16,0 0 0,0 21 0,1-21 15,-1 0-15,0 0 0,0 0 0,0 0 16,0 0-16,1-21 0,20-1 16,-21 22-16,0-21 0,0-21 0,1 21 15,-1 0-15,21-22 0,-21 1 0,0 0 16,-21-1-16,22 1 0,-1 0 15,0-1-15,-21-20 0,0 20 16,0 1-16,0 21 0,0-21 0,0 20 16,0 1-16,0 0 0,0 0 15,0 0-15,-21 21 16,0 21 0,21 0-16,-22 0 15,22 22-15,0-1 0,0 0 0,0 1 16,0-1-16,0 0 0,0 22 15,0-22-15,0 0 0,0 1 16,0-1-16,0-21 0,0 22 0,0-22 0,0 0 16,22 0-16,-1 0 15,-21 0-15,21-21 0,0 0 0,0 0 16,0 0-16,1 0 16,-1 0-16,0-21 0,0 0 15,0 0-15,0-21 0,1 20 16,-22 1-16,21-21 0</inkml:trace>
  <inkml:trace contextRef="#ctx0" brushRef="#br0" timeOffset="70099.84">5863 9589 0,'0'21'15,"0"-42"-15,-21 42 0,21 0 16,21-21-1,0 0-15,0 0 0,1 0 16,-1 0-16,21 0 0,-21 0 0,22 0 16,-22-21-16,21 0 0,0 21 15,-20-22-15,20 1 0</inkml:trace>
  <inkml:trace contextRef="#ctx0" brushRef="#br0" timeOffset="71099.23">7070 9589 0,'0'0'0,"0"-22"16,0-62 0,0 63-16,0-1 15,0 1-15,0 0 0,-22 21 31,1 0-15,0 21-16,0-21 0,0 43 0,-22-22 16,22 0-16,0 21 0,0 1 15,-21-1-15,20 0 0,22 1 16,-21-1-16,21 0 0,-21 1 0,21-1 0,0 0 16,0 1-16,0-1 15,21-21-15,0 21 0,1-20 0,-1-1 16,0 0-16,0-21 0,21 21 0,-20-21 15,-1 0-15,21 0 0,0 0 16,-20 0-16,20 0 0,-21-21 0,21 21 16,-20-21-16,20 0 0,-21-1 0,21 1 15,-20 0-15,-1-21 0,21 21 16,-21-22-16,0 22 0,1-21 0,-1-1 16,0 1-16,0 0 0,0-22 0,0 22 15,1 0-15,-22-1 0,0 1 16,21 0-16,-21-1 0,0 22 0,0-21 15,0 21-15,0-1 0,0 1 16,0 0-16,0 0 0,0 42 31,0 0-15,-21 22-16,21-22 0,0 21 16,0 0-16,-22 1 0,22-1 0,0 0 15,-21 22-15,21-22 0,0 1 16,0-1-16,0 0 0,0 1 0,0-1 15,0-21-15,21 0 0,-21 22 0,22-22 16,-1-21-16,-21 21 0,21-21 16,0 0-16,0 0 0,0 0 15,1 0-15,-1 0 0,21 0 0,-21 0 16,22-21-16,-22 0 0,21-1 16,-21 1-16,22 0 0,-22-21 0,21 21 15,-21-22-15,22 1 0,-22 21 0,0-22 16,0 22-16,0-21 0,-21 21 15,0 0-15,-21 21 16,21 21 0,-21 0-16,0 0 0,21 0 15,0 22-15,-21-22 0,21 0 0,-22 21 16,22-21-16,0 1 0,0-1 16,0 0-16,0 0 0,0 0 15,22 0-15,-1-21 0,-21 22 0,21-22 16,0 0-16,0 0 0,0 0 15,1 0-15,-1 0 0,21 0 16,-42-22-16,42 1 0,-42 0 0,22 0 16,-1 0-16,0 0 0,-21-1 15,0-20-15,0 21 0</inkml:trace>
  <inkml:trace contextRef="#ctx0" brushRef="#br0" timeOffset="71287.13">8234 9335 0,'0'0'0,"-21"0"31,-1 0-15,22 21 0,0 0-1,22-21-15,-22 21 16,21 0-16,0-21 0</inkml:trace>
  <inkml:trace contextRef="#ctx0" brushRef="#br0" timeOffset="71591.42">8826 9419 0,'0'0'16,"-21"-21"-16,0 21 0,0-21 0,0 21 0,0 0 15,-1 0-15,1 0 0,0 0 0,0 0 16,0 0-16,0 21 0,-1 0 16,1 0-16,21 1 0,-21-1 0,0 21 15,21-21-15,0 22 0,-21-1 16,21 0-16,0 1 0,-21-22 16,21 21-16,0 0 0,0-20 0,0 20 15,0-21-15,21 0 0,0 0 16,0-21-16,0 22 0,0-22 0,22 0 15,-22 0-15,21 0 0,-21 0 0,22 0 16,-1-22-16,0 22 0,1-21 16,-1 0-16,0-21 0,1 21 0,-1-22 15</inkml:trace>
  <inkml:trace contextRef="#ctx0" brushRef="#br0" timeOffset="72315.19">9292 9186 0,'0'0'0,"0"-21"0,-21-85 31,21 85-31,-21 21 0,0 0 16,-1 0-16,22 21 0,0 1 15,-21-1-15,0 21 0,21-21 0,-21 22 16,21-1-16,0 0 0,0 1 16,0 20-16,0-21 0,0 1 0,0 20 15,0-20-15,0-1 0,0 0 0,0 1 16,-21-1-16,21-21 0,0 21 15,0-20-15,-21-1 0,21 0 16,0 0-16,0-42 31,0 0-31,0 0 16,0-1-16,0 1 0,0-21 16,0 21-16,21-22 0,-21 1 0,21 21 15,0-21-15,0-1 0,22 1 0,-22 21 16,0 0-16,0-22 0,21 22 15,-20 0-15,-1 0 0,0 21 0,0-21 16,0 21-16,0 0 0,1 0 0,-1 0 16,0 0-16,-21 21 15,0 0-15,0 0 0,-21 0 16,0 0-16,-1-21 16,1 22-16,0-1 0,0 0 15,-21-21-15,20 21 0,-20-21 0,21 0 16,0 0-16,-22 0 0,22 0 15,0 0-15,0 0 0,0 0 0,21-21 16,-21 21-16,21-21 16,0 0-16,21 42 31,-21 0-15,21 0-16,-21 0 0,0 22 15,21-22-15,0 21 0,-21 0 0,0-20 16,21 20-16,1-21 0,-1 21 15,0-20-15,0-1 0,0 0 16,0 0-16,22-21 0,-22 0 0,21 21 16,-21-21-16,22 0 0,-1 0 0,0 0 15,1-21-15,-1 0 0,0 0 16,1 0-16,-22-1 0,21 1 0,-21 0 16,22-21-16,-22 21 0,0-22 15,0 22-15,0-21 0,-21 21 0,0-1 16,22 1-16,-22 0 0,0 0 15</inkml:trace>
  <inkml:trace contextRef="#ctx0" brushRef="#br0" timeOffset="73031.67">635 11853 0,'21'0'15,"0"0"-15,0 0 0,1 0 0,20-21 16,-21 21-16,21-21 0,-20 21 16,20-21-16,-21 21 0,21 0 0,-20-21 15,20 21-15,-21 0 0,0 0 16,0 0-16,-42 0 31,0 0-15</inkml:trace>
  <inkml:trace contextRef="#ctx0" brushRef="#br0" timeOffset="73567.88">741 11917 0,'0'0'0,"-85"106"31,64-64-31,21-21 16,-21 0-16,21 1 0,0-1 0,-21 0 16,21 0-16,-22 0 0,22 0 15,0-42 17,0 0-32,0 0 15,22 21-15,-22-21 16,21 21-16,0-21 0,0-1 15,0 22-15,0-21 0,1 21 0,20 0 16,-21-21-16,21 21 0,-20 0 16,20 0-16,-21 0 0,21 0 15,-20 0-15,20 21 0,-21 0 16,0 1-16,0-1 0,1 0 0,-1 21 16,-21-21-16,0 22 0,0-22 15,0 21-15,0-21 0,-21 22 0,-1-22 16,1 0-16,-21 0 0,21 22 15,-22-22-15,1 0 0,21-21 16,-21 21-16,-1-21 0,1 0 0,0 0 16,20 0-16,-20 0 0,0 0 15,-1 0-15,22 0 0,-21 0 0,21-21 16,-22 21-16,22-21 0,0 21 16,0-21-16,21-1 15,0 1 1,21 21-16,21 0 0,-20-21 15,20 21-15,0-21 0,1 21 16,-1-21-16,0 21 0</inkml:trace>
  <inkml:trace contextRef="#ctx0" brushRef="#br0" timeOffset="73760.78">1630 12256 0,'0'0'0,"21"0"0,-21-22 79,21 1-79</inkml:trace>
  <inkml:trace contextRef="#ctx0" brushRef="#br0" timeOffset="76164.75">3154 11726 0,'0'0'0,"-21"-84"15,21 63-15,0-1 16,-22 22 0,22 22-1,-21-22-15,0 21 0,21 21 16,-21-21-16,21 22 0,-21-1 16,0 0-16,-1 1 0,22 20 0,-21-21 15,0 22-15,0-22 0,0 22 16,0-22-16,-22 0 0,22 22 0,-21-22 15,-1-21-15,22 22 16,-21-22-16,0 0 0,20 0 0,1 0 16,0 1-16,0-22 0,0 0 0,0 0 15,-1-22-15,22 1 16,0 0-16,0 0 0,0-21 0,0 20 16,0-20-16,0 0 0,0-1 15,0 22-15,22-21 0,-1 0 0,-21-1 16,21 22-16,0-21 0,0 21 15,-21-1-15,21 22 0,1 0 16,-1 0-16,0 0 16,0 22-16,0-1 0,0 0 15,1 21-15,-1-21 0,0 22 16,0-22-16,0 21 0,0-21 0,1 22 16,-1-22-16,0 0 0,0 21 15,0-20-15,0-1 0,22-21 0,-22 21 16,0 0-16,0 0 0,22-21 0,-22 0 15,21 0-15,0 0 0,1 0 16,-1 0-16,0 0 0,1-21 0,-1 21 16,-21-21-16,22 0 0,-1 0 15,0-1-15,-21 1 0,1 0 0,20-21 16,-42-1-16,21 22 0,-21-21 16,0-22-16,0 22 0,0 0 15,0-22-15,0 22 0,-21 0 0,0-1 16,0-20-16,-22 20 0,22 1 15,-21 0-15,-1-1 0,22 1 0,-21 0 16,0 21-16,20-22 0,-20 22 16,0 21-16,21 0 0,-22 0 0,22 0 15,-21 0-15,21 21 0,-1 0 0,1 22 16,0-22-16,0 21 0,0 1 16,21 20-16,0-21 0,0 22 0,0-1 15,0 1-15,0-1 0,0 1 16,21-22-16,0 22 0,0-22 15,0 0-15,22 1 0,-22-22 16,21 0-16,1 21 0,-1-42 0,0 22 16,1-1-16,20-21 0,-21 0 0,1 0 15,20 0-15,-20 0 0,20-21 16,-21-1-16,1 1 0,20 0 0,-20 0 16,-22-21-16,21 20 0,0-20 15,-20 21-15,-1-21 0,0 20 0,0-20 16,0 21-16,-21 0 0,0-22 0,0 22 15,0 0-15,0 42 47,0 0-47,0 1 0,0 20 16,0-21-16,0 0 0,0 22 0,0-22 16,0 21-16,0-21 0,0 22 15,0-22-15,0 0 0,0 0 0,0 21 16,21-20-16,-21-1 15,22-21-15,-1 0 0,0 0 0,0 0 16,21 0-16,-20 0 0,-1 0 0,21-21 16,-21-1-16,22 22 0,-22-21 15,21 0-15,0-21 0,-20 21 0,-1-1 16,0-20-16,0 21 0,0-21 16,-21-1-16,21 1 0,-21 21 15,0-22-15,0 1 0,0 21 0,-21-21 16,0 20-16,0-20 0,0 21 15,0 0-15,-1 21 0,-20-21 0,21-1 16,-21 22-16,20 0 0,1 0 0,-21 0 16,21 0-16,0 22 0,-1-1 15,-20 0-15,21 0 0,21 21 16,-21-20-16,0 20 0,21 0 0,-22 1 16,22-1-16,0 0 0,0 1 0,0-1 15,0 0-15,0-21 0,22 1 0,-1 20 16,0-21-16,0 0 0,0-21 15,0 21-15,1-21 0,20 0 16,0 0-16,-21 0 0,22 0 0,-1 0 16,22 0-16,-22-21 0,0 0 15,1 0-15,20 0 0,-21-22 0,1 22 16,-1-21-16,-21 0 0,22 20 16,-22-20-16,21 0 0,-21-1 0,-21 22 15,0-21-15,21 21 0,-21 0 0,0-1 16,0 1-16,0 0 15,-21 21 1,0 21 0,21 0-16,-21 1 0,21 20 0,0-21 15,0 21-15,0-20 0,0 20 16,0 0-16,0-21 0,0 22 16,0-22-16,0 0 0,0 0 0,21 0 15,-21 1-15,21-22 0,0 0 0,1 21 16,-1-21-16,0 0 0,0 0 15,0 0-15,22-21 0,-22 21 0,21-22 16,-21 1-16,0 0 0,22-21 0,-22 21 16,0-22-16,0 22 0,22-21 15,-43-1-15,21 22 0,-21-21 16,21 21-16,-21 0 0,0-1 0,0 1 16,0 0-16,-21 21 15,0 0 1,21 21-16,-22 0 15,1 1-15,21 20 0,-21-21 0,21 0 16,0 22-16,0-22 0,0 21 0,0-21 16,0 22-16,0-22 0,0 0 15,0 0-15,21 0 0,0 0 0,1-21 16,20 0-16,-21 0 0,21 0 0,1 0 16,-1 0-16,0 0 0,1-21 15,20 21-15,-20-21 0,-1-21 16,0 21-16,-21-1 0,22-20 0,-22 21 15,0-21-15,0-1 0,-21 1 16,21 0-16,-21-1 0,0 1 0,0 0 16,0-1-16,0 1 0,0 0 0,0-1 15,0 1-15,0 21 0,0-22 16,-21 22-16,21 0 0,0 0 0,-21 21 16,0 21-1,21 0-15,-21 0 0,21 1 16,0 20-16,0 0 0,0-21 0,0 22 15,0 20-15,0-20 0,0-1 16,0 0-16,0 22 0,0-22 16,0 0-16,0 1 0,0-1 0,0-21 15,0 22-15,0-22 0,-21 0 16,21 0-16,0 0 0,0 0 0,-22-21 16,22-21-1,0 0-15,0 0 16,0 0-16,0 0 0,0-1 0,22-20 15,-22 21-15,21-21 0,0-1 16,0 22-16,0-21 0,22 21 0,-22-1 16,0 1-16,21 0 0,-21 0 0,1 21 15,20 0-15,-21 0 16,21 0-16,1 0 0,-22 0 0,21 0 0,-21 0 16,22 21-16,-22 0 0,21 0 0,-21 1 15,1 20-15,-22-21 16,0 21-16,0-20 0,0 20 0,-22 0 15,-20-21-15,21 22 0,-21-22 0,-1 0 16,1 0-16,0 22 0,-22-43 16,22 21-16,-1 0 0,1-21 0,0 0 15,-1 0-15,22 0 0,-21 0 16,21 0-16,0 0 0,-1 0 0,1 0 16,21-21-16,0 0 15,21-1-15,1 1 16,-1 0-16,21 0 0</inkml:trace>
  <inkml:trace contextRef="#ctx0" brushRef="#br0" timeOffset="76475.2">6985 11303 0,'-21'0'0,"42"0"0,-63 0 0,20 0 0,1 21 16,0 22-16,0-22 16,0 0-16,0 21 0,21 1 15,-22-1-15,1 0 0,21 1 0,0-1 16,-21 0-16,0 1 0,0-1 16,21 0-16,0 1 0,0-1 0,-21 0 15,21 1-15,0-1 0,-22 0 0,22-21 16,0 1-16,0-1 0,0 0 15,0 0-15,0 0 0,22-21 16,-1 0 0,0 0-16,0-21 0,0 0 15,22 0-15,-22 0 0</inkml:trace>
  <inkml:trace contextRef="#ctx0" brushRef="#br0" timeOffset="76823.31">6964 11896 0,'21'0'31,"-21"21"-31,21-21 0,0 0 16,0 0-16,1 0 15,-1 0-15,0 0 0,21 0 16,-21 0-16,1 0 0,-1-21 0,0 0 16,0 21-16,0-22 0,0 22 15,-21-21-15,0 0 0,22 0 0,-22 0 16,0 0-16,0-1 15,-22 22-15,1 0 16,0 0-16,0 0 0,0 0 16,0 22-16,-1-1 0,1 0 0,0 0 15,0 21-15,0-20 0,0 20 16,-1-21-16,22 21 0,0-20 0,0 20 16,0-21-16,0 0 0,0 0 0,22 1 15,-1-1-15,0 0 0,0-21 16,0 0-16,0 0 0,1 0 0,-1 0 15,0 0-15,0-21 0,21 21 0,-20-21 16,-1-1-16,0 1 0</inkml:trace>
  <inkml:trace contextRef="#ctx0" brushRef="#br0" timeOffset="77823.72">7980 11663 0,'0'0'0,"21"-21"0,-21 0 0,21-1 16,0 1-16,-21 0 0,0 0 16,0 0-16,0 0 0,0-1 15,0 1-15,0 0 0,-21 0 16,0 21-16,0 0 0,0 0 0,-1 0 15,1 0-15,0 21 16,0 0-16,-21 0 0,20 1 0,1-1 16,0 21-16,0 0 0,-21-20 0,42 20 15,-22 0-15,22 1 0,-21-1 16,21 0-16,0 1 0,0-1 0,0 0 16,0-21-16,0 22 0,21-1 15,1-21-15,-1 0 0,0 22 0,21-22 16,-21-21-16,22 21 0,-1-21 0,0 0 15,1 0-15,-1 0 16,0 0-16,1 0 0,-1-21 0,0 0 16,1 0-16,-22-1 0,21 1 0,-21-21 15,1 0-15,20 20 0,-21-20 16,0 0-16,0-1 0,1 1 0,-1 0 16,0-1-16,-21 1 0,21 0 15,0-22-15,0 22 0,-21 0 0,0-1 16,22-20-16,-22 20 0,21 22 0,-21-21 15,0 0-15,0 20 0,0 1 16,0 0-16,0 0 0,-21 21 16,-1 0-16,1 0 0,0 21 15,0 21-15,0-20 0,21 20 16,0 21-16,-21-20 0,-1-1 16,22 22-16,0-22 0,0 21 15,-21-20-15,21-1 0,0 22 0,0-22 16,-21 0-16,21 22 0,0-22 0,0 0 15,0-20-15,21 20 0,0-21 16,1 21-16,-1-20 0,0-22 0,0 21 16,0-21-16,22 0 0,-22 0 15,21 0-15,-21 0 0,22-21 0,-1-1 16,0 1-16,-21 0 0,22 0 0,-1 0 16,-21-22-16,22 1 0,-22 21 15,0-21-15,0 20 0,0-20 0,0 21 16,-21 0-16,22-22 0,-22 22 15,0 0-15,-22 42 32,22 0-17,-21 1-15,21-1 0,0 0 16,0 0-16,0 0 0,0 0 16,0 1-16,0-1 0,0 0 15,0 0-15,21-21 0,1 21 16,-1-21-16,0 0 15,0 0 1,0-21-16,-21 0 0,21 21 0,1-21 16</inkml:trace>
  <inkml:trace contextRef="#ctx0" brushRef="#br0" timeOffset="78000.62">9419 11536 0,'0'0'0,"0"-21"0,0 0 15,-21 21-15,0 0 0,21-22 16,-21 22-16,21 22 31,0-1-15</inkml:trace>
  <inkml:trace contextRef="#ctx0" brushRef="#br0" timeOffset="78972.06">9758 11451 0,'0'0'15,"0"-21"-15,-21 21 16,-1 0-16,1 0 0,0 0 16,0 0-16,0 0 0,0 21 15,-1 0-15,1 1 0,0-1 16,0 0-16,0 21 0,0 1 0,21-22 15,-22 21-15,22 0 0,-21 1 16,21-22-16,0 21 0,0 1 0,0-22 16,0 21-16,0-21 0,21 0 0,1 1 15,-1-1-15,21 0 0,-21 0 16,0-21-16,22 0 0,-1 0 0,0 0 16,1 0-16,-1 0 0,0-21 15,22 0-15,-22 0 0,1-1 0,-1 1 16,-21-21-16,21 21 0,1-22 0,-22 1 15,0 21-15,0-21 0,0-1 16,1-20-16,-1 20 0,0-20 16,-21 21-16,0-22 0,0 1 0,0-1 15,0 22-15,0-22 0,0 22 16,0 0-16,0-1 0,0 1 0,0 21 16,0 0-16,0-1 0,-21 22 31,21 22-31,-21-1 0,21 21 15,-22 0-15,22 1 0,0 20 16,0 1-16,0-1 0,-21 1 0,21-22 16,0 22-16,-21-1 0,21-21 0,0 1 15,-21 20-15,21-42 0,0 22 16,0-1-16,-21 0 0,21-20 16,-21-1-16,21 0 0,-22 0 0,22-42 46,0 0-46,22 0 0,-1-1 16,0 1-16,0-21 0,0 21 0,0-22 16,22 22-16,-22-21 0,21 21 0,-21 0 15,22-22-15,-22 22 0,21 0 16,-21 0-16,1 0 0,-1-1 0,0 22 16,0 0-16,0-21 0,-21 42 31,-21-21-31,0 22 15,0-22-15,0 21 0,-22-21 16,1 0-16,0 21 0,-1-21 0,1 0 16,0 0-16,-1 0 0,1 0 0,21 0 15,-22 0-15,22 0 0,0 0 16,0 0-16,21 21 16,0 0-1,0 0-15,0 1 16,21-1-16,0 0 0,0 0 0,1 21 15,-22-20-15,21-1 0,0 21 16,0-21-16,0 0 0,0 22 0,1-22 16,-22 0-16,21 21 0,21-20 15,-21-1-15,0 0 0,1-21 16,20 21-16,-21-21 0,21 0 0,-20 0 16,20 0-16,-21 0 0,21-21 0,1 0 15,-1 0-15,-21-1 0,22 1 16,-1 0-16,-21 0 0,0-21 0,22 20 15,-22 1-15,0-21 0,0 21 0,0 0 16,-21-1-16,0 1 0,0 0 16,0 0-16,0 0 0,-21 21 0,0 0 15,0 0-15</inkml:trace>
  <inkml:trace contextRef="#ctx0" brushRef="#br0" timeOffset="79876.78">804 13568 0,'0'0'0,"21"-64"31,-42 64-16,0 0-15,21 22 0,-21-22 16,-21 42-16,20-21 0,1 21 16,-21 1-16,21 20 0,-22-20 15,22 20-15,-21 1 0,21-1 0,0 1 16,-1-22-16,1 21 0,21 1 16,0-22-16,0 22 0,21-22 15,1 0-15,-1-20 0,21-1 0,0 0 16,-20 0-16,41-21 0,-21 0 15,1 0-15,20-21 0,-20 0 16,-1 0-16,21-1 0,-20 1 16,-1-21-16,0 21 0,1 0 0,-22-22 15,0 22-15,-21-21 0,0 21 16,0-1-16,0-20 0,-21 21 16,0 0-16,-22 0 0,22 21 0,-21 0 15,21 0-15,-22 0 0,1 0 16,21 0-16,-21 0 0,20 21 0,-20 0 15,21 0-15,0 0 0,21 0 16,0 1-16,-21-1 0,21 0 0,0 0 16,0 0-16,0 0 15,21 1-15,0-1 0,0-21 16,0 0-16,22 0 0,-22 0 0,21 0 16,0-21-16</inkml:trace>
  <inkml:trace contextRef="#ctx0" brushRef="#br0" timeOffset="80047.64">1630 13907 0,'0'0'0</inkml:trace>
  <inkml:trace contextRef="#ctx0" brushRef="#br0" timeOffset="80425.48">2836 13399 0,'0'0'0,"0"-22"0,-21 1 15,0 0-15,0 21 0,0 0 31,-1 21-31,22 22 0,0-22 16,0 21-16,0 22 16,0-1-16,0-21 0,0 22 0,0-1 15,0 1-15,0-1 0,0-20 16,0-1-16,0 0 0,-21 1 0,21-1 16,0-21-16,0 22 0,0-22 0,0 0 15</inkml:trace>
  <inkml:trace contextRef="#ctx0" brushRef="#br0" timeOffset="80815.73">2371 13589 0,'-22'-85'16,"44"170"-16,-44-191 0,22 85 15,0 0-15,0 0 0,0 0 16,22-1-16,20 1 0,-21 21 0,43-21 16,-22 0-16,0 0 0,22 21 15,-1 0-15,1-21 0,-1 21 0,1 0 16,-1 0-16,1 21 0,-1 0 0,1 21 16,-22-21-16,22 22 0,-22-1 15,21 22-15,-41-22 0,20 0 16,-21 22-16,-21-22 0,0 22 15,-21-22-15,0 0 0,-22 22 0,1-22 16,-21 0-16,-1 1 0,1-22 16,-1 21-16,-21 1 0,1-22 0,-1 21 15,0-21-15,1 0 0,20 1 16,1-1-16,-1-21 0,22 0 0,0 0 16,-1 0-16,22 0 0,-21-21 15,42-1-15,0 1 0,0 0 16,21 21-16,0-21 0,0 0 15,43 0-15,-22-1 0,22 1 0,-1 0 16,22 0-16</inkml:trace>
  <inkml:trace contextRef="#ctx0" brushRef="#br0" timeOffset="81235.4">3556 13801 0,'0'0'0,"0"-21"16,0-1-16,0 1 0,0 0 15,0 0-15,0 0 0,21 0 16,0 21-16,0-22 0,1 1 0,-1 21 16,0 0-16,0 0 0,21 0 15,-20 0-15,20 21 0,0 1 16,-21-1-16,22 0 0,-1 21 0,-21-21 15,0 22-15,1-1 0,-1-21 16,0 22-16,-21-1 0,0-21 0,0 21 16,0-20-16,0-1 0,-21 0 0,0 0 15,-1 0-15,1 0 0,0 1 16,0-22-16,0 0 0,0 0 16,21-22-1,0 1-15,0 0 0,0 0 0,0 0 16,0 0-16,0-22 0,0 22 0,21-21 15,0-1-15,-21 1 16,21 0-16,0-1 0,0 22 0,1-21 16,-1 21-16,0 0 0,0-1 15,0 1-15,0 0 0,1 21 0,-1 0 16,0-21-16</inkml:trace>
  <inkml:trace contextRef="#ctx0" brushRef="#br0" timeOffset="82455.73">5080 13695 0,'0'0'0,"-21"-21"0,0 0 15,-1-1-15,1 1 0,0 21 0,0-21 16,-21 0-16,20 0 0,-20 21 16,0 0-16,21 0 0,-22 0 15,1 0-15,0 0 0,20 21 0,-20 0 16,0 0-16,21 0 0,-22 22 15,22-22-15,-21 21 0,21 1 0,-1-1 16,1 0-16,21 1 0,0-22 16,0 21-16,0 0 0,0-20 0,0-1 15,0 0-15,21 0 0,1 0 0,-1-21 16,21 0-16,-21 0 0,22 0 16,-22 0-16,21 0 0,0 0 0,1 0 15,-1 0-15,0-21 0,1 0 16,-1 0-16,0 0 0,1-1 15,-1 1-15,-21-21 0,22 21 0,-22-22 16,21 1-16,-21 21 0,0-21 16,-21-1-16,0 22 0,0-21 0,0 21 15,0-1-15,0 1 0,-21 21 32,21 21-32,0 1 0,0-1 15,0 21-15,-21-21 0,21 22 16,0-22-16,0 21 0,0-21 0,0 22 15,0-22-15,0 0 0,21 21 16,0-21-16,-21 1 0,22-1 0,-1 0 16,0 0-16,0-21 0,0 21 15,22-21-15,-22 0 0,21 0 16,0 0-16,1 0 0,-1 0 0,0 0 16,1 0-16,-1-21 0,-21 0 0,22 21 15,-1-21-15,0-22 0,1 22 16,-1 0-16,-21-21 0,21 21 0,-20-22 15,-1 1-15,-21 0 0,0-1 16,0 1-16,0 0 0,0-1 0,0 1 16,-106-43-1,64 85-15,-1 0 0,1 0 16,0 0-16,20 0 0,-20 0 0,0 21 16,-1 22-16,22-22 15,-21 21-15,21 1 0,0-1 0,-1 0 16,1 1-16,21-1 0,-21-21 0,21 21 15,0-20-15,0 20 0,0-21 16,21 0-16,22-21 0,-22 21 0,0 1 16,21-22-16,-21 0 0,22 0 0,-1 0 15,-21 0-15,22 0 0,-1 0 16,0 0-16,-21 0 0,22-22 0,-22 1 16,21 21-16,-21-21 0,1 21 15,-1 0-15,-21 21 31,0 0-15,0 1-16,0 20 0,-21-21 0,21 21 16,-22 1-16,22-1 0,-21 22 0,21-22 15,0 21-15,0 1 0,0-1 16,0 1-16,0-1 0,0 1 0,0-1 16,0 1-16,0 21 0,0-22 0,0 1 15,0 20-15,0-20 0,0 20 16,0-20-16,0-1 0,0 1 0,0-1 15,0-20-15,0-1 0,-21 0 0,0 1 16,0-22-16,-22 0 16,22 0-16,-21 0 0,21-21 0,-22 0 0,1 0 15,0 0-15,-1-21 0,-20 0 16,21 0-16,-22 0 0,22-22 0,-22 1 16,1 0-16,20-22 0,1 1 15,0-1-15,-1 1 0,22-1 0,0 1 16,21-1-16,0 1 0,0-1 15,0 1-15,21-1 0,0 1 0,1 20 16,20-20-16,-21-1 0,21 1 0,1 21 16,-1-22-16</inkml:trace>
  <inkml:trace contextRef="#ctx0" brushRef="#br0" timeOffset="83499.14">6667 13780 0,'0'-22'31,"0"1"-31,0 0 16,0 0-16,0 0 15,0 0-15,22-1 0,-22 1 16,0 0-16,0 0 0,0-21 16,0 20-16,-22 1 0,1 0 15,0 21-15,0 0 16,0 0-16,-22 0 0,22 0 0,0 0 16,0 0-16,0 21 0,-22 0 0,22 22 15,0-22-15,0 21 0,0 1 16,0-1-16,21 0 0,0 1 0,0-1 15,0 0-15,0 1 0,0-22 16,21 21-16,0-21 0,0-21 16,0 21-16,22-21 0,-22 0 0,21 0 15,-21 0-15,22 0 0,-1 0 16,0-21-16,-21 21 0,22-21 0,-1 0 16,-21 0-16,22 0 0,-22-22 0,0 22 15,0 0-15,0-21 0,-21 20 16,0-20-16,0 0 0,0 21 0,0-1 15,0-20-15,0 21 0,0 0 16,0 42 0,0 0-16,0 0 15,0 0-15,0 22 0,0-1 16,0 0-16,0-20 0,0 20 16,0 0-16,0-21 0,21 22 0,1-22 15,-1 0-15,0 0 0,21-21 16,-21 21-16,1-21 0,-1 22 0,21-22 15,-21 0-15,22 0 0,-22 0 0,21 0 16,-21-22-16,22 1 0,-22 0 16,0 0-16,21 0 0,-21 0 0,1-22 15,-1 1-15,-21 21 0,0-22 16,21 1-16,-21 0 0,0-1 0,0 22 16,0-21-16,0 21 0,0 0 0,0-1 15,-21 22 1,0 0-16,21 22 15,0 20-15,0-21 0,0 0 16,0 22-16,0-22 0,0 21 16,0-21-16,0 22 0,0-22 0,0 21 15,0-21-15,0 0 0,0 1 16,-22-1-16,22 0 0,0 0 0,-21-21 16,21 21-16,0-42 31,0 0-31,0 0 15,0-22-15,21 22 0,1-21 0,-22 21 16,21-22-16,0 1 0,0 0 16,0 21-16,0-22 0,22 1 15,-22 21-15,0 0 0,21-1 16,1 22-16,-22 0 0,21 0 0,-21 0 16,1 22-16,-1 20 0,0-21 0,0 0 15,0 22-15,0-1 0,-21-21 16,22 21-16,-22-20 0,0 20 0,0-21 15,0 21-15,0-20 0,0-1 0,0 0 16,0 0-16,0 0 16,21-21-16,0 0 15,0 0-15,0 0 16,0 0-16,1 0 0,-1-21 0,21 0 16</inkml:trace>
  <inkml:trace contextRef="#ctx0" brushRef="#br0" timeOffset="84027.89">8721 13568 0,'0'0'15,"0"-21"-15,0 0 0,0-1 0,-22 1 16,1 21-16,0-21 0,0 0 16,-21 0-16,20 21 0,1 0 0,0-21 15,-21 21-15,21 0 0,-1 0 0,1 21 16,0 0-16,0 0 15,0 0-15,0 22 0,21-22 0,-22 21 16,1 0-16,21 1 0,0-1 0,0 0 16,0-20-16,0 20 0,0-21 15,0 0-15,0 0 0,21 1 0,-21-1 16,22-21-16,-1 0 0,21 0 0,-21 0 16,0 0-16,1 0 0,20 0 15,-21-21-15,0 21 0,22-22 0,-22 1 16,0 0-16,0-21 0,21 21 15,-20-22-15,-1 1 0,0 0 16,0-1-16,0 1 0,0 0 0,-21-22 0,0 22 16,22-1-16,-22 1 15,0 0-15,0-1 0,0 1 0,0 21 16,0-21-16,0 20 0,0 1 0,-22 42 31,22 1-15,0 20-16,-21-21 0,21 21 15,0 1-15,0 20 0,0-20 0,0 20 16,0-21-16,0 22 0,0-1 0,0-20 16,21-1-16,1 0 0,-1 1 15,-21-22-15,21 21 0,0-21 0,0 1 16,0-22-16,1 21 0,-1-21 16,0 0-16,0 0 0,21 0 15,-20 0-15,-1-21 0,0-1 0,0 1 16</inkml:trace>
  <inkml:trace contextRef="#ctx0" brushRef="#br0" timeOffset="86007.7">10139 13123 0,'0'0'0,"0"-21"16,0 0-1,-21 21-15,21 21 16,-22 0-16,1 22 0,21-22 16,-21 21-16,0 1 0,0 20 0,21-21 15,-21 22-15,-1-22 0,1 22 16,21-1-16,-21-20 0,0-1 0,0 0 16,0 1-16,-1-1 0,1 0 15,0-21-15,0 22 0,0-22 0,0-21 16,21 21-16,0-42 31,0 0-31,0 0 0,0-22 16,0 22-16,0-21 0,0-1 0,0 1 15,0-21-15,21 20 0,0 1 16,0 0-16,0 20 0,-21-20 16,21 21-16,1 0 0,-1 0 0,0 21 15,0 0-15,0 0 16,-21 21-16,21-21 0,-21 42 15,22-21-15,-22 22 0,0-22 16,21 21-16,-21 0 0,21 1 0,0-22 16,-21 21-16,21 1 0,0-22 0,1 21 15,-1-21-15,0 0 0,0 1 16,21-1-16,-20 0 0,20-21 0,0 0 16,-21 21-16,22-21 0,-1 0 0,-21 0 15,22 0-15,-1-21 0,-21 0 16,21 0-16,-20-1 0,-1 1 15,0-21-15,0 0 0,0-1 0,-21 1 16,0-22-16,0 22 0,0-21 16,0 20-16,0-20 0,0 20 0,0-20 15,0 21-15,0-22 0,-21 22 16,0-1-16,0 1 0,21 0 0,-21 21 16,-1-22-16,1 22 0,0 0 0,0 21 15,0 0-15,0 0 16,-1 0-16,1 0 0,0 21 0,0 21 15,0-20-15,0 20 0,-1 0 16,1 1-16,0-1 0,0 0 16,21 1-16,0-1 0,0 21 0,0-20 15,0-1-15,0 0 0,0 1 16,0-1-16,0 0 0,0-20 0,0 20 16,21-21-16,0 0 0,-21 0 0,21 1 15,-21-1-15,0 0 0,22-21 16,-1 0-16,-21 21 0,21-21 0,0 0 15,0 0-15,0 0 0,22 0 16,-22 0-16,0 0 0,0 0 0,22 0 16,-22 0-16,0-21 0,21 0 0,-21 21 15,1-21-15,20-1 0,-21 22 16,21-21-16,-20 0 0,20 0 16,-21 0-16,21-22 0,-20 22 0,20 0 15,-21-21-15,0 21 0,0-1 16,1-20-16,-22 21 0,0 0 0,0 0 15,0-1-15,-22 22 32,1 0-32,0 0 0,0 0 0,0 0 15,0 0-15,-1 0 0,1 22 16,21-1 0,0 0-1,0 0-15,21-21 0,-21 21 16,22 0-16,-1 1 0,0-1 15,-21 0-15,21 0 0,0 0 16,0 0-16,-21 22 0,22-22 0,-22 0 16,21 0-16,-21 22 0,21-22 0,-21 0 15,0 0-15,0 0 0,21-21 16,0 21-16,0-21 0,1 0 16,-1 0-16,0 0 0,0 0 15,0 0-15,0 0 0,1 0 0,-1 0 16,21-21-16,-21 0 0,0 0 0,22-21 15,-22 20-15,0-20 0,0 0 16,22-1-16,-22 22 0,-21-21 16,21 0-16,0-1 0,-21 22 0,0 0 15,0 0-15,0 0 0,0-1 16,0 44 0,0-1-1,-21 0-15,0 0 0,0 21 16,21-20-16,0 20 0,-22-21 0,1 21 15,21-20-15,-21 20 0,21-21 16,0 21-16,0-20 0,0-1 0,0 0 16,0 0-16,0 0 0,21-21 15,0 21-15,1-21 0,-1 0 16,0 0-16,0 0 0,0-21 0,22 0 16,-22 0-16,0 0 0,0 0 15,0-1-15,0 1 0,-21-21 16,0 21-16,0-22 0,0 22 0,0-21 15,0 21-15,-21-22 0,0 22 16,21 0-16,-21 0 0,0 21 0,0-21 16,-1 21-16,1 0 0,0 0 0,0 0 15,0 0-15,63 0 32,-21 0-17,0 0-15,1 0 0,20 0 0,0 0 16,1 0-16,-1 0 0,0 0 0,-21 0 15,22-21-15,-1 21 0,0 0 16,-20-22-16,-1 22 0,0 0 16,0 0-16,0-21 0,-21 42 47,-21-21-47,21 22 0,-21-1 15,21 0-15,-21 21 0,21-21 16,0 22-16,-21-1 0,-1 0 0,1 1 15,21-1-15,-21 22 0,0-22 16,0 21-16,0-20 0,-1 20 0,1 1 16,21-1-16,-21 1 0,0 20 15,0-20-15,0 21 0,21-1 0,0 1 16,-22-22-16,22 22 0,-21 0 16,21-22-16,0 22 0,0 0 0,0-22 15,-21 1-15,21-1 0,-21 1 0,21-1 16,-21-21-16,21 1 0,0-22 0,-21 0 15,21 0-15,-22-21 0,22-21 32,0-21-32,0 21 0,0-22 0,0 1 15,0 0-15,0-1 16,22-20-16,-1-1 0,0 1 0,21 20 16,-21-41-16,1 20 0,-1 1 0</inkml:trace>
  <inkml:trace contextRef="#ctx0" brushRef="#br0" timeOffset="86308.54">12128 13610 0,'0'-42'15,"0"84"-15,-21-105 0,21 42 0,0-22 16,0 22-16,0 0 0,21 0 16,-21 0-16,43 21 0,-22-22 0,0 22 15,21 0-15,-20-21 0,20 21 16,0 0-16,-21 0 0,22 0 0,-1 0 15,-21 0-15,22 21 16,-22-21-16,0 22 0,0-1 0,0 21 16,-21-21-16,21 22 0,-21-22 0,0 21 15,0-21-15,0 22 0,-21-22 16,0 0-16,-21 0 0,21 0 0,-1 0 16,-20 1-16,0-1 0,-1-21 15,22 0-15,-21 21 0,21-21 0,0 0 16,-1 0-16,1 0 0,0 0 15</inkml:trace>
  <inkml:trace contextRef="#ctx0" brushRef="#br0" timeOffset="87255.77">381 15325 0,'0'21'0,"-21"-21"15,21 21-15,0 0 0,0 0 16,0 1-16,0-1 0,0 0 16,0 0-16,21 0 0,0 0 0,21 1 15,-20-22-15,20 0 0,0 21 16,1-21-16,-1 0 0,0 0 16,1 0-16,-1-21 0,0-1 15,1 1-15,-1 0 0,0 0 16,1 0-16,-22 0 0,21-22 0,-21 22 15,0-21-15,1 21 0,-22-1 16,0-20-16,0 21 0,0 0 0,0 0 16,-22 21-1,1 0-15,0 21 16,21 0-16,0 21 0,-21 1 0,21-22 16,-21 42-16,0-20 0,21-1 15,0 21-15,-22-20 0,22-1 0,-21 22 16,0-22-16,21 0 0,0 1 15,-21-1-15,21 0 0,-21 1 16,21-1-16,0-21 0,0 0 16,0 0-16,0 1 0,0-44 31,0 1-15,0 0-16,0 0 0</inkml:trace>
  <inkml:trace contextRef="#ctx0" brushRef="#br0" timeOffset="87456.27">571 15790 0,'22'0'32,"-1"0"-32,0 0 15,0 0-15,21 0 0,-20 0 0,20-21 16,-21 21-16,21 0 0,1-21 15,-22 21-15,21 0 0,-21 0 0,22-21 16,-22 0-16,0 21 0,0 0 16,0-21-16</inkml:trace>
  <inkml:trace contextRef="#ctx0" brushRef="#br0" timeOffset="87640.12">1503 15621 0,'0'0'0,"21"0"79,0 0-79,0-21 15</inkml:trace>
  <inkml:trace contextRef="#ctx0" brushRef="#br0" timeOffset="90471.76">3111 15790 0,'0'-21'31,"0"0"-31,22 21 16,-1-21-16,0 0 0,0 0 0,21-22 16,-20 22-16,-1 0 0,21-21 15,-21-1-15,22 22 0,-22-21 0,0-1 16,21 1-16,-21 0 0,1-22 15,-22 22-15,0 0 0,21-1 0,-21 22 16,0-21-16,0 21 0,0-22 0,-21 22 16,21 0-16,-22 21 0,1-21 15,0 21-15,0 0 0,0 0 16,0 0-16,-1 0 0,1 0 16,0 21-16,21 21 0,0 1 15,-21-1-15,21 0 0,-21 22 16,21-22-16,-21 43 0,21-22 0,0 1 15,0-1-15,0 22 0,-22-22 16,22 22-16,0 0 0,-21-1 0,21 1 16,0 0-16,0-1 0,0 1 15,0 0-15,0 21 0,0-22 0,0 22 16,0-21-16,0-1 0,0 22 16,0-21-16,0-22 0,0 22 0,0-21 15,0-1-15,0 1 0,0-1 16,0-21-16,0 1 0,0-1 15,0-21-15,0 0 0,0 1 0,21-22 16,1 0-16,-1-22 16,-21 1-16,21 0 0,21-21 0,-21 21 15,1-22-15,20 1 0,-21-22 16,21 22-16,1-21 0,-1-1 0,0-21 16,-20 1-16,20-1 0,-21 22 15,21-22-15,-42 0 0,0 1 0,0 20 16,0-21-16,-21 22 0,0-22 15,-21 22-15,-1 20 0,1-20 0,0 21 16,-22 20-16,22-20 16,0 21-16,-22 21 0,22 0 0,21 0 15,-22 0-15,22 0 0,0 0 16,0 0-16,0 0 0,42 0 31,0 0-31,21 0 0,-21 0 0,22 0 16,20-21-16,-20 21 0,20-21 15,1-22-15,20 22 0,-20 0 0,-1 0 16,1 0-16,-22-22 0,22 22 0,-22 0 16,-21 0-16,21 0 0,-20-1 15,-22 1-15,0 0 0,0 0 0,-22 0 32,1 21-32,0 0 0,-21 0 0,21 0 15,-1 0-15,1 0 0,0 0 16,0 0-16,21 21 0,0 0 15,0 0-15,21 0 0,0 1 16,0-1-16,22 0 0,-22 21 16,0-21-16,21 1 0,-20-1 0,-1 0 15,21 0-15,-21 0 0,0-21 16,1 21-16,-1-21 0,0 0 0,0 0 16,0 0-16,0 0 0,1 0 15,-1 0-15,0-21 0,0 0 16,0 0-16,0 0 15,22 0-15,-22-22 0,21 1 0,-21 21 16,22-22-16,-1 1 0,0 0 0,1 21 16,-1-22-16,0 1 0,-20 21 15,20 0-15,-21-1 0,21 1 0,-20 21 16,-1 0-16,0 0 16,0 0-16,-21 21 0,0 1 15,21-1-15,-21 0 0,21 21 16,-21-21-16,0 1 0,0-1 0,0 0 15,0 0-15,22-21 0,-22 21 16,0 0-16,21-21 0,-21 22 16,21-22-1,-21-22 1,0 1-16,0 0 16,0 0-16,0 0 0,0 0 15,0-1-15,0 1 0,-21-21 16,0 21-16,-1 0 0,1 21 0,0-22 15,21 1-15,-21 21 0,0 0 16,-22 0-16,22 0 0,0 0 0,-21 21 16,21 1-16,-1-1 0,-20 0 15,21 21-15,0-21 0,0 22 0,-1-22 16,1 21-16,21-21 0,-21 22 16,21-22-16,0 21 0,0-21 15,0 22-15,0-22 0,0 0 0,0 0 16,21 0-16,0 1 0,1-22 15,20 0-15,-21 0 0,0 0 0,22 0 16,-22 0-16,21-22 0,0 1 16,1 0-16,-22 0 0,21 0 0,1 0 15,-22-22-15,21 22 0,-21-21 0,0 21 16,1-22-16,-1 22 0,-21-21 16,0 21-16,0-22 0,21 22 15,-21 0-15,0 0 0,-21 21 16,0 21-1,21 0-15,0 0 16,0 22-16,0-22 16,0 0-16,0 0 0,0 0 0,0 0 15,21 22-15,-21-22 0,21 0 16,0 0-16,21 0 0,-20 1 0,20-22 16,0 21-16,1 0 0,20-21 0,1 0 15,-1 0-15,1 0 0,20 0 16,-20 0-16,-1-21 0,-20 21 0,20-21 15,-21-1-15,1 1 0,-22 0 16,21 0-16,-21 0 0,1-22 0,-22 22 16,0-21-16,0 21 0,21-22 15,-21 22-15,0-21 0,0 21 16,0 0-16,0-1 0,0 1 16,0 42-1,0 1 1,-21-1-16,21 0 0,0 21 0,-22-21 15,22 1-15,0-1 0,0 21 16,0-21-16,0 0 0,0 1 0,-21 62 31,21-63-31,0 1 0,0-44 47,0 1-31,0 0-16,0 0 0,0 0 0,21 0 15,1-1-15,-22-20 0,21 21 16,0-21-16,0-1 0,0 22 0,0-21 16,22 21-16,-22-22 0,0 22 0,0 0 15,0 21-15,1-21 0,20 21 16,-21 0-16,0 0 0,0 21 16,-21 0-16,22 0 0,-22 0 15,0 1-15,0 20 0,0-21 0,0 0 16,0 0-16,0 22 0,0-22 15,0 0-15,0 0 0,0 0 16,0 1-16,0-1 0,0 0 0,0 0 16,21-21-16,0 0 15,0-21 1,0 0-16,0 21 16,1-21-16,-1-22 0,0 22 15,0 0-15,0-21 0,0 20 0,22-20 16,-22 0-16,21-1 0,-21 22 15,22-21-15,-22 21 0,0 0 16,21-1-16,-20 1 0,-1 21 0,0 0 16,0 0-1,-21 21-15,0 1 0,0-1 16,0 21-16,0-21 0,0 0 0,0 22 16,0-22-16,-21 21 0,21-21 15,0 1-15,0 20 0,0-21 0,0 0 16,0 0-16,0 22 0,21-43 0,0 21 15,0 0-15,22 0 0,-22-21 16,0 0-16,0 0 0,22 0 0,-22 0 16,0 0-16,0 0 0,21-21 15,-20 21-15,-1-21 0,0 0 16,0 0-16,0-1 0,0-20 0,1 21 0,-1-21 16,-21 20-16,0-20 15,0 0-15,0-1 0,0 22 0,0 0 16,0 0-16,0 0 0,0 0 15,-21 21-15,-1 0 16,1 21-16,21 0 0,-21 0 0,0 0 16,0 22-16,21-22 0,0 0 15,0 21-15,0-21 0,0 22 0,0-22 16,0 0-16,0 0 0,0 0 16,0 1-16,0-1 0,21 0 0,0-21 15,0 21-15,0-21 0,22 0 0,-22 0 16,0 0-16,21 0 0,1 0 15,-22 0-15,21 0 0,-21 0 16,22-21-16,-22 0 0,21 21 0,-21-21 16,22-1-16,-22-20 0,0 21 15,0-21-15,0 20 0,1-20 0,-1 0 16,0-1-16,-21 22 0,0-21 16,0 0-16,0-1 0,0 22 0,0 0 15,0 0-15,0 0 0,-21 21 0,0 0 16,-1 0-16,1 0 0,0 0 15,21 21-15,-21 0 0,21 0 16,-21 0-16,21 0 0,0 1 0,0 20 16,0-21-16,0 21 0,21-20 0,0-1 15,0 21-15,0-21 0,1 0 16,-1 1-16,0-1 0,0 0 16,0 0-16,22 0 0,-22 0 0,-21 1 15,21-22-15,-21 21 0,-21-21 31,0 0-31,-1 0 0,1 0 0,0 0 16,0 0-16,0 0 0,21-21 16,0-1-16,0 1 15</inkml:trace>
  <inkml:trace contextRef="#ctx0" brushRef="#br0" timeOffset="92065.42">9123 15494 0,'21'21'31,"-21"-42"1,21 0-17,-21 0-15,21-22 0,0 22 16,1 0-16,20-21 0,-21-1 0,21 1 15,-20 0-15,20-1 0,0 1 0,-21 0 16,22-1-16,-1 1 16,-21 0-16,22-1 0,-22 22 0,0-21 15,0 21-15,-21 0 0,0-1 16,0 1-16,-21 21 0,0 0 16,0 0-16,-1 21 0,-20-21 0,21 22 15,0-1-15,0 0 0,-1 21 16,1-21-16,21 22 0,-21-22 0,21 21 15,0 1-15,0-1 0,0 0 16,0 1-16,0-1 0,0 0 0,21 1 16,-21-22-16,0 21 0,0 0 0,0-20 15,0 20-15,0-21 0,0 0 16,0 0-16,0 1 0,0-1 16,-21-21-1,0 0-15,0 0 16,21-21-16,0-1 0,0 1 15,-21 0-15,-1 0 0,22 0 16,0 0-16,0-1 0,-21 1 0,21 0 16,-21 0-16,21 42 31,0 0-31,0 0 0,0 1 16,0-1-16,21 21 0,-21-21 15,21 0-15,1 1 0,-1-22 0,0 21 16,0 0-16,0-21 0,22 0 15,-22 21-15,21-21 0,-21 0 16,22 0-16,-1 0 0,0 0 0,1-21 16,-1 0-16,0 0 0,1-1 15,-1 1-15,0 0 0,1-21 0,-22 21 16,21-22-16,-21 1 0,0 0 0,1-1 16,-22 1-16,0 0 0,0-1 15,21 1-15,-21 21 0,0 0 0,0-1 16,0 1-16,-21 21 15,-1 0-15,22 21 16,-21 1-16,0-1 0,0 21 0,21 0 16,-21 1-16,0-1 15,21 0-15,0 1 0,-22-22 0,22 21 16,0 1-16,0-22 0,0 0 16,0 0-16,0 0 0,22 0 0,-1 1 15,0-22-15,21 0 0,-21 0 0,22 0 16,-22 0-16,21-22 0,-21 1 15,22 21-15,-1-42 0,-21 21 0,22 0 16,-1-1-16,-21-20 0,0 0 16,0 21-16,1-22 0,-1 1 0,-21 0 15,21 20-15,-21 1 0,0-21 0,0 21 16,0 0-16,0 42 31,0 0-15,-21 0-16,21 0 0,-21 22 0,21-22 15,0 0-15,0 21 0,0-21 0,0 22 16,0-22-16,0 0 0,0 21 16,0-20-16,0-1 0,0 0 0,0 0 15,0 0-15,21-21 16,0 0-16,0 0 0,0 0 16,0 0-16,1 0 0,-1 0 0,0-21 15,21 0-15,-21 0 0,1 0 16,-1-1-16,21 1 0,-21-21 15,0 0-15,1 20 0,-1-20 16,0 0-16,-21-1 0,0 22 0,0-21 16,0 21-16,0 0 0,0 42 31,0 0-31,0 0 16,0 0-16,-21 22 0,21-1 15,-21-21-15,21 21 0,0-20 0,0 20 16,0-21-16,0 0 0,0 22 0,0-22 15,0 0-15,21 0 0,0-21 16,0 21-16,0-21 0,22 0 16,-22 0-16,21 0 0,-21 0 15,22 0-15,-1 0 0,0-21 0,-21 0 16,22 21-16,-22-42 0,21 20 0,-21 1 16,1-21-16,-1 21 0,-21-22 15,21 1-15,-21 0 0,0-1 0,21 22 16,-21 0-16,0 0 0,0 0 15,0 0-15,0 42 16,-21 21 0,0-21-16,21 0 0,-21 22 0,21-22 15,0 21-15,-22-21 0,22 22 0,0-22 16,0 0-16,0 21 16,0-20-16,0-1 0,22 0 15,-1-21-15,0 0 0,0 0 0,0 0 16,0 0-16,1 0 0,-1 0 15,0 0-15,0-21 0,0 0 0,0-1 16,1 1-16</inkml:trace>
  <inkml:trace contextRef="#ctx0" brushRef="#br0" timeOffset="92237.06">11493 14859 0,'0'0'0,"0"-21"0,-21 0 16,0 21-1,21 21 17,0 0-17,21-21-15,0 0 16,1 0-16</inkml:trace>
  <inkml:trace contextRef="#ctx0" brushRef="#br0" timeOffset="92524.12">12128 14732 0,'0'0'0,"0"-21"15,-21 21-15,21-21 16,-21 21-16,0 0 0,0 0 16,21 21-16,-21 0 0,-1 0 15,1 0-15,21 22 0,0-22 16,-21 21-16,21 1 0,-21-1 0,21 0 15,-21 1-15,21 20 0,0-21 16,0 22-16,0-22 0,-21 1 0,21-1 16,0 0-16,0-21 0,0 1 0,0 20 15,0-21-15,0 0 16,21-21-16,0 0 0,0 0 16,0-21-1,-21 0-15,0 0 0</inkml:trace>
  <inkml:trace contextRef="#ctx0" brushRef="#br0" timeOffset="92696.02">11769 15177 0,'0'0'0,"-22"0"0,1 0 0,42 0 32,1 0-17,20 0-15,-21 0 0,21 0 16,1 0-16,-1-22 0,0 22 0,1-21 15,20 21-15,-20-21 16,20 0-16,1 21 0,-22-21 0</inkml:trace>
  <inkml:trace contextRef="#ctx0" brushRef="#br0" timeOffset="93852.33">12531 14923 0,'0'0'16,"-22"-22"-16,1 22 0,0 0 0,0 0 15,0 0-15,0 0 0,-22 0 0,22 0 16,0 22-16,0-1 0,0 0 0,-1 0 15,22 0-15,-21 22 16,0-22-16,21 21 0,-21-21 0,21 22 16,0-1-16,0-21 0,0 0 0,0 22 15,0-22-15,21 0 0,0 0 16,0 0-16,1 0 0,-1-21 0,0 0 16,21 0-16,-21 0 0,22 0 15,-22 0-15,21 0 0,1-21 0,-22 21 16,21-21-16,-21-21 0,0 21 15,1-22-15,-1 1 0,0 21 0,0-22 16,0-20-16,-21 21 0,0-1 0,21 1 16,-21 0-16,0-22 0,22 22 15,-22-1-15,0 1 0,0 0 0,0 21 16,0-1-16,0 1 16,-22 42-1,1 22-15,21-22 16,0 0-16,0 21 0,-21 1 15,21-22-15,0 21 0,-21 1 0,21-1 16,0 0-16,0 1 0,0-1 16,0 0-16,0 1 0,0-22 0,0 21 15,-21 0-15,21-20 0,0-1 16,-21 0-16,21 0 0,-22-21 0,22 21 16,0-42-1,0 0 1,0 0-16,0 0 0,22-1 0,-1-20 15,0 21-15,0-21 16,0-1-16,22 22 0,-22-21 0,21 21 16,0-1-16,-20 1 0,20 0 0,0 0 15,-21 21-15,22 0 0,-22 0 16,21 0-16,-21 0 0,1 0 0,-22 21 16,0 0-16,0 0 0,0 1 15,0-1-15,0 0 0,0 0 0,0 21 16,0-20-16,-22-1 0,22 0 15,0 0-15,0 0 0,0 0 0,0 1 16,0-1-16,22-21 16,-1 0-1,0 0-15,0 0 0,0 0 0,0 0 16,64-43 0,-64 22-16,0 0 0,1 0 0,-1 0 15,-21 0-15,21-22 0,-21 22 0,21 0 16,-21 0-16,0 0 0,0-1 15,0 1-15,0 0 0,-21 21 32,0 0-32,0 21 0,-1 0 15,22 1-15,-21-1 0,0 0 16,0 0-16,21 21 0,0-20 16,-21-1-16,21 21 0,0-21 0,0 0 15,0 1-15,0-1 0,0 0 16,0 0-16,0 0 0,21-21 0,0 21 15,0-21-15,0 0 16,1 0-16,-1 0 0,21 0 0,-21-21 16,0 21-16,22-21 0,-22 0 0,0 0 15,0 0-15,22-22 0,-22 22 16,0-21-16,0-1 0,0 22 0,0-21 16,-21 0-16,22 20 0,-22-20 15,21 21-15,-21 0 0,0 0 0,0-1 16,-21 22-1,-1 0 1,22 22-16,-21-1 0,21 0 16,-21 0-16,21 21 0,0-20 15,0 20-15,0-21 0,0 0 0,0 22 16,0-22-16,0 0 0,0 0 16,0 0-16,0 0 0,21 1 0,-21-1 15,0 0-15,-21-21 31,0 0-15,0 0 0,0 0-16,-1 0 0,1 0 15,0 0-15,0 0 0</inkml:trace>
  <inkml:trace contextRef="#ctx0" brushRef="#br0" timeOffset="95047.9">1058 17145 0,'-21'0'15,"0"0"-15,0 0 0,0 0 16,-1 0-16,-20 0 16,21 0-16,0 0 0,0 0 0,-1 0 15,-20 0-15,21 0 0,0-21 16,0 21-16,-1-21 0,1 0 0,0-1 16,21 1-16,0 0 0,0 0 15,0-21-15,21 20 0,0-20 16,22 21-16,-1 0 0,0-22 15,1 22-15,-1 0 0,0 0 16,1 0-16,-1 21 0,0 0 0,1 0 16,-22 0-16,0 21 0,-21 0 15,0 21-15,0 1 0,-21-1 16,0 0-16,-22 1 0,22 20 0,-21-20 16,0 20-16,-1-21 0,22 1 15,-21 20-15,21-20 0,-1-1 16,1 0-16,21 1 0,0-22 0,0 21 15,0-21-15,0 0 0,0 1 16,21-1-16,1 0 16,-1-21-16,21 0 0,-21 0 0,22 0 15,-1-21-15,21 0 0,-20-22 16,20 22-16,1 0 0,-22-21 16,22 20-16,-22-20 0,0 21 0,-21 0 15,-21-22-15,0 22 0,0 0 16,-21 0-16,0 0 0,-21 0 0,-1-1 15,1 1-15,0 21 0,-1 0 16,1 0-16,0 0 0,-1 0 16,1 0-16,21 21 0,0-21 0,0 22 15,-1-1-15,22 0 0,0 0 16,0 0-16,0 0 16,0 1-16,0-1 0,22 0 15,-1-21-15,0 0 16,21 0-16,-21 0 0,22 0 0,-22 0 15</inkml:trace>
  <inkml:trace contextRef="#ctx0" brushRef="#br0" timeOffset="95240.79">1863 17103 0,'0'0'0,"21"0"47,0 0-16,0 0-15</inkml:trace>
  <inkml:trace contextRef="#ctx0" brushRef="#br0" timeOffset="98656">3831 17357 0,'0'21'0,"-21"-21"0,21-21 32,0 0-17,21-1-15,0 1 16,0-21-16,1 21 0,20-22 0,-21 22 16,21-21-16,-20-22 0,20 22 15,0 0-15,1-22 0,-22 22 0,21-22 16,0 22-16,-20 0 0,-1 21 15,0-22-15,-21 22 0,21 21 0,-63 0 32,21 0-32,-1 21 0,-20 0 0,21 1 15,-21 20-15,20-21 0,-20 21 16,21 1-16,0-22 0,0 21 0,21 1 16,0-22-16,0 21 15,0-21-15,0 22 0,21-22 0,0 0 16,0 0-16,0 0 0,0 0 15,1 1-15,-1-22 0,0 21 0,0 0 16,0-21-16,0 21 0,-21 0 16,0 0-1,-21-21-15,0 0 0,0 0 16,0 0-16,0 0 0,-1 0 0,1 0 16,0-21-16,0 0 0,0 21 15,21-21-15,-21 0 0,-1 0 16,1-22-16,21 22 0,0 0 0,-21 0 15,21 0-15,0 42 32,0 0-32,0 0 0,0 0 15,0 0-15,21 1 0,-21-1 0,21 0 16,1 21-16,-22-21 0,21 1 16,0-22-16,0 21 0,-21 0 15,21-21-15,0 0 0,1 0 0,-1 0 16,0 0-16,21 0 0,-21 0 15,22-21-15,-1 0 0,-21-1 0,22 1 16,-1 0-16,0 0 0,1-21 16,-1 20-16,0-20 0,-21 0 15,1-1-15,-1 22 0,0-21 0,0 0 16,-21 20-16,21-20 0,-21 21 16,0 0-16,-21 21 31,0 21-31,0 21 0,21-21 0,-21 22 15,21-22-15,-22 21 0,1 1 16,21-1-16,-21-21 0,21 21 0,0-20 16,0 20-16,-21-21 0,21 0 15,0 0-15,0 1 0,0-1 0,21-21 16,0 0 0,0 0-16,1 0 0,-1 0 0,0 0 15,21-21-15,-21-1 0,22 1 16,-22 0-16,21 0 0,-21-21 0,22 20 15,-22 1-15,0-21 0,0 21 16,0-22-16,-21 22 0,22-21 0,-22 21 16,21 0-16,-21-1 0,0 1 15,0 42 1,0 1 0,0-1-16,0 21 0,-21-21 15,21 22-15,-22-22 0,22 21 0,-21-21 16,21 22-16,0-22 15,0 0-15,0 21 0,0-21 0,0 1 16,0-1-16,21 0 16,1-21-16,-1 0 0,0 0 0,0 0 15,21 0-15,-20-21 0,-1 21 16,21-21-16,-21-1 0,22 1 0,-1-21 16,0 21-16,1 0 0,-22-22 15,21 22-15,-21-21 0,0-1 0,1 22 16,-1-21-16,0 21 0,-21 0 15,21-1-15,-21 1 0,0 0 0,0 0 16,-21 21 0,0 0-16,0 21 15,-1 0-15,22 0 0,-21 1 0,21-1 16,-21 21-16,21-21 0,0 0 16,0 22-16,0-22 0,0 21 0,0-21 15,0 1-15,0-1 0,21 0 16,0 0-16,1 0 0,-1-21 0,0 0 15,0 21-15,0-21 0,22 0 16,-22 0-16,21 0 0,0-21 0,1 0 16,-22 0-16,21 0 0,1 0 15,-1-1-15,-21 1 0,21-21 16,-20 21-16,-1-22 0,0 22 0,-21-21 16,0 0-16,0 20 0,0 1 15,0 0-15,0 0 0,0 0 0,0 42 31,-21 0-31,0 0 0,21 0 0,0 22 16,-22-22-16,1 21 0,21-21 16,-21 1-16,21-1 0,0 21 0,0-21 15,0 0-15,0 1 16,0-1-16,21-21 16,0 0-16,1 0 0,-1-21 15,0-1-15,-21 1 0,0 0 16</inkml:trace>
  <inkml:trace contextRef="#ctx0" brushRef="#br0" timeOffset="98847.89">6159 16679 0,'0'0'0,"-21"-21"0,21 0 16,-21 0-16,0 21 16,21-21-16,0 42 46,0 0-30,0 0-16,21-21 16,0 0-1</inkml:trace>
  <inkml:trace contextRef="#ctx0" brushRef="#br0" timeOffset="99111.74">6794 16468 0,'0'0'0,"22"0"0,-1-21 0,-21-1 16,-21 22 0,-1 22-1,1-1-15,21 0 0,-21 0 0,0 21 16,0 1-16,0-1 0,-1 0 16,1 1-16,-21 20 0,21-20 0,0 20 15,-1-21-15,1 1 16,0 20-16,0-42 0,21 22 0,0-1 15,0-21-15,0 0 0,0 1 16,21-22 0,0 0-16,0 0 0,1 0 0,-1-22 15,0 1-15,0 0 0,0 0 16,0 0-16</inkml:trace>
  <inkml:trace contextRef="#ctx0" brushRef="#br0" timeOffset="99287.63">6435 16955 0,'-22'0'0,"44"0"16,-65 0-16,64 0 31,1 0-31,-1 0 16,0 0-16,21-22 0,1 22 16,-22-21-16,21 21 0,0-21 0,1 0 15,20 21-15,-20-21 0,-1 0 0,0 21 16,1-22-16</inkml:trace>
  <inkml:trace contextRef="#ctx0" brushRef="#br0" timeOffset="100707.85">7175 16701 0,'0'0'0,"-42"-22"32,21 22-32,0 0 0,0 0 15,-1 22-15,1-1 0,0 0 16,0 0-16,0 21 0,0-20 0,21 20 15,-22 0-15,1-21 0,0 22 16,21-1-16,0-21 0,0 22 0,0-22 16,0 0-16,0 21 0,0-21 15,21 1-15,0-1 0,22-21 16,-22 0-16,21 0 16,1 0-16,-1 0 0,0 0 0,1 0 15,-1-21-15,0-1 0,22 1 0,-22 0 16,0-21-16,1 21 0,-1-22 15,0 1-15,-20 0 0,-1-1 0,21 1 16,-21-22-16,0 22 0,-21-21 16,0 20-16,0-20 0,0 20 0,0 1 15,0 0-15,0 21 0,0-22 16,0 22-16,-21 21 16,0 21-1,21 0-15,-21 1 0,21-1 0,0 21 16,-21 0-16,21 1 0,-21-1 15,21 0-15,0 1 0,0-1 16,0 22-16,0-22 0,-22 0 0,22 1 16,-21-22-16,21 21 0,0-21 15,0 22-15,-21-22 0,21 0 16,21-42 15,0 0-31,1-1 0,-1 1 0,0 0 16,0-21-16,21 21 15,-20-22-15,-1 22 0,21 0 0,-21 0 0,0 0 16,1-1-16,-22 44 16,0-1-1,0 0-15,0 21 16,0-21-16,0 1 0,0-1 0,0 0 16,0 0-16,21 0 0,0 0 15,-21 1-15,21-1 0,0-21 0,0 21 16,1-21-16,20 0 0,-21 0 0,21 0 15,-20 0-15,20 0 0,-21 0 16,21-21-16,-20 21 0,20-21 0,-21-1 16,0 1-16,0 0 0,1 0 15,-1-21-15,0 20 0,0-20 0,-21 21 16,0-21-16,0 20 16,21 1-16,-21 0 0,0 42 31,-21 0-31,21 1 15,-21-1-15,21 21 0,0-21 0,0 0 16,0 1-16,0 20 0,0-21 16,0 0-16,0 0 0,0 1 15,0-1 1,21-21-16,0 0 0,0 0 16,1-21-1,-1-1-15,0 1 0,-21 0 0,21 0 16,0 0-16,0 0 0,1-22 15,-1 22-15,0 0 0,0-21 16,0 20-16,0 1 0,-21 0 16,22 21-1,-22 21-15,0 0 16,0 1-16,0-1 0,0 21 16,0-21-16,0 0 0,0 1 0,21-1 15,0 0-15,0 0 0,0 0 0,22 0 16,-22-21-16,21 22 0,-21-22 15,22 0-15,-1 0 0,21 21 16,-20-21-16,-1 0 0,0 0 16,1 0-16,-1-21 0,0-1 0,1 1 15,-1 0-15,-21 0 0,0 0 16,1 0-16,-1-22 0,-21 1 0,21 21 16,-21-22-16,0 22 0,0-21 0,0 21 15,-21 0-15,0-1 0,-1 1 16,1 21-16,-21 0 0,21 0 0,-22 0 15,1 0-15,21 21 0,-21 1 16,20-1-16,-20 0 0,21 21 16,0-21-16,0 1 0,21 20 0,0-21 15,0 21-15,0-20 0,0-1 16,0 21-16,0-21 0,21 22 0,0-22 16,-21 21-16,21-21 0,0 22 15,-21-22-15,21 21 0,-21 0 0,22-20 16,-22 20-16,0 0 0,0 1 15,0-1-15,0 0 0,0 22 0,0-22 16,0 0-16,0 1 0,0-1 16,-22 0-16,-20 1 0,21-1 0,-21 0 15,-1-20-15,1 20 0,0-21 16,-1 0-16,1-21 0,0 21 0,-1-21 16,1 0-16,21 0 0,0 0 15,-22 0-15,22-21 0,0 21 0,21-21 16,-21 0-16,21-21 0,-21 20 15,21-20-15,0 0 0,0-1 16,0 1-16,0-21 0,0-1 16,0 1-16,0-1 0</inkml:trace>
  <inkml:trace contextRef="#ctx0" brushRef="#br0" timeOffset="100900.08">8530 16489 0,'0'0'0,"-42"0"31,21 0-15,42 0 15,0 0-31,0 0 0</inkml:trace>
  <inkml:trace contextRef="#ctx0" brushRef="#br0" timeOffset="101575.69">9821 16468 0,'-42'-43'16,"42"22"-1,0 0-15,-21 21 16,21-21-16,-21 42 31,21 0-31,0 0 0,0 1 16,0 20-16,0 0 0,0-21 15,0 43-15,0-22 0,0 1 0,0 20 16,0-21-16,0 22 0,0-22 16,0 1-16,0-1 0,0 0 0,0 1 15,0-22-15,0 0 0,-22 0 16,22 0-16,0 0 0,-21-21 0,0 0 15,21-21 1,0 0-16,0 0 16,-21 0-16,21 0 0,0-1 15,0-20-15,0 21 0,21-21 16,0-1-16,0 22 0,22-21 0,-22 21 16,21-22-16,22 22 0,-22 0 15,22 21-15,-22 0 0,21 0 0,1 0 16,-22 0-16,22 21 0,-22 0 15,0 0-15,1 22 0,-22-22 0,0 21 16,-21 1-16,0-22 0,0 21 16,0-21-16,-21 22 0,0-22 0,-22 0 15,1 21-15,0-21 0,-1-21 16,-20 22-16,21-1 0,-22-21 16,22 0-16,-1 0 0,1 0 0,0 0 15,21 0-15,-1 0 0,1 0 16,0-21-16,21-1 0,0 1 15,0 0-15,21 0 16,22 21-16,-22-21 0,21 0 0,0 21 16</inkml:trace>
  <inkml:trace contextRef="#ctx0" brushRef="#br0" timeOffset="102035.43">11155 16658 0,'0'0'0,"-21"-21"32,-1 0-32,1 21 0,0 0 0,-21 0 15,21 0-15,-22 0 0,1 0 0,0 21 16,-1 0-16,1 0 0,21 22 16,-22-22-16,1 21 0,0-21 0,-1 22 15,22-1-15,0 0 0,-21-20 16,42 20-16,-21-21 0,21 0 0,0 0 15,0 1-15,0-1 0,21 0 16,21-21-16,-21 0 16,0 0-16,22 0 0,-1 0 15,0 0-15,1 0 0,20-21 0,-20 0 16,-1-1-16,0 1 0,1 0 0,-1-21 16,0 21-16,-21-22 0,1 1 15,-1 21-15,0-22 0,-21 22 0,0-21 16,0 21-16,0 0 15,-21 42 1,0-21-16,21 21 0,-22 21 16,22-21-16,0 1 0,-21 20 0,21-21 15,0 21-15,0-20 0,0-1 16,0 21-16,0-21 0,0 0 16,21 1-16,1-1 0,-1 0 15,0-21-15,21 0 0,1 0 0,-1 0 16,0 0-16,1 0 0</inkml:trace>
  <inkml:trace contextRef="#ctx0" brushRef="#br0" timeOffset="102795.74">11980 16722 0,'21'-21'0,"-42"42"0,42-85 0,-21 43 16,0 0-16,0 0 0,0 0 15,-21 21-15,0 0 0,0 0 16,0 0-1,0 0-15,-1 21 0,1 0 0,0 0 16,-21 21-16,21-20 0,-1 20 16,1 0-16,21 1 0,-21-1 0,21 0 15,-21 1-15,21-22 0,0 21 0,0-21 16,0 22-16,0-22 0,21 0 16,0-21-16,0 21 0,1-21 0,20 21 15,-21-21-15,21 0 0,1 0 16,-1 0-16,0-21 0,1 0 0,-1 0 15,0 0-15,1-1 0,-1-20 16,-21 0-16,22-1 0,-22 1 0,21-21 16,-21 20-16,0-20 0,1 20 15,-22-20-15,0 21 0,21-1 16,-21 1-16,0 0 0,0 20 0,0-20 16,0 21-16,0 0 0,0 42 31,0 0-31,-21 0 15,21 0-15,-22 22 0,22-1 0,0-21 16,-21 22-16,21-1 0,-21 0 16,21 1-16,-21-1 0,21 0 0,0-21 15,0 22-15,0-22 0,-21 0 16,21 0-16,0 0 0,-21 1 16,21-44 15,21 1-31,0 0 0,0 0 15,0-21-15,22 20 0,-22-20 16,0 21-16,21-21 0,-21 20 0,22 1 16,-22 0-16,0 0 0,0 0 15,0 21-15,1 0 0,-44 0 32,1 21-17,0-21-15,-21 21 0,21-21 0,-1 0 16,-20 21-16,21-21 15,0 21-15,0 1 0,-1-22 0,22 21 16,0 0-16,0 0 16,0 0-16,0 0 0,0 1 0,22-1 15,-1 0-15,0 0 0,-21 0 0,21 0 16,0 1-16,0-1 0,1 0 16,-1-21-16,-21 21 0,21 0 0,0-21 15,0 0 1</inkml:trace>
  <inkml:trace contextRef="#ctx0" brushRef="#br0" timeOffset="105259.38">10160 17992 0,'0'0'0,"-21"0"0,0 0 0,-1 0 0,1 0 15,21-21 1,0-1-16,21 22 0,1-21 15,20 0-15,-21 0 0,21 0 16,1 0-16,-1-22 0,0 1 0,-20 21 16,20-22-16,0 1 0,-21 0 15,1-1-15,-1 1 0,0 0 0,-21-1 16,21 22-16,-21-21 0,0 21 16,0 0-16,-21 21 15,0 0 1,0 21-16,-1 0 0,1 0 0,0 21 15,0 1-15,0 20 0,-22-20 16,22 20-16,0 1 0,0 20 0,21-20 16,-21-1-16,0 22 0,-1 0 15,1-1-15,21 1 0,-21 0 16,0 20-16,21-20 0,-21 0 0,0 21 16,21-1-16,-22-20 0,22 21 0,-21-106 15,0 0-15,42 0 31,0 0-15,1 0-16,-1 0 0,0 0 16,0 0-16,21 0 0,-20 0 0,20 0 15,0 0-15,1 0 0,-22 0 16,21 0-16,0 0 0,1 0 0,-22 0 16,0-21-16,0-64 0,-21 22 15,0-22-15,0 0 0,0 1 0,-21-1 16,-21 0-16,21 22 0,-22-1 15,1 22-15,0 0 0,-1-1 16,1 22-16,0 21 0,-1 0 0,1-21 16,21 21-16,0 0 0,-1 0 15,44 0 17,-1 0-32,21 0 0,0 0 0,1-21 15,20 0-15,-20-1 0,20 1 16,1 0-16,-1 0 0,1 0 0,-1 0 15,-21-22-15,22 22 0,-22 0 16,1-21-16,-1 20 0,-21 1 0,0 0 16,-21 0-16,0 0 0,0 0 15,-21 21-15,0-22 0,0 22 16,0 0-16,-1 0 0,1 0 16,21 22-16,0-1 15,0 0-15,0 0 16,0 0-16,21 0 15,1 1-15,-1-1 0,0 0 16,-21 21-16,21-21 0,0 1 16,0-1-16,1 0 0,-1 0 0,0 0 15,-21 0-15,21 1 0,0-22 16,0 21-16,1-21 0,-1 0 0,21 0 16,-21 0-16,22 0 0,-1 0 15,0 0-15,1 0 0,20-21 0,-21-1 16,22 1-16,-22 0 0,22 0 15,-1 0-15,-20 0 0,-1-1 0,0 1 16,1 0-16,-22 0 16,0-21-16,0 42 0,-21-22 0,0 1 15,0 0-15,0 0 0,-21 21 16,0 0-16,0 0 0,-1 0 0,-20 0 16,21 0-16,0 0 0,-22 0 15,22 21-15,-21 0 0,21 0 16,-22 1-16,22-1 0,0 0 0,0 21 15,0-21-15,0 1 0,21-1 16,0 0-16,0 21 0,0-21 16,0 1-16,21-1 0,0-21 15,0 0-15,0 0 0,0 0 0,22 0 16,-22 0-16,21 0 0,-21-21 16,22-1-16,-22 22 0,21-21 15,-21 0-15,1-21 0,-1 21 16,0-1-16,-21 1 0,0-21 0,0 21 15,0-22-15,0 22 0,0 0 16,0 0-16,-21 21 16,21 21-1,0 0-15,0 0 0,0 1 0,0-1 16,0 21-16,0-21 0,0 0 16,21 1-16,0-1 0,-21 0 15,21 0-15,0 0 0,1 0 0,-1-21 16,0 0-16,0 0 0,21 0 15,-20 0-15,-1 0 0,21 0 16,0 0-16,-20-21 0,20 0 16,-21 0-16,0 0 0,0 0 0,22-1 15,-43 1-15,21-21 0,0 0 16,-21 20-16,0-20 0,0 21 0,0-21 16,21 20-16,-21 44 31,0-1-31,0 21 0,0-21 15,0 0-15,0 22 0,0-22 0,-21 0 16,21 21-16,0-20 16,0-1-16,-21 0 0,21 0 0,-21 0 15,21 0-15,0-42 47,0 0-47,0 0 0,21 0 16,0 0-16,-21-22 0,21 22 15,0-21-15,1 21 0,-1-1 16,0 1-16,0 0 0,-21 0 0,21 0 16,0 21-16,1 0 0,-1 0 15,0 0-15,0 21 16,-21 0-16,0 0 16,0 22-16,0-22 0,0 0 0,21 0 15,-21 21-15,0-20 16,21-1-16,-21 0 0,0 0 0,0 0 15,22-21 1,-1 0 0,0 0-16,-21-21 15,21 0-15,0 21 0,0-21 0,1-22 16,-1 22-16,0 0 0,0-21 16,0 21-16,22-22 0,-22 22 0,0-21 15,21 21-15,-21-1 16,1 1-16,-1 21 0,0 0 0,-21 21 31,0 1-31,0 20 16,0-21-16,0 0 0,0 0 15,0 1-15,0 20 0,0-21 0,0 0 16,0 0-16,0 1 0,0-1 16,21 0-16,0-21 0,0 21 0,1-21 15,-1 21-15,0-21 16,0 0-16,0 0 0,0 0 0,22 0 0,-22-21 15,0 21-15,21-21 0,-20 0 16,-1 0-16,0-1 0,0 1 16,0 0-16,0-21 0,-21 21 15,0-22-15,0 1 0,0 21 0,0 0 16,0-22-16,0 22 0,0 0 16,-21 21-16,0 0 15,0 21-15,21 0 16,-21 0-16,21 1 0,0 20 15,0-21-15,0 21 0,0-20 0,0-1 16,0 21-16,0-21 0,0 0 16,0 1-16,0-1 0,0 0 0,21-21 15,0 0-15,0 21 0,0-21 16,1 0-16,-1 0 0,21 0 16,-21 0-16,0-21 0,22 0 15,-22 0-15,21-1 0,-21 1 0,1 0 16,-1 0-16,21-21 0,-21 20 15,0-20-15,1 0 0,-22-1 16,0 1-16,0 0 0,0-1 0,0 22 16,0-21-16,0 21 0,0 0 0,-22 21 15,1 0-15,0 0 16,0 21-16,21 0 0,0 21 16,-21-21-16,21 22 0,-21-22 15,21 21-15,0-21 0,0 22 0,0-22 16,0 21-16,0-21 15,0 1-15,0-1 0,0 0 0,0 0 16,0 0-16,-22-21 16,1 0-16,0 0 15,0 0-15,0 0 0,0 0 16,-1-21-16,1 0 0,0 0 16,21 0-16,0-1 0</inkml:trace>
  <inkml:trace contextRef="#ctx0" brushRef="#br0" timeOffset="107028.55">15706 3874 0,'21'0'0,"0"0"15,0 0 1,0 0 15,0 0-15,1-22-1,-22 1-15,21 21 16,-21-21-16,0 0 0,0 0 16,0 0-1,0-1-15,0 1 0,-21 0 16,21 0-16,-22 21 0,1-21 16,0 21-16,0 0 15,0 0-15,0 0 0,-1 0 0,1 0 16,0 0-16,0 0 0,-21 0 15,20 21-15,1-21 0,0 21 0,-21 0 16,21 0-16,-1 22 0,1-22 16,0 0-16,21 0 0,0 0 0,0 1 15,0 20-15,0-21 0,0 0 16,21 0-16,0-21 0,1 0 16,-1 0-16,0 0 0,0 0 0,0 0 15,22 0-15,-1 0 0,-21 0 16,21-21-16,-20 0 0,20 21 0,-21-21 15,0 0-15,22 0 0,-22 21 16,0-22-16,0 1 0,-21 0 16,0 0-16,21 21 0,-21-21 0,0 0 15,0-1 1,0 44 15,0-1-31,-21 0 16,21 0-16,0 0 0,0 22 15,0-22-15,0 0 0,0 21 16,0-21-16,0 22 0,0-1 16,0-21-16,0 22 0,0-1 0,0-21 15,0 21-15,0 1 0,0-22 16,0 21-16,0-21 0,0 1 0,-21-1 16,0 0-16,21 0 0,-21 0 15,-1 0-15,1-21 0,0 0 0,0 22 16,0-22-16,0 0 0,-1 0 0,1 0 15,-21 0-15,21 0 0,0-22 16,-22 22-16,22-21 0,0 21 0,0-21 16,-22 0-16,22 21 0,21-21 0,-21 0 15,21-1 1,21 22 0,0-21-16,1 0 15,20 21-15,-21-21 0,21 0 0,1 21 16</inkml:trace>
  <inkml:trace contextRef="#ctx0" brushRef="#br0" timeOffset="107259.42">16404 4128 0</inkml:trace>
  <inkml:trace contextRef="#ctx0" brushRef="#br0" timeOffset="107964.01">17589 3683 0,'0'-21'15,"0"0"1,0 0 0,-21 42 30,21 0-46,-21 21 0,21-21 16,-21 22-16,21-22 0,0 42 16,-21-20-16,21-1 0,-21 22 15,21-22-15,-22 21 0,22-20 16,0 20-16,0-20 0,0-1 0,-21 0 16,21-21-16,0 1 0,0 20 15,0-21-15,-21-21 0,21 21 0,0 0 16,0-42 15,0 0-31,0 0 16,0 0-16,0-22 0</inkml:trace>
  <inkml:trace contextRef="#ctx0" brushRef="#br0" timeOffset="108635.63">17272 3747 0,'0'0'0,"0"-22"0,0 1 0,0 0 16,0-21 0,21 21-16,0-1 0,0 22 0,22-21 15,-1 0-15,0 0 0,1 21 16,20-21-16,1 0 0,-22 21 0,22 0 16,-22 0-16,21 0 0,-41 0 15,20 21-15,-21-21 0,0 21 0,0 21 16,-21-21-16,0 22 0,0-22 15,0 21-15,-21 1 0,0-22 16,0 21-16,-21-21 0,-1 0 0,22 22 16,-21-22-16,-1 0 0,22 0 15,-21 0-15,21-21 0,0 22 0,-1-22 16,1 0-16,21 21 0,21-21 78,-42 0-15</inkml:trace>
  <inkml:trace contextRef="#ctx0" brushRef="#br0" timeOffset="109308.27">17907 3620 0,'0'0'0,"0"21"47,0 0-32,0 0-15,0 0 0,0 22 0,0-22 16,-21 21-16,21 0 15,0 22-15,0-22 0,0 22 0,-21-1 16,21 1-16,-22-22 0,22 22 16,-21-22-16,21 0 0,-21 1 0,21-1 15,-21-21-15,21 0 0,0 0 0,0 1 16,0-1-16,0-42 47,0-1-47,0 1 0,0 0 15,0 0-15,0 0 0,0 0 0</inkml:trace>
  <inkml:trace contextRef="#ctx0" brushRef="#br0" timeOffset="109548.13">17526 3958 0,'21'0'16,"0"0"-1,0 0-15,1 0 0,-1 0 0,21-21 16,-21 21-16,0 0 0,22 0 16,-22 0-16,0-21 0,0 21 15,0 0-15,1 0 0</inkml:trace>
  <inkml:trace contextRef="#ctx0" brushRef="#br0" timeOffset="109935.9">18415 3598 0,'0'0'0,"0"-21"0,0 64 47,-21-22-47,0 0 0,21 21 0,-22 1 15,1-1-15,21 21 0,-21-20 16,0 20-16,21 1 0,-21-1 0,21-20 16,-21-1-16,-1 21 0,22-20 15,-21-22-15,21 21 0,0-21 16,0 1-16,0-1 0,0 0 0,0 0 16,21-21-1,1 0-15,-1 0 16,0-21-16,0 0 0,21 0 0,-20-1 15,20 1-15,-21 0 0,0 0 16</inkml:trace>
  <inkml:trace contextRef="#ctx0" brushRef="#br0" timeOffset="110306.21">18584 4064 0,'0'0'0,"0"21"16,21-21 15,1 0-15,-1 0-16,0 0 0,0-21 0,0 0 15,22 21-15,-22-21 0,0 0 0,0 21 16,0-22-16,0 1 0,-21 0 16,0 0-16,-21 21 31,0 0-31,0 0 0,0 21 15,-22 0-15,22 0 0,-21 1 16,21-1-16,-22 0 0,22 21 0,0-21 16,0 22-16,21-22 0,0 0 0,0 21 15,0-20-15,0-1 0,0 0 16,21 0-16,21-21 16,-20 21-16,-1-21 0,21 0 15,0 0-15,-20 0 0,20 0 0,0 0 16,1-21-16,-1 21 0,-21-21 15,21 0-15,1 0 0</inkml:trace>
  <inkml:trace contextRef="#ctx0" brushRef="#br0" timeOffset="110644.02">19177 4001 0,'0'0'0,"0"-22"16,0 1-16,0 0 0,21 21 15,-21-21-15,21 21 0,0 0 0,-21-21 16,22 21-16,-1 0 0,0 0 15,0 0-15,0 0 0,22 0 0,-22 0 16,0 0-16,0 21 0,0 0 16,0 0-16,1 0 0,-1 1 0,0 20 15,-21 0-15,0-21 0,0 22 16,0-1-16,0-21 0,-21 22 0,0-22 16,-1 21-16,1-21 0,0 0 15,0-21-15,0 22 0,0-22 16,-1 0-16,22-22 31,0 1-31,22 0 0,-1 0 16,0 0-16,-21-22 0,21 22 15,0-21-15,0 0 0,1-1 0,-1 22 16,21-21-16,-21-1 0,0 22 0,1-21 16,20 21-16,-21-22 15,21 22-15,-20-21 0</inkml:trace>
  <inkml:trace contextRef="#ctx0" brushRef="#br0" timeOffset="110951.87">20172 3514 0,'0'0'0,"-43"63"31,43-42-31,-21 1 15,21-1-15,0 21 0,-21-21 0,0 22 16,0-1-16,21 0 0,-21 1 16,-1-1-16,1 0 0,21 22 0,0-22 15,-21 0-15,21 1 0,-21-1 16,21-21-16,0 22 0,0-22 16,0 0-16,21 0 0,0 0 0,-21 0 15,21-21-15,1 0 0,-1 0 16,0 0-16,0 0 0,0 0 0,0 0 15,1-21-15,-1 21 0,0-21 0,-21 0 16,0 0-16,21-22 0,-21 22 16</inkml:trace>
  <inkml:trace contextRef="#ctx0" brushRef="#br0" timeOffset="111115.78">19833 3916 0,'0'0'16,"-21"0"-16,42 0 15,0 0 1,0 0-16,1 0 0,20 0 16,-21 0-16,21 0 0,-20 0 0,20 0 15,0 0-15,-21 0 0,22 0 0,-22 0 16,0-21-16</inkml:trace>
  <inkml:trace contextRef="#ctx0" brushRef="#br0" timeOffset="111579.51">21272 3768 0,'0'0'0,"0"-21"0,0-1 16,0 1 0,0 0-16,22 21 0,-1 0 31,-21 21-31,0 0 0,0 1 15,0 20-15,0 0 0,0 1 16,0 20-16,0 1 0,0-1 0,0 1 16,-21-1-16,-1 1 0,1-1 0,21 1 15,-21-1-15,0-21 0,0 22 16,0-22-16,-1 22 0,1-22 16,0 0-16,0 1 0,0-1 0,0-21 15,21 22-15,0-22 0,-22 0 16,44-42 15,-1 0-31,-21-1 0,0-20 0,0 21 16,21-21-16</inkml:trace>
  <inkml:trace contextRef="#ctx0" brushRef="#br0" timeOffset="111867.35">21103 4233 0,'0'0'0,"-21"-254"31,21 212-31,0 0 0,0 21 15,0-22-15,0 22 0,21 0 16,0 0-16,0 0 0,22-1 0,-1 22 16,0 0-16,1-21 0,-1 21 15,22 0-15,-22 0 0,0 21 0,1 1 16,-1-1-16,-21 0 0,-21 0 16,0 0-16,0 0 0,0 22 0,-42-22 15,21 21-15,-22-21 0,1 22 16,0-22-16,-1 0 0,1 0 0,0 0 15,-1 1-15,1-22 0,21 21 16,0-21-16,63 0 31,-21 0-15,0 0-16,22-21 0,-1-1 0</inkml:trace>
  <inkml:trace contextRef="#ctx0" brushRef="#br0" timeOffset="112531.97">22098 3789 0,'0'0'0,"21"0"0,-21-21 16,-21 21-1,0 0-15,0 0 0,-1 21 16,1 0-16,0-21 16,-21 21-16,21 0 0,-1 1 0,1 20 15,0-21-15,0 0 0,0 22 16,21-22-16,0 0 0,0 21 0,0-21 15,0 1-15,0-1 0,21 0 16,0-21-16,21 0 0,-20 0 16,20 0-16,-21 0 0,21 0 0,1 0 15,-22-21-15,21 0 0,-21-1 16,22 1-16,-22 0 0,0 0 0,0 0 16,-21-22-16,0 22 0,0 0 15,0 0-15,-21-21 0,0 20 0,0 22 16,-22-21-16,1 0 15,21 21-15,-21 0 0,20-21 0,-20 21 16,21 0-16,42 0 31,0 0-31,22-21 0,-22 21 16,21 0-16,0 0 0,1 0 16,-1-21-16,0 21 0,22 0 0,-22 0 15,1-22-15,20 22 0,-21 0 16,1 0-16,-1 0 0,0 0 0,-20 0 15,-1 22-15,-21-1 0,0 0 16,0 0-16,0 21 0,0-20 16,0 20-16,-21 0 15,-1 1-15,1-1 0,0 0 0,0 22 16,0-1-16,0-20 0,-1 20 0,1-21 16,0 22-16,0-1 0,21 1 15,-21-22-15,0 22 0,-1-1 0,1 22 16,0-22-16,0 1 0,0-1 0,0 1 15,-1-22-15,1 22 0,0-22 16,21 0-16,-21 1 0,21-22 0,-21 0 16,21 0-16,0 0 0,21-21 31,0-21-31,0 0 0,-21 0 0,21 0 16,1-22-16,-1 1 0,0 0 15,0-1-15,0 1 0,0-21 16,1-1-16</inkml:trace>
  <inkml:trace contextRef="#ctx0" brushRef="#br0" timeOffset="112839.79">22627 3979 0,'0'-42'0,"0"84"0,0-126 16,0 63-16,0-1 0,0 1 16,0 0-16,0 0 0,21 0 15,0 0-15,1 21 0,-1 0 16,0 0-16,21-22 0,1 22 0,-1 0 15,0 0-15,1 0 16,-1 0-16,0 0 0,-21 22 0,22-1 16,-43 0-16,0 0 15,0 21-15,0-20 0,-43-1 0,22 0 16,-21 0-16,0 0 0,-1 0 0,1 1 16,0-1-16,-22 0 0,22 0 15,-1-21-15,1 0 0,21 21 0,0-21 16,0 0-16,-1 0 0,44 0 31,-1 0-31,21 0 0,-21 0 16,22-21-16,-1 0 0,0 21 0</inkml:trace>
  <inkml:trace contextRef="#ctx0" brushRef="#br0" timeOffset="113215.58">23474 3768 0,'0'0'0,"0"-21"0,-21 21 16,-1 0 0,1 0-16,0 21 15,0-21-15,0 21 0,21 0 0,-21 0 16,21 0-16,-22 1 16,22-1-16,0 21 0,0-21 0,0 0 15,0 1-15,0-1 0,0 0 16,0 0-16,22 0 0,-1 0 0,0-21 15,0 0-15,0 0 0,0 0 0,22 0 16,-1 0-16,-21 0 0,22 0 16,-1-21-16,0 21 0,-21-21 0,22 0 15,-22 0-15,0-22 0,0 22 16,0 0-16,-21 0 0,0 0 0,0 0 16,0-1-16,0 1 0,0 0 15,0 0-15,0 0 16,22 21 46</inkml:trace>
  <inkml:trace contextRef="#ctx0" brushRef="#br0" timeOffset="113516.4">24130 3725 0,'0'-21'31,"0"42"-15,0 1-1,0-1-15,0 0 0,0 21 0,0 1 16,0-1-16,-21 21 0,21-20 16,0 20-16,-21 1 0,-1-1 0,22 1 15,-21-1-15,21 1 0,0-1 0,-21-20 16,21 20-16,-21 22 0,21-22 15,0 1-15,0-1 0,-21 1 0,21-22 16,0 22-16,0-22 0,0 0 0,0 1 16,0-1-16,0-21 0,0 0 15,0 0-15,0-42 32,0 0-32,0 0 0,21-21 15,0 20-15</inkml:trace>
  <inkml:trace contextRef="#ctx0" brushRef="#br0" timeOffset="113819.11">24130 3895 0,'0'0'0,"0"-21"16,0-1-16,0 1 0,42-21 15,-21 21-15,1 21 0,-1 0 16,0-21-16,0 21 0,21 0 15,-20 0-15,-1 0 0,0 0 0,0 0 16,0 21-16,0 0 16,-21 0-16,0 0 0,0 0 0,-21 1 15,0 20-15,0-21 0,0 0 16,-22 0-16,22 1 0,-21-1 0,21 0 16,0-21-16,-22 21 0,22-21 15,0 0-15,0 21 0,42-21 47,0-21-47,0 21 0</inkml:trace>
  <inkml:trace contextRef="#ctx0" brushRef="#br0" timeOffset="114207.9">25125 3747 0,'0'0'0,"0"-22"0,0 1 15,-21 0 1,-1 21-16,1 0 0,0 0 16,0 0-16,-21 0 0,20 0 15,1 0-15,0 0 0,-21 0 0,21 0 16,-1 21-16,1 0 0,0-21 0,21 22 16,0-1-1,0 0-15,0 0 0,0 0 16,21 0-16,22 1 0,-22-22 15,21 21-15,0 0 0,1-21 0,-1 21 16,0 0-16,-20-21 0,20 21 16,0 1-16,-21-1 0,1 0 0,-1 0 15,-21 0-15,0 0 16,0 1-16,-21-22 0,-1 21 0,1 0 16,-21-21-16,0 0 0,-1 0 0,1 0 15,0 0-15,-1 0 0,1 0 16,0 0-16,-1 0 0,1 0 0,21 0 15,0 0-15,-1 0 16,1 0-16,21-21 16</inkml:trace>
  <inkml:trace contextRef="#ctx0" brushRef="#br0" timeOffset="114956.32">15155 5652 0,'0'-22'0,"0"-41"31,-21 63-15,0 0-16,21 21 0,-21 0 16,0 22-16,21-22 0,0 21 15,-22 0-15,1 1 0,21-1 0,-21 0 16,21 1-16,0-1 0,0-21 16,-21 22-16,21-1 0,-21-21 0,21 0 15,0 0-15,0 1 0,0-1 0,0 0 16,0 0-16,21-21 15,0 0-15,0 0 16,0 0-16,1-21 0,-1 21 0,0-21 16,21 0-16</inkml:trace>
  <inkml:trace contextRef="#ctx0" brushRef="#br0" timeOffset="115368.02">15769 5609 0,'0'0'16,"-21"0"0,0 21-1,0 1-15,-1-1 0,1 21 16,21-21-16,-21 22 0,0-1 0,0 0 16,0-21-16,21 22 0,0-1 15,-22-21-15,22 0 0,0 1 0,0-1 16,0 0-16,0 0 0,22-21 15,-1 0-15,0 0 0,0 0 16,21 0-16,-20 0 0,20 0 0,0 0 16,1-21-16,-1 0 0,0 0 15,1-1-15,-1 1 0,-21 0 0,21 0 16,-20-21-16,-1 20 0,-21 1 0,0-21 16,0 21-16,0-22 0,-21 22 15,-22-21-15,22 21 0,0 0 0,-21 21 16,-1 0-16,22 0 0,0 0 15,-21 0-15,20 0 0,1 0 0,0 21 16,0 0-16,0 0 0,21 0 0,0 0 16,0 1-16,0 20 15,0-21-15,0 0 0,0 0 0,21 1 16,0-1-16,0 0 0</inkml:trace>
  <inkml:trace contextRef="#ctx0" brushRef="#br0" timeOffset="115539.15">16489 5842 0,'-21'0'31,"21"21"-15,-22-21-16,44 0 31,-1 0-31</inkml:trace>
  <inkml:trace contextRef="#ctx0" brushRef="#br0" timeOffset="116007.26">17547 5186 0,'0'0'0,"0"-21"0,0 0 15,0-1-15,-21 44 32,21-1-32,0 21 15,-21 0-15,0 1 0,21-1 0,-22 0 16,22 22-16,-21-1 0,21 1 15,0-22-15,-21 22 0,0-1 0,21-20 16,-21-1-16,21 0 0,-21 1 16,21-22-16,-22 0 0,22 0 0,0 0 15,0 0-15,22-42 32,-1 0-32,0 21 0,0-42 0</inkml:trace>
  <inkml:trace contextRef="#ctx0" brushRef="#br0" timeOffset="116264.11">17907 5207 0,'0'-42'0,"0"84"0,0-105 15,21 41-15,-21 44 16,0-1 0,0 21-16,0-21 0,0 22 0,0 20 15,0-21-15,0 1 0,-21 20 16,21-20-16,0 20 0,-21 1 15,0-22-15,-1 0 0,1 1 0,21-1 16,-21 0-16,0 1 0,21-22 16,-21 0-16,21 0 0,0 0 0,0 0 15,0 1 1,-21-22-16,-1-22 16,1 1-16,0 0 15</inkml:trace>
  <inkml:trace contextRef="#ctx0" brushRef="#br0" timeOffset="116595.93">17335 5821 0,'0'0'0,"-21"0"0,0 0 0,0 0 16,42 21 15,0-21-31,0 0 0,22 0 0,-1 0 16,0 0-16,1 0 0,20 0 0,1-21 15,-22 21-15,22-21 0,-1 0 16,1 21-16,-1-22 0,-21 1 0,22 0 15,-22 0-15,1 0 0,-22 0 16,0 21-16,0-22 0,0 1 0,-42 42 31,21 1-31,-21-1 16,0 0-16,21 0 0,0 21 0,-21-20 16,-1 20-16,22-21 15,-21 0-15,21 22 0,0-22 0,0 0 16,-21 0-16,21 0 0,0 0 15,0-42 17,21 21-32,-21-21 15,21 0-15</inkml:trace>
  <inkml:trace contextRef="#ctx0" brushRef="#br0" timeOffset="116759.87">18288 5398 0,'0'0'0,"0"-22"15,0 1-15,0 0 16,0 42 15,21-21-31,-21 21 0,21-21 16,-21 22-16,21-1 0,1-21 0,20 21 16,-21-21-16,0 21 0,22-21 0</inkml:trace>
  <inkml:trace contextRef="#ctx0" brushRef="#br0" timeOffset="117371.06">19240 5779 0,'0'-22'15,"0"1"-15,0 0 16,0 0-16,-21 0 0,0 0 0,21-1 15,-21 1-15,0 0 0,0 0 16,-1 0-16,1 0 0,0 21 0,0 0 16,0 0-16,0 0 0,-22 0 15,22 21-15,-21 0 0,21 21 0,-22-21 16,1 22-16,21-1 0,-22 0 0,22 1 16,-21-1-16,21-21 0,0 22 15,-1-1-15,22-21 0,0 0 16,0 0-16,0 1 0,0-1 0,22-21 15,20 0-15,-21 0 16,0 0-16,22 0 0,-1 0 0,0 0 16,-21 0-16,22-21 0,-1-1 15,0 1-15,1 0 0,-1 0 0,-21-21 16,22-1-16,-1 1 0,-21 0 0,21-1 16,-20 1-16,-1-22 0,0 22 15,0 0-15,0-1 0,0 1 0,1 0 16,-22-1-16,0 1 15,0 21-15,0 0 0,0 0 0,0-1 16,0 1-16,-22 42 31,1 22-31,21-22 0,-21 21 0,0 1 16,21-1-16,-21 21 0,21-20 16,0-1-16,0 22 0,0-22 0,0 0 15,0 1-15,0-1 0,0-21 0,0 21 16,0-20-16,21-1 0,-21 0 15,21 0-15,0-21 0,22 0 0,-22 21 16,21-21-16,0 0 0,1 0 16,20 0-16,-20 0 0,-1-21 15,21 0-15,-20 21 0,20-21 0,-20 0 16,-1-1-16,0 1 0</inkml:trace>
  <inkml:trace contextRef="#ctx0" brushRef="#br0" timeOffset="118471.1">20151 5736 0,'21'-21'0,"-21"-21"16,-21 105-16,42-147 0,-21 62 0,0 1 0,0 0 15,0 0-15,0 0 0,-21 0 0,-1 21 16,1-22-16,0 22 16,-21 0-16,21 0 0,-1 0 0,-20 22 15,21-1-15,-21 0 0,-1 21 16,22-21-16,-21 22 0,21-22 16,-1 21-16,1 1 0,0-22 0,21 21 15,0-21-15,0 0 0,0 1 16,0-1-16,21 0 0,0 0 0,22-21 15,-22 0-15,0 0 16,21 0-16,-20 0 0,20 0 0,-21 0 16,21-21-16,-20 21 0,20-21 0,-21-22 15,0 22-15,22 0 0,-22-21 16,0-1-16,21 1 0,-21 0 0,1-1 16,-1 1-16,0 0 0,0-1 15,0 1-15,0 0 0,1-1 0,-22 1 16,0 21-16,0-21 0,0 20 0,0 1 15,0 0-15,0 0 16,-22 21 0,1 21-16,0 0 0,0 0 15,21 1-15,-21 20 0,0 0 0,-1 1 16,22-1-16,0 0 0,0 1 0,0 20 16,0-21-16,0 1 0,0-1 15,0 0-15,0 1 0,0-22 0,0 21 16,22-21-16,-1 1 0,0-1 15,0 0-15,0-21 0,22 0 0,-22 0 16,21 0-16,0 0 0,1 0 0,-1 0 16,0-21-16,1 21 0,-1-21 15,0-1-15,1 1 0,-1 0 16,-21-21-16,22 21 0,-22-1 16,0-20-16,0 21 0,-21-21 0,0 20 15,0 1-15,0 0 0,0 0 0,0 0 16,-21 21-16,0 0 0,0 0 15,-1 0-15,1 21 0,0 0 16,0 0-16,0 0 0,0 1 16,21-1-16,0 0 0,0 21 0,0-21 15,0 1-15,0-1 0,0 0 16,21 0-16,0 0 0,0 0 0,0-21 16,0 22-16,1-22 0,20 0 15,-21 0-15,21 0 0,-20 0 16,-1 0-16,21 0 0,-21 0 0,0-22 15,22 1-15,-22 0 0,0 0 0,0 0 16,-21 0-16,21-1 0,1-20 16,-22 21-16,0-21 0,0 20 0,0-20 15,21 21-15,-21 0 0,0 0 16,0 42 0,-21 0-1,21 0-15,0 0 0,0 0 16,-22 22-16,22-22 0,-21 0 15,21 0-15,0 22 0,0-22 16,0 0-16,-21 0 0,21 0 16,-21 0-16,21 1 15,-21-22 1,21-22 0,0 1-16,0 0 0,0 0 15,0 0-15,0-22 0,0 22 16,0-21-16,21 0 0,0 20 0,0-20 15,0 0-15,1 21 0,20-22 16,0 22-16,-21 0 0,22 0 0,-1 0 16,0 21-16,-20 0 0,20 0 15,0 0-15,-21 0 0,22 0 16,-22 21-16,0 0 0,0 0 0,0 21 16,1-20-16,-22 20 0,0-21 15,0 21-15,0 1 0,0-1 0,0-21 16,0 22-16,0-22 0,-22 0 15,1 0-15,0 0 0,0 0 0,0-21 16,21 22-16,-21-22 0,-1 0 16</inkml:trace>
  <inkml:trace contextRef="#ctx0" brushRef="#br0" timeOffset="118967.82">22415 5165 0,'0'0'0,"0"-21"0,22 21 0,-22-22 15,0 1-15,0 42 32,0 1-32,0-1 0,-22 21 15,1 0-15,0 1 0,21-1 16,-21 22-16,0-22 0,21 21 16,-21-20-16,-1 20 0,1-20 0,21-1 15,0 0-15,-21 1 0,21-22 0,0 21 16,0-21-16,0 0 0,0 1 15,0-1-15,21-21 16,0 0-16,1 0 0,-1-21 16,0-1-16,0 1 0,0 0 15</inkml:trace>
  <inkml:trace contextRef="#ctx0" brushRef="#br0" timeOffset="120859.73">22288 5525 0,'0'0'0,"0"-22"0,0 1 16,0 0-16,-21 21 31,0 0-31,0 0 16,21 21-16,-21-21 15,21 21-15,-21 22 0,-1-22 0,22 0 16,0 21-16,-21-20 0,21 20 16,-21-21-16,21 21 0,0-20 15,-21-1-15,21 0 0,0 0 0,0 0 16,0 0-16,0 1 16,21-22-16,0 0 0,0 0 15,1 0-15,-1-22 0,0 22 16,21-21-16,-21 0 0,1 0 15,-1-21-15,0 20 0,0-20 0,21 0 16,-20-1-16,-1 1 0,0 0 16,0-1-16,0 22 0,0-21 0,1 0 15,-1-1-15,-21 1 0,21 0 0,-21-1 16,0 22-16,0-21 0,0 21 16,0-22-16,0 22 0,0 0 15,-21 21 1,0 0-16,-1 21 15,22 21-15,0-20 0,-21 20 16,0 0-16,21 1 0,-21-1 0,21 0 16,0 1-16,0 20 0,-21-21 0,21 1 15,0-1-15,-21 22 0,21-43 16,0 21-16,0 0 0,0-20 0,0 20 16,0-21-16,0 0 0,21 0 15,0 1-15,0-22 0,0 0 16,0 0-16,22 0 0,-22 0 0,0 0 15,0 0-15,22-22 0,-22 22 16,21-21-16,-21 0 0,0 0 16,1 0-16,-1-22 0,0 22 0,0 0 15,-21 0-15,0 0 0,21 0 16,-21-1-16,0 1 0,0 42 31,0 1-31,0-1 0,0 0 0,0 0 16,-21 0-16,21 0 0,0 1 15,0-1-15,0 0 0,0 0 0,0 0 16,0 0-16,21-42 47</inkml:trace>
  <inkml:trace contextRef="#ctx0" brushRef="#br0" timeOffset="121031.71">23008 5440 0,'-21'0'15,"0"0"-15,42 0 47,0 0-47,0 0 0</inkml:trace>
  <inkml:trace contextRef="#ctx0" brushRef="#br0" timeOffset="122008.02">23283 5503 0,'21'43'31,"1"-22"-31,-22 0 0,0 21 16,0-20-16,0-1 15,0 0-15,0 0 0,0 0 16,0 22-16,0-22 0,0 0 0,0 0 16,0 0-16,0 0 15,0 1-15,21-1 16,0-21-16,0 0 16,0-21-1,-21-1-15,21 1 0,1 0 0,-1 0 16,0 0-16,0-22 0,0 22 15,0-21-15,1 0 0,20-1 0,-21 22 16,0-21-16,0 21 0,1-22 0,-1 22 16,-21 0-1,0 42 1,-21-21-16,-1 21 16,1 22-16,21-22 0,-21 0 15,0 21-15,0-21 0,0 22 0,21-22 16,0 21-16,0-21 0,-22 22 15,22-22-15,0 0 0,0 0 0,0 0 16,0 1-16,22-22 0,-1 0 16,21 0-16,-21 0 15,0 0-15,22 0 0,-22 0 0,21 0 16,-21-22-16,22 22 0,-1-21 16,-21 0-16,22 0 0,-22-21 15,21 20-15,-21-20 0,0 21 0,1-21 16,-1 20-16,0 1 0,0-21 15,0 21-15,-21 0 0,0-1 16,0 1-16,0 42 31,-21 1-31,21-1 0,0 0 16,-21 21-16,0-21 0,21 22 16,0-22-16,0 0 0,0 21 0,0-20 15,0-1-15,0 0 0,0 0 16,0 0-16,0 0 0,0 1 15,21-22-15,0 21 0,0-21 0,0 0 16,1 0-16,20 0 0,-21 0 16,21 0-16,1 0 0,-22 0 0,21-21 15,1-1-15,-1 1 0,0 0 0,1-21 16,-1 21-16,-21-22 0,21 1 16,-20 21-16,-1-22 0,0 22 0,-21-21 15,21 21-15,-21 0 0,0-1 16,-21 22-16,0 0 0,0 0 15,-1 0-15,1 0 0,0 22 16,0-1-16,0 0 0,21 0 0,0 21 16,0-20-16,0 20 0,0-21 15,0 0-15,0 22 0,0-22 16,0 0-16,0 0 0,21 0 0,0 0 16,-21 1-16,0-1 15,-21-21 1,0 0-1,0 0-15,-1 0 16,1 0-16,0 0 0,21-21 0,-21 21 16,0 0-16,21-22 15,0 1 1,0 0-16,21 21 0,0-21 0,0 21 16,22-21-16</inkml:trace>
  <inkml:trace contextRef="#ctx0" brushRef="#br0" timeOffset="122247.88">25231 5525 0,'0'0'0,"0"-22"0,0 1 15,-22 21 1,1 0-16,0 0 16,0 0-16,21 21 15,0 1-15,-21-1 0,0 0 0,21 0 16,-22 21-16,22-20 0,0 20 0,-21-21 15,0 21-15,21-20 16,-21-1-16,21 0 0,0 0 0,0 0 16,0 0-16,0 1 15,21-22-15,0 0 16,0 0-16,1 0 0,20 0 0,-21-22 16</inkml:trace>
  <inkml:trace contextRef="#ctx0" brushRef="#br0" timeOffset="122951.81">25590 5503 0,'0'0'0,"0"-21"0,-21 21 15,0 0-15,0 0 16,21 21-16,-21 1 0,0-1 16,21 0-16,0 0 0,-22 0 0,22 0 15,-21 22-15,21-22 0,-21 21 16,21-21-16,0 1 0,0-1 0,0 0 15,0 0-15,0 0 0,0 0 0,0 1 16,21-22-16,0 21 16,1-21-16,-1 0 15,-21-21-15,0-1 16,0 1-16,21 0 0,-21 0 16,0 0-16,0-22 0,0 22 15,0-21-15,0 0 0,0-1 16,21 22-16,0-21 0,-21 21 0,21-22 15,1 22-15,-22 0 0,21 21 0,0-21 16,21 0-16,-21 21 0,22 0 16,-1 0-16,0 0 0,-20 0 0,20 0 15,0 0-15,-21 21 0,22 0 16,-22 21-16,-21-21 0,0 22 0,0-1 16,0 0-16,0 1 0,0-1 15,0 0-15,0-20 0,0 20 0,0-21 16,-21 21-16,0-20 0,-1-1 0,1 0 15,0-21 1,21 21-16,-21-21 0,0 0 16,21-21-1,0 0-15,0 0 0,0-1 16,0 1-16,0 0 0,0-21 0,21 21 16,-21-22-16,21 1 0,21 0 15,-20-1-15,20 1 0,0 21 0,1-22 16,-1 1-16,0 21 0,1 0 15,-1 0-15,0-1 0,1 22 0,-1 0 16,-21 0-16,0 0 0,0 0 0,1 22 16,-22-1-16,0 21 15,0-21-15,0 22 0,0-1 0,0-21 16,-22 21-16,1 1 0,0-1 16,0 0-16,0-20 0,0 20 0,-1-21 15,1 0-15,0 0 0,0 1 0,0-1 16,0-21-16,-1 21 15,1-21-15,0 0 16,21-21-16,-21 0 0,0 21 16</inkml:trace>
  <inkml:trace contextRef="#ctx0" brushRef="#br0" timeOffset="123167.68">25231 5144 0,'0'0'0,"21"0"0,-42 0 0,-1 0 16,-20 0-16,21 0 0,0 0 15,0 0-15,-1 0 32,1 0-1,0-22-31,0 22 0,0 0 15</inkml:trace>
  <inkml:trace contextRef="#ctx0" brushRef="#br0" timeOffset="123331.06">24257 5144 0,'0'0'0,"-21"0"0,0 0 15,21 21-15,-22-21 16,22 21-16,0 0 15,0 0 1,-21 0 0</inkml:trace>
  <inkml:trace contextRef="#ctx0" brushRef="#br0" timeOffset="124107.74">15240 7366 0,'0'-21'15,"0"42"-15,0-63 0,0 21 0,0-1 0,0 1 16,-21 0-16,21 0 0,-21 0 16,-1 0-16,1 21 15,21 21 1,-21 21-16,0-21 0,21 22 0,0-1 16,0 0-16,-21 1 0,21-1 15,0 0-15,-21 1 0,21-1 16,0 0-16,0 1 0,0-22 0,0 21 15,0-21-15,0 0 0,0 1 16,21-1-16,0 0 16,0-21-16,0 0 0,0 0 15,1-21-15,-1 0 0,0 21 16</inkml:trace>
  <inkml:trace contextRef="#ctx0" brushRef="#br0" timeOffset="124350.61">15642 7281 0,'21'-21'0,"22"-21"31,-43 63-31,0 0 0,0 0 0,0 22 16,0-22-16,-22 21 0,22 1 0,0-1 16,-21 0-16,0 1 0,21-1 15,-21 0-15,21-21 0,0 22 0,0-22 16,0 0-16,-21 21 0,21-20 0,0-1 15,0 0-15,21-21 32,0-21-17</inkml:trace>
  <inkml:trace contextRef="#ctx0" brushRef="#br0" timeOffset="124504.16">16002 7514 0,'21'0'0,"-42"0"0,63-21 0,-21 42 47,1-21-31,-1 0-16,0 0 16,21 0-16</inkml:trace>
  <inkml:trace contextRef="#ctx0" brushRef="#br0" timeOffset="124792">17399 7112 0,'-21'0'16,"42"0"-16,-63 0 0,20 0 0,1 0 15,0 0-15,0 42 0,21-20 16,0 20-16,-21 0 0,21 1 0,-21 20 16,21-21-16,-22 22 0,22-22 15,-21 1-15,21-1 0,0 21 0,-21-41 16,0 20-16,21 0 0,0-21 0,0 1 16,0-1-16,0 0 0,0 0 15,21-21 1,0 0-16,0-21 0</inkml:trace>
  <inkml:trace contextRef="#ctx0" brushRef="#br0" timeOffset="125012.23">17314 7112 0,'0'0'0,"0"-21"0,0 0 16,0 0-16,0-1 0,0 1 15,21 0-15,1 21 0,-1-21 16,21 21-16,-21 0 0,22 0 0,-1-21 16,21 21-16,-20 0 0,-1 0 15,0 0-15,1 0 0,-22 0 0,21 21 16,-21-21-16,1 21 0,-22 0 16,0 0-16,0 1 15</inkml:trace>
  <inkml:trace contextRef="#ctx0" brushRef="#br0" timeOffset="125192.12">17187 7557 0,'0'0'16,"0"21"-16,21-21 16,1 0-1,-1 0-15,0-21 0,21 21 0,1-22 16,-1 22-16,0-21 15,1 21-15,-1-21 0,0 0 0,1 0 16,-1 21-16,-21-21 0</inkml:trace>
  <inkml:trace contextRef="#ctx0" brushRef="#br0" timeOffset="125376.02">17865 7493 0,'0'21'15,"0"-42"-15,0 63 0,0-20 0,0-1 0,0 0 16,0 0-16,0 0 0,0 0 15,0 1-15,0-1 0,-22 0 16,1 0-16,21 0 0,0 0 0,0 1 0,-21-22 16,21 21-16,21-21 31,0-21-15,1-1-16</inkml:trace>
  <inkml:trace contextRef="#ctx0" brushRef="#br0" timeOffset="125539.92">18055 7324 0,'0'0'0,"0"-21"0,0-1 15,0 1 32,21 21-31,0 0-16</inkml:trace>
  <inkml:trace contextRef="#ctx0" brushRef="#br0" timeOffset="125795.15">18605 6922 0,'-84'42'15,"63"0"-15,-1-21 16,1 22-16,21-1 0,-21 0 16,0 22-16,0-1 0,0-20 0,-1 20 15,1-20-15,0 20 0,0-21 0,0 1 16,21-22-16,-21 21 0,21-21 16,0 22-16,0-22 0,0 0 15,21-21-15,0 0 16,0 0-16,21 0 0,-20-21 0,-1 21 15</inkml:trace>
  <inkml:trace contextRef="#ctx0" brushRef="#br0" timeOffset="126163.93">18690 7493 0,'-21'0'15,"21"21"-15,-21-21 0,21 21 0,0 1 16,21-1-1,0-21-15,0 0 16,0 0-16,1 0 0,-1 0 0,0 0 16,21 0-16,-21 0 0,22-21 0,-1 21 15,-21-22-15,0 1 0,1 21 16,-1-21-16,0 0 0,0 0 0,-21 0 16,0-1-16,0 1 15,0 0-15,0 0 0,0 0 0,-21 21 16,0 0-16,0 0 0,-1 0 0,1 0 15,0 21-15,-21 0 0,21 0 16,-22 0-16,22 22 0,-21-1 0,21-21 16,-1 22-16,1-22 0,21 21 0,0-21 15,0 0-15,0 22 0,0-22 16,0 0-16,21 0 0,1-21 16,20 0-16,-21 0 0,21 0 15,-20 0-15,20 0 0,0 0 0,1 0 16,-1 0-16,-21-21 0</inkml:trace>
  <inkml:trace contextRef="#ctx0" brushRef="#br0" timeOffset="127316.01">19579 7557 0,'0'-22'32,"0"1"-32,21 0 15,-21-21-15,21 21 0,1-1 0,-1-20 16,0 21-16,0-21 0,0-1 15,0 1-15,1 0 0,-1-1 0,0 1 16,0 21-16,0-22 0,0 1 16,-21 0-16,0 21 0,22-22 0,-22 22 15,21-21-15,-21 21 0,0-1 0,0 1 16,0 42 0,0 1-1,-21-1-15,21 21 0,0-21 0,-22 22 16,22-1-16,-21 0 0,21 22 0,0-1 15,0-20-15,0 20 0,0 1 16,0-22-16,0 0 0,0 22 16,0-22-16,0-21 0,0 22 0,21-22 15,1 21-15,-1-21 0,0-21 16,0 21-16,0 1 0,0-22 0,1 0 16,20 0-16,-21 0 0,21 0 0,-20 0 15,20-22-15,0 1 0,1 0 16,-1 0-16,0-21 0,-21 20 0,22-20 15,-22 0-15,21-22 0,-21 22 16,1 0-16,20-22 0,-21 22 0,0-22 16,0 22-16,-21 0 0,22-1 15,-1 1-15,0 0 0,-21 20 16,0 1-16,21 0 0,-21 0 0,0 0 16,0 42-1,-21-21 1,21 42-16,-21-21 0,0 22 0,-1-22 15,22 42-15,-21-20 0,21-1 16,-21 22-16,21-1 0,0-21 0,-21 22 16,21-22-16,0 1 0,0-1 15,0 0-15,0 1 0,0-22 0,21 0 16,0 0-16,0 0 0,1 0 0,-1 1 16,0-22-16,21 0 15,1 0-15,-22 0 0,21 0 0,0 0 16,1-22-16,-1 1 0,-21 0 0,22 0 15,-1 0-15,-21-22 0,0 22 16,22-21-16,-43 0 0,21-1 0,0 22 16,-21-21-16,0-1 0,21 1 15,-21 21-15,0-21 0,0 20 0,0 1 16,-21 21 0,0 21-16,21 1 15,-21-1-15,21 21 0,-22 0 16,22 1-16,0-1 0,0 0 0,-21 1 15,0-1-15,21 22 0,-21-22 16,0 0-16,21 1 0,-21 20 0,-1-21 16,1 22-16,21-1 0,-21 1 0,0-1 15,21 1-15,0-22 0,-21 22 16,0-1-16,21-20 0,-22 20 0,22-21 16,0 1-16,0-22 0,0 0 0,0 0 15,0 0-15,0 1 0,0-44 31,22 1-31,-22 0 0,21 0 0,0 0 16,-21-22-16</inkml:trace>
  <inkml:trace contextRef="#ctx0" brushRef="#br0" timeOffset="127623.84">21103 7303 0,'0'0'0,"0"-22"0,21-20 0,-21 0 15,21 21-15,-21-1 0,0 1 16,22 0-16,-1 0 0,0 0 0,0 21 16,21-21-16,-20 21 0,20 0 0,0 0 15,1 0-15,-1 0 0,0 21 16,1 0-16,-22 0 0,0 0 0,0 22 16,-21-1-16,0-21 0,0 21 15,-21 1-15,0-1 0,0-21 16,-22 22-16,1-22 0,0 0 0,-1 0 15,1 0-15,0 0 0,20-21 16,-20 0-16,21 22 0,-21-22 0,20 0 16,1 0-16,21-22 15,0 1 1,21 0-16,1 0 0,-1 0 16</inkml:trace>
  <inkml:trace contextRef="#ctx0" brushRef="#br0" timeOffset="127912.15">22098 6689 0,'0'0'0,"0"-21"0,-21 21 15,21 21-15,-21 0 16,-1 0-16,1 0 0,0 22 0,0-22 15,-21 21-15,20 0 0,1 22 0,-21-22 16,21 1-16,0 20 0,-1-21 16,1 22-16,0-22 0,21 1 15,0-1-15,0 0 0,0-21 16,0 1-16,0 20 0,0-21 0,21-21 16,0 21-16,1-21 0,-1 0 0,0 0 15,21 0-15,-21 0 0,22 0 16,-22-21-16,0 0 0</inkml:trace>
  <inkml:trace contextRef="#ctx0" brushRef="#br0" timeOffset="128324.15">22352 7070 0,'0'0'0,"-21"0"16,0 0-16,-1 0 15,1 21-15,0 0 16,0 0-16,21 0 0,-21 1 0,0 20 15,-1-21-15,22 21 0,0 1 0,-21-22 16,21 21-16,0-21 0,0 1 16,0 20-16,0-21 0,21 0 15,1 0-15,-1-21 0,0 0 16,0 0-16,21 0 0,-20 0 0,20 0 16,0 0-16,1 0 0,-1 0 15,0-21-15,1 0 0,-22 0 0,21 0 16,-21 0-16,0-22 0,1 22 15,-1-21-15,-21-1 0,0 1 16,0 21-16,0-21 0,-21-1 0,-1 22 16,1 0-16,-21-21 0,21 20 0,-22 22 15,1-21-15,21 21 0,-21 0 16,-1 0-16,1 0 0,0 0 0,20 0 16,-20 21-16,21 1 0,0-1 15,-22 0-15,22 0 0,21 21 0,0-20 16,0 20-16,0-21 0,0 0 0,0 0 15,21 1-15,1-1 0,-1 0 16,0 0-16,21-21 0,1 0 0</inkml:trace>
  <inkml:trace contextRef="#ctx0" brushRef="#br0" timeOffset="129321.53">23241 7049 0,'0'0'0,"0"-22"0,-21 22 0,0-21 0,-1 0 16,-20 21-16,21 0 0,-21 0 16,-1 0-16,1 0 0,0 0 0,-1 0 15,1 21-15,0 0 0,-1 1 16,1-1-16,21 21 0,-22-21 16,22 22-16,0-1 0,0 0 0,21 1 15,0-22-15,0 21 0,0-21 16,0 22-16,21-22 0,0 0 0,0 0 15,22 0-15,-22 0 0,21-21 16,1 0-16,-1 0 0,-21 0 0,21 0 16,1 0-16,-22 0 0,21-21 0,1 0 15,-22 0-15,21 0 0,0 0 16,-20-22-16,-1 1 0,21 0 0,-21-1 16,0 1-16,1 0 0,-1 20 15,-21-20-15,0 21 0,21-21 0,-21 20 16,0 1-16,0 42 31,-21 1-15,21-1-16,0 0 0,-21 0 0,21 21 15,-22-20-15,22 20 0,0-21 16,0 21-16,0-20 0,0 20 0,0-21 16,0 0-16,22 0 0,-1 1 15,0-1-15,21-21 0,-21 21 0,22-21 16,-1 0-16,0 0 0,22 0 0,-22 0 15,22 0-15,-1 0 0,-20-21 16,20 21-16,-21-21 0,22-1 0,-22 1 16,-21-21-16,22 21 15,-22-22-15,0 22 0,0-21 0,0 0 16,-21 20-16,22-20 0,-22 21 0,0 0 16,0-22-16,-22 22 15,1 0-15,0 21 0,0 0 0,0 0 16,-22 0-16,22 0 0,-21 0 15,21 0-15,-22 21 0,22 0 0,-21-21 16,21 22-16,-22 20 0,22-21 0,0 0 16,0 22-16,0-22 0,21 21 15,0-21-15,0 0 0,0 1 0,0 20 16,0-21-16,21 0 16,0 0-16,0-21 0,22 0 0,-22 0 15,21 0-15,-21 0 0,22 0 16,-22-21-16,21 0 0,0 0 15,-20 0-15,20 0 0,-21-22 0,0 22 16,22-21-16,-22-1 0,0 1 16,-21 0-16,21-1 0,0 1 0,-21 0 15,21-1-15,-21-20 0,0 21 16,22-1-16,-1 1 0,-21 0 0,21 20 16,-21-20-16,0 0 0,0 21 0,0-1 15,21 1-15,-21 0 0,0 42 31,0 0-31,-21 1 0,21 20 16,-21 0-16,0 22 0,-1-22 0,1 22 16,21-22-16,0 21 0,0-20 15,0 20-15,0 1 0,0-22 0,0 0 16,21 1-16,1-1 0,-1 0 0,0 1 16,0-22-16,21 0 0,-20-21 15,20 0-15,0 0 0,1 0 0,-1 0 16,0 0-16,1 0 0,-1-21 15,0-21-15,22 20 0,-22-20 0,0 21 16,1-21-16,-1 20 0</inkml:trace>
  <inkml:trace contextRef="#ctx0" brushRef="#br0" timeOffset="130051.88">14986 8784 0,'0'0'0,"-21"43"31,21-22-31,0 0 0,0 21 0,0-21 16,-21 22-16,21-1 0,0 22 16,0-22-16,0 0 0,-22-21 0,22 22 15,0-1-15,0 0 0,-21-20 16,21-1-16,-21 0 0,21 0 0,0 0 16,-21 0-16,21 1 15,21-22 1,0-22-1,0 1-15,1 0 0</inkml:trace>
  <inkml:trace contextRef="#ctx0" brushRef="#br0" timeOffset="130527.63">15388 8975 0,'0'0'15,"0"-21"-15,0-1 0,0 1 16,0 0-16,0 0 0,0 0 15,0 0-15,21-1 0,0 22 0,1-21 16,-1 0-16,21 21 0,-21 0 16,22 0-16,-22 0 0,21 0 0,0 21 15,-20 0-15,20 1 0,-21 20 16,21 0-16,-20 1 0,-1-1 0,-21 0 16,0 1-16,0-1 0,0 0 0,0 1 15,0-1-15,-43-21 0,22 21 16,0-20-16,-21 20 0,-1-21 0,1 0 15,0 22-15,-1-22 0,1 0 16,0-21-16,-1 21 0,22-21 0,-21 0 16,0 0-16,20 0 0,1 0 15,0 0-15,0-21 0,0 21 16,21-21-16,-21 0 0,21-22 0,0 22 16,0 0-16,0-21 0,0 20 0,0-20 15,21 21-15,21-21 0,-21 20 16,0 1-16,1 0 0,20 21 0,-21 0 15,21 0-15,1 0 0,-22 0 16,0 21-16,21 0 0,-20 1 0,-1-1 16,0 0-16,0 0 0,0 21 0,0-20 15,-21-1-15,0 0 0,0 0 16,0 0-16,22 0 0,-1 1 16,-21-1-16,21-21 0,0 0 15,0 0 1</inkml:trace>
  <inkml:trace contextRef="#ctx0" brushRef="#br0" timeOffset="130691.54">16425 9208 0,'0'0'0,"0"-22"0,0 1 31,-21 21-15,21-21-1,0 0 1</inkml:trace>
  <inkml:trace contextRef="#ctx0" brushRef="#br0" timeOffset="131175.57">17843 8700 0,'0'-22'15,"-21"22"1,21-21-16,0 42 15,-21 1-15,0 20 16,0 0-16,21 1 0,0 20 0,0-21 16,-21 22-16,21-1 0,-22-20 15,22 20-15,-21 1 0,21-22 0,0 0 16,0 22-16,0-22 0,-21-21 16,21 22-16,0-1 0,0-21 0,0 0 15,0 1-15,21-22 16,0-22-1</inkml:trace>
  <inkml:trace contextRef="#ctx0" brushRef="#br0" timeOffset="131392.5">17843 8848 0,'0'0'0,"0"-43"0,0 1 0,0 21 0,0 0 16,0-22-16,0 22 0,22 0 15,-1 21-15,0-21 0,0 0 0,0 0 16,0 21-16,22-22 16,-22 22-16,21 0 0,1-21 0,-1 21 15,0 0-15,1 0 0,-1 0 0,0 0 16,-21 0-16,1 0 0,-22 21 16,0 1-16,-22-22 0,-20 21 15,21 0-15</inkml:trace>
  <inkml:trace contextRef="#ctx0" brushRef="#br0" timeOffset="131563.31">17801 9081 0,'0'0'0,"0"21"0,0 0 0,0 0 0,0 0 16,0 0-16,21-21 16,0 0-1,1 0-15,20 0 0,-21 0 0,0 0 16,0 0-16,22-21 0,-22 0 0,21 21 15,-21-21-15,1 21 0,-1-21 16,21 21-16</inkml:trace>
  <inkml:trace contextRef="#ctx0" brushRef="#br0" timeOffset="131775.2">18605 8996 0,'0'21'16,"0"-42"-16,0 63 0,0-21 15,-21 1-15,0-1 0,0 0 0,0 0 16,21 21-16,-21-20 0,-1-1 0,1 0 16,0 0-16,21 0 0,-21 0 15,21 1-15,-21-1 0,21 0 16,0 0 0,21-21-1,0-21-15,0 0 0</inkml:trace>
  <inkml:trace contextRef="#ctx0" brushRef="#br0" timeOffset="131955.72">18732 8869 0,'0'0'0,"0"-42"16,0 20-16,-21 22 31,42 0 0,1 0-15</inkml:trace>
  <inkml:trace contextRef="#ctx0" brushRef="#br0" timeOffset="132252.57">19262 8573 0,'0'-22'0,"-22"44"31,1-22-31,21 21 16,-21 21-16,0-21 0,21 22 16,-21-1-16,21 0 0,-21 22 0,21-22 15,-22 22-15,1-22 0,21 0 16,-21 1-16,21-1 0,-21 0 15,0 1-15,21-1 0,0-21 0,0 0 16,0 0-16,0 1 0,0-1 0,0 0 16,21-21-1,0 0 1,-21-21-16,21 0 0,0-1 0,1 22 16</inkml:trace>
  <inkml:trace contextRef="#ctx0" brushRef="#br0" timeOffset="132615.49">19325 9081 0,'0'21'15,"0"0"-15,0 0 16,21-21 0,0 0-16,1 0 15,-1 0-15,0 0 0,21 0 16,-21 0-16,1 0 0,20-21 0,-21 0 15,21 21-15,-20-21 0,-1-1 16,0 1-16,0 0 0,0 0 0,-21 0 16,0 0-16,0-1 15,0 1-15,-21 21 0,0 0 0,0 0 16,0 0-16,-22 0 0,22 0 16,0 21-16,-21 1 0,20-1 15,-20 21-15,21-21 0,0 0 0,0 22 16,-1-22-16,22 21 0,0-21 0,0 1 15,0-1-15,0 0 0,0 0 16,0 0-16,0 0 0,22 1 0,-1-22 16,0 21-16,0-21 0,0 0 0,22 0 15,-22 0-15,0 0 0,21 0 16,1 0-16,-1-21 0</inkml:trace>
  <inkml:trace contextRef="#ctx0" brushRef="#br0" timeOffset="133211.54">20722 9038 0,'0'0'0,"0"-21"0,0 0 15,0 0-15,0 0 16,0-1-16,0 1 0,0 0 0,0 0 15,0 0-15,0 0 0,0-1 16,0 1-16,-21 21 0,0-21 16,0 0-16,-1 21 0,-20 0 0,21 0 15,-21 0-15,-1 21 0,1 0 16,0 0-16,-1 1 0,1 20 0,0 0 16,-1 1-16,22 20 0,0-21 15,0 1-15,0-1 0,21 0 0,0 1 16,0-22-16,0 21 0,0-21 0,21 1 15,0-22-15,21 21 0,-21-21 16,22 0-16,-1 0 0,0 0 0,1 0 16,20 0-16,-20 0 0,20 0 0,-21-21 15,1-1-15,-1 1 0,0-21 16,1 21-16,-1-22 0,-21 1 16,22 0-16,-22-1 0,0-20 0,0 21 0,0-22 15,0 1-15,-21-1 16,0 22-16,22-22 0,-22 22 0,0 0 15,0-1-15,0 22 0,0-21 0,0 21 16,0-1-16,-22 22 16,22 22-1,-21 20-15,0-21 0,21 21 16,-21 1-16,0 20 0,0 1 0,-1-1 16,22 1-16,0-1 0,-21-20 0,21 20 15,0-21-15,0 1 16,0-1-16,0-21 0,21 0 0,1 22 15,-1-22-15,0-21 0,0 21 0,21-21 16,-20 0-16,-1 0 0,21 0 16,-21 0-16,22-21 0,-22 21 0</inkml:trace>
  <inkml:trace contextRef="#ctx0" brushRef="#br0" timeOffset="133619.81">21526 8848 0,'0'0'0,"0"-21"0,-42-22 31,21 43-31,21 21 0,-21 1 16,0-1-16,-1 0 0,1 21 15,0-21-15,0 22 0,0-22 0,0 21 16,21 1-16,0-22 0,0 21 16,0-21-16,0 0 0,0 1 0,0-1 15,0 0-15,0 0 0,21 0 0,0-21 16,0 0-16,21 0 0,-20 0 15,20 0-15,0 0 0,1 0 0,-1 0 16,0-21-16,1 0 0,-1 21 16,0-42-16,1 20 0,-22 1 0,0-21 15,0 21-15,-21-22 0,0 1 0,0 0 16,0-1-16,0 1 0,-21 0 16,0 21-16,0-1 0,-22 1 15,22 0-15,-21 0 0,21 21 0,-22 0 16,1 0-16,21 0 0,-22 21 15,1 0-15,21 0 0,-21 1 0,20-1 16,1 0-16,0 0 0,21 0 16,0 0-16,0 1 0,0-1 0,0 0 15,0 0-15,0 0 0,21-21 0,0 0 16,1 21-16,20-21 0</inkml:trace>
  <inkml:trace contextRef="#ctx0" brushRef="#br0" timeOffset="134615.22">22204 8763 0,'0'0'0,"0"-21"15,-21 21 17,21 21-32,-22 0 15,22 0-15,-21 22 0,21-1 16,0-21-16,0 22 0,-21-1 0,21 0 15,0 1-15,-21-22 0,21 21 16,0 0-16,0-20 0,0-1 16,0 0-16,0 0 0,21 0 0,0 0 15,0-21-15,1 0 0,-1 0 16,0 0-16,0 0 0,0 0 0,0 0 16,1 0-16,20 0 0,-21-21 0,0 21 15,22-21-15,-22 0 0,0 0 16,21-22-16,-21 22 0,1 0 0,-1 0 15,-21-21-15,21 20 0,-21 1 0,21 0 16,-42 21 0,0 0-1,0 21-15,-1 0 16,22 1-16,-21-1 0,21 21 0,0-21 16,0 0-16,0 1 0,0-1 15,0 0-15,0 0 16,21 0-16,1-21 15,-1 0-15,0 0 0,0 0 0,0 0 16,22 0-16,-22 0 0,21 0 16,-21-21-16,0 0 0,1 21 0,20-21 15,-21 0-15,-21-1 0,21-20 0,-21 21 16,21 0-16,-21-22 0,0 22 16,0 0-16,0-21 0,-21 21 0,0-1 15,0 1-15,0 21 0,-22-21 16,22 21-16,21-21 15,21 21 1,1 0 0,-1 0-16,21 0 0,-21 0 0,22 0 15,-22 0-15,21 0 0,0 0 16,-20 0-16,20 0 0,-21 0 0,0 0 16,0 21-16,1-21 0,-22 21 0,0 0 15,0 1-15,0 20 0,0-21 16,0 0-16,0 0 0,0 1 0,0 20 15,0-21-15,0 0 0,0 0 16,0 1-16,0-1 0,-22-21 16,22 21-16,-21-21 15,0 0 1,0 0 0,21-21-16,0 0 0,0-1 15,0 1-15,0 0 0,0 0 16,0-21-16,21 20 0,0-20 0,0 21 15,1-21-15,20-1 0,-21 1 16,21 21-16,1-22 0,20 22 0,1 0 16,-1 0-16,1 21 0,-1 0 0,-20 0 15,20 0-15,-21 0 0,1 42 16,-22-21-16,0 1 0,0 20 16,-21 0-16,0-21 0,0 22 15,0-1-15,0-21 0,-21 22 0,0-22 16,0 0-16,0 0 0,-22 0 0,22 0 15,0 1-15,0-1 0,0-21 16,-1 21-16,1-21 0,42 0 47,-21-21-47,22 0 0</inkml:trace>
  <inkml:trace contextRef="#ctx0" brushRef="#br0" timeOffset="134860.07">24236 8467 0,'0'0'0,"-43"0"32,43 21-32,-21 0 0,0 21 0,0-20 15,0 20-15,21 0 0,-21 22 0,-1-22 16,1 22-16,0-22 0,21 0 0,-21 1 15,0 20-15,21-42 0,-21 22 16,21-22-16,-22 21 0,22-21 0,-21 0 16,21 1-1,21-22-15,1 0 16,-1 0-16</inkml:trace>
  <inkml:trace contextRef="#ctx0" brushRef="#br0" timeOffset="135251.91">24490 8827 0,'0'-43'16,"0"86"-16,-21-86 16,-1 64-1,1 1-15,0-1 0,0 0 16,0 21-16,0-21 0,21 1 0,-22 20 16,1-21-16,0 21 0,21-20 15,0-1-15,0 0 0,0 0 16,0 0-16,0 0 0,0 1 0,0-1 15,21-21-15,0 21 0,1-21 16,-1 0-16,0 0 16,0 0-16,0 0 0,22-21 0,-22 0 15,0 21-15,0-22 0,0 1 16,22 0-16,-43-21 0,21 21 0,0-22 16,-21 1-16,21 21 0,-21-22 15,0 1-15,0 21 0,0 0 0,-21-22 16,0 43-16,0-21 0,-1 21 0,-20 0 15,21 0-15,-21 0 0,20 0 16,-20 21-16,21 1 0,-21-1 16,20 0-16,1 0 0,0 21 0,21-20 15,0-1-15,0 0 0,0 0 16,0 0-16,0 0 0,21 1 0,0-22 16,22 21-16</inkml:trace>
  <inkml:trace contextRef="#ctx0" brushRef="#br0" timeOffset="136268.26">25231 8869 0,'0'0'16,"0"-21"-16,0 0 0,-22-1 0,1 1 0,0 0 16,0 21-16,0 0 0,-22 0 15,22 0-15,-21 0 0,0 0 0,20 21 16,-20 0-16,0 22 0,21-22 0,-22 0 15,22 21-15,0-20 0,-21 20 16,42-21-16,-22 0 0,22 22 0,0-22 16,0 0-16,0 0 0,0 0 15,22-21-15,-1 21 0,21-21 16,-21 0-16,0 0 0,1 0 0,20 0 16,-21 0-16,21 0 0,-20 0 15,20-21-15,-21 0 0,0 0 16,22 0-16,-22 0 0,21-22 0,-21 22 15,0-21-15,1 21 0,-1-22 16,0 22-16,0 0 0,-21 0 0,0 42 31,0 0-15,0 0-16,-21 0 0,0 1 16,21-1-16,-21 0 0,21 21 0,0-21 15,0 1-15,0-1 0,0 0 16,0 0-16,21 0 15,0-21-15,0 21 0,21-21 0,-20 22 16,-1-22-16,21 0 0,-21 0 0,0 0 16,22 0-16,-22 0 0,21 0 15,-21 0-15,1-22 0,20 1 0,-21 0 16,0 0-16,0 0 0,22 0 16,-22-1-16,0 1 0,0 0 0,-21-21 15,0 21-15,21-1 0,-21-20 0,0 21 16,0 0-16,0 0 0,0-1 15,-21 22-15,0 0 0,0 0 16,0 0-16,-22 0 16,22 0-16,0 22 0,-21-1 0,21 0 15,-1 0-15,1 0 0,0 22 0,0-22 16,0 0-16,21 0 0,-21 21 16,21-20-16,0-1 0,0 0 15,0 0-15,0 0 16,21-21-16,0 0 0,0 0 0,0 0 15,0 0-15,1 0 0,-1 0 16,0-21-16,0 21 0,0-21 16,0 0-16,1-22 0,-1 22 0,0-21 15,0 0-15,0-1 0,22 1 16,-22 0-16,0-22 0,21 22 16,-21-1-16,1 1 0,-1 0 0,0-1 15,0 22-15,0-21 0,0 0 16,-21 20-16,0 1 0,0 0 0,0 0 15,0 0-15,-21 21 16,0 0-16,0 0 0,0 21 16,-22 0-16,22 21 0,-21 1 0,21-1 15,0 0-15,-1 22 0,1-1 16,21-20-16,0 20 0,0 1 0,0-1 16,0-20-16,0-1 0,0 0 15,21 1-15,1-1 0,20-21 0,-21 0 16,21 0-16,1 1 0,-22-22 15,21 0-15,1 0 0,20 0 16,-21 0-16,1 0 0,-1 0 0,0 0 16,1-22-16,-1 1 0,0 0 15,1 0-15,-1 0 0,-21 0 0,22-22 16,-22 22-16,0 0 0,0-21 0,0 20 16,0 1-16,-21 0 0,0 0 15,0 0-15</inkml:trace>
  <inkml:trace contextRef="#ctx0" brushRef="#br0" timeOffset="136960.17">14859 10456 0,'0'22'16,"0"-1"-16,0 0 15,0 0-15,0 21 0,0 1 16,0-1-16,0 0 0,-21-20 0,21 20 16,-21 0-16,21 1 0,-22-22 0,22 21 15,0-21-15,-21 22 0,21-22 16,-21 0-16,21 0 0,0 0 15,21-21 1,0-21-16,1 0 16,-1 21-16,0-21 0</inkml:trace>
  <inkml:trace contextRef="#ctx0" brushRef="#br0" timeOffset="137551.97">15367 10351 0,'0'0'15,"0"-22"-15,0 1 0,0 0 16,0 0 15,21 21-31,0 0 16,0 0-16,1-21 0,-1 21 15,0 0-15,0 0 0,0 0 16,22 0-16,-22 0 0,0 21 16,-21 0-16,21 0 0,-21 0 15,0 1-15,0-1 0,0 0 0,-21 21 16,0-21-16,-22 1 0,22 20 16,0-21-16,-21 0 0,21 0 0,-22-21 15,22 22-15,0-1 0,0-21 0,0 0 16,-1 0-16,44-21 31,-1 21-31,0 0 16,0-22-16,0 22 0,0 0 0,1 0 15,20 0-15,-21 0 0,21 0 16,-20 22-16,20-1 0,0 0 16,-21-21-16,22 21 0,-22 0 0,21 0 15,-21 1-15,-21-1 0,0 0 0,0 0 16,0 0-16,0 22 0,-21-22 15,0 0-15,-21-21 0,-1 21 0,1 0 16,0 0-16,-1-21 0,1 22 0,0-22 16,-1 0-16,1 0 0,0 0 15,-1 0-15,22 0 0,0 0 0,0 0 16,-21 0-16,42-22 0,-22 22 0,22-21 16,0 0-1,22 0 1,20 21-16,-21-21 0,21 0 0,1 21 15,-1-22-15</inkml:trace>
  <inkml:trace contextRef="#ctx0" brushRef="#br0" timeOffset="137707.88">16298 10647 0,'0'0'16,"-21"0"31</inkml:trace>
  <inkml:trace contextRef="#ctx0" brushRef="#br0" timeOffset="138136.21">17611 10202 0,'0'0'0,"0"-21"0,21-85 31,0 85-31,0 0 0,-21 0 16,0 42 15,0 0-31,0 22 0,0-1 16,0-21-16,0 43 0,-21-22 15,21 21-15,0-20 0,-21 20 0,21-20 16,-21 20-16,-1-21 0,22 1 0,-21-1 16,0 0-16,0 1 0,0-22 15,0 21-15,-1-21 0,22 1 0,-21-1 16,0-21-16</inkml:trace>
  <inkml:trace contextRef="#ctx0" brushRef="#br0" timeOffset="138568.97">17145 10499 0,'-21'-43'0,"42"86"0,-42-128 0,21 43 15,0-1-15,0 22 0,0-21 16,21 0-16,21 20 0,-21-20 0,1 21 16,20 0-16,0 0 0,1-1 0,20 22 15,-21-21-15,22 21 0,-1 0 16,-20 0-16,20 21 0,1 1 0,-22-1 15,22 0-15,-22 21 0,0 1 16,1-1-16,-22 21 0,21-20 0,-21 20 16,-21-20-16,0-1 0,0 0 15,0 22-15,0-43 0,0 21 16,0 1-16,-21-22 0,21 0 0,0 0 16,-21-21-16,21 21 0,-21-21 0,21-21 31,0 0-31,0-21 15,0 20-15,0 1 0,0-21 16,0 0-16,21-1 0,-21 1 0,21 0 16,0-1-16,0-20 0,22 20 0,-22 1 15,0 0-15,21-1 0,-20 1 16,20 0-16,-21 21 0,0-22 0,22 22 16,-22 21-16,0-21 0,-21 42 31,0 0-16,0 0-15,-21 1 16,21-1-16,0 0 0</inkml:trace>
  <inkml:trace contextRef="#ctx0" brushRef="#br0" timeOffset="139055.91">18923 10245 0,'0'0'0,"0"-21"0,0-1 16,-21 22-1,0 0-15,-1 0 0,1 0 0,21 22 16,-21-1-16,0 21 0,0-21 16,0 22-16,-1-1 0,1 0 0,0 1 15,0-1-15,21 0 0,0 1 0,-21-1 16,21 0-16,0-21 0,0 22 15,0-22-15,0 21 0,0-21 0,21 1 16,0-22-16,21 21 0,-20-21 16,20 0-16,-21 0 0,21 0 0,1 0 15,-1 0-15,-21-21 0,22 21 16,-1-22-16,0 1 0,1 0 16,-22-21-16,21 21 0,-21-22 0,0 1 15,1 0-15,-22-1 0,0-20 0,0 20 16,0-20-16,0 21 0,0-1 15,-22 1-15,1 21 0,0-22 0,0 22 16,0 0-16,0 0 0,-22 21 0,22 0 16,0 0-16,-21 0 0,20 0 15,1 21-15,0 0 0,0 0 0,0 1 16,0-1-16,-1 0 0,1 21 16,21-21-16,0 22 0,0-22 15,0 0-15,0 0 0,21 0 0,1 1 16,-1-22-16,21 0 0,0 0 15,-20 0-15,20 0 0,21 0 0</inkml:trace>
  <inkml:trace contextRef="#ctx0" brushRef="#br0" timeOffset="139527.66">19833 10181 0,'0'-21'0,"0"42"0,0-63 0,21 0 15,-21 20-15,0 1 0,0 0 16,0 0-16,-21 42 31,0 0-31,0 0 0,21 22 16,-21-22-16,-1 21 0,1 1 15,0-1-15,21 21 0,0-20 0,0-1 16,-21 22-16,21-22 0,0 0 16,0-21-16,0 22 0,0-1 0,21-21 15,0 0-15,0 1 0,1-1 0,-1 0 16,0-21-16,0 0 0,21 0 15,-20 0-15,-1 0 0,0 0 0,21 0 16,-21-21-16,1 21 0,-1-21 0,0-1 16,0 1-16,0-21 0,-21 21 15,21-22-15,-21 22 0,22-21 16,-22 0-16,0 20 0,21-20 0,-21 21 16,0 0-16,21 0 0,-21 42 31,0 0-31,0 21 0,0-21 15,0 22-15,-21-22 0,21 21 0,0-21 16,0 22-16,0-22 0,0 0 0,0 0 16,0 0-16,0 1 0,21-1 15,0-21-15,0 21 0,22-21 16,-22 0-16,0 0 0,0 0 0,0-21 16,22 21-16,-22-21 0,0-1 15,21 1-15,-21-21 0,1 21 16</inkml:trace>
  <inkml:trace contextRef="#ctx0" brushRef="#br0" timeOffset="139711.56">20426 10054 0,'0'0'0,"-21"0"0,-1 0 0,1 0 16,0 0-16,0 0 15,21 21 16,-21-21 1</inkml:trace>
  <inkml:trace contextRef="#ctx0" brushRef="#br0" timeOffset="139895.44">19410 10308 0,'0'0'0,"-43"21"0,22-21 16,0 0-16,21 22 0,21-22 31,0 0-31,22 0 0,-22 0 16,21 0-16,22 0 0,-22 0 0,0 0 16,22 0-16,-22 0 0,22-22 15,-22 22-15,0 0 0</inkml:trace>
  <inkml:trace contextRef="#ctx0" brushRef="#br0" timeOffset="140891.51">20637 10499 0,'0'21'31,"22"-21"-31,-1 0 16,21 0-16,-21 0 0,0 0 15,22 0-15,-22-21 0,21 0 0,-21-1 16,22 1-16,-22 0 15,21 0-15,-21 0 0,1 0 0,-1-1 16,0-20-16,0 21 0,-21-21 0,21 20 16,-21 1-16,0-21 0,0 21 15,0-22-15,0 22 0,0 0 0,0 0 16,0 0-16,-21 0 0,21-1 0,-21 22 16,0 0-16,0 0 15,21 22-15,-22-1 0,1 21 0,0 0 16,0-20-16,0 20 0,0 21 15,-1 1-15,1-1 0,0 1 0,0-1 16,0 22-16,-22-21 0,22-1 0,0 22 16,0-22-16,0 22 15,0 0-15,-1-22 0,1 22 0,0-1 16,0 22-16,0-21 0,0 0 0,21-22 16,-22 22-16,1-1 0,0 1 15,0 0-15,0-1 0,0-20 0,21 21 16,0-43-16,0 21 0,0-20 0,0-1 15,0-21-15,0 0 0,42 1 0,-21-22 16,0 0-16,22 0 0,-1 0 16,0-22-16,22 1 0,-22 0 0,22-21 15,-22-1-15,21 1 0,1 0 0,-1-22 16,-20 1-16,20-1 0,-20 22 16,-1-22-16,0 1 0,1-22 15,-22 22-15,0-1 0,-21-20 0,0 20 16,0-21-16,-21 22 0,-22-22 0,22 22 15,-21-1-15,0 22 0,-1-22 16,1 22-16,0 0 0,-1-1 0,-20 22 16,20-21-16,1 21 0,0 0 15,-1 21-15,1-22 0,21 22 0,42 0 32,0 0-32,0 0 0,22 0 15,-1 0-15,0 0 0,1 0 16,-1 0-16,0-21 0,1 0 0,20 21 15,-20-21-15,20 0 0,1 21 16,-22-21-16,0-1 0,22-20 0,-22 21 16,0 0-16,1-22 0,-1 22 15,-21-21-15,0 21 0,1 0 0,-1-22 16,-21 22-16,21 0 0,-21 0 0,0 0 16,0-1-16,0 1 15,-21 21 1,0 0-16,-1 0 0,1 0 15,21 21-15,-21 1 0,0-1 0,21 0 16,0 0-16,0 0 0,-21 0 16,21 1-16,0-1 0,-21 0 15,21 0-15,0 0 0,0 0 0,0 1 16,21-22 0,0 0-16,0-22 15,0 22-15</inkml:trace>
  <inkml:trace contextRef="#ctx0" brushRef="#br0" timeOffset="141075.41">21759 10033 0,'-21'0'16,"0"0"-1,21 21 16,21 0-15,0-21-16,0 0 16</inkml:trace>
  <inkml:trace contextRef="#ctx0" brushRef="#br0" timeOffset="141352.25">22415 10033 0,'0'0'15,"-21"0"1,0 0-16,0 0 16,0 0-16,-22 0 0,22 21 0,0 0 15,0-21-15,0 43 0,-22-22 16,22 0-16,0 0 0,0 22 0,21-22 16,0 21-16,-21 0 0,21-20 15,0 20-15,0-21 0,0 21 0,0-20 16,21-1-16,0 0 0,0 0 0,22 0 15,-22 0-15,21-21 0,0 0 16,1 0-16,20 0 0,-20 0 0,20 0 16,1 0-16,-1-21 0,1 21 15,-1-21-15,1 0 0</inkml:trace>
  <inkml:trace contextRef="#ctx0" brushRef="#br0" timeOffset="142067.88">23220 10202 0,'0'-21'16,"0"42"-16,0-63 0,0 21 0,0 0 0,0 0 15,0-1-15,0 1 16,-21 21-16,-1 0 0,1-21 0,-21 21 16,21 0-16,0 0 0,-22 0 15,1 21-15,21 0 0,-22 1 0,1-1 16,21 0-16,-21 0 0,20 21 16,1-20-16,0 20 0,0-21 15,0 21-15,21 1 0,0-22 0,0 21 16,0-21-16,0 1 0,0-1 0,21 0 15,0 0-15,0 0 0,0-21 16,22 0-16,-22 0 0,21 0 0,1 0 16,-1 0-16,0 0 0,-21-21 15,22 0-15,-1 0 0,-21 0 0,0-1 16,22-20-16,-22 21 0,0-21 0,0 20 16,0-20-16,-21 21 0,22-21 15,-22 20-15,21 1 0,-21 0 0,0 0 16,0 0-16,0 0 15,-21 42 1,-1 0 0,22 0-16,-21 0 0,21 0 15,0 22-15,0-22 0,0 0 0,0 21 16,0-20-16,0 20 0,0-21 0,0 0 16,0 0-16,21 1 0,1-1 15,-1 0-15,0-21 0,21 0 0,1 21 16,-22-21-16,21 0 0,0 0 15,1 0-15,-1-21 0,-21 0 0,22 0 16,-22-1-16,0 1 0,0-21 0,21 21 16,-20-22-16,-1 1 15,-21 0-15,21 21 0,0-22 0,0 1 16,-21-22-16,21 22 0,-21 0 0,22-1 16,-22 1-16,21 0 0,-21 21 15,21-22-15,-21 22 0,0 0 0,0 0 16,0 0-16,-21 42 15,0 0 1,-1 0-16,1 21 0,0-20 0,0 20 16,0 0-16,0 1 0,-1-1 15,1 21-15,0-20 0,21-1 0,-21 0 16,21 1-16,0-1 0,0 0 16,0 1-16,0-22 0,0 21 15,0-21-15,21 1 0,0-1 0,0-21 16,-21 21-16,22-21 0,-1 0 15,21 0-15,-21 0 0,0 0 0,22-21 16,-22 21-16,21-21 0</inkml:trace>
  <inkml:trace contextRef="#ctx0" brushRef="#br0" timeOffset="142323.75">24469 10097 0,'0'0'0,"-22"0"31,1 0-15,0 21-16,21 0 0,-21-21 0,0 42 16,0-21-16,21 1 0,-22 20 15,1-21-15,0 21 0,21-20 0,-21 20 16,21-21-16,0 0 0,0 0 0,0 1 16,0-1-16,0 0 0,0 0 15,21-21-15,0 0 0,0 0 0,1 0 16,-1 0-16,0 0 0,21 0 0,-21 0 15,1 0-15,20-21 0,-21 0 16,0 0-16,22-1 0,-22 1 16</inkml:trace>
  <inkml:trace contextRef="#ctx0" brushRef="#br0" timeOffset="143043.73">24828 10202 0,'0'-21'16,"22"0"-16,-107 127 0,148-170 0,-41 1 15,-22 84 1,-22 0-16,1 0 15,0 1-15,0-1 0,21 0 16,0 0-16,0 21 0,-21-20 0,21-1 16,0 0-16,0 0 0,0 21 15,0-20-15,0-1 16,21 0-16,0-21 0,0 0 16,0 0-16,1 0 15,-1 0-15,0 0 0,0 0 0,0 0 16,0-21-16,-21 0 0,22-22 15,-22 22-15,0 0 0,0 0 16,0 0-16,0-22 0,0 22 0,0 0 16,0 0-16,-22 0 0,22-1 15,0 1-15,0 0 0,0 0 16,22 21 0,-1-21-16,0 21 0,21 0 15,-21 0-15,22 0 0,-22-21 0,0 21 16,21 0-16,-20 0 0,-1 0 15,0 21-15,-21 0 16,21 0-16,-21 0 0,0 0 0,21 1 16,-21-1-16,0 0 0,0 0 15,0 21-15,0-20 0,0-1 0,0 0 16,0 0-16,0 0 0,0 0 16,0 1-1,-21-22-15,0 0 31,21-22-31,0 1 0,0 0 16,0 0-16,0 0 16,21 0-16,0-22 0,0 22 15,1 0-15,20 0 0,-21-22 0,21 22 16,1 0-16,-1 0 0,0 0 0,1 0 16,20-1-16,-20 1 0,-1 0 15,0 21-15,-21 0 0,22 0 0,-22 0 16,0 0-16,-21 21 15,0 0-15,0 1 0,0-1 0,0 0 16,-21 21-16,0-21 0,0 22 0,-1-22 16,1 21-16,0-21 0,0 22 15,0-22-15,21 0 0,-21 0 0,-1 0 16,22 1-16,-21-22 0,21 21 16,-21-21-16,42 0 31,0 0-31,1 0 0,20-21 15</inkml:trace>
  <inkml:trace contextRef="#ctx0" brushRef="#br0" timeOffset="143443.5">26564 10097 0,'0'0'0,"0"-22"0,0 1 31,-21 21-31,0 0 0,0 0 15,-1 0-15,1 0 0,0 0 16,0 0-16,0 0 0,0 0 0,21 21 16,-22-21-16,1 22 0,0-22 0,0 21 15,21 0-15,0 0 16,0 0-16,0 0 0,0 1 16,21-1-16,0-21 15,0 21-15,1-21 0,-1 21 0,0-21 16,0 0-16,-21 21 0,21-21 0,0 0 15,1 21-15,-22 1 0,0-1 32,0 0-32,0 0 15,0 0-15,-22 0 0,1 1 16,0-22-16,0 21 0,-21 0 0,20-21 16,1 21-16,-21-21 0,21 21 15,0-21-15,-22 0 0,22 21 0,0-21 16,0 0-16,0 0 0,-1 0 15,1 0-15,0 0 0,0-21 16,0 0-16,21 0 0</inkml:trace>
  <inkml:trace contextRef="#ctx0" brushRef="#br0" timeOffset="143700.63">24659 9843 0,'-21'0'0,"42"0"0,-63 0 31,21 0 0,-1 0-31,1 0 16</inkml:trace>
  <inkml:trace contextRef="#ctx0" brushRef="#br0" timeOffset="143947.37">23580 10097 0,'0'0'0,"0"21"16,21-21-1,0 0 1,0 0-16,21 0 0,-20 0 0,20 0 16,0 0-16,1 0 0,-1 0 0,0 0 15,1 0-15,-1 0 0,0 0 16,-21 0-16,22 0 0,-22 0 0,21 0 15,-21 0-15</inkml:trace>
  <inkml:trace contextRef="#ctx0" brushRef="#br0" timeOffset="144875.25">14880 11938 0,'0'0'16,"0"-21"-1,0 0-15,0 0 16,-21 21 0,21 21-1,0 0 1,-21 0-16,21 21 0,0 1 16,0-1-16,0 22 0,0-22 0,0 0 15,0 22-15,-21-22 0,21 0 16,0 22-16,0-22 0,0-21 0,0 22 15,0-1-15,-22-21 0,22 0 0,0 1 16,0-1-16,0 0 16,0-42 15,0 0-31,0-1 0,22 22 16,-22-21-16</inkml:trace>
  <inkml:trace contextRef="#ctx0" brushRef="#br0" timeOffset="145532.18">15494 11896 0,'0'-21'15,"0"42"17,0 21-32,-21-21 15,21 22-15,-21-22 0,-1 21 16,22 0-16,-21 1 0,0-1 0,21 0 16,-21 1-16,0-22 0,21 0 0,-21 21 15,21-20-15,0-1 0,-22-21 16,22 21-16,-21-21 15,21-21 1,21 21 0,1-21-16,-1 21 0,0 0 0,0-22 15,0 22-15,0 0 0,1 0 16,-1-21-16,0 21 0,0 0 0,0 0 16,0 0-16,22 0 0,-22 0 15,0 0-15,0 0 0,0 0 16,1-21-16,-1 21 0,0-21 15,-21 0-15,21 21 0,-21-21 16,0-1-16,0 1 0,0 0 0,0 0 16,0 0-16,0 0 0,0-1 15,0 1-15,0 0 16,0 0-16,0 42 31,0 0-31,-21 0 0,21 1 16,-21-1-16,21 21 0,0-21 0,0 22 15,0-22-15,0 21 0,-21 0 16,21-20-16,-22 20 0,22-21 0,0 0 16,0 22-16,-21-22 0,21 0 15,0 0-15,0 0 0,0 0 0,0 1 16,0-44 31</inkml:trace>
  <inkml:trace contextRef="#ctx0" brushRef="#br0" timeOffset="145756.07">16192 12340 0,'-21'0'78,"0"0"-62,0 0 0</inkml:trace>
  <inkml:trace contextRef="#ctx0" brushRef="#br0" timeOffset="147075.94">17589 11896 0,'0'-21'0,"0"-1"16,-21 1 0,0 21-16,0 0 0,-21 0 15,20 0-15,1 0 0,-21 0 0,21 0 16,0 21-16,-1 1 0,-20-1 15,21 21-15,0 0 0,0 1 0,-1 20 16,1 1-16,0-22 0,0 22 0,21-22 16,0 21-16,0-20 0,0-1 15,0 0-15,0 1 0,0-1 0,21-21 16,21 0-16,-20 22 0,20-43 16,0 21-16,1-21 0,-1 0 15,21 0-15,-20 0 0,20 0 0,-20 0 16,20-21-16,-21 0 0,22-1 15,-22 1-15,1 0 0,20-21 0,-21-1 16,1 22-16,-1-21 0,0 0 16</inkml:trace>
  <inkml:trace contextRef="#ctx0" brushRef="#br0" timeOffset="147707.19">18351 11790 0,'0'-42'0,"0"84"0,22-106 15,-22 43-15,0 0 0,0 42 16,0 0-1,-22 22-15,22-22 16,0 21-16,-21 1 0,21-1 16,0 21-16,0-20 0,-21 20 0,0-20 15,0-1-15,21 0 0,-21 22 16,21-43-16,-22 21 0,1 1 0,21-22 16,-21 0-16,21 0 0,0 0 0,0 0 15,-21-21-15,21-21 31,0 0-15,21-21-16,0 21 16,0-1-16,1-20 0,20 21 0,-21-21 15,21-1-15,1 1 0,-1 21 16,0-22-16,1 22 0,-1-21 0,0 21 16,1 21-16,-1 0 0,0 0 0,1 0 15,-22 0-15,0 21 0,0 0 16,0 21-16,-21-20 0,0 20 0,0 0 15,0-21-15,0 22 0,0-22 16,0 0-16,0 21 0,0-20 0,0-1 16,0 0-16,0 0 0,22-21 31,-1 0-15,0 0-16,21 0 0,-21-21 0,1 0 15,-1 0-15,0-1 0,0 1 16,0-21-16,0 21 0,1-22 0,-1 22 15,0 0-15,0-21 0,-21 21 16,0-1-16,0 44 31,0-1-31,0 0 0,0 0 16,0 0-16,-21 0 0,21 1 0,-21-1 16,21 0-16,0 0 0,0 0 15,-21-21-15,21 21 0,-22 1 16,22-44 31,0 1-47</inkml:trace>
  <inkml:trace contextRef="#ctx0" brushRef="#br0" timeOffset="147884.9">19135 11853 0,'0'0'16,"0"-21"-16,0 0 0,0 0 0,0 0 15,0 0 1,21 21 31,0 0-47,0 0 0,0 0 0,22 0 16,-1 0-16,0 0 0</inkml:trace>
  <inkml:trace contextRef="#ctx0" brushRef="#br0" timeOffset="148120.14">19854 11663 0,'-21'0'31,"0"0"-31,21 21 0,-21 0 16,0 0-16,21 22 0,-22-1 15,1 0-15,21 1 0,-21-1 16,0 22-16,0-22 0,21 0 0,-21 22 15,-1-22-15,22 0 0,0 1 0,-21-22 16,21 21-16,0-21 0,0 1 16,0-1-16,0 0 0,21-21 15,1 21-15,20-21 0,-21 0 16,21 0-16,1 0 0,-22-21 0</inkml:trace>
  <inkml:trace contextRef="#ctx0" brushRef="#br0" timeOffset="148639.99">20574 12129 0,'0'0'0,"0"-22"0,0 1 15,0 0-15,-21 0 0,0 0 16,-22 0-16,22-1 0,0 1 0,-21 21 16,-1 0-16,1 0 0,21 0 15,-22 0-15,1 0 0,0 21 0,-1 22 16,22-22-16,-21 21 0,21 1 0,0-22 15,-22 21-15,43 0 0,-21 1 16,21-1-16,0 0 0,0-20 0,0 20 16,0-21-16,21 0 0,0 0 15,22 1-15,-22-22 0,21 21 16,1-21-16,-22 0 0,21 0 0,0 0 16,1 0-16,-1-21 0,0 21 0,1-22 15,-22 1-15,21 0 0,1-21 16,-22 21-16,0-22 0,21 1 0,-21 0 15,1-22-15,-1 22 0,-21-22 16,21 1-16,-21 20 0,21-20 0,-21 21 16,0-22-16,0 22 0,0-1 0,0 1 15,0 21-15,0-21 0,0 20 16,0 1-16,0 0 0,0 42 31,0 22-31,-21-22 16,21 21-16,0 0 0,-21 22 0,21-22 15,0 22-15,0-1 0,0-20 16,0 20-16,0-21 0,0 22 0,21-22 16,0 1-16,0-22 0,0 21 15,1-21-15,-1 0 0,21 1 0,-21-1 16,22-21-16,-22 0 0,21 0 0,-21 0 16,22 0-16,-22 0 0,0-21 15</inkml:trace>
  <inkml:trace contextRef="#ctx0" brushRef="#br0" timeOffset="149068.74">21738 11536 0,'0'0'0,"42"-21"31,-42 42-31,0 21 16,-21-21-16,0 22 0,0-1 0,0 0 15,21 22-15,-21-22 0,-1 22 16,1-1-16,0-20 0,0 20 0,0-21 16,21 1-16,0-1 0,-21 0 15,21-20-15,0-1 0,0 0 16,0 0-16,0 0 0,21-21 15,0 0-15,0 0 16,0-21-16,0 21 0</inkml:trace>
  <inkml:trace contextRef="#ctx0" brushRef="#br0" timeOffset="149619.68">21844 11599 0,'0'0'0,"0"-21"0,21 0 0,-21 0 15,21-21-15,0 20 0,-21 1 16,43 0-16,-22 0 0,0 0 0,21 0 16,-20 21-16,20 0 0,0 0 0,1 0 15,-1 0-15,0 0 0,-21 21 16,22 0-16,-22 0 0,0 21 0,-21-20 16,0 20-16,0 0 0,-21 1 15,0-22-15,-22 21 0,22 0 0,-21-20 16,-22 20-16,22-21 0,0 0 0,-22 0 15,22 1-15,21-1 0,-22-21 16,22 0-16,0 0 0,42 0 31,0-21-15,22 21-16,-22 0 0,21 0 0,-21-22 16,22 22-16,-1 0 0,0 0 15,1 0-15,20 0 0,-20 22 0,-1-1 16,21-21-16,-20 21 0,-1 21 0,-21-21 15,22 1-15,-22 20 0,-21-21 16,0 21-16,0 1 0,0-22 0,-21 21 16,-1-21-16,1 22 0,-21-22 15,0 21-15,-1-21 0,1 1 0,0-1 16,-1 0-16,1-21 0,0 21 16,20-21-16,-20 0 0,21 0 15,-21 0-15,20 0 0,-20 0 0,21 0 16,-21-21-16,20 21 0,1-21 0,0 0 15,-21-1-15,21 1 16,21 0-16,0 0 0,0 0 16,0 0-16,21-1 15,21 22-15,-21 0 0,0-21 16,22 21-16,-1 0 0,0-21 0</inkml:trace>
  <inkml:trace contextRef="#ctx0" brushRef="#br0" timeOffset="150023.51">22775 11917 0,'0'0'16,"0"-21"-16,21 21 0,-21-21 0,22-1 0,-22 1 15,21 21-15,0-21 0,0 21 16,0 0-16,0 0 0,1 0 15,-1 0-15,0 0 0,0 0 16,21 21-16,-20 0 0,-1 1 16,0 20-16,0-21 0,-21 21 0,0 1 15,0-1-15,0 0 0,0-20 16,0 20-16,0 0 0,0-21 0,-21 1 16,21-1-16,-21 0 0,0 0 0,-1 0 15,22 0 1,0-42-1,0 0 1,0 0-16,22 0 0,-1-22 0,0 22 16,0 0-16,0-21 0,-21 21 0,21-22 15,1 22-15,-1-21 0,0 21 16,0-1-16,0 1 0,0 0 16,1 21-16,-1-21 0,0 21 0,0 0 15,0-21-15,22 21 0</inkml:trace>
  <inkml:trace contextRef="#ctx0" brushRef="#br0" timeOffset="150452.28">23939 11832 0,'0'0'0,"0"-21"0,0 0 0,0 0 32,-21 21-32,0 0 0,0 0 15,0 0-15,0 0 0,-1 0 16,1 21-16,0 0 15,0 0-15,0 22 0,0-22 0,-1 21 16,1 0-16,0 1 0,21-22 0,-21 21 16,21 1-16,-21-22 0,21 21 15,0-21-15,0 0 0,0 1 0,0-1 16,21 0-16,0 0 0,21-21 16,-20 0-16,20 0 0,-21 0 0,21 0 15,1 0-15,-1 0 0,0 0 0,1-21 16,-1 0-16,0 0 0,1-1 15,-22 1-15,0 0 0,0-21 0,0 21 16,-21-22-16,22 1 0,-22 0 16,0-1-16,0 22 0,0-21 15,-43-1-15,22 22 0,0 0 0,-21 0 16,20 0-16,-20 21 0,21 0 0,-21 0 16,-1 0-16,1 0 0,21 0 15,-22 21-15,22 0 0,0 0 0,0 0 16,0 22-16,21-22 0,0 21 15,0-21-15,0 22 0,0-22 0,21 0 16,0 0-16,0 0 0,0 1 0,22-1 16</inkml:trace>
  <inkml:trace contextRef="#ctx0" brushRef="#br0" timeOffset="151056.19">24490 11853 0,'0'0'0,"0"-21"0,0 0 0,21 0 16,-21 0-16,0 0 0,-21 42 31,21 0-31,-21 21 16,21-21-16,0 22 0,0-22 16,0 21-16,-22 1 0,22-1 0,0-21 15,0 21-15,0-20 0,0-1 0,0 21 16,0-21-16,0 0 15,22-21-15,-1 0 0,0 0 16,0 0-16,0 0 0,0 0 0,1 0 16,-1-21-16,0 0 0,0 0 15,-21 0-15,21 0 0,0-22 0,1 22 16,-1 0-16,0-21 0,0 20 16,0 1-16,-21 0 0,0 0 0,21 21 15,-21 21 1,0 0-16,0 0 15,0 1-15,-21-1 0,21 21 0,-21-21 16,21 22-16,0-22 0,0 0 0,0 21 16,0-21-16,0 1 0,0-1 15,0 0-15,21 0 16,0-21-16,1 0 0,-1 0 16,0 0-16,21 0 0,-21 0 0,22 0 15,-1 0-15,0 0 0,1-21 0,-1 21 16,-21-42-16,0 20 0,22 1 15,-22-21-15,0 0 0,-21-1 16,0 1-16,21 0 0,-21-1 0,0 1 0,0 0 16,0 20-16,0-20 0,0 21 15,0 0-15,-21 0 0,0 21 16,0 0-16,0 0 16,-1 0-1,22 21-15,0 0 0,0 0 16,0 0-16,0 0 15,0 1-15,22-1 0</inkml:trace>
  <inkml:trace contextRef="#ctx0" brushRef="#br0" timeOffset="151455.18">25866 11853 0,'0'0'0,"21"-21"0,0 21 15,0-21-15,-21 0 0,0 0 16,0 0-16,-21 21 15,0 0-15,0 0 0,-1 0 16,1 0-16,0 0 0,0 0 0,-21 0 16,20 0-16,1 21 0,0 0 0,0 0 15,21 0-15,0 0 16,0 1-16,0-1 0,0 0 0,0 0 16,0 0-16,21 0 0,0 1 15,22-1-15,-22-21 0,21 21 0,-21 0 16,22 0-16,-22 0 0,21-21 0,-21 22 15,0-1-15,1-21 0,-1 21 16,-21 0-16,21-21 0,-21 21 0,0 0 16,-21-21-16,0 0 15,-1 22-15,-20-22 0,21 21 16,-21-21-16,-1 0 0,22 0 0,-21 0 16,-1 0-16,1 0 0,21 0 15,-21 0-15,20 0 0,1 0 0,0 0 16,0 0-16,42 0 31,0 0-31,22 0 0,-22 0 0,21-21 16,0-1-16</inkml:trace>
  <inkml:trace contextRef="#ctx0" brushRef="#br0" timeOffset="151799.94">26183 12129 0,'0'0'0,"0"-22"15,0 1-15,0 0 16,21 21 0,0-21-16,1 0 0,-1 21 0,21-21 15,-21-1-15,0 1 0,1 0 0,-1 0 16,0 0-16,0 0 0,0-1 16,0 22-16,-21-21 0,0 0 0,0 0 15,0 0-15,0 0 16,-21 21-16,0 0 0,0 0 15,0 0-15,0 21 0,-1 0 16,-20 0-16,21 0 0,0 0 16,21 1-16,-21 20 0,21-21 0,0 21 15,0-20-15,0 20 0,0-21 0,0 0 16,0 0-16,21 1 0,-21-1 16,21 0-16,0-21 0,0 0 0,0 21 15,1-21-15,20 0 0,-21 0 16,0 0-16,22 0 0,-22 0 0,0-21 15,21 0-15</inkml:trace>
  <inkml:trace contextRef="#ctx0" brushRef="#br0" timeOffset="152169.14">26733 12002 0,'0'-43'15,"-42"149"-15,84-169 0,-42-1 0,22 43 0,-22 0 0,0 0 16,21 21-16,-21-22 0,21 1 16,0 21-16,0 0 15,0 0-15,1-21 16,-1 21-16,21 0 0,-21 0 0,22 0 15,-22 0-15,21 0 0,-21 21 0,0 0 16,22 1-16,-43-1 0,0 0 16,0 21-16,0-21 0,0 22 0,0-22 15,-21 21-15,-1-21 0,22 22 16,-42-22-16,42 21 0,-42-21 0,42 1 16,-21-1-16,-1 0 0,1 0 0,0-21 15,21 21 1,0-42-1,0 0 1,0 0-16,0 0 0,0-1 16,21-20-16,0 21 0,22-21 0,-22-1 15,21 1-15,1 0 0,-22-1 16,21 1-16,0 0 0,1-1 0,-1 22 16,0-21-16,-20 21 0,20-1 15,-21 1-15,0 21 0</inkml:trace>
  <inkml:trace contextRef="#ctx0" brushRef="#br0" timeOffset="152965.31">14965 13610 0,'-21'-42'15,"-1"21"-15,22 42 47,0 0-47,0 0 0,0 0 0,0 22 16,0-1-16,0 0 0,0 1 16,0-1-16,0 0 0,0 1 0,0-22 15,0 21-15,0 1 0,0-22 16,0 0-16,0 0 0,0 0 0,0 0 15,0 1-15,0-1 0,22-21 16,-1 0 0,0-21-16,0-1 0</inkml:trace>
  <inkml:trace contextRef="#ctx0" brushRef="#br0" timeOffset="153344.09">15663 13526 0,'64'-22'16,"-43"22"-16,0-21 0,0 21 15,22 0-15,-22 0 0,21-21 0,0 0 16,1 21-16,-1 0 0,0 0 15,1-21-15,-22 21 0,0 0 0,0 0 16,-42 0 0,0 0-16,0 0 15,0 0-15</inkml:trace>
  <inkml:trace contextRef="#ctx0" brushRef="#br0" timeOffset="153799.84">15642 13547 0,'0'0'0,"0"21"15,0 0-15,-21-21 0,21 21 16,0 0-16,-21 1 0,21-1 0,-21 0 16,21 0-16,0 21 0,0-20 15,-22-1-15,22 0 0,-21 0 0,21 0 16,-21 0-16,21 1 0,0-1 16,0-42 30,0-1-46,0 1 16,21 21-16,0 0 16,1-21-16,-1 21 0,0 0 15,0 0-15,21 0 0,-20 0 0,-1 0 16,21 0-16,-21 0 0,0 21 16,22-21-16,-1 21 0,-21-21 15,0 22-15,1-1 0,-1 0 0,-21 0 16,0 0-16,0 0 0,0 1 0,0-1 15,-21 0-15,-1 0 0,1 0 16,-21 0-16,21 1 0,-22-22 16,22 21-16,-21 0 0,0-21 0,20 0 15,-20 0-15,21 0 0,0 0 0,-22 0 16,22 0-16,0 0 0,21-21 16,-21 0-16,21-1 15,21 1-15,0 0 16,0 21-16,1-21 0,20 0 15,0 0-15</inkml:trace>
  <inkml:trace contextRef="#ctx0" brushRef="#br0" timeOffset="153963.75">16468 13907 0,'0'0'15</inkml:trace>
  <inkml:trace contextRef="#ctx0" brushRef="#br0" timeOffset="155508.26">17505 14055 0,'-21'0'16,"42"0"-16,-64 0 0,43-21 16,0-1-1,0 1-15,22-21 0,-1 21 16,0 0-16,0-22 0,21 22 0,1-21 16,-22-1-16,21-20 0,1 21 15,-1-1-15,0-20 0,-21 20 0,1 1 16,-1 21-16,0-21 0,-21 20 15,0-20-15,0 21 0,-21 21 16,0 0-16,-1 0 16,-20 0-16,21 0 0,0 21 15,-22 0-15,22 22 0,0-22 0,21 21 16,0 0-16,0 1 0,0-1 16,0 0-16,0 1 0,0-1 0,21 0 15,0 1-15,1-22 0,-1 21 0,0-21 16,0 22-16,0-22 0,-21 0 15,21 0-15,1 0 0,-22 1 16,0-1 0,-22-21-16,1 0 0,0 0 15,0 0-15,0-21 0,-22-1 0,22 22 16,0-21-16,0 0 16,0 0-16,0 0 0,-1 0 0,1-1 15,21 1-15,0 0 0,0 42 31,0 0-31,0 1 0,0-1 16,0 0-16,0 0 0,0 0 16,21 0-16,1 1 0,-1-1 0,-21 0 15,21-21-15,0 21 0,0-21 0,0 0 16,1 0-16,20 0 0,-21 0 16,0 0-16,22 0 0,-22 0 0,21 0 15,-21 0-15,22-21 0,-22 0 0,21 0 16,-21-22-16,0 22 15,1 0-15,-1-21 0,0-1 0,0 1 16,0 0-16,-21-1 0,21 1 0,-21 0 16,0-1-16,0 1 0,0 21 15,0 0-15,0-1 0,0 1 0,0 0 16,0 42 0,0 22-16,0-22 15,-21 21-15,0-21 0,21 22 0,-21-1 16,21 0-16,0 1 0,0-22 15,0 21-15,0 0 0,0-20 0,0 20 16,0-21-16,0 0 0,0 0 16,21 1-16,-21-1 0,21-21 15,0 0-15,1 0 0,20 0 16,-21 0-16,0 0 0,22-21 16,-22-1-16,21 1 0,-21 0 0,22-21 15,-22 21-15,21-22 0,-21 22 0,0-21 16,22-1-16,-22 1 0,0 0 15,-21 21-15,21-22 0,-21 22 0,0 0 16,0 0-16,-21 42 31,21 0-31,-21 0 0,21 0 16,-21 22-16,0-22 0,21 21 16,0-21-16,0 22 0,0-1 0,-22-21 15,22 22-15,0-22 0,0 0 16,0 0-16,0 0 0,22 0 0,-22 1 15,21-1-15,0-21 0,0 0 0,0 0 16,22 0-16,-22 0 0,21 0 16,-21 0-16,0-21 0,22 21 0,-22-22 15,21 1-15,-21 0 0,22-21 16,-22 21-16,0-1 0,0-20 0,0 0 16,1-1-16,-22 22 0,0-21 0,0 0 15,0 20-15,0 1 16,0-21-16,0 21 0,0 0 15,0 42 1,-22 0-16,1 0 0,21 0 16,-21 0-16,21 22 0,0-22 0,0 21 15,0 1-15,0-22 0,0 21 16,0-21-16,0 0 0,0 22 0,0-22 16,0 0-16,21-21 0,-21 21 0,21 0 15,22-21-15,-22 0 0,0 0 16,0 0-16,22 0 0,-1 0 0,-21 0 15,21-21-15,1 0 0,-22 0 16,21 0-16,1 0 0,-22-22 16,21 22-16,-21-21 0,0-1 0,1 1 15,-1 0-15,0 21 0,-21-22 16,21 22-16,-21 0 0,0 42 31,-21 0-31,21 0 0,-21 22 16,21-22-16,-21 21 0,21-21 0,0 1 15,0 20-15,0-21 0,0 0 16,0 0-16,0 1 0,0-1 16,0 0-16,21-21 31,-21-21-15,21 0-16</inkml:trace>
  <inkml:trace contextRef="#ctx0" brushRef="#br0" timeOffset="155679.63">19748 13335 0,'0'0'0,"0"-21"0,-63 0 31,84 42 31,0-21-62,0 0 0,1 21 0</inkml:trace>
  <inkml:trace contextRef="#ctx0" brushRef="#br0" timeOffset="155956.15">20235 13272 0,'0'0'15,"0"-22"-15,0 1 16,0 0-16,-21 21 15,0 0 1,0 21-16,21 0 0,-21 1 0,21 20 16,0-21-16,-22 21 0,1 1 15,21-1-15,-21 0 0,21 22 16,0-22-16,-21 1 0,0-1 0,21 0 16,-21 1-16,21-1 0,0-21 0,0 21 15,0-20-15,0-1 0,0 0 16,0 0-16,21-21 15,0 0-15,0 0 0,0 0 16,0-21-16,1 0 0,-1 0 16,0-1-16</inkml:trace>
  <inkml:trace contextRef="#ctx0" brushRef="#br0" timeOffset="156128.04">20108 13631 0,'-21'0'16,"42"0"-16,-63 0 0,21 0 0,0 0 15,-1 0-15,44 0 32,-1 0-32,0 0 15,21 0-15,-21 0 0,22 0 0,-1 0 16,0 0-16,1-21 0,-1 0 16,0 21-16</inkml:trace>
  <inkml:trace contextRef="#ctx0" brushRef="#br0" timeOffset="157519.44">20722 13441 0,'0'0'0,"-21"-21"16,0 21-16,0 0 15,-1 0-15,1 0 0,0 0 16,0 21-16,0 0 16,0 0-16,21 22 0,-22-22 15,22 0-15,0 21 0,-21 1 0,21-22 16,0 21-16,0-21 0,0 0 15,0 22-15,0-22 0,21 0 0,1 0 16,-1 0-16,0 1 0,21-22 0,1 21 16,-22-21-16,21 0 0,0 0 15,1 0-15,-1 0 0,0-21 16,1 21-16,-1-22 0,0 1 16,-20 0-16,20-21 0,-21-1 0,0 22 15,0-21-15,1-22 0,-1 22 0,-21-21 16,0 20-16,21-20 0,-21 20 15,0-20-15,21 21 0,-21-1 0,0 1 16,0 0-16,0 20 0,0 1 16,0 0-16,-21 21 15,0 21-15,0 0 0,-1 1 0,22-1 16,-21 21-16,0 0 0,21 1 16,0-1-16,0 0 0,0 22 0,0-22 15,0 1-15,0-1 0,0 21 16,0-20-16,0-1 0,0-21 15,0 22-15,0-22 0,0 0 0,0 0 16,0 0-16,21 0 0,0-21 16,1 0-1,-1-21-15,0 0 0,-21 0 16,21 0-16,0 0 0,-21-1 16,21 1-16,1 0 0,-1-21 0,-21 21 15,21-1-15,-21 1 0,0 0 16,21 0-16,0 21 15,-21 21-15,0 0 16,0 22-16,0-22 16,0 0-16,0 0 0,0 0 0,0 22 15,0-22-15,0 0 0,0 0 0,21 0 16,1-21-16,-1 21 0,0 1 16,0-22-16,0 0 0,0 0 0,1 0 15,20 0-15,-21 0 0,21 0 16,-20 0-16,-1 0 0,21-22 0,-21 1 15,0 0-15,22 0 0,-22 0 0,0 0 16,0-22-16,0 22 0,1-21 16,-1 21-16,-21-22 0,21 22 0,0 0 15,-21 0-15,21 0 16,-21 42 0,0 0-1,0 0-15,0 0 0,0 0 16,0 1-16,0-1 0,0 0 0,0 0 15,0 0-15,0 0 0,21 1 16,1-22-16,-22 21 0,21-21 0,0 0 16,0 21-16,0-21 0,0 0 0,1 0 15,-1 0-15,0 0 0,0 0 16,0 0-16,0 0 0,1 0 16,-22-21-16,21 21 0,-21-21 0,0-1 15,21 22-15,0-21 0,0 21 16,-21-21-16,21 21 31,-21 21-31,0 0 16,22-21-16,-1 22 15,0-22-15,0 0 0,0 21 16,22-21-16,-22 0 0,21 0 16,0 0-16,1 0 0,-1 0 15,0 0-15,1-21 0,-1-1 16,0 1-16,1 0 0,-22 0 15,21-21-15,-21 20 0,-21-20 0,0 0 0,0-1 16,0 22-16,0-21 0,0 21 16,-21 0-16,-21-1 0,21 1 15,-22 0-15,-20 0 0,21 21 0,-22 0 16,22 0-16,-22 0 0,22 21 16,0 0-16,-1 0 0,1 1 0,0 20 15,20-21-15,1 21 0,21-20 16,0 20-16,0 0 0,0 1 0,0-22 15,0 21-15,0-21 0,21 22 0,1-1 16,-22-21-16,21 21 16,0-20-16,0 20 0,0-21 0,0 21 15,22-20-15,-22 20 0,0 0 0,0-21 16,0 22-16,-21-1 0,0 0 16,0 1-16,0-22 0,0 21 0,0 1 15,-21-1-15,0 0 0,0-21 0,0 22 16,0-22-16,-1 0 0,-20 0 15,21 0-15,0-21 0,0 0 0,-1 0 16,1 0-16,-21 0 0,21 0 16,0 0-16,-1 0 0,1 0 0,0 0 15,21-21-15,0 0 0,-21 21 0,21-21 16,0 0-16,0 0 16,0-22-16,0 22 0,0-21 0,0-1 15,0 1-15,0 0 0</inkml:trace>
  <inkml:trace contextRef="#ctx0" brushRef="#br0" timeOffset="157711.31">21929 13272 0,'0'0'16,"-22"0"-16,22-22 0,-21 22 0,0 0 31,21-21 0,21 21-15,-21-21-16</inkml:trace>
  <inkml:trace contextRef="#ctx0" brushRef="#br0" timeOffset="158092.15">23262 13081 0,'0'0'0,"-21"-21"0,0 21 0,42 0 31,0 0-31,21 0 0,1 0 0,-1 0 16,0 0-16,22 0 0,-22 0 16,22 0-16,-1 0 0,22 0 15,-22 0-15,1 0 0,-1 0 16,1 0-16,-22 0 0,1 21 0,-1-21 15,-21 0-15,0 0 0,-21 21 0,-21-21 32,0 21-32,-21-21 0,-1 0 0,1 0 15</inkml:trace>
  <inkml:trace contextRef="#ctx0" brushRef="#br0" timeOffset="158317.04">23601 13166 0,'-21'0'16,"21"21"-1,0 0-15,0 0 16,0 0-16,0 1 0,0-1 16,0 0-16,0 21 0,0 1 0,0-22 15,0 21-15,0 0 0,0 1 16,0 20-16,0-42 0,0 22 0,0-1 16,0 0-16,0-20 0,0-1 0,0 0 15,0 0-15,0 0 0,0 0 16,21-21-1,0 0-15,0 0 0,0 0 16,22 0-16</inkml:trace>
  <inkml:trace contextRef="#ctx0" brushRef="#br0" timeOffset="158807.76">24405 13610 0,'21'-21'15,"-42"42"-15,85-63 0,-43 21 0,-21 0 16,0-1-16,21 1 0,-21 0 0,0 0 15,0 0-15,-21 0 0,0-1 16,-1 22-16,1 0 0,-21-21 16,21 21-16,-22 0 0,22 0 0,-21 0 15,0 21-15,-1 1 0,22-1 16,-21 21-16,-1-21 0,22 22 0,0-1 16,-21 0-16,21 1 0,21-22 15,0 21-15,0 0 0,0-20 16,0-1-16,0 0 0,0 0 0,21 0 15,0 0-15,0-21 0,0 0 16,22 0-16,-22 0 0,21 0 0,-21 0 16,22-21-16,-22 0 0,0 21 0,0-21 15,21 0-15,-20-22 0,-1 22 16,0-21-16,0 0 0,0 20 0,0-20 16,-21 0-16,22-1 0,-1 22 15,0 0-15,-21 0 0,0 0 16,0 0-16,0 42 15,0 0 1,-21 0-16,21 0 0,0 22 0,-21-22 16,21 21-16,0 0 0,0-20 0,0 20 15,0-21-15,0 21 0,0-20 16,0-1-16,21 0 0,0 0 0,0 0 16,0 0-16,0-21 0,22 0 15,-22 0-15,21 0 0,-21 0 0,22 0 16,-1 0-16,0-21 0,-20 0 0,20 0 15,0 0-15,-21-22 16</inkml:trace>
  <inkml:trace contextRef="#ctx0" brushRef="#br0" timeOffset="159272.53">25188 13293 0,'0'-43'16,"21"1"-16,-105 317 0,147-465 0,-42 63 0,-21 106 16,0-1-16,0 1 0,0 0 0,0 42 15,-21 0 1,0 1-16,21 20 0,-21-21 15,21 21-15,-21 1 0,21-1 0,0 0 16,0 1-16,0-1 0,0 0 16,0 22-16,0-22 0,0 1 0,0-1 15,0 0-15,0 1 0,0-22 16,0 0-16,0 21 0,0-21 0,0 1 16,0-1-16,0-42 46,0-1-46,0 1 0,0 0 0,0-21 16,21 21-16,0-22 0,0 22 16,0-21-16,22-1 0,-22 22 0,21-21 15,-21 21-15,22 0 0,-22-1 16,21 1-16,1 21 0,-22 0 0,21 0 16,-21 0-16,0 0 0,1 21 15,-1 1-15,0-1 0,-21 0 16,0 0-16,0 21 0,0-20 0,-21-1 15,0 21-15,-1-21 0,1 0 16,-21 1-16,21-1 0,-22 0 0,22 0 16,-21-21-16,21 21 0,-22-21 0,22 0 15,0 0-15,42 0 32,22-21-17,-22 0-15,21 0 0</inkml:trace>
  <inkml:trace contextRef="#ctx0" brushRef="#br0" timeOffset="159648.81">26331 13526 0,'0'0'0,"21"0"16,1-43-16,-22 22 16,-22 0-16,1 21 0,0 0 15,0-21-15,0 21 0,0 0 16,-22 0-16,1 0 0,0 21 0,-1 0 15,-20 0-15,20 0 0,1 1 16,21 20-16,0-21 0,0 0 0,21 0 16,0 22-16,0-22 0,21 0 15,0 0-15,21-21 0,-21 21 0,22 1 16,-1-22-16,0 21 0,1-21 0,-1 0 16,0 0-16,1 21 15,-22-21-15,21 0 0,-21 0 0,-21 21 16,0 0-16,0 0 15,0 1-15,-21-22 16,-21 21-16,21-21 0,0 0 0,-22 21 16,1-21-16,0 0 0,20 0 15,-20 21-15,0-21 0,-1 0 0,22 0 16,0 0-16,-21 21 0,21-21 16,-1 0-16,1 0 0,0 0 15,0 0-15,0 0 0,0 0 0</inkml:trace>
  <inkml:trace contextRef="#ctx0" brushRef="#br0" timeOffset="160403.93">15367 15155 0,'0'0'0,"21"-21"0,21-85 31,-42 85-31,0 0 0,0 0 16,-21 21 0,0 0-1,0 0-15,21 21 0,-21 0 16,0 22-16,-1-1 0,1 0 0,21 1 15,-21-1-15,0 21 0,21-20 0,-21-1 16,21 22-16,0-22 0,0 0 16,0 1-16,0-1 0,0-21 15,0 0-15,0 22 0,0-22 16,0 0-16,21 0 0,0-21 16,0 0-16,0 0 0,1 0 15,-1-21-15,21 0 0,-21 0 16</inkml:trace>
  <inkml:trace contextRef="#ctx0" brushRef="#br0" timeOffset="160767.72">15875 15198 0,'0'0'15,"21"-43"-15,0 22 0,0 0 0,-42 42 32,0 22-32,0-22 15,0 21-15,0 0 0,-1 1 16,1-1-16,0 0 0,0 1 0,0-1 15,21 0-15,0 1 0,0-1 0,0 0 16,0-20-16,0 20 0,0-21 16,0 0-16,0 0 0,21-21 0,0 22 15,0-22-15,22 0 0,-22 0 0,0 0 16,21 0-16,1-22 16,-1 1-16,0 0 0,-21 21 0,22-21 0,-22 0 15,0 0-15,0-1 0,-21 1 16,0 0-16,0 0 0,-21 0 15,0 0-15,-21 21 0,-1 0 0,22 0 16,-21 0-16,-1 0 0,1 0 16,21 21-16,-21-21 0,20 21 0,1 0 15,0-21-15,0 21 0,0 0 0,21 1 16,0-1-16,0 0 16,21-21-16,0 0 0,0 0 15,22 0-15</inkml:trace>
  <inkml:trace contextRef="#ctx0" brushRef="#br0" timeOffset="160927.62">16743 15452 0,'0'-21'32,"0"42"-32,-21-42 15,-1 21 1,22 21-16</inkml:trace>
  <inkml:trace contextRef="#ctx0" brushRef="#br0" timeOffset="161312.63">17801 15050 0,'0'0'0,"0"-22"0,-21 1 0,21 0 0,0-21 16,-21 21-16,21-1 0,0 1 15,0 0-15,0 0 0,0 0 16,0 0-16,0-1 0,0 44 31,0-1-31,0 21 0,0 0 16,0 1-16,-21 20 0,21-20 15,0 20-15,0 1 0,0-1 0,0 1 16,-22-1-16,22-21 0,-21 1 0,21-1 16,0 0-16,-21-20 0,0 20 15,21-21-15,-21-21 0,21 21 0,21-42 31,0 0-31,0 0 0,0 0 16</inkml:trace>
  <inkml:trace contextRef="#ctx0" brushRef="#br0" timeOffset="161647.68">18119 15028 0,'21'-21'0,"-212"296"16,361-529-16,-128 191 0,-21 42 0,-21 0 0,0-1 15,-21 22 1,-21 22-16,20-22 0,1 21 15,-21 0-15,0 0 0,20 21 0,-20-20 16,0-1-16,-1 0 0,22 0 0,-21 0 16,21 0-16,0 1 0,-1-1 15,1 0-15,0-21 0,21 21 16,21-21 0,0 21-16,1-21 15,-1 21-15,0 1 0,0-1 16,0-21-16,0 21 0,22 0 15,-22 0-15,0 22 0,-21-22 0,21 0 16,0 0-16,1 0 0,-1 0 16,-21 1-16,21-1 0,0 0 0,-21 0 15,21 0-15,0-21 0,1 0 16,-1 0 0,0 0-16,0 0 0,0 0 15,0 0-15,1-21 0</inkml:trace>
  <inkml:trace contextRef="#ctx0" brushRef="#br0" timeOffset="162539.63">18394 15473 0,'0'0'0,"21"0"0,0 0 32,0-21-32,0 21 0,1-21 15,-1 21-15,0-22 0,0 22 0,21-21 16,-20 0-16,-1 0 0,0 0 15,0 0-15,-21-1 0,0 1 0,0 0 16,0 0 0,0 0-16,-21 21 0,21-21 15,-21 21-15,0 0 0,-1 0 0,1 21 16,0 0-16,0 0 0,0 21 16,0 1-16,-1-22 0,22 21 0,-21 1 15,0-22-15,21 21 0,0-21 16,0 22-16,0-22 0,0 0 0,0 0 15,21-21-15,22 0 0,-22 0 16,21 0-16,0 0 0,1 0 16,-1 0-16,0-21 0,1 0 0,-1 0 15,22 21-15,-22-43 0,-21 22 16,21 0-16,1 0 0,-22-22 0,21 22 16,-21-21-16,1 0 0,-1 20 15,0-20-15,-21 21 0,0 0 16,0-22-16,0 22 0,0 42 31,-21 1-31,0-1 16,21 0-16,-22 0 0,22 21 0,0-20 15,0 20-15,0-21 0,0 21 16,0-20-16,0 20 0,0-21 0,0 0 16,0 0-16,22 1 0,20-1 0,-21-21 15,0 21-15,22-21 0,-1 0 16,0 0-16,1 0 0,20 0 15,-21 0-15,1-21 0,-1 21 0,0-21 16,1-1-16,-22 1 0,21 0 16,-21 0-16,1 0 0,-1-22 0,-21 22 15,0 0-15,0-21 0,21 21 16,-21-1-16,0 1 0,0 0 0,0 0 16,0 0-16,-21 42 31,21 0-31,0 0 0,-21 22 15,21-22-15,0 21 0,-22 0 16,22 1-16,0 20 0,0-20 0,-21-1 16,21 21-16,0 1 0,0-22 0,0 22 15,0-1-15,0 1 16,0-1-16,0 22 0,0-22 0,0 1 16,0-1-16,0 1 0,0-1 0,0-20 15,0 20-15,-21 1 0,21-22 16,-21 0-16,0 1 0,0-22 0,-1 0 15,1 0-15,0 0 0,-21 1 0,21-22 16,-22 0-16,22 0 0,0-22 16,-21 22-16,-1-21 0,22-21 0,-21 21 15,21 0-15,-1-22 0,1 1 16,0 21-16,21-22 0,0 1 16,0 0-16,0 21 0,0-22 0,0 1 0,21 0 15,0-1-15,22 1 0,-22 0 16,21-22-16,1 22 0</inkml:trace>
  <inkml:trace contextRef="#ctx0" brushRef="#br0" timeOffset="163111.56">20278 14965 0,'0'0'0,"-22"-85"16,22 64-1,-21 21-15,0 0 32,21 21-32,0 0 15,0 22-15,-21-1 0,21 0 0,0 1 16,-21-1-16,21 22 0,0-22 0,0 21 15,0-20-15,0-1 0,-21 0 16,21 1-16,-22-1 0,1-21 0,21 0 16,0 1-16,0-1 15,-21-21-15,21-21 32,0-1-32,21 1 15,-21 0-15,21 0 0,1 0 0,-22-22 16,21 22-16,0-21 0,0 21 15,0 0-15,22-1 0,-22 1 0,0 0 16,21 21-16,-21 0 0,22 0 16,-22 0-16,21 0 0,-21 0 0,1 21 15,-1 0-15,-21 1 0,21-1 16,-21 21-16,0-21 0,0 0 16,0 22-16,0-22 0,0 0 0,-21 0 0,0 22 15,-1-22-15,-20 0 16,0 0-16,21-21 0,-22 21 0,1 0 15,0-21-15,20 0 0,1 22 0,0-22 16,0 0-16,0 0 0,21-22 16,21 1-1,0 0-15,0 0 0,0 0 16,22 0-16</inkml:trace>
  <inkml:trace contextRef="#ctx0" brushRef="#br0" timeOffset="163515.57">21018 15240 0,'22'-21'16,"-1"0"-16,0 21 0,-21-21 16,0-1-16,0 1 15,-21 21-15,0 0 16,-1 21-16,1 1 0,0-1 0,-21 0 16,21 0-16,-1 21 0,22 1 15,-21-1-15,0-21 0,21 22 0,0-1 16,0-21-16,0 21 0,0-20 0,0-1 15,21 0-15,0 0 0,1 0 16,-1-21-16,0 0 0,0 0 0,0 0 16,22 0-16,-22 0 0,21 0 15,-21 0-15,22-21 0,-22 21 16,0-21-16,21 0 0,-21 0 0,1-1 16,-1 1-16,-21-21 0,0 0 15,0 20-15,0-20 0,0 0 0,0-1 16,0 22-16,-21-21 0,-1 21 0,1 0 15,0-1-15,-21 22 0,21 0 16,-1 0-16,-20 0 0,21 0 0,-21 22 16,20-1-16,1 0 0,0 21 15,0-21-15,21 1 0,0 20 16,0-21-16,0 0 0,0 0 0,21 1 16,0-1-16,0 0 0,22-21 15,-22 0-15</inkml:trace>
  <inkml:trace contextRef="#ctx0" brushRef="#br0" timeOffset="164619.6">21929 15282 0,'21'-21'15,"-42"42"-15,63-63 0,-42 21 0,0 0 16,0-22-16,-21 22 0,0 0 16,-1 0-16,-20 21 0,21 0 15,-21 0-15,20 0 0,-20 21 16,0 0-16,21 0 0,-22 1 0,22 20 15,0-21-15,0 21 0,0-20 16,-1 20-16,22-21 0,0 21 0,0-20 16,0-1-16,0 0 0,0 0 0,0 0 15,22 0-15,-22 1 0,21-22 16,21 0-16,-21 0 0,0 0 0,1 0 16,-1 0-16,21 0 0,-21 0 15,0-22-15,22 1 0,-22 0 0,0 0 16,0 0-16,0 0 0,1-22 0,-1 22 15,0-21-15,-21 21 0,0-1 16,21 1-16,-21 0 0,21 0 0,-21 0 16,0 42-1,0 0 1,0 0-16,0 0 0,0 1 16,0 20-16,0-21 0,0 0 15,0 0-15,0 1 0,0-1 0,0 0 16,0 0-16,0 0 15,21 0-15,1-21 0,-1 0 0,0 0 16,0 0-16,0 0 0,0 0 0,1 0 16,-1 0-16,0-21 0,0 21 15,0-21-15,0 0 0,1-21 16,-1 20-16,0 1 0,0-21 16,21 21-16,-20 0 0,-1-1 0,21-20 15,-21 42-15,22-21 0,-22 0 0,0 21 16,0 0-16,-21 21 15,0 0-15,0 0 0,0 0 16,0 22-16,0-22 0,0 0 16,0 21-16,0-20 0,0-1 0,0 0 15,0 0-15,0 0 0,21 0 16,0-21-16,1 22 0,20-22 0,0 0 16,1 0-16,-1 0 0,21 0 0,-20 0 15,-1 0-15,22 0 0,-22-22 16,0 1-16,1 0 0,-22 0 15,0 0-15,21 0 0,-42-1 0,21 1 16,-21-21-16,22 21 0,-22 0 16,0-22-16,0 22 0,0 0 0,-22 0 15,1 0-15,0-1 0,0 1 16,-21 21-16,20 0 0,-20 0 0,21 0 16,-21 0-16,20 21 0,-20 1 15,21-1-15,-21 0 0,20 21 0,1-21 16,0 22-16,21-1 0,-21-21 0,21 0 15,0 22-15,0-22 0,0 0 16,21 0-16,0 0 0,0-21 16,1 0-16,-1 22 0,0-22 0,0 0 15,0 0-15,0 0 0,1 0 16,20-22-16,-21 1 0,0 0 0,0 0 16,1 0-16,-22-22 0,21 22 15,0-21-15,0-22 0,-21 22 0,0-21 16,21 20-16,0-20 0,-21-1 15,22 22-15,-22 0 0,0-1 0,0 1 16,0 0-16,0 20 0,0-20 0,0 21 16,-22 21-1,1 21 1,21 0-16,-21 0 0,0 1 16,21 20-16,-21 0 0,21 1 0,0-1 15,0 0-15,0 1 0,0 20 16,0-21-16,0 22 0,0-22 0,21 1 15,0-1-15,-21-21 0,0 21 0,21-20 16,0 20-16,-21-21 0,22-21 16,-22 21-16,0 0 0,21-21 0,0 0 15,0 0-15,0-21 16,-21 0-16</inkml:trace>
  <inkml:trace contextRef="#ctx0" brushRef="#br0" timeOffset="165243.29">24490 14859 0,'0'0'0,"0"-21"0,-21 21 16,-1 21-1,1 0-15,21 0 16,-21 22-16,0-1 0,0 0 0,0 1 15,21-1-15,-22 22 0,1-22 16,0 0-16,0 22 0,0-22 0,0 0 16,-1 1-16,1-22 0,0 0 0,0 21 15,21-20-15,-21-22 0,21 21 16,21-42 15,0-1-31,-21 1 0,21 0 0,0 0 16,-21-21-16,22-1 0,-1 1 0,-21 0 15,21-1-15,0-20 0,0 20 16,0-20-16,1 21 0,-1-1 0,0 1 16,21 0-16,-21 20 0,1-20 15,-1 21-15,21 0 0,-21 21 0,0-21 16,1 21-16,-1 0 0,0 0 16,0 0-16,-21 21 0,21-21 0,-21 42 15,21-21-15,-21 22 0,0-1 0,0 0 16,0 1-16,0 20 15,0 1-15,0-22 0,0 21 0,-21-20 16,0 20-16,21-20 0,-21-22 0,21 21 16,-21-21-16,0 22 0,21-22 15,0 0-15,-22-21 16</inkml:trace>
  <inkml:trace contextRef="#ctx0" brushRef="#br0" timeOffset="165620.07">24193 15282 0,'0'0'0,"0"-21"16,22 21 15,20 0-31,-21 0 0,0 0 16,22 0-16,-1 0 0,21 0 15,1 0-15,-22 0 0,43 0 0,-22-21 16,1 21-16,21-21 0,-22 21 0,1-21 15,-1 21-15,1-21 0,-22-1 16,0 22-16,-21-21 0,1 21 0,-1 0 16,-21-21-16,-21 21 15,-1 0-15,1 21 16,0-21-16,0 21 0,0 1 16,0 20-16,-1-21 0,1 0 15,0 22-15,21-22 0,0 21 0,-21-21 16,21 0-16,0 1 0,0-1 15,0 0-15,0 0 0,0 0 0,21 0 16,0-21-16,0 22 0,1-22 16,-1 0-16,0 0 0,21 0 0,1 0 15,-22 0-15,21 0 0,0-22 0,-20 22 16,20-21-16,0 0 0</inkml:trace>
  <inkml:trace contextRef="#ctx0" brushRef="#br0" timeOffset="165875.93">25866 14838 0,'0'0'0,"0"-21"0,0 0 16,0-1-16,0 1 0,-22 21 15,1 0-15,0 0 16,21 21-16,-21 1 0,0-1 16,21 0-16,-21 21 0,-1 1 0,22-1 15,0 0-15,-21 1 0,0-1 16,21 0-16,-21 1 0,21-1 0,0 0 15,0 1-15,0-1 0,0-21 0,0 21 16,0-20-16,0-1 0,0 0 16,0 0-16,21-21 0,0 0 15,22 0 1,-22 0-16,21 0 0,-21-21 0,22 21 16,-1-21-16</inkml:trace>
  <inkml:trace contextRef="#ctx0" brushRef="#br0" timeOffset="166091.81">26310 15092 0,'0'-21'16,"0"42"-16,0-63 0,-21 63 31,0 0-31,0 21 0,21-21 16,-22 1-16,1 20 0,0-21 16,0 21-16,21-20 0,0 20 15,-21-21-15,21 0 0,-21 0 0,21 22 16,0-22-16,0 0 15,0 0-15,21 0 0,0-21 0,0 0 16,0 22-16,0-22 0,22 0 16,-1 0-16,-21 0 0,22 0 0,-1-22 15</inkml:trace>
  <inkml:trace contextRef="#ctx0" brushRef="#br0" timeOffset="166764.43">26712 15261 0,'21'-42'31,"-42"148"-31,21-170 0,0 22 16,-21 63-16,0-21 16,21 42-16,0-20 0,-21-1 0,21 0 15,0 0-15,0 0 0,0 22 16,0-22-16,0 0 0,0 0 0,0 0 16,0 0-16,21-21 15,0 22-15,0-22 16,0 0-16,-21-22 15,0 1 1,0 0-16,0 0 16,0-21-16,0 20 0,0-20 15,0 21-15,0-21 0,22-1 0,-1 1 16,-21 21-16,21-22 0,0 22 0,21-21 16,-20 21-16,20 21 0,-21-21 15,21 21-15,-20-22 0,20 22 0,-21 0 16,21 0-16,-20 22 0,-1-1 15,0 21-15,0-21 0,-21 22 0,21-1 16,-21 0-16,0-21 0,0 22 16,0-1-16,0-21 0,0 22 0,0-22 15,0 0-15,-21 0 0,21 0 16,-21 0-16,21 1 0,-21-22 16,0 0-16,21-22 31,0 1-31,0 0 15,21 0-15,0 0 0,0-22 16,0 22-16,0-21 0,22 0 0,-22-1 16,21 1-16,1 21 0,-1-22 15,-21 1-15,21 21 0,1 0 0,-22 0 16,0 21-16,0 0 0,0 0 16,-21 21-16,0 21 15,0-21-15,0 22 0,0-1 16,0 0-16,0-21 0,0 22 15,0-1-15,-21-21 0,0 22 0,21-22 16,-21 0-16,21 0 0,0 0 16,0 0-1,21-21 1,0 0-16,0 0 16,1 0-16,-1-21 0,21 0 0,-21 21 15</inkml:trace>
  <inkml:trace contextRef="#ctx0" brushRef="#br0" timeOffset="167075.25">28003 15282 0,'64'-105'32,"-64"83"-17,-64 149-15,107-254 0,-64 127 0,-22 0 0,22 0 16,0 22-16,-21-1 0,20-21 0,1 21 16,0 0-16,0 0 0,0 0 15,21 1-15,0-1 0,0 0 0,0 0 16,0 0-16,0 0 0,21 1 15,0-22-15,0 21 0,-21 0 0,21-21 16,1 21-16,-1 0 0,0-21 16,0 21-16,0 1 0,0-22 0,-21 21 15,0 0-15,0 0 16,-21-21 0,0 0-16,0 0 0,0 0 0,0 21 15,-1-21-15,1 0 0,0 0 16,0 0-16,0 0 0,0 0 0,-1 0 15,1 0-15,0 0 0,0-21 16,0 0-16,0 0 0</inkml:trace>
  <inkml:trace contextRef="#ctx0" brushRef="#br0" timeOffset="167303.12">26903 14753 0,'0'0'0,"-21"0"0,-1 0 15,1-21-15,0 21 0,0 0 16,0 0 0,0 0 15</inkml:trace>
  <inkml:trace contextRef="#ctx0" brushRef="#br0" timeOffset="167523.99">25971 14965 0,'0'0'0,"22"0"31,-1 0-31,0 0 0,21 0 16,-21 0-16,22 0 0,-1 0 15,0 0-15,1 0 0,-1 0 0,0 0 16,-20 0-16,20 0 0,-21 0 0,0 0 16,0 0-16</inkml:trace>
  <inkml:trace contextRef="#ctx0" brushRef="#br0" timeOffset="168280.56">15727 16574 0,'0'0'0,"0"-22"0,0 1 0,0 0 16,-21 21-16,-1 0 31,1 0-31,0 21 0,21 0 15,0 1-15,0 20 0,-21 0 16,21-21-16,-21 22 0,21-1 0,0 22 16,0-22-16,0 0 0,0-21 15,0 22-15,0-1 0,0-21 0,0 0 16,0 1-16,0-1 0,0 0 16,21-21-16,0 21 0,0-21 15,0 0-15,-21-21 16</inkml:trace>
  <inkml:trace contextRef="#ctx0" brushRef="#br0" timeOffset="168691.31">16108 16595 0,'0'0'0,"0"-21"0,21 21 0,-21 21 31,0 0-15,0 0-1,21-21 1,21 0 0,-20 0-16,20 0 0,0-21 0,1 0 15,-1 21-15,21-21 0,-20-1 16,-1 1-16,0 0 0,-20 0 16,-1 21-16,21-21 0,-42 0 0,21 21 15,-21 21 16,-21-21-31,0 42 0,0-21 16,21 0-16,-21 22 0,-1-22 0,1 21 16,21 1-16,-21-1 0,0 0 15,0 1-15,21-1 0,-21 0 0,-1 1 16,22-1-16,0 0 0,-21-21 16,0 22-16,21-22 0,0 0 0,0 0 15,0 0-15,-21-21 0,21 22 16,0-1-16,-21-21 15,0-21 1,21-1-16</inkml:trace>
  <inkml:trace contextRef="#ctx0" brushRef="#br0" timeOffset="168876.22">16065 17018 0,'0'0'0,"0"21"0,22-21 15,-1 0-15,0 0 16,0 0-16,21 0 0,-20 0 0,20 0 16,0 0-16,1 0 15,-1-21-15,0 0 0,1 21 0,-1-21 16,-21 21-16,21-21 0,-20 21 16,-1-22-16</inkml:trace>
  <inkml:trace contextRef="#ctx0" brushRef="#br0" timeOffset="169055.12">17103 16891 0,'0'0'0,"21"0"0</inkml:trace>
  <inkml:trace contextRef="#ctx0" brushRef="#br0" timeOffset="169731.73">20341 16510 0,'21'0'0,"-42"0"0,63-21 16,-42 0-16,22 21 0,-1-21 0,21-1 15,-21 22-15,0-21 0,22 0 16,-22 0-16,0 0 0,21 0 0,-20-1 16,-1 1-16,-21 0 0,0 0 15,0 0-15,-21 21 16,-22-21-16,22 21 0,-21 0 15,-1 0-15,1 0 0,0 0 0,-1 21 16,1 0-16,0 0 0,21 0 16,-22 0-16,22 1 0,0-1 0,0 0 15,21 0-15,0 21 0,0-20 16,0-1-16,0 0 0,21 0 0,-21 0 16,42 0-16,-21 1 0,22-1 15,-1 0-15,0 0 0,1 0 16,-1 0-16,0 22 0,1-22 0,-1 0 15,-21 0-15,0 22 0,1-22 16,-22 0-16,0 21 0,-22-21 0,-20 1 16,21-1-16,-43 0 0,22 0 15,-21-21-15,-1 21 0,1-21 0,-1 0 16,1 21-16,20-21 0,-20 0 16,20 0-16,1 0 0,0 0 0,21-21 15,-1 0-15,1 0 0,0 0 16,21 0-16,0-1 0,0 1 15,0-21-15,21 21 0,0-22 0,1 22 16,20-21-16,-21 21 0,21 0 16,1-1-16,-22 1 0,21 0 0,1 0 15,-22 21-15,21-21 0,0 21 16</inkml:trace>
  <inkml:trace contextRef="#ctx0" brushRef="#br0" timeOffset="171123.11">20997 16510 0,'0'0'0,"21"0"0,1 0 16,-22-21-16,21 21 0,-21-21 15,-21 21 1,-1 0 0,1 0-16,0 0 0,0 21 15,21 0-15,-21 0 0,0 0 16,-1 1-16,22-1 0,-21 21 0,0-21 15,0 22-15,21-1 0,0-21 16,0 21-16,-21-20 0,21 20 0,0-21 16,0 0-16,0 0 0,21 1 15,0-1-15,0-21 0,0 21 16,22-21-16,-22 0 0,21 0 16,-21 0-16,22 0 0,-1 0 0,0-21 15,1 0-15,-1-1 0,0 1 16,1 0-16,-1-21 0,0 21 0,1-22 15,-22 1-15,0 21 0,-21-22 16,0 22-16,0-21 0,0 21 0,0 0 16,-21 21-16,0-22 0,0 22 0,-1 0 15,1 0-15,0 0 0,0 0 16,21 22-16,0-1 0,0 0 16,0 0-16,0 0 0,0 22 15,0-22-15,21 0 0,0 0 16,0 21-16,-21-20 0,22-1 15,-1 0-15,0 0 0,-21 0 0,21 0 16,0 1-16,0-1 16,1 0-16,-1-21 0,0 0 0,0 0 15,0 0-15,22 0 0,-22 0 16,0 0-16,0-21 0,21 21 0,-20-21 16,-1-1-16,21 1 0,-21 0 0,0 0 15,1-21-15,20 20 0,-21-20 16,-21 21-16,21-21 0,0 20 0,-21 1 15,22 0-15,-22 0 0,0 0 16,-22 42 15,22 0-15,-21 0-16,21 22 0,0-22 0,0 21 16,0-21-16,0 0 0,0 22 15,0-22-15,0 0 0,0 0 0,0 0 16,21-21-16,1 22 0,-1-22 15,0 21-15,0-21 0,21 0 0,-20 0 16,-1 0-16,21 0 0,-21-21 16,0-1-16,22 1 0,-22 0 0,0 0 15,0-21-15,0 20 0,1-20 16,-22 0-16,0 21 0,0-22 16,0 1-16,0 0 0,0-1 0,-22 22 15,1 0-15,0 0 0,0 0 16,0-1-16,0 22 0,-1 0 0,1 0 15,-21 0-15,21 22 0,0-1 16,-22 21-16,22-21 0,0 22 0,0-22 16,0 21-16,21 0 0,0 1 15,0-1-15,0 0 0,0-20 0,21 20 16,0-21-16,0 21 0,0-20 16,22-1-16,-1 0 0,-21 0 0,21-21 15,22 0-15,-22 21 0,22-21 16,-1 0-16,1 0 0,-22-21 0,22 21 15,-1-21-15,-21 0 0,1-22 16,-1 22-16,-21-21 0,22 0 16,-22-1-16,0 1 0,0-22 0,0 22 15,0 0-15,-21-1 0,0 1 16,0 0-16,22-1 0,-22 22 0,0-21 16,21 42-16,-21-21 0,0 42 15,-21-21 1,-1 42-16,1-21 0,0 1 15,0 20-15,0-21 0,0 21 0,-1-20 16,22 20-16,0 0 0,0-21 16,0 22-16,0-1 0,0-21 15,0 0-15,22 22 0,-1-22 0,0 0 16,0 0-16,0 0 0,22-21 16,-22 0-16,21 0 0,-21 0 0,22 0 15,-1 0-15,-21 0 0,21-21 16,1 0-16,-22 0 0,21 0 0,-21-22 15,22 1-15,-22 0 0,0 21 16,0-43-16,-21 22 0,0-1 0,21 1 16,-21 0-16,0-1 0,22 1 15,-22 0-15,0 21 0,0-22 0,0 22 16,0 42 15,-22 0-31,22 1 0,-21 20 0,0-21 16,21 21-16,0 1 0,-21-1 15,21 0-15,-21 1 0,21-22 0,0 21 16,0 1-16,0-1 0,0-21 16,0 21-16,21-20 0,0-1 0,21 0 15,-20 0-15,20-21 0,0 0 16,1 0-16,-1 0 0,0 0 0,1 0 16</inkml:trace>
  <inkml:trace contextRef="#ctx0" brushRef="#br0" timeOffset="171607.83">24299 16383 0,'0'0'0,"0"-42"0,0-22 31,0 85-15,0 1-16,-21-1 15,21 21-15,-21-21 0,0 22 0,21-1 16,0 0-16,-21 1 0,-1-1 15,1 0-15,21 1 0,0-1 0,0-21 16,-21 21-16,21 1 0,0-22 16,0 0-16,0 0 0,0 0 15,0 1 1,0-44 0,0 1-1,0 0-15,0 0 0,0 0 0,0 0 16,21-22-16,-21 22 0,21 0 15,1-21-15,-1 20 0,0 1 0,0 21 16,21-21-16,-20 0 0,20 21 0,-21 0 16,21 0-16,-20 0 0,-1 0 15,0 0-15,0 0 0,0 21 0,0 0 16,-21 0-16,0 1 16,0-1-16,0 0 0,-21 0 15,0 0-15,0-21 0,0 21 16,-22 1-16,22-1 0,-21-21 0,0 21 15,20-21-15,-20 0 0,21 21 16,-21-21-16,20 0 0,1 0 0,21 21 16,21-21-1,1-21 1</inkml:trace>
  <inkml:trace contextRef="#ctx0" brushRef="#br0" timeOffset="172433.07">25231 16574 0,'21'-22'0,"-42"44"0,42-86 15,-21 43-15,0-21 0,0 20 0,0-20 16,0 21-16,0 0 0,-21 0 16,-1 21-16,1 0 0,-21 0 0,21 0 15,-22 0-15,1 21 0,0 0 16,21 0-16,-22 0 0,22 0 0,0 22 15,0-22-15,0 0 0,-1 21 16,22-20-16,0 20 0,0-21 16,0 0-16,22 22 0,-1-22 0,0 0 15,0 0-15,0-21 0,22 21 16,-22-21-16,21 0 0,-21 0 0,0 0 16,22 0-16,-22-21 0,0 0 15,-21 0-15,21 0 0,-21-1 0,21 1 16,-21 0-16,0-21 0,0 21 15,0-22-15,0 22 0,0 0 0,0 0 16,0 0-16,22 21 16,-22 21-1,0 0-15,21-21 16,-21 21-16,0 0 0,0 0 0,21 1 16,0-1-16,-21 0 0,21-21 15,-21 21-15,21 0 0,-21 0 0,22-21 16,-22 22-16,21-22 0,0 0 15,0 0-15,0 0 16,0 0-16,1 0 16,-22-22-16,21 22 0,-21-21 0,0 0 15,21 0-15,-21 0 0,21 0 16,-21-1-16,0 1 0,21 0 0,0 0 16,-21 0-16,22 0 0,-1-1 0,0 1 15,0 0-15,0 21 0,0-21 16,1 0-16,20 21 0,0-21 15,-21 21-15,22 0 0,-1 0 16,0-22-16,-20 22 0,20 0 0,-21 0 16,0 0-16,0 22 0,-21-1 15,0 0-15,0 21 0,0-21 16,0 1-16,0 20 0,0-21 16,0 0-16,0 22 0,-21-22 0,21 21 15,-21-21-15,21 0 0,0 1 16,0-1-16,0 0 0,-21-21 0,21-21 31,0 0-15,0-1-16,21 1 0,0 0 15,0-21-15,1 21 0,-1-1 16,0-20-16,21 0 0,-21 21 0,1-22 16,20 22-16,-21 0 0,0 0 15,-21 0-15,0-1 0,-21 22 31,0 22-31,-21-22 0</inkml:trace>
  <inkml:trace contextRef="#ctx0" brushRef="#br0" timeOffset="173156.94">15727 17759 0,'0'0'16,"0"21"-16,0 0 16,0 0-1,0 1-15,0-1 0,0 0 16,0 0-16,0 0 0,0 0 0,0 22 15,0-22-15,0 0 0,0 21 16,0-20-16,-21-1 0,21 0 0,-22 0 16,1 0-16,21 0 15,21-21 17,1 0-32,-1 0 0,0 0 15,21 0-15,-21-21 0,22 0 16</inkml:trace>
  <inkml:trace contextRef="#ctx0" brushRef="#br0" timeOffset="173607.9">16192 18013 0,'-63'63'0,"126"-126"0,-63 42 15,0 0-15,0-1 0,-21 1 16,0 0-16,0 0 0,21 0 16,0 0-16,-21-1 0,21 1 0,0 0 15,0-21-15,0 21 0,21-1 16,-21-20-16,42 21 0,-21 0 0,22 0 15,-1-1-15,0 1 0,1 0 16,-1 21-16,-21 0 0,22 0 0,-1 0 16,-21 0-16,0 21 0,-21 0 15,0 1-15,0 20 0,0-21 16,-42 21-16,21 1 0,-22-1 0,1 0 16,0 1-16,-1-1 0,-20 0 15,21 1-15,-1-1 0,1-21 0,21 22 16,-22-22-16,22 0 0,21 0 15,0 0-15,0 0 0,21-21 16,1 0-16,20 0 16,-21-21-16,43 0 0,-22 0 15,0 0-15,1 0 0,20-1 0,-21 1 16,1 0-16,-22-21 0,0 21 16,0-1-16,-21 1 0,0 0 15,0 0-15,-42 21 0,21 0 16,-22 0-16,1 0 0,0 0 15,-1 0-15,22 0 0,-21 0 0,0 0 16,20 21-16,1-21 0,0 21 16,21 0-16,21-21 15,0 0-15,1 0 0,-1 0 16</inkml:trace>
  <inkml:trace contextRef="#ctx0" brushRef="#br0" timeOffset="173776.8">17081 17822 0,'0'0'0,"22"0"0,-1 0 16,-21-21-16,-21 21 31,42 0 0,0 0-31</inkml:trace>
  <inkml:trace contextRef="#ctx0" brushRef="#br0" timeOffset="174360.11">18330 17695 0,'0'0'0,"-21"0"0,0 0 0,21-21 31,0 0-31,21 0 0,21 0 16,-20 0-16,20-1 16,0 1-16,1-21 0,-1 21 0,0 0 0,-21-22 15,22 22-15,-22 0 16,-21 0-16,0 0 0,0-1 15,-21 22-15,0 0 0,-22 0 16,22 0-16,-42 0 0,20 22 0,-20-1 16,20 0-16,-20 0 0,21 0 0,-22 0 15,22 1-15,21 20 0,-22-21 16,22 0-16,0 22 0,21-22 0,0 0 16,0 21-16,21-21 0,0 22 15,22-22-15,-1 21 0,-21-21 16,21 22-16,1-22 0,-1 21 15,0-21-15,-20 22 0,20-22 0,-42 0 16,0 0-16,0 0 0,0 1 16,0-1-16,0 0 0,-42 0 0,20 0 15,-20-21-15,0 0 0,-1 0 16,-20 0-16,21 0 0,-1 0 16,-20 0-16,20-21 0,1 21 0,0-21 15,-1 0-15,1 0 0,21-1 16,0 1-16,0 0 0,21 0 0,0 0 15,0 0-15,0-1 0,21 1 16,0 21-16,0-21 0,0 0 0,22 0 16,-1 21-16,0-21 15,1 21-15,-1-22 0,0 1 0,1 21 16,20-21-16</inkml:trace>
  <inkml:trace contextRef="#ctx0" brushRef="#br0" timeOffset="175899.54">18923 17611 0,'0'0'0,"21"-21"0,0-1 0,0 1 16,1 0-16,-22 0 0,-22 21 47,1 21-47,0 0 0,0 0 0,0 22 15,21-22-15,-21 21 0,-1 1 16,22-1-16,-21 0 0,21-21 15,-21 22-15,21-1 0,-21-21 0,21 22 16,0-22-16,0 0 0,0 21 16,21-21-16,0 1 15,22-22-15,-22 0 0,0 0 0,21 0 16,1 0-16,-1 0 0,0 0 16,1-22-16,-1 1 0,0 0 0,1 0 15,-22 0-15,21 0 0,-21-22 16,22 22-16,-43 0 0,0 0 15,0 0-15,0-1 0,0 1 0,0 0 16,-22 21 0,1 0-16,0 0 15,0 0-15,21 21 0,0 0 16,0 1-16,0-1 0,0 0 16,0 0-16,21 21 0,0-20 0,0-1 15,1 0-15,-1 0 0,0 0 16,-21 0-16,42 1 0,-21-22 0,1 21 15,20-21-15,-21 0 0,21 0 16,1 0-16,-1 0 0,22 0 0,-22 0 16,0 0-16,1-21 15,-1-1-15,0 22 0,1-21 0,-22 0 16,21-21-16,-21 21 0,0-1 16,-21-20-16,0 21 0,0 0 0,0 0 15,0-1-15,0 1 0,0 0 16,0 0-16,-21 21 15,0 0-15,0 0 0,21 21 16,-21 0-16,0 0 0,-1 1 16,22-1-16,0 0 0,0 0 0,-21 21 15,21-20-15,0-1 16,0 0-16,0 21 0,0-21 0,0 1 0,21-1 16,1-21-16,-22 21 15,21-21-15,21 0 0,-21 0 0,0 0 16,22 0-16,-1 0 0,0 0 15,1-21-15,-22 0 0,21 21 0,-21-22 16,1 1-16,20 0 0,-42 0 16,0-21-16,21 20 0,-21 1 0,0 0 15,0-21-15,0 21 0,0-1 16,0 1-16,-21 21 0,0 0 0,0 0 16,-1 0-1,22 21-15,0 1 0,0 20 16,0-21-16,0 0 0,0 0 15,0 22-15,0-22 0,0 0 16,0 0-16,22 0 0,-1-21 16,0 22-16,0-22 0,21 0 0,1 0 15,-1 0-15,0 0 0,1 0 16,-1 0-16,0 0 0,1 0 16,-22-22-16,21 1 0,-21 0 0,1 0 15,-1 0-15,0 0 0,0-22 16,0 22-16,-21-21 0,0 21 0,0-22 15,0 22-15,0 0 0,21 0 16,-21 42 15,0 0-31,0 0 0,0 0 16,-21 22-16,21-22 0,-21 0 16,21 21-16,0-20 0,-21-1 0,0 0 15,21 0-15,0 0 0,0 0 16,-21 1-1,21-44 17,21 22-32,-21-21 0,21 0 0,0 0 15,0 0-15,0 0 16,1-22-16,-1 22 0,21-21 0,-21 21 0,22-1 16,-22-20-16,21 21 15,-21 0-15,22 21 0,-22 0 0,21 0 16,-21 0-16,-21 21 15,0 0-15,0 0 0,0 0 0,-21 1 16,0-1-16,21 0 0,-21 21 16,0-21-16,-1 1 0,22-1 0,0 0 15,0 0-15,0 0 0,0 0 16,0 1-16,22-22 0,-1 0 16,0 0-16,0 21 0,0-21 15,22 0-15,-1 0 0,0 0 16,1-21-16,-22 21 0,42-22 0,-20 22 15,-1-21-15,0 0 0,1 0 16,-22 0-16,21-22 0,-21 22 16,0 0-16,1-21 0,-22 21 0,0-1 15,0 1-15,-22 0 0,1 21 16,0 0-16,0 0 0,0 0 0,-22 0 16,22 0-16,0 21 0,21 0 15,0 1-15,0-1 0,0 0 16,0 21-16,0-21 0,0 1 0,0-1 15,0 0-15,21 0 0,0 0 16,1 0-16,-22 1 0,21-22 16,0 21-16,-21 0 15,-21-21 1,0 0-16,-1 0 0,1 0 16,0 0-16,0 0 0,0-21 15,0 0-15,21-1 0</inkml:trace>
  <inkml:trace contextRef="#ctx0" brushRef="#br0" timeOffset="176507.84">22310 17420 0,'0'0'0,"0"-21"0,0 0 15,0 0-15,0 0 0,0-1 16,0 1-16,0 0 0,21 21 0,-21 21 31,0 0-31,0 1 16,0 20-16,0 0 0,0 1 15,0-1-15,-21 0 0,21 22 16,-22-22-16,22 22 0,0-22 16,0 0-16,-21 1 0,21-1 0,-21 0 15,21-21-15,-21 1 0,21-1 16,0 0-16,-21 0 0,0-21 16,-1 0-16,22-21 31,0 0-31,0 0 15,0-22-15,0 22 0,43-21 0,-22 21 16,0-22-16,21 1 0,1 21 16,-1 0-16,0-1 0,22 1 0,-1 0 15,-20 21-15,20 0 16,-20 0-16,-1 21 0,0-21 0,-21 21 16,1 22-16,-22-22 0,0 0 15,0 0-15,0 22 0,0-22 0,-22 0 16,1 0-16,0 21 0,21-20 15,-21-1-15,0 0 0,0 0 16,-1-21-16,22 21 0,-21 0 0,21 1 16,21-22 15,1 0-31,-1 0 16,21-22-16,-21 22 0</inkml:trace>
  <inkml:trace contextRef="#ctx0" brushRef="#br0" timeOffset="176908.48">23262 17759 0,'0'0'0,"0"-21"0,0 0 0,0-1 15,0 1-15,-21 21 16,0 0 0,0 21-16,-1 1 15,1-1-15,0 0 0,0 0 16,0 21-16,21-20 0,-21 20 15,21-21-15,-22 21 0,22-20 0,0-1 16,0 0-16,0 21 0,0-21 16,22 1-16,-1-1 15,21-21-15,-21 0 0,0 0 16,1 0-16,20 0 0,-21 0 16,21 0-16,-20-21 0,20-1 0,-21 1 15,0 0-15,22 0 0,-22 0 16,0 0-16,-21-22 0,0 22 15,0-21-15,0 21 0,0-22 0,-21 22 16,0 0-16,-1 0 0,1 0 16,0 21-16,0 0 0,-21 0 15,20 0-15,1 0 0,0 21 16,21 0-16,-21-21 0,21 21 16,0 0-16,0 0 0,0 1 15,21-22-15,-21 21 0,42-21 0,-20 0 16</inkml:trace>
  <inkml:trace contextRef="#ctx0" brushRef="#br0" timeOffset="177239.29">24236 17632 0,'0'0'0,"0"-21"0,21-22 0,-21 22 15,0-21-15,0 21 0,0 0 0,0-1 16,0 1-16,0 0 0,0 42 15,-21 0 1,0 1-16,-1 20 0,1 0 16,0 1-16,0-1 0,0 21 15,0-20-15,-1-1 0,1 0 0,0 1 16,21-1-16,-21 0 0,21 1 16,0-22-16,0 21 0,0-21 0,0 1 15,0-1-15,21 0 16,0-21-16,0 0 0,1 0 15,-1 0-15,0 0 0,0 0 16,21 0-16,-20 0 0,-1 0 16,0-21-16,0 21 0,0-21 0,0-1 15,-21 1-15,22 21 0,-22-21 16,21 0-16,-21 0 0</inkml:trace>
  <inkml:trace contextRef="#ctx0" brushRef="#br0" timeOffset="177464.16">24003 17801 0,'-21'43'32,"42"-43"-32,0 0 15,0 0-15,0 0 0,1 0 0,-1 0 16,0 0-16,21 0 0,-21 0 15,1-22-15,-1 22 0,0 0 16,0-21-16,0 21 0,0 0 0,1-21 16,-1 21-1</inkml:trace>
  <inkml:trace contextRef="#ctx0" brushRef="#br0" timeOffset="177718.01">25019 18034 0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30:21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423 0,'0'-21'0,"21"21"16,0 0 15,-21-21-31,0 0 78</inkml:trace>
  <inkml:trace contextRef="#ctx0" brushRef="#br0" timeOffset="463.15">6731 529 0,'0'0'0,"-21"0"0,21 21 0,21-21 31,-21-21 1,0 0-17,-21 21-15,21-21 0,-21 0 16,-1 21-16,1-21 0,0 21 16,21-22-16,-21 22 0,-21 0 0,20 0 15,1-21-15,0 21 0,-21 0 16,21 0-16,-1 0 0,1 0 15,-21 21-15,21-21 0,0 22 16,-1-1-16,1 0 0,-21 0 0,21 21 16,0-20-16,-1 20 0,1 0 15,0 1-15,0-1 0,0 0 0,0 1 16,21-1-16,-22 0 0,22 1 16,0-1-16,0 0 0,0-21 0,0 22 15,0-22-15,22 21 0,-1-21 0,0 1 16,21-1-16,-21-21 0,1 21 15,-1 0-15,21-21 0,-21 0 0,22 0 16,-22 0-16,21 0 0,-21 0 16,22 0-16,-1-21 0,-21 21 15,21-21-15,1 0 0,-22-22 0,21 22 16,1-21-16,-22 21 0</inkml:trace>
  <inkml:trace contextRef="#ctx0" brushRef="#br0" timeOffset="1043.87">7112 106 0,'0'0'0,"0"-21"16,-21-22-16,0 43 16,-1 0-16,1 22 15,21-1 1,-21 0-16,21 21 0,-21 1 0,21-1 15,0 0-15,0 1 0,0 20 16,0-21-16,0 1 0,0 20 0,0-20 16,0-1-16,0 0 0,0 22 15,0-22-15,0 0 0,0 1 0,0-1 16,0 0-16,0-20 0,0 20 0,0-21 16,21 0-16,-21 0 0,0 1 15,0-44 16,0 1-15,0-21-16,0 21 0,0 0 16,0-22-16,0 1 0,0 0 0,21-1 15,-21 1-15,21 21 0,1-22 0,-1 1 16,0 21-16,0 0 0,21-22 16,-20 43-16,20-21 0,0 0 0,-21 21 15,22 0-15,-1 0 0,0 0 16,1 21-16,-22 0 0,21 1 0,-21-1 15,1 0-15,-1 0 0,-21 21 16,0-20-16,0 20 0,0-21 0,0 21 16,0-20-16,0 20 0,-21-21 15,-1 21-15,1-20 0,21-1 16,-21 0-16,0 0 0,0-21 0,21 21 16,-21 0-16,21 1 15,-22-22-15,1 0 31,21-22-15,0 1-16,0 0 0</inkml:trace>
  <inkml:trace contextRef="#ctx0" brushRef="#br0" timeOffset="1688.17">8340 847 0,'0'-21'16,"0"-1"-16,0 1 16,0 0-16,0 0 0,0 0 15,0 0-15,0-1 0,0 1 16,0 0-16,0 0 0,-22 0 15,1 0-15,0-1 0,0 1 16,0 21-16,0-21 0,-1 21 16,1 0-16,-21 0 0,21 0 15,-22 0-15,1 21 0,21 0 0,-21-21 16,-1 22-16,1-1 0,21 21 16,-22-21-16,22 0 0,-21 22 0,21-1 15,0 0-15,21-20 0,0 20 16,0 0-16,0 1 0,0-1 0,0-21 15,21 0-15,-21 22 0,21-22 0,0 0 16,21-21-16,-20 21 16,-1 0-16,21-21 0,0 0 0,-20 0 0,20 0 15,0 0-15,1-21 16,-22 0-16,21 0 0,0 0 0,-20-1 16,-1 1-16,21-21 0,-21 21 0,0-22 15,-21 1-15,22 21 0,-22-21 16,21-1-16,-21 22 0,0 0 0,0 0 15,0 0-15,0-1 0,0 1 16,0 42 15,-21 1-15,21-1-16,-22 0 0,22 0 16,0 0-16,0 0 15,0 1-15,0-1 0,0 0 0,0 0 16,0 0-16,0 0 0,22 1 15,-1-22-15,0 21 0,0-21 0,0 0 16,0 0-16,1 0 0,-1 0 0,0 0 16,0-21-16,0-1 0,22 22 15</inkml:trace>
  <inkml:trace contextRef="#ctx0" brushRef="#br0" timeOffset="2072.96">8784 656 0,'0'0'0,"0"-63"16,0 42-1,0-1-15,0 44 32,0-1-17,0 0-15,0 21 16,0-21-16,0 22 0,0-1 0,0 0 16,21 1-16,-21 20 0,21-20 0,-21 20 15,0 1-15,22-1 0,-22 22 16,0-22-16,0 1 0,0 20 15,0-20-15,0 21 0,21-1 0,-21 1 0,0 0 16,0-1-16,0 1 0,0-22 16,0 22-16,0 0 0,0-22 15,0 22-15,0-22 0,0 1 0,0 21 16,0-43-16,21 21 0,-21-20 0,0-1 16,0 0-16,0-20 0,0-1 15,0 21-15,0-21 0,0-42 31,0 0-31,0 0 16,0 0-16,0-1 0,0-20 16,0 0-16,0-1 0,0-20 0,0 21 15,21-22-15,-21 1 0</inkml:trace>
  <inkml:trace contextRef="#ctx0" brushRef="#br0" timeOffset="2459.77">8975 1207 0,'0'0'16,"0"-43"-16,-22 1 0,22 0 0,-21-1 0,0 1 15,21 0-15,0 20 0,0-20 16,0 0-16,-21 21 0,21-1 0,0 1 16,0 0-16,0 0 0,0 0 15,21 0-15,-21-1 0,21 22 0,0-21 16,1 21-16,20 0 0,-21 0 15,0 0-15,22 0 0,-1 0 16,-21 21-16,21-21 0,-20 22 0,-1-1 16,0 21-16,-21-21 0,0 22 15,0-1-15,0-21 0,0 21 0,0-20 16,-21 20-16,0-21 0,-22 21 0,22-20 16,-21-1-16,21 0 0,-22 0 15,22 0-15,-21-21 0,21 21 0,-22 1 16,22-22-16,0 0 0,-21 42 15,20-42-15,1 0 16,21-21 0,0 0-16,21 21 0,1-22 0,20 22 15,-21-21-15,21 0 0,1 0 16,-1 0-16</inkml:trace>
  <inkml:trace contextRef="#ctx0" brushRef="#br0" timeOffset="2791.66">9927 339 0,'0'0'0,"-21"0"0,0 0 0,0 0 16,-1 0-16,22-21 0,0-1 15,-21 22-15,0 0 0,0 0 16,0 0-16,0 0 0,21 22 15,-22-22-15,1 21 0,21 0 0,0 0 16,0 21-16,-21-20 0,0 20 0,21-21 16,0 21-16,-21 1 0,21-1 15,0 0-15,-21 1 0,21-1 0,0 0 16,0 1-16,0-1 0,0-21 0,0 22 16,0-22-16,0 0 0,21 0 15,0 0-15,-21 0 0,21 1 16,0-1-16,0-21 0,1 0 15,-1 0-15,0 0 0,21 0 16,-21 0-16,1-21 0,-1-1 0</inkml:trace>
  <inkml:trace contextRef="#ctx0" brushRef="#br0" timeOffset="3012.55">9610 720 0,'0'0'0,"-22"-21"16,1 21-16,0 0 15,0 0 1,42 0 0,0 0-16,0 0 0,22 0 0,-22 0 15,21 0-15,1 0 0,-22 0 16,21 0-16,0 0 0,-20 0 0</inkml:trace>
  <inkml:trace contextRef="#ctx0" brushRef="#br0" timeOffset="3431.46">10266 804 0,'0'0'0,"0"22"0,0-1 0,0-42 31,0-1-15,0 1-16,21 21 0,0-21 15,0 21-15,0-21 0,-21 0 16,22 21-16,-1-21 0,-21-1 0,21 1 16,-21 0-16,0 0 15,0 0-15,0 0 16,-21 21-1,0 0-15,-1 0 0,1 21 16,0 0-16,0 0 0,0 0 16,0 0-16,-1 1 0,1-1 0,21 21 15,-21-21-15,21 22 0,0-22 0,0 21 16,0-21-16,0 0 0,0 1 16,0-1-16,0 0 0,0 0 0,0 0 15,21 0-15,0-21 16,1 0-16,-1 0 0,21 0 0,-21 0 15,0 0-15,22 0 0,-22 0 0,21 0 16,-21-21-16,22 0 16,-22 0-16,0 21 0,21-21 0</inkml:trace>
  <inkml:trace contextRef="#ctx0" brushRef="#br0" timeOffset="3859.46">10753 656 0,'0'0'0,"-22"-63"16,22 42 0,0-1-1,22 1-15,-1 21 16,0 0-16,0 0 16,0 0-16,0 0 0,1 0 0,20 0 15,-21 21-15,0 1 0,0-1 0,1 0 16,-1 0-16,0 0 0,0 0 15,-21 22-15,0-22 0,0 21 0,0-21 16,0 22-16,0-22 0,0 0 16,0 21-16,-21-20 0,0-1 0,21 0 15,-43-21-15,22 21 0,21-42 47,0 0-31,0 0-16,0-1 0,0-20 15,0 21-15,21 0 0,1-22 0,-1 22 16,-21-21-16,21 21 0,0 0 16,-21-1-16,21 1 0,0 0 0,1 0 15,-1 21-15,0-21 0,-21 0 0,21 21 16,0 0-16,0 0 0,1-22 16,-1 22-16,0 0 15</inkml:trace>
  <inkml:trace contextRef="#ctx0" brushRef="#br0" timeOffset="4147.3">11578 762 0,'0'0'0,"-21"-21"0,42 21 47,21 0-47,-20 0 16,-1 0 0,-21-21-16,21 21 0,0 0 15,0 0-15,0-21 16,1 21-1</inkml:trace>
  <inkml:trace contextRef="#ctx0" brushRef="#br0" timeOffset="4779.25">12213 550 0,'0'0'0,"-21"0"16,-21 0-16,63 0 0,-21-21 0,-21 21 15,21-21 1,0 0-16,0 0 16,21 21-16,0-21 0,0 21 15,0-22-15,0 22 0,22 0 16,-22 0-16,0 0 0,21-21 15,-20 21-15,-1 0 0,0 0 16,0 0-16,0 21 0,0 1 16,-21-1-16,0 0 0,0 0 15,0 0-15,0 0 0,0 1 16,0-1-16,-21 0 0,0 0 0,-21 0 16,21 0-16,-1 1 0,-20-22 0,21 21 15,-21 0-15,20-21 0,-20 42 16,21-21-16,-21-21 0,20 0 15,22-21 1,0 0 0,0 0-16,22 21 0,-1 0 0,0 0 15,0-21-15,21 21 0,-20 0 16,-1 0-16,0-21 0,0 21 0,0 0 16,0 0-16,1-22 0,-1 22 15,0 0-15,21 0 0,-21 22 0,43-22 16,-22 21-16,-42 0 0,0 0 15,43 0-15,-22 0 0,-21 1 0,0-1 16,0 0-16,0 0 0,0 0 0,0 0 16,0 1-16,0-1 0,0 0 15,-21 0-15,21 0 0,0 0 0,-22 1 16,1-1-16,0-21 0,-21 21 0,-1-21 16,22 21-16,-21-21 0,21 21 15,-22-21-15,1 0 0,0 0 0,-1 21 16,22-21-16,0 0 15,0 0-15,0 0 0,0 0 0</inkml:trace>
  <inkml:trace contextRef="#ctx0" brushRef="#br0" timeOffset="4821.22">12023 1185 0</inkml:trace>
  <inkml:trace contextRef="#ctx0" brushRef="#br0" timeOffset="5747.19">6202 1736 0,'0'0'0,"-21"0"16,-1 0-16,1 0 0,-21 0 16,21 0-16,0 0 15,-1-21-15,44 21 63,-1 0-48,0 0-15,21 0 0,-21 0 16,22 0-16,-1 0 0,0 0 16,1 0-16,20-22 0,1 22 0,20 0 15,1 0-15,0 0 0,21 0 0,-1-21 16,1 21-16,0 0 0,21 0 16,-21 0-16,42-21 0,-21 21 0,21 0 15,-21 0-15,21 0 0,1 0 0,-1 0 16,0-21-16,0 21 0,21 0 15,-20 0-15,20 0 0,0 0 0,1 0 16,-1 0-16,0 0 0,1 0 16,-1 0-16,0 0 0,1 0 0,20 0 15,-21 0-15,-20 0 0,20 0 0,-21 0 16,0 0-16,0 0 16,1 0-16,-22 0 0,0 0 0,0 0 15,-22 0-15,1 0 0,-21 0 0,0 0 16,-22 0-16,22 0 0,-43 0 15,22 0-15,-22 0 0,-21 0 0,21 0 16,-20 0-16,-1 0 16,-42 0 31,-1-21-32,22 0-15</inkml:trace>
  <inkml:trace contextRef="#ctx0" brushRef="#br0" timeOffset="5883.1">12912 1566 0,'-43'64'16,"43"-43"15,-21-21-31,21 21 16</inkml:trace>
  <inkml:trace contextRef="#ctx0" brushRef="#br0" timeOffset="10324.01">2455 3620 0,'0'-22'0,"0"1"16,-21 21-16,21-21 15,21 0-15,-21 0 16,0 0-16,0-1 0,0 1 16,0 0-16,0 0 15,0 0-15,0 0 16,0 42 15,0 0-31,0 0 16,0 21-16,0-20 0,0 20 0,0 0 15,0 1-15,0-1 0,0 0 0,0 1 16,0-1-16,0 21 0,-21-20 16,21 20-16,-21-20 0,21 20 0,0-21 15,0 1-15,-21-1 0,21 0 0,-21 1 16,21-22-16,0 21 0,0-21 15,0 1-15,0-1 0,21-21 47,0 0-47,-21-21 0,0-1 0</inkml:trace>
  <inkml:trace contextRef="#ctx0" brushRef="#br0" timeOffset="11200.71">3069 4085 0,'0'0'0,"-21"0"15,21 43-15,0-22 0,21-21 47,-21-21-31,21-1-16,-21 1 15,0 0-15,0 0 16,0 0-16,0 0 0,0-1 16,0 1-16,-21 0 15,0 21 17,21 21-32,0 0 15,0 1-15,0-1 16,0 0 15,21-21-15,0 0-1,-21 21 126,0-42 46,0 0-171,-21 21 0</inkml:trace>
  <inkml:trace contextRef="#ctx0" brushRef="#br0" timeOffset="13495.65">5419 3281 0,'0'-21'0,"0"0"0,21-1 0,-21 1 16,0 0-16,0 0 0,0 0 15,-21-22-15,-1 65 32,1-1-17,0 21-15,0 0 0,21 1 0,-21-1 16,21 0-16,-21 1 0,21 20 0,-22-20 16,1 20-16,21-21 0,-21 22 0,0-22 15,0 1-15,21 20 0,-21-21 16,-1 1-16,1-1 0,21 22 0,-21-22 15,0 0-15,21-21 0,-21 22 0,0-22 16,21 0-16,-22 0 0,22 0 16,0 1-16,-21-22 15,0-22-15,21 1 16,-21 0-16,21 0 0,0-21 0,0-1 16,-21 1-16,21 0 0,0-1 0,0 1 15,-21 0-15,21 20 0,0-20 0,0 0 16,0-1-16,0 1 0,21 0 0,0 21 15,0-1-15,0-20 0,0 42 16,-21-21-16,22 0 0,-1 21 0,0 0 16,0 21-16,0-21 15,0 21-15,-21 21 0,22-20 16,-1-1-16,0 21 0,0-21 0,-21 22 16,21-1-16,0 0 0,1-21 15,-22 22-15,21-1 0,0 0 0,0 1 16,-21-22-16,21 21 0,0-21 15,22 22-15,-22-22 0,0 0 0,0-21 16,22 21-16,-1-21 0,-21 0 0,21 0 16,1 0-16,20 0 0,-20-21 0,-22 0 15,21 0-15,0-22 0,1 22 16,-1-21-16,-21 0 0,22-1 0,-22 1 16,0 0-16,0-1 0,-21 1 0,0 0 15,0-1-15,0 1 0,0-22 16,0 22-16,0 0 0,-21-22 0,21 22 15,-42 0-15,20-1 0,-20 1 16,0 0-16,-1 20 0,1 1 0,0-21 16,-1 21-16,1 21 0,0-21 15,-1 21-15,1 0 0,0 0 0,-1 0 16,1 0-16,0 21 0,21 0 16,-22 21-16,22-21 0,0 22 0,0 20 15,21-20-15,0 20 0,0-21 0,0 22 16,21-22-16,0 22 0,0-22 15,0 0-15,1-20 0,-1 20 16,21-21-16,0 0 0,1 0 0,-1 1 0,0-22 16,1 0-16,-1 21 15,-21-21-15,22 0 0,-1 0 0,-21 0 16,0 0-16,22 0 0,-22-21 0,0 21 16,0-22-16,0 22 0,0-21 0,1 21 15,-1-21-15,0 0 0</inkml:trace>
  <inkml:trace contextRef="#ctx0" brushRef="#br0" timeOffset="13631.92">6879 3598 0,'0'-21'16,"0"42"-16,0-63 0</inkml:trace>
  <inkml:trace contextRef="#ctx0" brushRef="#br0" timeOffset="13923.75">6794 3429 0,'-21'-42'16,"-21"42"-16,42-21 0,-21-1 16,-22 1-16,22 21 0,0 0 15,0 0-15,0 0 0,-22 0 16,22 21-16,-21 1 0,21-1 0,0 0 16,-1 0-16,1 21 0,-21 1 0,21-1 15,0-21-15,21 22 0,-22-1 16,22 0-16,-21 1 0,21-1 0,0-21 15,0 21-15,0 1 0,0-22 16,0 21-16,21-21 0,-21 22 0,22-22 16,-1 0-16,0 0 0,0 0 15,0-21-15,22 0 0,-22 0 0,0 0 16,21 0-16,-21 0 0,1 0 0,20-21 16,-21 0-16,21 0 0,-20 0 15,-1-22-15,21 22 0,-21-21 0,0 0 16,1 20-16,-1-20 0,0 0 0,-21-1 15,0 1-15,21 0 0,-21 21 16,0-43-16,0 43 0,-21-21 16</inkml:trace>
  <inkml:trace contextRef="#ctx0" brushRef="#br0" timeOffset="14099.63">6816 3471 0,'-43'64'16,"43"-43"-16,0 0 0,0 22 15,0-22-15,0 21 0,0-21 16,0 22-16,0-22 0,0 0 0,0 21 15,21-21-15,-21 22 0,22-22 0,-1 0 16,-21 0-16,21 0 0,0 1 16,0-1-16,0-21 0,1 21 0,-1-21 15,0 0-15,0 0 0,0 0 16,0-21-16,22 21 0,-22-21 0,0-1 16,0-20-16</inkml:trace>
  <inkml:trace contextRef="#ctx0" brushRef="#br0" timeOffset="14172.6">7535 3217 0</inkml:trace>
  <inkml:trace contextRef="#ctx0" brushRef="#br0" timeOffset="14376.27">7387 3514 0,'0'21'15,"0"127"1,-21-106-16,21 1 0,0-1 16,-21-21-16,21 22 0,0-22 15,0 21-15,0-21 0,0 0 0,0 1 16,0-1-16,0 0 0,21-21 16,0 0-16,0 0 0,0 0 15,1 0-15,20-21 0,-21 0 0,0-1 16</inkml:trace>
  <inkml:trace contextRef="#ctx0" brushRef="#br0" timeOffset="14732.04">8170 3620 0,'0'0'0,"0"-22"0,0-105 31,-21 106-31,0 0 0,0 0 16,0 21-16,-1 0 0,1 0 15,0 0-15,0 0 16,0 0-16,0 21 0,-1 0 0,1 0 16,0 1-16,0-1 0,0 0 0,0 21 15,-1-21-15,22 22 0,-21-22 0,21 21 16,-21 1-16,0-22 0,21 21 16,0-21-16,0 22 0,0-22 15,0 21-15,0-21 0,0 0 0,0 1 16,0-1-16,21 0 0,0-21 15,-21 21-15,43-21 0,-22 0 0,0 0 16,0 0-16,21 0 0,-20 0 0,20-21 16,-21 0-16,0 0 0,22-1 15,-22 1-15,21 0 0,-21-21 0,0 21 16,1-22-16,-1 22 0,-21-21 0,0-1 16,21 1-16,0 0 0</inkml:trace>
  <inkml:trace contextRef="#ctx0" brushRef="#br0" timeOffset="14927.93">8234 3641 0,'0'21'0,"0"0"16,-21 21-16,21-20 0,0-1 0,0 21 15,-22-21-15,22 22 0,0-22 0,0 21 16,0-21-16,0 0 0,0 1 16,0-1-16,22 0 0,-1 0 0,0-21 15,0 0-15,0 0 0,0 0 0,22 0 16,-22 0-16,0 0 0,0-21 15,0 21-15,1-21 0,20 0 0,-21-22 16,0 22-16,0 0 0,1-21 16,-1-1-16</inkml:trace>
  <inkml:trace contextRef="#ctx0" brushRef="#br0" timeOffset="15371.68">7599 3090 0,'0'0'0,"0"-21"0,21 21 16,-21-21-16,0 0 16,0 0-1,-21 21 1,0 0 0,-1 21-16,22 0 0,-21 0 15,21 0-15,0 22 0,-21-1 0,21 0 16,-21 1-16,21 20 0,0-20 0,0 20 15,-21 1-15,21-1 16,-21-21-16,21 22 0,0-22 0,-22 1 16,22-1-16,0 0 0,-21 22 0,21-22 15,0-21-15,0 0 0,0 1 16,0-1-16,0 0 0,21-21 16,1 0-16,-1 0 15,0-21-15,0 0 0</inkml:trace>
  <inkml:trace contextRef="#ctx0" brushRef="#br0" timeOffset="15603.6">7260 3387 0,'0'0'0,"-21"0"0,42 0 32,0 0-17,22 0-15,-1 0 0,0 0 0,22-21 16,-22-1-16,43 22 0,-22 0 16,1 0-16</inkml:trace>
  <inkml:trace contextRef="#ctx0" brushRef="#br0" timeOffset="15696.79">7895 3323 0</inkml:trace>
  <inkml:trace contextRef="#ctx0" brushRef="#br0" timeOffset="16211.84">9546 3239 0,'0'0'0,"0"-22"0,42-20 31,-42 21-31,0 42 47,0 0-47,0 0 0,0 1 0,0 20 15,0-21-15,-21 43 0,21-22 16,0 0-16,0 22 0,-21-22 0,21 22 16,-21-22-16,21 0 0,-42 22 15,42-22-15,0 0 0,-22 1 16,22-1-16,-21 0 0,21 1 0,-21-22 15,21 0-15,0 0 0,0 0 0,0 1 16,0-44 15,0 1-31,0 0 0,0 0 0,0 0 16,0-22-16,0 22 0</inkml:trace>
  <inkml:trace contextRef="#ctx0" brushRef="#br0" timeOffset="16392.74">9250 3281 0,'0'0'0,"-21"-21"0,-22-43 31,43 43-31,0 0 0,-21 21 16,42-21-16,0 0 15,22 21-15,-43-22 0,42 1 0,0 21 16,1 0-16,-1-21 0</inkml:trace>
  <inkml:trace contextRef="#ctx0" brushRef="#br0" timeOffset="16631.6">10414 3556 0,'-42'85'32,"20"-64"-32,-20 21 0,0-21 0,-22 22 15,1-22-15,-1 21 0,1-21 0,-1 22 16,-20-22-16,20 0 0,1 0 15,-1 0-15,1 1 0,20-1 0,1 0 16,0-21-16,-1 0 0,22 21 16,0-21-16,0 0 0,0 0 0,-1 0 15,22-21 1,22 0 0,-1 21-16,0-21 0,0-1 0,21 1 15,1 0-15,-22 0 0,21 21 16,1-21-16,-1 0 0</inkml:trace>
  <inkml:trace contextRef="#ctx0" brushRef="#br0" timeOffset="16964.41">9610 3133 0,'0'0'0,"-43"0"0,43-21 16,21 21-16,1 0 0,20 0 15,0 21 1</inkml:trace>
  <inkml:trace contextRef="#ctx0" brushRef="#br0" timeOffset="17187.3">10435 3514 0,'-106'127'31,"64"-85"-31,0-21 16,-1 0-16,1 1 0,0-1 0,-22 0 15,22 0-15,-22 0 0,22 0 0,-22 1 16,22-1-16,-21-21 0,20 21 0,1-21 15,-22 21-15,22-21 0,21 0 16,-21 21-16,20-21 0,-20 0 0,21 0 16</inkml:trace>
  <inkml:trace contextRef="#ctx0" brushRef="#br0" timeOffset="18300.16">9504 3133 0,'-21'0'16,"21"-21"31,21 21-32,0 0-15,0 0 0,21 0 16,-20 0-16,20 0 0,0 0 0,1 0 16,20 0-16,-21 0 0,22 0 0,-22 0 15,1 0-15,20 0 0,-21 0 16,1 21-16,-1-21 0,-21 21 0,0 0 16,1 0-16,-1 22 15,-21-22-15,0 0 0,0 21 0,0 1 16,0-22-16,-21 21 0,-1 0 0,1-20 15,0 20-15,0-21 0,0 21 16,0-20-16,-22 20 0,1-21 0,21 0 16,-22 22-16,-20-22 0,21 0 15,-1 0-15,1 0 0,-22 0 0,22 1 16,0-22-16,-1 21 0,1 0 0,0-21 16,21 21-16,-1-21 0,-20 0 15,21 0-15,0 0 0,0 0 16,21-21 15,21 21-31,0-21 0,0 0 0,0 21 16,0-22-16</inkml:trace>
  <inkml:trace contextRef="#ctx0" brushRef="#br0" timeOffset="18847.86">10499 3493 0,'0'-22'0,"0"1"15,0 0 1,21 21-16,-21-21 0,21 21 0,0-21 16,0 21-16,0 0 0,1-21 15,-1 21-15,0 0 16,0 0-16,0 21 0,0-21 16,1 21-16,-22 0 0,21 0 15,0 0-15,-21 22 0,0-22 16,0 21-16,21-21 0,-21 1 0,0 20 15,0-21-15,0 0 0,0 22 16,0-22-16,0 0 0,0 0 0,0 0 16,-21 0-16,0 1 0,0-22 15,-1 0 1,1 0-16,21-22 16,-21 1-16,21 0 15,0 0-15,0 0 0,0 0 16,0-22-16,0 22 0,0-21 0,0 21 15,21-1-15,-21 1 0,21-21 16,22 21-16,-22 0 0,0-1 16,21 1-16,-20 0 0,20 0 0,0 0 15,1 0-15,-22 21 0,21-22 16,0 22-16,-20-21 0,-1 21 0,0 0 16,0 0-16</inkml:trace>
  <inkml:trace contextRef="#ctx0" brushRef="#br0" timeOffset="19120.21">11430 3323 0,'0'21'16,"0"1"-16,0-1 15,0 0-15,0 0 0,0 0 0,0 0 16,0 22-16,0-22 0,-21 0 15,21 0-15,0 0 0,0 1 0,-21-1 16,21 0-16,-22 0 0,22 0 0,0 0 16,0 1-16,0-1 15,0-42 32,0-1-47,22 22 0,-22-21 0</inkml:trace>
  <inkml:trace contextRef="#ctx0" brushRef="#br0" timeOffset="19515.99">11493 3006 0,'0'0'0,"-63"-43"31,42 43-31,0 0 0,-1 0 0,1 22 16,0-1-16,0-21 15,21 21-15,0 0 0,0 0 0,0 0 16,0 1-16,0-1 0,21 0 16,21 0-16,-20-21 15,-1 0-15,0 0 0,21 0 0,-21 0 16,1 0-16,-1 0 0,0 0 16,0-21-16,0 21 0,0-21 0,1 0 15,-1-1-15,-21 1 0,0 0 16,0 0-16,0 0 0,-21 0 15,-1-1-15,1 22 0,0 0 16,0 0-16,0 0 0,0 0 16,-1 0-16,1 0 0,0 0 15,0 22-15,0-22 0,0 21 0,-1 0 16,1 0-16,21 0 0,0 22 16,0-22-16,0 0 0,0 0 0,0 0 15,0 22-15,21-22 0,1 0 0,-1-21 16,0 21-16,0 0 0,0 0 15</inkml:trace>
  <inkml:trace contextRef="#ctx0" brushRef="#br0" timeOffset="19951.74">11747 3323 0,'0'0'0,"0"-21"0,22 21 15,-22 21 1,0 0 0,21 1-16,-21-1 0,21 0 0,-21 0 15,0 21-15,0-20 0,21-1 16,-21 21-16,0-21 0,0 0 0,0 22 16,0-22-16,0 0 0,0 0 15,0 0-15,0 1 0,0-1 16,21-21-1,-21-21 1,21-1 0,-21 1-16,22 0 0,-22-21 15,0 21-15,21-1 0,0-20 16,0 0-16,0 21 0,0-22 0,1 1 16,-1 21-16,0 0 0,0-22 0,0 22 15,0 0-15,1 21 0,-1-21 16,0 21-16,0 0 15,-21 21 17,0 0-32,0 0 15,0 0-15</inkml:trace>
  <inkml:trace contextRef="#ctx0" brushRef="#br0" timeOffset="20323.53">12255 3598 0,'0'0'0,"22"0"0,-1 0 0,0 0 16,0 0-16,0 0 0,0-21 0,1 21 15,-1-21-15,0 0 16,0 0-16,0 0 0,0-1 0,1 1 0,-1 0 16,0 0-16,0 0 0,-21 0 15,0-1-15,0 1 16,0 0-16,-21 21 15,0 0-15,0 0 16,-1 21-16,1 0 0,0 1 0,0-1 16,0 0-16,0 0 0,-1 0 0,1 22 15,21-22-15,0 21 0,0-21 16,-21 0-16,21 22 0,0-22 0,0 0 16,0 0-16,21 0 0,0 1 15,22-1-15,-22-21 16,0 0-16,21 0 0,-20 0 0,20 0 15,0 0-15,1 0 0,20 0 16,-21 0-16,1 0 0,-1-21 0,22-1 16,-22 1-16,-21 0 0,21-21 0,-20 21 15,-1-1-15,0-20 0</inkml:trace>
  <inkml:trace contextRef="#ctx0" brushRef="#br0" timeOffset="20759.28">13102 3260 0,'0'0'16,"0"21"-1,0 0-15,0 0 16,-21 0-16,21 1 0,0 20 16,0-21-16,0 21 0,0-20 0,0 20 15,0-21-15,0 0 0,0 22 16,0-22-16,0 0 0,0 0 0,-21 0 16,21 0-16,0 1 0,0-1 15,-21-21 16,21-21-15,-22-1-16,22 1 0,0 0 16,0-21-16,0 21 0,0-1 0,0-20 15,22 0-15,-1-1 0,0 22 16,21-21-16,-21 0 0,22-1 16,-1 22-16,0-21 0,1 21 0,-1-1 15,0 1-15,1 21 0,-1 0 16,0 0-16,-20 0 0,20 0 0,0 21 15,1 22-15,-1-22 0,0 21 16,-21 1-16,22-1 0,-22 0 0,0 1 16,-21-1-16,0-21 0,0 21 0,0 1 15,0-22-15,0 0 0,-21 0 16,0 22-16,0-43 0,-1 21 0,1 0 16,0 0-16,0-21 15,21-21 1</inkml:trace>
  <inkml:trace contextRef="#ctx0" brushRef="#br0" timeOffset="21244.14">14563 2879 0,'0'0'0,"-22"0"0,1-21 0,42 21 31,22 0-31,-1 0 15,0 0-15,22 0 0,21-22 16,-22 22-16,43 0 0,-21 0 0,20 0 16,-20 0-16,0 0 0,-1 0 0,-20 0 15,-1 0-15,1 0 0,-43 0 16,21 0-16,-63 0 16,0 0-16,-21 22 15,-1-22-15,1 0 0</inkml:trace>
  <inkml:trace contextRef="#ctx0" brushRef="#br0" timeOffset="21536.77">15071 2858 0,'0'0'0,"21"21"0,0-21 15,-21 21-15,0 0 16,0 0-16,0 0 0,0 1 15,-21-1-15,0 0 0,-1 0 0,22 21 16,-21 1-16,0-1 0,0 0 16,21 1-16,0 20 0,-21-20 15,0 20-15,21-21 0,-22 1 16,22 20-16,0-20 0,-21-1 0,0-21 16,21 21-16,0-20 0,0-1 0,0 21 15,-21-42-15,21 21 0,0 0 16,21-21-1,0 0-15,0 0 16,1-21-16</inkml:trace>
  <inkml:trace contextRef="#ctx0" brushRef="#br0" timeOffset="21927.57">15579 3450 0,'0'0'0,"0"21"16,21-21 15,0 0-31,0 0 16,0 0-16,0-21 0,1 0 0,20 21 16,-21-21-16,0 0 0,0 0 15,1 21-15,-22-22 0,0 1 16,0 0-16,0 0 0,-22 21 31,1 0-31,0 0 0,0 0 0,-21 21 16,20 0-16,-20 0 0,21 1 15,-21 20-15,20-21 0,1 21 0,0-20 16,-21 20-16,42-21 0,-21 21 0,21-20 16,0-1-16,0 0 0,0 0 15,0 0-15,0 0 0,0 1 0,21-22 16,-21 21-16,21-21 0,0 0 0,0 21 15,0-21-15,1 0 0,20 0 16,-21 0-16,0 0 0,22 0 16,-1-21-16,-21 21 0</inkml:trace>
  <inkml:trace contextRef="#ctx0" brushRef="#br0" timeOffset="22316.36">16362 3450 0,'0'0'0,"42"-21"0,43-64 31,-85 64-31,-21 21 16,-1 0-16,1 0 0,-21 0 16,0 0-16,-1 0 0,1 21 15,0 1-15,-1-1 0,22-21 0,-21 21 16,21 0-16,-1 0 0,1 0 16,21 1-16,-21-22 0,21 21 15,0 0-15,21 0 0,0 0 16,1-21-16,20 21 0,-21-21 0,21 22 15,1-1-15,-1-21 0,0 21 16,22-21-16,-43 21 0,21 0 0,1-21 16,-22 21-16,0-21 0,0 22 15,-21-1-15,0 0 16,-21-21-16,0 0 0,-21 21 16,-1-21-16,1 0 0,0 0 15,-1 0-15,1 0 0,21 0 0,-22 0 16,1 0-16,21 0 0,-21 0 15,20 0-15,1-21 0,0 21 16,21-21-16,0 0 0,0-1 16,0 1-16,21 0 15,0 21-15</inkml:trace>
  <inkml:trace contextRef="#ctx0" brushRef="#br0" timeOffset="22884.04">16954 2942 0,'0'0'0,"0"-21"0,0 0 16,0 0-16,0 0 0,0-1 16,0 44 15,-21-1-16,21 21-15,-21-21 0,21 22 0,-21-1 16,0 0-16,21 1 0,-21 20 16,-1-21-16,1 22 0,0-22 0,21 1 15,-21 20-15,21-21 0,-21 1 16,21-1-16,0 0 0,0-20 16,0 20-16,0-21 0,0 0 0,21 0 15,0 1-15,0-1 0,0-21 16,1 0-16,-1 0 0,21 0 15,-21 0-15,0 0 0,1 0 0,20 0 16,-21-21-16,21-1 0,-20 1 16,-1 0-16,0-21 0,21 21 0,-21-1 15,1-20-15,-1 21 0,-21-21 16,0 20-16,21 1 0,-21 0 0,0 0 16,-21 42-1,21 0 1,-21 0-16,21 1 0,-22-1 15,1 0-15,21 0 0,0 0 16,0 0-16,0 1 0,0-1 0,0 0 16,0 0-16,0 0 0,21-21 15,1 0 1,-1 0-16,21 0 0,-21 0 0,0 0 16,22 0-16,-22 0 0,21-21 0,1 0 15,-22 0-15,21-22 0,-21 22 16,0 0-16,22-21 0</inkml:trace>
  <inkml:trace contextRef="#ctx0" brushRef="#br0" timeOffset="23053.98">17632 3048 0,'0'0'0,"-21"-21"0,-1 21 0,1-21 0,0 21 16,0 0-16,0 0 15,21 21 32</inkml:trace>
  <inkml:trace contextRef="#ctx0" brushRef="#br0" timeOffset="23243.87">16722 3196 0,'0'0'0,"-22"0"0,-20 0 31,63 0-31,0 0 16,1 0-16,20 0 0,-21 0 0,21 0 16,1 0-16,-1 0 15,22 0-15,-22 0 0,21 0 0</inkml:trace>
  <inkml:trace contextRef="#ctx0" brushRef="#br0" timeOffset="23775.72">17928 3302 0,'0'0'0,"-21"0"0,21 21 15,-21-21-15,21 21 0,0 1 16,-21-1-16,21 0 0,-22 0 16,22 0-16,0 0 0,0 1 0,0-1 15,-21 21-15,21-21 0,-21 0 16,21 1-16,0-1 0,0 0 16,-21 0-16,21 0 15,-21-21 1,21-21 15,0 0-31,0 0 16,0 0-16,0-22 15,0 22-15,0 0 0,21 0 0,0-22 16,0 22-16,0-21 0,1 21 0,-1 0 16,21-1-16,0 1 15,-20 0-15,20 21 0,0 0 0,1 0 16,-1 0-16,-21 0 0,21 0 15,1 21-15,-22 0 0,0 1 0,0-1 16,0 0-16,1 0 0,-22 21 0,0-20 16,0-1-16,0 0 0,0 0 15,0 21-15,-22-20 0,1-1 0,0-21 16,0 21-16,0 0 0,0-21 16,-1 21-16,1-21 0,0 0 0,0 0 15,21 21-15,21-21 31,0-21-31</inkml:trace>
  <inkml:trace contextRef="#ctx0" brushRef="#br0" timeOffset="24691.19">19219 3429 0,'0'0'0,"0"-21"0,0 0 0,0 0 15,0-1-15,0 1 0,-21 0 0,0 0 16,0 0-16,0 0 0,-1 21 16,1-22-16,0 22 0,0 0 0,0 0 15,-22 0-15,22 0 0,-21 22 16,21-1-16,-22 0 0,1 0 0,0 0 16,21 22-16,-22-22 0,22 0 15,-21 21-15,42-21 0,-21 22 0,21-22 16,0 0-16,0 0 0,0 0 15,0 1-15,21-1 0,0 0 0,0-21 16,21 21-16,-20-21 0,20 0 0,-21 0 16,21 0-16,1 0 0,-22 0 15,21 0-15,-21-21 0,22 21 0,-22-21 16,0 0-16,0-1 0,0 1 16,1 0-16,-1 0 0,0 0 15,-21 0-15,0-1 0,0 1 0,0 0 16,0 0-16,0 0 15,0 42 32,0 0-47,-21 0 0,21 0 16,0 1-16,-21-1 0,21 21 0,0-21 16,0 0-16,0 22 0,-22-22 0,22 21 15,-21 1-15,21-22 16,-21 21-16,21 0 0,0 22 0,0-22 15,0 22-15,0-1 0,-21 1 0,21-1 16,0 1-16,0-1 0,0 1 16,0-22-16,0 43 0,0-22 0,0 1 15,0-1-15,21 1 0,-21 20 0,0-20 16,21-1-16,-21 1 0,21-1 16,-21 1-16,22-1 0,-22-20 0,0-1 15,0 22-15,0-22 0,0 0 0,0 1 16,0-1-16,0 0 0,0-21 15,0 22-15,0-22 0,-22 0 0,1 0 16,21 0-16,-21-21 0,0 0 16,0 0-16,0 0 0,-1 0 0,1 0 15,-21 0-15,21-21 0,-22 0 16,22 0-16,-21-21 0,0 20 0,-1-20 16,-20-21-16,20 20 0,1-20 0,0 20 15,21-41-15,-22 20 0,22-20 16,0-1-16,0 0 0,21 1 0,0 20 15,0-21-15,0 1 0,0 20 0,0-20 16,0 20-16,21-21 0,-21 22 16,21-1-16,0 1 0,22-1 0,-22 1 15,21 21-15,-21-22 0,22 22 16,-1-1-16,0 22 0,1-21 16,20 0-16,-21 20 0,1-20 0,-1 21 15,0 0-15,-20 0 0,20-1 16,0 22-16,-21-21 0,1 21 0,-1 0 15,0 0-15,0 0 0,-21-21 16,21 21-16,0 0 31</inkml:trace>
  <inkml:trace contextRef="#ctx0" brushRef="#br0" timeOffset="25576.74">6943 5228 0,'0'0'0,"0"-21"0,0 0 16,0 0-16,0 0 15,0 42 17,0 0-32,0 0 0,0 0 15,0 22-15,-22-22 0,22 21 16,0 0-16,0 22 0,0-22 16,0 22-16,0-22 0,-21 22 0,21-22 15,0 21-15,-21-20 0,21-1 16,0 0-16,0 1 0,0-1 0,-21-21 15,21 22-15,0-22 0,0 0 0,-21 0 16,21 0-16,0-42 31</inkml:trace>
  <inkml:trace contextRef="#ctx0" brushRef="#br0" timeOffset="25943.12">7451 5630 0,'0'43'16,"-22"-43"-1,22 21-15,0 0 0,22-21 31,-1 0-15,0 0-16,0 0 0,0 0 0,0 0 16,1-21-16,-1 0 15,0 0-15,0-1 0,-21 1 16,0 0-16,0 0 0,0 0 16,0 0-16,-21-1 0,0 22 15,0 0-15,-1 0 0,1 0 16,0 0-16,0 0 15,21 22-15,0-1 0,-21 0 16,21 0-16,0 0 16</inkml:trace>
  <inkml:trace contextRef="#ctx0" brushRef="#br0" timeOffset="26399.44">8805 4953 0,'0'-21'0,"0"42"0,0-63 0,0 21 16,0-1-16,0 1 0,0 0 15,0 42 16,0 0-31,0 1 0,0 20 16,0 0-16,0 1 0,0-1 0,0 21 16,0 1-16,-21-22 0,21 22 0,0-1 15,0-20-15,-21 20 0,0 1 16,21-22-16,-21 21 0,-1-20 0,22-1 16,0 0-16,0 1 0,0-1 0,0-21 15,-21 0-15,21 1 0,0-1 16,0 0-16</inkml:trace>
  <inkml:trace contextRef="#ctx0" brushRef="#br0" timeOffset="26787.22">8530 5186 0,'0'0'0,"0"-42"0,-21-85 31,0 105-31,21-20 0,0 21 0,0-21 16,0 20-16,21-20 0,0 21 0,0 0 15,22 0-15,-22-1 0,21 1 0,22 21 16,-22-21-16,21 0 16,1 21-16,-1 0 0,1 0 0,-1 0 15,1 0-15,-22 21 0,1 0 0,20 0 16,-42 22-16,0-1 0,1 22 15,-22-22-15,0 21 0,0-20 0,0 20 16,-22-20-16,1-1 0,-21 0 16,-22 1-16,22-1 0,-21 0 0,-1-21 15,22 22-15,-22-22 0,22 0 0,-22 0 16,22-21-16,21 21 0,-21-21 0,20 0 16,1 0-16,0 0 0,42 0 31,0 0-16,22 0-15,-22-21 0,0 21 16,21 0-16,1 0 0</inkml:trace>
  <inkml:trace contextRef="#ctx0" brushRef="#br0" timeOffset="27243.96">9313 5503 0,'0'0'0,"0"-42"31,0 21-31,0 0 16,0 0-16,21-1 16,1 22-16,-1 0 0,-21-21 0,21 21 15,0 0-15,0 0 0,22 0 0,-22 0 16,0 0-16,21 0 0,-21 21 15,22 1-15,-22-1 0,21-21 0,-21 42 16,1-21-16,-1 0 0,0 22 0,-21-22 16,0 21-16,0-21 0,0 22 15,-21-22-15,-22 0 0,22 21 0,0-20 16,0-1-16,0 0 0,0-21 0,-1 21 16,1-21-16,21-21 31,0 0-31,0 0 0,0-1 0,0 1 15,0 0-15,0-21 0,0 21 16,21-22-16,-21 1 0,22 21 0,-1-22 16,0 22-16,0 0 0,0-21 0,22 21 15,-22 21-15,21-22 0,0 1 16,-20 0-16,20 21 0,0-21 0,1 21 16,-1 0-16,0 0 0,-21-21 0,22 21 15,-1 0-15</inkml:trace>
  <inkml:trace contextRef="#ctx0" brushRef="#br0" timeOffset="27679.72">10520 5292 0,'-21'0'32,"-1"21"-32,1 0 15,0 0-15,0 0 0,0-21 0,21 22 16,-21 20-16,-1-21 0,1 0 15,0 0-15,21 22 0,0-22 16,-21 21-16,21-21 0,0 1 0,0 20 0,0-21 16,0 0-16,21 0 15,0 1-15,0-22 0,1 21 0,-1-21 16,0 0-16,21 0 0,-21 0 0,22 0 16,-1 0-16,0 0 0,1-21 15,-1-1-15,-21 1 0,22 0 0,-1 0 16,0 0-16,-21 0 0,1-22 0,-1 22 15,0-21-15,-21-1 0,0 22 16,0-21-16,0 21 0,-21 0 0,0-22 16,-22 22-16,22 21 0,-21-21 0,21 21 15,-22 0-15,1 0 0,0 0 16,-1 0-16,1 0 0,0 0 0,20 21 16,-20-21-16,21 21 0,0 0 0,21 1 15,0-1 1,0 0-16,0 0 0,21 0 15,0-21-15,21 21 0,1-21 0,-22 0 16,21 0-16,1 0 0,20 0 16,-21 0-16,22 0 0</inkml:trace>
  <inkml:trace contextRef="#ctx0" brushRef="#br0" timeOffset="28027.52">11324 5249 0,'0'0'0,"0"-21"0,-21 21 15,21-21 1,-21 21-16,0 0 16,-1 21-16,22 0 0,-21 22 15,21-22-15,-21 0 0,0 21 16,21 1-16,0 20 0,0-20 0,0 20 16,0 1-16,0-1 0,0 1 15,0-1-15,0 1 0,0-1 0,0 1 16,-21-1-16,21 1 0,-21-1 0,21 22 15,-22-22-15,22 22 0,-21 0 16,0-22-16,0 22 0,0-22 16,0 22-16,-1-22 0,1 22 0,0-21 15,0-1-15,21 1 0,-21-1 0,0 1 16,21-22-16,-22 0 0,22 1 16,0-1-16,0-21 0,0 0 0,0 0 15,0-42 1,22 0-16,-1 0 0,0-21 0,-21-1 15,21 1-15,0 0 0</inkml:trace>
  <inkml:trace contextRef="#ctx0" brushRef="#br0" timeOffset="28367.99">11134 5461 0,'0'0'0,"-22"-42"0,22-1 0,0 1 0,0 21 16,0 0-16,0 0 0,0-22 0,0 22 16,22 0-16,-1 0 15,0 21-15,0 0 0,21 0 0,-20 0 16,20 0-16,0 0 0,-21 0 0,22 21 16,-1 0-16,-21 0 0,22 22 15,-22-22-15,0 0 0,-21 21 0,0-21 16,0 22-16,0-1 0,0-21 15,0 22-15,-21-22 0,-22 21 16,22-21-16,-21 22 0,0-22 0,-1 0 16,1 0-16,0 0 0,-1-21 15,1 21-15,21-21 0,-22 0 0,22 22 16,42-22 15,1-22-31</inkml:trace>
  <inkml:trace contextRef="#ctx0" brushRef="#br0" timeOffset="28900.41">11705 5419 0,'0'0'0,"21"0"0,0 0 0,1 0 16,20 0-16,-21-21 0,21-1 0,-20 22 16,20-21-16,0 0 0,-21 0 15,22 21-15,-22-21 0,-21 0 0,0-1 16,0 1-16,0 0 0,0 0 16,0 0-16,-42 0 0,20 21 15,1 0-15,0 0 0,-21 0 16,21 0-16,-22 0 0,22 0 15,0 0-15,0 21 0,0 0 0,-1 0 16,22 0-16,0 0 0,0 22 0,0-22 16,0 0-16,0 21 0,0-20 15,0-1-15,0 21 0,0-21 0,22 0 16,-1 1-16,-21-1 0,21 0 0,0 0 16,21 0-16,-20 0 0,-1-21 15,0 0-15,21 22 0,-21-22 0,22 0 16,-22 0-16,21 0 0,-21 0 15,22-22-15,-22 1 0</inkml:trace>
  <inkml:trace contextRef="#ctx0" brushRef="#br0" timeOffset="29268.2">12446 5228 0,'0'0'0,"42"-84"16,-21 62-16,-21 1 15,22 21-15,-1-21 0,0 21 0,0 0 16,0 0-16,0 0 0,1 0 16,20 0-16,-21 21 0,0 0 15,0 1-15,1-1 0,-1 21 0,-21-21 16,0 22-16,0-22 0,0 21 16,0 0-16,0-20 0,0 20 15,-21-21-15,-1 0 0,1 22 0,0-22 16,21 0-16,-21 0 15,0-21-15,21-21 32,0 0-32,0 0 15,0-1-15,0 1 0,0 0 0,0-21 16,21 21-16,0-22 0,0 1 0,0 21 16,-21-22-16,22 1 0,-1 21 15,21-21-15,-21 20 0,22 1 0,-22 0 16,21-21-16,0 21 0,1-1 15,-1 22-15</inkml:trace>
  <inkml:trace contextRef="#ctx0" brushRef="#br0" timeOffset="30131.99">13695 4720 0,'0'-21'0,"0"42"0,-21-42 15,-1 21 1,1 0 0,0 21-16,21 0 0,-21 22 0,0-22 15,21 21-15,-21 1 0,-1-1 16,1 21-16,21-20 0,-21-1 0,0 0 16,21 22-16,-21-22 0,21 1 0,-21-1 15,21 0-15,-22 1 0,22-22 16,0 21-16,0 0 0,0-20 0,0 20 15,0-21-15,0 0 0,22 0 16,-1-21-16,0 22 0,0-22 0,21 0 16,-20 0-16,-1 0 0,21 0 0,-21-22 15,22 22-15,-1-21 0,-21 0 16,21 0-16,1-21 0,-22 20 0,21 1 16,-21-21-16,22 21 0,-22-22 15,0 22-15,0 0 0,0 0 16,-21 0-16,22 0 0,-22-1 15,-22 22 17,1 22-32,21-1 0,-21-21 0,21 21 15,0 0-15,0 0 0,-21 0 0,21 1 16,0-1-16,0 0 16,0 0-16,0 0 0,0 0 15,0 1-15,21-22 0,-21 21 0,21-21 16,0 0-16,22 0 15,-22 0-15,21 0 0,1 0 0,-1 0 16,0 0-16,1-21 0,-1 21 16,0-22-16,-21 1 0,22 0 0,-1 0 15,-21 0-15,0 0 0,22-22 0,-22 22 16,-21 0-16,21-21 0,0 20 16,-21 1-16,21-21 0,-21 21 0,0 0 15,0-1-15,0 1 0,0 42 31,0 1-31,0-1 16,0 0-16,0 0 0,-21 21 0,21 1 16,-21-1-16,0 0 15,21 1-15,0-1 0,-21 22 0,21-22 16,-21 21-16,-1 1 0,22-22 0,0 22 16,-21-22-16,0 22 0,21-1 15,-21-21-15,0 1 0,21 20 0,0-20 16,-21 20-16,-1-21 0,22 22 0,0-1 15,0 1-15,-21-22 0,21 22 16,-21-22-16,21 22 0,0-22 0,0 0 16,0 1-16,-21-1 0,21-21 0,-21 0 15,21 22-15,-21-43 0,21 21 0,-22-21 16,1 0 0,0-21-1,21-1-15,0 1 0,-21 0 0,0-21 16,0 21-16,21-22 0</inkml:trace>
  <inkml:trace contextRef="#ctx0" brushRef="#br0" timeOffset="30359.86">13187 5144 0,'0'0'0,"0"-22"0,0 1 16,21 0-16,21 0 16,-21 21-16,1 0 0,20 0 0,0-21 15,-21 21-15,22 0 0,-1 0 16,0 0-16,-20 0 0,20-21 0,-21 21 16,0 0-16,22 0 0,-22 0 15</inkml:trace>
  <inkml:trace contextRef="#ctx0" brushRef="#br0" timeOffset="31927.72">15092 5313 0,'-21'0'16,"42"0"-16,-21 0 15,42 0-15,-21 0 16,22 0-16,-1 0 0,0 0 16,22-21-16,-22 0 0,22 21 0,-1-22 0,-21 1 15,22 0-15,-22-21 0,22 21 16,-22-1-16,0 1 0,1-21 15,-22 21-15,21-22 0,-42 1 0,21 21 16,-21-21-16,0-1 0,0 22 16,0-21-16,-21 21 0,21-1 0,-21 1 15,0 0-15,0 0 0,0 0 0,-1 21 16,1 0-16,0 0 0,0 0 16,0 0-16,0 0 0,-1 21 0,1 0 15,0 0-15,0 22 0,21-1 16,-21 21-16,0-20 0,-1 20 15,22 1-15,-21 20 0,0-20 0,21-1 16,-21 22-16,0 0 0,0-22 0,-1 22 16,22 0-16,-21-1 0,0 1 15,0 0-15,0-1 0,0 1 0,-1 0 16,1-1-16,0 22 0,0-21 0,21 21 16,0-22-16,0 1 0,0-22 15,0 1-15,0 21 0,0-43 0,0 21 16,21-20-16,0-1 0,0 0 0,1-20 15,-1-1-15,0 0 0,0 0 0,0-21 16,22 0-16,-22 0 16,21-21-16,-21 0 0,22 0 0,-1-22 15,0 22-15,-21-21 0,22-1 0,-1 1 16,0-21-16,1-1 0,-22 1 0,21-1 16,-21-21-16,22 22 0,-22-22 15,-21 1-15,0 20 0,0 1 0,0-1 16,0 1-16,-21-1 0,0 1 0,-22 20 15,22 1-15,-21-22 0,-22 22 16,22 0-16,0 21 0,-22-22 0,22 22 16,-1-21-16,1 21 0,21-1 0,0 22 15,0-21-15,21 0 0,0 0 32,21 21-32,0 0 0,21 0 15,-21-21-15,22 21 0,-1 0 0,0-21 16,22-1-16,-22 22 0,1-21 0,20 21 15,-21-21-15,22 0 0,-22 0 16,1 0-16,-1-1 0,0-20 0,1 21 16,-1 0-16,-21 0 0,0-22 0,0 22 15,1 0-15,-22 0 0,21 0 16,-21-1-16,0 1 0,0 0 16,0 0-1,-21 21-15,-1 0 16,22 21-16,-21 0 15,21 0-15,-21 1 0,21-1 16,-21 0-16,21 21 0,0-21 0,0 1 16,0-1-16,0 0 0,0 0 0,0 0 15,21 0-15,0 1 0,0-22 16,1 21-16,-1-21 0,0 21 0,0-21 16,21 0-16,-20 0 0,20 0 0,-21 0 15,21 0-15,1 0 0,-1-21 16,-21 0-16,22-1 0,-22 1 0,21 0 15,-21 0-15,22-21 0,-22 20 16,21-20-16,-21 0 0,0-1 16,22 1-16,-22 0 0,0-1 0,0 1 15,0 0-15,1-1 0,-1 1 16,-21 0-16,0-1 0,21 22 0,-21-21 16,21 21-16,-21 0 0,0-1 0,0 1 15,0 0-15,0 0 0,0 42 31,0 0-15,-21 0-16,21 1 0,-21-1 0,21 21 16,-21-21-16,21 22 0,0-1 0,0 0 15,0 1-15,0-1 0,0 0 16,0 1-16,0-1 0,0 0 0,0-21 16,0 22-16,0-22 0,21 21 15,0-21-15,0 1 0,0-1 16,0 0-16,1 0 0,-1 0 0,21-21 15,-21 0-15,22 0 0,-1 0 16,0 0-16,-21 0 0,22 0 0,-1 0 16,0-21-16,-20 0 0,20 0 0,-21 0 15,0-1-15,0 1 0,1 0 16,-22 0-16,0 0 0,0-22 0,0 22 16,0 0-16,0 0 0,0 0 0,0 0 15,-22 21 1,1 0-16,0 0 0,0 0 15,21 21-15,-21 0 0,0 0 16,-1 0-16,22 0 0,0 1 0,0 20 16,0-21-16,0 0 0,0 0 0,0 1 15,0-1-15,0 0 0,0 0 16,22 0-16,-22 0 0,21-21 0,0 0 16,0 22-16,0-22 0,22 0 0,-22 0 15,0 0-15,21 0 0,-21-22 16,1 22-16,20-21 0,-21 0 0,0 21 15,0-21-15,1 0 0,-1 0 16,0-1-16,-21 1 0,0 0 16,0 0-16,0 0 0</inkml:trace>
  <inkml:trace contextRef="#ctx0" brushRef="#br0" timeOffset="32167.59">16468 4699 0,'0'0'0,"-22"0"0,44 0 47,-1 0-32</inkml:trace>
  <inkml:trace contextRef="#ctx0" brushRef="#br0" timeOffset="33295.97">7048 7535 0,'0'-21'16,"-21"21"-16,0-21 0,0 0 15,0 0-15,21 0 0,0-1 16,-21 1-16,21-21 0,-22 21 16,22 0-16,0-1 0,0 1 0,0 0 15,0 0-15,0 0 0,22 0 0,-1-1 16,0 1-16,0 21 0,0-21 15,0 21-15,1 0 0,-1 0 0,0 0 16,0 21-16,0 0 0,0 1 0,22-1 16,-43 0-16,21 21 15,0-21-15,0 22 0,0-1 0,-21 0 16,0 1-16,0-1 0,0 22 0,0-22 16,0 0-16,0 1 0,0-1 0,0-21 15,-21 21-15,0 1 0,0-1 0,0 0 16,0 1-16,-1-1 0,1-21 0,-21 22 15,21-1-15,-22-21 0,22 0 0,-21 0 16,0 1-16,20-1 0,-20-21 0,21 0 16,-21 0-16,20 0 0,-20 0 0,21 0 15,0 0-15,0-21 0,-22 21 0,22-22 16,0-20-16,0 21 0,0 0 0,-1-22 16,22 22-16,-21-21 0,21 21 15,-21-22-15,21 22 0,0-21 0,0 21 16,0 0-16,0-1 0,0 1 0,0 0 15,0 0-15,21 21 0,0 0 0,1 0 16,-1 0-16,0 0 0,21 0 0,-21 0 16,1 21-16,20 0 0,-21 0 0,21 1 15,-20-1-15,20 0 0,-21 0 0,0 0 16,22 22-16,-22-22 0,0 0 0,0 21 16,-21-21-16,21 1 0,0-1 0,-21 0 15,0 0-15,22 0 0,-1-21 0,0 21 16,0-21-16,0 0 15,0 0-15,1 0 0,-1 0 16,0-21-16,0 0 0,0 0 16</inkml:trace>
  <inkml:trace contextRef="#ctx0" brushRef="#br0" timeOffset="33484.87">7705 7747 0,'0'0'0,"21"0"0,-21-21 15,21 0 64,-21 0-79,21 21 15</inkml:trace>
  <inkml:trace contextRef="#ctx0" brushRef="#br0" timeOffset="34264.41">9207 7197 0,'0'0'0,"-21"0"0,-42 0 16,42 0-16,-1 0 16,1 0-16,0 0 0,0 0 15,0 0 1,42 0 15,21 0-31,-21-21 0,1 21 0,20-22 16,-21 1-16,21 21 0,1-21 0,-22 0 15,21 0-15,1 0 0,-22-1 0,21 22 16,-21-21-16,0 0 0,1 0 0,-1 0 16,-21 0-16,0-1 0,0 1 15,-21 0-15,-1 0 16,1 21-16,-21 0 0,21-21 0,0 21 15,-22 0-15,1 0 0,0 0 0,-1 0 16,1 21-16,21 0 0,-22-21 16,1 21-16,21 0 0,-21 1 0,20-1 15,1 21-15,0-21 0,0 22 0,0-1 16,21 0-16,0 1 0,0-1 0,0 0 16,0 1-16,21-1 0,0 0 15,0-21-15,0 22 0,1-22 0,-1 0 16,0 0-16,21 0 0,-21 1 0,22-22 15,-22 0-15,21 0 0,-21 21 16,22-21-16,-22 0 0,0 0 0,0 0 16,0 0-16,-21-21 0,-21 21 15,0-22 1,0 22-16,-21 0 0,-1 0 16,22 0-16,-21 22 0,-1-22 0,22 21 15,-21 0-15,0 0 0,-1 0 0,22 0 16,-21 1-16,-1-1 0,22 21 15,-21-21-15,21 22 0,0-22 0,21 0 16,0 21-16,0-21 0,0 1 0,0-1 16,0 0-16,0 0 0,42 0 15,-21 0-15,21-21 0,-20 0 0,20 0 16,21 22-16,-20-22 0,-1 0 0,22 0 16,-1 0-16,-21-22 0,1 1 15,20 21-15,-20-21 0,-1 0 0,0 0 16,1 0-16,-1-1 0,0 1 15</inkml:trace>
  <inkml:trace contextRef="#ctx0" brushRef="#br0" timeOffset="34796.11">9694 7662 0,'0'-21'0,"0"42"0,0-63 0,0 21 16,0 0-16,0 0 0,21-1 0,1 1 16,-22 0-16,21 21 0,0-21 15,0 0-15,0 0 0,22 21 0,-22 0 16,0-22-16,21 22 0,-21 0 0,22 0 15,-22 22-15,0-22 0,0 21 16,0 0-16,1 0 0,-22 21 16,0-20-16,0 20 0,0-21 0,0 0 15,0 22-15,-22-22 0,1 21 0,0-21 16,0 0-16,0 22 0,-22-22 0,22 0 16,0 0-16,21 0 0,-21-21 15,21 22-15,-21-22 0,42-22 31,-21 1-15,42 0-16,-21 21 0,1-21 0,20 0 16,0-22-16,1 22 0,-1 0 0,0-21 15,1 21-15,-1-22 0,21 22 0,-20-21 16,-1 21-16,-21-1 0,22 1 16,-22 0-16,0 0 0,0 0 0,-42 21 31,0 0-31,0 0 15,-1 21-15,1 0 0,0 0 0,0 0 16,0 1-16,-22 20 0,22-21 0,0 21 16,0-20-16,42-1 0,-21 21 0,-21-21 15,0 0-15,21 22 0,0-22 16,0 21-16,0-21 0,0 1 0,0-1 16,0 0-16,0 0 0,21 0 0,0-21 15,21 0-15,-20 21 0,20-21 16,0 0-16,1 0 0,-1 0 15,0-21-15,1 0 0,20 21 0,-21-21 16,1 0-16,20 0 0,-20-1 0,20-20 16</inkml:trace>
  <inkml:trace contextRef="#ctx0" brushRef="#br0" timeOffset="35063.96">11430 7451 0,'0'-21'0,"0"42"0,0-64 0,0 22 16,-21 21-1,0-21-15,-1 21 0,1 0 16,0 21-16,-21 0 0,21 1 0,-1-1 16,1 0-16,0 0 0,0 0 15,-21 22-15,20-22 0,1 21 16,0-21-16,21 22 0,0-1 0,-21-21 16,21 0-16,0 22 0,0-22 0,0 0 15,0 0-15,0 0 0,21-21 16,0 21-16,0 1 0,22-22 0,-22 0 15,21 0-15,1 0 0,-1 0 0,0 0 16,1-22-16,-1 1 0,0 0 0,1 0 16,-1 0-16,0 0 0,1-1 15</inkml:trace>
  <inkml:trace contextRef="#ctx0" brushRef="#br0" timeOffset="35727.58">11917 7514 0,'-85'43'32,"64"-43"-32,21 21 0,21-21 31,0 0-31,22 0 16,-22 0-16,0 0 0,0 0 15,0 0-15,0-21 0,1-1 0,-1 22 16,0-21-16,-21 0 0,21 0 0,-21 0 15,0 0-15,0-1 16,-21 1-16,0 21 16,0 0-16,-1 0 0,1 0 15,0 0-15,0 0 0,0 21 0,0 1 16,-1-1-16,1 0 0,0 0 0,0 0 16,0 0-16,0 1 0,21 20 0,-22-21 15,22 0-15,0 0 0,0 22 0,0-22 16,0 0-16,0 0 0,0 0 0,0 1 15,0-1-15,22 0 0,-1 0 16,0-21-16,0 21 0,21-21 0,-20 0 16,20 0-16,0 0 0,1 0 15,-1 0-15,0 0 0,1 0 0,-1-21 16,0 21-16,1-21 0,-1 0 16,0 0-16,-21-1 0,22-20 0,-22 21 15,0-21-15,21-1 0,-20 1 0,-1 0 16,-21-22-16,21 22 0,-21-1 0,21-20 15,-21 21-15,0-1 0,0-20 0,0 20 16,0 1-16,0 21 0,0-21 0,0 20 16,0 1-16,0 0 15,0 42 1,0 0-16,0 22 16,-21-22-16,21 21 0,0-21 0,0 22 0,0-1 15,0 22-15,0-22 0,0 0 16,0 1-16,0-1 0,0 0 0,0 1 15,0-1-15,0-21 0,0 21 0,0-20 16,0-1-16,0 0 0,0 0 0,21 0 16,0-21-16,0 21 0,1-21 15,-1 0-15,0 0 0,0 0 0,0 0 16,0-21-16,22 21 0,-22-21 0,21 0 16,1 0-16,-22-22 0</inkml:trace>
  <inkml:trace contextRef="#ctx0" brushRef="#br0" timeOffset="36416.18">13631 7239 0,'0'0'0,"21"0"31,-21-21-31,0 0 0,0 0 16,22-1-16,-1 22 15,0-21-15,0 0 0,0 0 0,22 0 16,-22 0-16,0-1 0,0 22 0,0-21 16,0 0-16,-21 0 0,-21 21 15,0 0-15,0 0 16,-21 0-16,-1 0 0,1 0 16,0 0-16,-1 0 0,22 0 0,-21 0 15,-1 21-15,1-21 0,21 21 0,0-21 16,-22 21-16,43 1 0,0-1 15,0 0-15,0 0 0,0 0 0,22 0 16,-1 1-16,21-1 0,-21 0 0,0 0 16,1 0-16,20 0 0,0 1 0,1-1 15,-1 21-15,43 0 0,-43-20 0,-21-1 16,21 0-16,1 0 0,-22 21 0,0-20 16,0-1-16,-21 0 0,0 0 15,0 0-15,0 0 0,-21-21 0,0 22 16,-21-1-16,-22 0 0,22 0 15,-1-21-15,1 0 0,0 0 0,-1 0 16,1 0-16,0 0 0,-1 0 0,1-21 16,0 21-16,-1-21 0,1 0 0,0 21 15,-1-22-15,22 1 0,-21-21 16,21 21-16,-22-22 0,22 22 0,21 0 16,0-21-16,0 21 0,0-1 0,0 1 15,21 21-15,1-21 0,-1 0 0,21 21 16,-21-21-16,22 21 0,-1-21 0,0 21 15,1-22-15,-1 1 0,0 21 16,1-21-16,20 0 0,-21 0 0</inkml:trace>
  <inkml:trace contextRef="#ctx0" brushRef="#br0" timeOffset="37701.44">14541 6837 0,'0'0'0,"0"-21"15,-21 21 17,21 21-32,-21 0 0,21 0 15,0 22-15,-21-22 0,21 0 0,0 21 16,-21-21-16,21 22 0,0-1 0,0-21 16,0 22-16,-21-1 0,21 0 15,-22 1-15,22-1 0,0 0 0,-21-21 16,21 43-16,0-22 0,0-21 0,0 1 15,0-1-15,0 0 0,0 0 0,0 0 16,21-42 31,-21 0-47,22 0 0,-1 0 0,-21-1 16,21 1-16,0 0 0,-21 0 0,21-21 15,0 20-15,1 1 0,-1-21 0,21 0 16,-21 20-16,-21 1 0,21 0 0,1 21 15,-22-21-15,21 21 0,0 21 32,-21 0-32,0 0 15,0 1-15,0-1 0,0 0 0,0 0 16,0 0-16,0 22 0,0-22 0,21 0 16,-21 0-16,0 0 0,0 0 0,21 1 15,0-1-15,22 21 0,-22-21 0,0-21 16,0 21-16,22-21 0,-22 0 0,21 22 15,-21-22-15,22 0 0,-1 0 0,0 0 16,1 0-16,20 0 0,-21 0 0,1-22 16,-1 1-16,0 0 0,1 21 0,-22-21 15,21 0-15,-21 0 0,1-22 16,-1 22-16,0 0 0,0-21 0,-21 20 16,21 1-16,-21-21 0,0 21 0,0 0 15,0-22-15,0 22 0,0 0 16,-21 21-16,0 0 0,0 0 0,0 0 15,-1 0-15,1 0 0,0 0 0,-21 0 16,21 0-16,-1 21 0,1 21 0,0-20 16,0-1-16,0 0 0,21 21 0,0-21 15,0 1-15,0 20 0,0-21 16,0 0-16,0 22 0,21-22 0,0 0 0,0 0 16,0 0-16,22-21 0,-22 21 15,21 1-15,-21-22 0,22 0 0,20 21 16,-20-21-16,-22 0 0,21 0 0,0 0 15,1 0-15,-1-21 0,0 21 0,-20-22 16,20 1-16,0 0 0,-21 0 0,1 0 16,20 0-16,-21-1 0,0-20 0,-21 21 15,21 0-15,-21-22 0,22 22 0,-22 0 16,0 0-16,0 0 0,0 0 0,0-1 16,0 1-16,0 0 0,0 0 0,-22 21 15,1 0-15,0 0 16,0 0-16,21 21 0,-21 0 15,21 0-15,0 1 0,0-1 16,0 0-16,0 0 0,0 0 0,0 22 16,0-22-16,0 0 0,0 0 0,0 0 15,0 0-15,21 1 0,-21-1 16,21-21-16,0 21 0,0-21 0,1 0 16,-1 0-16,21 0 0,-21 0 0,0 0 15,22 0-15,-1 0 0,-21 0 0,22 0 16,41-42-16,-63 20 0,22 1 0,-1 0 15,-21-21-15,0 21 0,22-22 0,-22 1 16,0 0-16,0-1 0,0 1 16,1 0-16,-22-1 0,0 1 0,21 0 15,-21-1-15,21 22 0,-21-21 0,0 21 16,0-22-16,0 22 0,0-21 0,0 21 16,0-1-16,0 1 0,0 0 0,0 0 15,0 42 1,0 21-1,-21-20-15,21-1 0,-21 21 16,21-21-16,0 22 0,0-1 0,0-21 16,0 21-16,0 1 0,-22-1 0,22 0 15,0 1-15,0-1 0,0 22 0,0-22 16,0-21-16,0 21 0,0-20 16,0-1-16,22 0 0,-22 0 0,21 0 15,0 0-15,0 1 0,0-22 16,0 0-16,1 0 0,-1 0 15,0 0-15,0 0 0,0 0 16,-21-22-16,21 22 0,1-21 0,-1 0 16,0 0-16,0-21 0,-21 20 15,21 1-15,-21 0 0,21 0 0</inkml:trace>
  <inkml:trace contextRef="#ctx0" brushRef="#br0" timeOffset="37973.3">16785 7049 0,'-42'21'31,"63"-21"0,0 0-31,0 0 0,0 0 16,1 0-16,-1 0 0,21 0 0,-21 0 15,0 0-15,1 0 0,-1-21 0,21 21 16,-21 0-16,0 0 16,1 0-16</inkml:trace>
  <inkml:trace contextRef="#ctx0" brushRef="#br0" timeOffset="39871.57">2625 9906 0,'0'21'0,"-22"-21"16,1 0-16,0 0 0,21-21 15,-21 0 1,21 0-16,0 0 0,0-1 15,0 1-15,0 0 0,21 0 16,0 0-16,-21 0 0,21-1 0,1 1 16,-1 0-16,21 0 0,-21 0 15,0 0-15,1-1 0,-1 1 0,0 21 16,21 0-16,-21 0 0,22 0 0,-22 21 16,0 1-16,0 20 15,22 21-15,-43-20 0,0 20 0,21-20 16,-21-1-16,0 0 0,0 1 0,0-1 15,0 0-15,0 1 0,0-1 0,-21 0 16,21 1-16,-22-1 0,1 21 0,-21-20 16,21-1-16,-22 0 0,22 1 0,-21-22 15,21 21-15,-22-21 0,22 1 0,-21-1 16,21 0-16,-22-21 0,22 0 16,-21 21-16,21-21 0,-22 0 0,22 0 15,-21 0-15,21-21 0,0 0 0,-22 21 16,22-21-16,-21-1 0,21 1 0,-1-21 15,1 21-15,0 0 0,21-22 0,0 22 16,-21 0-16,21-21 0,0 20 0,0 1 16,0 0-16,21 0 0,0 0 0,0 0 15,22-1-15,-22 1 0,0 0 0,21 0 16,1 21-16,-1-21 0,0 21 0,-20 0 16,20 0-16,0 0 0,-21 0 0,1 21 15,20-21-15,-21 21 0,0 0 16,-21 0-16,21 1 0,-21-1 0,22 21 15,-22-21-15,21 22 0,-21-22 0,0 21 16,0-21-16,21 0 0,-21 22 0,21-22 16,-21 0-16,21 0 0,0 0 0,1 1 15,-1-22-15,0 0 0,0 0 16,0 0-16,0 0 0,1 0 16,-1 0-16,0 0 0,0 0 0,0-22 15,0 1-15,1 0 0,-1 0 0</inkml:trace>
  <inkml:trace contextRef="#ctx0" brushRef="#br0" timeOffset="40172.11">3746 10181 0,'0'21'0,"0"1"16,0-1-1,22-21 16,-1 0-31,0 0 0,0 0 16,0-21-16,0 21 0,-21-22 16,22 1-16,-22 0 15,0 0-15,0 0 0,0 0 16,-22 21-16,1 0 16,0 0-1,0 21-15,0 0 16,21 0-16,-21-21 15,21 21-15,0 0 16</inkml:trace>
  <inkml:trace contextRef="#ctx0" brushRef="#br0" timeOffset="40651.83">6159 9906 0,'0'0'0,"0"-21"0,0 0 0,-21 0 16,21-1-16,0 1 0,0 0 15,0 0-15,0 0 0,0 0 0,0-22 16,0 22-16,0 0 0,0 0 16,0 42-1,21 0 1,-21 0-16,0 43 0,0-22 0,0 0 15,0 1-15,0-1 0,0 0 0,0 22 16,0-22-16,0 1 0,0-1 0,0 21 16,0-20-16,0 20 0,-21-20 0,21-1 15,0 0-15,-21 22 0,21-22 0,-21 0 16,21-20-16,0 20 0,0-21 0,0 0 16,0 0-16,0 1 15,0-44 1,0 1-1,0 0-15,0-21 0,0 21 0</inkml:trace>
  <inkml:trace contextRef="#ctx0" brushRef="#br0" timeOffset="41007.54">6032 10012 0,'-21'-21'0,"42"42"0,-63-85 0,21 43 15,0 0-15,21 0 0,-43 0 0,22-22 16,21 22-16,0 0 0,0 0 15,0-21-15,0 20 0,21 1 0,1-21 16,-1 21-16,21 0 0,-21-22 0,22 22 16,-1 0-16,0 0 0,1 21 0,20-21 15,1-1-15,-1 22 0,1 0 0,-1 0 16,1 22-16,-1-1 0,-21 0 0,22 21 16,-43 1-16,21-22 0,-20 21 0,-22 0 15,0 43-15,-22-43 0,1 1 0,-21-1 16,0 0-16,-1 1 0,-41-1 15,41-21-15,-84 43 0,85-43 0,0 0 16,-1 0-16,1 0 0,0 1 16,20-22-16,-20 21 0,21-21 0,0 0 15,0 0-15,42 0 32,0 0-32,0-21 0,0 21 15,22-22-15,-22 22 0,42-42 0,-20 42 16,-1-21-16,0 0 0</inkml:trace>
  <inkml:trace contextRef="#ctx0" brushRef="#br0" timeOffset="41531.24">7493 9652 0,'0'0'16,"0"-21"-16,0 0 0,0 0 0,-21 21 15,0-22-15,-1 22 16,1 0-16,0 0 0,0 22 16,0-1-16,0 42 0,-1-20 0,1-22 15,0 21-15,0 0 0,0 1 0,21-1 16,-21 0-16,-1 1 0,22-1 0,-21 0 16,21-20-16,0 20 0,0 0 0,0-21 15,0 22-15,0-1 0,0-21 0,0 0 16,0 22-16,21-22 0,1-21 15,-1 21-15,0 0 0,0-21 0,0 0 16,0 0-16,1 0 0,20 0 0,-21 0 16,21 0-16,-20 0 0,20-21 0,0 0 15,1 21-15,-1-21 0,0-22 0,1 22 16,-1 0-16,0 0 0,1 0 0,-1-22 16,-21 22-16,43-42 0,-43 20 0,-21 1 15,0 21-15,0-21 0,0-1 0,-21 1 16,-1 0-16,1-1 0,-21 22 0,0-21 15,-1-1-15,1 1 0,0 21 16,-1 0-16,-20 0 0,20-1 16,1 22-16,0 0 0,21 0 0,-22 0 15,22 22-15,0-22 0,0 21 0,-22 0 16,43 0-16,-21 0 0,0 22 0,21-22 16,-21 0-16,21 0 0,0 0 0,0 0 15,0 1-15,0-1 0,21 0 0,0 0 16,0 0-16,106-21 15,-84 0-15,20 0 0,-20 0 16</inkml:trace>
  <inkml:trace contextRef="#ctx0" brushRef="#br0" timeOffset="41816.93">8467 9567 0,'0'0'0,"0"-21"0,0 0 16,0 0-1,-22 21-15,1 0 16,21 21-16,0 0 16,0 0-16,0 1 0,0 20 0,0-21 15,0 21-15,0 1 0,0 41 0,0-41 16,0-1-16,0-21 0,0 22 0,0-1 16,0 0-16,0-21 0,0 22 0,0-22 15,-21 21-15,21-21 0,0 1 0,0-1 16,0 21-16,0-21 0,0 0 15,0 1-15,21-22 16,0 0 0,-21-22-16,22 1 0,-22 0 0,21 0 15</inkml:trace>
  <inkml:trace contextRef="#ctx0" brushRef="#br0" timeOffset="42071.8">8467 9758 0,'0'0'0,"0"-42"0,0 20 0,0-20 0,0 21 15,0 0-15,0 0 0,0-1 0,21 22 16,-21-21-16,21 21 0,0 0 16,0 0-16,-21 21 0,64 1 0,-43 20 15,0-21-15,0 0 0,22 22 16,-22-22-16,0 21 0,21-21 0,-21 22 16,1-1-16,-1-21 0,0 0 0,0 22 15,0-22-15,-21 0 0,0 0 0,0 0 16,0 0-16,0 1 0,0-1 15,0-42 17,0-1-32,21 22 15,1-21-15,-1 0 0</inkml:trace>
  <inkml:trace contextRef="#ctx0" brushRef="#br0" timeOffset="42551.53">9546 9525 0,'0'0'16,"-21"0"-16,0 0 16,0 0-16,-1 0 0,1 21 0,0 0 15,0 1-15,-21-1 0,20 0 16,1 0-16,-21 21 0,0-20 0,20 20 0,-20-21 16,21 21-16,0-20 0,-22-1 0,22 21 15,0 0-15,0-20 0,-21-1 16,20 0-16,22 0 0,22-21 31,20 0-31,-21 0 0,0 0 16,22-21-16,-22 0 0,0 0 0,21-1 15,1 1-15,-22 0 0,21-21 16,-21 21-16,22-22 0,-22 22 0,21-21 16,-21-1-16,0 1 0,1 21 0,-1-43 15,21 22-15,-21 21 0,-21 0 16,0 0-16,0 42 31,0 0-31,-21 0 16,21 21-16,0 1 0,-21-1 0,21 0 15,-21 1-15,21-1 0,0 0 0,0 22 16,-21-22-16,21 1 0,-22 41 0,1-63 16,21 22-16,0-1 0,-21 0 0,21-20 15,-21 20-15,21-21 0,0 0 0,0 0 16,0 1-16,0-1 0,0 0 0,21-42 47</inkml:trace>
  <inkml:trace contextRef="#ctx0" brushRef="#br0" timeOffset="43367.82">11303 9144 0,'0'0'0,"-21"-21"0,0 21 16,21-21-1,21 21 1,0 0-16,21-21 0,-21 21 0,22 0 15,-22 0-15,21 0 0,1-22 16,-1 22-16,0 0 0,1 0 16,-22 0-16,21 0 0,-21 0 0,22 0 15,-22 0-15,0 22 0,-21-1 16,0 0-16,-21 0 16,0-21-16,-1 0 0,1 0 15,0 0-15,0 0 0</inkml:trace>
  <inkml:trace contextRef="#ctx0" brushRef="#br0" timeOffset="43691.64">11303 9123 0,'0'0'0,"-42"0"0,20 0 0,1 0 16,-21 0-16,42 21 0,-21 0 16,0 0-16,21 1 15,0 20-15,0-21 0,0 0 0,0 22 16,-22-1-16,22 0 0,-21 1 0,21 20 15,0 1-15,-21-1 0,0 1 16,0-1-16,0 1 0,21-1 0,0 1 16,-22-1-16,1 43 0,21-43 0,-21 1 15,21-1-15,0-20 0,0 20 0,0-20 16,0-1-16,0 0 0,0 1 16,0-1-16,0-21 0,0 21 0,0-20 0,21-1 15,0 0-15,1 0 16,-1-21-16,0 0 0,0 0 0,21 0 15,-20 0-15,20 0 0,0-21 0,1 0 16,-1 0-16,21-1 0,-20-20 16,-1 21-16,0-21 0,1-1 0,-1 1 15,0 0-15</inkml:trace>
  <inkml:trace contextRef="#ctx0" brushRef="#br0" timeOffset="43988.15">12065 9462 0,'0'0'0,"-21"0"0,0-22 15,21 1-15,-22 21 0,1 0 16,21 21-16,-21 1 16,21-1-16,-21 21 0,21-21 0,0 22 15,0-1-15,0 0 0,-21 1 16,21 20-16,0-21 0,-21 1 0,21-1 15,0 0-15,0 1 0,0-1 0,0 0 16,-22 1-16,22-22 0,0 21 16,0-21-16,0 22 0,0-22 15,0 0-15,0 0 0,22-42 47</inkml:trace>
  <inkml:trace contextRef="#ctx0" brushRef="#br0" timeOffset="44307.96">11917 9673 0,'0'0'0,"-21"-42"0,-1 0 0,22-1 0,0 22 0,0-21 16,0 21-16,0-22 0,0 22 0,22 0 16,-1 0-16,0 0 15,0-22-15,21 22 0,1 0 0,20 0 16,-20 21-16,-1 0 0,21 0 15,-20 0-15,-1 0 0,0 0 0,1 0 16,20 42-16,-20 0 0,-22-20 0,-21-1 16,0 21-16,0 0 0,0 1 0,0-1 15,-21-21-15,-1 22 0,-20-1 0,0 0 16,-1-21-16,1 22 0,0-22 0,-1 21 16,1-21-16,0 1 0,-1-1 15,-20 0-15,42 0 0,-22 0 0,1-21 0,21 21 16,0-21-16,0 0 0,21 22 15,-22-22-15,44 0 16,20 0-16,-21 0 16,21-22-16,-20 1 0,20 21 0</inkml:trace>
  <inkml:trace contextRef="#ctx0" brushRef="#br0" timeOffset="45376.35">12996 9991 0,'0'0'0,"0"-21"31,0-1-31,0 1 16,0 0-16,0 0 0,-21 21 0,21-21 15,-21 0-15,21-1 0,-21-20 0,0 42 16,-1-21-16,1 21 0,0 0 15,0-21-15,0 21 0,0 0 16,-1 0-16,1 0 0,0 21 0,-21 0 16,21-21-16,-1 21 0,1 0 0,-21 22 15,21-22-15,0 0 0,21 0 0,-22 0 16,1 22-16,21-22 0,-21 0 0,21 0 16,0 22-16,-42-22 0,42 0 0,0 21 15,0-21-15,0 1 0,0-1 16,0 0-16,21 0 15,0 0-15,0-21 0,0 0 0,1 0 16,-1 0-16,0 0 0,21 0 0,-21 0 16,22-21-16,-1 21 0,-21-21 0,22 0 15,-1-22-15,0 22 0,1 0 16,-22-21-16,21 21 0,0-22 0,-20 1 16,20 0-16,-21 20 0,0-20 0,0 21 15,1-21-15,-1 20 0,0 1 0,-21 0 16,0 0-16,0 0 15,21 21 1,-42 0-16,-21 21 16,20 0-16,1 21 0,0-20 0,0 20 15,21-21-15,0 0 0,0 22 0,0-22 16,0 0-16,0 0 0,0 0 0,0 22 16,0-22-16,21 0 0,0 0 15,0-21-15,1 21 0,-1 0 0,21 1 16,-21-22-16,22 21 0,-1-21 0,-21 0 15,21 0-15,1 0 0,20 0 16,-20 0-16,-1 0 0,0 0 16,1 0-16,20-21 0,-21-1 0,1 1 15,-22 0-15,21 0 0,1 0 0,-22-22 16,0 22-16,0-21 0,-21 21 16,0-22-16,0 1 0,0 21 0,0-21 15,-21 20-15,0 1 0,0 21 16,-22-21-16,1 0 0,21 21 0,0 0 15,-22 0-15,22 0 0,0 0 0,0-21 16,-22 21-16,22 21 0,0 0 0,0 0 16,0 0-16,0-21 0,21 22 0,0-1 15,0 0-15,-22 0 0,22 0 16,0 0-16,0 1 0,-21-1 16,21 0-16,0 21 0,0 1 0,21-22 15,-21 0-15,22 0 0,-22 0 0,21 0 16,0 22-16,-21-22 0,0 21 15,0 1-15,0-1 0,0 0 0,0 1 16,0-1-16,0 0 0,21 1 0,-21 20 16,0-21-16,0 1 0,21-1 0,-21 0 15,0 22-15,0-22 0,0 1 0,0 20 16,0 1-16,0-22 0,0 21 0,0 1 16,-21-22-16,0 1 0,0-1 0,0 0 15,-1 1-15,-20-22 0,0 21 16,21-21-16,-22 0 0,1 22 0,0-43 15,-1 21-15,1 0 0,0-21 0,-1 0 16,1 0-16,0 0 0,20-21 0,-62-21 16,41 20-16,22 1 0,-21 0 15,21-21-15,0 21 0,-1-22 0,1 1 16,21 0-16,0-1 0,0-20 0,0 20 16,0 1-16,21-21 0,1 20 0,-1 1 15,0-22-15,21 22 0,1-21 16</inkml:trace>
  <inkml:trace contextRef="#ctx0" brushRef="#br0" timeOffset="45756.14">14097 10012 0,'0'21'31,"21"-21"-31,0-21 0,0 21 16,1-21-16,20 0 16,-21 21-16,0-22 0,0 1 0,1 21 15,-1-21-15,0 0 0,0 21 0,-21-21 16,0 0-16,0-1 16,0 1-16,-21 0 15,0 21-15,0 0 0,-1 0 16,1 0-16,-21 21 0,21-21 0,-22 21 15,1 1-15,21-1 0,-21 0 0,20 0 16,1 0-16,21 22 0,0-22 16,-21 21-16,21-21 0,0 0 0,0 22 15,0-22-15,0 0 0,21 0 0,0 0 16,1 1-16,20-22 0,-21 0 16,21 0-16,-20 21 0,20-21 15,0 0-15,1 0 0,-22 0 0,21-21 16,0-1-16</inkml:trace>
  <inkml:trace contextRef="#ctx0" brushRef="#br0" timeOffset="46423.24">15600 9335 0,'0'-64'16,"0"43"-1,-21 21 17,-1 21-32,1 0 15,0 0-15,0 1 0,0-1 0,21 0 16,-21 21-16,-1 1 0,1-1 0,0 0 16,0 1-16,0-1 0,0 0 15,-1 22-15,1-22 0,-21 0 0,21 22 16,0-22-16,-1 1 0,1-22 0,0 21 15,21-21-15,0 22 0,0-22 0,0 0 16,0 0-16,21 0 0,0-21 16,1 0-16,20 0 0,0 0 0,-21 0 15,22 0-15,20 0 0,-20-21 0,-1 0 16,0 21-16,22-21 0,-22 0 0,0-22 16,1 22-16,-1 0 0,0-21 15,1-1-15,41-20 0,-62 20 0,-1-20 0,0 21 16,0-1-16,-21 1 0,0 0 0,0-1 15,0 1-15,0 0 0,-21-1 16,21 22-16,-21-21 0,-22 21 0,22-1 16,0 22-16,-21-21 0,21 0 0,-22 21 15,1 0-15,0 0 0,-1 0 0,1 0 16,-43 21-16,43 0 0,0-21 0,20 22 16,-20-1-16,21 0 0,0 21 0,0-21 15,21 1-15,-22 20 0,22-21 0,0 21 16,0 1-16,0-22 0,22 0 0,-1 0 15,0 22-15,0-22 0,21-21 0,-20 21 16,20 0-16,-21-21 0,21 0 0,43 0 16</inkml:trace>
  <inkml:trace contextRef="#ctx0" brushRef="#br0" timeOffset="46959.93">16679 9186 0,'-21'-21'0,"-85"-42"32,85 63-32,0 0 15,21 21-15,-21 0 0,0 0 0,21 0 16,-22 22-16,22-22 0,0 21 0,-21-21 16,21 22-16,-21-1 0,21 0 15,0 1-15,-21 41 0,0-41 0,21 20 16,-21-20-16,-1-1 0,22 0 0,0 1 15,-21-1-15,0-21 0,21 21 0,-21-20 16,21 20-16,0-21 0,0 0 0,0 0 16,-21 1-16,21-1 0,0 0 15,0 0-15,-21-21 16,21-21 0,0 0-16,0 0 15,0-1-15,0 1 0,0 0 16,0 0-16,0-21 0,21 20 0,0 1 0,42-42 15,-41 20-15,-1 22 0,21 0 16,-21 0-16,22 0 0,-22 0 0,21 21 16,-21 0-16,22-22 0,-22 22 0,21 0 15,-21 0-15,0 0 0,22 22 0,-22-22 16,0 21-16,0 0 0,0 0 0,-21 0 16,22 0-16,-22 43 0,0-43 15,0 0-15,-22 0 0,1 1 0,0-1 16,0 0-16,-21-21 0,20 21 0,-20 0 15,0 0-15,21-21 0,-22 22 0,1-22 16,0 21-16,20-21 0,-20 0 0,21 0 16,-43 21-16,43-21 15</inkml:trace>
  <inkml:trace contextRef="#ctx0" brushRef="#br0" timeOffset="47427.66">16743 10139 0,'0'0'0,"21"0"0,169-21 32,-168 0-32,20 21 0,-21-22 0,21 1 15,-20 0-15,20 0 0,0 0 0,-21 0 16,22-1-16,-22 1 0,0 0 0,0-21 16,0 21-16,1-1 0,-1-20 15,-21 21-15,21-21 0,-21 20 0,0 1 16,0 0-16,0 42 31,-21 0-31,21 1 16,-21-1-16,-1 0 0,22 21 0,-21-21 15,21 22-15,-21 20 0,0-20 0,21-1 16,-21 0-16,21 1 0,0-1 0,-21 0 16,21 1-16,-22 20 0,22 1 0,-21-22 15,21 21-15,0 1 0,0-1 0,0 22 16,0-21-16,0-1 0,0 1 0,0-1 15,0 1-15,0-1 0,0 1 16,0 20-16,0-41 0,0 20 0,0 1 16,0-1-16,21-21 0,-21 22 0,0-22 15,0 1-15,-21-22 0,21 0 0,0 0 16,0 0-16,-21-21 0,0 0 16,0 0-16,0 0 0,-1 0 0,1-21 15,0 0-15,-21 0 0,21 0 0,-1-1 16,1-20-16,0 21 0,-21-21 0,21-1 15,-1 1-15,22 0 16,-21-22-16,21 1 0,-21 20 0,21-20 0,0-1 16,0-20-16</inkml:trace>
  <inkml:trace contextRef="#ctx0" brushRef="#br0" timeOffset="47631.56">17251 9440 0,'0'0'0,"0"-21"0,0 0 16,-21 21-16,21-21 0,0 42 47,0 0-32,21-21-15,0 21 0,0-21 16,0 22-16,0-22 0</inkml:trace>
  <inkml:trace contextRef="#ctx0" brushRef="#br0" timeOffset="47963.37">17653 9758 0,'0'0'0,"21"0"0,-21 21 0,21-21 16,0 0-16,1 0 31,-1 0-31,-21-21 15,0 0-15,21 0 0,-21-1 16,21 1-16,-21 0 0,0 0 0,0 0 16,0 0-16,0-1 0,0 1 15,-21 21 1,0 0-16,0 21 0,-1 1 16,1-1-16,0 0 0,-21 21 0,21-21 15,-1 1-15,22-1 0,0 21 0,0-21 16,0 0-16,0 1 0,0-1 0,0 0 15,0 0-15,0 0 0,0 0 0,22 1 16,-1-22 0,0 21-16,0-21 0,0 0 0,0 0 15,22 0-15,-22 0 0,21 0 0,1 0 16,-22-21-16,21 21 0,0-22 0</inkml:trace>
  <inkml:trace contextRef="#ctx0" brushRef="#br0" timeOffset="48464.08">18605 9483 0,'0'0'0,"-21"0"16,21-21-16,-21 21 0,0 0 15,0 0-15,0 0 0,-1 0 0,1 21 16,0-21-16,0 21 16,0 0-16,0 0 0,-1 22 0,1-22 15,0 0-15,21 21 0,0-21 0,-21 22 16,21-22-16,-21 21 0,21-21 0,0 1 15,0 20-15,0-21 0,0 0 0,0 0 16,21 1-16,0-22 0,0 21 0,0-21 16,1 0-16,20 21 0,-21-21 0,21 0 15,-20 0-15,20 0 0,0 0 0,-21-21 16,22 21-16,41-43 0,-62 22 0,20-21 16,-21 21-16,21-22 0,-20 1 15,-1 0-15,21-1 0,-21 1 0,0 0 0,1-1 16,-1-20-16,21 21 0,-21-1 15,0 1-15,1 0 0,-22-1 0,21 1 16,0 0-16,-21-1 0,21 1 0,0 21 16,-21 0-16,21-1 0,-21 1 0,-21 21 31,0 21-31,0 1 0,0-1 0,0 21 16,-1 0-16,-20 22 0,21-22 0,21 1 15,0 20-15,-21-21 0,21 1 0,0 20 16,-21-20-16,21-1 0,0 0 0,0 1 15,0-1-15,0 0 0,0-21 0,0 22 16,21-22-16,0 0 0,-21 0 0,21 0 16,0 1-16,22-22 0,-22 0 15,0 0-15,0 0 16,21 0-16,-20-22 0,-1 1 0</inkml:trace>
  <inkml:trace contextRef="#ctx0" brushRef="#br0" timeOffset="48651.98">18838 9419 0,'0'0'0,"-21"0"0,21-21 0,-21 21 16,0 21-16,21-42 0,21 21 16,0 0-16,0 0 15,0 0-15,1-21 0,20 21 0,-21-21 16,43 21-16,-22 0 0,-21 0 15,21 0-15,1 0 0,-22 0 0</inkml:trace>
  <inkml:trace contextRef="#ctx0" brushRef="#br0" timeOffset="48889.84">20320 9271 0,'0'0'0,"0"-21"0,0-43 16</inkml:trace>
  <inkml:trace contextRef="#ctx0" brushRef="#br0" timeOffset="49035.75">20299 9059 0,'0'0'0,"0"22"16,0-1-16,0 0 0,0 0 15,-21 21-15,21-20 0,-22 20 16,22 0-16,0 1 0,0-1 0,-21 0 16,21 22-16,-21-22 0,21 0 0,0 1 15,0-1-15,-21 0 0,21 1 16,0-1-16,0-21 0,0 0 0,0 1 15,0-1-15</inkml:trace>
  <inkml:trace contextRef="#ctx0" brushRef="#br0" timeOffset="49608.04">20024 9525 0,'0'0'0,"-22"-42"15,1-106 1,21 105-16,0 1 0,0-22 15,0 22-15,21 0 0,1-1 0,-1 1 16,21 0-16,-21 21 0,22-22 16,20 22-16,-21-21 0,64-1 15,-42 43-15,-1 0 0,1 0 16,-1 22-16,1-1 0,-22 0 0,22 21 16,-1 1-16,-21-1 0,1 21 0,-22-20 15,21 20-15,-21 1 16,-21-22-16,0 22 0,0-1 0,0-21 15,0 22-15,0-22 0,0 22 0,0-22 16,0-21-16,0 22 0,-21-22 16,21 0-16,0 0 0,-21 0 0,21-42 31,0 0-15,0 0-16,0-22 0,0 1 15,0 21-15,0-21 0,21-1 0,0 1 16,1 0-16,-1-22 0,0 22 15,0-1-15,21-20 0,-20 21 0,20-22 16,0 22-16,22-1 0,-22 1 0,0 0 16,22 21-16,-22-1 15,1 1-15,-1 21 0,0 0 0,1 0 16,-1 43-16,-21-22 0,21 21 16,-20 0-16,-1 1 0,-21-1 0,0 22 15,0-22-15,0 21 0,0-20 0,0 20 16,0-20-16,-21 20 0,-1-21 15,1 22-15,0-22 0,-21 1 0,21-22 16,-1 21-16,1 0 0,-21-20 0,21-1 16,21 0-16,-21 0 15,21 0-15,21-42 32,0 0-32,0 21 0,0-21 15</inkml:trace>
  <inkml:trace contextRef="#ctx0" brushRef="#br0" timeOffset="50012.28">22331 9462 0,'0'0'0,"0"-22"16,-21 22 0,-1 0-16,1 22 0,-21-1 15,21 21-15,0-21 16,-1 0-16,1 22 0,0-1 0,0-21 0,-21 22 15,20-1-15,1 0 0,21-21 16,-21 22-16,21-22 0,0 0 16,0 0-16,0 22 0,21-22 15,0 0-15,1 0 0,-1-21 0,0 0 16,21 0-16,1 0 0,-22 0 16,21 0-16,0-21 0,1 21 0,-1-21 15,-21 0-15,22-1 0,-1 1 0,-21-21 16,21 21-16,-20-22 0,-22 1 15,0 21-15,21-21 0,-21-1 0,0 1 16,0 21-16,-21-22 0,-1 22 0,1 0 16,0 0-16,-21 0 0,21 21 15,-22 0-15,22-21 0,0 21 16,-21 0-16,20 0 0,1 0 0,0 0 16,21 21-16,0 0 15,0 0-15,0 0 0,0 0 16,21-21-16,0 22 0,22-1 0</inkml:trace>
  <inkml:trace contextRef="#ctx0" brushRef="#br0" timeOffset="50568.48">23431 9546 0,'0'-21'0,"0"42"0,0-63 0,0 21 16,0 0-16,0-1 0,-21 1 15,0 0-15,0 0 0,0 21 16,-22-21-16,22 21 0,0 0 0,-21 0 16,21 0-16,-22 21 0,1 0 15,0 0-15,20 22 0,-20-22 0,0 21 16,21 0-16,-1 1 0,1-1 0,0-21 16,21 22-16,0-1 0,0 0 15,0-21-15,0 22 0,21-22 16,0 0-16,1 0 0,20 0 0,-21 1 15,21-22-15,1 0 0,-22 0 16,21 0-16,-21 0 0,22 0 0,-22 0 16,21-22-16,-21 1 0,1 0 0,20 0 15,-21-21-15,21-1 0,-20-20 16,20 20-16,-21-20 0,0-1 0,22 22 16,-22-21-16,21-1 0,-21 22 0,0-22 15,1 1-15,-1 20 0,0-20 16,0 21-16,0-1 0,-21 1 0,0 21 15,0 0-15,0-1 0,0 1 0,-21 21 32,21 21-32,-21 1 0,0 20 0,-22 0 15,22 1-15,0-1 0,21 0 0,-21 22 16,0-22-16,0 0 0,21 22 16,0-22-16,0 1 0,-22 20 0,22-21 15,-21 1-15,21-1 0,0 0 0,0-20 16,0 20-16,0-21 0,0 0 15,0 0-15,21 1 0,1-22 0,-1 0 16,0 0-16,0 0 0,0 0 0,22 0 16,-22-22-16,21 22 0,-21-21 15,22 0-15</inkml:trace>
  <inkml:trace contextRef="#ctx0" brushRef="#br0" timeOffset="50980.25">24066 9567 0,'-42'22'32,"42"-1"-17,21-21-15,0 0 0,1 0 16,-1 0-16,0 0 0,0-21 16,0 21-16,0-22 15,1 1-15,-1 21 0,-21-21 0,0 0 0,21 0 16,-21 0-16,0-1 15,0 1-15,0 0 16,-21 21-16,0 0 16,-1 0-16,1 0 0,0 21 15,0 0-15,0 1 0,-22-1 16,22 21-16,0-21 0,0 22 0,0-1 16,0-21-16,21 21 0,-22-20 0,22 20 15,-21-21-15,21 21 0,0-20 16,0-1-16,0 0 0,0 0 0,21 0 15,1 0-15,20-21 0,-21 0 16,0 0-16,22 0 0,-1 0 16,0 0-16,1-21 0,-1 21 15,0-21-15,1 0 0,-1 0 0,0-22 16,1 22-16,-1-21 0,0-22 16,1 22-16,-22-21 0</inkml:trace>
  <inkml:trace contextRef="#ctx0" brushRef="#br0" timeOffset="51075.18">24892 9229 0,'21'-64'16,"-42"128"-16,42-149 0,-21 64 15,0 0-15,21 0 0,-21-1 16,0 1-16,0 0 0,0 0 0,-42 21 31</inkml:trace>
  <inkml:trace contextRef="#ctx0" brushRef="#br0" timeOffset="51232.11">24701 9292 0,'-21'21'0,"42"-42"0,-63 85 15,42-43-15,-21 21 0,0 1 0,21-1 16,0 0-16,-21 1 0,21-1 0,-22 0 15,22 1-15,0-1 0,0 0 16,0-21-16,0 1 0,0 20 0,22-21 16,-1-21-16,0 21 0,0 0 0,0-21 15,0 0-15,22 0 0,-22 0 0,21 0 16,-21 0-16,22-21 0,-1 0 16,0 0-16,1 0 0,-1 0 0</inkml:trace>
  <inkml:trace contextRef="#ctx0" brushRef="#br0" timeOffset="51380.02">25315 8890 0,'0'0'0,"-42"-21"0</inkml:trace>
  <inkml:trace contextRef="#ctx0" brushRef="#br0" timeOffset="52140.62">25379 8678 0,'-21'0'0,"42"0"0,-64-21 0</inkml:trace>
  <inkml:trace contextRef="#ctx0" brushRef="#br0" timeOffset="52571.77">25781 9038 0,'0'21'0,"0"1"16,0-1-16,0 21 0,0-21 0,0 22 15,0-22-15,0 21 0,0-21 0,0 22 16,0-1-16,0-21 0,0 21 0,-21 1 15,21-1-15,0 22 0,0-22 16,0 0-16,-21 1 0,21-1 16,0 0-16,0 1 0,-22-1 0,22-21 15,0 21-15,0-20 0,0 20 0,0-21 16,0 0-16,0 0 0,0 1 0,-21-1 16,21 0-16,-21 0 15,21-42 32,-21 0-31,21 0-16,0-1 0,0 1 15,0 0-15</inkml:trace>
  <inkml:trace contextRef="#ctx0" brushRef="#br0" timeOffset="53451.21">25421 8678 0,'0'0'0,"-21"0"0,0 0 16,0 0-16,42 0 16,-42 0-16,21-21 15,21 21 1,0 0-16,21 0 0,-21 0 15,22 0-15,-22 0 0,21 0 0,-21 0 16,22 0-16,-1 21 0,0-21 16,1 0-16,-1 0 0,0 0 0,1 0 15,-1 0-15,-21 0 0,22 0 0,-22 0 16,0 22-16,-21-1 31,0 0-31,0 0 16,0 0-16,0 0 15,0 1-15,0-1 0,0 0 0,0 0 16,0 0-16,0 0 0,0 22 0,0-22 16,0 0-16,0 21 0,-21-20 0,21-1 15,0 21-15,-21-21 0,21 22 0,0-22 16,0 21-16,-22-21 0,22 22 16,-21-22-16,21 21 0,0 0 0,0 1 0,0-1 15,-21 0-15,21 1 0,0-1 16,-21 0-16,21 1 0,0-1 15,0 0-15,0 1 0,0-22 0,0 21 16,-21-21-16,21 1 0,0 20 0,-21-21 16,21 0-16,0 0 0,-22 1 0,22-1 15,0 0-15,-21 0 0,21 0 16,-21-21-16,21 21 0,0 1 16,-21-22-16,21 21 0,-21-21 0,21 21 15,-21-21-15,21 21 0,-22-21 16,1 0-16,-21 0 0,21 0 0,0 0 15,-1 21-15,1-21 0,0 0 0,0 0 16,0 0-16,-22 0 0,1 0 0,21 0 16,-43 0-16,22 0 0,0-21 15,-22 21-15,22-21 0,0 0 0</inkml:trace>
  <inkml:trace contextRef="#ctx0" brushRef="#br0" timeOffset="53484.18">24786 10118 0,'0'-43'15</inkml:trace>
  <inkml:trace contextRef="#ctx0" brushRef="#br0" timeOffset="53831.99">24934 8996 0,'0'0'0,"21"0"0,-21-21 0</inkml:trace>
  <inkml:trace contextRef="#ctx0" brushRef="#br0" timeOffset="53897.96">24723 9165 0,'42'21'15</inkml:trace>
  <inkml:trace contextRef="#ctx0" brushRef="#br0" timeOffset="53967.91">24701 9631 0,'22'0'0,"-1"0"16</inkml:trace>
  <inkml:trace contextRef="#ctx0" brushRef="#br0" timeOffset="84860.79">2476 12594 0,'0'0'0,"22"0"0,-1-21 187</inkml:trace>
  <inkml:trace contextRef="#ctx0" brushRef="#br0" timeOffset="85649">2646 12552 0,'-21'0'16,"-1"0"0,1 0-1,0 0-15,0 0 16,0 0-1,21-21 1,0 0 0,21 21-1,-21-22-15,21 22 16,0 0-16,0 0 0,1 0 16,-1 0-16,0 0 0,0 0 0,0 0 15,0 0-15,1 0 0,-1 0 16,0 22-16,0-22 0,0 21 15,0 0-15,-21 0 0,0 0 0,0 0 16,0 1-16,0-1 0,0 0 16,0 21-16,0-21 0,-21 22 0,0-1 15,0-21-15,0 22 0,-22-22 16,22 21-16,-21-21 0,0 0 0,20 1 16,-20-1-16,21 0 0,0 0 15,-22 0-15,22-21 0,0 0 16,0 0-16,0 0 15,21-21 1,0 0-16,0 0 16,21 0-16,0-1 15,0 22-15,0-21 0,1 0 0,-1 21 16,21-21-16,-21 21 0,0 0 16,22-21-16,-22 21 0,0 0 0,21 0 15,-20 0-15,20 0 0,-21 0 0,0 0 16,22 21-16,-22 0 0,0-21 15,0 21-15,0 0 0,0 1 0,1-1 16,-22 21-16,21-21 0,0 0 16,-21 1-16,21 20 0,-21-21 15,0 0-15,0 22 0,0-22 0,0 0 16,0 0-16,-42 21 0,21-20 16,-1-1-16,1 0 0,-21 0 0,21 0 15,-22 0-15,1 1 0,0-1 16,-1-21-16,-20 0 0,21 0 0,-1 0 15,-20 0-15,20 0 0,-20 0 16,21-21-16,-1 21 0,1-22 0,0 1 16,20 0-16,1 0 0,0 21 15,0-21-15,0 21 0,21-21 0,-21 21 16,21-22-16,0 1 16,21 0-1,0 21-15,0 0 16,0 0-16,0-21 0,1 21 15,-1-21-15,21 21 0</inkml:trace>
  <inkml:trace contextRef="#ctx0" brushRef="#br0" timeOffset="86003.74">3471 13060 0,'0'21'0,"0"0"15,21-21 1,1 0 0,-1 0-16,-21-21 0,21 0 15,-21 0 1,0 0-16,0-1 31,-21 22-31,0 0 16,-1 0-16,22 22 15,-21-1 1,21 0-16,0 0 16,0 0-1,21-21 1,22 0-16</inkml:trace>
  <inkml:trace contextRef="#ctx0" brushRef="#br0" timeOffset="86504.13">5334 12192 0,'0'0'0,"-21"0"0,0 0 0,-1 0 16,1 0-16,0 0 0,0 0 15,21-21 1,42 0 15,-21 21-31,22 0 0,20 0 0,1-21 16,-1 21-16,22 0 0,-22-22 15,22 1-15,-21 21 0,20 0 0,-20-21 16,-1 21-16,1-21 0,-1 21 0,-20 0 16,-1 0-16,0 0 15,-21 0-15,1 0 0,-1 0 0,-21 21 16,0 0 0,-21-21-16,-1 0 15,1 0-15,0 21 0,-21-21 0,21 22 16,-22-22-16</inkml:trace>
  <inkml:trace contextRef="#ctx0" brushRef="#br0" timeOffset="86832.14">5842 12150 0,'-21'0'0,"42"0"0,-42-21 15,0-1 1,-1 22-16,22 22 31,0-1-31,0 0 0,0 21 16,0-21-16,0 22 0,0-1 0,0 0 15,0 1-15,0 20 0,0-20 0,0 20 16,0 1-16,0-1 0,0 1 16,0 20-16,0-20 0,0-1 0,0 1 15,-21-22-15,21 22 0,0-22 16,0 0-16,0 1 0,0-22 15,0 21-15,0-21 0,0 0 0,0 1 16,0-44 15,0 1-31,0 0 0,21 0 0,-21-21 16,22 20-16</inkml:trace>
  <inkml:trace contextRef="#ctx0" brushRef="#br0" timeOffset="87283.95">6286 12785 0,'0'0'0,"0"106"32,0-85-17,22-21 1,-1 0-16,0 0 0,0 0 15,0-21-15,0 21 0,22-22 0,-22 1 16,0 0-16,0 0 0,0 0 16,1 0-16,-1-1 0,0-20 15,0 21-15,-21-85 16,-42 85 0,21 21-16,-1 0 15,1 0-15,0 0 0,0 0 0,-21 0 16,20 21-16,1 0 0,0-21 0,0 43 15,0-22-15,0 0 0,-1 21 16,22 1-16,0-1 0,0 0 0,0 1 16,-21-22-16,21 21 0,0 0 0,0 1 15,0-22-15,0 21 0,0-21 16,21 1-16,-21-1 0,22 0 0,-1 0 16,0 0-16,0 0 0,0-21 15,0 0-15,1 22 0,-1-22 0,0 0 16,21 0-16,-21 0 0,22-22 0,-1 22 15,0-21-15,1 0 0,-1-21 16,22 21-16</inkml:trace>
  <inkml:trace contextRef="#ctx0" brushRef="#br0" timeOffset="87707.71">7451 12700 0,'0'0'0,"21"-21"0,0 0 0,-21 0 15,0-1-15,0 1 0,0 0 16,-21 21-16,0 0 15,-1 0-15,1 0 0,-21 0 16,21 0-16,0 0 0,-1 21 16,1 0-16,0 1 0,0-1 0,0 0 0,0 0 15,21 0-15,-22 0 16,22 1-16,0-1 0,0 0 0,0 0 16,0 0-16,22 0 0,-1-21 0,0 22 15,0-22-15,21 21 0,-20 0 16,-1-21-16,21 0 0,0 21 0,-20-21 15,20 21-15,-21-21 0,21 21 0,-20 1 16,-1-22-16,0 21 0,0 0 16,-21 0-16,0 0 0,0 0 15,-21 1-15,0-22 16,0 21-16,-1-21 0,1 21 16,-21-21-16,21 0 0,-22 21 0,22-21 15,-21 21-15,0-21 0,20 0 0,-20 0 16,0 0-16,21 0 0,-1 0 0,1 0 15,-21 0-15,21 0 0,0-21 16,21 0-16,0 0 16,0 0-16,0-1 0,21 1 15,21 0-15,-21 0 16,0 0-16</inkml:trace>
  <inkml:trace contextRef="#ctx0" brushRef="#br0" timeOffset="88060.53">8318 12213 0,'0'0'0,"-42"-42"31,42 21-31,-21 21 16,0 21-16,21 0 15,0 0-15,-21 0 0,-1 22 0,22-1 16,-21 0-16,21 1 16,0-1-16,-21 0 0,21 22 0,-21-22 15,0 22-15,21-22 0,0 22 0,0-1 16,-21-21-16,21 1 0,0-1 16,0 0-16,0 1 0,0-22 0,0 0 15,0 0-15,0 0 0,21 1 0,0-1 16,0-21-16,0 0 0,0 0 15,1 0-15,-1 0 0,0 0 0,0-21 16,0-1-16,0 1 0,22 0 0,-22 0 16,0 0-16,-21-22 0,21 22 0</inkml:trace>
  <inkml:trace contextRef="#ctx0" brushRef="#br0" timeOffset="88242.43">7916 12742 0,'0'0'0,"-21"0"0,-21 22 32,63-22-17,21 0-15,-21 0 0,22 0 16,-1-22-16,22 1 0,-22 21 0,21-21 16,1 0-16,-22 21 0,22-21 0,-22 0 15,0-1-15</inkml:trace>
  <inkml:trace contextRef="#ctx0" brushRef="#br0" timeOffset="88704.08">9419 12256 0,'0'0'16,"0"-22"-16,0 1 0,0 0 0,0 0 15,21 21 1,-21 21-16,0 0 16,0 22-16,0-1 15,0 0-15,0-21 0,0 43 0,0-22 0,0 1 16,-21 20-16,0-21 0,21 1 0,-21 20 16,0-20-16,21-1 15,-22 0-15,1 1 0,21-1 0,-21-21 16,0 0-16,21 0 0,-21 1 0,21-1 15,0-42 17,0-1-32,0 1 0,0 0 15,0-21-15,0-1 0,21 22 16</inkml:trace>
  <inkml:trace contextRef="#ctx0" brushRef="#br0" timeOffset="88955.97">9334 12298 0,'0'0'0,"0"-42"0,0 20 15,0 1-15,0 0 0,0 0 0,22 21 16,-22 21 0,21 0-16,0 22 0,21-22 15,-21 21-15,22 0 0,-1 1 0,0-1 16,1 22-16,-1-22 0,0 0 16,22 1-16,-22 20 0,1-21 0,-22 1 15,21-1-15,-21-21 0,22 22 0,-22-22 16,0 0-16,0 0 0,-21 0 15,0 0-15,0-42 47,0 0-47,0-21 0,0 21 0,21-22 16,-21 1-16</inkml:trace>
  <inkml:trace contextRef="#ctx0" brushRef="#br0" timeOffset="89203.83">10287 12023 0,'0'0'16,"0"-43"-16,0 22 0,0 0 16,0 42-1,-21 22-15,0-22 0,21 21 0,-22 0 16,22 22-16,-21-22 16,21 22-16,-21-1 0,21-20 0,-21 20 15,0 1-15,21-1 0,-21-21 0,-1 22 16,22-22-16,-21 1 0,21-1 15,-21 0-15,21 1 0,0-22 0,0 0 16,0 0-16,0 0 0,21-21 16,0 0-16,1 0 15,-1-21-15,21 21 0,0-21 0,1 0 16</inkml:trace>
  <inkml:trace contextRef="#ctx0" brushRef="#br0" timeOffset="89941.59">11472 12234 0,'0'-21'0,"0"42"0,0-63 15,0 21-15,0 0 0,0 0 16,-21-1-16,0 1 0,0 0 0,0 0 16,-1 21-16,1 0 0,-21 0 0,21 0 15,-22 21-15,1 0 0,0 0 16,-1 22-16,-20-1 0,21 0 0,-1 1 15,1-1-15,0 22 0,-1-22 0,22 21 16,-21 1-16,21-22 0,-1 22 16,1-22-16,21 22 0,0-22 15,0 0-15,0 1 0,0-1 0,21 0 16,22-21-16,-1 1 0,0-1 16,1 0-16,20 0 0,-20-21 0,20 0 15,1 0-15,-1 0 0,-21 0 0,22 0 16,-22-21-16,1 0 0,-1 0 15,0-1-15,-21 1 0,22-21 0,-22 21 16,0-22-16,0 22 0,-21-21 0,0 0 16,0 20-16,0-20 0,0 21 15,-21 21-15,0-21 0,0 21 0,0 0 16,-22 0-16,1 0 0,0 0 0,-1 0 16,1 21-16,0-21 0,-1 21 15,22 0-15,0 0 0,-21-21 16,42 22-16,0-1 0,-22-21 0,22 21 15,22-21 1,-1 0-16,21 0 0,-21 0 16,22 0-16,-1-21 0,0 0 0,1 21 15,-1-22-15,-21 1 0,21 0 0,1 21 16,-22-21-16,21 21 0,-21 0 16,1-21-16,-1 21 0,0 0 0,0 0 15,0 0-15,-21 21 16,0 0-1,0 0-15,0 0 0,0 1 0,0 20 16,0 0-16,0-21 0,-21 43 0,21-22 16,-21 1-16,0 20 0,21-21 0,0 22 15,0-1-15,0 1 0,0-1 16,0 22-16,0 0 0,0-1 0,0 1 16,0 21-16,0-21 0,0-1 0,0 22 15,0-21-15,0-1 0,0 1 0,0 0 16,0-1-16,0-20 0,0-1 15,-21 1-15,21-1 0,-22-20 0,22-22 16,0 21-16,0-21 0,-21-21 0,0 0 16,21-21-1,0 0-15</inkml:trace>
  <inkml:trace contextRef="#ctx0" brushRef="#br0" timeOffset="90452.3">13737 11959 0,'0'0'0,"-21"0"16,0 0-16,0 0 0,42 0 31,0 0-15,21 0-16,1 0 0,-1 0 16,0 0-16,22 0 0,-1-21 0,22 21 15,-22 0-15,22 0 0,-21 0 16,-1-21-16,1 21 0,-22 0 0,0 0 15,1 0-15,-22 0 0,0 0 0,-42 0 32,0 0-32,-1 21 0,-20-21 15,0 0-15,-1 0 0,1 0 0,0 0 16</inkml:trace>
  <inkml:trace contextRef="#ctx0" brushRef="#br0" timeOffset="90735.13">14012 11959 0,'0'21'32,"0"1"-17,0 20-15,0-21 0,0 21 16,0-20-16,0 20 0,0 21 16,0-20-16,0-1 0,0 22 15,0-22-15,0 21 0,0-20 0,0 20 16,0 1-16,0-22 0,-21 22 0,21-1 15,0-21-15,-21 1 0,21-1 16,0 0-16,0 1 0,0-22 0,0 0 16,0 0-16,0 0 0,0 1 15,21-44 1,-21 1 0,21 0-16,0 0 0,1-21 0,20-1 15</inkml:trace>
  <inkml:trace contextRef="#ctx0" brushRef="#br0" timeOffset="91603.67">14901 12383 0,'0'0'0,"21"0"0,-21-22 16,-21 22 0,0 22-16,-21-1 0,21 0 15,-22 0-15,22 0 0,-21 0 16,-1 22-16,22-22 0,-21 21 0,21 1 15,-22-1-15,22 0 0,0 1 0,21-1 16,0 0-16,0-21 0,0 22 16,0-22-16,0 21 0,0-21 15,21 1-15,0-1 0,22-21 0,-22 21 16,21-21-16,1 0 0,-1 0 16,0 0-16,1 0 0,-1 0 0,0-21 15,1 0-15,-1-1 0,0 1 0,1-21 16,-22 21-16,21-22 0,-21 1 15,0 0-15,1 21 0,-22-22 0,0 1 16,0 0-16,0-1 0,-43 22 0,22-21 16,-21 21-16,21-1 15,-22 1-15,1 21 0,0-21 0,-1 21 0,1-21 16,21 21-16,0 0 0,-22 0 0,22 0 16,63 0 15,-20 21-31,-1-21 15,21 0-15,22 0 0,-22 0 16,21 0-16,1 0 0,21 0 0,-22 0 16,22 0-16,-22 0 0,1-21 0,20 21 15,-20 0-15,-1-21 0,-20 21 16,-1 0-16,0 0 0,1 0 0,-22-21 16,0 21-16,0 0 0,-21 21 15,-21 0 1,0 0-16,0 0 0,0 0 0,-1 1 15,-20-1-15,21 21 0,0-21 16,0 22-16,-1-22 0,1 21 16,0 0-16,0-20 0,0 20 0,21-21 15,0 21-15,0-20 0,0 20 0,0-21 16,0 0-16,21 0 0,0 1 16,0-22-16,0 21 0,22 0 0,-22-21 15,21 0-15,1 0 0,-1 0 0,0 0 16,1-21-16,-1 0 0,0-1 15,1 1-15,-1 0 0,0-21 0,1 21 16,-1-22-16,0 1 0,-21 0 0,1-22 16,-1 22-16,-21-1 0,0 1 15,0 0-15,0-1 0,-21 22 16,-22-21-16,22 21 0,-21 0 0,-1-1 16,1 1-16,0 0 0,-1 21 15,1 0-15,0 0 0,-1 0 0,22 0 16,0 0-16,-21 0 0,21 0 0,-1 21 15,22 0-15,0 1 0,-21-22 16,21 21-16,0 0 0,0 0 0,0 0 16,0 0-16,0 1 0,21-1 0,1 0 15,-1 0-15,-21 0 16,42-21-16,-21 21 0,0-21 0,1 0 16,20 0-16,0 0 0,1 0 0</inkml:trace>
  <inkml:trace contextRef="#ctx0" brushRef="#br0" timeOffset="91903.35">16954 12213 0,'0'0'0,"0"-42"0,0 0 0,0 20 16,0-20-16,0 21 0,0 0 0,0 0 16,0 42 15,-21 0-31,21 0 0,-21 21 0,0 1 15,0-1-15,21 0 0,-21 1 0,-1-1 16,1 0-16,0 1 0,0 20 16,21-20-16,-21-1 0,0 0 0,-1 1 15,22-1-15,0-21 0,0 21 0,-21 1 16,21-22-16,0 21 0,0-21 16,0 1-16,0-1 0,0 0 0,0 0 15,21-21 1,1 0-16,-1 0 15,0-21-15,0 0 0,0 21 0</inkml:trace>
  <inkml:trace contextRef="#ctx0" brushRef="#br0" timeOffset="92368.14">17632 12467 0,'0'0'0,"-43"-42"31,1 42-31,21 0 16,0 0-16,0 0 0,-1 0 0,-20 0 15,21 0-15,0 0 0,0 0 16,-1 0-16,1 21 0,0-21 16,0 21-16,0-21 0,0 21 0,21 1 15,0-1-15,0 0 16,0 0-16,0 0 15,21-21-15,0 21 0,21-21 0,-21 0 16,1 0-16,20 22 0,-21-1 16,21-21-16,-20 21 0,-1-21 0,0 21 15,0-21-15,0 21 0,0-21 0,-21 21 16,22-21-16,-22 22 0,0-1 16,0 0-16,-22 0 0,1-21 15,0 21-15,0-21 0,0 0 0,-22 21 16,22-21-16,-21 0 15,21 0-15,-22 0 0,22 0 0,-21 0 16,0 0-16,-1 0 0,1 0 0,21 0 16,-22 0-16,22 0 0,0 0 15,0 0-15,0 0 0,42 0 47,0 0-47</inkml:trace>
  <inkml:trace contextRef="#ctx0" brushRef="#br0" timeOffset="92640.99">18203 12975 0,'0'0'0,"-21"0"16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27:02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6350 16552 0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5T03:33:19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445 0,'21'-22'16,"-21"1"62,0 0-63,0 0 1,0 0-16,-21 21 16,0 0-16,21-21 0,-21 21 15,0 0-15,0 0 0,-1 0 16,-20 21-16,21 0 15,0-21-15,-22 21 0,22 0 0,-21 22 16,21-22-16,-22 0 0,1 21 16,0 1-16,21-22 0,-1 21 0,-20 0 15,21 1-15,0-1 0,21 0 16,0 1-16,0-1 0,0 0 16,0 1-16,0-22 0,0 21 0,0-21 15,21 1-15,0-1 0,0 0 16,22 0-16,-22-21 0,21 21 0,-21-21 15,22 0-15,-1 21 0,-21-21 16,21 0-16,1 0 0,-22 0 0,21 0 16,-21-21-16,22 21 15,-22-21-15,21 0 0,-21 0 0,1 0 16,-1-22-16,21 1 0,-21 0 16,0-1-16</inkml:trace>
  <inkml:trace contextRef="#ctx0" brushRef="#br0" timeOffset="560.28">3408 106 0,'0'-21'0,"0"42"0,-21-63 0,-1 20 16,1 22-1,0 22 1,21-1-16,0 0 15,0 21-15,0 1 0,0-1 0,0 0 16,0 1-16,-21 20 0,21-21 16,0 22-16,0-22 0,-21 22 0,21-1 15,0-20-15,0-1 0,0 21 16,0-20-16,-21-1 0,21 0 16,0-20-16,0 20 0,0-21 0,0 0 15,0 0-15,0 1 16,0-44 15,0 1-31,0 0 0,0-21 0,0 21 16,0-22-16,0 1 0,21 0 15,-21-1-15,21 22 0,0-21 0,0-1 16,0 1-16,1 21 0,20 0 16,-21-22-16,21 22 0,-20 21 0,20-21 15,0 21-15,-21 0 0,1 0 16,20 0-16,-21 0 0,0 21 15,0 0-15,1 1 0,-22-1 0,21 0 16,-21 21-16,0-21 0,0 22 16,0-1-16,0-21 0,-21 22 15,-1-22-15,1 0 0,21 0 0,0 0 16,0 0-16,-21 1 0,21-1 16,-21-21-16,21 21 15,0-42 16,0 0-31,0-1 0,21 1 0,0 0 16</inkml:trace>
  <inkml:trace contextRef="#ctx0" brushRef="#br0" timeOffset="1103.55">4487 550 0,'0'0'0,"0"-21"0,0 0 16,0 0-16,-21 0 16,0 21-16,0 0 0,21-21 0,-21 21 15,-1 0-15,1 0 0,0 0 16,0 0-16,0 0 0,0 21 0,-1-21 16,1 21-16,0 0 0,0 0 15,0 22-15,0-22 0,-1 0 16,1 21-16,0 1 0,21-22 15,0 21-15,-21-21 0,21 22 0,0-22 16,0 0-16,0 0 0,0 0 16,0 0-16,21 1 0,0-22 15,0 0-15,22 0 0,-22 0 16,0 0-16,0 0 0,22-22 16,-22 1-16,21 0 0,-21 0 0,0 0 15,1-22-15,-1 22 0,-21 0 16,0-21-16,21 21 0,-21-1 0,21 1 15,-21 0-15,0 0 16,-21 42 31,0 0-47,21 0 0,0 1 16,0-1-16,0 0 15,0 0-15,0 0 0,0 0 0,0 1 16,0-1-16,0 0 15,21 0-15,0-21 16,0 0-16,0 0 0,1 0 16,20 0-16,-21 0 0,0-21 15,0 0-15,22 0 0,-22-1 0</inkml:trace>
  <inkml:trace contextRef="#ctx0" brushRef="#br0" timeOffset="1498.32">4932 508 0,'0'0'0,"0"-42"31,0 21-31,0-1 16,0 44 15,-21-1-31,21 0 0,0 0 16,0 21-16,0-20 0,0 20 0,0 0 15,0 22-15,0-22 0,0 22 0,0-1 16,0 1-16,-22 20 15,22-20-15,-21 20 0,21-20 0,-21 21 16,0-1-16,21-20 0,-21 20 16,0 1-16,-1 0 0,-20-1 0,21 1 15,0-21-15,0 20 0,-22-20 0,22-1 16,0 1-16,0-1 0,0 1 16,-1-22-16,1 22 0,0-22 0,0-21 15,0 21-15,21-20 0,0-1 16,0-42-1,0-1-15,0 1 0,0-21 16,21 0-16,0-22 0,0 22 16,0-22-16,1 1 0,-1-22 15,0 0-15,0 1 0,0-1 0,22 0 16,-43 1-16,21-1 0,0 0 16</inkml:trace>
  <inkml:trace contextRef="#ctx0" brushRef="#br0" timeOffset="1823.35">4741 804 0,'0'0'0,"0"-42"0,0 0 0,0 21 16,0-22-16,21 22 0,-21-21 0,0 21 16,0-1-16,22 1 0,-1 0 15,-21 0-15,21 21 0,0-21 0,0 0 16,0 21-16,1-22 16,-1 22-16,21 0 0,-21 0 0,22 0 15,-22 0-15,0 0 0,21 0 16,-21 0-16,-21 22 0,22-1 0,-22 0 15,0 0-15,0 0 0,0 0 16,0 1-16,0 20 0,-22-21 0,1 0 16,-21 22-16,21-22 0,-22 0 15,22 21-15,-21-21 0,21 1 0,-22-1 16,22-21-16,0 21 0,0-21 16,0 0-16,21 21 0,-21-21 0,21-21 31,21 0-16,0 21-15,0-21 0,0-1 16,0 1-16,22-21 0,-22 21 0,21 0 16</inkml:trace>
  <inkml:trace contextRef="#ctx0" brushRef="#br0" timeOffset="2128.6">5546 275 0,'0'-21'15,"0"-42"1,0 41 0,-22 22-16,1 22 15,21-1-15,-21 0 16,21 0-16,0 21 0,0 1 0,-21-1 16,21 0-16,-21 1 0,21-22 15,-21 21-15,21 1 0,0-1 0,0-21 16,0 21-16,0-20 0,0-1 15,0 21-15,0-21 0,0 0 0,0 1 16,0-1-16,21-21 0,0 21 16,0 0-16,0-21 0,0 0 15,1 0-15,-1 0 0,0 0 16,0-21-16,0 0 0,0 0 16,1-1-16,-22 1 0</inkml:trace>
  <inkml:trace contextRef="#ctx0" brushRef="#br0" timeOffset="2320.3">5397 529 0,'-21'0'0,"42"0"0,-63 0 15,21 21-15,21 1 16,21-22 15,0 0-31,0 0 0,22 0 16,-22 0-16,21 0 0,1 0 15,-1 0-15,0-22 0,1 1 0,-22 21 16,21-21-16,0 0 0</inkml:trace>
  <inkml:trace contextRef="#ctx0" brushRef="#br0" timeOffset="2720.07">5884 593 0,'0'0'0,"0"21"0,21-21 31,1 0-31,-1 0 16,0-21-16,0 0 0,0-1 16,0 22-16,1-21 0,-1 0 15,0 0-15,-21 0 0,21 21 16,-21-21-16,0-1 0,-21 22 31,0 0-31,0 0 0,-22 22 0,22-1 16,0 0-16,0 0 0,0 0 15,-1 22-15,1-22 0,0 21 0,0-21 16,21 0-16,0 22 0,0-22 16,-21 0-16,21 21 0,0-20 15,0-1-15,0 0 0,21 0 0,0-21 16,0 21-16,0 0 0,1-21 15,20 0-15,-21 0 0,21 0 0,-20 0 16,20 0-16,0 0 0,1-21 16,-1 21-16,0-21 0,-21 0 0,22 0 15</inkml:trace>
  <inkml:trace contextRef="#ctx0" brushRef="#br0" timeOffset="3135.89">6413 529 0,'0'0'0,"0"-21"0,-21 21 16,21-21-16,0 0 0,0 0 16,0-1-16,21 1 15,1 21-15,-1-21 0,0 0 16,0 21-16,0 0 0,0 0 16,1 0-16,-1 0 0,0 0 0,0 21 15,0 0-15,0 0 0,1 1 16,-1-1-16,0 0 0,-21 21 0,0 1 15,0-22-15,0 21 0,0-21 16,0 22-16,0-22 0,0 21 0,0-21 16,-21 22-16,0-22 0,-1 0 15,1 0-15,21 0 0,-21-21 16,0 0-16,21-21 31,0 0-31,0-21 16,0 20-16,0 1 0,0-21 0,21 21 15,0-22-15,0 22 0,-21-21 0,22 21 16,-1-22-16,0 22 0,0 0 16,0 0-16,0 0 0,1 0 0,-1-1 15,0 22-15,0-21 16,0 21-16,0 0 0,1-21 16,-1 21-16,0 0 0,0 0 15</inkml:trace>
  <inkml:trace contextRef="#ctx0" brushRef="#br0" timeOffset="3400.43">7260 614 0,'0'0'16,"21"0"15,0 0-31,1 0 16,-1 0-16,0 0 0,0 0 15,21 0-15,-20 0 0,-1 0 0,0 0 16,21 0-16,-21 0 0,1 0 16,-1-21-16,0 21 0,0 0 0,0-21 15,0 21-15</inkml:trace>
  <inkml:trace contextRef="#ctx0" brushRef="#br0" timeOffset="4045.07">8234 254 0,'0'0'0,"0"-21"0,0 0 0,0 42 32,0 0-17,0 21-15,0-20 0,-21 20 16,21-21-16,-22 21 0,1 1 16,0-1-16,21 0 0,-21-20 0,0 20 15,-22 0-15,22-21 0,0 22 16,0-22-16,0 0 0,21 0 0,0 0 15,-21 1-15,21-1 16,21-21 0,-21-21-1,21-1-15,0 22 0,21-21 0,-20 21 16,-1 0-16,21-21 0,-21 21 16,0 0-16,22 0 0,-22 0 0,0 0 15,0 0-15,22 0 0,-22 0 16,0-21-16,0 21 0,0 0 15,0 0-15,1 0 16,-22-21-16,21 0 0,0-1 16,-21 1-16,0 0 0,0 0 15,0 0-15,21 0 0,-21-1 16,0 1-16,0 0 0,0 0 16,-21 42 15,21 0-31,-21 0 15,21 22-15,-21-22 0,21 0 0,-22 21 16,1 1-16,21-22 0,-21 21 16,21 1-16,-21-22 0,0 21 15,21-21-15,0 0 0,0 22 16,-21-22-16,21 0 0,0 0 16,0 0-16,-22-21 0,22 22 15,-21-22 1,0 0-16,0 0 15</inkml:trace>
  <inkml:trace contextRef="#ctx0" brushRef="#br0" timeOffset="4724.8">1990 1482 0,'0'0'0,"-22"-21"0,-20 21 0,21-22 0,0 1 16,-22 21-16,22-21 0,0 21 15,0-21-15,0 21 0,0-21 0,-1 21 16,1 0-16,21-21 0,-21 21 16,42 0 15,0 0-16,22 0-15,-1 0 0,0 0 0,1 0 16,20 0-16,22 0 16,0 0-16,-1 21 0,22-21 0,21 0 15,0 0-15,0 0 0,21 0 16,0 0-16,1 0 0,20 0 0,21 0 16,-20 0-16,20 0 0,1 0 15,20-21-15,1 21 0,-21 0 0,20-22 16,1 22-16,21-21 0,-22 21 15,1-21-15,0 0 0,-1 21 0,1-21 16,0 21-16,-1-21 0,-20 21 16,21-22-16,-22 22 0,1 0 0,-22-21 15,0 21-15,1 0 0,-22-21 0,0 21 16,-21-21-16,-21 21 16,0 0-16,-1 0 0,-20-21 0,-21 21 15,-1 0-15,-21 0 0,1 0 16,-22 0-16,0 0 0,0 0 0,0 0 15,-21-21 32</inkml:trace>
  <inkml:trace contextRef="#ctx0" brushRef="#br0" timeOffset="4868.35">9207 1101 0,'22'0'31,"-22"21"0</inkml:trace>
  <inkml:trace contextRef="#ctx0" brushRef="#br0" timeOffset="6180.05">10435 699 0,'0'0'0,"0"-22"16,0 1-16,0 0 0,0 0 15,0 0-15,0 0 16,0 42 31,0 0-47,0 21 0,0-21 15,0 22-15,0-1 0,0 22 0,0-22 16,0 21-16,-21 1 0,21-1 16,-21 1-16,0-1 0,-1-20 0,22 20 15,-21 1-15,0-1 0,21-20 16,-21 20-16,0-21 0,21 22 16,0-22-16,-21 1 0,21-1 0,-22-21 15,22 21-15,0-20 0,0-1 16,0 0-16,0-42 15,22 0-15</inkml:trace>
  <inkml:trace contextRef="#ctx0" brushRef="#br0" timeOffset="6503.9">10499 593 0,'0'0'0,"-22"0"31,44 0-15,-1 0-1,21 0-15,0-21 0,-20 21 0,41 0 16,-21 0-16,1 0 0,20 0 0,-20 0 15,-1 0-15,0 0 0,1 0 16,-1 0-16,-21 0 0,0 0 0,0 0 16,-21 21-1,-21-21 1,0 0-16,0 21 0,0-21 16,-22 21-16,22-21 0</inkml:trace>
  <inkml:trace contextRef="#ctx0" brushRef="#br0" timeOffset="6743.77">10414 1185 0,'0'0'0,"21"0"31,21 0-31,-20 0 0,-1 0 0,0 0 16,21 0-16,-21 0 0,22-21 16,-1 21-16,-21 0 0,22 0 0,-22-21 15,0 21-15,0 0 0,-21-21 16</inkml:trace>
  <inkml:trace contextRef="#ctx0" brushRef="#br0" timeOffset="7256.18">10922 1249 0,'0'-21'16,"0"0"-1,0-1-15,21 1 16,0 21-16,0 0 0,1-21 16,-1 21-16,0 0 15,0 0-15,0 0 0,0 0 0,1 0 16,-1 0-16,0 21 0,0 0 16,0 1-16,0-1 0,1 0 0,-1 0 15,-21 0-15,0 22 0,0-22 0,0 21 16,0-21-16,0 22 0,0-22 15,0 21-15,0-21 0,0 22 0,0-22 16,0 21-16,0-21 0,0 0 16,0 1-16,-21-1 0,21 0 0,-22 0 15,1-21-15,21-21 32,0 0-32,0 0 0,0-22 0,0 22 15,21-21-15,1-1 0,-22 1 16,21 0-16,0 21 0,0-22 0,0 22 15,0-21-15,1 21 0,-1-1 0,0 1 16,0 0-16,0 21 0,0-21 16,1 0-16,-1 21 0,0 0 15,0 0-15,-21-21 0,21 21 16,0 0-16,1 0 16</inkml:trace>
  <inkml:trace contextRef="#ctx0" brushRef="#br0" timeOffset="7964.28">12255 1503 0,'0'-21'16,"22"0"-1,-1 21-15,-21-22 16,21 22-16,0-21 0,0 0 0,0 0 16,1 0-16,-22 0 0,0-1 15,0 1-15,0 0 0,0-21 16,0 21-16,0-1 0,0 1 0,-22 0 15,1 0-15,0 0 0,0 0 16,0-1-16,0 22 0,-1 0 0,1 0 16,-21 0-16,21 0 0,-22 22 15,1-1-15,21 0 0,-21 21 0,-1-21 16,1 22-16,0-1 0,-1-21 0,22 22 16,-21-1-16,21 0 15,21 1-15,0-1 0,-22 0 0,22-21 16,0 22-16,0-1 0,0-21 15,0 22-15,22-22 0,-22 0 0,21 0 16,0-21-16,21 0 0,-21 21 0,22-21 16,-22 0-16,21 0 0,1-21 15,-1 0-15,0 0 0,1 0 16,-1-1-16,-21-20 0,21 21 0,1-21 16,-22 20-16,21-20 0,-21 0 15,1-1-15,-1 1 0,0 21 0,0-21 0,-21 20 16,0 1-16,0 0 0,0 0 15,0 0-15,0 42 32,-21 0-32,21 0 15,-21 0-15,0 1 0,21-1 0,0 0 16,0 21-16,-22-21 0,22 1 16,0-1-16,0 21 0,0-21 0,0 0 15,0 1-15,0-1 0,0 0 16,22-21-16,-1 0 0,0 21 15,0-21-15,0 0 0,0 0 0,1 0 16,20-21-16,-21 0 0,0 21 16,22-21-16,-22-22 0,0 22 15</inkml:trace>
  <inkml:trace contextRef="#ctx0" brushRef="#br0" timeOffset="8658.02">12954 1228 0,'0'0'0,"0"-21"0,0-1 16,-21 22 15,0 22-31,21-1 16,0 0-16,0 0 0,0 0 0,0 22 15,0-22-15,0 0 0,0 0 16,0 0-16,0 22 0,0-22 16,0 0-16,0 0 0,0 0 15,0 0-15,0 1 0,0-1 0,0 0 16,0 0-16,0-42 31,0 0-15,0 0-16,0-1 0,0 1 15,0 0-15,0 0 0,0 0 0,0 0 16,0-22-16,0 22 0,0 0 16,0 0-16,0-22 0,21 22 0,0 0 15,0 0-15,0 0 0,0 21 0,22-21 16,-22 21-16,21 0 15,1 0-15,-22 0 0,21 0 0,-21 0 16,0 0-16,22 21 0,-22 0 0,0 0 16,0 0-16,0 0 0,-21 1 15,0-1-15,0 21 0,0-21 0,0 0 16,0 1-16,0-1 0,0 0 16,0 0-16,0 0 0,0 0 15,-21 1-15,21-44 31,0 1-31,0 0 16,0 0-16,0 0 16,0 0-16,0-22 0,0 22 15,21-21-15,1-1 0,-1 22 16,21-21-16,-21 21 0,22-22 0,-22 22 16,21 0-16,0 0 0,-20 0 0,20 21 15,0 0-15,-21 0 0,1 21 16,20 0-16,-21 0 0,0 0 0,-21 1 15,0 20-15,21-21 0,-21 21 16,0-20-16,0 20 0,0-21 0,0 0 16,-21 22-16,0-22 0,21 0 0,-21 0 15,0 0-15,21 0 16,0 1-16,-21-22 0,42 0 47,0-22-47</inkml:trace>
  <inkml:trace contextRef="#ctx0" brushRef="#br0" timeOffset="9007.77">14139 1355 0,'21'0'15,"1"0"-15,-1-21 0,0 21 16,0-22-16,0 22 0,0-21 15,1 21-15,20-21 0,-21 0 16,0 0-16,0 21 0,1-21 16,-1-1-16,-21 1 0,0 0 0,0 0 15,0 0-15,0 0 0,-21 21 16,-1 0-16,-20 0 16,0 0-16,-1 21 0,22 0 15,-21 0-15,0 0 0,-1 0 0,1 22 16,21-1-16,0-21 0,-22 0 0,43 22 15,0-22-15,0 0 16,0 21-16,0-20 0,0-1 0,0 0 16,21 0-16,1-21 0,-1 21 0,0-21 15,21 0-15,1 0 0,-1 0 16,0 0-16,1 0 0,-1 0 0,0 0 16,1-21-16,-1 0 0</inkml:trace>
  <inkml:trace contextRef="#ctx0" brushRef="#br0" timeOffset="9657.4">15049 783 0,'0'0'0,"-21"-21"0,21 0 0,-21 21 0,0 0 16,0 0-1,0 0-15,21 21 0,-22 0 0,22 0 16,0 22-16,-21-1 0,21 22 15,-21-22-15,21 0 0,0 22 0,0-22 16,-21 22-16,0-22 0,21 0 16,-21 1-16,21-1 0,0-21 0,-22 21 15,22-20-15,-21 20 0,21-21 16,0 0-16,0 0 0,0-42 31,21 21-15,-21-21-16,22 0 0,-1 0 0,0-22 15,0 22-15,0 0 0,0-21 16,1 21-16,-1-22 0,0 1 0,0 21 16,0 0-16,0-1 0,1 1 0,-1 0 15,0 21-15,0 0 16,-21 21 0,0 0-16,0 1 0,0-1 15,0 0-15,0 0 0,0 21 0,0-20 16,0-1-16,-21 0 0,21 21 0,0-21 15,0 1-15,0-1 0,0 0 16,0 0-16,0 0 0,21 0 16,0-21-16,0 0 15,1 0-15,-1 0 0,0 0 0,21 0 16,-21-21-16,22 21 0,-22-21 0,21 0 16,-21 0-16,22-22 0,-1 1 15,-21 21-15,22-21 0,-1-22 0,-21 22 16,0-22-16,0 1 0,1 20 15,-22-20-15,0-1 0,0 22 0,0 0 16,0 21-16,-22-22 0,1 22 16,0 0-16,0 21 0,0-21 0,-22 21 15,22 0-15,0 0 0,0 0 0,0 0 16,-22 21-16,43 0 16,-21 0-16,21 0 0,-21 1 0,21-1 15,0 0-15,0 0 0,0 0 16,0 0-16</inkml:trace>
  <inkml:trace contextRef="#ctx0" brushRef="#br0" timeOffset="10128.12">15938 1058 0,'0'0'0,"0"-21"0,-21 21 16,0 0 0,0 0-16,21 21 0,-21-21 0,0 22 15,-1-1-15,1 0 0,0 21 16,-21-21-16,21 22 0,-1-22 0,1 21 16,0-21-16,21 22 0,0-22 15,-21 21-15,21-21 0,0 22 0,0-22 16,0 0-16,21 0 0,0 0 0,0 1 15,1-1-15,-1 0 0,0-21 16,21 0-16,-21 0 0,1 0 0,20 0 16,-21 0-16,0-21 15,22 21-15,-22-21 0,0-1 0,0 1 16,0-21-16,0 21 0,-21-22 0,0 22 16,0-21-16,0 0 0,0-1 15,0 22-15,0-21 0,0-1 0,0 22 16,-21 0-16,0 0 0,21 0 15,-21 0-15,0-1 0,0 22 0,-1 0 16,1 0-16,0 0 16,21 22-16,-21-1 0,0 0 15,21 0-15,0 0 16,0 0-16,21 1 16,0-22-16</inkml:trace>
  <inkml:trace contextRef="#ctx0" brushRef="#br0" timeOffset="10552">16319 1185 0,'0'0'16,"0"-21"-16,0 0 15,22 21 1,-1 0-1,0 0-15,0 0 16,0 0-16,0 0 0,-21 21 16,22 0-16,-1 1 0,-21-1 0,0 0 15,0 0-15,21 0 0,-21 22 16,0-22-16,0 0 0,0 0 0,0 21 16,0-20-16,0-1 0,0 0 15,0 0-15,0 0 0,0 0 0,-21 1 16,21-1-1,-21-21-15,-1 0 0,22-21 16,0-1 0,0 1-16,0 0 0,0 0 15,0 0-15,0 0 0,0-1 16,0-20-16,0 21 0,22 0 16,-1 0-16,-21-1 0,0 1 0,0 0 15,21 0-15,0 0 0,-21 0 16,21-1-16,0 1 0,-21 0 15,22 21-15,-1-21 0</inkml:trace>
  <inkml:trace contextRef="#ctx0" brushRef="#br0" timeOffset="11280.03">16976 804 0,'0'0'0,"0"-21"0,0 0 15,0 0-15,0 0 16,0 0-16,0 42 31,0 0-15,0 0-16,0 21 0,0-20 0,0 20 16,0 0-16,-22 1 15,22-1-15,-21 0 0,21 22 0,-21-22 16,21 0-16,0 1 0,-21-22 15,21 21-15,-21 1 0,21-22 0,0 0 16,0 21-16,-21-21 0,21 1 0,-22-1 16,22 0-16,0 0 15,0-42 17,0 0-32,0 0 15,0-1-15,0 1 0,0 0 16,22 0-16,-22-21 0,21 20 0,0-20 15,-21 21-15,21 0 0,0-22 16,-21 22-16,21 0 0,1-21 16,-1 21-16,0-1 0,0 1 0,0 0 15,22 21-15,-22-21 0,0 21 16,0 0-16,0 0 0,0 0 16,-21 21-1,0 0-15,0 0 16,-21-21-16,0 22 0,0-22 15,0 0-15,0 21 0,-22-21 0,22 0 16,0 0-16,0 0 0,0 0 16,-1 0-16,1 0 0,0 0 15,21 21 17,0 0-17,0 0-15,21 0 0,-21 1 16,21-22-16,1 21 0,-1 0 15,0 0-15,0 0 0,0 0 0,-21 1 16,21-1-16,1 0 0,-1 0 0,0-21 16,-21 21-16,21-21 0,0 21 15,0-21 1,1 0 0,-22-21-1,0 0-15,21 0 0,0 21 0,-21-21 16</inkml:trace>
  <inkml:trace contextRef="#ctx0" brushRef="#br0" timeOffset="11916.7">18119 318 0,'0'-22'0,"0"44"0,0-65 0,0 22 15,0 0-15,0 0 0,-22 0 0,22-1 16,-21 22-16,0 0 16,0 22-1,21-1-15,-21 21 16,0-21-16,21 22 0,-22 20 0,1-21 16,-21 22-16,21-1 0,0 1 15,-22-1-15,1 22 0,21 0 16,-43-1-16,22 1 0,-22 0 15,1-1-15,-1 1 0,1 0 0,-1-1 16,1 1-16,-1 0 0,1-1 0,21 1 16,-1-21-16,-20 20 0,42-20 15,-22-22-15,1 22 0,21-22 0,0 0 16,21 1-16,0-22 0,0 21 0,0-21 16,0 0-16,21-21 15,0-21 1,0 0-16,0 0 0,0-21 0</inkml:trace>
  <inkml:trace contextRef="#ctx0" brushRef="#br0" timeOffset="12484.55">18203 677 0,'0'0'16,"0"-21"-16,0 0 15,0 42 17,0 0-17,0 1-15,0 20 0,0 0 16,0 1-16,0-1 0,0 21 0,0 1 16,0-22-16,0 22 0,0-22 15,-21 22-15,0-22 0,0 0 0,21 1 16,0-1-16,-21-21 0,-1 21 0,22-20 15,-21-1-15,21 0 0,0 0 16,0-42 15,0 0-31,0 0 16,21-1-16</inkml:trace>
  <inkml:trace contextRef="#ctx0" brushRef="#br0" timeOffset="12815.35">18182 826 0,'0'0'0,"0"-43"0,0 22 0,0-64 32,0 64-32,0 0 0,0 0 0,0 0 0,0 0 15,0-1-15,0 1 16,21 21-16,0-21 0,1 21 16,-1 0-16,21 0 0,0 0 0,-20 0 15,20 0-15,0 0 0,22 0 16,-22 21-16,-21 0 0,22 1 0,-22-1 15,0 21-15,0-21 0,-21 0 16,0 22-16,0-1 0,-21-21 0,-21 22 16,-1-1-16,1-21 0,-22 21 15,22-20-15,0-1 0,-22 0 0,22 0 16,0 0-16,20 0 0,-20 1 16,21-22-16,0 0 0,21 21 0,0 0 31,21-21-16,0 0-15,21 0 0,-20 0 16,20 0-16</inkml:trace>
  <inkml:trace contextRef="#ctx0" brushRef="#br0" timeOffset="13292.27">18605 1164 0,'0'0'0,"-21"0"0,21-21 16,0 0-1,0 0-15,0 0 0,21-1 16,1 22-16,-1-21 0,0 0 16,0 21-16,0-21 0,0 21 0,22 0 15,-22 0-15,0 0 0,0 0 16,0 0-16,22 0 0,-22 21 0,0 0 15,0 0-15,0 1 0,-21-1 16,22 0-16,-22 21 0,21-21 0,-21 22 16,0-22-16,0 0 0,0 21 0,0-20 15,-21-1-15,-1 0 0,22 0 16,-21 0-16,0 0 0,21 1 16,-21-22-1,0 0-15,21-22 16,0 1-16,0 0 15,0 0-15,0 0 0,0 0 16,21-22-16,-21 22 0,21-21 0,0 21 16,-21-22-16,21 22 0,1 0 15,-22 0-15,21 0 0,0-1 0,0 1 16,0 0-16,0 21 16,1 0-16,-1 0 15,0 0-15,0 0 16,0 0-16,0 0 15</inkml:trace>
  <inkml:trace contextRef="#ctx0" brushRef="#br0" timeOffset="13728.02">19579 1016 0,'-21'0'31,"0"21"-31,0 0 16,-1 1-16,1-1 0,0 0 0,0 0 16,0 0-16,0 0 15,21 22-15,0-22 0,-22 0 0,22 0 16,0 0-16,0 1 0,0-1 0,0 0 16,0 0-16,22-21 15,-1 21-15,0-21 0,0 0 0,0 0 16,22 0-16,-22 0 0,21 0 15,0 0-15,-20 0 0,20-21 0,-21 0 16,21 0-16,1 0 0,-22-1 16,0 1-16,21 0 0,-42-21 0,22-1 15,-22 22-15,0-21 0,0 0 16,0 20-16,0-20 0,0 21 0,-22 0 16,1 0-16,0 21 0,0 0 15,0 0-15,-22 0 0,22 0 16,0 0-16,0 0 0,-21 21 0,20 0 15,1 0-15,0 0 0,21 22 16,0-22-16,-21 0 0,21 0 0,0 0 16,0 22-16,0-22 0,21 0 15,0 0-15,0 0 0</inkml:trace>
  <inkml:trace contextRef="#ctx0" brushRef="#br0" timeOffset="14267.84">20172 1312 0,'0'0'0,"42"-63"32,-21 42-32,-21 0 0,21-1 15,1 1-15,-1 0 0,0 0 0,-21 0 16,21 0-16,0-1 0,-21 1 15,21 21-15,-21-21 16,0 42 15,-21 0-15,21 1-16,0 20 0,-21-21 16,0 0-16,21 22 0,-21-22 0,21 21 15,-21 0-15,-1-20 0,22 20 16,-21 0-16,21 1 0,-21-1 0,21 0 15,-21 22-15,21-22 0,-21 22 0,21-1 16,0 1-16,0-1 0,0-21 16,0 22-16,0-1 0,0 1 0,0-1 15,0 1-15,0-1 0,0 1 16,0-1-16,0 1 0,0-1 0,0 1 16,0-22-16,0 1 0,0-1 15,0 0-15,0 1 0,0-22 16,0 21-16,0-21 0,-21 0 15,-1 1-15,1-22 0,0 0 0,0 0 16,0 0-16,0 0 0,-1 0 16,1 0-16,21-22 0,-21 1 15,21 0-15,-21 0 0,21-21 0,0 20 16,0-20-16,0 0 0,0-1 16,0 1-16,21-21 0,0-1 0,-21 1 15,21-1-15</inkml:trace>
  <inkml:trace contextRef="#ctx0" brushRef="#br0" timeOffset="14575.6">20426 572 0,'0'0'0,"-21"0"0,-1 0 15,22 21 48,22 0-48,-1-21 1,0 21-16,0-21 0,0 21 0,0-21 16</inkml:trace>
  <inkml:trace contextRef="#ctx0" brushRef="#br0" timeOffset="14955.77">20764 953 0,'22'0'31,"-1"-22"-31,0 22 0,0-21 16,-21 0-16,21 21 16,0-21-16,1 0 0,-22 0 0,0-1 0,21 22 15,-21-21-15,0 0 16,0 0-16,-21 21 15,-1 0-15,1 21 16,0-21-16,-21 21 0,21 0 16,-22 22-16,22-22 0,-21 0 0,21 21 15,-1 1-15,-20-22 0,42 21 16,-21-21-16,21 22 0,0-22 0,0 21 16,0-21-16,0 1 0,0-1 15,21 0-15,0 0 0,0 0 0,1-21 16,20 21-16,0-21 0,1 0 15,-1 0-15,0 0 0,1 0 16,-1 0-16,0 0 0,1 0 16,-1-21-16,0 0 0</inkml:trace>
  <inkml:trace contextRef="#ctx0" brushRef="#br0" timeOffset="15576.39">21484 783 0,'0'0'0,"0"-21"0,0 0 31,-21 21-31,0 0 16,0 21-16,21 0 0,-22 0 15,1 1-15,0 20 0,0 0 16,21-21-16,-21 22 0,0-1 16,21 0-16,0-20 0,0 20 0,-22-21 15,22 21-15,0-20 0,0-1 16,0 0-16,0 0 0,22 0 15,-22 0-15,21-21 0,0 0 0,0 0 16,0 0-16,22 0 0,-22 0 16,21 0-16,0-21 0,1 0 0,-1 0 15,0 0-15,1 0 0,-1-22 16,0 1-16,1-22 0,-1 22 0,0-21 16,1-1-16,-22 22 0,21-22 15,-21 22-15,1 0 0,-1-1 16,0 1-16,0 0 0,-21-1 15,21 22-15,-21-21 0,0 21 0,0-1 16,0 1-16,0 0 0,0 0 16,-21 42 15,0-21-31,21 42 0,-21-20 0,0-1 16,21 21-16,-22-21 0,22 22 15,-21-1-15,0 0 0,21 1 0,0-1 16,-21 21-16,0-20 0,21-1 15,-21 0-15,21 1 0,0-1 0,0 0 16,0 1-16,0-1 16,0-21-16,0 0 0,0 22 0,0-22 15,21 0-15,0-21 0,-21 21 0,21 0 16,0-21-16,0 0 0,1 0 16,-1 0-16,0 0 0,0 0 0,0 0 15,0 0-15,1 0 0,-1 0 16,0-21-16,21 0 0,-21 0 15,1 0-15,-1 21 0,0-21 16,-21-1-16,0 1 0,21 0 0,-21 0 16</inkml:trace>
  <inkml:trace contextRef="#ctx0" brushRef="#br0" timeOffset="15860.78">21950 783 0,'-21'0'31,"21"21"-31,21-21 0,0 0 0,0 0 16,21 0-16,1 0 0,-1 0 16,0 0-16,22 0 0,-22 0 0,22 0 15,-22-21-15,22 0 0,-22 21 16,0 0-16,1-21 0,-1 21 15,-21 0-15,0 0 0,0 0 0,1 0 16,-22-21-16,-22 21 31,1 0-15,0 21-16</inkml:trace>
  <inkml:trace contextRef="#ctx0" brushRef="#br0" timeOffset="17031.88">11007 2244 0,'0'0'0,"-22"0"16,-20 0-16,21 0 0,0 0 16,-22 0-16,22 0 0,0 0 0,0 0 15,0 0 1,21-21 15,21 21-15,0 0-16,0 0 0,0 0 15,22 0-15,-1 0 0,-21 0 0,22 0 16,20 0-16,-21 0 0,22 0 16,-22 0-16,22 0 0,-1 0 0,22 0 15,-22 0-15,1 0 0,21 0 16,-1 0-16,1 0 0,0 0 0,-1 0 16,22 0-16,0 0 0,-21 0 15,20 0-15,1 0 0,0 0 16,21 0-16,0 0 0,0 0 0,0 0 15,21 0-15,-21 0 0,21 0 0,1 0 16,-1 0-16,21 0 0,-21 0 16,22 0-16,-1 0 0,0 0 0,1 0 15,20 0-15,1-22 0,-22 22 16,21 0-16,-20 0 0,20 0 0,1 0 16,-1 0-16,1 0 0,-22 0 15,0 0-15,22-21 0,-1 21 16,1 0-16,-22 0 0,22 0 0,-22 0 15,22 0-15,-22 0 0,0 0 16,1 0-16,-22 0 0,21 0 0,-21 0 16,0 0-16,1 0 0,-22 0 15,21 0-15,-21 0 0,-21 0 0,-1 0 16,1 0-16,0 0 0,-21 0 16,21 0-16,-22 0 0,-20-21 0,-1 21 15,1 0-15,-1 0 0,-20 0 0,-1 0 16,-21 0-16,0 0 0,0 0 15,1 0-15,-22-21 16,0 0 62</inkml:trace>
  <inkml:trace contextRef="#ctx0" brushRef="#br0" timeOffset="20095.77">868 3450 0,'21'0'0,"0"0"16,0-21 15,-21 0-31,0 0 16,0 0-1,0-1-15,0 1 16,0 0-16,0 0 0,0 0 16,0 0-16,0-1 15,-21 22 1,21 22 0,0-1-1,0 0-15,0 0 0,0 21 16,0-20-16,0 20 0,0 0 15,0 1-15,0-1 0,0 0 16,0 1-16,0-1 0,0 0 0,0-21 16,0 22-16,0-1 0,0 0 0,0-20 15,0 20-15,0 0 16,0 1-16,0-1 0,0-21 0,0 21 16,0-20-16,0 20 0,0-21 15,0 0-15,0 0 0,0 1 0,0-1 16,0-42 15,0-1-15,0 1-16,0 0 0,0 0 0,0 0 15,21 0-15</inkml:trace>
  <inkml:trace contextRef="#ctx0" brushRef="#br0" timeOffset="20523.53">1503 3747 0,'0'21'32,"-21"-21"-32,21 21 15,0 0 1,0 0-1,21-21-15,21 0 32,-21 0-32,0 0 0,-21-21 15,22 21-15,-22-21 16,0 0-16,0 0 16,0-1-16,0 1 0,-22 21 15,1 0 1,0 0-1,0 0-15,0 0 0,21 21 16,-21-21 0,21 22-16,-22-22 0,22 21 15,0 0 1,22-21 0,-1 0-1,0 0-15,0 0 0,0 0 0</inkml:trace>
  <inkml:trace contextRef="#ctx0" brushRef="#br0" timeOffset="21236.12">2921 3069 0,'0'-42'31,"0"21"-15,0 0-1,0 42 32,0 0-31,0 0-16,0 21 0,0 22 15,0-22-15,0 22 0,0-1 0,0 1 16,0-1-16,0 1 0,0-1 16,0 1-16,0-22 0,-21 22 15,0-22-15,21 0 0,0 22 16,-22-22-16,22 0 0,-21 1 0,21-1 15,-21 0-15,21-20 0,0 20 16,0-21-16,0 0 0,0 0 16,0-42-1,0 0 1</inkml:trace>
  <inkml:trace contextRef="#ctx0" brushRef="#br0" timeOffset="21919.73">2498 3450 0,'-22'-21'0,"44"42"0,-65-63 16,22 21-16,0-22 0,21 22 16,0-21-16,-21 21 0,21-22 0,0 22 15,0-21-15,0 21 0,21-22 16,0 22-16,0-21 0,0 21 15,22 0-15,-1-1 0,0 1 0,1 0 16,20 0-16,-20 21 0,20 0 16,1 0-16,-22 0 0,21 21 15,1 0-15,-22 0 0,22 1 0,-22 20 16,0 21-16,1-20 0,-22 20 16,0 1-16,0-1 0,0 1 0,-21-1 15,22 1-15,-22-1 0,0-20 16,0 20-16,0-21 0,0 1 0,0-1 15,0 0-15,0-20 0,0 20 16,0-21-16,0 0 0,0 0 0,0 1 16,0-1-16,0-42 31,0-1-31,0-20 16,0 21-16,0-21 15,0 20-15,0-20 0,0 0 0,0-1 16,0-20-16,0 21 0,0-22 15,0 1-15,0-1 0,21 1 0,0-1 16,0 1-16,21 20 0,-20-20 16,20 20-16,0 1 0,1 21 0,-1-21 15,21 20-15,-20 1 0,-1 0 16,0 21-16,1 0 0,-1 0 0,0 0 16,-20 21-16,20 0 0,-21 22 0,0-1 15,0 0-15,1 22 16,-1-22-16,-21 22 0,0-1 0,0 1 15,0-1-15,0 1 0,0-22 16,0 22-16,0-22 0,0 0 0,0 1 16,-21-1-16,21-21 0,-22 21 0,22-20 15,-21-1-15,21 0 0,0 0 16,0 0-16,0 0 0,0 1 16,0-44 15,0 1-31,0 0 0,21 21 15</inkml:trace>
  <inkml:trace contextRef="#ctx0" brushRef="#br0" timeOffset="22499.4">4889 3662 0,'22'0'16,"-44"0"-16,44-21 0,-1 21 15,0-21-15,-21-1 0,0 1 16,0 0-16,0 0 0,0 0 0,0-22 16,0 22-16,0 0 0,0 0 15,-21 0-15,0 0 16,-1 21-16,1 0 0,-21 0 16,21 0-16,0 0 0,-22 0 0,1 21 15,21 0-15,-22 0 0,1 0 0,21 22 16,-21-22-16,-1 21 0,22 0 15,-21-20-15,21 20 0,-1 0 0,1-21 16,0 22-16,21-1 0,0-21 16,0 0-16,0 1 0,0 20 0,0-21 15,21 0-15,22 0 16,-22-21-16,0 0 0,21 0 0,-21 0 16,22 0-16,-1 0 0,0-21 0,1 21 15,-22-21-15,21 0 16,1 0-16,-22 0 0,21-1 0,-21-20 15,0 21-15,1-21 0,-1 20 0,-21-20 16,0 0-16,21 21 0,-21-1 16,21-20-16,-21 21 0,0 0 15,0 42 17,0 0-32,0 0 0,0 0 0,0 22 15,0-22-15,0 0 0,0 0 16,0 22-16,0-22 0,0 0 0,0 0 15,21 0-15,-21 0 0,0 1 16,21-22-16,1 21 0,-1-21 16,0 21-16,0-21 15,0 0-15,0 0 0,1 0 16,-1-21-16,0 21 0,0-21 0,0-1 16,0 1-16</inkml:trace>
  <inkml:trace contextRef="#ctx0" brushRef="#br0" timeOffset="22896.2">5397 3493 0,'0'0'0,"0"-22"0,0 1 31,0 0-31,0 42 32,22-21-32,-22 21 0,0 1 0,21-1 15,0 21-15,-21-21 0,21 0 0,-21 22 16,0-22-16,0 0 0,21 21 15,-21-20-15,0 20 0,0-21 0,0 0 16,0 0-16,0 1 0,0-1 0,0 0 16,0 0-16,0 0 15,21-42 1,-21 0 0,0 0-16,22 0 0,-1-22 15,-21 22-15,21-21 0,0 21 0,-21-22 16,21 1-16,0 0 15,1 20-15,-1-20 0,0 21 0,0-21 16,0 20-16,-21 1 0,21 0 0,1 0 16,-1 21-16,0-21 0,0 21 15,-21-21-15,21 21 0,0 0 0,1 0 32,-22 21-17,0 0-15</inkml:trace>
  <inkml:trace contextRef="#ctx0" brushRef="#br0" timeOffset="23740.79">6096 3683 0,'0'0'0,"21"0"31,0 0-31,0 0 0,1 0 15,-1 0-15,21-21 0,-21 0 16,0 21-16,1-21 0,-1-1 0,0 1 16,-21 0-16,21 0 15,-21 0-15,21 0 0,-21-1 0,0 1 0,0 0 16,0 0-16,-21 21 16,0 0-16,0 0 0,0 0 15,-1 21-15,1 0 0,-21-21 0,21 43 16,0-22-16,-22 0 0,22 21 15,0-21-15,0 22 0,21-22 0,0 21 16,0-21-16,0 1 0,0 20 0,0-21 16,0 0-16,0 0 0,21 1 15,21-22-15,-21 21 0,22-21 0,-22 0 16,21 0-16,1 0 0,-1 0 16,21 0-16,-20 0 0,-1 0 0,22-21 15,-22-1-15,0 22 0,1-21 0,-1 0 16,-21-21-16,21 21 15,-20-1-15,-1-20 0,0 21 0,0-21 16,0-1-16,-21 22 0,0-21 0,0 21 16,0-1-16,0-20 0,0 21 15,0 0-15,-21 21 32,21 21-32,0 0 0,0 0 15,0 22-15,0-22 0,0 0 0,0 21 16,0-21-16,0 1 0,0 20 15,0-21-15,0 0 0,0 0 16,0 1-16,0-1 0,0 0 0,0 0 16,0 0-16,0 0 0,0 1 15,0-44 17,-21 1-17,21 0-15,0 0 0,0 0 0,0 0 16,0-22-16,0 22 0,0-21 15,0-1-15,21 1 0,0 0 0,0-22 16,22 22-16,-1 0 0,-21 20 16,43-20-16,-22 21 0,0-21 0,1 42 15,-1-22-15,0 22 0,1 0 16,-1 22-16,0-22 0,1 42 16,-22-21-16,21 0 0,-21 22 0,1-1 15,-22 0-15,0 1 0,0-22 0,0 21 16,0 0-16,0 1 0,-22-22 15,1 21-15,0-21 0,0 1 0,0-1 16,0 0-16,-1 0 0,1 0 16,21 0-16,-21-21 15,21-21 1,0 0-16,21 21 0</inkml:trace>
  <inkml:trace contextRef="#ctx0" brushRef="#br0" timeOffset="24239.53">8678 2815 0,'0'0'0,"0"-42"0,0 21 0,0 0 16,0-1-16,-21 22 31,21 22-31,-21 20 0,21 0 16,-21 1-16,21-1 0,-21 0 16,21 22-16,0-1 0,-22 1 15,22 20-15,-21-20 0,0-1 0,21 1 16,-21-22-16,21 22 0,-21-22 15,21 0-15,-21 1 0,21-1 0,0-21 16,0 0-16,0 1 0,0-1 0,21-21 31,0-21-31,-21-1 16,0 1-16</inkml:trace>
  <inkml:trace contextRef="#ctx0" brushRef="#br0" timeOffset="24600.33">8445 3133 0,'0'0'0,"-21"-21"0,0-22 0,21 22 0,-21-21 16,0 21-16,0-1 0,-1 1 15,22-21-15,0 21 0,0 0 0,0-22 16,0 22-16,0-21 0,0-1 0,43 22 16,-22-21-16,21 0 0,1 20 15,-1-20-15,0 21 0,22 0 0,-22 0 16,22-1-16,-1 22 0,1 0 15,-22 0-15,0 22 0,22-1 0,-22 21 16,-21 0-16,0 1 16,1-1-16,-22 22 0,0-22 0,0 21 15,-22-20-15,1 20 0,-21-20 0,0 20 16,-1-21-16,1 1 0,0-1 16,-22 0-16,43 1 0,-21-22 0,-1 0 15,22 21-15,-21-20 0,21-22 16,21 21-16,-22-21 0,44-21 47,-1 21-47,0-22 0,21 22 0,-21-21 15,22 21-15,-22 0 0</inkml:trace>
  <inkml:trace contextRef="#ctx0" brushRef="#br0" timeOffset="25069.95">9144 3366 0,'0'0'0,"-42"0"31,42-22-31,0 1 0,0 0 16,0 0-16,0 0 0,0 0 15,21-1-15,0 22 0,0-21 16,0 0-16,0 21 0,1 0 0,20 0 15,-21 0-15,21 0 0,-20 0 16,-1 0-16,21 0 0,-21 21 0,0 0 16,1 1-16,-1-1 0,0 21 0,-21-21 15,0 22-15,0-22 0,0 21 16,0-21-16,0 22 0,0-22 0,-21 21 16,21-21-16,-21 0 0,-1 1 15,1-1-15,21 0 0,0 0 0,-21 0 16,21-42 15,0 0-31,0 0 0,21 0 0,-21-1 16,21-20-16,1 0 0,-22-1 15,21 1-15,0 0 0,-21-1 16,21 1-16,0 21 0,0-21 0,1 20 16,-1 1-16,0 0 0,0 0 0,0 0 15,0 21-15,1 0 16,-1 0-16,0 0 0,0 0 15,0 0-15,0 0 16,1 0-16</inkml:trace>
  <inkml:trace contextRef="#ctx0" brushRef="#br0" timeOffset="25508.87">10329 3112 0,'0'0'0,"0"-22"15,-21 22 1,0 0 0,0 0-16,0 22 0,-1-1 0,-20 0 15,21 0-15,0 0 0,-22 0 0,22 22 16,0-1-16,-21-21 0,21 22 16,-1-1-16,1-21 0,0 21 0,21-20 15,0 20-15,0-21 16,0 0-16,0 0 0,0 1 0,21-1 15,22-21-15,-22 21 0,21-21 0,-21 0 16,22 0-16,-1 0 0,0 0 16,1 0-16,20-21 0,-42 21 0,22-21 15,-1-1-15,0 1 0,-21-21 0,1 21 16,-1-22-16,0 1 0,0 0 16,-21-1-16,0 1 0,0 0 0,0-1 15,0 22-15,-21-21 0,0 21 16,21-22-16,-21 22 0,-1 21 0,1-21 15,-21 21-15,21 0 0,0 0 16,-1 0-16,-20 0 0,21 0 16,0 0-16,-22 21 0,22 0 0,0 1 15,0-22-15,0 21 0,0 21 0,21-21 16,0 0-16,0 1 0,0-1 16,0 0-16,21 0 0,21 0 0</inkml:trace>
  <inkml:trace contextRef="#ctx0" brushRef="#br0" timeOffset="26019.85">10880 3598 0,'0'0'0,"0"-21"0,63-85 31,-42 85-31,0 0 0,-21-21 16,22 21-16,-1-22 0,-21 22 15,21-21-15,-21 21 0,0-1 0,0 1 16,0 0-16,0 0 0,0 0 0,0 42 47,0 0-47,0 0 0,0 22 16,0-22-16,0 21 0,0 0 15,0-20-15,0 20 0,0 0 16,0 1-16,0-1 0,0 21 0,0-20 15,-21-1-15,21 22 0,0-22 16,-21 21-16,21-20 0,0 20 0,0 1 16,0-1-16,0 1 0,0-1 0,0 22 15,0-22-15,0 1 0,21-22 16,-21 22-16,21-1 0,-21 1 0,0-1 16,0 1-16,0-1 0,0 1 0,0-22 15,0 0-15,0 1 0,-21-1 16,0 0-16,-1-20 0,1-1 0,0 0 15,0-21-15,0 0 0,0 21 0,-1-21 16,1 0-16,-21 0 16,21 0-16,0 0 0,-1-21 0,22 0 15,-21 0-15,0-1 0,21 1 0,0 0 16,0 0-16,0-21 0,0 20 0,0-20 16,0 0-16,0-22 0,0 22 15,0-22-15,21 1 0</inkml:trace>
  <inkml:trace contextRef="#ctx0" brushRef="#br0" timeOffset="26283.76">11134 3048 0,'0'0'0,"-22"-21"15,1 21 1,0 0 0,21 21 31,0 0-32,21 0-15,0-21 16,1 22-16</inkml:trace>
  <inkml:trace contextRef="#ctx0" brushRef="#br0" timeOffset="26640.06">11536 3302 0,'0'-21'31,"21"21"-31,-21-21 0,21 0 15,-21-1-15,21 1 0,-21 0 0,21 0 16,1 0-16,-22 0 0,0-1 0,0 1 16,0 0-1,0 0 1,-22 21-16,1 0 0,0 0 16,0 21-16,0 0 0,0 0 15,-1 1-15,22-1 0,-21 0 0,0 21 16,21-21-16,0 22 0,0-22 0,0 21 15,0-21-15,0 22 0,0-22 16,0 0-16,0 0 0,0 0 0,0 1 16,0-1-16,21-21 0,0 21 15,1-21-15,-1 0 0,0 0 0,0 0 16,21 0-16,-20 0 0,20 0 0,-21-21 16,21 0-16,1-1 15,-1 1-15</inkml:trace>
  <inkml:trace contextRef="#ctx0" brushRef="#br0" timeOffset="27213.23">12234 3069 0,'0'0'0,"0"-21"0,0 0 16,-21 21 0,0 0-16,0 0 15,0 0-15,-1 21 16,1 0-16,21 0 0,-21 1 15,21-1-15,-21 0 0,0 21 0,21-21 16,0 22-16,0-22 0,0 21 16,0-21-16,0 1 0,0 20 0,0-21 15,0 0-15,0 0 0,21-21 0,0 22 16,0-22-16,0 0 0,1 0 16,20 0-16,-21 0 0,21 0 0,1 0 15,-22 0-15,21-22 0,1 1 16,-1 0-16,-21-21 0,21 21 0,1-22 15,-22 1-15,0 0 0,21-1 0,-20 1 16,-1-22-16,0 22 16,0 0-16,0-1 0,0-20 0,1 21 15,-22-1-15,0 1 0,0 0 0,0 20 16,0-20-16,0 21 0,0 0 16,0 0-16,0-1 0,-22 44 31,22-1-31,-21 0 0,21 21 15,-21-21-15,21 22 0,0-1 16,0 0-16,0 1 0,0-1 0,0 0 16,-21 1-16,21-1 0,0 0 0,0 1 15,0-1-15,0 0 0,0 1 16,0-1-16,0-21 0,21 22 16,0-22-16,0 0 0,1 0 0,-1 0 15,0 0-15,21-21 0,-21 0 16,1 0-16,20 0 0,-21 0 0,21 0 15,-20 0-15,20-21 0,-21 0 0,0 21 16,0-42-16,1 21 0,-1-1 16,0-20-16,0 21 0,-21 0 0</inkml:trace>
  <inkml:trace contextRef="#ctx0" brushRef="#br0" timeOffset="27476.17">12658 2921 0,'0'0'0,"-22"21"31,44-21-31,-1 0 0,0 0 16,21 0-16,-21 0 0,22 0 16,-1 0-16,22 0 0,-22-21 0,0 21 15,22 0-15,-22-21 0,22 21 0,-22 0 16,0 0-16,1-21 0,-22 21 15,0 0-15,0 0 0,0 0 0,-42 0 47,0 0-47,-21 0 0</inkml:trace>
  <inkml:trace contextRef="#ctx0" brushRef="#br0" timeOffset="28704.09">910 5334 0,'-21'0'16,"0"0"-16,0 0 16,-1 0-16,1-21 0,0 21 15,21-21-15,-21 0 16,21-1-16,0 1 16,0 0-16,0 0 15,21 0-15,0 0 16,-21-1-16,43 22 0,-22-21 15,0 21-15,0 0 0,0 0 0,22 0 16,-22 0-16,21 0 0,-21 0 16,0 21-16,22 22 0,-22-22 0,0 21 15,0-21-15,-21 22 0,0-1 16,0 0-16,0 1 0,0-1 0,0 0 16,-21 22-16,0-22 0,-21 1 15,20-1-15,-20 0 0,0 1 16,-1-1-16,1-21 0,0 21 0,-22-20 15,22-1-15,0 0 0,-1 0 16,1-21-16,21 0 0,-22 0 0,22 0 16,0 0-16,-21-21 15,21 0-15,21 0 0,-22-1 0,1 1 16,21 0-16,0-21 0,0-1 16,0 22-16,0-21 0,0 0 0,0 20 15,0-20-15,21 21 0,22 0 16,-22 0-16,0 21 0,0-22 15,0 22-15,22 0 0,-22 0 0,0 0 16,0 0-16,22 0 0,-22 22 16,0-1-16,0 0 0,0 0 0,0 21 15,1-20-15,-1 20 16,0-21-16,-21 21 0,21-20 0,-21-1 0,21 21 16,-21-21-16,0 0 15,0 1-15,0-1 0,0 0 0,21-21 16,-21 21-16,22-21 15,-1 0 1,0-21-16,0 0 16</inkml:trace>
  <inkml:trace contextRef="#ctx0" brushRef="#br0" timeOffset="28928.06">1651 5630 0,'0'0'0,"0"-21"109,21 21-109</inkml:trace>
  <inkml:trace contextRef="#ctx0" brushRef="#br0" timeOffset="29823.88">2879 5249 0,'0'-21'0,"0"42"0,0-63 0,21 21 15,0 0-15,-21 0 0,21-1 0,-21 1 16,0 0-16,0 0 0,21 21 16,-21-21-16,0 42 31,0 0-16,0 0-15,0 22 0,0-22 16,0 21-16,0 0 0,0 1 0,0 20 16,0-20-16,0-1 0,0 0 0,-21 1 15,0 20-15,21-21 0,0 1 16,0-22-16,-21 21 0,21-21 0,0 22 16,0-22-16,0 0 15,21-21 1,0 0-16,0-21 15,0 0-15,1 0 0,-1-22 0,0 22 16,0-21-16,0-1 0,0 1 16,1 21-16,20-21 0,-21-1 15,0 1-15,0 0 0,22-1 0,-22 1 16,0 21-16,0 0 0,0-1 16,1 1-16,-1 0 0,0 21 15,0 21 1,-21 0-16,0 1 0,0 20 15,0-21-15,0 21 0,0-20 0,0 20 16,0 0-16,0 1 0,0-22 16,0 21-16,0 0 0,21-20 0,-21-1 15,21 0-15,1 0 0,-1 0 16,0-21-16,0 0 0,0 0 0,22 0 16,-1 0-16,-21 0 0,21 0 15,1-21-15,-1 0 0,0-21 16,1 20-16,-22 1 0,21-21 0,-21 0 15,1 20-15,-1-20 0,-21 0 16,0-1-16,0 1 0,0 0 0,0-1 16,-21-20-16,-1 21 0,1-1 0,-21 1 15,21 21-15,-22-22 0,22 22 16,-21 0-16,21 21 0,0 0 0,-1-21 16,-20 21-16,21 0 15,0 0-15,21 21 0,-21-21 0,-1 21 16,22 0-16,0 1 0,0-1 15,0 0-15,0 0 0,0 0 0,0 0 16,22-21-16,-1 22 0,21-22 0,-21 0 16</inkml:trace>
  <inkml:trace contextRef="#ctx0" brushRef="#br0" timeOffset="30344.6">4530 4826 0,'0'0'0,"0"-21"0,-22 21 16,1 0-1,0 0-15,0 21 0,21 21 16,0-20-16,-21 20 0,21 0 16,-21 1-16,21-1 0,-22 0 0,22 1 15,0-1-15,-21 21 0,21-20 16,-21-1-16,21 0 0,-21 1 0,21-22 15,0 21-15,0 1 0,-21-22 0,21 21 16,0-21-16,0 0 0,-21 1 16,21-1-16,0-42 31,0-1-31,0 1 16,0-21-16,0 21 0,21 0 15,0-22-15,-21 22 0,21-21 16,0-1-16,0 1 0,22 21 0,-22-21 15,0-1-15,21 22 0,1 0 16,-22 0-16,21 0 0,-21 21 0,22 0 16,-22 0-16,0 0 0,0 21 0,0-21 15,-21 42-15,0-21 0,22 0 16,-22 1-16,0 20 0,0-21 0,0 21 16,0-20-16,0-1 0,0 21 0,0-21 15,0 0-15,-22 1 16,22-1-16,0 0 0,0 0 0,0 0 15,0 0-15,-21-21 0,42-21 32,1 21-32,-22-21 15,42 0-15</inkml:trace>
  <inkml:trace contextRef="#ctx0" brushRef="#br0" timeOffset="31016.23">5270 5165 0,'0'0'0,"22"-21"0,-22-1 0,-64 86 63,64-43-63,0 21 0,-21-20 0,21-1 16,-21 0-16,21 21 0,0-21 0,0 22 15,0-22-15,0 0 0,0 0 16,0 0-16,0 1 0,21-1 0,0 0 15,0-21-15,0 0 0,1 0 0,20 0 16,0 0-16,1 0 0,-1 0 16,0 0-16,1-21 0,-1 0 0,0-1 15,1 1-15,-1 0 0,0 0 0,-21 0 16,1-22-16,-1 22 16,0 0-16,0-21 0,-21 21 0,21-1 15,-21-20-15,0 21 0,0 0 0,0 0 16,0-1-16,0 1 15,0 42 17,0 1-32,-21-1 0,21 0 15,-21 0-15,21 21 0,-21 1 0,21-22 16,-21 21-16,-1 1 0,1-1 16,0 21-16,21-20 0,-21 20 0,0 1 15,21-1-15,-21 1 0,21-1 16,0 1-16,0-1 0,0 1 15,0-22-15,0 22 0,0 20 0,0-20 16,0-1-16,0 1 0,21-1 0,0 1 16,0-1-16,-21-20 0,0 20 0,21-21 15,-21 1-15,0-1 0,0-21 16,0 22-16,0-22 0,0 0 0,-21 0 16,0 0-16,-21 0 0,20-21 0,-20 0 15,0 0-15,21 0 0,-43 0 0,22 0 16,-1-21-16,1 21 0,-21-21 15,20 0-15,1 21 0,0-21 0,-1 0 16,1-1-16,0 1 0,-1 0 0,22 0 16,-21 0-16,21 0 15,21-1-15,-22 1 0,22 0 0,0-21 16,0 21-16,0-22 0,0 22 0,22-21 16,-1-1-16,21 1 0,-21 0 15,22-1-15</inkml:trace>
  <inkml:trace contextRef="#ctx0" brushRef="#br0" timeOffset="31505.98">7048 4636 0,'0'-22'16,"0"44"-16,22-65 0,-22 22 0,21 21 15,-21 21 1,0 22 0,0-22-16,0 21 0,0 0 0,0 1 15,0-1-15,0 22 0,0-1 16,0-21-16,-21 22 0,21-22 0,-22 22 15,22-22-15,0 0 0,-21 1 0,0-1 16,0-21-16,21 22 0,0-22 16,0 0-16,-21 0 0,21 0 15,-21 0-15,-1-21 16,1 0 0</inkml:trace>
  <inkml:trace contextRef="#ctx0" brushRef="#br0" timeOffset="32083.64">6646 5122 0,'0'0'0,"-21"-127"31,21 85-31,0 0 0,0-1 0,0 22 16,0-21-16,0 0 0,21 20 16,0-20-16,22 21 0,-1 0 0,0-22 15,1 22-15,20 0 0,-20 0 16,20 0-16,1 0 0,-1 21 0,-21 0 15,22 0-15,-1 0 0,1 0 0,-1 21 16,-20 21-16,20-21 0,-20 22 16,-1-1-16,0 21 0,-21-20 0,1 20 15,-22 1-15,0-22 0,0 22 0,0-22 16,0 21-16,0-20 0,0-1 16,0-21-16,-22 22 0,1-22 0,0 0 15,21 0-15,0 0 0,-21 0 16,0-21-16,0 0 15,-1 0-15,22-21 16,-21 21-16,21-21 0,-21 0 0,21-21 16,0 20-16,0-20 0,0 0 15,0-1-15,0 1 0,0-21 0,21-1 16,22 22-16,-22-22 0,0 22 16,21 0-16,1-1 0,-1 1 0,21 0 15,-20 20-15,20 1 0,-20-21 0,-1 42 16,21-21-16,-20 21 0,-1 0 15,0 0-15,1 21 0,-1 0 0,0 0 16,-20 22-16,-1-22 0,0 42 16,0-20-16,-21 20 0,0-21 15,0 22-15,0-22 0,0 22 0,0-22 16,0 22-16,-21-22 0,0 0 16,0-21-16,21 22 0,-22-1 0,1-21 15,21 0-15,-21 1 0,21-1 0,0 0 16,-21-21-16,21 21 0,-21-21 15,42-21 17,0 0-32,0 0 0</inkml:trace>
  <inkml:trace contextRef="#ctx0" brushRef="#br0" timeOffset="32604.35">9186 5059 0,'0'-21'0,"0"42"0,0-63 16,0 20-16,0 1 0,0 0 15,-21-21-15,0 21 0,0-1 0,0 1 16,-1 21-16,1-21 0,0 21 0,0 0 16,0 0-16,0 0 0,-1 21 15,-20 0-15,21 1 0,0 20 16,-22-21-16,22 21 0,-21 1 0,21-1 15,0 0-15,-1 1 0,1-22 16,0 21-16,21-21 0,0 1 0,0 20 16,0-21-16,0 0 0,0 0 15,21-21-15,0 0 0,1 0 16,-1 0-16,21 0 0,-21 0 0,22 0 16,-22 0-16,21-21 0,-21 0 0,22 0 15,-22 0-15,21 0 0,-21-1 16,0 1-16,1-21 0,-1 0 0,0-1 15,0 22-15,0-21 0,-21-1 16,0 1-16,0 21 0,0 0 16,0 0-16,0-1 0,0 1 0,0 42 31,0 1-31,-21-1 16,21 21-16,0 0 0,0-20 0,0 20 15,0 0-15,0-21 0,0 22 16,0-22-16,0 21 0,0-21 0,0 1 15,0-1-15,0 0 0,0 0 0,21-21 16,0 21-16,1-21 0,-1 0 16,0 0-16,0 0 0,0 0 15,0-21-15,1 21 0,-1-21 0</inkml:trace>
  <inkml:trace contextRef="#ctx0" brushRef="#br0" timeOffset="32972.14">9631 4847 0,'0'0'0,"0"21"16,0 1-1,0 20-15,0-21 16,0 0-16,0 22 0,0-22 0,0 21 16,0-21-16,0 22 0,0-22 15,0 21-15,0-21 0,0 0 16,0 1-16,0-1 0,0 0 0,0 0 15,21-21 17,0 0-32,-21-21 15,21 0-15,0 0 0,-21-1 0,22-20 16,-1 21-16,0-21 0,-21-1 16,21 22-16,0-21 0,0-1 0,1 1 15,-1 0-15,0 21 0,0-1 16,-21 1-16,0 0 0,21 21 15,0 0-15,-21 21 16,0 0 0,0 1-16,0-1 15,22-21-15,-22 21 0</inkml:trace>
  <inkml:trace contextRef="#ctx0" brushRef="#br0" timeOffset="33356.92">10181 5144 0,'21'0'31,"0"0"-31,1 0 0,-1 0 0,0-22 16,0 22-16,0-21 0,22 0 0,-22 0 16,0 0-16,0 21 15,0-21-15,0-1 0,-21 1 0,0 0 16,0 0-16,22 0 0,-22 0 0,0-1 15,-22 22 1,1 0-16,0 0 0,0 0 0,0 22 16,0-22-16,-1 21 0,-20 0 15,42 21-15,-21-21 0,0 1 0,0 20 16,21-21-16,-22 21 0,22-20 0,0 20 16,0-21-16,0 0 0,0 22 15,0-22-15,0 0 0,22-21 0,-1 21 16,0 0-16,21-21 0,-21 0 15,22 0-15,-22 0 0,21 0 16,-21 0-16,22 0 0,-1 0 0,-21 0 16,22-21-16,-22 0 0,0 21 0,21-42 15,-21 20-15,22 1 0,-22-21 16</inkml:trace>
  <inkml:trace contextRef="#ctx0" brushRef="#br0" timeOffset="33807.65">10985 4826 0,'0'64'32,"0"-43"-32,0 0 0,0 0 0,0 0 15,0 22-15,-21-22 0,21 0 16,0 21-16,0-21 0,0 1 0,0-1 16,0 0-16,0 0 0,0 0 0,0 0 15,0 1-15,0-1 0,0 0 16,0-42 31,0 0-47,0-1 15,0 1-15,0 0 0,0-21 16,0 21-16,21-22 0,1 1 16,-1 0-16,0-1 0,21 1 0,-21 0 15,22-1-15,-1 1 0,0 21 0,1-22 16,-1 22-16,0 0 0,1 0 15,-1 21-15,0 0 0,1 0 0,-1 0 16,0 0-16,-20 21 0,-1 0 0,0 0 16,0 1-16,0 20 0,-21 0 15,0 1-15,0-1 0,0 0 16,0 1-16,0-1 0,-21-21 0,0 21 0,0 1 16,21-22-16,-21 0 0,-1 21 15,1-20-15,0-22 0,0 21 16,21 0-16,-21-21 0</inkml:trace>
  <inkml:trace contextRef="#ctx0" brushRef="#br0" timeOffset="44867.73">783 7281 0,'-21'0'16,"21"22"15,-21-22-15,0 0 0,21 21-16,-22-21 31,1 0-31,0-21 31,21-1-31,0 1 16,0 0-1,0 0-15,21 0 0,0 21 16,1-21-16,-1 21 0,0-22 16,21 22-16,-21-21 0,1 21 0,-1 0 15,21 0-15,-21 0 0,0 21 16,1 1-16,-22 20 0,21-21 15,-21 0-15,0 22 0,0-22 16,0 21-16,-21-21 0,-1 22 0,1-1 16,0-21-16,0 21 15,0-20-15,0-1 0,-1 0 0,1 0 16,0 0-16,0 0 0,0-21 16,0 0-16,-1 0 15,22-21 16,22 0-15,-1 21-16,0-21 0,0 21 16,0 0-16,22 0 0,-22 0 15,0 0-15,0 0 0,21 0 16,-20 0-16,-1 0 0,21 0 16,-21 21-16,0 0 0,1 0 0,-1 1 15,0-1-15,0 0 0,-21 0 16,0 0-16,21 0 0,-21 1 0,0 20 15,0-21-15,0 21 0,-21-20 16,0 20-16,0 0 0,0-21 0,-22 1 16,22 20-16,-21-21 0,21 0 15,-22-21-15,1 21 0,0 1 0,-1-22 16,22 0-16,-21 0 0,-1 0 16,1 0-16,21-22 0,-21 1 0,20 0 15,-20 0-15,21 0 16,0 0-16,0-1 0,-1 1 0,22 0 15,0 0-15,0 0 16,0 0-16,0-1 0,22 1 16,-1 21-16,0 0 15,0-21-15,0 0 0,0 21 0,1-21 16,-1 21-16,21 0 0</inkml:trace>
  <inkml:trace contextRef="#ctx0" brushRef="#br0" timeOffset="45148.01">1672 7684 0,'0'-22'62,"-21"22"1</inkml:trace>
  <inkml:trace contextRef="#ctx0" brushRef="#br0" timeOffset="46208.74">3196 6922 0,'-21'-64'31,"42"128"-31,-42-149 0,0 64 0,21 0 0,-21-1 0,21 1 16,-22 21-16,22 21 31,0 1-31,0 20 0,0-21 16,0 43-16,0-22 0,0 21 0,0 1 15,0-1-15,0 1 0,0-1 16,0 22-16,0-21 0,0-1 16,0-21-16,0 22 0,-21-22 0,21 1 15,-21-22-15,21 21 0,0-21 16,0 0-16,0 1 0,0-1 0,0 0 15,0-42 17,0 0-32,0-1 0</inkml:trace>
  <inkml:trace contextRef="#ctx0" brushRef="#br0" timeOffset="46543.55">2857 7091 0,'0'0'0,"0"-21"0,0-22 16,0 22-16,0 0 0,0-21 0,0 21 16,0-1-16,22 1 0,-1-21 15,0 21-15,0 0 0,21-1 0,1-20 16,-22 21-16,42 0 0,-20 21 16,20-21-16,-20 21 0,20 0 0,-21 21 15,1 0-15,-1 0 0,-21 0 16,0 22-16,-21-22 0,0 21 0,0 0 15,0 1-15,-21-1 0,-21 0 0,0-20 16,-1 20-16,22 0 16,-21 1-16,-1-22 0,1 21 0,21-21 15,0 0-15,0 1 0,-1-1 16,1 0-16,21 0 0,0 0 16,0 0-16,21-21 31,22 0-31,-22 0 0,0 0 15</inkml:trace>
  <inkml:trace contextRef="#ctx0" brushRef="#br0" timeOffset="48795.73">3704 7726 0,'0'0'0,"0"21"0,0-42 31,21 0-31,-21 0 16,21-1-16,-21 1 0,22 0 0,-1-21 15,-21 21-15,21-22 0,0 1 0,0 0 16,0-22-16,-21 22 0,22-22 16,-1 22-16,-21 0 0,0-22 0,0 22 15,0-1-15,0 1 0,0 21 16,0-21-16,0 20 0,0 1 15,-21 21 17,21 21-32,0 22 0,0-22 0,0 21 15,0 1-15,0-1 0,0 0 16,0 22-16,0-1 0,0-20 0,0 20 16,0-21-16,0 22 0,0-22 15,0 1-15,21-1 0,-21-21 0,0 21 16,21-20-16,0-1 0,0 21 0,0-42 15,1 21-15,-1-21 0,0 0 16,0 0-16,0 0 0,0 0 0,1 0 16,-1 0-16,21-21 0,-21 0 15,0 0-15,1 0 0,20-1 16,-21-20-16,0 21 0,22-21 0,-22-1 16,0 1-16,0 0 0,0-1 0,0 22 15,1-21-15,-1 21 0,0-1 16,-21-20-16,0 21 0,21 21 15,0 0 1,-21 21 0,0 0-16,0 0 0,0 1 0,0-1 15,0 21-15,0-21 0,0 0 16,21 1-16,-21 20 0,22-21 0,-22 0 16,0 0-16,21 1 0,-21-1 15,21-21-15,0 21 0,0 0 16,0-21-16,1 0 0,-1 0 15,0 0-15,21 0 0,-21 0 0,1 0 16,-1-21-16,0 21 0,21-21 16,-21 0-16,1-1 0,-1 1 0,0 0 15,0 0-15,0 0 0,0-22 16,1 22-16,-1-21 0,-21 21 0,0 0 16,21-1-16,-21 1 0,21 0 0,-21 0 15,0 0-15,21 21 0,-21 21 31,0 0-15,0 0-16,0 22 0,0-22 16,0 0-16,0 21 0,0-21 0,0 22 15,0-22-15,0 21 0,0-21 0,0 1 16,0 20-16,0-21 0,0 0 16,21 0-16,1-21 0,20 22 0,-21-1 15,21-21-15,1 0 0,-1 0 0,0 0 16,22 0-16,-22 0 0,22 0 15,-22-21-15,22-1 0,-1 1 0,-21 0 16,22 0-16,-22 0 0,1 0 0,-22-22 16,21 22-16,-21-21 15,0-1-15,1 22 0,-1-21 0,-21 21 16,0-22-16,0 22 0,0 0 0,0 0 16,0 0-16,0 0 0,-21-1 15,-1 22-15,1 0 0,0-21 0,0 21 16,0 0-16,0 0 0,-22 0 0,22 21 15,-21 1-15,21-1 0,-22 0 16,22 0-16,0 0 0,-21 22 0,20-22 16,1 0-16,21 21 0,0-21 0,0 22 15,0-22-15,0 0 16,0 0-16,0 0 0,21 1 0,1-22 0,-1 0 16,0 21-16,0-21 0,0 0 15,22 0-15,-22 0 0,0 0 16,21-21-16,-21-1 0,1 22 0,-1-21 15,0 0-15,0 0 0,0 0 0,0 0 16,-21-1-16,0 1 0,22 0 16,-1 0-16,-21 0 0,0 0 0,0-1 15,0 1-15,21 0 0,-21 0 16,0 42 31,0 0-47,0 0 0,0 1 15,0 20-15,0 0 0,0-21 0,0 22 16,0-1-16,0 0 0,0 1 0,0-1 16,0 22-16,0-22 0,0 21 15,0 1-15,0-1 0,0 1 0,0-1 16,21 22-16,-21-21 0,21-1 0,-21 22 16,0-22-16,0 1 0,0 20 0,21-20 15,-21-1-15,22 1 0,-22-1 16,0 22-16,0-21 0,0-22 0,0 21 15,0 1-15,0-22 0,0 22 16,0-22-16,0 0 0,-22-20 0,1 20 16,0 0-16,0-21 0,0 1 15,0-1-15,-1 0 0,1 0 0,-21-21 16,21 0-16,-22 0 0,1 0 0,0-21 16,-1 0-16,1 0 0,0-1 0,-1 1 15,1-21-15,0 0 0,-1-1 0,1-20 16,21 20-16,-21-41 0,20 20 15,22-20-15,0 20 0,0-21 0,0 1 16,0-1-16,0 22 0,22-22 0,-1 0 16,21 1-16,0-1 0,1 0 15,20 1-15,-20 20 0,20-21 16,1 22-16,-1-1 0,-21 1 0,22-1 16,-1 1-16,-20-1 0,-1 22 15,0 0-15,1-22 0,-22 22 0,21 21 16,-21-22-16,-21 1 0,0 21 0,22 0 15,-22 0-15,0-1 0,0 1 16,0 0-16,0 42 31,0 0-31,0 1 16,0-1-16,0 0 0,0 21 0,0-21 16,0 1-16,21-1 0,-21 0 0,21 0 15,-21 0-15,21 0 0,0 1 16,0-22-16,1 21 0,-1-21 15,0 0-15,0 0 0,21 0 0,-20 0 16,20 0-16,0 0 0,-21-21 16,22-1-16,-1 1 0,0 0 0,-20 0 15,20 0-15,-21 0 0,0-22 16,0 22-16,1-21 0,-22 21 0,0-1 16,21 1-16,-21-21 0,0 21 15,21 0-15,-21-1 0,0 44 47,0-1-47,0 0 16,0 0-16,0 0 0,0 0 0,0 22 15,0-22-15,0 0 0,0 21 16,-21-20-16,21 20 0,0-21 16,0 0-16,0 0 0,0 1 0,0-1 15,0 0-15,-21-21 31,21-21-15,0 0-16,0-1 0,0 1 0,0 0 16,0 0-16,0-21 0,21 20 15,0-20-15,0 21 0,-21-21 16,21-1-16,0 22 0,1-21 0,-1 21 16,0-1-16,21 1 0,-21 0 15,1 0-15,20 21 0,-21 0 0,0 0 16,22 0-16,-22 0 0,0 21 0,0-21 15,0 21-15,0 0 0,1 22 16,-1-22-16,-21 21 0,0-21 0,0 22 16,0-22-16,0 21 0,0 1 0,-21-22 15,-1 0-15,22 21 0,-21-21 16,0 1-16,21-1 0,0 0 0,-21 0 16,21 0-16,21-21 31,0 0-16</inkml:trace>
  <inkml:trace contextRef="#ctx0" brushRef="#br0" timeOffset="49256.47">8318 7049 0,'0'0'0,"0"-22"16,0 1-16,0 0 0,0 0 15,0 0-15,-21 0 0,21-1 16,-21 22-16,0 0 16,0-21-16,0 21 0,-1 0 15,1 0-15,0 21 0,-21-21 0,21 22 16,-22-1-16,22 0 0,0-21 0,0 21 16,0 0-16,-1 0 0,22 1 15,0-1-15,0 0 0,0 0 16,22-21-16,-1 0 15,0 21-15,0-21 0,0 0 0,22 0 16,-22 0-16,21 21 0,-21-21 0,22 0 16,-22 0-16,0 22 0,21-1 15,-21-21-15,1 21 0,-1-21 0,0 21 16,0 0-16,0-21 0,-21 21 16,0 1-16,21-1 0,-21 0 15,0 0-15,0 0 0,0 0 0,-21 1 16,0-1-16,0-21 0,0 21 0,0 0 15,-22-21-15,22 21 0,-21 0 16,21-21-16,-22 0 0,1 0 0,21 0 16,0 0-16,-22 0 0,22 0 0,0 0 15,0 0-15,0-21 0,-1 21 16,1-21-16,21 0 0,-21 0 0,0-22 16,21 22-16,0 0 0</inkml:trace>
  <inkml:trace contextRef="#ctx0" brushRef="#br0" timeOffset="49716.2">6667 6371 0,'-21'21'0,"42"-42"0,-63 64 0,0-22 16,21 0-16,-1-21 0,22 21 0,0 0 15,-21 0-15,21 1 0,0-1 0,0 0 16,21-21-1,1 0-15,-1 0 0,0 0 16,0 0-16,21 0 0,-20-21 16,-1 21-16,0-21 0,0-1 0,0 1 15,0 21-15,1-21 0,-22 0 0,0 0 16,0 0-16,0-1 16,0 1-16,-22 21 0,1-21 0,0 21 15,0 0-15,0 0 16,0 0-16,-1 0 0,1 0 0,0 21 15,0 0-15,21 1 0,-21-1 0,21 0 16,0 0-16,0 0 0,0 0 16,0 1-16,21-1 0,0 0 0,-21 0 15</inkml:trace>
  <inkml:trace contextRef="#ctx0" brushRef="#br0" timeOffset="50939.56">550 9292 0,'0'0'0,"21"-84"31,-21 62-31,0 1 0,0 0 16,0 0 0,-21 21-16,0 0 15,21 21-15,0 0 0,0 0 16,0 22-16,0-22 0,0 21 16,0 1-16,0-1 0,-21 0 0,21 22 15,-21-22-15,21 0 0,-21 1 16,-1-1-16,1 0 0,0 1 0,0-1 15,0-21-15,0 0 0,21 1 16,-22-22-16,22-22 31,0 1-15,0 0-16,22 0 0,-1 21 16,0-21-16,21 0 0,-21 21 15,22 0-15,-1-22 0,-21 22 0,22 0 16,-1 0-16,0 0 0,1 0 15,-1 0-15,-21 0 0,21 0 0,-20 0 16,20 0-16,-21-21 0,0 21 16,0-21-16,1 21 0,-22-21 0,21 21 15,0-21-15,-21 0 0,0-1 16,0 1-16,0 0 0,0 0 0,0 0 16,0 0-16,0-1 0,0 1 15,-21-21-15,0 21 0,21 0 16,-22 21-16,22-22 0,-21 22 15,0 0-15,21 43 16,0-22 0,0 0-16,0 21 0,0-20 0,0 20 15,0 0-15,-21 1 0,21-1 16,0 0-16,0 1 0,0-1 0,0-21 16,0 21-16,0-20 0,0 20 15,0-21-15,0 0 0,0 0 0,0 1 16,0-1-16,0 0 15,21-21 1</inkml:trace>
  <inkml:trace contextRef="#ctx0" brushRef="#br0" timeOffset="51120.46">1651 9525 0,'0'0'0,"21"0"0,-21-21 0,21 21 79</inkml:trace>
  <inkml:trace contextRef="#ctx0" brushRef="#br0" timeOffset="56020.32">3133 8700 0,'0'0'0,"0"-22"0,0 1 0,0 0 15,0 42 1,0 0-16,0 1 15,0 20-15,0 0 0,0 1 16,-22 20-16,1 1 0,21-1 0,-21-21 16,0 22-16,0-1 0,0 1 15,-1-1-15,1 1 0,0-22 16,0 22-16,0-1 0,-22-20 0,22-1 16,0 0-16,-21 1 0,21-22 0,-1 0 15,22 0-15,-21-21 16,0 0-16,21-21 15,0-21-15,0 20 16,0-20-16,0 0 0,0-1 0,0 1 16,0 0-16,0-1 15,0-20-15,21 21 0,0-1 0,-21 1 16,22 0-16,-1 20 0,0-20 0,-21 21 0,21 0 16,0 21-16,0 0 15,1 0-15,-22 21 0,21 0 16,0 21-16,0-20 0,-21 20 15,21-21-15,-21 21 0,21 1 0,1-1 16,-22-21-16,21 22 0,0-1 0,-21 0 16,21 1-16,0-22 0,0 21 15,1-21-15,20 0 0,-21 22 0,21-43 16,1 21-16,-1 0 0,0-21 16,1 0-16,-1 0 0,22 0 0,-22-21 15,21 21-15,1-21 0,-22-22 0,22 22 16,-22-21-16,0 21 15,1-22-15,-22 1 0,21 0 0,-21-22 16,1 22-16,-1-22 0,-21 22 0,0-21 16,0-1-16,0 1 0,0-22 15,0 21-15,0 1 0,-21-1 0,-22 1 16,22 21-16,0-1 0,-21 1 16,-1 21-16,1 0 0,0-1 0,-1 1 15,1 21-15,0 0 0,-1 0 0,1 21 16,0-21-16,-1 43 0,1-22 15,0 21-15,-1 1 0,22-1 16,0 21-16,0 1 0,0-1 0,-1 1 16,22-22-16,0 22 0,0-1 15,0 1-15,0-22 0,22 0 0,-1 1 16,0 20-16,21-42 0,-21 22 16,22-1-16,20-21 0,-20 22 0,20-22 15,1-21-15,-1 21 0,1-21 16,-22 21-16,21-21 0,1 0 0,-1 0 15,1-21-15,-1 0 0,-20 0 0,20-1 16,-20-20-16,20 21 0,-21 0 16,1-22-16,-1 1 0,-21 21 0,0-21 15,1 20-15,-1-20 0,-21 0 16,0 21-16,0-22 0,0 22 16,0 0-16,0 0 0,0 0 0,-21 21 15,-1 0-15,1 0 16,0 0-16,0 0 0,0 21 0,0 0 15,-1 0-15,1 0 0,0 22 0,0-22 16,0 21-16,0 0 0,21-20 16,-22 20-16,22 0 0,0 1 0,0-22 15,0 21-15,0-21 0,0 0 0,22 1 16,-1-1-16,0 0 0,21 0 16,-21-21-16,22 0 0,-1 0 0,0 0 15,22 0-15,-22-21 0,22 0 16,-22 0-16,22-1 0,-1 1 15,-21 0-15,22 0 0,-22-21 0,1 20 16,-1-20-16,0 21 0,1-21 0,-22 20 16,0-20-16,0 21 0,0 0 15,-21-22-15,0 22 0,21 0 0,-21 0 16,0 0-16,0 0 16,0-1-16,0 44 46,-21-1-46,21 0 0,0 0 16,0 21-16,0-20 0,0 20 0,0 0 16,-21 1-16,21 20 15,-21-21-15,0 22 0,21-1 0,0 1 16,-21 21-16,21-22 0,-22 22 0,1-22 16,21 1-16,0 20 0,-21 1 0,21 0 15,-21-1-15,0 1 0,21 0 16,0 21-16,-21-22 0,21-20 0,-22 20 15,22 1-15,-21 0 0,0-1 0,21-20 16,-21 21-16,0-22 0,21-21 16,-21 22-16,21-43 0,0 21 15,0-20-15,0-1 0,0-42 16,0-1-16,0-20 16,0 21-16,0-43 0,21 22 15,0-21-15,-21-1 0,21-21 0,0 22 16,-21-22-16,21 1 0,1-22 0,-22 21 15,21-21-15,-21 0 0,21 22 0,-21-22 16,0 21-16,21-21 0,-21 22 16,0-22-16,21 21 0,-21 1 0,0-1 15,0 21-15,21 1 0,-21-1 0,22 22 16,-22 0-16,21-22 0,0 22 16,-21 21-16,21-22 0,0 22 15,0 0-15,1 0 0,-1 21 0,0 0 16,0 0-16,21 0 0,-20 0 15,-1 21-15,0 0 0,0 0 0,-21 1 16,21 20-16,-21-21 0,0 21 0,0-20 16,0-1-16,0 21 0,0-21 15,0 0-15,0 1 0,0-1 0,-21 0 16,0 0-16,0 0 0,0-21 0,-1 0 16,1 0-16,0 0 15,0 0-15,0 0 0,0-21 16,21 0-16,-22 21 0,1-21 15,21 0-15,-21 21 0,21-22 0,-21 22 16,0 0 0,21 22-1,0-1 1,0 0-16,0 0 0,21 0 16,0-21-16,0 21 0,0-21 0,1 0 15,-1 22-15,0-22 0,21 0 16,-21 0-16,22 0 0,-1 0 0,0 0 15,1 0-15,20-22 0,-20 1 16,168-63 0,-168 62-16,-1-20 0,0 21 15,1 0-15,-22-22 0,0 22 0,0 0 16,-21 0-16,0 0 0,0 0 16,0-1-16,0 1 0,-21 0 15,0 21-15,0 0 16,-1 0-16,1 0 0,0 21 15,0 0-15,0-21 0,0 22 0,21-1 16,0 0-16,0 21 0,0-21 0,0 1 16,0-1-16,0 0 0,0 0 15,21 0-15,0 0 0,0 1 0,0-1 16,0-21-16,1 21 0,20-21 0,-21 0 16,21 0-16,1 0 0,-1 0 15,0 0-15,1 0 0,-1 0 16,0-21-16,1 0 0,-1-1 0,0 1 15,1 21-15,-22-21 0,21-21 16,-21 21-16,1-1 0,-22 1 0,0 0 16,21 0-16,-21 0 0,0 0 0,0-1 15,-21 22 1,21 22 0,-22-1-16,1 0 0,21 0 15,-21 0-15,21 0 0,-21 1 16,21-1-16,0 0 0,-21 0 0,21 0 15,-21-21-15,21 21 0,0 1 16,0-1-16,0 0 16,0-42 15,0 0-31,21-1 0,0 1 16,0 0-16,-21 0 0,21 0 0,0 0 15,1-1-15,-22 1 0,21 0 0,0 0 16,0 0-16,-21 0 0,21 21 15,0 0-15,1 0 16,-1 21 0,-21 0-16,21-21 0,-21 21 15,0 0-15,0 0 0,21 1 16,0-1-16,0 0 0,1 0 16,-1 0-16,0-21 0,0 21 0,0-21 15,0 0-15,1 22 0,20-22 16,0 0-16,-21 0 0,22 0 0,-1 0 15,0 0-15,22-22 0,-22 1 0,1 21 16,20-21-16,-21 0 0,1 0 16,-1 0-16,-21-1 0,22-20 0,-43 21 15,21 0-15,-21 0 0,0-22 16,0 22-16,0 0 0,0 0 0,-21 0 16,-1-1-16,1 22 0,0-21 0,-21 0 15,21 21-15,-1 0 0,-20 0 16,21 0-16,-21 0 0,20 0 0,1 0 15,-21 0-15,21 21 0,0 0 16,-1 22-16,22-22 0,-21 0 0,21 21 16,0-20-16,-21 20 0,21-21 0,0 21 15,0-20-15,0-1 0,0 0 16,0 0-16,21 0 0,0 0 0,1 1 16,-1-1-16,0-21 0,0 0 0,0 0 15,0 0-15,1 0 0,20 0 16,-21 0-16,0-21 0,22 21 0,-22-22 15,0 1-15,21-21 0,-21 21 0,1 0 16,-1-22-16,0 1 16,0 0-16,-21-1 0,0-20 0,0 20 15,21-20-15,-21-1 0,0 22 0,0-21 16,0 20-16,0-20 0,0 20 16,0 1-16,0 0 0,21 21 0,-21-1 15,0 1-15,0 0 0,0 0 0,0 42 31,0 0-31,0 22 16,0-22-16,-21 21 0,0 0 0,0 1 16,21-1-16,0 22 15,-21-22-15,0 21 0,21-20 0,0 20 0,0-20 16,0-1-16,0 0 0,0 1 16,0-1-16,0 0 0,0-21 15,21 1-15,0-1 0,0 21 0,21-42 16,-20 21-16,20 0 0,-21-21 0,21 0 15,-20 0-15,20 0 0,0 0 16,1 0-16,-22-21 0,21 0 0,0 21 16,1-21-16,-22 0 0,21-22 0,-21 22 15,1 0-15,-1-21 0,0-1 16,0 22-16,-21-21 0,21 21 0,-21-22 16,0 22-16,0 0 0,0 0 0,0 0 15,-21 21-15,0 0 0,0 0 16,0 0-16,-1 0 0,1 0 15,0 21-15,0 0 0,0 0 0,21 0 16,0 1-16,-21-1 0,21 21 16,0-21-16,0 0 0,0 1 0,0-1 15,0 0-15,0 21 0,21-42 0,0 21 16,0 1-16,0-1 0,0-21 0,1 0 16,-1 0-16,0 0 0,0 0 15,0 0-15,22 0 0,-22 0 0,0-21 16,21 21-16,-21-22 0,1 1 0,20-21 15,-21 21-15,0 0 0,0-22 16,22 22-16,-22-21 0,0-1 0,0 22 16,22-21-16,-43 21 0,21 0 15,-21-1-15,0 1 0,0 42 32,0 1-32,-21-1 0,21 0 15,0 0-15,-22 21 0,22-20 16,-21 20-16,21-21 0,-21 0 0,21 22 15,0-22-15,0 0 0,0 0 0,0 0 16,0 0-16,0 1 0,-21-22 16,21 21-16,21-21 31,-21-21-31,0-1 0,21 1 16,0 0-16,-21 0 0,22-21 15,-1 20-15,-21-20 0,21 21 0,0-21 16,0-1-16,0 22 0,1-21 15,-1 21-15,0-22 0,0 22 0,0 0 16,0 21-16,1-21 0,-1 42 16,-21 0-1,0 0-15,0 0 0,0 22 0,0-22 16,21 21-16,-21-21 0,0 22 0,0-22 16,0 21-16,21-21 0,0 1 15,0 20-15,-21-21 0,22 0 16,-1-21-16,0 21 0,0-21 0,0 0 15,0 22-15,1-22 0,20 0 0,-21 0 16,0 0-16,0-22 0,22 22 16,-22-21-16,0 0 0,0 0 0,0 0 15,22-43-15,-22 22 16,0 0-16,0-1 0,0 1 0,1 0 16,-1-1-16,-21 22 0,42-42 15,-42 41-15,0 1 0,21 21 16,-21-21-16,21 21 0,-21 21 31,0 0-31,0 1 0,0-1 16,0 0-16,0 0 15,0 0-15,22-21 32,-1 0-17,-21-21-15,0 0 16,0 0-16,0 0 15,0-1-15,0 1 16,0 0-16,-21 0 16,-1 21-16,1 0 0,0 0 15,0 0-15,0 21 16,0 0-16,21 0 0,0 1 16,-22-1-16,22 21 0,-21-21 15,21 22-15,0-22 0,0 21 0,0-21 16,0 22-16,0-22 0,0 21 0,21-21 15,1 0-15,-22 1 0,21-1 16,0 0-16,0-21 0,0 21 0,22-21 16,-22 0-16,0 0 0,21 0 0,1 0 15,-1 0-15,-21-21 0,21 21 0,22-21 16,-22 0-16,1-1 0,-22 1 16,21-21-16,0 21 0,-20-22 15,-1 22-15,0-21 0,0 21 0,0 0 16,-21-22-16,21 22 0,-21 0 15,0 0-15,0 0 0,0-1 0,0 44 47,-21-1-47,21 0 0,-21 0 0,21 21 16,0-20-16,0 20 0,0-21 16,0 21-16,0-20 0,0 20 0,0-21 15,0 0-15,0 22 0,0-22 0,21 0 16,-21 0-16,21-21 0,1 0 15,-1 0-15,0 0 0,0 0 16,0 0-16,0 0 0,1 0 16,20 0-16,-21-21 0,21 0 0,-20 21 15,20-21-15,-21-22 0,21 22 16,1 0-16,-22 0 0,21-22 0,-21 22 16,1-21-16,20 0 0,-21 20 15,-21-20-15,21 42 0,-21-21 16,0 0-16,0 0 0,-21 21 15,0 0-15,0 0 0,0 0 16,-1 0-16,1 21 0,0 0 16,0 0-16,21 21 0,0-20 15,-21-1-15,21 21 0,0-21 0,0 22 16,0-22-16,0 0 0,0 21 16,0-21-16,0 1 0,0-1 0,21 0 15,0 0-15,0 0 0,22-21 16,-22 0-16,21 0 0,-21 0 15,22 0-15,-1 0 0,-21 0 0,21 0 16,1-21-16,-1 21 0,-21-21 0,22 0 16,-1 0-16,0-1 0,1 1 15,-22 0-15,21-21 0,-21-1 16,22-20-16,-22 21 0,21-43 16,-42 64-16,0-22 0,0 22 15,0 0-15,0 0 0,0 0 0,-21 21 31,0 0-31,0 21 16,-1 0-16,22 21 16,0-20-16,0-1 0,0 0 0,0 21 15,0-21-15,0 1 0,0-1 0,0 0 16,0 0-16,22 21 0,-1-20 16,-21-1-16,21 0 0,-21 0 0,21-21 15,0 21-15,-21 0 0,0 1 0,21-1 16,-21 0-16,0 0 15,0 0-15,-21 0 16,0-21-16,0 0 16,0 0-16,0 0 15,-1 0-15,1 0 0,0 0 16,0 0 0,21-21-16,-21 0 0,21 0 15,0 0-15,0 0 0</inkml:trace>
  <inkml:trace contextRef="#ctx0" brushRef="#br0" timeOffset="56272.18">10456 8403 0,'0'0'0,"-21"0"0,0 0 15,42 0 32</inkml:trace>
  <inkml:trace contextRef="#ctx0" brushRef="#br0" timeOffset="56979.81">529 11176 0,'-42'0'16,"84"0"-16,-63 0 16,42 0-16,21 0 0,-20-21 15,20 21-15,0 0 0,1-21 16,-1 0-16,0 21 0,1-22 0,-1 22 15,0 0-15,-21 0 16,1-21-16,-1 21 0,0 0 0,-42 0 31,0 0-31,-1 0 16</inkml:trace>
  <inkml:trace contextRef="#ctx0" brushRef="#br0" timeOffset="57527.49">571 11176 0,'-21'21'31,"0"0"-31,21 1 16,0-1-16,0 0 0,0 0 16,0 0-16,-21 0 0,21 22 15,0-22-15,-21 0 0,21 0 0,-21 0 16,21 22-16,0-22 0,-22 0 15,1-21-15,21 21 0,0 0 0,0 1 16,0-44 15,21 1-15,-21 0-16,22 21 0,-1-21 0,21 0 16,-21 0-16,0-1 0,22 22 15,-22-21-15,21 0 0,-21 21 16,22-21-16,-1 21 0,0 0 15,1 0-15,-22 0 0,21 0 0,-21 0 16,22 0-16,-22 21 0,21 0 16,-21 0-16,1 1 0,-22 20 0,0-21 15,0 21-15,0-20 0,0 20 16,-22 0-16,-20-21 0,21 22 0,-21-22 16,-1 21-16,22-21 0,-21 1 15,-1-1-15,1 0 0,21-21 0,-21 0 16,20 0-16,-20 0 0,21 0 15,-21 0-15,20 0 0,-20 0 16,21 0-16,0 0 0,0-21 16,-1 21-16,1 0 0,21-21 15,0-1 17,21 22-32,1-21 0,20 21 15,-21-21-15,0 21 16</inkml:trace>
  <inkml:trace contextRef="#ctx0" brushRef="#br0" timeOffset="57715.39">1609 11557 0,'0'0'0,"21"0"15,0-21 48,0 21-63,0-21 0</inkml:trace>
  <inkml:trace contextRef="#ctx0" brushRef="#br0" timeOffset="58112.2">3344 10774 0,'0'0'0,"-21"-21"0,21 0 0,0-1 16,-21 1-16,0 21 15,0 0 1,21 21-16,0 1 0,0 20 0,0 0 16,0 1-16,0-1 0,0 0 0,0 22 15,0-1-15,0 1 0,-22-1 16,22 1-16,0-1 0,0 1 0,-21-1 15,21-20-15,0-1 0,0 0 16,0 1-16,0-1 0,0-21 0,0 0 16,0 0-16,0-42 31,0 0-31</inkml:trace>
  <inkml:trace contextRef="#ctx0" brushRef="#br0" timeOffset="58460">3027 11007 0,'0'0'16,"-21"-21"-16,-1-22 0,1 22 0,21-21 0,0 21 15,0-1-15,0 1 0,0 0 16,0 0-16,21 0 0,1 0 0,-1 21 16,21-22-16,0 22 0,1 0 15,-1 0-15,22 0 0,-1 0 0,1 0 16,-1 22-16,1-1 0,-1 0 0,-21 0 15,1 21-15,-22-20 16,0 20-16,-21 0 0,0 1 0,0-1 16,0 0-16,-42 1 0,21-22 0,-22 21 15,1 0-15,0 1 0,-22-22 16,22 0-16,-1 0 0,1 0 0,21-21 16,-21 0-16,20 0 0,1 0 15,0 0-15,21-21 16,0 0-16,0 0 15,21 0 1,22 21-16,-22-21 0,0-1 0,21 22 16,1-21-16,-1 0 0</inkml:trace>
  <inkml:trace contextRef="#ctx0" brushRef="#br0" timeOffset="58927.73">4276 10774 0,'-22'-21'32,"1"21"-32,0 21 0,0 0 15,0-21-15,0 21 0,-1 22 16,1-22-16,21 0 0,-21 21 0,0 1 16,0-1-16,0 0 0,-1 1 15,22-1-15,0 0 0,-21 1 16,21-1-16,0-21 0,0 21 0,0 1 15,0-22-15,0 0 0,21 0 16,1 0-16,-1-21 0,0 0 0,0 0 16,21 0-16,-20 0 0,20 0 0,0-21 15,1 0-15,20 0 0,-21 0 16,1 0-16,20-22 0,-20 22 0,-1-21 16,0-1-16,-21 1 0,1 0 0,-1-1 15,-21 22-15,0-21 16,0 0-16,-21-1 0,-1 22 0,1-21 15,-21-1-15,0 22 0,-1 0 0,1 0 16,-22 0-16,22 0 0,0 21 16,-1 0-16,1 0 0,0 0 0,-1 21 15,1 0-15,0 0 0,21 0 0,-22 0 16,22 22-16,0-22 0,0 0 16,21 21-16,0-20 0,0-1 0,0 0 15,0 21-15,21-21 0,0 1 16,0-22-16,22 21 0,-22-21 0,21 0 15,0 0-15,1 0 0</inkml:trace>
  <inkml:trace contextRef="#ctx0" brushRef="#br0" timeOffset="59223.56">5080 10753 0,'0'0'0,"0"-21"15,-21 21-15,0 21 16,-1 0 0,22 0-16,-21 0 0,21 22 15,0-22-15,0 21 0,0 0 16,-21-20-16,21 20 0,0 0 0,-21 1 16,21-1-16,0 21 0,0-20 0,-21-22 15,0 21-15,21 1 0,-22-22 16,22 21-16,0-21 0,0 0 0,0 1 15,0-1 1,0-42 0,0-1-16,0 1 0,0 0 15,0-21-15,22 21 0</inkml:trace>
  <inkml:trace contextRef="#ctx0" brushRef="#br0" timeOffset="59515.4">4932 10795 0,'0'0'0,"0"-21"0,0 0 16,21 21 0,0 0-16,0 0 15,0 0-15,1 21 16,-1 0-16,0 0 0,0 0 0,0 22 16,0-22-16,1 0 0,-1 21 0,0-20 15,0 20-15,-21-21 0,21 0 16,-21 22-16,21-22 0,-21 0 0,0 0 15,0 0-15,0-42 47,0 0-47,22 0 0,-22 0 16,21-1-16,-21 1 0,0 0 0,21 0 16,0 0-16,-21 0 0,21-1 0,0 1 15,-21 0-15</inkml:trace>
  <inkml:trace contextRef="#ctx0" brushRef="#br0" timeOffset="59751.27">5694 10647 0,'0'0'0,"-21"21"16,-1 0-16,1 0 0,0 1 0,-21-1 15,21 0-15,-1 0 0,1 0 16,-21 0-16,21 22 0,0-22 0,-1 0 15,-20 0-15,21 0 0,21 1 0,-21-1 16,21 0-16,21-21 31,0 0-31,0-21 0,0 0 16,1-1-16,-1 1 0,0 0 16,21 0-16</inkml:trace>
  <inkml:trace contextRef="#ctx0" brushRef="#br0" timeOffset="59983.34">5778 10626 0,'0'0'0,"22"-21"0,-1 21 0,0 0 16,-21-22-16,0 44 16,0-1-1,0 0-15,0 0 0,0 0 0,0 22 16,0-22-16,0 21 0,0 0 0,-21 1 16,21-1-16,0 0 0,-21 1 15,21-1-15,0 0 0,-22 1 0,22-1 16,0 0-16,0 1 0,-21-22 0,21 21 15,0-21-15,-21 1 0,21-1 16,0 0-16,0 0 16,21-42-1,0 21-15,1-21 16,-1 0-16</inkml:trace>
  <inkml:trace contextRef="#ctx0" brushRef="#br0" timeOffset="60284.32">6329 10964 0,'0'22'15,"0"-1"-15,-21 0 0,21 0 16,0 0 0,0 0-16,21-21 31,0-21-16,0 0-15,0 0 16,-21 0-16,0 0 0,0-1 16,0 1-16,0 0 15,-21 21-15,0 0 0,0 0 16,0 0-16,21 21 16,0 0-1,0 1 1</inkml:trace>
  <inkml:trace contextRef="#ctx0" brushRef="#br0" timeOffset="60669.08">7302 10647 0,'0'0'0,"0"-21"16,0 0-1,22 42 1,-1 0-1,-21 21-15,21-21 0,0 22 0,-21-1 16,21 0-16,0-20 0,1 20 16,-22 0-16,21 1 0,0-22 0,-21 21 15,0 0-15,0-20 0,21 20 16,-21-21-16,0 0 0,0 0 0,0 1 0,21-1 16,-21-42 15,0-1-31</inkml:trace>
  <inkml:trace contextRef="#ctx0" brushRef="#br0" timeOffset="60927.94">7853 10689 0,'0'0'0,"0"-21"0,0 0 0,-21 21 15,-1 0-15,1 21 16,0 0-16,-21 0 15,-1 1-15,22 20 0,-21-21 0,0 21 16,-1-20-16,1 20 0,0 0 0,-1-21 16,22 22-16,-21-22 0,21 21 15,-22 1-15,22-22 0,0 0 0,0 0 16,0 21-16,-1-42 0,1 22 0,21-1 16,-21-21-16,42 0 31,0-21-31,1 21 0,-1-22 0,0 1 15,0 0-15,21 0 0</inkml:trace>
  <inkml:trace contextRef="#ctx0" brushRef="#br0" timeOffset="61204.78">8107 10668 0,'0'-21'0,"0"42"0,0-21 31,0 21-15,0 22-16,-21-22 0,21 0 16,-22 21-16,22-21 0,0 22 0,0-1 15,0-21-15,-21 22 16,21-1-16,-21-21 0,21 21 0,-21 1 16,21-22-16,0 0 0,-21 21 0,21-20 15,0-1-15,0 0 16,0-42-1,0 0-15,21-1 16,-21 1-16,21 0 0,0-21 16,0 21-16</inkml:trace>
  <inkml:trace contextRef="#ctx0" brushRef="#br0" timeOffset="61415.93">8128 10689 0,'0'0'0,"0"-21"15,42-42 1,-21 63-16,1 0 15,-1 21-15,0 0 0,-21 0 16,21 0-16,0 0 0,0 22 0,1-22 16,-1 21-16,0-21 0,-21 1 15,21 20-15,0-21 0,-21 0 0,0 0 16,0 1-16,21-1 0,-21 0 0,22-21 16,-22 21-16,21-21 15,0 0 1,0-21-16,0 0 0</inkml:trace>
  <inkml:trace contextRef="#ctx0" brushRef="#br0" timeOffset="61891.67">8953 10626 0,'-84'21'31,"63"0"-31,-22 0 0,22 0 0,-21 1 15,21-1-15,-22 0 0,22 0 16,-21 0-16,21 0 0,-22 1 0,22-1 16,0 0-16,0 0 0,21 0 15,-21-21-15,42 0 32,0 0-32,0 0 15,0-21-15,0 0 0,1 0 16,20 0-16,-21-1 0,21 1 0,-20-21 15,20 21-15,-21-22 0,0 22 0,22 0 16,-22-21-16,0 21 0,0-1 16,0 1-16,-21 0 0,21 21 15,-21-21-15,0 42 16,0 0 0,0 22-16,0-22 0,0 0 0,0 21 15,0-21-15,0 22 0,-21-1 16,21-21-16,-21 22 0,21-22 15,0 21-15,0-21 0,0 22 0,0-22 16,0 0-16,-21 21 0,21-21 0,-21 1 16,21-1-16,-21 0 0,21 0 15,0 0-15,0-42 32,21 0-32,0 0 15,0 0-15</inkml:trace>
  <inkml:trace contextRef="#ctx0" brushRef="#br0" timeOffset="62232.48">9567 10478 0,'0'0'0,"0"-22"16,21 22 0,-21 22-1,0-1-15,-21 0 0,0 0 0,0 21 16,0-20-16,21 20 0,-21 0 0,-1 1 15,-20-1-15,21 0 0,0 1 16,0-1-16,21 0 0,-22 1 0,22-22 16,0 21-16,0-21 0,0 22 0,0-22 15,22 0-15,-1 0 0,0 0 16,21 0-16,-21-21 0,22 0 16,-1 0-16,22 0 0,-22 0 0,0 0 15,1-21-15,-1 21 0,0-21 16,-21 0-16,22 21 0,-22-21 0,0 0 15,-21-1-15,21 22 0,-21-21 16,-21 21 0,0 0-1,0 0-15,0 0 16</inkml:trace>
  <inkml:trace contextRef="#ctx0" brushRef="#br0" timeOffset="66500.03">931 13039 0,'21'0'16,"-21"-21"77,22-1-93,-1 22 16,-21-21-16</inkml:trace>
  <inkml:trace contextRef="#ctx0" brushRef="#br0" timeOffset="67104.7">1164 12933 0,'0'-64'31,"0"43"-31,0 0 16,21 0-16,-21 0 16,0 0-16,-21 21 31,0 0-31,0 0 16,0 21-16,-1 0 0,1 0 15,-21 0-15,21 22 0,0-1 16,-22 0-16,22 1 0,-21-1 0,21 0 15,-22 1-15,22-1 0,0 0 16,0 1-16,21-1 0,0 0 0,0-21 16,0 22-16,21-22 0,0 0 15,0 0-15,0 0 0,22 1 0,-22-22 16,21 0-16,1 0 0,-22 0 16,21 0-16,0 0 0,1 0 15,-1 0-15,0 0 0,-20-22 0,20 1 16,-21 0-16,0 0 0,0 21 15,1-21-15,-1 0 0,-21-1 16,0 1-16,0 0 0,0-21 16,-21 21-16,-1-1 0,1 22 0,0-21 0,-21 0 15,21 21-15,-22 0 16,1 0-16,0 0 0,20 0 0,-20 21 16,21 0-16,-21 1 0,20-1 15,-20 0-15,21 0 0,0 0 0,0 22 16,-1-22-16,1 0 0,21 21 15,0-21-15,0 1 0,0-1 16,0 0-16,0 0 0,21 0 16,1-21-16,-1 0 0,0 0 15,0 0-15,0 0 0,22 0 16</inkml:trace>
  <inkml:trace contextRef="#ctx0" brushRef="#br0" timeOffset="67463.47">1820 13250 0,'0'0'0,"-21"22"16,21-1-16,-21 0 15,21 0 1,21-21 15,0 0-31,0-21 16,-21 0-16,22 0 0,-22-1 15,0 1 1,0 0-16,-22 21 16,1 0-16,0 0 15,0 0-15,0 0 0,0 21 16,-1 0-16,22 1 15,0-1-15,0 0 16,22-21 0,-1 0-16,0 0 15</inkml:trace>
  <inkml:trace contextRef="#ctx0" brushRef="#br0" timeOffset="72455.37">3408 12510 0,'0'0'0,"0"-22"63,0 1-16,21 21-16,0 0-15</inkml:trace>
  <inkml:trace contextRef="#ctx0" brushRef="#br0" timeOffset="72839.85">3514 12446 0,'0'0'0,"-22"0"0,22-21 0,0 0 16,0 0 0,-21 21-16,21-22 0,-21 1 15,21 0 1,0 42 31,0 0-32,-21 1-15,21-1 0,0 21 0,0-21 16,-21 22-16,21-1 0,0 0 0,0 1 16,0 20-16,-21 1 0,21-22 15,0 21-15,-22-20 0,22 20 0,0-20 16,0-1-16,0 0 0,0 1 16,0-1-16,0-21 0,0 0 15,0 0-15,0 1 0,0-1 16,0 0-1,0-42 1,0 0-16,0-1 16,0 1-16,0-21 0,0 21 15</inkml:trace>
  <inkml:trace contextRef="#ctx0" brushRef="#br0" timeOffset="73235.8">3217 12488 0,'0'0'0,"-21"-21"0,0 0 15,0 0-15,21 0 0,0 0 16,0-1-16,0 1 16,0 0-16,0 0 0,0 0 0,0 0 15,21-1-15,21 1 0,-21 21 0,43-21 16,-22 0-16,22 21 0,-1 0 15,-20 0-15,20 0 0,1 0 0,-1 21 16,-21 0-16,1 22 0,-1-22 16,-21 21-16,0 0 0,-21 1 0,0-1 15,0 0-15,-21 1 16,0-1-16,-21 0 0,-1 1 0,1-1 16,-21 0-16,20 1 0,1-22 0,0 21 15,-1-21-15,1 1 0,21-1 16,0 0-16,-1 0 0,1-21 0,21 21 15,21-21 17,1-21-17,-1 21-15,0-21 0,0 21 0,0-21 16,0 0-16</inkml:trace>
  <inkml:trace contextRef="#ctx0" brushRef="#br0" timeOffset="73716.25">3895 12891 0,'-22'0'16,"1"0"-16,21-22 16,-21 22-16,21-21 0,0 0 15,0 0-15,0 0 0,0 0 16,0-1-16,21 1 0,0 0 0,1 0 15,-1 21-15,21-21 0,-21 21 16,0 0-16,22 0 0,-22 0 16,21 0-16,-21 0 0,22 0 0,-22 21 15,0 0-15,0 21 0,0-20 16,1 20-16,-22-21 0,0 21 0,0 1 16,0-22-16,0 21 0,-22 1 0,22-22 15,-21 21-15,0-21 0,0 0 16,21 1-16,-21-1 0,21 0 15,-21-21-15,21-21 32,0 0-32,0-22 15,0 22-15,0 0 0,0 0 0,0-22 16,21 22-16,0-21 0,-21 0 16,21 20-16,0-20 0,0 21 15,1-21-15,-1 20 0,0 1 0,0 0 16,0 21-16,0-21 0,1 21 0,-22-21 15,21 21-15,0 0 16,0 0-16,0 0 16,0 0-16,1 0 0,-1 0 15</inkml:trace>
  <inkml:trace contextRef="#ctx0" brushRef="#br0" timeOffset="74163.98">4974 12658 0,'0'0'0,"21"0"0,-21-21 16,-21 21 15,0 0-31,0 0 16,0 0-16,-1 0 0,22 21 0,-21 0 16,0 0-16,0 0 0,0 0 0,0 22 15,-1-22-15,22 21 0,-21-21 16,0 22-16,0-22 0,0 21 0,21-21 15,0 22-15,0-22 0,0 0 16,0 0-16,21 0 0,21 1 0,-21-22 16,22 0-16,-1 0 0,-21 0 15,22 0-15,-1 0 0,0 0 16,1-22-16,-1 1 0,-21 0 0,21 0 16,-20 0-16,-1 0 0,0-22 15,0 22-15,-21-21 0,0 21 0,0-22 16,0 1-16,0 0 0,0 20 0,-42-20 15,21 21-15,-1-21 0,1 20 16,0 1-16,0 21 0,-21-21 0,20 21 16,1 0-16,0 0 0,-21 0 0,21 0 15,-1 21-15,1 0 16,0-21-16,0 22 0,0-1 0,21 0 0,0 21 16,0-21-16,0 1 15,0-1-15,0 0 0,21 0 0,0 0 16,0-21-16,22 21 0,-22-21 0</inkml:trace>
  <inkml:trace contextRef="#ctx0" brushRef="#br0" timeOffset="74687.67">5503 13018 0,'0'0'0,"21"0"0,-21-22 15,22 22-15,-22-21 16,21 0-16,-21 0 0,21 0 0,-21 0 15,0-1-15,0-20 0,21 21 16,-21 0-16,21-22 0,-21 22 16,21 0-16,-21 0 0,0 0 0,0 0 15,22 21-15,-22-22 16,0 44 15,0-1-31,0 0 16,0 21-16,21-21 0,-21 22 15,0-1-15,0 0 0,0 1 16,0-1-16,0 0 0,0 1 0,0 20 16,0-20-16,0-1 0,0 0 15,0 22-15,21-22 0,-21 22 0,0-1 16,0 1-16,0-1 0,21 1 0,-21-1 16,0 1-16,0-1 0,0 1 15,0-22-15,0 21 0,0 1 0,0-22 16,0 22-16,0-1 0,0-20 0,-21 20 15,0-21-15,0 1 0,-1-1 16,1 0-16,0 1 0,0-1 0,0-21 16,0 0-16,-1 1 0,22-1 0,-21-21 15,0 0 1,0 0-16,21-21 16,0-1-16,0 1 0,-21 0 0,21-21 15,0 21-15,0-22 0,-21 1 16,21 0-16,0-1 0,0 1 0,0 0 15,0-22-15,0 22 0,0-22 0,0 22 16,0-22-16</inkml:trace>
  <inkml:trace contextRef="#ctx0" brushRef="#br0" timeOffset="74916.56">5567 12467 0,'0'-21'15,"-21"21"17,21 21-17,0 0 1</inkml:trace>
  <inkml:trace contextRef="#ctx0" brushRef="#br0" timeOffset="75279.97">6032 12700 0,'0'0'15,"22"0"-15,-1 0 16,0 0-1,0 0-15,-21-21 0,0 0 16,21 21-16,0-21 0,1-1 16,-22 1-16,0 0 0,0 0 15,0 0-15,0 0 0,-22 21 32,1 0-32,0 0 0,0 21 15,0-21-15,-22 21 0,22 0 0,0 21 16,-21-20-16,21 20 0,-1-21 15,1 21-15,21-20 0,0 20 0,0 0 16,0-21-16,0 22 0,0-22 0,0 0 16,0 0-16,21 0 0,1 1 15,-1-1-15,0-21 0,0 21 0,21-21 16,-20 0-16,20 0 0,-21 0 16,21 0-16,1 0 0,-1 0 0,0-21 15,1 0-15,-1 21 0,0-22 0,1 1 16</inkml:trace>
  <inkml:trace contextRef="#ctx0" brushRef="#br0" timeOffset="75811.7">6900 12637 0,'0'0'0,"0"-22"15,0 1-15,0 0 0,0 0 0,0 0 16,0 0-16,-21 21 16,0 0-16,0 0 0,0 0 15,-1 0-15,1 0 0,0 0 16,0 21-16,0 0 0,0 0 0,-1 0 15,1 0-15,0 1 16,21 20-16,0 0 0,-21 1 0,21-22 16,-21 21-16,21 0 0,0-20 0,0 20 0,0-21 15,0 0-15,21 0 16,0 1-16,0-1 0,0 0 0,1-21 16,20 0-16,-21 0 0,21 0 0,1 0 15,-1 0-15,0 0 0,1-21 16,-1 0-16,0-1 0,1-20 0,-1 21 15,0-21-15,-20-1 0,-1 1 16,21-22-16,-21 22 0,0 0 0,1-22 16,-22 22-16,21-22 0,-21 22 0,21-21 15,-21 20-15,0 1 16,0 0-16,0-1 0,0 22 0,0 0 16,0 0-16,0 0 0,-21 21 15,0 21 1,-1 0-16,22 21 0,0 1 0,-21-22 15,21 21-15,-21 0 0,21 22 0,0-22 16,0 1-16,0-1 0,0 21 16,0-20-16,0-1 0,0 22 0,0-22 15,0 0-15,0 1 0,0-1 0,0-21 16,0 21-16,0-20 0,0-1 16,21 0-16,0-21 0,1 21 15,-1-21-15,0 0 0,0 0 16,0-21-16,22 21 0,-22-21 15,0 0-15,21-22 0,-21 22 0,1-21 16,20-1-16</inkml:trace>
  <inkml:trace contextRef="#ctx0" brushRef="#br0" timeOffset="75999.59">7218 12531 0,'-21'0'0,"42"0"0,-64 0 0,22 0 0,42 0 31,1 0-31,-1 0 16,0 0-16,21 0 0,1 0 0,-22 0 15,21 0-15,0 0 0,1 0 16,-1 0-16,-21-21 0,22 21 0,-22 0 16,0-22-16</inkml:trace>
  <inkml:trace contextRef="#ctx0" brushRef="#br0" timeOffset="76720.8">8996 12510 0,'21'0'16,"-21"-22"-1,21 1-15,0 0 16,-21 0-16,21 21 0,1-21 0,-22 0 16,0-1-16,21-20 0,-21 21 0,0 0 15,0 0-15,0-1 0,0 1 16,-21 0-16,-1 21 0,1 0 16,0 0-16,-21 0 0,21 0 0,-22 0 15,1 21-15,0 0 0,-1 1 16,1-1-16,21 0 0,-22 0 0,22 0 15,0 0-15,0 1 0,21-1 16,0 0-16,0 0 16,21 0-16,0 0 0,0 1 0,22-1 15,-1 0-15,0-21 0,22 21 0,-22 0 16,22 0-16,-22 1 0,22 20 16,-22-21-16,0 0 0,1 22 0,-22-22 15,0 21-15,0-21 0,-21 22 16,0-22-16,0 21 0,-42-21 0,21 0 15,-22 22-15,1-22 0,0 0 0,-22-21 16,1 21-16,20-21 0,-20 0 16,-1 0-16,1 0 0,20 0 0,-20-21 15,21 0-15,-1 0 0,1 0 16,0-1-16,-1-20 0,22 0 16,-21 21-16,21-22 0,-1 1 0,1 21 15,21-22-15,0 22 0,0 0 0,0 0 16,0 0-16,0 0 15,21 21 1,1 0 0,-1 0-16,21 0 15,-21 0-15</inkml:trace>
  <inkml:trace contextRef="#ctx0" brushRef="#br0" timeOffset="77051.66">9694 11959 0,'0'0'0,"0"-21"0,0 0 0,-21 0 0,0 0 16,0 21-16,0 0 16,-1 0-16,1 0 0,21 21 0,-21 0 15,0 0-15,0 21 0,21-20 0,0 20 16,-21 21-16,21-20 0,-22 20 15,22-20-15,-21 20 0,21-21 0,0 22 16,0-22-16,0 22 0,0-22 16,0 0-16,0 22 0,0-22 15,0 1-15,0-1 0,0 0 0,0 1 16,0-22-16,0 0 0,21 0 16,1 0-16,-1-21 0,0 0 0,0 0 15,0 0-15,0 0 0,1 0 0,-1-21 16,0 0-16,0 0 0,0 0 15,0-22-15,1 22 0</inkml:trace>
  <inkml:trace contextRef="#ctx0" brushRef="#br0" timeOffset="77247.55">9313 12531 0,'-21'0'16,"42"0"-16,-21 0 31,21 0-31,22 0 16,-22 0-16,21 0 0,1 0 0,-1 0 15,0 0-15,1 0 0,20 0 0,-21 0 16,1-21-16,-1 21 0,0 0 16</inkml:trace>
  <inkml:trace contextRef="#ctx0" brushRef="#br0" timeOffset="77676.31">9948 12531 0,'-21'0'0,"42"0"0,-42-21 32,21-1-32,0 1 0,21 0 15,0 21 1,1 0-16,-1 0 0,0 0 0,21 0 15,-21 0-15,1 0 0,20 0 16,-21 0-16,0 0 0,22 21 16,-22 0-16,0 1 0,0-1 0,0 21 15,0-21-15,-21 0 0,0 22 0,22-1 16,-22-21-16,0 22 0,0-1 16,0-21-16,0 0 0,0 22 0,0-22 15,-22 0-15,22 0 0,-21-21 16,21 21-16,0-42 15,0 0 1,0 0-16,0 0 0,0-1 16,0 1-16,0-21 0,0 21 0,21-22 15,-21 22-15,22-21 0,-1 21 0,-21 0 16,21-1-16,-21 1 0,21 0 16,0 21-16,0-21 0,-21 0 15,22 21-15,-1-21 0,0 21 0,0-22 16,0 22-16,0-21 0,1 21 0,-1-21 15,21 0-15</inkml:trace>
  <inkml:trace contextRef="#ctx0" brushRef="#br0" timeOffset="78147.47">10943 12340 0,'0'0'0,"-21"21"31,0 1-15,0-1-16,21 0 15,-22 21-15,1-21 0,0 1 0,21 20 16,-21-21-16,0 21 0,21-20 16,0 20-16,-21-21 0,21 21 0,0-20 15,0-1-15,0 21 0,0-21 0,0 0 16,0 1-16,21-1 16,-21 0-16,21-21 0,21 0 0,-21 0 15,1 0-15,20 0 0,0 0 0,1 0 16,-22-21-16,21 0 0,0-1 15,1 1-15,-22-21 0,21 21 0,-21-22 16,22 22-16,-22-21 0,0 0 16,0 20-16,-21-20 0,0 21 15,21-21-15,-21 20 0,0 1 0,0 0 16,0 0-16,-21 42 31,0 0-31,21 0 16,-21 1-16,21 20 0,-21-21 0,21 0 15,0 22-15,-21-1 0,21-21 16,0 21-16,0-20 0,0 20 0,0-21 16,0 0-16,0 0 0,0 1 0,0-1 15,21-21-15,-21 21 0,21-21 16,0 0-16,21 0 0,-20 0 16,-1 0-16,0 0 0,21-21 0,-21 0 15,22-1-15,-1 22 0</inkml:trace>
  <inkml:trace contextRef="#ctx0" brushRef="#br0" timeOffset="79503.22">11959 12446 0,'0'0'0,"0"-21"0,21-64 31,-21 64-31,0 0 0,-21 21 16,0 0-16,0 0 15,0 0-15,-1 0 0,1 21 0,0 0 16,0 0-16,0 1 15,0 20-15,-1-21 0,1 21 0,21-20 16,-21 20-16,0-21 0,21 21 0,0 1 16,0-1-16,0-21 0,0 22 15,0-22-15,0 0 0,0 21 0,0-21 16,0 1-16,21-1 0,0-21 16,22 0-16,-22 0 0,0 0 15,21 0-15,-21 0 0,22 0 0,-1 0 16,-21 0-16,22-21 0,-1-22 0,0 22 15,1 0-15,-1-21 0,-21 20 16,21-20-16,-20 0 0,20-1 0,-21 1 16,0 0-16,0-1 0,1-20 15,-22 21-15,0-22 0,21 22 16,-21-22-16,21 22 0,-21-22 0,0 22 16,0 0-16,0-1 0,0 1 0,0 21 15,0 0-15,0 0 0,0-1 16,0 1-16,0 0 0,-21 42 31,21 0-31,0 22 16,0-1-16,0 0 0,0 1 0,0-1 15,0 22-15,-21-22 0,21 21 16,0-20-16,0 20 0,0-20 0,0-1 16,0 0-16,0 1 0,0-1 15,0 0-15,0-21 0,0 22 0,0-22 16,0 21-16,0-21 0,21 1 15,-21-1-15,21-21 0,0 21 0,0-21 16,0 0-16,1 0 0,-1 0 16,0 0-16,0-21 0,21 0 15,-20-1-15,-1 1 0,0 0 0,0 0 16,0-21-16,0 20 0,1-20 16,-1 21-16,0-21 0,0 20 0,-21 1 15,21 0-15,-21 0 0,0 0 0,0 0 16,-21 21-1,0 0 1,0 21-16,0 0 16,-1 0-16,22 21 0,-21-20 0,21-1 15,0 21-15,-21-21 0,21 0 0,-21 22 16,21-22-16,0 21 0,0-21 16,0 1-16,0-1 0,0 0 0,0 0 15,21 0-15,0-21 0,0 0 16,1 21-16,-1-21 0,0 0 0,21 0 15,-21 0-15,22-21 0,-22 21 16,21-21-16,-21 0 0,22 0 0,-22-22 16,0 22-16,0 0 0,22-21 15,-22-1-15,-21 22 0,21 0 0,-21-21 16,21 21-16,-21-1 0,0 1 16,0 0-16,-21 21 15,21 21 1,0 0-16,-21 1 0,21-1 15,-21 0-15,21 0 0,0 21 0,-22-20 16,22 20-16,0-21 0,0 21 0,0-20 16,0-1-16,0 21 0,0-21 15,0 0-15,22 1 16,-1-1-16,0-21 0,0 0 0,0 0 0,0 0 16,1 0-1,-1 0-15,0 0 0,0-21 0,-21-1 16,0 1-16,21 0 0,0-21 0,-21 21 15,0-22-15,22 1 0,-1 21 16,-21-22-16,21 1 0,0 21 0,0-21 16,0 20-16,1 1 0,-1 0 0,0-21 15,0 42-15,0-21 0,0-1 16,1 22-16,-1 0 0,0 0 0,0 0 16,0 0-16,0 22 0,1-1 15,-22 0-15,0 0 0,21 0 16,-21 22-16,0-22 0,0 21 0,0-21 15,0 22-15,0-1 0,0-21 16,0 21-16,0-20 0,0 20 0,0-21 16,0 0-16,0 0 0,0 1 0,0-1 15,-21-21-15,21-21 32,0-1-32,0 1 0,0 0 15,0 0-15,0 0 0,0-22 16,21 22-16,0-21 0,-21 21 0,21-22 15,0 22-15,0 0 0,1 0 0,-1-21 16,0 20-16,0 1 16,0 0-16,0 21 0,1 0 15,-1-21-15,0 21 0,0 0 0,0-21 16,0 21 0,1 0-16</inkml:trace>
  <inkml:trace contextRef="#ctx0" brushRef="#br0" timeOffset="79943.48">14372 12594 0,'42'21'16,"-20"-21"-16,-1 0 15,0 0-15,0-21 0,0 21 16,0-21-16,1 21 0,-1-21 0,0 0 15,0 0-15,0-1 16,-21 1-16,0 0 0,0 0 16,0 0-16,0 0 15,-21 21-15,0 0 16,0 0-16,0 0 0,-1 0 0,-20 21 16,21-21-16,0 21 0,0 0 0,-1 0 15,1 0-15,0 22 16,0-22-16,0 0 0,0 0 0,-1 22 15,22-22-15,0 21 0,-21-21 0,21 0 16,0 1-16,0 20 0,0-21 16,21 0-16,1 0 0,-1-21 15,0 22-15,0-22 0,21 0 0,1 0 16,-1 0-16,0 0 0,1 0 16,-1 0-16,0 0 0,-20-22 0,20 1 15,-21 0-15,21 0 0,-20 0 0,-1 0 16,0-1-16,0 1 0,0 0 15,0 0-15,1-21 0,-22 20 0,21 1 16,-21 0-16,0 0 0</inkml:trace>
  <inkml:trace contextRef="#ctx0" brushRef="#br0" timeOffset="80388.23">12425 11980 0,'0'0'0,"-21"0"0,-22 0 0,22 0 0,0 0 16,21-21-16,21 21 15,0 0-15,22 0 0,-22 0 16,21-21-16,22 21 0,-22 0 0,21 0 16,1 0-16,-1-21 0,22 21 15,-21 0-15,20 0 0,-20 0 0,-1 0 16,1 0-16,-1 0 0,1 0 15,-22 0-15,-21 0 0,0 0 16,22 0-16,-22 0 16,-21 21 15,-21-21-15,0 0-1</inkml:trace>
  <inkml:trace contextRef="#ctx0" brushRef="#br0" timeOffset="81501.1">889 14499 0,'0'0'0,"-21"0"0,0 0 0,-1 0 15,1 0-15,0 0 16,0 0 0,21 21-16,0 1 15,0-1-15,0 0 0,0 0 16,0 0-16,42 0 15,-21 1-15,1-22 0,20 21 16,-21-21-16,21 0 0,1 0 0,20 0 16,-20 0-16,20 0 0,-21 0 15,22-21-15,-22 21 0,1-22 0,-1 22 16,-21-21-16,21 0 0,-20 0 16,-1 21-16,-21-21 0,0 0 0,0-1 15,0 1-15,0 0 0,0 0 16,0 0-16,-21 0 0,-1-1 15,1 1-15,0 21 16,0 0 0,21 21-16,-21 1 0,0-1 15,21 0-15,0 21 0,-22 1 16,22-22-16,-21 42 0,21-20 0,-21-1 16,21 0-16,0 22 0,0-22 15,-21 0-15,21 22 0,0-22 0,-21 1 16,21 20-16,0-21 0,0 1 15,0-1-15,0 0 0,0 1 0,0-22 16,0 0-16,0 0 0,0 0 16,0 1-16,-21-44 31,-1 1-31,22 0 16</inkml:trace>
  <inkml:trace contextRef="#ctx0" brushRef="#br0" timeOffset="81749.47">868 15050 0,'21'0'31,"0"0"-15,0 0-16,22 0 0,-22 0 15,21 0-15,0 0 0,-20-22 16,20 22-16,0 0 0,1 0 0,-22-21 16,21 21-16,-21 0 0,0 0 15,1 0-15,-1 0 0,0-21 0</inkml:trace>
  <inkml:trace contextRef="#ctx0" brushRef="#br0" timeOffset="81960.35">1841 14880 0,'0'0'0,"43"0"0,-22 0 16,0 0-16,0 0 16,-21-21 46,21 21-62,1 0 16,-1-21-16,0 21 0</inkml:trace>
  <inkml:trace contextRef="#ctx0" brushRef="#br0" timeOffset="83763.35">3979 14266 0,'0'0'16,"0"-21"-16,0 0 0,0 0 0,0-21 0,0 20 16,0 1-16,0 0 15,0 0-15,-21 21 16,0 0-16,0 0 16,0 21-16,21 0 15,-22 22-15,1-1 0,0 0 0,0 22 0,0-1 16,-22 1-16,22-1 15,0 1-15,-21-1 0,21 1 0,-22-1 16,1 1-16,0-1 0,20-20 0,-20 20 16,0-21-16,-1 1 0,22-1 15,-21-21-15,21 22 0,0-22 0,-1-21 16,1-21 0,21-1-16,0 1 15,0 0-15,0-21 0,0-1 16,0 1-16,21 0 0,-21-1 0,22 1 15,-1-21-15,0 20 16,-21-20-16,21 20 0,0-20 0,0 21 0,1-1 16,-1 1-16,-21 21 0,21-22 15,0 22-15,0 21 16,0 21-16,-21 1 16,22-1-16,-22 21 0,0 0 15,21 1-15,0-1 0,-21 0 0,0 1 16,0-1-16,21 0 0,0 1 15,-21-1-15,21-21 0,1 22 0,-1-22 16,0 21-16,0-21 0,0 0 16,22-21-16,-22 22 0,21-22 0,-21 0 15,22 0-15,-1 0 0,0-22 16,1 22-16,-1-21 0,0 0 0,1 0 16,-1-21-16,0 20 0,1-20 15,-1 21-15,0-21 0,-21-1 0,1 1 16,-1 0-16,-21-22 0,0 22 15,0-22-15,0 1 0,0 20 0,-21-20 16,-1 21-16,1-1 0,0-20 16,0 42-16,-21-22 0,20 1 0,1 21 15,-21 0-15,21-1 0,-22 1 16,22 21-16,-21 0 0,21 0 0,-22 21 16,22 1-16,-21-1 0,21 0 15,-22 21-15,22 1 0,0-1 16,0 21-16,0-20 0,21 20 0,0 1 15,0-1-15,0 1 0,0-22 16,0 22-16,0-22 0,21 0 0,0 1 16,0-1-16,22 0 0,-22-21 0,21 1 15,0-1-15,1 0 0,-1 0 16,0-21-16,22 0 0,-1 0 0,-20 0 16,20 0-16,1 0 0,-1 0 15,1-21-15,-22 0 0,22 0 0,-22-1 16,0 1-16,1 0 0,-1 0 0,-21 0 15,0-22-15,0 22 16,1-21-16,-22 21 0,0-22 0,0 22 16,0-21-16,0 21 0,0 0 15,0-1-15,-22 1 0,1 21 0,0 0 16,0 0-16,0 0 0,0 0 16,-1 21-16,1 1 0,21-1 15,-21 0-15,0 21 0,21-21 0,-21 22 16,21-22-16,0 21 0,0-21 15,0 22-15,0-22 0,0 0 0,0 21 16,21-20-16,0-1 0,21 0 0,-20-21 16,-1 21-16,21 0 0,-21-21 15,22 0-15,-1 0 0,0 0 16,1 0-16,-1 0 0,0-21 0,1 21 16,-1-21-16,0 0 0,1 0 15,-1-1-15,0 1 0,1-21 0,-22 21 16,21-22-16,0 1 0,-20 21 0,-1-21 15,0-1-15,0 1 0,0 21 16,-21-22-16,21 22 0,-21 0 0,-21 21 31,0 0-31,0 21 0,0 0 16,0 1-16,-1-1 0,22 21 0,0-21 16,0 0-16,0 22 0,0-22 15,0 0-15,0 21 0,0-20 16,0-1-16,22 0 0,-22 0 0,21 0 15,0 0-15,-21 1 16,21-1-16,0-21 0,-21 21 16,-21-42 15,0 0-31,0-1 16,0 1-16,-1 0 0,1 0 15,0 0 1,0 21-1,21 21 1,0 0-16,0 0 16,0 0-16,0 1 0,21-22 15,0 21-15,0 0 0,1-21 16,-1 21-16,0-21 0,21 0 0,1 0 16,-1 0-16,0 0 0,1 0 0,-1 0 15,21-21-15,-20 21 0,-1-21 16,22 0-16,-22-1 0,0 1 0,-21 0 15,22 0-15,-22 0 0,21-22 0,-21 1 16,1 21-16,-1-21 0,-21-1 16,0 1-16,21 0 0,-21 20 0,0-20 15,0 21-15,21 0 0,-21 0 0,0-1 16,0 44 0,0-1-16,0 0 15,0 0-15,-21 21 0,21 1 0,-21-22 16,21 21-16,-21 1 0,21-22 15,0 21-15,0-21 0,0 0 0,0 22 16,0-22-16,0 0 0,0 0 16,21 0-16,0-21 15,0 0-15,0 0 0,0 0 0,1 0 16,-1 0-16,0 0 0,0-21 0,-21 0 16,21 0-16,0 0 0,1 0 15</inkml:trace>
  <inkml:trace contextRef="#ctx0" brushRef="#br0" timeOffset="84103.99">6477 14076 0,'0'0'0,"-21"21"0,0 0 0,-1-21 16,1 21-16,0 1 0,21-1 0,-21 0 15,21 0-15,0 0 0,0 0 16,21-21-16,0 0 16,0 0-16,1 0 0,-1 0 15,0 0-15,0-21 0,0 21 16,0-21-16,1 0 0,-22 0 16,0 0-16,0-1 0,0 1 15,0 0-15,-22 0 0,1 21 16,0 0-16,0-21 0,0 21 0,0 0 15,-1 0-15,1 0 0,0 0 0,21 21 16,0 0-16,0 0 16,0 0-16,0 1 15,21-1-15,0 0 16</inkml:trace>
  <inkml:trace contextRef="#ctx0" brushRef="#br0" timeOffset="85028.47">7535 14711 0,'0'-127'31,"0"106"-31,0-22 16,0 22-16,0 0 0,0 0 0,0-21 0,-21 20 16,0 1-16,0 21 0,0-21 0,-22 21 15,22 0-15,-21 0 0,-1 0 16,22 0-16,-21 21 0,0 0 0,-1 1 15,1-1-15,0 21 0,-1-21 16,22 22-16,-21-1 0,-1-21 16,1 21-16,21 1 0,-21-22 0,20 21 15,1-21-15,21 1 0,0-1 16,0 0-16,0 0 0,0 0 0,21-21 16,1 0-16,-1 0 0,0 0 0,21 0 15,1 0-15,-1 0 0,0 0 16,1-21-16,-1 0 0,0 21 0,1-21 15,-22 0-15,21-1 0,0 1 0,-20 0 16,-1-21-16,0 21 0,0-1 16,0 1-16,-21 0 0,0 0 0,21 0 15,-21 0-15,0-1 0,22 1 16,-22 42 15,0 1-31,0-1 16,0 0-16,0 21 0,-22-21 15,22 22-15,0-1 0,0 0 0,-21 1 16,21-1-16,0 22 0,0-1 16,0 1-16,0-1 0,0 1 0,0 20 15,0-20-15,0-1 0,0 22 0,0-22 16,0 1-16,0-1 0,0 1 16,0-1-16,0 1 0,0 21 0,0-43 15,0 21-15,-21 1 0,21-1 16,-21-20-16,0-1 0,21 0 0,0 1 15,-21-1-15,-1-21 0,1 22 16,21-22-16,-21 0 0,0 0 0,0 0 16,0 0-16,-1-21 0,1 0 15,0 0-15,0 0 0,0 0 16,0 0-16,-22 0 0,22 0 0,-21 0 16,-1-21-16,22 0 0,-21-21 0,0 21 15,-1-22-15,1 1 0,0 0 16,20-22-16,-20 1 0,21-1 0,0 1 15,0-22-15,21 21 0,-22 1 0,22-22 16,0 22-16,0-1 16,0 1-16,22 20 0,20-20 0,-21 21 15,21-22-15,1 22 0,-1-1 0,22 1 16,-22 0-16,21-1 0,1 1 16,-1 0-16,1-1 0,-1 1 0,-20 0 15,20-1-15,1 1 0,-1 0 0,-20-1 16</inkml:trace>
  <inkml:trace contextRef="#ctx0" brushRef="#br0" timeOffset="85543.17">7916 14372 0,'0'0'0,"0"-21"0,0 0 16,0 0-16,0 0 0,0-1 15,0 44 16,0-1-31,0 0 0,0 0 0,0 0 16,0 0-16,0 1 0,0 20 16,0-21-16,0 0 0,0 22 0,0-22 15,0 0-15,-21 0 0,21 21 16,0-20-16,-21-1 0,21 0 16,0 0-16,0 0 0,-21-21 0,0 0 31,21-21-16,0 0 1,0 0-16,0 0 0,0-1 16,0 1-16,0-21 0,0 21 0,21-22 15,0 1-15,0 0 0,0-1 0,22 1 16,-22 0-16,21-1 0,0 22 16,1-21-16,-1 21 0,22 0 0,-22-22 15,0 43-15,22-21 0,-22 21 16,22 0-16,-22 0 0,0 0 0,1 21 15,-1 0-15,0 1 0,-21 20 0,22-21 16,-22 21-16,-21 22 0,0-22 16,0 1-16,0-1 0,0 0 15,-21 1-15,0-22 0,-1 21 0,1-21 16,21 0-16,-21 22 0,0-43 16,0 21-16,0 0 0,-1-21 0,22 21 15</inkml:trace>
  <inkml:trace contextRef="#ctx0" brushRef="#br0" timeOffset="86708.46">1312 16447 0,'0'0'0,"-21"0"0,0 0 0,0 0 0,0 0 16,-22 0-16,22 0 0,0 0 16,-21-22-16,20 22 0,1-21 0,0 0 15,0 21-15,-21-21 16,42 0-16,-22 0 0,22-1 0,-21 1 15,21 0-15,0-21 0,0 21 16,0-1-16,0-20 0,21 21 16,1-21-16,20 20 0,-21-20 0,21 21 15,1 0-15,20 0 0,-20 21 16,-1 0-16,0 0 0,-21 0 0,22 21 16,-22 0-16,-21 21 0,0 1 15,0-1-15,0 0 0,-42 22 16,20-22-16,-20 22 0,0-22 0,-1 21 15,1-20-15,21 20 0,-21-20 16,20 20-16,-20-21 0,21 1 16,21 20-16,-21-20 0,21-22 15,0 21-15,-21-21 0,21 0 0,0 1 16,0-1-16,0 0 0,21-21 16,0 0-16,21 0 0,-21 0 15,22 0-15,-1-21 0,22 0 0,-22-22 16,21 22-16,-20-21 0,20 21 15,-20-22-15,-22 1 0,0 21 0,0-22 16,-21 22-16,0-21 0,0 21 16,0 0-16,-21-22 0,0 22 0,-22 21 15,22-21-15,-21 0 0,0 21 16,-1 0-16,1 0 0,0 0 16,20 0-16,-20 21 0,21 0 15,0 0-15,0 0 0,-1 1 16,22-1-16,0 0 0,0 0 0,0 0 15,0 0-15,0 1 0,0-1 16,22 0-16,-1 0 0,0-21 0,0 0 16,21 0-16</inkml:trace>
  <inkml:trace contextRef="#ctx0" brushRef="#br0" timeOffset="86900.35">2011 16425 0,'21'-21'32,"-21"0"15,21 21-32,-21-21-15,21 21 0</inkml:trace>
  <inkml:trace contextRef="#ctx0" brushRef="#br0" timeOffset="88631.78">3133 16150 0,'0'0'0,"-43"0"15,22 0-15,0 0 0,0 0 0,21 21 16,0 1-16,0-1 15,0 0-15,21 0 16,0-21-16,0 0 16,0 0-16,22 0 0,-1-21 0,0 21 15,22-21-15,-1 0 0,-20-1 0,20 1 16,1-21-16,-1 21 0,-20-22 16,20 1-16,-21 21 0,1-21 0,-22-1 15,21 22-15,-42-21 16,0 21-16,0-22 0,0 22 0,0 0 15,0 0-15,-21 0 0,0 21 16,0 0-16,-22 0 0,22 0 0,0 0 16,0 21-16,-21 0 0,20 21 15,1-21-15,0 43 0,21-22 0,0 22 16,-21-1-16,21 1 0,-21-1 16,21 1-16,0-1 0,0 1 0,0-1 15,0 1-15,0-1 0,0-20 16,0 20-16,0-21 0,0 1 0,0 20 15,0-20-15,0-1 0,0-21 0,0 21 16,0-20-16,0-1 16,0 0-16,-21-21 0,-1 0 15,1 0-15,-21 0 0,21 0 16,0 0-16,-1-21 0,-20 0 0,21-22 16,-21 22-16,20-21 0,-20-1 15,21 1-15,-21 21 0,20-21 0,1-1 16,-21 22-16,42 0 0,-21 0 15,21 0-15,-21 21 0,-1 0 16,22 21 0,0 0-16,0 21 0,0-21 0,0 22 15,0-22-15,22 21 0,-1 1 16,-21-22-16,21 21 0,0-21 16,0 0-16,22 1 0,-22-1 15,21 0-15,0-21 0,1 0 0,-1 0 16,0 0-16,22 0 0,-22 0 15,22-21-15,-1 0 0,-20-1 0,20 1 16,-21 0-16,1-21 0,-1-1 16,0 22-16,1-21 0,-1 0 0,-21 20 15,0-20-15,1 21 0,-1 0 16,-21 0-16,0-1 0,0 1 0,0 42 47,0 1-47,-21-1 0,21 0 15,-22 0-15,22 21 0,0-20 16,-21-1-16,21 21 0,0-21 0,0 22 16,0-22-16,0 0 0,0 0 15,0 0-15,0 0 0,21-21 32,1-21-32,-1 0 15,0 0-15,-21-21 0,21 20 16,0-20-16,0 21 0,1-21 0,-1-1 15,-21 22-15,21-21 0,0 21 0,0-22 16,0 22-16,1 0 16,-1 21-16,0 0 0,0 0 15,-21 21 1,21 0-16,-21 0 0,0 22 16,0-22-16,0 0 0,0 0 15,0 22-15,0-22 0,21 0 0,-21 0 16,0 21-16,0-20 0,22-1 0,-1-21 15,0 21-15,-21 0 0,21-21 16,21 0-16,-20 0 0,-1 0 0,21 0 16,-21 0-16,22-21 0,-1 0 15,0 0-15,-21-1 0,22 1 16,-1 0-16,-21 0 0,0-21 0,1 20 16,-1 1-16,0 0 0,-21 0 15,0 0-15,0 0 0,0 42 31,0 0-15,0 0-16,0 0 0,-21 0 16,21 1-16,0-1 0,0 21 0,0-21 15,0 0-15,0 1 0,0 20 16,0-21-16,0 0 0,21 0 0,0-21 16,0 22-16,0-22 0,22 0 15,-22 0-15,0 0 0,21 0 16,1 0-16,-22 0 0,21-22 0,1 1 0,-1 0 15,-21 0-15,21-21 16,-20-1-16,20 22 0,-21-21 0,0 21 16,0-22-16,1 22 0,-22-21 15,0 21-15,0-1 0,21 1 0,-21 0 16,0 0-16,0 42 47,0 0-47,0 22 15,0-22-15,0 21 0,0 0 16,0 1-16,0-1 0,-21 22 0,21-1 16,0 1-16,0-1 0,-22 1 15,22-1-15,0 22 0,0-22 0,-21 22 16,0 0-16,21-1 0,-21 1 16,21 21-16,0-22 0,-21 1 0,0 0 15,21-1-15,-22 1 0,22 0 16,0-1-16,-21-20 0,21-1 0,-21 1 15,21-1-15,0-20 0,0-22 16,0 0-16,0 0 0,0 0 0,0-42 16,0 0-1,0 0-15,21-21 0,-21-22 16,21 22-16,1-22 0,-1-20 16,0 20-16,0-21 0,0 1 0</inkml:trace>
  <inkml:trace contextRef="#ctx0" brushRef="#br0" timeOffset="88924.61">5524 16743 0,'0'0'0,"-21"-42"0,21-128 31,21 149-31,1 0 0,-1 0 16,0 21-16,21-21 0,1 21 0,-1 0 15,21 0-15,-20 0 16,20 0-16,-20 0 0,20 0 0,-21 21 15,-20 0-15,20 0 0,-21 0 0,-21 0 16,0 22-16,0-22 0,-21 21 16,0-21-16,-22 22 0,22-22 0,-21 0 15,0 21-15,-22-20 0,22-1 16,-22 0-16,22 0 0,-22-21 0,22 21 16,0-21-16,-1 0 0,22 0 15,0 0-15,0 0 0,21-21 16,0 0-16,21-21 0,21 20 15</inkml:trace>
  <inkml:trace contextRef="#ctx0" brushRef="#br0" timeOffset="92893.79">6117 16722 0,'0'0'0,"0"-21"16,0-1-1,0 1-15,0 0 0,21 0 16,0 0-16,1-22 0,-1 22 0,21-21 16,-21 0-16,22-1 0,-22 1 0,21 0 15,0-1-15,-20 1 0,20-22 16,-21 22-16,0-21 0,0 20 0,-21 1 16,0 0-16,0-1 0,0 1 15,0 21-15,0 0 0,0-1 0,-21 1 16,0 21-16,0 0 0,0 0 15,0 0-15,-22 21 16,22 1-16,0-1 0,0 21 0,0 0 16,21 1-16,-22 20 0,1 1 15,21-1-15,-21 1 0,21-1 0,0-20 16,-21 20-16,21 1 0,0-22 0,0 21 16,0-20-16,0-1 0,0 0 15,21 1-15,0-1 0,0-21 0,22 0 16,-22 22-16,21-43 15,1 21-15,-1-21 0,0 0 0,1 0 0,20 0 16,-21-21-16,22 0 0,-22-1 16,22 1-16,-22 0 0,0-21 15,1 21-15,-1-22 0,0 1 0,-20 0 16,-1-1-16,0 1 0,-21 21 16,0-22-16,0 1 0,0 21 0,0 0 15,0 0-15,0-1 0,-21 22 16,0 0-16,-1 0 15,1 0-15,0 22 0,21-1 16,-21 0-16,21 21 0,-21-21 0,21 1 16,0-1-16,0 21 0,0-21 0,0 0 15,0 1-15,0-1 0,21 21 16,0-21-16,0-21 0,0 21 0,1 1 16,-1-1-16,0-21 15,21 0-15,-21 0 0,22 0 0,-22 0 16,21 0-16,1 0 0,-22-21 15,21 21-15,0-22 0,1 1 0,-22-21 16,21 21-16,-21 0 0,1-1 0,-1-20 16,0 21-16,0-21 0,-21 20 15,0-20-15,0 21 0,0 0 0,0 0 16,0-1-16,0 1 0,0 42 31,0 1-31,0-1 0,0 0 16,-21 21-16,21-21 0,0 22 15,-21-22-15,21 21 0,0-21 0,0 22 16,0-22-16,0 21 0,0-21 16,-21 1-16,21-1 0,0 0 0,0 0 15,0 0-15,0-42 32,0 0-32,21 0 15,-21-22-15,0 22 0,21-21 16,0 21-16,0-22 0,-21 22 0,21-21 15,1 21-15,-1-22 0,0 22 16,0 0-16,0 0 0,0 21 16,1 0-16,-1 0 15,0 0-15,-21 21 16,0 0-16,0 0 0,0 1 0,21-1 16,-21 0-16,21 0 0,-21 0 15,21 0-15,-21 22 0,0-22 0,22 0 16,-1-21-16,-21 21 0,21 0 0,0 1 15,0-22-15,0 21 16,1-21-16,-1 0 16,0 0-16,0-21 0,0-1 0,0 22 15,1-21-15,-1 0 0,0 0 0,0-21 16,0 20-16,22-20 0,-22 0 16,0 21-16,21-22 0,-21 22 15,1-21-15,-1 21 0,0-1 0,0 1 16,-21 0-1,0 42 1,0 0-16,0 1 0,0-1 16,-21 0-16,21 0 0,-21 21 15,21-20-15,0-1 0,0 0 0,0 21 16,0-21-16,0 1 0,0-1 16,0 21-16,0-21 0,0 0 0,21 1 15,0-1-15,0 0 0,22-21 16,-22 21-16,21-21 0,0 0 15,-20 0-15,20 0 0,0 0 0,1-21 16,-1 0-16,0 21 0,1-21 16,-1-1-16,0-20 0,-21 21 0,1 0 15,-1-22-15,0 22 0,0 0 16,-21-21-16,0 21 0,0-22 0,0 22 16,0 0-16,0 0 0,0 0 0,-21 21 15,0 0-15,0 0 0,-1 0 16,1 0-16,0 21 0,0-21 15,0 21-15,21 21 0,-21-21 16,21 1-16,0 20 0,0-21 0,0 0 16,0 22-16,21-22 0,0 0 15,0 21-15,0-21 0,0 1 16,1-22-16,20 21 0,-21-21 0,21 21 16,1-21-16,-22 0 0,21 0 15,-21 0-15,1-21 0,20 0 0,-21-1 16,0 1-16,0 0 0,1 0 0,-22-21 15,21 20-15,-21-20 0,21 0 16,-21 21-16,0-22 0,21 22 0,-21 0 16,0 0-16,21 0 0,-21-1 15,0 44 1,0-1-16,0 0 0,0 0 0,0 0 16,-21 22-16,21-22 15,-21 0-15,21 21 0,-21-21 0,21 1 16,0-1-16,0 0 0,0 0 0,0 0 15,0 0-15,0 1 16,21-22 0,0-22-1,0 1-15,0 0 0,1 0 0,-22 0 16,21 0-16,0-1 0,0-20 16,-21 21-16,0 0 0,21 0 15,-21-1-15,21 1 0,-21 42 31,0 1-15,0-1-16,0 0 0,0 0 0,0 0 16,0 0-16,0 1 0,0-1 15,0 0-15,0 0 0,22 0 16,-1-21-16,0 0 0,0 21 16,0-21-16,0 0 0,22 0 0,-22 0 15,21 0-15,1-21 0,-22 0 0,21 0 16,0 0-16,-20 0 0,20-1 15,-21-20-15,21 21 0,-20-21 16,-1-1-16,0-20 0,21 20 16,-21-20-16,1-1 0,-1 1 0,0 21 0,0-22 15,0 22-15,-21-1 0,21 1 16,-21 0-16,0 21 0,0-1 16,0 1-16,0 0 0,-21 21 15,0 21-15,0 0 16,0 22-16,0-22 0,-1 21 15,1 1-15,0-1 0,0 21 0,21-20 16,-21-1-16,21 22 0,0-22 16,0 21-16,0-20 0,0 20 0,0-20 15,0-1-15,0 0 0,21 1 16,0-1-16,0 0 0,0-21 16,1 22-16,-1-22 0,0 0 0,21 0 15,-21 0-15,22-21 0,-1 0 16,-21 0-16,22 0 0,-1-21 0,-21 0 15,21 21-15,1-42 0,-22 21 16,21-22-16,-21 22 0,1-21 0,-1-1 16,0 22-16,-21-21 0,0 0 0,0-1 15,0 22-15,0-21 0,0 21 16,0-1-16,0 1 0,-21 0 0,0 21 16,-22 0-16,22 0 15,0 0-15,0 21 0,0 0 16,-1 1-16,1-1 0,21 21 0,0-21 15,-21 22-15,21-22 0,-21 21 16,21-21-16,0 0 0,0 22 0,0-22 16,0 0-16,0 0 0,0 0 15,21 1-15,-21-1 0,21-21 0,0 0 16,1 0-16,-1 0 0,0 0 16,0-21-16,0 21 0,0-22 15,1 1-15,-1-21 0,0 21 0,0 0 16,0-22-16,-21 22 0,21-21 15,-21 21-15,22-1 0,-22 1 0,0 0 16,0 0-16,0 0 0,0 42 31,0 0-31,0 0 16,0 0-16,0 1 0,0-1 16,0 0-16,0 0 0,0 0 0,0 0 15,0 1-15,0-1 0,0 0 0,0 0 16,21 0-16,0 0 0,-21 1 15,42-22-15,-21 0 0,1 0 0,20 0 16,-21 0-16,21 0 0,-20 0 16,20 0-16,0-22 0,-21 1 0,22-21 15,-22 21-15,0 0 0,21-22 16,-20 1-16,-1 0 0,0-1 16,-21-20-16,21-1 0,0 1 0,0 20 15,-21-20-15,0-1 0,22 1 16,-22 21-16,0-1 0,0 22 0,0-21 15,0 21-15,0-1 0,-22 22 16,1 0 0,0 0-16,21 22 0,-21-1 0,0 21 15,0 0-15,21 1 0,0-1 0,-22 22 16,22-22-16,0 21 0,-21-20 16,21 20-16,0-20 0,0-1 0,0 0 15,0 1-15,21-1 0,-21 0 16,22 1-16,-1-22 0,-21 0 15,21 21-15,0-21 0,0-21 0,0 22 16,1-22-16,-1 0 0,0 0 16,0 0-16,0-22 0,22 1 15,-22 0-15,0 0 0,0 0 16,21 0-16,-20-22 0,-1 22 0,21-21 16,-21 21-16,0-22 0,1 22 15,-1 0-15,0 0 0,0 0 0,0-1 16,0 22-16,-21 22 15,0-1 1,0 0-16,0 0 0,0 0 0,0 0 16,0 1-16,0-1 0,0 0 15,-21 0-15,21 0 0,0 0 16,0 1-16,0-1 0,0 0 16,21-21-1,1 0-15,-1 0 0,0 0 16,0 0-16,0 0 0,0 0 0,1-21 15,-1 0-15,0-1 0,0 1 16,0-21-16,22 0 0,-22 20 16,0 1-16,0 0 0,-21 0 15,21 0-15,-21 42 32,0 0-32,0 0 15,0 0-15,0 1 0,-21-1 0,21 0 16,0 0-16,0 0 0,0 0 0,0 1 15,0-1-15,0 0 0,0 0 16,0 0-16,21-21 16,0 0-16,1 0 15,-1 0-15,0 0 0,0 0 0,0 0 16,0-21-16,1 0 16,-22 0-16,21 0 0,-21-1 0,0 1 15,0 0-15,0 0 0,0 0 0,0 0 16,0-1-16,-21 1 15,-1 21-15,1 0 0,0-21 16,0 21-16,0-21 16,42 21 31,0 0-47,0-21 0,0 21 0,1 0 15,-1-21-15,0 21 0,0 0 16,0-22-16,22 22 0,-22 0 0,0 0 15,21 0-15,1 0 0,-1 0 0,-21 0 16,21 0-16,1 0 0,-22 22 16,0-22-16,21 21 0,-42 0 15,22 0-15,-22 0 16,0 0-16,0 1 0,0-1 0,0 0 16,0 0-16,-22 0 0,22 0 0,-21 1 15,0 20-15,0-21 0,21 0 16,-21-21-16,21 21 0,-21 1 0,21-1 15,0 0-15,0-42 47,0 0-47,0-1 16,0 1-16,21 0 0,0-21 16,0 21-16,0-1 0,0-20 15,1 21-15,-1-21 0,21-1 0,-21 22 16,22-21-16,-1 21 0,-21-1 0,21 1 15,1 0-15,-22 21 0,0 0 16,0 0-16,0 0 0,1 0 0,-1 21 16,-21 0-16,0 1 0,0-1 15,0 0-15,0 21 0,0-21 0,0 22 16,0-22-16,0 21 0,0-21 0,0 1 16,0 20-16,0-21 0,0 0 15,0 0-15,0 1 0,0-1 16,21 0-16,0-21 15,0 0-15,0 0 0,1 0 0,-1 0 16,21 0-16,-21-21 0,0 0 16,22-1-16,-22 1 0,0 0 15,0 0-15,22 0 0,-1-43 0,-21 43 16,0 0-16,0-21 16,1 20-16,-22-20 0,0-21 0,0 20 15,0 22-15</inkml:trace>
  <inkml:trace contextRef="#ctx0" brushRef="#br0" timeOffset="93159.63">12848 15706 0,'0'0'0,"-21"0"0,0-21 0,0 21 16,-1 0-16,1 0 16,0 0 62,0 0-78</inkml:trace>
  <inkml:trace contextRef="#ctx0" brushRef="#br0" timeOffset="93400.5">11663 15939 0,'0'0'0,"-21"0"0,21 21 16,21-21-1,0 0 1,0 0-16,0 0 0,22 0 16,-22 0-16,21 0 0,-21 0 0,22-21 15,-1 21-15,0-22 0,1 22 16,-22 0-16,21-21 0,-21 21 0,0 0 16,1-21-16,-22 0 15,-22 21-15</inkml:trace>
  <inkml:trace contextRef="#ctx0" brushRef="#br0" timeOffset="93644.36">10477 15981 0,'0'0'0,"22"0"47,-1 0-47,0 0 0,0 0 0,21 0 15,1 0-15,-22 0 0,21 0 0,1 0 16,-22 0-16,21-21 16,-21 21-16,0 0 0,1-21 0,-1 21 15</inkml:trace>
  <inkml:trace contextRef="#ctx0" brushRef="#br0" timeOffset="95156.68">16700 3090 0,'22'0'16,"-1"0"0,0 0-1,0-21 1,0 0 0,0 0-16,1 0 15,-22 0-15,0-1 16,0 1-16,0 0 15,0 0-15,0 0 0,0 0 16,0-1-16,-22 22 0,1 0 16,0 0-16,0 0 0,-21 0 15,20 0-15,-20 0 0,0 22 0,-1-22 16,1 21-16,0 0 0,21 0 16,-22 0-16,1 22 0,21-22 15,-22 0-15,22 0 0,0 21 0,21-20 16,0-1-16,0 0 0,0 0 15,21 0-15,22-21 0,-1 0 16,-21 0-16,43 0 0,-22 0 16,0 0-16,1 0 0,20-21 0,-21 21 15,1-21-15,-22 0 0,21 21 16,-21-21-16,1 21 0,-1-22 0,0 1 16,-21 0-16,0 0 15,0 42 32,0 0-47,0 0 16,0 1-16,-21 20 0,21 0 0,0 1 15,-21-1-15,21 0 0,0 1 16,0 20-16,0-21 0,0 1 0,0-22 16,0 21-16,0 1 0,0-22 15,0 21-15,0-21 0,0 0 0,0 1 16,0-1-16,0 0 0,0 0 0,-22 0 15,1-21-15,0 21 16,0-21-16,0 0 0,0 0 0,-1 0 16,1 0-16,0 0 0,0 0 0,0 0 15,-22 0-15,22-21 16,0 21-16,21-21 0,0 0 16,0 0-16,21 0 15,0-1-15,1 1 0,-1 21 16,0-21-16</inkml:trace>
  <inkml:trace contextRef="#ctx0" brushRef="#br0" timeOffset="95332.58">17124 3514 0,'0'0'0,"21"-21"94</inkml:trace>
  <inkml:trace contextRef="#ctx0" brushRef="#br0" timeOffset="98944.45">18521 3090 0,'0'0'0,"-21"0"0,-1 0 16,1 0-16,0 0 0,0 0 16,0 0-16,0 0 0,21-21 31,21 21-31,0-21 16,21 0-16,-21 21 0,43-21 0,-22 0 15,1-1-15,20-20 0,-21 21 16,1 0-16,-1 0 0,0-22 0,-20 22 15,-1 0-15,0-21 0,-21 20 16,0-20-16,0 21 0,0 0 0,-21 0 16,-22-1-16,22 1 0,-21 0 0,0 21 15,-1 0-15,-20 0 0,20 0 16,1 0-16,0 21 0,-22 0 0,22 1 16,0 20-16,-1-21 0,22 21 15,-21 1-15,21-1 0,21 0 0,0 1 16,0-1-16,0 0 15,0 1-15,21-1 0,0-21 0,0 22 16,21-22-16,1 0 0,-1 0 0,22 0 16,-22 0-16,0 1 0,22-22 15,-22 0-15,0 0 0,1 0 0,-22 0 16,0 0-16,0 0 0,-42 0 31,0 0-31,0 0 0,-22 0 16,22 0-16,-21 21 0,0 0 0,-1 0 15,22 0-15,-21 0 0,21 1 16,-22-1-16,22 21 0,0-21 16,21 0-16,0 22 0,0-22 0,-21 0 15,21 0-15,0 0 0,0 1 16,21-1-16,0-21 16,0 0-16,0 0 0,22 0 0,-22 0 15,0 0-15,0 0 0,0 0 16,22-21-16,-22-1 0,0 22 0,0-21 15,0-21-15,1 21 0,20 0 16,-21-22-16,0 22 0,22-21 0,-22-1 16,21 22-16,-21-21 0,22 21 15,-22 0-15,21-1 0,-21 1 0,0 21 16,1 0-16,-1 0 0,0 0 16,0 0-16,0 21 0,-21 1 15,0-1-15,0 0 0,0 21 0,0-21 16,0 22-16,0-22 0,-21 21 15,0 1-15,0-22 0,21 0 0,-21 21 16,-1-21-16,22 1 0,-21-1 16,21 0-16,0 0 15,-21-21-15,21-21 16,0 0 0,21 0-16,0-1 0,1 1 0,-1 0 15,0-21-15,0-1 0,0 1 16,22 21-16,-22-43 0,21 22 15,0 21-15,-20-21 0,20-1 16,-21 22-16,0 0 0,0 0 0,1 21 16,-22 21 15,-22 0-31,1 0 0,0 0 0,0 22 16,0-22-16,0 21 0,-1-21 15,1 22-15,21-22 0,-21 21 0,21-21 16,-21 22-16,21-22 0,0 0 15,0 0-15,0 0 0,0 1 0,21-1 16,0 0-16,0-21 0,22 0 0,-1 21 16,0-21-16,1 0 15,20 0-15,1 0 0,-22 0 0,22-21 16,-1 0-16,1 0 0,-22-1 0,0 1 16,1 0-16,-1 0 0,0 0 15,-21 0-15,1-22 0,-22 22 0,0 0 16,0-21-16,0 20 0,0 1 15,0 0-15,0 0 0,-22 21 0,1-21 16,0 21-16,0 0 0,0 0 16,0 0-16,-1 0 0,22 21 0,-21 0 15,0 0-15,0 0 0,0 1 0,21 20 16,0-21-16,0 21 16,0-20-16,0 20 0,0-21 0,21 0 15,0 0-15,0 1 0,0-1 0,1-21 16,-1 21-16,0-21 0,21 0 15,-21 0-15,22 0 0,-22 0 0,21 0 16,-21 0-16,22 0 0,-22-21 16,21 0-16,-21 21 0,1-22 0,-1-20 15,0 21-15,21 0 0,-21-22 16,1 1-16,-1 0 0,21 21 0,-21-22 16,0 1-16,1 0 0,20 20 0,-21-20 15,0 21-15,0 0 0,22 0 31,-43 42-15,21-21-16,-21 21 0,0 0 0,0 0 16,0 0-16,0 1 0,0-1 0,0 0 15,0 0-15,0 0 16,0-42 15,0 0-31,0 0 16,0 0-16,0-1 15,0 1-15,0 0 0,0 0 0,0 0 16,-21 21-16,21-21 0,-21-1 16,-1 22-1,1 0-15,0 0 16,0 22-16,0-1 0,0 0 0,-1 0 16,1 21-16,0 1 0,0-22 15,0 21-15,0 1 0,-1-22 0,1 21 16,21 0-16,0-20 0,0 20 15,0-21-15,0 0 0,0 0 0,0 1 16,43-1-16,-22 0 0,0 0 0,21-21 16,1 0-16,-1 21 0,0-21 15,1 0-15,20 0 0,-21 0 0,1 0 16,-1-21-16,0 0 16,1 0-16,-1 0 0,-21-1 0,22 1 15,-22-21-15,0 21 0,0-22 0,0 1 16,0 21-16,-21-21 0,0 20 15,22-20-15,-22 21 0,0 0 0,21 0 16,-42 42 15,-1 0-31,22 21 0,-21-21 0,21 1 16,0 20-16,0-21 0,-21 0 16,21 22-16,0-22 0,0 0 0,0 0 15,0 0-15,0 0 16,21-21-16,0 0 0,1 0 15,-1 0-15,0 0 0,0 0 16,0 0-16,0 0 0,1-21 16,-1 0-16,0 0 0,21 0 0,-21 0 15,1-22-15,-1 1 0,0 21 0,0-22 16,0 1-16,0 0 0,1 21 16,-1-22-16,-21 22 0,21 0 0,0 21 15,-21-21-15,21 21 0,-21 21 16,0 0-1,0 0-15,0 0 0,0 1 16,0 20-16,0-21 0,0 21 16,0-20-16,0 20 0,0-21 0,0 0 15,0 22-15,0-22 0,0 0 16,0 0-16,21-21 0,1 21 0,-1 0 16,0-21-16,0 0 0,0 0 0,0 0 15,1 0-15,20 0 0,-21 0 16,0 0-16,0-21 0,22 0 0,-22 0 15,0 0-15,0 0 0,0-22 16,1 1-16,-22 0 0,21-1 0,0 1 16,0-22-16,-21 22 0,21 0 0,0-22 15,-21 22-15,22-22 16,-22 22-16,21-21 0,0 20 0,-21-20 16,0 20-16,0 1 0,21 0 15,-21-1-15,21 22 0,-21-21 0,0 21 16,0 0-16,0 42 15,0 0 1,-21 21-16,0 1 0,0-1 0,21 0 16,-21 22-16,-1-1 0,1-20 15,21 20-15,0 1 0,0-22 0,-21 21 16,21 1-16,0-22 0,0 22 16,0-22-16,0 0 0,0 1 0,0-1 15,0-21-15,21 22 0,-21-22 16,0 0-16,21 0 0,1-21 15,-1 21-15,0-21 0,0 0 16,0 0-16,0 0 0,22-21 16,-22 0-16,21 21 0,-21-21 0,1-22 15,20 22-15,0 0 0,-21-21 16,22-1-16,-22 22 0,0-21 0,21 0 16,-20-1-16,-1 22 0,0 0 15,0 0-15,-21 0 0,0-1 0,0 1 16,0 42-1,0 1 1,-21-1-16,0 21 16,0-21-16,21 22 0,-22-22 0,22 21 15,-21-21-15,21 22 0,0-22 16,0 0-16,0 21 0,0-21 0,0 1 16,0-1-16,21 0 15,1-21-15,-1 0 0,0 0 0,21 0 16,-21 0-16,1 0 0,20 0 0,-21 0 15,21-21-15,-20 0 0,-1-1 16,21 1-16,-21 0 0,0-21 0,22 21 16,-22-22-16,0 1 0,0 21 15,22-22-15,-22 22 0,0-21 16,0 21-16,0 0 0,-21-1 16,21 22-16,-21 22 15,0 20 1,0-21-16,-21 0 0,21 22 15,-21-1-15,21-21 0,0 21 0,0-20 16,-21 20-16,21-21 0,0 0 0,0 0 16,0 1-16,0-1 0,0 0 15,0 0-15,21-21 0,0 0 16,0 0-16,1 0 16,-1 0-16,0 0 0,0-21 0,0 0 15,22 0-15,-22-1 0,0 1 0,0 0 16,0-21-16,-21 21 15,0-22-15,0 1 0,0 21 0,0-22 16,0 22-16,0 0 0,-21 0 16,0 0-16,0 0 0,0 21 0,-1 0 15,1 0-15,0 0 0,0 0 0,0 0 16,0 0-16,42 0 31,0 0-15,0 0-16,21-22 0,-20 22 15,20 0-15,0-21 0,1 0 0,-1 21 16,0 0-16,1 0 16,-1-21-16,0 21 0,1 0 0,-1 0 15,-21 0-15,0 0 0,0 0 0,1 21 16,-22 0-16,0 0 0,0 1 16,0-1-16,0 21 0,0-21 0,0 22 15,0-22-15,0 21 0,0-21 16,0 0-16,0 22 0,0-22 0,0 0 15,0 0-15,-22 0 0,22 1 16,0-1-16,0 0 16,22-42 31,-22 0-47,21-1 0,-21 1 15,21 0-15,0-21 0,0-1 0,0 1 16,1 21-16,20-21 0,-21-1 0,21 22 15,-20-21-15,20 21 0,0-1 16,-21 1-16,22 0 0,-1 0 0,-21 21 16,0 0-16,1 0 0,-1 0 15,0 0-15,-21 21 0,0 21 16,0-20-16,0 20 0,0 0 16,0 1-16,0-1 0,0 0 0,0 1 15,0-1-15,0 0 0,0 1 16,0-22-16,0 0 0,0 21 15,21-21-15,0-21 0,0 22 0,1-1 16,-1-21-16,0 0 0,21 0 0,1 0 16,-22 0-16,21 0 0,0 0 15,1 0-15,-22-21 0,21-1 0,-21 1 16,22 0-16,-22 0 16,21-21-16,-21-1 0,22-20 0,-22 20 15,0 1-15,-21 0 0,0 21 16,0-22-16,0 22 0,0 0 0,0 0 15,0 0-15,0-1 0,-21 1 16,0 0-16,-22 0 0</inkml:trace>
  <inkml:trace contextRef="#ctx0" brushRef="#br0" timeOffset="99180.32">23834 2752 0,'-64'-21'31,"43"21"16,0 0-47,0 0 0,-1 0 15,1-22-15,0 22 0</inkml:trace>
  <inkml:trace contextRef="#ctx0" brushRef="#br0" timeOffset="99424.18">22204 2921 0,'0'0'0,"-21"0"0,21 21 0,21-21 32,0 0-32,21 0 0,-21 0 0,22 0 15,-1 0-15,0 0 0,1 0 16,-1-21-16,0 21 0,1 0 0,-1 0 16,0 0-16,1 0 0,-22 0 15,0 0-15,0 0 0,-42 0 31,-21 0-31</inkml:trace>
  <inkml:trace contextRef="#ctx0" brushRef="#br0" timeOffset="100100.83">16087 4826 0,'0'0'0,"0"-127"31,0 106-31,0 0 16,0 42 0,0 0-1,0 0-15,0 22 0,0-22 16,0 21-16,0 22 0,0-22 0,0 0 16,0 22-16,0-22 0,0 0 0,0 1 15,0-1-15,0 0 0,0-20 16,0 20-16,0-21 0,0 0 0,0 0 15,0 1-15,0-1 0,21-21 16,0 0 0,0-21-16,0 21 15,0-22-15,1 1 0</inkml:trace>
  <inkml:trace contextRef="#ctx0" brushRef="#br0" timeOffset="100517.11">16679 4784 0,'0'-21'16,"0"42"-16,0-21 16,0 42-1,0-21-15,0 0 0,-21 22 0,0-1 16,0 0-16,21 1 0,-21-22 16,-1 21-16,22 1 0,-21-1 0,21 0 15,0-21-15,0 22 0,0-22 0,0 0 16,0 0-16,21 0 15,1 1-15,-1-22 0,21 0 0,-21 0 16,0 0-16,22 0 0,-22 0 0,21 0 16,1-22-16,-1 1 0,-21 21 15,21-21-15,1-21 0,-22 21 0,0-1 16,0-20-16,0 21 0,-21-21 0,0-1 16,0 1-16,0 0 0,0-1 15,-21-20-15,0 20 0,0 22 0,0-21 16,0 21-16,-1 0 0,-20-1 15,21 22-15,0 0 0,0 0 16,-22 0-16,22 22 0,0-1 0,0 0 0,0 21 16,-1-21-16,22 22 15,0-1-15,-21-21 0,21 22 0,0-22 16,0 21-16,0-21 0,0 0 16,0 1-16,21-1 0,1-21 0,-1 0 15,0 21-15</inkml:trace>
  <inkml:trace contextRef="#ctx0" brushRef="#br0" timeOffset="100708.1">17505 5038 0,'0'0'0,"0"-21"0,0-1 16,21 22 62,0 0-78</inkml:trace>
  <inkml:trace contextRef="#ctx0" brushRef="#br0" timeOffset="101244.14">18859 4382 0,'0'0'0,"0"-22"0,0 1 16,0 0-16,0 0 0,0 0 0,0 0 16,-21 42 15,21 21-31,-21-21 0,21 22 16,-21 20-16,21-21 0,0 22 0,0-1 15,0 1-15,-21-1 0,21 1 0,-21-1 16,21 1-16,-22-1 0,1 1 15,21-22-15,-21 1 0,0-1 0,0 0 16,21 1-16,-21-22 0,21 0 0,-22 0 16,22 0-16,-21-21 15,21-21 1,0 0-16,0 0 0</inkml:trace>
  <inkml:trace contextRef="#ctx0" brushRef="#br0" timeOffset="101752.85">18627 4614 0,'0'0'0,"0"-42"0,0 21 0,0-21 0,0-1 15,0 1-15,0 21 0,0-22 0,0 1 16,0 21-16,21-21 0,0 20 16,0-20-16,0 21 0,0 0 0,1 0 15,-1-1-15,21 1 0,-21 21 16,22 0-16,-22 0 0,21 21 0,0 1 15,1 20-15,-22 0 0,21 1 16,-21-1-16,1 0 0,-22 22 16,0-22-16,0 22 0,-22-22 0,1 21 15,-21-20-15,0-1 0,-1 0 16,-20 1-16,20-1 0,-20 0 0,-1-20 16,1-1-16,21 0 0,-1 0 15,1 0-15,0-21 0,20 0 0,-20 0 16,21 0-16,21-21 0,0 0 0,-21 0 15,21 0-15,0-1 0,0 1 16,0 0-16,21 0 0,0 0 0,0 0 16,0-1-16,1 1 0,20 21 15,-21 0-15,0 0 0,22 0 16,-22 0-16,0 21 0,21 22 0,-21-22 16,1 0-16,-22 21 0,21-20 15,-21 20-15,21 0 0,-21-21 0,21 22 16,-21-22-16,0 21 0,0-21 15,21 1-15,-21 20 0,21-21 0,-21 0 16,22 0-16,-1 1 0,0-22 16,0 0-16,0 0 15,0 0-15,1 0 0,-1 0 0,0 0 16,21-22-16,-21 1 0,1 0 0,20 0 16,-21 0-16</inkml:trace>
  <inkml:trace contextRef="#ctx0" brushRef="#br0" timeOffset="102152.62">19452 4890 0,'-21'21'15,"0"0"1,21 0 0,21-21-1,0 0-15,0 0 16,0-21-16,22 21 0,-22-21 0,0 0 15,21 21-15,-20-22 0,20 1 16,-21 0-16,0 0 0,0 0 16,1 0-16,-22-1 0,0 1 15,0 0-15,-22 21 0,1 0 16,0 0-16,0 0 0,-21 0 16,20 21-16,-20 0 0,0 1 0,-1-1 15,22 21-15,-21-21 0,21 0 16,0 22-16,-1-22 0,1 21 0,21-21 15,0 1-15,0-1 0,0 0 0,0 0 16,21 0-16,1 0 0,-1 1 16,0-22-16,21 21 0,-21-21 0,22 0 15,-22 21-15,21-21 0,1 0 16,-1 0-16,-21 0 0,21 0 16,1 0-16,-1-21 0,0 0 0,1-1 15,-1 1-15,0 0 0,-20 0 16</inkml:trace>
  <inkml:trace contextRef="#ctx0" brushRef="#br0" timeOffset="102468.43">20235 4699 0,'0'0'0,"0"-21"0,0 0 0,0 42 47,0 0-47,0 21 0,-21-20 0,21 20 15,-21 0-15,21 1 0,0-1 16,0 21-16,-21 1 0,21-22 15,-21 22-15,-1 20 0,22-20 0,0 21 16,-21-1-16,21 1 0,-21 0 0,0 20 16,0-20-16,0 21 0,-1-21 15,1 20-15,0-20 0,0 0 0,0 21 16,0-22-16,-22-20 0,22 20 0,0-20 16,-21-1-16,20-20 0,1-1 0,0 0 15,0-20-15,0-1 0,21 0 16,-21 0-16,21-42 15,0 0-15,21-22 0,0 22 16,0-21-16,0-22 0,0 1 16,22-1-16,-22-20 0,21-1 15,1 22-15</inkml:trace>
  <inkml:trace contextRef="#ctx0" brushRef="#br0" timeOffset="102784.26">20151 5038 0,'-22'-43'15,"44"86"-15,-44-128 0,22 43 0,-21 21 0,21-22 16,0 22-16,0-21 0,0 21 16,21-64-1,1 64-15,-1 0 0,21 21 16,-21-22-16,22 22 0,-1 0 16,21 0-16,-20 0 0,-1 0 15,-21 0-15,22 22 0,-22-1 0,0 0 16,-21 0-16,0 21 0,0 1 15,-21-22-15,0 21 0,-1 1 0,-20-1 16,21-21-16,-21 21 0,20-20 0,-20 20 16,21-21-16,-21 0 0,20 0 15,1-21-15,0 22 0,0-22 0,0 0 16,21-22 15,21 1-31,0 21 0,21-21 16,-20 0-16</inkml:trace>
  <inkml:trace contextRef="#ctx0" brushRef="#br0" timeOffset="103196.03">20934 4657 0,'0'0'16,"0"-21"-16,-21 21 15,-1 0-15,1 0 16,0 0-16,0 0 15,0 21-15,0 0 0,-1 0 0,1 21 0,0-20 16,0 20-16,0 0 0,0 1 16,21-1-16,0-21 0,0 21 15,0-20-15,0 20 0,0-21 0,0 0 16,0 0-16,21 1 0,0-22 0,0 0 16,0 0-16,22 0 0,-22 0 15,21 0-15,0 0 0,-20 0 0,20-22 16,0 1-16,-21 0 0,22 0 15,-22-21-15,0 20 0,-21-20 0,0 0 16,21 21-16,-21-22 0,0 1 0,0 21 16,0-22-16,-21 22 0,0 21 15,0-21-15,-22 0 0,22 21 0,-21 0 16,21 0-16,-22 0 0,22 0 0,0 0 16,0 0-16,0 21 15,0-21-15,21 21 0,0 0 0,0 1 16,0-1-16,0 0 0,21 0 15,0-21-15,0 21 0,0-21 16,0 0-16,22 21 0,-1-21 0</inkml:trace>
  <inkml:trace contextRef="#ctx0" brushRef="#br0" timeOffset="103556">21378 4720 0,'0'0'16,"0"-21"-16,0 0 15,0 0 1,21 21 0,1 0-1,-1 0-15,-21 21 0,21-21 0,0 21 16,0 0-16,-21 22 0,21-22 0,1 21 16,-22-21-16,21 22 0,-21-22 15,0 21-15,0-21 0,0 22 0,0-22 16,0 0-16,0 0 0,0 0 15,0 0-15,-21-21 0,21-21 32,0 0-17,0 0-15,0 0 0,0 0 0,0-22 16,0 22-16,0-21 0,0 21 0,0-22 16,21 22-16,-21-21 0,21 21 15,0-1-15,-21 1 0,21 0 0,0 0 16,1 0-16,-1 0 0,0-1 0,0 1 15,0 0-15,0 0 0</inkml:trace>
  <inkml:trace contextRef="#ctx0" brushRef="#br0" timeOffset="103819.88">22183 4233 0,'0'0'0,"0"-21"15,-22 21 1,1 0-16,0 0 0,0 21 15,0 1-15,0-1 0,21 21 0,-22-21 16,1 22-16,0-1 0,21 0 16,0 1-16,-21-1 0,21 0 0,-21 1 15,21-1-15,0 0 0,0 1 16,0-1-16,0 0 0,0 1 0,0-1 16,0-21-16,0 21 0,0-20 0,0-1 15,21 0-15,0-21 16,-21 21-16,21-21 0,0 0 0,1 0 0,-1 0 15,0 0-15,0-21 0,0 0 16,-21 0-16,21-1 0</inkml:trace>
  <inkml:trace contextRef="#ctx0" brushRef="#br0" timeOffset="103999.78">21865 4572 0,'-21'0'0,"42"0"0,-63 0 15,63 0 17,0 0-32,21 0 0,-20 0 15,20 0-15,0 0 0,-21 0 0,22-21 16,-1 21-16,-21 0 0,22-21 16,-22 0-16</inkml:trace>
  <inkml:trace contextRef="#ctx0" brushRef="#br0" timeOffset="104868.28">23410 4466 0,'0'0'0,"-21"-21"0,0 0 15,0 21-15,0 0 0,-1 0 0,-20 0 16,21 0-16,-21 0 0,20 21 0,-20-21 16,21 21-16,-21 0 0,-1 1 15,22 20-15,-21-21 0,21 0 0,-22 0 16,22 22-16,0-22 0,0 0 0,21 0 16,0 0-16,0 1 0,0-1 15,21-21-15,21 21 16,-21-21-16,22 0 0,-1 0 0,-21 0 15,22 0-15,-1-21 0,0 0 16,1-1-16,-1 22 0,0-21 0,1 0 16,-22 0-16,21 0 0,-21 0 15,0-1-15,1 1 0,-1 21 0,0-21 16,-21 0-16,0 0 0,21 21 0,-21-21 16,0 42 15,0 0-16,-21 21-15,21-21 0,0 22 16,0-1-16,0 0 0,-21 1 0,21 20 16,0 1-16,-21-1 0,21 1 0,0-1 15,0 1-15,0-1 0,0 22 16,-22-22-16,22 22 0,-21 0 16,21-1-16,0 1 0,0 0 0,-21-1 15,0 1-15,21 0 0,-21-1 0,21-20 16,0 21-16,-21-22 0,-1 1 15,1 20-15,0-41 0,0 20 0,0-21 16,0 1-16,-1-1 0,1 0 0,0-20 16,0-1-16,-21 0 0,20 0 15,-20 0-15,21-21 0,-21 0 0,-1 0 16,1 0-16,0 0 0,-1-21 0,1 0 16,-22-21-16,22-1 0,-21 1 0,20-22 15,1 1-15,0-1 0,-1 1 16,1-22-16,21 22 0,21-22 15,0 22-15,0-1 0,0 1 0,21-1 16,0 1-16,0-1 0,22 22 0,-1-22 16,0 22-16,1-22 0,20 22 15,1-21-15,-1 20 0,1 1 0,-1-22 16,1 22-16,-1-21 0,22 20 0</inkml:trace>
  <inkml:trace contextRef="#ctx0" brushRef="#br0" timeOffset="105692.23">23770 4678 0,'-42'0'32,"21"0"-32,42 0 31,0 0-31,21-21 0,-21 21 15,22-21-15,-22 21 0,21-22 16,-21 1-16,22 21 0,-22-21 0,0 21 16,0-21-16,0 0 0,-21 0 15,-21 21 1,0 0-16,0 0 0,-21 0 16,20 0-16,-20 21 0,21 0 15,-21 0-15,20 0 0,-20 0 16,21 1-16,0-1 0,0 21 0,-1-21 15,22 22-15,0-22 0,0 0 16,0 0-16,0 0 0,0 0 0,22 1 16,-1-22-16,21 0 0,-21 21 0,22-21 15,-1 0-15,0 0 0,1 0 16,-1 0-16,0-21 0,1 21 0,-1-22 16,0 1-16,-21 0 0,22 0 0,-22 0 15,0-22-15,0 22 0,0 0 16,1 0-16,-1 0 0,0-22 0,-21 22 15,0 0-15,0 0 16,0 42 31,-21 0-47,21 0 0,-21 1 0,-1-1 16,22 21-16,-21-21 0,21 0 0,0 22 15,-21-22-15,21 0 0,-21 0 16,21 0-16,0 1 0,0-1 0,0 0 15,0 0-15,-21-21 16,21-21 15,0 0-31,0 0 0,0-1 16,0 1-16,0-21 0,21 21 16,0 0-16,-21-22 0,21 22 0,0 0 15,1-21-15,-1 20 0,21 22 16,-21-21-16,22 0 0,-22 21 0,21 0 15,-21 0-15,22 0 0,-22 0 0,21 0 16,-21 21-16,0 0 0,1 1 16,-22-1-16,0 0 0,0 0 0,0 21 15,0-20-15,0 20 0,-22-21 0,1 21 16,0-20-16,21-1 16,-21 0-16,0 0 0,0 0 0,21 0 15,0-42 32,21 0-47,0 0 0</inkml:trace>
  <inkml:trace contextRef="#ctx0" brushRef="#br0" timeOffset="106052.51">24892 4699 0,'21'0'62,"0"0"-62,0 0 0,1 0 0,-1 0 16,0-21-16,0 0 0,0 21 16,0-21-16,-21-1 0,0 1 15,-21 21 16,0 0-31,0 0 0,0 21 0,0 1 16,-1-22-16,-20 21 0,42 0 0,-21 0 16,0 21-16,0-20 0,-1-1 15,22 0-15,0 21 0,0-21 0,0 1 16,0-1-16,0 0 16,0 0-16,22-21 0,-1 21 15,0-21-15,0 0 0,0 0 0,0 0 16,22 0-16,-22 0 0,21 0 15,-21-21-15,22 0 0</inkml:trace>
  <inkml:trace contextRef="#ctx0" brushRef="#br0" timeOffset="106423.42">25315 4657 0,'0'0'0,"0"-21"0,0-1 16,0 1-1,21 21-15,1 0 0,-1 0 16,0 0 0,0 0-16,0 0 15,-21 21-15,0 1 0,0-1 16,21 0-16,-21 0 0,0 21 0,0-20 16,0-1-16,0 21 0,0-21 15,0 0-15,-21 1 0,0-1 16,21 0-16,0 0 0,-21-21 0,21 21 15,-21-21-15,21-21 32,0 0-32,0 0 15,0 0-15,21-1 0,0-20 16,-21 21-16,21 0 0,-21 0 0,0-1 16,21 1-16,1 0 0,-1 0 15,-21 0-15,21 21 0,0 0 16,0-21-16,0 21 15,1 0-15,-1 0 0</inkml:trace>
  <inkml:trace contextRef="#ctx0" brushRef="#br0" timeOffset="106945.48">26035 4657 0,'0'-21'15,"0"-1"-15,0 1 16,0 0-16,0 0 16,0 0-16,-21 21 15,0 0 1,-1 0-16,1 0 0,0 0 16,0 0-16,-21 21 0,20 0 15,-20 0-15,21-21 0,-21 43 0,20-22 16,1 0-16,0 0 0,0 0 0,0 0 15,0 1-15,21 20 0,0-21 16,0 0-16,0 0 0,0 1 16,0-1-1,21-21-15,0 0 0,0 0 0,0 0 16,0 0-16,1-21 0,-1 21 0,0-22 16,0 1-16,21 0 0,-20 0 15,-1 0-15,0 0 0,0-1 16,0-20-16,0 21 0,1 0 0,-1 0 15,-21-1-15,21 1 16,-42 42 15,0 1-31,-1-1 0,1 0 16,0 0-16,21 0 0,0 0 0,-21 1 16,21-1-16,-21 0 0,21 0 15,0 0-15,0 0 0,0 1 16,21-22-16,0 0 15,0 0-15,0 0 16,22 0-16,-22-22 0</inkml:trace>
  <inkml:trace contextRef="#ctx0" brushRef="#br0" timeOffset="107260.36">26564 4149 0,'0'0'0,"0"-21"32,-21 21-32,0 0 0,0 21 15,-1 21-15,1-21 16,0 22-16,21-1 0,-21 0 16,0 1-16,0-1 0,-1 0 0,22 1 15,-21-22-15,0 21 0,21 0 16,0-20-16,-21 20 0,0 0 0,21-21 15,-21 22-15,21-22 0,0 0 0,0 0 16,0 22-16,0-22 0,0 0 16,0 0-16,21-21 15,0 0 1,0 0-16,0-21 16,0 0-16,1 0 0,-1 21 0</inkml:trace>
  <inkml:trace contextRef="#ctx0" brushRef="#br0" timeOffset="107500.8">26628 4636 0,'-22'0'31,"1"0"-31,21 21 0,-21 0 16,0 0-16,0 0 0,21 0 15,0 1-15,-21-1 16,21 0-16,-22 0 0,22 0 0,0 0 15,0 1-15,0-1 16,22-21 15,-1 0-31,0 0 0,0 0 16,0 0-16,0-21 0,1 21 16,20-22-16</inkml:trace>
  <inkml:trace contextRef="#ctx0" brushRef="#br0" timeOffset="108204.4">26797 4720 0,'0'0'0,"-21"0"32,0 0-17,21 21-15,-22 1 16,22-1-16,0 0 16,-21 0-16,21 0 15,0 0-15,0 1 16,0-44 31,0 1-47,0 0 15,0 0-15,21 0 0,-21 0 16,0-1-16,0 1 0,22 0 16,-1 0-16,-21 0 0,21 21 0,0-21 15,0 21-15,0-22 0,1 22 16,-1 0-1,0 0 1,-21 22-16,0-1 0,0 0 16,0 0-16,0 0 15,0 0-15,0 1 0,0 20 0,0-21 16,-21 0-16,0 0 16,21 1-16,0-1 0,-22 0 15,22-42 32,0 0-47,0-1 16,0 1-16,0 0 0,0-21 15,22 21-15,-22-1 0,21 1 0,0 0 16,0 0-16,-21 0 0,21 0 16,0-1-16,1 22 0,-1-21 0,0 21 15,0 0-15,0 0 0,0 0 16,1 0-16,-1 0 0,0 0 15,-21 21-15,0 1 0,0-1 16,0 0-16,0 0 16,0 21-16,0-20 0,0-1 0,-21 0 15,0 0-15,-1 0 0,22 0 16,0 1-16,-21-1 0,0-21 16,21 21-16,0 0 15,-21-21-15,21-21 47,0 0-47,0 0 16,0-1-16</inkml:trace>
  <inkml:trace contextRef="#ctx0" brushRef="#br0" timeOffset="108412.96">26839 4339 0,'0'0'0,"-21"0"16,-21-21-1,21 21 1,-1 0 15</inkml:trace>
  <inkml:trace contextRef="#ctx0" brushRef="#br0" timeOffset="108656.82">26098 4445 0,'0'0'0,"0"21"15,22-21-15,-1 0 0,0 0 0,0 0 16,0 0-16,22 0 0,-22 0 16,21 0-16,-21 0 0,22 0 0,-22 0 15,0 0-15,0 0 0,0 0 16,0 0-16,1 0 0,-1 0 16,-42 0 15</inkml:trace>
  <inkml:trace contextRef="#ctx0" brushRef="#br0" timeOffset="109959.96">15917 6668 0,'0'0'0,"0"-22"16,0 1-16,21 0 16,-21 0-16,0 0 15,0 42 16,0 0-15,0 0-16,0 0 0,0 1 0,0 20 16,0-21-16,0 21 0,0-20 15,0 20-15,0 0 0,0-21 0,0 22 16,0-1-16,-21 0 0,21 1 0,-21-22 16,0 21-16,21 1 0,0-22 15,0 21-15,0-21 0,0 0 0,0 1 16,0-44 31,0 1-47,0 0 0,0 0 0</inkml:trace>
  <inkml:trace contextRef="#ctx0" brushRef="#br0" timeOffset="110296.42">16425 6562 0,'0'0'16,"0"-21"-16,0-1 0,0 44 47,0-1-47,0 21 0,0-21 0,0 22 15,0-22-15,0 21 0,0 0 0,0 1 16,-21-22-16,21 21 0,-21 1 16,0-22-16,21 21 0,0 0 0,-21-20 15,21 20-15,-22-21 0,22 0 0,-21 0 16,21 1-16,0-1 0,0 0 16,0 0-16,0-42 46</inkml:trace>
  <inkml:trace contextRef="#ctx0" brushRef="#br0" timeOffset="110707.52">16849 7006 0,'0'0'0,"0"21"0,0 1 16,-22-22 0,22 21-16,22-21 31,-1 0-31,0 0 15,0-21-15,0-1 0,-21 1 16,0 0-16,0 0 16,0 0-16,0 0 15,0-1-15,-21 22 16,0 0-16,0 0 16,0 0-16,21 22 15,0-1-15,-22-21 0,22 21 16,0 0-16,0 0 15,0 0-15,22-21 16,-1 0 0</inkml:trace>
  <inkml:trace contextRef="#ctx0" brushRef="#br0" timeOffset="114261.9">18817 6541 0,'21'-22'0,"0"1"16,1 21-16,-1-21 0,0 0 16,0 0-16,-21 0 15,0-1-15,21 22 0,-21-21 16,0 0 0,0 0-16,-21 21 0,0 0 15,-21 0-15,20-21 0,-20 21 0,21 0 16,-21 0-16,-1 0 0,22 0 15,-21 21-15,-1 0 0,22 0 0,-21 22 16,21-22-16,-22 21 0,22 0 16,0 1-16,0 20 0,0-20 0,0-1 15,-1 0-15,1 1 0,0-1 0,0 0 16,0 1-16,0-1 0,21 0 16,0-21-16,0 22 0,0-22 0,0 21 15,0-21-15,21 1 0,0-1 0,0 0 16,21-21-16,1 21 15,-1-21-15,0 0 0,22 0 0,-22 0 16,22 0-16,-22-21 0,22 0 0,-22 21 16,21-21-16,-20-1 0,-1 1 15,-21 0-15,22 0 0,-22 0 0,0 0 16,-21-1-16,0 1 0,0 0 0,0 0 16,-42 21-16,20-21 0,1 0 15,-21 21-15,0 0 0,20 0 0,-20 0 16,0 0-16,-1 0 0,22 0 15,-21 0-15,21 0 0,0 21 0,-1-21 16,1 21-16,21 0 0,0 0 16,0 0-1,21-21-15,22 0 0,-22 0 16,0 0-16,21 0 0,1 0 0,-1 0 16,0-21-16,1 0 0,-22 21 15,21-21-15,1 21 0,-22 0 0,0-21 16,0 21-16,0 0 0,0 0 15,-21 21 1,0 0-16,0 0 16,0 0-16,-21 1 0,0 20 0,21-21 15,-21 21-15,21 1 0,-21 20 16,0-20-16,-1 20 0,1-21 16,0 22-16,0-1 0,0-20 0,0 20 15,-1 1-15,1-1 0,0 1 0,0-1 16,0 1-16,0-22 0,-1 22 15,22-22-15,0 0 0,-21 1 0,21-22 16,0 0-16,0 0 0,0 0 0,21-21 31,-21-21-31,22 0 0,-1 0 16,-21 0-16,21-22 0,0 1 0,0 0 16,0-1-16,1 1 0,-1 0 15</inkml:trace>
  <inkml:trace contextRef="#ctx0" brushRef="#br0" timeOffset="114532.76">19643 6816 0,'0'-21'0,"0"42"15,0 0 1,-22-21-16,22 21 0,0 0 15,-21 0-15,21 1 0,-21-1 16,21 0-16,-21 0 0,21 0 0,0 0 16,0 1-16,-21-1 0,21 0 15,-21-21-15,21 21 0,-22-21 16,22-21 15,22 21-31,-1-21 0,-21 0 16,21-1-16</inkml:trace>
  <inkml:trace contextRef="#ctx0" brushRef="#br0" timeOffset="114911.75">19748 6414 0,'0'-22'0,"0"44"0,-21-65 16,0 43-16,0 0 0,0 0 15,0 0-15,-1 0 0,1 21 0,0 1 16,0-1-16,21 0 0,0 0 0,-21 0 15,21 0-15,0 1 0,0-1 16,0 0-16,21 0 0,0 0 0,0-21 16,0 0-16,22 21 0,-22-21 15,21 0-15,-21 0 0,22 0 0,-1 0 16,-21-21-16,22 0 0,-22 0 0,0 0 16,21 0-16,-21-1 0,-21 1 15,0 0-15,0 0 0,0-21 16,0 20-16,0 1 0,0 0 15,-42 0-15,21 21 0,0 0 0,-22-21 16,1 21-16,0 0 0,-1 0 0,1 21 16,0 0-16,21 0 0,-22 0 15,22 1-15,0 20 0,0-21 0,21 21 16,-21-20-16,21 20 0,0-21 0,0 21 16,21-20-16,0-1 0,0 0 15,0 0-15,22 0 0,-22-21 0,21 0 16,0 0-16,1 0 0</inkml:trace>
  <inkml:trace contextRef="#ctx0" brushRef="#br0" timeOffset="115215.96">20574 6414 0,'0'0'16,"0"-22"-16,21 1 0,-21 0 0,0 0 15,-21 21 1,0 0-16,0 21 15,-1 0-15,1 22 0,0-22 16,0 21-16,0 0 0,0 1 0,-1-1 16,-20 0-16,21 22 0,0-22 15,0 1-15,-1-1 0,1 0 16,0-21-16,21 22 0,0-1 0,0-21 16,0 0-16,0 22 0,0-22 0,0 0 15,0 0-15,21 0 16,0-21-16,1 0 0,-1 0 0,0 0 15,21 0-15,-21-21 0,1 21 16,-1-21-16,21 0 0,-21 0 0,0 0 16,1-1-16,-1 1 0,-21 0 0,0 0 15</inkml:trace>
  <inkml:trace contextRef="#ctx0" brushRef="#br0" timeOffset="115416.85">20087 6773 0,'0'0'0,"-21"0"15,21 22 1,21-22-16,0 0 16,0 0-16,1 0 0,20 0 15,-21 0-15,21 0 0,1 0 0,-1 0 16,22 0-16,-22 0 0,21 0 0,1 0 16,-1-22-16,1 1 0,-1 21 15,1-21-15,-1 0 0,-20 0 0,20 0 16,-20-1-16,-22 1 0</inkml:trace>
  <inkml:trace contextRef="#ctx0" brushRef="#br0" timeOffset="116804.9">21167 6371 0,'0'0'0,"0"-21"15,0 0-15,0 0 0,0 0 16,0 42 15,-22 0-31,22 0 0,-21 0 16,21 22-16,-21-1 0,21 0 0,-21 1 15,0-1-15,0 0 0,21 1 16,-22-1-16,1 0 0,0 1 0,21-1 16,-21 0-16,0 1 0,21-22 15,0 21-15,0-21 0,-21 0 16,21 22-16,0-22 0,-22-21 0,22 21 16,0 0-16,22-42 31,-1 21-31,0-21 0,-21 0 15,21 0-15,0-1 0,0 1 16,1 0-16,-1-21 0,0 21 0,0-22 16,0 22-16,22-21 0,-22 21 0,0-1 15,0 1-15,0 21 0,0 0 16,1 0-16,-1 0 0,0 0 16,-21 21-16,0 1 0,0-1 15,0 21-15,0-21 0,0 0 16,0 1-16,0-1 0,0 21 15,0-21-15,0 0 0,0 1 0,0-1 16,21 0-16,0 0 0,-21 0 16,21 0-16,1-21 0,20 0 0,-21 22 15,0-22-15,22 0 0,-22 0 16,21 0-16,0-22 0,-20 1 0,20 21 16,-21-21-16,21 0 0,-20 0 0,20 0 15,-21-1-15,0 1 0,0-21 16,1 21-16,-1-22 0,-21 22 0,0 0 15,21-21-15,-21 21 0,0-1 16,0 1-16,-21 21 31,21 21-31,-21 1 0,-1-1 16,1 0-16,21 21 0,0-21 16,0 1-16,-21-1 0,21 0 0,0 0 15,0 0-15,0 0 0,0 1 0,0-1 16,0 0-16,21-21 15,0 21-15,1-21 0,-1 0 0,0 0 16,21 0-16,-21 0 0,22 0 16,-22-21-16,0 0 0,21 0 0,-20 21 15,-1-22-15,0-20 0,0 21 0,0 0 16,0-22-16,1 22 0,-1-21 16,0 21-16,-21-22 0,0 22 15,0 0-15,0 0 0,0 0 0,0 42 31,-21 0-31,0-21 0,21 42 16,-22-20-16,22-1 0,-21 0 0,21 0 16,-21 0-16,21 22 0,0-22 15,0 0-15,0 0 0,0 0 0,0 0 16,42 1-16,-20-22 0,-1 0 16,21 21-16,0-21 0,1 0 15,-1 0-15,22 0 0,-22 0 0,21 0 16,-20-21-16,20-1 0,-20 1 15,-1 0-15,-21 0 0,21-21 16,-20-1-16,20 1 0,-21 0 0,0-1 16,0 1-16,1-22 0,-1 1 0,0-1 15,-21 22-15,21-21 0,0 20 16,-21 1-16,21 0 0,-21-1 0,0 22 16,0 0-16,0 0 0,0 0 15,0-1-15,-21 44 31,21 20-31,-21-21 0,21 21 0,-21 1 16,21 20-16,0 1 0,0-1 0,-21-20 16,21 20-16,0 1 0,-21-22 15,21 0-15,-22 1 0,22-1 16,0 0-16,0 1 0,0-22 0,0 0 16,-21 21-16,21-21 0,-21-21 0,21 22 15,0-1-15,0-42 31,0-1-15,0 1-16,0 0 0,21 0 16,-21 0-16,21-22 0,1 22 15,-1-21-15,21 0 0,-21-1 0,0 22 16,22-21-16,-1-1 0,-21 22 0,22-21 16,-1 21-16,-21 0 0,21-1 15,1 22-15,-22 0 0,21 0 16,-21 0-16,22 0 0,-22 22 0,0-1 15,0 0-15,0 0 0,-21 21 16,0-20-16,0 20 0,0-21 0,0 21 16,0 1-16,-21-22 0,0 0 0,0 21 15,-21-20-15,20-1 0,-20 0 16,0 0-16,21-21 0,-22 21 0,1 0 16,0-21-16,-1 0 0,-20 22 15,20-22-15,1 0 0,21 0 16,-21 0-16,20 21 0,-20-21 0,21 0 15,0 0-15,0 0 0,-1 0 0</inkml:trace>
  <inkml:trace contextRef="#ctx0" brushRef="#br0" timeOffset="117472.09">16108 8424 0,'0'0'0,"0"-63"32,0 42-32,-21 21 31,-1 0-31,22 21 16,-21 0-16,21 21 0,-21-20 15,0-1-15,21 21 0,0-21 16,-21 22-16,0-22 0,21 21 0,-22-21 15,22 0-15,0 22 0,0-22 16,0 0-16,0 0 0,0 0 16,22-21-16,-1 0 15,0 0-15,0 0 0</inkml:trace>
  <inkml:trace contextRef="#ctx0" brushRef="#br0" timeOffset="117963.81">16595 8424 0,'0'0'0,"0"-21"0,21-85 31,-21 85-31,0 0 16,21 0-16,0 21 16,-21-21-16,21 21 0,0 0 15,1 0-15,-1 0 0,0 0 16,0 21-16,21 0 0,-20 0 0,-1 22 15,0-22-15,0 21 0,-21 0 16,0 1-16,0-1 0,0 0 0,0 1 16,0-1-16,-21 0 0,0 1 0,-22-1 15,22 0-15,-21 1 0,0-1 16,-1-21-16,1 22 0,0-22 0,20 0 16,-20-21-16,21 21 0,0-21 15,0 0-15,-1 0 0,1 0 16,21-21-16,0 0 0,0 0 0,0-1 0,0 1 15,0-21-15,0 21 0,0-22 16,0 22-16,0-21 0,21 21 16,-21-22-16,22 22 0,-1 0 0,0 0 15,0 0-15,0 0 0,0 21 0,1 0 16,-1 0-16,0 0 0,0 0 16,0 21-16,0 0 0,-21 0 0,22 0 15,-1 0-15,-21 1 0,0-1 0,0 21 16,21-21-16,-21 0 0,21 22 15,-21-22-15,0 0 0,0 0 16,0 0-16,21-21 0,-21 22 0,21-22 16,-21 21-16,22-21 15</inkml:trace>
  <inkml:trace contextRef="#ctx0" brushRef="#br0" timeOffset="118163.69">17462 8615 0,'0'0'0,"22"0"78,-1 0-78,0 0 0</inkml:trace>
  <inkml:trace contextRef="#ctx0" brushRef="#br0" timeOffset="118520.49">19198 8213 0,'-21'-43'0,"42"86"0,-42-107 0,0 64 16,21-21-16,0 0 0,0 42 16,0 0-1,-21 22-15,21-22 0,0 21 16,-22 0-16,22 22 0,0-22 0,0 1 0,-21 20 15,21-21-15,-21 22 0,0-22 0,21 22 16,0-22-16,-21 22 16,0-22-16,-1 0 0,22 1 0,0-22 15,0 21-15,0-21 0,0 0 0,0 1 16,0-1-16,0-42 31,0-1-31</inkml:trace>
  <inkml:trace contextRef="#ctx0" brushRef="#br0" timeOffset="118827.36">19008 8340 0,'0'0'0,"0"-43"0,0-105 32,21 127-32,0 0 15,0 0-15,0-22 0,0 22 0,22 0 16,-1 0-16,22 21 0,-22 0 15,21 0-15,1 0 0,-22 0 0,22 21 16,-1 0-16,-20 22 0,-22-1 16,21 0-16,-42 1 0,0 20 0,0-21 15,0 1-15,-21-1 0,0 0 0,-22 1 16,-20-1-16,21-21 0,-22 22 16,1-22-16,20 0 0,-20 0 0,20 0 15,1 0-15,0-21 0,-1 22 0,22-1 16,0-21-16,0 0 0,42 0 31,0 0-31,0 0 16,1 0-16</inkml:trace>
  <inkml:trace contextRef="#ctx0" brushRef="#br0" timeOffset="119860.29">19812 8551 0,'21'-21'0,"-42"42"0,63-63 15,-21 42-15,-21-21 0,0 0 0,0 0 16,0-1 0,0 44-1,0-1-15,0 0 16,0 21-16,-21-21 0,0 1 16,21 20-16,-21-21 0,0 21 0,21 1 15,0-22-15,0 21 0,0-21 16,-21 22-16,21-22 0,0 0 0,0 0 15,0 0-15,21 1 0,0-22 0,0 0 16,0 0-16,0 0 0,1 0 16,20 0-16,-21 0 0,21 0 0,-20-22 15,-1 1-15,21 0 0,-21-21 0,22 21 16,-22-22-16,21 22 0,-21-21 16,0-1-16,1 1 0,20 0 15,-21-1-15,0 22 0,0-21 0,-21 0 16,22 20-16,-22 1 0,21 0 15,-21 0-15,0 0 0,0 0 16,0 42 0,0 0-1,0 0-15,-21 0 0,-1 22 0,22-22 16,-21 21-16,21 0 0,0-20 0,0 20 16,0 0-16,0-21 0,0 22 15,0-22-15,21 0 0,1 21 16,-1-20-16,0-22 0,21 21 0,-21 0 15,22-21-15,-1 0 0,0 0 16,1 0-16,-1 0 0,0-21 0,-20 0 16,20-1-16,-21 1 0,21 0 0,-20 0 15,-1-21-15,21 20 0,-21-20 16,0 0-16,1-1 0,-1-20 0,-21 21 16,21-22-16,0 22 0,-21-22 0,0 22 15,21-22-15,-21 22 0,21 0 16,-21-1-16,0 22 0,0 0 0,0 0 15,0 0-15,-21 42 32,21 21-32,-21-21 0,0 22 15,21-1-15,0 0 0,0 22 0,-21-22 16,21 1-16,-21-1 0,21 21 16,0-20-16,0-22 0,0 21 0,0 1 15,0-22-15,0 21 0,21-21 0,0 0 16,0 22-16,0-43 0,0 21 15,1 0-15,-1-21 0,0 0 0,0 0 16,0 0-16,22 0 0,-22 0 0,0-21 16,0 0-16,21 0 0,-20-1 15,-1 1-15,21 0 0,-21-21 16,0 21-16,1-22 0,20 1 0,-21 0 16,0-22-16,0 22 0,1-22 15,-22 1-15,21-1 0,-21 22 0,21-22 16,-21 22-16,0 0 0,0-1 0,0 22 15,0 0-15,-21 21 16,0 0-16,-1 0 0,22 21 16,-21 0-16,0 22 0,0-1 15,0 22-15,0-22 0,21 21 0,-22-20 16,22 20-16,-21 1 0,21-22 0,0 0 16,0 22-16,0-43 0,0 21 15,21 1-15,1-22 0,-1 0 0,21 0 16,0 0-16,-20 1 0,20-22 15,0 0-15,22 0 0,-22 0 16,0 0-16,1 0 0,-1-22 0,0 1 16,1 21-16,-1-21 0,0 0 0,1-21 15,-22 20-15,21 1 0,-21 0 16,1-21-16</inkml:trace>
  <inkml:trace contextRef="#ctx0" brushRef="#br0" timeOffset="120464.43">16002 9991 0,'42'-43'31,"-84"86"-31,105-86 16,-63 65-16,0-1 0,0 0 15,0 0-15,0 0 0,0 22 16,0-22-16,0 21 0,0 0 0,0 1 16,0-1-16,-21 0 0,21 1 0,-21-1 15,21 0-15,0 1 0,-21-22 16,21 0-16,-21 0 0,21 0 0,0 1 15,0-1-15,21-21 32,0-21-32,0-1 0,0 1 15</inkml:trace>
  <inkml:trace contextRef="#ctx0" brushRef="#br0" timeOffset="121020.12">16573 10033 0,'0'0'0,"0"-21"0,0 0 16,22 21-16,-22-21 0,21 21 15,0-22-15,0 22 16,0 0-16,0 0 0,1 0 16,-1 0-16,0 0 0,21 0 0,-21 0 15,1 22-15,-1-1 0,0 0 16,0 0-16,0 0 0,-21 0 0,0 1 15,0 20-15,0-21 0,0 0 0,-21 0 16,0 22-16,0-22 0,-22 0 16,22 0-16,-21 0 0,21 1 0,-22-22 15,22 21-15,0-21 0,0 0 0,0 0 16,21-21 0,0-1-1,0 1-15,21 21 0,0-21 0,0 21 16,0 0-16,1 0 15,20 0-15,-21 0 0,21 0 0,-20 0 16,20 0-16,-21 0 0,21 21 0,-20 0 16,20 1-16,-21-1 0,0 0 15,0 0-15,1 0 0,-22 0 0,0 1 16,0 20-16,0-21 0,-22 0 0,1 0 16,0 1-16,0-1 0,0 0 15,-22 0-15,22 0 0,-21-21 0,21 21 16,-22-21-16,22 0 0,-21 0 0,0 0 15,-1 0-15,22 0 0,-21 0 16,-1 0-16,1 0 0,0-21 0,-1 21 16,22 0-16,0 0 0,0-21 15,0 0-15,21 0 16,21 21-16,0 0 16,0-21-16,0 21 0,22-22 0,-1 22 15,-21-21-15,22 0 0</inkml:trace>
  <inkml:trace contextRef="#ctx0" brushRef="#br0" timeOffset="121200.02">17738 10308 0,'21'0'0,"-21"-21"62</inkml:trace>
  <inkml:trace contextRef="#ctx0" brushRef="#br0" timeOffset="121608.78">19071 9864 0,'0'-43'16,"0"86"-16,0-107 0,0 43 0,0 0 0,0 0 16,0 42-1,0 0-15,0 21 16,0 1-16,0-1 0,0 0 0,0 1 16,0-1-16,0 22 0,0-22 15,0 0-15,0 22 0,0-22 0,0 22 16,0-22-16,0 0 0,-21 22 0,21-22 15,-21-21-15,21 22 0,0-1 16,0-21-16,0 0 0,0 0 0,0 1 16,0-1-16,0-42 31</inkml:trace>
  <inkml:trace contextRef="#ctx0" brushRef="#br0" timeOffset="121952.59">18944 10202 0,'0'0'0,"-21"-232"32,21 189-32,21 1 0,0 21 0,0-22 15,1 1-15,20 21 0,0-21 16,1 20-16,20 1 0,1 0 0,-1 21 16,1 0-16,-1 0 0,22 0 15,-22 0-15,1 0 0,-1 42 16,-20-20-16,-1 20 0,0 0 0,-21 1 15,-21-1-15,0 0 0,0 1 16,-42-1-16,0-21 0,-1 21 0,-20 1 16,-1-22-16,1 0 0,-1 21 0,1-20 15,-1-1-15,1 0 0,21-21 0,-1 21 16,1 0-16,21-21 0,0 0 16,-1 21-16,44-21 31,-1 0-31,21 0 0,-21 0 0,22 0 15,-1 0-15,21-21 0,-20 21 0,-1-21 16,22 21-16,-22-21 16,21 21-16</inkml:trace>
  <inkml:trace contextRef="#ctx0" brushRef="#br0" timeOffset="122352.36">20087 10075 0,'0'0'0,"21"0"0,0-21 31,-21 42-16,0 1 1,0-1-16,0 0 0,0 21 0,0-21 16,-21 22-16,21-1 0,0 0 0,0-20 15,-21 20-15,21 0 0,-21 1 16,21-1-16,-21-21 0,21 21 16,0-20-16,0-1 0,0 0 0,21 0 15,0-21-15,0 0 0,0 0 16,1 0-16,-1 0 0,0 0 0,21 0 15,-21 0-15,22-21 0,-22 0 0,21 0 16,1-1-16,-1-20 0,0 21 16,1-21-16,-22-1 0,21 1 0,0 0 15,-20-1-15,-1 1 0,0 0 0,0-1 16,-21 22-16,0-21 0,0 21 16,0-1-16,0 1 0,0 0 15,-21 21 1,0 0-1,21 21-15,-21-21 0,21 21 16,0 1-16,0-1 0,0 0 16,21-21-16,0 0 15,0 21-15,0-21 0</inkml:trace>
  <inkml:trace contextRef="#ctx0" brushRef="#br0" timeOffset="122776.12">21442 10097 0,'0'0'15,"42"-22"-15,0 22 0,-20-21 0,-1 21 16,-21-21-16,0 0 0,-21 21 16,-1 0-1,1 0-15,0 0 0,-21 0 0,21 0 16,-22 0-16,1 0 0,21 21 16,0 0-16,-22-21 0,22 21 0,21 1 15,0-1-15,-21-21 0,21 21 0,0 0 16,0 0-16,21 0 15,0 1-15,0-22 0,1 21 0,20 0 16,0-21-16,-21 21 0,22-21 0,-1 21 16,0 0-16,1-21 0,-1 22 15,-21-1-15,0-21 0,1 21 0,-1 0 16,-21 0-16,0 0 0,0 1 16,0-1-1,-21 0-15,-22-21 0,22 21 16,0-21-16,-21 21 0,20-21 0,-20 0 15,21 0-15,-21 0 0,-1 0 16,22 0-16,0 0 0,-21 0 0,20 0 16,1 0-16,0 0 0,0 0 0,0 0 15,0-21-15,21 0 16,0 0-16,0 0 0,0-1 16,0 1-16,21-21 15,21 21-15,-21 0 0,22-22 0</inkml:trace>
  <inkml:trace contextRef="#ctx0" brushRef="#br0" timeOffset="123347.79">22310 9546 0,'0'-42'16,"0"63"15,0 21-31,0-20 16,0 20-16,0 0 0,0 1 0,0-1 15,0 0-15,0 1 0,0-1 0,0 21 16,0-20-16,0-1 0,0 0 16,0 1-16,0-1 0,0 0 0,0 1 15,0-1-15,0 0 0,0-20 0,0 20 16,0-21-16,0 0 0,0 0 15,-22 1-15,22-1 0,-21-21 0,21 21 16,-21-21-16,0 0 16,0-21-1,21 0-15,0-1 16,0 1-16,0 0 0,0-21 0,0 21 16,0-22-16,21 22 0,0-21 15,0-1-15,0 22 0,1-21 0,20 0 16,-21 20-16,21-20 0,1 21 0,-22 0 15,42 0-15,-20-1 0,-1 1 16,22 21-16,-22 0 0,21 0 0,-20 0 16,-1 0-16,0 21 0,1 1 15,-22-1-15,21 0 0,-21 21 0,1-21 16,-22 1-16,0 20 0,0-21 0,0 21 16,0-20-16,-22 20 0,-20-21 15,21 0-15,0 0 0,-22 1 16,22-1-16,0 0 0,-21 0 0,21-21 15,-1 21-15,1-21 0,0 0 16</inkml:trace>
  <inkml:trace contextRef="#ctx0" brushRef="#br0" timeOffset="124352.04">16150 11959 0,'0'0'0,"0"-21"0,0 0 15,0 0-15,0 0 0,21 21 0,-21-22 16,0 1-16,0 0 0,0 0 15,0 42 17,0 0-32,0 0 0,0 22 0,0-1 15,0 0-15,0 22 0,0-22 16,0 22-16,0-22 0,0 22 0,0-22 16,0 0-16,0 1 0,0-1 0,-21 0 15,21-21-15,-21 22 0,0-22 16,21 0-16,0 0 0,0 0 0,0-42 47,0 0-32,0 0-15,21 0 0,0 0 0</inkml:trace>
  <inkml:trace contextRef="#ctx0" brushRef="#br0" timeOffset="124956.29">16679 11811 0,'0'0'0,"0"21"31,0 22-31,0-22 0,0 21 0,0 22 16,-21-22-16,21 0 0,-21 22 15,0-22-15,0 0 0,-1 1 0,1-1 16,0 0-16,-21-20 0,21 20 15,-1-21-15,-20 0 0,21 0 0,0 1 16,0-22-16,21-22 31,0 1-31,21 0 16,0 0-16,0 21 0,0-21 16,0 0-16,1 21 0,-1 0 15,21-22-15,-21 22 0,22 0 0,-1 0 16,0 0-16,-21 0 0,22 0 15,-1 0-15,0 0 0,-20 0 0,20 0 16,0 0-16,-21 0 0,22 0 16,-22 0-16,0 0 0,0-21 0,22 21 15,-22-21-15,-21 0 0,21 21 0,-21-21 16,21 0-16,-21-22 0,0 22 16,0 0-16,0-21 0,0 20 15,-21-20-15,0 21 0,0 0 0,21 0 16,-22-1-16,1 22 15,0 0-15,21 22 0,-21-1 16,21 0-16,0 21 0,0 1 16,0-1-16,0-21 0,0 21 0,0 1 15,0-1-15,0-21 0,0 22 16,-21-22-16,21 21 0,0-21 0,0 0 16,-21 1-16,21-1 0,0 0 0,-22 0 15,22 0-15,0 0 0,0 1 16,22-44 15,-1 1-15,0 21-16</inkml:trace>
  <inkml:trace contextRef="#ctx0" brushRef="#br0" timeOffset="125148.18">17759 12171 0,'0'0'0,"0"-21"78,0 0-78</inkml:trace>
  <inkml:trace contextRef="#ctx0" brushRef="#br0" timeOffset="125660.4">18923 11663 0,'0'0'15,"0"-21"-15,0 0 16,21 21-1,0 0-15,22-22 0,-1 22 16,0-21-16,22 21 0,-1 0 16,22 0-16,0-21 0,-1 21 0,1 0 15,0 0-15,-1 0 0,-20 0 0,-1 0 16,-20 0-16,-1 0 16,0 0-16,-21 0 0,-21 21 15,-21-21-15,0 0 16,0 21-16,-21-21 0</inkml:trace>
  <inkml:trace contextRef="#ctx0" brushRef="#br0" timeOffset="126052.18">19558 11599 0,'0'22'32,"0"-1"-32,0 0 15,0 0-15,0 0 16,0 0-16,0 22 0,0-22 15,0 21-15,0-21 0,0 22 0,0-1 16,0 22-16,0-22 0,0 0 16,0 22-16,0-22 0,0 0 0,0 22 15,0-22-15,0 1 0,0-1 0,0 0 16,-21 1-16,21-1 0,-21-21 16,21 21-16,-22-20 0,22 20 0,-21-21 15,0 0-15,-21 0 0,21-21 16,-1 22-16,-20-22 0,21 0 0,-21 0 15,-1 0-15,1 0 0,0-22 0,20 1 16,-20 0-16,0 0 16,-1 0-16,22 0 0,-21-22 0,21 22 15,0 0-15,-1 0 0,22-22 0,0 22 16,0 0-16,0 0 0,0 0 16,0 0-16,22 21 0,-1-22 15,0 22-15,0-21 0,0 21 16,22 0-16,-22-21 0,21 21 0,-21 0 15,22 0-15,-1-21 0</inkml:trace>
  <inkml:trace contextRef="#ctx0" brushRef="#br0" timeOffset="126420.35">19960 12340 0,'64'-21'31,"-43"21"-31,0-21 0,-21 0 16,21 0-16,0-1 0,0 1 16,1 0-16,-1 0 0,0 0 0,0 0 15,0-1-15,-21-20 0,21 21 0,-21 0 16,0 0-16,0-1 16,-21 22-16,0 0 0,0 0 0,0 0 15,-22 0-15,22 0 0,0 22 16,0-1-16,0 0 0,0 0 15,-1 21-15,1-20 0,0 20 0,21-21 16,-21 21-16,21-20 0,0 20 16,0-21-16,0 21 0,0-20 0,0-1 15,21 0-15,0 0 0,0 0 16,1 0-16,-1-21 0,0 22 0,0-22 16,21 0-16,-20 0 0,20 0 0,0 0 15,1 0-15,-22 0 0,21 0 16,0-22-16,-20 1 0,20 21 0,0-42 15</inkml:trace>
  <inkml:trace contextRef="#ctx0" brushRef="#br0" timeOffset="128471.72">20743 12023 0,'0'0'0,"21"-21"0,-21-43 32,0 85-17,0 0-15,0 1 16,0-1-16,0 21 0,-21-21 0,21 22 15,0-1-15,0-21 0,-21 21 16,21 1-16,0-22 0,-21 21 0,21-21 16,-21 1-16,21-1 0,-21 0 0,21 0 15,-22 0-15,1 0 0,21-42 47,0 0-47,0 0 16,0-21-16,21 20 0,1-20 0,-1 0 15,0-1-15,0 1 0,0-21 16,22 20-16,-22-20 0,21 20 0,0 1 16,1 0-16,-1 21 0,0-1 0,1 1 15,-1 0-15,0 21 0,1 0 16,-1 21-16,0-21 0,-20 43 0,20-22 16,-21 21-16,-21 0 0,0 1 15,0-1-15,0 0 0,0 22 0,0-22 16,0 1-16,0-1 0,0-21 15,-21 21-15,21-20 0,0-1 16,0 0-16,0 0 0,0 0 0,0 0 16,21-21-16,0 0 0,0 0 15,22 0-15,-22 0 0,21-21 16,1 21-16,-1-21 0,-21 0 0,21 0 16,1 0-16,-22-22 0,21 1 15,-21 0-15,22-1 0,-22-20 0,0-1 16,0 1-16,0-1 0,-21 1 15,22-1-15,-1 22 0,0-22 16,-21 1-16,0 21 0,0-1 0,21 1 0,-21 0 16,0 20-16,0 1 15,0 0-15,0 42 16,0 0-16,-21 22 0,0-22 0,0 21 16,21 22-16,-22-22 0,1 22 15,21-22-15,-21 21 0,21 1 0,0-1 16,0 1-16,0-22 0,-21 1 15,21 20-15,0-42 0,-21 22 0,21-1 16,0-21-16,0 0 0,0 0 16,0-42 15,0 0-31,0 0 16,0 0-16,0 0 0,0-22 0,21 1 15,0 0-15,0-1 0,0 1 0,1 0 16,20 20-16,-21-20 0,0 21 15,22-21-15,-22 20 0,0 22 0,0-21 16,0 21-16,0-21 0,1 21 16,-1 0-16,0 0 0,-21 21 15,0 0-15,0 1 0,0-1 16,0 0-16,-21 0 0,0 0 16,-1 0-16,1 1 0,0-22 0,0 21 15,0-21-15,0 0 0,-1 0 16,1 21-16,0-21 0,-21 0 15,21 0-15,-1 0 0,1 0 0,21-21 16,-21 21-16,0 0 16,21 21 15,0 0-31,0 0 0,0 0 0,0 1 16,0-1-16,0 0 0,0 0 15,0 0-15,21 0 0,-21 22 0,21-22 16,0 0-16,1 0 0,-1 0 0,0-21 15,21 22-15,-21-1 0,22-21 16,-1 0-16,22 21 0,-22-21 0,0 0 16,22 0-16,-22 0 0,22 0 15,-22 0-15,21-21 0,-20 0 16,-1-1-16,-21 1 0,22 0 0,-22 0 16,0-21-16,0-1 0,0 1 15,0 0-15,1-1 0,-22 1 0,0 0 16,0 20-16,0-20 0,0 21 0,0 0 15,0 42 1,-22 0-16,1 0 16,21 0-16,-21 22 0,0-22 15,21 21-15,-21 1 0,21-22 16,0 21-16,0 0 0,0-20 0,0-1 16,0 0-16,0 21 0,21-21 15,0-21-15,0 22 0,0-1 0,22-21 16,-1 0-16,0 0 0,-20 0 15,20 0-15,0 0 0,1 0 0,-22 0 16,21-21-16,-21 21 0,22-22 0,-22 1 16,0-21-16,0 21 0,0-22 15,0 22-15,-21-21 0,22 0 0,-22 20 16,21-20-16,-21 21 0,21-21 16,-21 20-16,0 1 0,0 42 31,0 22-16,-21-22-15,0 0 0,21 21 16,-22-20-16,1-1 0,21 21 16,0-21-16,0 22 0,-21-22 0,21 0 15,-21 0-15,21 0 0,0 0 16,-21 1-16,21-1 0,0-42 47,0-1-47,0 1 15,0 0-15,0-21 16,21 21-16,0-22 0,0 22 16,0-21-16,1-1 0,-1 1 0,21 0 15,-21-1-15,22 22 0,-22-21 16,21 21-16,-21 0 0,22-1 0,-22 22 16,21 0-16,-21 0 0,0 0 15,1 22-15,-22-1 16,0 0-16,0 0 0,0 21 0,0-20 15,0 20-15,0 0 0,0-21 16,-22 22-16,22-22 0,0 0 0,0 21 16,0-20-16,0-1 0,0 0 15,0 0-15,0 0 0,0 0 16,22-21-16,-1 0 0,21 0 0,-21 0 16,22 0-16,-1 0 15,0 0-15,1 0 0,-1 0 0,21 0 16,-20-21-16,-1 21 0,0-21 0,22 0 15,-22-21-15,-21 20 0,22-20 16,-22 21-16,21-21 0,-21-1 0,1-20 16,-1 20-16,0 1 0,-21 21 15,0-21-15,0-1 0,0 22 0,0 0 16,0 0-16,0 0 0,-21 21 0,0 0 16,-1 0-16,1 0 0,0 0 15,0 21-15,0 0 16,21 21-16,0-21 0,0 22 0,0-22 15,0 21-15,0 1 0,0-22 16,0 21-16,0 0 0,0-20 0,21-1 16,-21 21-16,0-21 0,21 0 15,-21 1-15,0-1 0,0 0 16,0 0-16,0 0 16,-21-21-1,0 0 1,0 0-16,-1 0 0,1 0 15,0 0-15,0 0 0,0 0 16,0 0-16,-1 0 0,1-21 0,0 21 16,21-21-16,-21 0 0,0 21 15,0-21-15,21-22 0</inkml:trace>
  <inkml:trace contextRef="#ctx0" brushRef="#br0" timeOffset="128780.56">23156 11451 0,'-21'0'0,"42"0"0,-42 21 16,42-21 31,0 0-47,1 0 62,-1 22-62,0-22 16,0 0-16</inkml:trace>
  <inkml:trace contextRef="#ctx0" brushRef="#br0" timeOffset="129104.15">25125 12150 0,'-21'0'0,"21"21"62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E0C-470E-40F3-919D-E1C34A83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79EC6-76F7-489B-8BD5-9D1748512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704C-A940-4908-98C5-AA239728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6025-4DC3-4DAB-8B6D-F65EB4B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3AB3-FBE4-421E-BA17-691E319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0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F49-7DC7-46AE-A7E2-BBEC6F4A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CF29-4CE4-4A64-8D65-9704F5732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BC8F-63A1-45CD-A345-179CD2E4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B02A-3126-47DF-BB0F-C9A38E2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EC81-9FAC-48EC-AE21-2C73E979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6BE3-093D-41A2-98E9-ED657CD03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3A33-555D-4B7F-B6BC-F1719E00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7FF0-00A1-477D-B9D4-8404F632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B14E-1AB3-499F-A5C5-B41733A9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BC2E-EE03-442F-B3DE-290E6E3D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F5B9-666D-4EFF-8B08-03573341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81C7-AF3C-40DC-99DF-70455E45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AEEA-287E-464B-AA20-29AC888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543-39D3-4158-9B53-B38E6D71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DFE0-4AB5-41E1-B126-0B4C8E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1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3A36-D25E-4035-B257-8600FA89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23BD-24ED-4B15-9B27-51799D05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8F07-692A-4977-8B01-06DB3D84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1FEF9-B794-4271-9AF7-FA317B0F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0A6F-5494-4D8C-88F8-E106255C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016C-93B5-44D9-9143-C37E80E1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FA49-82F9-44F3-A782-B8A28042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91C22-7DA4-4DA9-8028-D92F1C03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09F6-F46F-43AD-9562-0E63207E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8169-398A-4473-B0B7-500C19C5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76B8-D88A-4A73-B143-386C45BC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1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7033-8BB7-404A-BE3C-5250F47F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5288-D83D-470C-9950-2774CA2E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EC82-FB69-41D4-81B7-3489F15B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4957-44F6-490E-A0BC-C1EC7AB2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9417-AADD-4B2C-B111-F8C5982F9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EF4A7-1D1A-4231-89BF-CE68B033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806DC-C49B-4296-BFE4-B73AB8F9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940C0-9EB0-445A-9468-1850682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2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52A-F922-4D4C-AFEF-44DD096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35D9A-FF54-42A6-A8FF-B87A1CC6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E9AA6-01D5-4C9B-B63A-91758B46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0FFC4-0163-4655-9DA5-F6F637F5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1E556-2BDA-4ED7-BF7D-2EB41057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966C7-9A3E-4DB4-A129-BD4DADC4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9F05E-68E8-4510-9DAE-E2304139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19B-D3F1-4777-BD2F-9F64A297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8359-EE1E-489E-BFC1-8D666DD4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14E1E-BD47-44FD-8808-4A0BEBF5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9285-20B7-4F84-ACFF-0B0B739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F1AE-D50A-4694-8B00-987909B6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AC8CA-A36C-42E5-8562-B03A672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5F6E-4FC2-4751-9D94-F81A5116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BDAB8-AC09-4A8C-B60B-CA6B9FE25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439D-8F2A-4A44-8DC0-17EF3B69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40C73-24F4-44D0-A961-A21C4E98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2C72-8179-462B-998F-977D7FFA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5CB5-1FB5-4C19-91FC-CCDA119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235E-E66D-4B93-BDC7-32C8685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ABF2-FBEE-47A9-9B9E-37E28B6C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69C6-E9A2-4EA4-9092-3C61B3F9D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7AD3-7992-4BA7-8A69-483871687C1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03B3-C479-4C1E-915C-B2AAA7A5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636-1819-468B-82AF-A81BC92C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6226-8A81-4C41-8B5A-13EA144F6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2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8B2BB-D6DF-422A-89D7-3F1325ADACA7}"/>
                  </a:ext>
                </a:extLst>
              </p14:cNvPr>
              <p14:cNvContentPartPr/>
              <p14:nvPr/>
            </p14:nvContentPartPr>
            <p14:xfrm>
              <a:off x="0" y="45720"/>
              <a:ext cx="9868320" cy="28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8B2BB-D6DF-422A-89D7-3F1325ADA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88704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71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E3F65-23C5-4129-A729-4D0657B51F91}"/>
                  </a:ext>
                </a:extLst>
              </p14:cNvPr>
              <p14:cNvContentPartPr/>
              <p14:nvPr/>
            </p14:nvContentPartPr>
            <p14:xfrm>
              <a:off x="975240" y="106560"/>
              <a:ext cx="7361280" cy="547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E3F65-23C5-4129-A729-4D0657B51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97200"/>
                <a:ext cx="738000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64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953FB-1FA8-4C27-BB44-CD03C0C70AE0}"/>
                  </a:ext>
                </a:extLst>
              </p14:cNvPr>
              <p14:cNvContentPartPr/>
              <p14:nvPr/>
            </p14:nvContentPartPr>
            <p14:xfrm>
              <a:off x="655200" y="175320"/>
              <a:ext cx="8382600" cy="374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953FB-1FA8-4C27-BB44-CD03C0C70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65960"/>
                <a:ext cx="840132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89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EE80DE-5734-4A8F-866A-FDF12E5F37F2}"/>
                  </a:ext>
                </a:extLst>
              </p14:cNvPr>
              <p14:cNvContentPartPr/>
              <p14:nvPr/>
            </p14:nvContentPartPr>
            <p14:xfrm>
              <a:off x="167760" y="91440"/>
              <a:ext cx="8374680" cy="675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EE80DE-5734-4A8F-866A-FDF12E5F3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82080"/>
                <a:ext cx="839340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5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BD3DB8-176A-47C6-829F-93789B5974A0}"/>
                  </a:ext>
                </a:extLst>
              </p14:cNvPr>
              <p14:cNvContentPartPr/>
              <p14:nvPr/>
            </p14:nvContentPartPr>
            <p14:xfrm>
              <a:off x="312480" y="320040"/>
              <a:ext cx="7704000" cy="592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BD3DB8-176A-47C6-829F-93789B597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10680"/>
                <a:ext cx="772272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53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538C0-A2F2-4487-A2BD-A2FAE81A333C}"/>
                  </a:ext>
                </a:extLst>
              </p14:cNvPr>
              <p14:cNvContentPartPr/>
              <p14:nvPr/>
            </p14:nvContentPartPr>
            <p14:xfrm>
              <a:off x="83880" y="175320"/>
              <a:ext cx="9083160" cy="560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538C0-A2F2-4487-A2BD-A2FAE81A3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65960"/>
                <a:ext cx="910188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45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84C959-0896-419B-9960-D4B0B322B075}"/>
                  </a:ext>
                </a:extLst>
              </p14:cNvPr>
              <p14:cNvContentPartPr/>
              <p14:nvPr/>
            </p14:nvContentPartPr>
            <p14:xfrm>
              <a:off x="190440" y="182880"/>
              <a:ext cx="9365400" cy="503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84C959-0896-419B-9960-D4B0B322B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73520"/>
                <a:ext cx="93841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32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A24B19-28D9-4E29-A7F6-168A09B991CC}"/>
                  </a:ext>
                </a:extLst>
              </p14:cNvPr>
              <p14:cNvContentPartPr/>
              <p14:nvPr/>
            </p14:nvContentPartPr>
            <p14:xfrm>
              <a:off x="289440" y="144720"/>
              <a:ext cx="6766920" cy="516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A24B19-28D9-4E29-A7F6-168A09B99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5360"/>
                <a:ext cx="678564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0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A7E6A0-F5A2-405A-AD28-BEABDA789732}"/>
                  </a:ext>
                </a:extLst>
              </p14:cNvPr>
              <p14:cNvContentPartPr/>
              <p14:nvPr/>
            </p14:nvContentPartPr>
            <p14:xfrm>
              <a:off x="190440" y="0"/>
              <a:ext cx="7399440" cy="685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A7E6A0-F5A2-405A-AD28-BEABDA789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74181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3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65D96-1611-490A-AFDA-C347E4D3FB59}"/>
                  </a:ext>
                </a:extLst>
              </p14:cNvPr>
              <p14:cNvContentPartPr/>
              <p14:nvPr/>
            </p14:nvContentPartPr>
            <p14:xfrm>
              <a:off x="68400" y="45720"/>
              <a:ext cx="7894800" cy="669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65D96-1611-490A-AFDA-C347E4D3F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36360"/>
                <a:ext cx="791352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4CDF1A-95BD-4B6F-9D04-7DADC5386CF2}"/>
                  </a:ext>
                </a:extLst>
              </p14:cNvPr>
              <p14:cNvContentPartPr/>
              <p14:nvPr/>
            </p14:nvContentPartPr>
            <p14:xfrm>
              <a:off x="167760" y="1897560"/>
              <a:ext cx="1249920" cy="37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4CDF1A-95BD-4B6F-9D04-7DADC5386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1888200"/>
                <a:ext cx="126864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8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AAD698-6CC8-4D3D-8C13-D922FFD6F2B0}"/>
                  </a:ext>
                </a:extLst>
              </p14:cNvPr>
              <p14:cNvContentPartPr/>
              <p14:nvPr/>
            </p14:nvContentPartPr>
            <p14:xfrm>
              <a:off x="327600" y="114480"/>
              <a:ext cx="8740440" cy="673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AAD698-6CC8-4D3D-8C13-D922FFD6F2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05120"/>
                <a:ext cx="875916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25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7E25A-A73E-4E2E-8F63-3AC44F98B91A}"/>
                  </a:ext>
                </a:extLst>
              </p14:cNvPr>
              <p14:cNvContentPartPr/>
              <p14:nvPr/>
            </p14:nvContentPartPr>
            <p14:xfrm>
              <a:off x="129600" y="38160"/>
              <a:ext cx="9974880" cy="681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7E25A-A73E-4E2E-8F63-3AC44F98B9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8800"/>
                <a:ext cx="999360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0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96A08-277E-498E-8E5E-5591AC7225C3}"/>
                  </a:ext>
                </a:extLst>
              </p14:cNvPr>
              <p14:cNvContentPartPr/>
              <p14:nvPr/>
            </p14:nvContentPartPr>
            <p14:xfrm>
              <a:off x="762120" y="15120"/>
              <a:ext cx="8610840" cy="534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96A08-277E-498E-8E5E-5591AC722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5760"/>
                <a:ext cx="8629560" cy="53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C56A65-F838-4033-BB16-F965A7AC8EA9}"/>
                  </a:ext>
                </a:extLst>
              </p14:cNvPr>
              <p14:cNvContentPartPr/>
              <p14:nvPr/>
            </p14:nvContentPartPr>
            <p14:xfrm>
              <a:off x="2286000" y="59587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C56A65-F838-4033-BB16-F965A7AC8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594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62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ABE2C-7A34-4055-85E3-62A9433A56B8}"/>
                  </a:ext>
                </a:extLst>
              </p14:cNvPr>
              <p14:cNvContentPartPr/>
              <p14:nvPr/>
            </p14:nvContentPartPr>
            <p14:xfrm>
              <a:off x="114120" y="15120"/>
              <a:ext cx="9670320" cy="672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ABE2C-7A34-4055-85E3-62A9433A5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760"/>
                <a:ext cx="968904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51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A7D8D-65DA-4E02-81EE-2F99CD5B067F}"/>
                  </a:ext>
                </a:extLst>
              </p14:cNvPr>
              <p14:cNvContentPartPr/>
              <p14:nvPr/>
            </p14:nvContentPartPr>
            <p14:xfrm>
              <a:off x="221040" y="228600"/>
              <a:ext cx="9128880" cy="522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A7D8D-65DA-4E02-81EE-2F99CD5B0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19240"/>
                <a:ext cx="9147600" cy="52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A650E4-1983-4723-A15A-959AFF5D1158}"/>
                  </a:ext>
                </a:extLst>
              </p14:cNvPr>
              <p14:cNvContentPartPr/>
              <p14:nvPr/>
            </p14:nvContentPartPr>
            <p14:xfrm>
              <a:off x="9479160" y="4412160"/>
              <a:ext cx="7920" cy="1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A650E4-1983-4723-A15A-959AFF5D11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9800" y="4402800"/>
                <a:ext cx="2664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7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B14-8207-4085-8E07-8B548A8F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41F1-0997-4B57-B248-3EB8EC0D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584DD-897F-452B-B7FB-822FC6C7F5E2}"/>
                  </a:ext>
                </a:extLst>
              </p14:cNvPr>
              <p14:cNvContentPartPr/>
              <p14:nvPr/>
            </p14:nvContentPartPr>
            <p14:xfrm>
              <a:off x="221040" y="122040"/>
              <a:ext cx="9456840" cy="326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584DD-897F-452B-B7FB-822FC6C7F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12680"/>
                <a:ext cx="9475560" cy="32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5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2022-01-05T05:05:43Z</dcterms:created>
  <dcterms:modified xsi:type="dcterms:W3CDTF">2022-01-10T04:37:03Z</dcterms:modified>
</cp:coreProperties>
</file>