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2:37:40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487 0,'-21'0'109</inkml:trace>
  <inkml:trace contextRef="#ctx0" brushRef="#br0" timeOffset="205083.13">7789 10795 0,'0'21'32</inkml:trace>
  <inkml:trace contextRef="#ctx0" brushRef="#br0" timeOffset="209915.85">1355 783 0,'0'-21'16,"0"0"15,0 0-31,0 0 16,0-1-16,0 1 15,0 0-15,-22 0 16,22 0 0,-21 21-16,21-21 15,0 42 32,0 0-31,0 0-16,0 0 0,0 0 0,0 22 15,0-1-15,0 0 0,0 1 16,0 105 0,0-106-16,0 43 15,0-43-15,0 1 0,0-1 0,-21-21 16,21 21-16,0 1 16,0-22-16,0 0 0,0 0 15,0 0-15,0 1 16,0-44 31,0 1-32,0 0-15,0 0 0</inkml:trace>
  <inkml:trace contextRef="#ctx0" brushRef="#br0" timeOffset="210487.28">1672 1185 0,'0'22'15,"0"-1"1,0 0 0,0 0-16,0 0 15,21 0 1,0-21 0,1 0-1,-1 0-15,0-21 16,-21 0-16,0 0 15,0 0-15,0 0 0,0-1 0,0 1 16,0-21-16,0 21 16,0 0-16,0 42 31,0 0-31,-21 0 16,21 0-16,-21 0 0,21 1 15,-22-1-15,22 0 0,0 0 16,0 0-16,0 0 15,0-42 32,0 0-47,0 0 0,0 0 16,-21 21 46</inkml:trace>
  <inkml:trace contextRef="#ctx0" brushRef="#br0" timeOffset="212296.49">3133 635 0,'0'-21'0,"0"0"16,0 0-16,0-1 15,0 1-15,0 0 0,0 0 16,0 0-16,0 0 16,0-1-16,0 1 15,0 42 16,0 1-31,0-1 0,0 0 16,0 0-16,0 21 16,0 1-16,0-1 0,0 0 0,0 85 15,0-63-15,0-1 16,0 64-16,0-63 0,0-22 16,0 22-16,0-1 0,0-20 15,-22 41-15,22-41 0,0-1 16,-21-21-16,21 21 0,0-20 15,0 20-15,0-21 0,0 0 16,-21-21 0,21-21-1,0 0-15,0 0 0,0 0 16,0-22-16</inkml:trace>
  <inkml:trace contextRef="#ctx0" brushRef="#br0" timeOffset="212609.3">3196 466 0,'0'-21'31,"21"21"-15,0 0-16,1 0 15,20-22-15,-21 22 0,21 0 16,22 0-16,-22-21 0,1 21 0,20-21 16,85 21-1,-84 0-15,-22 0 0,-21 0 0,22 0 16,20 0 0,-63 21-1,0 0 1,-21-21-16,0 22 0,-22-1 0</inkml:trace>
  <inkml:trace contextRef="#ctx0" brushRef="#br0" timeOffset="212851.16">3217 1058 0,'0'0'0,"0"22"0,21-22 16,1 0 0,20 0-16,-21 0 15,21 0-15,22 0 16,-22-22-16,1 22 0,-22 0 16,21-21-16,-21 21 0,0 0 0,1 0 15,-1-21-15,0 0 16</inkml:trace>
  <inkml:trace contextRef="#ctx0" brushRef="#br0" timeOffset="213391.85">3746 1355 0,'0'0'16,"-63"-64"0,63 43-1,0 0-15,0-21 16,0 20-16,0-41 16,0 42-16,21 0 0,0-1 15,22 1-15,-22 0 0,42 0 16,-20 0-16,20 21 15,-21 0-15,-20 0 0,41 42 16,-21-21-16,-20 0 16,-1 1-16,0 20 0,0 0 0,0-21 15,-21 22-15,0-1 0,0 0 16,0 1-16,0-1 0,0-21 0,0 22 16,-21-22-16,0 0 0,21 0 15,0 21-15,-21-42 16,0 0-1,21-21-15,0 0 0,-22-21 16,22 21 0,0-1-16,0 1 0,0-21 0,0 0 0,0-1 15,0-41 1,22 41-16,-1 22 0,21-42 16,-42 41-16,42-20 15,-20 21-15,-1 21 0,0 0 16,0 0-16,0 0 15,0 21-15,-21 0 16,0 0-16</inkml:trace>
  <inkml:trace contextRef="#ctx0" brushRef="#br0" timeOffset="214631.32">4932 1376 0,'0'0'0,"21"0"0,0 0 16,0 0-16,0-21 0,1 21 15,-22-21-15,21-1 0,0 1 16,0 0-16,0 0 0,0-43 16,-21 22-16,0 21 0,0-21 15,0-1-15,0 1 0,0 0 0,0-1 16,-21 22-16,-42-42 15,42 63-15,-22 0 0,-20 0 16,20 21-16,-20 21 16,21-21-16,-1 22 0,1 20 0,-43 22 15,64-22-15,-64 85 16,64-105-16,21-1 16,0-21-16,0 22 0,43 41 15,-22-63-15,0 1 16,21-22-16,1 0 0,84 0 15,-85 0 1,0 0-16,22-43 0,-22 22 16,43-64-1,-64 43-15,-21 0 0,42-22 16,-42 22-16,21-43 16,-21 64-16,0-21 0,0 21 15,0-1-15,0 44 16,0-1-16,0 0 15,0 0-15,-21 21 0,21 1 16,-21-22-16,21 21 0,-21-21 0,21 64 16,0-64-16,0 0 15,0 1-15,0-1 0,42 21 16,-21-42 0,1 0-16,-1 0 0,106-21 15,-106 0 1,21 0-16,-21-1 0,22 1 15,-22-21-15,21-22 0,-21 22 16,1 0-16,-22 21 0,0-22 16,0 22-16,21 0 15,-21 0-15,-21 42 16,-1 0-16,22 0 16,-21 0-16,21 22 0,-21-22 15,0 21-15,21 43 16,0-43-16,0-21 0,0 1 15,0-1-15,0 21 16,0-21-16,0-42 47,0 0-47,0 0 16,0-22-16,21 22 0,0 0 0,-21-21 15,43-22-15,-22 22 16,42-43-16,-20 64 15,-22 0-15,0 0 0,21 0 16,-21 21-16,1 0 0,-1 0 0,21 0 16,-21 21-16,0 0 0,1 0 15,-1 43 1,-21-22-16,0-21 0,0 43 16,0-22-16,0-21 0,0 0 15,0 0-15,0 43 16,0-43-16,0 0 15,0-42 17,0 0-32,0 0 0,0 0 15,21-1-15,0-20 0,-21 21 0,21-21 16,0-1-16,1 1 0,-1 21 16,0-22-16,0 1 0,21 0 0,-20-1 15,20 22-15,0 0 16,-21 0-16,64 0 0,-64 21 15,22 0-15,-22 21 0,0 0 16,0 0-16,0 43 0,0-22 16,-21 0-16,0 1 0,0-1 15,0-21-15,0 64 16,0-64-16,0 0 0,0 43 16,0-43-16,-21 0 15,21 0-15,0-42 31,0 0-15,0 0-16,21 0 0</inkml:trace>
  <inkml:trace contextRef="#ctx0" brushRef="#br0" timeOffset="-214504.62">6773 1291 0,'0'21'0,"21"-21"31,1 0-15,-1 0-16,0 0 0,0-21 0,0 21 15,43-42 1,-43 21-16,0 0 0,21-22 16,-20 22-16,-1-21 0,-21 21 15,0-1-15,0 1 0,0-21 16,-21 42-16,-1 0 15,1 0-15,0 21 0,-85 43 16,64-43-16,21 21 16,-22-21-16,22 22 0,0 62 15,21-83-15,0-1 16,0 21-16,0-21 0,21 22 16,0-22-16,1 0 15,-1-21-15,0 0 0,0 0 16,64 0-16,-64 0 15,0 0-15,21 0 0</inkml:trace>
  <inkml:trace contextRef="#ctx0" brushRef="#br0" timeOffset="-214104.85">7895 1101 0,'0'0'0,"21"-21"15,-42-43 1,0 64-16,0 0 0,-43-21 15,22 21-15,0 0 16,-1 0-16,22 0 0,-21 21 16,21 0-16,-22 22 15,43-22-15,-21 0 16,21 0-16,0 0 0,0 22 16,0-22-16,21 0 15,22 0-15,-1-21 0,-21 21 16,21-21-16,-20 21 0,20-21 15,0 0-15,-21 22 0,22-22 0,-22 0 16,0 21-16,0-21 16,0 21-16,-21 0 0,0 0 15,-21 0-15,-21 1 16,21-22-16,-43 21 16,22 0-16,0-21 0,-22 21 15,43-21-15,0 0 0,0 0 16,-1 0-1,1 0-15,0-21 16,0 0-16,0 0 16</inkml:trace>
  <inkml:trace contextRef="#ctx0" brushRef="#br0" timeOffset="-212980.62">1418 2985 0,'0'0'16,"-21"0"0,0 0-1,0 0-15,-1 0 16,22-22-16,0 1 0,-21 0 16,21 0-16,-21 21 0,21-21 15,0 0-15,0-1 0,0 1 16,0 0-16,0 0 0,0 0 15,21 21-15,0-21 0,43-22 16,-43 43-16,21-21 0,-20 21 16,20 0-16,-21 0 0,43 0 15,-43 21-15,42 43 16,-42-22-16,-21-21 16,22 22-16,-22-1 0,-22 106 15,1-84-15,-21-1 16,21 1-16,-22-22 0,-105 170 15,106-191 1,0 21-16,20-21 0,-20 0 16,-21-21-1,41 0-15,1 0 16,0 0-16,-21-42 16,42 0-16,-21 21 0,-1-64 15,22 43-15,0-1 0,0 1 16,0 0-16,0-1 0,0-20 15,22 42-15,-1-1 0,0 22 16,0 0-16,0 0 0,22 0 16,-22 0-16,21 22 0,22 20 15,-43 0-15,42 22 16,-42-22-16,1-21 16,20 64-16,-21-64 0,0 43 15,-21-43-15,21 0 16,-21 0-16,0 0 15,0 0-15,22-21 0,-1 0 16,-21-21 0</inkml:trace>
  <inkml:trace contextRef="#ctx0" brushRef="#br0" timeOffset="-212805.32">2053 3175 0,'0'0'0,"0"-21"16</inkml:trace>
  <inkml:trace contextRef="#ctx0" brushRef="#br0" timeOffset="-212085.73">3958 2921 0,'0'-21'31,"21"0"-16,-21 0-15,21 21 0,1-22 16,-22 1-16,42-21 0,-21 21 16,-21-22-16,21 22 15,-21 0-15,0-42 16,0 41-16,-42-41 16,21 42-16,-22 0 0,-20 21 15,21 0-15,-43 0 16,43 21-16,-1 0 0,-20 21 15,20 1-15,1-1 16,42 0-16,0-21 0,0 43 16,0-43-16,85 64 15,-64-64-15,21 21 16,43 1-16,-43-22 0,1 0 16,-1 0-16,-21 0 0,21 0 15,22 43-15,-43-43 0,0 21 16,-21 1-16,0-1 0,0-21 15,0 64-15,0-64 16,-42 0-16,-43 64 0,64-85 16,-21 21-16,-1-21 15,1 0-15,-64 0 16,85-21-16,-21 21 0,-22-42 16,43-1-16,-21-20 15,21 42-15,21-22 0,0 22 16,0-21-16,-22 21 0,22-43 15,0 43 1,22 21-16,-1 0 0,0 0 16,0-21-16,0 21 0,0 0 15,1 0-15,20 0 0</inkml:trace>
  <inkml:trace contextRef="#ctx0" brushRef="#br0" timeOffset="-210554.85">4614 2985 0,'0'0'0,"21"0"0,-21-22 0,0 1 15,0 0-15,0 0 16,-21 0-16,-21 21 16,21-21-16,0 21 0,-1 0 15,1 0-15,0 0 0,-21 21 16,42 0-16,0 0 0,-21 0 15,21 0-15,-22 22 0,22 20 16,-21-20-16,21-1 0,0 0 16,0 1-16,0-1 0,0 21 15,0-20-15,0-22 0,43 21 16,-22-21-16,0 1 16,42-1-16,-41-21 0,20 0 15,21 0-15,-20-21 16,-1-1-16,64-20 0,-64 21 15,43-43-15,-43 22 16,1 0-16,-1-1 0,0 1 16,1 0-16,-1-43 0,-21 64 15,-21 0-15,0-43 16,-21 43-16,0 21 16,-22 0-16,22 0 0,0 21 15,-21 0-15,21-21 0,-22 43 16,43-1-16,0-21 0,0 0 0,0 1 15,0 20-15,43 43 16,-22-64-16,0 0 0,21 21 16,-21-21-16,-21 1 15,22-1-15,-1 0 0,0-21 16,0 21-16,0-21 0,0 0 0,1 0 16,-1 0-1,0 0-15,0 0 0,0-21 16,0 0-16,1-22 0,-1 22 15,0 0-15,42-64 0,-41 64 16,-1-21-16,21-22 0,-21 43 16,0 0-16,1 0 0,-22 0 15,0 0-15,21 21 0,-21 21 32,-21 0-17,21 0-15,0 21 0,-22-20 16,22-1-16,-21 21 0,21 22 15,0-22-15,0-21 0,0 64 16,0-43 0,21-21-16,1 0 0,20-21 15,0 22-15,1-22 16,-22 0-16,21 0 0,-21-22 16,85-20-16,-21-21 15,-64 41-15,0-20 16,21-21-16,-20 20 0,-22 1 15,0-22-15,0 22 16,0 0-16,-43-22 0,1 43 16,21 0-16,-43 0 15,22 21-15,-43 0 16,64 0-16,-21 0 0,-43 21 16,43 0-16,-22 43 15,43-43-15,0 21 0,21 22 16,0-22-16,0 0 0,0 22 15,21-22-15,0 0 0,43 1 16,-43-22-16,21 0 0,43 21 16,-43-42-16,43 0 15,-43 0-15,1 0 0,62 0 16,-62-21-16,-1-21 16,22 21-16,-22 0 0,127-149 15,-126 107 1,-22 20-16,0 1 0,0 0 15,0-85-15,-21 84 16,0 22-16,0-21 0,0 21 16,0 0-1,-63 317 32,63-254-47,0 1 0,0-1 16,0 0-16,0 1 0,0-22 0,0 21 15,0 0-15,0-20 0,0-1 16,0 0-16,21 0 0,21 21 16,-21-42-16,1 0 0,41 0 15,-21 0-15,1 0 16,-1-21-16,43-21 0,42-64 16,-85 64-1,43-43-15,-64 43 0,21-22 16,1-20-16,-1 41 15,-21-20-15,-21 20 0,21 22 16,-21-85 0,-21 106-16,0 0 15,0 0-15,-64 85 16,22 42 0,41-63-16,1 41 15,21-62-15,0-1 0,0 43 16,21-43-16,1 0 0,-1-20 15,0 20-15,0-21 0,21-21 0,43 21 16,-43-21-16,22 0 16,-22 0-16,22 0 0,-1-21 0,43-21 15,-42 21-15,-22-1 16,64-62-16,-64 63 0,22-43 16</inkml:trace>
  <inkml:trace contextRef="#ctx0" brushRef="#br0" timeOffset="-209360.53">9292 2773 0,'0'0'0,"0"-21"0,-21 0 16,21-1-16,0 1 0,-21 0 15,0 21-15,-1-21 0,22 0 16,-21 21-16,21-21 0,-21 21 15,0 0-15,21 21 16,0 21-16,-21-21 0,21 22 16,0-1-16,0 0 0,0 22 15,0-22-15,0 22 0,0-22 0,0 21 16,0-20-16,-21-1 16,21 22-16,-43 41 15,22-62-15,0-22 0,21 0 0,0 0 16,-21-21-16,0 0 0,21-21 31,0 0-31,0 0 0,0 0 16</inkml:trace>
  <inkml:trace contextRef="#ctx0" brushRef="#br0" timeOffset="-208813.34">8890 2667 0,'0'-21'16,"0"42"-16,-21-84 0,0 41 0,21 1 15,-22 0-15,22 0 0,0 0 16,0 0-16,0-1 0,22 1 16,20 21-16,-21 0 0,21-21 0,1 21 15,-1 0-15,0 0 16,1 0-16,63 42 0,-43-20 16,-21-1-16,-20 0 0,20 21 15,-21 1-15,0-1 0,-21 43 16,0-43-16,0-21 0,-21 21 15,0 1-15,-21-22 0,-43 42 16,43-41-16,-1-1 0,-41 0 16,41 0-16,22-21 0,-21 0 15,21 0-15,21-21 16,0 0-16,21 0 16,0-1-16,21 22 0,-21-21 15,22 0-15,-22 21 0,64-21 16,-43 21-16,0 0 15,85 0-15,-106 21 16,22 0-16,20 22 0,-20-22 16,-1 42-16,-42-42 15,0 22-15,0 41 0,-21-41 16,0-22-16,-22 21 0,1 1 16,0-22-16,-1 21 0,-63 0 15,64-20-15,-21-22 0,20 0 16,1 0-16,0 0 0,-1 0 15,1-22-15,21 1 16,21 0-16,0 0 0,0 0 16,0 0-16,0-1 0,21 1 15,0 21-15,0 0 16,0-21-16,22 0 0,-1 21 0,0-21 16</inkml:trace>
  <inkml:trace contextRef="#ctx0" brushRef="#br0" timeOffset="-208332.1">10287 2985 0,'0'0'0,"63"-64"31,-84 64-31,0-21 0,0 21 16,-21 0-16,-43 0 15,43 0-15,-1 0 0,1 21 0,0 0 16,-1 0-16,1 1 0,21-1 15,-22 21-15,22-21 0,-63 106 16,84-106-16,0 22 16,0-1-16,0-21 0,0 43 15,0-43-15,21 0 0,0-21 0,0 0 16,21 0-16,-20 0 0,41 0 16,-21 0-16,1-21 15,20-21-15,-20 20 16,-22-20-16,21 0 0,-21 21 0,0-22 15,22-41-15,-22 41 0,-21 1 16,0-22-16,0 22 16,0 0-16,0 63 31,0 0-31,0 0 0,0 22 16,0-1-16,0-21 0,0 21 15,0 1-15,0-1 0,0 0 16,0-20-16,21 20 0,21 21 15,-20-41-15,-1-1 16,0-21-16,0 21 0,21-21 16,-20 0-16,-1-21 15,0 21-15,0-21 0,21-1 0</inkml:trace>
  <inkml:trace contextRef="#ctx0" brushRef="#br0" timeOffset="-207932.82">10795 3027 0,'-21'-21'15,"42"42"-15,-63-63 0,20 20 16,22 1-16,0 0 16,0 0-16,0 0 0,43 0 15,-22 21-15,0-22 16,21 1-16,-20 21 0,20 0 16,0 0-16,1 0 0,-22 0 0,21 0 15,0 21-15,-20 1 0,41 20 16,-42 0-16,-21 85 15,0-84-15,0-1 0,0 0 16,0 1-16,0-1 0,0-21 0,-21 21 16,0-20-16,0-1 0,21 0 15,-21 0-15,-1-21 0,1 0 16,21-21 0,0 0-16,0 0 0,0-22 15,0 22-15,0-21 0,21-1 16,1 1-16,-1 0 0,21-1 15,-21 1-15,22-21 0,-22 20 0,21 1 16,-21 0-16,22-1 0,-22 22 16,63-64-16,-62 85 15,-1 0-15,0 0 16,-21 22 0,-21-1-16</inkml:trace>
  <inkml:trace contextRef="#ctx0" brushRef="#br0" timeOffset="-206933.39">1206 5122 0,'0'-21'16,"0"0"-16,0-21 16,0 21-16,0-1 0,0 1 15,0 0-15,0-21 0,0 21 0,22-1 16,-1-20-16,0 21 0,0 0 15,0 0-15,22-1 0,-22 22 0,21 0 16,-21-21-16,22 21 0,20 0 16,-42 21-16,22 43 15,-22-43-15,0 21 0,-21 1 16,0 20-16,0-20 0,0-1 16,-21 0-16,-22 1 0,22-1 0,-21 0 15,0 1-15,-1-1 0,1-21 16,0 0-16,20 0 0,-20 1 0,21-22 15,0 0-15,0 0 0,-1 0 32,22-22-32,0 1 0,0 0 0,0 0 15,22 0-15,-1 0 16,0-1-16,0 1 0,0 0 0,22 0 16,-22 21-16,21 0 0,0 0 15,-20 0-15,20 0 0,21 0 16,-20 21-16,-1 0 0,-21 0 15,22 22-15,-22-22 0,0 0 0,0 21 16,0 1-16,-21-1 0,0 0 16,0 1-16,0-1 0,-42 43 15,21-43-15,-22 0 0,-62 43 16,41-64-16,22 22 0,-22-22 16,22-21-16,-22 21 15,-20-21-15,41 0 0,1 0 16,0-21-16,-1 0 0,1 21 15,-21-64-15,41 43 0,1 0 16,0-22-16,0 22 16,21-21-16,0 21 15,21 21-15,21-21 0,-20-1 16,20 22-16,-21 0 0,21-21 16,1 0-16</inkml:trace>
  <inkml:trace contextRef="#ctx0" brushRef="#br0" timeOffset="-206733.5">2498 5440 0,'0'0'16,"42"0"-16,0 0 0,-21 0 0,1 0 16,-1 0-16,-21-21 62</inkml:trace>
  <inkml:trace contextRef="#ctx0" brushRef="#br0" timeOffset="-205971.94">4254 4868 0,'0'0'0,"-21"0"0,21 22 16,-21-22-16,42-22 47,0 22-47,1-21 0,-1 0 15,21 0-15,-21 0 0,22 0 16,-22-1-16,21 1 0,43-21 15,-64 21-15,42-22 16,-41 22-16,-22 0 0,0-21 16,0 21-16,0-1 0,-43 1 15,22 0-15,-106 21 16,85 0-16,-22 0 0,22 0 16,-22 21-16,22 0 0,0 1 15,-43-1-15,43 0 0,-22 64 16,43-64-1,21 42-15,0-20 0,0-22 16,21 63-16,0-41 16,43 41-16,-22-41 15,1-22-15,41 64 0,-41-64 16,20 21-16,-21-21 0,22 0 16,-22 22-16,1-22 0,41 21 15,-63-21-15,1 22 0,-22-22 16,0 0-16,0 0 0,-22 22 15,1-43-15,-21 21 0,0 0 0,-22 0 16,1 0-16,-64-21 16,84 0-16,-20 0 0,-128-21 15,149 21-15,-64-42 16,85-1-16,-21 22 0,-22-42 16,43 42-16,0-1 15,21 1-15,0 0 0,21-42 16,0 41-16,0 22 15,0 0-15,1-21 0,20 21 16,-21 0-16,64-21 0,-43 21 16,-21 0-16,22 0 0</inkml:trace>
  <inkml:trace contextRef="#ctx0" brushRef="#br0" timeOffset="-203152.56">5080 4953 0,'0'0'0,"0"-21"16,0 0-16,-21 21 15,0 0-15,-1 0 0,1 0 16,0 0-16,0 0 0,0 0 16,0 42-16,-1 0 0,22-20 15,-21 20-15,0 0 0,21-21 16,0 64-16,0-43 0,0 1 15,0 20-15,0-20 0,0-22 16,0 21-16,0-21 16,21 0-16,0 1 0,1-1 0,-1 0 15,42-21-15,-20 0 0,-22 0 16,21 0-16,43 0 16,-43-21-16,0 0 0,1-1 15,-1 1-15,0 0 0,64-42 16,-63 20-16,-1 1 0,-21 0 0,21-1 15,-20 1-15,-1 0 0,-21-1 16,0 1-16,0 21 0,0-22 16,-21 22-16,-1 21 0,1 0 15,0 0-15,0 0 0,0 0 0,-22 21 16,22-21-16,21 22 0,0-1 16,0 0-1,21-21 1,22 0-16,-22 0 15,0 0-15,21-21 0,-20 0 0,20 21 16,0-22-16,-21 22 0,1-21 16,-1 0-16,21 21 0,-21-21 15,-21 42 1,0 0 0,0 0-16,0 1 0,0 41 15,-21-42-15,0 22 16,21-22-16,-21 21 0,21 0 0,0-20 15,0 20-15,0-21 0,0 0 0,0 22 16,0-22-16,0 0 0,0 21 16,21-42-16,0 21 0,21-21 15,1 0-15,-22 0 16,21 0-16,1 0 0,-22 0 0,21 0 16,0 0-16,1-21 0,-1 0 0,22 0 15,-22 0-15,0-22 16,22 1-16,-22 21 0,-21-21 15,0-22-15,-21 22 16,0 21-16,0-22 0,0 22 0,0 0 16,0-21-16,0 20 0,0 1 15,-21 21-15,0 0 16,0 0-16,0 0 0,0 0 16,-1 0-16,22 21 0,-21 1 15,0 20-15,21-21 0,-21 43 16,21-43-16,-21 21 0,21 22 15,0-43-15,0 0 0,0 0 16,0 21-16,0-20 0,21-1 16,0 0-16,0 0 0,0 0 0,1-21 15,20 0-15,-21 0 0,64 0 16,-43 0-16,0 0 0,64 0 16,-63-21-16,-1 0 15,0 0-15,22 0 0,-22-1 16,0 1-16,-20 0 0,20 0 0,-21-21 15,21-22-15,-20 43 16,-22-21-16,0 20 0,0-20 0,0 21 16,-22-21-16,1 42 15,0-22-15,0 22 16,0 0-16,-22 43 16,43-22-16,-21 0 0,0 0 0,21 22 15,-21-22-15,21 42 16,0-20-16,0 41 15,0-63-15,0 1 0,21-1 16,0 0-16,0 0 0,1 0 0,41 0 16,-21-21-16,1 0 0,41 0 15,-41 0-15,20 0 16,-20-21-16,-1 0 0,21 21 0,-20-21 16,-1 0-16,0-22 0,1 22 0,-22 0 15,0-21-15,0 21 0,-21-22 16,0-41-16,0 62 0,0-20 15,-42 21-15,21 0 16,0 21-16,-1 0 0,1 0 16,21 21-16,-21 0 0,21 0 15,-21 0-15,21 22 0,0-22 16,0 21-16,0-21 0,0 43 16,0-43-16,0 0 0,0 22 15,0-22-15,0 0 0,0 0 16,0 0-16,0-42 47,0 0-47,0 0 0,0 0 0,0-43 15,0 43-15,0-21 0,21 20 16,0-20-16,85-85 16,-64 85-16,1-1 0,41-20 15,-41 42 1,20 0-16,-20 21 0,-22 0 15,21 0-15,-21 21 0,0 21 16,-21-21-16,0 22 0,0-1 16,0 64-16,0-64 15,0-21-15,0 43 0,0-43 16,0 0-16,0 0 16,0 0-16,0 1 0,22-1 15,-1 0-15,0-21 16,0 0-16,21 0 15,-20-21-15,-1 0 0,0 21 0,21-22 16,1-20-16,-22 21 0,21 0 16,0-22-16,1 1 0,-1 21 0,22-64 15,-43 43-15,21-22 16,-42 22-16,21 21 0,-21 0 16,0 0-16,-21 21 0,0 0 15,-21 21-15,20-21 16,-20 42-16,21 0 0,0-20 15,21 20-15,0-21 0,0 0 0,0 22 16,0-22-16,0 0 16,0 21-16,0-21 0,0 1 0,21-1 15,-21 0-15,21 0 0,0 0 0,22 0 16,-22 1-16,-21-1 16,0 0-16,-21-21 15,-1 0 1,1 0-16,0 0 0,0 0 15,-21 0-15,20 0 0,-20 0 16,21 0-16,0 0 16,21 21 15,0 0-31,21-21 0,0 0 0,21 0 16,43 0-1,-43 0-15,1 0 0,-1 0 16,0-21-16,1 0 0,-1 21 15,0-21-15,22-22 0,-22 22 16,1 0-16,41-64 0,-63 43 16,22-21-16,-22-64 0,-21 63 15,21-63 1,-21 64-16,0-1 0,0-42 16,0 85-16,0-21 0,0 21 0,0-1 15,0 1-15,-21 21 16,0 0-16,0 21 0,-1 22 15,22-22-15,-21 64 16,0-43-16,21 0 0,-21 128 16,0-107-16,21-21 15,-21 22-15,21-22 0,0 1 0,0 20 16,0-21-16,0-20 0,0 20 16,0-21-1,0-42 16,21 0-31,-21 0 0,21-1 16,0-41-16,0 42 0,-21 0 16,21-22-16,1 22 0,-1 0 15,21 0-15,-21 0 0,0-1 0,1 1 16,-1 0-16,21 21 16,0 0-16,-20 21 15,-1 0-15,0-21 0,0 43 16,-21-22-16,0 0 0,21 0 15,-21 0-15,0 1 0,0 20 0,0-21 16,0 0-16,0 0 0,0 22 16,0-22-16,0 0 15,0 0-15,0 0 16,21-21 0,1 0-16,-1 0 0,0 0 15,0-21-15,21 0 0,-20 21 0,20-21 16,-21 0-16,21 0 0,1-1 15,-1-20-15,-21 21 0,22-21 16,20-43-16,-42 43 0,22-1 16,-43 22-16,21-21 0,-21 21 0,-21 21 31,-1 21-31,1 0 16,-21 21-16,21-21 0,0 22 15,-22-22-15,22 21 0,0-21 16,0 22-16,21-22 0,0 0 0,0 43 15,0-43-15,0 0 16,0 0-16,21 0 0,64-21 16,-43 21-16,43-21 15,-43 0-15,21 0 0,-20 0 16,-1 0-16,0-21 0,1 0 0,-1 0 16,22-43-16,-43 43 0,0-21 15,-21 0-15,0-1 0,0 1 16,0-43-16,0 64 0,-21-21 15,0 21-15,-22-1 0,1 1 16,-43 0-16,43 21 16,0 0-16,-64 42 0,63-42 15,-41 43-15,41-22 16,22 0-16,0 0 0,0-21 0,21 21 16,0 1-16,21-22 15,21 0-15,1 0 0,-1 0 16,0-22-16</inkml:trace>
  <inkml:trace contextRef="#ctx0" brushRef="#br0" timeOffset="-202872.72">11091 4403 0,'0'0'0,"-21"0"31,0 21-31,0 0 0,0 21 15,-1-20-15,1 20 0,0 0 16,0 1-16,0-1 0,0 21 0,-1-20 16,-20 63-16,21-43 0,21-21 15,0 1-15,0-1 0,-21 0 16,21-20-16,0 41 16,0-42-16,0 0 0,0 1 0,21-22 15,0 0 1,0 0-16,0 0 15,1-22-15,-22 1 0,21 0 16</inkml:trace>
  <inkml:trace contextRef="#ctx0" brushRef="#br0" timeOffset="-202700.82">10583 4699 0,'0'0'0,"-21"0"0,0 0 0,42 0 31,0 0-31,22 0 0,-22 0 16,21 0-16,0 0 0,1 0 15,-1 0-15,43-21 0,-64 21 16</inkml:trace>
  <inkml:trace contextRef="#ctx0" brushRef="#br0" timeOffset="-201585.46">12001 4699 0,'0'0'0,"0"-21"0,22 0 15,-1 0-15,-21-1 0,0 1 16,21 0-16,0 0 0,-42 21 31,0 21-31,0 0 16,-1 0-16,1 1 0,0 20 0,-21-21 15,21 21-15,-1 1 0,1-1 16,0 0-16,21 1 0,0-1 0,-21 0 16,21 1-16,0-1 0,0 22 15,21-43-15,0 0 0,0 0 16,22 0-16,-1-21 0,-21 0 15,22 0-15,-1 0 0,0 0 16,1 0-16,-1-21 0,0 0 16,1 0-16,20 0 0,-21-1 0,1-20 15,-1 0-15,0-1 0,-20 1 16,-1-21-16,0 20 0,0-20 16,-21 20-16,0 1 0,0 0 15,-21-1-15,-21 1 0,20 21 0,-62-21 16,41 20-16,-105 22 15,106 0-15,0 0 0,-1 0 16,22 0-16,0 0 0,42 0 31,21 0-31,1 0 0,-1 0 16,22 0-16,-1 0 0,1 0 0,-1 0 16,1 0-16,147-42 15,-147 21-15,-1 0 16,1 21-16,-1-21 0,1-1 15,-22 1-15,0 0 0,1 0 0,-22-21 16,0-43-16,-21 64 16,0 0-16,-21-1 0,0 1 15,0 21-15,-22 0 0,22 0 16,0 0-16,-21 0 0,20 21 16,1 1-16,0 20 0,0-21 15,0 21-15,0 1 0,-1 20 16,1-20-16,0-1 0,-21 148 15,42-126-15,-43 169 16,22-149-16,21 65 16,0-86-16,-21 22 0,0 63 15,21-63-15,-42 147 16,20-147-16,22-21 16,-21 20-16,0-20 0,0-1 0,0 64 15,21-63-15,-21-1 0,21 107 16,0-128-16,-22 0 15,22 1-15,0-22 0,0 0 16,0 21-16,-21-42 16,0 0-16,21-21 15,0 0-15,0-21 0,0 20 16,0-20-16,0-64 0,0 64 16,0-22-16,0-105 15,0 127-15,0-1 0,0 1 16,0 0-16,0-1 0,0 1 0,0 0 15,0-1-15,21-62 16,0 83-16,-21-20 0,0 0 16,22 21-16,-1-22 0,21-41 15</inkml:trace>
  <inkml:trace contextRef="#ctx0" brushRef="#br0" timeOffset="-200721.95">14795 4699 0,'-21'21'31,"42"-21"-15,1 0-16,-1-21 0,21 21 16,-21-21-16,22 0 0,-1 21 0,85-64 15,-85 22 1,64 0-16,-64-1 0,22 1 15,-1-43-15,-20 43 0,-22 0 16,-21-1-16,0 1 0,0 0 16,0-43-16,-21 64 0,21 0 15,-21-1-15,-22 1 16,22 21-16,-21 0 0,-1 0 16,22 0-16,-21 43 0,21-22 0,0 21 15,-22 0-15,1 64 16,21-42-16,0 20 0,-22 65 15,22-86-15,21 43 0,-21-21 16,0 20-16,21-20 0,-43 106 16,22-86-16,-21 192 15,21-213-15,-22 22 0,22-21 16,0 0-16,-21-1 0,-1 1 0,-41 105 16,41-105-16,-84 169 15,85-190-15,21 20 16,0-41-16,0 20 0,21 1 15,0-1-15,0-21 0,0-20 16,63 20-16,-21-42 16,22 0-16,-22 0 15,85-64-15,-84 43 16,-1-21-16,64-22 16,-64 22-16,0 0 0,43-64 0,-43 42 15,1 1-15,20-64 16,-20 42-16,-43 22 0,0-22 15,0 22-15,0-22 0,-22-63 16,1 63-16,-21 0 0,-43-63 16,22 85-16,-107-149 15,86 127 1,63 64-16,-1 0 0,1-21 16,0 42-16,21-21 15,21 21 1,22-22-16,-1 22 0,-21 0 15,85-21-15,-64 0 16,22 21-16,-1-21 0,1 0 16,-1 0-16,85-22 0</inkml:trace>
  <inkml:trace contextRef="#ctx0" brushRef="#br0" timeOffset="-200105.3">15833 4593 0,'0'0'0,"0"-21"0,0 0 0,0-43 16,0 43-1,-22 0-15,-41 21 16,42 0-16,-22 21 0,-20 22 16,21-22-16,-64 127 15,63-106-15,22 22 0,-21 42 16,42-43-16,-21 22 16,21-43-16,0-21 0,21 43 15,0-43-15,21 0 16,1-21-16,-22 0 15,42 0-15,-41-21 0,20 0 16,21-22-16,-20 22 16,-22-21-16,42-43 0,-41 22 15,105-170 1,-64 148 0,-63 64-16,21 0 0,-21 0 15,0 42-15,-21 0 16,21 0-16,-21 22 0,-21 41 15,20-20-15,-20 42 16,42-64-16,0 0 0,0 22 16,0-22-16,0-21 0,42 22 15,-20-43-15,20 0 16,-21 0-16,0 0 0,127-22 16,-105 1-16,-1 0 15,0-21-15,1-1 0,-1 1 16,43-64-16,-43 64 0,22-64 15,-43 85-15,0-21 16,0-1-16,-21 64 16,0 1-1,-21-1-15,-21 42 0,20-20 16,22-1-16,-21 21 16,21-20-16,0-1 15,0-21-15,0 0 0,0 22 16,21-43-16,1 0 15,-1 0-15,-21-21 16,0-1-16,21 1 0,-21 0 0,21-21 16</inkml:trace>
  <inkml:trace contextRef="#ctx0" brushRef="#br0" timeOffset="-199933.4">16722 4276 0,'0'-21'16,"0"42"-16,-22-42 0,1-1 0,0 22 15,-21 0-15,21 0 16,-1 0-16,1 0 16,21 22-16,0-1 15,21-21 1,22 0-16,-22 0 0,0 0 16,21 0-16</inkml:trace>
  <inkml:trace contextRef="#ctx0" brushRef="#br0" timeOffset="-199672.55">17166 4001 0,'21'-22'0,"-42"44"0,42-65 16,-21 22-16,0 42 15,-21 0 1,0 22-16,0-1 0,0 0 0,-1 22 16,1-22-16,0 22 0,0-1 15,21 1-15,-21-1 0,0 1 0,21-22 16,-22 85-16,22-63 0,0 41 15,-21-62-15,21 63 16,0-64-16,0-21 16,0 0-16,0 0 15,0 1-15,0-1 0,21-21 16,1 0 0,-1-21-16,0-1 15,0 1-15</inkml:trace>
  <inkml:trace contextRef="#ctx0" brushRef="#br0" timeOffset="-199338.74">17357 4805 0,'-22'0'31,"44"0"1,-1 0-32,21 0 0,-21-21 15,0 21-15,22-21 16,20-1-16,-20 1 0,-22 21 15,21-42-15,-21 42 16,0-64-16,-21 43 16,-42 21-1,21 0-15,0 0 0,-22 21 16,1 1-16,-21 41 0,41-21 16,-20 1-16,21-1 0,0 0 15,21 1-15,0-1 0,0-21 16,0 0-16,0 22 0,0-22 0,21 0 15,0-21-15,64 42 16,-22-42-16,22 0 16,-22 0-16,107-63 15</inkml:trace>
  <inkml:trace contextRef="#ctx0" brushRef="#br0" timeOffset="-198841.03">18373 4699 0,'0'-42'16,"0"84"-16,0-105 0,0 41 0,-22 1 15,-20-21-15,21 42 0,0-21 16,-22 21-16,22 0 16,-21 0-16,21 21 0,0-21 15,-22 42-15,22-21 16,-42 85 0,63-63-16,0-1 0,0 0 0,0 1 15,0-22-15,0 21 0,0-21 16,0 0-16,0 1 0,42 20 15,-21-42-15,0 0 0,0 0 0,1 0 16,20 0-16,-21 0 0,21 0 16,-20-21-16,20 0 0,0-1 0,1-20 15,-22 0-15,106-85 16,-106 63-16,21 22 0,22-64 16,-43 43-16,0-86 15,0 86 1,-21-22-16,0 64 0,0-64 15,-21 85 1,21 22-16,-21-1 16,-21 42-16,42-20 15,0-1-15,-22 64 0,22-43 16,0-20-16,0 84 16,0 42-1,0-127-15,22 1 0,-1-1 0,-21 0 16,21 1-16,64 20 15,-64-42-15,0-21 16,0 0-16,21 0 0,1 0 0,20-21 16,-20 0-16,-1 0 0</inkml:trace>
  <inkml:trace contextRef="#ctx0" brushRef="#br0" timeOffset="-198596.07">19833 4551 0,'0'0'0,"-42"-64"32,42 43-32,21 21 15,0-21-15,21 21 16,-20 0-16,62 0 16,-41 0-16,-1 0 0,64 0 15,-64 0-15,85 0 16,-85 0-16,22 0 15,-43 0-15,0 0 0,0 0 16,-42 0 0</inkml:trace>
  <inkml:trace contextRef="#ctx0" brushRef="#br0" timeOffset="-198352.21">20214 4487 0,'0'22'47,"-21"-1"-47,21 0 15,-21 0-15,0 0 0,21 0 0,-22 22 16,1-22-16,21 21 0,-21 1 16,0-1-16,21 0 0,-21 1 15,21-1-15,-21 0 0,-1-21 16,22 22-16,-42 41 15,21-62-15,0-22 16,21 21-16,42-21 16</inkml:trace>
  <inkml:trace contextRef="#ctx0" brushRef="#br0" timeOffset="-198009.41">21167 4741 0,'0'-21'0,"0"42"0,0-63 0,0 21 15,0 0-15,0 0 0,0-1 0,0 1 16,-22 21-16,1 0 16,-127-21-1,106 21-15,-1 21 0,-20 0 16,21 1-16,-107 105 15,128-85-15,-21 0 0,21 1 16,0-1-16,21 85 16,21-85-16,0-21 0,42 43 15,1-43-15,84 21 16,-106-42-16,22 22 0,-22-22 16,1 0-16,-1 0 15,21 0-15,-20-22 0,-22 1 16,21 0-16,-42 0 0,0 0 15</inkml:trace>
  <inkml:trace contextRef="#ctx0" brushRef="#br0" timeOffset="-197836.51">21124 5207 0,'0'0'0,"0"21"0,-21-21 15,0 0 17,0 0-17,0 0-15,-1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3:52:21.7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3852 4911 0,'0'21'16,"0"0"-1,0 0-15,0 0 16</inkml:trace>
  <inkml:trace contextRef="#ctx0" brushRef="#br0" timeOffset="1592.08">1990 614 0,'21'-21'47,"-21"0"-32,21 21-15,-21-22 0,21 1 16,0 21-16,0-42 15,1 21-15,20-22 0,-21 1 16,0 21-16,-21-21 0,0-1 16,0 22-16,0-21 0,0-1 15,0 22-15,0-21 0,-21 21 0,0 0 16,0-1-16,-22 22 16,22 0-16,-21 0 0,21 0 15,-22 0-15,-41 43 16,41-22-16,-20 21 0,-43 22 15,64-22-15,-22 0 0,22 1 16,0 20-16,20-20 0,1-1 16,21-21-16,0 21 0,0 43 15,21-64-15,1 0 16,62 43-16,-41-43 0,-1 0 16,0 0-16,1 1 0,-1-1 15,64 21-15,-64-21 16,22 43-16,-22-43 0,0 0 15,1 21-15,-22-20 0,0-1 16,0 21-16,0-21 0,0 22 0,-21-22 16,0 42-16,0-42 15,0 22-15,-21-22 0,0 0 16,0 0-16,-43 22 16,22-22-16,0-21 0,-22 21 15,22-21-15,0 0 0,-85 0 16,84 0-16,-63-21 15,43 0-15,21 21 0,-1-22 16,1-20-16,0 21 0,-1 0 0,22 0 16,0-1-16,0-20 15,21 21-15,0 0 16,0 0-16,21 21 16,21 0-16,-21-22 0,22 22 15,-1 0-15,22-21 16,-22 21-16,64-21 0,-64 21 0</inkml:trace>
  <inkml:trace contextRef="#ctx0" brushRef="#br0" timeOffset="1935.88">2815 847 0,'0'-21'0,"0"42"0,21-64 0,-21 22 16,0 0-1,0 0-15,0 0 16,-21 21-16,0 0 16,0 0-16,-22 21 15,1 0-15,0 0 0,21 0 16,-22 22-16,1-1 0,0 0 16,-22 64-16,22-63 15,21-1-15,-1 21 0,1-20 0,21-1 16,0-21-16,0 22 0,0-22 15,21 42-15,1-63 0,-1 21 16,21 1-16,0-22 0,1 0 16,-1 0-16,0 0 0,22 0 0,-22 0 15,43-22 1,-22 1-16,-20 21 0,-22-21 16,21 0-16,22-21 0</inkml:trace>
  <inkml:trace contextRef="#ctx0" brushRef="#br0" timeOffset="2360.17">3175 995 0,'-21'-21'0,"21"0"16,-21-1-16,21 1 16,0 0-16,0 0 15,21 0 1,0 21-16,0 0 15,0 0-15,0 0 0,22 21 16,-22 0-16,0 0 0,21 0 16,-20 1-16,-1 20 0,-21-21 0,0 21 15,21-20-15,-21 20 16,0-21-16,0 21 0,0 1 16,0-22-16,0 0 0,-21 21 15,0-42 1,-1-21-1,22 0 1,0-21-16,0 21 0,0-1 16,0-20-16,0 21 15,22-64-15,-1 64 0,-21-21 16,21 21-16,0-1 0,43-41 16,-43 42-1,42 21-15,-42-21 0,1 21 16,-1 0-16,0 0 0,0 0 15,21 0-15</inkml:trace>
  <inkml:trace contextRef="#ctx0" brushRef="#br0" timeOffset="2772.95">3789 1185 0,'63'0'32,"-42"0"-32,1-21 0,-1 0 0,0 0 15,21 0-15,-21 0 0,22-22 16,-22 22-16,-21 0 0,0-21 16,0 20-16,0 1 0,0-21 15,0 21 1,-21 21-16,0 0 15,-43 21-15,43-21 16,0 21-16,-43 43 0,43-22 16,0-21-16,21 21 0,0 1 15,0-1-15,0 22 16,0-43-16,0 21 0,0-21 16,21 0-16,0 1 0,0-1 15,1 0-15,-1-21 0,21 0 16,-21 0-16,0 0 0,22 0 0,-22 0 15,21 0-15,1 0 0,20-21 16,-21 0-16,1-1 0,-22 1 16,21 0-16,1 0 0,-22-21 0,0 20 15,21 1-15</inkml:trace>
  <inkml:trace contextRef="#ctx0" brushRef="#br0" timeOffset="3172.72">4508 953 0,'0'0'0,"-21"0"0,0 0 15,0 0-15,0 0 0,0 21 0,21 0 16,-22-21-16,22 21 16,0 0-16,0 0 15,22-21 1,-1 0-16,0 0 0,0 0 16,21 0-16,-20 0 0,-1 0 15,21-21-15,-21 0 0,0 21 16,22-21-16,-22 0 0,0 0 0,0-1 15,-21 1-15,0 0 0,0 0 16,0 0-16,0 0 0,0-1 16,-21 22-16,0 0 15,-21 0-15,20 0 0,-20 22 16,0-1-16,21 0 0,-64 85 16,64-64-16,0 0 15,-1 1-15,1-1 0,0-21 16,0 43-16,21-22 0,0-21 15,0 0-15,0 1 0,21-22 16,0 21-16,0-21 0,22 0 16,-1 0-16,43 0 0,-22 0 15,1 0-15,-1 0 0,-20-21 16,20 21-16,-21-22 0,22 1 16,-22 0-16</inkml:trace>
  <inkml:trace contextRef="#ctx0" brushRef="#br0" timeOffset="3636.45">5207 953 0,'0'0'0,"0"-22"16,-21 22-16,0 22 31,21-1-31,0 0 16,0 0-16,0 0 0,0 22 15,0-22-15,0 0 0,0 0 0,0 21 16,0-20-16,0-1 0,-22 0 15,22 21-15,0-21 0,0 1 0,0-1 16,0 0-16,0 0 16,0 0-1,-21-21-15,0-21 32,21 0-32,0 0 0,0 0 15,0-22-15,0 22 0,21-64 16,0 43-16,1 0 0,-1-1 15,21-20-15,0 42 0,1-22 0,-1 1 16,0 21-16,107 0 16,-107 21-16,43 42 15,-43-21-15,-21 22 0,21 20 16,-42-42-16,0 22 16,0-22-16,0 21 0,0-21 0,0 43 15,-21-43-15,21 0 16,-21-21-16,0 21 0,21 0 15,-21 1-15,21-44 32,0 1-32</inkml:trace>
  <inkml:trace contextRef="#ctx0" brushRef="#br0" timeOffset="4408.01">6308 1037 0,'0'-21'16,"0"0"-16,0 0 16,21 0-16,0 21 0,0-22 15,0 1-15,22-21 0,-22 21 16,0 0-16,0-1 0,0 1 0,0 0 16,-21 0-16,0 0 0,0 0 15,-21 21-15,0 0 16,-21 0-16,21 0 0,-22 0 15,-41 0-15,62 21 16,-62 21-16,63-21 16,-1 0-16,1 22 0,0-22 0,21 0 15,0 0-15,0 22 0,0-22 16,42 42 0,-20-42-16,20 1 0,21 20 15,-20-21-15,-1 0 0,0 0 16,1 1-16,84 41 15,-85-42-15,0 0 0,-20 1 16,-22-1-16,0 0 0,0 21 16,-22-21-16,1 1 15,-21-22-15,-22 21 0,22-21 16,0 0-16,-22 0 0,22 0 0,-64 0 16,43 0-16,20 0 15,-41-21-15,62-1 0,-20 1 16,21 0-16,0 0 0,0 21 15,-1-21-15,22 0 0,0-1 0,0 1 16,0 0-16,22 0 16,-1 0-16,42 0 0,-20-1 15,41-20-15,-41 21 16</inkml:trace>
  <inkml:trace contextRef="#ctx0" brushRef="#br0" timeOffset="5005.67">7048 191 0,'0'0'16,"0"-22"-16,-21-20 0,0 42 0,21-21 16,0 0-16,-21 21 0,0 0 15,0 21-15,21 0 0,0 0 16,0 22-16,-22-1 15,22 0-15,-21 85 0,21-63 16,0-1-16,0 1 0,-21-1 16,21 1-16,0 20 0,0-20 0,0-1 15,0 1-15,0-1 0,0-20 16,0 20-16,0-20 0,0 41 16,0-63-16,0 22 15,0-22-15,0 0 0,21 0 0,-21-42 31,0 0-15,0 0-16,0 0 0,0-22 16,0 22-16,0-21 0,0-1 0,0 1 15,21 0-15,-21-1 16,43-41-16,-22 41 0,21 1 16,-21 21-16,22-21 0,-22 20 15,64 1-15,-43 21 16,-21 0-16,21 0 0,-20 0 0,41 43 15,-21-22-15,-20 21 16,-1-21-16,0 22 0,-21-1 0,0 0 16,0 1-16,0-1 0,0 0 15,0 1-15,0 20 16,-21-21-16,21-20 0,-21-1 16,21 0-16,-22 0 0,1 0 15,21-42 32,0 0-47,0 0 0,0 0 0,21-1 16,1 1-16</inkml:trace>
  <inkml:trace contextRef="#ctx0" brushRef="#br0" timeOffset="5454.41">8149 783 0,'0'0'0,"0"-21"15,0 0-15,-21 21 16,0 0 0,0 0-16,-22 0 0,22 21 15,0 0-15,-21 0 0,20 22 16,-20-22-16,21 21 0,0 1 16,-22-1-16,22 21 0,-21 22 15,21-43-15,0 64 16,21-63-16,0-22 0,0 21 15,0-21-15,63 22 16,-21-22-16,1-21 0,-1 0 16,22 0-16,-22 0 0,64-21 15,-43 21-15,-20-22 0,41-20 16,-63 21-16,22 0 16,-22 0-16,0-22 0,-21 1 0,0 21 15,0-22-15,0-20 0,0 21 16,-21-64-16,0 63 0,-22 1 15,22 0-15,-21-1 0,21 22 16,-43-21-16,43 42 0,-21 0 16,-22 0-16,43 0 15,0 0-15,0 0 0,0 0 16,-1 21-16,22 21 16,0-20-16,0-1 15,0 0-15,22-21 0,20 0 16</inkml:trace>
  <inkml:trace contextRef="#ctx0" brushRef="#br0" timeOffset="5803.7">8911 318 0,'0'-22'0,"0"44"0,0-65 15,-21 43 16,0 21-31,0 1 0,-1-1 16,22 21-16,-42 22 0,42-22 16,-21 0-16,21 1 0,0 20 15,-21-21-15,0 22 16,21-1-16,-22 1 0,22 42 16,0-43-16,0-20 0,-21 20 0,21-21 15,0 1-15,0-1 0,0 22 16,0-43-16,0 0 0,0 0 15,21 0-15,1 0 0,20-21 16,-21 0-16,0 0 0,64 0 16,-43 0-16,64-42 15,-64 21-15,1 0 0,-1 0 16,0-22-16,22-41 16</inkml:trace>
  <inkml:trace contextRef="#ctx0" brushRef="#br0" timeOffset="6047.86">8636 699 0,'-21'0'0,"42"0"16,-63 0-16,-1 21 16,64-21-16,1 0 15,20 0-15,0 0 16,1 0-16,20 0 0,1 0 0,20 0 15,-20-21-15,20 21 0,43 0 16,-63-22-16,-1 22 0,-20 0 16,-1 0-16,22-21 15,-43 21-15,-21-21 16</inkml:trace>
  <inkml:trace contextRef="#ctx0" brushRef="#br0" timeOffset="7219.55">1693 1799 0,'-21'0'0,"42"0"0,-84 0 0,42 0 0,-22 0 16,1 0-16,21 0 0,-22 0 16,-20 0-16,42 0 15,0 0-15,-1 0 0,1 0 0,0 0 16,42 0 46,0 0-62,1 0 16,-1 0-16,0 0 0,0 0 0,21 21 16,1-21-16,-1 0 0,0 0 15,1 0-15,20 0 0,43 0 16,-64 0-16,85 0 16,-63 0-16,-1 0 0,86 0 15,-65 0-15,22 0 16,85 0-16,-86 0 15,86 0-15,-85 0 0,-22 0 16,128 0-16,-106 0 16,127 0-16,-127 0 0,21 0 15,-22 0-15,1 0 0,21 22 16,254-22 0,-254 0-16,0 21 0,0-21 15,-21 0-15,21 0 0,106 21 16,-127-21-16,21 0 0,0 21 15,-21-21-15,-1 0 0,22 0 0,-21 0 16,21 0-16,-21 21 0,148-21 16,-127 0-16,212 0 15,-233 0-15,126 0 16,-126 0-16,21 0 0,85 0 16,-106 0-16,63 0 15,-84 0-15,-1 0 16,65 0-16,-86 0 0,22 0 15,21 0-15,-43 0 16,-21 0-16,43 0 0,-64 0 16,22 0-16,-22 0 15</inkml:trace>
  <inkml:trace contextRef="#ctx0" brushRef="#br0" timeOffset="7351.99">9165 1947 0,'21'0'16</inkml:trace>
  <inkml:trace contextRef="#ctx0" brushRef="#br0" timeOffset="34553.55">2857 3302 0,'0'0'0,"0"-21"15,-21 21-15,21-21 0,0-22 16,0 22-16,-21 0 0,21 0 16,0 0-16,0 0 0,0-22 15,0 22-15,0 0 16,0 0-16,0 0 0,0-1 0,0 1 15,0 42 17,0 1-32,0-1 0,0 0 15,21 21-15,-21 1 0,0-1 0,0 21 16,0 1-16,0-1 16,0 22-16,0 42 0,-21-63 15,0-1-15,21 1 0,-21-22 16,21 21-16,-21 43 15,21-63-15,0-1 0,0 21 16,0-41-16,0-1 0,0 0 16,21-21-1,0 0-15,0-21 16,0 0-16,-21-1 0,21-20 0,1 0 16,-1-1-16</inkml:trace>
  <inkml:trace contextRef="#ctx0" brushRef="#br0" timeOffset="34812.39">3111 3069 0,'0'0'0,"0"-21"0,22 21 16,-1 21 0,-21 0-16,21 22 15,-21-1-15,21 22 0,-21-1 16,0 1-16,0 63 15,0-43-15,0-20 0,0-1 16,0 1-16,0 105 16,0-127-16,0 1 0,0-1 15,0 0-15,0 1 0,0 20 16,0-84 15</inkml:trace>
  <inkml:trace contextRef="#ctx0" brushRef="#br0" timeOffset="35402.01">2646 3874 0,'0'0'0,"0"21"0,42-21 31,-21 0-31,22 0 0,-1 0 16,0 0-16,43-43 15,-22 43-15,-20-21 0,84 0 16,-64 0-16,64-21 16,-63 20-16,-1 22 0,64-42 15,-84 21-15,41 0 16,-41 21-16,-22 0 0,21 0 16,-42 21-1,-21 0 1,0 0-16,0 0 0,21 22 15,-22-22-15,1 21 0,0-21 0,0 22 16,0-1-16,21 0 0,0 1 16,0-22-16,0 21 0,0 1 15,0-1-15,0-21 0,21 0 16,21 0-16,-21-21 16,22 0-16,-1 0 0,0 0 15,1-21-15,-1 0 16,22-64-1,-43 43-15,0 0 0,0 21 16,-21-22-16,0-84 16,0 85-16,0 0 0,0-1 15,0 1-15,-21 21 0,-21-85 16,20 85-16,-20 21 16,0 0-16,21 0 0,-1 0 15,-20 0-15,21 0 0,-64 63 16,43-42-16,21 1 15,0-1-15,21 0 0,0 42 16,0-41-16,0-1 16,21-21-16,0 21 0,0-21 15,43 0-15</inkml:trace>
  <inkml:trace contextRef="#ctx0" brushRef="#br0" timeOffset="35987.58">4424 3598 0,'-21'0'15,"21"22"-15,-22-1 16,1 0-16,0 0 0,21 0 16,0 0-16,0 1 0,-21 20 0,21-21 15,-21 21-15,0 22 16,21-43-16,0 21 0,0-20 15,0-1-15,0 0 0,0 0 16,0 21-16,21-42 16,0 0-1,21-21-15,-21 0 0,22 0 16,63-64-16,-85 43 16,21 21-16,-21-22 0,0 22 0,1-21 15,20 0 1,-21 20-16,0 1 0,0 21 15,-21 21 1,0 1-16,0 20 0,-21-21 16,21 0-16,-21 22 0,21-1 15,-21 0-15,21-21 0,0 22 16,0-1-16,0 0 0,0 1 16,21-22-16,21 0 0,1-21 15,-1 0-15,22 0 16,-22 0-16,-21-21 0,43-21 15,-22 20-15,21-62 16,-41 41-16,-22 1 16,0-21-16,0 20 0,0-20 15,0 20-15,-22 22 16,-20-42-16,21 42 0,0 21 16,0-22-16,-1 22 15,1 0-15,-21 0 0,21 0 16,0 22-1,42-22 1,21 0-16</inkml:trace>
  <inkml:trace contextRef="#ctx0" brushRef="#br0" timeOffset="36466.61">6498 2900 0,'0'0'0,"21"-64"31,-21 86-15,0-1-16,0 0 0,-21 21 15,0 1-15,0-1 0,0 85 16,-1-64-16,1 22 0,-21 42 15,21-42-15,21-22 16,-21 43-16,21-64 0,0 64 16,0-85-16,0 22 15,0-1-15,0-21 0,0 0 16,21-21-16,0 0 16,21 0-16,-42-21 15,21 0-15,22-21 16,-22 21-16,0-22 0</inkml:trace>
  <inkml:trace contextRef="#ctx0" brushRef="#br0" timeOffset="36831.92">6921 3387 0,'0'0'0,"22"-21"0,-22-1 16,21 22-16,-21 22 16,0-1-16,-21 21 15,-1-21-15,1 22 0,0-1 0,0-21 16,0 21-16,0 1 0,-1 41 15,22-62-15,-21 20 0,21 0 16,0-21-16,0 1 16,21 20-16,1-21 0,41-21 15,-21 0-15,-20 0 16,20 0-16,0 0 0,1 0 16,-1-21-16,0 0 0,43-22 0,-64 1 15,21 0-15,-20-1 16,-22 1-16,0-43 15,0 43-15,-22-21 16,1 41-16,-42-20 16,42 42-16,-43 0 15,43 0-15,0 0 0,0 0 16,-22 21-16,22-21 0,-21 21 16,42-42 15</inkml:trace>
  <inkml:trace contextRef="#ctx0" brushRef="#br0" timeOffset="37050.04">6286 3133 0,'22'0'31,"-1"0"-31,0 0 0,21 0 16,1-21-16,-1 21 0,0 0 0,1 0 16,-22-22-16,21 22 0,0 0 15,-20 0-15,41 0 16,-42 0-16,0 0 0,22-21 16</inkml:trace>
  <inkml:trace contextRef="#ctx0" brushRef="#br0" timeOffset="37507.15">8382 2963 0,'-21'0'0,"42"0"0,-63-21 15,20 21-15,1-21 0,21 0 32,0 0-32,21 21 15,22 0-15,-1 0 0,0-21 16,85 21-16,-42 0 0,0 0 16,-1 0-16,1-22 15,148 22-15,-170 0 16,-20 0-16,-1 0 0,-21 0 15,0 0-15,-42 22 16,-21-22 0,21 0-16,-22 21 0</inkml:trace>
  <inkml:trace contextRef="#ctx0" brushRef="#br0" timeOffset="37808.12">8784 2879 0,'0'0'0,"-21"21"32,21 0-32,0 0 0,0 0 15,-21 1-15,0 20 0,-1 21 0,22-20 16,-42 84-16,21-64 16,21 22-16,-21 21 0,21-43 15,0 1-15,-21-22 0,21 22 16,0-22-16,0 43 15,0-43-15,0 0 0,0-21 16,0 1-16,21 20 0,0-21 16,0 0-16,0-21 0,22 0 15,-22 0-15,0 0 0,0-21 16,0 21-16,0-21 0,43-43 16,-43 43-16,0 0 0</inkml:trace>
  <inkml:trace contextRef="#ctx0" brushRef="#br0" timeOffset="38304.19">9356 3641 0,'21'-21'16,"-42"42"-16,63-64 0,-21 22 0,21 0 16,-20-21-16,-1 21 15,-21-43-15,0 22 0,0 21 16,0-1-16,0 1 16,0 0-16,0 0 0,-21 21 15,-43 0 1,43 21-16,-21 0 0,-22 43 0,22-22 15,-85 106 1,106-84-16,-22-22 0,1 43 16,42-43-16,0 43 15,0-43-15,21 43 16,0-64-16,0-21 0,1 0 16,-1 0-16,0 0 0,21 0 0,22-21 15,-43 0-15,42-22 16,-20 22-16,-22-21 15,21-22-15,-21 22 0,1 0 16,-1-1-16,-21-20 0,0 20 16,0-41-16,0 63 0,0-22 15,0 22-15,0 63 32,0-20-32,0 20 0,0 0 15,-21 1-15,21 41 0,0-41 16,0-1-16,0 0 15,0 1-15,0 62 16,0-83-16,0-1 0,21 0 16,0 0-16,0 0 0,43-21 15,-22 0-15,0 0 0,1-21 16,-1 0-16,21-21 0,64-43 16,-84 43-16</inkml:trace>
  <inkml:trace contextRef="#ctx0" brushRef="#br0" timeOffset="38887.56">10223 2942 0,'0'0'0,"0"-21"0,0 0 0,0 0 15,0 42 1,0 21-16,-21-21 0,0 22 16,21 20-16,-21 1 0,0-1 15,21 1-15,-21 84 0,21-63 16,-22-22-16,22 1 0,-21-1 15,0 128 1,21-170-16,0 21 0,0-21 16,0 0-16,0 1 0,0-1 15,0-42 1,0-1 0,0-20-16,21 21 0,-21-21 15,21 20-15,1-20 0,20-85 16,-21 85-16,21-1 15,-20 1-15,-1 21 0,85-43 16,-64 43-16,-21 21 16,21 0-16,-20 0 0,41 43 15,-42-22-15,-21 0 16,0 0-16,0 0 16,0 0-16,-21 1 0,0-1 15,-64 0-15,43-21 16,0 0-16,-43 0 0,21 0 15,22 0-15,21 0 0,-21 0 16,20 0-16,-41 0 16,63 21-16,0 0 15,0 0-15,21 1 16,0-1-16,22 21 0,-22-21 0,63 22 16,-62-22-16,20 0 15,-21 0-15,0 0 0,0 0 0,22 22 16,-22-43-16,0 0 15,0 21-15,0-21 0,1 0 16,-1 0-16,0-21 0,21-22 16,-21 43-16</inkml:trace>
  <inkml:trace contextRef="#ctx0" brushRef="#br0" timeOffset="39249.76">10858 3810 0,'0'21'16,"22"-21"-1,20 0 1,-21 0-16,0-21 0,22 21 16,-22-21-16,21 0 0,-21 21 0,22-21 15,-22-1-15,42-41 16,-63 42-16,21 21 0,-21-43 15,-21 43 1,-21 0-16,21 0 0,-22 0 16,-62 43-16,62-22 0,-41 42 15,41-41-15,1 20 16,-22 21-16,43-20 0,0-1 16,21 22-16,0-22 15,0-21-15,0 43 0,21-64 16,0 21-16,22 0 0,-22-21 0,21 0 15,22 0-15,-1 0 16,1-21-16,20 0 0,43-43 16</inkml:trace>
  <inkml:trace contextRef="#ctx0" brushRef="#br0" timeOffset="40023.37">12742 3217 0,'21'0'15,"1"-21"-15,-1 0 0,0 21 16,21-21-16,-21 21 0,22-21 15,-1 0-15,22 21 0,-22-22 16,21 1-16,1 0 0,-1 0 16,22-21-16,-43 20 0,1 1 15,-22 0-15,0 0 0,-21 0 16,0 0-16,-42-1 0,21 22 0,-43-21 16,22 0-16,-43 21 15,-211 0-15,232 0 16,1 21-16,-1-21 15,22 21-15,-64 43 16,85-43-16,21 0 0,0 0 16,0 22-16,42 63 15,-21-64-15,22 0 0,-1 22 16,0-22-16,1 0 0,105 107 16,-106-107-16,64 64 15,-64-64-15,43 85 16,-85-85-16,0 1 0,0-1 15,-21 0-15,0 1 0,-106 63 16,63-64-16,1-42 16,-1 21-16,1 0 0,-1-21 15,-63 0-15,64-21 16,20 0-16,-20 0 0,21-22 16,-1 1-16,1 0 0,0 21 0,-1-22 0,22 1 15,-21-43-15,42 43 16,0 21-16,0-43 15,0 43-15,21 21 0,0-21 16,0 0-16,0 21 0,64 0 16,-43 0-16,1 0 0,41 0 15,-41 0-15</inkml:trace>
  <inkml:trace contextRef="#ctx0" brushRef="#br0" timeOffset="40333.12">13568 3471 0,'0'0'0,"0"-21"0,0 0 15,-21 21 1,-1 0 0,1 0-16,0 42 0,-21-20 15,21-1-15,-1 21 0,1 0 16,0 1-16,-21 20 0,21-20 15,-1-1-15,22 0 16,-21 1-16,21 62 16,0-83-16,21-1 0,1 21 0,-1-21 15,21 0-15,43 1 16,-64-22-16,21 0 0,1 0 16,-22 0-16,21 0 0,22-43 15,-22 22-15,-21 0 0,43-21 16</inkml:trace>
  <inkml:trace contextRef="#ctx0" brushRef="#br0" timeOffset="40734.01">13949 3683 0,'-21'-21'16,"42"42"-16,-64-63 0,22 42 0,21-21 16,0-1-1,0 1-15,0 0 16,21 21-1,1-21-15,-1 21 0,0 0 0,21 0 16,-21 0-16,22 21 0,-1 0 16,-21 0-16,22 1 0,20 20 15,-42 0-15,0-21 0,1 22 16,-1-22-16,0 21 0,0 22 16,-21-22-16,0-21 0,0 22 15,0-22-15,0 0 0,0 21 16,-21-42-16,0 0 0,21-21 31,0-21-31,0 21 16,0-1-16,0 1 0,0-21 15,0 21-15,0-22 0,0 22 0,0-21 16,21 21-16,0-22 0,0 22 16,43-42-16,-43 42 15,21-1-15,-21 22 0,22 0 16,41-21-1,-62 21-15,-1 0 0,21 0 16</inkml:trace>
  <inkml:trace contextRef="#ctx0" brushRef="#br0" timeOffset="41116.64">14880 3874 0,'0'0'0,"0"-22"31,21 22-15,-21-21-16,21 0 0,22 21 15,-1-21-15,0 0 16,-20 0-16,41-1 0,-42 1 16,22 0-16,-43 0 15,-22 21 1,1 0-16,0 0 15,-21 0-15,21 0 0,-22 21 0,22-21 16,-21 21-16,21 0 16,-22 1-16,22-1 0,0 0 0,0 42 15,21-41-15,-21-1 0,21 21 16,0-21-16,0 0 0,0 22 16,0-22-16,21 0 0,-21 0 15,21 0-15,0-21 0,0 0 0,0 0 16,22 0-16,-22 0 0,21 0 15,1-21-15,-1 21 0,0-21 0,1 0 16</inkml:trace>
  <inkml:trace contextRef="#ctx0" brushRef="#br0" timeOffset="41499.78">15346 3768 0,'0'0'16,"-43"0"-1,65 0 1,-1 0-16,0 0 16,0 0-16,21 0 0,1 0 15,-22 0-15,21 0 0,43-21 16,-64 21-16,21-22 0,1 22 16,-43-21-16,0 0 15,21 21-15,-21-21 0,-21 21 16,0 0-16,-1 0 15,-20 0-15,0 0 0,-1 0 0,1 0 16,-43 21-16,43 0 0,-21 22 16,20-22-16,22 0 15,0 21-15,21-21 0,0 22 16,0-22-16,0 0 0,0 0 16,42 22-16,-21-22 15,1-21-15,20 21 0,0-21 16,106 0-16,-105 0 15,-1 0-15,22 0 16,-22-21-16,21 0 0,-20-1 0</inkml:trace>
  <inkml:trace contextRef="#ctx0" brushRef="#br0" timeOffset="41984.63">16192 3641 0,'0'-21'0,"0"-1"15,-21 22-15,-21 0 16,21 22-16,21-1 15,-21 0-15,21 0 0,-22 21 16,22 1-16,0-22 16,0 0-16,-21 21 0,21-20 15,0-1-15,-21 21 0,21-21 0,0 0 16,0 22-16,0-22 16,0 0-16,0 0 0,0 0 15,-21-21 1,0-21-1,21 0-15,0 0 0,0 0 16,0 0-16,0-43 16,0 43-16,0-21 0,0 20 0,0-20 15,21 0-15,21-22 16,1 43-16,-1-21 0,0 21 0,64-22 16,-42 22-16,41 0 15,-41 21-15,-22 0 0,43 21 16,-43 0-16,1 43 15,-22-43-15,-21 21 0,0 22 16,0-43-16,-43 21 16,1 22-16,21-43 0,-43 42 15,43-41-15,-21-1 16,0 21-16,20-21 0,1-21 16,0 0-16,21 21 15,21-42 1,0 0-16,22 0 0,-22 0 15,64-22-15</inkml:trace>
  <inkml:trace contextRef="#ctx0" brushRef="#br0" timeOffset="42355.87">17208 3662 0,'22'-21'0,"-44"42"0,44-63 0,-1 20 15,-21 1-15,21-21 16,-21 21-16,-21 0 15,0 21-15,-1 0 16,-41 0-16,42 21 0,-43 21 16,43-21-16,-21 0 15,-1 22-15,22-22 0,21 0 16,0 0-16,0 0 0,0 1 16,21-1-16,1 0 0,-1 0 15,42 0-15,-42 0 16,22-21-16,20 22 0,-20-1 15,-22 0-15,42 0 16,-63 0-16,0 0 16,0 1-16,-42-22 15,-64 21 1,85-21-16,-21 0 0,-22 0 16,22 0-16,-1 0 0,-20 21 15,21-21-15,20 0 0,1 0 16,0 0-16,0 0 15,21-21-15</inkml:trace>
  <inkml:trace contextRef="#ctx0" brushRef="#br0" timeOffset="43107.78">17674 3069 0,'0'0'0,"0"-21"0,21 21 0,-21-21 15,0 42 16,0 0-31,0 22 0,0-1 16,0 0-16,0 1 16,0 20-16,0 1 0,-21 63 15,0-64-15,-21 85 16,42-105-16,0-1 0,0 0 16,0 1-16,-22 41 15,22-41-15,0-22 0,-21 0 16,21-42 15,0 0-15,0-1-16,0 1 0,21 0 0,1-21 15,-1 21-15,0-1 0,0-20 16,43-21-16,-22 41 16,0 1-16,-21-21 0,22 21 15,-1 21-15,43-21 0,-43 21 16,0 0-16,-20 0 0,20 0 15,-21 21-15,0 42 16,-21-42-16,0 1 0,0 20 16,0-21-16,0 0 0,-21 43 15,0-43-15,0 21 16,0-21-16,-1 1 0,1 20 16,0-42-16,0 21 15,21-42 1,21 0-16,0 0 15,0-1-15,22 1 16</inkml:trace>
  <inkml:trace contextRef="#ctx0" brushRef="#br0" timeOffset="43515.93">18944 3556 0,'0'0'0,"0"-21"0,0 0 16,-21 21-16,0 0 15,-64 0 1,64 0-16,-21 21 0,-64 0 16,63 21-16,-41 1 15,41-1-15,-41 43 16,63-64-16,21 0 0,-22 43 16,22-43-16,0 0 0,22 21 15,-1-21-15,21 1 0,43-1 16,-43 0-16,0-21 0,22 0 15,-22 0-15,1 0 0,105-42 16,-106 20-16,-21 1 16,22 0-16,-22-21 0,21-64 15,-42 64-15,0-1 16,0 1-16,0 0 16,-85-64-16,64 85 15,-42-22-15,20 43 16,-62 0-1,83 0-15,1 0 0,21 21 16,0 1 0,21-22-16,1 0 0,41 0 15</inkml:trace>
  <inkml:trace contextRef="#ctx0" brushRef="#br0" timeOffset="43840.46">19791 2879 0,'0'-21'0,"0"42"0,0-64 16,0 22-16,-21 21 15,-1 21 1,1 1-16,0-1 0,0 0 16,-64 127-16,43-84 15,0-1-15,20 1 0,-20 20 16,0-20-16,-1 63 15,1-64-15,21 1 0,0-22 0,21 22 16,0-43-16,-21 63 16,21-62-16,0 20 0,0-21 15,0 0-15,21 0 0,21 1 16,-21-22-16,22 0 16,-22 0-16,0-22 0,21 22 0,22-42 15,-22 21-15,43-21 16,-43 20-16,0 1 0</inkml:trace>
  <inkml:trace contextRef="#ctx0" brushRef="#br0" timeOffset="44053.89">19219 3450 0,'-42'0'0,"84"0"0,-126 0 0,62 0 16,1 0-16,42 21 31,1-21-31,-1 0 0,21 0 16,-21 0-16,43 22 0,20-22 15,-20 0-15,-1 0 0,-20 0 16,-1 0-16,106-43 16,-105 22-16</inkml:trace>
  <inkml:trace contextRef="#ctx0" brushRef="#br0" timeOffset="44567.69">21421 3535 0,'0'0'0,"-22"0"0,1-21 0,0 0 16,0 21-16,0-22 15,0 1-15,-1 0 0,1 0 16,0 0-16,0-85 16,21 64-16,0 20 0,0 1 15,0 0-15,0-21 0,42-1 16,1 22-16,-22 21 0,21-21 15,0 0-15,-20 21 0,20 0 16,21 0-16,-20 0 0,-1 0 16,43 0-16,-43 21 0,22 21 15,-43-20-15,0-1 16,0 42-16,-21-20 0,0-1 16,0 0-16,-21 1 15,0 20-15,-22 22 0,1-64 16,0 21-16,-1 1 0,1-22 15,0 21-15,-43 0 16,64-20-16,-21-1 0,20 0 16,1 0-16,-21 0 0,21 22 15,21-22-15,0 0 16,0 0-16,0 0 0,0 0 16,0 1-16,21-1 15</inkml:trace>
  <inkml:trace contextRef="#ctx0" brushRef="#br0" timeOffset="44985.48">21251 4445 0,'0'0'0,"0"21"0,0 0 15,-21-21-15,21 22 0,0-1 16,21-21-1,0 0-15,1 0 16,20 0 0,-21 0-16,0 0 0,0-21 15,1 21-15,-1-64 16,-21 43-16,0 0 16,0 0-16,-21 21 15,-1 0-15,-20 0 16,21 21-16,0 0 15,0 0-15,21 0 0,-22 22 16,22-22-16,0 0 16,22-21-1,-1 0-15,0 0 0,0 0 16,0 0-16,0 0 16,1 0-16,-22-21 0,21 0 15,-21-1-15,0 1 16,-21 21-1,21-21-15,-22 21 0,1 0 0,0 0 16</inkml:trace>
  <inkml:trace contextRef="#ctx0" brushRef="#br1" timeOffset="80576.69">1820 5503 0,'0'0'16,"-21"-21"-16,21 0 0,-21 0 16,21 0-16,0 0 15,0-1-15,0-20 16,0 21-16,0 0 0,0 0 15,0 42 17,0 0-17,0 0-15,0 21 0,0-20 0,0 20 16,0 0-16,-42 128 16,42-107-16,-43 43 15,43-43-15,0 1 16,-21 21-16,0-43 15,21 0-15,0-21 0,0 1 0,0-1 16,0 0-16,0 0 0,0 0 16,21-21 15,-21-21-31,21 0 16,0 0-16,1 0 0,-22-1 15,21-20-15,0 21 16</inkml:trace>
  <inkml:trace contextRef="#ctx0" brushRef="#br1" timeOffset="80909.49">2286 5800 0,'0'21'0,"0"-42"0,0 63 15,0-21-15,0 0 0,0 1 16,0-1-16,0 0 0,0 0 15,0 0 1,21-21 0,0 0-16,0-21 15,-21 0-15,22 21 0,-22-21 16,0-22-16,0 22 16,-22 0-16,1 21 15,0 0-15,0 0 0,0 0 16,0 0-16,-1 0 0,1 0 15,0 21-15,0 22 16,21-22-16,21-21 31,0 0-31,22 0 0,-22-21 16</inkml:trace>
  <inkml:trace contextRef="#ctx0" brushRef="#br1" timeOffset="81495.52">3260 4995 0,'0'0'0,"-64"-21"15,43 21 1,0 0 0,42 0-1,21 0 1,22 0-16,-1 0 0,1 0 0,20 0 15,22 0-15,64 0 16,-65-21-16,-41 21 0,21 0 16,-1 0-16,128-21 15,-149 21-15,1 0 0,-22 0 16,-21 0-16,1 0 16,-44 0-1,1 0-15,-21 0 0,0 21 0,-43 0 16,43-21-1,-22 21-15,22-21 0,-1 0 0,1 22 16,21-22-16</inkml:trace>
  <inkml:trace contextRef="#ctx0" brushRef="#br1" timeOffset="81798.64">3831 5059 0,'-63'0'31,"41"0"-31,22 21 16,0 0 0,0 0-16,0 1 15,0 20-15,0 0 0,0-21 0,0 22 16,0-1-16,0 0 0,0 22 16,0-22-16,0 22 0,0-22 0,0 64 15,0-64-15,0 22 16,0-1-16,0-20 0,0-22 15,0 21-15,0-21 0,0 22 16,0-22 0,0-42 15,22 21-31,-22-22 0,0 1 0,21-21 16</inkml:trace>
  <inkml:trace contextRef="#ctx0" brushRef="#br1" timeOffset="82430.27">4254 5398 0,'0'0'0,"0"21"31,0 0-31,-21 0 16,0 0-16,21 0 15,-21 22-15,0-22 0,21 21 0,0 1 16,-21-22-16,21 21 0,-22-21 15,1 64-15,21-64 16,0 0-16,0 0 0,21-21 16,22 0-16,-1 0 15,0 0-15,1 0 0,-1-21 16,0 0-16,43-42 0,-43 41 16,1-20-16,-22 21 15,21-21-15,-21 20 0,22-41 16,-22 21-16,-21 20 0,0 1 15,0 0-15,21 0 0,-21 0 16,-21 21 15,0 21-31,21 0 0,0 0 16,0 0-16,-21 22 0,-1 41 16,22-41-16,0 105 15,0-106-15,0 22 16,0-22-16,0 22 0,22-1 0,20 106 15,-21-84-15,-21-21 16,0 20-16,21-20 16,-21 126-16,0-147 15,0-1-15,-21 21 0,0-41 0,0 20 16,-22 21-16,1-20 16,0-22-16,-1 0 0,-41 0 15,20-21-15,22 0 0,-22 0 16,1 0-16,-1-21 0,-84 0 15,85 0-15,-1 0 0,22-1 0,0 1 16,-1-21-16,1 21 0,21 0 16,21-1-16,0 1 0,0-21 0,0 21 15,0 0-15,21-22 0,0 1 16,0 0-16,22-1 0,-1-20 0,64-43 16</inkml:trace>
  <inkml:trace contextRef="#ctx0" brushRef="#br1" timeOffset="82794.57">5101 5355 0,'-21'0'0,"42"0"0,-63 0 16,42 21-16,-21 1 15,21 20-15,0-21 0,0 21 16,-22 22-16,22-1 0,0 1 16,0-1-16,0 1 0,0 21 0,0-22 15,0 22-15,0-22 0,0 22 16,0 0-16,-21-1 0,0 1 0,-42 148 16,63-170-16,-22 1 15,1-22-15,0 0 0,21 85 16,0-105-16,0 20 15,0-21-15,21-42 32,-21 0-32,21 0 15,-21-1-15,0-20 0,0 0 16,0-1-16,22 1 0</inkml:trace>
  <inkml:trace contextRef="#ctx0" brushRef="#br1" timeOffset="83111.38">4889 5567 0,'0'-21'0,"0"42"0,0-85 15,0 43-15,0 0 0,0 0 16,0 0-16,22 0 0,-1-1 16,21 22-16,-21-21 0,22 0 15,41 0-15,-41 21 0,20 0 0,22 0 16,84 42-1,-148-21 1,-21 22-16,0-22 0,0 21 16,-21 1-16,-64 41 0,43-41 15,-21-1-15,-1-21 0,1 21 0,-1 1 16,-63-1 0,64-21-16,20 0 0,-20 22 15,42-43-15,-1 0 0,22 21 16,22-42-1,20 0-15,0-1 0,1 1 0</inkml:trace>
  <inkml:trace contextRef="#ctx0" brushRef="#br1" timeOffset="83644.74">5863 5398 0,'0'0'0,"21"0"0,0 0 0,-21-22 0,0 1 16,0 0-16,0 0 15,0 0 1,-21 21-1,0 0-15,-21 0 0,21 0 0,-1 0 16,-20 0-16,21 0 0,-21 0 16,20 21-16,-20 0 0,21 21 0,0-20 15,-22 20-15,22 0 16,0 1-16,21-1 0,0 43 16,0-43-16,0 0 0,0 1 15,21-1-15,43 43 16,-22-64-16,0-21 0,1 21 15,-1-21-15,0 0 0,128 0 16,-128-21-16,64-22 16,-64 22-16,85-42 15</inkml:trace>
  <inkml:trace contextRef="#ctx0" brushRef="#br1" timeOffset="84096.65">6540 5398 0,'0'0'0,"0"-22"16,0-20-16,-21 21 15,0 21-15,0 0 0,0 0 16,0 0-16,-1 0 0,1 0 0,-21 0 16,21 0-16,0 21 0,-22 0 15,22 22-15,0-22 0,-21 21 16,-22 64-16,43-64 16,0 1-16,21-1 0,0 0 15,-21-21-15,21 64 16,0-64-16,21-21 15,0 21-15,64-21 16,-64-21-16,21 0 0,-21 0 16,22 0-16,62-106 15,-83 84-15,20 1 0,-21 0 16,0 21-16,0-85 16,1 85-16,-22-1 0,21 1 15,-21 42 16,0 1-31,0-1 16,-21 21-16,21 0 0,-22-20 0,1 20 16,21 0-16,0 1 0,0-1 15,0 0-15,0 22 0,0-43 16,0 42-16,0-41 16,43-1-1,-22-21-15,0 0 0,42 0 16,-20-21-16,-1-1 0,0 1 15,1-21-15</inkml:trace>
  <inkml:trace contextRef="#ctx0" brushRef="#br1" timeOffset="85500.66">7556 5292 0,'0'0'0,"0"-21"15,-21 21-15,0 0 0,-21 0 16,-1 0-16,1 21 0,0-21 0,-22 21 15,1 0-15,20 0 0,-20 0 16,-22 22-16,43-22 16,21-21-16,0 42 0,21-21 15,21 1-15,0-22 0,21 0 16,1 0-16,-1 0 0,0 21 16,128-21-1,-107 21-15,1-21 0,20 21 16,-41 0-16,-1-21 0,0 21 15,-21 1-15,1 20 16,-22-21-16,-22 0 0,1 0 16,-21-21-16,-22 43 15,22-43-15,0 0 0,-1 21 0,1-21 16,0 0-16,-1 0 16,22 0-16,-21 0 0,21 0 0,-22-21 0,1 0 15,21-1-15,0 1 16,21 0-16,-21 0 15,42 21 17,-21 21-32,21 0 0,0 0 0,0 1 15,0-1-15,-21 0 0,22-21 16,-1 21-16,0 0 0,0 0 0,0-21 16,0 22-16,22-22 15,-22 21-15,0-21 0,43 0 16,-43 0-16,21 0 0,0-21 0,-20-1 15,20 1-15,43-21 16,-43 21-16,0 0 0,1-22 0,41-41 16,-41 41-16,20-63 15,-42 64-15,22-21 0,-1-43 16,-21 63-16,0-62 16,-21 41-16,21 43 0,-21-43 15,0 43-15,0 0 0,0 42 31,0 0-31,0 1 0,-21 20 0,0 21 16,0-20 0,21 20-16,-42 22 0,20-43 15,1 106-15,0-105 16,21-1-16,0 0 0,0 1 16,0-22-16,0 21 0,0 1 15,21-22-15,22 0 16,-1-21-16,-21 0 0,43 0 15,-22 0-15,21-42 16,-20 20-16,-1 1 0,0-42 16,1 20-16,20-41 15,-42 63-15,-21-1 0,22 1 16,-22 0-16,21 21 0,-42 21 47,-1 0-47,22 1 0,-21-1 15,21 0-15,0 21 0,-21-21 16,21 1-16,-21-1 0,21 21 0,0-21 16,0 0-16,0 1 0,0-1 15,21-21-15,0 0 0,0 0 16,43 0-16,-22 0 16,-21 0-16,22-21 0,-22-1 15,21 1-15,1-42 16,-22 42-16,0-22 0,0 1 0,-21 21 15,21-22-15,-21-20 16,0 42-16,0 42 31,0 0-31,-21 0 16,21 0-16,-21 1 0,21-1 0,0 21 16,0-21-16,-21 0 0,21 22 15,-21-22-15,21 0 0,0 0 0,0 22 16,0-22-16,0 0 15,0 0-15,0-42 47,0 0-47,21 0 0,0-22 0,0 22 16,-21-21-16,21 21 0,0-22 16,1 1-16,41-22 0,-42 43 15,22-21-15,20 0 16,-42 20-16,22 1 0,20 21 15,-21 0-15,22 21 16,-43 1-16,0-1 0,0 21 16,-21-21-16,0 64 15,0-64-15,0 21 16,0 1-16,0-22 0,-42 21 16,21-21-16,0 1 0,0-1 15,-1 0 1,1-21-16,21 21 0,0-42 31,43 0-15</inkml:trace>
  <inkml:trace contextRef="#ctx0" brushRef="#br1" timeOffset="86309.77">10435 5376 0,'0'0'0,"-21"-21"16,0 21-16,0-21 0,-1 0 0,1 21 15,0-21-15,0 21 0,-43 0 16,22 0-16,-85 21 16,85 0-16,-1 0 15,22 0-15,-21 1 0,0-1 0,-64 63 16,85-41-16,-22-22 15,22 21-15,0-21 0,21 64 16,0-64 0,0 0-16,21-21 0,21 22 0,-20-22 15,83 0-15,-62 0 16,20 0-16,1 0 0,-22-22 0,22 1 16,-22 0-16,64-21 15,-64-1-15,-21 22 0,43-42 16,-22 20-16,-21 22 0,0-21 15,1 21-15,-22 0 0,21-22 16,0 22 0,-21 42-1,-21 0-15,0 1 16,21-1-16,-22 0 0,1 21 16,0-21-16,21 22 0,-21-1 0,0 43 15,21-43-15,-21 22 16,-1-22-16,22 21 0,-21 1 15,21 105-15,0-84 16,0 42-16,0-42 16,0 63-16,0-64 0,0-20 15,-21 169-15,21-170 16,0 1-16,0 84 16,0-63-16,-21 42 15,21-64-15,0 1 0,-21 41 16,0-41-16,-1-22 0,1 43 15,0-43-15,21-21 0,-21 22 16,0-22-16,0 0 0,-22-21 16,22 0-16,0 0 0,0 0 0,-22-42 15,22-1-15,0 22 0,-21-85 16,21 64-16,-43-106 16,43 84-16,0-20 0,-43-107 15,43 107-15,0 20 0,21-21 16,0 22-16,-21-191 15,21 190-15,0 1 16,0-43-16,21 43 16,0-22-16,0 43 15,0-1-15,1-41 0,-1 41 16,21-41-16,-42 41 16,21 1-16,-21-43 0</inkml:trace>
  <inkml:trace contextRef="#ctx0" brushRef="#br1" timeOffset="86615.84">8805 4826 0,'0'0'0,"0"-21"16,0 0-1,-21 21 48,0 0-63,21 21 15,-21-21-15,0 21 16</inkml:trace>
  <inkml:trace contextRef="#ctx0" brushRef="#br1" timeOffset="86868.7">8043 5271 0,'0'0'0,"0"21"0,21-21 31,1 0-31,20 0 0,0 0 16,1 0-16,-1 0 0,0 0 16,1 0-16,20-21 0,-21 21 15,1 0-15,-1 0 16,-21 0-16,0 0 0,1 0 15</inkml:trace>
  <inkml:trace contextRef="#ctx0" brushRef="#br1" timeOffset="88588.16">7154 7726 0,'21'0'140,"1"0"-140,-1 0 16</inkml:trace>
  <inkml:trace contextRef="#ctx0" brushRef="#br1" timeOffset="90701.44">3979 17653 0</inkml:trace>
  <inkml:trace contextRef="#ctx0" brushRef="#br0" timeOffset="98658.78">11493 8022 0,'0'-21'0,"0"-85"31,0 85-31,-21 0 0,21 0 16,0 0-16,-21 21 0,21-22 16,0 44 15,0-1-31,0 0 15,0 0-15,0 21 0,0 1 0,0 20 16,0 43-16,0 85 16,0-128-16,0 1 15,0 126-15,0-63 16,0-63-16,0-1 16,-21 85-16,21-105 15,0-1-15,0 0 0,0-21 0,0 1 16,0-1-1,0 0-15,0-42 32,0 0-32,0-22 0,0 22 0,21-21 15,-21-1-15,21 1 0,-21 0 0</inkml:trace>
  <inkml:trace contextRef="#ctx0" brushRef="#br0" timeOffset="100072">11578 7874 0,'0'0'0,"0"-21"16,0 0-1,21 21 32,0 0-31,1 0-16,-1 21 0,21-21 0,-21 0 15,22 21-15,-1-21 0,21 0 16,1 0-16,21 0 0,-22 0 0,43 0 16,-21 0-16,-1 0 0,22 0 15,0 0-15,0 0 0,148 0 16,-127 0-16,0 21 0,0-21 15,0 0-15,0 0 0,0 0 16,169 21-16,-148-21 0,0 0 16,-21 0-16,22 22 0,20-22 15,148 21-15,-147-21 0,-22 21 16,0-21-16,0 21 0,22-21 16,126 21-16,-127 0 0,-42 1 15,148-22-15,-148 0 16,254 42-1,-254-42-15,106 0 16,-127 21-16,106-21 16,-128 0-16,1 0 0,0 21 0,-1-21 15,1 0-15,63 0 16,-84 0-16,-1 0 0,1 0 0,42 0 16,-43 0-16,22 0 15,-64 0-15,21 0 0,1 0 16,-22 0-16,0 0 0,0-21 15,-21 42 48,0 0-47,0 1-16,0-1 0,0 21 15,0-21-15,0 0 0,0 1 16,0 20-16,0-21 0,0 21 15,0 1-15,0-22 0,0 64 16,0-43-16,0 127 16,0-126-16,0 20 0,0 43 15,0-43-15,21-20 0,-21-1 16,0 0-16,0 1 0,0 41 16,0-62-16,0 20 0,0-21 15,0 0-15,0 0 0,0 1 16,0 20-16,0-21 0,-21 0 15,0-21 1,0 0-16,0 0 0,-1 0 16,1 0-16,-21 0 0,21 0 15,-85 0-15,42 0 0,1 0 16,-85 0-16,63-21 0,-190 0 16,169 0-1,0 21-15,0 0 0,1-21 0,-1 21 16,-127 0-1,127 0-15,0 0 0,-105-22 16,84 22-16,-254 0 16,254-21-16,-22 21 0,1 0 15,21 0-15,-21-21 0,0 21 0,21 0 16,0 0-16,21 0 0,0 0 16,22-21-16,-22 21 0,21 0 0,-84 0 15,84-21-15,-190 21 16,190-21-16,-84-1 15,84 22-15,1-21 0,-86 21 16,107-21-16,-22 21 16,-63-21-16,84 21 15,-147 0-15,147-21 16,-63 21-16,64 0 16,-1 0-16,-63 0 0,64-21 15,-1 21-15,-42 0 16,64 0-16,0 0 0,-64 0 15,64 0-15,-1 0 0,-41 0 16,41 0-16,1 0 0,0 0 16,-1 0-16,1 0 0,-43 0 15,43-22-15,21 22 0,-64 0 16,64-21-16,-64 0 16,43 21-16,21 0 0,-22-21 15,22 21-15,0 0 0,-21 0 0,21-21 16,-1 21-1,1 0 32,21 21-31,-21-21-16,0 0 16,0 0-1</inkml:trace>
  <inkml:trace contextRef="#ctx0" brushRef="#br0" timeOffset="100915.05">402 8446 0,'0'0'16,"0"-22"-16,0 1 16,0 0-16,0 0 0,-21 21 15,0-21-15,0 21 0,-1-21 16,1 21-1,0 0-15,21 21 16,-21 0-16,21 21 0,-21 1 16,21 20-16,0-21 0,0 191 15,0-148 1,-21 0-16,21-1 0,-22 1 16,-20 127-16,42-170 15,0 21-15,0 1 0,0-22 16,0 1-16,0-1 0,0 0 15,0-21-15,0 1 0,0 20 16,0-21-16,0 0 16,0-42-1,0 0-15,0 0 0,0 0 16,0-22-16</inkml:trace>
  <inkml:trace contextRef="#ctx0" brushRef="#br0" timeOffset="102198.86">381 8382 0,'0'0'15,"21"0"16,21 0-31,-20 0 16,20 0-16,0 0 0,1 0 16,-1-21-16,21 21 0,1 0 15,-1 0-15,1 0 0,-1 0 0,43 0 16,-21 0-16,21 0 0,21 0 16,0 0-16,0-21 0,0 21 0,21 0 15,0 0-15,21 0 0,191-21 16,-190 21-16,211 0 15,-191 0-15,-21 0 0,170 0 16,-170 0-16,1-22 16,168 22-16,-168-21 15,-22 21-15,148 0 0,-148 0 0,1-21 16,-1 21-16,-21 0 16,233-21-16,-255 21 15,-20 0-15,0 0 0,-1 0 16,149-21-1,-169 21-15,20 0 0,43 0 16,-63 0-16,105-21 16,-126 21-16,20 0 0,22 0 15,-43 0-15,43 0 16,-43 0-16,0 0 0,22 0 16,-22 0-16,22 0 15,-43 0-15,0 0 0,0 0 0,0 0 16,1 0-1,-44 0 17,1 0-17,21 21-15,-21-21 16,21 21-16,-21 0 0,21 0 16,0 0-16,0 1 0,0-1 15,-21 21-15,21-21 0,0 22 16,-21-22-16,-1 42 15,22-20-15,0-1 0,0 85 16,0-21 0,0-64-16,0 22 0,0 20 15,0-20-15,0 20 16,0-41-16,0-1 0,-21 22 16,0-22-16,21 0 0,0 22 15,-21-43-15,21 21 0,-21-21 16,0 22-16,21-22 0,-22 0 0,1 21 15,0-42-15,0 22 0,0-22 16,0 0-16,-1 21 0,-20-21 16,21 0-16,-21 0 0,-1 0 15,-41 0-15,20 0 0,1-21 16,-1 21-16,1-22 0,-1 22 16,-21-21-16,-84 0 0,84 0 15,1 0-15,-22 21 0,0-21 16,-21-1-16,21 22 0,-21-21 15,0 0-15,21 21 0,1 0 0,-1-21 16,0 21-16,-212 0 16,191 0-16,22 0 0,-149 0 15,127 0-15,-149 0 16,128 0-16,-21 0 0,21 0 0,0 0 16,-1 0-16,-232 0 15,276 0-15,-1 0 16,0 0-16,21 0 0,-232 0 15,211 0-15,0 0 16,-127 0-16,106 0 0,0 0 16,0 0-16,21 0 0,22 0 15,-107 0-15,128 0 16,-1 0-16,-63-21 0,64 21 16,-1 0-16,22 0 0,-22 0 15,22 0-15,-43 0 16,43 0-16,0 0 0,-1 0 0,1 0 15,21 0-15,0 0 16,0 0-16,-22 0 16,22 0 31</inkml:trace>
  <inkml:trace contextRef="#ctx0" brushRef="#br0" timeOffset="103203.57">12001 8149 0,'0'0'0,"-21"-21"15,21 0-15,-21 21 0,21-21 16,-21 21-16,21 21 31,0 0-31,0 21 0,0 1 16,0-1-16,0 0 0,0 1 15,0-1-15,0 43 16,0-43-16,0 0 0,0 1 0,-21-22 16,21 21-16,-21 43 15,-1-64-15,1 0 0,21 22 16,0-22-16,21-21 16,1 0-1,-1-21-15,21-22 0,-21 22 0,22 0 16</inkml:trace>
  <inkml:trace contextRef="#ctx0" brushRef="#br0" timeOffset="103425.71">12425 8361 0,'0'0'0,"0"21"16,-21-21-16,-1 21 16,-20 22-16,21-22 0,-43 0 15,22 0-15,0 21 0,-22-20 0,22-1 16,0 21-16,-1-21 0,1 22 15,0-22-15,-1 42 16,22-42-16,0 1 0,0 20 16,42-42-1,0-21-15,0 0 0,22-1 16,-22-20-16,21 21 16</inkml:trace>
  <inkml:trace contextRef="#ctx0" brushRef="#br0" timeOffset="103632.59">12340 8382 0,'0'0'0,"21"0"16,-21 21 0,21 0-16,-21 1 15,0-1-15,0 0 0,22 0 16,-22 21-16,0-20 0,0 20 0,0-21 16,21 85-16,0-64 15,-21 1-15,21-1 16,21 0-16,-20-21 15,-1-21-15,0 0 16,0 0-16,0 0 0,22-42 16,-22 21-16,0-21 0</inkml:trace>
  <inkml:trace contextRef="#ctx0" brushRef="#br0" timeOffset="103863.88">12806 8065 0,'0'84'31,"0"-63"-15,0 22-16,0-1 0,-21 0 0,-1 22 15,22 21-15,-21-43 16,-21 64-16,42-64 16,0 22-16,0-22 15,0-21-15,0 21 0,0-20 16,21-22-1,0 0-15,0 0 0,22-22 16,-22 1-16</inkml:trace>
  <inkml:trace contextRef="#ctx0" brushRef="#br0" timeOffset="104226.67">12954 8573 0,'0'0'0,"-21"21"16,42-21 15,21 0-31,-21 0 0,22 0 16,-22 0-16,21 0 0,1 0 15,41-21-15,-41 21 0,-1-22 16,21 1-16,-20 0 16,-22 21-16,-21-21 0,0 0 15,0 0-15,-42 21 16,20 0-16,-20 0 0,0 0 0,-1 0 15,-20 0-15,-43 42 16,64-21-16,-43 21 16,43-20-16,21-1 0,-1 0 0,1 21 15,21-21-15,0 22 0,0-22 0,0 0 16,21 21-16,22 1 16,-1-22-16,-21 0 0,22-21 0,-1 0 15,21 21-15,-20-21 0,41 0 16,-20-21-16,63-42 15</inkml:trace>
  <inkml:trace contextRef="#ctx0" brushRef="#br0" timeOffset="104683.53">13864 8170 0,'0'0'0,"-21"-21"0,21 0 15,0 0-15,-21 21 0,0 0 16,-1 42-1,22-21-15,0 22 0,-21-1 16,21 0-16,-21 1 0,21 84 16,0-85-16,0 0 0,0 1 15,-21-1-15,-21 85 16,42-85-16,0-20 0,0 41 16,0-42-16,0-42 31,0 0-16,0 0-15,0 0 0,0-1 0,21-20 16,0 21-16,-21 0 0,21-22 0,0 22 16,0 0-16,1-21 0,62-1 15,-63 22 1,22 21-16,20 0 0,-20 0 16,20 21-16,-42 1 0,0-1 15,1 0-15,-1 42 0,-21-41 16,0 41-1,0-21-15,-21-20 0,-43 41 16,22-42-16,-64 22 16,64-22-16,-22 0 0,-42 0 15,43-21-15,20 0 0,-41 0 16,41 0-16,22 0 0,21-21 16,0 0-16,21 0 0</inkml:trace>
  <inkml:trace contextRef="#ctx0" brushRef="#br0" timeOffset="105099.6">14541 8255 0,'0'0'0,"-21"0"15,0 0 1,21 21-16,-21 0 0,21 22 15,0-22-15,0 21 0,-21 85 16,21-84-16,-21-1 16,21 0-16,0 1 0,-22 105 15,1-127-15,21 21 16,0 22-16,0-43 16,0 0-16,21-21 15,1 0-15,-1-21 16,21 0-1,-42-22-15,0 22 0</inkml:trace>
  <inkml:trace contextRef="#ctx0" brushRef="#br0" timeOffset="105440.43">14309 8424 0,'-22'-42'0,"44"84"0,-65-105 0,22 21 16,21 20-16,0 1 0,0 0 0,0-21 15,21 21-15,22-1 16,-22 22-16,42 0 0,-20-21 0,20 21 15,1 0-15,-1 0 0,85 43 16,-63-1-16,-22 0 16,22-21-16,0 22 0,-22-1 0,1 0 15,20 64-15,-62-63 16,-44 84-16,1-85 16,-85 43-16,22-64 15,20 21-15,-84 0 0,63-20 16,1-1-16,20 0 0,-20-21 15,-86 21 1,128-21-16,21 0 0,-22 0 16,22 0-16,42 0 15,1 0-15,20 0 16,-21 0-16,64-21 16,-43 0-16,22 21 0,-22-21 15</inkml:trace>
  <inkml:trace contextRef="#ctx0" brushRef="#br0" timeOffset="105841.55">15176 8721 0,'0'0'0,"0"-21"15,0-43 1,22 64-16,20-21 15,-21 21-15,0 0 16,22 0-16,-1 0 0,-21 0 16,21 21-16,1 0 0,-1 0 15,-21 1-15,64 62 16,-64-63-16,0 1 0,-21 20 16,0-21-16,0 21 0,0 22 15,-21-43-15,-21 0 16,21-21-16,-1 0 15,1 0-15,0 0 16,21-21-16,0 0 0,0 0 16,0 0-16,0-22 0,0 22 15,0-42-15,21 41 0,0-20 16,22 0-16,-22 21 16,42-43-16,-41 43 15,41 0-15,-42 0 16,43 21-16</inkml:trace>
  <inkml:trace contextRef="#ctx0" brushRef="#br0" timeOffset="106020.45">16002 8551 0,'21'0'0,"-21"22"16,0-1-16,0 0 15,0 0-15,0 64 16,-21-64-16,0 64 16,21-64-16,-21 21 0,-1 22 15,22-43-15,0 0 0,-21 0 0,21 0 16,-21 0-1,21-42 1,0 0 0,21 0-16,0 0 0,-21-22 15,22 22-15</inkml:trace>
  <inkml:trace contextRef="#ctx0" brushRef="#br0" timeOffset="106176.36">15960 8382 0,'0'0'0,"-22"0"15,1 0-15,-21 0 16,21 0 0,21 21-16,0 0 15,0 1-15,21-22 0,0 21 16,0-21-16,-21 21 0,43-21 16,-22 0-16</inkml:trace>
  <inkml:trace contextRef="#ctx0" brushRef="#br0" timeOffset="106443.42">16404 8551 0,'0'22'16,"0"-1"0,0 0-16,0 0 0,0 0 15,0 0-15,0 1 0,0-1 16,0 21-16,0 22 0,0-43 15,0 21-15,0-21 0,0 22 16,0-22-16,0 42 16,0-42-16,0 1 0,21-22 31,0 0-31,1-22 0,-1 1 16,0 0-16,0 0 0,0 0 15</inkml:trace>
  <inkml:trace contextRef="#ctx0" brushRef="#br0" timeOffset="106643.3">16785 8615 0,'0'-21'16,"0"42"-1,-21-21 1,0 21-16,0 0 0,-1 0 0,1 22 16,0-22-16,-21 21 0,21-21 15,-1 22-15,-20-22 0,21 21 0,-43 43 31,64-64-31,0 0 0,0 0 16,22-21 0,-1 0-16,0 0 0,21-21 15,1 0-15</inkml:trace>
  <inkml:trace contextRef="#ctx0" brushRef="#br0" timeOffset="106998.11">16912 8784 0,'21'0'32,"0"0"-17,-21-21-15,22 21 0,-1-21 0,0 0 16,0 21-16,0-21 16,0-1-16,1 1 15,-22 0-15,0 0 16,-22 21-1,1 0-15,0 0 0,0 21 16,-21 0-16,-22 64 16,43-64-16,0 21 0,0 1 15,21-1-15,0 0 0,0 22 16,0-43-16,42 64 16,-21-85-16,0 21 0,0 0 15,1-21-15,-1 0 0,0 0 16,21 0-16,-21 0 0,1 0 0,41 0 15,-42-21-15,0 21 16,1-21-16,-1 0 0,0-1 0</inkml:trace>
  <inkml:trace contextRef="#ctx0" brushRef="#br0" timeOffset="107315.93">17378 8721 0,'0'0'16,"0"-21"-16,0-1 0,21 22 15,0 0 1,0 0-16,0 0 15,1 22-15,-1-1 16,0 0-16,0 0 0,0 0 16,0 22-16,1-22 0,-1 42 15,-21-20-15,21-22 0,-21 21 16,0-21-16,0 0 0,0 1 0,0-1 16,0 0-16,0 0 0,-21-21 15,0 0 1,21-21-1,-22 0-15,22 0 0,0-1 16,0 1-16,0 0 0,0 0 0,0 0 16,0-43-16,22 22 15,-22 21-15,21-22 0,0 1 16,-21 21-16,21 0 0,0 0 0,-21-1 16,21-20-16,1 21 0,-1 21 15,0-21-15</inkml:trace>
  <inkml:trace contextRef="#ctx0" brushRef="#br0" timeOffset="107579.79">18521 8340 0,'0'0'0,"0"-21"0,-21 21 31,21 21-31,0 0 0,0 0 15,-22 0-15,22 0 0,-21 1 0,21 20 16,0 0-16,0 1 0,-21-22 16,21 0-16,0 0 0,0 64 15,-21-64-15,21 0 16,0 0-16,0 0 16,21-21-1,0 0-15</inkml:trace>
  <inkml:trace contextRef="#ctx0" brushRef="#br0" timeOffset="107828.64">18203 8721 0,'0'21'0,"0"-42"0,-21 42 0,21 0 15,0 0-15,0 0 16,21-21-16,22 22 15,-22-22-15,0 0 0,21 0 0,22 0 16,-22 0-16,-21 0 16,22 0-16,-1 0 0,-21 0 15,43 0-15,-43 0 0,0 0 16,0 0-16,0 0 0,0-22 16,-21 1-16,0 0 15,0 0-15,0 0 0</inkml:trace>
  <inkml:trace contextRef="#ctx0" brushRef="#br0" timeOffset="107996.55">18373 8488 0,'0'0'0,"-22"-21"0,-41 0 15,42 21-15,21-22 16,21 22 0,0 0-1,0 0-15,0 0 0,22 0 0,-22 0 16,21 0-16,-21 0 0,22 0 15,-22 0-15,0 0 0,64 0 16,-64-21-16</inkml:trace>
  <inkml:trace contextRef="#ctx0" brushRef="#br0" timeOffset="108477.44">18838 8234 0,'0'0'0,"-21"0"15,0-21-15,0 0 0,-43 21 16,22-22-16,0 22 0,-1 0 16,1 0-16,-22 0 0,-20 0 15,41 0-15,1 22 0,0-1 16,-1 0-16,-105 85 16,106-85-16,0 0 15,20 21-15,1-20 0,-42 83 16,63-62-16,0-22 0,0 21 15,0 1-15,21 84 16,21-85-16,-21 0 16,22-21-16,-1 22 0,22-1 0,84 22 15,-85-43-15,-20-21 16,20 0-16,-21 0 16,107 0-16,-107 0 15,-21 0-15,21-21 0,1-1 16,41-83-16,-41 62 15,-22 1-15,0 0 16,-21-1-16,21-20 0,-21-43 16,0 64-16,0-22 0,-21-21 15,0 43-15,0 0 0,-64-43 16,43 64-16,-1 0 0,22 0 16,-21 21-16,0 0 0,-43 0 15,43 0-15,-1 0 0,1 0 16,0 0-16,-64 0 15,63 0-15</inkml:trace>
  <inkml:trace contextRef="#ctx0" brushRef="#br0" timeOffset="109379.81">550 8594 0,'0'0'16,"-42"-21"0,42-1-16,0 1 15,21 21-15,0 0 16,22 0-16,-1-21 0,0 21 16,1 0-16,-1 0 0,21-21 15,1 21-15,-22-21 0,22 21 0,-1 0 16,-20 0-16,-1 0 0,0 0 15,1 0-15,-22 0 0,0 0 16,0 0-16</inkml:trace>
  <inkml:trace contextRef="#ctx0" brushRef="#br0" timeOffset="109615.14">952 8551 0,'-21'64'16,"21"-43"-16,0 0 0,0 0 15,0 43-15,0-22 0,0 1 16,0-22-16,0 21 0,0 0 16,0 22-16,0-43 0,0 21 15,0-20-15,0-1 0,0 0 16,0 0-16,0 0 0</inkml:trace>
  <inkml:trace contextRef="#ctx0" brushRef="#br0" timeOffset="110143.84">1587 8848 0,'0'0'15,"43"-21"-15,-22-1 0,0 1 0,-21-21 16,0 21-16,0 0 16,0-1-16,-21 22 0,0-21 0,0 21 15,-22 0-15,1 0 16,21 0-16,-64 21 0,43 1 16,-1-1-16,1 21 0,0-21 15,21 22-15,-22-1 0,22 0 16,0 1-16,0-1 0,0 0 0,21 1 15,0-22-15,0 21 16,0-21-16,0 0 0,0 1 16,21-22-16,0 0 0,42 0 15,-41 0-15,20 0 0,-21-22 16,21 1-16,1 0 0,20-21 16,-20-1-16,20-20 15,-42 21-15,0 20 0,1-20 16,-22 0-16,0 21 0,0-64 15,0 106 17,0 0-17,0 22-15,-22-22 0,22 21 0,0 0 16,-21-20-16,21 20 0,0 0 16,0-21-16,0 22 0,0-22 0,0 0 15,0 0-15,21 0 16,1 1-16,-1-22 0,21 0 0,-21 0 15,22 0-15,-1-22 16,-21 1-16,0 0 16,22 0-16,-22 0 0,0-22 0,21 1 15,-21 0-15</inkml:trace>
  <inkml:trace contextRef="#ctx0" brushRef="#br0" timeOffset="110657.14">2053 8594 0,'0'0'0,"0"-43"0,0 22 0,0 0 0,0 0 16,0 42 15,0 0-31,0 22 0,0-22 16,0 21-16,0-21 0,0 22 15,0-1-15,0 0 0,0 22 16,0-22-16,0 43 0,0-64 16,0 21-16,0-21 0,0 22 15,-21-1-15,21-63 31,0 0-31,0 0 16,0-1-16,0 1 0,21 0 16,-21-21-16,0 21 0,21-22 15,0 22-15,1-21 0,-1-1 16,0 22-16,0 0 0,0 0 16,0 21-16,1 0 0,-1-21 15,-21 42 1,-21 0-1,-1 0-15,1-21 16,0 21-16,0 1 0,0-22 0,0 21 16,-1-21-16,1 21 0,0 0 15,0-21-15,21 21 0,0 0 16,0 1-16,0-1 16,0 0-16,21-21 15,0 42-15,0-21 16,1-21-16,-22 22 0,0-1 0,21 0 15,0-21-15,0 21 16,-21 0-16,42-21 16,-20 0-16,-1 0 15,0-21-15,0 0 0,0 21 0,0-21 16</inkml:trace>
  <inkml:trace contextRef="#ctx0" brushRef="#br0" timeOffset="110984.2">2540 8932 0,'0'22'0,"21"-22"16,0 0-16,0 0 15,1-22 1,-1 1-16,0 21 0,0-21 0,0 0 16,0 0-16,-21 0 0,22-1 15,20-41-15,-42 42 16,0 0-16,-21 21 15,0 0-15,-1 0 16,-20 21-16,0 21 16,-1-21-16,1 43 15,0-22-15,42-21 0,-43 43 16,43-22-16,0 0 16,0-20-16,0-1 0,0 0 15,22-21-15,-1 21 0,0-21 16,0 0-16,21 0 0,-20 0 15,-1-21-15,21 21 0,-21-21 0,22 0 16</inkml:trace>
  <inkml:trace contextRef="#ctx0" brushRef="#br0" timeOffset="111325">3217 8784 0,'0'0'0,"0"-21"0,0 0 0,0 0 15,-21 21 1,0 0-16,0 0 0,-22 0 15,22 21-15,0-21 0,0 21 16,-21 0-16,20 0 0,1 1 16,21-1-16,0 42 15,0-42-15,0 1 0,0-1 16,21 0-16,43 0 16,-43-21-16,0 21 0,22-21 15,-43 21-15,21-21 0,-21 22 16,0-1-16,0 0 15,-21 0-15,-43-21 16,43 21-16,-21-21 0,-43 21 16,64-21-16,-22 0 15,1 0-15,21 0 0,0 0 16,-22 0-16,43-21 16,0 0-16,0 0 0,0 0 15,0 0-15,0-1 0</inkml:trace>
  <inkml:trace contextRef="#ctx0" brushRef="#br0" timeOffset="111883.65">3958 8594 0,'0'0'0,"21"-21"0,-21-1 0,21 22 16,-21-21-16,0 0 0,0 0 16,0 0-16,0 0 0,-21-1 15,-21 22-15,21 0 16,0 0-16,-1 0 0,-20 0 15,21 22-15,-21-22 0,-22 42 16,22-21-16,21 0 0,-1 0 16,1 1-16,0-1 0,21 42 15,0-42-15,0 43 16,21-43-16,0 0 0,43 22 16,-22-22-16,-21-21 0,64 42 15,-64-21-15,22 0 0,-22 1 16,0-22-16,0 21 0,0 0 0,0 0 15,-21 0-15,0 22 16,-21-43-16,0 21 0,-21 0 16,-1-21-16,1 21 0,0-21 15,-22 21-15,1-21 0,-1 0 16,-63 0-16,64 0 16,-64 0-16,84 0 15,22 0-15,0-21 0,0 21 16,0-21-16,21 0 15,21 21-15,0-21 0,0 21 16,64-22 0,-43 1-16,1 0 0,20 21 0</inkml:trace>
  <inkml:trace contextRef="#ctx0" brushRef="#br0" timeOffset="112479.19">4212 8763 0,'0'0'15,"0"-21"-15,-21 0 32,0 21-32,0 0 15,-1 21-15,1 0 16,0 0-16,21 22 0,-21-22 16,0 0-16,0 21 0,21-21 15,0 22-15,-22-1 0,22-21 16,0 22-16,-21-1 0,21 0 15,0-21-15,0 1 16,0-1-16,21-21 0,1 0 16,-1 0-16,0 0 0,0 0 0,21 0 15,-20 0-15,-1-21 0,0 21 16,0-22-16,-21 1 0,42-21 16,-42 21-16,0 0 0,22-1 15,-1 1-15,-21 0 0,42-64 16,-21 64-16,0 0 0,-21 0 15,22 0-15,41-22 16,-42 43-16,0 0 16,1 0-16,-1 0 0,0 22 15,-21-1-15,21 0 0,-21 0 16,21 0-16,-21 0 0,0 22 16,0-1-16,0-21 0,0 0 15,0 1-15,0 20 0,-21-21 16,0-21-16,21 21 15,-21-42 1,21 0 0,0 0-16,0 0 0,0-1 15,0-20-15,0 21 0,21 0 16,-21 0-16,21-22 0,0 1 16,0 21-16,1 0 0,-1-1 15,0 1-15,0 21 0,21 0 16,-42-21-16,22 21 0,-1 0 15,0 0-15</inkml:trace>
  <inkml:trace contextRef="#ctx0" brushRef="#br0" timeOffset="113075.16">4932 9038 0,'0'0'0,"21"0"32,0-21-32,0 21 15,0-21-15,1 0 0,-1 0 0,0-1 16,21-41 0,-42 42-16,0 0 0,0-1 15,0 1-15,-21 21 16,0 0-1,0 21-15,0 1 0,-22 20 16,1-21-16,21 0 16,-22 43-16,22-43 0,0 64 15,21-64 1,0 0-16,0 0 0,0 0 0,21-21 16,64 21-16,-64-21 15,21 0-15,-20 0 0,20 0 16,64-42-16,-85 21 15,0 0-15,21 21 0,-20-21 16,-1-1-16,0 1 0,0 0 16,0-21-16,-21 21 0,0-22 15,0 22-15,0-21 0,0 21 16,0-1-16,-21 22 16,0 0-16,0 0 15,0 0-15,21 22 0,-22-1 16,1 0-16,21 21 0,0-21 15,0 22-15,0-22 0,0 85 16,0-85-16,21 0 16,1 0-16,-1-21 0,0 0 15,42 0-15,-41 0 0,20 0 16,-21 0-16,0 0 0,22-21 16,-22 0-16,0 0 0,21 0 15,1-22-15</inkml:trace>
  <inkml:trace contextRef="#ctx0" brushRef="#br0" timeOffset="113447.82">5757 8890 0,'0'-21'0,"0"42"0,0-21 32,-21 21-17,0-21-15,21 21 0,-21 1 0,0-1 16,21 0-16,0 21 0,-22-21 16,1 1-16,21-1 0,-21 0 15,21 0-15,0 0 0,-21-21 16,21-21 15,0 0-15,0 0-16,21 0 0,0-1 0,-21-20 15,21 21-15,1 0 16,20-22-16,-21 22 0,0 0 0,22 0 16,-22 0-16,0 0 0,21 21 15,-21 0-15,22 0 0,-22 0 16,-21 21-16,0 0 0,0 0 15,0 0-15,0 43 0,0-43 16,-21 0-16,0 0 0,21 0 16,-22 1-16,22-1 0,-21 21 15,21-21-15,-21-21 16,21-21 15,21 21-31,0-21 0</inkml:trace>
  <inkml:trace contextRef="#ctx0" brushRef="#br0" timeOffset="113805.61">6413 8805 0,'0'0'0,"-21"0"0,21-21 16,-21 21-16,0 0 0,0 0 15,-22 0-15,22 0 16,-21 21-1,21-21-15,0 22 0,21 20 16,-22-21-16,22 0 0,0 22 16,0-22-16,0 0 0,0 0 15,0 0-15,22 0 0,-1 1 16,0-22-16,0 21 0,0 0 16,-21 0-1,-21-21 1,0 21-16,-21-21 15,20 21-15,-20-21 0,21 0 0,-64 22 16,64-22 0,-42 0-16,41 0 0,1 21 0,0-21 15,42-21 17,0-1-32,1 1 0</inkml:trace>
  <inkml:trace contextRef="#ctx0" brushRef="#br0" timeOffset="114453.15">6710 8551 0,'0'0'0,"-21"0"31,21 22-31,0-1 16,0 0-16,0 0 16,-22 0-16,22 22 0,0-1 0,0-21 15,0 21-15,0 1 0,0-1 0,-21 0 16,21-20-16,0 41 16,0-21-16,-21-20 0,21-1 15,-21 0-15,21 0 0,0-42 31,0 0-15,0 0-16,0-22 16,0 22-16,0 0 0,0 0 15,0-22-15,21 22 0,0 0 0,22-42 16,-22 41-16,21 1 16,22 21-16,-43 0 15,85 0-15,-85 0 16,0 21-16,21 22 0,-42-22 15,0 64 1,0-64-16,0 0 0,-21 0 16,0 0-16,0 0 0,0 22 15,-1-43-15,1 21 0,42-21 47,1-21-47,-1 0 0,0-1 16</inkml:trace>
  <inkml:trace contextRef="#ctx0" brushRef="#br0" timeOffset="114783.74">7218 8805 0,'-21'0'32,"-1"0"-32,1 22 0,0-1 15,0 0-15,0 0 0,21 0 16,0 0-16,-21 1 0,-1-1 15,22 63-15,0-62 16,0-1-16,0 0 16,22-21-16,-1 0 15,0 0-15,0 0 0,21 0 16,-20 0-16,20-21 16,-42 0-16,21 21 0,0-43 15,-21 22-15,0 0 0,0 0 16,0 0-16,0-1 0,-42 1 15,21 21-15,0 0 16,-1 0-16,22-21 16,0 0-1</inkml:trace>
  <inkml:trace contextRef="#ctx0" brushRef="#br0" timeOffset="115059.58">7472 8509 0,'0'0'0,"-21"0"15,-1 21 1,22 0-16,-21-21 16,21 22-16,0 20 0,0-21 0,0 0 0,0 22 15,0-22-15,0 21 16,0 0-16,0 1 0,0-22 0,0 42 15,0-20-15,0-1 16,0-21-16,0 0 0,0 1 16,0-1-16,21-21 15,1 0-15,-1 0 16,21-21-16,-42-1 0,42-20 16,-20 21-16</inkml:trace>
  <inkml:trace contextRef="#ctx0" brushRef="#br0" timeOffset="115228.49">7281 8721 0,'0'0'0,"-21"0"16,21-21 0,21 21-16,0 0 15,1 0-15,-1-22 0,0 22 0,21-21 16,-21 0-16,43 0 15,-43 0-15</inkml:trace>
  <inkml:trace contextRef="#ctx0" brushRef="#br0" timeOffset="115523.67">7662 7916 0,'-21'0'16,"42"0"-16,-42-21 0,0 21 31,0 21-15,21 1-16,0-1 0,-21 0 0,21 21 15,-22-21-15,22 43 16,0-43-16,0 0 0,-21 22 15,21-22-15,0 0 16,0 0-16,0-42 31</inkml:trace>
  <inkml:trace contextRef="#ctx0" brushRef="#br0" timeOffset="115751.54">7408 8192 0,'0'0'0,"0"21"16,21-21 15,1 0-31,-1 0 16,0 0-16,0 0 0,21 0 0,-20 0 15,20 0-15,-21 0 0,0 0 16,22 0-16,-22 0 0,0 0 0,21-21 15,-21 21-15,-21-22 16,0 1-16</inkml:trace>
  <inkml:trace contextRef="#ctx0" brushRef="#br0" timeOffset="115948.8">7472 7916 0,'-21'-21'31,"42"21"-15,0 0-1,0 0-15,0 0 0,0 0 16,1 0-16,-1-21 0,21 21 16,-21 0-16,22-21 15,-22 21-15,0 0 0</inkml:trace>
  <inkml:trace contextRef="#ctx0" brushRef="#br0" timeOffset="116444.52">7768 7641 0,'-21'0'16,"42"0"-16,-84 0 0,41 0 0,1 0 0,-21 0 0,0 0 15,20 0-15,-20 0 0,21 0 16,-21 0-16,-22 21 16,22 1-16,21-1 0,-22 0 15,22 21-15,-21-21 0,21 22 0,-1-1 16,-20 22-16,21 41 16,21-62-16,0 20 0,0 43 15,0-64-15,21 1 0,43 20 16,-43-20-16,42-22 0,22 21 15,-22-42-15,1 21 0,42-21 16,-43 0-16,1 0 16,-1 0-16,-20-21 0,-1 21 0,43-42 15,-43 21-15,0-1 16,-21-20-16,1 21 0,-1-21 16,0-43-16,-21 43 0,0-22 15,-21-42-15,0 64 16,-1-22-16,-62-20 0,41 41 15,-20 1-15,21 0 0,-22 21 16,22-1-16,-22-20 0,22 42 16,0-21-16,-1 21 0,22 0 15,-21 0-15,21 0 0,-22 21 16,22 0-16,0 22 0,0-22 0,0 21 16,21-21-16,-22 106 15,22-106-15</inkml:trace>
  <inkml:trace contextRef="#ctx0" brushRef="#br0" timeOffset="118836.21">13695 7705 0,'-21'0'0,"21"21"0,-22-21 16,22 21-1,-21-21-15,21 21 16,0 0-1,21-21 17,1 0-17,-1 0-15,0 0 0,0-21 16,-21 0 0,0 0-16,0 0 15,0 0-15,0-1 31,-21 22-31,0 0 16,0 0-16,-1 0 0,1 0 16,0 22-16,21-1 15,-21-21-15,0 21 0,21 0 16,0 0 0,0 0-1,21-21 1,0 0-1,0 0-15,0 0 16,-21-21 0,0 0-1,-21 21 17,0 0-1,0 0-31,0 21 0,21 0 15,0 1-15,0-1 16,0 0-16,0 0 31,21 0-15,0-21 0,0 0-16,-21-21 31,21 21-16,-21-21-15,0 0 16,0 0-16,0-1 0,22 1 16,-22 0-16,0 0 15,0 0-15,0 0 0,0-1 16,0-20-16,0 21 0,0 0 16,0 0-16,0-1 0,0-41 15,0 42-15,-43-43 16,22 22-16,0 0 0,-43-22 15,22 22-15,-85-64 16,85 85-16,-1-22 16,1 22-16,0 0 0,-22-21 0,-20-22 15,62 43-15,-20-21 16,-21-1-16,20 1 0,22 21 16,-21 0-16,21-22 15,-22 22-15,-41-42 0,41 42 0,1-22 16,-22 22-16,22 0 15,-21-21-15,-1 20 0,-21 1 0,22 0 16,-1 0-16,-84-21 16,85 20-16,-128-41 15,128 63-15,-1-21 0,1 0 16,-22-1-16,-148-20 16,149 42-16,-1-21 0,0 0 15,1 21-15,-1-21 0,-148-1 16,148 1-16,-20 21 15,20 0-15,-21-21 0,21 21 0,-105 0 16,105 0-16,-21 0 16,22 0-16,-1 0 0,0 0 0,1 0 15,-1 0-15,-21 0 0,-84 21 16,105 0-16,0-21 16,-63 43-16,85-43 0,-1 21 15,-63 0-15,64 0 16,-191 22-16,169-22 15,0 0-15,1 0 0,-22 0 16,21 0-16,-84 43 0,84-43 16,-105 43-1,105-43-15,-21 21 0,22-21 0,-22 22 16,21-22-16,-21 21 0,-63 22 16,84-43-16,-21 21 0,22-21 15,-22 22-15,0-22 0,-106 63 16,107-62-16,-1 20 0,21-21 15,0 21-15,22 1 0,-85 41 16,84-41-16,1-1 0,-1 0 16,1 1-16,-1-1 0,1 0 15,20-20-15,1 20 0,-21 0 0,20-21 16,22 22-16,-21-22 0,-1 0 16,1 21-16,21-20 15,0-1-15,0 0 0,-1 21 16,1-42-1,21 21-15,0 1 16,-21-22 0,21 21-16,-21-21 15,0 0 63,0 0-31,21-21-15,0-1-32,0 1 15,0 0-15,0 0 16,0 0-16,-22 21 0</inkml:trace>
  <inkml:trace contextRef="#ctx0" brushRef="#br0" timeOffset="120219.93">4191 7514 0,'0'-21'0,"0"42"0,21-42 0,-21 0 15,0 0-15,0 0 16,0-1-16,0 1 15,21 21 32,-21 21-47,0 1 0,0-1 16,0 0-16,0 21 0,0-21 16,0 22-16,0-22 0,0 21 0,0-21 15,0 22-15,0-22 0,0 21 16,0-21-16,0 1 0,-21 20 0,21-21 15,0 0-15,0 22 16,-21-22-16,21 0 0,-21 0 16,21 0-16,0-42 62,0 0-46,21 0-16,0 21 0,0-21 0,0-1 15,22 1-15,-22 21 0,21-21 16,1 0-16,-1 0 0,21 21 0,-20-21 16,20 21-16,1 0 0,-22-22 0,0 22 15,1 0-15,-1 0 16,22 0-16,-22 0 0,-21 0 16,0 0-16,0 0 0,1 0 15,-1 22-15,0-22 16,-42 21 15,0-21-15,-1 0-16,1 0 15,0 0-15,-21 0 0,21 0 16,-22 21-16,1-21 0,0 0 0,-1 0 16,1 0-16,0 0 0,-43 0 15,43 0-15,-1 0 0,1 0 16,21 0-16,-85 21 15,85-21-15,-22 0 0,22 0 16,0 0-16,0 0 0,0 21 16,0-21 15,21-21 78,0 0-109,0 0 0,21 0 16,0-1-16,-21 1 16,0 0-16,0 0 0,21 0 0,-21-22 15,21 22-15,-21 0 0,0-42 16,0 20-16,21 22 0,-21 0 15,0-21-15,0 20 0,22-20 16,-22 21-16,0 0 16,0 0-1,0 42 1,0 0 0,-22 0-16,1-21 0,21 21 0,-21 0 15,21 22-15,-21-22 0,21 0 16,-21 0-16,21 43 0,-21-43 15,21 21-15,0 1 16,0-22-16,-22 21 0,22-21 16,0 0-16,0 1 0,0-1 15,0 0-15,0 0 0,0 0 16,0 0-16,0 1 31,22-22 32,-1 0-48,0-22-15,0 1 0,0 21 16,22-21-16,-22 21 0,21 0 16,0-21-16,1 21 0,-1 0 15,0-21-15,22 21 0,-22-21 0,22 21 16,-22 0-16,0 0 0,1 0 0,-22 0 15,0 0-15,0 0 16,0 0-16,-21 21 16,-21-21-1,0 21-15,0-21 16,0 0-16,0 0 16,-1 0-16,1 0 15,0 0-15,0 0 16</inkml:trace>
  <inkml:trace contextRef="#ctx0" brushRef="#br0" timeOffset="126347.97">783 10033 0,'0'-21'16,"0"0"0,0 0-1,0-1 1,0 1-16,0 0 15,0 0-15,0 0 16,-21 21-16,21-21 16,0 42 15,0 0-31,0 0 16,0 0-16,0 0 0,0 1 15,0-1-15,0 0 0,0 0 0,0 21 16,0-20-16,-42 83 15,42-83-15,0 20 0,0 0 16,0 1-16,0 62 16,0-83-16,0 20 15,0-21-15,0 0 0,0 22 16,0-65 31,0 1-47,0 0 0,0 0 0,21 0 15,0 0-15</inkml:trace>
  <inkml:trace contextRef="#ctx0" brushRef="#br0" timeOffset="126984.04">1079 10202 0,'0'0'0,"-21"22"15,0-1 1,0 0-16,21 0 15,0 0 1,0 0 0,21-21-1,0 0-15,0 0 16,-21-21-16,0 0 16,0 0-16,0 0 15,-21 21 16,0 0-15,0 0-16,0 0 16,21 21-1,0 0 1,21-21 0,0 0-1,0 0-15,0 0 16,1-21-16,-22 0 15,0 0 1,-22 21 0,1-22-16,0 22 15,0 0 1,0 0 0,21 22-1,0-1 1,21-21-1,0 0-15,0 0 0,0-21 16</inkml:trace>
  <inkml:trace contextRef="#ctx0" brushRef="#br0" timeOffset="127972.41">2244 10499 0,'0'-21'16,"0"-1"0,21 1-16,0 0 0,0 0 15,0 0-15,0 0 0,-21-1 16,0 1-16,0 0 0,0-42 15,0 41 1,-21 1-16,0 21 16,-21 0-16,-1 0 15,1 0-15,-21 0 16,41 0-16,-20 0 0,21 21 0,-21 1 16,-1-1-16,22 0 0,-42 42 15,41-20-15,1-1 0,21-21 16,0 22-16,0-22 0,0 21 15,21-42-15,22 0 0,-22 0 16,0 0-16,21 0 0,-20 0 16,20-21-16,0 0 0,1 0 0,-22-1 15,21 1-15,0 0 0,43-42 16,-64 41-16,0 1 16,1 21-16,-1-21 0,-21 0 15,21 0-15,-21 0 16,0 42 31,0 0-47,0 0 0,-21 21 15,21-20-15,0 20 0,0 0 16,0 1-16,0-1 0,0 43 16,0-22-16,0 43 15,0-43-15,0 1 0,0 63 16,0-42-16,0-1 0,0-20 15,0 20-15,0 1 0,0-21 0,0-1 16,0 1-16,0-1 0,0 1 0,0-22 16,0 0-16,0 64 15,-21-64-15,21-20 0,-22-22 16,22 21-16,-84-21 16,63-21-16,-22-1 15,-20-20-15,20 0 16,1 21-16,0-22 0,-1 1 0,1 0 15,-21-64-15,41 63 16,1-20-16,21-43 0,0 43 16,0-43-1,21 63-15,1-20 0,-1 21 0,0-1 16,0 1-16,0-22 0,43-20 16,-43 41-16,21 1 0,1-21 15,-1 20-15,21 1 0,43-43 16,-63 43-16,62-43 15</inkml:trace>
  <inkml:trace contextRef="#ctx0" brushRef="#br0" timeOffset="128588.37">2709 10393 0,'21'0'15,"-42"0"-15,64 21 0,-22-21 16,0-21-1,0 0-15,0 21 0,-21-21 16,21-1-16,1-20 16,-1 21-16,-21 0 0,21 0 15,-21-1-15,0 1 0,0 0 16,0 0-16,0 0 0,0 0 16,-42 21-1,20 0-15,1 21 0,0 0 16,0 0-16,0-21 0,0 42 15,-1-20-15,22-1 0,-21 21 16,21-21-16,-21 22 0,21 41 16,0-63-16,0 1 15,0-1-15,0 0 0,21 0 16,22-21-16,-22 0 0,21 0 16,-21 0-16,0 0 0,22 0 15,-22-21-15,0 0 0,0 0 0,64-43 16,-64 43-1,0-21-15,0 20 0,1-20 0,-1 21 16,0-64 0,0 43-16,0-22 15,-21 43-15,0-42 16,0 42-16,0 42 31,0 0-31,-21 0 16,21 0-16,0 0 0,0 85 15,-21-85-15,21 64 16,-21-43-16,21 64 16,0-63-16,0-22 15,0 21-15,0-21 0,0 22 16,0-22-16,21-21 16,0 0-16,0-21 15,0-1-15,1 1 0,-22-21 16,21 21-16</inkml:trace>
  <inkml:trace contextRef="#ctx0" brushRef="#br0" timeOffset="128805.29">3133 10181 0,'0'0'0,"-22"0"16,44 0 15,-1-21-15,0 21-16,0 0 0,0-21 0,22 21 15,-22 0-15,0-21 16,0 0-16,0 21 0,22-22 0,-22 22 16,0 0-16</inkml:trace>
  <inkml:trace contextRef="#ctx0" brushRef="#br0" timeOffset="129340.63">4000 10118 0,'0'0'0,"22"0"0,-22-21 15,21 21-15,0-22 0,-21 1 16,21 21-16,0-63 15,-21 42-15,21-22 16,-21 22-16,0 0 16,-21 21-1,0 0-15,0 0 0,-21 0 16,20 0-16,-20 21 0,0 0 0,-1 0 16,1 1-16,21-1 0,-21 0 15,20 21-15,1-21 0,0 1 0,0 20 16,21-21-1,0 21-15,21-42 16,64 43-16,-64-43 16,0 21-16,0 0 0,22-21 15,41 64 1,-63-43-16,1 0 16,-22 0-16,0 0 0,0 0 0,0 1 15,0-1-15,0 0 16,-22 0-16,-41-21 15,42 0-15,-22 0 0,22 21 16,-21-21-16,0 0 0,-43 0 16,43 0-16,20 0 0,-41 0 15,42 0-15,0 0 16,21-21 0,21 0-1,0 21-15,0-21 0,0 21 16,0-21-16,43-1 0</inkml:trace>
  <inkml:trace contextRef="#ctx0" brushRef="#br0" timeOffset="129671.85">4424 10139 0,'0'0'0,"-21"0"0,-1 0 16,1 0-16,0 0 0,0 0 15,0 0-15,0 0 0,-1 21 0,1-21 16,0 21-16,21 0 0,-21 1 16,0-1-16,21 0 0,-21 21 0,21-21 15,-22 22-15,22-22 16,0 64-16,0-64 0,0 0 15,0 21-15,22-21 16,-1 1-16,0-22 16,0 0-16,43 0 0,-43 0 15,85-22 1,-64 22-16,-21-21 0,21 0 0</inkml:trace>
  <inkml:trace contextRef="#ctx0" brushRef="#br0" timeOffset="130090.26">4614 10266 0,'0'0'0,"-21"0"0,0-21 15,0 21 1,21-21-16,0-1 16,0 1-16,21 21 15,0 0-15,0 0 0,0 0 16,1 0-16,-1 0 0,0 0 15,0 0-15,0 0 0,0 21 0,1 1 16,41 41-16,-42-42 16,-21 22-16,0-22 15,0 63 1,0-62-16,0-1 0,0 0 16,-21-21-16,-21 21 15,42 0-15,-21-21 0,-1 0 16,22-21-1,0 0-15,0 0 0,0 0 16,0-1-16,0-20 0,0 21 16,22 0-16,-22-22 0,21 22 0,0-42 15,0 42 1,0-1-16,0 22 0,1-21 0,-1 21 16,0-21-16,21 21 0,-21 0 15,1-21-15,-1 21 0,0 0 16,0 0-16</inkml:trace>
  <inkml:trace contextRef="#ctx0" brushRef="#br0" timeOffset="130479.68">5165 10393 0,'0'0'16,"0"21"-1,21-21 1,-21-21-16,21 0 0,0 21 0,-21-21 16,21-1-16,0 1 0,1 21 0,-22-21 15,0 0-15,42-43 16,-42 43 0,0 0-16,0 0 15,-21 21-15,0 0 0,-1 0 16,1 0-16,0 0 0,21 21 0,-63 21 15,41-20 1,22-1-16,-21 42 0,0-20 16,21 41-1,0-63-15,0 43 16,0-43-16,0 0 0,21 0 16,0-21-16,1 0 0,-1 0 15,0 0-15,0 0 0,21 0 16,-20 0-16,-1-21 0,21 0 15,0 0-15</inkml:trace>
  <inkml:trace contextRef="#ctx0" brushRef="#br0" timeOffset="131321.6">5546 10287 0,'0'0'0,"0"21"0,21-21 32,21 0-17,-21 0-15,0 0 0,22-21 16,-1 0-16,22-21 16,-43 20-16,0 22 0,-21-42 15,0 21-15,0 0 16,-21 21-16,0 0 15,-22 0-15,22 0 0,-21 0 16,21 0-16,-1 21 0,-20 21 16,21-21-16,0 1 15,21-1-15,-21 21 0,21-21 16,0 43-16,0-43 0,0 21 16,0-21-16,0 1 0,0-1 15,42 0-15,-21 0 0,85-21 16,-85 0-1,21 0-15,43-21 0,-43 0 16,1 0-16,20-22 0,-42 22 16,1 0-16,20-21 0,-42 20 15,21 1-15,-21 0 0,21 0 16,-21 0-16,0-22 16,0 22-16,-21 42 46,21 1-46,0-1 16,0 0-16,0 0 0,0 0 0,-21 0 16,21 22-16,-21-22 0,21 42 15,0-41-15,-21-1 16,21 21-16,0-21 0,0 0 16,0-42 15,0 0-16,0 0-15,21 0 0,-21-22 16,0 22-16,21 0 0,0-21 16,-21 21-16,42-43 15,-20 43-15,20-64 16,-21 85-16,0-21 0,22 0 16,20 21-1,-42 0-15,0 21 0,1 21 16,-22-20-16,21 20 15,-21-21-15,0 21 0,0-20 0,0-1 16,0 21-16,0-21 0,0 43 16,0-43-16,-21 0 15,21 0-15,-22 0 16,1-21 0,21-21-1,0 0-15</inkml:trace>
  <inkml:trace contextRef="#ctx0" brushRef="#br0" timeOffset="131994.07">6773 10372 0,'21'0'32,"-21"-21"-32,22 21 15,-1-22-15,0 22 0,0-21 16,0 0-16,22 21 0,20-42 16,-42 42-16,22-21 15,-43-1 1,-22 22-16,1 0 0,-21 0 15,21 0-15,-22 22 0,1-22 0,21 21 16,-21 0-16,-1 0 16,22 0-16,0 22 15,21-22 1,42 0-16,-21 0 0,1-21 16,20 21-16,-21 0 0,21-21 0,-20 22 15,20-1-15,-21 0 0,0-21 16,0 42-16,-21-21 0,0 1 15,0-1-15,-21 0 16,0 0-16,-64 0 0,64-21 16,-21 0-16,-43 0 15,43 0-15,0 0 0,-1 0 16,22 0-16,-64-21 16,64 0-16,0 0 0,0 0 15,21-1-15,0 1 0,0 0 16,0 0-16,63 0 15,-41 0-15,41-1 16,-21 1-16</inkml:trace>
  <inkml:trace contextRef="#ctx0" brushRef="#br0" timeOffset="132516.79">7324 10033 0,'-22'0'16,"1"0"0,21 21-1,-21 0-15,21 1 16,0-1-16,0 63 16,0-41-16,0-22 0,0 21 15,0 1-15,0-1 0,0 43 16,0-64-16,0 21 0,0-21 15,0 22-15,0-22 0,0 21 16,0-21-16,-21-21 16,21-21 15,0 0-31,0 0 0,0 0 16,0-1-16,0 1 0,0-21 15,42-22-15,-42 22 0,21 21 16,1-21-16,-1 20 0,0 1 0,64-42 15,-64 63 1,21 0-16,22 0 0,-43 0 16,0 21-16,0 0 15,0 0-15,0 0 0,1 43 16,-22-43-16,0 21 0,0 1 16,-43 41-1,22-62-15,0-1 0,0 21 16,21-63 15,0 0-15,0 0-16,21-1 0,0 1 15</inkml:trace>
  <inkml:trace contextRef="#ctx0" brushRef="#br0" timeOffset="132910.56">8086 10224 0,'0'0'0,"-22"0"16,1 0 0,0 21-16,21 0 0,-42 0 15,21 0-15,-22 43 16,22-43-16,0 21 0,-21 1 16,20-1-16,1 43 15,21-64-15,0 0 0,0 0 16,0 0-16,64 0 15,-22-21-15,-21 0 16,22 0-16,84-63 16,-85 42-16,-21 0 0,21-43 15,-20 43-15,-1-43 16,-21 22-16,0 21 16,0-43-16,-21 43 0,-1 0 15,1 0-15,-21 0 0,21 21 16,-22 0-16,1-21 0,0 21 15,-1 0-15,22 0 0,21 21 32,0 0-32,21-21 15,1 0-15,-1 0 0,0 0 16</inkml:trace>
  <inkml:trace contextRef="#ctx0" brushRef="#br0" timeOffset="133205.39">8572 9927 0,'0'-21'0,"0"42"0,0-21 31,0 21-15,-21 1-16,21-1 0,-21 0 15,21 21-15,0-21 0,0 22 0,-21-22 16,-21 64-16,42-43 15,-22 43-15,1-43 16,21 0-16,-21 43 0,21-64 16,0 21-16,0 1 15,0-1 1,21-42-16,0 0 0,22 0 16,-22 0-16,0 0 0,0-21 15,-21 0-15,64-43 16</inkml:trace>
  <inkml:trace contextRef="#ctx0" brushRef="#br0" timeOffset="133360.29">8255 10202 0,'0'0'16,"21"0"15,0 0-31,22 0 0,-22 0 0,21 0 15,-21 0-15,22-21 0,-1 21 16</inkml:trace>
  <inkml:trace contextRef="#ctx0" brushRef="#br0" timeOffset="133873">9165 9970 0,'0'0'0,"-21"0"16,0 0-16,0 0 15,21 21-15,-22-21 0,1 21 0,21 21 16,-21-21-16,0 43 16,0-43-16,21 21 0,-21 22 15,21-22-15,-43 43 16,22-64-16,0 21 0,0 22 16,0-22-16,21-21 0,-22 22 15,22-22 1,0-42 15,0 0-31,0-1 16,0-20-16,22 21 0,-1-64 15,0 43-15,0 0 0,0-1 16,0 1-16,1 0 0,20-64 16,0 63-16,-21 22 0,22-63 15,-1 62-15,22 1 16,-1 42-1,-63 1-15,21-1 0,0 21 16,-21-21-16,0 22 0,22 41 16,-1-41-16,-21 20 0,0-21 0,0 1 15,0-1-15,0 0 16,0 22-16,0-22 0,0-21 16,0 22-16,0-22 0,-21 0 15,21 0 1,-22-21-16,22-21 15,-21 0 1,21 0-16,-21 21 0</inkml:trace>
  <inkml:trace contextRef="#ctx0" brushRef="#br0" timeOffset="134038.91">8953 10393 0,'22'0'31,"-1"-21"-31,21 21 0,-21 0 16,0-21-16,22 21 0,-22 0 0,21-22 16,-21 1-16,85 0 15,-85 0-15,22 21 0,-1-21 16,-21 21-16</inkml:trace>
  <inkml:trace contextRef="#ctx0" brushRef="#br0" timeOffset="134363.72">9715 10160 0,'0'0'0,"-21"0"31,-21 0-31,21 0 16,0 0-16,-1 21 15,1-21-15,0 21 0,-21 1 16,42-1-16,-21 0 0,21 0 16,0 0-16,0 22 15,21-22-15,0-21 16,0 21-16,43 0 15,-43 0-15,0-21 0,0 43 16,0-43-16,22 42 16,-43-21-16,0 0 15,0 0-15,-22-21 16,1 22 0,-21-22-16,21 0 0,0 0 15,-43 0-15,43 0 16,0 0-16,21-22 15,0 1-15,21 0 16</inkml:trace>
  <inkml:trace contextRef="#ctx0" brushRef="#br0" timeOffset="134709.53">10393 10118 0,'0'-21'0,"0"-1"31,-21 22-31,-1 0 16,22 22-16,-21-1 0,0 0 15,0 0-15,21 0 0,-21 22 16,-22 20-16,22-21 16,0 1-16,0 20 15,0-20-15,21-22 0,0 21 0,0-21 16,0 0-16,0 1 0,0 20 16,21-42-16,21 21 15,-21-21-15,22 0 0,-1 0 16,0-21-16</inkml:trace>
  <inkml:trace contextRef="#ctx0" brushRef="#br0" timeOffset="134988.37">10647 10160 0,'0'0'16,"0"-21"-16,0 0 0,0 0 0,0-1 15,0 1-15,21 21 0,0 0 16,0 0-16,0 0 15,1 0-15,-1 21 0,0-21 0,21 22 16,-42-1-16,43 42 0,-43-42 16,0 43-1,0-22-15,0 1 0,0 20 16,-22-21-16,1 1 0,-21 20 16,-64 22-1,85-64-15,-21-21 16,20 0-16,1 0 15,21-21-15</inkml:trace>
  <inkml:trace contextRef="#ctx0" brushRef="#br1" timeOffset="140860.74">1058 12277 0,'0'0'0,"-21"0"0,21-21 15,-21 21-15,0 0 16,21-22-16,-21 1 0,21 0 16,0 0-16,0 0 15,21 0-15,0-1 16,0 22-16,21-21 16,-20 21-16,20-21 0,0 21 0,-21 0 15,22 0-15,-1 0 0,22 21 16,-22 0-16,-21 1 0,0-1 15,0 21-15,1-21 0,-22 64 16,0-43-16,0 1 0,0-1 16,-22 0-16,-62 106 15,63-105-15,-22 20 16,1-20-16,0 20 0,-1-21 0,-63 43 16,64-43-16,-85 43 15,85-64-15,-22 0 16,22-21-16,0 0 15,-1-21-15,1 0 16,21 0-16,0 0 0,21-22 16,0 22-16,-22-63 0,22 41 15,0 1-15,0 0 16,22-1-16,-1 1 0,0 21 0,0 0 16,0-1-16,43-20 15,-43 42-15,21 0 16,-21 0-16,22 42 15,-22-20-15,21 20 16,-21-21-16,1 21 0,-1-20 0,0-1 16,0 21-16,21 0 15,-20-20-15,-1-1 0,0 0 16,21 0-16,-21 0 0,1-21 16,20 21-16,-21 1 15,21-22-15,-20 0 0,-1 0 16,0 0-16,0 0 15,21 0-15,-20 0 0,-1-22 16</inkml:trace>
  <inkml:trace contextRef="#ctx0" brushRef="#br1" timeOffset="141167.79">2053 12679 0,'0'0'0,"0"21"16,0 0 0,21-42 15,-21 0-15,0 0-1,0 0 1,-21 21-16,0 0 15,0 0 1,21 21 0,21-21 15,21 0-31</inkml:trace>
  <inkml:trace contextRef="#ctx0" brushRef="#br1" timeOffset="142092.54">3619 12467 0,'0'0'0,"-21"0"0,0 0 0,21-21 46,0 0-46,0 0 16,21 0-16,0-1 16,-21 1-16,22 0 0,-22 0 0,0 0 15,0 0-15,0-1 0,0 1 16,0 0-16,-43-21 0,22 21 16,0-1-16,0 22 0,0 0 15,-22 0-15,-41 0 16,62 0-16,-20 0 0,-43 43 15,64-22-15,-21 21 0,0 22 16,-1-22-16,22 0 0,0 1 16,0-1-16,21 0 0,-43 64 15,43-63-15,0-1 0,0 0 16,0-21-16,0 22 16,0-1-16,0-21 0,22 0 15,-1-21-15,0 0 0,0 0 16,0 0-16,0 0 0,1 0 15,20 0-15,-21-21 0,0 0 16,43-21-16,-22-1 0,0 22 16,-20 0-16,20-21 0,0-1 15,43-62 1,-43 83-16,-21-20 0,22-21 16,-43 41-16,0-20 15,0 21-15,0 0 0,0 42 31,0 0-31,0 0 0,-21 0 0,-1 1 16,1 20-16,21-21 0,-21 43 16,0-22-16,21-21 0,0 43 15,0-22-15,0-21 0,0 0 16,0 0-16,0 1 0,21-22 16,0 21-16,22-21 0,20 0 15,-21-21-15,1-1 16,-1 22-16,0-21 0,1 0 15</inkml:trace>
  <inkml:trace contextRef="#ctx0" brushRef="#br1" timeOffset="142403.67">4551 12234 0,'0'0'15,"0"-21"-15,0 0 0,-21 0 0,-1 21 16,1-21-16,0 21 0,0 0 15,-21-21-15,20 21 0,-20 0 16,0 0-16,-22 63 16,43-42-16,-42 43 15,41-43-15,1 21 0,0 22 16,0-22-16,21-21 16,0 43-16,0-43 0,0 21 15,0 1-15,0-22 0,0 0 16,21 0-16,0 0 0,-21 0 15,64 1-15,-43-22 0,42 0 16,-41 0-16,20 0 16,0 0-16,43-22 0,-43 1 15,64-21-15</inkml:trace>
  <inkml:trace contextRef="#ctx0" brushRef="#br1" timeOffset="142704.6">5249 12171 0,'0'0'16,"0"-21"-16,-21 21 15,0 0-15,0 0 0,0 0 0,-22 0 16,22 0-16,0 0 0,-21 21 16,20 0-16,1 0 0,-42 43 15,42-43-15,-1 21 16,-20 22-16,21-22 0,21-21 15,-21 43-15,21-22 16,0-21-16,0 22 0,0-22 16,0 0-16,21 0 0,0 0 15,0-21-15,22 0 0,-1 0 16,-21 0-16,0 0 0,22 0 16,-22 0-16,0-21 0,21 21 15,-21-21-15,22 0 0,-22 21 0,64-43 16</inkml:trace>
  <inkml:trace contextRef="#ctx0" brushRef="#br1" timeOffset="143817.62">5694 12361 0,'-21'22'0,"42"-44"0,-42 65 16,42-43 15,0 0-31,0 0 0,0 0 16,0-21-16,1 21 0,20-22 16,-21 22-16,21-42 15,-20 21-15,-1 0 0,-21 0 16,21-1-16,-21 1 0,0 0 15,0 0-15,-21 0 16,0 21-16,-1 0 0,-20 0 16,21 0-16,0 21 0,-43 21 15,22-21-15,21 1 0,0 20 16,-22-21-16,22 21 0,0-20 0,21 20 16,-21-21-16,21 21 0,-21 1 15,21-22-15,0 21 0,0-21 16,0 1-1,21-1-15,42-21 0,-42 0 16,22 0-16,41 0 0,-41 0 16,-1 0-16,0-21 0,22-1 15,-22 22-15,64-63 0,-64 42 16,1 0-16,-1-22 0,0 22 16,1-21-16,41-64 15,-62 85-15,-1 0 0,-21-22 16,0 22-16,-21 21 15,-1 0-15,1 21 16,0 0-16,0 1 0,0-1 0,21 0 16,0 0-16,0 21 0,0-20 15,0-1-15,0 0 0,0 0 16,0 21-16,0-20 0,0-1 16,0 0-16,21-21 0,-21 21 15,21 0-15,0 0 16,-21-42 15,0 0-31,0 0 16,0 0-16,-21 21 0,21-21 15,-21-1 1,0 22-16,0 0 31,21 22-31,-22-22 16,22 21-16,0 0 0,0 0 15,0 0-15,0 0 16,22-21-16,-1 22 0,0-22 16,21 0-16,-21 0 0,43 0 15,-22 0-15,1 0 16,-1 0-16,21 0 0,-20 0 0,63-22 16,-64 1-16,21 0 0,-20 0 15,-1 0-15,-21 0 16,22-1-16,-1 1 0,-21 0 0,0-21 0,0-22 15,-21 43-15,0 0 16,0 0-16,0 0 16,-21 21-16,0 0 0,0 0 15,0 0-15,-22 21 16,43 0-16,0 21 0,0-21 0,0 1 16,0 83-1,22-83-15,-1-1 0,0 0 16,21 21-1,-42-21-15,0 1 0,0-1 16,-42 0 0,21-21-1,0 0-15,-1 0 0,-20 0 0,0 0 16,21 0-16,-1-21 16,22 0-16,0-1 0,0-20 15</inkml:trace>
  <inkml:trace contextRef="#ctx0" brushRef="#br1" timeOffset="144292.34">8530 11938 0,'0'-21'0,"0"42"0,0-63 16,-21 42 0,0 0-1,21 21-15,0 0 0,0 21 0,-21-20 16,21 20-16,-22 0 16,1 22-16,0 63 15,0-85-15,0 0 0,-22 85 16,22-84-16,0-22 0,21 21 15,0-21-15,0 43 16,0-43-16,21-21 31,0 0-31,1-21 0,-1 0 0,0 0 0,0-1 16,0 1-16,0 0 0</inkml:trace>
  <inkml:trace contextRef="#ctx0" brushRef="#br1" timeOffset="144805.04">8826 11917 0,'0'-21'0,"0"42"0,22-42 15,-22 0-15,21 21 16,-21 21-16,0 0 0,0 0 16,0 21-16,0 1 0,0-22 15,0 21-15,0 43 16,0-43-16,-21 1 0,21-1 0,-43 43 15,43-64-15,-21 21 0,0-21 16,21 22-16,-21-22 0,0 21 16,21-21-16,-43 22 15,43-22-15,21-42 32,1 21-17,-22-22-15,21 1 0,-21 0 16,21 0-16,0 0 0,-21 0 0,21-22 15,-21 22-15,21 0 0,1-21 16,20-22-16,-21 43 16,21 0-16,22-22 0,-43 22 15,0 21-15,64 0 16,-43 0-16,-21 21 0,1 1 16,-22-1-16,42 63 15,-42-62-15,21 41 16,-21-42-16,0 0 0,0 22 15,0-22-15,-42 21 16,21-21-16,-1-21 16,22-21 15,0 0-31,43 0 16,-22 0-16</inkml:trace>
  <inkml:trace contextRef="#ctx0" brushRef="#br1" timeOffset="145193.82">9419 12404 0,'0'21'31,"0"0"-31,21-21 16,0 0-1,1 0-15,-1 0 0,21-21 0,-21 21 16,0-21-16,43 0 15,-43-1-15,0 22 0,22-42 16,-22 21-16,-21 0 0,21 0 16,-21-1-16,0 1 0,-21 21 15,0 0-15,-22 0 16,22 0-16,0 21 16,0 1-16,0-1 0,-22 0 0,1 42 15,42-41-15,-21 20 0,0-21 16,21 0-16,-22 22 0,22-22 15,0 0-15,0 0 0,0 0 16,0 0-16,22 1 0,-1-22 16,0 0-16,0 0 0,21 0 15,-20 0-15,41 0 0,-42 0 16,22-22-16,-22 22 0,21-21 16,0 0-16,-20 0 0,20 0 15,-21 0-15,21-1 0</inkml:trace>
  <inkml:trace contextRef="#ctx0" brushRef="#br1" timeOffset="145458.79">8445 12192 0,'0'0'0,"-21"21"0,0 0 16,42-21 15,0 0-31,22 0 0,-22 0 16,0 0-16,21 0 0,1 0 16,-1 0-16,0 0 0,1-21 0,-1 21 15,-21 0-15,64-21 16,-43 21-16</inkml:trace>
  <inkml:trace contextRef="#ctx0" brushRef="#br1" timeOffset="146670.04">11049 12213 0,'0'0'0,"0"-21"0,0 0 15,-21 0-15,21 0 16,0-1-16,-21 22 0,21-21 0,0 0 16,0 0-16,0 42 31,0 0-16,0 0-15,0 22 0,0-22 16,21 0-16,-21 21 0,0 1 16,21-22-16,-21 42 0,0-20 15,0-22-15,0 0 0,0 0 16,0 0-16,-21 22 0,0-43 16,-1 21-16,1-21 31,21-21-31,0 0 15,0-1-15,0 1 0,0 0 0,21 0 16,-21 0-16,22-22 0,-1 22 16,0-21-16,0 21 0,0-22 0,0 22 15,1-21-15,-1 21 0,21 0 16,-21-1-16,0 1 0,64 0 16,-43 21-16,-20 0 15,-1 0-15,0 0 0,0 21 16,0 0-16,0 1 0,1-1 0,-1 63 15,-21-41-15,0-22 16,0 0-16,0 21 0,0-20 16,0 20-16,-21-21 0,-1 0 15,22 0-15,-21-21 16,21-21 15,0 0-15,0 0-16,21 0 0,-21 0 15,22-22-15,-1 22 0,0-21 0,0-22 16,21 43-16,-20-21 16,20 21-16,0-22 0,-21 22 0,43 0 15,-22 21-15,1 0 0,41 0 16,-41 0-16,-22 21 0,42 43 16,-42-43-16,-21 85 15,0-85-15,0 21 0,0 0 16,-21-20-16,21-1 0,-63 63 15,42-62 1,21-1-16,0 0 0,0 0 16,21-21-1,0 0-15,0-21 16,0 0-16,0 21 0,1-21 0</inkml:trace>
  <inkml:trace contextRef="#ctx0" brushRef="#br1" timeOffset="147052.82">12425 12319 0,'-21'21'0,"-1"22"31,44-43-15,-1 0-16,0 0 0,0 0 0,0 0 15,0 0-15,22 0 0,-22 0 0,21-22 16,-21 1-16,22 21 0,41-63 15,-62 42-15,-1-1 16,-21 1-16,0 0 16,0 0-16,0-21 0,0 20 15,-43 1-15,22 21 16,0 0-16,-21 0 16,21 21-16,-1 1 0,-41 20 15,42-21-15,-43 85 16,64-64-16,0-21 0,0 22 15,0-22-15,0 21 0,0 1 16,0-22-16,21-21 0,1 21 0,-1 0 16,0-21-16,0 0 0,0 0 15,22 0-15,-22 0 0,21 0 0,43 0 16,-43-21-16,0 0 0,43 0 16</inkml:trace>
  <inkml:trace contextRef="#ctx0" brushRef="#br1" timeOffset="147339.62">13547 11811 0,'0'-21'0,"0"42"0,0-63 0,0 21 0,0-1 16,-22 22-16,1 0 16,0 0-1,0 22-15,0-1 0,0 63 16,21-41-16,0-1 0,-22 0 15,1 22-15,0 84 16,0-106-16,0 1 0,21 41 16,-21-62-16,-1 41 15,22-42-15,-21 0 0,21 1 16,21-22 15,1 0-31,-1 0 0,0 0 16,0-22-16,21 1 0,-20 0 0</inkml:trace>
  <inkml:trace contextRef="#ctx0" brushRef="#br1" timeOffset="147835.57">13864 11705 0,'0'0'0,"0"-21"0,0 42 31,0 0-16,0 1-15,0 20 0,-21-21 0,21 21 16,-21 1-16,0 20 0,21 22 16,-22-43-16,1 64 15,0-64-15,21 1 0,0-22 0,-21 42 16,21-41-16,-21-1 0,21 0 16,0 0-16,0 0 0,-21-21 31,21-21-16,0 0 1,0 0-16,0 0 0,21-1 16,-21-20-16,21 21 0,0-21 15,0 20-15,0-20 0,1 0 0,-1-1 16,21 1-16,22-21 0,-22 20 16,-21 22-16,64 0 15,-22 42 1,-42 0-16,1 0 0,-22 22 0,0-22 15,0 21-15,0 85 16,-22-84-16,1-1 0,21 21 16,-21-41-16,0 41 15,21-42-15,-21-21 0,21 21 0,0 1 16,0-44 31,0 1-47</inkml:trace>
  <inkml:trace contextRef="#ctx0" brushRef="#br1" timeOffset="148073.44">13398 12129 0,'0'0'15,"-21"0"-15,21 21 16,21-21 0,1 0-16,-1 0 0,21 0 0,-21 0 15,22 0-15,-22 0 0,21 0 0,0 0 16,-20 0-16,62-21 16,-63 21-16,1 0 0,20 0 15,-21 0-15</inkml:trace>
  <inkml:trace contextRef="#ctx0" brushRef="#br1" timeOffset="148591.93">14753 12002 0,'0'0'0,"0"-22"0,-21 22 0,0 0 16,0 0-16,-1 22 0,22-1 16,-21-21-16,0 42 0,0-21 15,0 0-15,0 22 0,-1-22 0,22 0 16,-42 43-16,42-22 15,0 21-15,0-41 0,0-1 16,0 21-16,0-21 0,0 0 16,21-21-16,0 0 15,1 0-15,-1 0 0,21 0 0,-21 0 16,0 0-16,22 0 0,-22 0 16,0-21-16,21 0 15,1 0-15,-22 0 0,0-22 16,0 22-16,0-63 15,-21 41-15,0 1 0,0 21 16,0-22-16,-63-62 16,42 83-16,0 22 15,-1 0-15,-20 0 0,-43 22 16,64-1-16,0 0 0,0 0 16,0 0-16,21 43 15,0-43-15,0 0 0,0 21 16,42-42-16,-21 22 0</inkml:trace>
  <inkml:trace contextRef="#ctx0" brushRef="#br1" timeOffset="149241.25">15769 12129 0,'0'0'0,"0"-22"0,0-20 16,0 21-16,0 0 0,-21 0 0,0 21 16,0-22-16,-1 1 0,-20 21 15,0 0-15,-64 0 16,64 21-16,-1 1 16,1-1-16,21 0 0,-85 64 15,85-43-15,-22-21 16,22 43-16,0-22 0,0 21 15,21-41-15,0-1 16,0 21-16,21-21 16,85 43-16,-64-64 15,1 21-15,-1-21 0,-21 0 16,106 0 0,-106 0-16,22-21 0,20 0 15,-21-1-15,1-41 16,-1 42-16,-21-22 0,22-62 15,-1 62-15,-21-20 0,0-1 16,0 1-16,1-1 0,41-105 16,-42 105-16,-21 22 0,21-43 15,-21 64-15,0-42 16,0 42-16,0-1 0,-21 22 31,0 43-31,0-22 0,0 0 16,-22 64-16,22-43 15,0 22-15,21-22 0,-21 21 0,21 1 16,-21 63-16,21-64 16,0 86-16,0-107 15,0 0-15,0 1 0,0-1 16,21-21-16,0 21 0,0-20 16,0-1-16,22-21 15,-22 0-15,0 0 16,0 0-16,0 0 0,22 0 15,-22-21-15,0 21 0,43-43 16,-43 22-16</inkml:trace>
  <inkml:trace contextRef="#ctx0" brushRef="#br1" timeOffset="149451.98">16235 12404 0,'-21'0'0,"-1"0"15,22 21-15</inkml:trace>
  <inkml:trace contextRef="#ctx0" brushRef="#br1" timeOffset="155293.63">18013 11938 0,'0'0'0,"0"21"0,0 0 0,-21 1 16,21-1-16,-22 0 16,22 0-16,0 0 31,0-42-16,22 0-15,-1 0 16,0 0-16,0-1 0,0 1 16,0 0-16,1-21 0,-1 21 0,0-1 15,-21 1-15,0-42 16,0 42-16,-21-1 16,0 1-16,-1 21 0,-20 0 0,-64 0 15,64 0-15,0 21 16,-1 1-16,1-1 0,-85 42 15,106-20-15,-22-22 16,22 21-16,0-21 0,0 22 0,21-1 16,0-21-16,0 0 15,21 22-15,0-43 0,0 0 16,64 0-16,-43 0 16,1 0-16,41-43 15,-41 43-15,20-21 0,22-21 16,-64 21-16,21-1 0,-20 1 15,-1 0-15,-21 0 0,0 0 16,0 0-16,-21 21 31,-1 0-31,22 21 0,-21 0 0,21 0 16,-21 0-16,0 22 0,21-1 0,0 43 16,-21-43-16,0 85 15,21-64-15,0-20 0,-22 84 16,22-43-16,-42 128 15,21-127-15,21-22 16,-21 22-16,0-22 0,-1-20 16,-20 105-16,21-106 15,0 1-15,-22-1 0,22-21 16,-21 0-16,21-21 16,-22 0-16,-20-21 15,21 0-15,-1 0 0,-20-43 16,20 22-16,22 0 0,-42-64 15,63 42-15,0 1 0,0-1 16,0 1-16,0 20 0,42-20 0,-21 21 16,22-1-16,-1 1 0,0 0 0,1-1 15,20 1-15,1 0 0,63-64 16,-64 63-16,1 1 0</inkml:trace>
  <inkml:trace contextRef="#ctx0" brushRef="#br1" timeOffset="155864.37">18500 11959 0,'-22'0'31,"22"-21"-31,0 0 0,0 0 16,22 21-16,-1-21 0,21-1 16,-21 22-16,43-42 0,-43 21 15,21 21-15,-21-21 0,-21 0 16,22 21-16,-22-22 15,-22 22-15,1 0 16,0 0-16,-21 22 0,21-22 16,-22 21-16,1 0 0,-85 85 15,106-85-15,-22 21 0,1 43 16,21-64-16,21 43 16,0-22-16,21 21 15,0-41-15,0-22 0,64 0 16,-43 0-16,43 0 15,-43 0-15,1-22 16,63-20-16,-64 21 0,0-21 0,43-22 16,-43 22-1,43-85-15,-43 63 16,-21-63-16,1 85 16,-22 0-16,0-1 0,0 1 15,0-22 1,-22 86-16,22-1 15,-21 0-15,21 0 0,-21 21 16,0 1-16,21-1 0,-21 43 16,0-43-16,-1 22 0,22-22 15,-21 0-15,21 1 0,0-1 0,-21 0 16,21 1-16,0-22 0,0 0 16,0 21-16,0-21 15,0 1-15,21-22 16,0 0-16,1-22 15,-1 1-15,0 0 0,-21-21 16,21 21-16</inkml:trace>
  <inkml:trace contextRef="#ctx0" brushRef="#br1" timeOffset="156036.34">18965 11811 0,'-21'0'0,"42"0"0,-21 0 47,21 0-47,1-21 0,20 21 0,-21 0 16,21 0-16,1-21 0,-1 21 0,0-21 15,1-1-15,20 22 0,64-21 16</inkml:trace>
  <inkml:trace contextRef="#ctx0" brushRef="#br1" timeOffset="156419.75">19939 11599 0,'0'0'0,"0"-21"0,0 0 16,-21 21 0,0-21-16,-1 21 0,1 0 15,-21 0-15,21 0 0,0 0 16,-22 21-16,22 0 0,-21 0 0,-1 1 16,22-1-16,-42 42 15,42-42-15,-22 43 16,43-43-16,0 0 0,0 22 0,0-22 15,0 0-15,43 21 16,-22-21-16,21 1 0,22-1 16,-43 0-16,21 0 15,0 0-15,-20 0 16,-22 1-16,0-1 0,0 0 16,-22 0-16,1-21 15,0 21-15,-21-21 0,-1 0 0,-84 21 16,106-21-16,-21 0 15,21 22-15,-22-22 0,22 0 16,21-22 15,21 22-31,1-21 0,20 21 16,0-21-16,22 0 0</inkml:trace>
  <inkml:trace contextRef="#ctx0" brushRef="#br1" timeOffset="156989.03">20151 11875 0,'0'0'16,"-22"-22"-16,1 22 15,0 0-15,0 0 16,0 0-16,0 22 0,-22-1 16,22 21-16,21-21 0,0 0 15,-21 1-15,21 20 0,-21 21 16,21-41-16,0-1 15,0 21-15,0-21 0,0 0 16,0 1-16,21-22 0,0 0 16,0 21-16,0-21 0,1 0 0,-1 0 15,0 0-15,21 0 0,-21-21 16,1-1-16,-1 1 0,0 21 16,-21-21-16,21-21 0,-21-1 15,21 22-15,-21 0 0,0-21 16,0 21-16,0-22 15,21 22-15,-21 0 0,22 21 0,-1-21 16,0 21-16,0 0 16,0 0-16,0 0 0,1 0 15,-22 21-15,21 0 0,0 0 0,21 22 16,-42-22-16,0 0 0,0 0 16,0 0-16,0 85 15,-21-85 1,0 0-16,0 1 15,0-22-15,21-22 32,0 1-32,0 0 15,0 0-15,0-21 0,21 20 0,0 1 16,-21-21-16,21 21 0,0 0 16,0-1-16,1-20 15,-1 21-15,0 0 0,21 21 16,-21-21-16,1 21 0,-1 0 0,0 0 15,0 0-15,0 0 0,0 0 16</inkml:trace>
  <inkml:trace contextRef="#ctx0" brushRef="#br1" timeOffset="158135.4">20786 12065 0,'0'0'0,"0"21"15,-22-21-15,44 0 31,-1 0-31,0-21 0,0 0 16,0 21-16,0-21 0,1 0 16,-1-1-16,0 1 0,0 0 15,0-21-15,-21 21 16,0-1-16,-21 22 16,0 0-1,0 0-15,0 22 0,-1-22 0,1 21 16,0 0-16,-21 21 15,21 1-15,-1-22 0,22 0 0,-21 0 16,21 0-16,0 43 16,0-43-16,0 0 0,21 0 15,1-21-15,-1 0 0,21 0 16,0 0-16,-20 0 0,62 0 16,-41-21-16,-22 21 15,21-21-15,0 0 0,1 21 0,-1-43 16,-21 22-16,0 0 0,1 0 15,-22 0-15,21 0 0,-21-1 16,0-20-16,-21 21 16,-1 21-16,1 0 0,0 0 15,0 0-15,0 0 0,0 21 16,-1 0-16,1 0 0,21 1 16,0-1-16,0 42 0,0-42 0,0 1 15,0 20 1,0-21-16,21 0 0,1-21 15,-1 0-15,0 0 0,42 0 16,-20 0-16,-22 0 0,64 0 16,-43-21-16,-21 0 0,21 0 15,-20 21-15,-1-21 0,0-1 0,0 1 16,0 0-16,-21 0 0,0 0 16,0 0-16,0-1 0,0 1 0,-21 42 31,0-21-16,21 22-15,-21-1 0,0 0 0,21 0 16,-22-21-16,22 21 16,-21 0-16,0 1 0,21-1 15,-21-21-15,21 21 0,-21-21 16,21-21 15,0 0-31,0-1 16,0 1-16,21 0 0,0 0 15,0 0-15,-21 0 0,64-43 16,-43 43-16,0 0 0,0 0 16,0-1-16,1 1 0,41 21 15,-42 0-15,0 0 16,-21 21-16,0 1 0,0-1 16,0 0-16,0 21 0,-21-21 15,0 1-15,21 20 0,0-21 0,-21 0 16,21 0-16,-21 1 0,21-1 0,0 0 15,21-21 1,0 21-16,0-21 0,0 0 16,22 0-16,-22 0 15,42-42-15,-41 42 16,83-85-16,-83 43 16,-22 21-16,21-1 15,-21 1-15,21-63 16,-21 62-16,-21 22 15,0 0-15,-1 0 16,22 22-16,-21-1 0,21 0 0,-21 0 16,21 0-16,0 0 0,0 1 15,0-1-15,0 0 0,0 42 16,0-41-16,0 20 16,-21-21-1,0-21 1,0 0-1,-1 0-15,22-21 16,0 0 0,0 0-16,0-1 0</inkml:trace>
  <inkml:trace contextRef="#ctx0" brushRef="#br1" timeOffset="158636.1">22310 11557 0,'-43'21'31,"43"0"-31,-21 1 0,0-1 16,21 0-16,-42 64 16,20-64-16,22 21 0,-21 22 15,0-43-15,21 21 16,-21-21-16,21 22 0,-21 41 15,21-63 1,0 1 0,0-44 15,0 1-31,0 0 16,21 0-16,0 0 0,-21 0 15,21-1-15,0-20 0,1 21 16,-1 0-16,0 0 0,21-1 15,-42 1-15,21 21 0,1 0 16,-22 21-16,0 1 16,0-1-16,0 0 15,0 0-15,0 0 0,0 43 16,-22-43-16,1 0 16,0 0-16,21 0 0,0 1 0,0-1 15,-21-21-15,42-21 47,0 21-47,0-22 16,1 1-16,-1 0 0</inkml:trace>
  <inkml:trace contextRef="#ctx0" brushRef="#br1" timeOffset="158954.98">22479 11875 0,'-21'0'31,"0"21"-31,-1-21 16,1 21-16,21 0 0,-42 21 16,42-20-16,0-1 0,-21 0 15,0 0-15,21 21 16,0-20-16,21-22 31,0 0-31,0 0 16,0 0-16,0-22 0,1 22 15,-1-21-15,-21 0 0,0 0 0,21 0 16,-21 0-16,0-1 0,0 1 16,0-21-16,0 21 15,-42 0-15,20 21 16,1 0-16,0 0 16,21 21-16,-21-21 0</inkml:trace>
  <inkml:trace contextRef="#ctx0" brushRef="#br1" timeOffset="159236.67">22733 11599 0,'0'-21'0,"0"42"0,21-63 0,-21 21 0,0 0 15,0 42 16,0 0-31,-21 0 0,0 0 16,0 22-16,-1 20 0,1-42 16,0 22-16,0-22 0,0 21 15,-22 43-15,43-43 16,-21-21-16,21 1 0,0-1 16,0 0-16,0 0 15,0 0-15,21-21 16,1 0-16,-1-21 15,0 21-15,21-42 0</inkml:trace>
  <inkml:trace contextRef="#ctx0" brushRef="#br1" timeOffset="159418.57">22521 11769 0,'-21'0'0,"42"0"0,-63 0 0,63 0 31,0 0-31,0 0 16,1 0-16,-1 0 0,0 0 16,21 0-16,-21 0 0,1 0 0,20 0 15,0-21-15,-21 21 0,1-22 16,-1 22-16</inkml:trace>
  <inkml:trace contextRef="#ctx0" brushRef="#br1" timeOffset="160107.75">20701 12552 0,'21'-21'0,"-42"42"0,42-63 0,-21 20 0,0 1 15,0 0 1,0 42 0,-21 0-16,0 1 0,0-1 15,-1 0-15,-62 106 16,63-85-16,-22 1 0,1 41 16,0-41-16,-1 62 15,22-83-15,21 20 16,-21-21-16,21 0 0,21-42 31,0 21-31,0-21 0,-21 0 16,43-43-16,-43 22 0,21 0 15,0 20-15,0-20 0,0 0 16,1-1-16,20-41 16,-21 41-16,21-20 0,-42 21 15,22 20-15,20-20 16,-21 42-16,0 0 0,0 0 15,1 0-15,-22 42 16,21-20-16,-21 20 0,21 21 16,-21-41-16,0 20 15,0 0-15,0 1 0,0-1 0,0 21 16,0-41-16,0 20 0,-21 0 16,21-21-16,0 1 15,-21-44 16</inkml:trace>
  <inkml:trace contextRef="#ctx0" brushRef="#br1" timeOffset="160564.49">20595 12785 0,'0'0'0,"-21"0"16,21-21-1,21 21 1,0 0-16,22 0 0,-1-22 15,0 22-15,1-21 0,62 0 16,-41 21-16,-22-21 16,22 21-16,-1-21 0,64 0 15,-84-1-15,-1 22 0,-21 0 0,0-21 16,-21 0 0,-42 21-1,21 0-15,-22 0 0,22 21 0,-21 0 16,21-21-16,-22 22 0,22-1 15,-21 0-15,42 0 0,0 0 16,0 22-16,0-22 16,21 0-16,0 0 0,0 0 15,43 0-15,-43 1 0,0-1 16,22 0-16,-22-21 16,0 21-16,42 21 15,-63-20-15,22-1 0,-44 0 31,1-21-31,-21 0 0,21 0 0,0 0 16,-1 0-16,-20 0 0,0 0 16,21 0-16,-22-21 15,43 0 1,0-1 0,21 1-16,22 0 0,-22 21 15</inkml:trace>
  <inkml:trace contextRef="#ctx0" brushRef="#br1" timeOffset="160841.29">22161 12637 0,'0'0'0,"-21"-22"16,0 22-1,0 0-15,0-21 0,0 21 16,-1 0-16,-20 43 15,21-22-15,0 0 16,0 0-16,21 21 0,-22-20 0,1 62 16,0-20-1,21-43-15,0 42 16,0-41-16,42 20 16,1-42-1,-22 0-15,0 0 0,0 0 0,85 0 16,-85-21-16</inkml:trace>
  <inkml:trace contextRef="#ctx0" brushRef="#br1" timeOffset="161100.26">22437 12552 0,'0'0'0,"0"-21"0,21 0 15,0 21-15,-21-22 16,21 22-16,0 0 0,22 0 15,-22 0-15,0 0 0,0 0 0,0 22 16,-21-1-16,43 63 16,-43-41-16,0-22 0,0 64 15,0-43-15,-22 21 16,1-41-16,21-1 0,-42 21 16,21-21-16,-22 22 15,22-43-15,0 0 16</inkml:trace>
  <inkml:trace contextRef="#ctx0" brushRef="#br1" timeOffset="162817.69">1482 13822 0,'0'-21'16,"0"0"-16,0-1 0,0 1 15,0 0-15,0 0 0,0 0 16,0 0-16,-22-1 0,22 1 15,0 0-15,-21 21 16,0 0 0,0 21-16,21 0 15,0 22-15,0-22 0,-21 21 0,21 22 16,0-22-16,-21 22 0,21-1 16,0 128-16,0-128 15,0 1-15,-22 20 16,22-20-16,0-1 0,0 43 15,0-42-15,0-22 0,0 0 16,0 1-16,0-22 0,0 42 16,0-42-16,22-42 31,-22 0-31,0 0 16,21-21-16,0-1 0,0 1 0,-21 0 15</inkml:trace>
  <inkml:trace contextRef="#ctx0" brushRef="#br1" timeOffset="163141.66">1418 13822 0,'0'0'0,"-21"-21"0,21 0 0,0-1 16,0 1-16,0 0 0,0 0 16,21-21-16,0 20 15,22 1-15,-22 0 0,21 21 16,22-21-16,-22 21 0,64 0 15,-64 21-15,43 21 16,-43 1-16,-21 84 16,-21-85-16,0 0 0,-21 1 15,0-1-15,-106 64 16,85-64-16,-1-21 0,-20 1 16,20-1-16,1 0 0,-21 0 15,41-21-15,-20 0 0,21 0 16,21-21-1,0 0-15,21 0 16,0-1-16,22 1 0,-1-21 16,43-22-16,-22 43 15</inkml:trace>
  <inkml:trace contextRef="#ctx0" brushRef="#br1" timeOffset="163935.21">2159 13483 0,'0'-21'0,"0"42"0,-21-42 31,21 42-31,0 0 16,0 22-16,0-22 0,-21 21 15,21 22-15,0-22 0,0 0 16,0 1-16,0-1 0,0 64 16,0-85-16,-43 85 15,43-85-15,0 0 16,0 0-16,0 1 0,0-44 31,0 1-15,0 0-16,0 0 0,43-64 15,-22 64-15,0-21 16,0 21-16,0-1 0,0-20 16,43 21-1,-22 21-15,-21 0 0,1 0 0,-1 21 16,42 43-1,-63-43-15,0 0 0,0 21 16,0-21-16,0 64 16,0-64-16,0 0 0,0 22 15,21-43-15,1 21 16,-1-21-16,0 0 0,0-21 16,0 21-16,22-43 15,-22 22-15,21 0 0,0-21 16,-20-1-1,-1 22-15,0 0 0,0-21 0,0 21 16,22-22-16,-43 22 0,0 0 16,0 0-16,0 42 31,0 0-31,0 0 0,0 0 16,0 22-16,-22-1 0,22-21 15,-21 22-15,21-22 0,0 0 16,0 0-16,0 0 0,0 22 15,0-22-15,21-21 16,1 0-16,-1 0 0,21 0 16,-21 0-16,0 0 15,22-21-15,-22-1 0,21 1 16,-21 0-16,1 0 0,20-21 16,-42-1-16,0 1 15,0 21-15,0-22 0,0 22 16,0 0-16,-21-21 0,0 21 15,-1 21-15,1-22 0,0 22 0,-42 0 16,41 22 0,-20-1-16,21 0 0,0 0 15,21 21-15,-21-20 0,21-1 16,21-21 0,0 0-1</inkml:trace>
  <inkml:trace contextRef="#ctx0" brushRef="#br1" timeOffset="164207.04">3556 13420 0,'0'-21'16,"0"42"-16,-21-42 16,0 21-16,-1 21 15,22 0-15,0 21 0,-21-21 0,21 22 16,-21-1-16,21-21 0,0 22 15,0-1-15,0 0 0,0 1 16,-21-1-16,21 0 0,-21 1 16,21 20-16,-21-42 0,21 0 15,0 43-15,0-43 16,21-21 15,-21-21-31,21 0 16,-21 0-16</inkml:trace>
  <inkml:trace contextRef="#ctx0" brushRef="#br1" timeOffset="164684.78">3217 13885 0,'0'0'0,"-21"0"15,0 0-15,42 0 32,0 0-17,22 0-15,-1-21 0,0 21 0,1-21 16,-1 0-16,0 21 0,1-21 15,41-22-15,-20 43 0,-22-21 16,43 0-16,-43 21 0,0-21 16,-20 21-16,-1 0 15,-21 21-15,0 0 16,0 0-16,0 22 16,-21-22-16,-1 0 0,1 0 15,0 0-15,21 22 0,-21-22 0,0 0 16,21 43-1,0-43-15,0 0 0,0 0 16,21-21-16,0 0 16,0 0-16,0 0 0,22 0 15,-1 0-15,-21 0 0,22 0 16,-22-21-16,21 0 0,22-22 16,-43 22-16,0-21 0,-21 0 15,0 20-15,0-41 16,0 21-16,0 20 0,0 1 15,-21 0-15,0 0 0,-1 0 16,1 0-16,0 21 0,0 0 16,-21 0-16,-1 21 0,43 0 15,-42 0-15,21 0 16,0 0-16,21 22 0,-22-22 16,1 0-16</inkml:trace>
  <inkml:trace contextRef="#ctx0" brushRef="#br1" timeOffset="165484.97">5186 13441 0,'0'0'0,"0"-21"0,0 0 15,0 42 17,0 0-32,0 21 15,0-21-15,0 22 0,0-1 16,0-21-16,-21 22 0,21 41 16,-22-41-16,22-1 0,-42 21 15,42-41-15,0-1 0,0 21 16,-21-42-16,42-21 31,-21 0-15,21 0-16,0-22 0,1 22 0,-1 0 15,-21-21-15,21 20 0,0-20 16,0 21-16,22-43 0,-22 43 16,0 0-1,0 21-15,0 0 0,0 21 16,-21 22-1,0-22-15,0 21 0,22 22 16,-22-43-16,21 85 16,0-85-16,-21 0 0,21 0 15,0 0-15,43-21 16,-22 0-16,0 0 0,-20 0 16,20 0-16,0-21 0,43-21 15,-43 21-15,1-1 0,-22 1 16,42-21-16,-42 0 15,1-1-15,-22 22 0,0-21 0,0-1 16,0-20-16,-22 42 0,-41-22 16,42 22-16,-85 0 15,85 21 1,0 0-16,-1 0 0,1 21 16,21 43-16,0-43 15,0 0-15,0 21 16,0-20-16,64-22 15,-43 0-15,64 0 0</inkml:trace>
  <inkml:trace contextRef="#ctx0" brushRef="#br1" timeOffset="165711.85">6413 13526 0,'0'21'16,"-21"0"-1,21 0-15,-21 0 0,21 0 16,0 1-16,0-1 0,0 0 16,0 0-16,0 0 0,-21 0 0,21 1 15,0 20-15,-21-21 16,21 0-16,0-42 47,21 0-47</inkml:trace>
  <inkml:trace contextRef="#ctx0" brushRef="#br1" timeOffset="166075.65">6456 13314 0,'-21'-21'0,"42"42"0,-64-63 16,22 42-1,0 0-15,0 0 0,0 0 16,21 21-1,-21 0-15,21 0 0,0 0 16,0 0-16,0 1 0,0-1 16,21-21-1,0 0-15,0 0 0,0 0 16,0 0-16,1 0 0,-1-21 16,0 21-16,0-22 0,-21 1 15,0-21 1,0 21-16,0 0 0,0-1 15,-21 1 1,0 21-16,0 0 0,-1 0 16,1 0-16,-21 43 15,21-22-15,21 0 0,-21 21 16,21-21-16,-22 1 0,22 20 16,0-21-16,0 0 0,22 0 15,-1-21-15,21 0 0</inkml:trace>
  <inkml:trace contextRef="#ctx0" brushRef="#br1" timeOffset="166558.65">6985 13335 0,'0'-21'0,"-21"21"31,0 0-15,-1 21-16,22 0 15,-21 0-15,0 1 0,0-1 16,21 21-16,-21 0 0,0-20 16,-1 20-16,22 0 0,-63 85 15,63-106-15,0 43 16,0-43-16,0 0 0,0 22 16,21-43-16,43 0 15,-22 0-15,-21 0 16,21 0-16,-20-22 0,-1 1 0,85-42 15,-85 20-15,0 22 16,21-21-16,-21 0 0,64-85 16,-85 84-1,21 1-15,0-43 0,1 43 16,-22 21-16,0 0 0,0-1 0,0 1 16,0 42-1,-22 1-15,1 20 16,21-21-16,0 21 0,-42 43 15,21-43-15,21 1 0,-21 84 16,21-43 0,0-62-16,0 20 0,0-21 0,0 0 15,0 0-15,63-21 16,-21 0-16,1-21 16,-1 21-16,0-21 0</inkml:trace>
  <inkml:trace contextRef="#ctx0" brushRef="#br1" timeOffset="167535.92">8636 13187 0,'21'-21'0,"-42"42"0,42-63 0,-21 20 0,0 1 16,0 0-16,0 0 16,0 42-1,0 0 1,0 22-16,0-22 0,-21 21 15,21 0-15,-21 1 0,21-1 0,0 0 16,-43 43-16,22-21 16,0 20-16,21-41 15,-21-1-15,0 21 0,21-41 0,0-1 16,0 0-16,-21 0 0,21-42 31,0 0-31,0 0 16,0-1-16,0-20 15,21 21-15,0-21 0,0-22 16,0 22-16,0 21 0,22-1 16,-22 1-16,127-42 15,-127 63-15,22 0 0,-22 0 16,21 0-16,-21 0 0,43 21 16,-43 0-16,21 64 15,-42-64-15,0 21 0,0-21 16,0 1-16,-21 20 0,-42 0 15,20-21-15,22 1 16,-85-1-16,85-21 16,-21 0-16,21 0 0,-1 0 15,-62 0-15,63-21 16,-1 21-16,22-22 0,-21 1 16,0 0-16,21 0 15,-21 21-15,21-21 16,0 42-1,0 0-15,21 0 16,0 0-16,0-21 0,-21 22 16,22-1-16,41-21 15,-42 21-15,22-21 0,-1 0 0,43 0 16,-22 0-16,43 0 16,-43-21-16,-20 21 0,63-43 15,-43 22-15,-21 0 0,1 0 16,-1 0-16,0-22 0,-20 22 15,41-63-15,-63 62 16,21 1-16,0-42 0,-21 42 16,0-1-16,-21 22 15,0 0-15,0 0 16,0 22-16,0-1 0,-1 0 16,1 42-16,0 1 15,21-43-15,0 43 16,0-43-16,0 21 0,0-21 15,21 0-15,0-21 0,22 22 16,-1-1-16,43-21 16,-64 0-16,21-21 0,1-1 15,-22 22-15,21-21 0</inkml:trace>
  <inkml:trace contextRef="#ctx0" brushRef="#br1" timeOffset="167988.82">11176 13145 0,'0'-64'31,"-21"43"-31,0 21 16,-1 0-1,22 21-15,-21 0 0,0 22 16,0-22-16,21 21 0,-21-21 0,0 22 16,-1-1-16,1 0 0,0 1 15,0 41-15,0-41 0,0-1 16,21 43-16,0-64 16,0 42-16,0-42 15,0 1 1,21-22-16,0 0 0,0 0 15,0 0-15,0-22 0,22-20 16,-22 21-16</inkml:trace>
  <inkml:trace contextRef="#ctx0" brushRef="#br1" timeOffset="168168.72">10689 13441 0,'-21'0'16,"42"0"-16,-63 0 0,63 0 31,0 0-31,21 0 0,1 0 16,-1 0-16,0 0 0,22 0 15,-22-21-15,22 0 0,-1 21 0,1-22 16,105 1-16</inkml:trace>
  <inkml:trace contextRef="#ctx0" brushRef="#br1" timeOffset="169887.73">11684 13526 0,'0'-22'32,"0"1"-32,0 0 15,0 0-15,0 0 16,0 0-16,0-1 0,0 1 15,0 0-15,0 0 0,0 0 16,-21-22-16,0 22 16,-22 21-16,22 0 15,0 0-15,0 0 0,0 21 16,-1 22-16,1-22 0,-21 0 16,21 21-16,-22 43 15,22-43-15,-21 64 0,42-63 16,0-22-16,0 21 15,21-42-15,21 0 16,1 0-16,-22 0 0,42 0 16,-20-21-16,-22 21 0,21-21 15,-21 0-15,22-1 0,20-41 16,-42 42-16,43-85 16,-64 64-16,0 20 15,0 1-15,0-21 0,0 0 16,0 20-16,-21 22 15,21 22 1,-21-1-16,21 0 0,-22 0 16,1 21-16,21-20 0,0 20 0,0-21 15,0 64-15,0-64 16,0 21-16,0 22 0,0-43 16,21 0-16,1 0 0,-1-21 15,42 21-15,-20-21 16,-22 0-16,63-21 15,-41 0-15,-1 0 0,0 0 0,1 0 16,-22-22-16,42-20 16,-20 20-16,-22 1 0,0 0 0,0-43 15,-21 43-15,21-64 16,-21 85-16,0-85 16,0 85-16,0 0 0,0 63 31,0-21-31,-21 0 15,0 22-15,0-1 0,0 43 16,0-43-16,21 0 0,-22 1 16,-20 20-16,42-21 15,0 1-15,0-22 0,-21 21 16,21-21-16,0 1 0,0-1 16,21-21-1,-21-21 1,21 21-16,0-22 0,22-41 15,-22 42-15,0 0 0,21-1 16,-20-20-16,41-21 16,-21 41-16,-20 1 0,-1 0 0,0 21 15,0 0-15,0 0 16,0 0-16,1 0 16,-22 21-16,0 0 15,-22-21-15,1 0 16,0 22-16,0-22 0,0 21 0,-22-21 15,22 0-15,0 0 16,-21 0-16,21 0 16,-1 0-1,1 21-15,21 0 16,0 0-16,0 0 16,0 1-16,0 41 15,0 1-15,0-43 16,0 0-16,21 0 15,1 0-15,41 0 16,-21-21-16,-20 0 0,20 0 16,-21 0-16,21 0 0,107-21 15,-107 0-15,43-21 16,-43 21-16,64-64 16,-85 64-16,0-22 0,-21-20 15,21 42-15,-21-22 16,0 22-16,0 0 15,-21 21-15,0 0 0,0 0 16,0 21-16,-1-21 16,-20 43-16,21-22 0,0 21 15,0 22-15,21-22 16,0-21-16,0 21 0,0-20 0,0-1 16,0 21-16,21-21 0,0 0 15,42-21 1,-20 0-16,-1 0 0,43 0 15,-43 0-15,22-21 0,20 0 16,-63 0-16,22 0 0,-22-22 16,0 22-16,0 0 0,22-42 15,-43 41-15,0-20 0,0 0 16,0 21-16,0 42 31,0 0-31,-22 0 0,22 0 16,-21 0-16,21 22 0,-21-22 0,21 42 15,0-41-15,-21-1 16,21 42-16,-21-42 16,21 1-16,0-1 0,0 0 15,0-42 17,0 0-17,0-1-15,0 1 0,21 0 16,0-21-16,0 21 0,0-22 0,1 1 15,105-85 1,-106 85-16,21 20 0,-21 1 16,22 21-16,-22 0 0,42 0 15,-42 0-15,1 0 0,-1 64 16,-21-43-16,0 42 16,0-20-16,0-22 0,0 64 15,0-64-15,0 21 0,-21-21 16,-1 0-16,22 43 15,-21-43-15,42-42 32</inkml:trace>
  <inkml:trace contextRef="#ctx0" brushRef="#br1" timeOffset="171484.35">15367 13780 0,'0'0'0,"-21"0"15,21-22 1,0 1 0,21 0-1,-21 0-15,0 0 0,21 0 0,-21-1 16,0 1-16,0 0 0,0-21 0,0 21 15,-21-43 1,21 43-16,-42 0 0,-1-22 16,1 43-16,-64-21 15,64 21-15,21 0 0,-43 21 16,22 1-16,-64 62 16,85-41-16,0-1 15,-1 0-15,1 1 0,-21 84 16,42-85-16,0-21 0,0 0 15,0 0-15,85 22 16,-64-43-16,21 0 16,22 0-16,-1-21 0,22-22 15,-43 22 1,0 0-16,43-21 0,-43 20 0,-20-20 16,20 21-16,-21-21 15,0 20-15,22-41 16,-43 21-16,0 20 0,0-20 0,21 42 15,-21 21 1,0 0 0,0 1-16,0 20 0,-21-21 15,21 21-15,0-20 0,0 41 16,0-21-16,0-20 0,0 20 16,21-21-16,42 21 15,-42-42-15,1 0 0,62 0 16,-63 0-16,64 0 15,-64-21-15,22 0 16,20 0-16,-21 0 0,-20-22 16,-1 22-16,0 0 0,0-21 15,0-22-15,-21 43 16,0 0-16,0-43 0,-21 86 31,21-1-31,-21 0 0,0 21 16,21-21-16,0 1 0,-21-1 0,-1 21 15,22-21-15,-21 0 16,21 1-16,0 20 0,0-21 16,-21 0-16,21 0 0,0 1 15,0-44 17,21 1-32,0 0 15,-21 0-15,22 0 0,-1 0 0,21-22 16,-21 1-16,22 21 0,-22-22 15,0 22-15,21-21 0,22-22 16,-22 43-16,-21 21 0,22-21 16,-1 21-16,-21 0 0,43 21 15,-43 0-15,-21 1 16,21 20-16,-21 0 16,0-21-16,0 22 0,0-1 15,0-21-15,0 22 0,0-22 0,0 21 16,0-21-16,21 22 15,-21-22-15,42-21 0,22 21 16,-43-21-16,21 0 0,43 0 16,-64 0-16,22 0 0,-1 0 15,-21 0-15,21-21 0,1 0 16,-22-1-16,0 1 0,0-21 16,-21 21-16,21 0 0,-21-1 15,0-20-15,0 0 0,0-43 16,-21 64-16,21 0 0,-21 0 15,0 21-15,0 0 16,0 0-16,-1 0 0,1 0 16,-42 42-16,42-21 15,-64 85-15,64-85 16,0 21-16,-1-20 0,22 20 0,0-21 16,-21 43-1,21-43-15,0 0 0,21 0 0,-21 0 16,22-21-16,20 0 15,-21 0-15,43 0 16,-43 0-16,0-21 0,64-21 16,-64 21-16,21-1 0,-21-20 15,22 0-15,20-85 16,-42 63-16,22 22 0,-22-64 16,0 64-16,0-43 15,0 43-15,-21-1 0,0 22 16,0 0-16,0 0 0,0 42 15,-21 0 1,0 0-16,0 22 0,0-1 0,21 0 16,-43 43-16,43-21 15,-21 41-15,0-62 0,21-1 16,0 43-16,0-43 16,0-21-16,0 43 0,21-43 15,43 21 1,-43-42-16,21 0 0,22 0 15,-22 0-15,0 0 0</inkml:trace>
  <inkml:trace contextRef="#ctx0" brushRef="#br1" timeOffset="172000.29">18288 13589 0,'0'0'16,"21"0"-1,0 0-15,0-21 0,1 21 16,-1-21-16,21-22 0,-21 22 15,0 0-15,1 0 0,-1 0 16,0 0-16,-21-1 16,0 1-16,0 0 0,-21 42 31,21 0-31,-21 22 0,-1-22 16,1 21-16,0-21 0,0 106 15,21-105-15,0 62 16,0-41-16,0-22 0,0 42 15,0-20-15,0-22 0,0 0 16,0 0-16,0 0 0,0 22 16,-21-22-16,0-21 15,-1 0-15,1 0 0,0 0 16,0 0-16,0 0 0,0 0 16,-22 0-16,43-21 15,0-1-15,-21 1 0,21 0 16,0 0-1,21 21-15,0-21 0,22-22 16,-1 22-16,0 0 0,43-21 16</inkml:trace>
  <inkml:trace contextRef="#ctx0" brushRef="#br1" timeOffset="172255.14">19029 13272 0,'0'-43'15,"0"86"-15,-21-86 16,21 64 0,-22 1-16,1-1 0,21 0 0,-21 21 15,21 1-15,-21 41 0,21-41 16,-21 41-16,0-41 16,21 84-16,0-85 15,0-21-15,0 0 0,0 22 16,0-22-16,0 0 15,21-21-15,0 0 0,0 0 16,0 0-16,0 0 0,1-21 16,-1 0-16</inkml:trace>
  <inkml:trace contextRef="#ctx0" brushRef="#br1" timeOffset="172437.04">18838 13568 0,'21'21'32,"1"-21"-32,-1 0 0,0 0 0,0 0 15,21 21-15,-20-21 0,-1 0 0,21 0 16,-21 0-16,22 0 0,-22 0 16,21 0-16,-21 0 0,0 0 15</inkml:trace>
  <inkml:trace contextRef="#ctx0" brushRef="#br1" timeOffset="173524.18">20383 13547 0,'0'0'0,"0"-21"16,0-1-16,0 1 16,-21 21-16,0 0 15,0 21-15,21 1 16,-21-1-16,0 21 0,-1-21 0,22 22 15,-21-1-15,0-21 0,-42 85 16,63-85-16,-22 21 16,22-20-16,-21-1 0,21 21 15,0-21 1,0-42 0,21 0-1,1 21-15,-1-21 0,0 0 16,0-1-16,21-41 0,-20 42 15,-1 0-15,21-22 16,-21 22-16,0 0 0,22 21 16,-22 0-16,0 0 15,0 0-15,-21 21 0,0 21 16,0-20-16,0-1 0,0 0 16,0 0-16,0 0 0,0 0 0,0 1 15,0-1-15,43 0 16,-22-21-16,0 21 0,21-21 15,-21 0-15,22 0 0,84 0 16,-85-21-16,0 21 16,1-21-16,-1 0 0,85-64 15,-106 43 1,0-22-16,-21 43 16,22-43-16,-22 22 0,0 21 15,0 0-15,0 0 0,0 42 31,-22 0-31,22 0 0,0 0 16,-21 22-16,0-22 16,21 21-16,-21-21 0,21 43 15,0-22-15,0-21 0,0 43 16,0-43-16,0 0 16,21-21-16,0 0 0,64 0 15,-22 0 1,-41 0-16,20-21 0,43 0 15,-43 0-15,-21-22 0,43 1 16,-43 21-16,21-43 16,-21 43-16,-42 21 31,0 0-31,0 21 0,21 0 16,-21 1-16,-1-1 0,1 0 15,0 0-15,0 0 0,21 0 16,-21 1-16,21-1 15,0 0-15,0 0 16,21-21 0,-21-21-1,0 0-15,21 21 0</inkml:trace>
  <inkml:trace contextRef="#ctx0" brushRef="#br1" timeOffset="173700.08">21632 13483 0,'0'0'0,"0"-21"16,-21 21-16,0 0 16,0 0-16,0 0 0,-1 0 15,22 21 1,0 0-16,22-21 31,-1 0-31,21 0 0,-21 0 0</inkml:trace>
  <inkml:trace contextRef="#ctx0" brushRef="#br1" timeOffset="174133.84">22013 13462 0,'0'0'0,"21"-21"15,-21 42 17,-21 0-32,0 0 0,21 22 15,-21-22-15,0 21 0,0 22 16,21-22-16,-22-21 0,1 43 15,0-22-15,21-21 16,0 0-16,0 1 0,0-1 0,0 21 16,21-42-1,0 0-15,64-21 16,-43 21 0,-20-21-16,-1 0 0,21-1 0,-21-20 15,85-43 1,-85 43-16,22 0 0,-1-43 15,-21 43-15,-21-22 16,21 22-16,-21 21 0,0 0 16,-21 42-1,0-21-15,-21 63 16,20-20-16,1-1 0,0 43 16,0-43-16,0 0 0,21 1 15,0-22-15,0 21 0,0 43 16,0-64-16,0 0 0,0 0 15,63 0 1,-42-21-16,1 0 16,41-21-16</inkml:trace>
  <inkml:trace contextRef="#ctx0" brushRef="#br1" timeOffset="174703.51">23474 13462 0,'-21'0'31,"21"-21"-31,21 0 16,0 0-16,0 21 0,0-22 15,22 1-15,-22 0 0,0 21 16,-21-21-16,-21 21 31,0 0-31,-1 0 0,-20 0 0,21 0 16,-21 21-16,-1 0 0,1-21 15,21 21-15,-64 64 16,85-64-16,0 22 16,0-1-16,0-21 0,21 21 15,-21-20-15,43 41 16,-1-42-16,-21 0 0,21 22 16,1-22-16,-22 0 0,0 43 15,-21-22 1,-21-42-16,-43 0 15,43 0-15,-63 0 16,41 0-16,1 0 16,-22-21-16,22 21 0,21-21 15,-21-1-15,42 1 0,0 0 16,0 0-16,0 0 16,0 0-16,42-22 0,0 22 15,22-21-15,-1-1 16</inkml:trace>
  <inkml:trace contextRef="#ctx0" brushRef="#br1" timeOffset="174940.37">24193 13229 0,'22'0'0,"-44"0"0,44-21 0,-44 21 32,1 21-32,0-21 0,0 21 15,0 1-15,0 20 0,-43 64 16,43-64-16,21 0 15,-21 1-15,0-1 0,-1 0 0,22 1 16,0-1-16,-21 0 0,21-20 0,0 20 16,-21-21-16,21 0 0,0 22 15,0-22-15,0 0 16,21-21-16,0 0 0,1 0 16,-1 0-16,0 0 0,-21-21 15,21 0-15</inkml:trace>
  <inkml:trace contextRef="#ctx0" brushRef="#br1" timeOffset="175422.1">23791 13653 0,'-42'-22'0,"84"44"0,-105-44 0,63 1 15,0 0 1,21 21-16,0-21 0,21 21 16,1 0-16,-1-21 0,0 21 15,22-21-15,-1 21 0,-20-22 0,20 22 16,-20 0-16,20 0 0,-21-21 15,-20 21-15,20 0 0,-21 0 16,0 0-16,-21 21 16,0 1-1,-21-1-15,0 0 0,21 0 0,-21 21 16,-22 1-16,43-22 0,0 21 16,-21 1-16,0-22 15,21 63-15,0-62 16,0-1-16,0 0 15,21 0-15,0-21 16,1 0-16,-1 0 0,42 0 16,-42 0-16,43 0 15,-22 0-15,-21-21 0,85-43 16,-85 43-16,1-21 0,-22-22 16,0 43-16,0-63 15,0 62-15,-22-20 0,-20 0 16,21 21-16,0-1 0,0 22 15,-22 0-15,22 0 0,-64 22 16,64-1-16,0 21 16,21-21-16,-21 22 15,21-22 1,21-21-16,43 0 0,-43 21 0</inkml:trace>
  <inkml:trace contextRef="#ctx0" brushRef="#br1" timeOffset="175806.88">24934 13653 0,'0'0'16,"-21"-22"-16,0 1 0,21 0 15,0 0-15,0 0 0,0 0 16,21 21 0,0-22-16,0 22 0,43 0 15,-43 0-15,0 0 0,22 22 16,-22-1-16,21 63 15,-21-62-15,-21-1 16,0 21-16,0-21 0,0 0 16,-21 64-16,0-64 15,0 0-15,0 1 0,-1-1 16,1-21 0,21-21-1,0-1-15,0 1 16,0 0-16,0 0 0,0 0 15,21 0-15,1-43 16,-1 43-16,-21 0 0,21 0 16,0-22-16,0 22 0,22 0 15,-22 0-15,0 21 0,21 0 16,-21-21-16,1 21 0,-1 0 16,0 0-16</inkml:trace>
  <inkml:trace contextRef="#ctx0" brushRef="#br1" timeOffset="176133.2">25442 13674 0,'-21'0'0,"42"0"0,-42 21 0,0 0 16,21 0-16,21-21 31,0 0-31,0 0 16,1-21-16,20 21 0,-21-21 15,64 0-15,-64 0 16,21 21-16,1-43 15,-22 22-15,0-21 0,-21 21 16,21-1-16,-21 1 0,0 0 16,-21 21-16,-21 0 0,20 0 15,-20 0-15,21 0 0,-21 0 0,-1 21 16,22 0-16,-42 64 16,41-64-16,1 22 0,0 20 15,21-42-15,0 64 16,0-64-16,21 0 15,0 0-15,1-21 16,20 0-16,0 0 0,-21 0 16,22 0-16</inkml:trace>
  <inkml:trace contextRef="#ctx0" brushRef="#br1" timeOffset="176770.2">26458 13610 0,'0'-21'16,"0"42"-16,0-63 0,0 21 15,0 0 1,-21 21 0,21-22-16,0 1 15,0 0 1,-21 21-16,0 0 15,0 0-15,-1 0 0,1 0 0,-21 0 16,0 0-16,20 0 16,-62 42-16,41-42 0,1 43 15,-43-1-15,43 0 16,-21 22-16,41-43 0,1 21 16,0 22-16,21-43 15,0 0-15,0 0 16,0 1-16,21-1 0,22 21 0,-22-42 15,21 0-15,43 0 16,-43 0-16,22 0 16,-43-21-16,21 21 0,43-85 15,-43 22 1,0 20-16,-20 1 0,20-64 16,-21 43-16,85-170 15,-85 191-15,0-1 16,-21 1-16,21 0 0,-21-1 15,0 64 1,-21 22 0,-21 20-16,21-20 0,0-1 15,-22 64-15,22-43 0,21 85 16,0-84 0,0-22-16,0-21 0,0 22 0,0-22 15,21 21-15,0-21 0,1 1 16,20-22-16,0 21 0,-21-21 15,1 0-15,20 0 16,0 0-16,-21-21 0,43-22 16,-43 22-16,21 0 0,-20 0 15,20-22-15</inkml:trace>
  <inkml:trace contextRef="#ctx0" brushRef="#br1" timeOffset="177175.41">28173 13145 0,'21'-22'0,"-42"44"0,42-65 0,-21 22 0,0 0 16,0 42 15,-21 0-31,0 0 0,-1 22 16,1-1-16,0 0 0,0 1 0,0-1 15,-22 22-15,22-22 0,0 21 16,0-20-16,0 20 0,0-20 0,-1-1 15,1 0-15,0 1 0,0-22 0,0 21 16,21-21-16,0 0 0,0 1 16,0-1-16,21-21 15,0 0-15,0 0 16,0 0-16,1-21 0,-1-1 16,0 1-16</inkml:trace>
  <inkml:trace contextRef="#ctx0" brushRef="#br1" timeOffset="177600.18">27940 13420 0,'0'-43'16,"0"86"-16,0-107 0,-21 22 0,21 21 16,0-22-16,0 1 15,0 21-15,127-64 16,-85 64-16,22 21 16,-1 0-16,1 0 0,63 0 15,-64 0-15,1 0 0,-1 21 0,22 43 16,-22 20-1,-63-41-15,0-22 0,0 21 16,-21-21-16,-21 1 0,21-1 16,-22 0-16,-20 0 0,-191 21 15,190-42 1,-63 0-16,85 0 0,-22 0 16,22 0-16,21 0 0,0 0 15,0 0-15,-1 0 0,22-21 16,22 21-1,-1 21-15,0 1 0,0-1 16,0 21-16,22-21 0,-22 0 16,21 22-16,-21-22 0,64 42 15,-64-41-15,64 20 16,-64-21-16,21 0 0,1 0 16,-22-21-16,0 0 0,0 0 15,0 0-15,0 0 0,43 0 16,-43-21-16,21 21 0,-20-21 15</inkml:trace>
  <inkml:trace contextRef="#ctx0" brushRef="#br1" timeOffset="177823.05">29379 13272 0,'0'0'15,"0"-22"-15,0 1 0,-21 21 16,0 0-16,0 0 15,0 21-15,-43 22 16,22-1-16,21-21 0,-1 22 16,1-1-16,0 0 0,-21 43 15,21-43-15,21 1 0,0 20 16,-22-42-16,22 0 0,0 22 16,22-22-1,-1-21-15</inkml:trace>
  <inkml:trace contextRef="#ctx0" brushRef="#br1" timeOffset="178113.59">29379 13356 0,'0'-42'16,"0"84"-16,0-105 0,0 42 0,0-1 0,0 1 16,21 0-16,1 0 15,-22 0-15,42 0 0,-21 21 16,21 0-16,1 0 15,-22 0-15,42 42 16,-41-21-16,-22 0 0,21 43 16,-21-22-16,0 0 0,0 43 15,0-43-15,-21 1 0,-22 41 16,22-41-16,-21 20 16,21-42-16,21 1 0,-43-1 15,43 0-15,0-42 47</inkml:trace>
  <inkml:trace contextRef="#ctx0" brushRef="#br1" timeOffset="178305.75">29062 13568 0,'84'0'32,"-62"0"-32,20 0 15,0 0-15,1 0 0,-1 0 0,0-21 16,1 21-16,-1-21 0,21-1 16,-20 22-16,-1-21 0</inkml:trace>
  <inkml:trace contextRef="#ctx0" brushRef="#br1" timeOffset="178555.61">30184 13335 0,'-22'0'32,"1"0"-32,0 0 15,0 0-15,21 21 16,-21 0-16,0 1 0,-1-1 15,22 21-15,-21-21 0,0 64 16,0-64-16,21 21 0,-21-20 16,21 20-16,0 0 15,-21-21-15,21 1 0,0-1 0,21-21 32</inkml:trace>
  <inkml:trace contextRef="#ctx0" brushRef="#br1" timeOffset="178813.46">30120 13441 0,'21'-21'0,"-42"42"0,63-85 0,-42 43 0,22 0 15,-22 0-15,21 0 0,0 21 16,0 0 0,0 0-16,-21 21 15,21 0-15,1 0 0,-1 0 0,0 22 16,21-1-16,-21 0 15,1-20-15,20 41 0,-42-42 16,0 0 0,-21-21 15,21-21-31,0 0 16,0 0-16,0 0 15</inkml:trace>
  <inkml:trace contextRef="#ctx0" brushRef="#br1" timeOffset="179287.7">30861 13229 0,'0'0'0,"-21"0"16,0 0 0,-1 0-16,1 21 0,0 1 15,0-22-15,0 21 0,-22 0 16,1-21-16,21 21 0,-21 0 0,-1 0 15,22-21-15,0 22 16,-21-1-16,20-21 0,1 21 16,21 0-16,21-21 15,1 0-15,20 0 16,-21 0-16,0 0 0,22-21 16,-22 0-16,21 21 0,-21-21 0,0-1 15,22 1-15,-22-21 0,42 0 16,-41 20-16,-1 1 0,21-21 15,-21 21-15,0 21 16,-21-21-16,22 21 16,-22 21-1,0 0-15,0 0 0,0 0 0,-22 0 16,1 43-16,0-22 0,0 1 16,0 41-16,0-41 15,21 20-15,-22-21 0,1-20 0,21 83 16,-21-62-1,21-22-15,0 21 0,0-21 16,0 1 0,21-44 15</inkml:trace>
  <inkml:trace contextRef="#ctx0" brushRef="#br1" timeOffset="179567.54">31242 13864 0,'21'0'32,"0"0"-17,-21-21-15,0 0 16,0 0-1,-21 21-15,0-21 16,0 21-16,0 0 0,-22 0 16,22 0-16,0 0 0,0 0 15,0 0-15,21 21 0,-22 0 16,22 0-16,0 0 16,0 0-1</inkml:trace>
  <inkml:trace contextRef="#ctx0" brushRef="#br1" timeOffset="-204802.46">614 14923 0,'21'0'94,"-21"-22"-78,0 1 30,0 0 17,21 21-47,0-21-16,0 0 0,1 21 15,-1-21-15,0 21 0,0 0 16,0-22-16,22 22 0,-1 0 15,-21 0-15,0 0 0,0 0 16,1 0-16,-1 22 0,-21-1 16,21 0-16,-21 0 15,0 21-15,0-20 0,0-1 16,-42 42-16,-1-20 16,1-1-16,0-21 0,-1 21 15,-20-20-15,20 20 0,-41 0 16,63-42-16,-1 21 0,1-21 15,0 0-15,0 0 16,21-21 0,21 0-16,0 0 0,0 21 15,1-21-15,20 21 0,-21 0 16,21-21-16,1 21 0,-22 0 0,21 0 16,1 0-16,-1 0 15,-21 0-15,21 0 0,1 0 0,-1 21 16,-21 0-16,22 0 0,41 43 15,-63-43 1,-21 0-16,0 21 0,0-21 0,0 64 16,-21-64-1,0 22-15,-21-22 0,21 0 0,-22 0 16,-41 21 0,41-20-16,1-22 0,-43 21 0,43-21 15,0 0-15,20 0 16,-20 0-16,0 0 0,21-21 15,-22-1-15,22 22 0,0-21 0,0 0 16,0 0-16,-1 21 0,22-21 16,22 21 15,-1 0-15,21 0-16,-21-21 0,22 21 15,-22 0-15</inkml:trace>
  <inkml:trace contextRef="#ctx0" brushRef="#br1" timeOffset="-204577.22">1736 15219 0,'0'0'0,"21"-21"109</inkml:trace>
  <inkml:trace contextRef="#ctx0" brushRef="#br1" timeOffset="-203915.98">3027 14901 0,'0'0'0,"-21"0"0,-1 0 0,1 0 16,0 0-16,21-21 31,21 0-15,0 21-16,1-21 0,-1 0 15,0 21-15,0-21 0,0-1 16,0-20-16,-21 21 15,22 0-15,-22 0 0,0-1 16,0 1-16,-22 21 0,1 0 16,0 0-16,-21 0 15,-1 0-15,-41 21 0,41-21 16,-20 22-16,21-1 0,-1 0 16,1 0-16,-22 21 15,43-20-15,21-1 0,0 0 16,0 0-16,0 0 0,64 43 15,-43-43-15,21 0 0,1 0 16,-1 0-16,0 1 0,22 20 16,-22-21-16,-21 0 0,22 0 15,-22 1-15,-21-1 0,0 42 16,0-42-16,0 1 16,-21-1-16,-22 0 0,-84 21 15,64-42 1,-43 0-16,64 0 0,-22 0 15,22 0-15,-22 0 0,22 0 16,21-21-16,-22 0 0,1 0 0,21 21 16,-21-43-16,20 22 15,22 0-15,0 0 0,0 0 16,22 21-16,20 0 0,-21-21 16,21 21-16,64 0 15,-42-22-15,42 22 0,-43-21 16</inkml:trace>
  <inkml:trace contextRef="#ctx0" brushRef="#br1" timeOffset="-203580.17">3450 14901 0,'0'0'0,"0"-21"16,0 42 15,0 1-31,0-1 15,0 0-15,0 21 0,0 1 0,0 20 16,0-21-16,0 22 0,0-1 16,0 107-16,0-107 0,0 22 15,0 21-15,0-22 0,0 22 16,-21-21-16,21 21 0,-21 0 16,-22 126-16,43-189 15,0 20-15,-21-20 0,21-22 16,0 0-16,0 0 0,0-42 15,0 0-15,0 0 16,0-1-16,0-20 0,0 0 16,0-1-16,0-20 0,0 21 0,0-22 15,0 1-15,21-1 0,-21-84 16,22 84-16</inkml:trace>
  <inkml:trace contextRef="#ctx0" brushRef="#br1" timeOffset="-203270.35">3429 15155 0,'0'0'0,"0"-42"0,0 0 16,-21-1-16,21 22 0,0-21 16,0 21-16,0 0 0,0-1 0,0 1 15,0 0-15,21 0 0,0 21 16,0 0-16,43 0 0,-22 0 16,0 0-16,1 0 0,20 0 15,43 42 1,-85-21-16,0 22 0,-21-1 15,0 0-15,-63 64 16,21-63-16,-1-22 0,-20 21 16,20-21-16,1 0 0,-43 22 15,43-43-15,21 21 0,-21-21 16,20 0 0,44 0-1,20-21-15,-21 21 0,21-21 16,-20-1-16,20 1 0,0 0 15,1 0-15</inkml:trace>
  <inkml:trace contextRef="#ctx0" brushRef="#br1" timeOffset="-202919.55">4149 15050 0,'21'0'16,"-21"-22"-1,21 1-15,0 0 16,0 0-16,22-21 16,-22 42-16,0-22 0,0-20 15,-21 21-15,21 0 0,-21 0 16,0-1-16,-21 22 16,0 0-16,0 22 15,-22-1-15,22 0 0,0 0 16,-21 0-16,21 0 0,-1 22 15,-20 20-15,42-20 16,0 20-16,0-21 0,0-20 16,0 41-16,0-42 0,0 0 15,0 1-15,21-1 0,0-21 16,1 0-16,-1 0 0,21 0 16,-21 0-16,0 0 15,22-21-15,63-43 0</inkml:trace>
  <inkml:trace contextRef="#ctx0" brushRef="#br1" timeOffset="-202481.79">4868 14859 0,'0'-21'15,"0"42"-15,21-63 0,-21 21 16,0 42 15,-21 0-31,0-21 16,21 42-16,0-21 0,-42 64 15,21-64-15,21 22 16,0 20-16,0-42 0,0 0 16,0 22-16,0-22 15,21 0-15,0-21 16,0 0-16,21 0 0,-20-21 16,20-21-16,0 20 15,-21 1-15,1-21 0,41-22 16,-42 43-16,22-63 15,-43 62-15,21-20 16,0 21-16,-21 42 31,0 0-31,0 0 0,0 1 0,0-1 16,0 21-16,-21 43 16,21-64-16,-21 42 15,21-41-15,0-1 0,0 21 16,21-42 15,0-21-31,-21 0 0,21 0 16,-21-1-16,21-20 0,0 21 15</inkml:trace>
  <inkml:trace contextRef="#ctx0" brushRef="#br1" timeOffset="-202320.88">5270 14669 0,'0'0'16,"-21"0"-16,21-22 0,-21 22 15,0 0-15,0 0 16,21 22 0,21-22 31</inkml:trace>
  <inkml:trace contextRef="#ctx0" brushRef="#br1" timeOffset="-201024.53">5757 14986 0,'0'0'15,"-21"21"-15,0-21 0,0 0 16,0 0-16,-1 21 0,-41-21 15,42 0-15,0 0 16,21-21 0,0 0-16,21 21 15,0-21-15,0 0 0,0-22 16,22 22-16,-22 0 0,63-42 16,-62 20-16,-1 1 0,0 0 0,0 20 15,0-20-15,0-21 16,-21 41-16,0 1 15,0 0-15,-21 21 32,0 0-32,0 21 0,0 0 0,21 22 15,-21-22-15,-1 21 0,1 1 16,0-1-16,0 0 0,0 1 0,0 20 16,-1-21-16,-20 85 0,42-42 15,0-21-15,0 20 16,0-20-16,0-1 0,0 85 15,0-84-15,0-1 0,0 64 16,0-84-16,0 20 0,0-20 16,0-1-16,21 0 0,-21-21 0,21 1 15,-21-1-15,0 0 0,22-21 16,-1 0-16,0-42 16,0 20-16,0-20 0,22-43 15,-22 43-15,0-21 16,21-43-16,-42 42 0,43-63 15,-43 64-15,0-1 0,0-42 16,0 64 0,0 0-16,-43-43 0,22 64 0,-21 0 15,21 21-15,-1-21 0,-20 21 16,21 0-16,-43 0 16,43 0-16,42 0 31,1-22-31,20 1 15,0 21-15,1-21 0,-1 0 0,0 0 16,1 0-16,20-1 0,-21-20 16,1 21-16,84-43 15,-106 64-15,0-21 0,21 0 16,-20 21-16,-22 21 31,0 0-31,0 1 0,0-1 16,0 0-16,0 0 15,0 0-15,0 0 0,0 1 16,0-1-16,0 0 0,0 0 0,21-21 16,21 21-16,-21-21 15,22 0-15,-22 0 0,0 0 16,21 0-16,22-21 0,-22 0 16,43-21-16,-64 20 15,21 1-15,1-21 16,-22 21-16,0 0 0,-21-1 15,0 1-15,0 0 0,0 0 16,0 0-16,0 42 31,0 0-31,0 0 0,0 0 16,-21 22-16,21-22 0,-21 21 0,-1 43 16,22-22-16,-42 43 15,42-42-15,-21 20 0,21 43 16,-21-63-16,21-1 15,0 86-15,0-65 0,0-20 16,0 84-16,0-63 0,0-22 16,21 85-16,-21-84 15,0-22-15,21 64 16,0-21-16,-21-64 16,-21 0-1,0-21-15,0 0 0,0-21 0,-22 0 16,-20-43-1,20 22-15,1-1 0,0 1 0,-22-85 16,22 64-16,21-1 0,0-21 16,-1 22-16,22-1 0,0-63 15,0 64-15,22-1 0,20-63 16,0 85-16,1-21 0,20-43 16,1 42-16,-22 22 15,43-43-15,-43 43 0,0 0 16,1-1-16,-1 22 0,0 0 0,1-21 15</inkml:trace>
  <inkml:trace contextRef="#ctx0" brushRef="#br1" timeOffset="-199967.74">8361 14351 0,'0'0'16,"0"-21"-16,21 0 0,-21 0 0,21-1 15,-21 1-15,0 42 32,0 22-17,0-22-15,0 21 0,-21 22 16,0-22-16,0 22 0,21-1 0,-43 64 15,22-63-15,-42 41 16,41-41-16,-20-1 0,-21 22 16,20-21-16,22-43 0,-21 21 15,21-21-15,-43 43 16,43-64-16,0 0 0,0 0 0,21-21 16,0-1-16,-22 1 15,22-21-15,-21 21 0,21-22 0,0-41 16,0 41-16,0 1 15,0 0-15,21-1 0,1 1 16,20-43-16,-21 64 0,0 0 16,22-21-16,-22 42 15,0 0-15,0 0 0,0 0 16,0 21-16,1 21 0,-1-21 16,0 43-16,0-22 15,-21-21-15,42 43 0,-42-22 16,43 1-1,-22-22-15,0 0 0,-21 0 0,21 0 16,0-21-16,1 0 0,41 0 16,-42 0-16,0 0 0,22 0 15,-22-21-15,21 0 0,1 0 0,62-64 16,-41 22 0,-43 41-16,21-20 0,1-21 15,-22 41-15,42-41 16,-41 63-1,-22 21 1,0 0-16,0 0 16,0 1-16,-22 20 0,22-21 15,-42 64 1,42-64-16,0 42 0,0-41 16,0 20-16,0-21 15,0 0-15,42-21 16,-20 0-16,20 0 0,-21 0 15,21 0-15,1-21 0,63-21 16,-85 21-16,21-22 0,0 1 16,1-64-1,-43 64-15,0-1 0,0-20 16,0 21-16,-43-1 16,22 22-16,0 0 0,-85 21 15,64 0-15,-85 42 16,106-21-1,-43 43-15,22-43 0,21 0 16,0 43-16,21-43 0,0 0 16,0 0-16,0 0 0,21-21 15,21 22-15,-21-22 0,22 0 0</inkml:trace>
  <inkml:trace contextRef="#ctx0" brushRef="#br1" timeOffset="-199468.71">10202 14626 0,'0'0'0,"0"-21"0,0 0 16,0 0-16,0 0 0,0-1 15,-21-20-15,-21 21 16,21 21-16,-43-21 15,43 21-15,-21 0 0,20 21 16,-20 0-16,21 0 0,-43 64 16,22-64-16,21 21 0,0 1 15,0-1-15,-22 0 0,22 43 16,0-43-16,21 1 0,-21 20 16,21-42-16,0 22 0,0-22 15,0 0-15,21 0 0,64 22 16,-43-22-16,0-21 15,22 0-15,-1 0 0,1 0 16,63 0-16,-64-21 0,1-1 16,63-20-16,-85 21 0,22 0 15,-22 0-15</inkml:trace>
  <inkml:trace contextRef="#ctx0" brushRef="#br1" timeOffset="-197671.64">10858 14711 0,'0'42'0,"0"-84"0,0 21 16,0-22-16,0 22 0,0-21 15,0 21-15,-42 21 16,21 0-16,0 0 0,0 0 0,-43 21 16,-21 64-1,43-64-15,21 21 0,-43 22 16,43-22-16,0-21 0,0 64 16,21-64-16,-21 21 0,21-21 15,0 1-15,0 41 16,0-42-16,0 0 0,42-21 15,-21 0-15,0 0 16,22-21-16,-22 0 0,21 0 16,22-21-16,-43 20 0,0-20 15,43-21 1,-1-43-16,-42 63 16,0 22-16,1-42 0,-22 42 15,0 42 16,-22 0-31,22 0 0,0 0 0,-21 0 16,0 22-16,0-1 16,21 0-16,0 43 15,0-64-15,0 22 0,0-22 16,0 0-16,63 21 16,-20-42-16,-22 0 0,106 0 15,-85 0 1,1-21-16,-1 0 0,-21 0 0,21 0 15,22-43-15,-22 22 0,-21-1 16,1 1-16,-1-21 0,0 20 16,21-84-16,-42 43 0,0 20 15,0-42-15,0 64 0,0 0 16,0-22-16,-21 64 16,0 0-16,21 21 15,0 22-15,0-22 16,0 21-16,0 64 15,0-43-15,0 86 16,0-107-16,0 21 0,0-20 16,0-1-16,0-21 0,0 64 15,0-64-15,0 0 0,21 0 0,0 1 16,0-1-16,-21 0 0,43-21 16,-22 0-16,0 0 0,21 0 15,1-21-15,-22 0 16,0-1-16,21 1 0,-20 0 0,41-42 15,-42 20-15,0 22 16,22-64-16,-22 64 0,-21 0 16,21-21-16,-21 21 15,0 42 1,0 0 0,0 0-16,-21 0 0,21 0 0,0 22 15,-21-22-15,0 42 16,21-41-16,0-1 0,0 42 15,0-42-15,0 1 0,21-1 16,0 0-16,0 0 0,0-21 0,43 0 16,-43 0-16,21 0 0,1 0 15,-22 0-15,85-42 16,-64 21-16,-21-1 0,21-20 16,-20 21-16,-1 0 0,42-85 15,-42 64-15,1-22 16,-1 43-1,0 0-15,-21 42 32,0 0-32,-21 0 0,21 22 15,-21-22-15,21 0 0,0 21 0,0-21 16,-22 22-16,22-22 0,0 0 0,0 0 16,0 0-16,0 1 0,0-1 15,22 0-15,20-21 16,-21 0-16,21 0 0,1 0 15,-1 0-15,-21-21 0,0 21 16,22-21-16,20-64 16,-20 64-16,-43 0 0,21-22 0,0 1 15,-21 21-15,0-64 16,0 43-16,0 21 0,-21-1 0,-43-41 16,43 63-16,-42 0 15,41 0-15,-20 0 0,0 21 16,21 0-16,-22 22 15,22-22-15,21 21 0,0-21 16,0 0-16,0 1 0,42-1 16,-20 0-1,-1-21-15,21 0 0,-21 0 16,22 0-16,41-21 0,-41 21 16,-1-21-16,21-1 0,-20 1 15,20 0-15,-20 0 0,-1 0 0,21 0 16,-41-1-16,83-20 15,-105 21-15,22 21 16,-1 0-16,-21 21 16,0 0-16,0 0 15,0 1-15,0-1 0,-21 21 16,-1-21-16,22 0 0,0 43 16,-21-43-16,21 0 0,-21 22 15,0-22-15,21 0 16,0 0-16,0 0 0,0 0 15,0 1-15,0-1 16,0-42 0,0-1-1,0 1-15,0 0 0,21 0 16,0 0-16,0 0 0,1-1 0,-1-20 16,0 0-16,42-22 15,-41 22-15,62-22 0,-63 22 16,85-43-1,-63 85-15,-22-21 0,0 21 16,0 0-16,0 0 0,-21 64 16,0-22-16,0 0 0,0-20 15,0 20-15,0 0 0,-21-21 16,21 22-16,0-22 0,-21 21 0,21 1 16,0-1-16,0 0 15,0-21-15,21-21 16,0 0-16,0 0 0,22 0 15,-22 0-15,21 0 0,1-21 16,-1 0-16,-21 0 16,0 0-16,0 0 0,22-1 0,-22 1 15,0 0-15,-21 0 0,21-21 16,-21 20-16,0 1 0,0 0 16,-21-42-1,0 41-15,-21 1 0,20 21 0</inkml:trace>
  <inkml:trace contextRef="#ctx0" brushRef="#br1" timeOffset="-197392.96">12658 14076 0,'-22'0'16,"44"0"-16,-65 0 0,22 0 31,21 21 16,-21 0-47,0-21 15,0 21-15,-1-21 0</inkml:trace>
  <inkml:trace contextRef="#ctx0" brushRef="#br1" timeOffset="-197156.03">11282 14520 0,'-43'0'0,"86"0"0,-107 0 16,64 22-16,21-22 16,1 0-16,-1 0 15,21-22-15,0 22 0,1-21 0,-1 21 16,0-21-16,1 21 0,-1-21 16,-21 21-16,22 0 0,-1 0 15,-21 0-15,21-21 0,-20 21 16</inkml:trace>
  <inkml:trace contextRef="#ctx0" brushRef="#br1" timeOffset="-191773.39">720 16341 0,'21'-21'0,"-21"-1"16,0 1-16,0-21 0,0 21 15,0 0-15,0-22 0,0 1 16,0 21-16,0 42 31,0 0-31,0 21 0,-21-20 0,-1 20 16,22 21-16,-21-20 16,-21 20-16,21-20 0,0 20 0,-22-21 15,1 22-15,21-22 0,-22 1 16,22 20-16,-21-42 15,21 22-15,0-22 0,21 0 16,0-42 0,0 0-16,0-1 0,0 1 15,21 0-15,21 0 0,-21 0 0,0 0 16,22-1-16,20 1 16,-20 21-16,-22 0 0,21 0 15,0-21-15,1 21 0,20 0 16,-20 0-16,-1 0 15,0 0-15,1 0 0,-1 0 16,-42-21-16,21 0 16,0 0-16,-21-1 15,0-20-15,0 21 16,0 0-16,0 0 0,0-1 16,-21 22-16,0 0 15,21 22-15,0-1 16,0 0-16,-21 0 0,21 21 15,-21-20-15,21 41 0,-22-21 16,22 1-16,0 20 0,0-20 16,-21-1-16,21 21 0,0 22 15,-21-64-15,21 43 16,0-43-16,0 0 0,0 0 16,0-42 15,21 0-31,0 0 15,1 0-15</inkml:trace>
  <inkml:trace contextRef="#ctx0" brushRef="#br1" timeOffset="-191583.2">1503 16785 0,'-21'0'46,"-1"0"-30,22 21 0,22-21-1,-1 0-15,0 0 0,21 0 16,1 0-16</inkml:trace>
  <inkml:trace contextRef="#ctx0" brushRef="#br1" timeOffset="-190437.75">3027 16341 0,'0'-21'0,"0"42"0,0-64 0,0 22 15,0 0-15,0 0 0,-21 0 16,-1 0-16,22-1 0,0 1 15,-21 21-15,0 0 0,0 0 16,0 0-16,0 0 0,-22 0 0,22 21 16,-21 1-16,-1 20 0,-20-21 15,-22 64-15,43-22 16,0-20-16,-1 20 0,1 1 16,-43 126-16,85-105 15,0 21-15,0-43 16,21-21-16,1 1 0,-1-22 15,21 0-15,0 0 0,1 0 0,20-21 16,1 0-16,-22 0 0,22 0 16,-22-21-16,21 0 0,43-21 15,-63 21-15,-22-1 0,21-20 16,0 21-16,-20-21 0,-1-1 0,0 22 16,0-21-16,-21-1 15,0 1-15,0 21 16,-21 42-1,21 0-15,-21 0 0,0 1 16,-1 20-16,1-21 0,21 21 16,-21 43-16,0-64 0,21 22 15,0-22-15,0 21 16,21 22-16,0-64 16,0 21-16,1-21 0,-1 0 0,21 0 15,0 0-15,1-21 0,-1 21 16,0-22-16,1 1 0,-1-21 0,0 21 15,1-22-15,-1 1 0,0 0 16,-20-1-16,20 1 0,-42 0 16,0-1-16,0 1 0,0 0 15,-21-1-15,0 1 0,-22 21 0,22 0 16,-21 21-16,-43 0 16,22 0-16,20 0 0,1 21 0,0 0 15,-1 21-15,1-20 0,0 62 16,20-41-16,1-1 0,21 43 15,0-43-15,0 21 16,21-41-16,22-1 0,-22-21 16,21 21-16,1-21 15,-1 0-15,21 0 0,-20 0 0,20-21 16,1 0-16,20-1 0,-20 1 16,-1-21-16,1 21 0,-22-22 0,22 22 15,-22-21-15,0 0 0,-20-1 16,-1 22-16,0-21 0,0 21 0,0-1 15,-21-20 1,0 21-16,0 42 16,0 0-16,0 22 15,0-22-15,0 21 0,0 0 0,0 1 16,0 20-16,0-20 0,0 20 16,-21 1-16,21-22 0,-21 21 15,0 1-15,21-1 0,0 22 16,-21-21-16,21-1 0,-22 1 0,22-1 15,0 1-15,0-22 0,0 21 16,-21 1-16,21-43 0,0 0 16,0 0-16,0-42 15,0 0 1,0 0-16,21-21 0,-21-1 16,22-20-16,-1-1 0</inkml:trace>
  <inkml:trace contextRef="#ctx0" brushRef="#br1" timeOffset="-190121.93">4127 16743 0,'0'-42'0,"0"20"0,-21 615 0,42-1249 15,-21 783-15,0-296 0,22 126 16,-1 22-16,0 0 0,42-21 16,-41 42-16,-1 0 15,21 0-15,-21 0 0,43 42 16,-43-21-16,0 0 0,-21 64 15,0-43-15,0 22 0,-21-22 16,0 0-16,-22 1 0,1 20 16,-43 1-16,43-22 0,0-21 15,21 0-15,-22 1 16,22-1-16,0 0 0,21-42 31,0 0-31,21-1 0,0 1 16,0 0-16,1-21 15,20 21-15,0-1 0,22-41 16,-22 21-16,0 20 0,1-20 0</inkml:trace>
  <inkml:trace contextRef="#ctx0" brushRef="#br1" timeOffset="-189567.74">4635 16616 0,'22'0'32,"-44"0"-32,44 21 15,-22 0-15,0 0 0,0 1 16,0 20-16,-22-21 0,22 0 15,0 0-15,0 22 0,0-22 16,0 0-16,0 0 0,22 0 16,-1-21-16,0 0 15,21 0-15,-21 0 0,1-21 0,62-21 16,-41 21-16,-1 0 16,21-43-16,-41 22 15,20 21-15,-21-22 0,-21 22 0,21 0 16,0-64-16,-21 64 15,-21 42 17,21 0-32,0 22 15,-21-22-15,21 21 0,0 22 16,0-22-16,0 22 0,-21-1 0,0 1 16,21-1-16,-21 1 0,21 84 15,-22-64-15,22 22 0,-21-21 16,21 21-16,0-22 0,0 107 15,0-85-15,0-22 0,0 1 16,0 0-16,0-1 0,0 1 16,21-21-16,-21-22 0,0 21 0,22-20 15,-22-1-15,0-21 16,0 0-16,-22-21 16,-20-42-16,21 21 15,0-21-15,-43-85 16,43 63-16,-21-84 0,21 84 15,21-20-15,0-1 16,0 0-16,0 1 0,0-1 0,0 0 16,21 22-16,0-1 0,0 1 0,21-1 15,1 1-15,-1-1 0,43-41 16,-22 41-16,1 22 0,-1-22 16,22 1-16</inkml:trace>
  <inkml:trace contextRef="#ctx0" brushRef="#br1" timeOffset="-188828.65">6921 16552 0,'0'0'0,"-21"0"16,21-21-16,0 0 15,0 0 1,0 0 0,0 0-1,0-1 16,-21 22-31,0 0 0,0 0 0,0 0 16,-1 0-16,-20 0 0,21 0 0,-21 0 16,20 22-16,1-1 15,-21-21-15,21 21 0,0 0 0,21 0 16,0 0 0,0 1-16,21-22 15,0 0-15,21 21 0,-21-21 16,22 0-16,-1 0 0,0 21 0,-20-21 15,20 21-15,-21-21 0,21 0 16,-42 21-16,0 0 16,0 1-16,-21-22 0,-42 42 15,20-21-15,1 21 0,-64 1 16,43-22-16,20 0 0,1 0 16,21 0-16,-21-21 0,-1 22 15,64-22 16,1 0-31,20 0 16,-21 0-16,21-22 0,1 22 16,-22-21-16,21 21 0,1 0 0,-1 0 15,0 0-15,-21 0 0,22 0 16,-22 0-16,0 0 0,0 0 0,0 21 16,-21 22-16,0-22 15,0 21-15,-21-21 0,-21 22 0,21-1 16,-22 0-16,1-20 0,0 20 15,-1 0-15,-20 43 16,42-43-16,0 1 0,-1 20 16,22-42-16,0 0 15,22-21-15,20 0 0,0 0 0,1 0 16,20-42-16,1 21 0</inkml:trace>
  <inkml:trace contextRef="#ctx0" brushRef="#br1" timeOffset="-188405.89">8361 16510 0,'0'0'0,"0"-21"0,0-21 15,-21 20-15,-1-20 0,22 21 16,0 0-16,0-43 16,-21 43-16,21 0 0,-21 21 0,21 21 15,0 0-15,-21 64 16,21-43-16,0 22 0,0 20 16,0 1-16,0 0 0,0 126 15,0-105-15,0 0 16,0 0-16,0 21 0,-21 0 0,21-21 15,-21 21-15,-1-21 0,22 21 16,0-22-16,-21 1 0,0 0 0,21-21 16,0-1-16,0-20 0,0-1 15,0 22-15,0-64 0,0 0 16,0 1-16,0-44 16,0 1-16,0 0 0,0-21 15,0-22-15,0 22 0,0-43 16,0 22-16,0-22 0</inkml:trace>
  <inkml:trace contextRef="#ctx0" brushRef="#br1" timeOffset="-188113.54">8170 16955 0,'0'-85'16,"0"170"-16,0-234 0,0 107 0,0-21 0,0-22 16,0 43-16,0-1 15,0 1-15,0 0 0,21 20 0,22-41 16,-22 42-16,21 0 15,-21-1-15,22 22 0,20 0 0,-20 0 16,20 0-16,-21 22 0,1-1 0,-1 0 16,0 21-16,-20-21 15,-22 64-15,0-43 0,-22 1 16,-62 41-16,41-41 16,1-1-16,-64 22 0,43-43 15,20 0-15,1 0 0,21 0 16,-21-21-16,20 0 0,22-21 15,22 0 1,-1 0-16,0 0 0,21-1 16,1 1-16,-1-21 0</inkml:trace>
  <inkml:trace contextRef="#ctx0" brushRef="#br1" timeOffset="-187672.8">9546 16235 0,'-21'0'0,"42"0"0,-63 0 0,21 0 16,-22 21-16,22 0 0,0 0 15,-43 43-15,22-22 0,0 1 16,-1-1-16,1 0 0,0 1 16,-22 41-16,43-41 0,21-1 15,0 0-15,0 1 0,0-22 16,0 21-16,21-21 0,22-21 15,-22 0-15,21 0 0,0 0 16,-20-21-16,62-42 16,-41 41-16,-1-20 0,43-21 15,-64-1-15,21 22 0,-21-1 16,0 1-16,1 0 0,20-43 16,-42 43-16,0 21 0,0-22 15,0 64 1,0 1-16,0-1 0,-21 0 0,21 21 15,-21 1-15,-1-22 0,-20 63 16,21-41-16,21-22 0,0 21 16,-21 1-16,21-22 0,0 0 15,0 21-15,0-21 0,21 1 16,0-22-16,0 0 16,43 0-16,-22-22 0,0 22 15,1-21-15,20 0 0</inkml:trace>
  <inkml:trace contextRef="#ctx0" brushRef="#br1" timeOffset="-187352.98">10223 16447 0,'-21'-106'31,"-21"317"-31,105-316 0,-105-1 0,21 106 16,0 0-16,-22 0 0,1 21 16,21 0-16,0-21 0,0 21 15,-1 0-15,1 22 16,21-22-16,0 0 0,21 0 15,1 0-15,20-21 16,-21 22-16,0-1 0,22 0 0,-22 0 16,21 21-16,-21-20 0,0-1 15,1 0-15,-22 0 0,0 0 16,0 22-16,-22-22 0,1 0 16,0 0-16,-21 0 0,21-21 15,-22 0-15,-41 0 0,41 0 16,1 0-16,0 0 0,20 0 15,1 0-15,0-21 16,21 0-16,0 0 0,0-22 16,21 22-16,43-42 15,-22 20-15</inkml:trace>
  <inkml:trace contextRef="#ctx0" brushRef="#br1" timeOffset="-187106.12">10837 16002 0,'0'0'0,"0"21"16,-21 22-16,0-22 15,0 21-15,21 0 0,-21 1 16,-22 63-16,22-64 16,0 21-16,0-20 0,0-1 15,-1 0-15,1 64 0,0-63 16,21-22-16,-21 21 0,21-21 15,0 0-15,0 1 0,0-1 16,21-21-16,0 0 0,0 0 16,1 0-16,-1-21 0,21-1 0,-21 1 0</inkml:trace>
  <inkml:trace contextRef="#ctx0" brushRef="#br1" timeOffset="-186760.32">10964 16489 0,'21'0'47,"1"0"-47,-1 0 15,0 0-15,21 0 0,1-21 0,-1 21 16,0-21-16,1 21 0,-22-22 16,21 1-16,-21 0 0,0 21 0,-21-21 15,-21 21 1,-21 0-16,21 0 15,-22 0-15,-20 63 0,21-41 16,-1-1-16,1 21 0,21-21 16,0 22-16,-1 20 15,22-42-15,0 0 0,0 22 16,22-22-16,-1 0 0,0-21 0,0 21 16,21 0-16,1-21 0,-1 0 15,0 0-15,1 0 0,41-21 16,-41 0-16,-1 0 0,0 0 0,22-22 15,-43 1-15,0 21 16</inkml:trace>
  <inkml:trace contextRef="#ctx0" brushRef="#br1" timeOffset="-186554.53">10774 16108 0,'-43'0'0,"86"0"0,-128 21 0,43-21 0,21 21 16,21 0-16,0 1 16,21-22-1,0 21-15,21-21 0,64 0 16,-42 0-16,20 0 0,1 0 16,-22 0-16,22-21 0,-21 21 0</inkml:trace>
  <inkml:trace contextRef="#ctx0" brushRef="#br1" timeOffset="-186139.87">13631 16087 0,'0'-21'0,"0"42"0,0-64 0,0 22 15,-21 21 1,0 0-16,0 0 0,0 21 15,-1 22-15,-20-22 0,21 21 16,0 1-16,-22 20 0,22-21 0,-21 43 16,21-21-16,0 20 15,-1-41-15,22-1 16,0 43-16,0-43 16,0-21-16,0 0 0,22-21 15,-1 0 1,0 0-16,0-21 0,0 21 15,0-21-15,22-43 0</inkml:trace>
  <inkml:trace contextRef="#ctx0" brushRef="#br1" timeOffset="-185764.88">13525 16531 0,'0'-63'0,"22"-276"47,-44 741-47,65-846 0,-43 401 0,21 1 0,21-21 15,-21 41-15,22 1 0,-22 0 16,0 21-16,21 0 0,22 0 15,-22 0-15,1 21 0,-22 0 16,0 22-16,0-22 0,0 21 16,-21 22-16,0-22 0,-21-21 15,-64 43-15,43-22 16,-43 0-16,43-20 0,-21-1 16,-43 0-16,63 0 0,22-21 15,-21 0-15,21 0 0,-22 0 16,22 0-16,0 0 0,21-21 15,21 21 1,0 0 0,1 0-16,-1 0 0,0 0 0,0 21 15,21 0-15,1 0 0,-22 1 16,21-1-16,-21 0 0,64 42 16,-64-41-16,0-22 15,1 21-15,-1 0 0,0-21 0,21 0 16,1 0-16,-22 0 0,21 0 15,-21 0-15,22 0 0</inkml:trace>
  <inkml:trace contextRef="#ctx0" brushRef="#br1" timeOffset="-185297.14">14605 16023 0,'0'-21'0,"0"42"0,0-63 0,0 21 0,-21 21 16,0 0-1,-1 0-15,22 21 0,-21 0 0,0 21 16,-21 1-16,21-1 0,-1 0 16,1 1-16,-21 63 15,21-64-15,0 0 0,21-21 16,0 22-16,-22-22 0,1 21 16,21-21-16,0 1 15,21-44 16,-21 1-31,22 0 0,-1 0 16,-21-21-16,21 20 0,0-20 16,0 0-16,0-1 0,1-20 0,-1 21 15,21-1-15,-21 1 0,0 0 16,22-43-16,-1 64 16,-21-22-16,22 22 0,-22 21 15,0 21-15,0-21 16,0 43-16,0 20 0,-21 1 15,22-22-15,-22 43 16,0-22-16,0-20 0,0 41 16,0-63-16,0 43 15,0-22-15,0-21 0,0 1 16,0-1-16,-22-21 16,1 0-16,0 0 15,0 0-15,0 0 0</inkml:trace>
  <inkml:trace contextRef="#ctx0" brushRef="#br1" timeOffset="-185135.21">14330 16404 0,'-43'-21'15,"255"106"1,-381-149-16,126 22 16,65 42-16,-1 0 0,0-21 15,21 21-15,1 0 0,-1-21 0,0 21 16,22-22-16,-22 1 0,22 0 0,-1 0 15,1 0-15,20 0 16,-20-1-16</inkml:trace>
  <inkml:trace contextRef="#ctx0" brushRef="#br1" timeOffset="-184544.68">15388 15960 0,'-21'0'16,"42"0"-16,-21 21 16,-21 0-16,0 0 0,21 0 0,-21 22 15,-1-1-15,-20 64 16,42-64-16,-21 1 15,0-22-15,21 21 0,0-21 0,0 22 16,-43-1-16,43-21 0,-21 0 16,21 0-16,0 1 0,-21-1 15,21-42 17,0-1-32,0 1 0,0 0 15,0 0-15,42-64 0,-42 43 16,22 0-16,-1-1 15,0 1-15,42-127 0,-41 126 16,-1 1-16,-21 21 16,21 0-16,0-1 0,0 22 15,0 0-15,1 22 16,-22 20-16,21-21 0,-21 64 16,0-43-16,21 0 0,-21 1 0,21-22 15,-21 21-15,0 1 0,21-22 16,0 21-16,-21-21 0,0 0 0,22 1 15,-1-1-15,0-21 32,0 0-17,-21-21-15,21-1 0,0 1 16,1 0-16,-1 0 0,0-21 0,0-1 16,0 1-16,43-64 0,-43 64 15,21-22-15,-21 22 0,22 0 16,-22 20-16,21-20 0,-21 42 15,-21 21-15,0 0 16,0 22-16,0 41 16,0-41-16,-21-1 0,0 22 0,0-22 0,0 0 15,0 1-15,21-1 16,-22-21-16,1 21 0,21-20 0,0 20 16,0-21-16,64-21 31</inkml:trace>
  <inkml:trace contextRef="#ctx0" brushRef="#br1" timeOffset="-184155.65">17568 15579 0,'0'-21'16,"0"42"-16,-21-64 0,21 22 0,-21 21 16,0 0-1,21 21-15,0 1 0,-21 20 0,-1 0 16,1 1-16,0-1 0,0 21 0,0 1 15,-22-1-15,22 1 0,-42 42 16,20-64-16,1 22 0,0-1 16,-1-21-16,22-20 0,21 20 15,0-21-15,-21 0 16,21 0-16,0 1 16,42-22-16,-20 0 15,20 0-15,0-22 0,1 1 0,-1 0 16,21-21-16,43-22 0</inkml:trace>
  <inkml:trace contextRef="#ctx0" brushRef="#br1" timeOffset="-183809.48">17822 16023 0,'64'-63'15,"-170"147"-15,148-105 0,1-21 16,-65 63 0,1 0-16,-21 0 15,21 1-15,0 20 0,-1 0 0,1-21 16,0 22-16,0-22 0,21 21 0,0-21 15,0 22-15,0-22 0,21 0 16,-21 0-16,42-21 0,-20 21 0,-1 1 16,21-22-16,-21 0 0,43 0 15,-22 0-15,-21 0 0,22 0 16,-1-43-16,-42 22 0,21 0 16,-21 0-16,0 0 0,0-1 15,0-62-15,0 63 0,0-22 16,-21 1-16,0 21 0,0-22 15,-1 22-15,1 0 0,0 0 16,0 21-16,0 0 0,-43 0 16,43 0-16,0 0 15,21 21-15,-21-21 0,21 21 16,0 0-16,21-21 16</inkml:trace>
  <inkml:trace contextRef="#ctx0" brushRef="#br1" timeOffset="-183600.44">17251 15790 0,'-21'0'0,"571"191"0,-1122-382 0,615 191 0,-64 0 31,63 0-31,0 0 16,1 0-16,20 0 0,-21 0 15,22 0-15,-1 0 0,22 0 16,-43 0-16,22 0 0,-1 0 0,1-21 16,-22 21-16,-21 0 15,1-21-15</inkml:trace>
  <inkml:trace contextRef="#ctx0" brushRef="#br1" timeOffset="-182133.7">20024 15812 0,'0'0'0,"-22"0"16,22-22-16,-21 22 15,21-21 1,0 0-16,0 0 16,0 0-16,0 0 0,21 21 15,-21-22-15,22 22 0,-1 0 16,-21-21-16,21 21 78,0 0-47,-21-21 1,0 0 30,0 0-46,0 0-1,0-1 1,0 1 0,0 0-1,0 0-15,0 0 16,0 0-1,0 42 1,0 0-16,0 21 16,0 1-16,0-1 0,-21 21 15,0 1-15,0-22 0,-1 106 16,-20-84-16,21-1 0,0 1 16,0-1-16,-22-20 0,22-1 0,-21 43 15,42-43-15,0-21 0,0 0 16,-21-21-16,21 22 15,0-44 1,0 1-16,0 0 16,0 0-16,21-21 0,-21 20 15,0-62-15,21 20 0,0 1 16,-21 20-16,21-20 0,0-1 16,1 1-16,41-64 0,-21 85 15,-20-22-15,20 1 0,0 20 16,85-84-16,-84 106 15,-1 21-15,0 0 0,1 0 16,-1 0-16,0 42 16,-42 1-16,0-22 0,0 21 0,0 1 15,-21-22-15,-21 21 0,-22 22 16,1-22-16,20-21 0,-62 21 16,62-20-16,-20 20 15,20-21-15,1-21 0,0 21 16,21-21-16,-1 0 15,1 0-15,0 0 0,0 0 16,21-21-16,0 0 0,0 0 16,0 42-1,21 21 1,0-21-16,0 22 0,-21-22 16,43 21-16,-22 1 0,0-1 15,0 0-15,22 43 0,-22-64 16,42 43-16,-42-43 0,22 0 15,63 21 1,-64-42-16,21 0 0,-20 0 16,20 0-16,1 0 0,63 0 15,-64-21-15,1 0 0,-1 0 16,-20 0-16,-1-22 0,43-20 16,-64 20-16,0-62 15,-21 62-15,0 22 0,0-42 16,-21 63-16,-22 0 0,1 0 15,0 0-15,-1 21 16,22 0-16,-21 0 0,21 0 0,-22 22 16,22-22-16,0 21 0,0 0 0,0-20 15,21 20-15,0-21 16,21 64-16,0-64 16,0 0-16,22 0 0,-22 0 15,21-21-15,22 22 0,-22-22 16,0 0-16,64 0 0,-42 0 15,-22 0-15,21-22 0,1 1 16,-22 0-16</inkml:trace>
  <inkml:trace contextRef="#ctx0" brushRef="#br1" timeOffset="-181060.31">21696 16214 0,'42'-43'0,"-42"-189"47,-42 232-47,42 275 0,-21-550 0,-22 275 0,-41 21 16,62-21-16,-20 21 15,21 0-15,-21 21 0,20-20 0,-62 83 16,84-83 0,0 20-16,-21-21 0,21 0 0,0 22 15,0-22-15,21 0 0,0 0 16,0-21-16,0 0 0,22 0 16,-22 0-16,21 0 0,-21 0 0,22 0 15,20 0-15,-42-21 16,0 0-16,1 0 0,-1-22 15,0 22-15,0 0 0,-21-21 16,0 20-16,21 1 0,-21-21 16,21 21-16,-21 42 15,0 0 1,-21 0-16,0 22 0,0-22 0,21 21 16,-21 0-16,0 1 0,-1-1 0,1 0 15,0 1-15,0 20 0,0-20 16,0 20-16,-1 1 0,1 20 0,-21 43 15,21-42-15,0-22 16,-1 22-16,1-21 0,0-1 0,0 43 16,0-64-16,21 1 0,-21-1 15,21-21-15,0 0 16,0-42 0,21 0-16,0 0 15,0 0-15,0-22 0,22 22 0,-22-21 16,21-22-16,22-42 0,-22 43 15,0-22-15,22 1 0,-22-1 16,0 0-16,1 1 0,41-107 16,-41 106-16,-22 1 0,21-1 15,-21 0-15,-21 22 0,22-43 16,-22 64-16,21 21 0,-21-1 16,0 44-16,0-1 15,-21 0-15,-1 0 0,22 21 16,-21 1-16,0-1 0,21 43 15,0-43-15,0 0 0,0-20 16,0 20-16,0-21 0,0 0 0,0 0 16,0 1-16,21-1 0,0-21 15,22 0-15,-22 0 0,0 0 16,0 0-16,0 0 0,1-21 16,20-1-16,-21-20 0,0 21 15,0-43-15,1 22 0,-22 0 16,21 21-16,-21-22 15,0 22-15,0 0 0,21 0 0,-21 42 32,0 0-32,-21 21 15,21-20-15,-21-1 0,21 21 16,0-21-16,0 0 0,0 1 0,0-1 16,0 0-16,0 0 0,0 0 0,0 0 15,21-21-15,0 22 16,21-22-16,-21 0 0,22 0 15,-22-22-15,21 1 16,-21 21-16,1-42 0,-1 21 16,21-43-16,0 43 0,-20-21 15,-22-1-15,21 22 0,0-21 0,-21 21 16,21 0-16,-21 42 16,0 0-1,0 0-15,-21 0 0,0 0 0,21 22 16,-21-22-16,-1 21 0,22-21 0,0 1 15,-21 20-15,0-21 16,21 0-16,-21 22 0,42-43 47,0-22-47,-21 1 16,21 0-16,1 0 15</inkml:trace>
  <inkml:trace contextRef="#ctx0" brushRef="#br1" timeOffset="-180897.41">22902 15812 0,'-21'-43'0,"-42"340"15,147-551-15,-126 211 0,21 43 0,0 0 0,-1 0 16,22-21-16,-21 21 0,0 0 16,42 0 15,0 21-31,1-21 15,-1 21-15</inkml:trace>
  <inkml:trace contextRef="#ctx0" brushRef="#br1" timeOffset="-180519.62">23072 16023 0,'0'0'15,"-22"0"-15,22-21 16,0 0-16,0 0 15,22 0-15,-1 21 0,0 0 16,0 0-16,21 21 16,-20-21-16,-22 21 15,0 21-15,0-21 0,0 22 16,0-22-16,0 64 0,0-64 0,0 21 16,-22-21-16,22 0 15,-21 22-15,-21-22 0,42 0 16,0 0-16,-21-21 0,0 0 15,21-21 17,0 0-32,21 0 0,-21 0 15,21-1-15,0 1 0,-21 0 0,21 0 16,0-21-16,1 20 0,-1-20 16,0 21-16,-21 0 0,21-22 15,0 22-15,0 0 0,1 21 0,-22-21 16,21 0-16,0 21 0,0 0 15,0 0-15</inkml:trace>
  <inkml:trace contextRef="#ctx0" brushRef="#br1" timeOffset="-180216.8">23537 16129 0,'0'0'0,"0"21"0,21-21 47,1 0-47,-1 0 15,0 0-15,0-21 0,0 0 16,0 21-16,1-21 0,20 0 0,-21-1 16,-21 1-16,21 0 0,-21 0 15,21 0-15,-21 0 0,0-1 16,-21 22-16,0 0 16,-21 0-16,21 22 0,-1-1 0,-20 0 15,21 0-15,0 21 0,0-20 0,-1 20 16,1 0-16,0-21 0,0 43 15,21-43-15,0 21 0,0 1 16,0-22 0,21 0-16,0-21 0,22 0 0,-22 0 15,21 0-15,0 0 0,1 0 16</inkml:trace>
  <inkml:trace contextRef="#ctx0" brushRef="#br1" timeOffset="-179720.08">24469 16214 0,'0'-21'0,"0"42"16,0-64-16,0-20 16,0 42-16,0-22 0,0 22 0,0-21 15,0 21-15,0 0 0,-43-1 16,22 22-16,-42 0 16,41 22-16,-20 20 0,-21 21 15,41-41-15,-41 62 16,42-63-16,0 22 0,-1 20 15,1-42-15,21 22 16,0-22-16,0 0 0,21 0 16,1-21-16,-1 0 0,21 0 15,-21 0 1,0 0-16,43-42 0,-43 21 0,0 0 16,22-1-16,-22-20 0,0 0 15,21-22-15,-21 22 0,1-22 16,20 1-16,-21-1 0,21-63 15,-20 64-15,20-1 0,-42 22 16,21-21-16,-21 20 0,21-20 16,-21 42-16,0-1 15,-21 44-15,0-1 16,21 0-16,-64 106 16,43-85-16,21 1 0,0 20 15,0-21-15,0 170 16,0-148-16,0 20 15,0-41-15,21 41 16,1-63-16,-22 1 16,21-22-16,0 0 0,0 0 0,21 0 15,-20-22-15</inkml:trace>
  <inkml:trace contextRef="#ctx0" brushRef="#br1" timeOffset="-178639.7">27178 15515 0,'0'0'0,"-21"-21"0,21 0 0,-21 0 15,21 0-15,-22-1 0,-41 1 16,42 21-1,0 0-15,-1 0 16,1 21-16,-21 22 0,-22 20 16,43 1-16,-85 105 15,64-105-15,-43 84 16,43-85-16,0 1 0,-43 63 16,43-64-16,-1-20 0,-20 41 15,21-41-15,-1-22 0,-20 21 16,20-42-16,1 0 15,21 0-15,0 0 0,0-42 16,21 21-16,-22-1 0,1 1 16,21-21-16,-21 0 0,21-43 15,0 43-15,0-22 16,0 22-16,0-22 0,0 22 0,21-22 16,0 22-16,22 21 0,-22-21 15,0 20-15,43 1 0,-43 21 16,21 0-16,-21 21 15,-21 22-15,21-22 16,-21 21-16,0 1 0,0-1 16,0 21-16,0-20 0,0 84 15,0-106-15,0 21 0,0-21 16,0 22-16,43 20 16,-22-42-16,0-21 0,0 0 15,0 0-15,22 0 0,20 0 16,-20 0-16,84-21 15,-85 0-15,0 0 16,22 0-16,-22-22 0,0 22 0,85-85 16,-105 85-1,20-21-15,-21 21 0,-21 0 16,-21 21 0,0 21-16,0 0 15,-1 0-15,1 0 0,0 0 0,0 1 16,0 20-16,21-21 15,-21 0-15,-1 64 16,22-64-16,0 0 0,0 0 16,64 1-1,-43-1-15,0-21 0,0 0 16,22 0-16,-1 0 0,-21 0 0,64-21 16,-43-1-16,22 1 15,-22-21-15,-21 21 0,22 0 16,-43-22-16,0 1 0,21-85 15,-21 85-15,-43-22 16,22 43-16,0 0 0,0 0 16,-21 21-16,-1 0 0,22 0 15,-21 21-15,-1 0 0,1 0 16,-21 21-16,41-20 0,1-1 16,-21 21-16,42-21 0,-21 0 15,21 43-15,21-43 16,0 0-16,21-21 0,1 0 15,20 0-15,64 0 0</inkml:trace>
  <inkml:trace contextRef="#ctx0" brushRef="#br1" timeOffset="-178371.85">27940 16044 0,'0'-21'0,"-275"212"0,550-361 16,-275 128-16,0 0 0,0 21 0,0-1 15,0 1-15,-21 21 16,0 0-16,-22 0 15,22 0-15,-21 21 0,21 1 0,-22 20 16,22-21-16,-21 21 0,-43 64 16,64-85-16,0 22 15,0 20-15,21-42 16,0 43-16,0-43 0,0 0 16,42 22-16,-21-43 0,21 21 15,-20 0-15,20-21 16,170 0-16,-149 0 15,22 0-15,-22 0 16,1-21-16,-1 21 0,64-43 16</inkml:trace>
  <inkml:trace contextRef="#ctx0" brushRef="#br1" timeOffset="-176722.76">28617 16256 0,'43'-63'16,"-22"-86"0,-85 361-16,128-445 0,-64 191 15,0 21-15,-21 0 0,-1 21 16,1 0-16,-21 0 0,-22 21 15,43 21-15,-63 22 16,41-43-16,22 21 0,-42 22 16,41-22-16,1 0 15,0-21-15,21 1 0,0 20 16,0 0-16,21-21 16,22 1-16,-22-22 15,0 0-15,42 0 0,-41 0 16,-1 0-16,42-43 0,-42 22 15,43-64 1,-43 64-16,0-21 0,-21 0 16,21-1-16,1-41 15,-22 62-15,0-20 0,0 21 0,0 42 32,0 0-32,0 22 0,0-22 0,0 21 15,-22-21-15,22 22 16,-21-1-16,21-21 0,0 21 0,-21 22 15,21-43-15,0 0 0,0 22 16,21-43-16,0 21 16,1-21-16,20 0 0,-21 0 0,0 0 15,22 0-15,-1 0 0,-21 0 16,43-21-16,-43-1 0,0 1 16,0 0-16,21 0 15,-20-21-15,41-64 0,-42 63 0,22-20 16,-22-1-16,21 1 15,-21-1-15,22 1 0,-1-43 0,0 43 16,-21 20-16,-21 22 16,0-21-16,0 21 0,-42 42 15,21 21 1,-21-21-16,-22 22 0,-21 62 16,43-41-16,-64 63 15,85-64-15,-21 1 0,21-22 16,21 1-16,0-1 0,0 43 15,0-64-15,21 63 16,0-84-16,0 22 0,21-22 16,-20 0-16,41 0 15,-21 0-15,1-22 0,-22 1 16,64-21-16,-43 21 16,21-22-16,-41 1 15,62-43-15,-63 64 16,1-21-16,-22 21 15,0 42 1,0 0-16,-22 0 16,1 0-16,0 1 0,0 20 15,21-21-15,-21 0 0,21 0 16,-21 1-16,21-1 0,0 21 16,0-21-16,21 0 15,0-21-15,21 22 16,1-22-16,-22 0 0,42 0 15,1-22-15,-22 1 16,-21 0-16,22 0 16,-22-21-16,0 20 0,0 1 0,43-42 15,-64 42-15,21-1 16,-21 1-16,-21 42 31,21 1-31,-22-1 0,1 0 0,0 0 16,0 0-16,21 0 0,0 1 15,-21-1-15,21 0 0,0 0 16,0 0-16,0 0 16,0 1-16,21-22 15,0 0-15,43 0 16,-43 0-16,0 0 0,0-22 16,0 1-16,0-42 15,-21 42-15,0-1 0,0-20 16,0 21-16,0-21 0,-21-22 15,21 43-15,-21 0 16,42 21 31,0 0-47,1 0 0,-1 0 0,0 0 16,21 0-16,-21 0 0,22 0 15,-1-21-15,0 21 0,1-22 16,-1 22-16,-21 0 0,22 0 0,-22 0 15,0 0-15,-21 22 0,0-1 16,0 0-16,0 21 16,0-21-16,0 85 15,0-85-15,0 1 0,0 41 16,0-42-16,0 22 16,0-22-16,0 0 31,0-42 0,0 0-31,0-1 0,0 1 16,21 0-16,21 0 0,22-21 15,-43-1-15,21 1 16,1 0-16,-1-1 0,-21 22 0,22-21 16,41-22-16,-41 64 15,-1 0-15,-21 0 16,0 21-16,-21 43 0,0-22 15,0 1-15,-21-1 0,0 0 16,0 22-16,-43 42 16,64-64-16,0 0 15,0-21-15,0 22 16,21-22-16,1-21 0,-1 0 16,21 0-16,0 0 15,-20 0-15,20 0 0,21-21 16,-20 0-16,-22-1 0,21 1 0,-21 0 15,22-21-15,41-64 16,-84 42-16,22 22 16,-22-21-16,0-1 0,0 1 0,0-43 15</inkml:trace>
  <inkml:trace contextRef="#ctx0" brushRef="#br1" timeOffset="-176501.99">30819 15536 0,'-22'0'0,"44"0"0,-86 0 0,43-21 15,0 21-15,0 0 16,-1 0-16,1 0 0,0 0 0,0 0 16,0 0 46</inkml:trace>
  <inkml:trace contextRef="#ctx0" brushRef="#br1" timeOffset="-176272.1">28723 15727 0,'-42'0'0,"84"0"0,-105 0 16,20 0-16,22 0 0,0 0 16,42-21-1,0 21-15,0 0 0,22 0 16,-22-21-16,64 21 16,-43 0-16,0 0 0,43 0 15,-43 0-15,1 0 16,-43-22-16,-22 22 15,1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3:56:54.5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550 0,'0'0'0,"0"-21"0,-21 21 16,0-21-16,-1 21 0,1-21 15,0 21-15,0 0 16,0-21-16,0 21 16,-1 0-1,44 0 16,-1 0-15,21 0-16,0 0 0,1 0 0,20 0 16,85 0-16,-63 0 15,0 0-15,-1 0 16,22 0-16,-21 0 0,0 0 0,105 0 16,-126 0-16,20 0 0,1-21 15,-22 21-15,22-22 0,21 22 16,-64 0-16,22 0 15,-43 0-15,-42 0 16,0 0 0,-1 0-16,-20 0 0,21 0 0,-21 0 15,20 0-15,-20 0 16</inkml:trace>
  <inkml:trace contextRef="#ctx0" brushRef="#br0" timeOffset="324.32">3979 487 0,'0'0'0,"0"21"0,-21 0 16,0 0 0,0-21-16,21 22 0,-21 20 15,-1 64 1,22-43-16,-21-20 0,21 20 15,0 1-15,0-1 0,-42 85 16,21-84-16,-22 84 16,22-63-16,-21-1 0,21 1 15,-22-22-15,22 22 0,-21-21 0,21-1 16,0-21-16,-1 1 0,22-1 16,0 0-16,0-20 0,0-1 0,0 0 15,22-21 1,-1-21-1,0 0-15,0-1 0,0 1 16</inkml:trace>
  <inkml:trace contextRef="#ctx0" brushRef="#br0" timeOffset="965.76">5059 1439 0,'0'0'16,"21"-21"-1,-21 0-15,0 0 0,0 0 16,0 0-16,0-1 0,0-20 16,0 21-16,0 0 0,0-22 15,-21 22-15,0-21 0,-1 21 0,22-22 16,-21 22-16,0 0 0,-21 21 15,-1 0-15,1 0 0,-64 21 16,64 0 0,0 22-16,-1-22 0,1 21 15,-64 85 1,85-84-16,0-1 0,0 0 16,-1 1-16,1 105 15,21-127-15,0 21 0,0 1 16,0-22-16,21 0 0,64-21 15,-43 0-15,-20 0 0,41 0 16,-21 0-16,85-85 16,-84 64-16,-1-21 0,-21 21 15,22-22-15,-22 22 0,21-42 16,-21 20-16,0 1 0,-21 21 16,0-22-16,22 1 15,-1-21-15,-21 41 0,0 1 16,0 42-1,0 1-15,0-1 16,0 21-16,0-21 0,-21 22 16,-1-1-16,22 0 0,-42 43 15,21-43-15,0 1 0,0-1 16,-1 0-16,22-21 0,0 22 16,-21-22-16,21 0 0,0 21 15,21-42-15,22 0 16,-1 0-16,22-42 15,-22 0-15,0 21 0,43-64 16,-43 43-16,1-1 0</inkml:trace>
  <inkml:trace contextRef="#ctx0" brushRef="#br0" timeOffset="1776.32">5778 783 0,'0'0'0,"22"-42"0,-22 0 15,0-1-15,0 1 0,0 21 16,0-22-16,0 22 0,-22 21 15,1 21 1,-21 85-16,21-63 16,-22 84-16,22-64 15,0 1-15,-21 84 16,21-106-16,-1 85 16,1-85-16,0 1 0,0 63 15,21-64-15,-21 21 16,21-20-16,0-22 0,0 0 0,0 0 15,0-42 17,0 0-32,0 0 0,21 0 15,-21-22-15,21 22 0,0-21 0,-21 21 16,21-22-16,1 22 0,-1-21 16,21-1-16,-21 22 0,22-21 15,20 0-15,-21 20 0,1 22 16,20 0-16,-42 0 0,1 0 15,-1 0-15,0 0 16,0 0-16,-21 22 0,0-1 16,0 0-16,-21 0 0,0 0 15,-43 0-15,22-21 16,21 0-16,-22 22 0,1-22 16,21 0-16,-43 0 15,43 0-15,0 0 16,42 0 15,0 21-31,1-21 0,-22 21 16,21 0-16,0 0 0,0 0 0,-21 1 15,21-1-15,0 0 16,1 0-16,-1 0 0,-21 0 16,63 1-16,-42-22 15,43 21-15,-43-21 0,21 0 16,22 0-16,-22-21 15,-21-1-15,22 22 0,-22-21 0,21 0 16,22-64-16,-22 64 16,-21-42-16,0 42 15,1-43 1,-1 43-16,-21 0 0,0 42 31,-21 0-31,21 0 16,-22 0-16,22 1 0,-21-1 0,21 21 15,0-21-15,-21 22 16,21-22-16,-21 42 16,21-42-1,21-42 17,0 0-32,-21 0 0,21 0 15</inkml:trace>
  <inkml:trace contextRef="#ctx0" brushRef="#br0" timeOffset="1956.37">6583 931 0,'-21'-21'0,"42"42"0,-64-42 0,43 0 16,-21 21-16,0 0 16,0 0-16,21 21 15,-21 0 1,21 1-16,0-1 0,0 0 15,21-21-15,0 0 16,0 21-16,0-21 0</inkml:trace>
  <inkml:trace contextRef="#ctx0" brushRef="#br0" timeOffset="2484.46">7027 1122 0,'0'0'0,"-21"0"0,0 0 0,0 0 16,0 0-16,-1 0 0,1 21 15,0 0-15,0 0 0,21 1 16,0-1-16,0 0 16,-21 21-16,21-21 0,0 22 15,0-22-15,0 0 0,0 0 16,0 0-16,0 1 0,0-1 0,0 0 15,0 0-15,0 0 0,0-42 47,0 0-31,0 0-16,0 0 0,0-1 0,0 1 16,0-21-16,0 21 0,21-22 15,0 1-15,0 21 0,22-21 0,62-43 16,-62 43-1,20 20-15,64-20 0,-63 21 16,105 42 0,-127 0-16,43 43 0,-64-43 15,0 21-15,-21-21 16,0 22-16,-21 84 16,0-85-16,0-21 0,0 0 15,0 1-15,-1-1 0,-20 21 16,21-42-16,0 21 15,42-42 1,21 0 0,-21 21-16,22-21 0,-1 0 15</inkml:trace>
  <inkml:trace contextRef="#ctx0" brushRef="#br0" timeOffset="3201.06">8509 1143 0,'0'0'0,"0"-21"16,0 0-16,0 0 0,0-1 0,0 1 16,0-21-16,-21 21 15,0 21-15,-1 0 0,1 0 0,0 0 16,-21 0-16,21 0 0,-22 21 16,22 21-16,-21-21 0,-1 22 15,1-1-15,-21-21 0,20 22 16,1-1-16,-85 106 15,106-127-15,21 0 0,0 1 16,0-1-16,21 0 0,21 0 16,1-21-16,62 0 15,-62 0-15,-1 0 0,64 0 16,-64-21-16,1 0 0,-22 0 16,21 21-16,-21-22 0,22-41 15,-22 42-15,0 0 16,21-43-16,-42 43 15,0-21-15,0 20 16,0 44 15,0-1-15,0 0-16,-21 0 0,0 21 16,0-20-16,0 126 15,-1-85-15,22 1 0,0-1 16,0 1-16,-21 169 15,21-149-15,0 1 0,0 0 16,-21-1-16,21 255 16,0-254-16,0-1 0,0-20 15,0 20-15,0 1 0,0-21 16,0 20-16,0-20 0,0 20 16,-21 43-16,21-63 0,0-22 15,-21 64-15,0-64 0,-1-20 16,1-1-16,0 0 0,0 0 15,-127 0-15,84-21 16,1-21-16,-1 0 0,-20-21 0,20 20 16,-84-83-16,84 41 15,-105-126 1,127 105-16,-1 21 0,-41-63 16,41 64-16,-20-43 15,42 43-15,0-1 0,21-63 16,0 64-16,0-1 0,42-63 15,-21 64-15,21-1 0,22 1 16,-22-1-16</inkml:trace>
  <inkml:trace contextRef="#ctx0" brushRef="#br0" timeOffset="3476.49">9123 1143 0,'0'21'31,"0"0"-31,0 1 0,0-1 16,0 0-16,0 0 0,-21 0 16,21 22-16,-22-22 0,1 0 15,0 0-15,0 0 0,0 0 16,0-21-16,21 22 15,-22-22-15,1 0 16,21-22 0,0 1-16,0 0 0</inkml:trace>
  <inkml:trace contextRef="#ctx0" brushRef="#br0" timeOffset="3649.26">9102 953 0,'0'0'0,"0"-22"0,0 1 15,-22 0-15,22 0 16,-21 21-16,0 0 16,42 0 15,0 21-31,1 0 16,20 0-16,-21 1 0</inkml:trace>
  <inkml:trace contextRef="#ctx0" brushRef="#br0" timeOffset="4097.59">9567 1058 0,'0'0'0,"0"22"15,0-1-15,0 0 16,0 0-16,-21 0 0,21 0 16,-21 22-16,21-22 0,0 0 15,0 0-15,0 0 0,0 1 0,0 41 16,-21-42-16,21 0 15,-21 1 1,21-1-16,-22-21 16,1 0-1,21-21 1,0-1-16,0 1 16,0 0-16,0 0 0,0-21 15,0 20-15,21-20 0,1 21 0,-1-21 16,0-1-16,21 22 0,43-64 15,-43 64-15,22 0 0,-1 0 16,-20 21-16,147 42 16,-148-21-16,-20 1 0,20 20 15,-42 0-15,0 1 16,0 20-16,0-21 0,0 1 16,0-22-16,-21 21 0,0-21 15,-22 43-15,22-43 0,0 0 16,0-21-16,0 21 0,-1-21 15,22 22-15,22-44 32,20 22-32,-21-21 0</inkml:trace>
  <inkml:trace contextRef="#ctx0" brushRef="#br0" timeOffset="4873.56">10880 1270 0,'0'-85'31,"0"64"-31,-22 21 0,1-21 16,0 0-16,21 0 0,-21 21 15,0 0-15,-22-21 0,22 21 0,0 0 16,0 21-16,-64 42 16,64-42-16,-21 1 0,-1 20 15,22 0-15,-63 85 16,84-106-16,0 1 15,0 20-15,21-21 16,21 21-16,0-42 16,-20 0-16,62 0 0,-41 0 15,41-21-15,-41 0 16,-1 21-16,21-42 16,-20 21-16,-22-1 0,21-41 15,-21 42-15,1 0 0,-1-22 16,-21 22-16,0 0 0,0 0 15,0 42 1,0 0 0,-85 106-1,64-85-15,0 1 0,0-1 16,-1 0-16,1 22 16,-21 63-16,21-64 0,0 1 15,-1 84-15,22-63 0,-42 63 16,42-42-16,-21-22 15,21 107-15,-21-106 0,0-1 16,-22 107-16,22-85 16,0-1-16,-43 65 0,22-64 15,-43 126-15,43-147 16,21-21-16,-21 63 16,42-85-16,-43 43 15,43-43-15,0-21 0,-21 0 0,0-21 16,0 0-16,0 0 0,-1-21 15,22 0-15,-21-21 0,0 20 16,-21-41-16,21 21 0,-22-22 0,-20-63 16,42 42-16,-22-105 15,22 105-15,21-21 0,0-84 16,0 84-16,21 21 0,0-105 16,1 105-16,41-169 15,-21 191 1,-20-1-16,20-20 0,-21 20 0,21 22 15,22-85-15,-22 84 16,-21 1-16,43-43 0,-22 43 16,-21 0-16,22 21 0,-22-1 15,0-20-15,0 21 0,22 0 16,-22 0-16,21-1 0</inkml:trace>
  <inkml:trace contextRef="#ctx0" brushRef="#br0" timeOffset="5576.58">13568 614 0,'0'-21'16,"0"0"-1,0-1-15,21 1 16,0 0-16,0 21 16,0-21-16,1 0 0,-1 0 15,21 21-15,0-43 16,-42 22-16,0-21 0,22 21 0,-22-22 15,0 22-15,-43-21 16,43 21-16,-84-22 16,41 43-16,-20 0 15,20 0-15,1 21 0,0 1 16,-1-1-16,1 21 0,0-21 0,21 22 16,-22-22-16,22 21 0,0 43 15,21-64-15,0 21 0,0 1 16,0-1-16,0-21 15,0 21-15,42 43 0,-21-43 16,1-20-16,-1 20 0,0 21 16,21-20-16,-21-1 0,1 0 0,-1-20 15,0 20-15,0 0 16,0 1-16,0-1 0,1-21 0,-22 43 16,0-22-16,0 0 15,-22-21-15,-20 1 0,-43-1 16,43-21-16,-106 0 15,84 0-15,22 0 0,0 0 16,-22 0-16,-84-85 16,106 85-16,21-42 0,-1 21 15,1-1-15,0 1 0,21-42 16,-21 20-16,21 22 16,0 0-16,0 0 0,0 0 15,0-22-15,21 43 16,0 0-16,22 0 15,-1 0-15,0 0 0,1 22 0,20-22 16,1 0-16</inkml:trace>
  <inkml:trace contextRef="#ctx0" brushRef="#br0" timeOffset="5841.93">14182 953 0,'0'0'0,"0"-22"16,0-20-16,0 21 0,0 0 0,-22-22 15,1 22-15,-63-21 16,62 42-16,-20 0 0,21 0 16,0 0-16,-64 63 15,43-41-15,21 20 0,-1 0 16,1 22-16,0-22 0,-21 43 16,21-43-16,21 0 0,-22 1 15,22-22-15,0 21 0,0-21 16,0 43-16,0-43 15,22 0-15,20 0 0,-21-21 16,21 0-16,1 0 0,-1 0 16,0 0-16</inkml:trace>
  <inkml:trace contextRef="#ctx0" brushRef="#br0" timeOffset="6260.66">14393 1122 0,'-21'-85'32,"21"64"-32,0 0 0,0 0 15,21 21-15,0-21 0,1-1 16,20 22-16,-21 0 0,0 0 16,0 0-16,22 22 0,-22-1 15,42 21-15,-41 0 0,-1-20 16,0 20-16,0 0 0,-21 1 15,0-22-15,0 21 0,0 0 0,0-20 16,0 20-16,0-21 0,-21 0 16,-21 22-16,20-22 15,1-21-15,0 0 16,0 0 0,21-21-16,0-1 0,0 1 15,0-42 1,0 42-16,21-22 0,0 22 15,-21-21-15,21 21 0,1-22 16,-1 22-16,0-21 0,42-43 16,-20 64-16,-1-21 15,0 42-15,43 0 16,-64 0-16,0 0 16</inkml:trace>
  <inkml:trace contextRef="#ctx0" brushRef="#br0" timeOffset="6649.74">15240 1270 0,'0'0'0,"-21"0"0,0 0 15,-1 21-15,1-21 16,42 0 15,1 0-31,-1-21 0,21 0 0,0 21 16,-20-21-16,62-22 15,-41 43-15,-1-21 0,-21 0 0,21 0 16,-20 0-16,20-43 16,-21 64-16,-21-21 0,0-21 15,-21 42 1,0 0-16,-22 0 0,1 0 0,-43 42 16,43-21-1,-43 43-15,64-43 0,-21 21 16,0 1-16,42-1 0,0 43 15,0-64 1,0 0-16,0 0 0,0 0 0,21 0 16,0 1-16,0-22 15,0 0-15,43 21 0,-22-21 16,0 0-16,1 0 16,-1 0-16,0 0 0,43-43 15</inkml:trace>
  <inkml:trace contextRef="#ctx0" brushRef="#br0" timeOffset="7033.65">16002 1164 0,'0'21'32,"21"1"-1,0-22-31,0 0 15,22 0-15,-22 0 16,42-22-16,-41 22 16,-22-21-16,21 0 0,0 0 15,-21 0 1,0 0-16,-21-1 0,0 1 0,-1 21 16,1 0-16,-42 0 15,42 0-15,-22 0 0,1 43 16,0-22-16,-1 42 15,43-42-15,0 1 0,-21 20 0,21-21 16,0 0-16,0 43 16,0-43-16,0 0 0,21 0 15,0 0-15,64 1 16,-43-22-16,1 0 16,20 0-16,-20 0 0,62-22 15</inkml:trace>
  <inkml:trace contextRef="#ctx0" brushRef="#br0" timeOffset="7500.27">16595 1185 0,'0'0'0,"21"-21"0,-21 0 16,21 0-16,-21 0 0,21 0 15,-21-1-15,0 44 32,0-1-32,0 21 0,-21-21 15,0 0-15,21 22 0,0-22 16,-21 0-16,-1 21 0,1-20 15,21-1-15,0 0 0,-21 42 16,21-41-16,0-1 16,-21 0-16,21-42 47,0 0-47,0-1 15,0 1-15,21 0 0,0-21 16,0 21-16,1-1 0,-1-20 0,21 0 15,0-1-15,1 22 16,-1-21-16,43-22 0,-22 43 16,-20 0-16,-1 0 0,21 21 15,86 63 1,-107-41-16,-42 20 16,0 0-16,0 106 15,-21-105-15,0-22 0,-1 21 16,-20-21-16,21 1 0,-21 20 15,20-21-15,22 0 16,-21-21-16,0 0 0,42 0 31,0-21-15,1 21-16</inkml:trace>
  <inkml:trace contextRef="#ctx0" brushRef="#br0" timeOffset="7884.38">17928 1143 0,'0'-21'16,"0"42"-16,0-63 0,0 21 0,0-1 15,0 1-15,-21 0 0,0 21 16,0 0-16,-1 0 16,1 0-16,-21 0 0,0 21 15,-1-21-15,1 21 0,0 1 16,20 20-16,-62 21 15,84-41-15,0-1 0,0 0 16,0 0-16,127 43 16,-106-43-16,21 0 0,1-21 15,-1 0-15,64 0 16,-85 21-16,0 0 16,-21 0-1,-21-21-15,0 22 0,0-22 16,-43 0-16,22 21 15,-43-21-15,43 0 0,-1 0 16,-20 0-16,42 0 16,-22 0-16,22 0 15,42 0 1,1 0-16,-1 0 16</inkml:trace>
  <inkml:trace contextRef="#ctx0" brushRef="#br0" timeOffset="8432.31">18605 635 0,'0'0'0,"0"-21"16,0 0-16,0 0 0,-21-1 0,0 22 15,0 0-15,0 0 16,0 22-16,-22 20 15,43 0-15,-21 1 16,0 62-16,0-41 0,0-1 16,-22 64-16,22-63 15,0-1-15,0-20 0,0 20 0,-1-20 16,1 20 0,0-21-16,21-20 0,-21 20 15,21-21-15,0 0 0,0-42 47,0 0-47,0 0 0,0 0 0,0-1 16,21 1-16,0 0 0,0 0 15,1-21-15,20 20 0,-21-20 0,21 21 16,1-21-16,-1 20 0,0-20 16,1 21-16,-1 0 0,0 0 0,43-1 15,-43 22-15,-20 0 16,41 22-16,-42-1 15,0 21-15,-21 22 0,0-43 16,0 42-16,0-20 16,-63 41-16,42-63 15,0 1-15,-1-1 0,1 0 16,-21 0 0,21 0-16,0-21 0,42-21 31,0 0-16</inkml:trace>
  <inkml:trace contextRef="#ctx0" brushRef="#br0" timeOffset="8824.1">19516 995 0,'0'-21'15,"0"42"-15,0-63 0,0 20 0,0 1 16,-22 21-16,1 0 0,0 0 15,-21 21-15,21 1 0,-22 20 16,22-21-16,-42 64 0,20-43 16,22 0-16,0-20 0,0 20 0,0 0 15,-1 22-15,22-43 16,0 0-16,0 21 16,0-20-16,0-1 0,22-21 15,-1 21-15,0-21 0,21 0 16,1 0-16,41 0 15,-63 0-15,1-21 0,41-22 16,-21 22-16,-20 0 0,-1-21 16,21 21-16,0-106 15,-42 84-15,0 1 16,0 0-16,0 20 0,-21-62 16,0 63-16,0 21 15,0 0-15,0 0 0,-1 0 0,-20 0 16,21 0-16,42 0 15,0 0 1</inkml:trace>
  <inkml:trace contextRef="#ctx0" brushRef="#br0" timeOffset="9174.15">20447 487 0,'0'0'16,"0"-21"-16,-21 42 31,0 0-31,-1 0 0,22 0 0,-21 1 16,0 20-16,0 0 16,21 1-16,-21 20 0,0-21 0,21 22 15,0-1-15,-22 1 0,-20 105 16,21-126-16,21-1 15,-21 0-15,21 1 0,0-1 16,-21 21-16,21-20 0,0-22 16,0 0-16,0 0 0,63 22 31,-42-43-31,0 0 0,1 0 16,-1 0-16,21 0 0,-21 0 0,64-43 15,0 1 1,-43 21-16,0 0 0</inkml:trace>
  <inkml:trace contextRef="#ctx0" brushRef="#br0" timeOffset="9416.25">20108 868 0,'0'0'15,"-21"0"-15,0 0 0,0 0 0,42 0 16,0 0-1,0 0-15,0 0 0,22 21 16,20-21-16,-20 0 0,20 21 16,43-21-16,-43 0 15,1 0-15,-22 0 0,1 0 16,41 0 0,-63 0-16,1-21 0,-1 21 15,-21-21-15,-21 0 16</inkml:trace>
  <inkml:trace contextRef="#ctx0" brushRef="#br0" timeOffset="11144.55">3260 2371 0,'0'0'0,"-22"0"15,44 0 17,-1 0-17,21 0-15,-21 0 0,22 0 16,-1 0-16,0 0 0,64 0 15,-64 0-15,22 0 0,42 0 16,-43 0-16,1 0 0,-22 0 16,22 0-16,-1 0 0,1 0 0,20 0 15,-20 0-15,84 0 16,-63 0-16,20 0 0,65 0 16,-64 0-16,-22 0 0,107 0 15,-85 0-15,-22 21 16,107 0-16,-85-21 0,211 21 15,-211 0 1,-21-21-16,20 22 0,1-22 0,21 21 16,212 0-16,-233-21 15,0 21-15,21-21 0,-22 21 16,255 0 0,-233-21-16,0 22 0,0-22 15,0 0-15,0 21 0,148-21 16,-126 21-16,-22-21 0,169 21 15,-148-21-15,0 0 0,22 21 16,-1-21-16,0 0 0,1 0 0,168 21 16,-168-21-16,-1 0 15,21 22-15,-20-22 0,-1 0 0,170 0 16,-149 21-16,-20-21 0,-1 0 16,0 0-16,22 21 0,169-21 15,-191 0-15,21 21 0,170-21 16,-169 21-16,-1 0 15,1-21-15,-22 0 0,22 22 16,-1-22-16,212 21 0,-211 0 16,-1-21-16,1 21 0,-22-21 15,22 21-15,168-21 16,-189 21-16,-1-21 0,0 0 16,1 22-16,-22-22 0,21 0 0,-21 0 15,1 0-15,20 0 0,-21 0 0,0 0 16,0 0-16,297 21 15,-297-21-15,-21 21 0,21-21 16,0 0-16,1 21 0,126 0 16,-169-21-16,253 21 15,-232-21-15,-21 22 16,0-22-16,21 0 0,-21 0 0,148 0 16,-191 0-1,1 0-15,-1 0 0,-20 0 0,-1 0 16,0 0-16,-20 0 0,-1 0 15,0 0-15,-21-22 32</inkml:trace>
  <inkml:trace contextRef="#ctx0" brushRef="#br0" timeOffset="11266.48">21484 3154 0,'-21'0'0,"0"0"16,0 0-1,-1 0-15,1 21 0,0-21 16,0 21-16,-21-21 0,20 0 16</inkml:trace>
  <inkml:trace contextRef="#ctx0" brushRef="#br0" timeOffset="15882.95">783 3852 0,'0'22'0,"0"-1"0,0 0 15,21-21 1,0 0-1,1 0 1,-1-21-16,0 21 16,21-21-16,-21-1 0,1 1 0,-1 21 15,21-21-15,0-21 16,-20 21-16,-22-1 0,0-20 16,0 21-16,-22-21 15,1 42-15,-21 0 16,21 0-16,-22 0 0,1 0 15,-85 42-15,106-42 16,-21 21-16,-1 0 0,22 0 16,-21 22-16,42-22 15,0 0-15,0 0 0,0 0 0,0 1 16,63 41 0,-42-42-16,1 0 0,20 43 15,0-43-15,1 43 16,-22-43-16,21 0 0,0 42 15,-20-20-15,20 20 16,-42-42-16,0 22 0,0-22 0,0 21 16,0-21-16,-21 1 0,-43 41 15,22-42-15,0 0 0,-22 1 16,-21-22-16,22 21 0,-106-21 16,105 0-16,-21 0 15,22 0-15,-1-21 0,22-1 16,-64-20-16,64 21 15,42-64-15,0 64 16,0 0-16,0 0 0,0-22 16,0-20-16,42 42 15,1 0-15,-1-1 0,21 22 16,1-42-16,84 0 0</inkml:trace>
  <inkml:trace contextRef="#ctx0" brushRef="#br0" timeOffset="16170.09">1672 3556 0,'0'0'0,"0"-21"0,-21 42 31,0 0-31,21 22 16,-43 20-16,22-21 0,21 1 15,-21-1-15,0 22 0,-64 126 16,64-126 0,-21-22-16,21 21 0,-1-20 15,1 20-15,-21 1 0,42-22 16,0 0-16,0-20 16,42-22-1,-21 0-15,1 0 0,41-43 16,-42 22-16</inkml:trace>
  <inkml:trace contextRef="#ctx0" brushRef="#br0" timeOffset="16381.08">1291 4128 0,'0'0'0,"-42"0"0,21 0 0,-22 21 15,22-21-15,42 0 31,0 0-31,1 0 0,-1 0 16,63 0-16,-20 0 16,42 0-16,-64-21 15,127-22-15,-126 43 16,41-42-16</inkml:trace>
  <inkml:trace contextRef="#ctx0" brushRef="#br0" timeOffset="17049.55">1926 4128 0,'0'0'0,"-21"21"0,0 0 0,0 0 16,-1 0-16,1 0 15,0-21-15,42 0 32,0 0-32,1 0 0,-1-21 15,0 21-15,21-21 0,1 0 0,-22 0 16,21 0-16,0-22 0,-20 22 15,20-21-15,-21 21 0,-21-1 16,21 1-16,-21 0 16,-21 21-16,0 0 0,0 0 15,-43 21 1,-105 64-16,148-43 16,-64 22-1,64-22-15,-21 64 16,42-64-16,0 1 15,0-22-15,84 21 16,-41-42-16,-1 0 0,0 0 16,22 0-16,105-21 15,-105 0-15,-1 21 0,1-21 16,-1-22-16,1 22 0,63-64 16,-106 64-16,21-42 15,-21 42-15,-21-64 16,0 64-16,0 0 15,0-1-15,-21 22 16,0 0-16,0 0 16,21 22-16,-21-1 0,-1 21 15,1 0-15,0 43 0,0-21 16,0 63-16,0-64 16,-1 22-16,-41 105 15,42-105-15,-64 232 16,43-211-16,21-21 0,-43 127 15,43-128-15,0 1 0,0 0 16,-1-1-16,1-20 0,21-1 16,-21 1-16,21-22 0,-21 0 0,21-20 15,0-1-15,0 0 0,0 0 16,0-42 0,0 0-16,0 0 0,0-22 15,0-41-15,21 20 0,0-21 16,0-63-16</inkml:trace>
  <inkml:trace contextRef="#ctx0" brushRef="#br0" timeOffset="17353.38">2392 4233 0,'0'0'0,"0"-63"0,0 21 16,21-1-16,-21 22 0,21-21 15,0 21-15,0-1 0,43-20 16,-43 21-16,21 21 0,1-21 15,-22 21-15,21 0 0,1 0 0,-1 0 16,-21 0-16,21 0 0,1 42 16,-43 0-16,0 64 15,-21-63-15,-43 41 16,22-41-16,-1-1 0,-62 21 16,62-41-16,-20-1 0,-22 21 15,64-21-15,-21 0 16,63-21-1,0 0 1,42 0-16,-20-21 16,20 0-16,43-21 0,-64 21 15</inkml:trace>
  <inkml:trace contextRef="#ctx0" brushRef="#br0" timeOffset="17705.11">3450 4001 0,'0'0'16,"42"-22"-16,-20 1 0,-22 0 15,-43 21 1,22 0-16,-21 0 16,-1 21-16,1 0 0,21-21 0,-21 22 15,-1-1-15,1 0 0,-22 21 16,64-21-16,0 1 16,0-1-16,0 0 0,22 0 15,-1 0-15,0-21 0,21 21 16,1 1-16,-1-1 0,0-21 15,1 21-15,-1 0 0,0-21 0,1 21 16,-22 0-16,0 1 0,0-22 16,-21 21-16,0 0 0,0 0 15,0 0-15,-42 0 0,-1-21 16,1 22-16,-21-22 16,20 0-16,1 0 0,-64 21 15,64-21-15,21 0 0,-22 0 16,22 0-16,0 0 0,21-21 15,0-1 1,42 1-16</inkml:trace>
  <inkml:trace contextRef="#ctx0" brushRef="#br0" timeOffset="18080.7">5292 3556 0,'0'0'0,"0"-21"15,-22 21-15,1 0 16,0 0-16,21 21 0,0 21 15,-21-20-15,0 20 0,21 0 0,-21 64 16,-1-64-16,1 22 16,21 21-16,-21-22 0,-42 128 15,41-149-15,1 21 0,0-20 16,0-1-16,0 64 16,21-85-1,21-21 1,21 0-16,-21 0 0,1 0 15,20-21-15,-21 0 0,21 0 0,43-43 16</inkml:trace>
  <inkml:trace contextRef="#ctx0" brushRef="#br0" timeOffset="18444.49">5694 4149 0,'0'0'0,"-21"21"31,-1 0-15,1 21-16,0-20 0,-21-1 15,21 21-15,-1-21 0,1 22 0,0-22 16,21 0-16,0 0 0,0 21 16,0-20-16,0-1 0,21 0 15,0-21-15,22 0 0,20 0 16,-20 0-16,20 0 16,-21-21-16,64-22 15,-63 22-15,-22 0 0,0 0 16,0 0-16,0-22 0,-21 22 15,0-21-15,0 21 0,-84-106 16,62 106 0,-62-1-16,41 22 15,-105 0 1,127 22-16,-21-1 0,-1 0 0,22-21 16,0 21-16,-21 0 15,42 0-15,0-42 31,21 0-31,-21 0 0</inkml:trace>
  <inkml:trace contextRef="#ctx0" brushRef="#br0" timeOffset="18640">4995 3895 0,'0'0'0,"-42"0"0,21 0 0,21-21 15,21 21 1,0 0-16,21 0 15,1 0-15,-1 0 0,0 0 0,22-22 16,-1 22-16,1 0 0,-1 0 16,1-21-16,21 21 0,-22 0 0,1 0 15,-1 0-15,1 0 0,-43-21 16,21 21-16,-21 0 0,0 0 16</inkml:trace>
  <inkml:trace contextRef="#ctx0" brushRef="#br0" timeOffset="19435.75">7853 4445 0,'21'0'0,"-42"0"0,63 0 0,-21 0 0,0-21 16,-21 0-16,0 0 0,22 21 16,-22-22-16,21 1 0,-21-21 15,0 21-15,0 0 0,-21-22 0,-1 22 16,1 0-16,-42-43 16,20 43-16,1 0 0,-85-21 15,85 42 1,-43 21-16,43 0 0,-64 64 15,85-43 1,0 0-16,-22 1 0,22-1 0,21 0 16,-21 43-16,21-64 0,0 22 15,0 20-15,0-42 0,21 0 16,21 1 0,-20-22-16,20 21 0,-21-21 0,21 0 15,1 0-15,-1 0 0,43-43 16,-43 22-16,0 21 0,1-42 15,20 21-15,-20 0 0,41-64 16,-41 43-16,-1-22 0,43-42 16,-64 43-16,42-64 15,-42 63-15,1 1 0,-22-64 16,21 84-16,-21 1 0,0-43 16,0 64-16,0-21 15,0 63 1,0 0-16,0 0 0,-43 128 15,22-107-15,0 21 16,-21 1-16,21-1 0,-1 1 16,-41 126-16,42-147 15,0 105-15,21-127 16,0 43-16,21-43 16,0 0-16,0 0 0,0 0 15,22-21-15,-22 0 0,21 0 16,0 0-16,-20 0 0,83-21 15,-62 0-15</inkml:trace>
  <inkml:trace contextRef="#ctx0" brushRef="#br0" timeOffset="19852.52">8678 4191 0,'0'-42'0,"0"84"0,0-105 16,0 20-16,0 22 0,0-21 16,-21 42-1,0 0-15,0 21 0,0 0 0,21 21 16,-22-20-16,1 20 0,0-21 15,0 21-15,0 1 0,0-1 16,-1 43-16,22-43 16,0 0-16,0-20 0,0-1 15,22 0-15,-1 0 0,0-21 0,0 0 16,0 21-16,0-21 0,1 0 16,83 0-1,-83 0-15,20-21 0,0 0 16,1 0-16,-22 0 0,0-22 15,21 22-15,-21-21 0,1-1 0,-1 22 16,-21-42-16,0 20 0,0-62 16,0 62-16,-21 1 0,-1 0 15,1-1-15,0 22 0,-64 0 16,64 21-16,-21 0 0,-22 0 16,43 0-16,-21 21 0,0 21 15,20 1-15,1-22 0,21 64 16,0-64-16,0 42 15,0-20-15,0-22 16,21 0-16,43 21 0,-43-21 16,21-21-16,-20 0 0,20 0 15</inkml:trace>
  <inkml:trace contextRef="#ctx0" brushRef="#br0" timeOffset="20856.16">9461 4128 0,'22'-22'0,"-44"44"0,65-65 0,-43 22 0,0 0 15,0 0-15,0 0 0,0 42 32,-21 0-32,-1 0 0,1 0 15,21 22-15,-21-22 0,0 63 16,0-62-16,21 20 0,0-21 16,0 21-16,-21-20 0,21-1 15,0 21-15,0-21 0,0 0 0,0 1 16,0-1-16,21-21 0,0 0 15,0 0-15,0 0 0,64 0 16,-43 0-16,-21-21 16,43-1-16,-43 1 15,43-21-15,-43 21 0,0 0 16,0-1-16,0-41 0,0 42 16,-21 0-16,22-1 15,-22 1-15,0 0 16,0 42-16,0 0 15,0 1-15,-43 20 16,43-21-16,-21 21 0,21-20 0,0-1 16,0 21-16,0-21 0,0 22 15,0-22-15,64 21 16,-43-42-16,106 0 16,-85 0-16,0 0 0,22 0 15,-22 0-15,1 0 0,-1-21 16,0 0-16,1 0 0,41-64 15,-84 43 1,21 20-16,-21-20 0,0 21 16,0-21-16,-21-22 0,0 43 15,-21-21-15,21 42 0,-22-22 16,1 1-16,0 21 0,20 0 0,1 0 16,-21 0-1,21 0-15,42-21 16,0 21-16,21 0 0,-20 0 15,20 0-15,0-21 0,1 21 16,-1 0-16,85-42 16,-85 42-16,1 0 0,20 0 15,-42 0-15,22 42 16,-22-21-16,-21 0 0,0 22 16,0-1-16,0-21 0,0 21 15,0-20-15,0 20 0,0-21 16,-21 21-16,21 1 0,0-22 15,0 0-15,0 0 0,0 0 16,0 1 0,-22-22-16,1 0 15,21-22 1,-21 22-16,21-21 0,-21 0 16,21 0-16,0-21 0,0 20 15,0 1-15,0 0 16,21-21-16,64-64 15,-43 64-15,0-1 0,64-20 16,-63 42-16,20-1 0,-21 1 16,22 21-16,-22 0 0,22 0 0,-1 21 15,-42 22-15,1-22 0,-1 21 16,-21 1-16,0 84 16,0-106-16,-21 21 0,-1 22 15,1-43-15,-21 21 16,42-21-16,-21-21 0,0 21 15,-1-21-15,22 22 0,-21-22 16,0-22 15,21 1-31</inkml:trace>
  <inkml:trace contextRef="#ctx0" brushRef="#br0" timeOffset="21286.49">11620 3662 0,'0'0'0,"0"-21"0,22 0 0,-22-1 0,0 1 16,21 0-16,-21 0 0,21-21 16,-21 63 15,-21 21-31,21-21 16,-21 22-16,-1 41 0,1-41 15,0 84 1,0-64-16,0-21 0,0 85 15,-1-63-15,22-22 0,-21 43 16,21-43-16,0-21 0,0 22 16,0-22-16,0 0 0,43 21 15,-22-42-15,0 0 0,0 0 16,0 0-16,0 0 0,22 0 16,-22 0-16,0-21 0,0 21 15,0-21-15,1 0 0</inkml:trace>
  <inkml:trace contextRef="#ctx0" brushRef="#br0" timeOffset="21731.51">12192 4064 0,'21'-21'15,"-42"42"-15,42-63 0,-21 21 0,0-1 16,-21 22 0,0 0-16,0 0 0,-1 22 15,1-1-15,-21 0 0,21 0 16,-22 21-16,22-20 0,0 20 15,0-21-15,-43 127 16,43-127-16,21 22 0,0-1 16,0-21-16,21 22 15,1-43-15,20 21 0,0-21 16,1 0-16,-22 0 0,63 0 16,-62 0-16,20 0 15,0 0-15,1-21 0,-1 21 0,21-43 16,-41 22-16,20 0 0,0-43 15,-21 22-15,-21 21 16,0-85-16,0 64 0,0-1 16,0 1-16,0 0 0,-42-1 15,-21-20-15,41 42 0,-20 0 16,-64 21-16,64 0 0,0 0 16,-1 0-16,22 0 0,-21 21 15,-43 63 1,64-62-16,0 20 0,0 21 15,21-20-15,0 20 16,0-42-16,42 22 0,0-1 16,1-21-16,41 0 0</inkml:trace>
  <inkml:trace contextRef="#ctx0" brushRef="#br0" timeOffset="22765.65">13166 4149 0,'0'-21'16,"0"42"-16,21-64 0,-21 1 0,0 21 0,0 0 16,0 0-16,0-1 0,-21 1 15,-1 0-15,-20 21 0,0 0 16,21 0-16,-43 21 0,43 0 16,-21 22-16,-1-22 15,22 21-15,0 1 0,-43 41 16,64-41-16,-21-22 0,0 63 15,21-62-15,0 62 16,21-63-16,0 1 16,1-22-16,20 0 15,-21 0-15,0 0 0,22 0 16,-1 0-16,21-64 16,-20 43-16,-22 0 15,0 0-15,21-22 0,-20 1 0,41-22 16,-42 22-16,22 0 0,-1-43 15,-21 64-15,-21 0 16,21 0-16,-21 42 16,0 0-1,-21 0-15,0 21 0,0-20 16,21 20-16,-21 21 0,-1-20 16,22 20-16,0-42 0,0 1 15,22 20-15,20 0 16,-21-21-16,21-21 0,1 22 15,-1-22-15,0 0 0,43 0 16,-43 0-16,1 0 0,-1 0 0,22 0 16,-22 0-16,0 0 0,22-22 15,-22 1-15,0 0 0,107-64 16,-86 43-16,-21 0 0,1 21 16,-1-22-16,22-84 15,-64 85-15,0 21 0,0-22 16,-22 22-16,-20 0 0,21 21 15,-21-21-15,-1 21 0,-20 0 16,-43 0-16,42 21 0,22 0 16,-64 43-16,85-22 15,-42 85-15,63-106 16,0 22-16,0-1 0,0 0 16,21 43-1,0-64-15,0 0 0,21 0 0,-20 1 16,62-22-1,-41 0-15,-22 0 0,0 0 16,21-22-16,-21 1 0,43-21 16,-22 21-16,-21 0 0,64-64 15,-64 43-15,22-1 0,-1-63 16,0 43-16,-21 21 0,1-22 16,-1 22-16,21-22 0,0-20 15,-20 41-15,-1 1 0,0 0 16,0-1-16,-21 22 0,21-21 15,-42 63 1,0 0 0,0 0-16,0 22 0,-22 20 0,22-21 15,-21 22-15,-1-1 0,22 22 16,-21-21-16,21 20 0,0-20 16,-1-1-16,1 43 15,21-64-15,0 1 0,0 41 16,21-62-16,-21-1 0,43 0 15,-22 0-15,0-21 0,21 21 16,-20-21-16,105 0 16,-106-21-16,21 0 0,0 21 15,-20-21-15,83-43 16,-62 43-16,-22-21 0,21-1 16</inkml:trace>
  <inkml:trace contextRef="#ctx0" brushRef="#br0" timeOffset="22928.24">15071 4403 0,'0'0'0,"0"21"0,-22-21 15,1 0-15,0 0 47,0-21-31,0 21-16</inkml:trace>
  <inkml:trace contextRef="#ctx0" brushRef="#br0" timeOffset="24081.19">5588 6096 0,'0'0'0,"0"-21"31,0 0-31,21 0 16,0-1-16,0 1 0,1-21 0,20 21 15,-21-22-15,0 1 16,22 0-16,-22-85 15,-21 84-15,0 22 0,0-21 16,-21 21-16,-22 0 0,22-1 0,-85 1 16,64 21-16,0 0 0,-22 0 15,1 0-15,20 0 0,-63 64 16,64-43-16,0 21 0,-43 64 16,43-64-16,-22 128 15,64-128-15,0 0 16,0 1-16,0-1 0,21-21 0,1 0 15,-1 1-15,0-1 0,0-21 16,64 0-16,-64 0 0,21 0 16,22 0-16,-22-21 0,22-1 15,41-20-15,-62 21 16,20-21-16,22-22 0,-64 43 0,21-21 16,-20-22-16,-22 22 15,0 21-15,0-22 16,0 22-16,0 0 0,0 0 0,-22 21 15,1 21 1,21 21-16,-21-21 0,21 43 16,0-22-16,0 1 0,0-1 15,0-21-15,42 64 16,-20-64-16,-1 0 0,0 0 16,0 0-16,21-21 0,64 0 15,-42 0-15,-22-21 0,43-21 16,-43 21-16,22-22 15,-22 22-15,-21 0 0,21-42 16,-42 41-16,22-20 16,-22 21-16,0-21 0,0 20 15,0 1-15,0-21 0,0 63 32,-22 0-32,22 0 0,-21 22 0,21-1 15,-21 0-15,21 1 16,0 20-16,-21 128 15,0-107-15,0 1 0,-1 169 16,1-148-16,0 84 16,21-84-16,0 0 0,-42 85 15,42-86-15,-21 149 16,-1-169-16,1-21 0,0 63 16,21-64-16,0 22 15,-21-43-15,21-21 0,0 0 16,0-42-1,0 0-15,0-21 0,21 21 16,0-85-16</inkml:trace>
  <inkml:trace contextRef="#ctx0" brushRef="#br0" timeOffset="24423.94">6498 6138 0,'0'0'0,"0"-84"0,0-43 15,-21 63-15,21 1 0,-42-85 16,42 105-16,0 1 16,0 0-16,0 20 0,21-41 15,0 42-15,21-22 0,43 22 16,-43 0-16,128 21 16,-128 0-16,64 21 15,-64 0-15,-21 22 0,22 20 16,-43-20-16,-22 84 15,-20-85-15,0 0 16,-1-21-16,1 22 0,-21-1 0,-86 22 16,86-43-1,21 0-15,-1-21 0,1 21 16,-22 0-16,86-21 31,-1-21-31,21 21 0,0-21 16,1 21-16,20-21 0</inkml:trace>
  <inkml:trace contextRef="#ctx0" brushRef="#br0" timeOffset="24897.41">7768 5503 0,'0'0'0,"0"-21"0,0 0 0,0 0 0,-21 0 16,0 0-16,0-1 0,-22 22 0,-20 0 15,42 0-15,-106 22 16,84-1-16,1 21 16,-43 22-16,64-22 15,-21 0-15,21 22 0,-1-22 0,1 0 16,0 43-16,0-64 0,21 22 16,0-22-16,0 0 15,0 0-15,21 0 0,43-21 16,-43 0-16,85 0 15,-64 0-15,21-21 0,-20 0 16,-1 0-16,85-43 16,-85 22-16,-20 21 0,-1-22 15,0 1-15,0 21 0,-21-64 16,0 64-16,0 0 0,0-43 16,-21 64-1,0 0-15,0 0 0,-1 22 0,-20 62 16,21 1-1,21-43-15,0 1 0,0 20 16,0-21-16,0 1 16,0 20-16,21-42 15,0 1-15,0-22 0,1 0 16,62 0-16,-41 0 16,-1 0-16,43-22 0</inkml:trace>
  <inkml:trace contextRef="#ctx0" brushRef="#br0" timeOffset="25147.2">8488 5503 0,'0'0'0,"0"-21"0,0 0 15,0-21-15,-21 21 0,-1 21 0,1-43 16,0 43-16,0 0 0,0 21 16,0 1-16,-1-1 15,-20 42-15,21-20 0,0-1 16,21 21-16,-21-20 0,-1-1 15,22 43-15,0-43 0,-21 64 16,21-64-16,21 1 16,1-22-16,41 0 15,-21-21-15,-20 0 16,62-21-16,-41 0 16,-1 21-16,0-22 0</inkml:trace>
  <inkml:trace contextRef="#ctx0" brushRef="#br0" timeOffset="25584.19">9059 5292 0,'0'0'0,"0"-43"0,0 1 0,0 0 15,0 21-15,-21 21 16,0 21-16,0 0 0,0 21 16,-1-21-16,1 22 0,0-1 0,-21 64 15,21-43-15,-22 64 16,43-63-16,0-22 0,-21 64 15,0-64-15,21 1 0,0-1 16,0-21-16,0 22 16,-21-22-16,21 0 0,-21-21 15,21-21 17,0 0-32,21-1 0,0 1 15,0 0-15,0-21 0,22-1 16,-22 1-16,63-43 15,-41 43-15,-1 0 0,43-22 16,-43 43-16,0 0 0,43 21 16,-64 21-16,0 64 15,-21-43-15,0 64 16,0-64-16,0 1 0,-21-22 16,0 21-16,0-21 0,0 22 15,21-22-15,-21-21 0,21 21 16,-22-21-16,44 0 31,-1-21-31,0 0 0</inkml:trace>
  <inkml:trace contextRef="#ctx0" brushRef="#br0" timeOffset="25939.99">9631 5800 0,'0'0'0,"21"0"31,0 0-31,0 0 0,0 0 16,1 0-16,-1 0 0,0 0 0,0-21 15,0-1-15,22 22 0,-22-21 16,0 0-16,64-42 16,-85 41-16,0 1 0,0-21 15,0 21-15,0 0 0,-43-1 16,1 22-16,21 0 15,-64 0-15,43 0 0,21 22 16,-22-1-16,22 21 0,0 0 0,0-20 16,21 20-16,0 0 0,0 1 15,0 41-15,0-41 0,0 62 16,21-83 0,0-1-16,-21 0 0,21 0 0,0 0 15,1-21-15,-1 0 0,21 21 0,-21-21 16,64 0-1,-43 0-15,1-21 0,20 21 0</inkml:trace>
  <inkml:trace contextRef="#ctx0" brushRef="#br0" timeOffset="28918.28">11811 5482 0,'0'0'16,"21"-21"-16,0 0 0,0 0 0,1 0 16,-22-1-16,0 1 0,21-21 15,-21 21-15,0-22 0,0 1 16,-21 21-16,21-21 0,-22 20 16,1 1-16,0 21 0,0-21 0,-43 21 15,43 0-15,0 21 16,0 0-16,-21 1 0,20-1 0,-41 63 15,42-20-15,-22-22 16,22 22-16,0-22 0,-21 22 16,-1 63-16,43-64 0,0-21 15,-21 107-15,21-107 16,0 0-16,0-21 0,21 1 16,1-1-16,41 0 0,-21-21 15,1 0-15,41 0 0,-41 0 16,20 0-16,1 0 15,-1-21-15,1 0 0,84-22 16,-85 22-16,1-21 0,42-22 16,-64 22-16,0 0 0,1-43 15,-22 43-15,-21 20 0,0-41 16,0 42-16,-21 0 16,0 21-16,-1 0 0,1 0 15,0 21-15,0 0 0,0 0 0,-22 43 16,22-43-16,0 21 15,0 0-15,21-20 0,-21 20 0,21 43 16,0-64-16,0 0 16,21 0-16,0 0 0,0 0 15,43-21-15,-43 0 16,85 0-16,-64 0 0,0 0 16,-20-21-16,20 21 0,0-21 15,22-21-15,-43 21 16,21-1-16,-21-20 0,1 21 15,-22-21-15,0-1 0,0-41 16,0 62-16,-22-20 0,-20-43 16,21 64-16,-21 0 0,20 0 15,-20 0-15,0 21 0,-1 0 0,22 0 16,-21 21-16,0 0 0,20 21 0,-41 22 16,42-22-16,0 1 15,-1-1-15,22-21 0,0 21 16,0 22-16,0-22 0,0-21 0,22 1 15,-1-1-15,63 0 16,-41-21-16,-1 0 16,43 0-16,-43 0 0,0 0 15,1-21-15,-1 21 0,0-21 16,1-1-16,41-20 0,-41 21 16,-1-21-16,0-22 0,-20 43 15,-1-21-15,0 20 16,-21 1-16,21 0 0,-21-21 0,0 63 31,0 0-31,0 21 0,-21-20 16,0-1-16,21 21 0,0-21 0,-21 22 15,-1-22-15,1 42 16,21-42-16,-42 43 16,42-43-16,-21-21 15,21 21-15,0-42 31,21 0-31,0 0 16,0 0-16,0-1 0,1 1 16,-1-21-16,21 21 0,-21-22 0,22 1 15,20-21-15,-21 20 16,-20 1-16,20 21 0,-21 0 16,21-1-16,1 1 0,-22 21 15,0 0-15,-21 21 0,21 1 16,-21 20-16,0-21 0,0 21 15,0 1-15,0-1 0,0 0 0,0 22 16,0-22-16,-21 22 16,21-43-16,0 0 0,0 0 15,21-21 17,0-21-32,1 0 0,-22 0 15,21 0-15,0-1 0,21-41 16,-21 21-16,1-1 0,41-20 15,-42 20-15,0 1 16,1 0-16,-1 21 0,42-43 16,-42 64-1,-21 21-15,0 0 0,0 1 16,0-1-16,0 21 0,0-21 16,0 22-16,-21 41 0,21-63 15,0 22-15,-21-22 0,21 0 16,0 21-16,0 1 15,0-22-15,21-21 0,22 21 16,-22-21-16,0 0 0,0 0 0,21 0 16,-20 0-16,20 0 0,0 0 15,1-21-15,-22 0 0,21 0 0,-21-1 16,22 1-16,-22 0 16,0-21-16,0-1 0,0 1 0,-21-21 15,21 20-15,-21 1 16,0 0-16,0 20 0,0 1 0,0-21 15,-21 42 1,0 21 0,0 0-16,0 0 0,0 22 0,-1-1 15,1-21-15,0 22 0,21-1 16,-21 0-16,0 1 0,21-22 0,-21 21 16,21-21-16,0 0 0,0 1 15,0-1-15,0 0 0,21-21 47,0-21-47,-21 0 0,21-1 16,-21 1-16,21 0 0,0 0 0,1-21 15,-1 20-15,0-20 0,0 0 0,21-1 16,-20 22-16,20-21 0,0-22 16,-21 43-16,1 21 15,20-21-15,-21 21 0,-21 21 16,0 22-16,0-22 15,0 0-15,0 21 0,0 1 0,0-22 16,0 21-16,0-21 0,0 22 16,0-22-16,0 0 0,0 0 15,21 0-15,-21 0 0,21 1 16,1-22 0,-1 0-1,-21-22-15,0 1 0,21 21 16,0-21-16,-21 0 0,21-21 0,0 20 15,1-20-15,-1 21 16,0-21-16,0 20 0,21-20 0,1-21 16,-22 41-16,0 1 0,0 0 15,0 0-15,1 21 0,-1 0 16,0 21-16,-21 0 16,0 0-16,0 1 0,0 20 15,0 0-15,0 1 0,0-22 16,0 21-16,0 0 0,0-20 0,0 41 15,0-42-15,21 0 16,0 1-16,0-22 0,1 0 16,-1 0-16,0 0 0,0 0 0,43-22 15,-22 1 1,0 0-16,22-21 0,-22 21 16,0-1-16,-20-20 0,20 21 0,-21-21 15,64-43 1,-64 43-16,0-1 15,-21 64 1,-21 1 0,0-1-16,21 21 0,-21-21 15,-1 22-15,1-22 0,21 21 0,0-21 16,0 22-16,-21-22 0,21 0 0,0 0 16,0 0-16,0 0 0,0 1 15,21-1-15,0-21 0,1 21 16,-1-21-16,0 0 0,0 0 15,0 0-15,0 0 0,1-21 16,20 0-16,-42-1 0,21 1 16,-21-21-16,21 21 0,-21-22 15,0 22-15,0-21 0,0 0 0,0-1 16,0 22-16,-63-42 0,42 41 16,-22-20-16,22 21 15,0 21-15,42 0 31,0 0-15,0 0-16,1 0 0,-1 0 16,21-21-16,-21 21 0,0 0 15,1 0-15,20 0 0,-21 0 0,43 0 16,-22 0-16,-21 0 16,21 0-16,1 0 0,-22 0 0,21 0 15,-21 0-15,1 21 0,-1-21 0,0 21 16,-21 0-16,0 0 15,0 1-15,0-1 0,0 21 16,-21-21-16,21 0 16,-21 1-16,-1-1 0,1 0 15,21 0-15,-42 21 0,42-20 16,-21-1-16,21 0 0,-21 0 0,21 0 16,-22-21-16,22 21 0,0-42 46,0 0-30,0 0-16,0 0 0,22 0 16,-1-1-16,0-20 0,0 21 0,21-21 15,-20 20-15,20-20 0,0 21 16,22-21-16,-22 20 0,22-20 0,-22 21 16,64-21-16,-64 20 0,43 22 15,-64 0-15,0 43 16,-21-22-16,0 21 0,0 22 15,-21-22-15,0 0 16,-43 43-16,43-43 16,-21 22-16,-1-43 0,22 0 15,0 0-15,21 1 0,-21-22 16,0 21-16,21-42 31,0-1-15</inkml:trace>
  <inkml:trace contextRef="#ctx0" brushRef="#br0" timeOffset="31762.57">17335 5482 0,'22'0'15,"-1"0"1,0 0-16,0 0 16,0 0-16,0-21 0,1 0 15,-1 0-15,-21 0 16,0-1-16,0 1 15,-21 21 1,-1 0-16,1 0 0,-21 0 16,21 0-16,0 0 0,-43 0 15,43 0-15,-21 21 0,20-21 16,1 22-16,21-1 16,-21-21-16,21 21 0,0 0 15,0 0-15,0 0 16,21-21-16,0 22 0,1-1 0,-1 0 15,42 21-15,-42-21 0,1 1 16,20-1-16,-21 0 0,0 0 16,-21 0-16,0 0 0,0 1 0,0-1 15,0 0-15,0 0 0,-42 0 16,21-21-16,-22 0 16,-105 0-16,106 0 0,0 0 15,-64-21 1,63 21-16,1-21 0,0 0 0,21 0 15,-1 21-15,1-22 0,21 1 16,-21 0-16,21 0 0,0 0 16,0 0-16,21 21 0,0 0 15,1-22-15,20 22 0,21 0 16,-20 0-16,-1 0 0,0 0 0</inkml:trace>
  <inkml:trace contextRef="#ctx0" brushRef="#br0" timeOffset="32033.53">18182 5546 0,'0'0'16,"0"21"0,-21 0-16,21 0 15,-21 0-15,0 1 16,-1-1-16,22 0 15,0 0 1,-21-21-16,21-21 47,0 0-47,21 21 0,-21-21 16,22 21-16,-22-22 0,0 1 0,0 0 15,0 0-15</inkml:trace>
  <inkml:trace contextRef="#ctx0" brushRef="#br0" timeOffset="32772.66">18076 5567 0,'-21'0'16,"42"0"62,0 0-62,-21-21-16,22 0 15,-22-1 1,-22 22 15,1 0-31,0 0 0,0 0 16,0 22-16,0-1 0,-1-21 16,1 21-16,21 0 0,0 0 15,0 0-15,0 1 16,21-1-1,1-21-15,-1 0 16,0 0-16,0 0 0,0 0 16,0 0-16,-21-21 0,0-1 15,0 1 1,0 0-16,0 0 0,0 0 16,-21 0-16,0 21 15,0 0-15,0 0 0,0 0 16,-1 0-16,1 21 0,0-21 15,21 21-15,0 0 0,0 0 16,0 0-16,21-21 31,0 22-31,1-22 0,-1 0 0,0 0 16,0 0-16,0 0 0,-21-22 16,21 1-1,-21 0-15,0 0 16,0 0-16,-21 21 15,21-21-15,-21 21 0,0 0 0,0 0 16,0 0-16,-1 0 0,1 0 16,21 21-16,-21 0 15,21 0-15,0 0 16,21-21-16,22 0 0,-22 0 16,0 0-16,0 0 0,21 0 0</inkml:trace>
  <inkml:trace contextRef="#ctx0" brushRef="#br0" timeOffset="33045.71">18965 5376 0,'0'0'0,"0"-21"0,-21 42 47,0 1-47,21-1 0,-21 21 0,0-21 15,21 22-15,-22-1 0,1-21 16,0 21-16,21 1 0,-21-22 16,0 21-16,21-21 0,-43 43 15,43-43-15,-21-21 16,21 21-16,-21-21 0,21-21 31,21 0-15,0 21-16</inkml:trace>
  <inkml:trace contextRef="#ctx0" brushRef="#br0" timeOffset="33436.69">19177 4911 0,'-21'-21'16,"42"42"-16,-63-42 0,20 21 15,1 0-15,-21 0 16,42 21-16,-21-21 0,21 21 0,-21 0 16,21 0-16,0 0 0,0 22 15,0-22-15,21-21 0,0 21 0,0-21 16,0 0-16,0 21 0,22-21 16,-22 0-16,0 0 0,21 0 15,-20-21-15,20 0 16,-42 0-16,0 0 0,0-22 15,0 1-15,0 21 16,0 0-16,0-22 0,-21 22 16,-22-21-16,22 42 0,0-21 15,-21 21-15,21 0 16,-22 0-16,1 42 0,21-21 16,0 0-16,-1 22 0,1-22 15,21 85-15,0-85 16,0 21-16,0-21 0,0 0 15,21 22-15</inkml:trace>
  <inkml:trace contextRef="#ctx0" brushRef="#br0" timeOffset="33897.99">19812 5398 0,'0'-22'0,"0"44"0,0-65 0,0 22 0,0 0 15,0 0-15,-21 0 16,0 21-16,-1 0 0,1 0 16,-21 0-16,21 0 15,-43 42-15,22 0 0,0-21 16,-22 43-16,22-22 16,21 1-16,-22-1 0,22 0 15,-42 128 1,63-128-16,0-21 0,0 21 0,21-20 15,85 41 1,-85-63-16,21 0 0,43 0 16,-22 0-16,-20 0 0,-1 0 15,0-21-15,1 0 0,-1 0 0,43-64 16,-43 43-16,0-1 0,1 1 16,-22-22-16,42-84 15,-63 85-15,21 20 16,-21-20-16,0 42 0,-42-22 15,21 43-15,0 0 16,-64 0-16,64 0 0,-21 22 16,-1-1-16,1 0 0,21 0 15,-22 0-15,1 22 0,0-22 16,21 0-16,-1 21 0,22-21 16,-42 22-16</inkml:trace>
  <inkml:trace contextRef="#ctx0" brushRef="#br0" timeOffset="34980.73">4593 6710 0,'-21'0'16,"0"0"-1,0 0 1,-1 0-16,1 0 0,0-21 16,0 21-1,42 0 32,0 0-47,0 0 0,1 0 0,20 0 16,43 0-16,-22 0 0,-21 0 15,107 21-15,-86-21 16,106 0-16,-84 21 0,0-21 16,126 0-16,-84 21 0,-21 0 15,148-21-15,-127 22 16,170-22-16,-149 21 16,317-21-16,-295 21 15,-1-21-15,191 21 0,-170-21 16,191 0-16,-190 21 15,21-21-15,-1 0 0,213 21 16,-192-21-16,1 0 0,0 0 16,21 0-16,0 0 0,254 22 15,-254-22-15,21 0 0,254 21 16,-275-21-16,22 0 0,274 21 16,-275-21-16,-21 0 0,21 21 15,-21-21-15,21 0 0,-21 0 0,0 0 16,0 0-16,0 0 0,233 21 15,-254-21-15,0 0 16,-21 0-16,-1 0 0,22 0 0,-42 0 16,-1 0-16,1 21 0,317-21 15,-339 0-15,-21 0 16,-21 0-16,0 22 0,-21-22 16,0 0-16,-22 0 0,1 0 0,-21 0 15,-1 0-15,22 0 16,-64 0-16,21-22 0,-42 1 15,-21 21 1,0 0-16,-21-21 0,-1 21 16,1-21-16,0 21 15,-22-21-15</inkml:trace>
  <inkml:trace contextRef="#ctx0" brushRef="#br0" timeOffset="36093.69">1376 5017 0,'0'0'16,"-21"0"-16,-22 0 0,22 0 0,0 0 15,0 21-15,42-21 47,0 0-47,0 21 0,0-21 0,1 0 16,20 0-16,0 0 15,1 0-15,126 0 16,-106 0-16,86 0 16,-65 0-16,1 0 0,127-21 15,-85 21-15,127-21 16,-127 21-16,21 0 0,148-22 16,-148 22-16,0 0 0,360 0 15,-338 0-15,190 0 16,-170 0-16,1 0 0,-1 0 15,22 0-15,-22 0 0,22 0 16,-22 0-16,22 0 0,0 0 16,465 0-16,-465 0 15,21 0-15,-1 0 0,1 0 16,0 0-16,0 0 0,0 22 0,0-22 16,253 0-16,-232 0 15,-21 0-15,233 21 0,-212-21 16,423 0-1,-444 21-15,190-21 16,-211 0-16,571 21 16,-592 0-16,-22-21 15,-21 0-15,0 0 0,233 21 16,-275-21-16,85 22 16,-128-22-16,128 21 15,-149-21-15,-21 0 0,0 0 16,22 21-16,-22-21 15,0 0-15,-21 21 0</inkml:trace>
  <inkml:trace contextRef="#ctx0" brushRef="#br0" timeOffset="36212.62">14584 5186 0,'0'0'0,"-21"0"47,-1 0-47,1 0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4:24:57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4657 0,'0'0'0,"0"-64"0,0 1 0,0-1 0,21-20 15,-21 62-15,21 1 16</inkml:trace>
  <inkml:trace contextRef="#ctx0" brushRef="#br0" timeOffset="1112.34">825 318 0,'0'0'0,"-21"-22"16,0 22-16,21-21 0,-21 21 15,0-21-15,0 21 0,-22 0 16,22-21-16,0 21 0,0 0 15,42 0 17,0 0-32,21 0 15,1 0-15,-1 0 0,22 0 0,-22 0 16,21 0-16,22 0 0,-21 0 16,20 0-16,1 0 0,0 0 15,63 0-15,-64 0 16,-20 0-16,42 0 0,-64 0 15,-21 0-15,0 0 0,1 0 16,-44 0 0,-20 0-1,21 0-15,-21 0 0,20 0 16,-20 0-16,0 0 0</inkml:trace>
  <inkml:trace contextRef="#ctx0" brushRef="#br0" timeOffset="1497.99">1355 296 0,'-22'0'16,"1"22"-1,21-1 1,0 0-16,0 0 16,0 0-16,0 0 0,0 1 0,0 20 15,0-21-15,0 21 0,-21-20 16,21 20-16,0 0 0,-21 1 0,21-1 15,0 0-15,0 22 16,0-22-16,0 0 0,0 43 16,-21-21-16,0-1 15,21-21-15,-22 1 0,22-22 16,-21 0-16,-63 64 16,62-85-16,1 21 0,-21-21 15,21 0-15,-22 0 0,22 0 0,-21 0 16,21 0-16,-43 0 15,43-21-15,0 0 0,0-1 0,0 1 16,-1 0-16,22 0 0,-21-21 16,21 20-16,0 1 15,21 21-15,1-21 16,-1 21-16,0-21 0,0 21 16,0 0-16,22 0 0</inkml:trace>
  <inkml:trace contextRef="#ctx0" brushRef="#br0" timeOffset="2036.5">2074 847 0,'0'0'0,"0"-21"16,0-1-16,-21 1 0,0 0 0,0 21 15,0 0-15,-22-21 0,1 21 16,0 0-16,-22 21 16,22 0-16,21 22 0,-1-22 15,-20 21-15,21 0 0,-21 85 16,42-84 0,-22 41-16,22-41 0,0-22 15,0 0-15,0 0 16,43 43-16,-22-64 0,0 0 15,0 0-15,22 0 0,-22 0 16,21 0-16,0-21 16,-20-1-16,-1 22 0,0-42 15,0 21-15,0 0 0,22-43 16,-22 22-16,0 0 0,-21-1 16,0 1-16,21-43 15,0 64-15,-21 0 0,0 42 31,0 0-31,0 0 0,0 22 16,0-22-16,0 21 0,0 22 16,0-22-16,0 0 0,0-20 15,0-1-15,0 0 0,21 0 16,1 0-16,-22 0 0,21 1 16,21-22-16,-21 0 15,0 0-15,1 0 0,-1 0 0,0 0 16,21 0-16,-21-22 15,1 1-15</inkml:trace>
  <inkml:trace contextRef="#ctx0" brushRef="#br0" timeOffset="2277.8">2709 804 0,'0'0'0,"21"-21"0,-21 0 16,0 42-1,0 0 1,0 1-16,22-1 15,-22 21-15,0 0 0,0-20 0,0 20 16,21 0-16,-21 1 0,0-1 16,0-21-16,0 21 0,0 43 15,0-64-15,0 0 16,21 1-16,-21-1 0,21-21 16,0 0-16,0 0 15,1 0-15,-1-21 0,-21-1 16</inkml:trace>
  <inkml:trace contextRef="#ctx0" brushRef="#br0" timeOffset="2500.73">3344 762 0,'0'0'0,"21"-21"16,-21 0-16,0 0 0,-21 21 31,0 0-31,0 21 0,0-21 0,0 21 16,-1 21-16,1-21 0,-42 64 15,42-43-15,-22 43 16,22-43-16,0 1 0,0-22 16,0 21-16,-1-21 0,1 43 15,21-43-15,-21 0 16,42-21 0,0 0-16,1 0 15</inkml:trace>
  <inkml:trace contextRef="#ctx0" brushRef="#br0" timeOffset="2956.64">3810 953 0,'21'-43'0,"-42"86"0,42-107 0,-21 22 16,0 21-16,0-1 0,0-20 16,-21 21-16,0 0 0,0 21 15,-1 0-15,1 0 16,0 0-16,0 21 0,-21 21 15,20-21-15,-41 64 16,42-43-16,0 1 0,-1-1 16,1 0-16,0 1 0,0-1 0,0-21 15,21 22-15,0-22 0,0 0 16,0 0-16,0 0 0,0 0 0,21-21 16,0 0-16,0 0 15,22 0-15,-1-21 0,-21 21 16,21-21-16,-20 0 0,-1-21 15,21 20-15,-21-20 0,0 0 16,-21-1-16,22 1 0,-1 0 16,-21-1-16,21 22 0,-21-21 0,0 21 15,0 42 1,0 0-16,0 0 16,0 22-16,0-22 0,0 21 15,0 0-15,0 1 0,0-1 0,-21 0 16,21-20-16,0 20 0,0-21 15,0 21-15,0-20 0,21 20 16,-21-21-16,21-21 0,0 21 0,0-21 16,1 0-16</inkml:trace>
  <inkml:trace contextRef="#ctx0" brushRef="#br0" timeOffset="3497.32">529 1566 0,'0'0'0,"-21"0"0,-21 0 0,20 0 15,1 0-15,0 0 0,0 22 16,21-1 15,42-21-31,-21 0 0,22 0 16,20 0-16,1 21 0,20-21 15,1 0-15,0 0 0,21 0 0,21 0 16,0 0-16,169 0 0,-148 0 16,21 0-16,22 0 15,-1 0-15,1 0 0,-1 0 0,1 0 16,-1 0-16,191 0 16,-211 0-16,20 0 0,128 0 15,-170 0-15,0 0 0,-21 0 16,0 0-16,-21 0 0,148 0 15,-191 0-15,22 0 16,-64 0-16,0 0 16,-42 0-1,0 0-15,0 0 16,0 0-16,-22 0 0,-84 0 16,85 0-16</inkml:trace>
  <inkml:trace contextRef="#ctx0" brushRef="#br0" timeOffset="4194.43">635 2561 0,'0'0'0,"-21"0"0,-43 0 15,43 0 1,0 0-16,42 0 31,0 0-15,22 0-16,-1 0 0,0 0 15,22 0-15,-1 0 0,1 0 16,20-21-16,-20 21 0,105-21 16,-84 21-16,84 0 15,-105-21-15,-1 21 0,-20 0 0,-1 0 16,-21 0-16,0 0 0,-42 0 31,-21 0-31,-1 0 0,-41 0 16</inkml:trace>
  <inkml:trace contextRef="#ctx0" brushRef="#br0" timeOffset="4496.25">1101 2519 0,'-22'0'0,"-20"0"16,42 21 0,-21 0-16,0 0 15,21 1-15,-21 20 0,21-21 16,-22 21-16,22 1 0,0-1 16,0 22-16,-21-22 0,0 85 15,21-64-15,-21 1 0,21-22 16,-21 22-16,21-1 0,-21 1 0,21-22 15,0 0-15,-22 43 16,22-43-16,0-20 0,0-1 0,0 0 16,0 0-1,22-21 1,-22-21-16,21 0 0,21-43 16</inkml:trace>
  <inkml:trace contextRef="#ctx0" brushRef="#br0" timeOffset="5212.56">1482 3069 0,'0'0'0,"21"-21"0,0 0 15,-42 21 17,0 0-32,21 21 0,-22 0 15,1 0-15,0 1 0,0-1 0,21 21 16,-21-21-16,0 22 0,-1-1 15,1-21-15,21 21 0,0-20 16,0 20-16,0-21 0,0 21 16,0-20-16,21-22 0,22 21 15,-22-21-15,21 0 16,1 0-16,-1-21 0,0 21 0,1-22 16,-1 1-16,0 0 0,64-64 15,-85 64-15,22 0 16,-22 0-16,0 0 0,0-43 15,0 43 1,-21 0-16,0 0 0,0 0 16,21 21-16,-21-22 0,0 44 47,0-1-47,0 0 0,-21 21 15,21-21-15,0 22 0,-21-1 0,21 0 16,-21 22-16,21-22 0,-21 22 15,21-1-15,0 1 0,-43 147 16,22-147-16,21 21 16,-21-1-16,21 1 0,0 21 15,-21 63-15,21-84 0,0 105 16,0-105-16,0 0 0,0-1 16,0 1-16,0 0 0,0 42 15,0-64-15,0 1 16,0 105-16,0-127 15,-42 22-15,20-22 16,-20-21-16,-43 22 0,43-22 16,0 0-16,-22-21 15,1 0-15,-1 0 0,-42-21 16,64 0-16,-21-22 0,-1-41 16,22 41-16,-1-20 0,1-64 15,21 42-15,0 22 0,21-22 16,0 0-16,21-126 15,0 126-15,0 21 16,22 1-16,-22 21 0,127-170 16,-106 148-16,22 1 15,-1-22-15,22 22 0</inkml:trace>
  <inkml:trace contextRef="#ctx0" brushRef="#br0" timeOffset="5826.92">2582 3090 0,'0'-21'31,"0"0"0,-21 21-15,0 21-1,21 0-15,-21 1 0,0-1 16,21 21-16,0 43 16,-22-22-16,22 1 0,-42 84 15,42-63-15,-21 63 16,0-42-16,21-22 0,-43 128 15,43-106-15,-63 211 16,42-190-16,0-21 16,-1-21-16,1 21 0,0-22 0,-42 64 15,41-84-15,1-1 0,21 1 16,-21-22-16,0 1 0,0-1 16,0 21-16,21-41 0,0-1 15,0-42 1,0-1-1,0 1-15,21-21 0,0 0 16,21-64-16,-21 21 16,85-169-16</inkml:trace>
  <inkml:trace contextRef="#ctx0" brushRef="#br0" timeOffset="6148.06">2392 3344 0,'-21'-42'0,"42"84"16,-42-126-16,21 63 0,0-1 0,0-20 0,0 21 16,0 0-16,42 0 0,0-1 15,1 1-15,-1 21 0,0 0 16,1-21-16,-1 21 0,64 0 16,-43 0-16,-20 21 15,-1 0-15,-21 1 0,0-1 0,0 21 16,-21-21-16,0 22 0,0-1 15,0 0-15,-63 43 0,21-64 16,-43 43-16,21-22 16,22-21-16,-43 0 0,64 0 15,-21-21-15,21 0 16,42 0 15,0-21-31,0 0 0,22 0 16,-22 0-16</inkml:trace>
  <inkml:trace contextRef="#ctx0" brushRef="#br0" timeOffset="6434.67">3535 3090 0,'0'0'0,"0"-21"15,-21 21-15,-1 0 16,1 0-16,0 0 0,0 0 15,0 0-15,-22 0 0,22 21 16,-63 43-16,41-43 16,22 0-16,0 22 0,0-1 15,21-21-15,-21 85 16,21-85-16,0 43 16,0-43-16,0 0 0,21 0 15,0 0-15,0-21 0,0 0 16,22 0-16,-22 21 0,21-21 0,-21 0 15,22 0-15,-1 0 0,0-21 16,1 0-16,-1 21 0</inkml:trace>
  <inkml:trace contextRef="#ctx0" brushRef="#br0" timeOffset="6864.42">4000 3154 0,'0'-21'15,"0"42"-15,0-63 0,0 20 16,-21 22-16,0 0 0,0 0 15,0 0-15,0 0 0,-1 22 16,1-22-16,-21 63 0,21-42 16,0 22-16,-22 20 0,22-21 15,0 22 1,21-43-16,-21 0 0,21 22 16,0-22-16,0 0 0,0 0 15,21-21-15,0 0 16,0 0-16,0-21 0,1 21 15,-1-21-15,0 0 0,0-1 16,0-20-16,0 21 0,1-21 0,-1-1 16,0 1-16,0 21 0,0-43 15,-21 43-15,21 0 0,1 21 16,-22 21 0,0 0-16,0 0 15,0 1-15,0 20 0,0-21 0,-22 21 16,22-20-16,-21 20 15,21 43-15,0-64 0,0 0 16,0 21-16,0-21 16,0 1-1,21-22-15,1 0 0,-1 0 16,0-22-16,0 22 0,21-21 16,-20 0-16</inkml:trace>
  <inkml:trace contextRef="#ctx0" brushRef="#br0" timeOffset="7200.36">4551 3175 0,'0'0'16,"0"-21"-16,0 0 0,-21 21 16,-1 0-16,1 0 0,0 0 15,-21 0-15,21 0 0,-22 0 0,-20 21 16,20 0-16,1 0 16,42 0-16,0 1 15,0-1-15,0 0 0,0 0 16,0 0-16,21 0 15,0-21-15,22 43 0,-22-22 16,21-21-16,-21 21 0,1 0 16,-1 0-16,21 1 0,-42-1 15,0 0-15,0 0 16,-21 0-16,0-21 16,0 0-16,-22 0 0,22 21 15,-21-21-15,21 0 0,-1 0 0,-20 0 16,21 0-16,0 0 15,21-21-15,0 0 16,0 0-16,0 0 16,21 0-16,0-1 0,0-20 0</inkml:trace>
  <inkml:trace contextRef="#ctx0" brushRef="#br0" timeOffset="7679.91">5038 2709 0,'0'0'0,"0"-21"16,0 0-16,-22 21 16,1 21-1,0 0-15,0 1 0,0-1 16,0 21-16,-1 0 0,-20 1 16,21-1-16,0 0 0,-22 43 15,22-21-15,-63 84 16,84-106-16,-22 0 0,22 1 15,-21-1-15,21-21 0,0 22 0,0-1 16,0-21-16,21 21 16,1-42-16,-1 0 0,21 0 15,-21 0-15,43 0 16,-22-21-16,-21 21 16,22-21-16,-22 0 0,0 0 0,42-22 15,-41 22 1,-1 0-16,0 0 0,-21 0 0,21 0 15,0-1 1,-42 44 0,0-1-16,21 0 15,-21 0-15,21 0 0,-21 0 16,21 1-16,-22-1 0,22 0 16,0 0-16,0 0 0,0 0 15,22-21 1,-1 0-16,0 0 15,0 0-15,0 0 0,-21-21 16,21 0-16,1 21 0</inkml:trace>
  <inkml:trace contextRef="#ctx0" brushRef="#br0" timeOffset="7848.15">5228 3112 0,'0'0'0,"-21"0"15</inkml:trace>
  <inkml:trace contextRef="#ctx0" brushRef="#br0" timeOffset="8046.04">4699 3175 0,'0'0'15,"-21"0"-15,0 21 0,-1-21 16,44 0 15,-1 0-31,21 0 16,0 0-16,1 0 0,-1 0 0,0 0 15,64 0-15,-63 0 0</inkml:trace>
  <inkml:trace contextRef="#ctx0" brushRef="#br0" timeOffset="8520.79">5482 3344 0,'0'0'0,"-21"0"15,0 22-15,0-22 0,21 21 16,-22 0 0,1 0-16,21 0 0,-21-21 15,21 21-15,0 1 0,0-1 0,0 0 16,-21-21-16,21 21 0,-21 0 16,21 0-16,0 1 15,-21-22-15,21-22 47,0 1-47,0 0 16,21 0-16,-21 0 0,21 0 15,0-1-15,21-41 16,-20 21-16,-1 20 0,42-41 16,-20 42-16,62 0 15,-83 21-15,41 0 16,-42 0-16,43 63 15,-64-42-15,0 0 0,0 1 16,0 20-16,0-21 0,-21 64 16,-1-64-16,1 0 15,0-21-15,0 21 0,0 0 0,-22 1 16,22-22-16,21 21 16,21-42 15,1 21-31</inkml:trace>
  <inkml:trace contextRef="#ctx0" brushRef="#br0" timeOffset="9226.29">6181 3387 0,'0'0'0,"21"0"0,-21-21 16,0-1-16,0 1 0,0 0 16,0 0-1,-21 21 1,-1 0-16,1 0 0,0 0 0,0 0 15,0 21-15,0 0 0,-1 0 0,1 1 16,0-22-16,21 42 0,-42-21 16,42 0-16,-21 0 0,21 1 15,0-1-15,0 0 0,0 0 16,21-21-16,0 21 16,21-21-16,-21 0 15,22 0-15,-22 0 0,0 0 16,21-42-16,-20 42 0,-1-42 15,0 42 1,0-22-16,-21 1 0,21 21 0,-21-21 16,0 0-1,-21 42 17,21 0-32,-21 0 0,0 1 15,0-1-15,-1 0 0,-20 42 16,21-20-16,0 41 15,0-41-15,-1-1 0,-20 64 16,21-43-16,21 1 0,-42 126 16,20-126-16,22-1 0,0 1 15,0 21-15,-42 126 16,42-126-16,-21 0 16,0 63-16,21-64 0,0-20 15,-21 21-15,-1-22 0,-41 233 16,42-232-1,0-1-15,-1-20 0,1 20 0,0-20 16,-64 41-16,43-41 16,-21-22-16,20-21 15,-63 0 1,85 0-16,-21 0 0,0-21 16,20-22-16,1 22 0,0-21 15,21-1-15,0 1 0,-21-21 0,21-1 16,0 1-16,0-1 0,0 1 0,0-1 15,0 22-15,0-1 0,0-20 0,0 21 16,21-1-16,21-84 16,-20 85-16,-1 0 0,0-1 15,0 1-15,21-22 0,-20 22 0,20-21 16,0 20-16</inkml:trace>
  <inkml:trace contextRef="#ctx0" brushRef="#br0" timeOffset="10416.62">13314 614 0,'0'0'0,"42"0"0,-21-21 0,22 21 0,-1-21 15,0-1-15,1 22 0,-1-21 16,-21 0-16,21 0 0,1 0 0,-22 0 16,42-22-1,-63 22-15,0 0 0,0 0 0,-21 21 16,-42-21 0,20 21-16,-20 0 0,-64 0 15,42 0-15,1 0 0,-65 21 16,65 0-16,20 0 0,-42 21 15,64-42-15,0 22 0,-1 20 16,43 0-16,0-21 16,0 1-16,0-1 0,0 0 0,22 0 15,20 0-15,-21 22 0,127 62 16,-105-62-16,20-1 16,1 0-16,-22 1 0,85 63 15,-106-85-15,-21 0 16,0 42-16,-21-41 0,0-22 15,-22 21-15,1-21 16,-21 0-16,-86 0 0,86 0 16,-22 0-16,22 0 0,-22-21 15,22-1-15,-43-20 0,63 21 16,22 0-16,-21 0 0,21-1 16,21 1-16,0 0 0,0-21 15,21 21-15,21-1 16,-21 22-16,106-21 15,-63 0-15,-1 21 0</inkml:trace>
  <inkml:trace contextRef="#ctx0" brushRef="#br0" timeOffset="10776.13">13610 995 0,'42'0'31,"-20"-21"-31,-1 0 0,0-1 16,0 1-16,0 0 0,0-21 0,1 21 15,-1-1-15,0 1 0,-21-21 16,21 21-16,-21 0 0,0-1 16,0 1-16,-21 21 15,0 0-15,0 21 16,-1 1-16,-20-1 0,21 0 15,0 0-15,-22 21 0,1 22 16,21-22-16,0-21 0,0 43 16,21-22-16,0-21 15,0 1-15,0-1 0,0 0 0,0 0 16,42 0-16,-21-21 16,21 0-16,1 0 0,-1 0 0,0 0 15,64 0-15,-63-21 0,20 0 16</inkml:trace>
  <inkml:trace contextRef="#ctx0" brushRef="#br0" timeOffset="11027.03">14690 212 0,'21'-43'0,"-42"86"0,42-128 0,-21 43 0,21 21 16,-21-1-16,0 44 15,0-1-15,-21 21 0,0 0 16,-1 1-16,1 20 0,0 1 15,0-1-15,-21 1 0,-22 84 16,43-85-16,-21 22 0,-22 42 16,22-63-16,-22 63 15,43-85 1,-21 21-16,42-41 0,-21-1 16,21 0-16,21-42 31,0 0-31,0 21 0</inkml:trace>
  <inkml:trace contextRef="#ctx0" brushRef="#br0" timeOffset="11394.17">14541 974 0,'22'0'62,"-1"0"-62,0 0 0,21 0 16,-21 0-16,1 0 0,20 0 0,0-21 16,-21-1-16,106-20 15,-105 21-15,-1 0 0,0 21 16,0-21-16,-21-1 0,-21 22 16,-21 0-1,20 0-15,-20 0 0,21 22 16,-43 20-16,22-21 0,21 21 15,-21-20-15,20-1 0,22 21 16,-21-21-16,21 0 0,0 1 16,0-1-16,0 21 15,0-21-15,21 0 0,1-21 16,-1 0-16,85 0 16,-64 0-16,64-21 15,-64 21-15,22-21 0</inkml:trace>
  <inkml:trace contextRef="#ctx0" brushRef="#br0" timeOffset="11819.88">15515 826 0,'0'-22'0,"0"44"0,0-65 16,-21 43-1,0 0-15,0 0 0,-1 21 16,1 1-16,0-1 16,0 21-16,-21 22 0,20-43 15,1 21-15,21-21 0,0 22 16,-21-22-16,21 0 0,-21 0 0,21 0 15,0 22-15,0-22 16,0-42 15,0-1-15,0 1-16,0 0 0,0-21 16,21 21-16,0-22 0,0 1 15,1 0-15,20-1 0,0 1 0,1 0 16,-1 20-16,0 1 0,43-21 15,-43 21-15,1 21 0,20 0 16,-21 0-16,-20 21 0,-1 0 16,-21 21-16,0 64 15,0-85-15,0 22 0,0-1 16,0-21-16,0 22 0,-43 20 16,22-42-16,0-21 15,21 43-15,-21-43 16,21-22 15,21 1-31,0 0 16,0 0-16</inkml:trace>
  <inkml:trace contextRef="#ctx0" brushRef="#br0" timeOffset="12024.77">16214 804 0,'0'85'15,"0"-64"-15,-22 22 16,22-22-16,-21 0 0,21 21 0,-21-21 16,21 1-16,-21-1 0,0 0 15,21 0-15,0 0 0,-21-21 0,-1 21 16,1-21 0,21 22-16,0-44 15,0 1 1</inkml:trace>
  <inkml:trace contextRef="#ctx0" brushRef="#br0" timeOffset="12370.56">16383 487 0,'-21'0'0,"42"0"0,-63 0 0,-1 0 0,22 0 15,0 21-15,-21 0 16,20 0-16,1-21 0,21 22 15,0-1-15,0 0 0,0 0 16,0 0-16,43 0 16,-22 1-16,21-22 15,-21 0-15,22 0 0,41-22 16,-41 1-16,-22 21 0,21-21 16,-21 0-16,0 0 0,-21-22 15,0 22-15,0 0 0,0-21 0,0 21 16,0-1-16,0 1 0,-21 0 15,-42 0-15,42 21 0,-1 0 16,-20 21-16,21 0 16,-21 0-16,-1 43 0,1-22 15,21 1-15,0-22 0,21 21 16,0-21-16,-22 85 16,22-85-16,0 0 0</inkml:trace>
  <inkml:trace contextRef="#ctx0" brushRef="#br0" timeOffset="12759.75">16933 762 0,'0'0'0,"0"-21"0,0 0 0,-21 21 16,0 0-16,0 0 15,0 21-15,-1-21 0,1 21 16,0 21-16,0-20 0,21 20 15,-21 21-15,0-20 0,21-1 16,-22 22-16,22-43 16,0 21-16,0 0 0,0-20 15,22-1 1,-1-21-16,0 0 0,21 0 16,1 0-16,20-21 15,-42-1-15,22 1 0,41-85 16,-63 64-16,1 0 15,-1-1-15,0 1 0,-21 0 0,21-22 16,-21 43-16,0 0 16,0 0-16,-21 21 15,0 0-15,0 63 32,21-42-32,0 1 0,0-1 15,0 0-15</inkml:trace>
  <inkml:trace contextRef="#ctx0" brushRef="#br0" timeOffset="13404.86">17674 804 0,'0'0'0,"0"-21"0,0 42 32,-21 1-17,0 20-15,0-21 0,21 0 16,-22 22-16,1-22 0,-21 42 15,42-20-15,-21-22 0,21 0 16,-21 21-16,-1-21 0,22 43 16,-21-64-16,21 21 0,0-42 47,0 0-32,0 0-15,0-1 0,0 1 0,0 0 16,0 0-16,21-21 0,1-1 15,62-63-15,-63 64 16,22 0-16,-1-1 0,22 22 16,41-42-16,-62 42 0,-1-1 15,22 22-15,-22 0 0,0 0 16,1 0-16,20 22 16,-42-1-16,0 0 0,-21 21 0,0 1 15,0-1-15,0-21 0,0 64 16,-21-43-16,0 22 15,0-22-15,0-21 0,0 0 16,21 0-16,-22-21 0,1 0 16,0 0-1,21-21-15,0 0 0,0 0 16,0 0-16,0 0 0,42-64 16,-20 43-16,-1-1 15,21 1-15,0 0 0,1-1 16,20 1-16,-20 0 0,20-1 0,1 22 15,-1 0-15,-21 0 0,22 21 16,-22 0-16,43 21 0,-43 21 16,-21-21-16,1 22 0,-1 20 15,-21-20-15,0 62 0,0-41 16,-21-22-16,-1 22 16,1-22-16,0 0 0,-64 64 15,43-63-15,-43-1 16,43-21-16,0-21 0,-22 21 0</inkml:trace>
  <inkml:trace contextRef="#ctx0" brushRef="#br0" timeOffset="13962.13">12298 1439 0,'0'0'15,"-21"0"-15,-1 0 0,-20 0 16,21 0-16,0 0 0,0 0 15,21-21 1,21 21 0,0-21-16,0 21 0,21 0 15,1 0-15,-1 0 0,170 0 16,-106 0-16,-1 0 0,1 0 16,21 0-16,21 0 0,318 0 15,-275 0 1,-1 0-16,1 21 0,-1-21 0,22 0 15,232 21-15,-211 1 16,190-22-16,-211 0 0,0 0 16,190 0-16,-212 0 15,361 0 1,-382 0-16,-21 0 0,0 0 0,-21 0 16,0 0-16,-21 0 0,85 0 15,-107 0-15,65 0 16,-107 0-16,0 0 0,-21 0 0,1 0 15,-1 0-15,0 0 16,-42-22 0,0 22-16,-1-21 15,1 21-15</inkml:trace>
  <inkml:trace contextRef="#ctx0" brushRef="#br0" timeOffset="14085.26">18351 1503 0,'0'0'0,"-21"0"0,0 0 16,21 21-16,-21-21 16,0 0-16,0 0 0,-1 0 15,1 0-15</inkml:trace>
  <inkml:trace contextRef="#ctx0" brushRef="#br0" timeOffset="15078.4">6689 3239 0,'0'0'0,"-85"0"31,64 0-31,-43 0 16,43 0-16,0 0 16,0 0-16,42 0 31,0 0-31,21 0 0,1 0 15,20 0-15,1 0 0,105 0 16,-105 21-16,20-21 0,1 0 16,0 0-16,-1 0 0,149 0 15,-148 0-15,-22 0 16,1 0-16,-1 0 0,1 0 0,42 0 16,-85 0-16,21-21 15,-21 21-15,0 0 0,-21-22 16,-21 22-1,0 0-15,0-21 16,0 21-16,0 0 0,-1 0 0,1 0 16,-21-21-16</inkml:trace>
  <inkml:trace contextRef="#ctx0" brushRef="#br0" timeOffset="15448.18">7789 2921 0,'0'0'16,"-21"0"-16,0 0 0,0 0 16,0 0-16,-1 21 0,22 0 15,0 1-15,0-1 16,0 0-16,0 0 0,22 21 16,-1-42-16,85 43 15,-64-22-15,0-21 16,64 21-16,-64-21 0,85 0 15,-105 0 1,20 0-16,-21 0 0,-21 21 16,-21-21-1,-21 21-15,-1 1 16,1-1-16,0 0 0,-22 0 0,1 0 16,-1 22-16,-63 20 15,64-42-15,-1 22 0,-42 20 16,64-21-16,-43 22 15,64-43-15,0 0 0,21 0 16,21-21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4:26:48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0 0,'21'0'141,"0"0"-125,0 0-16,0 0 0,22 0 15,-22 0-15</inkml:trace>
  <inkml:trace contextRef="#ctx0" brushRef="#br0" timeOffset="803.99">8086 254 0,'0'0'0,"0"-21"0,0 0 16,0-22-16,0 22 0,0 0 16,0 0-16,0 0 0,0 0 15,0-1-15,0 1 16,0 42 15,0 1-31,0-1 0,0 21 16,-22 0-16,22 1 0,-21-1 0,0 0 15,21 22-15,-21-22 16,0 22-16,0-22 0,21 0 0,-22 22 16,1-22-16,-21 43 15,21-22-15,0-20 0,-22 63 16,43-85-16,-21 0 16,21 0-16,0 0 0,-21 43 15,21-43 1,0-42 15,21 21-31,-21-21 0</inkml:trace>
  <inkml:trace contextRef="#ctx0" brushRef="#br0" timeOffset="1099.26">7578 974 0,'0'0'0,"-22"21"15,1-21-15,0 42 16,0-21-16,21 22 16,0-22-16,0 0 0,0 0 15,21 0-15,0 1 16,22-22-16,-22 21 0,21-21 0,0 0 16,1 0-16,-1 0 0,0 0 15,22 0-15,-22 0 0,64 0 16,-64 0-16,22-21 15,21-1-15,-43 1 0,0 0 16,22 0-16,-22 0 16,0-43-16,-42 43 0,22 0 15,-22-43-15,0 22 16,0 0-16</inkml:trace>
  <inkml:trace contextRef="#ctx0" brushRef="#br0" timeOffset="1349.72">7705 212 0,'-22'-21'0,"44"42"0,-65-42 16,64 21 0,1-22-16,20 22 0,0 0 15,1 0-15,-1 0 0,21 0 16,1 0-16,-1-21 0,1 21 15,-22 0-15,22 0 0,-1 0 0,-20-21 16,-1 21-16,0 0 0,22 0 16,-43 0-16,21 0 0,-21 0 15,1 0-15,-1 0 16,21 0-16</inkml:trace>
  <inkml:trace contextRef="#ctx0" brushRef="#br0" timeOffset="1983.39">9419 191 0,'0'0'0,"21"0"0,-42 0 31,0 0-31,0 0 16,0 0-16,-1 0 0,1 21 15,-21 0-15,21 0 0,-22 0 0,1 22 16,21-22-16,-21 21 0,-22 43 15,22-43-15,21 22 16,-22-22-16,22 0 0,0 22 16,0 20-16,21-41 0,0 20 15,0-42-15,21 22 0,0-1 16,0-21-16,22 0 0,-22 22 0,21-43 16,0 21-16,1 0 0,-1-21 15,0 0-15,43 0 0,-64 0 16,22-21-16,-1 0 0,0 0 15,1-1-15,-1-20 0,0 0 16,1-1-16,-1 1 0,21-85 16,-41 64-16,-1-64 15,-21 63-15,0 1 0,0-1 0,-43-21 16,22 43-16,-21-21 0,-43-43 16,22 63-16,20 22 0,-62 0 15,41 21-15,-21 21 16,43 0-16,21 1 0,-21 41 15,42-21-15,0 43 16,21-21-16,0-22 0,0 0 16,21 22-16,-20-22 0,20 0 15,43 64-15,-43-63 0,-21 20 16,21-21-16,-20 22 16,62 105-16,-63-126 15,1-1-15,-22 0 0,0 1 0,0-1 16,0 0-16,0-21 0,0 1 15,0 20-15,-22-21 0,1-21 16,0 21-16,0 0 0,-21-21 0,20 22 16,1-22-16,-21 0 0,0 21 15,20-21-15,1 0 0,0 0 16,0 0-16,0 0 16</inkml:trace>
  <inkml:trace contextRef="#ctx0" brushRef="#br0" timeOffset="2388.13">7048 1418 0,'0'0'0,"-21"0"0,0 0 0,21 21 15,21-21 1,0 0-16,22 0 0,-1 22 16,22-22-16,-1 0 15,22 0-15,-1 0 0,22 0 0,0 0 16,21 0-16,0 0 0,21 21 0,-21-21 16,21 21-16,-21-21 0,191 0 15,-191 0-15,21 0 0,127 21 16,-169-21-16,21 0 15,-21 0-15,0 0 0,0 0 0,63 0 16,-42 0 0,-21 0-16,-85 0 0,42 0 15,-84 0 48,0 0-63</inkml:trace>
  <inkml:trace contextRef="#ctx0" brushRef="#br0" timeOffset="2536.21">10287 1630 0,'0'21'15,"0"-42"-15,-21 42 78,-22-21-78,22 0 0,-21 0 0</inkml:trace>
  <inkml:trace contextRef="#ctx0" brushRef="#br0" timeOffset="3351.72">339 2477 0,'0'-22'15,"0"1"1,0 0-16,0 0 0,0 0 15,0 0 1,0 42 15,0 0-31,0 0 16,0 21-16,0-20 0,0 20 0,0 21 16,0-20-16,-22-1 0,1 0 15,0 22-15,0-22 0,0 1 16,21-1-16,-21 0 0,-1 1 0,22-22 15,-21 0-15,21 21 0,0 1 16,21-43 31,1-22-47,-1 1 0,0 0 16</inkml:trace>
  <inkml:trace contextRef="#ctx0" brushRef="#br0" timeOffset="3647.98">698 2773 0,'0'0'0,"0"63"15,0-41-15,0-1 16,22-21 15,-1 0-15,0-21-16,-21-1 15,0 1-15,0 0 16,0 0-16,21 21 0,-21-21 16,0 0-16,-21 21 31,21 21-31,-21-21 0,21 21 16,-21-21-16,21 21 0,0 0 15,21-21 1</inkml:trace>
  <inkml:trace contextRef="#ctx0" brushRef="#br0" timeOffset="4402.56">2095 2540 0,'0'0'0,"0"-21"0,0 0 15,0 0-15,0-1 16,0 1-16,0 0 0,0 0 15,0 42 17,0 0-32,0 0 0,0 22 15,-21-1-15,21 0 0,0 1 0,0-1 16,0 0-16,0 1 0,0-1 16,-21 0-16,21 22 15,-21-43-15,21 0 0,0 22 16,0-22-16,21-21 31,0-21-31,0-1 16,1 1-16,-22-21 15,21 21-15,0 0 0,-21-22 0,21 1 16,0 21-16,0-22 0,-21 1 16,22 21-16,-1 0 0,0 0 15,0 42 1,-21 0-16,21 0 0,-21 21 15,0-20-15,0 20 0,21-21 0,-21 21 16,0-20-16,0 20 16,22-21-16,-1 0 0,-21 0 0,21 1 15,0-1-15,21-21 0,22 21 16,-43-21-16,21 0 0,1 0 16,-1 0-16,0 0 0,1-21 0,-1 0 15,-21-1-15,22 1 0,-1-42 16,-21 42-16,-21-22 0,0-20 15,0 20-15,0 1 0,-21-64 16,0 43-16,0 20 0,-1 22 16,1-21-16,0 21 15,-21 0-15,21 21 0,-1 0 0,-20 21 16,21 0 0,21 21-16,0-21 15,21 1-15,0-1 0,0 0 16,1 0-16,-1-21 0,21 0 0,0 0 15</inkml:trace>
  <inkml:trace contextRef="#ctx0" brushRef="#br0" timeOffset="4847.96">3429 2244 0,'0'0'0,"0"-21"0,0-1 16,0 1-16,0 0 0,0 0 15,-21 42 1,21 0-16,-21 0 0,21 22 15,0-22-15,0 42 16,0-20-16,0 20 0,-22-20 0,22 20 16,0 1-16,-21-22 0,21 85 15,-21-85-15,21-21 16,0 22-16,0-22 0,0 0 16,-21-21-16,21 21 0,0-42 31,0 0-16,0 0-15,0 0 0,0-22 16,0 22-16,21-21 0,0-1 16,0-20-16,22 21 0,-22-1 15,21 1-15,1 0 0,62-22 16,-62 64-16,-1 0 0,43 0 16,-43 21-16,0 0 0,22 43 15,-43-22-15,0 1 0,-21 41 16,0-41-16,0-1 15,0-21-15,0 21 0,-21-20 0,-21 20 16,21-21-16,-1 0 16,22 0-16,22-42 31</inkml:trace>
  <inkml:trace contextRef="#ctx0" brushRef="#br0" timeOffset="5532.32">4530 2604 0,'0'0'0,"21"-22"0,-21 1 0,0 0 16,0 0-16,-21 0 15,-1 21-15,1-21 0,0 21 0,-21 0 16,21 0-16,-22 0 0,22 0 16,-21 21-16,-1 0 0,22 0 0,-21 21 15,21-20-15,0 20 0,-1 0 16,1 1-16,0-22 0,21 21 0,-21 0 15,21-20-15,0-1 0,0 42 16,21-42-16,0-21 16,0 43-16,1-43 0,41 0 15,-42 0 1,0 0-16,1-21 0,-1-1 0,0 1 16,64-63-16,-64 62 15,-21-20-15,21 0 0,0-1 16,0 1-16,22-21 15,-22 41-15,-21 1 0,0 0 0,0 42 32,0 0-32,0 22 0,-21-22 15,21 21-15,0 22 16,0-43-16,-22 21 0,22-21 0,0 22 16,0-22-16,0 0 0,22 21 15,-22-20-15,21-1 0,21-21 16,-21 0-16,0 0 15,22 0-15,-1 0 0,0 0 16,-20-21-16,20-1 0,0 1 0,1 0 16,-22 0-16,21-21 15,0-1-15,1 1 0,-22-22 0,21 1 0,-21-1 16,22 1-16,-22-1 16,0 1-16,43-22 0,-64 43 15,0 21-15,21-22 0,-21 65 16,-21-1-1,21 21-15,-43 43 0,22-22 16,-21 43-16,42-42 16,0-22-16,-21 21 0,21 22 15,0-43-15,0 1 0,0-22 16,0 21-16,0-21 0,0 22 16,0-22-16,21-21 0,0 0 15,0 0-15,0 0 16,0 0-16,-21-21 0,22 0 15,-22-22-15</inkml:trace>
  <inkml:trace contextRef="#ctx0" brushRef="#br0" timeOffset="5699.22">4953 2582 0,'-21'0'0,"42"0"31,0 0-31,21 0 0,-20 0 15,20 0-15,21 0 0,-20 0 0,-1 0 16,22 0-16,-1-21 16,1 0-16,126 0 15</inkml:trace>
  <inkml:trace contextRef="#ctx0" brushRef="#br0" timeOffset="6018.01">7048 2519 0,'0'0'0,"0"-21"0,-21 0 16,0-1-16,0 22 15,21-21-15,-21 42 16,21 1-1,0-1-15,-21 21 0,21 0 16,0 1-16,0-1 0,0 0 16,-22-20-16,22 20 0,-21 43 15,0-64-15,21 0 0,0 21 16,0-21-16,0 1 16,21-22-1,0 0-15,22 0 0,-22-22 0,64 1 16</inkml:trace>
  <inkml:trace contextRef="#ctx0" brushRef="#br0" timeOffset="6320.94">7599 2540 0,'42'-42'16,"-42"21"-16,-21 21 16,0 0-16,0 0 0,-1 0 15,-20 21-15,-21 0 0,41-21 16,1 21-16,0 0 0,0-21 0,21 21 15,-21 1 1,21-1-16,0 0 0,21-21 16,0 21-16,21-21 0,1 42 15,-1-42-15,-21 22 0,22-1 16,-22 0-16,0-21 0,21 42 16,-21-21-16,-21 1 0,0-1 15,0 0-15,-21 0 16,0-21-16,0 0 0,0 0 15,-22 0-15,22 21 0,-21-21 0,0 0 16,20 0-16,1-21 0,0 21 16,0-21-16,21 0 0</inkml:trace>
  <inkml:trace contextRef="#ctx0" brushRef="#br0" timeOffset="6487.74">7133 2244 0,'21'0'47,"0"0"-47,1 0 0,-1 0 16,0 0-16,0 0 0</inkml:trace>
  <inkml:trace contextRef="#ctx0" brushRef="#br0" timeOffset="7133.72">9673 2477 0,'0'0'0,"21"-22"0,0 1 16,1 0-16,-1-21 0,0 21 0,0-1 15,0-20-15,0 21 0,1-21 16,20 20-16,-42-20 0,21 21 0,-21-64 16,0 64-16,0 0 15,0 0-15,0 0 0,-21 21 16,0 0-16,0 21 0,-1 0 0,1 0 15,-21 21-15,21 1 0,0-1 16,-1 22-16,1-1 0,0 1 0,0 20 16,0 1-16,0 0 0,-1-1 15,1-20-15,0 20 0,0 1 16,0 21-16,-22 84 0,43-105 0,-42 106 16,21-107-1,0 1-15,-22 84 0,22-105 16,0-1-16,21 64 0,0-84 15,0-1-15,0-21 0,0 0 16,42 0 0,-20-21-16,20-21 0,-21 0 0,43-42 15,-22 20-15,21-41 16,-41 20-16,-1 22 0,0-22 0,0 1 16,-21-1-16,0-190 15,-21 170-15,0-1 0,0 0 16,-22 22-16,1-1 0,-85-63 15,85 85-15,-1 21 16,1 0-16,0-1 0,20 22 16,-20-21-16,63 21 31,0 0-31,1 0 0,-1 0 16,21 0-16,0 0 0,-20 0 15,105-42-15</inkml:trace>
  <inkml:trace contextRef="#ctx0" brushRef="#br0" timeOffset="7514.01">9906 2455 0,'0'0'16,"-42"0"-16,20-21 0,22 0 0,-21-21 16,21 21-16,0-1 15,0 1-15,21 0 0,1 21 16,20 0-16,-21-21 0,85 21 15,-64 0-15,1 0 0,-1 21 16,-21 0-16,21 0 0,43 64 16,-64-64-16,0 22 15,1-22-15,-1 21 0,-21 64 16,0-85-16,0 0 16,-21 0-16,-1 1 0,1-22 15,0 0-15,0 21 0,0-21 16,0 0-16,-22 0 0,22-21 15,21-1-15,0 1 0,0 0 16,0 0-16,0-21 0,0 20 16,0-20-16,21 0 0,0-1 0,1 1 15,-1 0-15,21 21 0,0-43 16,1 43-16,-22 0 0,42 0 16,-41 21-16,41-22 15,-42 22-15,0 0 0,43 0 16</inkml:trace>
  <inkml:trace contextRef="#ctx0" brushRef="#br0" timeOffset="8635.79">11261 2413 0,'0'0'0,"21"0"16,-21-21-16,0 0 0,0 0 15,0-1-15,0 1 0,0 0 16,-21 0-16,-1 0 0,1 0 0,0-1 15,0 1-15,0 21 0,0 0 16,-1 0-16,1 0 0,-21 0 16,21 0-16,-22 0 0,22 21 15,-21 1-15,0-1 0,20 21 0,-20-21 16,21 22-16,0-1 0,-22 43 16,22-43-16,21 21 15,0-20-15,0-22 0,0 0 0,21 21 16,1-20-16,20-22 15,-21 0-15,0 0 0,43 0 16,-22 0-16,22-43 16,-43 22-16,21 0 0,-21-21 15,22-1-15,-1 1 0,43-85 16,-64 106-16,0-22 16,-21 1-16,21 21 0,-21 0 15,0 42 1,-21-21-1,21 21-15,-21 21 0,0 1 16,21-1-16,0-21 0,0 22 16,0-22-16,0 0 0,21 42 15,0-41-15,21-1 16,-21 0-16,1-21 0,41 0 16,-21 0-16,-20 0 0,20 0 0,-21-21 15,21 0-15,-20-1 0,20 1 16,-21 0-16,0-21 0,0-1 0,22-20 15,-22 21-15,0-1 16,0 22-16,-21-21 0,0 21 16,0-1-16,0 44 31,-21-1-31,21 0 0,-21 21 16,21-21-16,-21 22 0,0-1 0,21 0 15,0 43-15,-22-64 16,22 22-16,0-1 0,0-21 15,-21 0-15,21 0 0,0 1 16,0-1 0,0-42-1,0-1 1,0 1-16,0-21 0,21 21 0,1-22 16,-22 1-16,21 0 0,0-1 15,0 1-15,0 0 0,22 21 0,41-64 16,-63 64-16,22 0 0,-1-1 15,0 22-15,1 0 0,20 0 16,-42 0-16,1 0 0,-1 0 16,0 22-16,0 20 0,0-21 15,-21 21-15,0-20 0,0 20 16,0 0-16,0 43 0,0-64 16,0 21-16,-21-20 0,21-1 15,-21 0-15,21 0 0,0 0 0,-21-21 16,21-21 15,0 0-31,0 0 16,21-22-16,0 22 0,0-21 0,0 0 15,22-1-15,-1 1 0,-21 21 16,22-22-16,20 1 0,22-21 16,-43 41-16,-21 22 0,22 0 0,-1 0 15,-21 0-15,21 22 16,-20-1-16,-22 0 0,0 42 15,0-20-15,0-1 0,0 43 16,-22-43-16,-20 43 16,21-64-16,0 21 15,21-21 1,-21-21-16,21-21 31,21 0-31,0 0 0,0 21 16</inkml:trace>
  <inkml:trace contextRef="#ctx0" brushRef="#br0" timeOffset="8980.9">13144 2540 0,'0'0'0,"22"0"31,-1 0-31,-21-21 0,21 21 16,0 0-16,0-21 0,22 21 15,-1-21-15,-21-1 0,21 1 0,64 0 16,-63-21-16,-22 21 0,21-1 15,-21 1-15,43-63 16,-64 62-16,0 1 0,0 0 16,-21 21-16,-43 0 15,1 0-15,20 42 0,-20-20 16,-1 20-16,1 0 16,-85 85-16,105-63 15,22-22-15,0 22 0,21-43 16,0 21-16,21-21 15,21 0-15,1 1 0,20-22 0,1 0 16,-1 0-16,64 0 16,-63 0-16,-1-22 0,1 1 15,-1 0-15,1 0 0,63-43 16,-85 43-16,0-21 0,22-22 16</inkml:trace>
  <inkml:trace contextRef="#ctx0" brushRef="#br0" timeOffset="9968.36">825 3810 0,'0'0'0,"0"-21"47,0 0-47,22 0 15,-1-1-15,-21 1 16,21 0-16,0 0 0,0 21 0,0-21 16,1 0-16,-1-1 0,0 22 15,21 0-15,-21-21 0,22 21 0,-1 0 16,43 21-16,-43 1 15,-21-1-15,43 63 0,-43-41 16,0-1-16,-21 22 0,0-22 16,-21 85-1,-21-64-15,-1 1 0,-41 42 16,20-43-16,-21 1 16,22-22-16,21-21 0,-1 0 0,-20 1 15,42-22-15,-22 0 16,22 0-16,21-64 15,0 43-15,0-64 16,0 43-16,0 0 16,0-1-16,21-20 0,0 20 0,43-84 15,-43 106 1,0 0-16,0 21 0,1 0 16,83 42-16,-83 1 15,20-1-15,-21 0 0,21 1 16,-20-1-16,41 43 0,-42-43 15,0 0-15,1 1 0,-22-1 16,0-21-16,0 22 16,21-22-16,-21 0 0,21 0 15,0-21 1</inkml:trace>
  <inkml:trace contextRef="#ctx0" brushRef="#br0" timeOffset="10128.01">1863 4233 0,'42'0'16,"-84"0"-16,105-21 0,-42 21 0,0 0 16,1 0 46,-1-21-62,0 21 0</inkml:trace>
  <inkml:trace contextRef="#ctx0" brushRef="#br0" timeOffset="11060.44">3344 3768 0,'0'-21'0,"0"-1"0,0 1 16,0 0-16,0 0 15,0 0-15,0 0 0,0-1 16,0 44-1,0-1 1,0 0-16,0 21 0,0-21 16,0 22-16,0 20 0,0-20 15,0 20-15,-21-21 0,21 22 0,0-1 16,0-20-16,0 20 0,-21 22 16,21-43-16,-21 1 0,21-22 0,0 21 15,0-21-15,0 22 16,0-65 15,21 1-31,0 0 16,0 0-16</inkml:trace>
  <inkml:trace contextRef="#ctx0" brushRef="#br0" timeOffset="11281.31">3810 3747 0,'0'0'0,"21"-22"0,21-20 0,-20 21 16,-22 0-16,21 21 15,-21 21-15,0 0 16,0 21-16,0-20 0,0 20 16,0 0-16,0 22 0,0-1 15,-21-20-15,21 20 0,-22 64 16,1-85-16,0 1 0,0 63 16,0-85-16,0 21 0,21-21 15,0 22-15,-22-22 0,1 0 16,0 0-16,0-21 15,0 0-15</inkml:trace>
  <inkml:trace contextRef="#ctx0" brushRef="#br0" timeOffset="11817.02">3238 4360 0,'0'0'0,"-42"0"0,21-21 0,21 0 16,0 0 15,21 21-31,0 0 0,22-21 15,-22 21-15,42-21 0,-20 21 16,20-22-16,1 1 0,20 21 0,-20-21 16,20 0-16,-20 0 0,84-22 15,-84 22-15,-1 0 16,-21 21-16,1 0 0,-1 0 0,0 0 16,-42 21-16,0 0 15,0 22-15,0-22 0,0 0 0,-21 21 16,0-20-16,0 20 15,0-21-15,21 21 0,-21-20 0,21-1 16,-22 42-16,22-42 0,0 1 16,0-1-16,0 0 15,22-21-15,-1 0 0,0 0 0,0 0 16,21 0-16,1 0 16,-1 0-16,-21 0 0,22-21 0,-1 0 15,43-22-15,-64 22 0,21 0 16,-21-21-16,0-1 0,-21 1 15,0 0-15,-21-64 0,-21 63 16,21-20-16,-22 21 0,-20 20 16,21-20-16,-1 21 0,1 0 15,0 21-15,-22 0 0,43 0 16,-21 0-16,-1 0 0,22 21 0,0 21 16,0 1-16,0-22 0,21 63 15,0-20-15,0-22 0,0 22 16,0-22-16,0-21 0,42 43 15,-21-43-15,0 0 16,0 0-16,22-21 0,-22 0 0,85 0 16</inkml:trace>
  <inkml:trace contextRef="#ctx0" brushRef="#br0" timeOffset="12355.37">5016 4106 0,'0'0'16,"22"-21"-16,41-63 15,-63 105 1,0 0 0,0 0-16,0 0 0,-21 22 15,0-1-15,0-21 0,21 21 0,-22 1 16,1-1-16,0-21 0,21 64 16,-21-64-16,21 64 15,0-64-15,0 0 16,21-21-1,0 0-15,0 0 0,22-21 16,-22 0-16,21 0 0,-21-1 16,22 1-16,-22-21 0,21 21 0,-21-22 15,43-20-15,-43 21 16,43-1-16,-64 22 16,21 21-16,-21 21 0,0 0 15,0 1-15,0-1 0,0 21 16,0-21-16,0 22 0,0-22 15,0 0-15,0 0 0,0 0 0,0 0 16,0 1-16,42-1 0,-21-21 16,0 0-16,1 0 0,20 0 15,-21 0-15,21 0 0,1 0 16,-1 0-16,-21-21 0,64-22 16,-43 22-16,-21 0 0,1-21 0,-1 20 15,-21-20-15,0-85 16,-21 85-16,-1-1 0,1 22 15,-21-21-15,0 21 0,-22 0 16,43 21-16,0 0 0,0 0 16,-1 0-16,1 0 0,0 0 0,42 0 31,0 0-31,1 0 16,20 0-16</inkml:trace>
  <inkml:trace contextRef="#ctx0" brushRef="#br0" timeOffset="12644.33">7620 3514 0,'0'0'0,"0"-43"31,0 65-31,-21-1 0,0 0 0,-1 21 0,1 1 16,0-1-16,0 0 0,0 22 15,0-1-15,-1 1 0,1-1 16,0 1-16,0-1 0,0 1 16,21 20-16,-21-20 0,21-22 15,-22 22-15,22-43 0,0 0 16,0 0-16,0 0 0,0-42 31,0 0-31,0 0 16,0 0-16</inkml:trace>
  <inkml:trace contextRef="#ctx0" brushRef="#br0" timeOffset="13097.8">7006 4106 0,'0'0'0,"-21"-21"15,0 0-15,21 0 16,21 21 0,0 0-16,0 0 0,22 0 15,20-21-15,-21 21 0,22-21 0,-22 21 16,43-22-16,-22 22 0,1 0 15,21-21-15,-22 0 0,22 21 0,42 0 16,-64 0-16,43 0 16,-85 0-16,0 0 0,1 21 15,-22 0-15,0 1 0,0 20 16,-22-21-16,22 21 0,-21-20 16,0 20-16,-42 21 0,41-20 15,1-22-15,21 21 0,0-21 16,0 1-16,0-1 0,0 0 0,0 0 15,21 0-15,1-21 0,-1 0 16,21 0-16,22 0 16,-22 0-16,0 0 0,-21-21 15,22 0-15,-1 0 0,0 0 0,1-1 16,-1-20-16,22-85 16,-43 85-16,-21-22 0,0-20 15,0 41-15,-21 1 0,-1 21 16,-20 0-16,0-1 0,-1 1 0,1 21 15,0 0-15,-1 0 0,1 0 16,0 0-16,-1 21 0,-20 22 16,21-22-16,42 0 0,0 21 15,0-20-15,0-1 0,0 0 16,63 21-16</inkml:trace>
  <inkml:trace contextRef="#ctx0" brushRef="#br0" timeOffset="15147.53">10456 3662 0,'0'-21'0,"-21"21"31,0 21-31,0 42 16,0-20-16,21-1 0,0 0 16,-22 22-16,22-22 0,-21 22 15,21-1-15,-21 1 0,21-1 0,-21-20 16,0 20-16,21-21 0,-21 1 16,-1 41-16,22-62 15,-21-1-15,21 21 0,0-21 16,0-42-1,21 21 1,1-21-16,-1 0 0,21-43 16,-21 22-16,0 0 15,1-1-15,-1-20 0,85-107 16,-64 128-16,0 0 0,1-1 16,-22 22-16,21 0 0,-21 0 0,22 21 15,-22 0-15,0 0 0,21 21 0,-21 0 16,-21 0-16,22 22 0,-1-22 15,-21 21-15,21 1 0,0 84 16,-21-85-16,21 0 16,0 1-16,-21-22 0,64 63 15,-43-62-15,21-22 16,22 42-16,-43-42 0,64 0 16,-43 0-1,-21 0-15,64 0 0,-43-21 16,43-43-16,-64 43 15,0-21-15,0-22 0,-21 22 16,0-127 0,0 126-16,-21 1 0,0 0 15,0-1-15,0 22 0,-43-21 16,43 42-16,-21 0 0,-1 0 16,22 21-16,-85 64 15,85-43-15,0 0 0,-21 85 16,21-84-16,21 41 15,0-63-15,0 22 0,0-22 16,21 0-16,0 0 0,0 0 0,21 1 16,-20-22-16,-1 0 15,42 0-15,-42 0 16,1 0-16,20 0 0,-21-22 0,21 1 16,1-21-16,-1 0 0,-21 20 15,22-83-15,-43 62 16,42-41-16,-42 41 15,0 22-15,0-21 0,0 63 16,0 0 0,0 0-16,0 0 15,0 22-15,-21 105 16,21-106-16,0-21 0,0 22 16,0-22-16,21 0 0,21 21 15,-21-20-15,1-22 0,20 0 16,-21 0-16,0 0 0,22 0 15,-1 0-15,0 0 0,-21 0 0,22-22 16,-1 1-16,0 0 0,-20 0 16,20-21-16,-21 20 0,0-20 15,0 0-15,1-1 0,-1 1 0,-21 0 16,21 21-16,-21-22 0,0 22 16,-21 42-1,0 0-15,-1 22 0,1-22 16,0 21-16,21-21 0,-21 22 15,0-22-15,0 42 16,21-41-16,0-1 0,0 0 16,0 0-16,0 0 0,21-21 31,0 0-31,0 0 16,0-21-16,0 21 0,22-21 0,-22-21 15,21 20-15,-21 1 0,22-21 16,-1 21-16,-21-22 0,22 1 0,-22 21 15,21 0-15,-21 0 0,0 21 0,-21 21 32,0 0-32,0 0 0,22 0 15,-22 22-15,0-22 0,21 42 16,0-42 0,0 1-16,0-1 0,0 0 0,1 0 15,20 0-15,0-21 16,-21 0-16,64 0 0,-43 0 15,1 0-15,-1 0 0,0 0 16,22 0-16,-22-21 0,1 0 0,20 0 16,-21 0-16,1-22 0,20-20 15,-42 20-15,1 1 16,-1 0-16,-21-1 0,0 1 0,0-43 16,0 64-16,-21 0 0,-1 0 15,1 0-15,0 21 0,-64 0 16,43 0-16,21 21 0,-21 0 15,-1 21-15,1-20 0,21 20 16,0 0-16,-22 1 0,43-22 0,-21 106 16,21-106-16,0 42 15,0-41-15,64 20 16,-43-21-16,0-21 16,0 0-16,0 0 0,0 0 15,43 0-15,-22-21 0,-21 0 16,22-22-16,-1 22 0,-21-21 15,22-43-15,-1 22 16,-21-1-16,21-42 0,-20 43 16,-1-1-16,0 22 15,0-85-15,-21 85 0,21-22 16,-21 22-16,0 0 0,0 20 16,0 1-16,0 0 0,0 42 15,0 0-15,-21 1 0,0-1 16,21 21-16,-21 0 0,-22 64 15,43-63-15,0 20 0,-21 43 16,21-64-16,0 22 16,0-22-16,0 22 0,0-22 0,0 0 15,21-21-15,-21 22 0,22-22 16,-1 0-16,0 0 0,0 0 16,0-21-16,43 0 0,-43 0 15,42-21-15,-41 0 16,20 0-16,0-43 0,1 43 15,-22-42-15,21-43 0,-21 64 16,22-85-16,-22 84 16,0-20-16,0-1 0,21-42 15,-20 43-15,-22-22 16,21 64-16,-21 0 0,0 0 16,0 63-1,-21 0-15,21 1 0,-22-1 0,1 22 16,-21-22-16,21 21 0,0 1 15,-1-1-15,1 1 16,0-1-16,0-20 0,21 20 0,0-20 0,-21-1 16,21 43-16,0-64 0,0 21 15,0-21-15,0 0 16,21-21-16,21 0 16,-21 0-16,1 0 0,20 0 15,0-21-15,1 0 0,-1 0 0,0 0 16,1-22-16</inkml:trace>
  <inkml:trace contextRef="#ctx0" brushRef="#br0" timeOffset="15484.81">14647 4022 0,'0'0'0,"21"0"47,1 0-32,-1 0-15,0 0 0,0 0 16,0 0-16,22 0 0,-22 0 0,0 0 15,21-21-15,-21-1 0,1 22 0,-1-21 16,0 0-16,0 0 0,0 0 16,-21 0-16,-21 21 15,0 0-15,-21 0 16,20 0-16,-20 21 0,21 0 16,-21 0-16,-1 21 0,22-20 15,-21 20-15,21 0 0,-1-21 16,-20 85-16,42-85 15,0 1-15,0-1 0,0 0 0,0 0 16,21 21 0,0-42-16,1 0 0,-1 0 0,21 0 15,-21 0-15,22 0 0,41 0 16,-41-21-16,-1 0 0,64-21 16,-43-1-16</inkml:trace>
  <inkml:trace contextRef="#ctx0" brushRef="#br0" timeOffset="16229.92">16404 3620 0,'21'0'16,"22"0"-16,-22 0 0,21-22 16,-21 22-16,22-21 0,41-21 15,-41 21-15,41-43 16,-41 43-16,-22-21 0,42-43 16,-20 43-16,-22-1 0,0 1 15,-21 0-15,21-1 0,0-84 16,-21 106-16,0-21 15,0 21-15,0 0 0,0-22 16,-21 43 0,0 21-16,0 1 0,0-1 15,-1 21-15,1 22 0,-21-1 0,-22 64 16,43-42 0,-85 169-16,64-170 15,0 1-15,-43 127 0,64-106 16,-21-1-16,-1 1 0,1 0 15,0 0-15,-1 0 0,1 0 0,0-1 16,20 1-16,-20 0 0,0-21 16,-1 21-16,22-22 0,-21 1 15,21 0-15,-22-22 0,22 22 0,0 42 16,21-85-16,0 85 16,0-85-16,21-20 0,0-1 15,1-21-15,-1 0 0,42 0 16,-20-21-16,-1-1 0,0 1 15,22-21-15,-22 0 0,64-43 16,-43 21-16,-20 1 0,41-85 16,-62 63-16,-1 0 0,0-126 15,-21 105-15,0 0 16,-21-84-16,-22 105 0,22 21 16,0 1-16,-21-1 0,21 22 0,-1 0 15,1 21-15,0-1 0,0 22 16,0 0-16,42 22 47,0-22-47,0 0 15,0 0-15,22 0 0,-22 0 0,0 0 16,21 0-16,1 0 0,20-22 16</inkml:trace>
  <inkml:trace contextRef="#ctx0" brushRef="#br0" timeOffset="16652.38">17081 3958 0,'0'0'0,"0"-21"0,0 0 0,0 0 15,0 0-15,0-1 16,0 1-16,0 0 16,22 0-16,-1 21 0,0-21 0,0 21 15,0 0-15,0-21 16,1 21-16,20 0 0,-21 0 0,21 0 15,-20 0-15,-1 0 0,0 21 16,21 0-16,-21 0 0,-21 0 0,22 0 16,-22 22-16,21-1 0,-21 0 15,0 1-15,0-1 0,0 0 16,0-20-16,0 20 0,-43 43 16,22-64-16,0-21 0,0 0 15,21 21-15,-21-21 0,0 0 16,21-21-16,0 0 15,0-1-15,0-41 16,21 42-16,0-22 0,0 22 16,0-21-16,0 0 0,85-43 15,-85 64-15,1 0 16,20-1-16,-21 1 0,43 0 16,-43 21-1,0 0-15,21 0 0,-21 0 16,22 0-16</inkml:trace>
  <inkml:trace contextRef="#ctx0" brushRef="#br0" timeOffset="17827.88">18457 3916 0,'0'-21'15,"0"42"-15,0-63 0,0 20 16,0 1-16,0 0 0,-21 0 15,0 0-15,0 21 0,0-21 0,-1-1 16,1 22-16,0 0 0,0 0 16,0 0-16,0 0 0,-22 0 0,1 22 15,21-1-15,0 0 16,-22 21-16,22 1 0,0-1 16,-43 85-16,43-85 15,21 43-15,0-64 16,0 21-16,0 22 0,0-43 15,21 0-15,1-21 16,-1 21-16,0-21 0,21 0 0,-21 0 16,22 0-16,-22-21 0,0 21 15,21-21-15,-20 0 0,20-21 16,0 20-16,-21-20 0,22 0 0,-22-1 16,21 1-16,-21 0 0,43-43 15,-43 43-15,0 21 0,0-1 16,-21 1-16,22 0 0,-22 0 15,-22 42 17,1 0-32,0 0 0,21 1 0,-21-1 15,0 0-15,21 21 0,0-21 16,0 43-16,0-43 0,0 21 16,21 1-16,21-22 15,-21-21-15,64 21 0,-43 0 16,1-21-16,-1 0 0,0 0 0,64-42 15,-85 0 1,22 20-16,-22 1 0,0-21 0,0 0 16,0-22-1,1 43-15,-22-21 0,21-1 16,-21 22-16,0 0 16,0 42-1,-21 0 1,-1 0-16,22 1 0,-21 20 15,21-21-15,0 21 0,-42 43 16,42-64-16,-21 22 0,21-22 16,0 21-16,-21-21 0,21 0 0,-22 1 15,22-1 1,0-42 0,0-1-1,0-20-15,0 21 0,0-21 16,0 20-16,22-20 0,-1 0 15,0-1-15,0 1 0,0 21 0,0-21 16,22-1-16,-22 22 0,21 0 16,1-21-16,-1 20 0,0 22 15,1-21-15,-1 21 0,21 0 0,-20 0 16,-1 0-16,64 43 16,-85-22-16,0 0 0,0 21 0,-21-21 15,22 22-15,-22 20 16,0-42-16,0 22 0,-22-1 0,1-21 15,0 0-15,-21 43 16,21-43-16,-1 0 16,1-21-16,0 0 15,0 0 1,21-21-16,0 0 0,0 0 16,0 0-16,0-22 0,21 22 0,-21-21 15,64-22-15,-22 43 0,0-21 16,64-22-16,-64 22 15,1 21-15,20 0 0,-20-1 0,-1 1 16,0 0-16,1 21 16,-1 0-16,0 0 0,22 0 15,-43 21-15,0-21 0,0 43 16,-21-22-16,21 0 0,-21 21 0,0-21 16,0 22-16,0-22 0,-21 21 15,0 1-15,0-22 0,-21 63 16,20-62-16,1 20 15,0-42-15,21 21 0,21-21 47,0 0-47</inkml:trace>
  <inkml:trace contextRef="#ctx0" brushRef="#br0" timeOffset="18196.73">20701 4064 0,'-42'0'16,"63"0"15,0 0-31,0 0 0,0 0 16,22 0-16,-22 0 0,21-21 0,0 21 15,-20-21-15,62 0 16,-63-1-16,1 1 0,-1 0 0,0 0 15,-21 0-15,0 0 16,0-1-16,0 1 0,0 0 0,-21 0 16,0 21-16,-1 0 0,-20 0 15,-43 0-15,43 0 0,0 21 16,-22 21-16,22 1 16,21 20-16,21-42 0,0 22 15,0-22-15,0 21 0,21-21 16,85 64-16,-64-64 15,85 22-15,-63-22 0,-1-21 16,1 0-16,-1 0 0,-21 0 16,22 0-16,63 0 15</inkml:trace>
  <inkml:trace contextRef="#ctx0" brushRef="#br0" timeOffset="19403.91">1101 5482 0,'0'0'0,"-22"0"15,1 21-15,0-21 16,0 0-16,0 0 0,0 0 16,-1 0-16,22-21 15,0 0-15,0 0 16,0 0-16,22 0 16,-1 21-16,0 0 15,21-22-15,-21 22 0,22 0 0,-22 0 16,21 0-16,1 0 0,-1 0 15,-21 0-15,0 22 0,0-1 16,-21 0-16,0 0 0,0 21 16,-21 1-16,-21-1 0,21-21 15,-22 22-15,1-22 0,0 0 16,-43 21-16,43-21 16,-1 1-16,22-22 0,0 0 0,0 0 15,0 0-15,21-22 31,21 1-31,0 0 16,0 21-16,0 0 0,1-21 16,-1 21-16,0 0 0,21 0 0,1 0 15,-22 0-15,63 21 16,-20 0-16,-22 0 0,1 1 16,-22-1-16,21 21 0,0 22 15,-42-22-15,0 0 0,-21 1 16,-21-22-16,0 21 0,-1 0 0,-20-20 15,-1-1-15,1 0 0,-43 21 16,21-21-16,22-21 0,20 0 16,-20 0-16,-1 0 0,-20 0 15,41 0-15,1-21 16,21 0-16,-21 21 0,20-21 0,22-21 16,0 20-1,0 1-15,22 0 0,-1-21 16,0 42-16,21-43 0,1 22 15,-1 0-15</inkml:trace>
  <inkml:trace contextRef="#ctx0" brushRef="#br0" timeOffset="19599.83">1884 5884 0,'0'0'0,"0"-21"94</inkml:trace>
  <inkml:trace contextRef="#ctx0" brushRef="#br0" timeOffset="20296.72">3387 5609 0,'0'0'0,"0"-42"15,0 21 1,0 0 0,-22 21-1,22 21-15,-21 0 16,21 21-16,0 1 0,0-1 15,0 21-15,0 1 0,0-1 0,-21-20 16,21 20-16,0 1 0,0-1 16,-63 85-1,63-84-15,0-22 0,-22 1 16,22-1-16,-21 43 16,21-64-16,0 0 0,0-42 31,21 0-31,1-1 0,-22-20 15,21 21-15,0-21 0,-21-1 16,21 1-16</inkml:trace>
  <inkml:trace contextRef="#ctx0" brushRef="#br0" timeOffset="20540.58">3683 5609 0,'21'-21'0,"-42"42"0,63-84 0,-21 42 15,-21-1-15,0 1 0,22 21 16,-1 43-1,-21-22-15,0 21 0,0 22 16,0-22-16,21 21 0,-21-20 0,0 20 16,0 1-16,0 42 15,0-64-15,0 64 0,0-64 16,0 0-16,-21 1 0,0-1 16,-1 0-16,22-20 0,-21 41 15,0-42-15,0 0 16,0-21-1,0 0-15,-1-21 0,1 0 16</inkml:trace>
  <inkml:trace contextRef="#ctx0" brushRef="#br0" timeOffset="21080.99">3238 6287 0,'-42'-22'0,"84"44"0,-105-44 16,42 1-16,0 0 0,-1 21 16,22-21-16,22 21 31,-1 0-31,0-21 0,21 21 0,1 0 15,20 0-15,1 0 0,-1-21 16,1 21-16,84-43 16,-64 43-16,-20-21 0,84 0 0,-63 0 15,-22 0-15,43 21 16,-42-22-16,-1 22 16,-42 0-16,-21 22 0,0-1 15,-21 21-15,0-21 16,0 0-16,0 1 0,-1-1 0,1 0 15,0 21-15,0-21 0,-21 43 16,20-43-16,22 21 16,0 1-16,0-22 0,0 0 0,0 0 15,0 0-15,22 1 0,-1-22 16,0 0-16,21 0 0,-21 0 16,64 0-16,-43-22 15,1 1-15,-1 0 0,22 0 0,-22 0 16,106-85-16,-127 85 15,22-22-15,-22 1 0,-21 0 16,0-1-16,-64-105 16,22 106-16,0 0 0,-1 20 15,1-20-15,-22 42 0,22-21 16,0 21-16,-22 0 0,1 21 16,20 0-16,22 0 0,-21 43 15,21-22-15,21-21 0,-21 64 16,21-64-16,0 0 15,0 22-15,0-22 0,0 0 0,84 43 16,-63-64-16,22 0 16,-1 0-16,0 0 0,22 0 15,-22 0-15,22 0 0</inkml:trace>
  <inkml:trace contextRef="#ctx0" brushRef="#br0" timeOffset="21595.99">5249 6011 0,'21'-21'16,"-42"42"-16,64-63 0,-22 21 0,-21 0 0,0 42 31,-21 0-31,-1 0 0,1 0 16,-42 128-1,63-107 1,-21-21-16,-1 21 0,22-20 0,0-1 16,0 0-16,0 21 15,0-21-15,22-21 31,-1 0-31,0-21 0,0 21 0,21-42 16,-20 21-16,-1 0 0,21-43 16,0 43-16,1-21 15,-1-1-15,-21 43 16,0-21-16,1 0 0,-1 21 0,21 0 16,-21 21-16,-21 0 15,0 0-15,0 1 0,21-1 16,1 42-16,-1-42 15,0-21-15,0 22 0,0-1 16,0-21-16,43 21 16,-43-21-16,21 0 0,1 0 15,-22 0-15,21-21 0,22 0 16,-22-1-16,-21 1 0,0 21 0,1-63 16,-22 42-16,0-22 0,0 22 15,0-21-15,-22-1 0,1 22 0,0-21 16,-21 0-16,21 20 0,-1 1 0,1 0 15,0 0-15,0 21 16,0 0-16,0 0 16,-1 0-16,22 21 15,43 0 1,-22-21-16</inkml:trace>
  <inkml:trace contextRef="#ctx0" brushRef="#br0" timeOffset="21908.21">7599 5398 0,'0'0'0,"-21"21"15,-1 0-15,1 0 16,21 0-16,-21 22 0,21-1 0,-21 43 15,0-22-15,0 43 16,-1-64-16,22 22 0,0 20 16,-21-41-16,21-1 0,-21 0 15,21 1-15,0-1 0,0 0 16,-21 1-16,21-22 16,0 21-16,0-21 15,0-42 1,0 0-1,0 0-15,0 0 0</inkml:trace>
  <inkml:trace contextRef="#ctx0" brushRef="#br0" timeOffset="22447.82">7218 6011 0,'0'22'31,"21"-22"-31,0 21 15,0-21-15,0 0 16,22 0-16,-22 0 0,21 0 0,1 0 16,-1 0-16,0 0 0,22-21 0,42-1 15,-43 22-15,43-21 16,-43 0-16,-20 0 0,84 0 16,-106 21-1,0-21-15,-42 21 16,0 0-16,0 21 15,-22-21-15,22 21 0,-21 0 16,21 0-16,-22 43 0,22-43 16,0 0-16,21 21 15,0-20-15,0-1 0,0 0 16,21 0-16,21 0 16,-20-21-16,20 21 0,0-21 0,-21 0 15,22 0-15,-1 0 0,0 0 16,1 0-16,-22 0 0,21-21 0,1 0 15,-22 0-15,21 21 0,-21-21 0,0 0 16,-21-22-16,22 22 0,-22-42 16,0 20-16,0 22 0,0-64 15,-22 64-15,1-21 16,-21 0-16,21 20 0,-43 22 16,43 0-1,0 0-15,0 22 0,0-1 16,-22 21-16,43-21 15,0 0-15,-21-21 0,21 22 0,-21-1 16,21 0-16,0 0 16</inkml:trace>
  <inkml:trace contextRef="#ctx0" brushRef="#br0" timeOffset="23119.76">10456 5694 0,'-21'0'16,"42"0"-1,0 0-15,1 0 16,-1 0-16,0 0 0,0-21 16,0 21-16,0-21 0,1 21 15,-1-22-15,0 1 0,-21 0 0,21 21 16,-21-21-16,21 0 0,-21 0 0,0-1 15,0 1-15,0 0 0,-21 0 16,0 0-16,-64 21 16,64 0-16,-21 0 15,-1 0-15,1 0 0,0 21 0,-43 0 16,43 0-16,-1 22 16,22-22-16,0 21 0,0-21 15,21 85-15,21-64 16,0 1-16,64 20 0,-64-42 15,21 22-15,1-22 0,-1 21 16,-21-21-16,64 22 16,-64-1-16,0-21 0,0 0 0,1 1 15,-22-1-15,0 21 16,-22-42-16,-20 21 0,21-21 16,-21 0-16,-22 0 0,-42 0 15,43 0-15,-1 0 0,1 0 0,-1 0 16,22-21-16,-22 0 0,22 21 0,0-21 15,-1 0-15,1-1 0,21 1 16,0 0-16,0 0 0,21 0 16,0 0-16,0-1 0,0 1 0,0 0 15,21 0-15,0 0 0,21 21 16,-21 0-16,22 0 0,-1-21 16,64 21-16,-64 0 0,22 0 15</inkml:trace>
  <inkml:trace contextRef="#ctx0" brushRef="#br0" timeOffset="23960.86">10901 5863 0,'0'21'16,"-21"-21"-16,-1 22 0,1-1 16,21 0-16,-21 0 0,21 0 15,-21 0-15,21 1 0,0-1 0,-21 0 16,21 0-16,0 0 0,-21 43 15,21-43-15,0 0 16,0 0-16,21-21 31,0 0-31,0-21 0,0 21 16,-21-21-16,21 0 0,1 0 16,-1-1-16,0 1 0,0 0 15,43-42-15,-43 20 0,0 22 16,21-42-16,-21 41 15,1 22-15,-1-21 16,-21 42-16,0 1 16,0-1-16,0 21 0,0-21 0,0 0 15,0 85 1,0-85-16,0 1 0,0-1 16,21 0-16,-21 0 0,63 21 15,-41-20-15,20-22 16,-21 0-16,0 0 0,43 0 15,-43 0-15,0-22 0,43 1 16,-43 0-16,42-21 16,-42 21-16,1-22 0,-1 22 15,-21-21-15,21 21 0,0-22 0,0-84 16,0 106 0,1-42-16,-22 41 0,0 44 15,0-1 1,0 0-16,0 21 0,-22-21 15,22 22-15,0-1 0,0-21 16,-21 22-16,21 20 0,0-42 16,0 22-16,0-22 0,0 0 15,21-21-15,1 21 0,20 0 16,-21-21-16,0 0 16,0 0-16,22 0 0,-1 0 15,-21 0-15,22-21 0,-1-21 16,0 21-16,-21-1 0,22-41 15,-22 42-15,0-22 0,0 1 16,0 21-16,1-21 0,-22 20 0,0 1 16,0 42-1,0 22 1,0-22-16,-22 0 0,1 21 0,0-20 16,21 20-16,-21-21 0,21 0 15,-21 0-15,21 1 0,-21-1 16,21 0-16,0 0 0,0 0 15,0 0 1,0-42 0,0 0-1,0 0-15</inkml:trace>
  <inkml:trace contextRef="#ctx0" brushRef="#br0" timeOffset="24144.99">12340 5673 0,'0'0'0,"0"-43"0,21 22 0,-21-21 16,0 21-16,-21 21 0,0 0 16,0 0-1,0 0-15,-1 0 0,22 21 16,0 0-16,0 0 16,0 0-16,22 1 15,-1-22-15,0 0 0,0 0 0,0 0 16,0 0-16</inkml:trace>
  <inkml:trace contextRef="#ctx0" brushRef="#br0" timeOffset="24379.89">12869 5503 0,'0'0'0,"0"22"16,0-1-1,-21 0-15,0 0 0,0 21 0,0 1 16,-1 41-16,1-20 15,0-22-15,0 1 0,0-1 0,0 0 16,21-21-16,0 22 0,-22-22 0,22 42 16,-21-41-16,21-1 15,0 0-15,0 0 0,21-21 16,1 0 0,-22-21-1</inkml:trace>
  <inkml:trace contextRef="#ctx0" brushRef="#br0" timeOffset="25195.91">12531 5969 0,'0'0'0,"-22"0"0,22-21 15,22 21 17,-1 0-32,21 0 0,-21 0 15,22 0-15,-1 0 0,85 0 16,-64 0-16,64-21 15,-42 0-15,148-22 16,-170 22-16,1 21 0,-22-21 16,1 0-16,41 0 15,-84-1-15,-21 22 32,0 0-32,0 0 0,-22 22 0,22-22 15,0 21-15,0 0 0,-21 0 16,-1 43-16,1-43 15,21 21-15,-22 22 0,22-43 0,0 21 16,21-21-16,0 0 0,0 1 16,0-1-16,0 21 0,0-21 15,21 0-15,43 1 16,-43-22-16,21 0 0,1 0 16,-1 0-16,21 0 0,-20 0 0,-1 0 15,0-22-15,85-20 16,-84 0-16,-1 21 0,-21-22 15,22 22-15,-22-21 0,21-64 16,-21 42-16,0 1 0,-21-1 0,22 1 16,-22-1-16,0 22 0,0-43 15,0 64-15,0 0 16,0 0-16,-22 21 16,1 21-16,21 0 0,-21 0 15,0 22-15,21-1 0,-21 0 0,0 1 16,21 20-16,-22-20 0,22-1 15,-42 106-15,42-106 16,-21-20-16,21 20 0,-21-21 0,21 21 16,0-20-16,0-1 0,0 0 15,-21-21-15,21 21 16,0-42 15,0 0-31,0 0 0,21-1 0,0 1 16,0 0-16,0 0 0,0-21 15,22 20-15,-1-20 0,64-21 16,-64 20-16,22 22 0,42 0 16,-64 21-16,0 0 15,1 0-15,-1 0 0,-21 21 0,21 64 16,-42-43-16,0-21 16,0 22-16,0-1 0,-21-21 15,-21 43-15,21-43 0,-22 0 16,22 0-16,-21 0 0,21 0 15,-22 1-15,22-22 0,0 21 0,42-21 32,0 0-32</inkml:trace>
  <inkml:trace contextRef="#ctx0" brushRef="#br0" timeOffset="25492.7">15896 5525 0,'0'0'0,"21"-43"0,0 22 0,1 0 0,-22 0 15,0 0-15,21 21 0,-21 21 32,-21 0-32,21 0 0,-22 21 15,22 1-15,-21-1 0,21 22 16,-21-22-16,21 21 0,0 1 0,-21-22 15,21 22-15,-21 20 0,0-41 16,21-1-16,0 0 0,0-20 16,-22 20-16,22 0 15,0-21-15,0 1 0,22-22 16,-1 0-16,0-22 16,0 1-16,0 0 0,22 0 0</inkml:trace>
  <inkml:trace contextRef="#ctx0" brushRef="#br0" timeOffset="26181.51">16573 5525 0,'0'0'0,"22"-43"0,-22 1 0,0 21 0,0-22 15,0 22-15,-22 21 16,1 21 0,0 1-16,0 20 0,0 0 0,21 1 15,-21 20-15,-1 1 16,1-22-16,-21 85 0,21-64 15,0-20-15,-1-1 0,22 0 0,-21 1 16,21-1-16,-21-21 0,0 22 16,21-22-16,0 0 0,0 0 15,21-21 1,0 0 0,0-21-16,1 0 0,-1 0 0,21-1 15,-21 1-15,22 0 0,-1 0 16,0-21-16,1 20 0,41-41 15,-63 42-15,22 21 0,-22-21 16,0 21-16,-21 21 16,0 0-16,0 0 0,0 0 0,0 0 15,0 1-15,0-1 0,0 21 16,0-21-16,0 0 0,0 1 16,0-1-16,21 0 0,22 21 15,-22-42-15,0 21 16,0-21-16,21 0 0,1 0 15,-22 0-15,21 0 0,-21 0 16,22 0-16,-1-21 0,-21 0 0,22 0 16,-1 0-16,43-43 15,-64 43-15,21-21 0,22-43 16,-43 64-16,0-21 0,-21-22 16,0 43-16,-21 21 15,0 0-15,-43 21 16,43 0-16,-64 64 15,64-64-15,21 43 16,0-43-16,0 21 0,0-21 16,21 0-16,0 1 0,1-1 0,20-21 15,0 21-15,1 0 0,84-21 16,-64 0-16,-21 0 16,22 0-16,-22 0 0,22 0 15,20-21-15,-41 0 0,-22 0 16,42-22-16,-41 1 0,-1 21 15,0 0-15,-21-22 16,0 22-16,-21-64 16</inkml:trace>
  <inkml:trace contextRef="#ctx0" brushRef="#br0" timeOffset="26404.96">15684 5863 0,'0'0'0,"-42"0"0,21 21 0,0-21 0,21 22 16,21-22-16,42 0 15,-20 0-15,-1 0 0,22 0 16,-22 0-16,21 0 0,86 0 16,-65 0-16,1 0 15,0-22-15,-22 22 0,22-21 0,-22 21 16,43-42-16,-64 42 15,-20-21-15</inkml:trace>
  <inkml:trace contextRef="#ctx0" brushRef="#br0" timeOffset="27810.74">2942 6858 0,'0'-21'16,"0"0"-16,0 0 15,-21-1-15,0 1 0,0 0 0,-1 0 16,-20 0-16,21 21 0,-21-21 15,-1 21-15,1 0 0,0 0 0,-1 0 16,-41 42-16,41 0 16,1 1-16,-43 41 15,43-20-15,21-1 0,-22 22 0,22 0 16,-21-1-16,21 1 0,0-22 16,21 22-16,0-21 0,0-1 15,0 1-15,0-22 0,0 0 0,63 43 16,-21-43-16,1-21 0,-1-21 15,22 22-15,-1-22 0,64 0 16,-63-22-16,-1 1 0,1 0 16,-1 0-16,1 0 0,-22 0 15,0-22-15,1 22 0,-1-21 0,21-22 16,-41 22-16,-1 0 16,-21-43-16,0 43 0,0-1 15,0-20-15,0 42 0,0-1 16,-21 22-1,21 22-15,-22-1 0,1 0 0,21 21 16,0 1-16,0-1 0,-21 0 16,21 64-16,0-64 0,0 1 15,0-22-15,0 21 16,0-21-16,0 22 0,0-22 0,0 0 16,21 0-16,-21 0 0,43-21 15,-22 0-15,0 0 0,0 0 16,0 0-16,22 0 0,-22-21 0,0 0 15,0 0-15,21 0 0,-42 0 0,22-1 16,-22 1-16,0 0 0,-22-42 16,1 41-16,0-20 0,-42 0 15,41-1-15,-41 1 16,21 42-16,20-21 16,1 21-16,0 0 0,0-21 0,21 0 15,0-1 1,21 1-16,21 21 15,-20-21-15,20 21 0,0-21 16,1 21-16,20-21 0,-21 21 0,22 0 16,-22 0-16,22 0 0,-22 0 0,22 21 15,-22 0-15,21 0 16,-20 22-16,-1-22 0,22 42 16,-43-20-16,0-22 0,-21 0 15,0 21-15,21-21 0,-21 64 16,0-64-16,0 0 0,0 22 15,0-22-15,-21 0 16,0-21-16,0 0 16,21-21-1,0 0 1,0 0-16,0-1 0,0-20 0,21 21 16,0 0-16,-21-22 0,42 1 0,-21 0 15,1-1-15,20 1 0,-21-21 16,21 20-16,1 1 0,20 0 15,-20 20-15,41 1 0,-41 21 0,-1 0 16,0 21-16,1 22 16,-1-22-16,0 64 0,-21-43 15,-21 0-15,0 1 0,0-1 16,0 0-16,0 1 0,-42 20 16,21-42-16,0 0 0,0 43 15,-1-64-15,22 21 0,-21 0 16,42-21-1,1-21-15,-1 0 16,21 0-16,-21 0 0,22-1 0,-22-20 16</inkml:trace>
  <inkml:trace contextRef="#ctx0" brushRef="#br0" timeOffset="28028.85">5143 7112 0,'0'-21'0,"0"42"0,0-63 0,0 21 16,0 42-1,-21 0-15,21 21 16,-21 1-16,0-1 0,0 21 0,0-20 16,-1 20-16,-20 43 0,42-64 15,-21 43 1,21-43-16,0 1 0,0-22 0,0 0 16,0 0-16,21 0 0,0 1 15,0-22-15,1 0 0,20 0 16,-21 0-16,0 0 0,-21-22 0,21 1 15</inkml:trace>
  <inkml:trace contextRef="#ctx0" brushRef="#br0" timeOffset="28218.07">4911 7472 0,'0'0'0,"-43"0"0,22 0 0,0 0 15,42 0 16,0 0-31,0 0 0,22 0 16,-22 0-16,21 0 0,1-21 16,-1 21-16,0 0 0,1-21 15,-1-1-15,85 1 16,-85 21-16</inkml:trace>
  <inkml:trace contextRef="#ctx0" brushRef="#br0" timeOffset="28650.82">5546 7514 0,'-22'0'0,"44"0"0,-65 0 15,22-21-15,0 0 16,21 0-16,0 0 16,0-1-16,0 1 15,0 0-15,21 21 0,0 0 16,0 0-16,1 0 0,20 0 15,-21 0-15,21 0 0,-20 21 0,20 0 16,-21 1-16,43 20 0,-43 0 16,0-21-16,0 1 0,-21 20 15,0-21-15,21 21 16,-21-20-16,0-1 0,0 0 0,0 0 16,0 0-16,-21-21 15,0 0-15,21 21 0,-21-21 0,0 0 16,-1 0-16,22-21 31,0 0-31,0 0 0,0 0 16,0 0-16,22-1 0,-22 1 15,21 0-15,0-21 0,21-1 16,-21 22-16,1 0 0,20 0 16,21-21-16,-20 20 0,-22 22 15,64-21-15,-64 21 16,42 0-16,-20-21 0</inkml:trace>
  <inkml:trace contextRef="#ctx0" brushRef="#br0" timeOffset="29261.97">6456 7366 0,'-21'21'31,"-1"0"-31,22 1 16,-21 20-16,0-21 0,21 0 15,0 0-15,-21 22 0,0-1 16,21-21-16,0 64 15,0-64-15,0 0 16,0 0-16,21-21 0,21 22 16,-21-22-16,1 0 15,20 0-15,-21 0 0,43-43 16,-43 43-16,0-21 16,0-21-16,-21 21 0,0-1 15,0-41-15,0 21 0,0-1 16,-21 22-16,0-21 0,0-1 15,-1 22-15,-41-21 0,42 21 16,0 21-16,-22 0 0,22 0 16,0 21-16,0 0 0,21 0 15,0 0-15,0 1 0,0-1 16,21 0-16,21-21 16,-21 0-16,22 0 0,-1 0 15,0 0-15,22 0 0,-22 0 0,85 0 16,-84-21-16,20 0 0,1-1 0,-22 1 15,0 0-15,43-21 16,-64 21-16,0-22 0,0 1 16,1 21-16,-22-22 0,0 1 0,0 21 15,0-21-15,0 20 0,0 1 16,0 0-16,-22 21 16,1 21-16,0 0 15,0 22-15,0-1 0,21 0 16,-43 43-16,22-43 15,21 22-15,-21 21 0,21-43 16,-21 0-16,21 1 0,0-1 0,0-21 16,0 21-16,0-20 15,0-1-15,0 0 0,0 0 16,21-21-16,21 0 16,-20 0-16,-1 0 0,21-21 15,-21 0-15,85-43 16</inkml:trace>
  <inkml:trace contextRef="#ctx0" brushRef="#br0" timeOffset="29912.21">8551 7133 0,'0'0'0,"-21"-106"16,21 85 0,0 0-16,-21 0 0,21 0 0,0 0 15,0 42 1,0 21-1,0-21-15,0 22 0,-21 20 16,21 1-16,0-1 0,-21 1 16,21-1-16,0 1 0,0 105 15,0-127-15,0 22 16,0-22-16,0-21 0,-22 22 0,22-1 16,0 0-16,0-21 0,0 1 15,0-1-15,0-42 31,0-1-31,0 1 16,0 0-16,0 0 0,0 0 0,0 0 16,22-43-1,-1 22-15,0-1 0,21-20 16,-21 21-16,43-22 16,-43 43-16,21 0 0,43 0 15,-43 21-15,-20 0 0,62 21 16,-41 0-16,-22 0 0,0 21 15,0-20-15,0 20 0,-21-21 0,0 0 16,0 22-16,-21-22 0,-64 63 16,43-62-16,0-1 0,-22 0 15,22-21-15,0 21 0,-64 0 16,63 0-16,-41-21 16,63 0-16,-1 0 15,22-21 1,22 0-1,-1 21-15,21-21 0,-21 0 0</inkml:trace>
  <inkml:trace contextRef="#ctx0" brushRef="#br0" timeOffset="30383.95">9652 7451 0,'0'0'0,"0"-21"16,0-1-16,0-41 15,-21 63-15,0-21 0,-43 21 16,43 0-16,-21 0 0,-43 42 16,64-21-16,-22 22 0,1-1 15,0-21-15,21 21 0,-22 1 16,22-1-16,0 0 0,0 1 0,0 41 16,21-62-16,0 20 0,0-21 15,0 21-15,21-20 0,0-1 16,21 0-16,-21 0 0,1-21 15,41 0-15,-42 0 0,0 0 16,1-21-16,-1 21 0,21-21 16,-21 0-16,22-22 0,-22 1 15,0 21-15,0-43 16,0 22-16,-21-43 16,21 43-16,-21 21 0,22 0 0,-22-22 15,0 22-15,0 42 16,0 0-1,0 1-15,0-1 0,0 21 0,-22 22 16,22-43-16,0 21 0,0 0 16,0 1-16,0-22 0,0 0 15,0 0-15,0 0 0,43 22 16,-22-43-16,0 21 16,0-21-16,22 0 0,-22 0 15,0 0-15,21-21 0,1 21 16</inkml:trace>
  <inkml:trace contextRef="#ctx0" brushRef="#br0" timeOffset="31127.57">10329 7620 0,'21'-42'0,"-42"84"0,64-127 0,-22 22 15,-21 21-15,0-43 16,0 43-16,0 20 0,0 1 16,-21 0-16,-1 21 0,1 0 0,-21 21 15,21 0-15,-43 64 16,43-43-16,0 1 0,0 20 15,0-20-15,-22 84 16,43-85-16,0 0 0,0 43 16,0-64-16,0 43 15,21-43-15,1 0 0,-1 0 16,21 0-16,-21-21 0,43 0 16,-43 0-16,0-21 15,0 0-15,0 0 0,1 0 16,20-43-16,0-21 15,-21 43-15,1 0 0,-1-22 16,0 1-16,0-22 0,0 22 16,0-1-16,1-21 0,-1 22 0,0 21 15,-21-1-15,21 1 0,0-22 16,0 64-16,-21-21 0,22 21 16,-1 0-16,-21 21 0,0 1 15,0 20-15,0 0 0,0 85 16,0-63-16,0-22 15,0 0-15,-21 22 0,-1-22 0,22-21 16,-21 22-16,0-1 0,0-21 0,0 0 16,21 1-16,-21-1 0,-22 0 15,43 0-15,-21-21 16,21-21 0,0 0-1,21 0-15,0-1 0,1 1 16,-1 0-16,21-21 0,-21 21 0,22-1 15,41-41-15,-41 63 0,20-21 16,1 0-16,-43 21 16,0 0-16,0 21 0,-21 0 15,-21 0-15,0 0 16,0 0-16,-22 1 0,1-22 16,0 21-16,-1 0 0,-63 21 15,64-42-15,0 21 0,-1 1 0,1-1 16,21-21-16,21 21 15,0 0-15,21 0 16,0-21-16,22 0 16,-22 21-16,21-21 0,-21 0 0,22 0 15,-1 22-15,0-22 0,1 0 16,-22 0-16,21 0 0,0 0 0,-20 0 16,20 0-16,-21 0 0,64-22 15</inkml:trace>
  <inkml:trace contextRef="#ctx0" brushRef="#br0" timeOffset="31848.98">12531 7535 0,'0'0'0,"0"22"15,21-22 17,0 0-32,0 0 0,0 0 15,0-22-15,1 1 0,-1 21 16,0-21-16,-21 0 0,21-21 0,21-1 16,-20 1-16,-1 0 15,-21-1-15,21 1 0,-21 0 16,21-1-16,-21-41 0,0 62 15,0-20-15,0 21 0,0 0 0,0 0 16,0-1-16,-21 22 16,0 0-16,21 22 0,-21 20 0,-1-21 15,1 21-15,0 22 0,0-22 0,0 43 16,0-22-16,-1 22 16,1-21-16,0 20 0,-21 64 15,42-63-15,-21 0 0,-1 148 16,1-149-16,0 1 0,21 0 15,-21-1-15,0-20 0,0 105 16,-1-84-16,-20-1 0,0 65 16,21-65-16,-22-20 0,1 84 15,21-106-15,0 22 0,21-22 16,0 0-16,0-20 0,0 20 16,0-21-16,21-21 0,0 0 15,21 0-15,1 0 0,-22-21 0,42 0 16,43-43-16,-64 43 15,22-21-15,-22-1 0,1 1 0,20 0 16,-21-1-16,-20-20 0,20-1 16,-21 1-16,-21-85 0,0 63 15,0 22-15,-21-1 0,0-21 16,0 22-16,-85-149 16,63 149-16,1-1 0,21 22 0,-21 0 15,20-1-15,1 22 0,0 0 16,0 0-16,0 0 0,21-1 31,21 22-31,0-21 16,0 21-16,0 0 0,1 0 0,-1-21 15,0 21-15,0-21 0,0 21 0,22-21 16,-22 0-16,21 21 0</inkml:trace>
  <inkml:trace contextRef="#ctx0" brushRef="#br0" timeOffset="32219.8">13017 7535 0,'0'0'0,"0"-21"0,0 0 0,0-21 16,0 21-16,0-43 0,0 43 15,0-43 1,22 43-16,-1 0 0,21-21 16,0 21-16,1-1 0,-1 22 15,0 0-15,1 0 0,-1 0 0,0 22 16,1-1-16,-22 0 0,0 21 0,0-21 15,0 22-15,-21-1 0,22 22 16,-22-22-16,0-21 0,-22 43 16,1-43-16,0 0 15,0 0-15,-21 0 0,20 0 0,1-21 16,0 0-16,0 0 0,0 0 0,0 0 16,-1 0-16,22-21 15,0 0-15,0 0 16,0 0-16,0 0 0,22-22 0,20 1 15,0 0-15,1 20 16,-22 1-16,21-21 0,0 21 0,1 0 16,20 21-16,-20-22 0,-1 1 15,0 21-15,22-21 0,-22 21 16,0 0-16,22 0 0</inkml:trace>
  <inkml:trace contextRef="#ctx0" brushRef="#br0" timeOffset="33064.36">14245 7197 0,'0'0'0,"-21"0"15,-21 21-15,20 0 0,1-21 0,-21 21 16,21 0-16,0 1 0,-43 41 16,43-42-16,0 0 0,-22 22 15,22-1-15,21-21 16,0 22-16,0-22 0,0 0 0,0 0 16,0 0-16,21-21 15,1 0-15,-1 21 0,0-21 16,0 0-16,0 0 0,0 0 15,1-21 1,-22 0-16,21 21 0,-21-21 0,0-21 16,0 20-16,0 1 0,0-21 15,21 0-15,-21-1 0,21 22 0,0-21 16,0 21-16,22-43 16,-22 43-16,0 21 0,21-21 15,-20 21-15,20 0 0,0 0 0,43 0 16,-43 21-16,-21-21 15,22 21-15,-22 0 0,21 0 0,1 43 16,-43-22-16,0 22 16,0-22-16,0 0 0,0 1 15,-22-1-15,1-21 0,0 0 16,0-21-16,0 22 0,0-1 0,-1-21 16,1 0-16,0 0 0,0 0 15,21-21 1,0-1-16,21 1 15,0 0-15,0 0 0,22 0 16,-22-22-16,0 22 0,21-21 16,1 21-16,-22-22 0,21 1 0,1 21 15,-22-21-15,21 20 0,0 1 0,-20 0 16,20 21-16,-21 0 0,0 0 16,43 21-1,-43 0-15,-21 1 0,0 41 16,0-21-16,0-20 0,0 20 15,0-21-15,0 21 0,-21-20 0,0 20 16,21-21-16,-22 0 0,22 0 0,-21 22 16,0-22-1,21-42 17,0 0-32,0-1 15,0 1-15,21 0 0,0-21 0,1 21 16,20-22-16,0 1 0,-21 0 0,43-1 15,-22 1-15,1 0 0,20-1 16,-21 1-16,22 21 0,-22 0 0,22-1 16,-22 1-16,0 21 0,1 0 15,-1 21-15,-21 1 0,0-1 0,1 21 16,-22 0-16,0 1 0,0-1 16,0 0-16,0 1 0,0-1 15,0 0-15,0-20 0,0 20 0,-43 0 16,22-21-16,0 1 0,0-1 15,0 0-15,-1-21 0,1 0 16,21-21 0</inkml:trace>
  <inkml:trace contextRef="#ctx0" brushRef="#br0" timeOffset="33432.15">17484 7112 0,'0'0'0,"0"-21"0,0 0 0,0 0 16,-22-1-16,22 1 0,-21 21 31,0 0-31,21 21 0,-21 1 16,21 20-16,-21-21 0,0 43 0,21-22 15,-22 21-15,1 1 0,21-1 0,-21-20 16,21 20-16,-21-20 0,0 41 16,21-41-16,0 41 15,0-63-15,0 1 16,0-1-16,21-21 15,0 0 1,0 0-16,-21-21 0,21-1 16</inkml:trace>
  <inkml:trace contextRef="#ctx0" brushRef="#br0" timeOffset="33661.01">17399 7303 0,'0'0'0,"0"-43"0,0 1 0,0 0 16,0-1-16,0 22 0,21-21 15,-21 21-15,21-1 16,0 22-16,1-21 0,-1 21 0,0 0 16,21 0-16,-21-21 0,22 21 0,-22 0 15,21 0-15,1 0 0,41-21 16,-41 21-16,-1 0 0,64 0 16,-85 0-16,0 0 15,0 21-15,-21 0 16,0 0-16,-42 1 0,21-1 15,-64 21-15</inkml:trace>
  <inkml:trace contextRef="#ctx0" brushRef="#br0" timeOffset="33835.92">17335 7408 0,'0'0'0,"-21"22"16,0-22-16,42 0 46,0 0-46,1 0 0,20 0 0,-21 0 16,21 0-16,1 0 0,-1 0 16,22 0-16,-22 0 0,0 0 0,64 21 15,-64-21-15,1 0 0</inkml:trace>
  <inkml:trace contextRef="#ctx0" brushRef="#br0" timeOffset="34267.67">18097 7535 0,'0'-21'16,"-21"0"-16,21 0 16,0 0-16,0 0 0,0-1 15,0 1-15,0 0 16,0 0-16,21 21 0,-21-21 16,22 21-16,-1 0 0,0 0 0,0 0 15,21 0-15,-20 0 0,41 0 16,-42 21-16,22 0 0,-22 0 15,0 22-15,21-22 0,-21 21 16,-21 0-16,22-20 0,-22 20 0,0-21 16,0 0-16,0 22 0,0-22 0,0 0 15,0 0-15,0 0 0,-22 0 16,1-21-16,0 0 0,0 0 16,0 0-16,0 0 0,-22-21 15,22 0-15,21 0 16,0 0-16,0 0 0,0-1 15,0 1-15,21 0 0,0 0 16,1-21-16,20 20 0,0 1 16,1-21-16,-1 0 0,43-1 0,-43 1 15,21 21-15,-20 0 16,-22-1-16,21 22 0,22 0 16,-43 0-16,0 0 15,0 0-15,0 0 0,-21 22 16,22-1-16</inkml:trace>
  <inkml:trace contextRef="#ctx0" brushRef="#br0" timeOffset="35463.94">19346 7493 0,'0'0'0,"21"0"0,-21-21 0,22 21 0,-22-21 15,0 0-15,0-1 16,0 1-16,0-21 0,0 21 0,0-22 15,-43-20-15,43 21 16,-21 20-16,0 1 0,0 0 0,0 0 16,-1 0-16,-20 21 0,21 0 15,0 0-15,0 21 0,-1 21 16,1-21-16,0 22 0,-21-1 16,21 0-16,-1 22 0,-20-22 15,21 1-15,0-1 0,21 64 16,0-85-16,0 21 0,0 22 15,0-43-15,0 0 0,21 0 16,0-21-16,21 21 0,-20-21 0,20 0 16,0 0-16,-21 0 0,43-21 15,-43 21-15,0-21 16,0 0-16,1 0 0,-1 0 0,0-22 16,21 22-16,-21-21 0,1-1 0,-1 1 15,0 0-15,-21-1 0,21 1 16,0 0-16,-21 21 0,0-1 15,0 44 1,0-1-16,0 0 16,-21 0-16,21 21 0,-21-20 0,21 20 15,0-21-15,0 21 0,0-20 16,0 20-16,0-21 0,21 21 16,0-20-16,0-1 0,22 0 0,-22 0 15,21 0-15,1 0 0,-22-21 0,21 0 16,0 22-16,-20-22 0,20 0 0,-21 0 15,0 0-15,0 0 0,1-22 16,-1 1-16,0 0 0,-21 0 0,21-43 16,0 22-16,0 0 0,-21-1 15,0 1-15,0 21 0,22-43 16,-1 43-16,-21 0 0,0 0 16,0 42-1,0 0 1,-21 0-16,21 1 0,-22-1 0,22 0 15,0 21-15,-21-21 0,21 22 16,-21-22-16,21 0 0,-21 21 0,21-20 16,0 20-16,0-21 15,0 0-15,0 0 0,0 1 16,-21-22 0,21-22 15,0 1-31,0 0 0,0 0 15,0 0-15,0 0 0,21-22 0,-21 22 16,21-21-16,0-1 0,43-20 16,-43 21-16,21-22 15,-21 43-15,1 0 0,20 0 16,-21 21-16,0 0 0,0 0 16,1 0-16,-1 0 0,0 21 0,0 0 15,0 0-15,-21 0 0,0 0 0,0 22 16,0-22-16,0 21 0,0 22 15,0-43-15,-21 21 0,0-21 16,0 22-16,21-22 16,-21 0-16,21 0 0,-22 0 15,1-21-15,0 0 16,21-21 15,0 0-31,0 0 16,0 0-16,21 0 0,0-1 0,1 1 15,-1 0-15,0-21 0,21-1 16,-21 22-16,22-21 0,41-22 16,-41 22-16,-22 21 0,21 0 15,1 21-15,-22-21 0,42 21 16,-42 21-16,-21 0 16,0 0-16,0 0 0,0 22 15,-21-22-15,21 21 0,-21-21 16,0 22-16,0-22 0,-22 63 15,22-62-15,21-1 16,-21 0-16,0 0 16,42-21-1,0 0-15,0 0 16</inkml:trace>
  <inkml:trace contextRef="#ctx0" brushRef="#br0" timeOffset="35843.03">20849 7705 0,'0'0'0,"21"0"0,-21-21 15,21 21-15,-21-22 0,22 22 16,-1 0-16,0-21 16,0 21-16,0 0 0,22-21 0,-22 0 15,0 21-15,0-21 0,21 21 16,-20-21-16,-1-1 0,0 1 16,0 0-16,-21-21 0,0 21 0,0-1 15,0 1-15,0 0 0,0-21 16,-21 21-16,-21-1 0,20 22 15,-20 0-15,0 0 0,-1 22 16,1-1-16,0 0 0,-1 0 0,22 21 16,-21-20-16,21 20 0,0-21 15,21 21-15,0 22 16,0-22-16,0-21 0,0 1 0,21-1 16,21 0-16,-21 0 0,0 0 15,1 0-15,20 1 0,21-22 16,-20 21-16,-22-21 0,0 0 0,21 0 15,-20 0-15,-1 0 0,0 0 16,0-21-16,0 21 0,0-22 0,22 1 16,-22 21-16,0-21 15,0 21-15,0 0 0,1-21 0</inkml:trace>
  <inkml:trace contextRef="#ctx0" brushRef="#br0" timeOffset="36008.15">21421 7811 0,'-22'0'32</inkml:trace>
  <inkml:trace contextRef="#ctx0" brushRef="#br0" timeOffset="37992.33">571 9567 0,'0'-21'15,"0"0"-15,-21 0 0,21 0 16,0 0-16,-21 21 16,21-22-16,0 1 15,-21 21 1,21 21 0,-21 1-16,0 20 0,21 0 15,-22 1-15,22-1 0,-21 0 16,0 22-16,0-22 0,0 0 0,0 22 15,-1-22-15,1 1 0,-42 20 16,42-21-16,-1-20 0,1-1 16,0 0-16,0-21 0,0 21 15,21-42 17,0 0-32,0 0 15,21-1-15,0 1 0,0 0 16,0 0-16,22 21 0,-22 0 15,0-21-15,21 21 0,1 0 0,-1 0 16,0 0-16,1 0 0,-1 0 16,0 0-16,22 0 0,-22 0 15,1 0-15,-1 0 0,-21 0 16,21 0-16,-20 0 0,20 0 0,-21 0 16,0 0-16,-21-21 15,0-1 1,0 1-16,0 0 15,-21 0-15,21 0 0,0 0 0,-21-1 16,0-20-16,21 21 0,-21 0 16,21 0-16,0-1 0,-22 44 31,22-1-31,0 0 0,0 21 16,-21-21-16,21 22 0,0-1 15,0 0-15,0 1 0,0-1 0,-21 0 16,21 1-16,-21-1 0,21 0 15,-21 22-15,21-22 0,0 1 16,0-22-16,0 0 0,0 0 16,0 21-16,0-20 0,0-1 15,0-42 17,0-1-32</inkml:trace>
  <inkml:trace contextRef="#ctx0" brushRef="#br0" timeOffset="38212.33">1524 10054 0,'0'0'0,"0"-21"93,0 0-93,21 21 16</inkml:trace>
  <inkml:trace contextRef="#ctx0" brushRef="#br0" timeOffset="43481.34">3069 9483 0,'0'-21'0,"0"-1"16,-21 22-16,0-21 15,21 0-15,-21 0 16,-1 21 15,22 21-15,0 21-16,0-20 16,0 20-16,-21 0 0,21 1 15,-21 20-15,0 43 16,21-64-16,-21 22 0,-22 20 15,22-41-15,21-22 0,-21 21 16,0-21-16,0 22 0,21-22 0,-21 0 16,21 0-16,0-42 47,21 21-47,0-21 0,0 0 0,0 0 15,22-1-15,-22 1 0,0-21 0,0 21 16,21-22-16,-20 1 15,62-64-15,-63 85 16,1 0-16,-22 0 0,21 21 16,0 21-16,-21 0 15,0 0-15,0 0 0,0 1 16,21 20-16,-21-21 0,21 21 16,-21-20-16,0-1 0,21 42 15,1-42-15,-1 1 0,0-1 16,0 0-16,43-21 15,-43 0-15,0 0 0,0 0 16,21 0-16,-20 0 0,20-42 16,-21 20-16,0 1 0,0-42 15,-21 42-15,0-85 16,0 63-16,0 1 16,-21-21-16,0 20 0,21 1 15,-21-22-15,0 43 0,21 0 16,-21 0-16,21 0 15,-22 21-15,1 0 0,0 0 16,21 21-16,0 0 16,0 0-16,0 0 15,0 1-15,0-1 16,21-21 0</inkml:trace>
  <inkml:trace contextRef="#ctx0" brushRef="#br0" timeOffset="45099.79">3006 9462 0,'0'-22'16,"21"22"-16,-21-21 15,21 21 1,-21 21 15,-21 22-31,21-22 16,-21 21-16,21 22 0,0-1 0,-22 1 15,22-1-15,0-20 0,-21 20 16,0 1-16,0-1 0,21-21 0,-21 22 16,0-22-16,-1 22 0,1-22 15,0 0-15,-21 43 16,42-43-16,-21-20 0,21-1 15,0 0-15,0 0 0,0-42 32,0 0-32,21 21 15,-21-21-15,21-22 0,0-41 16,0 62-16</inkml:trace>
  <inkml:trace contextRef="#ctx0" brushRef="#br0" timeOffset="45463.95">3408 9525 0,'0'0'0,"21"-21"0,-21 0 0,21 0 15,-21-1-15,0 1 16,0 42 15,0 1-31,0-1 0,-21 21 16,21 0-16,0 1 0,-21-1 0,21 22 15,0-1-15,0 43 16,0-43-16,-21-20 0,21-1 16,-22 22-16,22-22 0,0 0 0,-21 43 15,21-43-15,-21-21 16,21 43-16,0-43 0,-21 21 15,21-63 17,0 0-32,0 0 15,0 0-15,0 0 0,0-1 16</inkml:trace>
  <inkml:trace contextRef="#ctx0" brushRef="#br0" timeOffset="45694.71">2921 9991 0,'0'0'0,"-21"0"0,42 0 31,0 0-31,0 0 16,0 0-16,1 0 0,-1 0 15,21 0-15,-21-21 0,22 21 0,-1 0 16,-21 0-16,21 0 0,1-22 15,20 22-15,-20 0 0,-22 0 16,21-21-16,-21 0 0,0 21 16,1 0-16</inkml:trace>
  <inkml:trace contextRef="#ctx0" brushRef="#br0" timeOffset="46148.86">3873 9800 0,'0'0'0,"22"0"0,-22 21 32,0 1-32,-22-1 15,1 0-15,0 21 0,21-21 0,-42 43 16,42-43-16,-21 0 16,21 22-16,-22-22 0,1 63 15,21-62-15,0-1 16,0 0-16,0 0 15,21-21-15,1 0 0,20 0 0,-21 0 16,43 0-16,-22 0 16,0 0-16,-21-21 0,22 21 0,-1-21 15,0 0-15,-20-1 0,20 1 0,-21 0 16,0 0-16,0-21 0,1 20 16,-22-20-16,0 21 0,0-21 15,0-1-15,0 1 0,-43-22 16,22 22-16,-42 0 15,20 21-15,22 21 0,-64 0 16,64 0-16,-21 0 0,-22 42 16,22-21-16,21 0 0,-21 0 15,20 22-15,1-22 0,0 42 16,21-20-16,0-22 0,0 42 16,0-41-16,64 20 15,-22-21-15,-21-21 16,21 0-16,-20 0 0,20 0 0</inkml:trace>
  <inkml:trace contextRef="#ctx0" brushRef="#br0" timeOffset="46695.64">4593 9885 0,'0'0'0,"0"-21"16,0 0-16,0 42 31,0 0-31,-21 0 15,0 0-15,0 0 0,21 22 0,-22-1 16,1 22 0,21-43-16,0 0 0,0 0 0,0 0 15,0 0-15,0 22 16,0-22-16,21-21 16,1 0-1,-1 0-15,0-21 0,0 0 0,0-1 16,43 1-16,-22-21 15,22 0-15,-43 20 0,21-20 16,-21 21-16,0 0 0,1 0 0,-22-1 16,21 22-16,-21 22 15,0-1 1,0 0-16,0 0 0,0 0 16,0 0-16,0 22 0,0-22 15,0 0-15,21-21 0,0 21 0,0 0 16,0-21-16,1 0 0,20 22 15,0-22-15,-21 0 0,22 0 16,-22 0-16,21-22 0,-21 1 0,22 21 16,-22-21-16,21 0 0,-21 0 0,1-22 15,-1 22-15,0-21 0,-21-22 16,0 22-16,0 0 0,0-43 16,0 64-16,-21 0 15,0-22-15,-1 22 0,1 21 16,0 0-16,0 0 0,0 0 15,0 21-15,-1 1 16,22-1-16,22-21 31</inkml:trace>
  <inkml:trace contextRef="#ctx0" brushRef="#br0" timeOffset="47027.21">7302 9313 0,'0'0'0,"-21"-21"0,0 21 0,0 0 16,0 21-1,21 1-15,-21-1 0,-1 21 16,22 0-16,0 1 0,0 20 0,-21 1 15,0-22-15,21 22 0,-21-1 16,0 1-16,21-22 0,-21 0 0,-1 1 16,22-1-16,-21 0 0,0 1 0,0-22 15,21 21-15,0-21 0,0 0 16,-21-21-16,21 22 0,21-22 31,0 0-31,0 0 0,0-22 16,1 1-16,41-21 15</inkml:trace>
  <inkml:trace contextRef="#ctx0" brushRef="#br0" timeOffset="47368.83">7556 9779 0,'0'42'16,"0"1"-1,0-22-15,0 21 0,-21-21 0,21 22 16,0-22-16,-21 21 0,21-21 0,0 1 15,0-1-15,0 21 0,0-21 16,42 0-16,-42 1 0,22-1 16,41-21-16,-42 0 15,0 0-15,1 0 0,20 0 0,-21 0 16,64-21 0,-64-1-16,21 1 0,-42 0 0,21-21 15,-21 21-15,0-1 0,0-20 16,0 0-16,0 21 0,-21-22 15,0 22-15,0-21 0,-21-1 16,-1 22-16,22 21 0,0 0 0,-21 0 16,20 0-16,-62 0 15,41 0-15,22 0 0,0 0 16,0 0-16,0 0 0,-43 0 16,43 0-16,0-21 0</inkml:trace>
  <inkml:trace contextRef="#ctx0" brushRef="#br0" timeOffset="47451.78">6816 9673 0</inkml:trace>
  <inkml:trace contextRef="#ctx0" brushRef="#br0" timeOffset="48024.18">9292 10097 0,'-21'-22'0,"0"22"0</inkml:trace>
  <inkml:trace contextRef="#ctx0" brushRef="#br0" timeOffset="48671.89">6985 9779 0,'-21'0'0,"42"0"0,-63 0 0,20 0 0,1 0 16,0 21-16,0-21 0,0 0 15,42 0 1,0 0-1,21 0-15,-20 0 0,20 0 16,0 0-16,22-21 0,-22 21 0,0 0 16,22-21-16,-22 0 0,22 21 0,-22 0 15,22-21-15,-22 21 0,21 0 16,-20-22-16,-1 22 0,43 0 16,-64 0-16,-21-21 15,21 21 32</inkml:trace>
  <inkml:trace contextRef="#ctx0" brushRef="#br0" timeOffset="50833.02">9356 9546 0,'21'-21'0,"-42"42"0,42-63 0,-21 21 16,21 0-16,0 21 0,0-22 16,-21 1-16,21 21 0,1-21 15,-22 42 16,0 0-31,0 22 0,0-22 0,0 21 16,-22 22-16,22-22 0,-21 22 16,0-1-16,21 1 0,-21-1 0,-21 149 15,42-170 1,-22 0-16,22 1 0,0-22 16,0 21-16,0 1 15,0-22-15,0 0 0,0 0 16,0-42-1,0 0 1,0 0-16,0-1 0,0 1 16,22-21-16,-1 21 0,-21 0 15,21-22-15,21 1 0,-21 21 0,43-64 16,-22 43-16,1-1 16,-1 22-16,0-21 0,1 21 15,41-22-15,-41 43 0,-1 0 0,21 0 16,1 85-1,-64-64-15,0 22 0,0-22 16,0 42-16,0-20 0,21 20 16,-21-42-1,21 0-15,-21 1 0,21-1 0,1 21 16,-1-42-16,21 42 0,0-20 16,-20-22-16,20 0 0,0 0 15,-21 0-15,106 0 16,-84-22-16,-1 22 0,-21-21 15,22 0-15,-1 0 0,21-21 16,-20 20-16,-22 1 0,21-42 16,-42 20-16,0 1 0,0 0 15,0-1-15,0 22 0,-21-63 16,0 62-16,0 1 0,-22 0 16,1 21-16,0 0 0,-85 0 15,84 21-15,1 0 16,0 22-16,-1-22 0,22 21 15,-42 43-15,42-43 0,-1-21 16,22 64-16,0-64 0,0 0 16,0 22-16,0-22 0,22 0 15,-1 0-15,42 0 0,-42-21 16,1 0-16,41 0 16,-21 0-16,-20 0 0,-1-21 0,21 0 15,43-21 1,-43 21-16,-21-22 0,22 22 0,-22-21 15,21 21-15,0-43 16,-20 22-16,-1 21 0,0-43 16,-21 43-16,0 42 15,0 0 1,0 22-16,-21-22 0,0 0 16,21 21-16,-22-21 0,22 1 15,0 20-15,0-21 0,0 0 0,0 22 16,0-22-16,0 0 0,0 0 0,0 0 15,22 0-15,-1 1 16,63-1-16,-41-21 16,-1 0-16,43 0 0,-43-21 15,0-1-15,22 1 0,-22 0 16,1 0-16,41-21 0,-41-1 16,-1 22-16,-21-21 0,0 21 15,0-22-15,-21-20 16,0 42-16,0-1 0,0 1 15,-21 42 1,0 1-16,0 20 0,0-21 0,0 0 16,-1 22-16,1-22 0,0 42 15,21-42-15,-21 1 0,21-1 16,0 0-16,0 0 0,0 0 16,0 0-16,0 1 0,21-22 31,0-22-31,43-41 15,-43 42 1,21-22-16,-21 22 0,1 0 16,-1 0-16,0-21 0,21-1 15,-21 22-15,1 0 0,-1 0 16,0 21-16,0 21 16,-21 0-16,0 0 15,21 0-15,-21 1 0,0-1 16,0 0-16,21 0 0,22 0 15,-22 0-15,0 1 0,0-1 16,22-21-16,-1 21 0,21-21 16,1 21-16,-22-21 0,22 0 15,-22 0-15,22 0 0,-1 0 0,-21 0 16,22 0-16,84-42 16,-127 21-16,22-1 0,-22 1 15,21 0-15,-21-21 0,-21 21 16,0-43-16,0 22 0,0 21 15,0-1-15,-21-20 0,0 42 16,0-21-16,0 0 0,-22 21 0,1 0 0,0 0 16,-1 0-16,-20 21 15,20 0-15,1 0 0,-21 0 0,20 22 16,22-22-16,-21 0 0,21 0 0,21 22 16,0-22-16,0 0 0,0 0 15,0 0-15,21 0 0,21 1 0,-21-1 16,22 0-16,-1-21 0,-21 21 15,21-21-15,1 0 0,41 0 16,-41 0-16,-22 0 0,21 0 0,-21 0 16,1-21-16,20 0 0,-21 0 15,0-1-15,0-20 0,22-21 16,-22 20-16,0-20 0,43-107 16,-43 107-16,0-1 15,0 1-15,0-1 0,0 22 16,1-43-16,-1 43 0,-21 21 15,0 0-15,-21 21 16,-1 0 0,-20 21-16,21 21 0,0-21 15,0 22-15,-1 20 0,1-20 0,-21 20 16,42 1-16,-21-1 0,21-21 0,-21 22 16,21 63-1,0-85-15,0 43 16,21-64-16,0 0 0,21 22 15,-21-22-15,22 0 0,-22-21 0,21 0 16,1 0-16,20 0 16,-21 0-16,1-21 0,-1 0 0,43-22 15,-43 22-15,0-21 0,1-1 16,-1 1-16,-21 0 0,43-85 16,-43 63-16,0-20 15,0 20-15,0 1 0,-21-1 0,22-21 16,-22 43-16,0 21 15,0-21-15,0 20 0,-22 22 16,1 22-16,0-1 16,0 21-16,0-21 0,-22 22 15,22 20-15,0 1 0,0-22 16,0 21-16,0 1 0,21-1 0,0-20 16,0-1-16,-22 22 0,22-1 15,0-21-15,0-20 0,0 20 16,0-21-16,22 0 0,-1 0 15,0-21-15,0 0 16,0 0-16,0 0 0,1 0 0,-1 0 16,21-21-16,-21 21 0,43-42 15,-43 21-15,21 0 0</inkml:trace>
  <inkml:trace contextRef="#ctx0" brushRef="#br0" timeOffset="51191.88">14012 9970 0,'-21'0'15,"21"21"17,21-21-17,0 0-15,1 0 0,-1 0 0,21 0 16,-21 0-16,22 0 0,-22-21 0,21-1 16,22 1-1,-43 0-15,0 0 0,21-21 16,-42 20-16,0-41 15,0 42-15,-21 0 0,0 21 0,0 0 16,-22 0-16,-62 21 16,62 0-16,1 0 0,0 21 15,20-20-15,-20 20 0,21-21 0,21 43 16,-21-22-16,21 0 16,0-21-16,21 22 0,21-22 15,-21 0-15,22 0 0,20-21 16,-20 21-16,20-21 15,-21 0-15,22 0 0,-1 0 16,-20 0-16,63-21 0,-64 0 16,43-42-16</inkml:trace>
  <inkml:trace contextRef="#ctx0" brushRef="#br0" timeOffset="51828.85">15748 9440 0,'0'0'0,"21"0"0,0 0 16,0 0-16,1 0 0,-1 0 16,0 0-16,0-21 15,21 21-15,-20-21 0,-1 21 16,21-21-16,85-21 0,-85 20 16,1 1-16,-1 0 15,-21 0-15,0 0 0,1-22 16,-44 22-16,-20 21 15,21 0-15,-43 0 0,-105 0 16,106 21-16,-22-21 0,21 22 16,1-1-16,21 21 0,-22-21 15,22 0-15,21 22 0,-1-22 0,22 42 16,0-41-16,0 20 16,22 0-16,-1-21 0,21 22 0,0-1 15,1 0-15,-1 1 0,22-1 0,-22 0 16,21 1-16,86 63 15,-107-85-15,-21 21 16,0-21-16,-21 43 0,0-43 16,-42 0-16,0 0 0,-1-21 15,1 0-15,-22 0 0,1 0 16,-128 0-16,128 0 16,-1-21-16,1 21 0,-1-21 15,22 21-15,-21-42 0,20 42 16,43-22-16,0 1 0,21 21 15,1-21 1,20 21-16,21 0 0,-20-21 0,-1 21 16,22 0-16,63-21 15,-64 21-15</inkml:trace>
  <inkml:trace contextRef="#ctx0" brushRef="#br0" timeOffset="52723.92">16743 9673 0,'0'0'0,"21"-21"0,-21-42 16,0 41-16,0 1 0,-21 21 31,0 0-31,-1 21 16,1 22-16,0-22 0,0 21 0,0-21 16,0 22-16,-43 41 15,64-41-15,-21-1 0,0-21 0,0 22 16,21-22-16,0 21 0,0-21 15,0 0-15,0 1 0,0 20 16,21-21-16,0-21 0,21 21 16,-21-21-16,22 0 0,63 0 15,-64 0-15,0 0 0,1 0 16,-1 0-16,0 0 0,43-42 16,-43 21-16,1 0 0,-1-1 15,-21 1-15,0-21 0,0-22 16,-21 22-16,0 0 0,0-1 15,-21 1-15,0 42 0,0-21 16,0 21 0,0 0-16,-1 42 0,1-21 15,21 43-15,0-43 16,0 21-16,0-20 0,0-1 16,0 21-16,21 0 0,1-20 15,-1-1-15,-21 0 0,21 0 16,0-21-16,0 21 0,0-21 15,1 0-15,-1 0 0,0 0 0,42 0 16,-41 0-16,20 0 0,43 0 16,-43-21-16,43 0 15,-43 0-15,0 0 0,1-1 0,-1-20 16,0 21-16,1-21 0,-22 20 16,21-20-16,-21 21 0,-21 0 15,21-22-15,1 43 0,-44 22 31,1-1-15,0 0-16,0 0 0,0 0 0,0 22 16,-1-22-16,1 0 0,21 0 15,-21 0-15,21 22 0,0-22 16,0 0-16,0 0 0,21-21 16,22 21-1,-22-21-15,42 0 16,-42 0-16,22 0 0,-22 0 15,0 0-15,21-21 0,22-21 16,-43 21-16,64-43 16,-64 22-16,0-1 0,-21-41 15,0 41-15,-21-41 16,-21 63-16,20-1 0,-20 1 0,21 0 16,-21 21-16,-85 0 15,105 21-15,-20 0 0,0 1 16,21-1-16,-1 21 0,1-21 15,0 0-15,21 22 0,0-22 16,0 0-16,21 21 0,0-20 0,1-1 16,-1 0-16,0-21 0,0 0 15,21 0-15,-20 0 0,20 0 16,0 0-16,1 0 0</inkml:trace>
  <inkml:trace contextRef="#ctx0" brushRef="#br0" timeOffset="53008.72">18817 9462 0,'0'0'0,"0"-43"0,0 22 16,0-21-16,0 21 0,-21 21 15,0 0 1,0 0-16,-1 21 0,-20 0 0,21 0 16,0 21-16,0 1 0,-22 41 15,22-20-15,0-22 16,0 64-16,21-64 0,0 85 15,0-84-15,0-1 16,0-21-16,0 0 0,0 1 16,21 20-16,0-42 0,0 0 15,0 0-15,22 0 16,41 0-16,-62 0 16,-1-21-16,63-43 0,-62 43 15,41-64-15</inkml:trace>
  <inkml:trace contextRef="#ctx0" brushRef="#br0" timeOffset="53235.63">19177 9483 0,'0'0'0,"42"-254"16,-42 233-1,-21 21 1,0 21-16,0 0 16,0 21-16,21-21 0,-22 22 0,22-1 15,-21 22-15,0-22 0,21 21 16,0 1-16,0-1 0,-21 1 0,0 21 15,21-43-15,0 0 16,0 1-16,-21-22 0,21 21 16,0-21-16,0 0 0,0 1 0,21-22 31,0 0-31,0 0 16,0 0-16,22-22 0</inkml:trace>
  <inkml:trace contextRef="#ctx0" brushRef="#br0" timeOffset="53748.05">19791 9335 0,'0'0'0,"0"-22"0,0-20 15,0 21-15,0 0 0,0 0 16,0 42 0,0 0-16,0 0 15,0 0-15,-21 22 0,-1-22 16,-20 85-16,21-64 0,0 21 15,-43 64-15,43-84 0,0 20 16,-21-20-16,20 20 16,1-21-16,-21 22 0,21-22 0,21-21 15,0 43-15,0-43 16,21-42 15,0 0-31,-21 0 16,21-1-16,-21 1 0,21 0 15,1-21-15,20 21 0,21-64 16,-20 43-16,-1-1 0,0 1 16,22 0-16,-1-1 0,43-20 15,-63 63-15,-1-21 0,43 21 16,-43 21-16,-21 0 0,43 21 16,-43 1-16,-21-1 0,0 0 15,0 1-15,0-1 0,-43 21 16,22-20-16,-21-22 0,-64 21 15,43-21-15,-1-21 16,-84 0-16,84 0 0,1 0 16,-43 0-16,64 0 15,-1 0-15,22 0 0,0 0 16,0 0-16,42 0 16,0 0-16,22 0 0,-1-21 15,21 21-15</inkml:trace>
  <inkml:trace contextRef="#ctx0" brushRef="#br0" timeOffset="54221">20976 9800 0,'0'0'0,"0"-42"16,0 0-16,0-1 0,-21 22 15,-21-21-15,20 21 0,-62-1 16,63 22-16,-22 0 15,-41 43-15,41-1 0,1-21 16,-43 64-16,43-43 0,21 1 16,0-1-16,-1 0 15,22 1-15,0 20 0,0-21 0,0-20 16,43 20-16,-22-21 0,0 0 16,21-21-16,-20 0 0,-1 21 15,21-21-15,22 0 0,-43 0 16,21-21-16,-21 0 15,22 21-15,-22-21 0,21 0 0,-21-22 16,0 22-16,22-21 0,-22 0 16,0 20-16,21-20 0,-20 0 0,-1 21 15,0-1-15,-21 44 32,-21-1-32,0 0 0,-1 0 0,22 0 15,-21 22-15,21-22 0,0 42 16,0-42-16,0 1 0,21 20 15,1-21-15,-1 0 16,0 0-16,0 1 0,0-22 16,0 21-16,22-21 0,-22 0 15,0 0-15,0 0 0,22 0 16,-22 0-16</inkml:trace>
  <inkml:trace contextRef="#ctx0" brushRef="#br0" timeOffset="54595.95">21378 10012 0,'0'-42'0,"0"84"0,0-106 0,0 1 15,0 21-15,0 20 0,0 1 16,21 0-16,-21 0 0,22 0 0,-1 0 16,21 21-16,-21 0 0,0 0 15,22 0-15,-1 0 0,0 0 16,1 0-16,-22 21 0,21 0 0,1 0 16,-22 0-16,0 0 0,0 22 15,-21-22-15,0 21 0,0-21 0,0 43 16,0-22-1,0 1-15,-21-1 0,21-21 16,-21 0-16,21 0 0,0 1 16,0-1-16,0-42 31,21-1-15,-21 1-16,21 0 0,-21 0 0,21 0 15,0-22-15,22 22 16,-22-21-16,21 0 0,1 20 0,-1-20 15,0 0-15,85-64 16,-84 85-16,-22 21 0,21 0 16,-21 0-16,22 0 0,-22 21 15,-21 0-15,0 0 16,0 0-16,-21 22 0</inkml:trace>
  <inkml:trace contextRef="#ctx0" brushRef="#br0" timeOffset="55307.95">571 11049 0,'0'0'0,"-21"0"0,0 0 16,0 0-16,0 0 0,0 21 16,42-21-1,0 0-15,0 0 16,21 0-16,1 0 0,-1 0 16,0 0-16,1 0 0,20 0 0,-20 0 15,-1 0-15,0 0 0,1 0 16,-1-21-16,21 21 15,-41 0-15,-44 0 16,-20 0-16,21 0 16</inkml:trace>
  <inkml:trace contextRef="#ctx0" brushRef="#br0" timeOffset="55765.94">677 11049 0,'0'0'0,"-21"0"0,-21 0 15,21 0-15,-1 0 0,1 0 16,0 21-16,0 0 0,0 1 15,21-1-15,0 21 0,-21-21 16,21 22-16,-22-22 0,22 21 0,-21-21 16,21 0-16,0 1 0,0 20 15,-21-21-15,21 0 0,-21 0 16,21-42 15,21 0-15,0 21-16,-21-21 0,21 0 15,1 0-15,-1 21 0,0-22 16,0 22-16,21 0 0,-20-21 16,20 21-16,-21 0 0,21 0 0,22 21 15,-22-21-15,1 22 16,-1-1-16,-21 0 0,21 21 0,-20-21 16,-1 1-16,0 20 0,-21 21 15,0-20-15,-21-22 0,-43 42 16,22-41-16,0-1 15,-22 0-15,1 0 0,20 0 16,-20 0-16,-1-21 0,22 0 0,-85 0 16,85 0-16,-1 0 15,22 0-15,-21 0 16,21-21-16,21 0 16,21 0-1,0 21-15,21-21 0,1 21 16,-1-21-16,0-1 0</inkml:trace>
  <inkml:trace contextRef="#ctx0" brushRef="#br0" timeOffset="55947.06">1482 11557 0,'21'0'0,"-42"0"0,63 0 16,-21 0 62,0-21-78,0 21 15</inkml:trace>
  <inkml:trace contextRef="#ctx0" brushRef="#br0" timeOffset="56690.02">3154 11367 0,'0'0'16,"0"-22"-16,-21 1 0,21 0 15,0 0-15,0 0 0,-22 0 0,22-1 16,0 1-16,0 0 0,0 42 31,0 22-15,0-22-16,0 21 0,-21 0 16,21 1-16,-21-1 0,21 0 0,-21 22 15,0-22-15,0-21 16,21 22-16,-22-1 0,1-21 0,-21 43 15,21-43-15,0 0 0,-1 0 16,22 0-16,-21 1 0,21-44 31,43 22-31,-22-21 0,0 0 16,0-21-16,21 21 0,-20-1 0,-1-20 16,21 21-16,-21-21 0,22 20 15,-22-20-15,0 21 0,64-21 16,-64 42-16,0 0 15,-21 21-15,21 0 16,-21 0-16,0 0 0,0 22 0,0-22 16,0 21-16,21-21 0,-21 0 0,21 22 15,-21-22-15,22 0 0,-1 0 16,-21 0-16,21 1 0,21-1 0,-21-21 16,1 0-16,20 0 0,-21 0 15,21 0-15,43-21 16,-43 21-16,1-22 0,20-20 15,-20 0-15,41-1 16,-63 1-16,1 0 0,-1-85 16,-21 84-16,0 1 0,-21-21 15,-1 20-15,-62-84 16,41 106-16,22 0 0,0 0 16,0 21-16,-43 0 15,64 21-15,0 0 16,0 0-16,0 0 0,0 1 15,0-1-15,0 0 0,22 0 0,-1 0 16,42 22-16,-20-43 16,-1 0-16</inkml:trace>
  <inkml:trace contextRef="#ctx0" brushRef="#br0" timeOffset="57143.67">4635 11134 0,'0'-21'16,"0"42"-16,0-64 0,0 22 0,0 0 15,0 0-15,-21 21 0,0 0 16,0 0-16,-21 21 16,42 0-16,-22 22 0,-20 62 15,42-62-15,-21 84 16,21-85-16,-21 22 0,0-22 0,21 21 16,0-20-16,0-1 0,-22 43 15,22-64-15,0 21 16,0-21-16,0 1 0,0-1 0,0-42 47,0-1-47,0 1 0,0-21 15,0 21-15,22 0 0,-1-22 16,42-20-16,-42 20 0,22 22 16,63-63-16,-64 41 15,21 1-15,43 0 16,-63 20-16,-1 22 0,43 22 15,-64-1-15,0 0 0,21 42 16,-42-20-16,0-1 0,0 0 16,0-20-16,0 20 0,-21 0 0,0-21 15,0 22-15,0-22 0,-1 0 0,-20 0 16,21 0-16,0 1 0,-22-1 16,86-21-1,-22 0 1,0-21-16</inkml:trace>
  <inkml:trace contextRef="#ctx0" brushRef="#br0" timeOffset="57856.95">5884 11557 0,'21'-21'0,"-42"42"0,64-63 16,-43 21-16,0-1 0,-22 1 15,1 21 1,0 0-16,-21 0 0,-1 0 0,22 0 15,-21 0-15,0 0 0,-64 64 16,63-43-16,-20 42 16,42-41-16,0 20 0,-22 21 15,22-41-15,21-1 0,-21 42 16,21-42-16,0 22 16,0-22-16,21 0 0,0-21 0,0 0 15,1 21-15,-1-21 0,21 0 16,-21 0-16,22 0 0,41-42 15,-41 21-15,-22 0 16,21-1-16,-21-20 0,22 21 0,-22 0 16,21 0-16,-21-22 0,0 22 15,1-21-15,-1-1 0,0 22 0,-21 0 16,0 0-16,0 0 0,0 0 0,0 42 31,0 0-31,-21 0 0,21 0 16,-21 22-16,21-22 0,-22 0 15,22 21-15,0-21 0,0 22 16,0-22-16,0 21 0,0-21 0,0 1 16,22-1-16,-1 0 0,-21 0 15,21 0-15,0-21 0,0 0 0,43 0 16,-43 0-16,0 0 0,43-42 16,-22 21-16,21-22 15,-41 22-15,20 0 0,21-64 16,-41 64-16,62-127 15,-63 106-15,22-22 16,-22 22-16,-21 0 0,21-1 0,-21-41 16,-21 126 15,21-21-31,-21 21 0,0 1 0,-1-1 16,1 0-16,-21 64 0,42-63 15,0-1-15,-21 0 0,21 1 16,0-22-16,0 21 0,0-21 15,0 0-15,0 1 0,0 20 16,0-21-16,21-21 0,0 0 16,0 0-16,0 0 0,1-21 15,-1 21-15,0-21 0,21-22 16,-21 22-16,1 0 0,-22 0 16</inkml:trace>
  <inkml:trace contextRef="#ctx0" brushRef="#br0" timeOffset="58016.49">6413 11599 0,'0'0'0,"-21"0"32,42 0-17,1 0-15,20 0 16,-21 0-16,21 0 0,1-21 0,-1 21 16,22 0-16,-1-21 0,1 21 0,-1-21 15,64 0 1,-63 21-16,20 0 0</inkml:trace>
  <inkml:trace contextRef="#ctx0" brushRef="#br0" timeOffset="58341.02">8445 11515 0,'-42'-43'15,"21"43"1,0 0-16,21 22 16,0-1-16,-21 0 0,21 21 15,-22-21-15,22 22 0,0-1 0,-21-21 16,21 22-16,0-1 0,0-21 15,0 21-15,-21 1 16,21-1-16,0-21 0,0 0 0,0 1 16,21-22-1,0 0-15,22 0 0,-1-22 16</inkml:trace>
  <inkml:trace contextRef="#ctx0" brushRef="#br0" timeOffset="58675.83">9017 11663 0,'42'-21'0,"-84"42"0,105-63 0,-20-1 0,-22 43 16,-21-21-16,0 0 0,-21 21 16,-22 0-1,22 0-15,-21 0 0,0 0 0,20 21 16,-20-21-16,0 21 0,-1 0 16,1 1-16,21-1 15,21 0-15,0 0 0,0 0 16,21 0-16,0-21 0,22 22 0,-1-22 15,0 21-15,43 0 16,-43-21-16,1 21 0,-1-21 0,0 21 16,1 0-16,-22-21 0,0 22 15,-21-1-15,0 0 0,0 21 16,-21-42-16,-22 21 0,22 1 0,-21-22 16,-22 21-16,22-21 0,-64 0 15,64 0-15,0 0 0,-22 0 16,43 0-16,0-21 15,21-1-15,0 1 0,0 0 16,0-21-16</inkml:trace>
  <inkml:trace contextRef="#ctx0" brushRef="#br0" timeOffset="58847.95">8594 11197 0,'0'0'0,"0"-21"0,-22 0 0,1 21 15,0 0 1,0 0 0,21 21-16,0 0 15,21-21 1,0 21-16,0-21 0</inkml:trace>
  <inkml:trace contextRef="#ctx0" brushRef="#br0" timeOffset="59176.19">11007 11240 0,'0'0'0,"-43"0"15,1-22-15,21 22 0,0 0 16,-1 0-16,22-21 0,22 21 16,-1 0-16,21 0 15,0 0-15,1 0 0,20 0 16,1 0-16,-1 0 0,1 0 0,84 0 16,-85 0-16,1 0 15,-22 0-15,22 0 0,-22 0 0,-21 0 16,0 0-16,1 0 0,-44 0 15,1 0 1,-21 0-16,0 0 0</inkml:trace>
  <inkml:trace contextRef="#ctx0" brushRef="#br0" timeOffset="59399.95">11324 11176 0,'0'0'0,"-21"0"0,0 0 16,0 0-1,21 21 1,-22 0-16,22 22 0,0-22 15,-21 21-15,0 1 0,21-1 0,-21 0 16,0 1-16,0-1 0,-22 43 16,22-43-16,0 0 0,0 1 0,0-22 15,21 21-15,-43 22 16,43-43-16,-21 21 0,21-21 16,0 0-16,21-21 15,0 0 1,1-21-16,20 21 0,-21-21 0,0 0 15</inkml:trace>
  <inkml:trace contextRef="#ctx0" brushRef="#br0" timeOffset="60190.45">11515 11663 0,'21'-42'0,"-42"84"0,63-106 0,-21 43 0,0 0 16,0 0-16,1 0 16,-22 42-1,-22 0-15,1 0 16,21 22-16,-21-22 0,0 0 15,0 0-15,0 21 0,-1-20 16,22-1-16,0 0 0,-21 21 16,21-21-16,0 1 0,0-1 15,21-21-15,1 0 0,41 0 16,-42 0-16,22 0 0,-22 0 16,21-21-16,-21 21 0,22-22 15,-1 1-15,0 0 0,-21 0 0,43-21 16,-43 20-16,0 1 0,0 0 15,1 0-15,-1 0 0,-21 0 16,0-1-16,-21 22 47,42 0 0,0 0-47,0 0 0,0 0 15,0 0 1,-21 22 78,-21-1-79,21 0-15,-21 0 0,0 0 0,21 0 16,-21 1-16,0-1 0,-1 21 0,1 22 16,21-22-1,-21 0-15,21 64 0,-21-64 0,21 22 16,-42 21-16,42-22 16,-22 1-16,1-22 0,21 21 0,-21 1 15,-42 126 1,20-105-16,22-21 0,-42 63 0,41-64 15,-20 1-15,21-22 16,-21 21-16,20-20 0,-20-22 0,21 21 16,-21-21-16,20 1 0,-20-1 0,21-21 15,-21 0-15,-1 0 0,1 0 0,21 0 16,-22-21-16,1-1 0,0 1 16,21 0-16,-22-21 0,1-1 0,0-41 15,42 20-15,0 22 0,0-85 16,21 63-16,42-41 15,-42 41-15,22 1 16,20 20-16,-20-20 0,20-1 0,1 22 16,-1-22-16</inkml:trace>
  <inkml:trace contextRef="#ctx0" brushRef="#br0" timeOffset="60515.32">12425 11578 0,'0'0'0,"0"-21"15,0 0-15,0 0 0,-21 21 32,-1 0-32,1 21 0,0 0 15,21 21-15,0 1 0,-21-1 0,21 0 16,-21 22-16,21-1 0,0 22 16,0-21-16,-21 20 0,21 64 15,0-84-15,0 21 0,-22-22 0,1 1 16,21 20-16,-21-20 15,-42 84-15,41-85 0,1 1 16,-42 63-16,42-85 0,-64 64 16,85-64-16,0-20 15,-21-22-15,21 21 0,21-42 32,-21-1-32,21 1 0,21 0 0,-20-21 15,-1-1-15,0 1 0,21 0 16,-21-22-16</inkml:trace>
  <inkml:trace contextRef="#ctx0" brushRef="#br0" timeOffset="60793.21">12319 12107 0,'0'0'15,"0"-63"-15,0-1 0,0 1 0,0-1 0,0 22 16,21 0-16,0-1 0,-21 1 0,43-21 16,-22 41-16,42-20 15,-42 21-15,22 0 0,-1 21 16,0 0-16,-20 0 0,20 0 0,0 0 15,1 21-15,-22 0 0,0 0 16,-21 22-16,0-22 0,0 0 0,0 21 16,-21-21-16,0 1 0,-1-1 15,1 0-15,-21 0 0,0 0 16,-1 0-16,-41 1 0,41-22 16,22 0-16,-21 0 0,21 0 0,-1 0 15,44-22 1,-1 1-1,0 21-15,0-21 0,21 0 16,-20 0-16</inkml:trace>
  <inkml:trace contextRef="#ctx0" brushRef="#br0" timeOffset="61057.18">13356 11430 0,'21'-21'0,"-42"42"0,63-63 0,-42 21 16,0-1-1,-21 22-15,0 0 0,0 0 0,-21 0 16,20 22-16,-20-1 0,0 0 0,-22 21 16,22 1-16,21-1 15,-22 0-15,22-21 0,0 22 0,0-1 16,21-21-16,0 22 0,0-22 0,0 0 16,0 0-16,0 0 0,21 0 15,0 1-15,22-1 0,-22-21 16,21 0-16,0 0 0,64 0 0,-63 0 15,20 0-15,1 0 16,-22-21-16,21-1 0,43-20 16</inkml:trace>
  <inkml:trace contextRef="#ctx0" brushRef="#br0" timeOffset="61457.78">13906 11515 0,'0'0'16,"22"-43"-16,-22 22 0,0 0 0,0 0 0,0 0 15,-22 21 1,1 0-16,0 21 0,0-21 0,0 21 15,0 0-15,-1 22 0,1-22 16,0 0-16,0 21 0,0-21 16,0 22-16,21-22 0,-22 0 15,22 0-15,0 22 0,0-22 16,22-21 0,-1 0-16,0 0 0,0 0 15,0 0-15,0-21 16,1-1-16,-1 1 0,0 21 15,0-21-15,-21-21 0,21 21 0,0-1 16,-21 1-16,22 0 0,-22-64 16,21 64-16,-21 42 31,0 1-31,-21-1 0,21 0 0,-22 0 16,22 0-16,-21 43 15,21-43-15,-21 0 0,0 43 16,21-43-16,0 0 15,0 0-15,0 0 16,21-21-16,0 0 0,0 0 16,1 0-16,-1 0 0,21 0 0,-21-21 15,64 0-15</inkml:trace>
  <inkml:trace contextRef="#ctx0" brushRef="#br0" timeOffset="61764.92">14605 11472 0,'0'0'0,"21"-21"0,-21-21 0,0 21 15,0 0-15,-21 21 0,-21-22 16,20 22-16,-20 0 0,21 0 16,0 0-16,-22 0 0,22 22 0,0-1 15,0-21-15,21 21 0,0 0 0,0 0 16,0 0-16,0 1 0,42-1 16,-21 0-16,1 0 0,20 21 15,-21-20-15,-21-1 16,0 0-16,0 0 0,0 0 15,0 0-15,0 1 0,0-1 0,-21 0 16,-21-21-16,-1 0 16,1 0-16,21 0 15,-22 0-15,22 0 0,-21 0 0,21 0 16,-22-21-16,22 21 16,21-21-16,-21-1 0,21 1 15,42-42-15,-20 42 16,20-1-16</inkml:trace>
  <inkml:trace contextRef="#ctx0" brushRef="#br0" timeOffset="62932.39">15261 10964 0,'-42'0'15,"21"0"-15,-1 22 16,1-1-16,0 0 0,0 0 15,-43 64-15,43-43 0,0 0 16,-21 64-16,21-63 0,21-1 16,-22 21-16,22-20 0,-21-1 15,21 22-15,0-22 0,0-21 16,0 21-16,0-20 0,0-1 0,21-21 16,1 21-16,-22 0 0,21-21 15,0 0-15,21 0 0,-21 0 0,22 0 16,-22 0-16,64-42 15,-43 42-15,21-43 16,-20 1-16,-1 21 0,-21 0 0,22-22 16,-22 22-16,21-42 15,-42 42-15,-42 42 16,-1 21 0,22-21-16,0 0 0,0 1 15,0-1-15,0 0 0,21 21 16,0-21-16,0 1 0,0-1 15,21 0-15,0-21 16,0 0-16,21 0 0,1 0 16,-22 0-16,21 0 0,1 0 0,-1 0 15,21 0-15,-41-21 0,20 21 16,64-64-16,-64 43 16,-21 0-16,22-43 0,-22 43 15,-21 0-15,0 0 0,-21 21 31,-1 0-31,1 21 0,0-21 16,0 21-16,0 0 0,0 1 0,-1-1 16,22 0-16,-21-21 0,-21 42 15,42-21-15,0 1 16,-21-22-16,42 0 31,-21-22-15,21 1-16,0 21 0,0-21 15,1 0-15,-1 0 0,21 0 0,-21-1 16,22 1-16,-22-21 0,0 21 0,21 0 16,-21-1-16,1 1 0,-1 21 15,21 0-15,-42 21 16,0 1 0,0 20-16,0-21 0,0 0 0,0 0 15,0 22-15,0-1 0,21-21 16,0 0-16,1 1 15,-1-1-15,106 21 16,-85-21-16,0-21 0,64 0 16,-42 0-16,-22 0 0,22 0 15,-22 0-15,0 0 0,22-42 16,-43 21-16,0 0 0,21-43 16,-42 43-16,0-21 0,0-43 15,0 43-15,-21-43 16,0 64-16,-21 21 15,-1 0-15,1 0 0,0 0 0,-64 21 16,64 0-16,-1 0 16,22 0-16,0 1 0,0-1 15,21 0-15,0 0 0,0 0 0,21 0 16,21 1-16,22 20 0,-43-21 16,42 21-16,-20-20 15,-22-1-15,21 21 0,-21-21 16,-21 22-16,0-1 0,0 0 15,0 1-15,-42 62 16,21-62-16,-21 20 0,20 1 0,-20-22 16,0 22-16,-1-22 0,-41 64 15,41-64-15,1 0 0,21 1 0,-21-1 16,20 0-16,1-20 0,-42 20 16,42-21-16,-22 0 15,22-21-15,0 0 0,0 0 16,0 0-16,21-21 0,-22 0 0,1-21 15,0-1-15,21 22 16,0-64-16,0 22 0,0 21 16</inkml:trace>
  <inkml:trace contextRef="#ctx0" brushRef="#br0" timeOffset="63143.92">16044 11070 0,'0'0'0,"0"-21"0,-21 21 0,-21-21 16,21 21-16</inkml:trace>
  <inkml:trace contextRef="#ctx0" brushRef="#br0" timeOffset="63315.89">14711 11113 0,'0'0'0,"-43"21"0,22-21 0,0 21 0,21 0 15,21-21 1,22 0-16,-22 0 15,21 0-15,0 0 0,1 0 16,20 0-16,-20 0 0,41 0 0,-20 0 16,-1 0-16,22 0 0</inkml:trace>
  <inkml:trace contextRef="#ctx0" brushRef="#br0" timeOffset="64061.18">17928 11388 0,'0'0'0,"0"-21"0,0-1 16,0 1-16,21 21 0,0-21 0,-21 0 15,0 0-15,22 0 0,-1-1 16,-21 1-16,21 0 0,-21 0 0,0 42 31,0 0-31,0 22 0,-21-22 16,0 21-16,-1 0 0,1 1 0,0 20 15,0-20-15,0-22 16,0 21-16,-1-21 0,22 0 16,-21 1-16,21-1 0,21-42 47,1 21-47,-1-22 0,0 1 15,0 21-15,0-21 0,0 0 16,1 0-16,-1 0 0,21-1 15,-21 1-15,0 0 0,22 0 16,-22 21-16,0 0 0,0 0 16,0 21-16,-21 0 0,0 0 15,22 1-15,-22 20 0,0-21 16,0 0-16,0 0 0,21 1 0,0-22 16,-21 21-16,63 0 15,-41-21-15,20 0 0,-21 0 16,21 0-16,1 0 0,84-21 15,-85 21-15,-21-21 16,0-1-16,22 1 0,-22-21 16,-21-22-16,0 43 15,0-21-15,0-43 0,0 43 0,-21 21 16,-22-22-16,1 22 0,21 21 16,-64 0-16,43 0 0,0 0 15,20 0-15,-20 21 0,21-21 16,0 22-16,0 20 15,21-21-15,0 0 0,21-21 16,0 0-16,21 0 0,1 21 16,-1-21-16</inkml:trace>
  <inkml:trace contextRef="#ctx0" brushRef="#br0" timeOffset="64496.17">19283 10986 0,'21'-22'0,"-42"44"0,42-86 16,-21 43-16,0 0 0,0 0 15,-21 42 1,0 21-16,21-21 0,-22 22 16,1-1-16,0 0 15,0 1-15,21 20 0,-21-21 0,0 22 16,21-22-16,0 22 0,-22-22 0,1 0 16,21 1-16,-21-22 0,21 21 15,-21-21-15,21 1 0,0-1 16,0 0-16,-21-21 15,21-21 1,0 0-16,0-1 0,0 1 16,21 0-16,0 0 0,0 0 15,0-22-15,1 22 0,20-21 0,-21 21 16,21-22-16,-20 22 0,20 0 16,-21 21-16,0 0 0,22 0 15,-22 42-15,-21-20 16,0-1-16,0 21 0,0-21 15,-21 43-15,21-22 0,-22-21 16,22 0-16,0 1 0,-21-1 0,21 0 16,-21-21-16,21 21 0,-21 0 15,42-21 17,0-21-32</inkml:trace>
  <inkml:trace contextRef="#ctx0" brushRef="#br0" timeOffset="64809.31">19516 11515 0,'21'0'31,"0"-21"-31,0 21 16,0 0-16,0 0 0,22-22 15,-22 22-15,21 0 0,-21-21 16,22 0-16,-1 21 0,-21-21 0,0 0 15,1 0-15,-1-1 0,0 1 16,-21 0-16,0 0 0,0 0 16,-21 21-16,0 0 0,-1 0 0,-20 0 15,21 21-15,-21 0 16,-1 0-16,-41 43 0,41-43 16,22 0-16,-21 43 0,21-43 15,21 0-15,0 0 0,0 0 16,0 0-16,21 1 0,0-1 15,21-21-15,1 0 0,-22 21 16,42-21-16,-20 0 0,41 0 16</inkml:trace>
  <inkml:trace contextRef="#ctx0" brushRef="#br0" timeOffset="65163.94">20087 11430 0,'0'0'0,"0"-21"0,0-21 0,0 20 16,0-20-16,21 21 0,0-21 15,1 20-15,-1 1 0,0 0 0,0 21 16,0-21-16,0 21 0,22 0 16,-22 0-16,21 0 0,-21 21 0,22 0 15,-22 0-15,21 1 0,-42 20 16,21 0-16,-21-21 0,0 22 0,0-1 16,0 0-16,0 1 0,0-22 0,0 21 15,-21-21-15,21 1 0,-21-1 16,0 0-16,0 0 15,0-21-15,-1 0 0,1 0 16,0 0-16,21-21 16,0 0-16,0 0 15,21-1-15,0 1 0,1 0 16,-1 0-16,21 0 0,22-43 16,-22 22-16,21 21 0,-20-22 15,20 22-15,85-42 16,-105 42-16,-1 21 15,43 0-15,-64 0 0</inkml:trace>
  <inkml:trace contextRef="#ctx0" brushRef="#br0" timeOffset="65493.92">20955 11536 0,'-21'21'0,"42"-42"0,-63 63 16,20-42-16,22 21 0,-21-21 0,42 0 31,1 0-31,-1 0 0,21 0 15,-21 0-15,22 0 16,-22-21-16,21 0 0,0 21 0,-20-21 16,20 0-16,-21 0 0,43-22 15,-43 1-15,0 21 0,-21-22 16,0 22-16,-21 21 16,-22 0-16,22 21 15,-21 1-15,0-1 0,-1 0 0,1 0 16,0 21-16,20-20 0,-20 20 0,42-21 15,0 0-15,0 22 0,0-22 16,21 21-16,22-21 0,20 22 16,1-22-16,-22 0 15,21-21-15,1 21 0,-1-21 16,128 21-16,-128-21 16,1 0-16,-1 0 0,-20-21 0</inkml:trace>
  <inkml:trace contextRef="#ctx0" brushRef="#br0" timeOffset="66580.94">508 13039 0,'0'-21'0,"-42"-1"16,42 1-16,0 0 16,0 0-16,0 0 0,0-43 15,0 43-15,0-21 0,21 21 16,0-1-16,21 1 0,-21 0 16,22 21-16,-1 0 0,-21 0 0,43 0 15,-43 21-15,21 43 16,-42-43-16,0 21 0,0 1 15,0-1-15,0 0 0,0 1 16,0-1-16,0-21 0,-21 21 0,21-20 16,0-1-16,0 0 0,0 0 15,21-21 1,0 0-16,1-21 16,-1 0-16,42-43 0,-42 43 15,1-21-15,-1 21 0,0-22 16,21 1-16,1-43 15,-43 43-15,21 21 0,0-22 0,0 22 16,-21 0-16,21 21 16,0 0-16,-21 42 15,0-20-15,0 20 16,0 21-16,0-20 0,0 20 0,0 1 16,0-22-16,0 22 15,0-1-15,0 22 0,0-22 0,0 22 16,0 0-16,0-1 0,0 107 15,0-107-15,0 22 0,0 85 16,22-107-16,-22 1 16,0 21-16,0-43 0,0 22 0,0-21 15,0-1-15,0-21 0,0 22 16,-22-43-16,1 21 0,0-42 16,-21 22-16,21-22 15,-1 0-15,1-22 0,-21 22 0,21-42 16,0 21-16,-43-64 15,22 22-15,21 20 0,-1-41 16,1 20-16,21 1 0,0-85 16,0 63-16,0 21 0,43-105 15,-1 63-15</inkml:trace>
  <inkml:trace contextRef="#ctx0" brushRef="#br0" timeOffset="67383.74">1926 12848 0,'0'0'0,"-21"0"16,0 21-16,0 1 0,-1-1 15,1 0-15,0 0 0,0 0 0,21 22 16,-21 20-16,0-21 16,21 1-16,0-1 0,0-21 15,0 22-15,0-22 0,0 21 0,0-21 16,0 0-16,0 1 0,21-1 15,0-21-15,0 0 0,21 0 0,-20 0 16,-1 0-16,63 0 16,-62-21-16,20-1 0,43-20 15,-64 21-15,42-43 16,-42 43-16,-21-21 0,0 0 0,0 20 16,0-20-16,-42-43 15,21 43-15,0 21 0,-43-43 16,22 64-16,21 0 0,-64 0 15,64 22-15,-21-1 16,-22 42-16,43-20 0,0-1 16,21 0-16,0 1 15,0-1-15,0 43 0,21-43 0,0-21 16,0 0-16,0 0 0,1 1 16,20-1-16,-21 0 0,0-21 0,22 0 15,-1 0-15,-21 0 16,21-21-16,85-22 15,-84 22-15,-1-21 0,0 21 16,1 0-16,-1-22 0,0-20 16,-20 42-16,-1-22 0,-21 1 15,0 21-15,0-22 0,0 22 0,0 0 16,0 0-16,0 42 16,-21 0-16,-1 0 15,22 1-15,0 20 0,0-21 0,-21 21 16,21-20-16,0 20 0,0-21 15,0 0-15,0 0 0,0 1 0,0-1 16,0 0-16,21-21 16,1 0-16,-1 0 0,0 0 15,0 0-15,0 0 0,22-21 16,-22 0-16,63-1 0,-62-20 16,20 21-16,-21 0 0,21-22 0,-20 22 15,-1 0-15,0-21 0,0 21 16,-21-22-16,0 1 15,0 21-15,0 42 16,-21 0-16,21 0 16,0 0-16,0 22 0,0-22 15,0 0-15,0 21 0,0-20 16,0-1-16,0 0 0,0 0 0,0 0 16,21 0-16,21-21 15,-20 0-15,-1 0 0,0 0 16</inkml:trace>
  <inkml:trace contextRef="#ctx0" brushRef="#br0" timeOffset="69006.12">4191 13229 0,'0'0'0,"-21"21"0,-22 1 0,22-22 0,0 21 16,0-21 0,42-21-1,0-1-15,0 1 16,1 0-16,-1-21 0,0 21 16,21-22-16,-21 1 0,1-22 0,20-41 15,-21 41-15,0-42 16,-21 64-16,0-22 0,0 1 15,-21 42-15,21 0 0,-21-1 16,0 1-16,0 21 0,-1 0 16,1 21-16,0 1 15,0-1-15,21 0 0,0 21 16,-21 1-16,21-1 0,0 0 0,-21 22 16,21-22-16,0 22 0,0-22 0,0 0 15,0 43-15,0-43 16,-22-21-16,22 43 0,0-43 15,0 0-15,0 0 16,0-42 0,0 0-1,22 0-15,-1-21 0,0 20 16,-21 1-16,21-21 0,21-22 16,-20 43-16,-1 21 0,0-21 15,0 21-15,0 0 0,0 0 16,1 0-16,-1 21 0,0 0 15,0 1-15,-21 20 0,21-21 16,0 0-16,1 0 0,-22 1 0,21-1 16,42 21-16,-42-21 15,43 0-15,-22-21 0,1 22 16,-1-22-16,0 0 0,1 0 16,-1 0-16,0-22 0,22 1 0,-22 21 15,64-42-15,-64 21 0,1-22 16,20 22-16,-42 0 0,22-21 0,-22-1 15,0-20 1,-21 21-16,0-1 0,0 22 0,-21-21 16,0 21-16,-22-22 0,22 22 15,-21 21-15,21 0 0,-22 0 0,22 0 16,-21 0-16,21 0 0,-43 42 16,43 1-16,0-1 0,-22 22 15,22-22-15,0 85 16,21-106-16,0 0 15,0 22-15,0-22 0,21 21 16,0-42-16,1 0 0,-1 0 16,0 0-16,21 0 0,1-21 15,-1 21-15,-21-21 16,21 0-16,1-22 0,-22 22 16,0 0-16,0 0 0,0 0 15,-21-22-15,0 1 0,22 21 16,-22 0-16,0-22 15,0 64 1,0 1-16,0-1 0,0 21 16,0 0-16,0-20 15,0-1-15,0 21 0,0-21 0,0 43 16,0-43-16,0 0 0,0 0 0,21-21 16,0 21-16,21-21 15,-21 0-15,1 0 0,-1 0 0,21 0 16,-21 0-16,22-21 0,-1 0 15,-21 21-15,21-21 0,1 0 16,-1-43-16,0 43 0,-20-21 16,-1-22-16,0 43 15,0-42-15,-21 41 16,0 44 0,0-1-16,0 0 15,0 0-15,0 21 0,0-20 0,0-1 16,0 21-16,0-21 0,0 0 15,0 43 1,0-43-16,42-21 16,-20 0-16,-1 0 15,0 0-15,0 0 0,21 0 16,-42-21-16,22 21 0,20-42 16,-21 20-16,0 1 0,0 0 15,-21 0-15,22-21 0,-1 20 0,0 1 16,0-21-16,0 21 0,-21 0 0,21-22 15,1 43-15,-22 21 32,0 1-32,0-1 0,0 21 0,0-21 15,0 22-15,0-22 16,0 21-16,0-21 0,0 0 0,0 22 16,0-22-16,42 0 0,-21 0 15,0 0-15,0-21 0,1 0 16,20 0-16,21 0 0,-20 0 15,-1 0-15,43 0 16,-64-21-16,21 21 0,1-21 16,-22 0-16,0 0 0,0-43 15,-21 22-15,0 21 0,0-22 16,0 1-16,-21-43 16,0 64-16,0 0 0,-1 21 0,1 0 15,0 21-15,-21 43 16,21-43-16,-1 21 0,22-21 15,0 22-15,-21-1 0,21-21 0,0 43 16,0-43-16,0 0 16,0 0-16,21 0 0,43 1 15,-43-22-15,0 0 16,0 0-16,1 0 0,20 0 16,0-43-16,1 43 0,-22-21 15,0 0-15,0 21 0</inkml:trace>
  <inkml:trace contextRef="#ctx0" brushRef="#br0" timeOffset="70713.91">8382 13314 0,'0'0'16,"-21"0"-16,0 0 0,-1 0 16,22-21-1,0 0-15,0-1 16,0-20-16,0 21 0,0 0 0,22-22 16,-1 1-16,-21 0 0,21-22 15,0 22-15,0-22 0,0 22 0,1-21 16,-1-64-1,-21 84-15,0 22 0,0-21 0,0 21 16,0-1 0,-21 22-16,21 22 0,-22-1 15,1 0-15,0 0 0,21 21 0,-21 64 16,21-42-16,-21-1 0,21-20 16,0 20-16,0 1 0,0-22 15,0 21-15,0-20 0,0-1 16,0-21-16,0 22 0,0-22 0,21 0 15,0 0-15,-21 0 0,21 0 16,0-21-16,1 0 0,-1 0 0,21 0 16,0 0-16,-20 0 0,20-21 15,-21 0-15,21 0 0,-20 0 16,41-43-16,-42 22 16,85-127-16,-85 105 15,-21 1-15,21 20 16,-21-20-16,22-43 15,-22 85-15,0 0 0,0-1 16,0 44 0,0-1-16,-22 0 0,22 21 0,-21 1 15,21-1-15,0 21 0,0-20 16,0 20-16,0-20 0,0 62 16,0-62-16,0-1 0,21-21 15,1 22-15,-22-22 0,21 0 0,0 21 16,0-42-16,0 0 0,22 0 15,-1 0-15,-21 0 0,21 0 16,-20-21-16,20 21 0,-21-21 16,21 0-16,-20 0 0,20-1 15,0-41-15,-21 21 16,1-1-16,-1 22 0,-21 0 0,0 0 16,0 0-16,0-1 0,0 44 15,0-1 1,0 0-16,-21 0 0,-1 0 0,22 22 15,0-22-15,0 0 0,0 0 16,-21 0-16,21 0 0,0 1 16,0-1-16,0 0 0,0 0 15,21 0-15,-21 0 0,22-21 16,-1 22-16,-21-44 47,0 1-47,-21 0 15,-1 21-15,1-21 0,21 0 0,-21 21 16,21-21-16,-21 21 16,21 21-1,0 0 1,0 0-16,21-21 0,0 21 16,0 0-16,1 1 0,-1-22 15,42 0-15,-42 0 0,22 0 16,-22 0-16,21 0 0,1 0 15,62 0-15,-62-22 0,-1 22 16,22-21-16,20-21 16,-63 21-16,43-22 15,-43 22-15,0-21 0,0-22 16,-21 22-16,0 0 16,0 21-16,0-1 0,-21 1 0,-21 21 15,21 0-15,-22 64 16,22-43-16,21 0 15,0 21-15,0-20 0,0-1 0,0 21 16,0-21-16,0 0 0,21 1 0,1-1 16,-1 0-16,0-21 0,0 21 15,21-21-15,1 0 0,126 21 16,-127-21 0,22 0-16,-22 0 0,22-21 15,84 0-15,-85 0 16,-20 0-16,-1-1 0,0 1 0,-20 0 15,41-42-15,-63 41 16,0-20-16,0 0 16,0-1-16,-21 22 0,-21 0 15,20 21-15,1 0 0,-42 0 16,20 0-16,1 21 0,-21 22 16,41-22-16,-20 0 0,21 21 15,0-21-15,0 1 0,-1 41 16,22-42-16,0 0 0,0 1 15,0-1-15,0 0 0,0 0 16,22 0-16,-1-21 0,0 0 16,21 0-16,-21 0 0,1 0 0,20 0 15,21-21-15,-20 0 16,20-21-16,1-1 16,-22 1-16,0 0 0,-20-1 15,-1 1-15,21-22 0,0-63 16,1 0-16,-43 64 15,0-1-15,0-84 16,0 106-16,0 0 0,0 20 16,-21 22-16,-1 0 15,22 22-15,-21 20 0,0-21 0,0 21 16,0 22-16,0 42 16,21-43-16,0 1 0,0 63 15,0-85-15,0 22 0,0 20 16,21-63-16,0 22 0,0-22 15,0 0-15,0 0 0,1 0 16,41-21-16,-42 22 0,22-22 16,-1 0-16,0 0 0,1 0 0,62 0 15,-41-22-15,21 22 16</inkml:trace>
  <inkml:trace contextRef="#ctx0" brushRef="#br0" timeOffset="71015.91">13547 12912 0,'-22'0'0,"44"0"0,-65 0 16,22 0-16,21 21 0,-21 0 15,0 0-15,0 0 0,-22 64 16,43-43-16,-21-20 0,21 41 16,-21-21-16,21-20 15,-21 20-15,21-21 0,0 0 16,0 0 0,0-42-1,0 0-15,21 21 16,0-21-16</inkml:trace>
  <inkml:trace contextRef="#ctx0" brushRef="#br0" timeOffset="71183.82">13441 12764 0,'0'-85'16,"0"170"-16,0-191 0,-21 106 16,21-21-16,-22 21 15,22 21 1,0 0-16,0 0 15,22 0-15,-1 0 0,0 1 16,0-22-16,21 21 0,-20 0 16</inkml:trace>
  <inkml:trace contextRef="#ctx0" brushRef="#br0" timeOffset="71599.89">13885 12891 0,'0'0'0,"0"21"16,0 0-16,-21 0 15,0 0-15,21 22 0,-21-22 16,21 0-16,-21 0 0,21 0 16,0 22-16,0-22 0,0 0 15,-22 0-15,22 0 0,0 0 0,0 1 16,-21-1-16,21 0 0,0 0 0,0 0 16,-21-21-16,0 0 15,21-21 1,0 0-1,0 0-15,0 0 0,0-1 16,0-20-16,21 21 0,0-21 0,43-43 16,-43 43-16,21-1 15,64-41-15,-64 41 0,85-20 16,-84 42-16,20-1 16,22 22-16,-64 43 0,0-22 15,0 64-15,-21-43 16,0 0-16,0 1 0,0-1 0,-21 0 15,-42 85 1,42-106-16,-1 1 0,1 20 16,0-21-16,21 0 0,0 0 15,21-21 1,0 0-16,1 0 0</inkml:trace>
  <inkml:trace contextRef="#ctx0" brushRef="#br0" timeOffset="72191.87">16129 12848 0,'0'0'0,"-21"0"0,0 0 0,-1 0 16,1 0-16,0 0 0,21-21 16,0 0-1,21 21-15,0-21 0,22 21 0,-1-21 16,0-1-16,64 1 16,-63 0-16,20 0 0,-21 0 0,1 21 15,-22-21-15,21 21 16,-42-22-16,-21 22 15,-21 0-15,21 0 0,-22 0 16,-63 0-16,64 0 0,-21 22 16,20-1-16,1 0 0,0 0 15,-22 43-15,43-22 0,0-21 16,21 21-16,0-20 0,0 20 16,21 64-16,-21-85 15,42 21-15,-21-21 0,1 22 16,-1-22-16,21 21 0,-21-21 15,0 22-15,1 20 16,-22-42-16,0 1 0,-22-1 16,1 0-16,-21-21 0,21 21 15,-22-21-15,22 0 0,-63 0 16,41 0-16,1-21 0,0 0 0,-1 0 16,22 21-16,0-22 0,-21 1 15,20 0-15,22 0 0,0 0 0,0-43 16,0 43-16,0 0 0,0 0 15,22 0-15,20-1 0,-21-20 16,21 42-16,1-21 0,105-43 16,-85 64-16</inkml:trace>
  <inkml:trace contextRef="#ctx0" brushRef="#br0" timeOffset="72573.96">16595 13123 0,'-22'22'0,"44"-44"0,-65 44 15,22-1-15,42-21 32,0 0-17,1-21-15,-1 21 0,21 0 16,-21-22-16,22 1 0,-22 21 0,21-21 16,-21 0-16,22 0 0,-1-22 15,0 22-15,-21-21 16,-21 0-16,0 20 0,0 1 15,0 0-15,-21 21 0,0 0 16,-21 0-16,-1 21 16,22-21-16,-63 64 0,41-22 0,1-21 15,-22 43-15,22-22 16,21 0-16,0-20 0,21 20 16,0-21-16,0 43 0,0-43 0,0 0 15,21 0-15,21-21 16,-21 21-16,22 0 0,-22-21 0,21 0 15,1 0-15,105 0 16,-106 0-16,0 0 0,1-21 16,20 0-16,-20 0 0,-1 0 0</inkml:trace>
  <inkml:trace contextRef="#ctx0" brushRef="#br0" timeOffset="72831.91">17780 12404 0,'0'0'0,"-21"0"0,0 0 0,-1 21 16,-20 0-16,21 0 0,-21 0 15,20 22-15,-20-1 0,0 22 0,21-1 16,-22 1-16,1-1 0,21 1 16,-22-1-16,1 43 0,21-64 15,0 22-15,-22-1 0,22-20 16,21-22-16,-21 0 0,21 0 15,0 0-15,0 22 0,0-22 16,21-21 0,0 0-16,1-21 15,-1-1-15,0 22 0</inkml:trace>
  <inkml:trace contextRef="#ctx0" brushRef="#br0" timeOffset="73188.73">17441 13208 0,'21'0'31,"1"0"-31,-1 0 16,0 0-16,0 0 0,0 0 15,22 0-15,-22-21 0,21 21 16,0 0-16,-20-21 0,20 21 0,0-21 16,-21-1-16,1 22 0,-1-21 15,0 0-15,-21 0 0,21 0 16,-21-22-16,0 22 0,0 0 0,0 0 15,-42 21-15,21 0 16,-1 0-16,1 0 0,0 0 16,-21 21-16,21 0 0,-22 0 0,22 22 15,0-22-15,0 0 0,0 21 0,-1-20 16,22-1-16,0 0 0,0 21 16,0-21-16,0 1 0,0-1 15,22-21-15,-1 21 0,42 0 16,-42-21-16,22 0 0,-1 0 15,-21 0-15,106 0 16,-84-21-16,-1 21 16,0-21-16</inkml:trace>
  <inkml:trace contextRef="#ctx0" brushRef="#br0" timeOffset="73648.48">18351 13102 0,'22'-21'0,"-44"42"0,65-63 16,-43 0-16,0 20 0,0 1 15,0 0-15,0 0 0,-21 21 16,-1 0-1,22 21-15,-21 0 0,0 0 0,0 1 16,21 20-16,-21-21 0,0 0 16,21 22-16,0-22 0,-22 0 15,1 0-15,0 21 0,21-20 0,-21-1 16,21 0-16,-21-21 0,21 21 16,-21-21-1,21-21 16,0 0-31,0 0 0,0-1 16,0-20-16,21 21 0,-21 0 16,42-22-16,-21 22 0,0-21 0,22 0 15,20-1-15,-20 1 0,20 0 16,43-1-16,-43 22 16,22 21-16,-43 0 0,1 21 15,-22 0-15,-21 1 0,0 20 16,0-21-16,0 64 0,0-43 15,-21 0-15,-22 22 16,22-43-16,0 0 0,0 22 16,0-43-16,21 21 0,-21 0 0,-1 0 15,1-21-15,21 21 16,0-42 15,21 0-31,1 0 16,20 21-16,-21-21 0,21-1 0</inkml:trace>
  <inkml:trace contextRef="#ctx0" brushRef="#br0" timeOffset="73852.56">19240 12806 0,'0'0'0,"0"21"31,0 0-31,0 0 0,-21 22 0,21-1 16,-21-21-16,0 22 0,0-1 0,21-21 15,-21 43 1,21-43-16,-22 0 0,1 21 16,21-21-16,-21 1 15</inkml:trace>
  <inkml:trace contextRef="#ctx0" brushRef="#br0" timeOffset="74225">19219 12594 0,'-21'0'0,"-21"21"15,21 1-15,21-1 0,0 0 16,0 0-16,0 0 15,0 0-15,21 1 16,0-22-16,0 0 16,0-22-1,0 1-15,-21 0 16,22 21-16,-22-21 0,0 0 0,0 0 16,0-1-16,0-20 15,0 21-15,0 0 0,0 0 16,-22 21-1,1 0-15,0 42 16,0-21-16,21 21 16,-21-20-16,21-1 15,0 21-15,-21-21 0,21 0 0,0 22 16,0-1-16,21-21 0</inkml:trace>
  <inkml:trace contextRef="#ctx0" brushRef="#br0" timeOffset="74611.94">19833 12912 0,'0'0'0,"0"-21"0,0-1 16,-21 22 0,0 22-1,21-1-15,-21 0 0,-1 0 0,22 0 16,-21 43-16,0-22 0,21-21 15,0 0-15,0 1 0,0-1 16,0 0-16,0 0 0,0 0 0,0 22 16,21-43-16,0 0 15,-21 21-15,43-21 0,-22 0 0,0 0 16,43 0-16,-43 0 16,0-21-16,0-1 0,21 22 0,-20-21 15,-1 0-15,0-42 0,0 41 16,0-20-16,0 0 15,-21 21-15,0-22 0,22-20 16,-1 42-16,-21-1 16,0 1-16,0 42 31,0 1-15,21-1-16</inkml:trace>
  <inkml:trace contextRef="#ctx0" brushRef="#br0" timeOffset="75355.89">20405 12933 0,'0'0'16,"21"0"-16,-21-21 0,21 21 15,-21 21 17,0 0-32,0 0 15,0 0-15,0 1 0,-21-1 16,21 0-16,0 0 0,0 21 0,-21-20 15,21-1-15,-22 0 0,22 0 16,0 0-16,-21-21 0,21 21 16,0 1-16,0-1 0,-21-21 47,21-21-47,0-1 0,0 1 15,0 0-15,0 0 16,0 0-16,0-22 0,21 22 15,22-42-15,-22 42 0,0-22 16,21 22-16,-21-21 0,22 21 16,-1-22-16,0 22 0,1 0 0,-22 21 15,21 0-15,-21-21 0,1 21 16,-1 0-16,-21 21 0,0 0 16,0 0-16,0 22 0,0-22 15,0 0-15,0 21 0,-21-21 0,-1 1 16,1-1-16,0 21 0,21-21 15,-21 0-15,0-21 0,21 22 0,-21-1 16,-1 0 0,22 0-1,-21-21-15,21-21 16,0 0-16,0 0 16,0-1-16,0 1 15,0 0-15,21 0 0,1 0 0,41-22 16,-42 1-16,64-21 15,-43 41-15,106-62 16,-105 63-16,-1-1 16,0 1-16,1 21 0,-22 0 15,21 0-15,-42 21 0,21 1 16,-21-1-16,0 21 0,0-21 16,-42 85-16,21-85 15,0 22-15,0-22 0,-1 0 16,1 21-16,-21 1 0,21-22 15,0 0-15,-1-21 0,22 21 0,-21-21 16,21 21-16,-21-21 16,21-21 15,21 0-31,0 0 16</inkml:trace>
  <inkml:trace contextRef="#ctx0" brushRef="#br0" timeOffset="75854.32">21971 12891 0,'0'0'0,"-21"0"0,0-22 0,-1 1 15,22 0-15,-42-21 16,42 21-16,-21-1 0,21 1 16,0 0-16,0 0 0,0 0 15,0 0-15,21-1 0,0 22 16,0-21-16,22 0 0,41 0 15,-41 21-15,-1-21 0,0 21 16,1 0-16,-22 0 0,42 0 16,-20 0-16,-22 21 0,0 0 15,-21 0 1,0 0-16,0 22 0,0-1 0,0-21 16,-42 64-16,21-64 0,-22 21 15,1 22-15,0-43 16,20 0-16,-41 22 15,42-22-15,-22 21 0,22-21 16,21 0-16,-21-21 0,21 22 16,0-1-16,0 0 15,0 0 1,0 0 0</inkml:trace>
  <inkml:trace contextRef="#ctx0" brushRef="#br0" timeOffset="76159.14">21907 13568 0,'0'0'0,"-21"21"0,0 0 16,0 0-16,0 1 0,0-1 15,21 0-15,-22 0 0,22 0 16,0 0 0,22-21-16,-1 0 15,0 0-15,0 0 0,0 0 0,0 0 16,22-21-1,-22 21-15,0-21 0,-21 0 0,0 0 16,21 0-16,-21-22 16,0 22-16,0 0 0,0 0 15,-21 21-15,0 0 0,0 0 16,0 0-16,-1 0 0,-20 0 16,21 0-16,0 0 15,21 21-15,0 0 16,21-21-1,0 21-15</inkml:trace>
  <inkml:trace contextRef="#ctx0" brushRef="#br0" timeOffset="76355.57">22225 13885 0,'21'0'78</inkml:trace>
  <inkml:trace contextRef="#ctx0" brushRef="#br0" timeOffset="77888.86">571 14669 0,'0'0'15,"22"0"-15,-22-22 0,21 22 0,0-21 0,0 21 16,-21-21-16,21 0 16,-21 0-16,0 0 15,-21 21 16,0 0-31,0 21 16,-22-21-16,22 21 0,-21 0 16,21 21-16,-22-20 0,1 20 0,21 0 15,0 1-15,-22-1 0,22 0 16,0 1-16,0-1 0,21 64 16,0-43-16,0-20 0,0 20 15,21-21-15,21 1 0,-20-1 16,20 0-16,0-20 0,1 20 0,20-42 15,-21 21-15,22 0 0,-22-21 16,22 0-16,-22 0 0,43-21 16,-43 21-16,0-21 0,-20 0 15,-1 0-15,0-1 0,-21-20 16,0 0-16,0 21 16,0-1-16,0 1 0,-21-21 0,0 21 15,-22 0-15,22-1 0,-21 1 16,-22-21-16,22 42 15,21 0-15,-43 0 0,22 21 16,21 0-16,0 0 16,-22 1-16,22 20 0,-21 0 15,42 1-15,0-22 0,0 21 16,0-21-16,0 0 0,0 22 0,0-22 16,0 0-16,21-21 0,0 21 15,0 0-15,0-21 0,1 0 0,-1 0 16</inkml:trace>
  <inkml:trace contextRef="#ctx0" brushRef="#br0" timeOffset="78235.81">1333 15177 0,'0'63'31,"0"-42"-31,0 0 16,0 1 0,0-1-16,22-21 15,-1 0 1,-21-21-16,21 21 0,-21-22 0,21 22 16,-21-21-16,0 0 0,0 0 15,0 0-15,0 0 16,-21 21-16,0 0 15,0 0 1,21 21-16,-22 0 16,1 0-16,21 0 15,-21-21 1</inkml:trace>
  <inkml:trace contextRef="#ctx0" brushRef="#br0" timeOffset="83811.7">3217 14753 0</inkml:trace>
  <inkml:trace contextRef="#ctx0" brushRef="#br0" timeOffset="84435.47">3133 14732 0,'0'-21'0</inkml:trace>
  <inkml:trace contextRef="#ctx0" brushRef="#br0" timeOffset="86771.94">3387 14796 0,'0'0'0,"0"-22"0,0 1 16,21 0-16,-21 0 16,0 0-16,0 0 15,0 42 16,0 0-31,-21 0 0,21 21 16,-22-20-16,22 20 0,-21 0 0,21 22 16,0-22-16,-21 0 15,21 1-15,-21-1 0,0 64 16,21-64-16,-21-21 16,21 1-16,0-1 0,0 0 15,0 0-15,0-42 31,0 0-15,21-22-16,0 22 0,0-21 16,0 21-16,0-22 0,1 1 0,-1 21 15,21-21-15,0-22 16,-20 43-16,20-21 0,0-1 16,-21 22-16,1 21 15,-22 21 32,-22-21-31,22 21-1,-21-21-15,0 0 32,0 22-32,0-22 15,0 0 1,-1 0-16</inkml:trace>
  <inkml:trace contextRef="#ctx0" brushRef="#br0" timeOffset="87964.32">3450 14584 0,'0'-21'15,"-21"21"48,21 21-48,-21-21-15,21 21 0,0 0 16,0 0-16,0 1 16,0-1-1,0 0 1,21-21 15,0 0-31,0 0 16,0 0-16,1 0 0,-1 0 15,0 0-15,0 0 16,21 0-16,-20-21 0,62 0 16,-63-1-16,22 1 0,-22 21 15,0-21-15,0 0 0,0 0 16,-21 0-16,0-22 16,-21 22-16,0 0 0,-21 21 15,21 0-15,-22 0 0,-20 0 0,20 0 16,1 0-16,-21 0 0,20 21 15,1 0-15,0 22 0,-64 41 16,85-41-16,-1-1 0,1-21 16,21 21-16,0 43 15,0-43-15,0-20 16,21-1-16,1 0 0,62 21 16,-41-21-16,-22-21 15,21 0-15,-21 0 0,0 0 16,43 0-16,-85 0 31,0 0-31,-22 0 0,1 0 16,-22 22-16,22-22 0,-21 21 15,20 0-15,-20-21 0,20 21 16,-20 21-16,21-20 0,-22 41 16,43-21-16,0-20 0,21 20 15,0-21-15,0 21 0,21 1 16,0-22-16,0 21 0,43-21 15,-22 1-15,0-22 0,1 0 16,-1 0-16,0 0 0,43 0 16,-43 0-16,1 0 0,-1-22 15,22 1-15,-22 0 16</inkml:trace>
  <inkml:trace contextRef="#ctx0" brushRef="#br0" timeOffset="88183.89">3831 15071 0,'0'0'0,"21"-21"0,0-22 0,1 22 16,-1 0-16,0 21 16,0 0-16,0 0 15,0 21-15,1 0 0,-1 0 16,0 1-16,0-1 0,0 21 16,0-21-16,1 22 0,-1-22 0,-21 0 15,21 21-15,-21-21 0,0 1 16,0-1-16,0 0 0,0 0 15,0-42 17</inkml:trace>
  <inkml:trace contextRef="#ctx0" brushRef="#br0" timeOffset="88395.83">4297 15028 0,'0'-21'0,"0"42"0,0-63 0,0 21 0,0 0 16,0 0-16,-21 21 0,-1 0 15,1 0-15,0 21 0,0 0 16,-43 42 0,22-20-16,0-1 0,21 0 15,-22 1-15,-63 63 16,64-64-16,21 0 0,0 1 16,0-22-16,-1 0 0,22 0 0,0 21 15,0-20-15,22-22 0,20 0 16,-21 0-16,21 0 0</inkml:trace>
  <inkml:trace contextRef="#ctx0" brushRef="#br0" timeOffset="88684.67">4466 15177 0,'21'-22'16,"-42"44"-16,63-65 0,-20 22 0,-1 0 0,-21 0 16,0 0-16,0-1 0,0 1 15,21 21-15,-21 21 16,0 1-1,0-1-15,0 21 0,0-21 16,0 85-16,0-64 16,-21 22-16,21-22 0,-21 22 0,21-1 15,0 1-15,-22-1 0,1 22 16,0-22-16,21 22 0,-42 63 16,42-63-16,-21 0 0,-1-1 0,1 1 15,21-22-15,-42 86 16,21-65-16,0-20 0,-1 42 15,1-43-15,0-42 0,21 22 16,-21-22-16</inkml:trace>
  <inkml:trace contextRef="#ctx0" brushRef="#br0" timeOffset="89019.71">4614 15431 0,'0'-64'0,"0"128"0,21-191 0,-21 84 16,22-20-16,-1 20 0,-21 1 0,21 0 15,21 21-15,-21-22 16,1 22-16,-1 0 0,21 21 0,-21-21 16,22 21-16,-1 0 0,-21 0 15,0 0-15,0 21 0,1 0 0,-1 43 16,-21-22-16,0 0 0,0 1 15,0-1-15,-21 0 0,-64 22 16,43-43-16,-22 21 0,-63 1 16,64-22-16,-1 0 15,22-21-15,-22 21 0,43-21 0,-21 0 16,21 0-16,-1 0 0,22-21 16,22 0-1,-1 0-15,0-22 0,21 22 16,1-21-16,20-1 0</inkml:trace>
  <inkml:trace contextRef="#ctx0" brushRef="#br0" timeOffset="89271.88">5546 14690 0,'0'0'0,"-22"21"15,1 21 1,21-21-16,-21 1 0,0 20 0,21 0 15,0 1-15,-42 41 16,42-20-16,-22-22 0,22 0 16,0 1-16,-21-1 0,0 0 0,0 22 15,21-22-15,0-21 16,-21 22-16,21-22 16,21-21-1,21 0-15,-21-21 0,22 21 16</inkml:trace>
  <inkml:trace contextRef="#ctx0" brushRef="#br0" timeOffset="89888.42">6054 15177 0,'0'0'15,"42"-22"-15,-21 1 0,0 0 0,0-21 16,-21-22 0,-21 64-16,0-21 15,0 0-15,0 21 0,-64 0 16,43 0-16,21 0 0,-22 21 15,1 0-15,-64 64 16,85-43-16,0 1 0,-22 20 16,22-21-16,21 22 15,0-43-15,0 21 0,0-20 16,0-1-16,21-21 0,1 0 16,-1 0-16,0 0 0,0 0 15,43 0-15,-22 0 0,0-21 16,1-1-16,-22 1 15,21-21-15,22 0 0,-22-1 16,-21 1-16,0 21 0,0-22 0,1 1 16,-1 0-16,0 21 15,-21 42 1,0 0 0,0 0-16,0 0 0,-21 0 15,21 1-15,0 62 16,0-41-16,0-22 0,0 0 15,21 0-15,-21 0 0,42-21 16,-21 0-16,1 0 0,-1 0 16,21 0-16,-21 0 0,43-21 15,-43 21-15,21-21 0,22-43 16,-43 43 0,21-42-16,-21 20 0,-21 22 15,0-21-15,22 21 0,-22 0 16,0 42-1,0 0-15,-22 21 0,1-21 16,21 22-16,-21-22 0,21 21 0,0-21 16,0 22-1,-21-1-15,21-21 0,0 0 16,0 1-16,21-22 16,0 0-1,0-22-15,1 1 16,-22 0-16</inkml:trace>
  <inkml:trace contextRef="#ctx0" brushRef="#br0" timeOffset="90036.93">6689 14965 0,'0'-42'0,"0"84"0,0-106 15,-22 43-15,1 0 16,0 42 0,21 0-1,0 1-15,0-1 16,21 0-16,0-21 15,1 0-15,-1 21 0,0-21 0</inkml:trace>
  <inkml:trace contextRef="#ctx0" brushRef="#br0" timeOffset="90443.71">7239 15050 0,'-64'63'31,"43"-42"-31,21 0 0,0 1 15,-21-1-15,0 0 0,21 0 16,0 21-16,0-20 0,0-1 0,0 0 16,0 0-16,0 0 0,-21 0 0,21 1 15,0-1 1,-21-21 0,21-21-1,0-1-15,0 1 16,0-21-16,0 21 0,0-22 0,0 22 15,21-21-15,0 0 0,21-1 16,-21 1-16,64-43 0,-43 43 16,1 21-16,63-22 15,-43 22-15,1 21 0,-22 0 0,21 21 16,-20 1-16,63 62 16,-85-41-16,-21-1 15,0 21-15,0-20 0,-43 84 16,1-85-16,21-21 0,0 22 15,-22-22-15,22 0 0,-21 0 16,42 0-16</inkml:trace>
  <inkml:trace contextRef="#ctx0" brushRef="#br0" timeOffset="90824.9">9525 14690 0,'0'0'0,"0"-21"16,0-1-16,21 1 0,-21 0 0,0 0 16,21 0-16,-21 0 0,0 42 31,0 0-31,0 0 0,-21 21 16,21 1-16,-21-1 0,0 22 0,21-22 15,-21 21-15,21-20 0,0 20 16,-43 22-16,22-43 0,21 1 15,0-1-15,-42 21 0,42-20 16,0-22-16,0 0 16,-21-21-16,-1 0 0,1 0 15</inkml:trace>
  <inkml:trace contextRef="#ctx0" brushRef="#br0" timeOffset="91587.92">8742 15071 0,'0'0'0,"0"-21"0,42 21 16,-21 0-16,22 0 16,20-22-16,-21 22 0,22-21 0,-1 21 15,22-21-15,-21 21 0,20-21 16,1 21-16,0-21 0,-1 0 0,170-43 16,-169 43-1,-22 0-15,43-43 0,-63 22 0,20 0 16,-42-1-16,-21 22 15,0-21-15,-21 42 32,0 0-32,0 21 0,0 0 15,-1 21-15,1 1 0,-21 20 16,21-20-16,0-1 0,-22 43 16,22-43-16,0 0 0,-21 43 15,20-43-15,22 1 0,-21-1 16,21-21-16,-21 21 0,21 1 15,-21-43-15,21 21 0,0-42 32,21 0-32,0-1 0,0 1 15,1-21-15,-1 0 0,0-1 16,21 1-16,1 0 0,-1 20 16,43-62-16,-43 63 0,0-1 15,22 1-15,-22 21 0,-21 0 16,0 0-16,1 21 0,-22 1 15,21 83-15,-21-83 16,0 20-16,0 0 0,0 1 16,0 62-1,0-83-15,0 20 0,0 0 16,0-21-16,21 1 16,0-22-16,0 0 0,43 0 15,-43 0-15,21 0 0,-21 0 0,22 0 16,-1-22-16,0 1 0,22 0 15,-22 0-15,1 0 0,-1-22 0,21-20 16,-20 21-16,-22-22 16,-21 22-16,0 21 0,0-1 15,0 1-15,-42 21 0,20 0 0,-41 0 16,21 0-16,20 21 16,-20 1-16,21 20 0,-21-21 15,20 21-15,22 22 0,0-22 0,0 1 16,0-22-16,0 21 15,22-21-15,-1 0 0,0 1 0,21-1 16,-21 0-16,22-21 0,-1 0 0,22 0 16,-22 0-16,21 0 0,1 0 15,-22 0-15,22-21 0,-22 0 16,22-1-16</inkml:trace>
  <inkml:trace contextRef="#ctx0" brushRef="#br0" timeOffset="92804.51">13039 14817 0,'21'0'16,"0"0"-1,0 0 1,0 0-16,0-21 0,1 21 0,-22-22 16,42 1-16,-21 0 0,0 21 0,0-21 15,1 0-15,-1 0 16,0-1-16,-21-20 0,0 21 0,-21 0 15,0 0-15,-22-1 16,1 1-16,0 0 0,-1 21 0,-20 0 16,20 0-16,-62 0 0,62 0 15,1 21-15,0 0 16,-1 22-16,22-22 0,0 21 0,21 43 16,0-43-16,21 1 0,0-1 15,0 0-15,22 1 0,-1-1 0,-21 21 16,22-20-16,-1-1 0,21 64 15,-41-64-15,-22 22 16,0-22-16,-22-21 0,-62 43 16,41-64-16,-20 21 0,21-21 15,-22 0-15,22 0 0,-22 0 0,-42 0 16,64 0-16,0-21 16,-1 0-16,22-1 0,0 1 15,0 0-15,21 0 0,0-21 0,0-1 16,21-20-16,0-1 0,0 22 15,22 0-15,20-1 0,-20 1 16,20 0-16,1-22 0,20 22 0</inkml:trace>
  <inkml:trace contextRef="#ctx0" brushRef="#br0" timeOffset="93003.4">13610 14542 0,'0'0'0,"21"0"0,-21 42 15,0-21-15,0 21 0,0-20 16,-21 20-16,0 0 0,0 1 15,0-1-15,-1 0 0,1 1 0,-21 41 16,0-41-16,20-1 0,-20 21 16,42-20-16,-21-1 15,21-21-15,0 0 0,0 22 0,0-22 16,0 0-16,21-21 16,0 0-16,0-21 15</inkml:trace>
  <inkml:trace contextRef="#ctx0" brushRef="#br0" timeOffset="93186.29">13250 15071 0,'-21'42'32,"21"-21"-32,21-21 15,0 0-15,22 0 0,20 0 16,-20 0-16,-1 0 0,0 0 15,1 0-15,-1 0 0,0-21 0,1 21 16,-22-21-16,21 0 0,-21 21 0</inkml:trace>
  <inkml:trace contextRef="#ctx0" brushRef="#br0" timeOffset="93775.95">13716 15028 0,'0'0'0,"-21"0"0,21 22 16,0-1-16,0 0 15,0 0-15,21 0 0,0-21 16,0 0-16,0 0 16,22 0-16,-22 0 0,21 0 0,-21 0 15,22-21-15,-1 21 0,0-21 16,-20 21-16,20-21 0,-21 21 16,0-21-16,-21-1 0,0 1 15,0 0-15,-21 0 16,-21 21-16,-1 0 0,22-21 0,-21 21 15,0 0-15,-1 0 0,1 0 0,0 21 16,-1 0-16,22 0 0,-21 0 16,21 1-16,-1 20 0,22-21 0,0 43 15,0-22-15,0-21 16,0 0-16,22 0 0,20 1 0,21-1 16,-20 0-16,20-21 15,1 0-15,-1 0 0,1 0 0,20 0 16,65-21-16,-86 0 0,1-1 15,41-20-15,-62 0 16,41-22-16,-62 43 16,-1-21-16,0-22 15,-21 22-15,0 21 0,0 0 16,0-1-16,-21 22 16,0 22-16,-1-1 0,1 21 15,0 0-15,0 1 0,0 20 16,0 1-16,-1-1 0,1 1 0,0-1 15,0 1-15,0-1 0,21 22 16,-21-22-16,-1 22 0,1 63 16,0-63-16,0 0 0,0-1 0,0-20 15,-1 20-15,1-41 0,-21 20 16,21-20-16,0 20 0,-1-42 16,1 43-16,42-85 31,1-22-31,-1 22 0,21-21 15</inkml:trace>
  <inkml:trace contextRef="#ctx0" brushRef="#br0" timeOffset="94375.12">14626 15431 0,'0'0'0,"0"-64"0,21 1 16,-21-1-16,21 1 0,1-64 15,-1 105-15,0 1 16,0 0-16,-21 0 0,21 21 0,43 0 15,-43 0-15,0 0 0,0 0 16,22 21-16,20 43 16,-63-43-16,0 21 0,0 0 15,0-20-15,-21 20 0,0-21 16,-64 21-16,64-20 0,-21-1 16,-22-21-16,22 21 0,21-21 15,-22 21-15,22-21 0,0 0 16,42 0-1,0 0-15,0-21 0,22 0 16,-22 21-16,21-21 0,1-1 16,-1 1-16,21 0 0,-20 0 0,20 0 15,-20 0-15,20-1 16,1 1-16,-1 0 0,-21 0 0,22 0 16,-22 0-16,1-1 0,-22 22 0,21-21 15,-42 0 1,-21 21-16,0 0 0,-22 0 15,1 0-15,0 0 0,-22 0 0,22 0 16,-22 21-16,22-21 0,0 21 16,-1-21-16,22 22 0,0-1 0,21 0 15,0 0 1,21 21-16,22-20 0,-22-22 16,85 42-16,-64-21 0,21 0 15,1 0-15,-22 1 0,1-22 16,41 42-16,-63-21 0,1 0 15,-22 0-15,-22 1 16,-62-1 0,41-21-16,1 0 0,0 0 0,-22 0 0,22 0 15,-22 0-15,22 0 0,21 0 16,-21 0-16,-1 0 16,43-21-16,0-1 15,43 22-15,-22-21 0</inkml:trace>
  <inkml:trace contextRef="#ctx0" brushRef="#br0" timeOffset="94700.45">17230 14499 0,'0'0'0,"0"-42"16,0 0-16,0 20 0,0 1 0,0 0 15,0 0-15,0 0 0,-22 42 16,1 0 0,0 0-16,0 22 0,0-1 15,0 21-15,21 1 0,-22-1 0,1-20 16,21 20-16,0 1 0,-42 42 16,42-43-16,-21-21 0,0 43 15,21-43-15,0 1 0,0-22 16,-22 21-16,22-21 0,0 22 15,0-22-15,0-42 32,22 21-32,-1-21 0,21-1 15</inkml:trace>
  <inkml:trace contextRef="#ctx0" brushRef="#br0" timeOffset="95047.25">17441 14965 0,'43'-21'0,"-86"42"0,107-85 0,-22 43 16,-21 0-16,-21 0 0,0 0 0,21 21 15,-21 21 1,-21 0-16,0 0 0,0 0 16,0 22-16,0-22 0,-1 21 15,1 1-15,21-1 0,0 0 0,-21 1 16,21 62 0,0-83-16,0-1 0,0 0 0,21 0 15,0 0-15,22-21 0,-22 0 16,21 0-16,1 0 0,-22 0 0,21 0 15,0 0-15,1-21 0,-1 0 16,-21 0-16,22-22 0,-22 22 0,21-63 16,-42 41-16,0-20 0,0 20 15,0 22-15,0-21 0,-21 0 16,0 20-16,0 1 0,-22 0 0,-20 0 16,20 21-16,1 0 15,0 0-15,-1 0 0,22 0 0,-21 0 16,-22 21-16,43-21 15,0 0-15,0 21 16</inkml:trace>
  <inkml:trace contextRef="#ctx0" brushRef="#br0" timeOffset="95271.63">16743 14690 0,'0'0'0,"0"-21"15,21-1 1,21 22-16,-21 0 0,22 0 0,-1-21 16,22 21-16,-22 0 0,43-21 15,-22 21-15,22 0 0,-22 0 16,85-21-16,-63 21 0,-43-21 16,1 21-16,-1 0 0,-21 0 15,-42 21 1,-21 0-16,-22-21 0,1 21 0</inkml:trace>
  <inkml:trace contextRef="#ctx0" brushRef="#br0" timeOffset="95880.28">10350 16574 0,'0'0'0,"43"-22"0,-1 1 0,-21 0 15,22 0-15,-1-21 0,0 20 0,-21-20 16,22 0-16,-1 21 0,-21-1 16,0-20-16,-21 0 0,0 21 15,0-1-15,-42 1 0,21 21 0,-21-21 16,-1 21-16,1-21 0,0 21 16,-22 0-16,22 0 0,-22 0 0,1 0 15,20 21-15,1 0 0,0-21 16,21 21-16,-1 1 0,1-1 0,21 0 15,0 0-15,0 0 0,21 22 16,22-22-16,-22 0 0,21 21 0,1-21 16,-1 1-16,0 20 0,43 0 15,-43 1-15,-21-22 16,22 42-16,-43-20 0,0-22 16,0 21-16,0-21 0,-43 0 15,22 1-15,-21-22 0,-22 21 0,22-21 16,-21 0-16,-22 0 0,21 0 0,1 0 15,-1 0-15,1 0 0,-1 0 16,1-21-16,21-1 0,-1 1 0,22 0 16,-21 0-16,21 0 15,-1 0-15,1-1 0,21-20 16,0 21-16,21 0 0,1 0 16,20-1-16,-21 22 0,21-21 15,1 0-15,20 21 0,-20-21 0</inkml:trace>
  <inkml:trace contextRef="#ctx0" brushRef="#br0" timeOffset="96141.13">10774 16362 0,'0'0'0,"21"0"0,0 0 0,-42 0 32,0 0-17,0 21-15,-1 0 0,1 0 0,0 1 16,0-1-16,0 0 0,0 0 15,-1 43-15,1-43 16,21 0-16,-21 21 0,21-21 0,0 1 16,0 20-16,0-21 0,0 0 15,21 0-15,43-21 16,-43 0-16,0 0 0,21 0 16,1 0-16,-1 0 0,0 0 15,-20 0-15,20-21 0,0 0 0,1 0 16,-22 0-16</inkml:trace>
  <inkml:trace contextRef="#ctx0" brushRef="#br0" timeOffset="96504.92">11197 16531 0,'-21'-42'16,"21"21"-1,0 0-15,21-1 16,0 22-16,22-21 0,-22 21 15,21 0-15,0 0 0,1 0 0,-22 0 16,21 0-16,1 0 0,-22 21 0,0 1 16,0-1-16,21 0 0,-42 0 15,22 0-15,-22 0 0,0 1 16,0 20-16,0-21 0,0 0 0,0 0 16,0 1-16,-22-1 15,22 0-15,-21-21 0,0 0 16,21-21-1,0 0-15,0-1 16,0 1-16,0 0 16,0 0-16,0 0 0,21 0 0,0-1 15,-21 1-15,22 0 0,-1 0 0,0 0 16,0 0-16,0 21 0,0-22 16,1 22-16,-1-21 0,0 21 0,21 0 15,-21 0-15</inkml:trace>
  <inkml:trace contextRef="#ctx0" brushRef="#br0" timeOffset="97701.24">12128 16531 0,'0'21'15,"0"-42"-15,0 64 0,0-22 16,22-21 15,-1 0-31,0 0 0,0 0 16,0-21-16,0 21 0,1-22 15,-1 22-15,21-21 0,-21 0 16,0 0-16,-21 0 0,0 0 16,-21 21-1,0 0-15,0 0 16,-21 0-16,20 0 0,-20 21 16,21 0-16,0-21 0,-22 21 0,22 0 15,0 22-15,21-22 16,0 21-16,0-21 0,0 0 0,0 1 15,0-1-15,0 0 0,21-21 0,0 21 16,43 0-16,-22-21 16,1 21-16,62-21 0,-62 0 15,-1 0-15,22 0 0,-22 0 16,21-21-16,-20 0 0,-1 0 16,0 0-16,1 0 0,-22-1 0,0 1 15,0 0-15,0 0 0,1-21 16,-22 20-16,0 1 0,0 0 0,0 0 15,0 0-15,0 0 0,-22 21 16,1 0-16,0 21 16,0 0-16,0 0 0,0 0 0,-1 0 15,1 1-15,21-1 0,0 42 16,0-42-16,0 1 0,0 20 16,0-21-16,43 0 15,-22 0-15,0-21 0,21 22 0,1-22 16,-1 0-16,0 0 0,1 0 15,20 0-15,1 0 0,-1 0 0,-21-22 16,22 1-16,-22 0 0,1 0 16,20-21-16,-42 20 15,0-20-15,1 0 0,-1 21 16,-21-1-16,0 1 16,-21 21-16,-1 0 15,1 0-15,0 21 0,0 1 0,0-22 16,21 21-16,-21 0 0,-1 0 15,22 21-15,-21 22 16,0-64-16,21 21 0,0 0 16,-21-21-16,21 21 0,0-42 47,0 0-47,21 0 0,0 0 0,0 0 15,1-1-15,-1 1 0,21 0 16,-21-21-16,22 21 0,-1-1 0,0 1 15,43-21-15,-43 21 16,1 0-16,-22 21 0,21 0 0,-21 0 16,22 21-16,-43 0 15,0 0-15,0 0 0,0 0 16,0 1-16,-22 20 16,1 0-16,0 1 15,21-22-15,0 0 0,0 0 16,0 0-16,42-21 15,-20 0-15,-1 0 0,21 0 16,0 0-16,1 0 0,-1 0 0,43-42 16,-43 42-16,22-21 15,-22 0-15,0-22 0,-21 22 0,22 0 16,-22-21-16,0 20 0,0-20 0,-21 21 16,0 0-16,0-22 0,0 22 15,0 0-15,-21 21 16,-21 0-16,21 21 15,-1-21-15,1 43 0,21-22 16,0 21-16,0 0 0,0-20 16,0 20-16,0-21 0,0 0 15,21 22-15,-21-22 0,22 0 16,-22 0-16,0 0 0,0 0 0,0 1 16,-22-22-1,-20 0-15,21 0 0,0 0 16,-22 0-16,22 0 0,0-22 0,-21 1 15,21 21-15,-1 0 0,22-21 0,0 0 16,22 0 0,-1 0-16,0 21 0,64-43 15</inkml:trace>
  <inkml:trace contextRef="#ctx0" brushRef="#br0" timeOffset="98163.49">15176 15981 0,'0'-21'0,"0"42"0,0-63 16,-21 63 0,0 0-16,0 0 0,0 21 15,0 1-15,-1-1 0,1 0 16,0 1-16,-21-1 0,21 0 16,-1 1-16,22-1 0,-21 0 0,0 1 15,0-22-15,0 21 0,21-21 0,-21 22 16,-1-22-16,22 21 0,0-21 15,0 1-15,-21-1 0,21-42 32,0-1-17,21 1-15,-21 0 16,22 0-16,-1-21 0,0 20 0,21 1 16,-21-21-16,22 21 0,-1-22 0,22 22 15,-22-21-15,21 21 0,-20 0 16,63 21-16,-64 0 0,0 0 15,-21 0-15,1 0 16,-22 21-16,0 21 0,0 0 16,0-20-16,-22-1 0,1 21 15,0-21-15,-42 22 0,41-22 16,1 0-16,0 0 0,0 0 16,0 0-16,-22 1 15,22-22-15,21 21 0,21-21 31,1 0-31,20-21 0,0 21 0</inkml:trace>
  <inkml:trace contextRef="#ctx0" brushRef="#br0" timeOffset="98507.29">16002 16489 0,'0'0'0,"21"-21"16,-21 0-16,0-1 0,0 1 15,0 0-15,-21 21 16,-21 0-16,20 0 15,-20 0-15,21 21 0,-21-21 0,20 21 16,-20 22-16,0-22 0,-1 0 0,22 0 16,-42 22-16,42-1 15,-1-21-15,22 21 0,0-20 16,0 20-16,22-21 16,-1-21-16,0 21 0,42 0 15,-20-21-15,-1 0 0,-21 0 16,22 0-16,-22 0 0,0 0 0,0-21 15,0 0-15,0 0 0,1 0 0,-1 0 16,-21-22-16,0 22 0,21-42 16,-21 41-16,0-20 0,0 0 15,0-1-15,0 22 16,0 0-16,0 0 0,0 0 16,21 21-1</inkml:trace>
  <inkml:trace contextRef="#ctx0" brushRef="#br0" timeOffset="98825.11">16510 16108 0,'21'-21'0,"-42"42"0,63-63 16,-42 20-16,0 1 0,21 21 15,-21-21-15,0 42 16,-21 0-1,0 22-15,0-1 0,0-21 0,-22 22 16,22-1-16,-21 0 0,0 1 16,-1-1-16,22 0 0,-64 22 15,64-22-15,0-21 0,0 64 16,21-64-16,0 0 16,0 0-16,0 1 0,0-1 15,0 0-15,21-21 16,0 0-16,0 0 15,1 0-15,20 0 0,-21-21 0,0 21 16,22-21-16,-22-1 0,0 1 16,21 0-16,-21 0 0,1 0 0,-1 0 15</inkml:trace>
  <inkml:trace contextRef="#ctx0" brushRef="#br0" timeOffset="99119.94">16362 16235 0,'21'0'15,"0"0"1,0 0-16,0 0 0,22 0 0,-22 0 16,21 0-16,1 0 0,-1 0 15,-21 0-15,21 0 0,1 0 0,-22 0 16,21 0-16,-21 0 0,1 0 15,-1 0-15,0 0 0,0 0 16,0 0-16,-21-21 16,21 21-1,1 0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4:28:53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6392 529 0,'0'0'0,"0"-21"0,0 0 0,0 0 16,-21 0-16,0 42 31,21 21-16,0-21-15,-21 22 0,21-1 16,0 0-16,-21 85 16,21-63-16,0-1 0,-22 64 15,22-63-15,-21-1 0,0 22 16,21-22-16,0-41 0,0 20 16,-21-21-16,21 0 0,0 0 15,-21 1-15,21-1 0,-21-21 16,-1-21-1,1 21-15,21-22 16</inkml:trace>
  <inkml:trace contextRef="#ctx0" brushRef="#br0" timeOffset="578.58">5821 804 0,'0'0'0,"-21"-42"15,-1 0-15,22-1 0,0 22 0,0-21 16,0 21-16,0 0 0,0-22 15,0 22-15,0 0 0,22 0 16,-1 0-16,0-1 0,21 1 16,-21 0-16,170-42 15,-149 63-15,64 42 16,-64-21-16,22 21 0,63 43 16,-85-21-16,1-22 15,20 43-15,-42-22 0,22 1 0,-1 84 16,-21-85-16,0-20 15,-21 20-15,0-21 0,21 1 0,1 41 16,-22-62-16,0-1 16,0 0-16,0-42 31,0 0-31,0-1 0,0 1 16,0-21-16,0 0 0,0-22 15,0 22-15,0-22 0,0 1 16,42-1-16,-21-20 0,0 20 15,22 1-15,-1-1 0,64-63 16,-64 85-16,22-22 0,-1 22 0,-21 21 16,22 0-16,-22-1 0,22 22 15,-22 22-15,22-1 0,-22 21 16,0 0-16,-21 1 0,1 20 0,-1 1 16,-21 20-16,0-20 0,0 21 15,0-1-15,-21 1 0,-43 127 16,43-149-16,-21-21 15,20 1-15,1-1 0,0 0 16,-21 1-16,42-22 0,0 0 16,0 0-16,0 0 15,21-21 1,0-21-16,21 0 16,-20 21-16,20-21 0</inkml:trace>
  <inkml:trace contextRef="#ctx0" brushRef="#br0" timeOffset="2484.21">8403 1334 0,'0'0'0,"21"-22"0,22 22 0,-22-21 15,-21 0-15,0 0 0,0 0 16,0 0-16,0-1 0,0-20 16,0 21-16,0-21 0,0-1 0,-21 1 15,-1 0-15,1 20 0,0-20 16,0 21-16,0 0 0,-22 21 0,22 0 15,0 0-15,-21 21 0,-64 85 16,64-64-16,-1 22 16,1-22-16,21 0 0,-64 106 15,64-105 1,21-1-16,0 43 0,0-64 16,21 42-1,0-63-15,0 0 0,22 0 16,-22 0-16,106-21 15,-85 0-15,1 0 0,-22 0 0,21 0 16,0-22-16,1-20 16,-1 20-16,-21 1 0,0 0 0,1-1 15,-22 1-15,21-21 16,-21 41-16,0-20 0,0 63 31,-21 0-31,-1 1 0,22 20 0,-21-21 16,0 21-16,21 1 0,0-22 15,0 21-15,0-21 0,0 22 16,0-1-16,0-21 0,0 0 16,21 1-16,0-1 0,1-21 15,-1 0-15,21 0 0,0 0 0,-20 0 16,20 0-16,0 0 0,1 0 16,-1-21-16,43-1 0,-43-20 15,0 21-15,-21 0 0,22-22 16,-22 1-16,21-43 15,-21 43-15,-21 0 0,0 21 16,0-22-16,0 22 0,0 42 16,-21 0-1,0 22-15,0-1 0,0-21 16,21 22-16,-21-1 0,-22 21 16,43-41-16,-21 20 0,21-21 15,-21 0-15,21 0 0,-21 1 16,21-1-1,21-42 1,0 21 0,0-22-16,-21 1 0,21 0 0,1 0 15,20-43-15,-21 22 16,21 21-16,-20-21 0,-1-1 0,0 22 16,0-21-16,21 21 0,-20 21 31,-22 21-31,21 0 0,-21 0 0,0 21 15,0 1-15,21 20 16,0-42-16,-21 1 0,21 41 16,0-42-16,1 0 0,-1 1 15,0-22-15,0 21 0,21-21 16,-20 0-16,-1 0 0,0 0 0,0 0 16,21 0-16,22-43 15,-43 43-15,0-21 16,22-42-16,-43 42 15,21-64-15,0 43 0,-21-1 16,0-20-16,0 20 16,0 22-16,0 0 0,0 42 15,0 0 1,0 1-16,0-1 0,0 21 0,0-21 16,0 22-16,0-22 0,0 21 0,0-21 15,0 0-15,0 1 0,21-1 16,0 0-16,22 0 15,-43 0-15,21-21 0,0 0 0,0 0 16,0 0-16,43 0 16,-43 0-16,0 0 0,0-21 0,22 21 15,-22-21-15,0 0 0,0 0 16,0-22-16,0 22 0,1-21 0,-1 21 16,0-22-16,-21 1 0,21 0 15,0 20-15,-21 1 0,0 42 31,0 22-31,0-22 0,0 21 16,0-21-16,0 22 0,0-22 16,21 0-16,-21 21 0,22-20 0,-1-1 15,0 21-15,0-21 16,21 0-16,1-21 16,-22 0-16,64 0 0,-43 0 15,0 0-15,1 0 0,-1 0 16,0-21-16,1 0 0,41-21 15,-41 21-15,-22-1 0,0-20 16,0 21-16,-21-21 0,0-43 16,0 43-16,0 20 0,-21-20 15,0 21-15,0 21 0,-22 0 0,1 0 16,21 0-16,-106 42 16,106 1-16,-1-22 0,-20 0 15,42 21-15,-21-21 0,21 43 16,0-43-16,0 0 15,0 22-15,21-22 0,0-21 16,0 0 0,43 0-16,-43 0 0,21 0 15,22 0-15,-43-21 16,85-22-16,-85 1 16,21 21-16,1-43 0,-22 43 15,0-42 1,-42 84-1,0 0-15,21 0 16,-21 0-16,-1 22 0,1-1 16,21-21-16,0 0 15,0 0-15,0 1 0,0-1 0,21 0 16,1 0-16,20-21 16,-21 0-16,0 0 0,22 0 0,20 0 15,-21 0-15,1-21 0,-1 0 16,0 0-16,1-1 0,-22-20 15,21 21-15,-21-43 0,1 22 0,-1-21 16,21-1-16,-21 1 16,0-22-16,1 21 0,-22-20 0,21 20 15,-21 1-15,21-1 0,-21 1 16,0-64-16,-21 127 16,0 0-16,-1 21 0,1 21 15,-42 106 1,42-84-16,21 21 0,0-1 15,0-20-15,21 169 16,0-170-16,0 1 0,0-22 0,0 21 16,22-20-16,-22-22 0,21 21 15,-21-21-15,22 22 0,41-22 16,-41 0-16,-1-21 0,0 0 16,1 0-16,105 0 15,-106-21-15,-21 0 16,1-22-16,-1 22 0</inkml:trace>
  <inkml:trace contextRef="#ctx0" brushRef="#br0" timeOffset="2877.09">6413 1778 0,'0'0'0,"-42"0"16,21 0-16,63 0 15,1 0-15,20 0 0,43 0 16,0 0-16,21 0 0,21 0 15,169 0-15,-126 0 0,21 0 16,-22 0-16,22 0 0,-1 0 16,1 0-16,0 0 0,-1 0 0,1-21 15,-21 0-15,20 21 16,-20-21-16,190-22 0,-233 22 0,0 0 16,-21 0-16,0 0 15,-21 21-15,-43-22 0,1 22 16,-22 0-16,1 0 0,-65 0 15,-20 0-15,0 0 0,-22 0 16</inkml:trace>
  <inkml:trace contextRef="#ctx0" brushRef="#br0" timeOffset="3260.7">931 2455 0,'0'0'0,"0"22"16,0-1-16,0 0 16,0 21-16,21 43 15,-21-43-15,22 1 0,-22 20 16,0-21-16,0 85 16,0-84-16,0-22 15,0 21-15,0-21 0,-22 1 0,22 20 16,0-63 15,22 0-31</inkml:trace>
  <inkml:trace contextRef="#ctx0" brushRef="#br0" timeOffset="3415.48">1397 2794 0,'0'0'0,"0"21"47,0 0-31,21-21-16,0 0 15,0 0-15,22 0 0</inkml:trace>
  <inkml:trace contextRef="#ctx0" brushRef="#br0" timeOffset="3968.23">2942 2773 0,'0'0'0,"21"0"15,0 0-15,1 0 16,-1 0-16,0 0 16,0-21-16,21 0 15,-20-1-15,20 1 0,-21 0 0,21 0 16,1 0-16,41-22 15,-62 22-15,-1-21 0,0 21 0,-21-22 16,0 22-16,-21 0 0,-43-21 16,22 21-16,-22 21 0,22 0 15,-21 0-15,-1 0 0,-63 42 16,85-21-16,-43 43 16,64-22-16,0 0 0,21 22 15,0-22-15,21-21 0,0 22 16,0-22-16,22 21 0,-1-21 15,64 22-15,-43-43 0,1 21 16,-1-21-16,1 0 0,-1 21 16,-20-21-16,-1 0 0,0 0 0,-21 0 15,-42 0 1,-21 0-16,0 0 0,-22 0 16,1 0-16,-1 0 0,-21 0 15,-147 42 1,147-21-16,21 1 0,1-1 15,-1 0-15,-41 64 16,105-64-16,0 0 0,0 0 16,42 0-16,-21-21 0,43 21 0,-1 1 15,1-1-15,-1-21 0,1 0 16,20 0-16,1 0 0,169-21 16,-191-1-16,22 1 15,-21 0-15,-22 0 0,21 0 0</inkml:trace>
  <inkml:trace contextRef="#ctx0" brushRef="#br0" timeOffset="4148.13">3662 2921 0,'0'0'0,"-21"-21"0,-1 0 16,1 21-1,21 21 1,21 0-16,-21 0 16,22 0-16,20 22 0,0-1 15,-21-21-15,43 22 0,-22-22 16,-21 0-16,22 0 15,-22 0-15,0-21 0,0 21 0,0-21 16,1 0-16,-1 0 16,-21-21-16</inkml:trace>
  <inkml:trace contextRef="#ctx0" brushRef="#br0" timeOffset="4344.31">4085 2879 0,'0'0'0,"0"-21"0,-21 42 31,0 0-31,0 0 0,-1 0 0,1 0 16,0 22-16,0-22 0,-21 21 16,20-21-16,1 22 0,-21-1 0,21 0 15,-22 43-15,22-43 0,0-20 16,21 20-16,0-21 16,0 0-16,21 0 0,0-21 0,22 0 15,-22 0-15</inkml:trace>
  <inkml:trace contextRef="#ctx0" brushRef="#br0" timeOffset="4643.14">4445 3048 0,'0'0'0,"42"-21"0,-21-21 15,-21-1-15,22 22 0,-22 0 0,21 21 16,-21 21 0,0 0-16,0 22 15,-21-22-15,-1 21 0,1 22 16,21-22-16,-21 21 0,0 1 0,0 21 15,0-22-15,21 22 0,-22-1 16,1 1-16,0 0 0,0 21 16,-64 211-16,43-211 15,21 0-15,-43 105 0,22-105 16,21-21-16,0 0 0,21-1 16,0 86-16,0-128 15,0-21-15,21 0 0,0-21 16,21-42-1,-21 21-15,22-22 0,20-41 16,-42 20-16,64-63 0</inkml:trace>
  <inkml:trace contextRef="#ctx0" brushRef="#br0" timeOffset="4928.99">4487 3069 0,'0'0'0,"0"-63"0,-21 20 0,21-20 0,0 21 15,0-22-15,0 22 0,42-1 16,-20 22-16,20 21 16,21 0-16,-20 0 0,-1 0 15,-21 21-15,22 1 16,-1-1-16,-21 42 0,-21-20 16,0-1-16,0-21 0,-21 21 15,0-20-15,-22 20 0,-20-21 16,21 0-16,-1 0 0,-63 22 15,64-22-15,-85-21 16,106 21-16,21-42 16,0 0-1,21 21-15,0-21 0,22-1 0,41-41 16</inkml:trace>
  <inkml:trace contextRef="#ctx0" brushRef="#br0" timeOffset="5136.25">5419 2434 0,'21'-21'0,"-42"42"0,63-63 16,-21 42-16,-21 21 16,0 0-16,-21 0 0,21 1 15,-21 20-15,-22 43 0,22-43 16,0 0-16,0 1 0,0-1 16,21 0-16,-21 43 15,21-64-15,0 43 16,0-43-16,0 21 0,0-21 15,21 0-15,85 1 16,-64-22-16,0 0 0</inkml:trace>
  <inkml:trace contextRef="#ctx0" brushRef="#br0" timeOffset="5720.95">6117 2836 0,'21'-42'0,"-42"84"0,42-105 0,-21 42 15,0 0-15,-21 21 0,0-22 16,0 22-16,-22 0 0,1 0 0,0 0 15,-1 0-15,-20 22 0,-43 20 16,64-21-16,-106 64 16,126-64-16,1 21 15,-21 1-15,42-22 16,0 0-16,0 21 0,21-21 0,0 1 16,0-22-16,1 21 0,20-21 15,0 0-15,1 0 0,-1 0 16,0 0-16,1-21 0,-1 21 15,21-22-15,-20 1 0,41-21 16,-62 0-16,20 20 0,0-62 16,-21 63-16,1-22 15,-22 22-15,-22 42 32,1 22-32,0-22 0,21 0 0,-21 42 15,21-41-15,0 20 0,0-21 16,0 0-16,0 0 0,21 1 15,0-1-15,0 0 0,1-21 16,-1 21-16,21-21 0,-21 0 16,64 0-16,-43 0 0,1-21 15,-1 0-15,0 21 0,22-21 0,-22-1 16,0-20-16,-20 21 0,20 0 16,0-22-16,22 1 0,-43 21 15,0 0-15,-21 42 31,0 0-31,-21 0 0,21 0 16,0 1-16,-42 41 16,42-42-16,0 0 0,0 1 15,0-1-15,0 0 16,0-42 15,0 0-31,0-1 16</inkml:trace>
  <inkml:trace contextRef="#ctx0" brushRef="#br0" timeOffset="5868.16">6773 2625 0,'0'0'0,"-21"-21"0,21-1 0,-21 22 16,0 0-16,0 0 16,-1 0-16,22 22 15,0-1-15,0 0 16,0 0-16,22 0 0,-1-21 15,0 21-15</inkml:trace>
  <inkml:trace contextRef="#ctx0" brushRef="#br0" timeOffset="6301.07">7281 2731 0,'0'84'31,"0"-63"-31,0 22 0,0-22 15,-21 0-15,21 0 0,0 22 16,0-1-16,-21 0 0,21-21 16,0 1-16,0-1 0,0 0 15,0 42-15,0-41 16,-21-22 0,21-22-1,-21 1-15,21 0 16,0 0-16,0-21 0,0 20 15,0-20-15,21 21 0,0-21 16,0-1-16,0 1 0,0 0 16,22-1-16,-22 1 0,21 0 0,43-1 15,-43 22-15,43 0 16,-43 21-16,1 21 0,20 43 16,-21-43-16,22 127 15,-64-106-15,0 64 16,0-64-16,0 1 0,-85 41 15,64-41 1,0-22-16,0 0 0,0-21 16,-1 21-16,-20-21 0,42-21 31</inkml:trace>
  <inkml:trace contextRef="#ctx0" brushRef="#br0" timeOffset="7093.73">9673 2625 0,'21'-21'0,"0"-1"15,-21 1-15,22 0 16,-22 0-16,0 0 0,0 0 0,0 42 31,0 0-31,-22 21 0,1 1 0,0-1 16,-42 85-16,41-64 0,-20 1 16,-21 42-16,20-43 15,1 1-15,-22 20 16,22-41-16,21-1 0,0-21 15,0 0-15,-1 1 0,-20-22 16,42-22 0,0 1-16,0 0 0,0-21 15,0-1-15,21 1 0,0-43 16,1 43-16,-1 0 16,-21-1-16,21 1 0,0 0 0,-21-64 15,0 64-15,0-22 0,0 22 16,0 21-16,0-1 0,0 1 15,0 42-15,-21 1 16,21 20-16,-21-21 0,21 21 16,0 22-16,0-22 0,0 1 0,0-1 15,42 43-15,-21-43 0,0 0 16,1 1-16,20-22 16,0 21-16,1-21 0,-1 0 0,0-21 15,85 22 1,-63-22-16,-1 0 0,1 0 0,63-43 15,-64 22-15,1 0 0,-22-21 16,22 20-16,-43-20 0,63-43 16,-62 22-16,-1-1 0,-21 1 0,0-22 15,0 1-15,0 20 0,-43-21 16,22 1-16,0 20 0,-21 1 0,-64-64 16,64 84-16,-1 1 15,-20 21-15,20 0 0,-20 21 16,-22 42-16,43-21 0,-43 64 15,64-22-15,0-20 16,21 84-16,0-64 0,0 43 16,42-42-16,-21-22 15,1 0-15,62 22 0,-41-22 16,41 0-16,-20-42 16,-22 22-16,64-22 0,-43 0 15,-20 0-15</inkml:trace>
  <inkml:trace contextRef="#ctx0" brushRef="#br0" timeOffset="7450.29">10626 2773 0,'-22'21'0,"1"0"15,21 0-15,0 1 16,0-1 0,21-21-1,1 0-15,20 0 0,-21 0 16,21 0-16,-20-21 0,20-1 0,64 1 15,-64 0-15,43-21 16,-64-1-16,21 22 16,-21-63-16,-21 41 15,0 1-15,-21-22 0,-21 43 0,21 0 16,-22 0-16,-20 21 0,21 0 16,-64 63-16,63-41 15,1 20-15,-43 85 16,64-85-16,21 1 0,0-1 15,0 0-15,21 1 0,22-22 16,-22 21-16,21-21 0,22 22 0,-1-22 16,1 0-16,-1 0 0,107 0 15,-107-21-15,22 0 0,42 0 16,-64 0-16,1-21 0,-1-21 16,1 21-16,-1-22 0</inkml:trace>
  <inkml:trace contextRef="#ctx0" brushRef="#br0" timeOffset="7958.16">12192 1884 0,'-21'-42'0,"42"84"0,-63-106 0,-1 43 0,22 21 15,0 0-15,-21 0 0,20 21 16,-20 64-16,21-43 0,0 22 16,0-1-16,-1 1 0,22-1 15,-21 213-15,0-192 16,21 22-16,-21-21 15,21 21-15,-64 211 16,43-211-16,0-21 0,-42 126 16,41-105-16,-83 190 15,62-190-15,1-21 0,-64 105 16,64-105-16,-64 169 16,85-190-16,0-1 0,-1 1 15,22-1-15,0-21 0,22 22 16,-1-43-16,0 0 0,21 0 15,1-21-15,-1 0 0,21-42 16,-20 0-16,-1 21 16,43-85-16,-22 63 0,-20-20 15,-1-1-15,0 1 0,1-22 16,-1 1-16,-21-1 0,0-21 0,0 0 16,-21 0-16,0 1 0,-21 20 15,-85-211-15,64 232 16,0-21-16,-64-20 15,42 62-15,-20-41 0,41 62 16,1 1-16,0 0 16,42 0-16,21 0 15,0 21-15,0 0 16,22 0-16,-1 0 0,-21-21 16,21-1-16,1 22 0,-1-21 0,0 0 15</inkml:trace>
  <inkml:trace contextRef="#ctx0" brushRef="#br0" timeOffset="8309.76">12001 2731 0,'-21'0'0,"42"0"0,-63 0 0,42 21 0,0 0 16,21-21-1,0 0 1,1 0-16,20 0 0,0 0 15,1 0-15,41 0 16,-41 0-16,20-21 0,-42 0 0,22 21 16,-22-22-16,0 1 0,0-42 15,-21 42-15,0-1 0,0-20 16,-21 42-16,-43 0 16,1 0-16,21 0 0,-1 21 15,-20 0-15,20 22 0,-20-22 0,21 21 16,20 1-16,1-22 0,-21 63 15,42-62-15,0-1 0,0 42 16,21-42-16,0 1 0,43 20 16,-22-42-16,106 21 15,-105-21 1,126 0-16</inkml:trace>
  <inkml:trace contextRef="#ctx0" brushRef="#br0" timeOffset="8566.24">13017 2688 0,'0'0'0,"22"-42"16,-22 21-16,0 0 0,0-1 16,0 1-16,-22 21 0,-20 0 15,21 0-15,0 21 0,0 1 16,-22-1-16,22 0 0,-21 64 16,21-64-16,-1 21 0,1 22 15,21-22-15,0-21 0,0 0 16,0 0-16,0 1 0,0-1 0,64 21 15,-43-21-15,0-21 16,21 0-16,-20 0 0,20 0 16,43 0-16,-43 0 0,0 0 15,-21-21-15,22 21 0,-22-21 0,21-43 16,-21 43-16,1 0 16</inkml:trace>
  <inkml:trace contextRef="#ctx0" brushRef="#br0" timeOffset="8984.65">13674 1947 0,'0'0'0,"0"-42"0,0-21 15,-22 63 1,1 0-16,21 21 0,-21 21 0,0 0 15,0 22-15,-22 63 16,22-64-16,0 1 0,0 21 16,0-1-16,21-20 0,0 20 0,0-20 15,0-1-15,-21-20 0,21 63 16,0-85-16,0 85 16,0-85-16,21-21 15,0 0-15,0 0 0,0 0 16,-21-21-16,21-1 15</inkml:trace>
  <inkml:trace contextRef="#ctx0" brushRef="#br0" timeOffset="9159.26">13208 2434 0,'-42'-21'0,"84"42"0,-106-42 16,64 0-16,0 0 15,22 21 1,20 0-16,-21 0 0,21 0 15,22-21-15,-1 21 0,-20 0 16,41 0-16,-20-22 0,84 1 16,-63 0-16,84 0 15</inkml:trace>
  <inkml:trace contextRef="#ctx0" brushRef="#br0" timeOffset="9884">16192 1842 0,'-42'-43'0,"84"86"0,-105-128 0,21 64 16,-1 0-16,22-1 0,-21 22 15,21 22-15,-1 20 0,-20 43 16,21-22-16,0 1 0,0-1 16,-1 22-16,1-1 0,-21 65 15,21-65-15,0 1 0,-43 42 16,43-64-16,-43 43 16,43-63-16,0-1 0,-64 43 15,64-85-15,0 21 16,0-21-16,0 0 0,-22-21 15,43-1-15,0 1 16,-21-21-16,0 0 0,21 20 16,0-83-16,0 41 0,0 1 15,0-64-15,0 63 0,42-63 16,-20 85-16,-22-1 16,42 1-16,-21 21 0,0 21 15,0 21 1,1 0-16,-1 64 0,0-43 15,21 85 1,-42-63-16,21-1 0,1 43 16,-1-64-16,0 1 0,0-1 15,0 0-15,0-20 0,1-1 0,20 21 16,-21-21-16,0-21 0,22 0 16,-22 0-16,42-21 15,-42 0-15,22 0 0,20-22 16,-42 1-16,1 0 15,20-1-15,-21 1 0,0 0 0,22-1 16,-22 1-16,0 21 0,-21 0 16,0 0-16,0 42 15,0 0-15,-21 0 0,21 0 0,-43 43 16,22-22-16,0-21 16,-21 43-16,21-43 15,-22 0-15,43 0 16,0 0-16,21-42 31,1 0-31</inkml:trace>
  <inkml:trace contextRef="#ctx0" brushRef="#br0" timeOffset="10048.79">16446 2286 0,'0'-42'15,"0"84"-15,0-63 47,22 21-31,-1 0-16,0 0 0,21 0 15,1 0-15,-1 0 0,0 0 16</inkml:trace>
  <inkml:trace contextRef="#ctx0" brushRef="#br0" timeOffset="10508.71">17103 2096 0,'0'0'16,"21"-43"-16,0-20 0,0-22 15,0 43-15,-21-43 16,0 64-16,0 0 0,-21 21 16,0 0-16,0 21 0,-43 64 15,43-22-15,-21 1 0,-1 63 16,1-43-16,0 86 16,-1-65-16,22 1 0,0 106 15,0-127-15,-21 126 16,42-105-16,-22 0 0,-20 84 15,21-105-15,0 0 16,0-1-16,-1 1 0,1-21 0,0-1 16,0 1-16,0-22 0,0 21 15,21-41-15,0 41 0,0-42 0,0 0 16,21-21-16,21 0 16,0 0-16,43-42 0,-43 21 0,22 0 15,63-64-15,-64 43 16,43-43-16,-63 22 15,-1-1-15,0 1 0,22-86 16,-64 86-16,0-22 0,0 1 16,-21-1-16,-1 0 0,-62-42 15,41 64-15,1 20 0,-43-41 16,43 63-16,21-1 0,-21 1 16,20 0-16,65 21 31,-22 0-31,0 0 15,21 0-15,1 0 0,-1-21 0,43 21 16</inkml:trace>
  <inkml:trace contextRef="#ctx0" brushRef="#br0" timeOffset="10826.71">17462 2561 0,'0'-21'0,"0"42"0,0-63 16,0 21 15,22 21-16,-1 0-15,0-21 16,21 21-16,1 0 16,-1-22-16,0 1 0,22 0 15,-22 21-15,0-21 0,-20 0 0,-1 0 16,0-1-16,-21 1 0,0 0 16,0 0-16,-21 21 15,-22 0-15,1 0 0,-43 42 16,43-21-16,-21 22 0,-1 20 15,22-20-15,-1 41 16,43-41-16,0-22 0,0 21 16,43 0-16,-1 1 15,22-1-15,-22-42 16,21 21-16,22-21 0,-21 0 16,-1 0-16,-21 0 0</inkml:trace>
  <inkml:trace contextRef="#ctx0" brushRef="#br0" timeOffset="11593.04">19240 1990 0,'0'0'0,"22"-21"0,-1-1 16,-21 1-16,0 0 0,-21 42 16,-1 0-1,1 1-15,0-1 0,0 0 16,0 21-16,-22-21 0,22 22 0,-21 41 15,0-41-15,20-1 16,-20 43-16,21-22 16,0 22-16,21-43 0,0 1 15,0-1-15,0-21 0,0 21 16,42 1-16,-21-22 0,0-21 16,1 0-16,-1 0 0,0 0 15,85-21-15,-85 0 16,21-1-16,-21 1 0,22-21 15,-1 0-15,-21-1 0,22 1 16,-1 0-16,-21-1 0,0 1 16,0 21-16,1 0 0,-1-1 15,-42 44 1,-1-1-16,22 0 16,-21 21-16,21-21 0,-21 1 15,21-1-15,0 0 0,0 0 0,0 21 16,0-20-1,21-22 1,0 0-16,1 0 0,-1 0 0,21 0 16,-21 0-16,22-22 0,-22 1 15,21 0-15,0 0 0,-20-21 16,20 20-16,-21-20 0,21 21 16,-20 0-16,-1-22 0,0 43 15,-42 22 1,0 20-1,-1 0-15,1 1 0,0-1 16,-21 21-16,-1-20 0,22 20 16,-21 1-16,-64 126 15,85-126-15,-21 20 0,-22 65 16,43-65-16,0-20 0,0 20 16,-1-20-16,22-1 0,0 64 15,0-63-15,0-1 0,0 1 0,0-22 16,-21 22-16,21-22 0,-21 43 15,0-64-15,0 0 0,0 0 16,-22 0-16,22-21 0,-21 0 16,21 0-16,-22-21 0,1-21 15,0-43-15,-1 43 0,22 0 16,0-22-16,0 1 0,21-22 16,0-84-16,21 84 0,0-21 15,64-63-15</inkml:trace>
  <inkml:trace contextRef="#ctx0" brushRef="#br0" timeOffset="11827.91">20341 2307 0,'0'0'0,"0"-21"16,0 0-16,0 0 0,-21 21 15,0 0-15,0 0 0,-1 21 16,-20-21-16,21 21 0,-21 21 15,20-20-15,1 20 0,0 0 0,0 1 16,0-1-16,21-21 0,-21 21 16,21 43-16,0-64 0,21 43 15,21-43-15,-21 0 16,43 21-16,-22-20 16,22-22-16,-22 0 0,21 0 15</inkml:trace>
  <inkml:trace contextRef="#ctx0" brushRef="#br0" timeOffset="12076.24">21061 1947 0,'0'0'16,"21"-42"-16,0 0 0,-21 21 0,0-1 16,0 1-16,-21 21 0,0 21 15,-22 22-15,1-22 0,0 42 16,-1-20-16,-20-1 0,-22 85 15,43-85-15,0 22 16,-1 63-16,43-64 0,0-20 16,0 63-16,0-64 15,0 0-15,0 1 0,0-22 0,0 0 16,0 21-16,21-42 16,1 0-16,-1 0 0,0 0 0</inkml:trace>
  <inkml:trace contextRef="#ctx0" brushRef="#br0" timeOffset="12392.28">20934 2625 0,'0'0'0,"0"-21"0,21 21 0,0 0 15,0 0-15,-21-22 16,21 22-16,1 0 0,20 0 0,-21 0 16,0 0-16,22 0 0,-22 0 15,0 0-15,21-21 0,-21 0 0,1 21 16,-1-21-16,-21 0 0,0 0 15,0-1-15,0 1 0,-21 0 0,-1 21 16,-20 0-16,0 0 0,-128 0 16,107 21-16,-1 0 15,22 22-15,0-22 0,-1 0 16,1 21-16,42-20 16,0-1-16,0 0 0,21 0 0,22 0 15,62 43-15,-41-43 16,-1 0-16,1 0 0,21 0 15,-22-21-15,22 22 0,42-1 16,-64-21-16,-20 0 0,-1 0 16</inkml:trace>
  <inkml:trace contextRef="#ctx0" brushRef="#br0" timeOffset="13180.28">7070 6350 0,'0'0'0,"-22"0"31,1 0-15,21-21-16,0 0 15,-21 21-15</inkml:trace>
  <inkml:trace contextRef="#ctx0" brushRef="#br0" timeOffset="13759.05">7175 6223 0,'0'0'0,"0"-21"0,22 0 0,-22 0 16,0-1-16,0 1 16,0 0-16,0 0 0,0-21 15,0 20-15,0 1 16,-22 21 15,1 0-15,21 21-16,-21-21 0,0 0 94,0 0-94,0 0 15,-1 0-15,1 0 16,0 0-16,0 0 15,63 22 17,-21-22-32,22 0 15,-1 0-15,22 21 0,-1-21 16,1 0-16,20 21 0,1-21 0,0 0 16,-1 0-16,1 0 0,0 0 15,63 0-15,-85 21 0,22-21 16,-64 0-16,0 0 0,-42 0 31,0 0-31</inkml:trace>
  <inkml:trace contextRef="#ctx0" brushRef="#br0" timeOffset="14109.45">7599 6138 0,'-21'0'0,"42"0"0,-64 22 0,22-22 0,0 21 15,0 0-15,21 0 16,0 0-16,0 43 0,0-22 15,0 0-15,0 64 16,0-42-16,0-22 0,0 22 16,0-1-16,21-21 0,0 22 0,0-1 15,-21 1-15,22-1 0,-1 86 16,-21-86-16,21 1 0,-21-1 0,0-21 16,0 22-16,-42 21 15,20-43-15,-20 0 0,0-21 0,-43 22 16,-169-22-1,191-21-15,-22-21 0,0 0 16,22-1-16,-149-62 16,149 63-16,20-22 15,-41-63-15,62 64 0,22 0 16,0-43-16,0 64 16,43-21-16,-22 20 0,42 1 0,-20 0 15,20 0-15,22 0 0,0 21 16,-1-21-16,86-1 0</inkml:trace>
  <inkml:trace contextRef="#ctx0" brushRef="#br0" timeOffset="14557.71">8594 6773 0,'0'0'0,"0"-21"0,-22 0 15,1 21-15,0 0 0,-64 0 16,43 0-16,0 21 0,-43 22 15,43-22-15,-1 21 16,-41 22-16,63-22 0,-22 0 16,22 1-16,0-1 0,0 21 0,0-20 15,21-1-15,0 0 0,0-20 16,0 20-16,21-21 0,0 0 16,42 43-16,-20-64 0,-22 0 15,21 0-15,-21 0 16,22 0-16,-22-21 0,0-1 0,0 1 15,64-127 1,-64 106-16,0-1 0,-21 1 16,0 0-16,21-43 15,1 43-15,-22-1 0,0 22 0,0-21 16,0 63 0,0 21-16,0-20 0,21 20 0,-21-21 15,21 21-15,0 1 0,-21-1 16,21 0-16,0-20 0,1 20 15,20 21-15,0-41 0,-21 20 0,22-21 16,-1-21-16,-21 21 0,22-21 16,-22 0-16,0 0 0,21 0 15,1 0-15,-22-21 0,0 0 16,0 0-16,-21 0 0</inkml:trace>
  <inkml:trace contextRef="#ctx0" brushRef="#br0" timeOffset="14760.08">9123 6816 0,'0'0'0,"0"-43"0,21 1 15,-21-21 1,21 41-16,0 22 0,-21 22 16,0-1-16,0 0 0,0 21 15,21 1-15,-21-1 0,22 43 16,-1-43-16,-21 0 0,0 85 16,0-84-16,0-1 0,0-21 15,0 21-15,0 22 16,21-64-1,0 0-15,0-21 16,0 21-16</inkml:trace>
  <inkml:trace contextRef="#ctx0" brushRef="#br0" timeOffset="14952.43">9737 6879 0,'0'0'0,"21"-42"0,-21 0 0,0 20 15,-43 22-15,22 0 16,0 0-16,-21 0 0,-1 43 15,1-22-15,-64 64 16,64-43-16,21-21 0,-22 21 16,22-20-16,0 20 0,21 21 15,0-41-15,0-1 0,0 21 16,42-42-16,43 0 16,-43 0-16,22 0 0,-1 0 0</inkml:trace>
  <inkml:trace contextRef="#ctx0" brushRef="#br0" timeOffset="15307.23">10372 6900 0,'21'-42'0,"-42"84"0,42-105 16,-21 21-16,0 20 0,0 1 0,-21 21 15,-22 0-15,1 0 0,0 0 16,-22 43-16,1-1 16,20-21-16,1 21 0,0 1 0,-1-22 15,-41 85-15,62-64 16,22 22-16,0-43 15,0 0-15,43 0 0,-22 0 16,0-21-16,64 0 16,-43 0-16,43-21 15,-43 0-15,127-85 16,-147 85-16,20-21 0,-21-1 16,0 22-16,0-21 0,22-22 15,-22 43-15,-21 0 0,0 42 16,0 0-1,-21 0-15,0 22 0,-1-22 16,1 21-16,0 1 0,21-1 16,0 43-16,0-64 0,21 85 15,0-85 1,1 0-16,-1 0 0</inkml:trace>
  <inkml:trace contextRef="#ctx0" brushRef="#br0" timeOffset="15783.66">6371 7662 0,'-21'0'15,"42"0"-15,-84 0 0,41 22 0,22-1 16,22-21-16,20 0 16,0 21-16,43-21 0,-22 0 15,43 0-15,127 0 16,-106 0-16,21 0 0,191-21 0,-149 21 15,22 0-15,-21 0 0,20-21 16,22 21-16,190 0 16,-190-22-16,-21 22 0,0-21 0,-1 21 15,1-21-15,148 0 16,-170 0-16,-20 21 0,-22-21 0,127 21 16,-169 0-16,127-22 15,-191 22-15,0 0 16,-21 0-16,1 0 0,-22 22 31,-22-22-15,1 21-16,0-21 0,0 0 0,0 21 15</inkml:trace>
  <inkml:trace contextRef="#ctx0" brushRef="#br0" timeOffset="16508.23">1926 8784 0,'0'0'0,"21"-21"0,-21 0 0,0 0 15,21 0-15,-21-1 0,22-20 0,-22 21 16,0-21-16,0 20 16,0 1-16,0 0 15,0 42 1,0 0-1,0 22-15,0-1 0,0 22 16,0-1-16,0 1 0,0 84 16,0-85-16,0 1 0,-43 63 15,43-64-15,-42 43 16,42-64-16,-21 1 0,21-22 0,0 21 16,0-21-16,0 1 0,-21-1 15,21 0-15,0-42 31,0 0-31,0-1 16,21 1-16,-21 0 0</inkml:trace>
  <inkml:trace contextRef="#ctx0" brushRef="#br0" timeOffset="16825.04">2709 9144 0,'0'0'0,"43"21"0,-22 0 15,-21 1-15,0-1 0,21 0 16,-21 0-16,0 0 16,0 0-16,21-21 31,0-21-15,-21 0-16,21 0 15,-21 0-15,0 0 0,0-1 16,0 1-16,0 0 0,0 0 15,0 0-15,-21 21 16,0 0-16,21 21 16,-21-21-16,0 21 15,21 0-15,-21 0 0,21 1 16,0-1-16,-22 0 16</inkml:trace>
  <inkml:trace contextRef="#ctx0" brushRef="#br0" timeOffset="30644.86">5080 8424 0,'0'0'0,"-21"0"16,21 22 15,0-1-31,0 0 31,21-21-31,0 0 16,0 0-16,0 0 16,1 0-16,20 0 0,-21 0 0,0-21 15,22 21-15,-22-21 0,21-1 0,0 1 16,-20 0-16,20 0 0,-21 0 15,21 0-15,-20-1 0,-1 1 0,-21-42 16,0 42-16,0-1 16,-43 1-16,22 0 0,-106-42 15,85 41-15,0 22 0,-22 0 16,22 0-16,-1 0 16,-20 22-16,21-1 0,-1 21 0,1-21 15,21 22-15,-22-1 0,22-21 16,0 21-16,21 43 0,0-64 15,0 22-15,21-22 0,0 0 16,1 0-16,-1 0 0,21 0 0,-21 1 16,22-1-16,-22-21 0,21 0 15,-21 21-15,22-21 0,-22 0 16,21 0-16,-21 0 0,22 0 16,-43-21-16,-43 21 15,22 0 1,-21 0-16,-1 0 0,-20 0 0,21 0 15,-22 0-15,1 0 0,-1 21 16,1 0-16,20 0 0,-20 0 0,-43 43 16,64-22-16,20-21 15,1 22-15,0-22 0,21 21 16,0 1-16,0-22 0,21 0 0,0 0 16,43 21-16,-22-20 15,64-1-15,-42-21 0,-1 0 16,1 0-16,-22 0 0,21 0 0,-20 0 15,20 0-15,-20 0 0,-1-21 16,0 21-16,22-43 0,-22 22 16</inkml:trace>
  <inkml:trace contextRef="#ctx0" brushRef="#br0" timeOffset="30855.84">5588 8657 0,'0'0'0,"21"0"0,-21-21 16,0 42-1,0 0-15,21 1 16,-21 20-16,21-21 16,1 0-16,-22 22 0,42-22 0,0 42 15,-21-42-15,1 1 16,20-1-16,-21 0 0,0 0 16,22 0-16,-22 0 0,0-21 15,21 0-15,-21 0 16,-21-21-16,22 0 0</inkml:trace>
  <inkml:trace contextRef="#ctx0" brushRef="#br0" timeOffset="31063.84">6096 8678 0,'0'0'16,"0"-21"-16,-21 21 16,0 0-16,-1 21 0,-20 1 15,21-1-15,0 21 0,-22-21 16,22 22-16,-21-22 0,21 21 15,-22 0-15,22-20 0,-21 20 0,0 0 0,20-21 16,1 22-16,0-22 16,0 21-16,0-21 0,21 1 0,0-1 15,0 21-15,21-42 16,0 0-16,0 0 16</inkml:trace>
  <inkml:trace contextRef="#ctx0" brushRef="#br0" timeOffset="31389.81">6498 8848 0,'0'0'0,"0"-21"15,0-1-15,-21 44 32,0-1-32,0 0 0,21 0 15,-22 0-15,22 22 0,-21-1 0,0-21 16,21 21-16,0 1 0,0 20 0,-21-20 15,21 20-15,-21-21 0,21 107 16,0-65-16,-21-20 0,-22 105 16,43-84-16,-21-22 0,0 22 15,0 0-15,0-22 0,-1 22 16,1-1-16,0-20 0,0-1 16,0 1-16,21-1 0,0-20 0,-21-1 15,21 0-15,0-20 0,21-22 16,0-22-1,0-20-15,0 21 0,0-21 0,1-22 16,20 1-16,-21-1 0</inkml:trace>
  <inkml:trace contextRef="#ctx0" brushRef="#br0" timeOffset="31688.68">6477 9017 0,'0'0'0,"0"-42"0,0-1 16,0 1-16,0 0 0,0 21 15,0-1-15,21 1 0,21-21 16,-20 42-16,20 0 0,-21 0 16,21 0-16,1 0 0,-1 0 15,-21 0-15,22 0 0,-1 21 0,-21 21 16,0 22-16,-21-43 0,0 21 16,-21 1-16,0-22 0,-21 21 15,-1-21-15,1 1 0,-22-1 0,22 0 16,-64 21-16,64-21 15,0-21-15,-1 0 0,22 0 16,0 0-16,21-21 16,21 21-1,0-21-15,22 0 0,-22-21 16,21 20-16,22-20 0,-22 0 0</inkml:trace>
  <inkml:trace contextRef="#ctx0" brushRef="#br0" timeOffset="31922.54">7472 8446 0,'-43'0'16,"43"21"-1,-21 0-15,0 0 0,0 0 16,0 0-16,0 22 0,-1-1 0,1-21 16,21 22-16,-21-1 0,0 0 15,0 1-15,21-1 0,0 0 16,-21 1-16,-1 20 0,22-42 15,0 0-15,0 22 0,0-22 16,0 0-16,22-21 0,-1 0 16,0 0-16,21 0 0,-21 0 15,22 0-15,-1-21 0</inkml:trace>
  <inkml:trace contextRef="#ctx0" brushRef="#br0" timeOffset="32544.51">8043 8805 0,'21'-21'15,"-42"42"-15,42-63 0,-21 21 0,0 0 16,-21 0-16,0 21 16,0 0-16,0 0 0,-22 0 0,22 0 15,-42 0-15,20 21 0,1 0 16,21 0-16,-21 0 0,20 22 16,1-22-16,0 21 0,0-21 0,0 0 15,0 43-15,-1-43 16,22 0-16,0 0 0,0 1 0,0-1 15,22 0-15,-1-21 0,0 0 16,0 0-16,0 0 0,0 0 16,22 0-16,20-21 0,-20 21 15,-1-21-15,0-1 0,-21-20 16,22 21-16,-1 0 0,-21-22 16,0 1-16,1 21 0,20-64 15,-21 64-15,-21 0 0,0 0 16,0 42-1,0 0-15,-63 106 32,63-106-32,0 22 0,0-1 0,0-21 15,0 0-15,0 0 0,0 1 0,0-1 16,0 0-16,21 0 0,0-21 16,0 0-16,0 0 0,0 0 15,22 0-15,20 0 0,-42 0 16,43-21-16,-22 0 15,1 0-15,-1-22 0,0 1 16,-21 21-16,1 0 0,-1-22 16,0 22-16,0 0 0,-21 42 31,0 0-31,-21 0 0,0 1 16,21-1-16,-21 0 0,21 0 0,0 0 15,-22 0-15,22 1 0,-21-1 16,21 0-16,21-42 47,1 0-32,-22-1-15,0 1 0,0 0 0</inkml:trace>
  <inkml:trace contextRef="#ctx0" brushRef="#br0" timeOffset="32700.54">8636 8657 0,'0'0'0,"0"-21"0,0 0 15,-21 21 1,0 0-16,-1 0 16,22 21-1,0 0 1,22-21-16,-1 0 16,0 21-16,0-21 0,21 0 0</inkml:trace>
  <inkml:trace contextRef="#ctx0" brushRef="#br0" timeOffset="33144.22">9207 8700 0,'0'21'15,"-21"-21"-15,0 0 0,0 21 16,0-21-16,21 21 0,-21 0 16,-1 0-16,1 1 0,0-1 15,21 0-15,0 0 0,-21 21 16,0-20-16,0 20 0,21 0 15,0-21-15,-22 22 0,22-22 16,-21 0-16,21 0 16,0-42 15,0 0-31,0 0 16,0 0-16,0-1 0,0 1 0,0-21 15,21 0-15,1-1 0,-1 1 16,21 0-16,-21-1 0,22 1 15,-1 21-15,0-22 0,22 1 0,-22 21 16,22 0-16,-1 21 0,-21 0 0,22 0 16,-22 0-16,1 21 0,-1 21 15,0-21-15,-21 22 0,22 20 0,-43-20 16,0-1-16,0 21 0,0-20 16,-21 41-16,-22-41 0,22-1 15,-42 0-15,41-20 0,1-1 16,0 0-16,0-21 15,0 21-15,0-21 0,42-21 32</inkml:trace>
  <inkml:trace contextRef="#ctx0" brushRef="#br0" timeOffset="33985.42">11705 8700 0,'0'0'0,"0"42"16,21-42-1,0 0 1,-21-21-16,22 21 0,-1-21 16,0-1-16,0 22 0,-21-21 15,0 0-15,21 0 0,-21 0 16,0 0-16,0-22 0,0 22 0,0-21 15,0-1-15,-21 22 0,0-21 0,-21 0 16,20 20-16,-20 1 0,0 0 16,21 21-16,-64 0 15,43 21-15,-64 43 0,63-22 16,1-21-16,0 22 0,21-1 16,-22 0-16,1 1 0,21-1 0,0 21 15,-1-20-15,22-1 0,0-21 16,0 22-16,0-1 0,43 0 15,-1-21-15,-21 1 0,22-22 0,-1 0 16,0 0-16,43 0 16,-43 0-16,1-22 0,-1 1 0,21-21 15,-20 0-15,-22 20 0,21 1 16,-21-21-16,1 21 0,41-64 16,-42 43-1,-21 21-15,0-1 0,-21 44 31,21-1-31,-21 0 16,21 0-16,-21 0 0,21 22 16,0-1-16,-21-21 0,21 21 0,0-20 15,0-1-15,0 21 0,0-21 16,0 0-16,21 1 0,0-22 0,0 21 16,0-21-16,43 0 15,-22 0-15,-21 0 0,22 0 0,62-43 16,-62 22-16,20 0 0</inkml:trace>
  <inkml:trace contextRef="#ctx0" brushRef="#br0" timeOffset="34212.29">12679 8573 0,'21'-22'15,"-42"44"-15,42-86 0,-21 43 0,0 0 16,-21 21 0,-22 21-16,22-21 15,0 21-15,-21 0 0,21 22 0,-22-22 16,1 21-16,21-21 0,-22 22 15,22-1-15,-21 0 0,21 1 16,21-22-16,0 21 0,0-21 16,0 22-16,21 20 0,0-42 15,0-21-15,22 21 0,-1-21 16,0 0-16,1 0 16,20 0-16,-21 0 0,22 0 0,63-42 15,-64 42-15,22-42 0</inkml:trace>
  <inkml:trace contextRef="#ctx0" brushRef="#br0" timeOffset="34448.16">13589 8509 0,'-106'-21'16,"85"42"-16,-21 0 16,-1-21-16,22 43 0,-21-22 15,-22 42-15,43-42 16,-21 22-16,-1 20 0,43-42 15,0 22-15,0-22 0,0 0 16,0 21-16,0 1 0,0-22 16,22-21-16,20 21 0,-21-21 15,21 0-15,1 0 0,-1 0 16,0 0-16,1 0 0,41-21 16,-41 0-16,-1 0 0</inkml:trace>
  <inkml:trace contextRef="#ctx0" brushRef="#br0" timeOffset="35424.11">14076 8678 0,'0'0'0,"-21"0"16,42 0 30,0 0-30,0-21-16,0 21 16,0-21-16,1 21 0,-1-21 15,0 21-15,-21-21 0,21 0 16,0-1-16,-21 1 16,0 0-16,-21 21 31,0 0-31,0 0 0,0 0 0,-22 21 15,22 0-15,0 1 0,-21-1 0,20 0 16,1 21-16,-42 43 16,63-64-16,0 21 0,0 1 15,0-22-15,0 21 16,21-42-16,0 21 16,21-21-16,1 0 0,-1 0 15,0 0-15,22 0 0,-1 0 0,-20 0 16,84-42-16,-64 21 15,64-21-15,-84 20 16,-1-20-16,21 0 0,-41-1 16,-1 22-16,0-21 0,-21 21 15,0 0-15,0-1 16,-21 22-16,0 0 0,-22 0 16,22 22-16,0-1 0,0 0 15,0 0-15,21 0 0,0 22 16,0-22-16,0 85 15,0-85-15,0 21 16,21-21-16,-21 0 0,42 64 16,-42-64-16,0 0 15,-21-42 17,0 21-17,21-21-15,0 0 0,-21 0 0,-1 0 16,1-1-16,21 44 47,21-22-32,1 0-15,-1 21 0,0-21 16,0 0-16,0 0 0,22 0 0,-22 0 16,21 0-16,43 0 15,-43 0-15,22 0 0,-22-21 0,21-1 16,-20 1-16,-1 0 0,22-21 15,-22 21-15,0-22 0,43-41 16,-64 62-16,-21-20 16,0 21-16,-21 21 15,0 0-15,-22 0 0,22 0 16,0 21-16,0 0 0,0 22 16,0-22-16,21 21 0,0 0 15,-22 22-15,22-22 0,0-21 16,-21 43-16,21-43 15,-21 0-15,21 22 0,-21-22 16,0-21-16,0 0 0,-1 0 16,1 0-16,0 0 15,0-21-15,0 21 0,21-64 16,0 43-16</inkml:trace>
  <inkml:trace contextRef="#ctx0" brushRef="#br0" timeOffset="35980.79">17272 8361 0,'0'0'0,"-21"0"16,21-21-16,0 0 0,0-1 15,0 1-15,21 21 0,21-21 16,-21 21-16,22-21 0,-1 21 16,0-21-16,22 0 0,-22-1 15,22 1-15,-22 0 0,0 0 16,1-21-16,-22 20 0,0-20 16,-21 0-16,0 21 0,-21-1 15,-21 22-15,-149-21 16,106 21-16,1 0 0,20 0 0,-20 21 15,20 1-15,22-1 0,-22 21 16,43 0-16,-21 1 0,21 20 16,21-20-16,0-1 0,0 21 0,0-20 15,0 20-15,21-20 0,21-1 0,-21 0 16,22 1-16,-22 20 0,21-21 16,-21 1-16,22-1 0,-22 0 15,0 43-15,-21-64 0,0 22 16,-21-22-16,-43 0 0,22-21 15,0 0-15,-1 0 0,-20 0 16,20-21-16,-84 0 0,64-1 16,21 1-16,-1 0 0,1-21 15,0 21-15,20-1 0,22-20 0,0 21 16,0 0-16,0-22 16,43 22-16,-22 0 0,64 0 15,-43 0-15,0 0 0,64 21 16,-42 0-16,-22 0 0</inkml:trace>
  <inkml:trace contextRef="#ctx0" brushRef="#br0" timeOffset="36289.62">17632 8573 0,'0'0'0,"21"0"0,0 0 0,-21 21 32,0 0-17,0 21-15,0-21 0,-21 22 16,21 20-16,0-20 0,0 20 0,0 1 15,0-1-15,0 22 0,-21-22 16,0 85-16,-1-63 16,1 21-16,-42 63 0,20-84 15,1 0-15,-21-1 0,20 1 16,-20 0-16,20-1 0,-41 64 16,41-84-16,1-1 0,21 1 0,0-22 15,0 1-15,21-22 0,0 0 16,0 0-16,0 0 0,21-42 15,21 0-15,-21 0 16,22-22-16,-22 1 0,21 0 0,64-64 16,-64 42-16,64-84 15</inkml:trace>
  <inkml:trace contextRef="#ctx0" brushRef="#br0" timeOffset="36560.46">17674 8911 0,'0'0'0,"0"-63"0,0-1 0,-21 1 0,21-1 15,0 22-15,0 0 0,0-1 16,0 22-16,42-21 0,-21 42 16,64 0-1,-64 0-15,22 0 0,-22 21 16,21-21-16,-21 42 0,22 1 16,-43-22-16,0 21 0,0 0 15,0-20-15,0 20 0,-22-21 0,-41 43 16,21-43-16,-22 0 0,22 0 15,-1-21-15,22 21 0,-42-21 16,42 21-16,-1-21 0,22 22 16,22-22-1,-1 0-15,21 0 16,-21-22-16,22 1 0,-1 0 0</inkml:trace>
  <inkml:trace contextRef="#ctx0" brushRef="#br0" timeOffset="37253.07">18246 8678 0,'0'0'16,"0"-21"-16,0 0 16,21 21-1,0 0-15,0-21 0,0 21 16,0-21-16,1 21 0,20 0 16,-21-21-16,21-1 0,22 1 15,-43 21-15,0-21 0,0 0 16,-21 0-16,-21 21 15,0 0-15,0 0 0,-21 0 16,-1 0-16,1 21 0,21 0 16,-22 0-16,1 0 0,0 1 0,-22 41 15,43-21-15,0 22 16,21-22-16,0-21 0,0 22 16,0-22-16,0 21 0,0-21 0,21 1 15,21-1-15,-20 0 16,41 0-16,-21 0 0,22-21 15,-22 0-15,1 0 0,20 0 16,85-42-16,-105 21 16,-1 0-16,43-64 15,-43 43-15,21-43 16,-20 43-16,-22 20 0,0-20 0,0 21 16,0 0-16,-21 0 15,0 42 1,-21 0-16,0 0 0,-21 21 15,42-20-15,-43 41 16,43-21-16,0-20 0,0 41 16,0-42-16,0 0 15,0 1-15,22-22 16,-1 0-16,0 0 0,0 0 0,43 0 16,-43 0-16,63-64 15,-41 43-15,-22-21 16,42-22-16,-20 43 0,-22-21 15,0 20-15,0 22 0,0-21 16,-21 42 0,-21-21-16,0 22 0,0 20 15,0-21-15,0 21 0,-1-20 16,1 20-16,0-21 0,0 43 16,21-43-16,-21 0 0,21 0 15,0 0 1,21-42-1,0 0-15,0 0 16</inkml:trace>
  <inkml:trace contextRef="#ctx0" brushRef="#br0" timeOffset="37411.97">19516 8361 0,'-22'0'15,"44"0"-15,-65-21 0,22 0 0,0 21 0,0 0 16,0 0-16,-1 0 15,22 21 17,22-21-32,-1 0 0,21 0 15,-21 0-15</inkml:trace>
  <inkml:trace contextRef="#ctx0" brushRef="#br0" timeOffset="38144.55">20235 8170 0,'0'-42'0,"0"84"0,0-105 16,0 42-16,0 0 0,0-1 0,-21 1 16,0 21-16,0 0 15,0 0-15,-1 21 0,1 1 16,0-1-16,0 0 0,-43 127 16,43-106-16,0 22 15,-21-1-15,21 1 0,-64 190 16,43-169-1,-1 20-15,-41 65 0,62-86 16,-62 86-16,41-86 16,1 1-16,-64 169 15,85-169-15,-64 126 16,64-147-16,21-22 0,0 22 16,-21-22-16,21 22 0,0-22 0,0-21 15,0 21-15,0-20 0,0 41 16,21-63-1,0 0-15,22 0 0,-22-21 16,21 0-16,-21 0 0,22-22 0,41-20 16,-20 42-16,21-85 15,-43 63-15,0-20 0,22-64 16,-43 42-16,-21 1 16,0-22-16,0 21 0,-21 0 15,-64-147-15,43 168 16,-1 1-16,22-1 0,-21 22 15,21-1-15,-22-20 0,22 42 16,21 0-16,21 21 16,22 0-1,-22 0-15,21 0 0,1-22 16,-1 22-16,0-21 0,1 21 16,-1-21-16,21 21 0,-20-21 0,63-21 15,-64 20-15,0-20 0,-21 21 16,22 0-16,20-43 15,-63 43-15,0 0 0,0 0 16,0 0 0,-21 42-1,0 0 1,21 0-16,0 0 0,-21 0 16,21 43-16,-21-43 0,21 21 15,0-20-15,0-1 0,0 0 16,0 0-16,0 0 15,21-42 1,0 0-16,-21 0 0,21 0 16</inkml:trace>
  <inkml:trace contextRef="#ctx0" brushRef="#br0" timeOffset="38315.46">20341 8446 0,'0'0'0,"-21"0"0,0 0 0,0 0 15,-1 0-15,1 0 16,21 21 0,0 0-1,0 0-15,21-21 16,1 0-16,20 21 0,-21-21 16</inkml:trace>
  <inkml:trace contextRef="#ctx0" brushRef="#br0" timeOffset="38644.26">20553 8636 0,'0'0'16,"-21"0"-16,-1-21 15,22 0 1,22 21 0,-1 0-16,0 0 0,0-21 0,0-1 15,22 22-15,-22 0 0,0-21 16,-21 0-16,-21 21 31,-22 0-31,22 0 16,0 0-16,-21 21 0,-22 22 15,43-22-15,0 0 0,21 0 16,-21 0-16,21 0 0,0 22 16,0-1-16,0-21 0,0 0 15,21 1-15,0-1 0,0 0 16,22 0-16,-1-21 0,0 21 0,1 0 15,-1-21-15,21 0 16,-20 0-16,-1 0 0,0 0 0,1-21 16,-1 0-16</inkml:trace>
  <inkml:trace contextRef="#ctx0" brushRef="#br0" timeOffset="38977.08">21082 8742 0,'0'-42'0,"0"84"0,0-106 0,0 1 16,0 42-16,0 0 0,0-22 15,21 43-15,-21-21 0,21 0 16,0 21-16,1-21 0,-1 21 15,0 0-15,0 0 0,0 21 16,0 0-16,1 0 16,-1 0-16,-21 1 0,0-1 0,0 42 15,0-20-15,0-22 0,0 21 16,0-21-16,0 22 16,0-1-16,-21-21 0,-1 0 0,22 0 15,-21 1-15,0-22 31,21-22-31,0 1 16,0 0-16,0 0 16,0-21-16,21 20 0,-21 1 0,21-21 15,22 0 1,-22-1-16,0 22 0,21-21 16,1 21-16,41-22 15,-62 43-15,-1-21 0,21 21 16,-21 0-16,22 0 0</inkml:trace>
  <inkml:trace contextRef="#ctx0" brushRef="#br0" timeOffset="39355.86">22140 8573 0,'0'-22'16,"0"1"-16,-21 21 15,21-21-15,-42 21 16,-1 0-16,1 0 0,0 0 15,-43 21-15,43-21 16,21 21-16,-43 22 16,43-43-16,0 21 0,21 0 0,0 0 0,0 0 15,0 1-15,21 20 0,0-21 16,85 43 0,-64-43-16,1 0 0,-1 0 15,0 0-15,64 22 16,-85-22-16,0-21 0,1 0 15,-22 21-15,-22-21 16,1 0-16,-21 0 0,21 21 16,-22-21-16,1 0 0,-64 0 15,64 21-15,0-21 0,20 0 16,-20 0-16,0 21 0,21-21 16,-22 22-16,22-22 0,0 0 15</inkml:trace>
  <inkml:trace contextRef="#ctx0" brushRef="#br0" timeOffset="39527.76">21717 9398 0,'0'0'0,"-21"0"15,0 0 1,-1 0 31</inkml:trace>
  <inkml:trace contextRef="#ctx0" brushRef="#br0" timeOffset="40690.08">1672 10732 0,'0'0'0,"0"-22"15,0 1-15,0 0 16,0 0-16,0 0 0,0 0 15,0-22-15,0 22 0,21 0 16,0 0-16,1 0 0,62-22 16,-63 22-16,43 21 15,-43 0-15,64 64 16,-64-43-16,0 21 16,-21 0-16,0 1 0,0-1 0,0 85 15,-21-63 1,0-22-16,0 0 0,-22 22 15,1-22-15,-64 64 0,43-43 16,-64 43-16,42-63 16,21-1-16,1 0 0,-1-21 0,1 22 15,-43-1 1,64-42-16,21 0 0,-43 0 16,43 0-16,-21-42 15,42 21-15,0-22 0,0 22 16,0-21-16,0-22 15,0 22-15,0-22 0,21 22 0,21 21 16,-21-21-16,85-43 16,-85 64-16,22 0 0,-1 21 15,0 0-15,1 0 0,20 42 16,-42 0-16,0-21 0,1 22 16,-1-1-16,-21 0 0,21 22 15,-21-22-15,0 1 0,0-1 0,0-21 16,0 21-16,0 1 0,0-22 15,0 0-15,0 0 0,0 0 0,0 1 16,0-1 0,21-21-16,0 0 15,0 0 1,1-21-16,41-22 16</inkml:trace>
  <inkml:trace contextRef="#ctx0" brushRef="#br0" timeOffset="40955.94">2413 11197 0,'0'0'0,"0"21"0,0-42 47,21 21-47,-21-21 15,0 0 1,21 0 0,-21 0 15,21 21-15,-21-22-16,22 1 0,-1 21 15,0-21-15</inkml:trace>
  <inkml:trace contextRef="#ctx0" brushRef="#br0" timeOffset="42064.14">4254 10605 0,'0'21'16,"-21"-21"-1,21 21-15,0 0 32</inkml:trace>
  <inkml:trace contextRef="#ctx0" brushRef="#br0" timeOffset="43689.08">4233 10689 0,'21'0'0,"1"0"172,-1 0-157,0 0 1,0 0-16,-21-21 0,21 21 16,0-21-16,1 0 0,-1 21 15,0-21-15,0-1 0,0 1 16,0 0-16,1 0 0,-1 0 0,-21 0 15,21-1-15,-21 1 0,21-21 16,-21 21-16,0 0 0,0-22 16,0 22-16,-21 21 15,0 0-15,0 0 16,-1 0-16,1 0 0,0 0 16,-42 42-16,41-20 0,1-1 0,-21 0 15,21 21-15,-43 106 16,64-105-1,-21-22-15,21 21 0,0-21 16,0 43-16,0-43 16,0 0-16,21-21 0,0 0 15,1 0-15,-1 0 0,0 0 16,0 0-16,0 0 0,0 0 16,1 0-16,-1 0 0,0 0 15,0 0-15,-21-42 16,0 21-16,-21 21 15,0 0-15,-22 0 16,22 0-16,0 0 0,-42 21 16,41 0-16,-20-21 0,21 21 15,-21 22-15,20-22 0,-20 42 16,0-20-16,21-1 0,21 0 16,-22-21-16,22 22 0,0-1 15,0 0-15,0-20 0,0 20 0,0-21 16,43 21-16,-22-20 0,0-1 15,0-21-15,0 0 0,22 0 16,-22 0-16,21 0 0,-21 0 16,22 0-16,-1-21 0,22-1 0,-22 22 15,64-42-15,-64 0 16,0 21-16,43-43 0</inkml:trace>
  <inkml:trace contextRef="#ctx0" brushRef="#br0" timeOffset="43885.28">5016 10859 0,'0'0'0,"0"-22"0,0 44 47,0-1-47,0 0 0,0 0 16,22 0-16,-1 0 0,0 1 0,0 20 16,0-21-16,0 0 0,1 22 15,-22-22-15,21 0 16,0 0-16,0 0 0,-21 0 15,21-21-15</inkml:trace>
  <inkml:trace contextRef="#ctx0" brushRef="#br0" timeOffset="44094.2">5397 10774 0,'0'0'0,"0"-21"0,0 0 16,0 42-1,-21 0 1,0 21-16,0-21 0,-21 1 0,20 20 16,-20-21-16,0 21 0,-22 22 15,22-22-15,0 1 0,-64 62 16,85-62-16,21-22 16,0 0-16,0 0 0,0 0 15,21 1-15,21-22 0</inkml:trace>
  <inkml:trace contextRef="#ctx0" brushRef="#br0" timeOffset="44420.93">5863 10964 0,'21'-21'0,"-42"42"0,42-63 16,-42 63 15,0 0-31,0 1 0,21 20 0,0-21 15,-21 21-15,21 22 0,-22 42 16,22-43-16,-21 1 0,21-1 16,0 1-16,0-1 0,-21 22 0,0-22 15,0 22-15,0 0 0,-64 211 16,43-211-16,-22 105 16,43-84-16,0-21 15,-22 84-15,22-105 0,0-1 16,21 43-16,0-64 15,0 22-15,21-85 16,0-1-16,1 1 16,-1-21-16,42-64 0,-20 43 15,-22-22-15</inkml:trace>
  <inkml:trace contextRef="#ctx0" brushRef="#br0" timeOffset="44705.98">5884 11388 0,'-21'-85'0,"42"170"0,-63-233 0,21 84 0,0 1 16,-1-1-16,22 22 0,0-22 0,0 22 16,0 0-16,22-1 0,20 22 15,-21-21-15,21 21 0,1-1 0,-1 22 16,0 0-16,1 0 0,-1 0 16,0 22-16,1-1 0,-1 0 0,0 21 15,22 22-15,-43-22 0,-21 22 16,0-22-16,0 0 15,-21-21-15,0 22 0,-22-22 0,-84 42 16,85-41 0,0-22-16,-1 0 0,1 0 15,21 0-15,-21 0 0,42-22 16,0 1-16,0 0 16,21-21-16,85-64 15</inkml:trace>
  <inkml:trace contextRef="#ctx0" brushRef="#br0" timeOffset="44940.84">6879 10351 0,'-21'63'32,"0"-21"-32,0 1 0,-1-1 0,1 0 15,0 22-15,0-22 16,-21 43-16,20-22 0,1-20 15,0-1-15,21 0 0,-21-20 0,21 20 16,0 0-16,0-21 0,0 1 16,0-1-16,42 21 0,-21-21 15,1-21-15,62 0 0,-41 0 16,-1 0-16,0-21 16,22 21-16</inkml:trace>
  <inkml:trace contextRef="#ctx0" brushRef="#br0" timeOffset="45976.87">7535 10859 0,'21'-22'0,"-42"44"0,42-65 16,-21 1-16,0 21 0,0 0 16,0-1-16,0 1 0,-21 21 15,0 0-15,0 0 0,-21 0 0,20 0 16,-20 0-16,21 21 0,-21-21 16,-22 43-16,22-1 0,21-21 15,-43 43-15,43-43 0,21 21 16,-21-21-16,21 1 0,-21 20 15,21 0-15,0-21 0,0 1 16,21-22-16,0 21 0,0-21 16,21 0-16,-20 0 15,20 0-15,21-21 0,-20-1 16,-22 22-16,42-42 16,-41 21-16,20-21 0,0-1 15,-21 1-15,1 21 0,-22-43 16,21 43-16,-21 0 0,0 42 31,0 0-31,-21 0 0,-1 1 16,22-1-16,0 21 0,0-21 15,0 0-15,0 1 0,0-1 0,0 42 16,0-42-16,22 1 0,-1-22 16,21 21-16,-21 0 15,22-21-15,-1 0 0,0 0 0,1 0 16,20 0-16,-21 0 0,22 0 0,-22-21 15,1 0-15,20-1 0,-21 1 16,-20 0-16,41-42 0,-21 41 16,-20-20-16,-1 0 0,-21-1 15,21 22-15,-21 0 16,0 42 0,0 0-16,0 1 15,0-1-15,0 0 0,0 42 16,0-41-16,0-1 0,0 0 15,0 0-15,21 0 0,0 22 16,0-22-16,22-21 0,20 21 16,-20-21-16,62 0 15,-62 0-15,-1 0 16,-21-21-16,22 0 0,20-64 16,-63 43-16,21 20 15,-21 1-15,0-21 0,0-22 16,-21 64-1,0 22 1,0-1-16,0 0 16,-1 0-16,22 21 0,-21-20 0,0-1 15,0 21 1,21-21-16,0 0 0,-21 1 16,21-44 15,21 1-31,-21 0 0,21 21 15,0-21-15,0-21 0,22 20 0,-22 1 16,21-21-16,1 21 0,-1-22 16,0 1-16,22 0 0,63-22 15,-85 43-15,-21 21 0,0 0 16,22 0-16,-43 21 0,21 22 16,-21-1-16,0-21 0,0 21 15,0-20-15,0 20 0,0 43 16,0-64-1,0 0-15,21 0 0,-21 0 0,21 0 16,43 1-16,-43-22 16,42 0-16,-41 0 15,20 0-15,-21-22 0,0 22 0,22-21 16,-22 0-16,0 0 0,-21 0 16,21 0-16,0-1 0,-21-20 15,0 21-15,0-21 0,0 20 0,0-62 16,0 63-16</inkml:trace>
  <inkml:trace contextRef="#ctx0" brushRef="#br0" timeOffset="46169.28">8424 10435 0,'-21'21'0,"42"-42"0,-84 42 0,42-21 0,-1 0 16,22 22-16,-21-22 15,42 0 1,1 0-16,-1 0 16,0 0-16,0-22 0,0 22 15,0 0-15</inkml:trace>
  <inkml:trace contextRef="#ctx0" brushRef="#br0" timeOffset="47133.26">11536 10901 0,'0'0'0,"0"21"0,21-21 15,0 0-15,0 0 16,0 0-16,1 0 0,-1 0 0,0-21 15,0 0-15,0 21 0,0-21 0,-21-1 16,0 1-16,22-21 16,-22 21-16,0-22 0,0 1 0,0 0 15,-22-1-15,1 1 0,0 0 16,0-1-16,-21 1 0,-1 21 0,1 0 16,0 0-16,-1 21 0,1 0 0,-64 42 15,64-21-15,-1 21 16,-62 43-16,62-43 0,-20 1 15,-1 41-15,22-41 16,0 20-16,42-20 0,0-1 16,0-21-16,0 0 0,21 22 15,21-43-15,64 42 16,-43-42-16,-20 0 0,-1 0 16,0 0-16,22-21 0,-22 21 0,1-21 15,-1-1-15,0 1 0,22-42 16,-22 42-16,22-64 15,-43 43-15,21-1 0,-21-20 0,0-1 16,1 1-16,-1-1 0,0 1 0,0-1 16,0 22-16,-21-64 15,0 64-15,0-1 0,0 1 0,0 0 16,0 63 0,-21 0-1,21 21-15,-21-20 0,0 41 0,21 1 0,-21-1 16,21 1-16,0-1 15,0 64-15,-22-63 0,22-1 16,0 1-16,0 20 0,22-41 16,-1-22-16,0 21 0,0-21 15,0 0-15,22 1 0,-1-1 16,-21-21-16,21 0 0,-20 0 16,-1 0-16,42-21 15,-42 21-15,22-43 16,-22 22-16,0 0 0,43-43 15,-43 43-15,21-63 16,-42 62-16,0 44 31,-21-1-31,0 0 0,0 0 16,21 0-16,-22 0 0,1 1 0,21-1 16,-21 0-16,21 0 0,0 0 15,0 0 1,21-21-16,0 0 0,1 0 15,-1 0-15,0-21 0,-21 0 16</inkml:trace>
  <inkml:trace contextRef="#ctx0" brushRef="#br0" timeOffset="47304.17">12446 10541 0,'0'-21'0,"0"42"0,0-63 0,0 21 15,0-1-15,-21 1 0,-22 21 16,22 0-1,21 21 1,21-21-16,1 0 16,-1 22-16,21-22 0,-21 21 15,22-21-15,-1 0 0,0 0 0,1 0 16</inkml:trace>
  <inkml:trace contextRef="#ctx0" brushRef="#br0" timeOffset="48290.61">13271 10224 0,'0'0'0,"22"-22"0,-1 1 16,-21-21-16,0 21 0,0 0 15,0-22 1,-21 43-16,-1 0 16,1 0-16,0 21 0,0 1 15,-21 20-15,20-21 0,-41 85 16,42-43-16,0 1 0,-22 84 15,43-84-15,0-1 0,-21 85 16,0-63-16,0 169 16,21-169-16,-21-1 0,-1 1 15,1 0-15,21-1 0,-42 107 16,21-85-16,0-22 0,-22 86 16,1-86-16,21 1 0,-22 21 15,22-43-15,21-20 16,0-22-16,0 21 0,21-42 15,22 0-15,-1 0 0,0-21 16,43-21-16,-21-1 0,-22 1 16,21 0-16,1-1 15,-22-20-15,64-85 0,-85 63 16,22 0-16,-1 22 0,-21-22 0,-21 0 16,0 1-16,0-107 15,-21 107-15,0 20 0,-22-21 0,1 22 16,-21-1-16,20 22 0,1 0 15,0-1-15,-1 1 0,22 21 0,0 0 16,0 0-16,21-1 0,0-20 16,21 21-16,0 0 0,21 0 15,1 21-15,105-64 16,-85 43-16,22 0 0,42-43 16,-63 22-1,63-22-15,-85 22 0,0 0 16,43-64-16,-64 64 0,0-1 15,0-20-15,-21 42 16,0-22-16,0 22 0,0 0 0,-21 21 16,0 0-16,0 0 15,21 21-15,-21 0 0,0 22 16,-1-1-16,22 0 0,0 22 16,-21 20-16,0-20 0,0 105 15,0-84-15,-22 169 16,43-148-16,-21-22 0,0 22 15,21-21-15,-21 0 0,0 20 0,0-20 16,-1 0-16,-20 190 16,21-190-16,21-22 0,0 64 15,0-63-15,0-22 0,0 21 16,21-41-16,0-1 16,0-21-16,1 0 0,-1 0 0,63 0 15,-62-21-15,-1-1 16,0-20-16,0 21 0,43-127 15,-64 105 1,21-20-16,-21-64 0,0 63 16,0-147-16,0 126 15,0 22-15,-21-22 0,-1 21 16,1 1-16,-42-64 16,63 85-16,0 20 0,-21 1 15,21 0-15,0 0 0,-22 21 16,22-21-16,22 21 15,-1-21-15,0 21 0,0 0 16,0 0-16,0-22 0,1 22 0,20 0 16,-21-21-16,21 21 0,-20-21 0,20 0 15,-21 21-15</inkml:trace>
  <inkml:trace contextRef="#ctx0" brushRef="#br0" timeOffset="48904.56">14203 10668 0,'0'0'0,"-21"-21"0,21 0 16,0 0-16,0-1 0,0 1 16,0 0-1,21 21-15,0-21 0,0 21 16,0-21-16,0 0 0,1 21 16,-1 0-16,21-22 15,-21 22-15,-21 22 0,-21-22 16,0 21-16,0 21 15,0-21-15,-1 0 0,1 22 0,0-22 16,0 0-16,0 21 0,21-20 0,0-1 16,0 0-16,0 0 0,0 21 15,0-20-15,21-1 16,21-21-16,-21 0 16,1 0-16,20 0 0,-21 0 0,21 0 15,-20 0-15,20 0 0,0 0 0,-21-21 16,22-1-16,-22 1 0,0 21 15,21-42-15,-20 21 0,-1 0 0,0-1 16,0-20-16,-21 21 0,21 0 16,22-43-16,-43 43 15,21 0-15,0 0 0,0 21 16,0 0-16,0 0 0,-21 21 16,22 0-16,-22 0 0,21 22 15,-21-1-15,0 21 16,0-41-16,0-1 0,0 42 15,0-42-15,0 1 0,0-1 0,0 0 16,-21-21-16,21 21 16,-22-21-16,22-21 15,0 0-15,0 0 16,0-1 0,0 1-16,0 0 0,22 0 0,-1 0 0,0-22 15,0 22-15,0-21 0,0 21 16,1 0-16,20-22 0,-21 22 15,43-21-15,-43 21 0,0 21 16,21 0-16,-21-22 0,22 22 16,-1 0-16</inkml:trace>
  <inkml:trace contextRef="#ctx0" brushRef="#br0" timeOffset="50109.14">15430 10732 0,'0'21'0,"0"-42"0,0 63 0,22-42 31,-1 0-15,0 0-16,21 0 0,-21 0 0,22 0 16,-1 0-16,0-21 0,43 0 15,-43-1-15,-20 1 0,-1 0 16,0 0-16,0-21 0,-21 20 16,0-20-16,0 21 0,0 0 0,-42 0 15,-1 21 1,22 0-16,-21 0 0,0 0 0,-1 21 15,-20 42-15,20-42 16,22 22-16,0-22 0,21 21 16,0-21-16,0 43 0,0-43 15,21 0-15,0 22 0,22-22 0,-1 0 16,85 21 0,-85-21-16,1-21 0,41 0 15,-41 0-15,41 0 16,-41-21-16,-22 21 0,21-21 0,-21 0 15,22 0-15,41-85 16,-62 64-16,-1 20 0,0-20 16,-21 21-16,0 0 0,0-22 15,0 65 1,-21-1-16,0 0 0,-1 0 16,1 21-16,0-20 0,0-1 15,0 0-15,0 21 0,-1-21 16,22 22-16,0-22 0,-21 0 15,42-21 17,1 0-32,-22-21 15,42 0-15,-21 21 0,0-21 0,22-1 16,-22-20-16,21 21 16,0 0-16,1 0 0,41-22 15,-41 22-15,-22 0 0,0 21 16,21 0-16,-20 0 0,-22 42 15,0-21-15,0 1 16,0-1-16,0 0 0,0 0 16,21 0-16,-21 0 0,0 1 0,21-1 15,0 0-15,0-21 0,0 0 16,1 0-16,-1 0 16,0 0-16,0 0 0,0 0 15,22-21-15,-22 21 0,0-21 16,21-22-16,-21 22 0,22 0 15,-22 0-15,21 0 0,-21-22 0,1 22 16,20 0-16,-21 0 16,64-22-16,-64 22 15,0 21-15,-21 21 63,0-42-16,0 0-47,0 0 15,-21 21-15,0-21 16,0 21-16,-1 0 0,-20 0 0,21 21 16,0 0-16,-22 0 0,22 0 15,0 1-15,0-1 0,0 21 16,0-21-16,-1 22 0,1-22 0,21 21 15,0-21-15,0 0 0,0 1 16,0-1-16,0 0 0,0 0 0,21 0 16,22 0-16,20 1 0,-42-22 15,43 0-15,-22 0 0,1 0 16,20 0-16,22 0 16,-43 0-16,0-22 0,43-20 15,-43 21-15,-20-21 0,20-1 16,-21 22-16,-21-21 0,0 21 15,0-1-15,-21 22 0,0 0 16,-22 0-16,22 22 0,-63-1 16,41 0-16,22 0 0,0 21 15,0-20-15,0-1 0,-1 0 16,22 0-16,0 0 0,0 0 0,0 22 16,22-22-16,-1-21 15,0 0-15,21 0 0,-21 0 16,22 0-16,-1 0 0,22 0 0</inkml:trace>
  <inkml:trace contextRef="#ctx0" brushRef="#br0" timeOffset="50608.1">19135 10245 0,'0'0'16,"0"-21"-16,0-1 0,0 1 0,-22 42 31,1 22-31,0-22 0,0 21 16,0 22-16,0-22 0,-22 64 15,22-43-15,0-20 0,0 20 16,0-20-16,21-1 0,-22 0 16,22-21-16,0 22 0,0-22 0,0 0 15,-21 0-15,21 0 16,0-42-1,0 0 1,21 0-16,1 0 16,-1 0-16,0-22 0,0 22 0,21 0 15,-20-21-15,62-22 0,-41 43 16,20 0-16,-21 0 0,1-1 16,-1 1-16,43 21 15,-43 0-15,-21 21 0,0 1 0,-21 20 16,0 0-1,-21 1-15,0-22 0,0 0 0,-21 0 16,-1 0-16,1 0 0,-43 1 16,22-1-16,20-21 0,-84 0 15,85 0-15,0 0 0,-22 0 16,43 0-16,-21 0 0,21 0 16,-1 0-16,44 0 15,-1 0-15,21 0 16,0 0-16,1-21 0,-1 21 0</inkml:trace>
  <inkml:trace contextRef="#ctx0" brushRef="#br0" timeOffset="50893.21">20299 10266 0,'0'0'0,"0"-21"0,0 0 15,-21 21 1,-1 0-16,1 21 0,0 0 15,-21 21-15,21 1 0,-64 84 16,43-85-16,20 21 0,-20 1 16,0-1-16,-1 1 0,-41 84 15,41-106-15,22 1 16,0-1-16,0 0 0,0-20 0,21-1 16,0 0-16,-21 0 0,21 0 15,21-21 1,0-21-1,0 21-15,0-21 0,22 0 16,-1 0-16,0-1 0,22 1 0,-22 0 16</inkml:trace>
  <inkml:trace contextRef="#ctx0" brushRef="#br0" timeOffset="51376.94">20362 10795 0,'0'0'0,"43"-21"0,-22 0 0,0 0 16,0 21-16,-21 21 15,-21-21 1,0 42-16,0-21 0,-1 0 0,1 22 15,-21-22-15,0 42 16,42-41-16,-22-1 0,22 21 0,0-21 16,0 0-16,0 1 0,0-1 0,0 0 15,0 0-15,22-21 16,-1 0-16,0 0 0,42 0 16,-41-21-16,20 21 15,-21-21-15,21 0 0,-20-1 0,20 1 16,0 0-16,1 0 0,-1-21 15,43-1-15,-64 22 0,21 0 16,0 0-16,-20 21 16,-44 0-1,1 21-15,0 0 0,0 0 0,0 0 16,0 1-16,21-1 16,0 0-16,0 21 0,0-21 0,0 1 15,0 20-15,21-21 0,21 0 0,-21 0 16,22 1-16,-1-1 0,0 0 15,-21-21-15,22 0 0,-1 0 0,-21 0 16,0 0-16,22-21 0,-22 0 16,0-22-16,0 22 0,0-21 0,-21 21 15,22-22-15,-22 1 0,21 0 16,-21-1-16,0 1 0,0 0 0,0 20 16,0 1-16,0 0 0,0 0 0,-21 21 31,-1 0-31,1 0 0,0 21 15,-21-21-15,-1 21 0,1 0 0,0 1 16</inkml:trace>
  <inkml:trace contextRef="#ctx0" brushRef="#br0" timeOffset="52255.06">2222 12319 0,'0'-21'15,"0"42"-15,0-63 0,0 21 0,0-1 0,0 1 16,-21 21-1,0 21-15,21 22 0,-21-22 16,0 21-16,0 22 0,-1-22 16,-62 170-16,63-149 15,-1 22-15,-20-22 0,21 22 16,-85 106 0,85-149-16,-21 0 0,20 1 0,1-1 15,0 43 1,21-107-1,21 1 1,0 0-16,1-21 0,-1-1 16,0 1-16,0-21 0,0-1 0,0 1 15,22-1-15,-22-21 0,21 1 16,-21 20-16,1 1 0,-1-22 0,0 22 16,0-1-16,0 22 0,22-85 15,-43 106-15,0 42 16,21 0-1,-21 42-15,0 1 0,0-22 16,0 22-16,21-1 0,-21 1 16,0 84-16,0-85 0,0 1 15,0-1-15,0 1 16,0-22-16,0 1 0,0-1 0,0 0 16,0-21-16,0 22 0,0-22 15,0 0-15,0 0 16,-21-21-16,0-21 15,21 0-15,-22 21 0,1-21 16</inkml:trace>
  <inkml:trace contextRef="#ctx0" brushRef="#br0" timeOffset="52860.42">1524 13039 0,'0'0'0,"-21"0"0,-22 0 0,22 0 0,0 0 15,21 21 1,21-21-16,0 0 0,22 21 15,-1-21-15,0 0 0,1 0 16,20-21-16,1 21 0,20-21 0,-20 0 16,126-43-16,-105 22 15,21-1-15,84-41 0,-105 41 16,-21-20-16,20 21 16,-41-1-16,20 1 0,1-64 15,-64 64-15,0-1 0,0 1 16,0 21-16,0 0 0,0 0 0,-22-1 15,1 22-15,0 22 16,0-1-16,0 0 0,21 21 0,-21 43 16,21-43-16,0 22 15,-22-1-15,22 1 0,0-1 0,0 64 16,0-84-16,-21 20 0,21 1 16,0-22-16,-21 21 0,21-20 15,0-1-15,0 0 0,0-20 0,0-1 16,0 21-16,-21-21 0,21 0 15,0-42 1,0 0 0,0 0-16,0 0 0,0 0 15,0-22-15,0 1 0,21 21 16,0-22-16,0 1 0,1 21 0,20-21 16,-21 20-16,21-20 0,1 21 15,-1 21-15,0-21 0,43 21 16,-64 0-16,22 21 0,41 0 15,-63 0-15,22 43 16,-43-43-16,0 0 0,-21 43 16,-22-43-16,22 0 0,-21 21 15,-1-21-15,-20 1 0,21-1 0,-85 21 16,84-21-16,-20 0 16,20 1-16,22-22 0,-21 0 15,21 0-15,42-22 16,0 1-16,21 21 0,1-21 15</inkml:trace>
  <inkml:trace contextRef="#ctx0" brushRef="#br0" timeOffset="53208.22">3746 12954 0,'64'0'0,"-128"0"0,170-21 0,-63 0 16,-1 0-16,-21-1 15,21 1-15,-20-21 16,-22 21-16,-43 21 15,22 0-15,-21 0 0,-1 21 16,1 0-16,0 0 0,-1 0 0,-20 1 16,21-1-16,-1 0 0,-20 42 15,63-41-15,0-1 0,0 21 16,0-21-16,63 22 16,-20-22-16,-1 0 0,0 0 15,1-21-15,-1 21 0,0 0 0,1 1 16,-22-1-16,0-21 0,0 63 15,-42-42 1,0 1-16,-22-22 0,1 21 16,-64-21-16,64 21 0,0-21 15,-64 0-15,85 0 16,-22-21-16,43 0 16,0-1-16,0 1 0,43-42 15,-1 20-15</inkml:trace>
  <inkml:trace contextRef="#ctx0" brushRef="#br0" timeOffset="53460.07">4381 12488 0,'0'0'0,"43"-42"0,-22 21 15,0 0-15,0 0 0,0-1 16,-21 44 0,0-1-16,-21 21 0,0 0 15,21 1-15,-21-1 0,0 22 16,0-1-16,-1 1 0,1 20 15,21-20-15,-21-1 0,0 1 0,0-1 16,0-20-16,-1-1 16,1 85-16,21-85 0,0-21 15,0 1-15,0-1 0,21-21 32,1 0-32,-1 0 0,-21-21 15,0-1-15</inkml:trace>
  <inkml:trace contextRef="#ctx0" brushRef="#br0" timeOffset="53637.97">4043 13123 0,'0'0'0,"-21"0"0,-1 0 0,44 0 32,-1-21-32,21 21 15,-21 0-15,22 0 0,-22 0 16,42-21-16,-20 21 0,20-21 0,1 21 15,63-21-15,-64 0 0,1 21 16</inkml:trace>
  <inkml:trace contextRef="#ctx0" brushRef="#br0" timeOffset="54085.73">4720 13166 0,'0'0'15,"-21"0"-15,21-21 0,0-1 0,-21 22 0,21-21 16,0 0-16,0 0 0,21-21 16,0 20-16,21 1 0,43 0 15,-43 0-15,43 21 16,-21 0-16,-22 21 15,0 0-15,22 22 0,-22-1 16,-21 0-16,0-21 0,-21 22 16,0-1-16,0 22 0,0-43 15,-21 21-15,0-21 0,0 0 16,0 1-16,0-1 0,-1 0 0,1-21 16,0 0-16,0 0 15,21-21 1,0 0-16,0-1 15,0 1-15,21 0 0,-21-21 0,21 21 16,0-22-16,1 22 0,20-64 16,0 43-16,-21 0 0,43-22 15,-22 22-15,-21 21 16,22 0-16,-1-1 0,-21 22 0,0 0 16,22 0-16,-22 0 0,0 0 0,21 43 15</inkml:trace>
  <inkml:trace contextRef="#ctx0" brushRef="#br0" timeOffset="54588.03">6223 13187 0,'0'0'0,"21"0"16,0 0-16,0 0 0,-21-21 0,0 0 16,0-1-1,0 1-15,0 0 0,0 0 0,0-43 16,-21 43-16,-21-42 15,21 20-15,-22 22 0,22-21 0,-21 21 16,21 21-16,-22 0 0,-20 0 16,21 0-16,-43 84 15,43-62-15,-22 105 16,1 0 0,41-85-16,22-21 0,0 0 15,0 22-15,0-22 0,22 0 16,-1 0-16,0 0 15,21-21-15,1 0 0,-1 0 16,21 0-16,-20-21 0,-1 0 16,43 0-16,-64 0 15,21-1-15,-21 1 0,1 0 0,-1-21 16,0-1-16,21-20 16,-42 21-16,0-22 15,0 43-15,0-21 16,0 63-1,0 0-15,0 21 0,0-21 0,-21 22 16,21-22-16,-21 21 0,21-21 0,0 43 16,0-22-16,0 1 15,0-22-15,0 0 0,42 0 16,-21 0-16,22-21 0,-1 0 16,0 0-16,1 0 0,20 0 15,64-21-15</inkml:trace>
  <inkml:trace contextRef="#ctx0" brushRef="#br0" timeOffset="55972.35">7154 12742 0,'0'0'0,"-21"-21"0,-21 0 0,21 0 16,-1 21-16,1 0 0,-21 21 15,21 0-15,-85 64 16,85-43-16,-22 1 0,22-1 15,0 0-15,0 1 0,21 41 16,0-63-16,21 106 16,0-105-16,0-1 15,1-21-15,20 21 0,85 0 16,-85-21-16,106 0 16,-105 0-16,41-21 15,-20 0-15,42-64 16,-64 64-16,-21-21 15,43-64-15,-43 63 16,21-147-16,-42 126 16,21 1-16,-21-1 0,0 22 0,0 0 15,0-43-15,0 64 16,0 0-16,-42 0 0,21 42 16,0 0-16,0 21 15,-1-21-15,1 22 0,0 20 16,21 1-16,0-1 0,-21 1 0,21-1 15,0 1-15,-21-1 0,21 43 16,0-64-16,0 1 0,21 20 16,0-42-16,43 64 15,-43-85-15,0 0 0,21 21 16,-21-21-16,1 0 0,20 0 16,-21 0-16,0-21 0,22 0 0,-22 0 15,21 0-15,-21-1 0,43-41 16,-43 42-16,21-22 15,-21 1-15,22-43 0,-22 64 0,0-21 16,-21 21-16,0 42 31,0 21-31,0-21 0,0 1 16,0 20-16,-21-21 0,21 21 16,-21-20-16,21 20 0,0-21 0,0 0 15,0 0-15,0 1 0,0-1 16,0 0-16,42-21 15,-21 0-15,0 0 0,1 0 0,-1 0 16,21 0-16,-21-21 0,0 21 16,22-21-16,-22-1 0,42-20 15,-20 21-15,-22-21 0,42-22 16,-41 22-16,-1-1 0,21 1 16,-42 21-16,21 0 15,-21 42-15,0 0 16,-21 0-16,0 0 0,0 1 15,0 20-15,-1-21 0,1 21 0,21-20 16,-21 20-16,21 0 0,0-21 16,0 1-16,0-1 15,21 0-15,0-21 16,1 0-16,-1 0 0,0 0 0,0 0 16,21 0-16,-20-21 0,-1 21 15,0-21-15,0-1 0,0 1 16,-21 0-16,0-21 0,0 21 0,0-22 15,0 22-15,0-21 0,-42-43 16,21 64-16,0-21 0,-22-1 16,22 22-16,0 0 0,0 21 15,0 0-15,21-21 0,-22 21 16,65 0 0,-22 0-1,21 0-15,1 0 0,-1-21 0,0 21 16,64 0-16,-42 0 15,41 21-15,-41 0 0,-22 21 16,1-21-16,-1 22 0,0-22 16,-21 21-16,1 1 0,-22-1 15,0-21-15,0 85 16,-22-85-16,1 21 0,0-20 16,21-1-16,-21 0 15,0 0-15,21-42 31,0 0-15,0 0-16,0-22 0,0 22 16,21 0-16,0-21 0,21-1 15,-20 1-15,20-22 0,0 22 16,64-85-16,-64 85 0,22-22 16,-22 22-16,22 21 0,-22-22 15,64 22-15,-64 21 0,43 43 16,-64-1-16,-21 0 15,0 1-15,0 20 0,0-21 16,0 22-16,-42 42 0,21-64 16,-22 43-16,22-64 15,0 21-15,21-21 0,-21 1 16,0-1-16,-1-21 0,1 21 0,0-21 16,21-21-1,-21 0-15,21-1 0,-21 1 16</inkml:trace>
  <inkml:trace contextRef="#ctx0" brushRef="#br0" timeOffset="56160.24">9165 12256 0,'0'0'0,"-42"-22"0,21 1 0,-64 0 15,64 21-15,0 0 16,-1 0-1,22 21 1,0 0 0,-21-21-16,0 22 15</inkml:trace>
  <inkml:trace contextRef="#ctx0" brushRef="#br0" timeOffset="56354.16">7387 12658 0,'0'0'0,"-42"21"0,-1-21 0,22 0 0,0 0 16,42 0-1,0 0-15,1 0 0,20 0 16,21 0-16,-20 0 0,126 0 16,-84 0-16,-1 0 0,107 0 15,-106-21-15,-1 21 16</inkml:trace>
  <inkml:trace contextRef="#ctx0" brushRef="#br0" timeOffset="56992.34">11536 12891 0,'42'-64'15,"-42"43"1,21 0-16,0 0 16,1-1-16,-22 1 0,21 0 0,0 0 15,-21 0-15,0 0 16,-21 21-16,0 0 15,-22 0-15,1 0 0,-22 21 0,1 0 16,-1-21-16,22 21 0,-21 0 16,-64 22-16,84-22 15,22 0-15,0 0 0,0 0 16,21 0-16,21 1 0,0-22 16,0 0-16,22 21 0,62-21 15,-62 0-15,63 21 16,-64-21-16,0 0 0,43 21 15,-85 0 1,0 0-16,-42-21 16,20 0-16,-20 22 0,-43-22 15,22 21-15,21 0 0,-22-21 16,22 0-16,-1 0 0,22 21 0,-21-21 16,63 0 15,0 0-31,0 21 0,22-21 0,-1 0 15,-21 21-15,22 1 0,-1-1 16,21 21-16,-41 0 0,-1-20 16,0 20-16,-21 0 0,0 1 0,0-1 15,0 0-15,-21 22 0,0-22 16,-1 0-16,-62 64 0,41-63 16,-20 20-16,-22 1 15,43-22-15,0-21 0,20 21 16,1-20-16,0-22 0,21 21 0,21-21 15</inkml:trace>
  <inkml:trace contextRef="#ctx0" brushRef="#br0" timeOffset="58058.74">13991 12404 0,'0'0'0,"-42"0"0,21 0 16,-22 0-16,1 0 0,21 0 15,0 0-15,-1 0 16,44 0-1,-1-21-15,21-1 0,0 22 0,1-21 16,20 0-16,1 0 0,-1 0 16,1 0-16,-1-1 0,107-62 15,-149 63-15,0-1 16,-21 1-16,0 0 0,0 0 0,-42 0 16,-1 21-16,-126 0 15,84 0 1,22 21-16,-1 0 0,1 0 0,-107 85 15,128-64-15,0 1 16,21-1-16,-1 0 0,1 1 16,21 41-16,0-41 0,0-22 15,21 21-15,1 1 0,-1-22 16,0 0-16,64 42 0,-64-41 16,106-1-1,-106-21-15,0 0 0,0 0 16,-42 0-1,0 0-15,-21 0 16,-1-21-16,1 21 0,-22 0 0,-41 0 16,41 0-16,1 21 0,-1 0 15,1 0-15,-1 0 0,-21 43 16,43-43-16,0 21 0,-1 22 16,43-22-16,0 22 15,43-43-15,-22 0 0,21 0 16,1 0-16,-1 0 0,21 1 0,-20-22 15,20 0-15,1 0 0,20 0 16,43 0-16,-42 0 0,148-64 16,-170 43-1,64-21-15,-63-1 16,-43 22-16,43-64 0,-43 43 16,-21 21-16,0-43 15,0 43-15,0 0 0,-21 21 16,-1 0-16,-20 21 15,21 0-15,0 1 0,21 41 16,-21-42-16,-1 85 16,22-85-16,0 0 0,0 22 15,0-22-15,0 42 16,22-84 15,-1 0-15,0 0-16,0 0 0,0 0 0,0-22 15,22 22-15,-1-21 0,-21-1 16,85-41-16,-64 41 0,1 22 16,-1-21-16,22 21 15,-22 21-15,64 0 0,-85 21 16,21 85-16,-42-64 16,0 22-1,0-22-15,-21-21 0,0 21 0,0-20 16,21-1-16,-21 0 0,21 0 15,-22 0-15,22 22 16,22-43 15,20-22-31,-21 22 0,21-21 0,-20 0 16,41 0-16,-21 0 0</inkml:trace>
  <inkml:trace contextRef="#ctx0" brushRef="#br0" timeOffset="58302.6">15727 12679 0,'0'-21'0,"0"42"0,0-63 0,0 20 16,0 1-16,-21 21 0,-1 0 16,1 0-16,0 0 15,-64 64-15,64-43 16,-21 21-16,21 1 0,0-1 0,-1 0 16,1 1-16,-21 41 15,42-41-15,0-1 0,-21 21 16,21-41-16,0 20 0,0-21 15,0 0-15,21-21 0,0 21 0,21 1 16,1-22-16,-1 0 0,64 0 16,-64 0-16,22 0 0,-22-22 15,22 1-15,126-42 16</inkml:trace>
  <inkml:trace contextRef="#ctx0" brushRef="#br0" timeOffset="58944.24">16446 12721 0,'0'0'0,"-42"-21"15,21 0-15,-21 21 0,-22 0 0,22 0 16,-1 0-16,-20 21 0,21-21 0,-22 21 16,-42 43-16,64-22 15,21-21-15,-64 64 0,64-64 16,21 21-16,0 1 0,0-22 16,21 42-1,0-41-15,0-1 0,43 0 16,-22-21-16,-21 0 0,64 0 15,-43 0-15,1 0 0,-1 0 16,0-21-16,1 0 0,20-22 16,-42 22-16,1 0 0,-1-43 15,-21 22-15,0 21 0,21-21 16,-21 20-16,-21 22 16,0 22-1,-1-1-15,22 21 0,-21-21 0,0 22 16,21-22-16,-21 0 0,21 21 15,0 1-15,0-22 16,0 0-16,21 21 0,21-21 16,22-21-16,-22 0 15,1 0-15,62 0 0,-41 0 16,-1 0-16,-20 0 0,-1-21 16,22 0-16,41-42 15,-83 41-15,20-41 16,-21 42-16,0-22 0,-21 1 15,0 21-15,0 42 16,-21 0 0,21 22-16,-21-22 0,0 21 0,0 0 15,-1 22-15,1-22 0,-42 128 16,42-107 0,-1 85-16,1-84 0,-42 190 15,42-148-15,-1-22 16,-20 128-16,0-106 15,-22 84-15,22-84 0,0-21 16,-1 21-16,1-22 0,0 1 0,-1 0 16,-41 63-16,62-85 0,1-20 15,-21-1-15,42-21 0,0 0 16,0 0-16,21-21 16</inkml:trace>
  <inkml:trace contextRef="#ctx0" brushRef="#br0" timeOffset="59289.06">16997 13293 0,'0'0'0,"0"-64"0,0 1 0,0-1 0,21 1 15,-21-1-15,21 1 0,0 20 0,-21 1 16,21 0-16,1-1 0,-1 22 15,21-21-15,-21 42 16,22 0-16,20 0 0,-42 0 16,22 0-16,-22 21 0,0 0 15,0 22-15,-21 20 0,0-21 16,-21-20-16,-21 62 16,-1-63-16,-105 64 15,106-85-15,-1 21 0,1 0 16,0-21-16,-1 0 0,22 0 0,0 0 15,0 22-15,42-22 16,0 0 0,22-22-16,-22 1 0,21 21 0,0-21 15</inkml:trace>
  <inkml:trace contextRef="#ctx0" brushRef="#br0" timeOffset="59642.85">17843 12785 0,'43'-21'16,"-86"42"-16,128-64 0,-64 22 0,0 21 15,-21-21-15,0 0 0,-21 21 32,0 0-32,-21 0 0,21 0 0,-22 0 15,22 0-15,-42 0 0,41 21 16,1-21-16,21 21 0,0 0 16,0 22-1,0-22-15,43 0 16,-22 0-16,0 0 0,21 1 0,-21 20 15,1-21-15,-1 0 0,0 0 0,0 1 16,0-1-16,-21 0 0,0 21 16,0-21-16,-42-21 15,0 0-15,20 0 16,-20 0-16,0 0 0,-1 0 0,-41 0 16,41 0-16,1 0 0,21-21 15,-21 21-15,20 0 0,22-21 16,0 0-16,0 0 15,43 0-15,-22 21 16,21-22-16,1 1 0,-1 21 16</inkml:trace>
  <inkml:trace contextRef="#ctx0" brushRef="#br0" timeOffset="60053.63">18203 12785 0,'21'0'0,"-42"0"0,64-21 0,-22 21 15,-21 21 1,0 0-16,-21-21 15,-1 21-15,22 21 0,-21-20 16,21-1-16,-21 0 0,21 0 0,-21 0 16,21 0-16,0 1 0,0-1 15,0 0-15,0 0 0,21-21 16,0 0-16,0 0 16,1 0-16,-1 0 0,0 0 15,42 0-15,-20-21 0,-22 0 0,21 0 16,1-1-16,-1 1 0,21-21 15,-20 0-15,-22 20 16,21-41-16,-21 63 0,-21-21 16,0 42-1,0 0-15,-21 0 0,0 0 16,-21 64 0,21-64-16,-1 22 0,22 20 15,0-21-15,0 22 16,0-43-16,0 0 15,22-21-15,-1 21 0,63-21 16,-41 0-16,-22 0 0,21-21 16,1 0-16,-1 0 0,21-21 15,-41-1-15,20 1 0,21-64 16</inkml:trace>
  <inkml:trace contextRef="#ctx0" brushRef="#br0" timeOffset="60287.5">19367 12277 0,'0'0'15,"0"-43"-15,0 22 0,0 0 0,-21 42 16,0 0 0,0 22-16,0-1 0,0 0 15,-1 1-15,-62 84 16,63-64-16,-1-20 0,1-1 16,0 0-16,0 43 15,0-43-15,21 1 0,0 20 16,0-21-16,21-20 0,21 20 15,-21-21-15,64 21 16,-43-42-16,1 0 0,-1 0 16,0 0-16,1 0 0</inkml:trace>
  <inkml:trace contextRef="#ctx0" brushRef="#br0" timeOffset="60670.28">19897 12933 0,'42'-42'0,"-84"84"0,126-127 15,-63 43-15,1 21 0,-22-22 16,0 1-16,-22 21 0,-62 0 15,41 21 1,-20 0-16,21 21 0,-22 0 0,22 0 16,-43 22-16,43-1 0,-1-21 15,1 21-15,42-20 16,0 20-16,0-21 0,0 0 16,42 0-1,-20-21-15,20 0 0,21 0 16,-20 0-16,63-21 15,-64 0-15,-21 0 0,21 0 16,1 0-16,63-106 16,-85 105-16,-21 1 15,0 42 1,0 1-16,-21-1 0,-1 21 16,1-21-16,0 22 0,0 20 15,0-42-15,21 64 16,0-64-16,0 0 15,0 0-15,21 1 0,42-22 16,-41 0 0,41 0-16,-21 0 15,22-43-15</inkml:trace>
  <inkml:trace contextRef="#ctx0" brushRef="#br0" timeOffset="60944.13">20891 12256 0,'0'-22'0,"0"44"0,0-86 0,0 43 0,-21 21 16,0 0-1,0 21-15,0 0 0,0 22 0,-22-22 16,1 21-16,21 0 0,-43 43 16,22-43-16,21 1 0,-43 63 15,64-64-15,0 0 16,-21 64-16,21-85 0,0 22 15,0-1-15,0-21 0,0 0 16,0 0-16,42 1 0,-20-22 16,-1 0-16,0 0 15,21 0-15,22 0 16,-43-22-16,21 1 0,1 0 0,-1 0 16,-21 0-16</inkml:trace>
  <inkml:trace contextRef="#ctx0" brushRef="#br0" timeOffset="61748.67">20976 12785 0,'42'-43'16,"-42"22"-16,-42 85 0,84-149 0,-42 64 15,0 0-15,-21 21 16,0 21 0,21 0-16,-21 0 0,0 22 0,21-22 15,-21 0-15,-1 0 0,22 21 16,0-20-16,0-1 0,0 0 0,0 0 16,0 0-16,0 0 0,0 1 15,43-22-15,-22 0 0,0 0 16,43 0-16,-43 0 0,21 0 15,-21 0-15,0 0 0,22-22 16,-1-20-16,0 0 16,-20 21-16,20-22 0,-21 22 15,21-21-15,-42 63 32,0 0-32,-21 0 15,21 0-15,-21 1 0,0 20 16,21-21-16,0 0 0,0 0 15,-21 1-15,21 20 16,0-21-16,0-42 31,0 0-15,0 0-16,0-1 16,0 1-16,0-21 0,0 21 0,0-22 15,21 22-15,0-21 0,0 21 0,-21-22 16,21 22-16,1 0 15,-1 0-15,21 0 0,-21 0 0,0 21 16,22 0-16,-22 0 0,21 0 16,43 0-16,-64 21 0,21 0 15,1 0-15,-22 0 0,0 0 16,0 22-16,-21 20 0,0-42 16,0 22-16,0 20 15,0-42-15,-21 43 16,0-43-16,0 0 0,21 0 0,-21-21 15,-1 22-15,-20-1 16,21-21 0,0 0-16,21-21 15,0-1-15,0 1 0,0 0 16,0 0-16,0 0 0,21 0 0,0-1 16,21-20-16,-20 21 0,62-43 15,-20 22-15,-22 0 0,64-1 16,-64 22-16,43-21 15,-64 42-15,21 0 0,1 21 16,-43 0-16,0 22 16,0-1-16,0 0 15,0 1-15,-43 20 0,22-42 16,-21 43-16,21-43 16,0 0-16,-1 0 0,1 0 15,0-21-15,0 22 0,0-22 16,21-22-1</inkml:trace>
  <inkml:trace contextRef="#ctx0" brushRef="#br0" timeOffset="61952.25">21929 12340 0,'0'0'0,"-22"-21"0,1 0 15,-21 0-15,21 21 0,0-21 0,-1 21 16,1 0-16,0 0 16,-21 0-16,21 0 15,-1 0 1,22 21-16,-21-21 16,0 21-16</inkml:trace>
  <inkml:trace contextRef="#ctx0" brushRef="#br0" timeOffset="62128.15">20426 12467 0,'-43'0'0,"86"0"0,-107 0 0,22 0 16,21 0-16,21 21 0,21-21 16,0 0-1,21 0-15,1 0 0,-1 0 0,64 22 16,-43-22-16,-20 0 0,84 0 15,-85 0-15,0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4:30:12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995 0,'0'0'0,"22"0"0,-22-21 0,21 0 15,-21-1 1,0 1-16,0 0 15,0 0-15,0 0 16,0 0 0,0-1-16,0 44 47,0-1-47,0 21 15,-21-21-15,-1 22 0,1 20 16,0-21-16,0 64 15,0-42-15,0-22 0,-1 22 16,1-22-16,0 21 0,-21 43 16,42-42-16,-21-22 0,-1 0 0,22 1 15,-21-1-15,21 43 16,0-64-16,0 0 0,-21 0 16,21-42 30,0 0-46,0 0 0,0 0 0,21-22 16,-21 22-16,21-21 0</inkml:trace>
  <inkml:trace contextRef="#ctx0" brushRef="#br0" timeOffset="314.82">2625 1143 0,'0'-21'0,"0"42"0,0-84 0,0 20 0,0 22 16,0-21-1,0 21-15,0-1 0,0 1 0,21 21 16,0 0-16,0 0 16,0 21-16,0 1 15,1 20-15,20-21 0,21 85 16,-41-64-16,20 22 0,-21-22 16,0 22-16,22-22 0,-22 21 0,0-20 15,0 20-15,0 1 0,22 20 16,-43-20-16,42 42 15,-42-85-15,21 0 16,-21 0-16,0 0 0,21-21 31,-21-21-31,0 0 16,0 0-16,21-21 0,-21 20 16,0-20-16,22 0 0,-1-1 0</inkml:trace>
  <inkml:trace contextRef="#ctx0" brushRef="#br0" timeOffset="600.65">3704 847 0,'21'-43'0,"-42"86"0,63-128 15,-20 43-15,-1 21 0,0-43 16,-21 85 0,-21 0-1,0 1-15,-1 20 0,1 0 16,0 22-16,0-1 0,0 1 0,0-1 15,-22 1-15,22 20 0,-21-20 0,21-1 16,-22 1-16,1-1 0,-22 43 16,43-42-16,0-22 15,0 0-15,0 1 0,0-1 16,21-21-16,0 0 0,0 1 0,0-1 16,0 0-16,0-42 31,21 0-31,0-1 0,0 1 15</inkml:trace>
  <inkml:trace contextRef="#ctx0" brushRef="#br0" timeOffset="1064.39">4127 1334 0,'22'-22'0,"-44"44"0,65-44 0,-22 1 16,-42 21 15,0 21-31,-1 1 0,1-1 0,0 0 16,0 0-16,0 0 0,-22 22 15,22-22-15,0 21 0,0 0 16,0-20-16,21 62 0,-21-41 16,21-22-16,0 42 0,0-42 15,21 1-15,0-1 0,0 0 16,64-21-1,-43 0-15,0 0 0,1 0 16,-22 0-16,106-42 16,-85 20-16,1-20 0,-1 21 0,-21-21 15,21-1-15,22-84 16,-64 85-16,0 0 0,0-1 16,0 22-16,0-21 0,-21-22 15,0 43-15,-1 21 0,-41-21 16,42 21-16,-22 0 15,22 0-15,-21 0 0,-43 42 16,64-42-16,-21 21 16,21 1-16,-1-1 0,22 0 0,-21 21 15,21-21 1,0 1-16,21-22 16,22 0-16,-22 0 15</inkml:trace>
  <inkml:trace contextRef="#ctx0" brushRef="#br0" timeOffset="1411.09">5397 847 0,'0'0'0,"0"-43"0,0 1 0,22 0 16,-22 21-16,0-1 0,0-20 15,0 84 16,-22-20-31,1 20 0,0 0 16,21 22-16,-21-1 0,0 1 16,0 63-16,-1-64 0,1 1 15,-21 42-15,21-64 16,0 43-16,21-43 0,-22 0 16,22 1-16,0-22 0,0 21 0,0-21 15,0 0-15,0 1 0,0-1 16,0 0-1,22-21-15,-1 0 16,0-21-16,0 0 16,0-1-16,0 1 0,-21 0 15,22 0-15,-1-21 0,0 20 0</inkml:trace>
  <inkml:trace contextRef="#ctx0" brushRef="#br0" timeOffset="1649.06">5038 1249 0,'0'0'15,"21"0"17,0 0-32,0 0 0,0 0 0,0 0 15,1 0-15,20 0 0,-21 0 16,85-21-1,-85 21-15,21 0 0,-20-21 16,20 21-16,21 0 16,-41-22-16,-1 22 0</inkml:trace>
  <inkml:trace contextRef="#ctx0" brushRef="#br0" timeOffset="2100.73">5609 1355 0,'0'0'16,"21"0"-16,0 0 0,1 0 0,-22 21 15,21-21-15,0 0 0,0 0 0,0 0 16,22 0-16,-22 0 0,63-21 16,-41 21-1,-22-21-15,21 21 0,-21-22 0,1 1 16,-22 0-16,0 0 0,0 0 15,0 0-15,0-1 0,0 1 16,0-21-16,-22 0 16,1 20-16,-21-20 0,0 21 15,-1 0-15,22 21 0,-21 0 16,21 0-16,-1 21 0,-41 42 16,42-41-16,0 20 0,-22 43 15,22-22-15,0-21 0,0 1 16,21-1-16,0 0 0,0-20 0,0 20 15,0 0-15,0-21 0,42 43 16,-21-43-16,0 0 16,22 0-16,-1-21 0,0 22 0,1-22 15,-1 0-15,0 0 0,1 0 16,41 0-16,-41-22 16,-1 22-16,43-42 0,-64 21 15,0 0-15,43-22 0,-43 22 16,0 0-16,-21 0 15,0 0-15</inkml:trace>
  <inkml:trace contextRef="#ctx0" brushRef="#br0" timeOffset="2744.17">2413 2223 0,'0'0'0,"0"21"0,-21-21 0,0 0 15,21 21 1,21-21-1,0 0 1,21 0-16,1 0 16,20 0-16,1 0 0,-1 0 0,22 0 0,-1 0 15,1 0-15,21 0 16,127 0-16,-106 0 0,21 0 16,0 0-16,0 0 0,-21 0 15,360 0-15,-339 0 16,0 0-16,1 0 0,-1 0 0,-21 0 15,148 0 1,-169 0-16,21-21 0,84 21 16,-126 0-16,0 0 0,-1 0 15,-20 0-15,-1 0 0,-20-21 0,20 21 16,-20 0-16,-22 0 0,-21-22 31,-21 22-15,-1 0-16,1 0 0,-21 0 15,21 0-15,-22 0 0,1 0 16,0 0-16,-1 0 0</inkml:trace>
  <inkml:trace contextRef="#ctx0" brushRef="#br0" timeOffset="3281.62">2667 2455 0,'0'0'0,"-42"0"0,-1 0 0,22 0 16,-21 0-16,21-21 0,-1 21 0,1 0 15,0-21-15,63 21 47,-20 0-31,20 0-16,0 0 16,22 0-16,-1 0 0,22 0 0,21 0 15,-22 0-15,22 0 0,21 0 16,275 0-16,-275 0 15,0 0-15,22 0 16,-22 0-16,0 0 0,21 0 0,-21 0 16,21 0-16,-21 0 0,0 0 0,0 0 15,-21 0-15,0-21 0,105 21 16,-105 0-16,0-21 0,-21 21 0,-1 0 16,22 0-16,-42 0 15,20 0-15,-20 0 0,-22 0 0,43 0 16,-43 0-16,-21 0 0,0 0 15,1 0-15,-44 0 47</inkml:trace>
  <inkml:trace contextRef="#ctx0" brushRef="#br0" timeOffset="3476.68">6286 2646 0,'22'21'16,"-44"-42"-16,44 63 16,-22-21-1</inkml:trace>
  <inkml:trace contextRef="#ctx0" brushRef="#br0" timeOffset="10592.13">931 3535 0,'0'-21'15,"0"0"1,0-1-16,0 1 16,0 42 31,0 1-47,0-1 0,0 21 15,0 0-15,-21 1 0,21 20 0,-21-20 16,21 41-16,-21-20 0,-22 105 15,22-84-15,0-1 0,-42 86 16,41-86-16,-20 1 16,0 21-16,21-21 0,-22-1 15,22-20-15,0-1 0,0 1 16,0-1-16,21-20 0,-22-1 0,22-21 16,0 21-16,0-20 15,0-44 1,0 1-16,0 0 0</inkml:trace>
  <inkml:trace contextRef="#ctx0" brushRef="#br0" timeOffset="10904.95">529 3958 0,'0'0'0,"0"-63"0,0-1 15,0 1-15,0-1 0,0 22 16,21-22-16,0 22 0,43-43 15,-43 43-15,21 0 16,1 21-16,-1-1 0,22 1 0,-22 21 16,21 0-16,-20 0 0,20 0 15,22 64-15,-43-43 0,-21 21 16,1 22-16,-22-22 0,0 0 16,0 1-16,-22 20 0,1-20 0,-21 20 15,0-21-15,-22 1 0,22 20 16,-43 1-16,43-22 15,-1-21-15,22 0 0,0 1 16,0-22-16,21-22 16,0 1-1,21 0-15,0 0 0,0-21 0</inkml:trace>
  <inkml:trace contextRef="#ctx0" brushRef="#br0" timeOffset="11704.5">1672 3217 0,'0'0'0,"42"-42"0,1 21 16,-22-21-16,-21 20 0,0 1 16,0 42-1,-21 1-15,0-1 0,-1 21 16,22 22-16,-21-22 16,0 21-16,21-20 0,-21 20 0,0 1 15,21-22-15,-21 22 0,-1-22 16,22 0-16,-21 43 0,21-43 15,-21 1-15,21-22 0,-21 0 16,21 0-16,0 21 16,0-63-1,0 0-15,21 0 0,0 0 16,-21 0-16,21-1 16,1-20-16,-1 21 0,0-21 0,0-1 15,0 22-15,0-21 0,22-1 16,-22 22-16,0 21 0,0 0 15,0 0-15,-21 21 0,22 22 16,-1-22-16,-21 0 0,0 21 16,0-20-16,0-1 0,0 21 15,0 0-15,0-20 0,21-1 16,-21 0-16,21 0 0,0-21 16,0 0-16,1 0 0,-1 0 15,0 0-15,0 0 0,21 0 16,-20-21-16,20 0 0,-21 0 15,21-1-15,1 1 0,-22 0 16,21-21-16,22-22 0,-43 43 16,21-21-16,-21-22 15,-21 43-15,22 0 0,-44 21 32,1 21-32,0 0 0,0 0 0,0 1 15,0 20-15,-1-21 0,22 0 16,0 22-16,-21-22 0,21 0 0,0 42 15,0-41-15,21-1 16,1 0-16,-1-21 0,42 0 16,-20 0-16,-1 0 15,0 0-15,-21 0 0,22-21 16,-1 0-16,0-1 0,1 1 0,-22 21 16,0-21-16,0-21 0,0 21 15,-21-1-15,0-41 0,0 42 16,-21 0-16,0-22 0,0 22 15,0 0-15,-43-21 16,22 42-16,21 0 0,-22 0 0,22 0 16,0 0-16,-21 0 0,21 0 15,-1 21-15,-20 42 16,42-42-16,0 1 0,0-1 16,21-21-1,0 0-15,22 0 0,-22 0 16</inkml:trace>
  <inkml:trace contextRef="#ctx0" brushRef="#br0" timeOffset="11979.34">3260 3196 0,'21'-42'16,"-42"84"-16,42-105 0,0 42 0,-21-1 16,0 44-1,0 20 1,0-21-16,-21 21 0,0 22 0,-1-22 15,22 1-15,-21 20 0,21-21 16,-21 1-16,21 41 16,-21-41-16,21-22 0,-21 21 15,21-21-15,0 1 0,0 20 16,0-21-16,0 0 0,0 0 16,0-42 15,0 0-31,0 0 15,-21 0-15,21 0 0</inkml:trace>
  <inkml:trace contextRef="#ctx0" brushRef="#br0" timeOffset="12430.13">3006 3620 0,'-22'-22'0,"44"44"0,-65-65 0,43 22 15,0 0 1,21 0 0,1 21-16,-1 0 0,21-21 15,0-1-15,1 22 0,-1-21 16,22 21-16,-1-21 0,1 0 0,-1 21 15,1-21-15,-1 21 0,1 0 16,-1 0-16,-21 0 0,1 0 0,-1 0 16,-21 0-16,-21 42 15,0-21-15,0 22 0,-21-22 16,21 0-16,-42 21 0,21-21 0,-1 1 16,1-1-16,0 21 0,0-21 15,0 0-15,0 1 0,21-1 0,0 0 16,0 0-16,0 0 0,21-21 15,0 0-15,21 0 16,-21 0-16,1 0 0,-1 0 0,21 0 16,-21 0-16,22-21 0,-1 21 15,-21-21-15,21 0 0,-20 0 0,41-64 16,-63 64-16,0-22 16,0 1-16,0 21 0,0-21 15,-21-22-15,-21 43 16,20 0-16,-20 21 0,21 0 0,-21 0 15,-85 0-15,105 0 16,-20 21-16,21 0 0,0-21 16,0 21-16,21 0 15,0 1-15,0-1 0,0 0 0,21 0 16,0 0-16,64-21 16,-43 21-16</inkml:trace>
  <inkml:trace contextRef="#ctx0" brushRef="#br0" timeOffset="13731.38">6075 3048 0,'0'0'0,"0"-21"0,0 0 16,21 0-16,-21-1 0,0 1 16,0 0-16,0-21 15,-21 42-15,0 0 0,-1 0 16,-20 0-16,0 21 0,-1 0 0,1 0 16,0 0-16,-22 22 0,22-22 15,0 42-15,-1-20 0,1 20 16,21 1-16,-22-1 0,22-20 0,0 84 15,21-64-15,0 43 16,0-64-16,0 1 0,0-22 16,21 21-16,0 0 0,22-20 0,-22-1 15,21 0-15,1 0 0,20-21 16,43 0-16,-43 0 0,1 0 16,63 0-16,-64 0 15,64-42-15,-63 21 0,-22-1 16,22 1-16,-22-21 0,0 21 15,1-22-15,-1 22 0,-21-21 16,0 0-16,-21-64 16,0 63-16,-21-20 0,0 42 15,0-22-15,-21 22 16,20 21-16,1 0 0,-42 0 16,42 0-16,-64 43 15,64-22-15,-22 0 0,22 0 0,0 21 16,-21-20-16,42 20 0,0-21 15,0 21-15,0-20 0,0-1 0,0 21 16,0-21-16,21 0 0,21 1 16,-21-22-16,43 21 15,-22-21-15,-21 0 0,22 0 16,-22 0-16,21-21 0,-21-1 16,22 1-16,-22 0 0,0 0 15,21 0-15,-20 0 0,-1-22 0,-21 22 16,21-21-16,0-1 0,0 1 15,-21 0-15,0-22 0,21 43 16,-21 0-16,0 42 16,-21 0-1,21 0-15,-21 22 0,0-1 16,21-21-16,0 22 0,0-22 16,0 21-16,0-21 0,0 22 0,0-1 15,0-21-15,21 0 0,0-21 16,0 21-16,1-21 0,41 0 15,-42 0-15,0 0 0,43 0 16,-43 0-16,43-21 16,-43 0-16,0 21 0,0-21 15,-21-21-15,21 20 0,0 1 0,1-21 16,-1 0-16,-21 20 0,21-20 16,0-21-16,-21 41 0,0 1 15,21 0-15,-21 42 16,0 0-1,0 1-15,-21 20 0,21-21 0,-21 0 16,21 22-16,-42 20 16,42-42-16,0 0 0,0 22 15,-22-22-15,22 0 0,0 0 16,0-42 31,0 0-47,0 0 0,0 0 15,22-1-15,-1 1 0,0 0 0,0-21 16,0 21-16,0-22 0,1 1 16,20 21-16,-21-22 0,21 22 15,22-21-15,-43 21 16,21 21-16,-20 0 0,-1 21 0,0 0 16,0 0-16,-21 22 0,0-1 0,0 0 15,0-21-15,0 22 0,0-1 16,0 0-16,0 22 0,0-43 15,0 21-15,0-20 0,0-1 16,21 0-16,0-21 16,1 0-16,20 0 0,-21 0 15,21 0-15,-20 0 0,-1 0 16,21 0-16,-21 0 0,0 0 16,1-21-16,-1 21 0,21-43 15,-42 22-15,0 0 16,0 0-16,0 0 15,0 0-15</inkml:trace>
  <inkml:trace contextRef="#ctx0" brushRef="#br0" timeOffset="14620.88">9504 2794 0,'0'0'0,"0"-21"0,0 0 0,0 0 15,-21-1 1,-1 22-16,1 0 15,0 22-15,0-1 16,21 21-16,-21 0 0,0 1 16,21 20-16,-22 1 0,22-1 0,0 1 15,-21-1-15,21 22 0,-21-22 16,21 1-16,0-22 0,-21 22 0,0-22 16,0 43-16,-1-43 15,1 22-15,21-43 0,0 0 16,0 21-16,0-63 31,0 0-15,0 0-16,0 0 0,0-1 15,21-20-15,-21 21 0,22-21 16,-1-1-16,-21 22 0,42-64 16,0 43-16,-20 0 0,-1-1 15,21 22-15,0 0 0,22-21 16,-43 42-16,21 0 0,22 42 15,-43-21-15,0 22 0,0-1 16,-21 0-16,0 1 0,-21 62 16,0-62-16,-21-22 15,21 21-15,-22-21 0,1 1 0,-43 20 16,43-21-16,21-21 16,-64 21-16,43-21 15,21 0 1,21-21-16,0 0 15,21 0-15,0 0 0,21-1 0,-21 1 16,22 0-16</inkml:trace>
  <inkml:trace contextRef="#ctx0" brushRef="#br0" timeOffset="15009.16">10033 3493 0,'0'21'0,"-21"0"31,42-21-15,0 0-16,0 0 15,0 0-15,1-21 0,83-22 16,-83 43-16,20-21 16,21-21-16,-20 21 0,-22 0 15,0-1-15,0 1 16,-21-42-16,0 42 15,-21-1-15,-21 1 0,21 21 0,-22 0 16,-63 43-16,43-22 16,21 21-16,-22-21 0,-42 85 15,64-64-15,0 1 0,20-1 16,1 0-16,0-20 0,21 20 0,0-21 16,0 21-16,64 22 15,-22-43-15,-21 0 0,43-21 16,-22 21-16,0-21 0,128 0 15,-107 0-15,1 0 0,-1-21 16,-21 0-16,85-21 16</inkml:trace>
  <inkml:trace contextRef="#ctx0" brushRef="#br0" timeOffset="15657.83">12171 3027 0,'0'0'0,"0"-21"16,21 0-16,0 21 16,0-22-16,0 1 0,1 0 15,41 0-15,-21 0 0,-20 0 16,20-22-16,-21 22 0,21 0 16,1-21-16,-22 20 0,-21 1 15,0 0-15,-21 21 16,0 0-16,-22 0 0,1 0 15,-22 0-15,1 21 0,-1-21 0,-41 43 16,41-22 0,22 0-16,-1 0 0,-20 43 15,42-43-15,21 42 16,0-42-16,0 1 0,63 20 16,-42-21-16,22 21 0,63 1 15,-64-1-15,0-21 0,22 0 16,-22 22-16,0-22 0,22 42 15,-22-41-15,-21-1 0,-21 42 16,0-42-16,0 1 0,-42 20 16,0-21-16,-22 0 0,1-21 15,-1 21-15,1 1 0,-149-22 16,149 0 0,-1 0-16,1 0 0,20 0 0,-63-43 15,85 22 1,21 0-16,0 0 0,0 0 15,21-43-15,1 43 16,-1-21-16,0 20 0,0 1 16,0 0-16,64-21 15,-64 21-15,21-1 0,43-20 0</inkml:trace>
  <inkml:trace contextRef="#ctx0" brushRef="#br0" timeOffset="16696.43">5821 3514 0,'-43'0'0,"86"0"0,-128 0 16,64 21-16,-21-21 0,20 0 15,65 0 1,-22 0-16,21 0 0,22 0 16,-1 0-16,22 0 0,0 0 0,20 0 15,107-21-15,-85 21 16,0-21-16,0 21 0,21-22 0,-21 22 15,254-21-15,-254 21 16,-21-21-16,-21 21 0,-22 0 16,64 0-1,-148 0-15,-21 21 16,21-21-16,-22 0 0,-20 0 16,20 21-16,-20-21 0,-1 22 0,-105-1 15,63-21-15</inkml:trace>
  <inkml:trace contextRef="#ctx0" brushRef="#br0" timeOffset="16860.43">6202 3641 0,'-106'21'0,"212"-42"0,-276 63 0,107-42 16,21 21-16,20-21 0,44 0 15,20 0-15,0 0 0,22 0 16,-22 0-16,43 0 0,-22 0 16,22 0-16,21 0 0,0-21 0,-1 21 15,107-21-15,-106 0 16,-21 21-16,-1-21 0,1-1 0,-22 1 15,1 0-15,63-42 16</inkml:trace>
  <inkml:trace contextRef="#ctx0" brushRef="#br0" timeOffset="17426.18">7916 1503 0,'-21'0'16,"42"0"-16,-21 0 31,21 0-31,1 0 15,-1 0-15,21 0 0,-21 0 0,0 0 16,1 0-16,-1 0 0,21 0 0,-42-21 16,21 21-1,-21-21-15,-21-1 16,-21 22-16,-1 0 0,-20 0 16,-1 0-16,1 0 0,-1 0 0,1 0 15,21 0-15,-22 0 0,22 0 16,-1 22-16,22-1 0,0-21 0,21 63 15,0-42-15,21 1 0,0 20 16,22-21-16,-1 21 0,0 1 16,1-1-16,20 0 0,-20-20 0,62 62 15,-62-63-15,41 85 16,-84-85-16,0 1 16,-21 20-16,-21-42 15,-43 42-15,43-42 0,0 0 16,-64 0-16,42 0 15,-20 0-15,41 0 16,1 0-16,-22-21 0,43 0 16,21-21-1,0-1-15,0 22 0,64-64 16,-43 43-16,21 0 0,1-22 0</inkml:trace>
  <inkml:trace contextRef="#ctx0" brushRef="#br0" timeOffset="18843.75">8509 1122 0,'0'0'16,"0"21"-16,0 0 0,0 0 15,0 22-15,-21-1 0,0 0 16,-22 64-16,22-42 16,-21 63-16,21-64 0,21 1 15,-22-1-15,1 1 0,0 105 16,21-148-1,0 0-15,0 22 0,0-22 16,21-42 15,-21 0-31,21-1 16,-21 1-16,22 0 0,-1-21 16,-21-1-16,42-20 15,-21 21-15,-21-1 0,21 1 0,1-22 16,-1 43-16,-21 0 0,21 42 31,-21 0-31,0 22 0,21-22 0,-21 21 16,0 1-16,0-22 0,21 42 15,0-20-15,-21-22 0,22 21 16,-1-21-16,21 0 16,-21 1-1,0-22-15,1 0 0,-1 0 0,0 0 16,21 0-16,-21-22 0,22 1 15,63-42-15,-64 20 16,0 22-16,-21-21 0,22 0 16,-1-1-16,0-41 15,1 62-15,-43-20 0,21 21 0,-21 0 16,0 42 0,-21 21-16,0-21 0,-1 22 15,1-1-15,0-21 0,0 22 16,21-1-16,-21-21 0,21 43 15,0-43-15,0 0 0,0 0 16,0 0-16,21 0 0,21-21 16,-21 0-16,22 0 15,-22 0-15,0 0 0,21 0 16,22-42-16,-43 21 0,21 0 16,1-43-16,-1 22 15,-42 0-15,0-1 0,0 1 0,0 0 16,0-85-16,-21 84 15,-21 22-15,20 0 0,-20 0 16,0 21-16,-43 0 16,43 21-16,-1 0 0,1 0 15,21 22-15,-21 62 16,42-62-16,0-1 0,0-21 16,0 22-16,21-22 0,63 42 15,-41-42-15,-1-21 0,-21 0 16,22 0-16,62 0 15,-62 0-15,-1 0 0,0-21 16,-20 0-16,20 0 0,0-43 16,-21 22-16,1 0 0,-1-1 15,0 1-15,0 0 0,0 21 16,0-22-16,1 22 0,-22 0 16,0 42-1,0 0-15,0 22 0,0-22 16,0 21-16,0 0 0,0-20 0,-22 20 15,22-21-15,0 0 16,0 22-16,0-22 0,0 0 16,22-21-1,-1 0-15,0 0 0,0 0 16,0 0-16,0 0 0,1-21 0,-1 0 16,0-1-16,0 1 0,0-21 15,0 21-15,1-22 0,20-20 16,-21 42-16,-21 0 0,0-22 15,0 64 1,0 22-16,0 20 16,0-42-16,-21 22 0,21 20 15,0-42-15,0 22 16,0-22-16,21 0 16,0 0-16,22-21 0,-22 0 15,21 0-15,0 0 0,-20 0 16,20-21-16,-21 21 0,0-21 15,64-85-15,-64 64 16,0-1-16,-21-20 0,21 21 16,1-22-16,-1-42 15,0 64-15,0-22 0,-21 22 16,0 0-16,21 21 0,-21-1 0,0 1 16,0 42-16,0 1 15,-21-1-15,21 0 0,-63 106 16,63-85-16,-22 1 15,22 20-15,-21-21 0,21 64 16,0-63-16,0 62 16,0-62-16,0-22 15,0 0-15,0 0 0,21 0 16,1-21-16,-1 0 16,42 0-16,-42 0 0,22 0 15,-1-21-15,0 0 0,-20-21 0,20 21 16,0-22-16,1 1 15</inkml:trace>
  <inkml:trace contextRef="#ctx0" brushRef="#br0" timeOffset="19341.68">11282 1482 0,'0'21'16,"-21"-21"30,-1 0-46,1-21 0,0 21 0,0 0 16,0-21-16,-22 21 16,22 0-16,0 0 0,0 0 15,-43 42-15,43-21 16,-42 21-16,42 1 0,-1-22 16,1 64-16,21-64 15,0 0-15,0 0 0,0 0 16,0 0-16,21-21 0,1 0 15,-1 0-15,21 0 0,-21 0 16,22-21-16,20 0 0,-42 0 16,43-43-1,-22 22-15,-21 21 0,22-21 0,-22-1 16,21 1-16,43-106 16,-43 105-16,-21 1 0,22-21 15,-1-22-15,0 0 16,-42 43-16,0 21 0,-42 42 15,21 21 1,0 1-16,-22-1 0,22 21 16,-21-20-16,21 20 0,-1 22 0,-20-22 15,21 1-15,0-1 0,21 1 16,0-1-16,0 1 0,0-22 0,0 1 16,0 41-16,0-63 15,42 22-15,0-22 16,-20 0-16,20-21 0</inkml:trace>
  <inkml:trace contextRef="#ctx0" brushRef="#br0" timeOffset="20283.83">8488 2731 0,'0'0'0,"-21"0"0,-1 0 15,22 21 1,0 0-16,-21 0 0,21 21 16,-21 1-16,21 20 0,-21 1 0,21-1 15,-21 1-15,-22 147 16,22-147-16,0-1 0,-21 43 15,21-63-15,-22 41 16,22-41-16,0-22 0,0 21 16,21-21-16,21-21 31</inkml:trace>
  <inkml:trace contextRef="#ctx0" brushRef="#br0" timeOffset="20641.32">8361 2921 0,'0'0'0,"0"-42"0,0-1 16,0 22-16,-21 0 0,21 0 15,-22 0-15,1 21 0,0 0 16,0 0-16,0 21 0,-22 21 16,43-21-16,0 1 0,-21 20 15,21-21-15,0 21 16,0-20-16,21-22 31,1 0-15,-1-22-16,0 1 0,0 21 0,0-21 15,0 0-15,1 0 0,20-43 16,-21 43-16,0 0 16,0 0-16,1 0 0,-1 21 15,0 0-15,-21 21 16,0 21-16,0 22 0,0-22 15,0 43-15,0-43 16,0 0-16,21 43 0,0-43 16,0-21-16,22 22 0</inkml:trace>
  <inkml:trace contextRef="#ctx0" brushRef="#br0" timeOffset="21160.18">12869 3133 0,'0'0'0,"21"-43"0,-21 22 16,0 0-16,22 0 0,-1 0 0,-21 0 16,0-1-16,0 1 15,0 42 17,0 1-32,0 20 0,-21 0 0,-1 1 15,22 20-15,-21 64 0,0-63 16,0-1-16,21-21 0,-21 22 15,21 63-15,0-106 16,0 21-16,0 1 16,0-22-16,0 0 0,21-21 15</inkml:trace>
  <inkml:trace contextRef="#ctx0" brushRef="#br0" timeOffset="21652.4">12509 3450 0,'-21'-21'16,"21"-21"0,21 42-16,22 0 15,-22-21-15,0 21 0,21 0 0,1-22 16,-1 1-16,22 21 0,-1-21 16,1 0-16,20 21 0,-20-21 0,84-22 15,-63 22-15,-43 21 16,64-42-16,-85 42 15,21 0-15,-63 21 16,0 21-16,0-20 16,-127 147-1,105-127-15,22 1 0,-21-22 16,21 21-16,21 0 0,0 1 16,0-22-16,21 42 15,0-63-15,21 22 0,-21-22 16,22 0-16,-1 0 0,0 0 0,64 0 15,-63 0-15,41-22 16,-41 1-16,-1 0 0,0-42 16,1 41-16,-43-20 15,0-64-15,0 64 16,-22-64-16,1 64 0,0-1 16,-21 22-16,-1 0 0,1 0 0,0 0 15,-1 21-15,-20 0 0,21 0 16,-64 21-16,63 0 15,22 0-15,21 22 0,0-22 16,0 42-16,43-20 0,-22-22 16,21 0-16,22 21 0,-1-21 15,-21 1-15</inkml:trace>
  <inkml:trace contextRef="#ctx0" brushRef="#br0" timeOffset="22030.25">13949 3450 0,'0'-21'0,"0"42"0,0-84 0,0 42 0,0-22 16,0 22-16,0-21 0,42-22 16,-21 43-16,22-42 15,-1 63-15,-21 0 0,21 0 16,-20 0-16,20 0 16,64 63-16,-85-21 0,0 1 15,0-1-15,0 0 16,22 107-16,-43-107 15,0-21-15,0 21 0,0-20 0,0-1 16,0 21-16,-21-42 16,-1 0-16,1 0 0,0 0 15,21-21 1,0 0-16,0-22 0,0 22 16,0 0-16,0-21 0,21 21 15,0-22-15,43-84 16,-22 85-16,-21 0 0,43-1 15,-22 22-15,22-21 16,-43 42-16,0 0 0,21 0 16,-20 0-16,-1 0 0,0 21 15,-21 0-15</inkml:trace>
  <inkml:trace contextRef="#ctx0" brushRef="#br0" timeOffset="22346.3">14901 3366 0,'0'21'0,"0"-42"0,21 42 31,1-21-31,20 0 16,-21-21-16,0 21 0,22-22 15,-1 22-15,-21-21 0,21 0 16,-20 0-16,20 0 0,-21 0 16,0-22-16,-21 22 0,0-21 15,0 21-15,0-1 0,-42 22 16,0 0-16,20 0 15,-20 22-15,0 20 0,-1-21 0,1 21 16,0 1-16,21-1 0,-1 0 0,1-20 16,0 20-16,21 0 0,0 22 15,0-22-15,21-21 0,0 0 16,1 1-16,20-1 0,43 21 16,-22-42-16,1 21 15,-1-21-15,85 0 0,-63 0 16,63 0-16,-63 0 0</inkml:trace>
  <inkml:trace contextRef="#ctx0" brushRef="#br0" timeOffset="22807.55">16192 3429 0,'0'-42'0,"0"84"0,0-127 0,0 43 0,0 21 16,0-21-16,0 20 0,-21 1 16,0 0-16,0 0 0,-21 21 15,20 0-15,-20 0 0,-21 21 16,41 21-16,-20-20 0,0 20 15,21 0-15,-22 1 0,22-1 16,0 0-16,-21 1 0,20-22 16,22 42-16,0-20 0,0-22 0,0 0 15,0 0-15,22 21 16,-1-42-16,0 0 0,0 22 16,43-22-16,-22 0 0,-21 0 15,21-22-15,1 22 0,-22-21 16,21 0-16,43-42 0,-43 20 15,1 1-15,20-22 0,-21 1 16,1-1-16,41-63 16,-41 64-16,-22-1 0,21-20 0,-21 20 15,22 1-15,-22-1 0,0 1 0,-21-1 16,0 22-16,21-43 16,-21 43-16,0 21 0,-21 21 15,0 0-15,0 21 0,-22 21 16,22 1-16,-21-1 0,-22 64 15,43-43-15,-63 107 16,62-107-16,1 1 16,21-22-16,0 21 0,0-20 0,0 20 15,21-20-15,1-1 0,126 43 16,-85-64-16,1 0 16,20 0-16</inkml:trace>
  <inkml:trace contextRef="#ctx0" brushRef="#br0" timeOffset="23449.47">18351 2942 0,'0'0'0,"-21"-21"15,0 0-15,0 21 0,0-21 0,0 21 16,-1 0-16,-20 21 15,42 0-15,-21 0 0,0 22 16,0 20-16,-1-21 0,22 22 0,0-1 16,-21 1-16,21-22 15,-21 64-15,21-64 0,0 64 16,0-85-16,0 1 16,0-1-16,0 0 0,21-21 31,0 0-31,-21-21 0,22 0 15,-1-1-15,0 1 0,0 0 0,0-21 16,22-1-16,20-41 0,-42 41 16,64-41-1,-22 20-15,-20 43 0,20-64 16,-20 64-16,-22 21 0,0 0 16,0 0-16,-21 21 0,0 1 15,0-1-15,0 21 0,0 0 16,0 1-16,0 20 0,0-20 0,42 20 15,-20-21-15,-1-20 0,21-1 16,-21 0-16,22 0 0,20-21 16,-21 0-16,-20 0 0,20 0 15,-21 0-15,21 0 0,-20-21 16,41-21-16,-42-1 0,0 1 16,1 0-16,20-1 0,-21-20 15,21-43-15,-20 64 0,-1-22 16,-21 22-16,0-1 15,0-62-15,-21 105 32,-1 0-32,1 21 0,0 21 15,0 0-15,21-20 0,0-1 16,0 21-16,0-21 0,0 43 16,0-43-16,42 21 15,-21-21-15,22 1 0</inkml:trace>
  <inkml:trace contextRef="#ctx0" brushRef="#br0" timeOffset="23656.61">19854 3112 0,'21'-22'15,"-42"44"-15,64-65 0,-43 64 32,0 1-32,0-1 0,-22 21 0,1-21 15,0 22-15,21-22 0,-21 21 16,0 0-16,0-20 0,-1 20 0,22-21 15,0 0-15,-21 0 0,0 1 16,21-44 15</inkml:trace>
  <inkml:trace contextRef="#ctx0" brushRef="#br0" timeOffset="23841.62">19960 2773 0,'0'0'0,"21"-42"0,-21 20 0,0 1 0,0 0 16,-21 21 15,21 21-31,0 0 16,0 1-16,0-1 0,0 0 15,21-21-15,0 21 0,1-21 16,-1 0-16,0 21 0</inkml:trace>
  <inkml:trace contextRef="#ctx0" brushRef="#br0" timeOffset="24083.48">20595 2836 0,'21'-21'16,"-42"42"-16,85-42 0,-43 21 0,0 0 16,-21 21-16,0 1 15,0-1-15,-21 0 0,-22 21 0,22-21 16,-21 22-16,-22 63 15,43-64-15,-127 191 16,127-191-16,-21 43 16,42-64-16,-22 42 15,22-41-15,0-1 0,0 0 16,0 0 0,22-42-1,-1 0-15,0 0 16,0-1-16</inkml:trace>
  <inkml:trace contextRef="#ctx0" brushRef="#br0" timeOffset="24564.59">20913 2985 0,'0'0'0,"42"-43"0,0 22 0,-21-21 16,22 21-16,-22-22 0,0 43 16,0-21-16,0 21 0,-21 21 15,0 22 1,-21-22-16,0 21 0,0 0 0,-21 1 15,20-1-15,-20 22 0,0-22 0,21 21 16,-22-20-16,22-1 0,0 64 16,21-85-16,0 21 0,0-20 15,-21-1-15,21 0 0,0 0 16,0 0-16,21-21 31,0-21-31,-21 0 0,21 0 16,22 0-16,-22-1 0,0 1 15,21 0-15,-21 0 0,22 0 0,-22 0 16,0-1-16,21 1 16,-20 0-16,-1 21 15,-21 21-15,0 0 0,0 1 16,0-1-16,0 0 0,0 21 16,0-21-16,0 1 0,0-1 15,0 0-15,0 0 0,21 0 16,0-21-16,0 21 0,0-21 15,22 0-15,-1 0 16,-21 0-16,22 0 0,-22 0 0,0-21 16,0 0-16,0 0 15,22-21-15,-22 20 0,0-20 16,0 21-16,-21-21 0,0 20 16,0-41-16,0 42 0,-21 0 15</inkml:trace>
  <inkml:trace contextRef="#ctx0" brushRef="#br0" timeOffset="24759.24">20045 3175 0,'0'0'16,"-43"0"-16,1 0 0,21 0 16,0 0-16,42 0 15,0 0-15,21 0 0,1-21 16,-1 21-16,0 0 0,1 0 15,20 0-15,22 0 0,148-21 16,-170 21-16,22 0 16,-22 0-16</inkml:trace>
  <inkml:trace contextRef="#ctx0" brushRef="#br0" timeOffset="25480.19">2836 5122 0,'0'22'0,"0"-44"0,-21 44 16,0-22-16,0 21 0,21 0 16,-21 0-16,-1 0 15,22 0-15,0 1 16,0-1-16,22-21 16,-1 0-16,0 0 15,0 0-15,0 0 16,0-43-16,1 22 15,-22 0-15,0 0 16,0 0-16,0 0 16,-22 21-16,22-22 0,-21 22 15,0 0-15,0 0 0,0 0 16,0 22-16,-1-22 16,1 21-16,21 0 0,0 0 15,-21 0-15,21 0 0,0 1 16,0-1-16,21-21 15,0 0-15,1 0 0</inkml:trace>
  <inkml:trace contextRef="#ctx0" brushRef="#br0" timeOffset="25827.28">3577 4868 0,'0'0'0,"0"-21"0,0-21 0,0 21 15,0 0-15,0-1 0,0 1 16,0 42 0,0 1-1,0 20-15,0-21 0,0 43 16,0-22-16,0 21 0,0 64 16,0-42-16,0 63 15,0-42-15,-21 0 0,0 106 16,21-107-16,-21 1 0,-43 127 15,43-106-15,-21-21 0,-1 84 16,22-105-16,0 0 0,0-22 16,0-20-16,21-1 0,0 0 15,-22-21-15,22 1 0,0-44 16,0 1-16,0 0 16,22-21-16,-22-1 0,21 1 15,0-21-15,0-1 0,-21 1 0</inkml:trace>
  <inkml:trace contextRef="#ctx0" brushRef="#br0" timeOffset="26149.2">3450 5101 0,'0'0'0,"-21"-63"0,0-1 16,0-169-1,21 212 1,0-21-16,0 21 0,21 21 0,0-21 0,64 21 15,-43 0-15,21 0 16,-20 21-16,20-21 0,64 106 16,-106-64-16,1 0 0,-22 1 15,0-1-15,0 0 16,-43 43-16,1-43 0,0-21 16,-1 22-16,1-22 0,-22 0 15,-63 21-15,106-20 16,-42-22-16,84 0 31,0 0-31,0-22 16,22 1-16,-22 0 0,21 0 15,0-21-15</inkml:trace>
  <inkml:trace contextRef="#ctx0" brushRef="#br0" timeOffset="26596.1">4127 4763 0,'0'0'16,"22"-22"-16,-1 22 0,0-21 0,-21 42 31,0 1-31,0-1 16,0 0-16,0 21 0,0 1 0,0-1 15,-21 0-15,21 1 0,-21-1 16,21 0-16,0-21 0,0 22 0,0-22 16,0 21-16,0-21 0,0 1 0,0-1 15,0 0-15,-22-21 31,22-21-15,0 0-16,0-1 0,0 1 16,0-21-16,0 21 0,0-22 0,22 1 15,-1 0-15,0-43 16,21 43-16,1-43 16,-1 64-16,0-21 0,1 20 0,-1 1 15,21 21-15,-20 0 0,63 0 16,-64 21-16,0 22 0,1-22 15,-22 21-15,0 1 0,0 41 16,-21-41-16,0-1 0,-21 21 16,0-41-16,-22 20 0,1 0 15,21-21-15,0-21 0,-22 22 16,22-22-16,21 21 16,21-21-1,1-21 1,-1 21-16,21-22 0,0 22 15</inkml:trace>
  <inkml:trace contextRef="#ctx0" brushRef="#br0" timeOffset="27274.87">5524 4932 0,'43'-42'16,"-86"84"-16,128-106 0,-43 22 0,-20 21 0,-1 0 16,-21 0-16,0-1 0,0 1 15,-21 21-15,-1 0 0,1 0 0,-21 0 16,21 0-16,-106 43 15,63-1-15,22-21 0,-43 64 16,43-43-16,-22 22 16,22-22-16,21 0 0,21 1 15,0-22-15,0 21 0,0 0 16,0-20-16,21-1 0,21 0 16,1-21-16,-22 0 0,64 0 15,-43 0 1,-21 0-16,21-21 0,1 0 0,-1 21 15,64-64-15,-85 22 0,0 21 16,0-1-16,1-20 16,-1 21-16,21-43 15,-21 43-15,-21 42 16,0 1 0,0-1-16,-21 0 0,0 21 0,0 1 15,0-1-15,-22 64 16,22-64-16,0 22 0,-21 41 15,20-41-15,1 21 0,0-22 16,0 1-16,0-1 0,0 22 16,21 42-16,-22-43 0,1-20 15,21 84-15,0-63 0,0-22 16,0 85-16,-21-63 16,21-21-16,0-1 0,-21 1 0,21-1 15,0 43-15,0-64 0,0 106 16,0-126-16,0-1 15,0 0-15,0 0 0,-21-21 16,-22-42 0,43 21-16,0-1 0,-42-83 0,21 62 15,-21-147 1,20 126-16,1-84 16,21 63-16,0 1 0,0-64 15,0 84-15,0 1 0,0-64 16,0 63-16,0 22 0,21-43 15,1 43-15,-1 21 0,42-64 16,-42 64-16,22-22 0,-1 22 16,22-21-16,-1 21 0</inkml:trace>
  <inkml:trace contextRef="#ctx0" brushRef="#br0" timeOffset="27921.06">8170 5186 0,'0'0'16,"-42"21"-16,21-21 0,0 0 0,-1 0 0,44 0 31,-1 0-31,21 0 16,-21-21-16,0 0 0,22 0 15,-22-1-15,21 1 0,-21 0 16,43-42-16,-43 41 0,43-62 16,-43 41-16,0 1 15,-21-43-15,21 43 0,-21-43 16,0 43-1,0 21-15,-21 0 0,0 0 16,0 21-16,-1 0 0,1 0 16,0 0-16,0 21 0,0 0 15,0 21-15,-1 1 0,22-1 16,-21 21-16,0 1 0,0-1 16,21 1-16,0-1 0,-42 64 15,42-63-15,-22-1 0,22 64 16,-21-63-16,21-1 0,0-20 0,-21 20 15,21 1-15,0-1 0,0 22 16,0-43-16,0 1 0,0-1 16,0-21-16,0 0 15,0 0-15,21-21 16,0 0-16,1-21 16,-1 0-1,-21 0 1,0 0 15,0 0-15,0-1-1,0 1 1,0 0-16,0 0 0,0 0 0</inkml:trace>
  <inkml:trace contextRef="#ctx0" brushRef="#br0" timeOffset="28424.96">8488 4890 0,'0'0'0,"0"-22"0,0-20 15,0 21-15,-21 0 0,21 0 16,-22 21-16,1 0 15,21 21-15,-21 0 16,0 21-16,21-21 0,-21 22 0,0-1 16,-1 22-16,1 20 0,0-20 15,21-22-15,-21 0 16,0 1-16,21 63 16,0-64-16,0-21 0,0 21 15,0-20-15,21-1 0,21-21 16,-21 21-16,1-21 0,20 0 15,-21 0-15,21-21 0,-20 0 16,-1 21-16,21-22 0,-21 1 16,22 0-16,-22-21 0,0 21 0,21-22 15,-21 1-15,1 0 0,-22-64 16,0 63-16,0-20 0,-22-43 16,1 64-16,0-22 0,-21 1 15,21 42 1,-22-1-16,1 1 0,0 21 15,20 0-15,-20 21 0,21 1 16,-21 20-16,42 0 16,0 1-16,0 20 0,0-21 15,0 43 1,21-64-16,0 22 0,42-1 16,-41-21-16</inkml:trace>
  <inkml:trace contextRef="#ctx0" brushRef="#br0" timeOffset="28807.74">8975 5228 0,'0'0'0,"0"-21"0,0 0 0,0 0 0,0-22 16,0 22-16,0 0 0,21-21 16,-21 21-16,21-1 0,0 1 0,0 0 15,0 0-15,1 21 0,-1 0 16,42 0-16,-42 0 0,1 21 15,20 21-15,-21 1 0,0 41 16,-21-62-16,21 20 16,-21 0-16,0 22 0,0-43 15,0 0-15,0 0 0,-21 0 16,21 1-16,-21-1 16,0-21-16,0 0 15,0 0-15,21-21 16,0-1-16,0 1 0,0 0 0,0 0 15,0 0-15,0-22 0,0 22 0,21-63 16,0 41-16,0-41 16,0 41-16,22-63 15,-43 64-15,21 21 0,0-21 16,-21 20-16,0 1 0,21 0 16</inkml:trace>
  <inkml:trace contextRef="#ctx0" brushRef="#br0" timeOffset="29305.46">9271 4382 0,'-64'-22'16,"128"44"-16,-191-65 0,63 22 0,1 0 15,-1 21-15,1-21 0,-22 21 16,22 0-16,-1 0 0,-63 21 16,64 0-16,-1 0 0,-84 64 15,85-43-15,-86 85 16,86-63-16,-1 20 0,22 1 0,0 0 15,-1-22-15,1 22 0,-21 63 16,63-63-16,0-22 0,0 85 16,0-63-16,0-21 0,84 63 15,-41-64-15,147 64 16,-105-85-16,-1-20 16,-20-1-16,21 0 0,190 0 15,-191-21-15,1 0 16,84-42-16,-105 21 0,21-1 15,42-62-15,-64 41 16,1-20-16,-1-1 0,1 1 0,-22-1 16,43-105-1,-43 84-15,0 1 0,1-107 16,-43 85-16,0 22 0,-22-86 16,1 107-16,-21-22 0,21 22 15,-22 20-15,-20-20 0,-106-43 16,84 85-16,0 21 15,1 0-15,-22 0 0,21 0 0,-105 21 16,105 0-16,-63 43 16,84-22-16,1 0 0,-22 43 15,64-43-15,-21 107 16,42-107-16,0 0 0,21 22 16</inkml:trace>
  <inkml:trace contextRef="#ctx0" brushRef="#br0" timeOffset="29731.78">11451 5398 0,'-21'0'0,"42"0"0,-42 21 0,0-21 0,21 21 0,-21 0 16,21 0 0,0 0-16,21-21 31,0 0-31,0 0 15,0 0-15,0-21 0,1 0 16,-22 0-16,21 21 0,-21-21 0,0 0 16,0-1-16,0 1 15,0 0-15,-21 21 16,-1 0-16,1 0 16,0 0-16,0 0 15,0 21-15,21 0 16,42-21-1,-21 0-15</inkml:trace>
  <inkml:trace contextRef="#ctx0" brushRef="#br0" timeOffset="30228.8">12340 5355 0,'-21'0'0,"0"0"0,0 0 0,-1 0 16,1 0-16,21-21 16,0 0-16,0 0 15,0 0-15,0-1 16,21 1-16,22 0 0,-22 0 16,0 0-16,21 0 0,-20-1 15,20 1-15,-21 0 0,43-42 16,-43 41-16,0-41 15,0 42-15,-21 42 16,0 0 0,-21 0-16,0 22 0,0-1 0,-1 0 15,1 1-15,0-1 0,0 21 16,0 1-16,0-22 0,-1 22 16,1 84-16,0-85 0,21 107 15,0-107-15,0 22 16,0 63-16,0-63 0,0-1 15,0 1-15,0 0 0,-21-1 0,-43 128 16,43-148 0,0-22-16,-42 21 0,20-20 15,-41-22-15,62-21 16,1 0-16,-21-42 16,21 20-16,-22-41 15,22 21-15,0-22 0,21-63 16,0 64-16,0-1 0,0-169 15,0 170-15</inkml:trace>
  <inkml:trace contextRef="#ctx0" brushRef="#br0" timeOffset="30423.72">12298 4720 0,'0'0'0,"0"-21"16,0 0-16,0 0 15,0 42 17,0 0-17,21-21-15,0 21 0,0 0 0,0-21 16,22 43-16</inkml:trace>
  <inkml:trace contextRef="#ctx0" brushRef="#br0" timeOffset="30728.06">12954 4932 0,'0'0'0,"0"21"0,0 0 15,0 0-15,-21 22 16,0-1-16,-1 0 0,22 1 0,-21-1 16,21 22-16,-21-1 0,21 1 15,-21 20-15,21-20 0,0 20 0,0 1 16,0 63-16,-21-63 0,21-22 15,-21 86-15,-1-65 16,1 1-16,0 0 0,21-22 0,-21 1 16,-43 126-1,43-148-15,0-20 0,0 41 16,21-42-16,-21 0 16,21-42-16,0 0 15,0 0-15,0-21 0,21 20 0,21-83 16,-21 41-16,1 1 0,-1-1 15,0 1-15</inkml:trace>
  <inkml:trace contextRef="#ctx0" brushRef="#br0" timeOffset="30973">12848 5652 0,'0'-85'0,"0"170"0,0-255 0,0 43 16,0 64-16,0 20 0,0-20 16,0-22-16,21 43 0,-21 0 15,21 20-15,1 1 0,-1 0 16,21 0-16,0 21 0,-20 0 15,20 21-15,-21 0 0,21 22 16,-20-22-16,-1 21 0,0 0 16,-21-20-16,0 20 0,0 0 15,0-21-15,0 22 0,-42-22 0,20 0 16,1 0-16,-21 0 0,-22 22 16,43-43-16,-63 21 15,62-21-15</inkml:trace>
  <inkml:trace contextRef="#ctx0" brushRef="#br0" timeOffset="31306.37">13441 5228 0,'0'0'0,"21"0"15,0-21-15,0 21 16,0 0-16,1-21 0,-1 0 15,21 0-15,-21 21 16,0-22-16,22 1 0,-22 0 16,0 21-1,-21-21-15,0 0 0,-21 21 32,0 0-32,0 21 0,-22 0 0,22 0 15,-21 0-15,21 1 0,-1-1 16,1 0-16,0 21 0,0-21 15,21 1-15,-21-1 0,21 42 16,0-42-16,42 1 16,0-22-1,-20 21-15,-1-21 0,21 0 0,-21 0 16,22 0-16,-1 0 0,0 0 0,1 0 16</inkml:trace>
  <inkml:trace contextRef="#ctx0" brushRef="#br0" timeOffset="31925.01">14520 5144 0,'0'-22'16,"0"44"-16,0-65 0,0 1 0,0 21 0,-21 0 15,0-1-15,0 22 16,0 0-16,-1 0 0,-41 0 16,21 0-16,-22 43 15,22-22-15,-1 0 0,-20 21 16,21 1-16,-1-1 15,1 0-15,42-20 0,-21 20 16,21-21-16,0 0 0,0 0 16,21 1-16,0-22 0,0 0 15,22 0-15,-22 0 0,85 0 16,-64 0-16,0-22 16,22 1-16,-22 0 15,-21 0-15,0 0 0,22 0 0,-1-43 16,-21 43-16,-21 0 15,21 21-15,-21-21 0,0-1 16,0 44 15,0-1-31,-21 0 0,0 0 0,21 21 16,-42 43 0,21-43-16,21 1 0,-22-1 15,22 22-15,-42 168 16,42-168-16,-21-1 0,0 64 15,21-63-15,-21 63 16,21-64-16,-22 22 0,22 63 16,0-84-16,0-1 0,0 64 15,-21-63-15,21-22 0,-21 22 16,21-22-16,-21 0 0,0 22 16,0-43-16,-22-21 15,-20 0-15,42 0 0,-22 0 16,1 0-16,-22-42 0,22 20 15,-43-41-15,64 42 0,-21-22 16,21 22-16,-22-21 0,43 21 16,-21-64-16,21 43 15,0 21-15,21-22 0,1 22 16,-1-21-16,21-1 0,0 22 16,22-21-16</inkml:trace>
  <inkml:trace contextRef="#ctx0" brushRef="#br0" timeOffset="33062.26">15981 5017 0,'0'0'16,"-43"0"-16,22 0 0,0 0 16,21-22-1,21 22 1,0 0-16,1-21 0,20 0 16,0 21-16,-21-21 0,22 0 15,-1 0-15,0-1 0,1 1 0,-1-21 16,0 21-16,1-22 0,20-20 15,-42 42-15,1-22 0,-1 1 16,-21 21-16,0-21 0,-21-22 16,-1 43-16,1 21 15,0 0-15,0 0 0,-106 63 16,85-20-16,20 20 0,-20 1 16,0-1-16,21 22 0,-22 0 15,1 105-15,0-105 0,20 21 16,1-22-16,0 22 0,0 0 15,-21 106-15,20-107 16,1 1-16,-21 127 0,21-106 16,0-21-16,-43 106 0,43-107 15,-64 149 1,64-190-16,21-1 0,0-20 16,0-1-16,0 0 0,21 1 15,0-43-15,22 0 0,20-21 16,1-1-16,84-83 15,-85 62-15,1 1 0,-1 0 16,1-1-16,148-190 16,-191 170-16,0-22 15,0 1-15,-21-1 0,0-169 16,0 169-16,-21 1 16,-21-86-16,-1 107 0,22-22 15,-21 22-15,-1 20 0,1-20 16,-21-1-16,20 43 0,22 0 15,-21 0-15,21 21 16,21-21-16,21-1 16,0 22-1,0 0-15,0 0 16,22-21-16,-1 21 0,43-21 16,-43 0-16,21 21 0,22-42 15,-43 42-15,1-22 0,41-20 16,-62 21-16,20-21 0,0-1 15,-21 1-15,22-22 16,-22 22-16,-21 0 0,21 21 16,-21-22-16,0 22 0,0 0 0,0 0 15,0 42 1,0 21 0,-21-21-16,0 22 0,0-22 15,21 21-15,-22 1 0,22-22 0,-21 21 16,0 22-16,21-43 0,0 21 15,0-21 1,0 0-16,21 1 0,0-22 16,1 0-16,-1 0 15,0 0-15,0 0 0,21 0 16,1-22-16,-22 1 0,21-21 16,-21 0-16,1-22 15,-22 43-15,0-106 16,0 106-16,0 0 0,0-1 15,0 1-15,0 0 0,-43 0 16,22 21-16,0 0 0,0 0 16,0 21-16,-1 0 0,1 0 0,-21 22 15,42-22-15,0 0 16,0 0-16,0 0 0,21 22 16,0-43-16</inkml:trace>
  <inkml:trace contextRef="#ctx0" brushRef="#br0" timeOffset="33447.29">17272 4974 0,'0'-21'16,"0"42"-16,0-84 0,0 42 0,0-22 16,21 22-16,-21 0 0,0-21 0,0 20 15,21 1-15,22 0 16,-22 0-16,0 21 0,21 0 15,-21 0-15,64 63 16,-43-41-16,-20 20 0,-1 43 16,-21-22-16,0 22 15,0-43-15,0 0 0,0 22 16,-21-43-16,-1 0 0,1 0 16,0 1-1,0-22-15,0 0 16,21-22-16,0 1 15,0 0-15,0 0 16,0 0-16,0-22 0,21 22 0,0 0 16,0-21-16,0 21 0,1-22 15,-1 1-15,0 21 0,21-22 16,-21 22-16,22 0 0,-22 0 16,21 0-16,-21 21 0,85-21 15,-63 21-15</inkml:trace>
  <inkml:trace contextRef="#ctx0" brushRef="#br0" timeOffset="34115.91">18246 4805 0,'0'21'0,"0"-42"0,-22 63 0,1-21 16,21 1-16,-21-1 0,21 21 15,0-21-15,0 0 0,-21 1 0,21-1 16,0 21-16,-21 0 0,21-20 16,0-1-16,0 0 15,0 0-15,-21-21 32,21-21-32,0 0 15,0 0-15,0-1 16,0 1-16,0 0 0,0-21 15,21 21-15,-21-1 0,84-83 16,-62 83-16,20 1 16,0 0-16,1 0 0,-1 0 0,21 21 15,-20 0-15,-1 0 16,-21 0-16,22 0 0,-22 21 0,0 64 16,-21-64-16,0 21 15,0-21-15,0 22 0,0-22 16,-21 42-16,0-42 15,21 1-15,-43 20 0,22-21 16,21 0-16,-21-21 16,0 0-1,0 0-15,21-21 16,0 0-16,0-21 16,0 20-16,21-20 0,0 21 15,0-21-15,85-64 16,-64 63-16,1 22 0,-1-21 15,0 0-15,1 20 0,-1 1 0,0 21 16,1 0-16,-1 0 0,43 0 16,-64 0-16,21 21 0,-21 22 15,0-22-15,-21 21 0,0 64 16,0-64-16,-21 1 16,0-22-16,0 21 0,0-21 15,-22 22-15,22-22 0,0-21 16,0 21-16</inkml:trace>
  <inkml:trace contextRef="#ctx0" brushRef="#br0" timeOffset="34852.51">20002 4868 0,'0'0'0,"0"-21"0,0 0 15,0 0-15,0 0 0,-63-22 16,42 43-16,-22 0 16,22 0-16,-21 0 0,0 22 0,-43-1 15,43 21-15,-1-21 0,22 0 16,-21 22-16,-64 41 16,85-41-16,0-22 15,21 21-15,0-21 0,0 1 0,0 41 16,21-42-1,0-21-15,0 0 0,0 0 16,43 0-16,-22 0 16,-21-21-16,43-21 0,-22 42 15,64-85 1,-85 43-16,21 21 0,-20-22 16,20 1-16,-21 21 0,21-43 15,-20 43-15,-22 0 0,0 42 31,0 0-31,0 0 0,0 22 0,0-22 16,0 0-16,-22 21 0,22 22 16,0-43-16,22 43 15,-1-43-15,-21 0 16,63 0-16,-42-21 0,22 0 16,-22 0-16,21 0 15,1 0-15,-22-21 0,21-21 16,-21 20-16,0-20 15,22-43-15,-22 43 0,0 0 16,43-106-16,-22 105 16,0-41-16,-21 41 15,1 1-15,20-22 0,-21 43 16,0-21-16,-21 21 16,0 42-1,0 0 1,-21 0-16,0 0 0,0 1 0,-22 41 15,43-21-15,-21 1 0,0-1 16,21 0-16,-21 85 16,21-105-16,0 20 0,0 21 15,0-41-15,0-1 16,21 0-16,0 0 0,0 0 0,43-21 16,-43 0-16,0 0 15,43 0-15,-43 0 0,21-21 16,1 0-16,-22 0 0,0 0 15</inkml:trace>
  <inkml:trace contextRef="#ctx0" brushRef="#br0" timeOffset="35092.11">20172 4657 0,'-43'0'15,"86"0"-15,-128 0 0,43 0 0,21 0 16,42 0-1,21 0-15,-21 21 0,22-21 16,-1 0-16,21 0 0,1 21 16,-1-21-16,1 0 0,-1 0 0,22 0 15,-21 0-15,-1 0 0,1 0 16,-1 0-16,-21 0 0,1 0 16,-22 0-16,0 0 0,0 0 0,-42 0 31,0 0-31,-21 21 0</inkml:trace>
  <inkml:trace contextRef="#ctx0" brushRef="#br0" timeOffset="35936.94">1122 8530 0,'-21'21'15,"-1"-21"-15,1 22 16,21-1-16,-21-21 0,0 21 15,21 0-15,0 0 0,-21-21 16,21 21-16,0 1 0,0-1 16,21-21 15,0-21-31,-21-1 16,21 22-16,-21-21 0,0 0 0,0 0 15,0 0-15,0 0 16,-21-1-16,21 1 0,-21 21 15,0 0 1,0 0-16,-1 0 16,22 21-1,0 1-15,0-1 16,22-21 0,-1 0-16,0 0 0</inkml:trace>
  <inkml:trace contextRef="#ctx0" brushRef="#br0" timeOffset="36272.96">1884 8340 0,'0'-21'0,"0"42"0,-21-42 15,21-1-15,-22 22 0,1 0 16,21 22-16,0-1 15,-21 21-15,21 0 0,0-20 16,0 20-16,-21 21 0,21-20 16,0 20-16,0 22 0,0-22 0,0 22 15,0 63-15,0-63 16,-21 0-16,-22 105 16,22-105-16,0-1 0,0 22 0,0-21 15,0 0-15,-22 63 16,22-85-16,0 1 0,21 42 15,0-85-15,0 21 0,21-42 16,0-21 0,-21 0-16,21 0 0,-21-22 15,22 1-15</inkml:trace>
  <inkml:trace contextRef="#ctx0" brushRef="#br0" timeOffset="36579.79">1630 8784 0,'0'0'0,"21"-63"0,-21-1 16,42-42-16,-21 64 16,1 0-16,-1-1 0,0 1 15,21 21-15,22-43 0,-22 43 16,0 21-16,1 0 0,-1 0 16,22 0-16,-22 0 0,0 21 15,-21 22-15,22-22 0,-22 21 0,-21 1 16,0-22-16,0 21 0,-64 43 15,22-64-15,-21 64 16,20-64-16,1 0 0,-43 42 16,43-41-16,21-22 0,-43 21 15,85-21 17,1 0-32,-1-21 15,21-1-15,-21 1 0,22 0 0,-1 0 16</inkml:trace>
  <inkml:trace contextRef="#ctx0" brushRef="#br0" timeOffset="37008.06">2561 8403 0,'21'0'0,"-42"0"0,42 21 32,-21 1-32,0-1 0,-21 0 15,21 0-15,-21 21 16,21-20-16,-21-1 0,21 21 0,-21 0 15,21-20-15,-22-1 16,22 0-16,0 0 0,0 0 0,-21 0 16,21-42 15,0 0-31,0 0 16,21 0-16,1-22 0,-1 22 15,0 0-15,0-21 0,21 21 16,-20-22-16,20 22 0,0-21 0,1 21 15,-1-22-15,0 22 0,1 0 16,-1 0-16,21 21 0,-41 0 16,-1 21-16,0 0 0,0 0 15,0 0-15,-21 22 0,0-22 16,0 21-16,0-21 0,0 43 16,0-43-16,-42 64 15,21-64-15,21 0 0,-21-21 16,-1 21-16,1 0 15,42-21 1,1-21-16,-1 21 16,0-21-16</inkml:trace>
  <inkml:trace contextRef="#ctx0" brushRef="#br0" timeOffset="37713.67">3895 8424 0,'0'0'0,"42"-21"0,-21 0 0,0 0 0,-21 0 15,-21 0 1,0 21-16,-21 0 0,-1 0 16,-41 0-16,41 21 0,1-21 15,-43 63-15,43-42 16,0 1-16,-22 41 16,43-42-16,-21 106 15,42-106-15,0 1 16,0-1-16,21 0 0,0 0 0,42 0 15,-20-21-15,41 0 16,-20 0-16,-22 0 0,43-21 16,-43 0-16,1 0 0,20 0 15,-42-1-15,22-20 16,-43 21-16,21-21 0,-21-1 16,0 22-16,0 0 0,0 0 15,0 0-15,0 42 31,0 0-31,-21 0 16,-1 21-16,22-20 0,-21 20 16,0 0-16,-21 85 0,21-84 15,-43 168-15,43-147 16,21-1-16,0 1 16,-21 20-16,21-20 0,0 21 0,0 63 15,0-64-15,0 86 16,0-86-16,0 1 0,21 0 15,-21-1-15,0 22 0,0-21 0,21 105 16,-21-105-16,0 0 0,0 63 16,0-63-16,-21-22 0,-21 64 15,-1-85-15,22 1 0,-21-1 16,-1-21-16,1 0 0,-21-21 16,-22 0-16,43-21 0,-22-42 15,43 20-15,0 1 16,0-148-16,21 126 15,0-21-15,0 1 0,21-22 0,0 0 16,21 21-16,1-20 0,-1-1 16,127-212-1,-105 212-15,84-84 0,-106 105 16,128-148 0,-107 170-16,-21-1 0,43-63 15,-43 64-15,1-1 0,-22 1 16,21 21-16,1-1 0</inkml:trace>
  <inkml:trace contextRef="#ctx0" brushRef="#br0" timeOffset="38300.01">5376 8551 0,'0'0'0,"-42"0"0,21 0 0,0 22 16,-1-22-16,65 0 31,-22 0-31,21 0 0,1 0 0,-1 0 15,21 0-15,1 0 0,21 0 16,-22 0-16,22 0 0,21 0 0,-22 0 16,1 0-16,0-22 0,-22 22 0,22 0 15,-1 0-15,65-21 16,-107 21-16,0-42 16,-42 21-1,-21 0-15,0 21 0,0-22 16,-43 1-16,22 0 0,0 21 15,-1-21-15,22 0 0,-21 21 16,21 0 0,21-21-16,21 21 15,0 0 1,0 0-16,0 0 16,0 21-16,64 21 15,-64-21-15,0 0 0,-21 1 16,0 20-16,-21 21 15,0-41-15,0 20 0,-43 0 16,43-21-16,-63 43 16,62-43-16,-20 0 0,-21 0 15,41 1-15,1-1 16</inkml:trace>
  <inkml:trace contextRef="#ctx0" brushRef="#br0" timeOffset="38763.08">7768 8149 0,'-21'-21'0,"42"42"0,-63-63 0,21 42 16,-1 0-16,22 21 15,-21 0-15,21 106 16,0-84-16,0 20 16,0 43-16,-21-21 0,-21 147 15,42-147 1,-43 84-16,1-84 0,21 21 15,-43 84-15,43-84 0,-127 254 16,127-275 0,0-1-16,-22 1 0,22 0 15,0-22-15,0 1 0,0-1 0,0 1 16,-1-22-16,1 0 0,0 1 16,0-22-16,0 0 0,-22 21 15,22-42-15,21-21 16,0 0-16,0-85 15,0 64-15,0-22 0,21 1 16,1-1-16,-1 1 0,42-64 16,-42 42-16</inkml:trace>
  <inkml:trace contextRef="#ctx0" brushRef="#br0" timeOffset="39247.54">7451 8170 0,'0'-21'15,"0"0"1,0 0-16,0 0 16,0 0-16,21 21 15,0-22-15,0 22 0,21 0 0,1 0 16,-22 0-16,21 0 0,1 0 15,62 43-15,-62-22 0,-1 21 16,0 1-16,1-1 0,-22 0 16,0 43-16,-21-43 0,0 1 15,-42 20-15,21-42 0,-22 22 16,-84 20 0,85-63-16,0 21 0,-1 0 15,22-21-15,-42 0 16,84-21-1,21 0-15,-21 0 16,0 0-16,22 0 0</inkml:trace>
  <inkml:trace contextRef="#ctx0" brushRef="#br0" timeOffset="40266.29">8572 7789 0,'0'0'0,"22"-21"0,-22 0 16,0 42 15,-22-21-31,22 43 0,0-22 0,-21 21 16,0 0-16,21 22 0,-21-22 15,0 85-15,21-84 0,-21 126 16,21-127-16,-22-21 15,22 22-15,-21-1 0,21 22 16,0-43-16,0 0 16,-21-21-16,21 21 0,0-42 31,0 0-31,0 0 16,0-1-16,0 1 0,0 0 15,21 0-15,0-43 16,22 1-16,-22 21 0,0-1 15,21 22-15,-20-21 0,20-1 16,0 22-16,-21 0 0,22 21 16,-22 0-16,0 21 0,0 22 15,-21-22-15,21 0 16,-21 21-16,0-21 0,0 22 0,0 20 16,0-42-16,0 1 0,0-1 15,0 0-15,0 0 0,22 21 16,-1-42-16,0 0 15,0 0-15,0 0 0,0 0 16,64 0-16,-64 0 16,43-21-16,-22 21 15,0-21-15,22-21 0,-43 21 16,43-64 0,-43 64-16,-21-22 0,0 22 15,0-21-15,0 21 0,0-64 16,-21 85-1,-1 21-15,22 0 16,-21 1-16,0-1 0,0 0 0,0 21 16,21-21-16,0 22 0,-21-22 15,21 21-15,0 43 16,0-64-16,21 0 16,0 0-16,0-21 0,0 0 0,0 22 15,1-22-15,-1 0 0,0 0 16,42 0-16,-41 0 0,20-22 15,21 1-15,-41 0 0,-1 0 16,0 0-16,-21 0 0,0-22 16,0-20-16,0 20 0,0 1 15,-21 0-15,0-1 16,-1 1-16,-62-43 16,41 64-16,22 0 0,-42 0 15,42 21-15,-22 0 16,22 21-16,21 64 15,0-64-15,0 0 0,0 0 16,21 0-16,43 22 16,-43-43-16,0 21 0</inkml:trace>
  <inkml:trace contextRef="#ctx0" brushRef="#br0" timeOffset="40520.62">10181 7980 0,'21'-42'0,"-42"84"0,42-106 0,-21 22 15,0 21-15,0 0 0,0 0 16,0-1-16,0 1 0,-21 21 16,0 21-16,0 1 15,0-1-15,-1 21 0,1 0 16,0 1-16,0 41 16,0-20-16,0-22 0,-1 1 0,22-1 15,-21 0-15,-21 64 16,21-64-16,21 1 15,0-22-15,0 0 16,21-21 0,0 0-16,0-21 15</inkml:trace>
  <inkml:trace contextRef="#ctx0" brushRef="#br0" timeOffset="40993.28">9800 8276 0,'-21'-21'0,"42"42"0,-42-63 16,21 21-1,21 21 1,0 0-16,22-21 0,-1 21 16,0 0-16,1 0 0,20 0 15,-21 0-15,22 0 0,-22-22 0,1 22 16,20 0-16,1 0 16,-22 0-16,-21 0 0,0 0 15,0 0-15,-21 22 0,0-1 16,0 0-16,-21 21 15,0-21-15,0 1 0,-21 20 16,42-21-16,-22 0 0,1 0 16,21 1-16,-21-1 0,21 0 0,0 0 15,0 0 1,21-21-16,0 0 0,1 0 16,-1 0-16,21 0 0,-21 0 0,43 0 15,-43 0-15,21 0 16,1 0-16,-22-21 0,21 0 15,22-43-15,-43 43 16,-21 0-16,0-42 0,0 41 16,-21-41-16,-1 21 15,-20 20-15,21 1 0,0 21 0,-22 0 16,22-21-16,-85 21 16,85 21-16,0-21 0,0 21 15,0 1-15,21-1 0,0 0 16,0 0-16,42 21 15,-21-42-15,43 0 16,-22 22-16</inkml:trace>
  <inkml:trace contextRef="#ctx0" brushRef="#br0" timeOffset="41428.57">11493 8213 0,'0'0'0,"0"-43"0,0 22 0,0 0 16,0 0-16,0 0 0,-21 0 15,0 21-15,-21-22 0,21 22 0,-22 0 16,-20 0-16,20 22 16,-20-1-16,21 0 0,-1 21 0,1-21 15,-64 85-15,85-63 16,0-22-16,0 21 0,21-21 16,0 43-1,0-43-15,0 0 0,42 0 16,-21-21-16,64 0 15,-43 0-15,-21 0 0,22 0 16,-22-21-16,21 21 0,0-21 0,22-21 16,-43 20-16,0-20 0,0 21 15,1-21-15,-1 20 0,0-62 16,-21 63-16,0-22 0,0 22 16,0 42-1,0 0-15,-21 22 16,21-22-16,-21 21 0,21-21 15,0 64-15,0-64 0,0 0 16,0 1-16,0-1 0,0 0 16,0 0-16,21 0 0,0-21 15,0 21-15,43-21 0,-43 0 16,0 0-16,21 0 0,-21-21 16,1 21-16</inkml:trace>
  <inkml:trace contextRef="#ctx0" brushRef="#br0" timeOffset="41883.74">11917 7980 0,'0'-64'0,"0"128"0,0-149 0,21 43 16,-21 0-16,0 20 0,21 1 15,-21 42 1,-21 1 0,0-1-16,0 21 0,-1 0 0,1 64 15,0-63-15,0 20 16,0 22-16,0-22 0,-22 64 15,43-106 1,-21 1-16,21-1 0,0 0 16,0-42 15,0 0-15,0-1-16,0 1 0,0 0 15,21 0-15,0-21 0,43-22 16,-22 43-16,1 0 0,-1-22 15,0 22-15,1 0 0,-1 21 0,21 0 16,-20 0-16,-22 21 0,21 22 16,-42-22-16,0 42 15,0-20-15,-21-22 0,-42 21 16,41-21-16,-20 0 0,-43 22 16,43-22-16,-64 0 15,64-21-15,21 0 0,-43 0 16,43 0-16,0 0 15,21-21 1,21 21-16,21-21 16,-20 0-16</inkml:trace>
  <inkml:trace contextRef="#ctx0" brushRef="#br0" timeOffset="42123.06">12615 7938 0,'21'-22'16,"-42"44"-16,64-65 0,-22 43 15,-21 21 1,-21 1-16,-1-1 0,1 21 16,0 0-16,0 1 0,0-1 15,0 0-15,-22 1 0,22-22 16,-21 64-16,21-64 0,-1 21 16,22-21-16,0 0 0,-21 1 15,21-1-15,0 0 0,0 0 16,21-21-16,1 0 15,20 0-15,-21 0 16,43-21-16</inkml:trace>
  <inkml:trace contextRef="#ctx0" brushRef="#br0" timeOffset="42437.92">12742 8361 0,'0'0'0,"21"0"31,1 0-16,-1 0-15,0 0 0,0 0 0,0 0 16,0 0-16,85-42 16,-63 20-16,-22 22 0,42-42 15,-63 21-15,0 0 0,0 0 16,0-1-16,-42 22 16,21 0-16,-22 0 0,-20 0 15,21 0-15,-1 22 16,-41 41-16,41-42 0,1 0 15,21 22-15,0-22 0,-1 0 16,1 43-16,21-43 16,21 0-1,43 0-15,-43-21 16,21 0-16,22 0 16,-22 0-16,1 0 0</inkml:trace>
  <inkml:trace contextRef="#ctx0" brushRef="#br0" timeOffset="42989.27">14203 7980 0,'0'0'0,"-21"0"0,-1 0 16,1 0-16,21 21 15,-21 0-15,0 0 0,0 1 16,21 20-16,-43 21 16,43-20-16,-21 20 15,0-20-15,21-1 0,0-21 0,-21 21 16,21-20-16,-21-1 0,21 21 15,-21-21-15,21-42 32,0 0-17,0 0-15,0 0 0,0-1 16,0 1-16,0-21 0,0 0 0,21-22 16,0 22-16,21-1 0,-21 1 15,22 0-15,-22-1 0,21 1 16,64-21-16,-64 41 0,1 1 15,41 21-15,-62 0 16,20 21-16,-21 22 0,21-22 16,-20 21-16,-1 43 0,-21-43 15,0 1-15,0 41 0,0-41 16,-21-22-16,-1 0 0,1 21 16,-63 22-1,62-64-15,22 21 16,22-21-1,-1 0-15,0-21 0,0 21 16</inkml:trace>
  <inkml:trace contextRef="#ctx0" brushRef="#br0" timeOffset="43543.96">14880 8255 0,'0'0'0,"0"-21"15,21 21-15,0-21 16,1 21-16,-1-21 0,0 21 15,0 0-15,21-22 0,-20 22 0,-1-21 16,21 0-16,-21 21 0,22-21 16,20 0-16,-42 0 0,0-1 15,1 1-15,-22 0 0,0 0 16,-22 21-16,1 0 16,0 0-16,-21 0 0,-43 42 15,64-21-15,-21 22 0,-1-22 16,1 21-16,-64 85 15,85-106-15,21 1 0,0-1 16,0 0-16,0 0 0,0 0 16,0 0-16,21 1 0,0-1 0,43-21 15,-22 21-15,0-21 0,1 0 16,-1 0-16,0 0 0,22 0 16,-22 0-16,1-21 0,20 0 0,22-22 15,-43 22-15,0-21 16,1-1-16,-22 1 0,21 0 15,1-22-15,-22 22 0,21-22 0,-21 1 16,0 21-16,22-64 0,-22 63 16,0 1-16,-21 0 0,0 21 15,0-1-15,0 44 16,-42 20-16,21 0 16,-22 1-16,22-1 15,0 0-15,-43 170 16,43-170-16,21 1 0,-21-1 15,21 0-15,-21 64 16,21-85-16,0 0 0,0 22 16,0-22-16,21-21 31,-21-21-31</inkml:trace>
  <inkml:trace contextRef="#ctx0" brushRef="#br0" timeOffset="44205.73">15515 8192 0,'0'0'0,"0"-22"16,0 1-16,21 21 15,0 0-15,22 0 0,-1-21 16,43 21-16,-43 0 16,22 0-16,-22 0 0,21 0 15,1 0-15,-1 0 0,43-21 16,-42 21-16,-22 0 0,0-21 15,-20 21-15,-1 0 0,0 0 0,-21 21 16,-21-21 0,0 21-16,-22 0 0,1 43 15,0-43-15,20 21 0,-20 1 16,21-22-16,0 21 0,0-21 16,21 0-16,-22 1 0,22-1 15,0 0-15,0 0 16,22-21-1,-1 0-15,0 0 0,0 0 16,21 0-16,-20-21 0,20 21 16,0-21-16,22 0 15,-22-1-15,0 1 0,1-21 0,-1 21 16,0 0-16,1-1 16,-22 1-16,0 0 0,-21 42 15,-21 0 1,0 1-16,0-1 0,21 0 15,-22 0-15,22 0 0,0 22 16,0-22-16,0 21 16,22-21-16,20 0 15,-21-21-15,21 0 0,22 0 16,-43 0-16,21 0 0,22-21 16,-43 21-16,0-21 15,0 0-15,1 0 0,-22-22 0,21 22 16,-21-21-16,21 0 0,-21-1 15,0-41-15,0 62 0,-42-41 16,42 42-16,-22 21 16,-41 0-16,42 0 15,-43 21-15,43 0 16,21 0-16,0 0 0,0 1 16,0 20-16,0-21 15,21-21-15,0 21 0,43-21 16</inkml:trace>
  <inkml:trace contextRef="#ctx0" brushRef="#br0" timeOffset="44597.3">17568 8192 0,'0'0'0,"21"-22"0,1 1 0,-22-21 16,0 21-16,0 0 0,0-1 0,0 1 16,-22 21-16,1 0 15,0 0-15,-21 21 0,21 1 0,-22-1 16,-20 42-16,42-42 15,-22 22-15,22-1 0,0-21 16,0 85-16,21-85 16,0 0-16,0 22 0,0-22 15,21 0-15,0 0 0,0-21 16,0 0-16,43 0 0,-22 0 16,85 0-1,-106 0-15,22-21 0,-1 21 16,-21-21-16,0 0 0,43-64 15,-43 43-15,-21-43 16,0 43-16,0 21 0,-21-43 16,0 22-16,-22 42 0,22-21 0,-21 21 15,0 0-15,-43 21 16,43 0-16,20 0 0,-62 43 16,84-43-16,0 21 15,0-21-15,0 0 0,63 22 16,-42-22-16,22-21 15</inkml:trace>
  <inkml:trace contextRef="#ctx0" brushRef="#br0" timeOffset="44957.09">17780 8361 0,'21'-21'0,"-42"42"0,63-63 0,-42 20 16,21 1-16,1-42 16,-1 20-16,0 22 0,0-42 15,0 42-15,22-22 16,-22 22-16,0 21 0,42 0 15,-41 0-15,20 0 0,0 42 16,1-20-16,-22-1 0,0 21 16,0 0-16,0-20 0,-21 83 15,0-62-15,0-1 16,0-21-16,-21 0 0,0 1 16,0-1-16,0-21 0,-1 21 15,1-21-15,0 0 16,21-21-1,0 0-15,0-1 0,0 1 16,0 0-16,0 0 16,21 0-16,0 0 0,1-1 0,-1-20 15,21 0-15,0-22 0,1 43 16,-22-21-16,21-1 16,1 22-16,-1 0 0,0 0 0,1 0 15,-1 0-15,0-1 0,1 1 0,-1 0 16</inkml:trace>
  <inkml:trace contextRef="#ctx0" brushRef="#br0" timeOffset="45472.8">19240 7705 0,'0'0'0,"0"-21"0,0-1 0,-21 22 15,0 0 1,0 0-16,0 22 16,0-22-16,-1 21 0,1 0 0,0 0 15,-21 43-15,42-22 0,-21 0 16,21 1-16,-22-1 0,1 0 15,21 64-15,0-64 0,-42 107 16,42-128 0,-21 42-16,0-20 0,21-22 15,-22 0-15,22 0 0,-21-21 16,21 21-16,-21-21 16,21-21-1,0 0-15,0 0 0,21 0 16,0-1-16,1 1 0,-1 0 15,21-21-15,0 21 0,64-43 16,-63 22-16,20 21 0,-21-1 0,22 1 16,-22 0-16,64 21 15,-64 0-15,-20 0 16,-44 0 0,1 0-16,-21 21 0,0-21 0,-43 0 15,21 21-15,22-21 0,-21 0 16,-1 0-16,1 22 15,-43-22-15,42 21 0,43 0 0,-42 0 16,63 0 0,42 22-16,-21-43 15,21 21-15,43 21 0,-21-21 16,-22 0-16,21 1 0,-20-22 16,20 21-16,22 0 15,-43 0-15,1-21 0,-1 0 16,-21 0-16,-21 21 0</inkml:trace>
  <inkml:trace contextRef="#ctx0" brushRef="#br0" timeOffset="46566.65">12996 9292 0,'43'-21'16,"-86"42"-16,128-84 0,-43 42 0,1-22 0,20-41 15,-21 41-15,-42 22 0,0-21 16,0 21-16,-21-43 16,0 43-16,0 21 0,-43 0 15,43 0-15,-63 0 16,62 21-16,1-21 0,-21 21 15,21-21-15,21 21 0,-21 1 0,-1-1 16,1 0 0,21 0-16,-21 0 15,0 0-15,0 1 0,0-1 0,21 0 16,-22 0-16,1 0 0,0 0 16,0 1-16,21-1 0,-21 0 0,21 0 15,-21-21-15,21 21 0,-22-21 16,22 21-16,-21 1 15,0-1 1,0 0 0,0 0-16,0 0 0,-1 0 15,1 1-15,0-1 0,21 0 16,-21 0-16,21 21 16,-21-20-16,21-1 0,0 0 15,0 21-15,0-21 0,0 22 16,0-22-16,0 0 15,21 0-15,0 0 0,0-21 16,0 22-16,1-22 0,-1 0 16,0 0-16,0 0 0,21 0 15,64 0-15,-63-22 16,20 1-16,43-21 16,-64 21-16,1 0 0,20-1 15,-42-20-15,22 21 0,-43-43 16,0 43-16,0 0 0,-43-21 15,1 21-15,0-1 0,-1 22 16,1 0-16,0 0 0,-1 0 0,1 0 16,0 0-16,-1 0 0,-41 22 15,62-1-15,22 0 16,0 0 0,43-21-16,-22 0 15,0 0-15,21 0 0,-20 21 16,20-21-16,0 0 0,1 0 15,-1 21-15,0-21 0,1 22 0,62 41 16,-83-42 0,-1 22-16,0 20 0,-21-21 15,0 64-15,0-63 16,-21-1-16,0 0 0,-1 22 16,1-22-16,0 22 0,-42 41 15,41-41-15,-20-1 0,21-20 16,-21 20-16,20 1 0,1-22 0,-21 64 15,21-85-15,-22 64 16,22-64-16,0 0 0,21 0 0,-21 0 16,21-42-1,0 0 1,21 0-16,0 0 0,0 0 0,1-22 16,20 1-16,0-22 0,-21 22 15</inkml:trace>
  <inkml:trace contextRef="#ctx0" brushRef="#br0" timeOffset="46922.52">13483 9864 0,'0'-64'16,"0"128"-16,21-170 0,-21 42 0,21 22 0,-21 0 0,22-1 15,-22 1-15,21 0 0,0 21 16,-21-1-16,42-41 16,-21 63-16,64-42 15,-64 42-15,0 0 0,1 0 16,-1 21-16,21 0 0,-21 21 0,0-21 15,1 22-15,-1-1 0,-21 64 16,0-64-16,0 85 16,0-106-16,-21 1 0,-1-1 15,1 0-15,0-21 0,-21 0 16,21 0-16,21-21 16,0 0-16,0-1 0,0-20 15,0 21-15,0-21 0,42-1 16,-21 1-16,0 0 15,22-22-15,-22 43 16,21 0-16,22-22 0,-43 22 16,21 0-16,22 21 0,-43 0 15,21 0-15,-21 0 16,0 0-16,22 42 0</inkml:trace>
  <inkml:trace contextRef="#ctx0" brushRef="#br0" timeOffset="47657.1">14732 9546 0,'0'0'0,"21"0"0,-21-21 0,0 0 16,0 0-16,0-22 15,-21 43-15,0-21 16,0 0-16,-1 21 0,1 0 0,-42 0 16,42 21-16,-43 22 15,22-22-15,-1 21 0,22-21 16,-21 22-16,21-1 0,0 0 0,-22 1 15,1 20-15,42-42 16,0 43-16,0-43 0,0 0 16,21 0-16,0-21 0,0 0 15,1 0-15,41 0 0,-21 0 16,1-21-16,-1 0 16,-21 0-16,22 0 0,20-22 15,-42 1-15,0 21 0,1-22 16,-1 1-16,0-64 15,-21 85-15,0 0 0,0 0 0,0 42 32,-21-21-32,0 42 0,-1-21 0,1 64 15,0-43-15,0 64 16,21-85-16,0 22 16,0-22-16,21 0 0,0 0 0,22 22 15,-1-43-15,64 21 16,-43-21-16,64 0 15,-84-21 1,41-43-16,-41 43 16,-22 0-16,0-22 0,0 1 15,21-85-15,-20 85 16,-1 21-16,-21-43 0,0 43 16,0 0-16,0 42 15,0 21-15,-21-21 16,-1 22-16,1-1 0,0 0 15,0 22-15,-21 84 16,20-84-16,1-22 0,0 85 16,0-64-16,21 22 0,-21-21 15,0 20-15,-1 1 0,-20 169 16,0 21 0,21-190-16,21 21 0,-22-22 15,1 86-15,0-107 16,21 64-16,-21-63 0,21-22 15,0 0-15,0 1 0,0-22 0,0-42 32,0-1-32,0 1 0,0-21 15,21 0-15,0-1 0,-21-20 16</inkml:trace>
  <inkml:trace contextRef="#ctx0" brushRef="#br0" timeOffset="47963.92">15282 10097 0,'0'0'16,"21"-64"-16,-21 1 0,22 20 0,-1-63 16,0 64-16,-21 0 0,63-22 15,-41 43-15,41 21 16,-21 0-16,1 0 0,41 42 16,-41-20-16,-1 62 15,-21-41-15,0-1 16,-21 0-16,0 1 0,0-1 0,0 0 15,0-21-15,-63 43 0,-22-22 16,43-42-16,-22 21 16,22-21-16,-21 0 0,20 0 0,-20 0 15,20 0-15,-20 0 0,42 0 16,0 0-16,21-21 16,0 0-16,21 21 15,21-21-15,0 0 0,1 0 16,20-1-16,1 1 0</inkml:trace>
  <inkml:trace contextRef="#ctx0" brushRef="#br0" timeOffset="48993.33">16383 9525 0,'0'0'0,"0"-21"0,0 0 0,-21 42 31,0 0-31,-1 21 0,1 1 16,0-1-16,-21 0 0,21 1 0,-1-1 15,1 0-15,0 1 0,0-1 16,0 0-16,21-20 0,0 20 16,-21-21-16,-1 21 0,22-20 0,0-1 15,0 0 1,22-21 0,-1 0-16,0-21 0,0 0 15,0-1-15,0 1 0,22 0 16,-1 0-16,-21 0 0,64-43 15,-43 22-15,1 21 0,-1-22 16,-21 22-16,0 21 0,-21 21 16,0 22-1,0-22-15,0 0 0,0 0 16,-21 0-16,21 22 16,0-22-16,0 0 0,0 0 0,0 0 15,0 1-15,21-22 16,0 0-16,1 21 0,-1-21 15,0 0-15,42 0 0,-41 0 16,41 0-16,-21-21 0,-20-1 16,41 1-16,-42-21 15,0 21-15,43-22 0,-43 22 16,0 0-16,22-21 0,-43 21 16,0 42-1,0 0 1,0 0-16,0 0 0,0 0 15,-22 1-15,22-1 0,-21 21 16,21-21-16,0 22 16,0-22-16,21-21 15,1 0-15,-1 0 16,0 0-16,0 0 0,0 0 0,0 0 16,1-21-16,-1-1 0,0 22 0,42-42 15,-41 21 1,20-21-16,21-1 0,-20 1 0,84-43 15,-85 64 1,0 0-16,-20 21 16,-1-21-16,-21 42 15,0 0 1,-21 0-16,-1-21 0,22 21 16,0-42 30,0 0-30,0 0-16,0 0 16,0 0-16,0-1 15,-21 22 1,0 0-16,0 22 16,0-1-16,0 0 0,-22 0 0,1 43 15,21-22 1,-22 0-16,22-21 0,0 22 0,0-22 0,0 64 15,21-64 1,0 0-16,0 0 0,21 0 16,64 0-16,-43-21 15,21 0-15,22 0 0,-21 0 16,-22 0-16,64-21 16,-64 0-16,-21 21 0,22-21 15,-1-21-15,-21 20 0,0 1 0,43-63 16,-64 62-16,21-62 15,-21 63-15,0-43 16,0 43-16,-21 0 0</inkml:trace>
  <inkml:trace contextRef="#ctx0" brushRef="#br0" timeOffset="49184.22">17251 9483 0,'0'0'0,"-43"0"0,22 0 15,0 0-15,0 0 0,-21 0 16,63 0 31,0 0-47,0 0 0,0 0 0,0 21 16</inkml:trace>
  <inkml:trace contextRef="#ctx0" brushRef="#br0" timeOffset="49926.9">1016 12700 0,'0'0'0,"-21"21"15,0-21-15,-1 21 0,22 1 16,-21-1-16,0 42 15,21-42-15,0 1 0,0-1 16,0 0-16,0 0 16,21-21-1,0 0-15,1-21 0,-22 0 16,0 0-16,0-22 16,0 22-16,0 0 15,-22 21 1,1 0-16,0 0 0,0 21 31,21 0-31,0 0 16,0 1-16,0-1 15,0 0-15,21-21 0,0 0 16,22 21-16,-22-21 16</inkml:trace>
  <inkml:trace contextRef="#ctx0" brushRef="#br0" timeOffset="50354">1630 13018 0,'21'0'0,"-42"0"0,42-22 15,-21 1-15,21 0 16,-21-21-16,21 21 0,-21-22 16,21 22-16,1-21 0,-22-1 0,21 22 15,-21-21-15,21 21 0,-21-22 16,0 22-16,0 0 0,0-21 0,0 21 15,0-1-15,0 44 16,0-1 0,0 0-16,0 0 0,0 21 15,0 43-15,0-21 0,0-1 16,0 1-16,0-1 16,0 22-16,0 126 15,0-126-15,0 0 0,0-1 16,0 1-16,-21 0 0,0 84 15,-1-105-15,-20-1 0,21 1 16,0-1-16,-22 1 0,22-22 0,-42 21 16,20-41-16,22-22 15,0 0-15,0 0 0,-21 0 0,-1-43 16,22 1-16,0 21 16,0-22-16,0 1 0,-1 0 0,1-64 15,21 42-15,0 1 16,0-22-16,0 22 0,0-22 15,0 22-15</inkml:trace>
  <inkml:trace contextRef="#ctx0" brushRef="#br0" timeOffset="50521.9">1714 12361 0,'0'0'0,"0"-21"0,0 0 15,0 0-15,22 0 16,-22 0-16,0 42 31,21 0-15,0 0-16,-21 0 0,21 0 0,0 1 15</inkml:trace>
  <inkml:trace contextRef="#ctx0" brushRef="#br0" timeOffset="50826.79">2434 12615 0,'0'0'0,"-21"0"0,0 22 16,-22 41-16,43-21 15,-21 64-15,21-63 16,0 20-16,-21 170 16,21-148-16,0 105 0,0-105 15,-21 21-15,0 105 16,0-105-16,-1 0 0,1 0 15,0-22-15,0 22 0,0-21 0,-22-22 16,22 22-16,-42 63 16,63-127-16,0 1 0,0-1 15,0-42-15,0-1 16,0-20-16,0 0 0,21-85 16,0 42-16,21-169 15,-42 148-15</inkml:trace>
  <inkml:trace contextRef="#ctx0" brushRef="#br0" timeOffset="51076.64">2117 13420 0,'0'-106'0,"0"445"0,0-572 0,-22 21 16,1 127-16,21-20 0,0 20 0,-21 21 16,21 1-16,0-1 0,0 22 15,0-43-15,0 64 16,21 0-16,43-21 0,-43 21 16,21 21-16,1 0 0,20 0 15,-21 0-15,85 84 16,-84-63-16,-43 22 0,0-1 15,0 22-15,0-22 0,-64 43 16,22-43-16,-64 21 16,64-20-16,-1-22 0,-41 21 15,63-21-15,-1 1 0,1-22 16,42 0 0,1-22-16,-1 1 15,0 0-15,21 0 0</inkml:trace>
  <inkml:trace contextRef="#ctx0" brushRef="#br0" timeOffset="51354.49">2582 12891 0,'21'0'0,"-42"0"0,64-22 0,-22 22 15,0-21-15,0 21 0,-21-21 0,21 0 16,64-43-16,-64 43 16,43-21-1,-43 0-15,0 20 0,-21 1 16,0 0-16,-21 21 15,0 0-15,-22 21 16,22 0-16,-64 22 16,64-1-16,0-21 0,-42 64 15,41-64-15,22 21 0,0-20 0,0-1 16,0 0-16,0 0 0,22 21 16,-1-42-16,42 0 15,-20 0-15,-1 0 0,43 0 16,-22 0-16,128-42 15</inkml:trace>
  <inkml:trace contextRef="#ctx0" brushRef="#br0" timeOffset="51946.15">3873 12658 0,'0'-21'0,"0"42"0,0-64 0,0 22 16,0 0-16,-63 0 15,21 21-15,-22 0 16,1 0-16,20 0 0,1 21 0,-43 21 15,64-20-15,-21-1 0,21 0 16,-22 21-16,22-21 0,21 43 16,0-43-16,0 0 0,0 0 15,0 1-15,0-1 0,64-21 16,-22 0-16,85 0 16,-85-21-16,64-22 15,-64 22-15,1 0 0,63-64 16,-85 64-16,21 0 15,-42 0-15,21 0 0,0-1 16,-21 1-16,0 42 31,0 1-31,0-1 0,0 21 16,-21 0-16,0 22 0,21-22 16,-21 22-16,0-1 0,0 1 15,-1-1-15,22 22 0,-21 63 16,21-42-16,0 190 15,0-190-15,0 0 0,0 0 16,0 0-16,0-1 0,0 1 0,0 21 16,0-42-16,0 21 0,0 84 15,0-105-15,21-22 0,-21 86 16,0-86-16,0-21 0,0 22 16,0-43-16,0 0 0,-21-21 15,-21 0-15,-43-63 16,43 20-16,-22-62 15,43 41-15,0 1 16,0-1-16,0-21 0,0 1 16,21-22-16,-22-85 0,22 86 15,0-1-15,0-85 0,22 64 16,41-84 0,-21 105-16,1 21 0,-1-21 0,22 0 15,-1 1-15,1 20 0</inkml:trace>
  <inkml:trace contextRef="#ctx0" brushRef="#br0" timeOffset="52431.87">4741 12679 0,'0'0'0,"-21"21"0,0-21 15,42 21 1,0-21-16,22 0 15,-1 0-15,21 0 0,-20 0 16,126 0-16,-84 0 16,21 0-16,253-42 0,-253 42 15,0-21-15,0 21 16,-21-21-16,63-1 0,-106 22 16,0 0-16,1-42 15,-64 21-15,-1 21 16,-20 0-16,0-21 0,-1 21 0,-20 0 15,-1 0-15,1-21 0,-43 21 16,43 0-16,-22-43 16,64 43-16,21-21 15,21 21-15,21-21 16,-21 21-16,22 0 0,-1 0 16,22 0-16,-22 0 0,0 0 0,43 42 15,-43-21-15,-21 1 16,1-1-16,-1 21 0,-21-21 15,0 43-15,-21-22 0,-1-21 16,-20 22-16,21-1 0,-21-21 16,-107 85-16,107-85 15,0 0-15,-22 22 0,43-22 16,0-21-16,21 21 16</inkml:trace>
  <inkml:trace contextRef="#ctx0" brushRef="#br0" timeOffset="52987.59">7599 12764 0,'-85'0'16,"170"0"-16,-191 0 0,85 0 0,0 0 0,21-22 16,0 1-16,0 0 15,0 0-15,0 0 16,21 21-16,0-21 0,21-1 16,85-62-1,-106 63-15,22-1 0,-22 1 16,0 0-16,0 0 0,22 21 15,-22-21-15,-21 42 16,0 0 0,0 0-16,0 0 0,0 22 0,0-1 15,0 22-15,0-1 0,-21 64 16,21-42-16,-22-22 0,1 107 16,21-86-16,0 1 0,-42 105 15,21-84-15,0 0 0,-22 85 16,22-86-16,0 1 15,0-21-15,-22 21 0,-62 169 16,83-190-16,-20-22 16,-43 128-16,64-149 15,0 0-15,21 1 0,-21-22 16,21 0-16,-21-21 0,21-21 16,0-22-16,0 1 15,0-127 1,0 105-16,0 1 15,0-22-15,0 22 0,0-22 0,0 0 0</inkml:trace>
  <inkml:trace contextRef="#ctx0" brushRef="#br0" timeOffset="53195.47">7556 12213 0,'-21'-21'0,"42"42"0,-42-63 0,21 0 0,0 20 16,-21 1-16,21 0 0,-21 21 16,21-21-16,0 0 0,0 42 31,0 0-31,0 0 16,21 0-16,21-21 15,-20 22-15,20-22 0</inkml:trace>
  <inkml:trace contextRef="#ctx0" brushRef="#br0" timeOffset="53824.93">8255 12150 0,'0'0'16,"0"21"0,-21-21-16,21 21 0,-21 0 15,21 0-15,-22 1 0,1 83 16,0-83-16,21 20 15,-21 0-15,21 1 0,0-22 16,0 63-16,0-62 0,0 20 16,0 0-16,0-21 15,21 1-15,21-1 0,-20-21 16,20 0-16,21 0 0,-41 0 16,41-43-16,-42 22 15,22 0-15,20-21 16,-42 21-16,22-22 0,-22 22 0,-21-21 15,0-106 1,0 105-16,0 1 0,-43-22 16,1 43-16,21 0 0,0 21 15,-22 0-15,1 0 0,21 0 0,-21 0 16,20 21-16,-20 0 0,0 22 16,21-1-16,-1 0 15,22-20-15,0 20 16,0-21-16,22 0 0,-22 0 0,21 1 15,21-22-15,-21 0 0,64 0 16,-43 0 0,1 0-16,41-22 0,-20 22 0,-22-21 15,0 0-15,22 0 16,-22 0-16,1 0 0,20-22 0,-42 22 16,22 0-16,-1 0 0,0-43 0,-21 64 15,1-21 1,-22 42-16,0 0 15,-22 22-15,1 20 16,0-42-16,0 1 0,21 20 16,0-21-16,-21 0 0,21 22 15,-21-22-15,21 0 0,0 0 16,21-21 0,0 0-16,-21-21 15,21 21-15,0-21 0</inkml:trace>
  <inkml:trace contextRef="#ctx0" brushRef="#br0" timeOffset="53995.84">9144 11980 0,'0'-42'0,"0"84"0,0-105 0,-21 42 16,21 0-16,-21-22 0,-1 43 16,1 0-16,21-21 15,0 42 1,0 0-1,21-21-15,1 22 16,-1-22-16,0 21 0</inkml:trace>
  <inkml:trace contextRef="#ctx0" brushRef="#br0" timeOffset="54675.83">9546 12023 0,'0'0'0,"0"21"0,0 0 0,0 0 16,0 0-16,-21 1 0,0-1 15,0 21-15,-1-21 0,1 22 0,0-1 16,0 21-16,0-20 16,21 20-16,-21-42 0,21 22 15,-22-22-15,22 0 0,0 0 16,0 0-16,0 1 0,-21-22 16,21-22 15,0 1-31,0 0 0,0 0 15,21 0-15,1-22 0,-1 22 16,-21-21-16,21 0 0,21-1 0,-21 1 16,1-22-16,105-84 15,-85 106-15,21 0 0,-20 20 16,-1 1-16,0 21 0,64 43 16,-85-1-16,1 0 15,-22 1-15,0-1 0,0 0 0,-22 43 16,1-43-16,21 1 0,-21-1 15,21 0-15,-21-21 0,21 22 16,0-1-16,0-21 16,0 0-16,21 1 0,-21-1 0,21-21 15,22 0-15,-1 0 16,-21 0-16,43-21 0,-43-1 16,0 1-16,21 0 0,-21 0 0,22-21 15,-22 20-15,0-20 16,21 0-16,-20-22 0,20-42 15,-21 22-15,0 20 0,22-63 16,-22 64-16,-21 20 0,21-20 0,-21 21 16,21-1-16,-21-41 15,0 126 17,-21-21-32,0 21 0,0 1 0,21-1 15,0 22-15,-22-1 0,22 1 0,-21 63 16,21-64-16,-21-21 15,21 64-15,0-63 0,0-1 16,0 0-16,0-21 16,0 1-16,0 20 0,21-42 15,0 0-15,1 0 16,-1 0-16,21-42 0,-21 20 16</inkml:trace>
  <inkml:trace contextRef="#ctx0" brushRef="#br0" timeOffset="54873.87">10202 12065 0,'43'0'16,"-22"0"-1,0 0-15,0 0 0,0 0 16,0 0-16,22 0 0,-22 0 15,64-21-15,-43 0 0,0 0 16,1 21-16,-1 0 0</inkml:trace>
  <inkml:trace contextRef="#ctx0" brushRef="#br0" timeOffset="55321.82">12171 12065 0,'-21'0'0,"42"0"0,-42-21 16,-1 0-16,1 21 15,21 21 1,0 0-16,-21 21 0,21-20 16,-21 83-16,21-62 0,-21 20 15,0 1-15,21-1 0,0 1 0,-43 169 32,43-170-32,0 22 0,-21-1 0,0 1 15,21 0-15,-64 169 16,43-170-16,0 22 0,0-21 15,0 0-15,-85 126 16,64-147-16,-1-1 0,-20 43 16,42-85-16,-1 22 0,-20 20 15,21-63-15,21-21 16,0 0 0,0-22-16,0 22 0,0-21 0,0 0 15,0-1-15</inkml:trace>
  <inkml:trace contextRef="#ctx0" brushRef="#br0" timeOffset="55637.64">11832 12340 0,'0'0'0,"0"-42"0,21-22 16,-21 22-16,21-43 0,1 64 15,-1 0-15,0-21 0,0 42 16,21-21-16,1 21 0,-1 0 15,0 0-15,22 21 0,-22 0 16,22 0-16,-22 0 0,0 22 0,22 41 16,-43-41-16,-21 62 15,-21-83-15,0 20 0,-22-21 16,1 0-16,0 0 0,-1 1 16,1-22-16,-21 21 0,20-21 0,-41 0 15,62 0-15,1 0 0,-21 0 16,63 0-1,0 0 1,0-21-16,1-1 0,20 1 0,0 0 16,1 0-16</inkml:trace>
  <inkml:trace contextRef="#ctx0" brushRef="#br0" timeOffset="56442.37">12869 11896 0,'0'-21'0,"0"42"0,0-64 0,-21 43 15,0 0-15,0 22 16,0-1-16,-1 0 0,22 21 16,-21 1-16,0 105 15,21-106-15,-21 0 0,0 43 16,21-43-16,0 1 0,-21 20 16,21-42-16,0 1 0,0 20 15,0-21 1,0-42-1,21 0 1,0 0-16,0-1 0,0 1 16,-21-21-16,21 21 0,1-22 15,-1 22-15,21-63 0,-21 62 16,0-20-16,22 0 0,-43 21 16,21 21-16,0 0 15,-21 21-15,0 0 16,0 0-16,0 21 0,0-20 15,0-1-15,0 21 0,21-21 16,-21 22-16,0-22 0,21 0 0,-21 21 16,22-21-16,-1 1 0,0-1 15,0-21-15,0 0 16,0 0-16,1 0 0,83 0 16,-62 0-16,-1 0 0,0 0 15,1-21-15,-1-1 0,0 1 16,1 0-16,-22 0 0,0-21 0,0 20 15,22-41-15,-43 21 0,0-22 16,0 43 0,0 0-16,0-22 0,-22 43 15,1 0-15,0 22 0,21-1 16,-21 0-16,21 0 0,-21 0 16,21 43-16,0-22 15,0-21-15,0 22 16,0-22-16,0 0 0,0 21 15,21-21-15,0-21 0,0 0 16,0 0-16,43 0 16,-22 0-16,-21-21 0,1 21 15,-1-21-15,0 0 0,0-21 16,-21-1-16,21 22 0,-21-21 16,0-1-16,0 1 0,-21-85 15,0 106-15,0-21 0,0 20 16,-1 1-16,1 0 0,-42 21 15,42 0-15,-1 0 16,1 0-16,0 0 0,0 21 0,0 0 16,0 22-16,21-22 15,0 0-15,0 0 0,0 0 16,63-21-16,-42 0 16,0 0-16,22 0 15,-1 0-15</inkml:trace>
  <inkml:trace contextRef="#ctx0" brushRef="#br0" timeOffset="56705.61">14393 11705 0,'21'-21'15,"-42"42"-15,42-63 0,-21 21 0,0 0 0,0-1 16,-21 22 0,0 22-16,0-1 0,0 0 15,21 21-15,-21-21 0,-1 22 0,1-1 16,0 0-16,0 22 0,0-22 15,0 43-15,-1-43 0,1 64 16,21-64 0,0 1-16,0-22 0,0 0 15,21-21-15,1 0 16,-1 0-16,21 0 16,-21 0-16,64-63 15,-43 41-15,43-62 16</inkml:trace>
  <inkml:trace contextRef="#ctx0" brushRef="#br0" timeOffset="56992.44">14584 12044 0,'63'-85'16,"-147"191"-16,105-127 0,63-64 0,-84 106 16,0 22-1,-21-22-15,0 0 0,0 21 0,-21 22 16,42-43-16,-22 43 16,22-43-16,0 0 0,0 21 15,0-21-15,0 1 16,22-22-16,-1 21 0,0-21 15,0 0-15,21 0 16,-20 0-16,-1 0 0,0-21 0,21-22 16,-21 1-16,1 21 15,-22-43-15,0 43 16,0-21-16,0-22 0,0 22 16,-22 21-16,1 0 15,0-1-15,0 1 0,-43-21 0,43 42 16,0 0-16,-21 0 15,21-21-15,-1 21 16,1 0-16</inkml:trace>
  <inkml:trace contextRef="#ctx0" brushRef="#br0" timeOffset="57173.34">14033 11875 0,'0'-22'0,"0"44"0,-21-44 0,21 1 31,21 21-31,1 0 16,-1 0-16,21 0 0,0 0 0,43 0 15,-43 0-15,22 0 16,-22 0-16,22-21 0,-22 21 0</inkml:trace>
  <inkml:trace contextRef="#ctx0" brushRef="#br0" timeOffset="58003.4">15663 12213 0,'0'0'0,"-21"0"0,0 0 0,21 21 15,21-21 17,0 0-32,0-21 0,1 21 0,-1-21 15,0 21-15,0-21 0,0 0 16,0 0-16,22-22 0,-43 22 16,0-64-16,0 43 15,-21 21-15,-1 0 0,1 0 16,-85 21-1,64 0-15,0 0 0,-43 21 16,43 0-16,-1 0 0,-41 64 16,41-64-16,1 21 0,0 22 15,21-43-15,21 0 0,0 21 16,0-20-16,42 20 16,-21-42-16,21 0 0,43 21 15,-43-21-15,1 0 0,-1 0 16,0 0-16,1 0 0,63-42 15,-85 21-15,0 21 16,21-43-16,-42 22 16,21 0-16,-21 0 15,0 0-15,22-1 0,-22 44 32,0-1-17,0 21-15,0-21 0,-22 64 16,22-64-16,-21 85 15,21-64-15,-21 22 0,21 42 16,0-22-16,0 128 16,-21-127-16,21-22 0,-21 85 15,0-63-15,-22 169 16,22-169-16,0-1 0,0 64 16,0-63-16,-43 84 15,43-126-15,0-1 16,0 0-16,-1 1 0,-62-1 15,63-42-15,-1 0 16,1-21-16,0 0 0,21 0 16,-21-43-16,21 22 15,0-1-15,-21 1 0,21-21 0,0-1 16,-21 1-16,21-86 0,0 65 16,0-1-16,0 0 15,21 1-15,0-1 0,42-105 16,-20 105-16,-1 0 0,64-63 15,-43 85-15,-20-1 0,84-42 16,-85 43-16,22 20 0,-22 1 16</inkml:trace>
  <inkml:trace contextRef="#ctx0" brushRef="#br0" timeOffset="58392.17">16129 11917 0,'-21'-21'0,"42"42"0,-63-63 0,20 20 15,1 1-15,21 0 16,0 0 0,21 21-1,1 0-15,20 0 0,-21 0 16,0 21-16,43 21 0,-22 1 16,22 63-1,-64-64-15,0 0 0,0 1 16,0-1-16,0-21 0,-22 43 15,1-43-15,0 0 0,-21 21 16,21-42-16,-1 0 16,22-21-1,0 0-15,0 0 16,22 21-16,-22-43 0,21 22 16,21 0-16,-21-21 0,0 21 0,1-22 15,20 1-15,0 0 0,-21-1 0,22 1 16,-22 21-16,21 0 0,22-22 15,-22 22-15,-21 21 16,22 0-16,-22 0 0,0 0 16,0 21-16,-21 0 15</inkml:trace>
  <inkml:trace contextRef="#ctx0" brushRef="#br0" timeOffset="59203.22">17103 12065 0,'0'0'0,"21"0"15,21 0-15,-21 0 0,0-21 16,1 0-16,-1 21 0,0-43 16,-21 22-16,21 0 0,-21-42 15,0 41-15,0 1 0,0-21 16,-21 21-16,0 21 16,0 0-16,-1 0 0,-41 0 15,42 21-15,-22 0 0,22 0 16,-21 0-16,21 22 0,0-22 0,-22 21 15,22 1-15,0-1 0,-21 43 16,20-64-16,22 0 16,0 21-16,0-21 0,22-21 15,-1 22-15,0-22 16,21 0-16,1 0 16,-22 0-16,0 0 0,0-22 0,21 1 15,-20 21-15,20-42 16,-21 0-16,0 20 0,0-41 15,-21 42-15,22-22 0,-22 1 16,0 21-16,0 42 16,0 0-1,0 22-15,-22-22 16,22 0-16,0 21 0,-21-21 0,21 22 16,0-1-16,0-21 0,21 22 15,1-43-15,20 21 16,0-21-16,-21 0 0,22 0 15,-1 0-15,0 0 0,1 0 16,-1 0-16,0 0 0,1 0 16,41-64-16,-62 22 15,-1 21-15,21-64 0,-21 64 16,-21-21-16,0-1 0,21 1 16,-21 21-16,22-22 0,-22 22 0,0 0 15,0 42 1,-22 0-1,22 22-15,-21-1 0,0 0 16,0 22-16,21-22 0,-21 22 0,21-1 16,-21 1-16,-22 126 15,43-126-15,-42 147 16,21-126-16,21 0 0,-21-1 16,-1 1-16,1-21 0,-21 84 15,21-64-15,0-20 0,-43 84 16,22-84-16,21-1 0,-22 1 15,22-22-15,-21 0 0,-1 43 16,43-64 0,0-42-1,22 0-15,-1 0 0,0-1 16,0-20-16,0 0 0,22-1 16,41-126-16,-41 106 15,-1-1-15,0 1 0</inkml:trace>
  <inkml:trace contextRef="#ctx0" brushRef="#br0" timeOffset="59519.04">17865 12340 0,'0'-63'0,"0"126"0,0-211 0,0 85 15,0 20-15,0-20 0,0 20 0,0 1 16,0 0-16,0 21 0,0-64 16,0 64-16,42 0 15,-21 21-15,43 0 16,-43 0-16,0 21 0,21-21 15,-21 21-15,22 0 16,-22 21-16,0 1 0,0-1 0,0 106 16,-21-105-1,-21-1-15,0-21 0,-21 0 16,-43 43-16,43-64 16,-1 0-16,-20 0 0,21 0 15,20 0-15,-20 0 16,21 0-16,42-21 31,0-1-31,64-41 16,-43 42-16,1-22 0</inkml:trace>
  <inkml:trace contextRef="#ctx0" brushRef="#br0" timeOffset="60454.51">18838 11367 0,'0'0'0,"21"-43"0,1 1 15,-1-22-15,-21 43 0,-21 42 16,-1 1 0,1-1-16,0 21 0,0 0 15,-43 64-15,43-42 0,-21-22 16,21 22-16,-22-22 16,22 21-16,-63 107 15,62-128-15,-41 64 0,42-64 16,0 1-16,21 20 15,-22-42-15,22 0 0,-21 1 16,42-44 0,1 1-1,-1 21-15,0-42 0,0 21 0,0 0 16,0-22-16,22 1 0,-22 21 16,0-22-16,21 1 0,-20 0 15,41-22-15,-42 43 0,0 0 0,1 0 16,-1 21-1,-21 21 1,0 0-16,0 0 0,0 0 16,0 1-16,0 20 0,0-21 15,0 0-15,0 43 0,0-43 16,21 0-16,21 0 0,-21 0 16,1-21-16,-1 0 15,0 0-15,0 0 0,0 0 0,0 0 16,22 0-16,-22-21 15,0 0-15,0 21 0,0-21 0,22 0 16,-22 0-16,64-64 16,-64 64-16,0 0 0,21-22 15,-21 43-15,-21 21 32,0 1-32,-21 20 0,0 0 15,0 1-15,21-22 0,-21 0 16,21 21-16,0-21 0,0 1 0,0-1 15,0 0-15,21-21 16,0 0-16,0 0 16,22 0-16,-1 0 15,-21 0-15,0-21 0,0 0 0,1-1 16,20 1-16,0-21 16,-21 0-16,1-22 15,-1 22-15,0 21 0,0-1 0,-21-20 16,0 21-16,21 0 0,-21 0 15,21 21-15,-42 21 16,0 21 0,0-21-16,0 22 0,-43 84 15,22-64-15,21 1 0,-22-1 16,22 1-16,-21-1 0,21 1 0,-43 63 16,43-64-16,-21 85 15,21-84-15,-1-1 0,-20 64 16,21-63-16,0-22 15,-22 64-15,22-64 0,0 1 16,21-22-16,-21 21 0,-64 0 16,64-42-1,0 0-15,0 0 0,0 0 0,-1 0 16,1 0-16,21-21 16,-21 0-16,21 0 15,-21 0-15,-21 0 0</inkml:trace>
  <inkml:trace contextRef="#ctx0" brushRef="#br0" timeOffset="61803.36">9377 14563 0,'0'0'15,"-21"21"-15,-1 0 0,1-21 16,21 21-16,21-21 16,1-21-1,-1 0-15,0 0 0,0 0 16,21-1-16,1-20 0,-22 21 0,21-21 16,64-43-1,-85 43-15,0-1 0,-21 1 16,0 21-16,0 0 15,-21 21 1,0 0-16,0 21 0,21 21 0,0-21 16,-21 22-16,21-1 0,0 0 0,-21 1 15,21-1-15,0 0 0,0 22 16,0-22-16,21 43 16,0-85-16,0 21 15,0-21-15,0 0 0,1 0 16,-1 0-16,0 0 0,-21-21 0,21 21 15,0-21-15,0-1 0,1 1 16,41-21-16,-42 0 0,0 20 16,22-20-16,-22 0 0,21 21 15,22-43-15,-22 43 0,-21 21 16,43 0-16,-43 0 0,0 0 16,-21 42-16,0-21 15,0 1-15,0 20 0,-21-21 16,0 21-16,-22 22 0,22-43 15,-21 21-15,0 1 16,20-22-16,22 0 0,22-21 31,-1-21-31,0 0 16,0 0-16,0-1 0,22 1 0,-22 0 16,0-21-16,0 21 0,43-64 15,-43 64-15,-21-22 0,21 22 16,0 0-16,-21 0 0,0 0 15,21 21-15,-21 21 16,0 0-16,0 0 16,0 0-16,0 22 0,-21-22 15,21 21-15,0-21 0,0 22 0,-21-22 16,21 21-16,0 1 0,0-22 16,0 0-16,0 0 0,21 0 15,0 0-15,0-21 16,1 0-16,20 0 0,21 0 15,-20 0-15,63-21 16,-64 0-16,21 0 0,64-64 16,-84 64-16,20-42 15,-42 20-15,1 1 0,-1-43 16,-21 43-16,21 21 0,-21-22 16,0 22-16,-21 42 31,0 1-31,21-1 0,-22 21 15,22 0-15,-21 1 0,21 20 16,0 1-16,-21-1 0,21 1 16,-21-1-16,0 107 0,21-86 15,-21 86-15,21-65 0,0-20 16,-22 21-16,1 0 0,0 0 0,0-1 16,-21 107-1,20-106-15,-20-21 0,21 20 0,-21-20 16,20-21-16,-62 147 15,63-168-15,-1-1 0,1-21 16,0 21-16,21-63 16,0-21-16,21 21 15,0-22-15,1-20 0,-1 21 16,0-22-16,21-21 0,-21 22 16,22-22-16</inkml:trace>
  <inkml:trace contextRef="#ctx0" brushRef="#br0" timeOffset="62112.69">11155 14732 0,'0'0'0,"0"-63"16,0-43-16,0 85 0,0-22 15,-21-20-15,21 42 0,0-1 16,0-20-16,21 42 16,0-21-16,42 0 0,-41 21 15,83-21-15,-62 21 16,-1 0-16,0 21 0,-20 0 15,20 21-15,-21-21 0,0 64 16,-21-43-16,0 1 0,-21 20 16,0-20-16,0-22 0,0 21 15,-22-21-15,22 0 0,-21 22 16,21-43-16,-1 21 0,-20-21 16,21 0-16,21-21 46,0 0-46,21 21 0,0 0 16</inkml:trace>
  <inkml:trace contextRef="#ctx0" brushRef="#br0" timeOffset="62421.51">11620 14690 0,'22'-21'0,"-44"42"0,65-64 0,-22 43 16,0-21-16,0 0 0,0 0 15,1 0-15,20 0 0,0-43 16,-42 43-16,21-64 16,-21 64-16,0 0 0,0 0 15,-21 21-15,0 0 16,0 21-16,0-21 0,0 21 16,-1 21-16,1-20 0,21-1 0,-42 42 15,42-20-15,-21 41 16,21-63-16,0 43 15,0-43 1,0 0-16,21-21 0,0 21 16,0-21-16,0 0 0,1 0 15,-1 0-15,21 0 0,-21 0 0,0-21 16,64-21-16</inkml:trace>
  <inkml:trace contextRef="#ctx0" brushRef="#br0" timeOffset="62740.33">12086 14478 0,'0'0'0,"0"-21"15,21 0-15,0 0 0,-21-1 16,22 1-16,20 21 16,-21 0-16,21 0 15,-20 0-15,-1 21 0,21 22 16,0-22-16,-20 21 16,-1-21-16,-21 22 0,0-22 0,0 42 15,0-20-15,0-22 0,0 21 16,-21-21-16,-1 1 15,1-22-15,0 21 0,0-21 16,0 0-16,21-21 16,0-1-1,0 1-15,0 0 0,0 0 16,21 0-16,0-22 0,0 22 16,0-21-16,1 0 0,-1-1 15,21 1-15,22-64 0,-43 64 16,21-1-16,43-62 15,-43 62-15,0 1 0,64-22 16,-63 22-16</inkml:trace>
  <inkml:trace contextRef="#ctx0" brushRef="#br0" timeOffset="63785.87">13081 13864 0,'-21'0'0,"42"0"0,-42 0 16,0 21-16,-1 22 0,-20-1 16,21 0-16,0-20 0,0 20 15,-1 0-15,1 1 0,0-1 0,0 85 16,0-21-1,0-64-15,21-21 16,0 22-16,0-1 0,0-21 0,0 0 16,0 22-16,0-22 15,42 0-15,-21-21 16,0 0-16,0 0 0,22 0 0,-22 0 16,64-21-16,-43 0 15,0-1-15,22-20 0,-22 21 16,64-85-1,-64 85-15,-21-21 0,1-1 16,-1 22-16,-21 0 0,0-21 16,0 63-1,0 0-15,-21 0 16,-1 0-16,1 0 0,0 22 0,-21 20 16,21-20-16,-1-22 15,22 0-15,0 21 0,0-21 0,0 43 16,0-43-1,22-21-15,-1 0 0,0 0 16,21 0-16,1 0 0,20 0 16,-42 0-16,22 0 0,-1-21 15,0 0-15,1 0 0,-1-1 16,85-83 0,-106 62-16,21 22 0,-20-21 15,-1-1-15,0 22 0,-21-21 0,21 21 16,-21 0-16,-21 21 15,0 0-15,21 21 16,-21 0-16,-1 0 0,1 43 16,21-43-16,0 21 0,0 0 15,0-20-15,0 41 16,0-42-16,0 0 0,0 1 0,43-1 16,-43 0-16,21-21 15,-21 21-15,0-42 31,-21 21-15,21-21-16,0 0 0,-22-1 16,1 1-16,0 0 0,21 0 0,0 0 15,-21 0-15,0 21 16,21 21 0,0 0-1,0 0-15,0 0 16,0 0-16,42 22 15,-21-22-15,0-21 0,43 21 16,-22-21-16,64 0 16,-64 0-16,1 0 0,20 0 0,43 0 15,-64 0-15,64-21 16,-63 0-16,-22 0 0,63-43 16,-62 43-16,-1-21 0,0-43 15,0 43-15,0-43 16,-21 43-16,0-1 0,0-20 15,0 42-15,-21 21 16,0 21 0,0 0-16,0 21 0,-1-21 0,1 22 15,21 63-15,-21-64 0,21 0 16,0 1-16,0-1 16,0-21-16,0 21 0,0 1 0,21-22 15,0 0-15,1 0 0,-1-21 16,63 0-1,-41 0-15,-22 0 0,42 0 16,-20 0-16,-22-21 0,42-21 16,-41 21-16,-1-43 15,-21 22-15,0-1 0,0 1 0</inkml:trace>
  <inkml:trace contextRef="#ctx0" brushRef="#br0" timeOffset="63987.76">14309 13928 0,'0'0'0,"-22"0"0,-20 0 15,21-21-15,0 21 0,0 0 16,-1 0-16,1 0 0,0 0 62,0 0-62,0 0 16</inkml:trace>
  <inkml:trace contextRef="#ctx0" brushRef="#br0" timeOffset="64188.65">12721 14118 0,'-42'0'0,"84"0"0,-105 21 0,41-21 0,22 22 15,22-22 1,-1 0 0,21 0-16,-21 0 0,22 0 0,20 0 15,-21 0-15,22 0 0,105 0 16,-105 0-16,-1 0 16,1 0-16,-1 0 0,-20 0 15</inkml:trace>
  <inkml:trace contextRef="#ctx0" brushRef="#br0" timeOffset="65053.68">16912 14457 0,'0'0'0,"-21"21"0,42-21 31,0 0-15,0-21-16,1 21 0,-1-21 0,0 0 15,21-1-15,-21 1 0,1 0 16,-1 0-16,0-43 15,-21 43-15,0-21 16,-21 21-16,-22 0 0,22 21 16,-21 0-16,0 0 0,-85 0 15,84 21-15,1 0 0,0 0 16,-1 0-16,1 0 0,-22 43 16,43-43-16,0 0 0,21 43 15,0-43 1,0 0-16,21-21 0,0 0 0,64 21 15,-43-21-15,1 0 0,41 0 16,-41-21-16,41 0 16,-62 0-16,20 21 15,-21-21-15,21-22 0,-20 22 16,-1-21-16,0 21 0,-21-1 16,0 1-16,0 42 31,0 1-31,-21-1 0,21 21 15,-21 0-15,21 1 0,0 20 0,-22-20 16,22 20-16,-21 64 16,0-63-16,21-1 0,-21 85 15,21-63-15,0 0 0,-42 84 16,42-84-16,-22-1 0,1 1 16,21 21-16,-21-22 0,0 107 15,0-106-15,0 20 0,-43 149 16,64-169-16,-42 63 15,-1-84-15,22-1 16,-21 22-16,0-43 0,-43 22 16,64-64-1,0 0-15,-1 0 0,1-21 0,-21-128 16,21 107 0,0-21-16,-1-1 0,22 1 15,-21-1-15,0-105 16,21 63-16,-21 21 0,21-105 15,0 84-15,21 21 0,0-21 16,0 22-16,106-191 16,-84 190-16,-1 21 0,0 1 0,64-64 15,-42 63-15,20-41 16,-20 62-16,-22 1 0,22 0 16</inkml:trace>
  <inkml:trace contextRef="#ctx0" brushRef="#br0" timeOffset="65441.46">17589 14245 0,'-21'-21'0,"0"0"31,21 0-31,0 0 0,21-1 16,0 1-16,1 21 0,20-21 15,-21 0-15,21 21 0,-20 0 16,20-21-16,21 21 15,-41 0-15,-1 0 0,0 21 16,0 0-16,0-21 0,0 21 0,1 22 16,-22-1-16,0-21 0,0 43 15,-22-43-15,-20 42 16,21-42-16,0 1 0,-22-1 16,1-21-16,21 21 0,0-21 15,0 0-15,21-21 16,0 0-16,0-1 0,21 1 15,-21 0 1,42-21-16,-21 21 0,0-1 16,22-41-16,-1 42 0,0-22 15,1 22-15,-1 0 16,0 0-16,1 0 0,-1 0 0,22 21 16,-1-22-16,1 22 0,-22 0 15</inkml:trace>
  <inkml:trace contextRef="#ctx0" brushRef="#br0" timeOffset="66373.06">18732 13991 0,'0'21'0,"-21"1"16,0-1-16,0 0 0,-21 0 16,-1 0-16,22 0 0,-21 1 15,21 20-15,-22-21 0,22 0 0,-21 43 16,42-43-16,0 0 0,0 21 16,0-20-16,0-1 0,0 21 15,21-21-15,0-21 0,0 21 16,22-21-16,-22 0 0,0 0 15,21 0-15,-21 0 0,106-42 16,-105 21-16,-1 0 16,0 0-16,-21-22 0,0-84 15,0 106 1,-42-42-16,20 41 16,-20 22-16,21-21 0,-21 21 15,-1 0-15,22 0 0,-42 0 0,41 0 16,22 21-16,0 1 15,0-1-15,0 0 16,22-21-16,62 21 16,-63 0-16,64-21 15,-64 0-15,85 0 16,-64 0-16,1 0 0,-22-21 16,21 0-16,-21 21 0,64-42 15,-64 42-15,-21-22 16,21 22-16,-21 22 31,-21-1-31,21 0 0,-21 0 0,0 0 16,0 0-16,21 1 0,-21 20 15,21-21-15,0 0 0,0 0 0,0 1 16,0 41-16,21-63 16,0 0-16,0 0 15,0 0-15,0 0 0,1-21 16,20 0-1,-21 0-15,0-1 0,0-20 16,1 21-16,-1 0 0,21-22 16,-42 22-16,42-21 15,-42 63 17,0 0-32,-21 0 0,21 1 15,-21-1-15,21 0 0,-21 0 0,21 21 16,0-20-16,0-1 15,21 0-15,0-21 0,64 21 16,-43-21-16,-21 0 16,22 0-16,-1 0 0,0-21 15,43-21-15,-43 20 0,64-62 16,-85 63 0,1-1-16,-1 1 0,0-21 15,0 42-15,-21-42 0,-21 63 31,0 0-31,0 0 0,-64 64 16,43-22-16,-1 1 0,-41 63 16,20-64-16,22 1 0,-22-1 15,22 1-15,0 20 0,-85 149 16,84-148-16,22-22 0,0 22 16,0-21-16,0-1 0,-22 64 15,43-63-15,0-22 16,0 21-16,0-20 0,0-1 0,0-21 15,0 0-15,0 1 0,0-1 0,21-21 16</inkml:trace>
  <inkml:trace contextRef="#ctx0" brushRef="#br0" timeOffset="66637.17">19643 14647 0,'21'-63'0,"-42"126"0,63-190 0,-21 85 0,21-21 16,-20 20-16,-1 22 16,21 0-16,-21 0 0,85-22 15,-85 43-15,43 22 16,-43-1-16,-21 63 16,0-41-16,0-1 0,-21 43 15,0-64-15,-1 21 16,-20-21-16,0 1 0,-149 41 15,149-42-15,-22-21 16,22 0-16,0 0 0,-22 0 16,-20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2:50:06.1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699 0,'-21'-22'0,"42"44"0,-42-65 16,-1 22-16,1 0 0,21 0 0,0 0 16,-21-1-16,21 1 0,-21-21 15,21 21-15,0 0 16,0-1-16,0 44 47,0-1-47,0 21 15,0-21-15,0 22 0,0-1 0,0 0 16,42 85-16,-42-63 16,21-1-16,-21 1 0,0 20 15,0-20-15,0 63 16,0-64-16,0 1 0,0-1 16,0-20-16,0-1 0,0 85 15,0-106-15,0 0 16,0 1-16,0-1 0,0 0 15,0-42 1,0-22-16,0 22 16,-21-21-16,21 21 0,0-22 15,0 1-15,0-21 0</inkml:trace>
  <inkml:trace contextRef="#ctx0" brushRef="#br0" timeOffset="252.55">1545 614 0,'0'0'0,"-21"-21"0,0 21 16,0-21-16,-1 21 15,1 0-15,0 0 0,21-22 16,21 22 0,22 0-1,-22-21-15,42 21 0,-20-21 0,20 21 16,-21 0-16,22-21 0,-1 21 15,-20 0-15,-1-21 0,0 21 16,1 0-16,-1 0 0,-21 0 0,22 0 16,-65 0-1</inkml:trace>
  <inkml:trace contextRef="#ctx0" brushRef="#br0" timeOffset="492.41">1482 1037 0,'0'0'0,"21"0"0,0 0 0,0 0 15,0 0-15,22 0 0,-22 0 16,0-21-16,0 21 0,0 0 0,22-21 15,-22 0-15,0 21 16,0 0-16,0 0 16,0 0-16</inkml:trace>
  <inkml:trace contextRef="#ctx0" brushRef="#br0" timeOffset="1016.13">1990 1185 0,'0'0'16,"-22"0"-16,1 0 0,21-42 16,0 21-16,-21 0 15,21 0-15,0-1 0,0 1 16,0 0-16,21 0 0,0 0 15,1 0-15,-1 21 16,0 0-16,0 0 0,0 0 0,22 0 16,-22 0-16,0 21 0,42 21 15,-41-21-15,-1 0 16,0 1-16,-21 20 0,0-21 16,0 64-16,0-64 0,0 21 15,0-21-15,0 22 0,-21-1 16,0-21-16,-1 0 0,1 22 0,21-22 15,-21 0-15,0 0 0,21 0 16,0-42 15,0 0-31,0 0 0,0 0 0,0 0 16,0-1-16,0-20 16,0 21-16,0-21 0,21 20 0,0-20 15,0 21-15,1-21 0,-1 20 16,0-20-16,0 21 0,0 0 0,0 0 15,1 21-15,-1-22 0,21 22 16,-21 0 0,0 0-16,1 0 15,-22 22-15,21-22 16,0 21-16</inkml:trace>
  <inkml:trace contextRef="#ctx0" brushRef="#br0" timeOffset="2414.82">3090 1334 0,'0'0'0,"21"0"32,1-22-32,-1 1 15,-21 0-15,21 21 0,0-21 16,-21 0-16,0 0 0,21-1 15,0 1-15,-21 0 0,0-42 16,0 41-16,0 1 0,0-21 16,0 21-16,-21 0 0,0-1 0,0 22 15,0 0-15,-43 0 16,43 0-16,-21 22 16,-1-1-16,22 0 0,-21 0 15,-22 43-15,22-22 16,-21 21-16,41-20 0,-20-1 15,42 0-15,-21-20 0,21 20 16,0 0-16,0 1 0,0-1 16,0-21-16,0 0 0,21 0 15,0 1-15,0-22 0,1 0 0,20 0 16,-21 0-16,21 0 16,-20 0-16,20-22 0,21 1 15,-20 0-15,-22 0 0,42-43 16,-41 22-16,-1 21 0,21-64 15,-42 64-15,0-21 16,21 21-16,-21-22 0,0 22 0,0 0 16,0 0-16,0 42 31,0 0-31,0 0 16,-21 0-16,21 1 0,-21-1 0,21 21 15,0-21-15,0 22 0,0-22 16,0 0-16,0 0 0,0 0 15,0 22-15,0-22 0,21-21 16,-21 21-16,42 21 0,-20-42 16,-1 0-16,21 0 15,0 0-15,-20 0 0,20 0 0,-21-21 16,21 0-16,22-21 16,-22 20-16,-21 1 0,22-21 15,-22 21-15,0-22 0,0-20 16,-21 42-16,0 0 0,0-22 15,0 22-15,0 0 0,0 0 16,-21 21 0,21 21-1,-21-21-15,21 21 0,-21 0 16,21 0-16,0 1 0,0 20 0,0 0 16,0-21-16,0 22 15,0-1-15,-21-21 0,21 0 16,0 1-16,0-1 0,0 0 15,0 0-15,0 0 16,0-42 15,0 0-31,0 0 0,0 0 16,0-1-16,0 1 0,0 0 16,0-21-16,0 21 0,21-22 15,0 22-15,-21-21 0,85-43 16,-43 64-16,-21-21 15,21 20-15,1 1 0,-1 21 0,-21-21 16,22 21-16,-1 0 0,-21 0 16,21 0-16,-20 0 0,-1 0 0,21 64 15,-21-43-15,-21 0 16,21 21-16,-21 1 0,0-22 0,0 21 16,0-21-16,0 22 0,-21-22 15,21 0-15,-21 0 0,21 0 16,0 43-16,-21-64 15,21-21 32,0-1-47,0 1 16,0 0-16,0 0 0,0 0 16,21 0-16,0-22 0,22-20 15,-22 42-15,0-1 0,21-20 16,1 21-16,-1 0 0,43-22 15,-22 22-15,-21 0 0,1 21 16,-1 0-16,0 0 0,1 0 0,20 0 16,-20 0-1,-22 21-15,-21 22 0,21-22 0,-21 0 16,0 42-16,0-20 16,0 20-16,0-42 0,-21 1 15,21 41-15,-21-42 0,-1 0 16,1 1-16,21-1 15,0 0-15,0-42 47,21 21-31,1-21-16,-1-1 0,0 1 16,0 21-16,0-21 0,22 0 0,-22 21 15</inkml:trace>
  <inkml:trace contextRef="#ctx0" brushRef="#br0" timeOffset="2856.57">5270 1291 0,'0'21'32,"22"-21"-1,-1 0-31,21 0 0,-21-21 15,0 0-15,22 21 0,-22-21 16,21 0-16,-21 0 0,22-1 0,-1 1 16,-21 0-16,22 0 15,-22 0-15,-21 0 0,21-22 16,-21 22-16,0 0 0,-21 0 16,0 21-16,-64-21 15,43 21-15,-1 0 0,22 0 16,-21 21-16,-43 42 15,64-42-15,0 1 0,0 20 16,21-21-16,0 21 0,-22 22 16,22-43-16,0 21 0,0-20 15,0-1-15,0 21 0,22-21 16,-1 22-16,0-22 0,21 0 16,-21-21-16,22 21 0,-22-21 15,64 0-15,-43 0 0,0 0 16,64 0-16,-64 0 0,22 0 15,-22-21-15,1 0 0,-1 0 16,0-1-16,1 1 0,-22 0 0,0 0 16,21 21-16</inkml:trace>
  <inkml:trace contextRef="#ctx0" brushRef="#br0" timeOffset="3787.8">1037 2074 0,'0'0'0,"-21"0"0,0 0 16,0 0-16,-1 0 31,44 0 32,20 0-48,-21 0-15,21 0 16,1-21-16,-1 21 0,22 0 0,-1 0 16,1 0-16,-1 0 0,1 0 15,20 0-15,1 0 0,-22-21 16,22 21-16,-21 0 0,20 0 0,1 0 15,0 0-15,-22 0 0,106 0 16,-63 0-16,-21 0 0,105 0 16,-105 0-16,0 0 15,-1 0-15,1 0 0,0 0 0,84 0 16,-63-21-16,-21 21 0,84 0 16,-84 0-16,-1 0 15,1 0-15,-22 0 0,22 0 16,-21 0-16,-1-21 0,1 21 15,-1 0-15,1 0 0,-1 0 0,1 0 16,-1 0-16,1-21 16,-1 21-16,1 0 0,63 0 0,-64 0 15,1 0-15,-22 0 0,21-22 16,-20 22-16,-1 0 0,22 0 16,-22 0-16,-21 0 0,0 0 0,0 0 15,1 0-15,-1 0 0,0 0 16,0 0-16,-21-21 15,21 21-15,0 0 16,1 0 15,-22-21-15,21 21 15</inkml:trace>
  <inkml:trace contextRef="#ctx0" brushRef="#br0" timeOffset="3924.72">5673 1905 0,'0'21'0</inkml:trace>
  <inkml:trace contextRef="#ctx0" brushRef="#br0" timeOffset="5540">1693 3408 0,'0'-21'16,"0"0"15,0 42 47,0 0-78,0 0 16,0 0-16,0 0 15,0 1-15,0-1 0,0 0 0,0 0 16,0 0-16,0 0 0,0 1 15,0 20-15,0-21 0,0 0 16,0 0-16,0 1 0,0 41 16,21-42-1,-21 0-15,22 1 0,-22-1 0,0 21 16,0-21-16,0 0 0,21 22 16,-21-22-16,0 21 0,0-21 0,0 22 15,0-22-15,0 21 0,0-21 16,0 1-16,0 20 0,0-21 0,21 0 15,-21 0-15,0 22 0,0-22 16,21 42-16,-21-41 16,0-1-16,0 0 0,0 0 15,0 0-15,0 43 16,0-43-16,0 0 0,0 0 16,0 22-16,0-22 0,0 42 15,0-42-15,0 1 0,0-1 16,0 21-16,0-21 0,0 0 0,0 43 15,0-43-15,0 21 16,0-20-16,0-1 0,0 21 0,0 0 16,0 1-16,0-22 15,0 0-15,0 21 0,0-20 0,0-1 16,0 21-16,0-21 0,0 0 16,0 22-16,0-22 0,-21 0 0,21 21 15,0-20-15,0 20 0,-21-21 16,21 21-16,0-20 0,0 20 15,0-21-15,0 0 0,-21 22 16,21-22-16,0 42 0,-22-42 16,22 22-16,0-22 0,0 0 15,0 21-15,-21 1 16,0-1-16,21-21 0,0 0 16,0 22-16,0-22 0,-21 21 0,21-21 15,0 22-15,-21-22 0,21 42 16,0-20-16,0-22 0,0 21 0,-21-21 15,21 1-15,0 20 0,-22-21 16,22 0-16,0 22 0,0-22 0,0 0 16,-21 0-16,21 21 15,0-20-15,-21-1 0,21 0 0,0 0 16,0 21-16,-21-20 0,21-1 16,-21 42-16,21-42 0,-21 1 15,21 20-15,0-21 0,0 21 16,-22 43-16,22-43 15,-21-20-15,21 20 0,0-21 16,0 43-16,0-43 0,-42 85 31,42-85-31,0 0 0,-21 42 16,21-41-16,0-1 0,0 21 16,0-21-16,-21 22 0,21-1 15,-22 0-15,22-21 0,0 1 16,0 20-16,0-21 0,0 21 15,0-20-15,0-1 0,0 0 16,-21 0-16,21 0 0,0-42 47,0 0-47,0 0 16,0-22-16,0 22 0,0-21 0,0 0 15</inkml:trace>
  <inkml:trace contextRef="#ctx0" brushRef="#br0" timeOffset="8781.43">1672 3493 0,'0'0'16,"-21"0"15,21 21 0,21-21 0,0 0-15,0 0-16,1 0 0,-1 0 16,0 0-16,0 0 15,0 0-15,0 0 0,43 0 0,-43 0 16,0 0-16,0 0 16,1 0-16,20 0 0,0 0 15,1 0-15,41 0 16,-41 0-16,-1 0 0,64 0 15,-43-21-15,64 21 16,-63 0-16,-1 0 0,1 0 0,-1 0 16,-20 0-16,20-22 0,43 22 15,-43 0-15,-20 0 0,-1 0 16,22 0-16,-1 0 0,43-21 16,-43 21-16,1-21 15,84 21-15,-84 0 0,-1-21 16,1 21-16,-1 0 0,1 0 15,-1 0-15,1 0 0,20 0 16,-20-21-16,-1 21 0,22 0 0,0 0 16,63 0-16,-85 0 15,22 0-15,-22 0 0,22 0 16,-21 0-16,-1-21 0,1 21 16,-1 0-16,1 0 0,-1 0 0,85 0 15,-84 0-15,20-22 0,-20 22 16,21 0-16,-22 0 0,85 0 15,-84-21-15,84 21 16,-85 0-16,22 0 0,84-21 16,-84 21-16,84 0 15,-84 0-15,0 0 0,-1 0 16,1 0-16,-21 0 0,20-21 16,-20 21-16,20 0 0,1 0 0,-21 0 15,20 0-15,1 0 0,0 0 16,63 0-16,-64 0 0,-20 0 15,-1 0-15,1 0 0,-1 0 16,64 0-16,-63 0 0,-1 0 16,-20 0-16,20 0 15,1 0-15,-22-21 0,43 21 16,-43 0-16,0 0 0,-20 0 16,-1 0-16,0 0 0,0 0 15,-21 21 63,0 0-78,0 0 16,0 0-16,-21 1 16,21-1-16,0 0 0,0 0 15,0 0-15,0 0 0,0 22 16,0-22-16,0 0 0,0 0 0,0 22 15,0-1-15,0-21 16,0 21-16,0-20 0,-21-1 16,21 21-16,-21 0 0,-1 1 15,22-1-15,0-21 0,0 22 16,0-1-16,-21 0 0,21 1 16,0-1-16,0 0 0,-21 22 0,21 20 15,0-41-15,0-1 0,0 0 16,0 1-16,0-1 0,0 43 15,0-22-15,0-20 0,0 20 16,0-21-16,0 22 0,0 42 16,0-64-16,0 0 0,0 22 0,0-22 15,0 1-15,-21 20 16,21 22-16,0-22 0,0-20 16,-21 62-16,21-41 0,0-22 15,0 22-15,0-22 0,-21 22 16,21 20-16,-22-20 0,22-22 15,-21 43-15,21-43 0,0 22 16,-21-22-16,21 21 0,0-20 16,-21 126-16,21-127 15,0 1-15,0 20 0,-21-20 16,21-1-16,-21 43 16,21-43-16,0 0 0,0 43 15,0-43-15,0 1 0,0 62 16,-22-62-16,22 20 15,0-20-15,0-1 0,0 0 0,0 1 16,0-22-16,0 21 0,-21 22 16,21-22-16,0-21 0,0 21 15,0 1-15,0-22 0,0 21 0,-21 1 16,21-1-16,0 0 0,-21 43 16,21-64-16,0 21 15,0 43-15,-21-64 0,21 22 0,0-22 16,0 21-16,-21-21 15,21 22-15,0-1 0,0-21 16,0 0-16,0 22 0,0-22 16,-22 0-16,22 0 15,-21-21 1,21 21-16,-21-21 47,0 0-47,0 0 15,0 0-15,-1 0 16,1 0-16,0 0 16,0 0-16,0 0 0,0 0 15,-1 0-15,1 0 0,0 0 0,-21 0 16,21 0-16,-22 0 0,22 0 16,-64 0-16,43 0 0,0 0 15,-43 21-15,43-21 0,-106 0 16,105 0-16,1 22 15,0-22-15,-22 0 0,22 0 16,-1 0-16,-84 21 0,85-21 16,-21 0-16,-64 21 15,42-21-15,-42 21 16,63-21-16,1 0 0,-64 0 16,63 0-16,22 0 0,-21 0 15,-1 0-15,22 0 0,-22 0 0,1 0 16,20 0-16,-41 0 0,-64 0 15,84-21-15,-21 21 0,1 0 0,-1 0 16,0 0-16,1-21 0,-43 21 16,42 0-16,22 0 0,-64-21 15,63 21-15,1 0 16,-1 0-16,1 0 0,-1 0 0,-84 0 16,63 0-16,22 0 0,-85 0 15,84 0-15,-21 0 16,-42 0-16,64 0 15,-1 0-15,-63-22 0,64 22 16,-43 0-16,43 0 16,20 0-16,-84 0 0,85 0 15,-22 0-15,22 0 16,-21 0-16,20 0 0,-63 0 16,64 0-16,0 0 0,-43 0 15,64 0-15,-21 0 0,-1 0 16,22 0-16,-21 0 15,21 0-15,-22 0 16,22 0-16,-64 0 16,43 0-16,21 0 15,-21 0-15,20 0 0,-20 0 0,-43 0 16,64 0 0,-42 0-16,42 0 0,-1 0 15,1 0-15,0 0 0,0 0 16,0 0-16,0 0 15,-1 0-15,-20 0 0,21 0 16,0 0-16,0 0 16,-1 0-16,1 0 15,0 0 1,0 0 0,0 0-16,0 0 15,-1 0-15,1 0 16,0 22-16,0-22 15,0 0-15,0 0 0,-1 0 16,1 0-16,0 0 0,0 0 16,0 0-1,0 0-15,-1 0 32,1 0-17,0 0-15,0 0 31,0 0-31,0 0 16,21-22-16,-22 22 16,1-21-1,21 0 1,0 0 0,0 0-1,0 0-15,0-1 16,0 1-1,0 0-15,0 0 16,0 0-16,0 0 16,0-1-16,0 1 15,21 0 1,1 0-16,-1 0 0,21 0 0,-21-1 16,22 1-16</inkml:trace>
  <inkml:trace contextRef="#ctx0" brushRef="#br0" timeOffset="9708.6">3598 4784 0,'0'0'0,"0"-21"0,0-1 31,-21 44 0,21-1-31,0 0 0,-21 0 16,21 0-16,0 0 0,0 22 15,0-22-15,0 21 0,0 1 0,0-1 16,0 0-16,0 22 16,0-22-16,0 0 0,0 1 0,-21 20 15,21-20-15,0-1 0,0 21 16,0 1-16,0-1 0,0-20 0,0 20 15,-21 1-15,21-1 0,0 1 16,0-1-16,0 1 0,-22 63 16,1-64-16,21 1 0,-21-1 15,21 22-15,0-22 0,-21 107 16,21-128-16,0 22 0,0-22 16,-21 0-16,21 22 0,0 20 15,0-41-15,-21-1 0,21 0 16,0 1-16,-22-1 15,22 0-15,0 43 0,0-43 16,-21-20-16,21 41 0,0-42 16,0 0-16,0 1 15,0-1-15,0 0 0,0 0 0,-21-21 16,21-21 15,21 0-15,-21 0-16,21-1 0,-21-20 15,0 21-15,0-21 0,22-22 0</inkml:trace>
  <inkml:trace contextRef="#ctx0" brushRef="#br0" timeOffset="11379.89">3535 5059 0,'21'0'46,"0"0"-46,0 0 0,0 0 16,1-21-16,-1 21 0,0 0 16,0 0-16,0 0 0,0 0 0,1-21 15,-1 21-15,21 0 0,-21 0 16,22 0-16,20 0 16,-21 0-16,1 0 0,-1 0 15,0 0-15,1 0 0,20 0 0,85-22 16,-84 1-16,105 21 15,-84-21-15,-22 21 0,86-21 16,-86 21-16,128 0 16,-107-21-16,-20 21 15,-1 0-15,1 0 0,20 0 16,1 0-16,-21 0 0,20-21 0,1 21 16,-22 0-16,22 0 0,-21 0 15,84-22-15,-85 22 0,22 0 16,-22 0-16,1 0 0,-1 0 15,64-21-15,-84 21 0,20 0 16,22 0-16,-43 0 16,-21 0-16,22 0 0,-22 0 0,0 0 15,21 0 1,-20 0-16,-1 0 0,0 0 16,0 0-1,-21 21 16,0 1-31,0-1 16,0 0-16,0 0 16,0 0-16,0 0 0,0 1 0,-21 20 15,21-21-15,0 0 0,0 22 16,-21-22-16,21 21 0,0-21 0,0 43 16,0-43-16,-21 21 0,21-21 15,-22 22-15,22-1 0,0-21 16,0 22-16,-21-1 0,21 21 0,-21-20 15,21-1-15,-21 0 16,21 1-16,0 63 0,0-64 16,0 0-16,0 43 15,0-22-15,0 22 16,0-43-16,0 1 0,0-1 0,0 0 16,0 22-16,0-22 0,0 43 15,0-43-15,0 1 0,0-1 16,0 0-16,0 1 0,0 62 15,-21-62-15,21 20 16,-21-20-16,21 41 16,0-41-16,0-22 0,0 21 15,0-21-15,-22 22 0,22 20 16,-21-42-16,21 0 16,0 22-16,-21-22 15,21 0-15,-21-21 0,0 0 16,21 21-16,-21-21 0,-1 0 15,-20 0-15,21 0 16,0 0-16,-22 0 0,22 0 16,0 0-16,-42 0 15,41 0-15,-20 0 0,0 0 16,-1 0-16,1 0 0,-43 0 16,43 0-16,0 0 0,-43 21 15,22-21-15,20 0 0,1 0 16,-22 0-16,22 0 0,-85 0 15,85 0-15,-22 0 0,1 0 0,-1 0 16,1 0-16,20 0 0,-62 0 16,41 0-16,22 0 0,-64 0 15,64 0-15,-1 0 0,1 0 16,0 0-16,-22 0 0,-21 0 16,43 0-16,-21 0 0,-86 0 15,107 0 1,0 0-16,-1 0 0,-147 0 15,148 0 1,-1 0-16,1 0 0,21 0 16,-106 0-16,106 0 15,-22 0-15,1 0 0,21 0 16,-22 0-16,-41 0 16,63 0-16,-1 0 0,-20 0 15,21 0-15,-21 0 16,20 0-16,1 0 0,0 0 0,0 0 15,0 0-15,0 0 0,-22 0 16,22 0-16,0 0 0,-21 22 16,20-22-16,1 0 0,0 0 15,0 0-15,0 0 16,42 0 93,0 0-109,0-22 0</inkml:trace>
  <inkml:trace contextRef="#ctx0" brushRef="#br0" timeOffset="12424.51">381 10859 0,'0'0'0,"-42"21"0,-1-21 0,1 0 15,21 0-15,-22 0 0,1 0 16,21 0-16,42 21 31,21-21-31,22 0 16,-1 0-16,1 0 0,21 0 0,-1 0 16,-20 0-16,20 0 0,1 0 15,0 0-15,-1-21 0,1 21 0,84 0 16,-84-21-16,-21 21 15,84 0-15,-85 0 0,1 0 16,-22 0-16,22 0 0,-22-22 16,-21 22-16,0 0 0,0 0 15,-42 0 1,0 0 0,0 0-16,0 0 15,0-21-15,-1 21 0,1-21 0</inkml:trace>
  <inkml:trace contextRef="#ctx0" brushRef="#br0" timeOffset="12864.26">1397 10435 0,'0'0'0,"-21"0"0,0 0 15,-1 21-15,22 1 16,0-1-16,0 0 15,0 0-15,22 0 0,-1 0 16,21 22-16,0-22 16,1 0-16,-22-21 0,42 21 15,-20 0-15,41 1 16,-41-22-16,-1 0 0,0 0 0,1 0 16,-22 0-16,21 0 0,-21 0 15,1 0-15,-1 0 0,0 0 0,-21-22 16,21 22-16,-21-21 0,-21 21 15,0 0 1,0 0-16,-1 0 0,1 0 16,0 21-16,0 1 0,0-1 15,-22 0-15,22 0 0,0 21 16,-42 22-16,20-22 0,1 1 16,21 20-16,-22-21 0,1 1 15,-43 63-15,64-85 0,-21 21 16,21-21-16,0 22 0,21-22 15,0 0-15,21-21 16,0-21 0,0 0-16,0-1 0,0 1 0</inkml:trace>
  <inkml:trace contextRef="#ctx0" brushRef="#br0" timeOffset="13256.03">2455 9991 0,'0'0'0,"-63"0"0,20 0 0,1 0 0,0 0 16,-1 0-16,22 0 0,0 0 16,42 0-1,22 0-15,-1-21 16,0 21-16,85 0 16,-63-22-16,-1 22 0,22 0 15,-22-21-15,1 21 0,-1 0 0,43-21 16,-63 21-16,41 0 15,-63 0-15,-42 0 32,0 0-32,-21 0 15,21 0-15,-22 21 16</inkml:trace>
  <inkml:trace contextRef="#ctx0" brushRef="#br0" timeOffset="13508.9">2667 9948 0,'-21'43'16,"21"-22"-16,-21 0 0,21 0 15,-22 0-15,22 1 0,-21 20 16,21 64 0,-21-64-16,21 0 0,-21 85 15,0-84-15,21 63 16,-21-64-16,21 0 0,-22 22 15,22-43-15,0 0 0,0 0 16,22-21 0,-1 0-16,0-21 15,0 21-15,-21-42 0,21 21 16</inkml:trace>
  <inkml:trace contextRef="#ctx0" brushRef="#br0" timeOffset="14012.73">2984 9927 0,'0'43'31,"0"-1"-31,0-21 16,0 0-16,0 22 0,0 20 15,0-21-15,0 1 0,-21-1 16,21 0-16,-21 1 0,21-1 0,0 0 15,-21 1-15,0-1 0,21 0 0,-21-20 16,21 20-16,0-21 16,0 0-16,0 0 0,0-42 47,0 0-47,0 0 0,0 0 0,0-22 15,0 22-15,0-21 0,21 0 16,-21 20-16,21-20 0,0 0 0,-21-1 15,21 1-15,0 21 0,64-64 16,-64 85-16,0-21 16,1 21-16,20 0 0,-21 0 15,43 42-15,-43-20 16,0-1-16,0 21 16,-21-21-16,0 22 0,21 41 15,-21-41-15,0-1 0,0 21 16,-21-41-16,21 20 0,-21 0 15,0-21-15,21 1 16,0-44 0,0 1-1,0 0-15,0 0 0,0 0 16,0-22-16</inkml:trace>
  <inkml:trace contextRef="#ctx0" brushRef="#br0" timeOffset="14381.52">3471 10308 0,'0'85'31,"0"-64"-31,21-21 16,1 0-16,-1 0 0,0 0 16,0 0-16,0-21 0,22 21 0,-22-21 15,21 0-15,-21-1 0,22 1 16,-22 21-16,21-21 0,0-21 15,-20 21-15,-1-1 0,-21 1 16,0 0-16,0 0 0,-21 21 16,-1 0-16,-41 0 15,21 21-15,-1 0 16,1 0-16,0 1 0,-1-1 0,22 21 16,-21 0-16,21 1 0,21-22 15,0 64-15,0-64 0,0 21 16,0-21-16,0 22 0,21-22 0,0 0 15,0 0-15,0-21 0,0 21 16,1-21-16,-1 0 0,21 0 0,-21 0 16,43 0-16,-22-21 15,-21 0-15,22 0 0,-22 0 0</inkml:trace>
  <inkml:trace contextRef="#ctx0" brushRef="#br0" timeOffset="14796.29">5207 9970 0,'0'0'0,"0"-22"15,0 1-15,0 0 0,0 0 16,0 0-16,0 42 16,0 0-1,0 0-15,0 0 0,0 1 16,0 20-16,0-21 0,0 21 0,0 1 15,0-1-15,0 0 0,-21 1 16,21-1-16,0 0 0,0 43 16,-21-43-16,21 1 0,0 20 15,0-42-15,0 1 16,21-22 0,-21-22-16,21 1 15,0 0-15</inkml:trace>
  <inkml:trace contextRef="#ctx0" brushRef="#br0" timeOffset="15046.14">5609 10054 0,'-63'43'32,"41"-22"-32,-20 0 0,21 21 0,0-21 15,-22 1-15,22-1 0,0 21 16,0-21-16,-21 43 15,20-22-15,1-21 0,21 0 0,-21 1 16,21-1-16,0 0 16,0-42-1,0 0-15,21-1 16,0-20-16,1 21 0,-22-21 16,21 20-16,0-20 0,0 0 0,0 21 15</inkml:trace>
  <inkml:trace contextRef="#ctx0" brushRef="#br0" timeOffset="15220.04">5546 10054 0,'0'0'0,"21"21"16,-21 1-16,0-1 0,21 0 16,-21 0-16,0 0 0,0 22 15,0-1-15,0-21 0,0 21 16,21 1-16,-21-22 0,21 21 0,-21-21 16,0 22-16,0-22 0,21 0 15,1 0-15,20 0 16,-21-21-16,0 0 0,0 0 15,1-21-15,-1 21 0,0-21 0,0-21 16,0 21-16,0-22 0</inkml:trace>
  <inkml:trace contextRef="#ctx0" brushRef="#br0" timeOffset="15451.91">6075 9800 0,'0'0'0,"0"-21"0,0 0 0,-21 21 0,-1 0 16,1 0-16,0 21 15,0 0-15,21 0 0,0 22 0,0-1 16,-21 43-16,21-43 16,0 43-16,0-22 0,0-20 15,0-1-15,-21 64 0,-1-64 16,22 0-16,0-20 0,0 20 16,0-21-16,0 21 15,22-42 1,-1-21-16,0 0 15,21 0-15,-21 0 0</inkml:trace>
  <inkml:trace contextRef="#ctx0" brushRef="#br0" timeOffset="15846.68">6308 10181 0,'0'0'0,"0"21"0,-22 1 0,22-1 16,-21-21-16,21 21 0,0 0 15,0 0 1,21-21 0,1 0-1,-1 0-15,0-21 0,0 0 0,0 0 16,43-43-16,-43 43 16,0 0-16,0 0 15,0 0-15,-21-1 0,0 1 0,0 0 16,-21 21-16,0 0 0,0 0 15,0 0-15,-22 21 0,22 0 16,-21 1-16,21-1 0,-22 21 16,22-21-16,0 22 0,0-22 15,21 21-15,-21 0 0,21-20 0,0 20 16,0-21-16,0 0 0,0 22 0,42-22 16,-21 0-16,0-21 15,1 0-15,-1 0 0,21 0 0,-21 0 16,43 0-16,-22 0 0,0-21 15,1 0-15,-1-1 0,0 1 16,1 0-16,-1 0 0</inkml:trace>
  <inkml:trace contextRef="#ctx0" brushRef="#br0" timeOffset="16549.3">7133 9821 0,'0'0'0,"0"-21"16,0 0-16,0 42 31,-21 0-31,21 1 0,0-1 16,0 0-16,0 21 0,0 1 15,0-22-15,0 21 0,-21 0 0,21-20 16,0 20-16,0 0 0,0 1 0,-21-1 16,21 0-16,0 1 0,-22-22 15,1 21-15,21 0 0,-21-20 0,21-1 16,0 0-16,0 0 0,0 0 15,0-42 48,0 42 78,-21-21-110,0 0-16,21-21-15,0 0 0,0 0 16,0 0-16,0-1 0,0 1 16,0-21-16,0 21 0,0 0 15,21-1-15,21 1 0,-21 0 0,22 0 16,-22 21-16,64-21 16,-43 21-16,-21 0 0,64 0 15,-64 0-15,21 21 0,-21 0 16,1 0-16,-1 0 0,-21 43 15,0-43-15,0 0 0,-21 43 16,-22-43-16,1 0 0,21 0 16,-22 0-16,-20 1 0,21-22 0,-1 21 15,1 0-15,0-21 0,20 0 0,-20 0 16,21 0-16,0 0 0,21-21 16,0 0-16,0-22 15,0 22-15,21-21 0</inkml:trace>
  <inkml:trace contextRef="#ctx0" brushRef="#br0" timeOffset="16962.58">8001 9948 0,'0'0'0,"-21"-42"0,21 21 16,-21 0-16,-1 0 0,22-1 0,0-20 16,0 21-16,-21 21 0,21-21 0,-21 21 15,21-21-15,-21 21 0,0 0 16,21 21-16,0 21 0,0-21 15,-21 43-15,21-22 16,0 64-16,0-64 0,-22 1 16,22 20-16,-21-21 0,21 22 0,-21-22 15,0 22-15,0-22 0,21 0 16,-21 1-16,-1 20 16,22-42-16,0 1 0,0-1 15,22-21 1,-1-21-16,-21-1 15,0 1-15,0 0 0,21-21 0,-21-1 16</inkml:trace>
  <inkml:trace contextRef="#ctx0" brushRef="#br0" timeOffset="17283.91">7641 9927 0,'-21'-42'0,"42"84"0,-63-105 16,21 20-16,21 1 0,0 21 15,0 0-15,0 0 0,0-1 0,0 1 16,0 0-16,21 0 0,0 0 15,0 21-15,21-21 0,-20 21 0,20 0 16,0 0-16,22 0 0,-22 21 16,0 0-16,1 0 0,20 0 15,-20 22-15,-22-1 0,21 0 0,-21 1 16,0-22-16,-21 21 0,0 0 16,0 1-16,-42 20 15,0-42-15,-1 1 0,1 20 0,-21-21 16,20 0-16,-20 0 0,20-21 0,1 22 15,0-1-15,-1-21 0,1 0 16,21 21-16,42-21 31,0 0-31,22 0 16,-22 0-16,0 0 0,21-21 0,-21 0 16,22 21-16,-22 0 0</inkml:trace>
  <inkml:trace contextRef="#ctx0" brushRef="#br0" timeOffset="18417.25">8424 10245 0,'21'0'0,"1"0"32,-22-21-32,0-1 15,0 1-15,0 0 16,-22 0-16,1 21 0,0-42 15,0 20-15,0 22 0,0 0 16,-1 0-16,1 0 0,0 0 16,0 22-16,0-1 0,0 0 15,-1 0-15,1 0 0,0 22 0,0-22 16,0 21-16,21 0 0,0 1 16,0-22-16,0 21 0,0 1 0,0 20 15,0-42-15,0 0 16,21 1-16,-21-1 0,21-21 15,0 0-15,0 0 0,1 0 0,-1 0 16,0 0-16,0 0 0,0-21 0,0-1 16,22-20-16,-22 21 15,0-21-15,21-22 0,-42 22 16,0-1-16,22 22 16,-22-21-16,21 21 0,-21-22 0,0 22 15,0 0-15,0 42 31,0 0-31,0 1 0,0-1 0,0 0 16,0 0-16,0 0 0,0 22 0,21-22 16,0 0-16,0 21 15,0-21-15,1 1 0,-1-1 0,0 21 16,0-42-16,21 21 0,-20 0 0,20-21 16,0 0-16,1 0 0,-1 0 15,43 0-15,-43 0 0,0 0 16,64-21-16,-64 0 0,1 0 15,-1 0-15,-21-22 16,43-62-16,-64 83 0,0-20 16,0 0-16,0-1 15,0 22-15,-43 21 0,22-21 16,0 21-16,-21 0 0,-22 0 16,22 0-16,21 21 0,-22-21 15,1 21-15,-64 43 16,85-43-16,0 0 0,0 43 15,21-43-15,0 0 0,0 0 16,0 0-16,21 1 0,42-1 16,-41-21-16,20 0 0,-21 0 15,21 0-15,1 0 0,20-43 16,-20 22-16,-22-21 0,42 0 16,-42 20-16,1 1 0,-22-21 15,0 21-15,21-22 16,-21 22-16,-21 42 47,21 1-47,-22-1 0,22 0 15,0 0-15,0 0 0,-21 22 0,21-1 16,0-21-16,-21 21 0,21 22 16,0-22-16,-21 64 15,21-42-15,-21-1 0,21 1 0,-21-1 16,21 1-16,0 20 0,-22 86 15,1-86-15,21 1 0,-21 63 16,21-63-16,-21-22 0,21 64 16,0-63-16,0-22 0,0 0 15,0 1-15,0-22 0,0 21 16,0-63 0,0 0-16,0-21 15,-21 20-15,21-20 0,0 0 16,0-1-16,0 1 0,0-21 0,0 20 15,0-84-15,0 64 0,0-22 16,0-42-16,0 42 16,42-42-16,-21 85 15,0-21-15,22-43 0,-1 42 16,-21 22-16,0 0 0,22-22 0,-22 22 16,21-22-16,22-20 15,-22 41-15</inkml:trace>
  <inkml:trace contextRef="#ctx0" brushRef="#br0" timeOffset="18765.06">9737 10181 0,'0'0'15,"-22"21"-15,1 1 0,0-22 0,21 21 0,-21 0 16,42-21 15,0 0-31,22 0 16,-22 0-16,0-21 0,21 0 15,1 21-15,-22-22 0,21 1 16,-21 0-16,22 0 0,-22 0 0,0 0 16,0-1-16,-21 1 0,0-21 15,0 21-15,-21 0 0,0 21 16,0 0-16,-22 0 0,22 0 0,-21 21 16,-1 0-16,1 0 15,21 0-15,0 22 0,0-1 0,-1 0 16,22 1-16,0-22 0,0 21 0,0 0 15,0 1-15,22-22 0,-1 42 16,0-41-16,21-1 0,22-21 16,-43 0-16,21 0 0,1 0 15,-1 0-15,-21 0 0,21-21 16,1-1-16,-1 1 0</inkml:trace>
  <inkml:trace contextRef="#ctx0" brushRef="#br0" timeOffset="19144.84">11874 9970 0,'0'0'0,"0"-22"0,0 1 0,0 0 16,0 0-16,0 0 0,0 42 31,0 0-31,0 0 16,0 0-16,-21 1 0,21 20 0,-21 0 15,21-21-15,0 22 0,-21-22 16,0 21-16,21-21 0,-21 22 15,21-1-15,-22-21 0,22 0 16,0 1-16,0-1 0,0-42 31,0-1-15,0 1-16,22 0 0</inkml:trace>
  <inkml:trace contextRef="#ctx0" brushRef="#br0" timeOffset="19536.62">11853 9462 0,'0'0'0,"-169"42"31,148-21-31,0 21 16,-1-20-16,22-1 0,-21 21 15,21-21-15,0 0 0,0 1 0,21 20 16,1-21-16,20-21 0,-21 0 15,21 0-15,-20 0 0,20 0 16,43 0-16,-22 0 0,-21-21 16,1 0-16,-1 0 0,0-1 15,1 1-15,-22-21 0,0 21 16,-21-22-16,0-20 0,-21 42 16,0 0-16,-22-1 0,1 1 15,0 0-15,-1 21 0,-41 0 16,41 0-16,1 0 0,0 0 15,21 21-15,-1 22 0,1-22 0,0 21 16,21 0-16,0 1 0,0-1 0,0 0 16,0 1-16,0-1 0,21-21 15,0 22-15,-21-1 0,43-21 0,-1 43 16,0-43-16,43 0 16,-64 0-16,22-21 0</inkml:trace>
  <inkml:trace contextRef="#ctx0" brushRef="#br0" timeOffset="19952.38">12467 9906 0,'0'-21'0,"-21"42"31,0-21-31,0 21 0,21 0 0,0 1 16,0-1-16,-22 0 0,22 21 15,0-21-15,-21 22 16,21-22-16,0 0 0,0 0 0,0 22 15,0-22-15,-21-21 32,0-21-17,21-1-15,0 1 16,0 0-16,0 0 0,0 0 0,0-22 16,0 22-16,21-21 0,0 0 15,22-22-15,-1 22 0,-21-1 16,21 22-16,1 0 0,-22 0 15,64 0-15,-43 21 0,0 0 16,22 42-16,-43-21 0,21 22 16,-21-22-16,1 21 0,-1 0 15,-21 22-15,0-22 16,0-21-16,0 22 0,0-22 0,0 0 16,-21 0-16,-1 0 0,1 1 15,0-1-15,0 0 0,-21-21 16,42 21-16,-22-21 15</inkml:trace>
  <inkml:trace contextRef="#ctx0" brushRef="#br0" timeOffset="20379.14">13631 9927 0,'0'0'0,"43"-42"31,-43 21-31,-22 21 16,-20 0-16,21-21 0,-21 21 16,20 0-16,-20 0 0,0 0 0,-1 0 15,1 21-15,0 0 0,21 0 16,21 0-16,-22-21 0,22 21 16,-21 1-16,21 20 15,0-21-15,21 0 0,1 0 16,-1-21-16,0 22 0,21-1 0,1-21 15,-22 21-15,21 0 0,43 0 16,-64-21-16,42 21 16,-41 1-16,-1-22 0,-21 21 15,-21 0 1,-1-21-16,-20 21 0,-106-21 16,84 0-16,1 0 0,-1 0 15,1 0-15,-1 0 0,22 0 16,-43 0-16,64 0 0,0 0 15,0 0-15,63 0 16,-21 0 0,22 0-16,-1 0 0,0-21 0,22 0 15,42 0-15</inkml:trace>
  <inkml:trace contextRef="#ctx0" brushRef="#br0" timeOffset="20588">14012 10012 0,'0'0'0,"21"-21"0,-21 0 15,-21 42 17,21 0-32,-21 0 0,0 0 15,21 0-15,-21 22 0,21-1 16,-21 0-16,21-20 0,0-1 16,-22 0-16,22 0 0,0 0 0,0 0 15,0 1-15,0-44 47,22 1-47</inkml:trace>
  <inkml:trace contextRef="#ctx0" brushRef="#br0" timeOffset="20763.91">14076 9779 0,'0'0'0,"0"-63"0,-21 20 0,-1 22 15,1-21-15,0 21 0,0 21 16,21-22-16,-21 22 0,0 0 0,-1 0 15,22 22 1,0-1-16,0 0 16,0 0-16,0 0 0,0 0 0,22 1 15,-1-1-15,0 0 16,-21 0-16,21 0 0</inkml:trace>
  <inkml:trace contextRef="#ctx0" brushRef="#br0" timeOffset="21284.62">14647 10075 0,'0'0'0,"21"0"0,-21-21 0,0 0 15,0 0-15,-21 0 16,21 0-16,-21-1 0,0 1 16,0 0-16,0 21 0,-22-21 15,1 21-15,21 0 0,0 0 16,-1 21-16,-20-21 0,0 42 15,21-20-15,-1 20 0,-20 0 16,21 1-16,-21-1 16,42 0-16,0-21 0,0 1 0,0 20 15,0-21-15,0 0 0,21 0 0,21 1 16,-21-22-16,43 0 16,-43 0-16,21 0 0,22-22 15,-22 1-15,-21 0 16,22 0-16,-22-21 0,21 20 15,0-62-15,-20 41 0,-1-20 16,0-1-16,0 1 0,-21-22 16,21 22-16,0-22 0,-21 22 0,0-1 15,0 22-15,22-43 0,-22 43 16,0-1-16,0 65 16,0-1-16,0 21 15,-22 0-15,22 22 0,-21-1 16,0 1-16,21-1 0,-21 64 15,21-63-15,-21-22 0,0 22 16,21-22-16,0 0 0,0 1 0,0-1 16,0-21-16,-22 64 15,22-64-15,22 0 16,-1-21-16,0 0 16,0-21-16,0 0 0</inkml:trace>
  <inkml:trace contextRef="#ctx0" brushRef="#br0" timeOffset="21634.42">15071 10097 0,'0'0'0,"21"0"47,0 0-47,0 0 15,21 0-15,-20 0 0,20 0 16,0 0-16,1 0 0,-22-22 0,42 1 15,-42 0-15,1 21 16,-1-21-16,-21 0 0,0 0 0,0-22 16,0 22-16,0 0 0,-21 21 0,-1-21 15,1 21-15,-21 0 0,-22 0 16,22 21-16,0 0 0,-22 21 16,22-20-16,21 20 0,0-21 15,-1 21-15,1-20 0,21-1 16,-21 21-16,21-21 0,0 0 15,0 22-15,21-22 0,0 0 16,22-21-16,-22 0 16,0 0-16,43 0 0,-22 0 15,85-42-15,-85 21 16</inkml:trace>
  <inkml:trace contextRef="#ctx0" brushRef="#br0" timeOffset="22740.78">16849 10118 0,'42'0'31,"-21"0"-31,0 0 0,0 0 16,-21-21-16,22-1 0,-1 22 0,0-21 16,-21 0-1,21 0-15,0 0 0,-21 0 0,0-1 16,0 1-16,0-21 0,0 21 15,0-22-15,0 22 0,-63-63 16,42 62-16,-1-20 0,-83 21 16,62 21-16,-20 0 15,20 21-15,-41 64 16,63-43-16,-1 0 16,1 1-16,21-1 0,0 0 0,0 22 15,0-22-15,0-21 0,21 43 16,1-43-1,20 0-15,0 0 0,-21-21 16,43 0-16,-43 0 0,21 0 16,1-21-16,-1 0 15,-21 21-15,43-42 0,-43-1 16,0 22-16,0 0 0,0-21 0,1-1 16,-22 1-16,0 0 15,0-1-15,0 1 0,0 0 16,0 21-16,0-1 0,0 44 15,0-1-15,0 0 0,0 21 16,0 1-16,0-1 0,0 0 16,0 1-16,0-1 0,0-21 0,0 21 15,0-20-15,0 20 0,21 0 16,0-21-16,-21 1 0,21-22 16,0 0-16,0 21 0,43-21 15,-22 0-15,-21 0 0,22 0 16,20-43-16,-20 22 0,20-21 15,-42 0-15,0 20 16,22-62-16,-22 41 16,0-84-16,-21 106 15,0-21-15,0 0 16,0 63 0,-21 0-16,21 0 0,-21 0 15,0 22-15,21-1 0,-22 21 16,22-20-16,0-1 0,-21 22 15,21-43-15,-21 42 16,21-42-16,0 1 0,0-1 16,0 0-16,-21-21 15,21-21 17,0 0-32,0-1 0,21-20 15,0 21-15,-21-21 16,43-22-16,-1 22 0,43-64 15,-43 64 1,-21-1-16,21 22 0,1 0 0,-22 21 16,85 0-1,-85 0-15,21 42 0,-21-21 0,1 22 16,-22-1-16,0 22 16,0-22-16,0 0 0,0 22 0,0-22 15,-22-21-15,-20 43 16,42-43-16,-21 0 15,21 0-15,-21-21 0,42-21 32,0 21-32,0-21 15</inkml:trace>
  <inkml:trace contextRef="#ctx0" brushRef="#br0" timeOffset="23133.56">18859 9758 0,'-84'0'32,"63"21"-32,-22 0 0,22 22 15,-21-22-15,21 21 0,-1 0 0,1-20 16,-42 105 0,63-106-16,-21 42 15,21-42-15,0 22 0,0-1 16,21-21-16,0 0 0,0 1 15,0-22-15,43 0 16,-43 0-16,21 0 0,22-43 16,-22 43-16,-21-21 0,22 0 15,-22-21-15,0 20 0,0 1 0,0-21 16,-21 0-16,0-1 0,0 1 0,0 0 16,0-22-16,0 22 0,-42-43 15,21 43-15,0-1 0,-43 22 16,43 21-16,0 0 15,0 0-15,-1 0 0,1 21 16,0 1-16,-21 41 0,21-42 16,21 0-16,0 1 0,0-1 15,0 0-15,0 0 0,21-21 16</inkml:trace>
  <inkml:trace contextRef="#ctx0" brushRef="#br0" timeOffset="23404.4">19579 9504 0,'0'0'0,"0"-42"0,0 20 0,0 1 15,-21 21 1,0 0-16,0 21 0,-1 1 0,22-1 16,-21 21-16,0 22 0,0-22 0,0 21 15,21 1-15,0-22 0,-21 22 16,-1 42-16,1-64 0,21 21 15,-42 22-15,42-64 16,-42 43-16,42-22 0,0-21 16,-22 0-16,22 1 15,22-22 1,20-22-16,-21 1 0,0 0 16,22 0-16</inkml:trace>
  <inkml:trace contextRef="#ctx0" brushRef="#br0" timeOffset="23856.14">19939 9589 0,'0'0'0,"21"-64"0,0 22 16,-21-1-16,21 22 0,-21 0 0,0 0 15,0 42 1,0 21-16,0-20 0,0 20 16,-21 21-16,21-20 0,-21 20 0,21 1 15,-21-1-15,21 1 0,-42 84 16,20-106-16,1 1 15,0-1-15,0 0 0,0-21 16,21 22-16,-21-22 0,21 0 16,-22 0-16,22 0 0,0-42 47,0 0-47,22 0 0,-1 0 0,0 0 15,0-22-15,0 22 0,0-21 16,1-1-16,20 1 0,21-21 15,-20 20-15,-1 22 0,0 0 16,1 0-16,-22 21 0,64 0 16,-64 21-16,0 0 0,0 0 0,0 22 15,-21-22-15,0 21 0,0 0 16,0 1-16,0-1 0,0 22 16,0-22-16,0-21 0,0 0 15,-21 0-15,0 1 0,-43 20 16,43-42-1,-21 0-15,21 0 16,0-21-16,-1 0 16,1-22-16</inkml:trace>
  <inkml:trace contextRef="#ctx0" brushRef="#br0" timeOffset="24036.04">19092 9864 0,'0'0'15,"-21"0"-15,0 0 0,0 21 0,42-21 32,21 0-17,-21 0-15,22 0 0,-1 0 16,22 0-16,-22 0 0,21 0 0,1 0 16,21 0-16,-22 0 0,1 0 0</inkml:trace>
  <inkml:trace contextRef="#ctx0" brushRef="#br0" timeOffset="24399.83">20489 10054 0,'0'0'16,"-21"0"-16,21 21 0,21-21 31,22 0-31,-22 0 15,0 0-15,21-21 0,1 21 16,-1-21-16,0 0 0,22 0 16,-43 0-16,0-1 15,0 1-15,-21 0 0,0-21 16,0 21-16,-21 21 0,0 0 16,0 0-16,-22 0 0,-20 42 15,21-21-15,-1 0 0,1 22 16,21-22-16,0 21 0,-22-21 0,22 43 15,21-22-15,0-21 16,0 22-16,0-22 16,21 42-16,0-63 15,1 21-15,20-21 0,0 0 0,1 0 16,20 0-16,43 0 16,-43 0-16</inkml:trace>
  <inkml:trace contextRef="#ctx0" brushRef="#br0" timeOffset="24756.63">21272 10097 0,'0'0'0,"0"-22"0,0-20 16,-21 21-16,21 0 0,-21 0 16,21-1-16,-21 1 0,21 0 15,0 0 1,21 21-16,0 0 0,0 0 16,22 0-16,-22 0 0,21 0 0,1 21 15,-22 0-15,21 0 0,0 43 16,-42-43-16,0 21 15,0 22-15,0-22 0,-21-21 16,0 22-16,0-1 0,-21-21 16,-43 43-16,64-43 15,0 0-15,-1 0 0,1-21 16,21-21 0,0 0-16,0 0 0,21 0 15,1-22-15,-1 22 0,0 0 16,0-21-16,21-1 0,22-41 15,-22 41-15,1 22 0,-1-21 16,-21-1-16,64-20 16,-43 42-16,-21 0 0,-21-1 15</inkml:trace>
  <inkml:trace contextRef="#ctx0" brushRef="#br0" timeOffset="25716.08">22775 9779 0,'0'0'0,"0"-21"0,0 0 16,0 0-16,0-1 0,0 1 0,0 0 15,0-21-15,0-1 16,0 22-16,0 0 0,0 42 31,0 22-31,0-1 0,0 0 0,0 1 16,0-1-16,-21 21 0,21 1 15,-21-22-15,0 22 0,21-22 0,-21 43 16,-1-43-16,1 22 16,21-22-16,-21-21 0,0 21 15,21-20-15,0-1 0,0-42 31,0-1-31,21 1 0,-21 0 16,42-21-16,-20 21 0,-1-22 0,21 1 16,-21 21-16,22-43 0,-1 22 15,64-64-15,-64 64 16,43-43-16,-43 43 16,-21 21-16,22 21 0,-22-22 15,0 22-15,-21 22 0,0 41 16,0-21-16,0 1 0,0-1 15,0 0-15,21 22 0,-21-22 0,0 1 16,21-1-16,-21 0 0,0 1 16,21-1-16,-21 0 0,43 22 15,-43-43-15,21-21 0,0 21 0,0-21 16,0 0-16,1 0 16,20-21-16,-21 0 0,0 0 0,43-43 15,-43 22-15,0-1 0,43-41 16,-43 20-16,0 1 15,0-1-15,0-20 0,0-1 16,1 21-16,-22 1 0,0-1 0,0 1 16,0-22-16,-22 43 15,1 21-15,-21 0 0,21 21 16,0 0-16,-1 0 0,1 21 16,0 0-16,0 21 0,0-21 0,21 22 15,0-1-15,0 85 16,0-85-16,21 1 15,0-1-15,0-21 0,0 22 0,22 20 16,-1-42-16</inkml:trace>
  <inkml:trace contextRef="#ctx0" brushRef="#br0" timeOffset="26035.89">24130 10075 0,'21'0'15,"0"0"-15,0 0 16,1-21-16,-1 0 0,0 0 15,0 0-15,0 21 16,22-43-16,-22 22 16,0-42-16,0 63 15,-21-21-15,0-1 0,-21 1 16,0 21-16,0 0 16,-1 0-16,1 21 0,-21-21 15,21 22-15,-22-1 0,1 42 16,0-42-16,-1 85 15,43-85-15,0 22 0,0-22 16,0 21-16,0-21 0,0 1 0,0-1 16,22 0-16,20 0 0,0 0 15,1-21-15,-1 21 0,43-21 16,-43 0-16,0-21 0,64 0 16,-42 0-16,-1 0 0</inkml:trace>
  <inkml:trace contextRef="#ctx0" brushRef="#br0" timeOffset="26515.62">25167 9631 0,'0'0'16,"0"-42"-16,0-22 0,0 43 0,0-21 0,-21 20 15,21 1-15,-42 21 0,20 0 16,-20 21-16,21 1 16,0 20-16,-22 43 15,22-22-15,0-21 0,0 22 0,21-1 16,0-20-16,-21 20 0,0 43 15,21-64-15,0 1 0,0-1 16,0 0-16,-22-20 0,22 20 16,-21-21-16,21 0 0,0 0 0,0 1 15,0-44 17,0 1-32,0 0 15,21 0-15,1 0 0,-22-22 0,21 22 16,21 0-16,-21-21 0,0 21 15,22-22-15,-1 22 0,0-21 0,85-43 16,-84 85 0,-1-21-16,0 21 0,1 0 0,-1 0 15,22 21-15,-43 0 0,0 0 16,0 1-16,0 20 16,0-21-16,-21 64 15,0-43-15,-21-21 0,-21 22 16,0-22-16,-22 21 15,22-21-15,-22-21 0,-20 21 16,41-21-16,1 0 0,-22 0 16,43 0-16,21-21 15,21 21 1,1-21-16,20 0 0</inkml:trace>
  <inkml:trace contextRef="#ctx0" brushRef="#br0" timeOffset="26796.46">26374 9377 0,'0'0'0,"21"-64"15,-42 64 1,-1 22-16,22-1 16,-21 21-16,0-21 0,21 22 15,0 20-15,-21 1 0,0-1 16,21 1-16,0-1 0,-21 64 15,-1-63-15,1-22 0,21 21 16,0-20-16,-21-1 0,0 64 16,0-85-16,21 0 15,0 0-15,0 1 0,0-44 32,0 1-32,21 21 15,-21-21-15,0-21 0</inkml:trace>
  <inkml:trace contextRef="#ctx0" brushRef="#br0" timeOffset="27095.29">26098 9694 0,'-21'-63'16,"42"126"-16,-42-190 0,21 64 0,0-1 0,0 22 15,0 0-15,0-1 16,21 1-16,1 21 0,41-21 0,-42 20 16,22 1-16,-1 0 15,0 21-15,1 0 0,-1 0 0,0 0 16,22 0-16,-22 21 0,64 22 15,-64-1-15,-21 0 0,1-21 16,-1 22-16,-21-1 0,0 0 0,0 22 16,-21-22-16,-1 1 0,-20-1 15,21-21-15,-21 21 0,-22-20 0,-21 20 16,22-21-16,21 0 0,-22-21 16,22 0-16,-1 21 0,-20-21 15,42 0-15,21 22 16,21-22-1,21 0-15,1 0 0,-22 0 16,21 0-16</inkml:trace>
  <inkml:trace contextRef="#ctx0" brushRef="#br0" timeOffset="28267.61">26966 9970 0,'0'0'0,"64"-22"31,-64 1-31,0 0 16,0 0-16,0-21 16,-21 20-16,-1 1 0,-20 21 15,21 0-15,-21 0 16,20 0-16,1 0 0,-21 21 0,-22 22 16,43-1-16,-21-21 0,21 22 15,0-22-15,-22 21 0,22 0 16,0-20-16,0 20 0,0-21 0,21 0 15,0 43-15,0-43 0,0 0 16,0 0-16,0 0 0,0 1 16,21-22-16,0 0 15,21 0-15,-21 0 16,22-22-16,-22 22 0,21-21 16,-21 0-16,22-21 0,20-1 15,-20 1-15,-1 0 0,0-1 16,1 22-16,-22-21 0,42-22 15,-42 43-15,-21 0 0,0 42 32,-21 0-32,0 1 0,0-1 15,0 0-15,21 21 0,-21-21 16,-1 1-16,22-1 0,0 21 0,0-21 16,0 0-16,0 1 0,0-1 0,0 0 15,22 0-15,20 0 16,0-21-16,1 0 15,41 0-15,-41 0 0,20 0 16,-21 0-16,22-21 0,-22 21 16,22-21-16,-22 0 0,0 0 0,1-1 15,20-20-15,22-21 0,-43 20 16,-21 22-16,22-21 0,-22-1 16,0-20-1,-21 42-15,0 0 0,-21-1 16,0 22-16,-85 0 15,64 22-15,-1-1 0,22 0 16,-21 0-16,-1 0 0,-41 64 16,63-64-16,-1 21 0,22 1 15,0-22-15,0 0 16,0 0-16,0 0 0,0 1 0,22-1 16,-1-21-16,0 0 0,21 0 15,1 0-15,-22 0 16,21 0-16,-21 0 0,22 0 0,41-64 15,-63 43-15,22 0 16,-22 0-16,0 0 0,0-1 16,22-20-16,-43 21 15,0 0-15,-22 42 32,1 0-32,0 0 0,0 0 15,0 22-15,0-22 0,-1 0 16,1 21-16,0 1 0,-21 20 15,21-20-15,-1-1 0,1 21 16,0-20-16,21-1 0,-21 0 0,0 22 16,0-22-16,21 1 0,0 20 0,-22 43 15,1-43-15,21-20 16,0 20-16,0 1 0,0-1 0,0 43 16,-21-42-16,21-22 0,0 64 15,-21-64-15,21 0 0,0 1 16,0-22-16,-21 64 15,0-64-15,21 0 16,-22-21-16,1 0 16,-21 0-16,42-21 15,-21 0-15,-22-43 0,22 22 16,21-106-16,0 105 16,0-20-16,21-1 0,1 1 15,-1-1-15,63-126 16,-41 126-16,20-63 15,-20 64-15,-1-22 0,0 22 16,22-1-16,-22 1 0,0-1 0,1 22 16,-1-1-16,22-20 0,-22 21 15,0 20-15,1-20 0,41-43 16,-41 64-16,-22 0 0</inkml:trace>
  <inkml:trace contextRef="#ctx0" brushRef="#br0" timeOffset="28636.4">28406 10012 0,'21'0'32,"0"0"-32,0 0 15,0 0-15,0 0 0,1-21 16,-1 21-16,0-21 0,0-1 16,21 22-16,-20-21 0,-1 0 15,0 0-15,-21 0 16,0 0-16,0-1 15,-21 22-15,0 0 0,-1 0 16,1 0-16,-21 0 0,21 0 16,-22 22-16,22-1 0,0 0 0,0 0 15,0 0-15,0 64 16,21-64-16,0 0 0,0 22 16,21-22-16,21 21 15,0-21-15,-20-21 0,-1 21 16,21-21-16,-21 0 0,22 0 15,-22 0-15,21 0 0,-21 0 16,22 0-16,-22 0 0,21 0 0,-21-21 16,0 21-16,1-21 0,20 21 15,-21-21-15,0 21 0,22-21 0,-22 21 16,0 0-16</inkml:trace>
  <inkml:trace contextRef="#ctx0" brushRef="#br0" timeOffset="28820.3">29210 10202 0,'0'22'31,"-21"-22"-15,21 21 0,-21-21 15,-1 0-31,1 0 15</inkml:trace>
  <inkml:trace contextRef="#ctx0" brushRef="#br1" timeOffset="40631.5">2392 3662 0,'0'-21'16,"0"0"0,-21 21-1,21-22 17,0 44-1,-22-1-16,22 0-15,0 0 0,0 0 16,0 0-16,-21 1 0,21-1 16,-21 21-16,0-21 0,21 22 15,0-22-15,0 21 0,-21 0 16,21 1-16,-21-22 16,21 0-16,0 0 0,0-42 46,0 0-30,21 0 0,-21 0-16,0-1 15,0 1-15,0 0 16</inkml:trace>
  <inkml:trace contextRef="#ctx0" brushRef="#br1" timeOffset="42840.25">2519 3577 0,'0'0'16,"0"-21"-1,-21 21-15,-1 0 0,22-21 16,-21 21-16,0 0 0,0 0 16,0 0-16,0 0 0,-1 0 15,1 0-15,0 0 16,0 0-16,-21 21 0,20-21 16,-20 42-16,21-20 15,0-1-15,0-21 0,21 21 16,-43 21-16,43-21 15,-21 1-15,21-1 0,0 0 16,-21 0-16,21 0 0,-21 22 16,21-22-16,0 0 0,0 0 15,0 21-15,0-20 0,0 20 16,0-21-16,0 0 0,0 0 16,0 1-16,21-1 0,21 21 15,-42-21-15,21-21 16,1 0-16,-1 0 0,0 0 0,42 0 15,-41 0 1,20 0-16,-21 0 0,21 0 0,-20-21 16,20 0-16,-21 21 0,0-21 15,22 21-15,-22-21 0,21-1 0,-21 22 16,0-21-16,22 0 0,-22 0 16,42-64-16,-41 64 15,-22 0-15,21 0 0,-21 0 16,21-22-16,-21 1 15,0 21-15,0 0 0,0-22 16,-21 22-16,0 0 0,-22-43 16,22 43-16,-21 0 15,21 0-15,-1 0 0,-41-22 16,21 22-16,20 0 16,1 21-16,0 0 0,-42 0 15,41 0-15,1 0 0,-42 0 16,42 0-16,-1 21 0,1-21 15,0 21-15,0 1 0,0-22 16,0 21-16,-1 0 0,1 0 16,21 0-16,-21 0 0,21 1 0,-21-1 15,21 0-15,0 0 0,-21 0 16,0 22-16,21-22 0,0 0 16,0 21-16,0-21 15,0 1-15,0 20 0,0-21 16,0 0-16,0 0 0,0 1 15,21-1-15,-21 0 0,21 0 0,-21 0 16,21 0-16,21 22 16,-20-22-16,-1 0 0,0 0 15,21-21-15,1 21 16,-22-21-16,21 0 0,-21 0 0,0 0 16,22 0-16,20-21 15,-42 0-15,22 21 0,-22-21 0,21 0 16,-21 0-16,64-43 15,-64 22-15,0 21 0,1-1 16,-22 1-16,0-21 16,21 0-16,-21-1 0,0 22 15,0 0-15,0 0 0,0 0 16,0-1-16,0 1 0,0 0 0,-21 0 16,-1-21-16,1 20 15,-42-20-15,42 21 16,-1 0-16,1 21 15,0-21-15,0 21 0,-21 0 0,20 0 16,1 0-16,-21 0 16,0 0-16,20 0 0,1 0 15,0 0-15,-21 0 0,21 0 0,-1 21 16,1 0-16,0-21 0,-21 21 16,21 0-16,-1 0 0,1-21 15,21 22-15,-21-1 0,21 21 16,0-21-16,0 0 15,0 1-15,0-1 0,0 42 16,0-42-16,0 1 16,0-1-16,0 0 0,0 64 15,0-64 1,0 0-16,21-21 0,0 21 16,-21 0-16,43 0 0,-22 1 15,21-22-15,-21 0 16,1 0-16,-1 0 0,0 0 15,21 0-15,-21 0 0,1 0 0,20 0 16,-21 0-16,21-22 0,-20 22 16,-1-21-16,21 0 0,0 0 15,-20 0-15,-1 21 0,0-21 16,0-1-16,0 1 0,-21 0 16,21 0-16,-21 0 0,22 0 15,-22-1-15,0 1 0,0-42 16,0 42-1,0-22-15,0 22 0,-22 0 0,1 0 16,-21-22-16,21 22 16,-22-21-16,22 21 0,0 21 15,0-21-15,0-1 0,0 22 16,-22-21-16,22 21 16,0-21-16,0 21 0,0 0 0,-1 0 15,1 0-15,-21 0 0,21 0 16,0 21-16,-1-21 15,1 21-15,0 1 0,0-1 16,0 0-16,21 0 0,-43 21 16,43-20-16,0-1 0,-21 21 15,21-21-15,-21 0 0,21 1 0,0 20 16,0-21-16,0 21 16,0 1-16,0-22 0,0 0 15,0 0-15,0 0 0,0 43 16,21-43-16,-21 0 0,21-21 15,-21 21-15,22 1 0,20 20 16,-21-42-16,0 0 16,-21 21-16,21-21 0,1 0 15,41 0-15,-42 0 0,0 0 16,22 0-16,-22 0 16,85-21-16,-85 0 15,21 21-15,-21-21 0,1-1 16,20 22-16,-21-42 15,0 21-15,0 0 0,-21 0 16,0-1-16,22 1 0,-22-21 16,0 0-16,0 20 0,0-20 15,0 21-15,-22-21 0,1 20 0,21 1 16,-21 0-16,0 0 0,0 0 16,0 0-16,-1-1 0,1 1 15,0 0-15,0 0 0,-43 0 16,43 0-16,0 21 0,0 0 15,-21 0-15,20 0 0,1-22 16,0 22-16,0 0 0,0 0 16,-22 0-16,22 22 0,0-22 15,21 21-15,-21-21 0,0 21 16,0 0-16,21 0 0,0 0 0,-22-21 16,1 22-16,21-1 0,0 0 15,-21 0-15,21 21 0,-21-20 16,21-1-16,0 0 0,-21 0 15,21 0-15,0 0 0,0 1 16,0-1-16,0 0 0,0 0 16,0 0-16,0 0 0,0 1 15,0 20-15,21-21 0,-21 0 0,42 0 16,-42 1-16,43-1 16,-22 0-16,0-21 15,0 0-15,0 0 16,0 0-16,1 0 0,-1-21 15,-21 0-15,21-1 16,-21 1-16</inkml:trace>
  <inkml:trace contextRef="#ctx0" brushRef="#br1" timeOffset="44144.89">2265 3704 0,'21'0'15,"0"0"1,-21-21-16,0 0 31,0 0-31,0 0 32,0 42 14,0 0-30,0 0-16,0 0 0,0 0 16,0 1-16,0-1 15,0 0-15,0 0 16,0 0-16,0 0 0,0 1 16,0-1-16,0 0 15,0 0-15,0 0 0,-21 0 16,21 1-1,-21-22 17,0 0 77,-1 0-93,1 0 15,42 0 31,1 0-46,-1 0 0,0-22-16,0 22 0,0 0 15,0 0-15,1 0 0,-1-21 16,0 21-16,0 0 16,-42 0 30,0 0-46,0 0 0,-22 0 16,22 0-16,0 0 16,0 0-16,0 0 15,-1 21 17,44-21 14</inkml:trace>
  <inkml:trace contextRef="#ctx0" brushRef="#br1" timeOffset="48759.4">4995 5652 0,'21'0'16,"1"0"-16,-22-22 15,21 22-15,-21-21 32,-21 0-17,-1 21 1,1 0-16,0 0 15,0 0-15,-21 0 0,20 0 16,1 0-16,-21 21 0,21 0 0,0-21 16,-43 43-16,22-22 15,-1 21-15,1-21 0,21 1 16,-21 41-16,20-42 16,22 43-16,0-43 0,0 0 15,0 0-15,0 0 0,0 22 0,0-22 16,0 0-16,22 0 15,-22 0-15,63 1 16,-42-22-16,0 0 0,43 0 16,-43 0-16,21 0 0,-20 0 15,-1 0-15,21 0 0,-21-22 0</inkml:trace>
  <inkml:trace contextRef="#ctx0" brushRef="#br1" timeOffset="49231.75">5186 5821 0,'0'-21'15,"0"0"1,-21 21 0,-1 0-16,1 0 0,21 21 15,-21 0-15,0 0 0,0-21 16,0 21-16,-1 0 0,1 1 0,0-1 15,0 0-15,0 21 16,21-21-16,0 1 0,0-1 16,0 0-16,0 0 15,21-21 1,0 0-16,0 0 0,0 0 16,1 0-16,-1-21 15,0 21-15,0-21 0,-21 0 16,0-1-16,21 22 0,0-63 15,-21 42-15,0 0 16,0-1-16,0 44 47,0-1-47,-21 0 0,21 0 16,0 0-16,0 0 0,0 1 15,0-1-15,0 0 0,0 0 16,0 0-1,21-21 1,1 0 0,-22-21-16</inkml:trace>
  <inkml:trace contextRef="#ctx0" brushRef="#br1" timeOffset="49491.6">5376 5546 0,'0'0'0,"0"21"16,0 0-1,0 0-15,-21 22 0,21-1 16,-21 21-16,0-20 16,21-1-16,0 0 0,0-20 15,-21 20-15,-1 21 0,22-41 16,0-1-16,0 21 15,0-21-15</inkml:trace>
  <inkml:trace contextRef="#ctx0" brushRef="#br1" timeOffset="49904.36">5440 5990 0,'0'21'16,"21"-21"15,0 0-15,0-21-16,-21 0 0,21 21 15,-21-21-15,22 21 0,-22-21 0,0 0 16,-22 21 15,1 0-31,0 0 0,0 0 16,0 21-16,-22 0 16,43 0-16,-21 0 15,21 0-15,0 1 16,0-1-16,21 0 15,1-21 1,-1 0 0,0 0-16,0 0 0,0 0 0,0 0 15,1-21-15,-1 0 16,0 21-16,0-22 0,0 22 0,-21-21 16,21 0-16</inkml:trace>
  <inkml:trace contextRef="#ctx0" brushRef="#br1" timeOffset="50388.2">5715 5842 0,'0'0'16,"0"21"0,0 0-1,-21-21-15,21 22 0,-21-22 16,21 21-16,0 0 0,-22-21 0,22 21 16,0 0-16,-21-21 0,21 21 0,0 1 15,0-1-15,0 0 16,0 0 15,0-42 0,0 0-15,0 0-16,0-1 16,0 1-16,0 0 0,21 0 15,1 0-15,-22 0 16,21-1-16,0 1 15,0 21-15,0 0 16,0-21-16,1 21 16,-1 0-16,0 0 0,0 21 15,-21 0 1,21 1-16,-21-1 0,0 0 16,0 0-16,0 0 0,0 0 15,-21 1-15,21-1 16,-21-21-16,0 0 15,21-21 48</inkml:trace>
  <inkml:trace contextRef="#ctx0" brushRef="#br1" timeOffset="50907.62">6117 5863 0,'0'-21'16,"0"0"0,-21 21-16,0 0 15,0 0 1,-1 0-16,22 21 15,-21 0-15,21 0 0,-21-21 0,0 22 0,21-1 16,0 0-16,-21 21 16,21-21-1,21-21 17,0 0-32,0 0 15,0-21-15,1 21 0,-22-21 16,21 0-16,0 21 0,-21-21 0,0 0 15,21-22-15,0 1 16,-21 21-16,0-22 0,0 22 16,0-21-16,21 21 0,-21-64 15,0 64-15,0 42 32,0 21-32,0-20 15,0-1-15,0 21 0,0-21 16,0 22-16,0-22 0,0 0 0,-21 42 15,21-41-15,0-1 0,0 0 16,0 0-16,0 0 16,0 0-16,0-42 47</inkml:trace>
  <inkml:trace contextRef="#ctx0" brushRef="#br1" timeOffset="51268.41">6223 5884 0,'21'0'15,"0"-21"1,0 0-1,1 21 1,-22-21 0,0 42 15,-22-21-31,1 21 0,0 0 16,0 1-16,21-1 15,-21 0-15,21 0 16,0 0-1,21-21 17,0 0-32,0-21 15,-21 0 1,21 21-16</inkml:trace>
  <inkml:trace contextRef="#ctx0" brushRef="#br1" timeOffset="51632.2">6350 5779 0,'0'0'0,"21"-22"15,0 22 1,0 0 0,1 0-1,-1 0 1,-21 22-16,21-22 0,-21 21 0,0 0 15,21 0-15,-21 0 16,21 0-16,-21 22 16,0-22-16,0 0 0,0 0 15,0 0-15,-21-21 16,21 22-16,-21-22 0,0 0 16,21-22 15,0 1-31,0 0 15,0 0 1,0 0-16,0 0 0,0-1 16,0 1-1,21 21-15,-21-21 0,0 0 0</inkml:trace>
  <inkml:trace contextRef="#ctx0" brushRef="#br1" timeOffset="54867.86">5122 3429 0,'-21'0'31,"0"0"-15,0 0 187,0 0-187,-1 0 31,22 21-16,0 0-16,22-21 1,-1 0 15,0 0-31,-21-21 32,21 21-32,-21-21 15,0 0-15,0 0 0,0 0 16,0-1-1,-21 22-15,21-21 0,0 0 16,-21 21 0,0 0-16,-1 0 15,1 0 1,21 21-16,-21 0 0,0 1 16,21-1-1,0 0-15,0 0 0,0 0 16,0 0-1,21-21 1,0 0-16,0 0 16,1 0-16,-1 0 15,0 0-15,0-21 16,0 0-16,-21 0 16,0 0-16,0 0 15,0-1 1,-21 1-16,0 21 31,0 0-31,0 0 16,-1 0-16,1 0 15,21 21-15,0 1 0,0-1 16,0 0 0,0 0-16,0 0 0,0 0 15,21-21 1,1 0-16,-1 0 15,0 0 1,0 0-16,0 0 0,-21-21 16,21 0-1,-21 0-15,0 0 16,0 0-16,0-1 16,0 1-16,-21 21 15,0 0-15,0 0 16,0 0-16,0 0 15,21 21-15,0 1 0,-22-1 16,22 0-16,0 0 16,0 0-16,0 0 15,22-21 1,-1 0 0,0 0-1,0 0 1,-21-21-16,0 0 15,0 0 1,0 0 0,0 0 15,0-1 0,0 1-15,0 0-1,0 0 1,0 0-16,0 0 16,0-1-1,21 22 1,-21-21 0,21 21-16,-21-21 15,22 21-15,-1 0 16,-21-21-16,21 21 15,0 0-15,0 0 16,0-21-16,1 21 16,-1 0-16,0 0 15,0 0 1,0 0-16,0 0 0,1 0 16,-1 0-16,-21-21 15,21 21-15,0 0 0,0 0 31,0 0-31,-21 21 16,22 0-16,-1-21 16,-21 21-16,21-21 0,0 21 15,0-21-15,0 21 16,1 1 0,-1-22-16,-21 21 0,21-21 15,0 21-15,0 0 16,0-21-1,1 21-15,-1 0 16,-21 1-16,21-22 0,-21 21 16,21-21-16,0 0 0,-21 21 15,0 0-15,0 0 16,21-21-16,-21 21 0,22 1 16,-22-1-16,0 0 15,0 0-15,0 0 16,21 0-16,-21 22 15,0-22-15,21 0 16,-21 0-16,0 0 16,0 1-16,0-1 15,0 0 1,0 0-16,0 0 0,0 0 16,0 1-16,0-1 15,0 0-15,0 0 0,0 0 16,0 0-16,0 1 15,0-1-15,0 0 0,0 0 0,0 0 16,0 0 0,0 1-16,0-1 0,0 0 15,0 0-15,0 0 0,0 0 16,-21-21-16,21 22 0,0-1 16,-21-21-16,21 21 0,0 0 0,0 0 15,0 0 1,0 1-16,-22-22 0,22 21 15,-21 0-15,21 0 16,0 0-16,-21-21 16,21 21-16,-21-21 0,21 22 15,-21-22-15,21 21 16,-21-21-16,21 21 0,-22-21 16,22 21-16,-21 0 31,0-21-31,21 21 15,-21-21-15,21 22 16,-21-22-16,21 21 0,-21-21 16,21 21-16,-22-21 31,22 21-31,-21-21 0,21 21 16,-21-21-16,0 21 15,21 1 1,-21-22-16,0 21 15,21 0 1,-22-21 0,22 21-16,-21-21 15,0 0 17,0 21 14,0-21-14,21 21-17,-21-21 1,21 22 0,0-44 46,0 1-62,0 0 16,0 0-16,0 0 0,0 0 15</inkml:trace>
  <inkml:trace contextRef="#ctx0" brushRef="#br1" timeOffset="57724.44">5419 4424 0,'0'-21'0,"0"0"31,0 42 16,0 0-32,0 0 1,0 0-16,0 0 0,0 1 16,0-1-16,0 0 15,-22 0-15,22 0 0,0 0 0,0 1 16,0-1-16,0 0 0,0 0 15,0 0-15,0 0 0,0 1 16,-21-22-16,21 21 0,0 0 16,0 0-16,0 0 15,0 0-15,0 1 32,-21-22-32,42-22 93,0 1-77,1 21-16,-1-21 16,0 21-1,0-21-15,0 0 0,0 21 16,1 0-16,-1-21 0,0 21 15,0 0-15,0 0 0,0-22 16,1 22-16,20 0 16,-21 0-16,0 0 0,0 0 0,1 0 15,-1 0-15,0 0 0,21 0 16,-21 0-16,1 0 0,-1 0 16,0 0-1,0 0 1,-42 0 46,0 0-62,0 0 16,-1 0-16,1 0 16,0 0-16,0 0 15,0 0-15,0 22 0,-1-22 16,1 0-16,0 0 0,0 0 15,0 0-15,0 0 0,-1 0 16,1 0-16,0 0 16,0 21-16,0-21 15,0 0-15,-1 0 0,-20 0 16,42 21-16,-21-21 0,0 0 16,0 0-16,21 21 15,-22-21-15,1 0 16,21 21-1,-21-21 17,21 21-17,-21-21 32,21 22-16,21-22 32,0 0-47,0 0-16,1 0 15,-1 0-15,0 0 0,0-22 16,0 22-16,0-21 0,1 21 0,-1 0 15,0 0-15,0-21 16,0 21-16,0 0 0,1 0 0,-1-21 16,0 21-16,0 0 0,0 0 15,0 0-15,1 0 16,-1 0-16,0 0 0,-21-21 16,21 21-16,0 0 15,0 0 1,-42 0 78,0 0-94,0 0 15,0 0-15,0 0 0,-1 21 16,1-21-16,0 0 0,0 0 15,0 0-15,0 21 0,-1-21 0,1 0 16,0 0-16,0 0 0,0 21 16,0-21-16,-1 0 0,1 0 0,-21 0 15,42 21 1,-21-21-16,0 0 16,-1 0 15,1 22-16,21-44 79,0 1-78,0 0-1,0 0-15,0 0 16,0 0-16,0-1 16,0 1-16,0 0 0,0 0 15,0 0-15,0 0 16,0-1-16,0 1 0,0 0 16,0-21-16,0 21 15,0-1-15,0 1 16,0 0-1,21 21 1,1 0 15,-22 21-15,0 0-16,0 1 16,0-1-16,0 0 15,0 0-15,0 0 0,0 0 16,0 1-16,0-1 0,0 0 15,0 0-15,0 0 0,0 0 0,0 22 16,0-22-16,0 21 16,0-21-16,0 1 15,0-1 1,0-42 31,0-1-32,0 1-15,0 0 16,0 0-16,0 0 0,0 0 16,0-1-16,0 1 0,0 0 15,0 0-15,0-21 0,21-1 16,-21 22-16,0 0 0,0 0 0,0 0 16,0-1-1,0 44 16,0-1-15,0 0-16,0 0 16,0 0-16,0 0 0,0 1 15,0-1-15,0 0 0,0 0 0,0 0 16,0 22-16,0-22 0,-21 0 16,21 0-16,0 0 0,0 0 0,0 1 15,0-1 1,0 0 15,21-21 32,0 0-63,-21-21 15,21 21-15,0 0 0,0-21 16,1 21-16,-1 0 15,-21-22-15,21 22 0,0-21 0,0 21 16,0 0-16,1 0 0,-1-21 0,0 21 16,0 0-16,0 0 0,0-21 15,1 21-15,-1 0 0,42-21 16,-42 21 0,1 0-16,-1 0 15,-21-21 16,0-1 173,-21 22-173,-1 0-16,1 0-15,0 0 16,0 0-16,0 0 0</inkml:trace>
  <inkml:trace contextRef="#ctx0" brushRef="#br1" timeOffset="70837.49">1545 12044 0,'0'-21'47,"0"0"-32,0-1-15,0 1 16,0 0 0,0 0-16,0 0 15,0 42 32,0 0-47,0 21 0,0-20 16,0 20-16,0 0 0,-21 22 15,21-22-15,-21 22 0,0-22 0,21 21 16,-43 43-16,22-63 16,21 20-16,-21-21 0,0 1 15,21-1-15,0-21 0,0 22 16,0-22-16,0 0 0,0 0 16,21-42 15,0 0-31,0 0 0,-21-1 15,0 1-15,21 0 0,1 0 16</inkml:trace>
  <inkml:trace contextRef="#ctx0" brushRef="#br1" timeOffset="71140.5">1905 11917 0,'0'0'0,"0"-21"15,0 42 17,0 0-32,0 0 15,0 22-15,0-22 0,0 21 0,0 0 16,0 1-16,0-1 16,-21 0-16,21 22 0,-21-22 0,21 43 15,0-43-15,-22 1 0,22-22 16,-21 21-16,21 0 0,0-20 15,-21-1-15,21 21 0,0-21 16,0 0-16,0-42 31,0 0-15,0 0-16</inkml:trace>
  <inkml:trace contextRef="#ctx0" brushRef="#br1" timeOffset="71379.8">1418 12531 0,'-21'0'16,"42"0"0,0 0-16,0 0 15,1-21-15,-1 21 0,0 0 16,0 0-16,21-22 0,1 1 15,-22 21-15,0 0 0,0-21 16,0 21-16,1 0 0,-1 0 16,0 0-16</inkml:trace>
  <inkml:trace contextRef="#ctx0" brushRef="#br1" timeOffset="72022.86">2434 12531 0,'0'0'0,"0"-21"0,21-1 15,-21 1-15,21 21 16,-21-21-16,0 0 0,0 0 15,0 0-15,0-1 0,0 1 0,0 0 16,0 0-16,-21 0 0,-21-22 16,21 22-16,0 0 0,-1 21 15,-20 0-15,21 0 0,-21 0 16,-1 0-16,22 0 0,0 21 16,0 0-16,0 22 0,-1-22 15,-20 42-15,42-20 0,-21-22 16,0 21-16,21 1 0,0 41 15,0-41-15,0-22 16,0 0-16,0 0 0,0 0 16,0 0-1,21 1-15,0-22 0,0 0 16,0 0-16,22-22 16,-22 1-16,0 0 0,21 0 15,-20 0-15,-1 0 0,21-43 16,-21 43-16,0-21 0,22-22 15,-43 43-15,21-64 16,0 85-16,-21-21 0,0 0 16,0 42-1,-21 0 1,0 0-16,21 1 0,-21-1 16,21 0-16,0 0 0,0 0 0,0 22 15,0-22-15,0 0 0,0 0 16,0 0-16,0 0 0,0 1 15,0-1-15,21 0 0,0 0 0,0-21 16,0 0-16,0 21 0,1-21 16,-1 0-16,21 0 0,0-21 15,-20 21-15,-1-21 16,0 0-16,21 0 0,1-22 16</inkml:trace>
  <inkml:trace contextRef="#ctx0" brushRef="#br1" timeOffset="72507.58">2879 12298 0,'0'0'0,"-22"21"16,22 0-1,0 0-15,-21-21 0,21 22 16,0-1-16,-21 0 0,21 0 0,0 21 16,0-20-16,-21 41 15,21-42-15,0 0 16,0 1-16,0-1 15,0 0-15,0 0 0,0 0 16,0-42 15,0 0-31,0 0 16,0 0-16,0-1 16,0 1-16,0-21 0,0 21 0,0 0 15,0-1-15,0-20 0,21 21 16,0 0-16,0-22 0,1 22 0,-1 0 15,21 0-15,-21 21 0,0-21 0,22 0 16,-22 21-16,21 0 0,-21 0 16,22 0-16,-22 21 0,21 0 0,-21 0 15,1 0-15,-1 0 0,0 22 16,0-22-16,-21 21 0,21-21 16,-21 43-16,0-43 0,0 43 15,0-43-15,-21 0 16,0 0-16,21 0 0,-21-21 15,21 21-15,0-42 32,0 0-17,0 0-15,0 0 0,0 0 16</inkml:trace>
  <inkml:trace contextRef="#ctx0" brushRef="#br1" timeOffset="73131.75">4064 12383 0,'0'0'16,"21"-22"-16,0 1 0,-21 0 0,0 0 16,0 0-16,0 0 15,0-1-15,-21 1 0,0 21 16,0 0-16,0 0 0,-1 0 0,1 0 15,-21 0-15,21 0 0,0 0 16,-43 43-16,22-22 16,21 0-16,-22 0 0,22 0 0,0 0 15,-21 22-15,20-22 0,1 21 16,0-21-16,21 1 0,-21 41 16,21-42-16,0 0 0,0 1 15,0-1-15,0 0 0,42 0 16,-42 0-16,43-21 0,-22 0 15,0 0-15,0 0 0,21 0 0,1-21 16,-22 21-16,21-21 0,-21 0 16,1 0-16,-1-1 0,0 1 15,0 0-15,0-21 0,0 21 0,22-64 16,-22 21-16,-21 22 16,0-64-16,21 64 15,-21 0-15,0-1 0,0 1 0,0 0 16,0 20-16,0-20 0,0 21 15,0 42 17,0 0-32,0 22 0,-21-1 0,21 0 15,0 1-15,0-1 0,0 21 16,0-20-16,-21 41 16,21-41-16,0-1 0,0 0 0,0 1 15,0-22-15,0 64 16,0-64-16,0 0 0,42 21 15,-21-42 1,0 0-16,1 0 0,-1 0 0,21 0 16,-21-21-16,0 0 0,1 21 15,-1-21-15,0 0 0,0-1 16</inkml:trace>
  <inkml:trace contextRef="#ctx0" brushRef="#br1" timeOffset="73427.59">4762 11896 0,'0'0'0,"0"-21"0,0-1 16,-21 22-1,0 0-15,0 0 16,0 0-16,21 22 0,-21-1 16,21 0-16,0 21 0,-22-21 15,22 22-15,0-1 0,-21 0 0,21 1 16,0 20-16,0-20 0,0-1 15,-21 0-15,21 1 0,-21-1 0,21 0 16,0-21-16,0 22 0,-21-22 0,21 21 16,0-21-16,0 1 15,21-22 17,0 0-32,-21-22 15,21 1-15,0 21 0,1-21 16</inkml:trace>
  <inkml:trace contextRef="#ctx0" brushRef="#br1" timeOffset="73879.96">4953 12361 0,'0'22'0,"21"-22"15,0 21-15,0-21 16,1 0-1,-1 0-15,0 0 0,0 0 16,0-21-16,0 21 0,43-43 16,-43 22-16,43-21 15,-43 21-15,0-1 16,-21 1-16,21 0 0,-21 0 0,0 0 16,0 0-16,0-1 15,-42 22-15,21 0 0,-1 0 16,-41 0-16,42 22 0,0-1 15,-43 21-15,43-21 16,0 0-16,0 1 0,-22-1 0,43 21 16,-21-21-16,0 22 15,21-1-15,0-21 0,0 0 16,0 0-16,0 43 16,0-43-16,21 0 0,21 22 15,-20-22-15,-1 0 16,21-21-16,-21 0 0,22 0 15,-1 0-15,-21 0 0,21 0 0,-20 0 16,-1-21-16,0 21 0,0-21 16,21-1-16,-20 22 0,-22-21 0,42-21 15,-42 21-15,21 0 0</inkml:trace>
  <inkml:trace contextRef="#ctx0" brushRef="#br1" timeOffset="74716">1968 12869 0,'0'0'0,"-21"-21"0,0 21 0,0 0 0,0 0 16,0 0-16,-1 0 0,1 0 16,-21 0-16,21 0 0,-22 0 15,22 21-15,0-21 0,0 0 16,0 0-16,21 22 0,-21-22 15,42 0 17,0 0-32,21 0 0,-21 0 15,22 0-15,-1 0 0,0 0 0,64 0 16,-42 0-16,-1 0 16,1 0-16,-1 0 0,22 0 15,0 0-15,-1 0 0,1 0 0,0 0 16,20-22-16,-20 22 0,0 0 15,-1 0-15,22-21 0,0 0 0,0 21 16,0 0-16,21 0 0,0-21 0,-21 21 16,21 0-16,-22 0 0,22 0 15,233-21-15,-233 21 16,-21 0-16,0 0 0,0-21 16,-22 21-16,1 0 0,-21 0 15,20 0-15,-20 0 0,-22 0 0,22-22 16,-43 22-16,21 0 0,-21 0 0,0 0 15,1 0-15,-22-21 79,21 21-48,-21-21-31,21 21 0,-21-21 15,21 0 1</inkml:trace>
  <inkml:trace contextRef="#ctx0" brushRef="#br1" timeOffset="75428.34">6329 12340 0,'-21'0'0,"-1"0"16,1 0 0,0 0-16,0 0 15,0 0 1,42 0 31,0 0-47,21 0 0,1 0 15,-1 0-15,22 0 0,-1 0 0,22 0 16,-1 0-16,1 0 0,0 0 0,21 0 16,-22 0-16,1 0 15,-22 0-15,86 0 0,-86-21 16,1 21-16,-1 0 0,-21 0 16,1 0-16,-1 0 0,22-21 15,-43 21-15,0 0 0,0 0 0,-21-21 16,0 0 15,0-1 16,0 1-31,-21 21-1,21-21 1</inkml:trace>
  <inkml:trace contextRef="#ctx0" brushRef="#br1" timeOffset="76008.07">7641 11959 0,'0'0'15,"-21"0"-15,0 0 0,21-21 16,-21 21-16,-1 0 15,1 0 1,21 21-16,0 0 16,0 1-16,0-1 15,0 0-15,0 0 0,21 0 16,1-21-16,-1 21 0,0 1 16,21-1-16,-21-21 0,22 21 0,-22-21 15,64 21-15,-43-21 0,-21 21 16,43-21-16,-22 0 15,-21 0-15,0 0 0,22 0 0,-22 0 16,0 0-16,0 0 16,-21 21 15,-21-21-31,0 0 0,0 0 0,-1 0 16,1 22-16,0-22 0,0 21 15,0-21-15,0 21 0,-22 21 16,1-42-16,21 21 0,0 1 0,-1-1 15,-20 0-15,21 0 0,-21 0 16,20 0-16,1 1 0,-63 41 16,41-42-16,22-21 0,0 21 15,21 1-15,-21-1 0,0 0 16,-1 0-16,22 0 16,0-42 62,0 0-63,22 0-15,-1 21 16</inkml:trace>
  <inkml:trace contextRef="#ctx0" brushRef="#br1" timeOffset="77103.96">10372 12446 0,'21'0'31,"-21"-21"-31,0 0 16,21 21-1,-21-21-15,0-1 0,0 1 16,0 0-16,0 0 0,0 0 0,0 0 16,0-22-16,-21 22 0,21 0 15,-21 0-15,-1 0 0,22-1 0,-21 22 16,0-21-16,0 0 0,0 21 0,0 0 16,-1 0-16,1 0 15,0 0-15,0 0 0,0 21 0,0 0 16,-43 22-16,43-22 0,0 0 15,-22 0-15,22 22 0,0-22 16,0 21-16,-21-21 0,20 22 16,-20 41-16,42-41 15,-21-22-15,21 0 0,0 21 16,0-21-16,0 1 0,21 20 16,0-42-16,-21 21 0,43-21 15,-1 0-15,-21 0 0,0 0 16,0 0-16,22 0 0,20 0 15,-42-21-15,1 0 0,41-22 16,-42 22-16,0 0 0,22 0 16,-22-21-16,0 20 0,0-20 0,0 0 15,1-1-15,-1-20 0,-21 21 0,42-64 16,-21 42-16,-21 22 16,0 0-16,0-1 0,0-41 15,0 62-15,0 1 16,0 42-1,0 1 1,0-1-16,0 21 0,0-21 0,-21 22 16,21-1-16,0 0 0,0 1 0,0-1 15,-21 0-15,21 22 0,0-22 16,0-21-16,0 64 16,0-64-16,0 21 0,0 1 15,0-22-15,0 0 0,0 0 16,0 0-16,21-21 15,0 0-15,0 0 16,1 0-16,-1-21 16,0 21-16</inkml:trace>
  <inkml:trace contextRef="#ctx0" brushRef="#br1" timeOffset="77560.7">10689 12404 0,'-21'-64'16,"21"43"-1,0 0-15,0 0 0,0 0 16,0-1-16,21 1 0,0 0 16,0 0-16,1 21 0,-1-21 15,0 0-15,0 21 0,0 0 0,0 0 16,22 0-16,-22 0 0,42 0 15,-41 21-15,-1-21 0,21 21 16,-21 0-16,-21 0 0,21 0 0,1 1 16,-22 20-16,21-21 0,-21 0 0,0 22 15,0-22-15,0 0 0,0 0 16,0 21-16,-21-20 0,-1-1 16,1 21-16,0-21 0,0-21 15,0 21-15,21-42 47,0 0-47,0 0 0,0 0 16,0 0-16,21-22 0,-21 22 15,21 0-15,0-21 0,0-1 0,1 22 16,-1-21-16,0 21 0,0-22 16,21 22-16,-20 0 0,-1 0 0,0 0 15,0-1-15,0 1 0,0 21 16,1-21-16,-1 21 0</inkml:trace>
  <inkml:trace contextRef="#ctx0" brushRef="#br1" timeOffset="77811.55">11726 12129 0,'0'0'0,"-21"21"0,21 0 15,-21-21-15,0 21 0,21 0 0,-21 0 16,21 22-16,0-22 0,0 0 15,-22 43-15,22-43 16,-21 0-16,21 0 0,0 0 16,0 0-16,0 1 0,0-1 15,-21-21-15,21 21 16,0-42 15,0 0-31,0-1 16,21 1-16,-21 0 0</inkml:trace>
  <inkml:trace contextRef="#ctx0" brushRef="#br1" timeOffset="78176.34">11515 11896 0,'0'0'0,"-43"0"0,-84 42 31,106-21-31,21 0 0,0 1 16,0-1-16,0 0 0,21-21 16,22 21-16,-1-21 0,-21 0 15,0 0-15,22 0 16,-22 0-16,21 0 0,22 0 16,-43-21-16,0 0 0,0 21 15,0-21-15,-21-1 0,0-20 16,0 21-16,0 0 0,0-22 15,-21 22-15,0 21 0,0-21 0,0 21 16,-1-21-16,1 21 0,-21 0 16,21 0-16,-22 0 0,1 42 15,42-21-15,-21 1 0,21-1 16,-21 0-16,21 21 0,0-21 16,0 22-16,0-22 0,0 21 0,21-21 15,0 22-15,0-22 0</inkml:trace>
  <inkml:trace contextRef="#ctx0" brushRef="#br1" timeOffset="78454.17">11980 12150 0,'-21'0'16,"21"21"-16,0 0 15,0 0-15,0 0 0,0 1 0,21-1 16,-21 0-16,0 0 0,21 21 16,1-20-16,-1-1 0,-21 0 0,0 0 15,0 0-15,21 0 0,-21 1 0,0-1 16,21 0-16,-21 0 16,21-21 15,-21-21-31,21 0 15</inkml:trace>
  <inkml:trace contextRef="#ctx0" brushRef="#br1" timeOffset="78694.05">12531 12002 0,'0'0'0,"0"21"31,-22 0-31,1 0 15,21 0-15,-21 0 0,0 1 0,-43 41 16,43-21-16,0 1 16,0-22-16,0 21 0,0-21 0,-22 43 15,22-43-15,0 0 0,0 0 16,0 1-16,21-1 0,-22-21 0,22 21 16,22-21 15,20 0-31,-21-21 0</inkml:trace>
  <inkml:trace contextRef="#ctx0" brushRef="#br1" timeOffset="79075.83">12552 12298 0,'0'21'15,"0"0"1,21-21-1,0 0-15,0 0 16,0 0-16,1 0 0,-1 0 16,0-21-16,0 0 0,0 21 0,0-21 15,1 0-15,-1-1 0,0 1 16,-21 0-16,21 0 0,-21 0 0,0-22 16,0 22-16,0 0 15,0 0-15,-21 21 0,0 0 16,0 0-16,-22 0 0,22 0 0,0 21 15,-43 21-15,43-20 0,0 20 16,0-21-16,0 21 0,-22-20 16,43 20-16,-21 0 0,0-21 0,21 22 15,0-22-15,0 0 0,0 0 0,0 22 16,0-22-16,21 0 0,0 0 16,22-21-16,-22 0 0,21 21 15,-21-21-15,22 0 0,-22 0 16,21 0-16,1 0 0,-22 0 0,21-21 15,-21 21-15,0-21 0</inkml:trace>
  <inkml:trace contextRef="#ctx0" brushRef="#br1" timeOffset="79475.6">12975 12298 0,'0'0'16,"0"-21"-16,0 0 0,0-1 0,0 1 16,21-21-16,0 21 15,1 21-15,-22-21 0,21 21 0,0 0 16,21-22-16,-21 22 0,22 0 15,41 0-15,-41 0 0,-1 0 16,43 22-16,-43-1 16,0 21-16,1-21 15,-43 22-15,21-22 0,-21 0 0,0 21 16,0 43 0,0-64-16,-21 0 0,-22 22 15,1-43-15,21 21 0,0-21 0,0 0 16,-1 21-16,1-21 0,0 0 0,0 0 15,21-21 1,0 0 0,0-1-16,0 1 0,21 0 0,0 0 15,0 0-15,1-22 0,-1 1 16,0 21-16,0-21 0,21-1 16,1 1-16,-22 0 0,21 20 15,-21 1-15,1 21 16,-1 0-16,0 0 15,-21 21-15,21-21 16,-21 22-16,0-1 16</inkml:trace>
  <inkml:trace contextRef="#ctx0" brushRef="#br1" timeOffset="79799.41">14055 12319 0,'0'21'0,"21"-21"31,0 0-31,0 0 0,0 0 16,0-21-16,1 21 0,-1-21 16,0 0-16,-21 0 0,21 21 15,-21-22-15,0 1 0,-21 21 16,0 0-1,0 0-15,-1 0 0,1 21 16,0 1-16,0-1 0,0 0 16,21 0-16,-21 0 15,21 0-15,0 1 0,0-1 16,0-42 15</inkml:trace>
  <inkml:trace contextRef="#ctx0" brushRef="#br1" timeOffset="81492.44">15176 12086 0,'0'0'0,"22"0"16,-1 0-16,0-21 0,21 0 0,-21 21 15,22-21-15,-22 0 0,64-22 16,-64 22-16,21 0 0,22-64 16,-43 64-16,-21 0 15,0 0-15,0 0 0,0-1 16,-21 1-16,-22 0 0,22 21 15,-64 0-15,43 0 0,0 0 16,-1 0-16,1 0 0,0 21 16,21 0-16,-1 1 0,1-1 15,0 0-15,21 0 0,0 0 0,0 22 16,0-22-16,0 21 16,21-21-16,0 22 0,22-1 0,-22-21 15,21 21-15,-21 1 0,64 20 16,-64-20-16,22-22 0,-1 42 15,-42-42-15,0 1 0,0 20 16,0-21-16,-21 0 0,0 0 0,-1-21 16,-20 22-16,-85-22 15,85 0-15,-1 0 0,-41 0 16,41 0-16,22 0 0,0-22 16,-21 1-16,21 0 15,-1-21-15,22-1 0,-21 22 16,21-63-16,-21 41 0,21 22 15,0-21-15,0 21 0,0-1 16,0 1-16,0 42 16,21 1-1,0 20-15,-21-21 0,0 21 16,22-20-16,-1 20 0,-21-21 16,21 21-16,0-20 0,0 20 0,-21-21 15,21 0-15,1 0 0,-1 1 16,0-1-16,21 0 0,-21-21 0,1 0 15,20 21-15,-21-21 0,21 0 0,1 0 16,-1 0-16,-21 0 0,64-42 16,-43 42-16,1-21 0,20-22 15,-21 1-15,1 21 0,-22-22 16,21 22-16,-21-21 0,1 0 16,-1-1-16,0 1 0,-21 0 0,0-1 15,21 22-15,-21 0 0,0-21 16,-21 63-1,21 0-15,-21 0 16,0 0-16,21 0 16,-22 22-16,22-22 0,-21 21 0,21-21 15,-21 1-15,21 41 0,0-42 16,0 0-16,0 1 0,0-1 16,0 0-16,0 0 0,0 0 15,21-21-15,0 0 0,1 0 16,-1 0-16,0 0 0,0 0 15,0 0-15,0 0 0,1-21 0,-1 0 16,21 0-16,-21 0 0,43-22 16,-43 1-16,21 0 15,-21-1-15,1 22 0,-1 0 0,0-21 16,-21 20 0,-21 44 15,0-1-31,21 0 0,-22 0 0,22 0 15,-21 0-15,0 22 0,21-22 16,0 0-16,0 0 0,0 0 0,0 1 16,0-1-16,0 0 0,0 0 15,0 0 1,21-21-16,0 0 0,1 0 16,-1 0-16,0 0 0,0 0 0,0 0 15,0-21-15,43 0 16,-43 0-16,0 0 0,0-1 0,1 1 15,-1-21-15,21 0 0,-21-22 16,0 22-16,1 21 0,-1-43 16,-21 43-16,21 0 0,-21 0 15,21-1-15,-21 44 32,-21-1-32,21 0 0,-21 0 15,21 0-15,-21 22 0,-1-22 16,22 21-16,-21-21 0,21 22 0,0-22 15,-21 42-15,21-42 16,0 1-16,0-1 0,0 0 0,0 0 16,21 0-16,0-21 15,1 0-15,-1 0 0,0 0 0,0 0 16,0 0-16,0 0 0,22 0 16,-22 0-16,21-21 0,22 0 15,-43 0-15,0 0 0,43-43 16,-43 43-16,0 0 0,21-22 15,-21 22-15,-21 0 0,22-21 16,-1 21-16,-42 21 31,-1 21-31,22 0 0,-21 0 0,0 0 16,21 0-16,-21 1 0,21-1 0,-21 0 16,21 0-16,0 0 15,0 22-15,0-22 0,0 0 16,0 0-16,21-21 31,0 0-31,0 0 0,0 0 16,1 0-16,-1-21 0,0 21 15</inkml:trace>
  <inkml:trace contextRef="#ctx0" brushRef="#br1" timeOffset="81870.23">17314 11832 0,'0'0'16,"-21"-21"-16,0 0 0,0 0 0,0 21 0,-1 0 16,1 0-16,0 0 0,0 0 15,0 0-15,21 21 0,-21 0 16,21 0-16,0 0 0,0 1 16,0-1-16,0 0 0,0 0 15,21-21-15,0 21 16,0-21-16,0 0 0,0 0 15,1 0-15,-1 0 16,0-21-16,-21 0 0,0 0 0,0 0 16,21-1-16,-21 1 0,0 0 15,0 0-15,0 0 0,0 0 16,0-1-16,-21 1 0,0 0 16,0 21-16,-43 0 15,43 0-15,0 21 0,0-21 16,-1 21-16,22 1 0,-21 20 15,21 21-15,0-41 0,0-1 16,0 0-16,0 0 0,43 0 16,-22 0-16,0-21 0,21 0 15</inkml:trace>
  <inkml:trace contextRef="#ctx0" brushRef="#br1" timeOffset="82164.06">17928 11663 0,'0'0'0,"0"-21"0,0 0 0,0-1 16,0 44-1,-21-1 1,0 0-16,0 42 16,-1-41-16,1 20 0,0 0 0,0 1 15,21-1-15,-21 0 0,0 1 16,-1-1-16,1 21 0,-21 43 15,21-63-15,21-22 0,0 21 16,-21-21-16,21 0 0,-22 22 16,22-22-16,0 0 15,22-21-15,-1 0 16,0 0-16,0 0 0,0 0 16,0 0-16,1-21 0,-1 0 0,0 0 15</inkml:trace>
  <inkml:trace contextRef="#ctx0" brushRef="#br1" timeOffset="82359.95">17505 12086 0,'0'0'0,"-21"0"0,-1 0 0,1 0 16,42 21 15,1-21-31,-1 0 0,21 0 0,0 0 15,-20 0-15,20 0 0,0 0 0,1 0 16,-1 0-16,0 0 0,43-21 16,-43 21-16</inkml:trace>
  <inkml:trace contextRef="#ctx0" brushRef="#br1" timeOffset="82605.81">18415 11875 0,'-85'-22'31,"64"22"-31,0 0 0,0 0 0,0 22 16,-1-1-16,1 0 0,0 0 0,0 0 15,0 0-15,0 22 0,21-22 16,-22 21-16,1 22 16,21-22-16,0-21 0,0 43 15,0-43-15,0 0 0,21 21 16,1-42-16,-1 22 0,0-1 0,0-21 15,0 0-15,22 21 0,-22-21 0,63 0 16,-62 0-16,20-21 16,0 21-16</inkml:trace>
  <inkml:trace contextRef="#ctx0" brushRef="#br1" timeOffset="83100.52">18754 11748 0,'0'-43'0,"0"86"0,0-128 16,0 64-16,0 0 0,0-1 15,-22 22 1,1 22-16,0-1 16,0 0-16,21 0 0,-21 21 15,0 1-15,21-1 0,-22 0 0,22 1 16,-21-1-16,0 43 16,21-43-16,0 0 0,-21 43 15,0-43-15,21-20 0,-21 41 16,21-42-16,0 0 0,0 1 15,0-44 17,0 1-32,0 0 15,0-21-15,0 21 0,21-1 16,0-20-16,0 21 0,0-21 16,22-22-16,-22 43 15,21 0-15,0 0 0,-20-22 0,20 22 16,43 0-16,-43 0 0,0 21 15,-21 0-15,22 0 0,-1 0 16,0 63-16,-20-42 0,-1 22 16,-21-1-16,0 43 0,0-43 15,-21-21-15,-1 22 16,1-1-16,0-21 0,-42 43 16,41-43-16,1 0 0,-21 0 15,21 0-15,0-21 0,-1 21 16,44-21-1,-1-21 1,0 0-16,-21 0 0,21 21 16</inkml:trace>
  <inkml:trace contextRef="#ctx0" brushRef="#br1" timeOffset="83509.28">19452 11642 0,'0'0'0,"-21"0"31,42 0-31,0 0 0,22 0 16,-1 0-16,0 0 0,1 0 15,20 0-15,-21 0 0,22 0 0,-1 0 16,-20 0-16,20 0 0,-20 0 15,62 0-15,-83 0 16,-44 0 0,1 0-16,0 0 15,0 0-15,-21 0 0,20 0 0,-20 0 16</inkml:trace>
  <inkml:trace contextRef="#ctx0" brushRef="#br1" timeOffset="83763.64">19812 11642 0,'0'21'0,"0"0"16,0 0 0,0 0-16,0 1 15,0-1-15,0 0 0,0 0 16,0 0-16,-21 22 0,0-22 0,-1 63 16,1-41-16,0-1 0,21 0 15,0-20-15,-21 20 0,0-21 16,21 21-16,-21-20 0,21-1 0,0 21 15,-22-21-15,22 0 16,0 1-16,0-1 16,22-21-1,-1-21-15,0 21 16,0-22-16</inkml:trace>
  <inkml:trace contextRef="#ctx0" brushRef="#br1" timeOffset="84155.42">20214 11959 0,'0'0'0,"0"-21"31,-21 21-31,0 21 0,-22 0 16,22 1-16,0-1 0,-21 42 16,21-42-1,-22 43-15,43-43 0,0 0 16,0 22-16,0-22 0,0 0 0,0 0 15,21 0-15,1-21 16,-1 21-16,0-21 0,0 0 16,0 0-16,22 0 0,-22 0 0,0 0 15,0-21-15,0 21 0,22-21 16,-22 0-16,0 0 0,0 0 0,0-22 16,-21 22-16,21-42 15,-21 20-15,0 1 0,0 21 16,0 0-16,-21-22 0,0 43 0,21-21 15,-21 0-15,-21 21 0,20 0 0,-20 0 16,21 0-16,-21 0 16,20 21-16,1 0 0,21 0 15,-21 1-15,21-1 0,21 0 16,0-21 0,1 0-16</inkml:trace>
  <inkml:trace contextRef="#ctx0" brushRef="#br1" timeOffset="84439.1">20997 11769 0,'-21'0'0,"42"0"0,-63 0 0,21 0 16,0 0-16,-1 0 0,1 0 15,0 21-15,0 0 16,0 0-16,0 0 0,21 22 0,0-1 15,0-21-15,-22 22 0,22-1 16,0 0-16,-21-21 0,21 64 16,0-64-16,0 0 0,0 22 0,0-22 15,0 0-15,0 0 0,0 0 16,0 1-16,21-22 16,1 0-16,-1 0 15,0 0-15,0 0 0,0 0 16,0 0-16,1 0 0</inkml:trace>
  <inkml:trace contextRef="#ctx0" brushRef="#br1" timeOffset="84754.63">21399 11811 0,'0'0'0,"0"-42"0,0 21 16,0-1-16,22 1 0,-1 21 31,0 0-31,0 0 0,0 0 0,22 0 15,-22 0-15,0 21 0,21 1 16,1-1-16,-22 0 0,42 42 16,-20-20-16,-43-1 0,21 43 15,-21-43-15,0 0 0,-21 1 16,-1-1-16,1 0 0,-42 22 16,42-43-16,-22 0 0,1 0 15,-22 1-15,43-1 16,-21 0-16,21-21 0,0 0 15,21 21-15,-22-21 0,44 0 32,-1-21-32,0 0 15,0 0-15,21-1 0,-20 1 0</inkml:trace>
  <inkml:trace contextRef="#ctx0" brushRef="#br1" timeOffset="85036.47">22161 12150 0,'0'21'16,"0"0"-1,22-21 17,-1 0-17,-21-21-15,0 0 0,21 0 16,-21-1-1,0 1-15,-21 21 16,0 0-16,-1 0 16,1 0-16,0 21 0,21 1 15,-21-22-15,0 42 16,0-42-16,21 21 0</inkml:trace>
  <inkml:trace contextRef="#ctx0" brushRef="#br1" timeOffset="85915.97">23177 11917 0,'0'0'0,"22"0"0,-1 0 0,0 0 0,21 0 15,-21 0-15,22 0 0,-22 0 16,0 0-16,85-64 16,-85 43-16,0 0 0,0 0 15,-21 0-15,22 0 0,-22-1 16,0-20-16,0 21 0,0 0 0,0-43 16,0 43-16,0 0 15,0 0-15,0 0 0,-22 21 31,1 0-31,0 21 0,0 0 16,21 0-16,-21 0 0,0 22 16,-1-22-16,1 21 0,0 0 15,0 1-15,-43 105 16,64-85-16,-42 64 0,21-63 16,21-1-16,-42 64 15,20-42-15,22-21 0,-21 20 0,0 1 16,0 0-16,0-1 0,-22 64 15,1-63-15,-43 169 16,64-190-16,-21 20 0,21 1 16,0-22-16,-22 128 15,22-149-15,21 22 0,0-1 16,21-42-16,0 1 0,22-1 16,-22-21-16,21 0 15,-21 0-15,22 0 0,168-85 16,-168 64-16,20 0 15,-20-22-15,20 22 0,-21-21 0,64-43 16,-63 43 0,-1-22-16,0-41 0,-42 41 15,0 1-15,-63-149 16,20 148-16,1-20 0,0 20 16,-22 1-16,-20-64 15,41 84-15,1 1 0,0 21 0,-1-21 16,22 20-16,0 1 0,0 21 15,21-21-15,21 21 32,0 0-32,21 0 15,-20 0-15,-1 0 0,0 0 16,0 0-16,0 0 0,22-21 0,-22 0 16,0 21-16,0-21 0,0 21 15</inkml:trace>
  <inkml:trace contextRef="#ctx0" brushRef="#br1" timeOffset="86361.71">23685 12171 0,'0'0'0,"-21"0"0,0 0 0,21-21 16,0 0-1,0-1 1,42 1-16,-20 0 0,-1 21 15,21-21-15,-21 21 0,22-21 16,-1 21-16,-21 0 0,21 0 0,22 0 16,-43 0-16,0 0 15,0 0-15,1 21 0,-22 0 0,21 0 16,-21 0-16,0 1 0,0 20 0,0 21 16,0-41-16,0 20 15,-21 0-15,21-21 0,-22 1 16,1-1-16,21 0 0,-21-21 15,21-21 17,0 0-32,0-1 15,0 1-15,0-21 0,0 21 16,0 0-16,21-22 0,0 1 0,1 21 16,-1-22-16,21-20 15,-21 42-15,0 0 0,1-22 16,-1 43-16,21 0 15,-21 0 1,0 21-16,1-21 16,-1 22-16,-21-1 0</inkml:trace>
  <inkml:trace contextRef="#ctx0" brushRef="#br1" timeOffset="86879.65">24977 12129 0,'0'0'0,"21"-85"32,-21 64-32,0 0 0,0-1 0,0-20 15,-21 21-15,-1 0 0,1 0 16,0-1-16,0 22 16,0 0-16,-22 0 0,-20 0 15,42 22-15,-22-1 0,-84 63 16,106-41-16,-21-22 15,0 21-15,20 1 0,-41 62 16,42-62-16,21 41 16,0-62-16,0-1 15,21 0-15,0-21 0,0 21 0,22-21 16,-1 0-16,-21 0 0,43 0 16,-22 0-16,-21 0 15,21-21-15,1 0 0,84-64 16,-106 64-16,0-21 15,0 20-15,0-20 16,1-43-16,-22 64 16,0 0-16,0-21 0,-22 42 31,1 0-31,21 21 0,-21 0 16,21 0-16,-21 22 0,0-22 15,21 21-15,0-21 0,0 0 0,0 1 16,0 20-16,0-21 0,0 0 15,21 0-15,0 1 0,21-22 16,-20 21-16,20-21 16,-21 0-16,0 0 0,0 0 0,1-21 15,-1-1-15,0 22 0</inkml:trace>
  <inkml:trace contextRef="#ctx0" brushRef="#br1" timeOffset="87556.26">25252 12234 0,'21'-63'0,"0"21"15,-84 169-15,84-149 0,42-126 0,-63 127 0,0-21 16,0 21-16,21-1 0,-21 1 0,0 0 15,0 42 1,0 0 0,0 1-16,0-1 0,0 21 0,-21 0 15,21-20-15,-21 20 0,21-21 16,0 21-16,-21-20 0,21 20 0,-21-21 16,21 0-16,-21 22 15,21-22-15,0 0 16,-22-21-16,22-21 31,0 0-15,0-1-16,0 1 0,0 0 15,0-21-15,0 21 0,22-1 0,-1-20 16,0 0-16,21-43 16,-21 43-16,1 21 0,41-22 15,-42 22-15,43-21 16,-22 42-16,-21 0 15,0 0-15,22 21 0,-22 0 16,42 85-16,-63-64 16,22 22-16,-22-22 15,0 0-15,-22 22 0,1-43 16,21 21-16,-21-20 0,0-22 16,21 21-16,-21 0 0,0-21 15,-1 0-15,22-21 31,0 0-31,0-1 16,0 1-16,0 0 0,22 0 0,-22-21 16,42 20-16,0-62 15,-21 41-15,22 22 0,-22-21 0,64-22 16,-43 43-16,21-21 16,-20 42-16,-1 0 15,43 0-15,-64 0 0,0 21 16,21 21-16,-42-20 0,0 20 15,0 0-15,0-21 0,0 22 16,-21-1-16,0-21 0,0 22 16,0-22-16,-22 42 0,22-42 15,-21 1-15,42-1 16,21-21 15,0 0-31,0-21 16</inkml:trace>
  <inkml:trace contextRef="#ctx0" brushRef="#br1" timeOffset="87939.98">26437 12192 0,'21'0'47,"0"-21"-47,1 21 15,-22-21-15,21 21 0,0-21 16,0 21-16,0-22 0,0 1 0,1 0 16,-1 0-16,-21 0 0,0 0 15,0-1-15,0-20 0,0 21 16,0 0-16,0 0 0,0-1 0,-21 1 16,-1 21-16,1 0 15,0 0-15,-42 43 16,20-1-16,22-21 0,-21 64 15,21-43-15,-1 43 16,22-43-16,0 0 0,0 22 16,0-43-16,0 21 0,43 1 15,-22-22-15,21 0 16,-21-21-16,1 0 0,41 0 16,-42 0-16,22-21 0,20-21 15,-42 20-15,22 1 16,-1 0-16,0-21 0</inkml:trace>
  <inkml:trace contextRef="#ctx0" brushRef="#br1" timeOffset="88523.98">28003 11240 0,'0'0'0,"22"-22"0,-1 22 15,0-21-15,0 0 0,-21 0 16,21 0-16,-21 0 16,0-1-1,-21 22-15,0 0 16,0 0-16,0 0 0,-1 22 0,1-1 15,-21 0-15,21 0 0,-64 43 16,43-22-16,-1 0 0,22 22 16,-21-22-16,0 22 0,-64 41 15,63-62-15,1 20 0,0 1 0,-1-1 16,1 1-16,0 20 0,-22 65 16,22-86-16,42 1 0,0 63 15,0-85-15,0 0 16,21 22-16,0-22 0,0 0 15,43 22-15,-22-22 0,-21-21 16,22 1-16,-1-1 0,-21 0 0,22-21 16,-1 0-16,-21 0 0,21 0 15,1 0-15,41 0 0,-41-21 16,105-64-16,-85 64 16</inkml:trace>
  <inkml:trace contextRef="#ctx0" brushRef="#br1" timeOffset="89443.86">28533 11705 0,'0'0'0,"0"-21"16,0 0-16,0 0 15,0 0-15,0-1 32,-22 22-32,1 0 15,0 0-15,0 0 0,0 22 16,0-1-16,-22 0 0,22 0 16,0 0-16,0 22 15,0-22-15,-1 0 0,-41 106 16,42-106-16,21 21 0,0 1 15,0-1-15,0 0 0,0 22 16,0-43-16,0 21 0,21 1 16,0-22-16,0 0 0,22 0 15,-1-21-15,43 0 16,-43 0-16,0 0 0,1 0 16,-22 0-16,21 0 15,43-42-15,-64 21 0,21-22 16,22-20-16,-43 21 0,21-43 15,-42 43-15,0-1 16,0-41-16,0 41 0,0 1 16,-63-43-16,42 64 15,-43-21-15,43 21 16,0 21-16,-43 0 16,22 0-16,21 0 0,-22 0 15,22 0-15,-21 21 0,-22 0 16,22 0-16,0 21 0,-22 1 15,43-1-15,0-21 0,-21 64 16,20-43-16,22 22 16,0-22-16,0 0 0,0 1 0,0-22 15,0 21-15,0-21 0,43 22 16,-22-22-16,0 0 0,21 0 16,-20 0-16,20-21 0,-21 0 15,0 0-15,22 0 0,-22 0 16,21 0-16,-21 0 0,22 0 15,41-42-15,-63 21 16,22-43-16,-22 43 16,0-21-16,21-22 0,-42 22 15,22-21-15,-22 20 0,0 22 16,-43-127 0,22 106-16,0 20 0,0 1 15,0 0-15,-1 0 0,-41 0 16,42 21-16,0 0 0,-43 0 15,43 0-15,0 0 0,-22 21 16,22 0-16,-21 43 16,21-43-16,0 0 0,-1 64 15,22-64-15,0 21 0,0 0 16,0-20-16,0 20 0,0-21 16,0 0-16,0 0 0,0 1 0,22-1 15,20 0-15,-21-21 16,21 0-16,1 0 0,-22 0 15</inkml:trace>
  <inkml:trace contextRef="#ctx0" brushRef="#br1" timeOffset="89932.58">29168 11218 0,'0'0'0,"-22"-21"0,1 0 0,0 0 16,0 21-16,42 0 47,0 0-47,22 0 15,-22 21-15,21 0 0,-21 0 0,22 22 16,-1-22-16,-21 21 0,21 1 15,-20-1-15,-1 0 0,0 1 0,0-1 16,-21 64-16,0-64 0,0 0 16,0 22-16,0-1 15,0-20-15,-21 84 0,0-85 16,0 22-16,-64 63 16,43-85-16,20 0 15,-20-21-15,21 22 0,-21-22 0,-1 0 16,1 0-16,0 0 0,-43 1 15,64-1-15,-22 0 0,-20 0 16,42-21-16,0 21 16,-1-21-16,44-21 47,-1 0-47,0 0 15,0 21-15,0-21 0,0-1 16,1 22-16</inkml:trace>
  <inkml:trace contextRef="#ctx0" brushRef="#br1" timeOffset="90254.25">30289 11959 0,'0'0'0,"-21"-21"0,0 21 16,21-21-16,0 0 31,0 0-15,-21 21 30,0 0-30,21 21-16,-21-21 0,21 21 16,0 0-16,0 0 0,-22-21 15,22 21-15</inkml:trace>
  <inkml:trace contextRef="#ctx0" brushRef="#br1" timeOffset="90557.74">30099 12510 0,'0'0'0,"-21"0"0,21-22 47,21 22-47,0 0 0,-21 22 16,21-22-16,-21 21 15,0 0-15,0 0 0,0 0 16,0 0-16,0 1 0,0 20 0,-21-21 16,0 21-16,-21-20 0,20 20 15,-20 0-15,-64 1 0,43-1 16,-1-42-16,-42 42 16,43-42-16,-1 0 0,1 0 15,21 0-15,-22 0 0,-21 0 16,43-21-16</inkml:trace>
  <inkml:trace contextRef="#ctx0" brushRef="#br1" timeOffset="134952">5016 7535 0,'0'0'0,"-21"22"79,0-1-64,0 0-15,21 0 16,0 0-1,0 0-15,21 1 32,0-22-32,0 0 0,1 0 15,-1 0-15,0 0 0,0-22 16,0 1 0,-21 0-1,0 0-15,0 0 16,0 0-16,-21 21 0,0 0 15,21-22-15,-21 22 0,0 0 0,-22 0 16,22 0-16,0 0 0,-21 0 16,42 22-16,-22-1 15,1 0-15,21 0 16,0 0-16,0 0 0,0 1 16,21-22-1,1 0-15,-1 21 0,0-21 16,0 0-16,0 0 0,0 0 0,1 0 15,-1 0 1,-21-21-16,21 21 0,-21-22 16,0 1-16,0 0 15,0 0-15,0 0 16,-21 21-16,0-21 0,-1 21 16,1 0-16,0 0 0,0 0 15,0 0-15,0 21 16,-1 0-16,22 0 15,0 0 1,0 0 0,22-21-16,-1 0 0,0 0 15,0 0 1,0 0-16,0 0 16,-21-21-16,0 0 15,0 0 1,0 0-1,0 0 1,22 21 62,-22 21-62,21-21-16,0 0 15,0 0-15,-21 21 0,21-21 16,0 0-16,-21 21 0,22 0 16,-1-21-16,-21 21 0,0 1 15,21-22-15,-21 21 0,0 0 16,21 0-16,-21 0 16,0 0-16,0 1 0,0-1 15,0 0-15,0 0 16,0 0-16,0 0 0,0 1 15,0-1-15,0 0 16,0 0-16,0 0 0,0 0 0,0 1 16,0-1-16,0 0 0,0 0 15,0 0-15,0 0 16,0 1-16,-21-1 0,21 0 0,0 0 16,-21-21-16,0 21 0,21 0 0,-22 1 15,1-1-15,-21 0 16,21 0-16,0 0 0,-22 0 15,22 1-15,0-22 0,0 21 0,0 0 16,-1-21-16,1 21 0,-21 0 16,21-21-16,0 0 0,-1 21 15,1-21 1,0 22-16,0-22 16,21 21-16,-21-21 0,0 21 15,-1-21 1,1 21-16,0-21 15,21 21-15,-21-21 16,42-21 47,-21 0-48,21 21-15,-21-21 16,21 21-16,-21-21 0,0-1 15,0 1-15</inkml:trace>
  <inkml:trace contextRef="#ctx0" brushRef="#br1" timeOffset="135884.46">4826 8297 0,'0'-21'16,"0"0"-16,0 0 16,0 42 46,0 0-62,0 0 16,0 1-16,-21-1 0,21 0 0,-21 0 15,21 0-15,0 0 0,-22 1 0,22-1 16,-21 0-16,0 0 0,0 0 16,21 0-16,-21 1 0,0-1 15,21 0-15,-22 0 16,1-21-16,21 21 16,-21-21-16,21 21 0,21-21 62,0 0-46,1 0-16,-1 0 0,0-21 15,0 21-15,0 0 0,0 0 16,1 0-16,-1 0 0,0 0 16,0 0-16,0 0 0,0 0 15,22-21-15,-22 21 0,0 0 0,0 0 16,0-21-16,1 21 0,-1 0 15,0 0-15,-42 0 407,0 0-392,-1 0-15,22-21 16</inkml:trace>
  <inkml:trace contextRef="#ctx0" brushRef="#br1" timeOffset="137636">1545 13928 0,'0'0'0,"0"21"16,21-42 31,0 21-32,-21-21-15,22-1 0,-1 1 16,0 0-16,-21 0 16,21 0-16,-21 0 0,0-1 15,0 1-15,0 0 0,0 0 16,-21 21-16,0 0 0,0 0 15,-1 0-15,-20 0 0,21 21 0,-21-21 16,20 21-16,-20 0 0,21 1 16,-21-1-16,20 0 0,1 0 0,0 0 15,21 0-15,0 1 0,0-1 16,0 0-16,21 21 16,0-21-16,1-21 0,-1 22 15,21-1-15,0 0 0,-20 0 0,20 0 16,0 22-16,-21-22 0,1 0 15,-1 0-15,0 21 0,0-20 0,-21 20 16,0-21-16,0 21 0,0-20 16,-21 20-16,-21-21 0,-1 0 0,1 22 15,0-43-15,-1 21 0,-20 0 16,20-21-16,1 0 0,0 0 0,-22 0 16,43 0-16,-21-21 0,-1 0 15,22 21-15,0-43 0,0 22 16,0 0-16,0 0 0,-1 0 15,22-1-15,0-41 0,0 42 16,0 0-16,22 21 16,-22-22-16,21 22 0,0 0 15,0 0-15,0 0 0,0 0 16,1 0-16</inkml:trace>
  <inkml:trace contextRef="#ctx0" brushRef="#br1" timeOffset="138488.24">1926 14097 0,'-21'21'47,"0"0"-47,21 1 0,-21 20 15,21-21-15,0 0 0,0 22 16,-22-1-16,22 0 0,-21-21 0,21 22 15,-21-1-15,21-21 0,0 22 16,0-22-16,0 0 0,0 0 0,0 0 16,21-21-1,0-21 1,1 21-16,-1-21 0,0 0 0,0 0 16,-21-22-16,21 22 0,0-21 15,1 21-15,-1-22 0,-21 1 0,21 21 16,0-22-16,-21 22 0,21-21 15,0 21-15,-21 42 32,22 0-32,-22 0 15,0 0-15,0 22 0,0-22 16,0 21-16,0-21 0,0 1 0,0 20 16,0-21-16,0 0 0,21 0 15,-21 1-15,21-22 0,0 21 0,0-21 16,0 0-16,1 0 0,-1 0 15,0 0-15,21-21 0,-21-1 0,1 1 16,-1 0-16,21 0 0,-21 0 16,0-22-16,1 22 0,-22-21 15,21 0-15,0 20 0,-21-20 0,21 21 16,-21-21-16,21 20 0,-21 1 16,0 0-16,0-21 15,0 63 1,0 0-16,-21 0 15,21 0-15,-21 22 0,21-22 0,0 21 16,0-21-16,0 22 0,0-22 16,0 21-16,0-21 0,0 1 0,0-1 15,21 0-15,0 0 16,-21 0-16,43-21 0,-22 0 0,0 0 16,21 0-16,-21 0 15,1-21-15,20 0 0,-21 0 0,0 0 16,22-22-16,-43 22 0,21-21 15,-21 21-15,21-1 0,-21 1 16,0-21-16,0 21 0,0 0 16,0 42-1,0 0-15,0 21 16,-21-21-16,21 1 16,-21 20-16,21-21 0,0 0 15,0 22-15,0-22 0,0 0 0,0 0 16,0 0-16,0 0 0,0 1 15,0-44 17,21 22-32,-21-42 0</inkml:trace>
  <inkml:trace contextRef="#ctx0" brushRef="#br1" timeOffset="138676.13">3027 13907 0,'0'0'0,"0"-43"0,0 22 0,0 0 15,0 0 1,-21 0-16,-1 21 31,22 21-31,0 0 16,0 0-16,0 0 16,0 0-16,0 1 15,22-22-15,-1 21 0</inkml:trace>
  <inkml:trace contextRef="#ctx0" brushRef="#br1" timeOffset="138939.6">3492 13716 0,'0'0'0,"0"-21"0,0 0 16,-21 21-1,0 21 1,21 0-16,-21 0 0,21 22 0,-21-22 15,21 21-15,0 0 0,-21 1 16,-1-1-16,22 0 0,0 1 0,-21-1 16,0 0-16,0 1 0,21-1 0,0 0 15,0 1-15,0-1 16,0-21-16,0 22 0,0-1 16,0-21-16,21-21 15,0 0-15,0 0 0,1 0 16,-1 0-16,0-21 0,0 0 0</inkml:trace>
  <inkml:trace contextRef="#ctx0" brushRef="#br1" timeOffset="139132.5">3260 14203 0,'0'0'0,"-22"0"0,44 0 46,-1 0-46,0 0 0,0-21 16,0 21-16,0 0 0,1 0 0,20-21 16,21 21-16,-20-22 15,-1 1-15,0 21 0,1-21 16,-1 21-16</inkml:trace>
  <inkml:trace contextRef="#ctx0" brushRef="#br1" timeOffset="139392.35">4022 13928 0,'0'0'16,"-22"0"0,1 0-16,0 0 15,0 21-15,0 0 16,21 0-16,-21 0 0,-1 1 16,22-1-16,0 0 0,-21 21 0,0-21 15,21 43-15,-21-22 0,0 22 16,21-43-16,0 21 15,0 1-15,0-22 0,21-21 16,21 21-16,-21-21 16,1 0-16,20 0 0,-21 0 15,21 0-15,-20-21 0,62-22 16,-63 22-16,22 0 0</inkml:trace>
  <inkml:trace contextRef="#ctx0" brushRef="#br1" timeOffset="139813.1">4381 13991 0,'0'0'0,"0"-42"0,0-43 15,0 64-15,0-64 16,0 64-16,-21 21 31,21 21-31,-21 22 0,21-22 16,0 0-16,0 21 0,0 1 16,0-22-16,0 21 0,0 1 0,0-1 15,-21 0-15,21 1 0,-21-22 0,21 21 16,-21 0-16,21-20 15,0 20-15,-22 0 0,22-21 16,0 1-16,0-44 31,0 1-31,0 0 16,0 0-16,22-21 0,-22 20 16,21 1-16,0-21 0,42 0 15,-41-1-15,20 22 0,21 0 16,-41 0-16,-1 21 0,21-21 0,-21 21 15,0 0-15,22 21 16,-22 0-16,0 0 0,0 0 0,0 0 16,-21 1-16,0-1 0,0 21 15,0-21-15,0 22 16,0-22-16,-21 0 0,0 0 0,-42 0 16,41-21-1,1 21-15,0-21 16,21-21-16</inkml:trace>
  <inkml:trace contextRef="#ctx0" brushRef="#br1" timeOffset="140496.46">5524 13568 0,'0'0'0,"0"-21"0,0 0 0,0-1 16,-21 22 0,0 22-1,21-1-15,-21 21 0,21 0 16,0 1-16,0-1 0,0 43 16,0-43-16,0 106 15,0-105-15,0-1 0,0-21 16,0 21-16,0-20 0,0 41 15,0-42-15,0 0 0,0-42 47,0 0-47,0 0 0,0 0 16,0-22-16,0 22 0,0 0 16,0-21-16,21 21 0,0-1 0,0-20 15,1 21-15,20 0 0,0 0 0,1-1 16,-1 1-16,0 21 0,1 0 15,20 0-15,-21 0 0,1 0 0,20 0 16,-20 21-16,-22 1 0,21-1 0,-21 21 16,0-21-16,-21 0 0,0 22 15,0-22-15,-63 42 16,21-41-16,-22-1 0,-42 21 16,43-21-16,-1 0 0,1 1 15,-1-22-15,22 21 0,0-21 0,-22 0 16,43 0-16,0 0 0,21-21 15,0-1 1,21 1-16,0 21 0,0-21 0,64 0 16,-43 0-16,1 0 0,-1 21 15</inkml:trace>
  <inkml:trace contextRef="#ctx0" brushRef="#br1" timeOffset="140931.21">6562 13885 0,'0'-21'0,"-85"-42"32,64 63-32,0 0 0,-22 0 15,22 0-15,0 0 0,-21 0 16,20 0-16,1 21 0,-21 0 0,0 21 16,20 1-16,-20 20 15,21-42-15,0 1 0,0 41 16,-1-42-16,22 22 0,0-22 0,0 0 15,0 0-15,22-21 16,-1 0-16,0 0 0,21 0 0,-21 0 16,1 0-16,-1 0 0,63-21 15,-41 0 1,-22 0-16,0-1 0,0 1 0,0 0 16,1 0-16,-1 0 0,0-22 0,-21 22 15,21 0-15,-21 0 0,0 0 16,0 0-16,0 42 15,0 0 1,0 0-16,-21 0 0,21 22 16,0-22-16,-21 0 0,21 21 0,0-21 15,0 1-15,0 20 16,0-21-16,0 0 0,0 0 16,21-21-16,0 0 0,0 0 15,0 0-15,1 0 0,41 0 16</inkml:trace>
  <inkml:trace contextRef="#ctx0" brushRef="#br1" timeOffset="141179.07">7027 13885 0,'0'0'0,"0"-21"0,0 0 16,0 0-16,-21 21 31,0 21-31,0-21 0,21 21 0,-21 0 16,-1 22-16,1-22 0,21 0 15,-21 21-15,21-20 0,-21 20 16,21-21-16,0 0 0,-21 22 0,21-22 16,0 21-16,0-21 15,0 0-15,21 1 0,0-1 16,0-21-16,64 0 16,-43 0-16,-21 0 0,64-43 15,-64 22-15,22 0 0,-1 0 0</inkml:trace>
  <inkml:trace contextRef="#ctx0" brushRef="#br1" timeOffset="141714.76">7429 13928 0,'22'-64'0,"-107"255"0,148-318 0,-41 21 0,-1-21 16,-21 85-16,0-1 0,21-41 15,-21 41-15,0 22 16,0 0-16,0 42 16,0 0-16,0 22 15,0-1-15,0 0 0,0 1 16,0 20-16,-21-21 0,21 1 0,0 20 15,-21-20-15,21-1 0,-22 0 0,1-21 16,0 22-16,21-22 0,-21 21 16,0-21-16,21 1 0,-21-1 15,-1-21-15,22-21 32,22-1-32,-1 1 15,-21 0-15,21-21 0,21 21 16,-21-1-16,1 1 0,20 0 0,-21-21 15,21 21-15,-20 21 0,20-22 16,0 1-16,-21 21 0,22 0 0,20 0 16,-42 0-16,-42 21 31,-21-21-15,21 22-16,-22-22 0,1 21 15,0-21-15,-1 21 0,1-21 0,0 0 16,-1 21-16,1-21 0,21 21 15,0-21-15,21 21 0,0 1 16,21-1 0,0 0-16,0-21 0,0 21 15,22-21-15,-22 21 0,42 0 0,-20 1 16,-22-22-16,42 21 16,-20-21-16,-22 21 0,21-21 15,-21 21-15,1-21 0,-22 21 16,-22 0-1,1-21-15,0 22 0,-21-1 0</inkml:trace>
  <inkml:trace contextRef="#ctx0" brushRef="#br1" timeOffset="142504.74">2476 15515 0,'0'-42'0,"0"84"0,0-105 15,0 42-15,0-1 0,22 1 16,-1 21-16,-21-21 16,0 0-16,21 21 15,-21-21-15,21 0 0,0-1 16,0 1-16,1 0 0,-22 0 16,21 0-16,0 0 0,0-22 15,-21 22-15,0 0 0,0-21 0,0-22 16,0 43-1,0 0-15,-21 0 0,0 21 16,-22 0-16,22 0 16,0 0-16,0 21 0,0 0 15,0 21-15,-1 1 0,1 20 16,0 1-16,21-1 0,-21 22 16,21-1-16,0 1 0,0 0 0,-21 105 15,0-105-15,21 21 0,-22 0 16,22-22-16,0 1 0,0 105 15,0-84-15,0-21 0,0 21 16,0-22-16,0 1 0,0 0 0,0-1 16,0-20-16,0-22 0,0 22 15,0-43-15,0 21 0,0-21 16,22 1-16,-1-22 0,0 0 16,21-22-16,-21 1 0,22-21 15,-1-22-15,0 22 0,-20 0 16,-1-22-16,21 1 15,-21-128-15,0 128 0,-21-1 16,0 1-16,0-1 0,-21 1 16,-85-107-16,64 107 15,0 21-15,-64-43 0,64 64 16,-43-22 0,64 22-16,-22 21 0,22 0 0,0 0 15,0 0-15,0 0 16,42 0-1,0-21 1,21 21-16,-20-21 0,20 21 0,0-21 16,1 21-16,-1-21 0,0-1 15,1 22-15,-22-21 0,21 0 0</inkml:trace>
  <inkml:trace contextRef="#ctx0" brushRef="#br1" timeOffset="142880.53">2836 15600 0,'0'0'0,"-21"-21"16,0 21-16,0-21 0,0-1 0,21 1 16,0 0-16,0 0 0,0 0 15,0 0 1,21 21-16,0 0 0,0 0 0,0 0 16,22 0-16,-22 0 0,0 0 15,0 21-15,21 0 0,1 21 16,-22-21-16,0 22 0,0-22 15,-21 0-15,0 21 0,0-20 0,0-1 16,0 0-16,0 21 0,-21-21 16,0-21-16,21 22 0,-42-1 15,20-21-15,22-21 32,0-1-32,0 1 0,0 0 0,0 0 15,0-21-15,22 20 0,-1-20 16,0-21-16,0 20 0,0 1 15,0 21-15,22-22 0,-22 22 16,64-42-16,-64 42 16,0 21-16,21 0 0,-21 0 15,22 0-15</inkml:trace>
  <inkml:trace contextRef="#ctx0" brushRef="#br1" timeOffset="143768.71">3492 15452 0,'-21'21'31,"21"0"-31,-21-21 0,21 21 16,-21 0-16,0 1 0,21 20 0,0-21 16,0 0-16,-21 0 0,21 1 15,-22 20-15,22-21 0,0 0 16,22-21-1,-1 0-15,0 0 16,0 0-16,21 0 0,-20 0 16,-1-42-16,0 42 15,-21-21-15,0 0 16,0-1-16,0 1 0,0 0 16,-21 0-16,0 0 0,-22-22 15,43 22-15,0 0 0,0 0 16,0 0-16,21 21 15,1-21-15,-1 21 16,0 0-16,0 0 0,64 0 16,-43 0-16,-21 21 15,0-21-15,1 21 0,-1 0 16,21 21-16,-42-20 0,21-1 16,-21 42-16,0-42 15,0 1-15,0-1 0,0 0 16,0 0-16,-21-21 0,21 21 0,-21-21 15,21-21 17,0 0-17,0 0-15,0 0 0,0-1 16,0-20-16,21 21 0,-21 0 16,21-22-16,22 1 15,-43 21-15,21 0 0,42-22 16,-42 43-16,22 0 15,-22 0-15,0 22 0,-21-1 0,42 21 16,-42-21-16,0 0 0,0 43 16,0-43-16,22 43 15,-22-43-15,0 0 0,0 21 16,0-21-16,0 1 16,0-1-16,0-42 31,0-1-31,0 1 15,0 0-15,0 0 0,0 0 16,0 0-16,0-1 0,21-20 0,-21 0 16,21 21-16,0-22 0,0 1 15,0 21-15,1-22 0,-1 22 0,0 0 16,0 0-16,21 0 0,1 21 16,-22 0-16,0 21 0,0 0 15,-21 0-15,0 22 0,21-22 16,-21 21-16,0-21 0,0 22 0,0-22 15,0 0-15,0 21 0,0 1 16,-21-22-16,0 0 0,21 21 16,-21-42-1</inkml:trace>
  <inkml:trace contextRef="#ctx0" brushRef="#br1" timeOffset="144483.89">5270 15007 0,'0'0'0,"0"-21"0,0 0 0,0 0 16,0 0-16,0-1 0,0 1 15,0 42 1,0 1 0,0-1-16,0 21 0,0-21 15,0 43-15,0-22 0,0 22 16,0-1-16,0-21 0,0 22 0,0-22 16,0 22-16,0-22 0,0 22 15,0-22-15,0-21 0,0 21 16,0-20-16,0-44 47,0 1-47,0 0 0,0 0 0,0 0 15,0-22-15,0 22 0,0-21 16,43-22-16,-43 43 0,21-21 16,21 0-16,-21 20 0,22 1 15,-1-21-15,0 21 0,1 21 0,-1 0 16,64 0-16,-64 0 15,43 42-15,-43-21 0,1 22 16,-22-1-16,0-21 0,0 21 0,-21 1 16,0-22-16,0 21 0,-21-21 15,-21 22-15,20-22 0,-20 0 0,0 0 16,-22 0-16,-20 1 16,41-1-16,1 0 0,21-21 15,-22 0-15,22 0 0,0 0 0,-21 0 16,21 0-16,21-21 15,0 0 1,0-1-16,21 22 16,0 0-16,0 0 0</inkml:trace>
  <inkml:trace contextRef="#ctx0" brushRef="#br1" timeOffset="145580.26">5334 15367 0,'0'0'0,"21"-21"0,0 0 16,0 0-16,1-22 0,-1 22 15,21-21-15,-21 21 0,-21-22 16,21 22-16,-21-21 0,0 21 0,0-1 16,0-20-16,0 21 0,-21 0 0,0 21 15,0-21-15,0-1 16,-22 22-16,22 0 0,0-21 0,-42 21 16,41 0-16,1 0 0,0 0 15,0 0-15,0 21 0,0 43 16,21-22-16,0 1 0,0 62 15,0-41-15,0-1 0,0 1 16,0-1-16,0 1 0,21 126 16,-21-126-16,0 63 15,0-42-15,0-22 16,0 1-16,-21 20 0,21-20 0,-22 20 16,-20 65-16,21-65 0,-21-20 15,20-1-15,1 22 0,0-22 16,0 43-16,21-42 0,-21-22 15,21 22-15,0-43 16,0 0-16,0 0 0,21-21 16,0 0-16,0 0 0,0-21 0,22 0 15,-22 0-15,0-1 0,21-20 16,1 21-16,-22-21 0,21-22 16,1 22-16,-1-1 0,43-62 15,-64 41-15,21 1 0,-21 20 16,0-20-16,-21-1 0,0 1 0,0-1 15,0 22-15,-42-22 0,-21-63 16,20 85-16,22-21 0,-64-1 16,43 22-16,-43-22 15,64 43-15,0 21 0,0 0 16,21-21-16,21 21 31,0 0-31,0 0 16,1 0-16,-1 0 0,21-21 15,-21 21-15,0 0 0</inkml:trace>
  <inkml:trace contextRef="#ctx0" brushRef="#br1" timeOffset="146092.32">5651 15304 0,'0'0'0,"0"-22"0,-21 22 16,21-21-16,0 0 15,0 0 1,21 21-16,1 0 0,-1 0 15,0-21-15,21 21 0,-21 0 0,22 0 16,-22 0-16,21 21 0,1 0 0,-22 0 16,0 22-16,21-22 0,-21 21 15,1 0-15,-22 22 16,0-22-16,0 1 0,0 20 16,-22-21-16,1-20 0,0 20 15,-21-21-15,21 0 0,-43 22 16,43-43-16,-43 21 15,43-21-15,21-21 16,0-1-16,0 1 16,0 0-16,0 0 0,0-21 0,0 20 15,0-20-15,21 21 0,22-64 16,-22 64-16,0-21 0,43-1 16,-43 22-16,42-21 15,-42 42-15,1 0 0,-1 0 16,0 0-16,0 0 0,0 0 15,22 0-15,-22 21 16</inkml:trace>
  <inkml:trace contextRef="#ctx0" brushRef="#br1" timeOffset="147284.13">6562 15515 0,'42'-21'31,"-42"0"-31,0 0 0,21 0 16,-21-1-16,0 1 0,0 0 16,0 0-16,0 0 0,0 0 15,-21-1-15,0 1 0,0 0 0,-1 0 16,-20 0-16,21 21 0,0 0 0,0 0 15,-1 0-15,-20 0 0,21 21 16,-43 42-16,43-20 16,0 20-16,0-20 15,21-1-15,-21 21 16,21-20-16,0 41 16,0-62-16,21-1 0,-21 0 15,21-21-15,0 21 0,22-21 16,-22 0-16,0 0 0,21 0 15,-21-21-15,1 21 0,20-21 16,-21 0-16,0-1 0,64-62 16,-64 63-16,0-22 0,0-41 15,1 62-15,-22-62 16,21 63-16,-21-1 0,0 1 16,0 0-16,0 42 15,-21 0-15,21 1 16,-22-1-16,22 0 0,0 21 15,-21 43-15,21-43 16,0-21-16,0 22 0,0-22 16,0 0-16,43 21 0,-22-42 15,0 22-15,0-22 0,0 0 0,0 0 16,22 0-16,-22 0 0,21 0 16,-21 0-16,1-22 0,20 22 15,-21-21-15,0 0 0,0 0 0,22-43 16,-43 43-16,0-21 0,21 21 15,-21-22-15,0 22 0,0-21 0,0 21 16,0 0-16,0-1 0,0 1 0,-21 42 31,21 1-15,0-1-16,0 0 0,0 0 0,-21 21 16,21-20-16,0 20 0,-22-21 15,22 43-15,-21-43 0,21 0 16,0 21-16,0-21 0,0 1 15,0-44 17,0 1-17,0 0-15,0 0 0,0 0 16,0 0-16,21-1 0,1-20 16,-1 0-16,-21 21 0,21-22 0,0 1 15,0 21-15,0-22 0,22 22 16,-22 0-16,0 0 0,21 0 15,-20 21-15,-1 0 0,-21 21 16,21 0-16,0 0 0,-21 43 16,0-22-16,0-21 0,0 43 15,0-22-15,0 0 16,0 1-16,0-22 0,0 0 16,0 0-16,0-42 46,0 0-46,0 0 16,0 0-16,0-1 0,0 1 16,21-21-16,0 21 0,1-22 0,-1 22 15,0-21-15,0 0 0,21 20 16,-20-20-16,62 0 0,-63 42 16,22 0-16,-22 0 0,0 0 15,0 0-15,-21 21 0,0 0 0,0 21 16,0-20-16,0 20 0,0 21 15,0-41-15,0-1 0,-42 42 16,42-42-16,-21 1 0,0-1 16,-1-21-16,22 21 15,0-42 17,22 0-32,-1 21 0</inkml:trace>
  <inkml:trace contextRef="#ctx0" brushRef="#br1" timeOffset="147615.95">8022 15325 0,'0'0'0,"0"-21"0,21 21 16,0-22-16,1 1 15,-22 0-15,21 21 0,0-21 16,-21 0-16,21 0 0,-21-1 15,0 1-15,0 0 16,-21 21-16,0 0 16,0 0-16,-1 0 0,1 21 15,0 0-15,0 22 0,0-22 16,0 21-16,21-21 0,0 22 0,-22 41 16,22-62-16,0-1 0,0 21 15,0-21-15,0 0 0,0 1 16,22-1-16,-1-21 15,21 0-15,22 0 0,-43 0 16,63-21-16,-41-1 16,-1 22-16,43-63 0,-43 42 15</inkml:trace>
  <inkml:trace contextRef="#ctx0" brushRef="#br1" timeOffset="148419.69">8721 14118 0,'21'0'47,"0"0"-47,0 0 0,21 0 0,22 0 16,-22 0-16,43 0 0,127 0 15,-149 0-15,22 0 16,-22 0-16,22 0 0,-22 0 0,86 0 16,-107-21-16,21 21 0,-20 0 15,-22 0-15,21 0 0,1 0 16,-43-21-1,-43 0 1,22 21 0,0 0-16,0-21 0,0 21 0,-1-22 15,1 22-15,-21-21 0,21 21 16,0-21-16,-1 21 0,1-21 16,0 21-16,0 0 15,21-21-15,-21 21 0,0 0 0,-1 0 16,44 0 31,-1 21-47,0-21 15,0 0-15,0 0 0,22 0 0,-22 21 16,0-21-16,21 0 0,-21 0 0,22 0 16,-22 0-16,0 21 0,0-21 15,-21 21-15,0 1 0,0-1 16,0 0-16,-21 0 0,0 0 15,0 0-15,-22 1 0,22-1 16,-21 0-16,0 0 0,20 21 0,-20-20 16,-21 20-16,41-21 15,1 0-15,21 22 16,-21-43-16,21 21 0</inkml:trace>
  <inkml:trace contextRef="#ctx0" brushRef="#br1" timeOffset="149383.73">11388 14118 0,'0'0'0,"21"0"16,0 0-16,0 0 16,-21-21-16,21 21 0,-21-21 15,21 0-15,-21 0 16,0-1-16,0 1 0,0 0 0,0 0 15,0 0-15,0 0 0,-21-22 16,0 22-16,0 21 0,0-21 16,-22 21-16,22 0 0,0 0 0,-42 0 15,41 0-15,1 21 0,-42 21 16,20-20-16,-20 41 16,42-21-16,0-20 0,-1 20 15,-20 21-15,42-20 0,0-22 16,0 21-16,0-21 0,0 22 15,0-1-15,0-21 16,0 0-16,21 1 0,0-1 0,1-21 16,20 0-16,-21 0 0,0 0 15,22 0-15,-1 0 0,0 0 0,-21 0 16,22-21-16,-1-1 0,22-41 16,-22 42-16,-21-22 0,21 22 15,-20-21-15,20 0 0,-21-1 16,0 1-16,0 0 0,1-1 0,-1-20 15,0 20-15,-21 1 0,0-43 16,0 43-16,0 0 0,0-1 16,0 22-16,-21 0 15,0 21-15,-1 0 16,22 21-16,-21 0 0,21 1 0,-42 105 16,42-85-16,0 21 15,0-20-15,0-1 0,0 85 16,0-85-16,0-20 15,21 41-15,-21-42 16,21 22-16,-21-22 0,21 0 16,1-21-16,-1 0 0,0 0 15,0 0-15,0 0 0,0 0 16</inkml:trace>
  <inkml:trace contextRef="#ctx0" brushRef="#br1" timeOffset="149798.5">12044 14097 0,'-21'-21'0,"42"42"0,-64-42 0,22 0 0,0 0 16,21-1-16,0 1 15,0 0 1,21 0-16,0 21 0,1-21 16,20 21-16,-21 0 0,21-21 0,1 21 15,-1 0-15,-21 0 0,64 0 16,-64 0-16,21 21 15,-20 0-15,-1 0 0,0 0 0,0 0 16,21 43-16,-42-43 16,0 0-16,0 43 0,0-43 15,0 21-15,-21 1 16,0-22-16,0 0 0,0 0 0,0-21 16,21 21-16,-22-21 15,22-21-15,0 0 16,0 0-16,0 0 15,0-1-15,0 1 0,22 0 0,-1-21 16,-21 21-16,21-1 0,0-20 0,0 21 16,-21 0-16,21-22 15,1 22-15,-1 0 0,0 21 0,0-21 16,0 0-16,0 21 0,1-21 16,-1 21-16,0 0 0,-21-22 15,42 1-15</inkml:trace>
  <inkml:trace contextRef="#ctx0" brushRef="#br1" timeOffset="149992.07">12848 13864 0,'21'-21'15,"43"21"1,-43 0-16,-127 21 0,212-21 16,-106 21-16,0 1 0,0-1 15,0 0-15,0 0 16,0 21-16,-21 43 16,21-64-16,0 22 0,-21-1 15,21-21-15,0 0 0,-22 0 16,22 1-16,0-1 15,0 0-15,-21-21 16,21-21 0,0 0-16</inkml:trace>
  <inkml:trace contextRef="#ctx0" brushRef="#br1" timeOffset="150171.96">12975 13822 0,'0'-42'0,"0"84"0,0-106 0,0 22 15,-21 21-15,0-21 0,21 20 0,-21 22 16,-1 0 0,1 0-16,0 22 15,21-1-15,0 0 16,0 0-16,0 0 16,0 0-16,21 1 0,0-22 15,1 0-15</inkml:trace>
  <inkml:trace contextRef="#ctx0" brushRef="#br1" timeOffset="150447.81">13335 13822 0,'0'21'47,"0"0"-47,0 22 0,0-22 15,0 0-15,0 0 0,21 21 0,-21-20 16,0 20-16,21-21 0,-21 21 16,21 43-16,-21-64 15,0 0-15,0 1 0,0-1 0,0 0 16,22 0 0,-1-21-1,0-21 1,0 0-16,0 0 15,-21-1-15</inkml:trace>
  <inkml:trace contextRef="#ctx0" brushRef="#br1" timeOffset="150663.68">13779 13885 0,'22'-42'0,"-44"84"0,44-105 16,-22 42-16,0 0 0,21-1 0,-42 22 31,-1 22-31,1-1 16,0 42-16,0-42 15,0 22-15,0-22 0,-1 21 16,1-21-16,-21 43 0,21-43 16,0 21-16,21 1 0,-22-22 15,22 0-15,0 0 16,22-21 0,-1 0-16,0 0 15</inkml:trace>
  <inkml:trace contextRef="#ctx0" brushRef="#br1" timeOffset="151035.47">14033 14076 0,'22'0'47,"-1"0"-47,0 0 15,0-21-15,0 21 0,0-21 0,1 21 16,20-22-16,-21 1 0,0 0 16,22 0-16,-22 0 15,-21 0-15,0-1 0,0 1 0,0 0 16,-43 21 0,22 0-16,-21 0 0,-43 42 15,64-20-15,0-1 16,0 0-16,0 21 0,-1-21 0,1 1 15,0 20-15,21 21 16,0-41-16,0-1 0,0 0 0,0 0 16,0 0-16,21 22 15,0-22-15,22-21 0,-1 0 16,0 0-16,43 0 16,-43 0-16,1 0 0</inkml:trace>
  <inkml:trace contextRef="#ctx0" brushRef="#br1" timeOffset="151419.25">14563 14055 0,'0'-21'0,"0"42"0,0-64 16,0 1-16,0 21 15,0 0 1,21 21-16,0-21 0,0 21 16,0 0-16,0 0 0,22 0 15,-22 0-15,21 0 0,-21 0 0,22 0 16,-22 0-16,0 21 0,21 21 15,-42-21-15,0 0 0,0 22 16,0-1-16,0 0 16,-21-20-16,21 20 0,-42 0 15,21-21-15,21 1 0,-21-1 16,-1 0-16,1-21 16,21-21-1,0 0 1,0-1-16,0 1 15,0 0-15,21 0 0,1 0 0,-1-22 16,21-20-16,-21 42 0,-21-22 16,43 22-16,-43 0 15,42-21-15,0-1 16,-42 22-16,21 21 0</inkml:trace>
  <inkml:trace contextRef="#ctx0" brushRef="#br1" timeOffset="151740.85">15536 14139 0,'21'0'16,"1"0"-1,-1 0-15,-21-21 16,0 0-16,0 0 16,0 0-16,0 0 15,-21 21-15,-1 0 16,1 0-16,0 0 0,0 0 15,21 21-15,0 0 16,-21-21-16,21 21 16</inkml:trace>
  <inkml:trace contextRef="#ctx0" brushRef="#br1" timeOffset="153196.01">16510 14224 0,'0'0'0,"-21"21"0,0-21 0,-1 21 15,1-21-15,0 0 0,21-21 32,21 21-32,0-21 15,22 0-15,-22 0 0,85-64 16,-64 43-16,22-1 16,-22 1-16,0 0 0,1-22 0,62-63 15,-62 64-15,-22-1 0,21 22 16,-21 0-16,-21-1 15,0-20-15,-21 42 16,-42 21-16,20 0 0,22 21 16,-63 21-16,62 0 15,1 1-15,-21 41 0,42-41 16,0 20-16,0 22 16,0-43-16,42 22 15,-21-22-15,1 0 0,-1-20 0,21 41 16,-21-42-16,0 0 0,-21 1 15,22-1-15,-22 0 0,0 0 16,-22-21-16,-20 0 16,21 0-16,0 0 0,-43 0 15,22-21-15,0 0 16,20 0-16,-20-1 0,21 22 0,-21-42 16,20 21-16,44 42 31,-1-21-16,0 21-15,0 0 0,0-21 0,0 22 16,1-1-16,-1-21 0,0 21 16,42-21-16,-41 0 15,20 0-15,-21 0 0,43 0 0,-22 0 16,21 0 0,-20-21-16,-1 0 0,22-22 15,-43 22-15,0 0 0,21-43 16,-21 22-16,1 0 0,-22-1 15,0 1-15,21 0 0,0-22 16,-21 22-16,0 21 0,21-22 16,-21 65-1,0-1-15,-21 0 0,0 0 16,0 21-16,21 1 0,-22-1 0,1-21 16,21 22-16,0-1 15,-21-21-15,0 43 0,21-43 0,0 0 16,0 0-16,0 0 0,21-21 0,0 21 15,0-21-15,1 0 16,-1 0-16,21 0 0,-21 0 16,22 0-16,-1-21 15,-21 0-15,21 0 0,-20 0 16,-1 0-16,0-1 0,0-41 0,0 21 16,0 20-16,-21-41 15,22 42-15,-22 0 0,0-1 16,0 44-1,0-1-15,0 0 0,-22 0 16,1 0-16,0 22 0,21 20 16,-21-42-16,21 22 0,0-1 15,0-21-15,0 0 0,0 0 16,0 1-16,21-1 0,0-21 16,0 21-16,22-21 0,-22 0 15,21 0-15,-21 0 0,1-21 16,-1 21-16,21-21 0,0-43 15,-20 43-15,-1-21 16,0 20-16,0-20 0,0 21 0,0-64 16,1 64-1,-22 0-15,21 0 0,-21-22 0,0 65 32,-21-1-32,-1 0 0,1 21 15,21-21-15,-21 1 0,21-1 16,-21 21-16,21-21 0,0 22 15,0-22-15,0 0 0,21 0 16,0 0-16,0-21 0,1 0 16,-1 0-16,0 21 0,21-21 0,22 0 15,-43 0-15,42-21 16,-20 0-16,-1 0 0,22-21 16,-43-1-16,0 22 0,0-21 15,21 21-15,-42-22 16,22 22-16,-1 0 0,-21 0 0,0 0 0,0 42 15,0 0 1,-21 0-16,-1 0 16,1 0-16,0 43 0,0-43 15,0 21-15,21 1 0,0-22 16,-21 21 0,21-21-16,21-21 15,0 0 1,0-21-1</inkml:trace>
  <inkml:trace contextRef="#ctx0" brushRef="#br1" timeOffset="153395.91">18775 13526 0,'0'0'15,"0"-22"-15,0 1 0,0 0 0,-21 0 16,-1 21-1,22 21 17,0 0-17,22-21-15,-1 0 0,0 0 16,0 0-16,0 0 0</inkml:trace>
  <inkml:trace contextRef="#ctx0" brushRef="#br1" timeOffset="153644.35">19346 13377 0,'0'0'16,"-21"0"-1,0 0-15,21 22 0,-21-1 0,-22 42 16,43-20-16,-21-1 16,0 0-16,0 1 0,21 20 0,-42 22 15,42-43-15,0 0 0,-22 1 16,1-1-16,21 0 0,-21-20 15,21 20-15,0-21 0,0 64 16,0-64 0,21-21-1,0 0 1,1 0-16,-22-21 0</inkml:trace>
  <inkml:trace contextRef="#ctx0" brushRef="#br1" timeOffset="153817.87">19071 13907 0,'-21'0'0,"42"0"0,-21 0 47,21-22-47,0 22 0,22 0 16,-22 0-16,21 0 0,-21 0 0,22 0 15,-1-21-15,22 21 0,-22-21 16,0 21-16,22 0 0,-22-21 0</inkml:trace>
  <inkml:trace contextRef="#ctx0" brushRef="#br1" timeOffset="154036.75">19939 13695 0,'0'0'15,"-21"-21"-15,0 21 16,-1 0-16,-20 0 16,21 0-16,0 21 0,0-21 0,-22 21 15,22 0-15,0 22 0,0-22 0,0 21 16,-1-21-16,1 22 0,0-1 15,21-21-15,0 21 0,-21 1 16,21-1-16,0-21 0,0 0 0,21 1 16,0-1-16,0-21 0,22 42 15,-22-42-15,21 0 0,22 0 16,-22 0-16,0 0 0,1-21 16,-1 0-16,-21 0 0</inkml:trace>
  <inkml:trace contextRef="#ctx0" brushRef="#br1" timeOffset="154487.49">20235 13716 0,'0'0'0,"43"-169"0,-43 126 16,0 1-16,0 0 0,-22 42 31,1 21-31,21 0 0,-21 21 16,0-20-16,0 41 0,0-21 15,21 1-15,-22 20 0,1-20 16,21 20-16,0-21 0,-21 85 15,21-84-15,0-22 0,-21 21 16,21-21-16,0 1 0,0 20 16,0-21-16,0-42 47,0 0-47,0 0 0,0-1 15,21 1-15,-21 0 0,21-21 0,22 21 16,-22-22-16,0 22 0,21-21 15,43-1-15,-22 1 0,-20 21 16,63 0-16,-64 21 16,43 0-16,-43 0 0,-21 21 15,0 0-15,-21 21 0,0-20 0,0-1 16,0 21-16,0-21 0,-21 22 16,0-22-16,-43 21 15,43-21-15,0 0 0,-42 1 16,41-1-16,1-21 0,0 0 0,42-21 47,0 21-47,1-22 0,-1 1 0</inkml:trace>
  <inkml:trace contextRef="#ctx0" brushRef="#br1" timeOffset="154743.34">21018 13568 0,'0'0'0,"-21"0"0,0-21 0,21 0 16,0-1-1,21 22-15,0 0 16,1-21-16,20 21 0,-21-21 16,21 21-16,1 0 0,-1 0 15,0 0-15,1 0 0,-1 0 0,43 0 16,-64 0-16,21 0 0,-21 0 15,1 0-15,-44 0 32</inkml:trace>
  <inkml:trace contextRef="#ctx0" brushRef="#br1" timeOffset="154960.22">21378 13462 0,'-21'21'0,"127"-42"0,-191 21 0,43 42 16,21-20-16,0-1 15,21 0-15,0 0 0,0 0 16,-22 64-16,1-43 16,0 85-16,0-84 0,0-1 15,0 0-15,-1 1 0,1-22 16,-21 85 0,42-85-16,-21 21 15,21-21-15,0 0 0,0 1 16,21-22-1,0-22-15,0 22 16</inkml:trace>
  <inkml:trace contextRef="#ctx0" brushRef="#br1" timeOffset="155299.85">21548 13949 0,'21'-21'0,"-42"42"0,63-63 0,-42 20 15,-21 22 1,0 0-16,-1 22 0,1-1 15,0 0-15,0 0 0,0 0 16,0 22-16,-1-22 0,22 0 0,-21 0 16,21 0-16,-21 0 0,21 1 15,0-1-15,0 21 0,0-21 16,21 0-16,0-21 0,1 0 16,20 0-16,-21 0 15,21 0-15,-20 0 0,20 0 0,0 0 16,-21-21-16,22 0 0,-1 0 0,0-21 15,-20 20-15,-1-20 16,-21 21-16,0 0 0,0-22 0,0 1 16,-21 21-16,-1 0 0,1 0 15,-21 21-15,21 0 0,0 0 0,-22 0 16,22 0-16,0 0 16,21 21-1,0 0-15,21-21 0</inkml:trace>
  <inkml:trace contextRef="#ctx0" brushRef="#br1" timeOffset="155564.7">22521 13674 0,'0'0'0,"0"-21"15,-21 21-15,-21 0 16,21 0-16,-1 21 0,1 0 15,0 0-15,0 21 0,0-20 0,0 20 16,-1 0-16,1 1 0,-21-22 0,42 21 16,-21 0-16,0 1 0,-1 20 15,1-42-15,21 1 0,0 20 16,0-21-16,0 0 16,21 0-16,1-21 0,20 0 15,0 0-15,22 0 16,-22 0-16</inkml:trace>
  <inkml:trace contextRef="#ctx0" brushRef="#br1" timeOffset="155851.54">22881 13885 0,'0'-42'0,"0"84"0,0-126 0,0 63 16,0-1-16,0 1 15,0 0-15,21 21 0,0 0 16,1 0-16,-1 0 0,0 21 0,21 22 15,-21-22-15,1 63 16,-1-62-16,0 20 0,0 43 16,-21-43-16,0 43 15,0-43-15,0 0 0,-63 22 16,41-22-16,-83 43 16,83-64-16,-20 0 15,-21 0-15,20 0 0,-20-21 16,42 0-16,42-21 31,0 21-31,21-21 0,1 0 16</inkml:trace>
  <inkml:trace contextRef="#ctx0" brushRef="#br1" timeOffset="156103.4">23495 14245 0,'0'0'0,"-21"0"0,0 0 0,-1 0 0,1 0 16,21 21-16,0 1 16,0-1-16,21-21 31,1 0-31,-22-21 16,0-1-1,-22 22 1,1 0-16,0 0 15,-21 0-15,21 0 16</inkml:trace>
  <inkml:trace contextRef="#ctx0" brushRef="#br1" timeOffset="157153.49">24934 14415 0,'0'0'0,"0"-22"0,21 1 16,1 0 0,-22 0-16,21 0 0,0 0 15,0-1-15,-21 1 0,21 0 16,-21 0-16,0 0 0,0 0 0,0-1 16,0 1-16,0 0 15,0 0-15,0 0 0,-21 21 16,0-21-16,0 21 0,0 0 15,-1 0-15,1-22 0,0 22 0,0 0 16,0 0-16,0 0 16,-1 0-1,1 0 1,0 0 0,0 0-16,21 22 0,-21-22 0,0 21 15,-1 0-15,-20-21 0,21 21 16,-21 21-16,20-20 0,22-1 15,-21 42-15,0-42 0,21 43 16,0-43-16,0 0 16,0 0-16,0 1 0,0-1 15,0 0-15,21 0 0,0-21 0,1 21 16,-1-21-16,0 0 16,0 0-16,64-42 15,-43 42-15,-21-21 0,43-43 16,-22 43-16,22-64 15,-43 43-15,0 0 0,21-43 16,-21 22-16,1 20 0,-1-20 0,0-1 16,-21 22-16,0-22 0,0 22 15,0-21-15,21 20 0,-21 22 0,0-21 16,0 21-16,-21 63 31,0 0-31,21 1 0,0-1 0,0 21 16,-21-20-16,21 20 15,0 1-15,0 42 0,0-64 16,0 0-16,0 1 0,0-22 0,0 21 16,21-21-16,-21 22 0,21-22 15,-21 0-15,42 0 0,-21-21 16,1 0-16,20 0 0,-21 0 16</inkml:trace>
  <inkml:trace contextRef="#ctx0" brushRef="#br1" timeOffset="157513.28">25506 14118 0,'0'0'0,"-85"0"15,64 0 1,21 21-16,21-21 31,0 0-31,22 0 16,-22 0-16,21 0 0,-21 0 0,22-21 15,-1 21-15,-21 0 0,0-21 16,22 0-16,-22 21 0,-21-21 0,0 0 16,0-1-16,0 1 15,-21 21-15,-1 0 0,1 0 16,0 0-16,0 0 0,-21 0 0,20 0 16,-20 0-16,21 21 0,0-21 15,0 22-15,-1-1 0,1 0 16,21 0-16,0 0 0,0 22 15,0-22-15,0 0 0,0 0 0,21-21 16,1 21-16,62-21 16,-63 0-16,64 0 15,-21 0-15,-1-21 0,-21 0 0</inkml:trace>
  <inkml:trace contextRef="#ctx0" brushRef="#br1" timeOffset="158056.51">26543 13631 0,'0'0'0,"0"-42"16,0 0-16,0-1 0,0 1 0,0 21 16,0 0-16,-21 21 15,-22 0-15,43 21 16,-21 0-16,0 85 16,0-64-16,0 22 0,0 20 15,-1-20-15,1-1 0,21 22 0,-42 63 16,0-63-16,20 0 0,1-1 15,-21 1-15,21 0 0,-64 84 16,43-63-16,-1-22 0,-41 107 16,41-106-16,1 20 0,0-20 15,-22 0-15,22-22 0,0 22 16,20-22-16,-20 22 0,0-21 0,21-1 16,-1-21-16,1 22 0,0-22 0,-21 22 15,42-43-15,0 0 0,0 0 16,21-21-1,0-21-15,0 21 0,22-21 16,-1-21-16,0 20 0,22-20 0,-22 0 16,43-1-16,-22 1 15,1 0-15,-1-22 0,1 22 0,-1-22 16,-20 1-16,62-128 16,-83 107-16,-22-1 0,0 22 15,0-1-15,0-21 0,-64-42 16,22 85-16,-1-21 0,-41-22 15,41 43-15,-20 20 0,-1-20 16,22 21-16,21 0 0,0 21 16,0 0-16,21-21 0,21 21 15,0-22 1,21 22-16,-21 0 0,43 0 0,-22 0 16,22-21-16,-22 21 0,22-21 0,-1 0 15,22 21-15,-22-21 0,1 0 16</inkml:trace>
  <inkml:trace contextRef="#ctx0" brushRef="#br1" timeOffset="159395.54">27009 14118 0,'0'0'0,"21"-42"0,0 21 15,-21-22-15,0 1 0,0 21 16,-21 0-16,0 0 0,-1 21 16,-20 0-16,21 0 0,-21 0 15,-1 0-15,22 0 0,-42 42 16,20-21-16,22 0 0,0 22 15,0-22-15,0 0 0,-1 21 0,1 1 16,0-1-16,21-21 0,0 0 16,0 0-16,0 1 0,0 20 15,21-21-15,22-21 16,-22 0-16,0 0 0,0 0 16,21 0-16,-20 0 0,-1-21 15,42-21-15,-42 20 0,22 1 16,-1-21-16,-21 0 15,0 20-15,1 1 0,-22-21 16,0 21-16,21-22 0,-21 22 16,21 21-16,-42 0 15,0 0-15,21 21 16,-22 1-16,-20 20 16,21-21-16,21 21 0,0-20 15,0-1-15,0 21 0,0 0 16,0-20-16,0 41 15,0-42-15,21 0 0,0-21 16,22 0-16,20 0 16,-21 0-16,-20 0 0,20-21 0,-21 21 15,21-21-15,-20 0 0,41-43 16,-42 43-16,0 0 0,22-42 16,-22 20-16,0 22 15,0-21-15,-21 21 0,0-1 16,21-20-16,-42 63 31,0-21-31,21 21 0,-21 22 16,0-22-16,0 21 0,-1 1 15,22-22-15,0 0 0,0 0 16,0 0-16,0 22 0,0-22 16,0 0-16,22 0 0,-1-21 15,0 0-15,0 0 16,0 0-16,0 0 0,1 0 0,-1-21 15,0 0-15,0 0 0,21-1 0,-20 1 16,-1 0-16,0 0 0,0-21 16,0 20-16,0-20 0,22-21 15,-43 41-15,0 1 0,21 0 16,-21 0-16,0 42 16,-21 0-1,0-21-15,-1 21 0,22 22 16,-21-22-16,0 0 0,21 0 0,0 0 15,0 43-15,0-43 0,0 0 16,0 22-16,0-22 16,21 0-16,0 0 0,1-21 15,-1 0-15,21 0 16,0 0-16,1 0 16,-22 0-16,21-21 0,22-21 0,-22-1 15,-21 22-15,43-64 16,-43 43-16,21 0 0,-21-1 15,1-20-15,-1 21 0,21-85 16,-42 84-16,0-20 0,0 20 16,0 1-16,0 0 0,0-22 15,-21 64-15,0 21 16,0 1-16,-1-1 0,-20 63 16,0-20-16,42-22 0,-21 64 15,-1-42-15,22-22 0,0 0 16,0 1-16,0-1 15,22 0-15,-1 1 0,0-22 0,0 21 16,0-21-16,0 0 0,22 1 0,-22-1 16,42-21-16,-41 0 15,83 0-15,-83 0 16,20-21-16,21-22 16,-41 1-16,41-22 15,-42 22-15,22 0 0,-1-64 16,0 42-16,-21 22 0,1-21 15,-1-1-15,0 22 0,21-85 16,-42 106-16,21-1 0,-21 1 16,-21 42-1,0 1-15,21-1 0,-21 21 16,0 0-16,0 1 0,-1 20 16,1-20-16,0 20 0,0-21 0,21 64 15,-21-63-15,21-1 0,-21-21 16,21 43-16,0-22 15,-22 0-15,22-21 0,0 1 16,0-1-16,0 0 16,22-21-16,-1 0 0,0 0 15,0 0-15,0-21 0,0 21 16,1-21-16,-1-1 0</inkml:trace>
  <inkml:trace contextRef="#ctx0" brushRef="#br1" timeOffset="159579.43">28681 13949 0,'-21'0'0,"42"0"0,-42-21 15,42 21 1,0 0 0,0 0-16,21-21 0,-20 21 15,20 0-15,0-22 0,1 22 0,-1-21 16,0 21-16,1-21 0,-1 0 0,43 0 15</inkml:trace>
  <inkml:trace contextRef="#ctx0" brushRef="#br1" timeOffset="159988.2">29739 13420 0,'0'0'0,"21"-21"0,-21-1 0,0 1 16,0 0-16,0 0 0,0 0 15,21 0-15,-21-1 0,0 1 16,0 0-16,-21 21 15,0 0-15,0 21 16,0 0-16,-22 1 0,22 20 0,-63 43 16,41-22-16,1-21 15,0 22-15,-1-1 0,22 1 16,-64 105-16,64-126 16,0-1-16,21 43 15,0-43-15,0-21 0,21 21 16,0-20-16,1-1 0,20 0 15,-21-21-15,21 0 0,22 0 16,-22 0-16,1 0 0,-22 0 0,21 0 16,0-21-16,1 21 0</inkml:trace>
  <inkml:trace contextRef="#ctx0" brushRef="#br1" timeOffset="160676.81">29972 13949 0,'0'-21'0,"-85"169"0,170-275 0,-64 85 0,-21-1 15,0 22-15,-21 21 16,0 0-16,0 0 15,-1 21-15,1-21 0,0 21 16,-21 1-16,-1 41 0,22-42 16,21 0-16,-21 1 0,21-1 15,-21 0-15,21 21 0,0-21 16,0 1-16,0-1 0,21 0 16,0-21-16,0 0 15,1 0-15,-1 0 0,0 0 16,0 0-16,-21-21 15,0 0-15,0-1 0,0 1 16,0 0-16,0 0 0,0 0 0,0 0 16,0-22-16,0-20 15,106-64 17,-64 127-17,1 0-15,-22 0 0,21 0 0,0 0 16,1 21-16,-1 0 0,-21 0 15,43 22-15,-43-22 0,0 0 16,-21 21-16,0-21 0,0 1 0,0-1 16,0 0-16,0 21 0,-21-42 15,0 21-15,21 1 0,-21-22 16,-1 21-16,1 0 0,0-21 16,0 0-1,0-21 1,21 0-1,0-1-15,0 1 16,0 0-16,21-21 0,0 21 0,0-1 16,0-20-16,106-64 15,-84 85-15,20-21 0,-20 21 16,-1-1-16,0 1 0,1 0 16,-1 21-16,0 0 0,-21 21 0,22 22 15,-22-22-15,-21 21 16,0 0-16,0 1 0,0-22 15,-21 21-15,21 1 0,-21-22 0,-1 21 16,1-21-16,0 0 0,0 1 16,21-1-16,-21-21 0,21 21 15,-21-21-15,21-21 32,21 0-32,0 21 15,0-22-15,-21 1 0</inkml:trace>
  <inkml:trace contextRef="#ctx0" brushRef="#br1" timeOffset="160912.67">31242 13504 0,'21'-21'0,"-42"42"0,63-84 0,-42 42 16,0 0-16,0-1 0,0 44 31,-21 20-31,0-21 16,0 21-16,0 22 0,-1-22 0,1 22 15,0-1-15,21-20 0,0 20 16,-21 22-16,0-43 0,21 0 16,-21-20-16,21-1 0,0 0 15,0 0-15,0 0 0,0 0 0,21-21 32,0 0-32,0 0 15</inkml:trace>
  <inkml:trace contextRef="#ctx0" brushRef="#br1" timeOffset="161096.79">31009 13885 0,'0'0'0,"-21"0"0,0 0 0,-22 0 16,65 0 15,-1 0-31,0 0 0,0 0 16,21 0-16,1 0 0,-1 0 15,43 0-15,-43 0 16,0 0-16,43-21 0</inkml:trace>
  <inkml:trace contextRef="#ctx0" brushRef="#br1" timeOffset="161429.6">31517 13864 0,'-21'0'15,"42"0"-15,-63 0 0,21 0 16,42 0 15,0 0-31,0-21 16,21 21-16,-20-21 0,-1 21 0,0 0 15,0-21-15,0 21 0,0 0 16,-21-21-16,22 21 0,-22-22 16,-43 22-1,22 0-15,0 0 0,-21 22 0,20-22 16,-20 21-16,21 0 0,-21 0 15,-1 0-15,22 0 0,-21 1 0,21-1 16,-1 0-16,22 0 0,0 0 0,-21 0 16,21 1-16,0-1 15,0 0-15,21-21 0,1 21 0,-1-21 16,0 0-16,21 0 16,1 0-16,-1 0 0,43 0 15,-43 0-15,0 0 0,-21 0 16</inkml:trace>
  <inkml:trace contextRef="#ctx0" brushRef="#br1" timeOffset="161843.51">31877 13970 0,'21'-85'16,"-42"170"-16,42-191 16,-21 85-16,0 0 0,-21 21 31,0 21-31,0 0 0,-1 0 16,1 1-16,21-1 0,-21 0 15,0 0-15,21 21 0,-21-20 0,21-1 16,0 0-1,0 0-15,-21-21 0,21 21 16,0-42 15,0 0-15,21 0-16,0 0 0,0-1 16,0 1-16,22-42 15,-22 42-15,21-22 16,-21 22-16,43 0 15,-43 21-15,-21 21 16,0 0-16,0 22 16,0-22-16,0 0 15,0 0-15,-21 21 0,21-20 0,-21-1 16,21 0-16,0 0 0,0 0 16,0 0-16,0 1 15,21-22 1,0 0-16,0 0 15,0 0-15,0-22 0,1 1 16</inkml:trace>
  <inkml:trace contextRef="#ctx0" brushRef="#br1" timeOffset="162117.57">32470 13568 0,'0'0'0,"21"-42"0,-21-1 0,0 22 16,0 0-16,0 0 0,0 0 15,0-1-15,-21 44 32,-1-1-32,1 0 0,21 21 15,-21 1-15,0-1 0,0 0 16,0 1-16,21-1 0,-43 64 16,22-64-16,0 0 0,-21 22 15,20-22-15,22-21 0,-21 22 16,21-22-1,0 0-15,0 0 0,21 0 16,1-21-16,-1 0 16,0 0-16,21 0 0,-21 0 0,1-21 15</inkml:trace>
  <inkml:trace contextRef="#ctx0" brushRef="#br1" timeOffset="162312.45">32237 13780 0,'-21'0'0,"42"0"0,-64-22 16,22 22-16,0 0 16,42 0 15,0 0-31,1 0 0,-1 0 0,42 0 16,-20 0-16,-1 0 15,0 0-15,1-21 0,-1 21 0,0 0 16</inkml:trace>
  <inkml:trace contextRef="#ctx0" brushRef="#br1" timeOffset="162548.32">32914 13631 0,'0'0'0,"0"-21"16,-21 21-16,0 0 16,0 0-16,-1 0 15,22 21-15,-21 1 16,0-1-16,0 0 0,0 21 15,0-21-15,-1 22 0,1-1 0,0-21 16,-21 22-16,21-1 0,-1-21 16,1 21-16,21-20 0,-21 20 15,0-21-15,21 0 0,0 0 16,0 1-16,21-22 16,0 0-16,0 0 0,22 0 15,-22 0-15,21 0 0</inkml:trace>
  <inkml:trace contextRef="#ctx0" brushRef="#br1" timeOffset="162884.39">33189 13674 0,'0'-21'16,"0"42"-16,0-64 0,0 22 15,21 21 16,1 21-31,-1 1 0,0-1 16,0 0-16,-21 21 16,0-21-16,0 1 0,0 41 15,0-21-15,-21 1 0,-43 20 16,43-42-16,-21 22 16,-22-1-16,43-21 0,-42 0 15,42 1-15,21-1 16,-22-21-16,1 0 0,21-21 47,21 21-32,1-22-15,-1 1 0,0 21 16</inkml:trace>
  <inkml:trace contextRef="#ctx0" brushRef="#br1" timeOffset="163103.51">33634 13949 0,'0'0'0,"-21"0"16,21-21-16,0 42 62,0 0-46,0 0 0,0 0-16</inkml:trace>
  <inkml:trace contextRef="#ctx0" brushRef="#br1" timeOffset="163316.38">33422 14372 0,'0'0'0,"-63"85"32,63-64-32,0 0 0,-22 0 15,1 1-15,0-1 0,21 0 0,-42 21 16,21-42-16,-22 21 16,22 1-16,0-1 0,-21-21 0,20 21 15,1-21-15,-21 0 0,21 0 16,-43 21-16,22-21 0</inkml:trace>
  <inkml:trace contextRef="#ctx0" brushRef="#br1" timeOffset="171516.77">4784 8234 0,'0'-21'31,"21"0"-15,0 21-16,-21-22 15,21 22-15,-21-21 16,21 21-16,-21-21 0,21 21 16,-21-21-16,22 21 15,-22 21 32,0 0-47,-22 0 16,1 1-16,21-1 15,-21-21-15,21 21 0,-21 0 0,21 0 16,0 0-16,-21 1 0,21-1 16,0 0-16,-21 0 0,21 21 15,-22-20-15,22-1 0,0 0 0,0 0 16,-21 21-16,0-20 0,21-1 16,-21 0-16,21 0 15,0 0-15,-21 0 16,0 1-16,21-1 0,21-42 109,0 21-93,0 0-16,0-22 15,0 22-15,1 0 0,-1-21 0,21 21 16,-21-21-16,22 21 0,-22 0 16,21-21-16,0 21 0,-20 0 0,20 0 15,64-21-15,-85 21 16,21 0-16,-21-21 0,1 21 16,-1 0-16,0 0 15,0 0 1,-42 0-1,0 0 1,0 0 0,-1 0-1,1 0-15,0 0 16,0 0-16,0 0 0,0 21 16,-1-21-16,1 0 15,0 0-15,0 0 0,0 21 16,0-21-16,-1 21 0,1-21 15,0 0-15,0 21 0,0-21 16,0 0-16,-1 21 16,1-21-16,0 0 0,0 0 0,0 0 15,0 0-15,-1 0 0,1 0 32,0 0-17</inkml:trace>
  <inkml:trace contextRef="#ctx0" brushRef="#br1" timeOffset="174391.47">5038 7620 0,'0'0'0,"0"-21"15,0 0 1,-22 42 46,22 0-46,0 0-16,0 0 16,0 1-1,22-22 32,-1 0-31,-21-22-1,0 1-15,0 0 16,0 0-16,0 0 16,-21 21-1,-1 0-15,1 0 31,0 21-31,21 0 16,0 0-16,0 0 16,0 1-1,21-22 1,0 0 0,1 0-16,-1 0 15,-42 0 48,-1 0-63,1 0 0,21 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2:57:53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11049 5546 0,'-64'0'15,"128"0"-15,-170 21 0,64-21 0,-1 21 0,1-21 16,0 21-16,-1 0 0,1 1 16,0-1-16,-1 0 0,1 0 15,0 0-15,21 0 0</inkml:trace>
  <inkml:trace contextRef="#ctx0" brushRef="#br0" timeOffset="766.56">10223 6054 0,'22'-21'0,"-1"21"15,-21-22-15,21 1 0,-21 0 0,0 0 16,0 0-16,0 0 15,21 21-15,-21-22 0,0 1 16,0 0-16,0 0 0,-21 21 31,0 21-31,21 0 0,0 0 16,-21 1-16,-1 20 0,22-21 16,-21 21-16,0 85 15,0-63-15,0-22 0,-22 85 16,43-63-16,-63 105 15,63-127-15,0 1 16,0 41-16,0-62 0,0-1 16,0 21-16,21-63 31,0 0-31,0 0 0,-21-1 0,22 1 16,-1-21-16,0 0 0,0-1 0,0 1 15,0-22-15,1 22 0,-1-21 16,0 20-16,42-63 0,-41 64 15,-1 21-15,21-43 0,-21 64 16,22 0 0,-22 22-16,0-1 15,-21 21-15,0-21 0,0 22 16,0-1-16,21 0 0,-21 22 0,21-22 16,-21 0-16,0-20 0,0 20 15,21 0-15,1-21 0,-22 1 0,42-1 16,-21-21-16,21 0 0,22 0 15,-22-21-15,1-1 16,20 1-16,-21-21 0,1 21 0,63-85 16,-64 64-16,0-1 15,-21-20-15,22 20 0,-22-20 0,0-106 16,-21 105-16,-21 1 16,-21-64-16,-1 84 15,-41-41-15,41 41 16,1 22-16,-22 0 0,22 21 0,0 0 15,21 0-15,-64 21 0,64-21 16,-22 85 0,43-64-16,0 0 0,0 21 15,0-20-15,43 20 16,-1-42-16,-21 0 0</inkml:trace>
  <inkml:trace contextRef="#ctx0" brushRef="#br0" timeOffset="1274.98">11620 5313 0,'0'0'0,"0"-85"32,0 106-17,0 1-15,0-1 0,0 21 16,0 0-16,0 1 0,0 20 0,0 1 15,0-1-15,0 22 0,0-22 16,0 1-16,0 63 16,0-64-16,-21 1 0,-21 63 15,21-64-15,21-20 0,-21 20 0,21-20 16,-22-1-16,22-21 0,0 21 16,0-20-16,0-1 0,0-42 31,0-1-31,0 1 0,0-21 15,0 21-15,22-22 0,-1 1 0,0-43 16,0 22-16,0 21 16,0-1-16,1 1 0,20 0 15,21-22-15,-20 22 0,-22 21 16,21 21-16,1 0 0,-1 0 0,0 0 16,22 42-16,-22-21 15,-21 0-15,22 43 0,-22-22 16,0 0-16,-21-20 0,0 20 0,0 0 15,0 22-15,0-43 16,-21 0-16,0 21 0,-1-20 0,1-1 16,21 0-16,-21-21 15,21-21 1,0 0-16,21-1 16</inkml:trace>
  <inkml:trace contextRef="#ctx0" brushRef="#br0" timeOffset="2009">12785 6011 0,'0'0'0,"0"-21"0,0-21 0,0 21 0,0 0 16,0-43-16,-22 22 0,-20-1 16,42 22-16,-21 0 15,-21 21-15,-1 0 0,22 21 16,-64 64-16,64-64 15,-42 85-15,20-64 16,-41 85 0,63-84-16,-1-1 0,22 43 15,0-43-15,0 21 16,0-41-16,22-1 0,41 0 16,-21-21-16,1 0 0,84-21 15,-106 0-15,21-1 16,1-20-16,-1 21 0,-21 0 0,21-22 15,-20 1-15,-1 21 0,0-21 0,0-1 16,0 1-16,0 0 0,-21 20 0,0-20 16,22 21-16,-22 0 0,-22 21 31,1 21-31,0 0 0,0 0 16,0 43-16,0-43 0,21 21 15,-22 22-15,22-22 16,0-21-16,0 43 0,0-43 15,0 0-15,43 21 16,-22-20-16,0-22 0,43 0 16,-22 0-16,0 0 0,64 0 15,-64-22-15,64-41 16,-63 21-16,41-22 16,-41 22-16,-1-22 0,0 22 0,1-22 0,-22 1 15,0-22-15,42-42 16,-63 64-16,0-1 0,22-20 15,-22 62-15,0 1 0,0 0 16,-22 21 0,-20 42-16,21-20 0,0 20 15,-22 85-15,22-85 0,0 22 16,0-1-16,0 1 0,0-22 16,21 64-16,0-64 0,0 1 15,0-22-15,0 21 0,0-21 0,0 0 16,42 43-16,-21-64 15,21 21-15,22-21 0,-43 0 16,21 0-16,43-21 0,-43 21 16,1-21-16,-22 0 15,21-1-15,22-41 0</inkml:trace>
  <inkml:trace contextRef="#ctx0" brushRef="#br0" timeOffset="2170.91">13208 5927 0,'-21'0'0,"42"0"0,-63 21 0,20-21 0,44 0 31,-1 0-31,0 21 0,21-21 0,1 0 16,62 0-16,-41 0 16,-1-21-16,64 0 0,-63 0 15,-1-1-15</inkml:trace>
  <inkml:trace contextRef="#ctx0" brushRef="#br0" timeOffset="2458.73">15346 5757 0,'0'-21'16,"0"42"-16,0-63 0,0 21 0,0 0 0,0 0 15,-21-1-15,21 44 32,0-1-32,-22 21 15,22-21-15,0 22 0,-21-1 16,21 0-16,-21 1 0,0-22 16,21 21-16,-42 22 0,20-43 0,1 21 15,0-21-15,0 0 16,21 1-16,21-22 15,21 0-15</inkml:trace>
  <inkml:trace contextRef="#ctx0" brushRef="#br0" timeOffset="2813.05">16023 5757 0,'21'-21'0,"-42"42"0,42-63 0,-21 21 16,0 0-16,-42 21 15,21 0-15,-22 0 0,22 21 16,-21 0-16,0-21 0,-22 42 16,22-20-16,21-1 15,-1 0-15,22 0 0,0 0 16,0 0-16,22-21 16,20 22-16,21-1 0,-41-21 15,20 21-15,43 0 0,-64 0 16,42 0-1,-42 1-15,1-1 0,-1-21 0,-21 21 16,0 0-16,-21 0 0,-1-21 16,-41 21-1,21-21-15,-1 0 0,-20 0 16,20 0-16,1 0 0,-21 0 16,41-21-16,22 0 15,0 0-15,0 0 0,0-22 16,0 22-16</inkml:trace>
  <inkml:trace contextRef="#ctx0" brushRef="#br0" timeOffset="2970.96">15473 5398 0,'-21'0'0,"42"0"0,-85 0 16,43 0-16,0 0 0,-21 0 15,20 0-15,1 0 0,0 0 16,42 0 15,0 0-31</inkml:trace>
  <inkml:trace contextRef="#ctx0" brushRef="#br0" timeOffset="3723.83">17886 5863 0,'0'0'0,"21"0"31,0-21-31,21 0 0,1 0 0,-22 0 16,42-1-16,-20-20 0,20 21 15,1-21-15,126-85 16,-147 63-16,62-21 0,-83 22 16,-1-1-16,0 1 15,-21 21-15,0-22 0,-21 1 0,-43-64 16,22 84-16,-43-41 16,43 41-16,0 22 0,-1 21 0,22 0 15,-21 0-15,-1 0 0,22 42 0,0 1 16,-21-1-16,-1 170 15,22-128-15,21 1 16,-21 106-16,21-107 16,-42 128-16,21-127 0,-1 20 15,-20 128-15,0-127 0,21 21 16,-64 127-16,21-127 0,22 21 16,-21-21-16,-1 0 0,1 0 15,-64 127-15,84-148 16,-20 21-16,-1 85 0,22-128 0,21 1 15,21 0-15,0 42 0,0-85 16,0 0-16,21 1 16,0-22-16,21 0 0,1 0 15,-1-21-15,0 0 0,85-63 16,-84 42-16,84-64 16,-64 21-16,1 1 0,-1-1 0,1 1 15,-22-22-15,127-148 16,-126 149-16,-1-22 0,-21-85 15,-21 86-15,0 20 0,-63-106 16,20 107-16,1-1 16,-21 0-16,20 22 0,1-1 15,-22 1-15,22 21 0,0-1 0,-1 22 0,22-21 16,-21-1-16,21 43 16,21-42-16,0 21 15,21 21-15,0 0 16,0-21-16,22 21 0,-22-21 15,21 21-15,-21-22 16,22 22-16,-22-21 0,21 21 0</inkml:trace>
  <inkml:trace contextRef="#ctx0" brushRef="#br0" timeOffset="4118.6">18224 6054 0,'-21'-21'16,"42"42"-16,-63-64 0,42 22 0,0 0 15,-21 0-15,21 0 0,0 0 0,0-22 16,21 22-16,0 21 16,22-42-16,-22 42 0,21 0 15,43 0-15,-22 0 0,-20 0 16,41 42-16,-41-21 16,-1 0-16,0 22 0,-21-22 0,1 21 15,-1-21-15,-21 22 0,0-1 16,-43 64-1,1-64-15,21-21 0,0 1 16,0-22-16,-1 0 0,1 0 16,0 0-16,0 0 15,21-22-15,0-20 16,21 21-16,0 0 16,0 0-16,1-1 0,-1-20 0,42-21 15,-42 20-15,43-41 16,-43 62-16,0 1 0,22-21 15,-22 21-15,0 21 0,0 0 16,0 0-16,0 0 0,1 21 16,-1 0-16,0 0 15</inkml:trace>
  <inkml:trace contextRef="#ctx0" brushRef="#br0" timeOffset="5261.24">19664 5969 0,'21'0'0,"-42"0"0,42-21 16,-21 0-16,21 0 0,-21-1 16,0 1-16,0 0 0,0 0 15,0-21-15,-21 20 0,-21 1 16,20 0-16,-83 21 16,62 0-16,22 21 0,-21 0 15,-1 1-15,22 20 0,-21-21 0,0 21 16,20 1-16,1-22 0,-21 64 15,21-22-15,0-21 16,21-20-16,0-1 0,0 21 16,0 0-16,0-20 0,21-22 15,21 21-15,-21-21 16,43 0-16,-22 0 0,0 0 16,-20 0-16,20-21 0,0-1 0,43-41 15,-43 42 1,-21-22-16,22-41 0,-22 41 15,21-62-15,-21 62 16,-21 22-16,0 0 16,-21 42-1,0-21-15,0 42 0,0-20 16,0-1-16,21 21 0,-22 22 16,22-43-16,0 42 15,0-42-15,0 1 0,0 20 16,22-21-16,-1 0 15,21-21-15,-21 21 0,0-21 0,64 0 16,-43 0-16,1 0 0,-22-21 16,21 0-16,1 0 15,41-64-15,-63 64 0,1-21 16,-1-1-16,0 1 0,21-85 16,-42 106-1,0 0-15,0 0 0,0 42 31,-21 0-31,0 21 0,21-21 0,-21 1 16,21 20-16,-43 43 16,43-22-1,-21-42-15,21 0 0,0 43 16,0-43-16,0 0 16,0-42 15,0 0-31,0 0 0,0 0 15,21-1-15,-21-20 0,22 21 0,20-64 16,-21 43-16,0 0 16,22-22-16,-1 22 15,0-22-15,1 43 0,-1 0 16,43 21-16,-43 0 0,21 21 16,-20-21-16,-22 42 15,21 22-15,-21-43 0,-21 21 16,22 1-16,-22-1 0,0 0 15,0 1-15,0 20 0,-22-42 16,-20 64 0,42-64-16,0 0 15,-21-21-15,21-21 32,0 0-32,0 0 15,21 0-15,0 0 0,0-1 0,43-62 16,-22 41-16,1 1 0,-1 0 15,0-1-15,1 1 0,41-43 16,-63 64-16,106-21 16,-105 42-1,20 21-15,-42 0 0,21 127 16,-21-105 0,0-22-16,0 21 0,-21 1 15,21-1-15,-21-21 0,0 0 0,-1 22 16,1-22-16,21 0 0,-21 0 15,0-21-15,21 21 16,21-42 0,0 21-16,22-21 15,-22 0-15,21 0 0,0-1 16</inkml:trace>
  <inkml:trace contextRef="#ctx0" brushRef="#br0" timeOffset="5625.03">21823 5884 0,'0'0'0,"0"-21"15,0 0 1,21 21 0,0 0-1,0-21-15,0 21 0,22-21 0,-22 21 16,0-21-16,21 21 0,1-22 16,-22 1-16,0 21 0,21-21 0,-20 0 15,-1 0-15,0 0 0,0-1 16,-21 1-16,0 0 0,0 0 15,-21 21-15,0-21 16,-22 21-16,1 0 0,0 0 16,-1 0-16,1 21 0,-64 21 15,64 1-15,-22-22 0,43 21 16,-21 0-16,0 1 0,20-1 0,1 43 16,21-43-16,0-21 0,0 22 15,0-1-15,21-21 0,43 21 16,-43 1-16,21-22 0,22 0 15,-22 0-15,1-21 16,-1 0-16,0 0 0,-21 0 0,64 0 16,-43-21-16,1 0 0,-1 0 15</inkml:trace>
  <inkml:trace contextRef="#ctx0" brushRef="#br0" timeOffset="6075.77">24130 5609 0,'0'0'0,"-106"-84"31,85 41-31,-21 22 0,20 0 0,1-21 16,0 20-16,21-20 0,0-21 15,0 20-15,0 22 0,21-21 16,0-1-16,22 1 0,20 21 16,43-64-16,-42 64 0,-1 0 15,1 0-15,-1 0 0,1 21 16,-1 0-16,1 0 0,-1 0 0,1 21 16,20 21-16,-41-21 15,-22 22-15,0-1 0,-21-21 16,0 21-16,0 43 0,0-43 15,-21 1-15,-43 41 0,43-20 16,-21-22-16,-22 43 16,22-22-16,-43 22 15,64-43-15,-21 1 0,-22 20 16,43-20-16,-21 20 16,21-42-16,-1 0 0,-20 43 15,42-43-15,-21 0 0,0 0 16,0 1-16,21-1 0,0 0 15</inkml:trace>
  <inkml:trace contextRef="#ctx0" brushRef="#br0" timeOffset="6622.97">24003 6837 0,'-42'21'0,"84"-42"0,-127 42 16,64 0-16,0 0 0,0 1 15,0-1-15,21 0 0,0 0 16,0 0-16,0 0 16,21 1-16,0-22 0,21 0 15,-21 21-15,22-21 0,63 0 16,-64 0-16,-21 0 0,21 0 16,-20-21-16,20-1 0,-21 1 0,0 0 15,0 0-15,-21 0 0,0 0 0,0-1 16,0-20-16,0 21 15,0 0-15,0 0 0,-42 21 0,21 0 16,-64 0-16,43 0 0,0 0 16,-22 21-16,22-21 0,-43 63 15,64-42-15,21 1 16,0-1-16,0 0 0,21 0 16,0-21-16,0 0 15,1 0-15,41 0 0,-42 0 16,43 0-16,-43 0 0,0 0 15,21-21-15,-42 0 16,22 0-16,-22-22 16,0 22-16,0 0 0,0 0 15,-22 21-15,-20 0 16,21 0-16,0 0 0,-22 0 16,22 21-16,0-21 0,0 21 15,21 0-15,0 0 16,0 1-16,21-22 15,0 0 1,0 0-16,1 0 0,-1 0 16,0 0-16,0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2:51:42.8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2879 2455 0,'0'22'16,"0"-1"-1,0 0-15,0 21 0,0-21 0,0 43 16,0-22-16,0 22 0,-22 20 15,22 1-15,-21 0 0,21 21 0,-21-1 16,0 22-16,21-21 0,-21 21 16,-22 148-16,22-126 0,0-1 15,0 21-15,-21 0 16,-1 1-16,-84 380 0,85-359 16,0-1-16,-1 1 15,1 20-15,-43 382 0,64-381 16,0-22-16,0 22 15,0-22-15,-1 382 16,22-382-16,0-20 0,0-22 0,0 21 16,0-42-16,0 21 0,0-21 15,0-21-15,0 0 0,0 0 0,0 42 16,0-85-16,0 1 16,0-43-16,0 21 0,22-42 15</inkml:trace>
  <inkml:trace contextRef="#ctx0" brushRef="#br0" timeOffset="1550.09">3365 2815 0,'0'0'0,"0"21"15,-21-21-15,0 0 16,0 0-1,0 0 1,0 0-16,-1 0 16,1-21-16,0 0 0,21 0 15,-21 0-15,21 0 0,-21-1 16,21 1-16,0 0 0,0 0 16,21 0-16,21 0 0,1-1 15,20 1-15,1 0 0,105 0 16,-63 0-16,0 0 0,-1-1 15,22 22-15,22-21 0,189 21 16,-147-21-16,-1 21 0,22-21 16,0 21-16,-1 0 15,1 0-15,254-21 0,-234 21 16,255-21-16,-254 21 16,21 0-16,-21-22 0,0 22 15,-22 0-15,255-21 0,-254 21 16,-1 0-16,-20 0 0,21 0 15,-22 0-15,-21-21 0,1 21 16,-1 0-16,-21 0 0,-21 0 0,-21 0 16,0 0-16,0 0 0,-22-21 0,1 21 15,0 0-15,-1 0 0,-20 0 16,-1 0-16,-20 0 0,20 0 16,-20 0-16,-22 0 0,0 0 15,-21 21 16,0 0-31,0 0 16,0 1-16,0-1 0,0 21 0,0 0 16,0 1-16,0-1 0,-21 22 15,21 41-15,0-41 0,0-1 16,0 22-16,0-21 0,0 20 16,0 1-16,21 127 15,-21-128-15,21 22 0,-21 0 0,0 0 16,0 21-16,0 106 15,21-106-15,-21 0 0,21 0 16,-21 0-16,22 0 0,-1 21 0,-21-21 16,21 21-16,0-21 0,0 21 15,-21 0-15,21-21 0,-21 21 0,22-21 16,-22 22-16,0-1 0,0 0 0,0 0 16,0 0-16,0-21 0,0 170 15,0-149-15,-22-21 0,-20 148 16,42-127-16,-21-21 15,21 0-15,-21-21 0,21 21 0,0-21 16,0 127-16,0-149 16,0 22-16,0-21 0,0-1 15,0 1-15,-21 42 16,21-63-16,-22-1 0,1 64 0,21-85 16,0 1-16,0-1 15,0 0-15,-21-20 0,0 41 16,0-42-16,-43 22 15,22-43-15,0 0 0,-1 21 16,1-21-16,0 0 0,-85 42 16,63-42-16,1 0 0,-1 21 0,-21-21 15,1 0-15,-1 0 0,0 21 16,-20-21-16,-1 0 0,0 0 16,0 22-16,0-22 0,0 0 0,-21 0 15,0 0-15,-21 0 0,21 0 0,-317 0 16,274 0-16,22 0 15,-21 0-15,0 0 0,-1 0 16,-168 0-16,147 0 0,1 0 16,-191-22-16,190 1 0,1 21 15,-403-21-15,381 0 16,22 21-16,-22 0 16,0-21-16,-380 0 0,401 21 15,1 0-15,-170-22 16,191 22-16,-1 0 0,1 0 15,0-21-15,-1 21 0,-126-21 16,148 21-16,-106-21 16,127 21-16,21-21 0,21 21 0,1 0 15,20-21-15,-84 21 16,127-22-16,-22 22 0,22 0 16,-21 0-16,21-21 0,-85 0 15,64 0-15,-1 21 16,1-21-16,0 21 0,20-21 0,-41-22 15,63 22-15,0-21 16,0 21-16,21-43 0</inkml:trace>
  <inkml:trace contextRef="#ctx0" brushRef="#br0" timeOffset="2142.38">3916 4318 0,'0'0'0,"-21"-21"31,21 42-15,0 0-1,0 0-15,0 1 0,0 20 16,0 0-16,0 22 0,0-1 0,21 22 16,0 0-16,0 20 0,0 107 15,-21-85-15,21 0 0,-21 0 16,22 21-16,-22-21 0,0 148 16,0-126-16,0-1 0,-43 148 15,1-148-15,21 0 0,-43 149 16,22-149-16,21-21 15,-22 21-15,22-21 0,-21 21 0,21-21 16,-22 85-16,22-106 16,21-22-16,-21 1 0,21-21 15,0-1-15,0 43 0,0-85 16,0 21-16,21-42 16,0 0-16,1-21 0,-22-21 15,21 21-15,0-85 16,21-21-16,-21 42 0</inkml:trace>
  <inkml:trace contextRef="#ctx0" brushRef="#br0" timeOffset="3254.34">4064 3852 0,'0'0'15,"0"-21"-15,0 0 0,21 0 0,21-21 16,-20 20-16,-1 22 0,21-21 16,-21 0-16,22 0 0,20 21 0,-21-21 15,43 0-15,-21-1 0,126-20 16,-84 42-16,0-21 0,21 0 16,-21 21-16,42 0 0,148-21 15,-148 21-15,22 0 0,211-22 16,-191 22-16,191 0 15,-190 0-15,20 0 16,191 0-16,-211 0 0,-1 0 16,-20 0-16,20-21 0,-20 21 15,-1 0-15,-21 0 0,0 0 16,-21 0-16,-21 0 0,0 0 16,-43 0-16,86 0 0,-107 0 15,-21 0-15,21 0 16,-20 0-16,-1 0 0,0 0 15,-21 21 1,21 1-16,-21-1 0,0 0 0,0 0 16,0 0-16,21 22 0,-21-22 15,0 21-15,21 0 0,-21 64 16,0-42-16,0 20 0,22-20 16,-22 21-16,21-1 0,-21 1 0,0 0 15,0-1-15,21 107 16,-21-85-16,0-1 0,0 1 15,0 85-15,0-85 0,-21 105 16,21-105-16,-21-21 16,21 21-16,0-1 0,-22-20 0,1 0 15,-21 105-15,42-84 0,-21 0 16,0-21-16,-1-1 0,1 1 16,0 0-16,0 84 0,0-106 15,0 22-15,21 0 0,0-1 16,-22 1-16,1 42 15,0-42-15,21-22 0,-21 43 16,0-42-16,0-1 0,21 1 16,-22-22-16,1 21 0,0-20 0,0 20 15,0-20-15,0-1 0,-1-21 0,-20 21 16,0 1-16,21-22 0,-64 42 16,43-41-16,-1-1 0,-63 21 15,43-21-15,21 0 0,-22-21 16,1 22-16,-1-1 0,-84 0 15,63 0-15,1-21 16,-255 21-16,191-21 16,0 0-16,-1 0 0,-20 0 15,-424 0-15,382 0 16,-1 0-16,-190 0 0,211-21 16,22 0-16,-148 21 0,168-21 15,22 21-15,0 0 0,-21 0 16,21 0-16,0 0 0,-127 0 15,127 0-15,0 0 0,0 0 16,21 0-16,22 0 0,-43 0 16,84 0-16,1 0 0,21 0 15,21-21 1,0-1-16,0 1 0,42 0 16,-21-21-16,22 21 0,-1-43 0,22 22 15,-22-22-15,21 1 0</inkml:trace>
  <inkml:trace contextRef="#ctx0" brushRef="#br0" timeOffset="3742.94">5609 4741 0,'0'0'0,"0"-84"31,-21 84-16,0 0-15,0 21 0,21 21 16,0 1-16,0 20 0,0 1 16,0-1-16,0 22 0,0-1 15,0 1-15,0 127 0,0-85 16,-22-21-16,1 21 0,0-22 16,21 1-16,-42 127 15,21-148-15,-1 21 0,22-22 0,0 1 16,-21-22-16,21 22 0,-21-43 15,21 22-15,0-22 0,0 1 0,-21-1 16,21-21-16,0 43 16,0-43-16,0-42 15,0-1 1,0 1-16,0-21 0,0 0 0,0-1 16,0 1-16,21-22 0,-21 1 15</inkml:trace>
  <inkml:trace contextRef="#ctx0" brushRef="#br0" timeOffset="4547.47">5482 4911 0,'0'0'16,"-21"-43"-16,-21 22 0,20-21 0,1 21 15,0 0-15,21-1 16,42 22-1,-20-21-15,20 21 16,21 0-16,1-21 0,126 21 16,-105 0-16,21 0 0,148 0 15,-106 0-15,0 0 0,0 0 16,22-21-16,-22 21 0,169 0 16,-147 0-16,274 0 15,-317 0-15,-21 0 16,-21 0-16,-1 0 0,107 0 15,-128 0-15,-41 0 16,20 0-16,-21 21 16,-21 0-16,21 0 0,-21 1 15,0-1 1,0 0-16,0 21 0,0-21 0,0 1 16,0 20-16,0-21 0,0 21 15,0 1-15,0 63 16,21-64-16,-21 21 0,0-20 0,0 20 15,0 1-15,-21 84 16,0-85-16,21 22 0,-21-21 0,0-1 16,0 22-16,21-22 0,-43 64 15,22-63-15,21-1 0,0 1 0,-21-1 16,21 1-16,-42 105 16,42-127-16,0 1 0,0 41 15,0-41-15,0-22 16,0 21-16,-22-21 0,22 1 15,-21 20-15,0-21 0,0 0 16,0 0-16,0-21 16,-43 0-16,22 0 0,21 0 15,-22 0-15,1 0 0,-22 0 0,1 0 16,-64 0-16,42 0 16,22 0-16,-128 0 0,64-21 15,21 21-15,-169-21 16,127 21-16,21 0 0,-21 0 15,42 0-15,-21-21 0,-63 21 16,105 0-16,21 0 0,1 0 0,-1-21 16,22 21-16,-21 0 15,41-21-15,1 21 0,0 0 0,0 0 16,0 0 0,21-22-16,21 22 46,0 0-46,0 0 0,0 0 16</inkml:trace>
  <inkml:trace contextRef="#ctx0" brushRef="#br0" timeOffset="5538.91">5376 6922 0,'0'0'0,"-42"0"16,21 0-16,-22 0 0,22 0 16,0 0-16,0 0 0,42 0 31,0 0-31,0 0 16,1 0-16,20 0 0,-21 0 0,21 0 15,1 0-15,-1 0 0,0 0 0,1 0 16,-1 0-16,0 0 0,43-22 15,-43 22-15,-20 0 0</inkml:trace>
  <inkml:trace contextRef="#ctx0" brushRef="#br0" timeOffset="8382.29">9250 3725 0,'0'0'0,"0"22"47,-21-1-32,21 0-15,-22-21 0,1 21 16,0 0-16,21 0 0,-21 1 16,0-1-16,0 0 0,-1 0 0,22 0 15,0 0-15,-21 1 0,21 20 16,0-21-16,0 0 0,0 0 15,0 43-15,0-43 0,0 0 16,0 0-16,21 1 0,1-1 16,-22 0-16,21-21 0,0 21 0,0 0 15,0-21-15,0 0 0,1 0 16,-1 0-16,0 0 0,0 0 16,0 0-16,22-21 15,-22 0-15,21 0 0,-21 0 16,0-1-16,1-20 15,-1 0-15,0 21 0,0-1 16,-21-20-16,0 21 0,21-43 16,-21 43-16,0-63 15,0 62-15,0 1 0,0 0 16,0 0-16,-42-43 16,21 64-16,0 0 0,-1 0 15,1 0-15,-21 0 16,21 0-16,0 0 0,-22 0 15,22 22-15,-42 20 16,41-21 0,22 0-16,-21 22 0,21-22 15,-21 21-15,21 0 0,0-20 16,0 20-16,0 0 16,0-21-16,0 1 0,0-1 15,0 0-15,0 0 0,0 0 0,0 0 16,21 1-16,0-1 15,1 0-15,-1-21 16,0 0-16,0 0 0,-21 21 0,21-21 16,0 0-16,1 0 0,-1 0 15,0 0-15,0-21 0,21 0 16,-20 21-16,-1-21 16,0-1-16,0 1 0,0 21 0,22-42 15,-43 21-15,0-22 0,0 1 16,0 21-16,0-21 15,0 20-15,0 1 0,0 0 0,0 0 16,0-21-16,0 20 16,-43-20-16,22 21 15,0 21-15,0-21 16,-22 21-16,22 0 0,0 0 16,-42 0-16,41 0 15,-20 0-15,21 21 16,0-21-16,0 42 15,-1-21-15,1-21 0,0 43 16,21-22-16,-21 21 16,21-21-16,0 22 0,0-22 0,0 0 15,0 0-15,0 0 0,0 1 16,0-1-16,0 0 0,0 0 16,0 0-16,21 0 0,-21 1 15,21-22-15,0 21 16,1-21-16,-1 0 0,0 0 15,0 0-15,0 0 16,0 0-16,1 0 0,41-21 16,-42 21-16,0-22 15,1 1-15,-1 21 0,-21-21 16,63-42-16,-63 41 16,0-20-16,0 21 0,0 0 15,0 0-15,0-22 16,0 22-16,0 0 0,0 0 0,0 0 15,0-1-15,-21-41 16,0 63-16,21-21 0,-21 21 16,0 0-16,-1-21 0,-20 21 15,0 0-15,21 0 16,-1 21-16,1-21 0,0 21 16,0-21-16,0 21 0,21 0 15,-21 0-15,21 1 0,-22-1 0,22 0 16,-21 0-16,21 0 0,0 0 15,0 22-15,0-22 0,0 0 16,0 0-16,0 0 0,0 1 16,21-1-16,1-21 15,-22 21-15,21-21 16,-21-21 15</inkml:trace>
  <inkml:trace contextRef="#ctx0" brushRef="#br0" timeOffset="9434.21">7006 5271 0,'0'0'0,"21"0"15,-21-22-15,21 22 0,-21-21 16,0 42 31,0 1-47,0-1 0,-21 0 15,21 21-15,0-21 0,-21 22 16,21-22-16,0 21 0,0 1 16,0-22-16,0 21 0,0 0 0,0-20 15,0 20-15,0-21 0,0 0 16,0 0-16,0 1 0,0-1 0,0 0 16,0-42 30,0 0-46,0-1 16,0 1-16,0-21 0,21 21 16,-21-22-16,21 1 0,-21 21 15,0-21-15,0-1 0,0 22 0,0-21 16,0-1-16,0 22 0,0-21 0,0 21 16,0 0-16,0-22 0,0 22 15,0 0-15,-21 21 0,0 0 31,21 21-31,0 0 0,0 22 16,-21-22-16,21 21 0,0 0 16,0-20-16,0 20 0,0 0 0,0 1 15,-21-1-15,21 64 16,0-85-16,0 0 16,0 0-16,0 0 0,0 1 0,0-1 15,0-42 16,21 21-31,-21-22 0,21 1 0,-21 0 16,0-21-16,0 21 0,21-22 16,-21 22-16,21-21 0,-21-1 0,0 22 15,0-21-15,0 0 0,0 20 16,0-20-16,0 21 0,0 0 0,0 0 16,22-1-16,-22 44 15,0-1 1,0 0-16,0 0 0,0 0 15,0 22-15,0-22 0,0 21 16,0 0-16,0-20 0,-22 62 16,22-63-16</inkml:trace>
  <inkml:trace contextRef="#ctx0" brushRef="#br0" timeOffset="10579.2">6244 6054 0,'0'-21'0,"0"-1"16,0 1-1,0 0-15,0 42 31,0 0-15,0 22-16,0-22 0,0 0 16,0 21-16,0 1 0,0 41 15,0-41-15,0-1 0,0 0 16,-21 1-16,21 20 0,0-20 0,0-22 16,-21 21-16,21 0 0,0-20 0,0-1 15,0 0-15,0 0 0,0 0 16,0-42 15,0 0-31,0 0 16,0 0-16,0-1 0,0-20 15,0 21-15,0-21 0</inkml:trace>
  <inkml:trace contextRef="#ctx0" brushRef="#br0" timeOffset="11183.1">6202 6096 0,'0'0'0,"0"-21"0,0 0 0,21 21 31,0 0-31,0 0 16,0 0-16,1 0 0,20 0 15,0 0-15,1 0 0,20 0 16,22 0-16,-1 0 0,1 0 0,21 0 16,0 0-16,0 0 0,-22 0 15,22 0-15,-21 0 0,-1 0 16,22 0-16,-21 0 0,0 0 0,147 0 15,-168 0-15,-1 0 16,-20 0-16,-1 0 0,0 0 16,22 0-16,-43 21 0,0-21 15,-21 21-15,0 0 16,0 22-16,0-22 0,0 0 16,0 0-16,0 0 0,0 0 0,0 22 15,-21 20 1,0-20-16,21-22 0,0 21 0,0 0 0,0 1 15,0-1-15,0 0 0,0-20 16,0 20-16,0 0 0,0-21 16,21 22-16,-21-22 0,0 0 0,0 21 15,0-20-15,0-1 0,0 0 16,0 0-16,-42-21 16,21 0-16,-22 0 15,22 21-15,-42-21 0,20 0 0,-105 0 16,85 0-16,-128-21 15,85 21-15,0 0 0,-126 0 16,126-21-16,0 21 0,-169 0 16,190 0-1,22 0-15,-1 0 0,1 0 16,-64-21-16,105 21 16,-20 0-16,21 0 0,0 0 15,0 0-15,-1-21 0,22-1 16,0 1-1,0 0-15,22 0 16,-1 0-16,0 21 0,0-21 16</inkml:trace>
  <inkml:trace contextRef="#ctx0" brushRef="#br0" timeOffset="11658.56">7154 6371 0,'0'0'0,"-21"-42"31,21 21-31,0 0 16,21 21-16,-21-22 0,21 22 15,1 0-15,20 0 16,-21 0-16,0 0 0,0 0 16,1 0-16,-1 0 0,0 22 0,-21-1 15,21 0-15,-21 0 16,0 0-16,0 22 0,0-22 0,0 0 16,0 21-16,-21-21 0,0 22 0,-43-1 15,43-21-15,-64 43 16,43-43-16,21-21 0,0 21 15,0 0-15,-1-21 0,22 21 16,22-21 0,-1 0-1,0 0-15,21 0 0,-21-21 16,22 21-16,-22 0 0,21-21 16,1 21-16,20-21 0,-42 0 15,22 21-15,20-21 16,-42-1-16,0 1 0,1 0 0,-1 0 15,0 0-15,-21 0 0</inkml:trace>
  <inkml:trace contextRef="#ctx0" brushRef="#br0" timeOffset="12766.5">6413 2328 0,'0'0'0,"-42"0"31,21 0-15,42 0 15,0 0-16,0-21-15,1 21 16,-1 0-16,0 0 0,0 0 16,0-21-16,0 21 0,1 0 15,20 0-15,-21 0 0,21 0 0,43 0 16,-21 0-16,-22 0 16,0 21-16,1 0 0,-1 1 0,21 20 15,-20-21-15,-22 0 16,21 22-16,-21-1 0,1-21 0,-1 21 15,-21 1-15,21-1 0,-21 0 16,21-20-16,-21 20 0,0 0 0,21 1 16,-21 20-16,0-21 0,0 1 15,0-22-15,0 21 0,0 1 16,0-22-16,-21 21 0,0 0 16,-43 22-16,43-22 15,-21-21-15,-22 22 0,43-22 16,-42 21-1,42-21-15,-1-21 0,1 22 0,0-22 16,21-22 47,0 1-48,0 0-15,0 0 16,0 0-16</inkml:trace>
  <inkml:trace contextRef="#ctx0" brushRef="#br0" timeOffset="13322.18">6837 3069 0,'0'0'0,"0"21"62,0 1-62,0-1 16,0 0-16,0 0 15,0 0-15,0 22 0,0-22 0,0 21 16,0 0-16,0-20 16,0-1-16,0 0 0,0 0 0,0 21 15,0-20-15,0-1 16,0 0-1,21-21 17,0 0-1,0 0-31,0-21 16,1 21-16,-1-21 0,21 21 0,-21-22 15,64 1 1,-43 21-16,22-21 0,20 0 0,-41 0 15,-1 21-15,43-21 16,-43-1-16,0 22 0,-20 0 16,20 0-16,-21-21 0,0 21 15,-42 0 32,0-21 16,0 0-63,0 0 15</inkml:trace>
  <inkml:trace contextRef="#ctx0" brushRef="#br0" timeOffset="14248.03">5440 2413 0,'21'21'110,"0"-21"-95,0 0 1,0 0-16,1 21 0,-1 1 16,0-22-16,0 21 15,21 0-15,-20-21 0,20 21 0,-21 0 16,21 0-16,-20 1 0,20-1 16,21 21-16,-20-21 15,-22 0-15,21 22 0,-21-22 0,1 21 16,41 22-16,-42-43 15,0 21-15,1-21 0,41 64 16,-42-43-16,0 1 0,1-1 16,-1 0-16,0 22 0,21 21 15,-21-43-15,1 21 0,-1-20 16,0-1-16,-21 0 0,21 43 16,0-43-16,-21 1 0,0 41 15,0-41-15,0-1 0,0 0 16,0 1-16,0-1 0,-21 0 0,0 43 15,0-43-15,-22 22 16,1-22-16,21-21 0,0 22 16,-43 20-16,43-42 0,0 1 15,0-1-15,-22 0 16,22 0-16,-21 21 0,21-20 16,0-1-16,-1 21 0,1-21 15,0 0-15,21 1 16,-21-22-16,21 21 0,-21-42 62,21-1-46,0 1-16,0 0 16,-21 0-16,21 0 15</inkml:trace>
  <inkml:trace contextRef="#ctx0" brushRef="#br0" timeOffset="14733.74">5842 4382 0,'0'0'0,"-21"0"16,21 21 46,0 0-62,21 0 16,-21 0-16,0 0 0,21 1 0,-21-1 15,0 0-15,0 0 0,0 21 16,0-20-16,0 41 16,0-42-16,0 0 0,0 1 15,0-1-15,0 0 16,0 0-16,21-21 47,0 0-47,1-21 0,-1 21 0,0-21 15,21 0-15,1-1 16,-22 22-16,21-21 0,0 21 16,-20-21-16,62 21 0,-41-21 15,62 0-15,-83 21 16,20 0-16,-21 0 15,0 0-15,0 0 16,-21-21-16,0-1 31,0 1-31,22 21 16,-1-21-16,-21 0 0,21 0 0</inkml:trace>
  <inkml:trace contextRef="#ctx0" brushRef="#br0" timeOffset="15579.48">8064 2392 0,'22'0'47,"-22"21"-47,21-21 0,0 21 16,0 0-16,0 1 15,22 41-15,-22-42 16,21 64-1,-21-43-15,0 1 0,22 41 0,-22-41 16,42 126 0,-63-106-16,22 1 0,-22-1 15,21 22-15,-21-21 0,21 84 16,-21-85-16,0 1 0,0 84 16,0-85-16,0 22 0,0-21 15,0 20-15,0-20 0,0 84 16,-21-85-16,21 1 0,-21-1 15,-1 1-15,1-1 0,0 1 16,-42 63-16,20-85 0,1 22 16,21-22-16,-22 0 0,1 22 0,0-22 15,-1 1-15,1-22 0,0 21 16,-22 43-16,22-64 0,21 0 16,0 21-16,-22-20 0,22-1 15,0 0-15,0 0 0,0 0 16,-1 0-16,22 1 0,-42 20 15,42-21-15,-21-21 16,0 0-16,0 0 0,21 21 16,-22-21-1,1 21 1,21-42 78,0 0-94,0 0 0,0 0 15,0 0-15</inkml:trace>
  <inkml:trace contextRef="#ctx0" brushRef="#br0" timeOffset="15952.26">7535 5271 0,'0'0'0,"0"-22"0,0 44 63,0-1-63,0 0 16,0 0-16,0 0 0,0 0 0,0 1 15,0-1-15,0 0 0,0 0 0,0 0 16,0 0-16,-21 1 0,21 20 15,0-21-15,-21 0 0,21 0 0,0 1 16,0-1-16,0 0 0,0 21 16,0-21-1,0 1-15,21-22 32,0 0-32,0 0 0,1 0 15,-1 0-15,0 0 0,0-22 0,0 22 16,22-21-16,-22 21 15,21-21-15,-21 0 0,43 0 16,-22 0-16,0 21 0,1-43 16,-22 43-16,0-21 0,0 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2:56:15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2604 0,'0'21'31,"0"0"-31,0 0 16,0 0 0</inkml:trace>
  <inkml:trace contextRef="#ctx0" brushRef="#br0" timeOffset="1901.33">6054 275 0,'0'0'16,"0"-21"-16,0-21 0,0 21 0,0-1 16,0 1-16,0 0 15,0 0-15,0 42 16,0 0-1,0 22-15,0-1 16,0 0-16,0 1 0,0 20 0,0-21 16,0 22-16,0 21 0,0-22 15,-22 22-15,-20 190 16,21-190-16,0-1 0,0 1 16,-1-22-16,22 22 0,-42 106 15,21-149-15,21 64 16,-21-85-16,21 64 15,-21-64-15,21-42 32,0-1-17,0 1-15,0-21 0</inkml:trace>
  <inkml:trace contextRef="#ctx0" brushRef="#br0" timeOffset="2235.14">6202 191 0,'0'0'0,"-21"-22"0,-1 1 16,22 0-16,-21 21 0,21-21 15,0 0 1,21 21-1,1 0-15,-1 0 16,0 0-16,21-21 0,1 21 0,-1 0 16,0 0-16,22 0 0,-1 0 15,-20-22-15,20 22 0,1 0 16,-22 0-16,21 0 16,-41 0-16,-22 22 0,0-1 15,-22 0-15,1 0 16,0 0-16,-21 0 0,-1 1 0,-41 41 15,63-42-15,-22 0 0</inkml:trace>
  <inkml:trace contextRef="#ctx0" brushRef="#br0" timeOffset="2469.59">5884 1122 0,'43'21'16,"-22"-21"0,21-21-16,-21 21 15,0-21-15,1 21 0,20-21 0,-21 21 16,0-22-16,0 22 0,1 0 16,41 0-1,-42 0-15,0 0 16,1 0-16,-1 0 0</inkml:trace>
  <inkml:trace contextRef="#ctx0" brushRef="#br0" timeOffset="2985.29">6752 1376 0,'-21'-21'0,"42"42"0,-63-42 0,21 0 0,21-1 0,0 1 15,-22 0-15,22 0 0,-21 0 16,21 0-16,0-22 0,0 22 16,0 0-16,21-21 0,1 20 15,-1 1-15,21 0 0,-21 21 16,22 0-16,-1 0 0,127 0 15,-126 0-15,62 64 16,-41-43-16,63 85 16,-85-64-16,1 0 0,-22 1 15,0-1-15,0 85 16,-21-106-16,0 21 0,-42 43 16,21-64-16,-22 22 15,22-22-15,0-21 16,21-21-1,0-1-15,0 1 0,0-21 16,0 21-16,0-22 0,0 1 0,0-21 16,0 20-16,0-20 15,0-22-15,21 43 0,0 21 16,0-43-16,1 22 16,-1 21-16,21-1 15,-21 22-15,0-21 0,1 21 16,-1 0-16,0 0 0,21 0 15,-21 0-15,1 21 0</inkml:trace>
  <inkml:trace contextRef="#ctx0" brushRef="#br0" timeOffset="3519.32">8170 1334 0,'0'0'0,"21"0"0,1 0 16,-1-22-16,0 22 0,-21-21 15,21 0-15,0 21 0,-21-21 16,21-64-16,-21 64 16,0-42-16,0 20 15,0 22-15,-42-42 16,42 41-16,-63 22 0,41 0 16,1 0-16,-42 22 15,20 20-15,-84 85 16,106-85-16,-21 22 0,-22 42 15,43-43-15,-21 43 16,42-64-16,0 1 0,0 41 16,0-63-16,21 22 0,0-22 15,0-21-15,1 21 0,62-21 16,-41 0-16,-1-21 0,43-21 16,-43 20-16,43-41 15,-64 21-15,21 20 0,22-105 16,-43 85-16,-21-43 15,0 43-15,0 0 16,0-1-16,0 22 0,0 0 16,0 0-16,0 42 15,0 21-15,-21-20 16,21 20-16,0 0 0,0 1 16,0 84-16,0-85 15,0 0-15,0 1 0,0-22 16,21 21-16,0 22 15,0-43-15,0 0 0,22-21 16,-22 0-16,0 0 0,42-21 16,-20 21-16,41-64 15</inkml:trace>
  <inkml:trace contextRef="#ctx0" brushRef="#br0" timeOffset="4204.45">8996 1143 0,'0'0'0,"0"-21"0,-21 0 15,-1 21 1,1 21-16,21 0 0,0 0 16,-21 85-1,21 0-15,0-64 16,0 1-16,0-1 0,0-21 16,0 21-16,0 22 0,0-43 15,0 0-15,0 0 16,0 1-16,0-44 15,0 1 1,0 0-16,-21 0 0,21 0 16,0-22-16,0 1 0,0-21 15,0-1-15,21-21 16,0 43-16,0 0 0,43-85 16,-22 84-16,-21 22 15,22 0-15,-1 0 0,-21 21 16,43 0-16,-22 0 0,-21 21 15,22-21-15,-22 42 0,0-20 16,42 62-16,-41-41 0,-1-1 16,21 43-16,-21-43 15,0 64-15,-21-64 16,0-21-16,0 43 0,0-43 16,0 0-16,-21-21 15,0 0-15,0 0 16,21-21-16,0-21 15,0 20-15,0 1 0,0 0 16,0-21-16,0-1 0,21 1 16,0 0-16,0-1 0,43-84 15,21 22-15,-43 62 16,21 1-16,-20 0 0,-1 20 0,64 1 16,-64 21-16,43 64 15,-64-43-15,21 42 0,22 107 16,-64-128-1,0 64-15,0-43 0,-21-20 16,-22 41-16,22-41 16,21-1-16,-21-21 0,21 0 15,-21 22-15,42-43 32,0-21-32,0-1 15,1 1-15,20 0 0,0-21 16,-21 21-16</inkml:trace>
  <inkml:trace contextRef="#ctx0" brushRef="#br0" timeOffset="4601.22">10626 1312 0,'84'0'31,"-41"0"-31,-22 0 16,85-42-16,-85 21 16,42-43-16,-42 43 0,1-21 15,-1 21-15,-21 0 0,0-22 16,0 1-16,-64 21 16,1 42-16,42 0 15,-1 0-15,-20 22 16,21-22-16,-21 21 0,-1 43 15,22-43-15,-42 64 16,63-85-16,-22 21 0,22 22 16,0-43-16,0 0 0,0 22 15,0-22-15,22 0 0,-1-21 16,21 0-16,-21 0 0,22 0 16,-22 0-16,21 0 0,22 0 0,20-21 15,-20 0-15,-1-1 16,1 1-16,-22-21 0,85-22 15</inkml:trace>
  <inkml:trace contextRef="#ctx0" brushRef="#br0" timeOffset="4859.08">11620 1164 0,'0'0'0,"43"-63"0,-1-43 0,-21 64 15,-21-22-15,0 43 16,-21 21-16,0 0 0,0 0 16,0 21-16,-43 43 0,22-43 15,21 21-15,-1-21 16,1 22-16,21-1 0,0 43 15,0-43-15,21-21 0,1 0 16,-1 0-16,21 1 0,-21-1 0,22 0 16,-1 0-16,-21-21 0,21 21 0,1 0 15,-22 1-15,0-1 0,0 0 16,-21 0-16,-21 21 16,0-42-16,0 22 0,-22-1 0,-41 0 15,41-21 1,-41 21-16,41-21 0,1 0 15,-64 0-15,64 0 0,-22-21 16</inkml:trace>
  <inkml:trace contextRef="#ctx0" brushRef="#br0" timeOffset="5390.77">5101 2159 0,'0'0'0,"-63"-21"0,20 0 0,-20 0 0,-43-1 15,64 1-15,-1 0 0,-41 0 16,41 21-16,22 0 15,-21 0-15,21 0 0,42 0 32,0 0-17,21 0-15,1 0 0,-1 0 0,43 0 16,84 21-16,-84-21 16,42 0-16,127 0 0,-106 0 15,0 0-15,381 21 16,-338 0-16,20-21 15,22 0-15,0 0 0,21 22 0,233-22 16,-233 0-16,0 0 0,0 0 16,0 0-16,0 0 0,0 0 0,-21 0 15,-1 0-15,1-22 0,-21 22 0,-22 0 16,22 0-16,127-21 16,-170 21-16,-21 0 0,-21 0 15,-21 0-15,21 0 0,-21 0 0,-21 0 16,-1-21-16,-20 21 0,-1 0 15,22 0-15,-64 0 0,0 0 16,0 0-16,1 0 0,-22-21 16</inkml:trace>
  <inkml:trace contextRef="#ctx0" brushRef="#br0" timeOffset="6152.33">825 2942 0,'0'0'0,"0"-21"0,-21 0 0,21 0 0,0 0 15,-21-1-15,21 1 16,0 0-16,0 42 31,0 0-31,0 22 16,0-1-16,0 0 0,0 22 16,0-1-16,0 1 0,0-1 0,0 22 15,0-21-15,-21 20 0,21-20 16,0-1-16,-21 1 0,21-1 0,0-20 15,0-1-15,0-21 0,0 0 16,0 0-16,0 1 0,21-22 16,-21-22-16,21 1 15,0 0-15,0-21 0</inkml:trace>
  <inkml:trace contextRef="#ctx0" brushRef="#br0" timeOffset="6403.19">1312 2794 0,'0'0'0,"0"-21"0,0 42 16,0 0-1,0 0-15,0 1 0,0 20 0,0 0 16,0 1-16,0 20 0,0-21 16,0 22-16,0-1 0,0 1 0,0 21 15,-21-22-15,21-21 16,-21 85-16,0-84 0,21-1 15,0 0-15,0 1 0,-21-22 16,21 21-16,0-21 0,0-42 31,0 0-31</inkml:trace>
  <inkml:trace contextRef="#ctx0" brushRef="#br0" timeOffset="6609.07">677 3535 0,'0'0'0,"0"21"0,-21-21 0,21 21 15,21-21 1,0 0-16,1 0 0,-1 0 0,21 0 16,-21 0-16,22 0 0,-1-21 15,21 0-15,-20 0 0,84 0 16,-64-22-16,1 22 0,20 0 15,-20-21-15,-1 20 0,-20 1 0</inkml:trace>
  <inkml:trace contextRef="#ctx0" brushRef="#br0" timeOffset="7004.85">1757 3175 0,'-43'42'16,"22"1"-16,21-22 15,-21 21-15,0 22 16,21-22-16,-21 64 15,21-64-15,0 1 0,0 41 16,0-63-16,0 22 0,0-1 16,21-21-16,0 0 0,0-21 0,22 0 15,-22 0-15,42 0 16,-20-21-16,-1 21 0,0-21 16,1 0-16,-22 0 0,63-43 15,-62 22-15,-1 0 0,21-43 16,-42 43-16,0-1 15,-21-63-15,0 64 0,0 21 16,-1-21-16,-20 20 0,21 1 16,-43 21-16,22 0 0,21 0 15,-21 21-15,-1 22 0,22-22 16,-21 21-16,21-21 0,-1 22 0,-20 41 16,42-41-16,0-1 15,0 64 1,0-64-16,21 1 15,0-22-15,1-21 0,41 21 16,-21-21-16,-20 0 0,20 0 16,0-21-16</inkml:trace>
  <inkml:trace contextRef="#ctx0" brushRef="#br0" timeOffset="7579.52">2667 3302 0,'0'0'0,"0"-21"15,0 42 1,-21 0 0,21 22-16,-21-22 15,21 21-15,-22 0 0,22-20 0,0 20 16,0 43-16,0-64 16,0 21-16,0 22 0,0-43 15,0 0-15,0 0 0,22 0 16,-1-21-16,0 0 15,0 0-15,0 0 0,0-21 16,1 0-16,-1 0 0,21 0 0,-21-1 16,0 1-16,1 0 0,-1-21 0,0-1 15,0 22-15,0-21 0,-21 21 16,21-22-16,1 22 0,-22 0 0,0 0 16,21 21-16,0 0 15,-21 21-15,0 0 16,0 0-16,0 22 0,0-22 0,0 0 15,0 21-15,0-20 0,0-1 16,0 42-16,0-42 0,0 1 16,0-1-16,21 0 0,0-21 15,0 21-15,1-21 0,20 0 0,-21 0 16,64 0-16,-43 0 16,0-21-16,43-21 15,-43 20-15,-20 1 0,41-42 0,-42 20 16,0 1-16,-21 0 15,0-1-15,0 1 0,-21-43 16,0 43-16,-42 0 16,41 21-16,1-1 0,-21 22 0,21 0 15,-22 0-15,22 0 0,0 22 0,0-1 16,0 0-16,0-21 0,21 42 16,0-21-16,21-21 15,0 0 1</inkml:trace>
  <inkml:trace contextRef="#ctx0" brushRef="#br0" timeOffset="8101.22">4530 2604 0,'0'0'0,"-22"0"0,44 0 31,-1 0-31,0 0 16,21 0-16,22 0 0,-1-22 0,1 22 16,-1 0-16,85-21 15,-84 21-15,21-21 0,-22 21 0,64-21 16,-63 21-16,-22 0 16,21 0-16,-41 0 0,-1 0 0,0 0 15,-42 0 1,0 21-16,-22-21 0,1 0 15,0 21-15</inkml:trace>
  <inkml:trace contextRef="#ctx0" brushRef="#br0" timeOffset="8384.06">4974 2646 0,'0'0'0,"-21"0"31,21 21-31,-21-21 0,21 21 16,0 0-16,0 1 0,0 20 0,0-21 16,0 21-16,0 1 0,0-1 0,0 0 15,0 1-15,0-1 0,0 85 16,-21-85-16,-1 22 0,22 21 16,-21-43-16,0 43 15,21-43-15,-21-21 0,21 21 16,0-20-16,0-1 0,21-21 31,0-21-15,0-1-16</inkml:trace>
  <inkml:trace contextRef="#ctx0" brushRef="#br0" timeOffset="8806.81">5503 2942 0,'0'-21'0,"0"42"0,0-21 16,0 21-16,-21 1 15,0-1-15,0 0 0,0 42 16,-1-20-16,22 20 0,-21 22 16,21-43-16,-21 1 15,21-1-15,0-21 0,0 64 16,0-64-16,0 0 0,21 0 15,0-21-15,-21 21 0,22-21 16,-1 0-16,21 0 0,-21 0 16,0 0-16,22 0 0,-22-21 0,21 0 15,-21 21-15,43-42 0,-43 21 16,0-22-16,0 22 0,1-21 16,-22-1-16,21-41 0,-21 41 15,0 1-15,-21 21 0,-1-21 16,1 20-16,-21-20 0,21 21 15,-22 21-15,22-21 0,-21 21 0,-22 0 16,43 0-16,0 0 16,0 21-16,0 0 0,0-21 0,-22 42 15,43-20-15,0-1 0,0 0 0,0 0 16,0 0 0,0 0-16</inkml:trace>
  <inkml:trace contextRef="#ctx0" brushRef="#br0" timeOffset="12667.79">7535 3239 0,'0'0'16,"0"-22"-16,0 1 0,0 0 15,0 0-15,0 0 16,0 42 15,0 21-15,0-21-16,0 22 16,-21-22-16,21 21 0,0 1 0,0-1 15,-21-21-15,21 21 0,-21 1 0,21-1 16,0 0-16,-21-20 15,21-1-15,0 0 0,0 0 16,-22-21 0,22-21-1,0 0 1,0 0-16,0-1 0</inkml:trace>
  <inkml:trace contextRef="#ctx0" brushRef="#br0" timeOffset="13079.56">7514 2815 0,'-21'0'0,"42"0"0,-63 0 16,21 0-16,-1 21 15,22 1-15,0-1 0,-21 0 0,0 0 16,21 0-16,0 0 15,0 1-15,0-1 0,0 0 16,0 0-16,21-21 16,0 0-16,1 0 0,-1 0 15,0 0-15,21 0 0,-21 0 0,1 0 16,20-21-16,-21 21 0,21-21 16,1-22-16,-22 43 15,-21-21-15,0 0 0,0 0 16,0 0-16,-42-43 15,20 64-15,1 0 0,0-21 16,0 21-16,-64 0 16,64 0-16,0 21 0,0 0 15,21 1-15,-21 41 16,21-42-16,0 0 0,21 22 16,-21-22-16,42 0 15,-21 0-15,0-21 0,22 21 16</inkml:trace>
  <inkml:trace contextRef="#ctx0" brushRef="#br0" timeOffset="13692.2">8594 3302 0,'0'-21'0,"-22"0"15,1 0-15,0-1 16,0 1-16,0 0 0,0 0 16,-1 0-16,1 0 0,-21-1 15,21 22-15,-22-21 16,22 21-16,0 0 0,0 21 16,-21 1-16,20-1 0,-20 42 15,21-20-15,0-1 16,-22 64-16,22-64 0,0 0 15,21 1-15,0-1 0,0 0 16,0 22-16,0-43 0,0 0 16,42 0-16,1-21 0,-22 22 15,0-22-15,21 0 0,85-22 16,-105 1 0,-1 0-16,21 0 0,-21 0 15,64-106 1,-64 84-16,0-20 0,22-43 15,-22 43-15,21-64 16,-42 63-16,0 22 0,21-22 0,-21 22 16,0 0-16,0-43 15,0 43-15,0 20 0,0 1 16,-21 21 0,21 21-16,0 106 15,0-84-15,0-1 0,-21 64 16,21-43-16,-21 64 15,21-84-15,0 20 0,0 43 16,0-64-16,0 1 16,0 20-16,0-42 0,21 1 15,0 20-15,0-21 16,64-21-16,-64 0 16,21 0-16,1-21 15,-22 0-15</inkml:trace>
  <inkml:trace contextRef="#ctx0" brushRef="#br0" timeOffset="14084.98">9080 3366 0,'-21'0'0,"-42"21"32,42-21-32,42 0 31,0 0-31,21 0 0,43-43 15,-43 43-15,1-21 16,20-21-16,-42 0 16,43-1-16,-43 22 0,0 0 15,-21-21-15,0 20 16,0 1-16,-21 21 16,0 0-16,0 0 0,-1 0 15,1 21-15,-42 22 16,42-22-16,-22 21 0,22 1 15,0-1-15,0-21 0,-22 64 16,43-43-16,-21 0 0,21 22 16,0-43-16,0 21 0,21 1 15,1-22-15,-1-21 0,21 21 16,-21-21-16,0 0 0,22 0 16,-1 0-16,22 0 15,-22-21-15,0 0 0,1 0 16</inkml:trace>
  <inkml:trace contextRef="#ctx0" brushRef="#br0" timeOffset="14554.51">9991 3090 0,'0'0'0,"-22"0"0,1 0 0,0 0 0,0 0 16,0 0-16,0 0 0,-1 22 15,-20 41 1,42-42-16,0 22 0,-21 20 15,21-21-15,-21 64 16,21-63-16,0-22 0,0 42 16,0-42-16,0 43 15,0-43-15,21-21 16,0 0 0,-21-21-1,0 0-15,0 0 16,0-22-16,0 22 0,0-21 0,0 21 15,21-22-15,0 1 0,1-22 16,20-20-16,0 41 0,1 1 16,-1 0-16,0-1 15,1 22-15,62-21 0,-62 21 16,-1 21-16,64 21 16,-85 0-16,21 21 0,-42 1 15,22-1-15,-22 106 16,0-105-16,0-1 0,0 43 15,-22-43-15,22 0 16,-21 1-16,21-22 0,-21 0 16,21 0-16,21-42 31,0 0-15,1 0-16,-1-1 0</inkml:trace>
  <inkml:trace contextRef="#ctx0" brushRef="#br0" timeOffset="15058.45">11112 2667 0,'0'0'0,"0"-21"0,0 0 16,0 0-16,0-1 0,-21 22 16,0 0-16,21 22 15,0-1-15,-42 21 16,42 0-16,-21 1 0,21 63 15,-22-64-15,1 106 16,21-84-16,-21-1 0,-21 43 16,42-43-16,-21 22 15,21-43-15,0 1 0,0 20 16,0-42-16,21 1 0,21-1 16,-21-21-16,0 21 0,1-21 15,20 0-15,-21 0 0,0 0 16,43-42-16,-22 20 0,0-20 15,1 21-15,-22-21 16,21-22-16,-21 22 0,1-1 16,-1-41-16,-21 63 0,21-1 15,-21-20-15,0 63 16,0 0 0,0 1-16,0 20 0,-21-21 0,0 21 15,21 22 1,0-43-16,0 21 0,-22 1 15,22-22-15,0 64 16,0-64 0,22-21-16,-1 0 15,0 0-15,0-21 16,0-1-16,-21 1 0,21 0 16,1 0-16,-1 0 0</inkml:trace>
  <inkml:trace contextRef="#ctx0" brushRef="#br0" timeOffset="15215.4">11642 2942 0,'0'0'0,"0"-21"16,0 0-16,-22 21 0,1 0 0,0 0 15,0 0 1,0 0-16,0 0 31,-1 0-15,1 0-16</inkml:trace>
  <inkml:trace contextRef="#ctx0" brushRef="#br0" timeOffset="15405.87">10477 3069 0,'0'21'0,"0"-42"0,-21 42 16,21 1-1,21-22-15,1 0 0,-1 0 16,0 0-16,0 0 0,21 0 16,1 0-16,-1-22 0,0 22 0,22-21 15,-22 0-15,22 21 0,-1-21 0</inkml:trace>
  <inkml:trace contextRef="#ctx0" brushRef="#br0" timeOffset="16635.7">11896 2985 0,'0'0'0,"21"0"0,0 0 0,0 0 16,0 0-16,22 0 0,-1-22 16,0 1-16,-21 0 15,22 21-15,-1-21 0,43-43 16,-64 22-16,-21 21 15,0 0-15,0-22 0,0 1 0,0 0 16,0-1-16,0-20 0,-21 21 0,0-1 16,-1 22-16,1-21 15,0 21-15,-21-1 0,21 22 16,-22 0-16,22 22 16,0-1-16,0 63 0,0-20 15,-1-22-15,1 85 16,21-42-16,-21-22 0,0 64 15,0-42-15,0 0 0,-1 63 16,1-63-16,0-1 0,21-20 16,0 20-16,-21-20 0,0 84 15,21-84-15,-21-1 0,21 85 16,0-84-16,0 42 16,0-64-16,0 0 0,0 1 15,42 20-15,-21-42 0,0-21 16,22 21-16,-1-21 0,-21 0 15,0 0-15,22-21 0,-22 0 16,42-21-16,-20 21 0,-22-22 16,42-41-16,-42 41 15,-21-20-15,0 20 0,22-20 0,-22-1 16,-22-147-16,1 147 16,0 1-16,0-1 0,-21 22 15,-1-22-15,-41 1 16,62 21-16,-20 20 0,21 22 15,0-21-15,0 21 0,63 0 32,-21 0-32,21-21 15,64 21-15,-63-21 0,84 0 16,-85 21-16,21-21 16,-20-1-16,-1 22 0,85-63 15,-106 42-15,0 0 16,1-1-16,-1 1 0,0 0 0,0-21 15,-21 21-15,0-1 16,-21 22 0,0 22-1,21-1-15,-21 0 0,-1 0 0,22 21 16,-21 1-16,21-22 16,0 0-16,0 21 0,0-20 15,0-1-15,21 42 16,1-42-16,-1-21 15,0 0-15,21 0 0,-21 0 16,1 0-16,20 0 0,0 0 0,-21-21 0,22 0 16,-1 0-16,-21 0 0,0 0 15,22-22-15,-22 22 0,0-42 16,0 41-16,-21 1 0,0-21 16,0 21-16,0 0 15,0-1-15,-21 22 16,0 22-1,0-1-15,0 21 16,21-21-16,-22 22 0,1-22 0,21 21 16,-21 64-16,0-64 15,0 22-15,21-22 0,0 22 0,0-22 16,-21 64-16,21-64 0,0 22 16,0 84-16,0-85 15,21 43-15,-21-42 16,63 105-1,-42-127-15,-21 1 0,22 41 16,-22-41-16,0-22 0,0 21 16,0-21-16,-22 0 0,-20 22 15,0-43-15,-1 0 0,-20 0 16,21 0-16,-1 0 0,-20 0 16,20 0-16,22 0 0,-42 0 15,42-21-15,-1-1 0,-20 1 16,42 0-16,0 0 15,0-21-15,0 20 16,0-41-16,21 21 16,0-22-16</inkml:trace>
  <inkml:trace contextRef="#ctx0" brushRef="#br0" timeOffset="17042.71">14668 2244 0,'0'0'0,"0"-21"0,0 42 31,0 0-31,0 21 0,0-21 16,0 85-16,0-42 0,0-22 15,0 22-15,0-1 0,-21 1 16,0 84-1,21-106-15,-63 85 16,41-106-16,22 22 16,0-22-16,0 0 0,-21 0 15,0-21 1,21-21-16</inkml:trace>
  <inkml:trace contextRef="#ctx0" brushRef="#br0" timeOffset="17655.91">14139 2879 0,'0'-21'16,"21"21"-1,1 0-15,-1 0 16,0-22-16,21 22 0,22 0 0,-22-21 16,22 0-16,-1 0 0,1 21 0,20-21 15,43-22-15,-42 1 16,-22 21-16,64-43 15,-63 22-15,-22 0 0,1-1 16,-22 1-16,0 0 0,-21-43 16,0 43-16,-42 21 15,20-1-15,-20 22 16,21 0-16,0 22 0,0-1 16,-1 0-16,1 127 15,21-84-15,-21-1 0,21 64 16,-21-63-16,21 105 15,0-127-15,0 1 16,0 41-16,0-41 0,0-1 16,0-21-16,0 0 0,0 0 15,0 22-15,-21-43 0,0-21 32,21-1-17,0 1-15,0-21 0,0 21 0,0 0 16,0-22-16,0 22 0,42-21 15,-21-1-15,0 1 0,22 0 16,-1-1-16,0 1 0,1 21 16,20-21-16,-21 20 0,64 1 15,-63 21-15,-1 0 0,43 21 16,-64 1-16,42 83 16,-63-62-16,21-22 0,-21 42 15,0-20-15,-21-22 0,21 0 16,-21 0-16,0 0 0,-21 22 15,20-22-15,1-21 0,0 21 16,0-21-16,42 0 31,0 0-31,0-21 16</inkml:trace>
  <inkml:trace contextRef="#ctx0" brushRef="#br0" timeOffset="18004.77">15938 2921 0,'22'0'31,"-1"0"-15,0 0-16,0 0 0,0 0 16,0 0-16,1 0 0,20-21 0,-21 21 15,21-21-15,1 0 16,-1-1-16,-21 22 0,-21-42 15,0 21-15,0 0 0,0-22 16,-42 43 0,0 0-16,-1 0 0,22 22 15,-64 20-15,64-21 0,-21 21 16,21 1-16,0-22 0,-1 21 16,22 22-16,0-43 15,0 21-15,0-21 0,0 1 0,22-1 16,41 21-1,-21-42-15,-20 0 0,62 0 16,-41 0-16,-1-21 0,0 21 16,1-21-16</inkml:trace>
  <inkml:trace contextRef="#ctx0" brushRef="#br0" timeOffset="18835.65">18288 2328 0,'0'0'0,"21"0"0,0 0 0,22 0 16,-22 0-16,21 0 0,-21 0 16,22-21-16,-1 0 0,21 0 15,-20 0-15,-22 0 0,42-22 16,-41 22-16,20 0 16,-21-21-16,0 20 0,-21-20 0,21 0 0,1-1 15,-22 1-15,0-43 16,0 43-16,0 0 0,0-22 15,-22 43-15,1 0 0,-21 21 16,0 0-16,-64 42 16,85 1-1,-64 62-15,64-62 0,-22 20 16,-20 64-16,42-42 16,0-22-16,-43 128 0,43-106 15,21 20-15,-21 86 0,0-85 16,-1 0-16,1 105 15,0-105-15,0 0 0,-21 0 16,20 0-16,-20 21 0,-64 232 16,64-232-16,-64 233 15,85-254-15,0 21 16,0-21-16,21-21 0,0 20 0,0 44 16,21-86-16,0 1 0,21 41 15,-21-41-15,22-43 0,-22 21 16,21-20-16,-21-22 0,64 0 15,-21 0-15,-22-22 0,64-20 16,-43 0-16,22-1 0,42-41 16,-42 20-16,-22 1 15,1-1-15,-1-20 0,-21-1 16,64-190-16,-85 190 16,-21-21-16,0 0 0,-63-105 15,-1 105-15,22 0 16,-43 21-16,22 1 0,-128-64 15,107 84-15,-149-84 16,169 127-16,1-22 0,-1 22 16,22 0-16,21 21 0,42 0 31,0 0-31,22 0 0,-22 0 0,21 0 16,0 0-16,64 0 15,-42 0-15,-22 0 0,0-21 16,64 0-16</inkml:trace>
  <inkml:trace contextRef="#ctx0" brushRef="#br0" timeOffset="19273.62">18775 3069 0,'0'0'0,"-21"0"0,21-21 0,-22 0 0,22 0 16,0-22-1,0 22-15,0 0 16,0 0-16,43 0 16,-22 21-16,0 0 0,0 0 15,22 0-15,-22 0 0,21 21 16,0 0-16,-20 0 0,20 43 16,-21-22-16,-21-21 0,0 64 15,0-22-15,0-20 16,0-22-16,0 21 0,0 1 0,-21-1 15,21-21-15,-21-21 0,21 21 16,-21-21-16,21-21 31,0 0-31,0 0 16,0 0-16,0-43 0,0 22 16,21-1-16,0 1 0,0 0 15,43-64-15,-64 64 16,42-1-16,0 1 15,-21 21-15,22-22 16,-22 43-16,0 0 0,0 0 16,0 0-16,1 0 15,-1 22-15</inkml:trace>
  <inkml:trace contextRef="#ctx0" brushRef="#br0" timeOffset="19820.78">20193 3048 0,'0'0'0,"21"-21"0,-21 0 16,0 0-16,0-1 0,0 1 15,0 0-15,-21-21 0,21 21 0,-42-43 16,20 43 0,1 0-16,-42-22 0,42 22 0,-64 21 31,43 21-31,20 1 0,-62 20 15,41 0-15,-62 85 16,83-84-16,-20 62 16,21-62-16,21 20 0,0 22 15,0-43-15,0-21 0,42 43 16,-21-43-16,22 0 0,-22-21 16,21 21-16,1-21 0,41 0 15,-63 0-15,22-21 0,41 0 16,-41-21-16,41-64 15,-62 64-15,20-64 16,-42 63-16,21-147 16,-21 169-1,0-22-15,0 22 16,0 42 0,-21 1-16,21-1 0,0 21 15,-21-21-15,21 22 0,0-1 16,-21-21-16,21 21 0,0 1 15,0-22-15,0 21 0,0 22 16,21-43-16,0 0 0,0 21 16,0-42-16,0 0 0,43 22 15,-43-22-15,21 0 0,43-22 16,-43 1-16,1 0 16,-1 0-16,0-21 0,1 20 0,-22-20 15</inkml:trace>
  <inkml:trace contextRef="#ctx0" brushRef="#br0" timeOffset="20486.24">20913 2858 0,'0'-22'16,"0"44"-16,-22-44 16,22 44-16,-21-1 15,0 0-15,21 0 0,0 0 0,-21 0 16,0 22-16,21-22 16,0 0-16,-21 43 0,21-22 15,0-21-15,0 43 0,0-43 16,0 0-16,0 21 15,0-21-15,0 1 0,-22-22 32,22-22-32,-21 1 15,21 0-15,0 0 0,0-21 16,0 20-16,0-20 0,0 0 0,0-1 16,21 22-16,1-21 0,-1 0 15,0-1-15,21 1 0,-21 0 0,43-22 16,-43 22-16,21 21 0,-20 21 15,-1-22-15,21 22 0,0 22 16,1-22-16,-22 42 16,0-21-16,0 0 0,-21 22 15,21 62-15,-21-83 16,22 83-16,-22-62 16,0-22-16,0 21 0,0-21 15,0 1-15,0 20 0,0-21 16,0 0-16,-22 0 15,1-42 1,21 0-16,0 0 16,0 0-16,0-22 15,0 1-15,21 21 0,22-64 16,-22 43-16,21 21 0,-21-22 16,22 1-16,84-64 15,-85 64-15,0 21 0,1 0 16,-1-1-16,85 44 15,-85-1-15,-42 0 16,22 42-16,-22-20 16,0 20-16,0-20 0,0-1 15,-22 21-15,1-20 0,21-22 16,-21 42-16,21-41 16,-21-22-16,21 21 0,0 0 0,21-42 31,0 0-16,0-1-15,1 1 0,20 0 0</inkml:trace>
  <inkml:trace contextRef="#ctx0" brushRef="#br0" timeOffset="20867.02">22183 2963 0,'21'-21'31,"0"21"-31,0-21 15,0 21-15,0-21 0,1 21 16,-1-21-16,21 0 0,-21-1 16,0 1-16,1 0 0,-1 0 15,21-43-15,-42 43 16,0 0-16,0-21 0,-21 63 31,0 0-31,0 0 16,-22 0-16,1 64 15,21-64-15,0 22 0,-1-1 16,1-21-16,0 21 0,0 43 16,21-64-16,-21 22 0,21-22 15,0 0-15,0 42 16,0-41-16,0-1 0,21-21 16,-21 21-16,21-21 0,21 0 15,-20 0-15,-1 0 0,63-21 16,-41 0-16,20-1 0,22-41 15,-22 42-15,1 0 16,-22-22-16</inkml:trace>
  <inkml:trace contextRef="#ctx0" brushRef="#br0" timeOffset="21226.82">23199 2815 0,'42'-21'16,"-84"42"-16,105-63 0,-42 0 0,0 20 16,22-20-16,-22 21 0,-21 0 15,0 0-15,0-1 16,-21 44-1,0-22-15,-43 63 16,22-42-16,-1 0 0,1 22 16,0-22-16,21 21 0,-43 22 15,43-43-15,21 0 0,0 0 16,0 0-16,0 1 0,42 41 16,-21-63-16,22 21 0,-22-21 15,21 21-15,1-21 0,41 22 16,-41-22-16,-22 21 0,42-21 15,-42 0-15,1 21 16,-1-21-16,-21 21 0,0 0 16,0 0-16,-21-21 15,-22 22-15,22-1 0,0 0 0,0-21 16,-43 42-16,22-42 16,-22 21-16,43 1 15,0-22-15,-21 21 0,-1-21 16,22 0-16,-21 21 0,0-21 15,20 0-15</inkml:trace>
  <inkml:trace contextRef="#ctx0" brushRef="#br0" timeOffset="22847.11">1926 4339 0,'0'0'0,"-63"0"0,20 0 0,1 0 16,-43 0-16,64 0 16,-21 0-16,21 0 0,-22 0 0,22 0 15,0 0-15,-21 0 16,20 0-16,44 0 62,-1 0-62,0 0 0,0 0 16,21 0-16,-20 0 0,20 0 0,-21 0 16,21 0-16,1 0 0,41 0 15,-41 0-15,-1 0 0,64 0 16,-43 0-16,1 0 15,-1 0-15,1 0 0,21 0 16,84-21-16,-63 21 0,-22-21 0,1 21 16,21 0-16,0-21 0,232 0 15,-211-1 1,-21 22-16,21 0 0,0 0 16,233-21-16,-212 21 15,-21-21-15,148 21 0,-148 0 16,0 0-16,22-21 15,-1 21-15,-21 0 0,190-21 16,-169 0-16,1 21 0,337-43 16,-316 22-16,147 0 15,-169 0-15,22 21 0,147 0 16,-147-21-16,126 21 16,-148 0-16,0 0 0,170 0 15,-170 0-15,0 0 0,170 0 16,-149 0-16,360 0 15,-360 0-15,1 0 16,168 0-16,-168 0 16,168-22-16,-189 22 0,20 0 15,148 0-15,-168 0 0,20 0 16,-21 0-16,0 0 0,0 0 16,170 0-16,-170 0 0,0 22 15,0-22-15,1 0 0,-22 0 16,21 0-16,21 0 0,-21 0 15,0 0-15,1 21 0,-1-21 0,0 0 16,0 0-16,170 21 16,-170-21-16,0 0 0,0 21 0,-21-21 15,0 0-15,21 0 0,-21 21 16,21-21-16,-21 0 0,127 0 16,-127 0-16,0 0 0,127 0 15,-105 0-15,-22 0 0,127-21 16,-127 21-16,0 0 0,21-21 15,-21 21-15,21 0 0,127 0 16,-148 0-16,21 0 0,-21 0 16,21 0-16,-21 0 15,170 0-15,-170 0 0,0 0 16,0 0-16,21 0 0,-21 0 16,21 0-16,127 0 0,-169 0 15,21 0-15,-21-21 0,0 21 16,0-21-16,169 21 15,-191-22-15,1 22 0,-21 0 16,-1 0-16,-21 0 0,1-21 16,-1 21-16,-21 0 0,22 0 15,-22 0-15,0 0 32,-42 0 14,0 0-46</inkml:trace>
  <inkml:trace contextRef="#ctx0" brushRef="#br0" timeOffset="25101.21">762 5228 0,'0'0'0,"0"-42"31,-21 42-31,0 0 16,-1 0-16,22 21 16,-21 0-16,21 0 15,0 1-15,0 20 0,-21-21 0,21 21 16,0 1-16,0-1 0,0 22 15,0-22-15,0 0 0,0 1 0,0 20 16,0-21-16,0 1 0,-21 41 16,21-62-16,0 20 15,0-21-15,0 0 16,21-21 0,-21-21-16,21 21 0,-21-21 15,21-21-15,1 20 0,-22 1 16,21-21-16,0-43 0,0 43 15,0 0-15,-21-1 0,21 1 16,1 0-16,-1-22 16,0 43-16,-21 0 0,21 21 15,0 0-15,-21 21 16,21 0-16,-21 0 16,0 0-16,0 22 0,0-1 0,0 0 15,0 1-15,0-1 16,22 0-16,-22 22 0,0-22 0,21-21 15,-21 22-15,21-1 0,0 0 16,0-20-16,22-22 0,-22 0 16,21 0-16,0 0 0,1 0 15,41 0-15,-41-22 0,-1 1 16,0-21-16,1 21 0,-1-22 16,0-41-16,-20 41 15,-1-62-15,-21 62 0,0-20 16,0 20-16,0-20 0,0 21 15,-21-1-15,-1 1 16,-20 21-16,21 0 0,-21-1 0,-1 1 16,1 21-16,0 0 0,-43 0 15,64 0-15,0 21 0,-1 1 16,1-1-16,21 42 16,0-42-16,21 1 0,22-1 15,-1 0-15,-21-21 0,22 0 16,-1 0-16,21 0 0,43 0 15</inkml:trace>
  <inkml:trace contextRef="#ctx0" brushRef="#br0" timeOffset="25550.95">2117 5122 0,'0'-21'16,"0"42"-16,-22-63 0,1 42 15,0 0-15,0 0 0,0 0 16,21 21-16,-21 0 0,21 1 15,0 20-15,0 0 0,-22 22 16,22-22-16,0 0 0,0 1 16,0-1-16,0 0 0,-21 22 15,21-22-15,0 1 0,-21 20 16,21-21-16,-21 22 16,21-43-16,0 0 0,0-42 31,0 0-16,0-21-15,0 20 16,21-41-16,0 21 0,0-1 16,1 22-16,-22-21 0,21-1 15,21 22-15,-21 0 0,0 0 0,1 0 16,20 21-16,-21 0 0,0 0 16,43 42-16,-43-21 0,-21 0 15,21 1-15,-21 20 0,21-21 16,-21 43-16,0-22 15,-21 21 1,0-41-16,0-1 0,21 0 16,0-42 15,21 0-31,-21-1 0,21 1 16</inkml:trace>
  <inkml:trace contextRef="#ctx0" brushRef="#br0" timeOffset="25939.24">2455 5546 0,'0'21'0,"21"-21"31,1 0-15,20 0-16,-21 0 0,0-21 15,43 0-15,-22 21 16,0-22-16,22 1 0,-43 0 15,0-21 1,-21 21-16,0-1 0,0 1 16,-21 0-16,0 0 0,-21 21 0,20 0 15,-20 0-15,-64 0 16,64 21-16,0-21 0,20 21 16,1 22-16,-42 41 15,63-63-15,0 22 0,0-1 16,0-21-16,0 22 0,0-1 15,0-21-15,63 64 16,-42-85-16,22 21 16,-22 0-16,21-21 0,-21 0 0,22 0 15,63 0-15,-64 0 16,43-42-16,-43 21 0,0-1 16,43-41-16,-64 42 15</inkml:trace>
  <inkml:trace contextRef="#ctx0" brushRef="#br0" timeOffset="26335.02">3175 5482 0,'0'-21'15,"0"42"-15,0-63 0,0 21 16,0 0-16,-21 21 0,0 0 16,21 21-1,0 0-15,-22 0 0,22 0 0,0 0 16,0 22-16,0-22 0,-21 0 16,21 21-16,0-20 0,0-1 0,0 0 15,0 0-15,0 0 0,0 0 16,0 1-16,-21-44 31,21 1-15,0 0-16,0-21 0,0 21 15,0-1-15,0-20 0,0 0 16,0 21-16,21-22 0,0 1 16,1 0-16,20-43 0,0 64 15,43-22-15,-64 22 16,21 21-16,1 0 0,-1 0 0,0 21 15,-20-21-15,20 43 0,-21-22 16,0 21-16,0-21 0,1 22 16,-22-1-16,0 0 0,0 1 15,0-1-15,-85 106 16,43-105-16,20-22 0,22 0 16,0 0-16,-21 0 0,21 0 15,21-21 1,22 0-16,-22-21 0</inkml:trace>
  <inkml:trace contextRef="#ctx0" brushRef="#br0" timeOffset="26716.8">5059 5038 0,'-21'-21'0,"-1"-1"15,1 1-15,21 0 0,-21-21 16,0 21-16,21-1 16,0 1-16,-21 21 15,21 21-15,0 43 16,0-22-16,-21 1 0,21 20 15,0-21-15,0 22 0,0-22 0,0 22 16,-22-1-16,1-20 0,0 62 16,0-41-16,21-22 15,-21 22-15,21-22 16,0 22-16,0-43 16,21-21-1,0 0-15,0 0 0,0-21 16,1-1-16,20-20 0,-21 21 0</inkml:trace>
  <inkml:trace contextRef="#ctx0" brushRef="#br0" timeOffset="27084.59">5355 5271 0,'0'-22'0,"0"44"0,0-65 16,0 64 15,-21 1-31,21-1 0,-21 0 16,0 21-16,21-21 0,-22 22 0,22-22 15,0 21-15,0-21 0,0 85 16,0-85-16,0 22 16,0-22-16,22 0 0,-1 0 0,0-21 15,0 21-15,0-21 0,64 0 16,-43 0-16,1-21 16,-22 0-16,21 0 0,0 0 0,-20 0 15,41-43 1,-42 22-16,0-1 0,-21-20 15,0 21-15,0-1 0,-21 22 16,0-21-16,-64-22 16,43 43-16,21 21 0,-43 0 15,43 0-15,-42 0 16,42 0-16,-1 0 0,-20 0 16,21 0-16,-21 0 15,20 0-15,1 0 0,-21 0 16</inkml:trace>
  <inkml:trace contextRef="#ctx0" brushRef="#br0" timeOffset="27282.47">4868 5122 0,'-21'0'0,"21"-21"15,21 21-15,0 0 16,22-21-16,20 0 0,-20 21 15,20-21-15,-21 21 16,1-21-16,20-1 0,43 1 16,-64 21-16,1 0 0,-1-21 15,0 21-15,-20 0 0,-1 0 0</inkml:trace>
  <inkml:trace contextRef="#ctx0" brushRef="#br0" timeOffset="27739.21">7874 4784 0,'0'0'0,"0"-21"0,0-22 16,0 22-16,-21-21 0,0 21 15,-1-1-15,1 1 0,0 0 0,0 21 16,0 0-16,0 0 0,-1 0 15,1 21-15,-21 64 16,42-22-16,0-20 0,-42 105 16,42-85-16,-43 128 15,22-128 1,0-20-16,0 63 0,0-64 16,-1 43-16,22-43 15,0-21-15,0 21 0,0-20 16,22-22-16,-1 0 15,0-22-15,0 1 16,0 0-16</inkml:trace>
  <inkml:trace contextRef="#ctx0" brushRef="#br0" timeOffset="28400.83">7493 5080 0,'-21'-42'0,"42"84"0,-63-148 0,20 64 0,1 0 15,0-1-15,0-41 16,21 41-16,0 1 0,0 21 15,0-22-15,0 22 0,21-21 0,21 21 16,1 0-16,-1-22 0,0 22 16,22 21-16,-1-21 0,22 21 0,-21 0 15,20 0-15,-20 0 0,84 42 16,-106 1-16,1-22 0,-22 21 16,0 64-16,-21-64 15,0 22-15,-21-22 0,-22 22 16,-20-22-16,-1 0 0,1 22 0,-1-22 15,-20-21-15,-43 43 0,63-43 16,1 0-16,-22 0 16,43-21-16,-22 0 15,43 0-15,0-21 16,21 0-16,0 0 0,0-22 16,0 22-16,0 0 0,21 21 15,0 0-15,22 21 16,-22 22-16,0-1 15,-21 0-15,0-21 16,21 22-16,-21-22 0,21 21 16,0 22-16,1-43 0,-22 21 0,42 1 15,-21-22 1,0 0-16,22 0 0,-22 0 0,21-21 16,-21 0-16,64 0 0,-22 0 15,-20-21-15,-1 0 0,0 0 16,1 0-16,41-22 15,-41 22-15,-1 0 0,0-43 0,-20 22 16,-1-21 0,0 41-16,-21 1 0,0-21 15,-21 63 1,21 0 0,-21 22-16,-1-22 0,1 0 0,21 42 15,-21-41-15,0 20 16,0-21-16,21 0 0,0 0 15,21-21 17,0 0-32,0-21 0,0 0 15,1-21-15</inkml:trace>
  <inkml:trace contextRef="#ctx0" brushRef="#br0" timeOffset="28570.74">8594 4763 0,'-22'0'0,"44"0"0,-65 0 0,22 0 16,0 0-16,0 21 15,21 0-15,0 0 16,0 0-16,0 22 16,0-22-16,0 0 0,21-21 15,0 21-15,0 21 0</inkml:trace>
  <inkml:trace contextRef="#ctx0" brushRef="#br0" timeOffset="29291.32">9398 5334 0,'21'0'0,"-42"0"0,42-21 0,-21 0 15,21 21-15,-21-21 0,0-1 0,0 1 16,0 0-16,0-21 0,-21 21 15,-21-22 1,-1 43-16,22 0 0,-63 0 16,41 0-16,22 0 0,-64 43 15,43-22-15,-43 42 16,64-20-16,-21-22 0,-22 85 16,64-64-16,0-21 0,0 21 15,0-20-15,43 41 16,-22-63-16,21 0 0,43 0 15,-43 0-15,43 0 16,-43-21-16,1 0 0,-1 0 16,43-22-16,-64 22 0,21-21 15,-21-1-15,0 22 16,-21-21-16,0 21 16,0-43-16,0 85 31,0 1-31,-21-1 15,21 0-15,-21 0 0,21 21 16,0-20-16,0 20 16,-21 21-16,21-20 0,-42 126 15,42-84-15,-22-22 0,-20 85 16,42-63-16,-21 84 16,0-84-16,21 21 0,-21 84 15,21-105-15,0 21 0,0 169 16,0-190-16,0 148 15,0-170-15,-43 43 16,22-64-16,0 1 0,-21 20 16,-1-42-16,1 0 15,-85 1-15,63-22 16,-105-22-16,106 1 16,-1 0-16,1 0 0,20 0 15,1-22-15,-22-41 0,43 20 16,0 22-16,0-22 0,21 1 0,0-1 15,0 1-15,0-64 16,21 63-16,21-63 16,-20 64-16,-1-22 0,21-63 15,0 63-15,149-232 16,-128 232-16,1-21 0</inkml:trace>
  <inkml:trace contextRef="#ctx0" brushRef="#br0" timeOffset="29987.92">9948 4678 0,'0'0'0,"0"-21"0,0 0 15,-21 21-15,0 0 16,0 0-16,21 21 0,-21 0 0,-1 21 16,1 1-16,0-1 0,21 21 15,-42 43-15,21-42 0,-1-1 16,1-20-16,21-1 0,-21 21 15,-21 1-15,42-22 16,0-21-16,-21 43 16,21-43-16,-22 0 0,22-42 31,22 0-15,-1 0-16,0 0 0,0-1 0,0 1 15,0-21-15,1 21 0,20-22 16,-21 1-16,21 21 0,43-64 15,-64 64-15,0 21 16,1 0-16,-1 0 0,0 21 16,-21 22-16,0-22 0,0 0 15,0 21-15,0-21 0,0 22 16,21 20-16,-21-42 16,21 22-16,-21-22 0,21 0 0,-21 0 15,22 0-15,-1 1 0,0-22 16,42 21-1,-41-21-15,-1 0 0,63-21 0,-62-1 16,20 22-16,-21-21 16,0-21-16,64-64 15,-64 64-15,0-1 0,22-84 16,-22 64-16,0-1 0,0-20 16,0 20-16,0 22 0,1-22 0,-22 1 15,21 21-15,-21-1 16,0 64-1,-21 1-15,-1 20 16,1 0-16,0 1 0,0 20 16,21-21-16,-21 22 0,21-1 0,-21-20 15,21 20-15,0-20 0,0-1 0,0 0 16,0 1-16,0-22 0,0 21 16,0 0-16,21-20 15,0-1-15,0 0 0,0-21 16,0 21-16,1-21 0,-1 0 15,0 0-15,21-21 0,-21 0 16,1 0-16</inkml:trace>
  <inkml:trace contextRef="#ctx0" brushRef="#br0" timeOffset="30154.83">10583 5080 0,'0'0'0,"-21"0"0,0 0 0,0 0 16,0 0-16,42 0 31,0 0-31,21 0 0,-21 0 0,22 0 16,-1 0-16,0-21 15,1 21-15,20-21 0,-20 0 0,20-1 16</inkml:trace>
  <inkml:trace contextRef="#ctx0" brushRef="#br0" timeOffset="30975.36">12573 5017 0,'0'0'0,"0"-22"15,0 1-15,0 0 16,0 0-16,0 0 0,0 0 0,0-43 16,0 43-16,0 0 15,-42 0-15,20 21 0,1-22 16,-21 22-16,0 22 0,20-1 16,-20 0-16,0 21 0,-1 1 15,-20 62-15,21-41 16,-1-22-16,-20 64 0,42-42 15,-1-22-15,22 0 0,0 1 16,22 105 0,-1-127-16,21 0 0,0 0 15,1 0-15,84-21 16,-85 0-16,22-21 0,-22 0 0,21 0 16,-20 0-16,-1 0 0,0-1 15,22 1-15,63-106 16,-64 43-16,-41 41 0,20-20 15,-21-1-15,43-126 16,-64 147-16,0-20 16,0-1-16,0 22 0,0 21 15,0 0-15,-22 21 16,1 21-16,0 0 16,-21 106-16,21-63 15,-1 41-15,22-41 16,-21-1-16,0 43 0,21-63 15,0-1-15,0-21 0,0 21 0,0-20 16,0 20-16,0-21 16,0 0-16,21 0 0,22-21 15,-22 22-15,0-22 0,21 0 16,1 0-16,41-64 16,-63 43-16,22 0 0,-1-22 15,-21 22-15,22-42 16,-43 42-16,0-1 0,0 1 15,0 42 1,-22 1 0,1-1-16,0 0 0,0 0 0,-21 21 15,42-20 1,-22-1-16,22 0 0,0 0 16,22-21-1,-1 0 1,0 0-16,0-21 0,0 21 15,0-21-15</inkml:trace>
  <inkml:trace contextRef="#ctx0" brushRef="#br0" timeOffset="31149.26">13568 4911 0,'-106'0'31,"85"0"-31,21 21 15,0 0-15,21 0 16,0-21 0,0 0-16,0 0 0,22 0 0,-22 0 15</inkml:trace>
  <inkml:trace contextRef="#ctx0" brushRef="#br0" timeOffset="31867.85">13928 4932 0,'0'0'16,"-22"0"-16,1 0 0,0 0 15,0 0-15,0 0 0,0 21 0,-1 0 16,-20 0-16,21 1 0,0 20 16,0-21-16,-1 21 0,1 1 15,0-1-15,0 0 0,21-20 0,-21 62 16,21-41-16,0-1 16,0 0-16,0-21 0,42 22 15,-21-43-15,64 21 16,-43-21-16,1 0 0,-1 0 15,0-21-15,22 0 0,105-43 16,-105 22-16,41-22 16,-62 22-16,-1 0 0,22-64 15,-43 42 1,0-20-16,21-43 0,-42 63 0,21-42 16,-21 64-1,0-43-15,0 106 16,0 1-16,-21-1 15,0 21-15,0 0 16,21 22-16,-64 105 16,43-105-16,0-22 0,0 22 15,0-22-15,0 0 0,-22 22 16,22-22-16,0-21 0,0 22 16,21-22-16,-21-21 0,21 21 15,0-42 1,21 21-16,0-21 15,0-1-15,0 1 0,43-21 16,-22 0-16,0 20 16,43-41-16,-43 21 0,85-22 15,-84 43 1,-22 21-16,0 0 0,0 0 0,0 0 16,-21 21-1,-21-21-15,0 21 16,0 0-16,0 1 0,-22-22 15,22 21-15,-21 0 0,-22 21 0,43-21 16,-21 1-16,21-1 16,0 0-16,21 0 0,0 21 15,0-20-15,0-1 0,0 0 16,0 0-16,21 0 16,0-21-16,0 21 0,0-21 0,43 22 15,-43-22-15,42 0 16,-41 0-16,20 0 0,0-22 15,1 22-15,-22-21 0</inkml:trace>
  <inkml:trace contextRef="#ctx0" brushRef="#br0" timeOffset="32823.3">16743 4741 0,'0'0'0,"21"-21"0,-21 0 0,0 0 16,0 0-16,0 0 0,0-1 15,-21 1-15,-22 0 16,22 21-16,0 0 0,-106 21 16,85 0-16,-22 1 15,22 20-15,0 0 0,-107 128 16,107-107-16,0 1 0,-1-1 15,22 1-15,0-1 0,-21 43 16,42-64-16,0 1 16,21 41-16,0-41 0,21-1 15,1-21-15,-1 0 0,0 0 16,1 1-16,20-22 0,1 0 0,-1 0 16,43 0-16,-42 0 15,-1-22-15,43-20 16,-64 21-16,85-85 0,-84 43 15,-22 20-15,21-20 0,-21-1 16,-21-147 0,0 147-16,0-21 0,-21-42 15,-21 64-15,-22-22 16,22 64-16,-22-21 0,22 21 0,-21 21 16,-1 0-16,1 0 0,-86 42 15,107-21-15,-21 21 0,-64 128 16,105-107-16,1 1 15,21-1-15,0 1 0,0-1 16,0-20-16,0 20 0,21-21 0,22 1 16,-22-1-16,21 0 0,22-20 0,-22-1 15,22 0-15,-1 0 0,-21 0 16,22-21-16,-1 0 0,1 0 0,-1 0 16,43 0-16,-42 0 0,-22-21 15,0 0-15,1 0 0,-22 0 16,21-22-16,-21 22 0,1-21 0,-22 21 15,0-22-15,21 22 16,-21-21-16,0-1 16,-21 65-1,21-1-15,-22 21 0,1-21 16,21 0-16,-21 22 0,0-1 0,0-21 16,0 0-16,21 22 0,-22-1 15,22-21-15,-21 0 0,21 1 16,-21-1-16,21-42 31,0-1-15,0 1-16,21 0 0,-21-21 15,64-22-15,-22 43 16,-21-21-16,43-1 0,-22 1 16,85-43-16,-85 64 0,22 0 15,42 0-15,-64 21 16,0 0-16,22 42 0,-43-21 15,-21 85 1,0-63-16,0 20 0,-21-21 16,0-20-16,-43 62 15,43-63-15,0 1 0,0-1 16,-22-21-16,22 21 0,-21-21 16,42-21-1,0 0-15</inkml:trace>
  <inkml:trace contextRef="#ctx0" brushRef="#br0" timeOffset="33175.1">20151 4572 0,'-22'0'0,"44"0"0,-44-21 0,1 0 16,21 0-16,0-1 0,-21 1 15,0 21-15,0 0 16,0 21-16,21 1 0,-22-1 0,1 21 16,0 0-16,21 22 0,-21-1 15,0 1-15,0 21 0,-43 126 16,43-168-16,-43 126 15,43-127-15,-21 22 16,42-43-16,-21 42 16,42-63-1,0 0-15,0 0 16,43-42-16,-22 21 16,0 0-16</inkml:trace>
  <inkml:trace contextRef="#ctx0" brushRef="#br0" timeOffset="33839.72">20489 4657 0,'0'-43'0,"0"86"0,0-107 16,0 43-16,0 0 0,0 0 15,-21 21-15,0 21 0,0 0 16,0 0-16,-1 22 0,-20 41 16,21-20-16,-21 63 15,20-85-15,1 22 0,21 41 16,-21-41-16,0-22 0,21 1 15,0-22-15,0 21 0,0-21 16,-21 22-16,21-22 0,0 0 16,21-21-1,0-21 1,0 0-16,22-1 0,-22 1 16,0 0-16,0-21 0,21 21 0,-20-22 15,-1 22-15,21-21 0,-21 21 16,22-22-16,-22 22 15,0 0-15,0 21 16,-21 21-16,0 0 0,0 0 16,0 22-16,0-22 0,0 42 15,0-41-15,0-1 0,0 0 16,0 0-16,0 0 0,0 22 16,0-22-16,21 0 0,22 0 15,-1-21-15,0 0 0,43 0 16,-22 0-16,43 0 15,-63 0-15,20 0 0,1-21 0,-22 0 16,0 0-16,1-1 0,41-41 16,-63 42-16,1-22 15,-1 1-15,-21 0 0,0-1 0,0-20 16,0 42-16,0-22 0,0 22 16,0 0-16,-21 0 0,-1 21 0,1 0 15,-42 42-15,42 1 16,-22 20-16,22-21 0,0 1 15,21-1-15,0 22 0,0-22 16,0 0-16,0-21 0,0 1 16,21 20-16,0-21 0,0 0 15,1 0-15,20-21 0,0 22 16,1-22-16,84 0 16,-106 0-16,21 0 0,22-43 15,-22 22-15,21-64 16,-63 64-16</inkml:trace>
  <inkml:trace contextRef="#ctx0" brushRef="#br0" timeOffset="34039.6">19494 4868 0,'0'0'0,"-42"22"0,21-1 15,21 0-15,0 0 16,21-21-16,0 0 0,22 0 16,-1 0-16,0 0 0,22 0 0,-1 0 15,1 0-15,63-42 16,-43 42-16,-20-21 0</inkml:trace>
  <inkml:trace contextRef="#ctx0" brushRef="#br0" timeOffset="34482.35">23453 4741 0,'0'-42'0,"0"84"0,-22-105 0,1 21 0,21 20 16,0 1-16,0-21 0,0 21 16,-21 0-16,21-1 15,-21 22-15,21 22 16,0-1-16,0 63 15,-21-20-15,21-1 0,-21 64 16,21-42-16,-22-21 16,1-1-16,0 1 0,0-22 0,0 0 15,0 1-15,-1-1 0,1 0 0,0-21 16,0 1-16,0-1 0,21 21 16,21-42-1,0 0 1,21 0-16,-20-21 0,20 0 15,0 0-15,1-1 0</inkml:trace>
  <inkml:trace contextRef="#ctx0" brushRef="#br0" timeOffset="34895.11">23812 4911 0,'0'-43'0,"0"86"0,0-107 0,0 43 0,-21 21 16,-21 42-1,0-20-15,-1 20 0,-20 21 16,20 1-16,-41 63 15,41-106-15,22 21 16,-21 22-16,21-43 0,-22 21 16,43-20-16,-21-22 15,21 21-15,21-21 16,1 0-16,-1-21 16,0 21-16,21-22 0,-21 1 15,22-21-15,20 0 0,-42-1 16,1 1-16,41-43 0,-42 43 15,22-64 1,-22 64-16,0-22 0,0 1 0,-21 42 16,0 42-1,0 0-15,0 0 0,0 21 16,0 64-16,0-63 0,0-1 16,0 21-16,42 22 15,-20-43-15,-1-20 0,0 20 0,0-21 16,0 0-16,0 22 0,1-43 0,-1 21 15,0 0-15,0-21 0,21 0 16,-20 0-16,-1 0 0,0 0 16,0-21-16,0 0 0,22-1 0,-22 1 15</inkml:trace>
  <inkml:trace contextRef="#ctx0" brushRef="#br0" timeOffset="35126.98">24426 4614 0,'0'-63'0,"0"126"0,21-168 0,-21 83 0,0-20 15,0 21-15,0 42 16,-21 0 0,0 22-16,0-1 0,0 0 0,21 22 15,-21-1-15,-1 22 16,1-22-16,0 1 0,-21 126 16,21-147-16,-1-1 0,22 0 15,-21 1-15,21-22 0,0 21 16,0-21-16,0 1 0,0-1 15,21-21 1,1 0-16,-1 0 0,0 0 0,0-21 16</inkml:trace>
  <inkml:trace contextRef="#ctx0" brushRef="#br0" timeOffset="35498.76">24617 5122 0,'-21'0'0,"-1"0"15,44 0 32,-1 0-47,0 0 0,21-21 16,1 21-16,-1-21 0,-21 21 0,64-21 16,-43 0-16,0 0 15,-20-1-15,-1 1 0,0 0 0,-21-21 16,0 21-16,-21 21 15,-22 0-15,22 0 0,-21 0 16,0 0-16,-1 21 0,-105 63 16,127-41-16,-21-1 15,-1 0-15,22-20 0,0 20 0,21 64 16,0-85 0,0 21-16,0-21 0,0 1 0,63 20 15,-41-21 1,20 0-16,21-21 0,-20 0 15,-1 0-15,64 0 16,-43-21-16,22-21 0,-21 21 16</inkml:trace>
  <inkml:trace contextRef="#ctx0" brushRef="#br0" timeOffset="35970.49">25527 4445 0,'0'-42'16,"0"84"-16,0-105 0,0 41 0,0 1 15,-21 42-15,-22 22 16,43-1-16,-42 64 16,42-43-16,-21 1 15,0 63-15,21-42 0,-21 105 16,21-148 0,-22 22-16,22-22 0,0 1 0,-21 62 15,0-83 1,0-1-1,21-42 1,0-1-16,0 1 0,0 0 16,0 0-16,0-21 15,21 20-15,0-20 0,0 0 0,22-1 16,-22 1-16,21-21 0,22 20 0,-22 1 16,22 0-16,-22-1 0,85 1 15,-64 42-15,1 0 0,21 42 16,-43-21-16,21 64 15,-41-43-15,-22 22 0,0 21 16,-22-43-16,-83 64 16,62-64-16,1-21 15,-22 0-15,1 1 0,21-1 0,-22-21 16,-42 21-16,64-21 0,-85 0 16,85 0-1,20 0-15,22-21 0,0 0 0,0-1 16,0-41-16,0 21 0</inkml:trace>
  <inkml:trace contextRef="#ctx0" brushRef="#br0" timeOffset="36751.58">26818 4360 0,'-21'0'16,"42"0"-16,-63 22 0,42-1 0,0 0 15,21-21 1,0 0-16,21 0 0,1 0 16,-1 0-16,0 0 0,22 0 15,-1 0-15,1 0 0,148-21 16,-149 0-16,-21 21 0,64-43 15,-63 43-15,-1-42 16,-42 21-16,0 0 0,0-43 16,-21 22-16,-64-1 15,43 22-15,-1 0 0,-20 21 16,-43 0-16,43 0 16,20 21-16,-20 0 0,20 22 0,1-1 15,-21 43-15,41-43 0,1 0 16,21 22-16,0-22 15,0 1-15,64 62 16,-43-83-16,21 20 0,1-21 0,-1 0 16,85 43-1,-85-43-15,22-21 0,-1 0 16,-20 0-16,-1 0 16,-21 0-16,-21-21 15,0 0-15,-21-1 0,0 1 0,0 21 16,-22-21-16,1 0 0,-22 21 15,22 0-15,-21 0 0,-1 0 0,1 21 16,-1 0-16,1 22 0,-64 41 16,84-41-16,-20-1 15,20 21-15,1-20 0,0-1 0,-1 22 16,22-22-16,0 0 0,21 1 16,0 20-16,0-42 0,21 0 15,43 43-15,-22-64 0,149 21 16,-128-21-1,22 0-15,84 0 0,-84-21 16,-1 21-16,170-64 16</inkml:trace>
  <inkml:trace contextRef="#ctx0" brushRef="#br0" timeOffset="37048.41">28533 4128 0,'0'-85'15,"0"170"-15,0-234 0,0 107 0,0-21 16,0 41-16,0 1 0,0 0 0,-22 42 16,-20 22-16,21-1 15,0 21-15,-22 22 0,1 0 16,21-1-16,-21 1 0,-1 21 0,-41 84 16,62-105-1,-20 21-15,0 42 0,-1-63 16,22-22-16,-21 43 0,42-64 15,-21 1-15,0-1 0,21-21 16,-22 0-16,22 22 0,0-22 16,22-21-1,20 0-15,-21-21 0,0 0 16,0 21-16,22-22 0,-1-20 0</inkml:trace>
  <inkml:trace contextRef="#ctx0" brushRef="#br0" timeOffset="37414.76">28406 5144 0,'0'0'0,"-43"0"0,22 0 16,0 0-16,0 0 0,21 21 15,-21-21-15,63 0 32,-21 0-32,0 0 0,0 0 15,1 0-15,20 0 0,-21 0 16,21-21-16,-20 21 0,20-22 0,-21 1 15,0 0-15,0 0 0,1 0 0,-1-22 16,-21 1 0,0 0-16,0 21 0,0-22 15,-21 22-15,-1 21 0,1 0 16,0 0-16,-21 21 0,-1 0 0,22 1 16,-21-1-16,0 21 0,20-21 0,1 22 15,0-1-15,0 0 0,0 22 16,21-43-16,0 0 0,0 43 15,21-43-15,21 0 16,-21 0-16,1-21 0,62 0 16,-41 0-16,-1 0 0,43 0 15,-43 0-15,21 0 16,43-42-16</inkml:trace>
  <inkml:trace contextRef="#ctx0" brushRef="#br0" timeOffset="38103.37">29168 4974 0,'0'-42'0,"0"84"0,0-126 15,0 62-15,0-20 0,0 21 16,-22 21-16,1 0 16,0 21-16,0 21 15,0-20-15,-43 105 16,43-85-16,21 0 0,-21 22 16,21-22-16,-21-21 0,21 22 15,-21-22-15,21 0 0,0 0 0,0 0 16,0 0-16,-22-21 15,22-21 17,0 0-32,0 0 15,0-21-15,0 20 16,22 1-16,-1-21 0,-21 21 0,42-22 16,-21 1-16,0 0 0,22-1 15,63-62-15,-64 62 16,21 1-16,-20 42 15,-1 0-15,0 0 0,-20 21 16,20 85 0,-42-85-16,0 64 15,0-43-15,0 0 0,-21 64 16,0-85-16,-1 22 16,22-22-16,-21-21 0,21 21 15,-21-21 1,21-21-1,0 0 1,0 0-16,0-1 0,21 1 16,0 0-16,1 0 0,83-127 15,-62 105 1,-22 22-16,21-21 0,1 0 0,-1-1 16,43 1-16,-43 21 15,0 21-15,-21 0 0,22 0 0,-22 0 16,0 42-16,-21-21 0,0 22 15,0-1-15,0 0 0,0 22 16,-21-22-16,0 0 0,-22 43 16,22-64-16,-21 43 15,21-43-15,0 0 0,-1 0 16,1-21-16,21 21 16,21-21 15,1-21-31,20 0 0,-21 21 0,21-21 15,1 0-15</inkml:trace>
  <inkml:trace contextRef="#ctx0" brushRef="#br0" timeOffset="38906.91">30311 5059 0,'21'-21'32,"0"21"-17,0-21 1,0 21-1,0 0-15,22-22 0,-22 1 16,21 21-16,-21-21 16,1 21-16,-1-21 0,21-21 15,-21 20-15,-21 1 0,21 0 16,-21 0-16,0-21 16,-21 42-16,0 0 0,0 0 15,-21 21-15,-64 63 16,63-41-16,22-22 15,-21 21-15,0 1 0,-22 62 16,43-62-16,21-1 0,0-21 16,0 0-16,21 64 15,0-64-15,22-21 16,-22 21-16,21-21 0,64 0 16,-64 0-16,-21 0 15,22-21-15,-1 21 0,-21-21 16,64-21-16,-64 21 15,21-1-15,-20-20 0,20 0 0,-21-1 16,0 1-16,22-21 16,-22 20-16,-21 1 0,0 0 15,-21 42 1,-1 21 0,1 21-16,0-21 0,0 22 15,0-1-15,21-21 0,-21 43 16,-1-22-16,22-21 0,-21 43 15,21-43-15,0 0 0,-21 0 16,21 0 0,0-42 15,0 0-15,0 0-16,21 0 0,0-22 15,22-20-15,-1 20 16,-21 1-16,85-43 0,-42 22 15,84-22-15,-85 43 16,22 0-16,42-1 0,-64 22 16,22 21-1,-64 0-15,22 21 0,-43 64 16,0-43-16,0 1 0,0 20 0,-22-21 16,1 22-16,-42 42 15,42-64-15,-1 0 0,-20 22 16,21-43-16,0 43 15,21-43-15,-21-21 0,42 0 32,0-21-17,0-1-15,0 1 0,22 0 16</inkml:trace>
  <inkml:trace contextRef="#ctx0" brushRef="#br0" timeOffset="39223.73">32216 4509 0,'42'-43'0,"-84"86"0,105-128 0,-42 43 0,0-1 16,1 22-16,-22-21 15,0 21-15,21-1 16,-21 44-16,-21-1 16,21 0-16,-22 0 0,-20 21 15,21 22-15,-21-22 0,20 1 0,-20 20 16,21 1-16,-43 84 15,22-85-15,21 1 0,-21 105 16,42-127-16,0 1 16,-22-22-16,22 21 0,0-21 0,0 1 15,0-1-15,22 0 16,-1-21-16,0 0 0,0 0 16,0 0-16,22 0 0,-22 0 0,21-21 15,0 0-15,1-1 0,-1 1 16,43-42-16,-43 42 0,0-22 15</inkml:trace>
  <inkml:trace contextRef="#ctx0" brushRef="#br0" timeOffset="39470.58">32067 4720 0,'0'0'16,"-42"0"-16,21-21 0,-43 21 15,86-21 1,-1 21-1,21 0-15,0 0 0,1 0 16,-1 0-16,22 0 0,-1 0 0,1 0 16,-1 0-16,-21 0 0,85 0 15,-84 0 1,-1 0-16,-63 0 31,-21 21-31,-1-21 0,1 21 0,-22 0 16,1-21-16,-1 22 0</inkml:trace>
  <inkml:trace contextRef="#ctx0" brushRef="#br0" timeOffset="47822.84">910 7599 0,'0'0'0,"-21"0"16,0 0-16,0 0 15,21-21 16,0 0-31,0-1 16,0 1-16,0 0 0,21-21 0,0 21 16,0-1-16,0 1 0,0-21 15,1 21-15,-1 21 16,0-21-16,0 21 0,0 0 16,0 21-16,-21 21 15,0 0-15,0 1 0,0-1 0,0 22 16,0-22-16,0 0 0,0 1 15,0-1-15,0 0 0,0 1 0,0 41 16,0-63-16,0 1 16,0-1-16,22-21 0,-1 0 0,21 0 15,-21 0-15,22 0 0,20-21 16,-21-1-16,1 1 0,20-42 16,-20 42-16,41-43 15,-63 22-15,22 21 16,-1-43-16,-21 22 15,-21 21-15,0-22 0,0 22 0,21 21 16,-21-21-16,0 42 16,-21 0-1,21 22-15,-21-1 0,21-21 16,0 43-16,-21-22 0,21 21 16,-21 1-16,21 21 0,0-1 0,0 1 15,0 0-15,0-1 0,0 128 16,0-106-16,0 0 0,0-1 15,0 1-15,0 0 0,0 106 16,-21-106-16,21-22 0,-22 1 16,22 21-16,0-43 0,-42 85 15,42-84-15,-21-22 0,21 22 16,-21-43-16,0 21 0,-1-21 16,1 1-16,0-1 0,-21 0 0,-1-21 15,1 0-15,0 0 0,-22 0 16,1-21-16,-1 0 0,1-22 0,-1 1 15,1-22-15,-1 22 0,1-43 0,-1 22 16,-20-106-16,41 105 16,22-21-16,0-84 0,21 84 15,42-84 1,-21 84-16,22 22 0,-1-22 0,0 22 16,22-1-16,-1 1 0,-20-1 15,20 1-15,22-1 0,-22 1 0</inkml:trace>
  <inkml:trace contextRef="#ctx0" brushRef="#br0" timeOffset="48714.5">2074 7535 0,'21'-42'0,"-42"84"0,64-105 16,-22 21-16,-21 20 0,0 1 16,-21 21-1,-1 0-15,1 0 0,0 21 16,0 1-16,0 20 0,0 0 15,-1-21-15,1 43 0,0-22 16,0 1-16,-21 62 0,42-62 16,-22 63-16,22-64 15,0 0-15,0 22 0,0-22 16,22-21-16,20 0 16,0-21-16,-21 0 0,1 0 15,20 0-15,0-21 0,64-42 16,-85 42-16,43-64 15,-43 43-15,0-1 0,0-41 16,-21 41-16,0-20 0,0 20 16,0 1-16,0-21 0,-63-64 15,20 84-15,22 22 16,0 0-16,-21 21 0,21 0 16,-43 0-16,22 21 15,-22 43-15,43-22 0,-21 0 16,-1 64-16,43-64 15,0 1-15,0 63 0,0-64 16,0 43-16,0-43 16,43 43-16,-1-64 15,-21 0-15,43-21 0,-22 0 16,64 0-16,-43-21 16,-20 0-16,20-1 0,1-20 15,-1 21-15,1-21 0,-1-1 16,1 22-16,42-106 15,-64 85-15,-21 21 0,0-22 16,-21 22-16,0-21 0,0 21 0,0-1 16,0 1-16,0 42 15,-21-21 1,0 43-16,21-22 0,-21 0 0,21 21 16,-21-20-16,21 20 0,0 0 15,0-21-15,0 22 0,0-1 0,21 43 16,0-64-1,21 21-15,-21-42 16,22 0-16,-22 0 0,0 0 16,0-21-16,22 0 0,-22 0 15,0 0-15,21-1 0,-21 1 0,1-21 16,-1 21-16,21-22 0,-21 1 16,0 0-16,1-1 0,-1-20 15,-21 21-15,21-1 0,-21 1 0,21-22 16,-21 43-16,0 42 15,0 1-15,-21 20 16,0 0-16,0 43 16,21-43-16,0 1 0,0 41 15,0-41-15,0-1 0,0 43 16,0-43-16,0-21 16,0 43-16,21-64 0,0 21 15,21 0-15,1-21 0,-22 0 16,21 0-16,0-21 0</inkml:trace>
  <inkml:trace contextRef="#ctx0" brushRef="#br0" timeOffset="51335.98">4551 7959 0,'0'0'0,"-43"21"0,1 21 0,-21-21 16,41 1-16,1-22 0,-21 0 15,42-22 1,0 1-16,21 0 16,0-21-16,0 21 0,22-22 0,-22 22 15,64-85-15,-43 64 0,0 0 16,22-22-16,-22 1 0,106-128 15,-127 128 1,22-1-16,-22 22 0,0-1 0,-21 1 16,0 0-16,-42 42 15,-43 21 1,43 0-16,-1 21 0,1 1 16,0-1-16,-1 0 0,1 64 15,21-63-15,21-1 0,0 43 16,21-43-16,0 0 0,0 1 15,22-1-15,-22-21 0,42 43 16,-20-22-16,-22-21 0,21 0 16,-21 0-16,1 1 0,-22-1 15,0 0-15,-22-21 16,1-21 0,-21 0-16,21 21 0,-22-43 15,22 22-15,-21 0 0,0-21 0,20 20 16,-41-41-16,42 42 15,0-22-15,21 22 0,0 42 16,0 1 0,0-1-16,0 0 0,21 0 15,0 0-15,21 43 0,-21-22 16,1-21-16,41 43 16,-21-43-16,22 21 15,-22-42-15,1 0 0,20 0 16,-21 0-16,64-21 15,-63 0-15,-1 0 0,43-43 16,-43 22-16,0 21 0,22-85 16,-43 64-16,21-85 15,-21 63-15,1-21 0,-1-42 16,0 43-16,0 20 0,0-20 16,-21 41-16,21-41 15,-21 105 1,-21 0-16,0 0 15,0 21-15,0 1 16,0 20-16,-1 1 0,1-1 0,0 1 16,0-1-16,0 64 0,0-63 15,-1 20-15,22-41 16,0-22-16,0 42 16,0-41-16,0-1 0,0 0 15,22-21-15,-1-21 16,0 21-16,0-21 0,21-43 15,-20 43-15,20-43 16,-21 22-16,0 21 0,0-21 16,1 20-16,-1 1 0,0 0 0,0 21 15,0 0-15,-21 21 16,0 0-16,0 1 0,0 20 16,0-21-16,0 21 15,0 1-15,21-22 0,1 64 16,-22-64-1,21-21-15,0 21 16,0-21-16,64 0 0,-64 0 16,21 0-16,22 0 0,-22-21 15,22-22 1,-22 22-16,-21 0 0,43-42 16,-22 41-16,-21-20 0,43-21 15,-43 20-15,0 22 0,-21 0 16,0 0-16,0 42 15,0 0 1,-21 21-16,0-20 0,-1-1 16,22 0-16,-21 21 0,-21 43 15,42-64-15,0 0 0,0 43 16,0-43-16,0 0 16,21 0-16,-21 0 15,42 1-15,-20-22 0,-1 0 0,21 0 16,0 0-16,43 0 0,-43 0 15,43-43-15,-43 22 16,1 21-16,-1-21 0,0 0 0,-20 0 16,-1-22-16,21-20 0,-42 42 15,0-22-15,0 1 16,0 0-16,-106-149 16,64 149-16,0-1 0,-1 22 15,-20 0-15,-64 0 16,84 21-16,1 21 0,-43 43 15,64-22-15,-42 43 16,42-22-16,21-21 0,0 1 16,0-1-16,0 0 0,0 1 0,63 41 15,-42-62-15,43 20 16,-22-21-16,0 0 16,43-21-16,-21 0 0,-22 0 15,64 0-15,-64 0 0,22-21 16,-22 0-16,0 0 0,1 0 15,41-22-15,-41-20 16,-22 42-16,0-22 0,0 22 0,-21-21 16,21 21-16,-21-1 0,0 1 15,0 0-15,0 0 0,0 42 16,-21 0 0,0 0-16,0 1 0,0 20 15,21-21-15,-22 43 16,22-43-16,0 0 0,0 21 15,0-21-15,0 1 0,43-1 16,-22-21-16,64 0 16,-64 0-16,0 0 0,21 0 15,-21 0-15,22-21 0,-22-1 0,21 1 16,-21 0-16,1 0 16,20 0-16,0-43 0,-21 43 0,-21-21 15,0 21-15,22-22 0,-22 22 16,0 0-16,0 0 0,0 42 31,-22 0-31,1 0 0,0 0 0,21 22 16,0-22-16,0 0 0,-21 21 15,21-20-15,0 20 0,0-21 16,0 0-16,21 22 16,-21-22-16,21-21 0,22 0 15,-22 0-15,85 0 16,-64 0-16,0 0 0,64-43 15,-64 22-15,43-21 16,-43 0-16,-20 20 0,20-20 0,-21-21 16,21 20-16,-20-20 0,-1-128 15,-21 107-15,0-22 16,0 63-16,0-62 16,0 83-16,0 1 15,-21 42-15,21 1 16,0-1-16,0 21 0,-22 0 15,1 64-15,21-42 0,-21-1 16,21 43-16,-21-42 0,21-22 16,0 64-1,0-64-15,0 43 16,21-64-16,0 0 0,43 21 16,-43-20-16,21-22 0,1 0 15,20 0-15,-21 0 0,149 0 16,-128 0-16,22 0 0,-21-22 15,-1 1-15,-21 0 0,64-21 16,-63-1-16,-22 22 0,21-42 16,-21 20-16,-21 1 0,0-21 15,0 41-15,0 1 0,-21 0 16,0 0-16,-21 0 0,-22 21 16,22 0-16,-1 0 0,-105 42 15,106-21 1,21 0-16,-22 1 0,1-1 15,21 21-15,-21 0 0,42-20 16,0 20-16,0 0 0,0-21 16,0 1-16,21-1 15,0-21-15,0 21 0,43-21 0,-43 21 16,148-21 0,-148 0-16,22-21 0,-1 0 15,0 21-15,-21-21 0,64-43 16,-64 22-16,0 21 0,1-43 0,20 22 15,-21-22-15,0 22 0,0-22 16,-21 1-16,22-1 0,-1 1 16,0-1-16,-21 1 0,21-43 0,-21 43 15,0 20-15,0 22 0,0-42 16,0 41-16,0 44 16,-21-1-16,0 0 15,0 21-15,-1 1 16,1 20-16,0-21 0,0 22 0,0 63 15,21-64-15,-21 64 0,21-63 16,0-1-16,0-20 0,0-1 16,0 0-16,0 1 0,21-22 0,-21 21 15,63 1 1,-42-22-16,1-21 0,20 0 16,-21 0-16,64-21 15,-43-1-15,-21 1 0,22 0 16,41-42-16</inkml:trace>
  <inkml:trace contextRef="#ctx0" brushRef="#br0" timeOffset="51967.68">11493 7154 0,'0'0'0,"64"22"15,-43-22-15,0 0 16,0 0-16,1 0 0,-1-22 0,21 1 15,0 0-15,-20 21 0,-1-21 16,-21 0-16,21 0 0,0-22 16,-21 22-16,0-21 0,0 21 0,-21-22 15,0 22-15,0 0 16,-1 0-16,-20 21 0,21 0 16,-64 0-16,22 21 0,20-21 15,-41 63-15,41-41 0,-20 41 16,42-21-16,0 1 15,21 20-15,0-20 0,21-22 16,21 21-16,-21-21 0,22 0 0,62 43 16,-62-43-1,-1 0-15,22 0 0,-22 22 0,21-22 16,-20 0-16,-22 0 0,42 22 16,-41-22-16,-22 0 0,0 0 15,0 0-15,-22-21 0,-41 43 16,21-43-16,-22 21 0,-42-21 15,43 0-15,20 0 0,-20 0 0,21 0 16,-22 0-16,43-21 0,-21 21 16,-1-22-16,22 1 0,0 0 0,0-21 15,21 21-15,0-22 0,0 22 16,0-21-16,42 21 0,-21-22 16,0 22-16,22-21 0,-1 21 15,43-22-15,-43 22 0,0 0 0,1 0 16,-1 0-16,22-1 15</inkml:trace>
  <inkml:trace contextRef="#ctx0" brushRef="#br0" timeOffset="52519.64">11896 7281 0,'0'22'16,"0"-44"-16,0 65 0,0-22 0,21 21 16,0-21-16,0-21 15,0 0-15,0 0 0,22 0 16,-1 0-16,-21 0 0,64-21 15,-43 0-15,43 0 16,-64 0-16,21 0 0,-20-1 0,20-41 16,-42 42-16,21-43 15,-21 22-15,0 21 0,-21 0 16,0-1-16,0 1 0,-85 21 16,85 0-16,-22 21 15,-20 22-15,42-22 0,-22 42 16,22-20-1,0-1-15,21 22 0,0-22 0,0 0 16,21 43-16,0-43 16,43 1-16,-22-22 15,0 0-15,43 0 16,-43-21-16,85 0 16,-63 0-16,-22 0 0,1-21 15,-1 0-15,21 0 0,64-64 16,-84 64-16,63-106 15,-85 63-15,0 22 16,-21 0-16,0-1 0,0 22 0,0-21 16,-21 21-16,-85 21 15,85 21-15,-22 21 16,1-21-16,21 22 0,-64 84 16,85-85-16,0-21 0,0 85 15,0-64-15,21 1 16,1-22-1,-1 0-15,42-21 0,-42 21 16,22-21-16,20 0 0,-20 0 16,-1-21-16,0 0 0,1 0 15,-1-1-15</inkml:trace>
  <inkml:trace contextRef="#ctx0" brushRef="#br0" timeOffset="52867.49">15134 6710 0,'0'0'0,"0"-21"16,0 0-16,-21 21 0,0-22 15,0 22-15,-1 0 16,1 0-16,0 0 0,0 22 15,0 20-15,21 0 0,-21 1 16,-1-1-16,1 21 0,0 1 0,0-1 16,-21 149-16,20-148 15,1-1-15,0 1 0,0-1 16,0-21-16,-22 43 16,43-43-16,0-20 0,0 20 15,0-21-15,0 0 16,22-21-16,-1 0 15,0-21-15,21 0 0,22-21 16,-22 20-16,0-20 0</inkml:trace>
  <inkml:trace contextRef="#ctx0" brushRef="#br0" timeOffset="53551.62">15494 6816 0,'0'0'0,"0"-43"0,0 1 0,0 0 15,0 21-15,-21 21 16,0 21-16,-1 21 0,1-21 15,-21 22-15,21 20 0,0-21 16,-22 1-16,22 20 0,0 1 16,0-1-16,0 64 0,21-84 15,-22 20-15,22-21 0,0 22 0,-21-43 16,21 21-16,0 1 0,0-22 16,0 0-16,0 0 0,0 0 15,21-21 1,1 0-16,-1-21 15,0 0-15,21 0 0,-21 0 0,22 0 16,-22-1-16,21-20 0,22-21 16,-22 20-16,-21 1 0,0 21 15,22-22-15,-22 22 0,0 0 16,-21 42 0,0 0-16,0 1 0,0 41 15,0-21-15,0-20 16,-21 41-16,21-42 0,0 0 15,0 22-15,0-22 0,0 0 16,0 0-16,21 0 16,21-21-16,-20 0 0,-1 0 15,0 0-15,42 0 16,-20 0-16,-1 0 0,0-21 16,1 21-16,-1-21 0,0 0 0,22-21 15,-22 20-15,1-20 0,20 21 0,-21-21 16,-20-1-16,41-41 15,-63 41-15,0 1 0,0 0 0,0-1 16,0 22-16,-42 21 16,21 0-16,-1 0 0,-20 0 15,21 0-15,0 21 0,-22 0 0,1 43 16,21-22-16,0 1 0,0-1 16,21 0-16,0 1 0,0-22 0,0 21 15,0-21-15,63 85 16,-42-85-1,22-21-15,-1 43 0,0-43 16,22 0-16,-43 0 16,21 0-16,-21 0 0,1 0 0,20-22 15,-21 1-15,21-21 0,-20 21 16,-1-22-16,-21 22 16,0-21-16,0 0 0</inkml:trace>
  <inkml:trace contextRef="#ctx0" brushRef="#br0" timeOffset="53764.49">14287 7006 0,'-21'0'15,"42"0"-15,-63 0 0,42 21 0,21-21 16,0 0-16,1 0 0,-1 0 15,21 0-15,0 0 0,22 0 16,-22 0-16,22 0 0,-22 0 0,22 0 16,126-42-16</inkml:trace>
  <inkml:trace contextRef="#ctx0" brushRef="#br0" timeOffset="55615.43">18182 6710 0,'0'-21'16,"0"0"-16,0-1 15,0 1-15,0 0 0,0 0 16,0 0-16,0 0 0,0-1 15,0 1-15,-21 0 0,21 0 0,0 0 16,0 0-16,-21 21 0,0 0 31,21 21-31,-22 0 16,1 21-16,21 1 0,-21-1 16,21 21-16,0 1 0,-21-1 0,21-20 15,0 20-15,0 1 0,-21-1 0,21 64 16,0-63-1,0-22-15,0 22 0,0-22 0,0 21 16,0 64-16,-21-84 16,21-1-16,0-21 0,0 0 15,-22 1-15,22 20 0,0-63 47,0 0-47,0-1 0,0-20 16,0 21-16,0 0 0,22-22 0,-22 22 15,21-21-15,-21 0 0,21-1 16,0 1-16,-21 0 0,21-1 0,0 1 16,1 0-16,-1-1 0,0 1 15,0 0-15,21 20 0,-20-20 16,41 0-16,-21 21 0,1 21 16,20 0-16,-20 0 0,-22 0 15,21 21-15,-21 0 0,0 64 16,-21-64-1,0 21-15,-21 0 0,-21-20 16,21 20-16,-22-21 0,1 0 16,0-21-16,-85 43 0,84-43 15,-20 0-15,42 0 0,0 0 16,-22 0 0,22 0-16,0-22 0,21 1 15,0 0-15,0 0 16,0 0-16,0 0 0,21 21 15,0 0 1,0 0 0,-21 21-16,0 0 15,0 0-15,0 0 0,0 0 16,22-21 15,-1 0 0,-21 22-31,21-22 0,0 21 16,0 0-16,-21 0 16,21 0-16,1 0 0,-1 1 15,0-1-15,42 21 16,-20-21-16,-22 0 0,42 22 16,-20-22-16,-1 0 15,-21 0-15,0 0 0,1-21 0,-1 0 16,0 0-1,0 0-15,21-21 16,-42 0-16</inkml:trace>
  <inkml:trace contextRef="#ctx0" brushRef="#br0" timeOffset="56007.21">19050 7281 0,'0'0'0,"-21"0"0,0 0 15,21 22 1,21-22 15,0-22-31,0 1 0,0 21 16,22-21-16,-22 21 0,21-21 16,-21 0-16,43-22 15,-43 22-15,0 21 0,0-42 16,-21 21-16,0 0 0,0-1 15,0 1-15,-21 0 0,-42 21 16,20 0-16,-41 0 16,62 21-16,-20 0 0,21 1 0,-21 20 15,20 0-15,1 1 0,0-1 16,0 0-16,21 1 0,0-22 0,0 63 16,0-62-16,21-1 15,21 42-15,-20-63 0,-1 21 16,0 1-16,0-22 0,21 0 0,-20 0 15,62 0-15,-63 0 16,64-43-16,-43 22 16,1 0-16,-1 0 0</inkml:trace>
  <inkml:trace contextRef="#ctx0" brushRef="#br0" timeOffset="56601.72">19833 7112 0,'0'-21'0,"0"42"0,0-106 15,0 64-15,-21 21 16,0 21-1,0 1-15,-1-1 0,1 0 0,21 21 16,-21-21-16,0 64 16,21-43-16,0 1 0,0 20 15,0-20-15,0-22 0,42 21 16,-21-21-16,1 0 16,41 1-16,-42-22 0,85 0 15,-85 0-15,22 0 16,-22 0-16,21-22 0,-21 1 15,22-42-15,-22 42 0,42-149 16,-42 128 0,-21 0-16,22 20 0,-22-20 15,21-21-15,-21 84 47,0 0-47,-21 21 0,21 1 0,-22-22 16,22 42-16,-21-20 0,0 41 15,0-20-15,-21 84 16,42-106-16,-22 1 0,1 84 16,21-64-16,-21 1 0,21 84 15,0-85-15,-21 85 16,21-63-16,0-21 0,0 20 16,-21-20-16,21 20 0,-21 149 15,-1-169-15,1-22 16,0 0-16,21-20 15,-21-1-15,-43 21 0,43-21 16,-21-21-16,-43 0 0,43 0 16,0 0-16,-1-21 0,1 0 0,0-21 15,-1 20-15,-41-62 0,62 20 16,1-20 0,21 20-16,0 22 0,21-43 15,1 43-15,20-1 0,-21 1 0,43-21 16,-22 20-16,21 1 15,-20 0-15,-1-22 0</inkml:trace>
  <inkml:trace contextRef="#ctx0" brushRef="#br0" timeOffset="57167.4">20743 7112 0,'0'0'15,"0"-42"-15,0-1 0,0 22 0,0 0 0,0 0 16,-21 21-16,0 0 0,0 21 15,21 0-15,-21 0 0,-1 1 16,1 20-16,0-21 0,21 21 0,-21 64 16,21-63-16,0-22 15,-21 42 1,21-42-16,0 1 0,0-1 0,21-21 16,0 0-1,0 0-15,0-21 16,1-1-16,-1 1 0,0 0 0,21 0 15,1-21-15,-22-1 16,0 22-16,21-21 0,-21 21 0,1-1 16,-1 1-16,0 0 0,0 0 15,0 21-15,-21 42 16,0-21-16,0 22 0,0 20 16,0-42-16,0 22 0,0-22 15,21 0-15,-21 0 0,0 0 16,43 22-16,-22-43 0,0 0 15,0 0-15,22 0 0,-22 0 16,42 0-16,-20 0 16,41-64-16,-41 43 15,-22-21-15,0 21 0,0-22 16,0-20-16,-21-64 16,0 84-16,0 1 0,0 21 15,-21-21-15,0 42 0,21-22 0,-21 22 16,0 0-16,-1 0 0,-20 22 15,21-22-15,0 21 0,21 0 0,-21 0 16,21 0-16,0 0 0,0 1 16,0-1-16,0 0 0,21 0 15,0-21-15,0 0 0,43 0 16,-22 0-16</inkml:trace>
  <inkml:trace contextRef="#ctx0" brushRef="#br0" timeOffset="57561.68">21971 6964 0,'21'-21'0,"-42"42"0,63-63 0,-42 20 0,0 1 16,0-21-16,-21 42 31,0 0-31,0 21 0,0 0 0,-22 0 16,1 43 0,0-43-16,20 21 0,-20 43 15,21-43-15,21 1 0,-21 41 16,21-41-16,0-1 0,0-21 15,21 0-15,0 22 0,64-1 16,-64-42-16,0 0 0,21 0 16,-20 0-16,20 0 0,0 0 15,-21-21-15,43-85 16,-43 85-16,-21-43 16,0 22-16,0 0 0,0-1 0,0-62 15,0 62-15,0 22 0,0-21 16,-21 21-16,0-1 15,0 22-15,-22 0 0,1 0 16,-43 22-16,64-1 16,-21 0-16,21 0 0,-1 0 15,22 0-15,0 43 0,0-43 16,64 43 0,-22-43-16,1-21 0,-1 21 0</inkml:trace>
  <inkml:trace contextRef="#ctx0" brushRef="#br0" timeOffset="57962.45">22479 7091 0,'0'-42'0,"0"84"0,0-106 0,0 43 15,-21 0-15,0 21 0,21-21 16,-22 0-16,22 0 16,22 21-16,-1 0 15,21 0-15,-21 0 0,22 0 16,20 0-16,-21 0 0,1 21 0,20 0 15,-20 0-15,-1-21 0,0 21 16,1 43-16,-22-43 0,-21 21 16,0 64-16,0-85 15,-21 22-15,-1-22 0,1 0 16,-63 42 0,62-41-16,1-22 0,-21 0 15,21 0-15,0 0 16,21-22-16,0 1 0,0 0 15,0 0-15,0 0 0,21 0 16,0-22-16,0 22 0,0-21 0,43-43 16,-43 64-16,21-21 0,22-22 15,-43 43-15,42 0 16,-41 0-16,-1 21 0,0 0 16,0 0-16,0 0 0,0 0 15,1 0-15,-1 0 16,0 21-16</inkml:trace>
  <inkml:trace contextRef="#ctx0" brushRef="#br0" timeOffset="58479.16">23812 7027 0,'0'0'0,"22"0"0,-1-21 16,-21 0-16,0 0 0,0 0 15,0 0-15,0-22 16,0 22-16,0 0 0,-43 0 15,22 21-15,-63 0 16,62 0-16,-20 21 0,0-21 16,-1 42-16,-62 43 15,62-64-15,22 21 0,0 1 16,0-22-16,0 21 0,21 64 16,0-64-16,0-20 15,0 20-15,21-21 0,0 0 16,0-21-16,0 0 0,22 0 15,-22 0-15,0 0 0,21 0 0,-21-21 16,22 0-16,-1-21 0,-21 20 16,22-20-16,-22 0 0,21-1 0,0-20 15,22-43-15,-43 64 16,0-22-16,43-63 16,-64 64-16,21-1 0,21-42 15,-42 64-15,0-64 16,0 85-16,0 0 15,-21 42-15,0 0 16,0 22-16,0-1 0,-22 0 16,22 1-16,-21 20 0,21-21 0,-43 64 15,22-63-15,-1 62 16,22-62-16,21 20 0,0 22 16,0-43-16,43 64 15,-1-64-15,-21-20 16,21-1-16,1-21 0,-1 0 15,85 0-15</inkml:trace>
  <inkml:trace contextRef="#ctx0" brushRef="#br0" timeOffset="58861.94">26437 6583 0,'0'-21'0,"0"42"0,0-63 0,21 20 0,-21 1 0,0 0 16,0-21-16,0 21 16,0-43-16,0 43 0,0 0 15,-21 0-15,21-1 0,-21 1 0,0 21 16,0 0-16,-1 0 0,-20 0 15,-21 64-15,20-22 0,22 0 16,-21 22-16,-1-1 0,1 1 16,0-1-16,21-20 0,-22 20 0,22 1 15,21 20-15,0-20 0,0-22 16,0 1-16,0-22 0,21 21 16,0 0-16,43 22 15,-22-22-15,1-21 0,62 22 16,-41-43-16,-22 21 0,85-21 15,-63 0-15,-1 0 0,22-21 16</inkml:trace>
  <inkml:trace contextRef="#ctx0" brushRef="#br0" timeOffset="60451.54">27347 6837 0,'0'-42'0,"0"84"0,0-127 0,0 43 16,0 0-16,-21 20 0,0 1 15,-21 0-15,-1 21 0,1 0 0,-43 0 16,22 21-16,20 0 15,-41 43-15,41-43 16,1 21-16,0 1 0,21-1 0,-22 0 16,22 1-16,21 41 0,0-41 15,0 20-15,0-20 16,42 41 0,-20-63-16,-1 1 0,21-22 0,-21 0 15,22 0-15,-1 0 0,43 0 16,-43-22-16,0 1 0,43-63 15,-43 41-15,43-41 16,-64 41-16,21-20 0,1-43 16,-22 64-16,0-1 0,-21 1 15,0 21-15,0 0 0,0-1 16,-21 22-16,0 22 16,0-1-16,-1 21 0,1 0 15,-21 22-15,21-22 0,0 1 16,21-1-16,0 0 0,0 1 0,0-1 15,21 0-15,0 1 0,0-1 16,43 21-16,-22-41 16,-21-1-16,21 0 0,1-21 0,-22 0 15,64 0-15,-43-21 0,0 0 16,-21-22-16,64-41 16,-43 41-16,-20 1 0,20-22 15,0 22-15,1-21 0,20-86 16,-21 86-16,-20-1 0,-1-20 15,0 41-15,0-20 0,0 21 0,-21-1 16,0 22-16,0 0 0,-21 21 16,0 21-16,0 21 15,-22-20-15,22 20 0,0 0 0,0 1 16,-21 20-16,20-21 0,-20 43 16,42-43-16,0 1 0,0 20 15,0-20-15,0 20 16,21-42-16,0 0 15,22 1-15,-1-22 16,22 0-16,-43 0 16,21 0-16,22-43 0,-22 22 15,43-85-15,-43 64 16,-21 0-16,21-1 16,-20-20-16,83-128 15,-105 149-15,22 21 0,-22-22 16,21 22-16,-21 0 0,0 0 15,-21 21 1,-1 21-16,22 0 0,-21 0 16,0 22-16,0-1 0,0 0 0,0 1 15,21-1-15,-22 22 16,22-22-16,-21 0 0,21 1 0,0 20 16,0 22-16,0-64 15,21 21-15,1 1 0,-1-1 0,85 64 16,-64-85-1,-21-21-15,21 0 0,1 0 16,-1 0-16,0 0 0,1-21 0,-1 21 16,0-43-16,1 22 15,-1 0-15,64-106 16,-85 85-16,0-1 0,22-41 0,-43 63 16,0-43-1,0 43-15,-22 21 0,1 0 16,0 0-16,-21 21 15,21 0-15,-22 0 0,22 22 16,0-22-16,21 21 0,0-21 16,0 1-16,0-1 0,21 42 15,21-42-15,-20 1 0,20-1 16,0 0-16,22-21 0,-22 21 16,22-21-16,-1 0 0,1 0 0,41 0 15,-62 0-15,20 0 16,1 0-16,-22-21 0,22 0 15,-1 0-15,43-22 0,-64 22 16,43-42-16,-43 20 16,-21 1-16,22-22 0,-22 22 15,-21 0-15,0 21 16,0-1-16,-21 1 0,-22 21 16,22 0-16,-21 0 0,0 0 0,-1 21 15,1 1-15,-22-1 0,22 0 16,-21 21-16,20 1 15,22-22-15,-21 0 0,21 0 0,-1 0 0,22 0 16,0 1-16,-21-1 0,21 0 16,0 0-16,0 21 15,21-42 1,1 0-16,-1 0 16,21 0-16,-21 0 0,22 0 0,-1-21 15,43-21-15,-43 21 0,0-22 16,22 22-16,-22-21 0,0 0 15,22-22-15,-22 22 0,1-1 16,-1-20-16,0 21 0,1-22 0,62-169 16,-83 191-1,-22 0-15,0-1 0,0-41 32,-22 84-32,-41 42 15,21-21-15,-1 21 0,1-20 0,0 41 16,-1-21-16,-20 128 15,63-107-15,0 1 0,0-1 16,0-20-16,0 20 0,42 43 16,0-64-16,22 22 15,-22-22-15,1-21 0,20 43 16,-42-43-16,0-21 0,43 21 16,-43-21-16,21 0 15,-20 0-15,20 0 0,0 0 0</inkml:trace>
  <inkml:trace contextRef="#ctx0" brushRef="#br0" timeOffset="60616.45">31263 7091 0,'-106'21'31,"85"-21"-31,0 0 15,21 21-15,-21-21 0,21 21 16,-21 1-16</inkml:trace>
  <inkml:trace contextRef="#ctx0" brushRef="#br0" timeOffset="61780.26">6477 9229 0,'-42'21'0,"84"-42"0,-106 63 0,43-42 15,21 21-15,0 0 0,0 1 16,0-1-16,0 0 16,21-21-16,1 0 0,-1 0 15,21 0-15,22 0 0,-22 0 16,21 0-16,1 0 0,21-21 0,-22 0 15,85-22-15,-84 1 0,-1 21 16,1 0-16,-1-22 0,-20 22 16,-1-21-16,43-43 0,-64 43 15,0-1-15,-21 1 0,0-21 16,0 20-16,0-20 16,-21 20-16,-43-20 15,43 63-15,0 0 0,0 0 16,-22 21-16,22 21 0,0 1 0,-21-1 15,21 22-15,-1-1 0,-41 85 16,42-63-16,-43 190 16,43-169-16,0 0 0,-21 127 15,20-106-15,1 21 0,-21-21 16,21 21-16,0 0 0,-43 127 16,43-105-16,-21-22 0,20 0 15,-20-21-15,0 21 0,-1-21 16,-20 127-16,42-148 0,-22 21 15,22-21-15,0-22 0,0 22 0,21-21 16,0-22-16,0 22 0,0-21 16,21-22-16,43 43 0,-43-43 15,85-42-15,-64 0 16,0-21-16,1 0 0,-1-22 16,0-20-16,22 20 0,-1-20 15,1-1-15,-1-20 0,64-64 16,-84 42-16,126-169 15,-127 169-15,-21 0 0,22-127 16,-43 127-16,0 0 0,-21-21 0,-1 22 16,-20-1-16,0 0 0,-1 0 0,-20 0 15,-1 22-15,-20-1 16,-1 21-16,22 1 0,-22-1 0,0 22 16,22 0-16,-22-1 0,43 22 0,-1-21 15,1 21-15,0 21 0,21-21 16,21-1-1,21 22-15,0 0 16,21 0-16,1-21 0,-1 21 16,0-21-16,1 21 0,-1-21 15,0 0-15,22 21 0,-22-21 0,0-1 0</inkml:trace>
  <inkml:trace contextRef="#ctx0" brushRef="#br0" timeOffset="62170.71">7366 9589 0,'0'0'0,"0"-64"16,-21 43-16,21 0 15,0 0-15,0-1 16,0 1-16,21 21 16,0 0-16,21 0 0,-20 0 0,20 0 15,0 0-15,22 0 0,-22 0 0,22 0 16,-1 21-16,1 22 0,41 20 15,-62-42-15,-22 22 16,21-1-16,-21 43 0,-21-43 16,0 0-16,-21 1 0,0-22 15,-21 0-15,-22 43 0,22-64 16,0 21-16,-22 0 0,22-21 16,21 0-1,21-21-15,0 0 0,0-22 16,0 1-16,0 21 0,21-22 0,21 1 15,-21 0-15,0-1 0,22-20 16,-1 21-16,0-1 0,1 1 0,63-22 16,-43 22-16,-21 21 15,1 0-15,20 0 0,-20 21 0,41 0 16,-41 0-16,-22 0 0,21 21 16</inkml:trace>
  <inkml:trace contextRef="#ctx0" brushRef="#br0" timeOffset="62695.94">8996 9758 0,'21'0'0,"-42"0"0,63 0 16,43 0-16,-64 0 15,0 0-15,0-21 0,-21 0 0,43-43 32,-43 22-32,0 21 0,0-64 15,0 64-15,0-22 0,-43-20 16,22 42-16,0 0 0,-21-1 15,-1 1-15,1 21 0,-106 0 16,84 0-16,22 21 0,0 22 16,-1-22-16,1 21 0,0 1 15,-22 62-15,43-62 0,0 63 16,21-64-16,0 0 0,0 1 16,0-22-16,21 21 0,21 0 15,1-20-15,84-22 16,-85 0-16,0 0 15,22 0-15,-22-22 0,22 22 16,84-84-16,-106 41 16,0 22-16,22-85 0,-22 64 15,-21 0-15,1-1 0,-22 1 16,0 0-16,0-22 0,0 43 16,0 0-16,-43 21 15,22 0-15,-21 21 16,21 0-16,-1 0 0,-20 64 15,42-43-15,0-20 0,0 20 16,0 0-16,21 64 16,0-85-16,22 0 0,20 22 15,-20-22-15,-1-21 0,64 0 16,-43 0-16,-20 0 16,62-42-16,-62 20 0,20 1 15,-20-21-15</inkml:trace>
  <inkml:trace contextRef="#ctx0" brushRef="#br0" timeOffset="63334.23">10054 9398 0,'0'0'16,"0"-21"-16,0-21 0,0 20 0,0 1 16,-21 21-16,0 0 0,0 0 15,-1 21-15,1 1 0,0-1 16,-21 42-16,42-20 16,0-1-16,-21 43 15,21-64-15,-22 21 0,22 43 16,0-64-16,0 21 0,0-21 15,0 1-15,0-1 0,0 0 16,0-42 0,0 0-1,0-1-15,0 1 0,0-21 16,0 21-16,22-43 0,-22 22 0,63-43 16,-42 43-16,0 0 15,22-1-15,-1 1 0,-21 0 16,64-1-16,-43 22 0,1 0 15,41 21-15,-63 0 0,22 0 16,20 42-16,-42-21 16,-21 22-16,43 20 0,-43 1 15,21-22-15,-21 0 0,0 1 16,0-1-16,0 22 0,0-22 16,0-21-16,0 0 0,-21 0 15,0-21-15,-1 0 16,1 0-16,0 0 0,0-21 15,21 0-15,0-21 0,0 21 16,0-22-16,0 22 0,21-21 16,0-1-16,0 1 0,43-64 15,-22 64-15,1 0 0,20-1 16,1 1-16,-1 0 0,128-22 16,-128 64-16,-21 0 15,43 42-15,-64-20 0,0 20 16,1-21-16,-22 21 0,0 107 15,0-107-15,0 0 16,-43 22-16,22-22 16,-21 22-16,21-43 0,-1 0 15,22 0-15,-21-21 16,21-21 0,21 0-1,1 0-15,20-1 0,-21-20 16,21 21-16</inkml:trace>
  <inkml:trace contextRef="#ctx0" brushRef="#br0" timeOffset="63745.99">11705 9292 0,'0'0'0,"0"21"16,-21-21-16,21 22 16,0-1-16,0 0 15,0 0-15,0 0 16,21-21-16,0 0 15,22 0-15,-22 0 0,21 0 16,22 0-16,-22-21 16,0 0-16,22 0 0,-43 0 15,21-1-15,-21 1 0,1 0 16,-22 0-16,0-64 16,-22-21-1,1 85-15,-21 0 0,21 0 16,-22 21-16,1 0 0,-106 63 15,106-41-15,-1 20 0,22 0 16,-21 22-16,-22 84 16,64-106-16,0 22 0,0 20 15,0-41-15,43 41 16,-22-62-16,21 20 0,106 21 16,-84-41-16,-1-22 15,64 0-15,-42 0 0,-22 0 16,1 0-16,-1 0 0,-20 0 15,41-43-15,-62 22 16,41-64-16</inkml:trace>
  <inkml:trace contextRef="#ctx0" brushRef="#br0" timeOffset="64250.7">7345 10605 0,'0'0'0,"-64"0"0,1 0 15,-22 0-15,43-22 0,-1 1 16,-20 21-16,84 0 31,21 0-31,1 0 16,20 0-16,1 0 0,20 0 16,1-21-16,169 0 15,-106 21-15,0-21 0,382-22 16,-319 22-16,191 0 15,-169 21-15,-21 0 0,232-21 16,-232 21-16,0-21 0,190 0 16,-212 21-16,-20 0 15,-22-22-15,0 22 0,-21 0 0,106 0 16,-148-21-16,-22 21 0,43 0 16,-85 0-16,-21-21 15,-21 21-15,-21 0 16,20 0-16,-20 0 0,0 0 0,-1 0 15,1 0-15,-21 0 0,-1 0 0,1 0 16,-22 0-16,0 0 0,-21 0 16</inkml:trace>
  <inkml:trace contextRef="#ctx0" brushRef="#br0" timeOffset="64638.61">7154 10795 0,'0'0'0,"-84"0"0,-1 0 0,21 0 0,-41 0 15,62 0-15,1 0 0,63 0 16,21 0 0,1 0-16,41-21 0,86 21 15,-43-21-15,0 21 0,21 0 16,21-21-16,1 21 0,-1 0 15,21-22-15,22 22 0,0-21 16,-1 21-16,234-21 0,-212 21 16,0 0-16,211-21 0,-232 21 15,21-21-15,-22 0 0,-20 21 16,-1 0-16,-20-22 0,-22 22 0,0 0 16,-42-21-16,0 21 0,-22 0 15,1 0-15,-43 0 0,1 0 16,-22 0-16,0 0 0,0 0 0,0 0 15,-21-21-15,21 21 16,1-21 0</inkml:trace>
  <inkml:trace contextRef="#ctx0" brushRef="#br0" timeOffset="64803.65">12361 10605 0,'-21'-22'0,"42"44"0,0-22 16,-42 0 31,0 0-31,0-22-16</inkml:trace>
  <inkml:trace contextRef="#ctx0" brushRef="#br0" timeOffset="72686.8">1947 6646 0,'0'22'0,"-21"-22"15,21-22 63,21 1-78,-21 0 0,21 0 16,-21 0-16,0 0 16,0-1-16,0 1 0,0 0 15,-21 0-15,0 0 0,-42 21 16,41 0-16,-62 0 16,41 0-16,1 0 0,-43 42 15,43 0-15,0-20 0,-1 20 16,22 0-16,-21 1 15,-22 41-15,43-41 0,0-1 16,21-21-16,0 21 0,0-20 16,0 41-16,0-42 15,21-21-15,43 21 0,-22-21 16,0 0-16,1 0 0,-1 0 16,0 0-16,43-21 15,-43 21-15,1-21 0,-1 0 16,0 0-16,1-22 0,20 1 15,-42 0-15,1 21 0,-1-64 16,-21 64-16,21-22 0,-21-20 16,0 42-16,0 0 0,0-1 15,0 1-15,-21 42 16,21 1 0,-21-1-16,21 21 0,0-21 15,0 22-15,0-22 0,0 0 0,0 21 16,0-21-16,0 1 0,0-1 15,0 0-15,0 0 0,21-21 0,0 21 16,0-21-16,0 0 0,0 0 16,43 0-16,-22 0 0,1 0 15,-1-21-15,0 21 16,1-21-16,41-21 0,-41 20 16,-22-20-16,21 21 0,-21 0 0,0-22 15,22-41 1,-22 63-16,-21-1 15,-21 44 1,0-22-16,-1 21 16,1 21-16,0-21 0,21 0 0,-42 43 15,42-43-15,0 21 0,-21-20 16,21-1-16,-22 0 0,1 0 16,21 0-16,0-42 62,0 0-62,21 0 0,1 0 16,-22-1-16,21 1 0,0 0 15,0-21-15,43-22 0,-22 43 16,-21-21-16,85 21 0,-64-1 16,43 22-1,-64 0-15,21 0 0,1 43 16,-22-22-16,0 21 15,-21 1-15,0-22 0,0 63 16,-21-62-16,0-1 0,21 0 16,-21 0-16,-1 0 15,22 0-15,22-42 32,-1 21-17</inkml:trace>
  <inkml:trace contextRef="#ctx0" brushRef="#br0" timeOffset="73213.59">3852 6519 0,'0'-21'0,"0"42"0,0-63 16,0 21-1,-21 0-15,0 21 0,-43-43 16,43 43-16,-21-21 0,21 21 15,-22 0-15,22 0 0,-21 0 0,21 0 16,-22 0-16,22 21 0,-21 1 16,21-1-16,0 0 0,-22 21 0,1 22 15,21-22-15,0 0 0,21 1 16,0-1-16,-22-21 0,22 43 16,0-43-16,22 21 15,-1-21-15,0-21 0,21 0 16,-21 0-16,85 0 15,-63-21-15,-1 0 16,0 0-16,1 0 0,-1 0 16,64-106-16,-85 84 15,21 1-15,-21-22 0,1 22 16,-22-21-16,21-43 0,0 63 16,-21-62-1,0 83-15,0 1 16,-21 21-1,0 21-15,21 22 0,-22-22 16,1 21-16,21 1 0,-21 62 16,21-41-16,0 21 15,0-43-15,0 0 0,0 22 16,0-22-16,0-21 0,0 22 16,21-43-1,0 21-15,1-21 0,-1 0 16,0 0-16</inkml:trace>
  <inkml:trace contextRef="#ctx0" brushRef="#br0" timeOffset="74520">4826 6477 0,'0'0'0,"-21"0"0,0 0 0,-1 0 0,22-21 47,43 0-47,-22 21 0,0-21 0,0-1 15,22 1-15,-22 0 0,21 0 16,-21 0-16,22 0 0,-22-1 0,21-41 15,-42 42 1,0 0-16,0-1 0,0 1 16,-21 21-16,0 0 15,-43 21-15,43 1 16,21-1-16,-21 0 0,0 21 16,0 85-1,-1-84-15,22 20 0,-21-21 16,21 1-16,0-1 0,-21 64 15,21-64-15,0-21 0,0 1 16,0-1-16,0 0 0,0 0 16,0 0-16,-21-21 15,0 0 1,0 0-16,-1 0 0,1-21 16,0 0-16,0 0 0,0 0 0,-22-22 15,22 22-15,-21-21 16,21 42-1,0 0-15,21 21 16,0 0-16,0 0 16,0 0-16,0 1 15,0 20-15,21-42 16,0 0-16,0 21 0,0-21 16,0 0-16,85 0 15,-63 0-15,41-21 16,-41 21-16,-1-21 0,43-22 15,-43 22-15,64-42 16,-85 20-16,21-20 16,-21 21-16,-21 20 0,0-41 15,0 42-15,0 42 32,0 0-32,-21 21 0,21-20 15,-21-1-15,21 21 0,0-21 16,0 22-16,-21-22 0,21 0 15,-21 21-15,21-21 0,0 1 16,21-22 31,0-22-47,-21 1 0,21 21 0,0-21 16,1 0-16,-1-21 0,0 20 15,0 1-15,21-42 16,-20 42-16,-1-1 0,-21 1 0,21 0 15,0 21-15,-21 21 16,0 0-16,0 1 16,0-1-16,0 21 0,0-21 15,0 0-15,0 22 0,-21-1 16,21-21-16,0 0 0,0 22 16,0-22-16,42-21 15,-21 0-15,1 0 16,41 0-16,-21 0 0,-20 0 15,126-42-15,-64-22 16,-20 43-16,-22 0 16,22-43-16,-22 22 15,0 0-15,22-64 16,-64 63-16,0 22 0,0 0 16,0 0-16,-42 0 15,-1 21-15,1 21 16,0 0-16,20 0 0,-20 22 15,42-1-15,0-21 0,0 43 16,0-43-16,0 0 0,21 0 16,0 21-16,1-20 0,20-1 15,-21 0-15,-21 0 0,21-21 0,-21 21 16,0 0 0,0 1-1,-21-22-15,0 0 0,0 0 16,0 0-16,-1 0 0,1 0 15,0 0-15,21-22 16,21 1 0,0 0-16,1 0 0,-1 0 15,21 0-15</inkml:trace>
  <inkml:trace contextRef="#ctx0" brushRef="#br0" timeOffset="74796.74">6689 6350 0,'0'0'0,"0"-21"15,0 0-15,-22 21 16,1 0 0,0 0-16,21 21 0,-21-21 0,0 21 15,0 21-15,21-20 0,-22 62 16,22-41-16,-42 105 16,42-106-16,-21 0 0,0 1 15,0 20-15,21-20 0,-22 84 16,1-85-16,21 0 15,0 43-15,0-64 0,0 43 16,0-43 0,21-21-1,1-21-15,-1-1 16,0 1-16,-21 0 0,21-21 0</inkml:trace>
  <inkml:trace contextRef="#ctx0" brushRef="#br0" timeOffset="75084.67">6667 6392 0,'0'0'0,"-21"-42"16,0 21-16,21 0 0,-21 21 0,21-21 15,0-1 1,0 1-16,21 21 16,0 0-16,0 0 0,1 0 0,20 0 15,-21 0-15,21 21 0,1 22 16,-22-22-16,0 21 15,-21 1-15,0-1 0,0-21 16,-21 21-16,0-20 0,0-1 16,-22 0-16,22 0 0,-21 0 0,21 0 15,-22-21-15,22 0 0,0 22 16,-21-22-16,42-22 31,21 1-31,0 21 0,21-21 16,-21 0-16</inkml:trace>
  <inkml:trace contextRef="#ctx0" brushRef="#br0" timeOffset="75416.96">7218 6435 0,'0'21'16,"21"-21"-1,0-21 1,0 0-16,0 21 15,1-22-15,-1 1 0,0 21 16,21-42-16,-42 21 0,21 0 16,-21-1-16,0 1 15,-21 21 1,0 0-16,0 0 0,0 0 0,0 0 16,-43 43-16,43-22 15,-21 63 1,20-62-16,22-1 0,0 42 15,0-42-15,0 22 16,0-22-16,22 0 0,-1-21 16,0 0-16,42 0 15,-20 0-15,-22 0 0,21 0 16,1-21-16,20 0 0</inkml:trace>
  <inkml:trace contextRef="#ctx0" brushRef="#br0" timeOffset="75910.66">7937 6265 0,'-42'-21'32,"84"42"-32,-105-63 0,42 42 15,0 0-15,-22 0 16,22 21 0,0 0-16,0 22 0,21-22 15,0 42 1,0-20-16,0-22 0,0 0 15,0 0-15,0 0 0,21 1 16,-21-1-16,21-21 0,43 0 16,-43 0-16,42 0 15,-42-21-15,22 21 0,-1-43 16,0 22-16,-20 0 0,-1-21 16,0 20-16,0-20 0,21-21 15,-20 20-15,-1 22 0,21-64 16,-42 43-16,21 21 15,0-43-15,-21 43 0,0-21 16,-21 63 15,0 0-31,0 0 0,21 1 16,-64 83-16,64-83 16,0 20-16,-21 0 15,0-21-15,21 85 16,0-85-16,0 22 0,0-1 15,0-21-15,0 0 16,0 1-16,21-22 0,0 0 0,1 0 16,-1 0-16,0 0 0,0-22 15,21 22-15,-20-21 0</inkml:trace>
  <inkml:trace contextRef="#ctx0" brushRef="#br0" timeOffset="76118.8">8128 6202 0,'-42'0'0,"84"0"0,-106 0 0,43 0 0,42 0 15,22 0 1,-22 0-16,21 0 0,1-21 16,20 21-16,-21 0 0,1 0 0,20-21 15,-20 21-15,-1 0 0,64-22 16,-64 22-16,0 0 15,-20 0-15,-1-21 0,21 21 16,-42-21-16</inkml:trace>
  <inkml:trace contextRef="#ctx0" brushRef="#br0" timeOffset="76960.41">952 6943 0,'0'0'0,"22"0"0,-1-21 0,-21-22 16,21 43-16,-21-21 0,0 0 15,0 0-15,0 0 16,-21 21-16,0 0 0,-1-22 16,-20 22-16,21 0 0,-21 0 15,-43 22-15,43-22 16,-64 63-16,63-42 0,-20 22 16,-1-1-16,1 0 15,21 22-15,-107 147 16,107-126-16,-21 42 15,41-63-15,22-22 0,0 0 16,0 1-16,0-1 0,64 21 16,-43-41-16,21-1 0,1 0 15,-1 0-15,22-21 0,63 42 16,-85-42-16,21 0 16,-41 0-16,62-21 15,-63 0-15,1 21 16</inkml:trace>
  <inkml:trace contextRef="#ctx0" brushRef="#br0" timeOffset="77275.82">825 7514 0,'-21'0'0,"42"0"0,-63 0 0,21 0 15,0 0-15,0 0 16,21 21-1,0 1 1,21-1-16,21-21 16,-21 0-16,0 21 0,1-21 15,-1 21-15,21-21 0,-21 21 16,0 0-16,-21 1 16,0-1-16,0 0 15,-21 0-15,0 0 0,0 0 16,-21 22-16,-1-22 0,1 0 0,-43 64 15,43-43-15,0-21 16,-43 43-16,64-43 0,0 21 16,21-21-16,21-21 15</inkml:trace>
  <inkml:trace contextRef="#ctx0" brushRef="#br0" timeOffset="91694.73">3598 11091 0,'0'22'47,"0"-1"-31,21-42 31,1 21-32,-22-22-15,21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3:14:47.9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2180 1566 0</inkml:trace>
  <inkml:trace contextRef="#ctx0" brushRef="#br0" timeOffset="1024.41">2307 572 0,'0'21'32,"0"0"-32,0 0 15,21-21-15,0 0 16,1 0-16,-1 0 16,0 0-16,0 0 0,0 0 0,22 0 15,-22-21-15,21 0 0,-21 0 16,22-1-16,-1 1 0,-21 0 15,21 0-15,-20 0 0,-1 0 0,0-22 16,-21 22-16,0 0 16,-21 0-16,0 0 0,-22-1 0,-63 22 15,43 0-15,-22 0 16,-42 22-16,64-1 0,-1 0 16,1 0-16,20 0 0,-20 22 15,-1 20-15,22-42 16,42 64-16,0-64 15,0 0-15,0 22 0,0-22 16,64 85 0,-43-85-16,0 21 0,21 0 15,1-20-15,62 83 16,-62-62-16,-1-22 0,22 21 16,-43 1-16,21-22 0,0 21 0,1-21 15,-22 22-15,42 41 16,-63-41-16,0-22 0,0 0 15,-21 21-15,-21-21 0,-43 43 16,43-43-16,-22 0 16,1 0-16,-1 1 0,1-22 0,-1 0 15,-63 0-15,43 0 16,20-22-16,1 1 0,-1 0 16,1 0-16,20 0 0,-20-22 15,-43-41-15,85 63 16,0-22-16,21 22 15,0 0-15,0 0 0,21 21 16,0 0-16,21 0 16,-20 0-16,20-21 0,21 21 15,-20 0-15,-1 0 0</inkml:trace>
  <inkml:trace contextRef="#ctx0" brushRef="#br0" timeOffset="2036.49">3154 1080 0,'0'0'15,"0"-22"-15,0 1 16,-21 21 0,-1 0-16,1 0 15,0 0-15,0 0 16,21 21-16,-21 1 0,0-1 0,-1 0 15,22 21-15,-21-21 0,0 22 16,21-22-16,0 21 0,-21 1 0,0-22 16,21 21-16,-21-21 15,21 22-15,0-22 0,0 21 0,0-21 16,0 0-16,0 22 16,21-22-16,0 0 0,42-21 15,-41 0-15,20 0 0,21 0 16,-20-21-16,-1 0 0,43-22 15,-22 22-15,-20-21 16,-1 21-16,21-22 0,-20 1 0,20-43 16,-20 43-16,-22 0 15,0 21-15,-21-1 0,0 1 16,0-21-16,-21 42 16,0 0-16,-1 0 0,1 0 0,0 21 15,-21 21-15,42-20 16,0-1-16,0 0 15,0 0-15,0 0 0,0 0 0,0 1 16,21-1-16,0 0 16,-21 0-16,21 0 0,0 0 15,-21 1-15,22-1 0,-22 21 16,21-21-16,0 22 16,0-22-16,0 0 0,22 0 15,-22-21-15,0 0 0,21 0 16,-21 0-16,22 0 0,-22 0 15,0 0-15,21-21 0,-20 21 0,-1-21 16,21 0-16,-21-1 16,22-20-16,-22 21 0,21-21 0,-21 20 15,0-20-15,1 21 0,-1-21 16,21-1-16,-42 22 0,21 0 16,-21 0-16,-21 21 31,0 21-31,0 0 15,21 0-15,-21 0 0,21 1 16,0 20-16,0-21 0,0 0 16,0 0-16,-22 1 0,22-1 15,0 0-15,0 0 0,0 21 16,22-20-16,-1 20 16,0-42-16,0 21 0,0-21 0,0 0 15,1 0-15,20 0 0,-21 0 16,21 0-16,1 0 0,20-42 15,-20 21-15,-22-1 0,42-20 16,-42 0-16,22-22 16,-43 22-16,0 0 0,0-43 15,0 43-15,0 20 0,-43-41 16,22 42 0,-21 21-16,21 0 0,-22 0 0,22 0 15,-42 0-15,20 0 16,22 21-16,-42 0 0,42 0 15,-1 0-15,1 1 16,0-1-16,21 0 0,0 21 0,-21-21 16,21 1-16,0-1 15,21-21-15,0 0 0,0 0 16,1 0-16</inkml:trace>
  <inkml:trace contextRef="#ctx0" brushRef="#br0" timeOffset="2618.15">5292 847 0,'0'0'0,"21"-21"0,-21-1 0,0 1 15,0 0-15,0 0 0,0 0 16,-21 42 15,21 0-31,-22 21 0,22-20 16,-21 20-16,0 64 0,0-64 15,21 22-15,-21-22 16,0 21-16,-1-20 0,1 41 0,21-41 16,-21-1-16,21 0 15,-21-20-15,21 62 16,0-63-16,0 1 0,0-1 16,21 0-16,64-21 15,-43 0-15,-21-21 16,0 0-16,64-43 15,-43 22-15,1 21 0,20-64 16,-20 43-16,41-64 16,-63 63-16,22 1 15,-1-64-15,-42 85 0,0-21 16,0-22-16,0 43 16,0 0-16,0 0 0,-21 21 31,0 21-31,0 0 0,-1 21 15,22 1-15,-21-22 0,0 42 16,21-20-16,-21-1 0,21 0 0,0 1 16,-21-1-16,21 0 0,-21 22 15,21-43-15,0 43 16,0-43-16,0 0 0,0 21 16,0-21-16,0 22 15,21-43-15,0 21 16,0-21-16,0 0 15,0 0-15,-21-21 16,43 0-16</inkml:trace>
  <inkml:trace contextRef="#ctx0" brushRef="#br0" timeOffset="2952.96">6837 487 0,'0'0'0,"-21"0"0,-1 0 16,1 21-1,0 21-15,21-20 16,-21 20-16,21 0 0,-42 85 15,42-63-15,0-1 0,-43 64 16,22-63-16,21-1 0,-21 22 16,21-43-16,-21 43 15,21-64-15,-21 0 0,21 0 16,0 1-16,21-22 31,0-22-31,-21 1 0,21 0 16</inkml:trace>
  <inkml:trace contextRef="#ctx0" brushRef="#br0" timeOffset="3539.63">6689 614 0,'-22'0'0,"44"0"0,-65-21 0,22 21 16,0-21-16,21-1 0,0 1 15,0 0-15,0 0 16,21 0-16,0 0 0,22-1 15,-1 22-15,0-21 0,43 21 16,-22 0-16,64 21 16,-84 1-16,-1-1 15,22 42-15,-43-42 16,-21 64-16,0-21 0,0-22 16,-43 85-16,1-85 15,-64 64-15,43-64 0,-1 1 16,-63 20-16,64-42 0,-85 22 31,105-43-31,22 0 0,-21 0 16,42-21-16,0-1 15,0 1-15,42-42 16,0 42-16,43-22 16,-21 22-16,-1 21 0,128-21 15,-128 21-15,64 21 16,-63 0-16,-22 0 0,43 43 15,-43-43-15,-21 0 16,0 22-16,-21-22 0,0 21 0,0 22 16,-21-43-16,0 0 0,-64 42 15,43-41-15,0-1 16,-22 0-16,1 0 0,-1 0 16,-84-21-16,84 21 15,1-21-15,-43 0 0,64 0 16,-1 0-16,-20 0 0,42-21 15,-22 0-15,43 0 16,22 0 0,-1 21-1,21-21-15,0-1 0,64 1 16,-63 0-16</inkml:trace>
  <inkml:trace contextRef="#ctx0" brushRef="#br0" timeOffset="4054.33">8064 1101 0,'22'-21'0,"-44"42"0,44-64 0,-22 22 15,0 0-15,0 0 0,0 0 16,-43-43-16,22 43 0,0 0 16,-43 21-16,43 0 15,-21 0-15,21 0 0,-22 0 16,-62 63-16,83-20 15,-20-1-15,-21 43 0,41-43 16,-41 85 0,42-85-16,0 22 15,21-43-15,0 64 16,0-64-16,21 0 16,0-21-16,42 0 15,-41 0-15,20 0 0,-21-21 16,21 0-16,64-64 15,-63 43-15,-22-1 0,21 1 16,-21 0-16,0-1 0,22-41 16,-22 63-16,-21-22 15,0 22-15,0 42 16,0 0-16,0 1 16,-21-1-16,0 21 15,21 0-15,-22 22 0,1-22 16,21-21-16,0 43 0,0-43 15,0 43-15,0-43 16,21 21-16,1-21 16,-1-21-16,21 0 15,0 0-15,-20 0 0,62 0 16,-41-21-16,-22 0 0,21 0 16,0 21-16</inkml:trace>
  <inkml:trace contextRef="#ctx0" brushRef="#br0" timeOffset="4488.6">8467 1207 0,'0'0'0,"-22"-22"0,22-20 0,-21 21 0,21 0 16,0 0-16,0-1 0,0 1 15,21-42-15,1 42 0,-1-1 16,0 1-16,21 0 0,64-21 16,-42 42-16,-22 0 15,0 0-15,1 0 0,-1 21 16,0 0-16,22 43 0,-22-43 15,-21 63 1,-21-41-16,0-1 0,0 43 0,-21-43 16,21 0-16,-21-20 15,0 20-15,21 0 0,-21 1 16,21-22-16,-22 21 0,22-21 16,-21 0-16,0-21 31,21-21-31,-21 0 0,21-21 15,0 21-15,0-22 0,0 1 0,0 0 16,0-1-16,21-20 0,0-1 16,0 22-16,1-22 0,20 22 15,21-43-15,-20 43 0,84-43 16,-85 64 0,0 0-16,22 21 0,-22-21 15,43 21-15,-64 0 16,21 0-16,22 0 0,-22 0 15,1 0-15,-43 21 16</inkml:trace>
  <inkml:trace contextRef="#ctx0" brushRef="#br0" timeOffset="5356.06">1714 1969 0,'0'0'0,"-63"21"16,21-21-16,-1 0 15,22 0-15,0 21 0,0-21 16,42 0 31,0 0-32,0 0-15,0 0 0,1 0 16,20 0-16,-21 0 0,21 0 16,1 0-16,63 0 15,-64 0-15,21 0 0,1 0 0,21 0 16,-1 0-16,22 0 0,106 0 16,-85 0-16,0 0 0,127 0 15,169 0 1,-275 0-16,0 0 0,22 0 0,-1 0 15,0 0-15,170 0 16,-148 0-16,-22 0 0,381 0 16,-380 0-1,189 0-15,-168 0 0,-1 0 16,191-21-16,-190 21 0,190 0 16,-191 0-16,-20 0 15,168 0-15,-168 0 0,-1 0 16,127 0-16,-147 0 15,-22 0-15,105 0 0,-126 0 16,-21 0-16,0 0 16,-1 0-16,-20 0 0,42 0 15,-43 21-15,-42-21 0,22 0 0,-22 0 16,0 0-16,0 0 0,0 0 31,0 0 0,1 0-31</inkml:trace>
  <inkml:trace contextRef="#ctx0" brushRef="#br0" timeOffset="5492.98">10160 2053 0,'0'0'0,"-21"0"0,0 0 31,-1 0-16,1 0-15,21-21 16,-21 21-16,0-21 0</inkml:trace>
  <inkml:trace contextRef="#ctx0" brushRef="#br0" timeOffset="15601.05">1228 2900 0</inkml:trace>
  <inkml:trace contextRef="#ctx0" brushRef="#br0" timeOffset="16565.57">1291 2921 0,'-21'0'16,"0"0"-1,21-21 1,0 0-16,0 0 16,0-1-16,0 1 15,0 0 1,0 42 46,0 0-46,0 1-16,0-1 0,0 0 16,0 0-16,0 0 0,21 0 15,-21 22-15,0-22 16,0 0-16,0 0 0,0 0 15,0 22-15,21-22 0,-21 21 16,0 1-16,0 20 0,0-42 16,0 22-16,21-1 0,-21-21 15,0 0-15,21 22 0,-21-22 16,0 21-16,0-21 0,0 43 16,0-43-16,0 21 0,0-21 15,0 1-15,0 20 0,0 0 16,0 1-16,0 62 15,0-62-15,0-1 0,0-21 16,22 22-16,-22 41 16,21-41-16,-21-1 0,0 0 15,0 1-15,0 84 16,0-85-16,0 0 16,0-21-16,0 22 0,0 84 15,0-85 1,0 43-16,0-43 15,0 64-15,0-64 16,0 1-16,0-22 0,0 21 0,0 0 0,0 1 16,0 20-16,0-20 15,0-1-15,0 21 16,0-20-16,0 41 16,0-41-16,0-1 0,-21 22 15,21-22-15,-22 43 16,22-43-16,-21 43 15,21-43-15,0-21 0,0 21 16,0-20-16,0 20 0,0 0 16,0 1-16,0-22 0,0 21 15,0 0-15,0 1 16,0-22-16,0 21 16,0-21-16,-21 1 0,21-1 0,0 21 15,0-21-15,0 0 16,0 1-16,0-1 15,0 0-15,0 0 0,0 0 32,-21-21-1,21-21-31,0 0 0,0 0 16,0-22-16,0 1 15,0 0-15</inkml:trace>
  <inkml:trace contextRef="#ctx0" brushRef="#br0" timeOffset="18145.66">1312 2858 0,'-21'0'0,"0"0"16,0 0-1,0 0 1,42 0 62,0 0-62,0 0-16,0 0 0,22 0 15,-22 0-15,0 0 16,0 0-16,21 0 0,1 0 15,20 0-15,-20 0 0,-22 0 16,21 0-16,0 0 0,-20 0 16,20 0-16,43 0 15,-64 0-15,21 0 0,0 0 16,-20 0-16,20 0 0,43 0 16,-43 0-16,0 0 0,43 0 15,-43 0-15,22 0 0,-22 0 16,0 0-16,107 0 15,-107 0-15,0 0 16,1 0-16,-1 0 0,0 0 0,-21 0 16,22 0-16,-1 0 0,22 0 15,-22 0-15,0 0 0,1 0 16,-22 0-16,21 0 0,22 0 16,-22 0-16,0 0 0,1 0 0,20 0 15,-21 0-15,22 0 16,-22 0-16,64 0 0,-42 0 0,-22 0 15,21 0-15,-20 0 0,-1 0 16,106 0 0,-105 0-16,-1 0 0,21 0 15,-20 0-15,147 0 16,-126 0-16,84 0 16,-85 0-16,22 0 0,63 0 15,-84 0-15,-1 0 0,1 0 16,20 0-16,-20 0 0,148 0 15,-149 0-15,22 0 16,-22 0-16,22 0 0,127 0 16,-149 0-16,1 0 0,-1 0 15,1 0-15,-1 0 0,1 0 16,-1 0-16,1 0 0,-1 0 0,1 0 16,-1 0-16,1 0 15,63 0-15,-85 0 0,21 0 16,43 0-16,-63 0 15,41 0-15,-41 0 0,-22 0 16,21 0-16,0 0 0,-20 0 16,20 0-16,-21 0 0,0 0 0,0 0 15,1 0-15,-1 0 0,0 0 16,0 0 0,-42 0 46,0 0-46</inkml:trace>
  <inkml:trace contextRef="#ctx0" brushRef="#br0" timeOffset="19260.61">7641 2879 0,'0'21'110,"0"0"-95,0 0-15,-21 0 16,21 1-16,-21-1 16,21 0-16,0 0 0,0 0 15,0 0-15,-21 1 0,21-1 16,0 0-16,-22 64 16,22-43-16,0-21 0,0 21 15,0-20-15,0 83 16,0-62-16,-21-22 0,21 21 15,0-21-15,0 22 0,0 20 16,0 1-16,0-22 16,0 0-16,0-20 0,0 20 15,0 0-15,0 1 0,0-22 0,0 21 16,0 0-16,0 1 0,0-1 16,0 22-16,0-22 0,0 64 15,0-85 1,21 21-16,-21-21 0,0 22 0,0-22 15,0 42-15,22-41 0,-22 41 16,0-42-16,0 0 16,0 85-16,0-63 15,0 20 1,0-42-16,0 22 0,0 20 16,0-42-16,0 64 15,0-64-15,0 43 16,0-43-16,0 0 0,0 0 0,0 0 15,0 43-15,0-43 16,0 0-16,0 0 0,0 64 16,0-64-16,0 21 0,-22-20 15,22-1-15,0 21 0,0-21 16,0 0-16,0 22 0,0-22 0,0 42 16,0-41-16,0-1 15,-21 0-15,21 21 0,0-21 16,0 43-16,0-43 15,-21 0-15,21 0 0,0 1 16,0-1-16,0 21 16,0-21-16,0 0 0,0 1 15,0-1-15,0 0 0,-21 0 16,21 0-16,0 0 0,0 22 16,0-22-16,-21 0 0,21 21 15,0-20-15,0 20 16,0-21-16,0 0 15,0 0-15,0 1 0,0 20 16,0-21-16,-21 0 16,21 0-1,0 1 1,0-44 62,0 1-62,0 0-16</inkml:trace>
  <inkml:trace contextRef="#ctx0" brushRef="#br0" timeOffset="21135.33">1355 6795 0,'0'0'0,"-22"0"16,1 0 0,0 0-1,42 0 48,0 0-48,1 0-15,-1 0 16,0 0-16,0 0 0,0 0 0,0 0 16,22 0-16,-22 0 0,21 0 15,-21 0-15,43 0 16,-22 0-16,-21 0 0,22 0 16,-1 0-16,-21 0 0,64 0 15,-43 0-15,22 0 0,20 0 16,-20 0-16,-1 0 0,1 0 15,21 0-15,-22 0 0,85 0 16,-84 0-16,-1 0 0,1 0 16,-1 0-16,1 0 0,42 0 15,-43 0-15,-21 0 0,22 0 16,-1 0-16,-20 0 0,20 0 16,43 0-16,-64 0 0,22 0 15,-22 0-15,22 0 0,-1 0 16,43 0-16,-64 0 15,22 0-15,21 0 0,-43 0 16,64 0-16,-64 21 0,22-21 16,-22 0-16,64 0 15,-64 0-15,85 0 16,-85 0-16,22 0 0,42 0 16,-64 21-16,22-21 0,-22 0 15,0 0-15,128 0 16,-128 0-16,0 0 0,1 0 15,-22 0-15,21 0 0,43 0 16,-43 21-16,22-21 16,-22 0-16,0 0 0,43 0 15,-43 0-15,1 0 0,41 0 16,-63 0-16,22 0 0,-22 0 16,21 0-16,-21 0 15,22 0-15,-1 0 0,22 0 16,-43 0-1,0 0-15,0 0 0,0 0 0,0 0 16,1 21-16,20-21 0,-21 0 16,43 0-16,-43 0 15,0 0-15,21 0 16,-21 0-16,1 0 0,-1 0 0,0 0 16,0 0-16,0 0 0,22 0 15,-22 0-15,21 0 0,0 0 16,-20 0-16,-1 0 0,0 0 15,0 0-15,0 0 0,0 0 16,22 0-16,-22 0 0,0 0 16,0 0-16,0 0 0,1 0 15,-1 0-15,0 0 0,0 0 16,0 0 0,0 0-16,1 0 15,-1 0 1,0 0-1,0 0 1,0 0-16,0 0 16,1 0-16,-1 0 15,0 0 1,0 0 0,0 0 15,0 0 47,1 0-47,-1 0-15,-21-21 46,0 0 1,0 0-32,0 0-31,0-1 16,-21 22-16,21-21 0</inkml:trace>
  <inkml:trace contextRef="#ctx0" brushRef="#br0" timeOffset="23000.73">1545 6160 0,'0'21'16,"21"-21"93,0 0-109,1 0 16,-1 0-16,0 0 15,0 0-15,0 0 0,0 0 0,1 0 16,-1 0-16,0 0 0,0 0 16,0 0-16,0 0 0,1 0 15,41 0-15,-42 0 0,22 0 16,-22 0-16,21 0 0,0 0 15,22 0-15,-1 0 0,-20 0 16,-1 0-16,0 0 0,22 0 16,-22 0-16,22-21 0,-22 21 15,22 0-15,-1 0 0,43 0 16,-64 0-16,64 0 16,-64 0-16,22 0 0,-22-22 0,1 22 15,20 0-15,-21 0 0,1 0 16,20 0-16,-20 0 0,126 0 15,-127 0-15,85 0 16,-84 0-16,20 0 0,43 0 16,-43 0-16,22 0 15,-21 0-15,-22 0 0,64-21 16,-64 21-16,127 0 16,-126 0-16,84 0 15,-85 0-15,170 0 16,-149 0-1,-20 0-15,-1 0 0,21 0 16,64 0-16,-84 0 16,-1 0-16,0 0 0,1 0 15,84 0 1,-85 0-16,22 0 0,20 0 16,-41 0-16,105 0 15,-106 0-15,0 0 0,43 0 16,-43 0-16,1 0 0,-22 0 15,21 0-15,-21 0 0,43 0 16,-22 0-16,-21 0 0,1 0 16,20 0-16,43 0 15,-64 0-15,0 0 0,42 0 16,-41 0-16,62 0 16,-63 0-16,1 0 15,20 0-15,-21 0 0,0 0 16,0 0-1,1 0-15,-1 0 0,0 0 0,0 0 16,0 0-16,0 0 16,1 0-16,-1 0 0,0 0 15,0 0-15,0 0 0,0 0 16,1 0-16,-1 0 16,0 0-16,0 0 0,0 0 15,0 0 1,1 0-16,-1 0 15,0 0-15,0 0 0,0 0 16,0 0 0,1 0-1,-1 0 1,-21-21 62,0 0-78,-21 21 16</inkml:trace>
  <inkml:trace contextRef="#ctx0" brushRef="#br0" timeOffset="24819.55">6689 2963 0,'0'-21'15,"21"21"63,-21 21-62,0 1 0,0-1-16,0 0 15,0 0-15,0 0 16,0 0-16,0 1 15,0-1-15,0 0 0,0 0 16,0 0-16,0 0 0,0 1 16,0-1-16,0 0 0,0 21 15,0-21-15,0 1 0,0 20 16,0-21-16,0 64 16,-21-64-1,21 0-15,0 0 0,0 0 16,0 22-16,0-22 0,0 0 15,0 0-15,0 0 0,0 1 16,-22-1-16,22 0 0,0 0 16,0 0-16,0 0 15,0 1-15,0-1 16,0 0-16,0 0 16,0 0-16,0 0 0,0 22 15,0-22-15,0 0 0,0 0 0,0 0 16,0 1-16,0-1 0,0 0 15,0 0-15,0 0 0,0 22 16,0-22 0,0 0-16,0 0 0,0 0 0,0 0 15,0 1-15,0-1 0,0 0 16,-21 0-16,21 0 16,0 0-16,0 1 0,0-1 0,0 0 15,0 0-15,0 0 16,0 22-16,0-22 0,0 0 15,0 0-15,0 0 0,0 0 16,-21 1-16,21-1 16,0 0-16,0 0 0,0 21 0,0-20 15,0-1-15,0 21 16,0-21-16,0 43 16,0-43-16,0 0 0,-21 21 15,21-20-15,0-1 0,0 0 16,0 0-16,0 43 15,0-43-15,0 0 16,0 0-16,0 0 16,0 0-16,0 1 0,0-1 15,0 0-15,0 0 16,0 0-16,0 0 16,0 1-16,0-1 15,0 0-15,0 0 16,0 0-16,0 0 15,0 1-15,0-1 16,0 0-16,-21-21 0,21 21 0,0 0 16,0 0-16,0 1 0,0-1 15,0 0 1,0 0-16,-21 0 0,21 0 16,0 1-16,0-1 15,0 0-15,0 0 16,0 0-16,0 0 15,0 1-15,0-1 16,0 0 0,-22 0 15,22 0-15,-21-21 93,0 0-93,0 0-16,0-21 0,0 21 15,21-21-15</inkml:trace>
  <inkml:trace contextRef="#ctx0" brushRef="#br1" timeOffset="31089.27">3365 6308 0,'0'-21'15,"0"-1"1,0 1 0,-21 21-1,21 21 17,0 1-17,-21-1-15,21 0 0,0 21 16,0 22-16,0-43 15,0 21-15,-21 22 0,0-22 16,21-21-16,-21 43 0,21-43 16,0 0-16,0 0 15,0 0-15,0-42 47,0 0-47,0 0 0,0 0 16</inkml:trace>
  <inkml:trace contextRef="#ctx0" brushRef="#br1" timeOffset="31977.3">3365 6350 0,'0'0'0,"0"-21"0,22 21 78,-1 0-78,0 0 16,0 0-16,21 0 0,-20 0 0,-1 0 15,21 0-15,-21 0 0,22 0 16,-22-21-16,21 21 0,0 0 0,22 0 16,-22 0-16,-21 0 0,22 0 15,-22 0-15,21 0 0,1-21 16,-1 21-16,21 0 16,-41 0-16,-1 0 15,0 0 1,-21 21 31,0 0-32,0 0-15,0 0 16,0 0-16,0 1 0,0-1 0,0 0 16,0 21-1,0-21-15,0 1 0,0-1 16,0 0-16,0 0 0,0 0 15,0 0-15,0 1 16,0-1 0,-21-21 15,0 0-15,-1 0-1,1 0 1,0 0-1,0 0 1,0 0-16,0 0 0,-1 0 16,1 0-16,0 0 15,0 0-15,0 21 0,0-21 0,-22 0 16,1 0-16,-43 21 0,43-21 16,21 0-16,-22 0 15,1 0-15,21 0 0,-43 0 16,64-21 93,0 0-93,0 0-1,22 21-15,-1-22 0</inkml:trace>
  <inkml:trace contextRef="#ctx0" brushRef="#br1" timeOffset="37473.58">3619 6414 0,'0'0'0,"-21"-22"15,0 22-15,0 0 16,0-21-16,0 0 16,42 21 31,0 0-47,0 0 0,0 0 15,0 0-15,1 0 0,62 0 16,-63 0-16,22 0 0,-1 0 15,22-21-15,-22 21 0,-21 0 16,21 0-16,-20 0 16,-1 0-16,0 0 0,-42 0 31,0 0-31,-22 21 16,22-21-16,-21 0 0,-43 21 15,43-21-15,-43 21 16,64-21-16,-21 0 0,-1 22 0,22-22 15,0 0-15,-21 21 16,20-21-16,1 0 109,0 0-93,0 0 0,42 0 62,0 0-78,0 0 0,1 0 0,20 0 15,-21 0-15,21 0 0,1 0 16,-1 0-16,-21 0 0,22 0 16,-1 0-16,106-21 15,-127 21-15,0 0 16,22 0-16,-64 0 47,-1 0-47,1 0 0,0 0 0,0 0 15,0 21-15,-22-21 0,22 0 16,-21 0-16,21 21 0,-22-21 0,-84 21 16,85-21-1,-21 21-15,41-21 16,1 0-16,21 21 0,-21-21 16,42 0 15,0 0-16,1 0-15,20 0 0,-21 0 16,0 0-16,22-21 0,-22 21 16,21 0-16,-21-21 0,43 21 15,-22 0-15,-21 0 0,43-21 16,-43 21-16,0 0 0,21 0 16,-20 0-16,-44 0 46,1 0-30,-21 21-16,21-21 0,0 0 16,-22 21-16,1-21 0,0 21 0,-1-21 15,1 0-15,-43 22 0,43-22 16,-22 21-16,43-21 16,0 0-16,-21 0 0,42 21 15,-21-21-15,42 0 31,0 0-15,0 0-16,0 0 0,0 0 16,1 0-16,20 0 0,-21 0 0,43 0 15,-22 0-15,21 0 16,-20 0-16,-1 0 0,22-21 16,-22 21-16,-21 0 0,0 0 15,0 0-15,1 0 0,-1 0 16,-42 0-1,-1 0 1,1 0-16,0 0 0,0 0 0,0 0 16,-43 21-16,22-21 0,0 0 15,-1 21-15,1-21 16,-85 0-16,106 0 16,0 21-16,-1-21 0,1 0 15,0 0-15,42 0 31,0 0-31,1 0 16,-1 0-16,0 0 0,0 0 0,21 0 16,-20 0-16,20 0 0,-21 0 15,21 0-15,-20 0 0,20 0 0,0 0 16,1 0-16,-22 0 0,0 0 16,0 0-16,0 0 15,0 0-15,-42 0 31,0 0-31,0 0 16,0 21-16,0-21 0,-64 0 16,64 22-16,-22-22 0,1 0 15,0 0-15,-1 0 0,1 21 0,21-21 16,0 0-16,-22 0 0,22 0 16,0 0-1,21-21 79,0-1-78,0 1-16,0 0 0,-21 21 15,21-21-15,0 0 0,-21 0 0,21-43 16,0 43-16,0 0 15,0 0-15,0-1 0,0 1 16,0 0-16,0 0 16,0 42 31,0 0-47,0 0 15,-21-21-15,21 22 0,-22-1 16,22 0-16,0 0 0,0 21 15,0-20-15,-21-1 0,21 0 16,0 0-16,0 0 0,-21-21 0,21 21 16,0 1-16,0-1 0,0 0 15,0-42 48,0 0-63,0-1 15,0 1-15,0 0 16,0 0-16,0 0 0,0 0 0,0-1 16,0 1-16,0 0 15,0 0-15,0 42 47,0 0-47,0 0 16,0 1-16,0-1 0,-21 0 15,21 0-15,0 0 0,-21 0 16,21 1-16,0-1 16,0 0-16,0 0 0,0-42 62,0 0-46,0 0-16,0-1 0,0 1 15,0 0-15,0 0 0,0 0 16,0 0-16,0-1 0,0 1 0,0 0 16,0 0-1,21 21-15,-21 21 16,0 0 0,0 0-16,0 1 15,0-1-15,0 0 0,0 0 16,0 0-16,0 0 0,0 1 0,0-1 15,0 0-15,0 0 16,21-21 47,0 0-48,0 0-15,1 0 0,-1 0 16,0 0-16,0 0 15,0 0-15,22 0 0,-22-21 0,0 21 16,21 0-16,22 0 0,-43 0 16,21 0-16,-21 0 0,1 0 15,-1 0-15,21 0 0,-21 0 16,-42 0 15,0 0-31,-21 0 0,20 0 0,-20 0 16,0 0-16,-1 0 0,1 0 15,0 0-15,-1 0 0,1 0 16,21 0-16,-21 0 0,-1 0 16,22 0-16,0 0 0,0 0 0,0 0 15,-1 0-15,22-21 32,22 21-17,-1 0-15,0 0 16,0 0-16,0 0 0,0 0 0,1 0 15,-1 0-15,0 0 0,21 0 0,1 0 16,-22 0-16,21 0 0,-21 0 16,64-21-16,-64 21 15,21 0-15,-63 0 32,-21 0-17,21 0-15,0 0 0,-22 0 16,22 0-16,-21 0 0,21-22 0,-1 22 15,-20 0-15,21-21 0,0 21 16,0 0-16,-1 0 16,22-21-1,22 21 1,-1 0 0,0 0-16,0 0 15,0 0-15,0 0 0,1 0 0,-1 0 16,0 0-16,0 0 0,0 0 0,22 0 15,-22 0-15,0 0 0,0 0 16,0 0-16,-21-21 0,-21 21 31,-21 0-31,21 0 16,-22 0-16,22 0 0,-21 0 0,-1 0 16,22 0-16,-21 0 15,0 0-15,20 0 0,1 0 0,0 0 16,0 0-16,42 0 31,0 0-31,0 0 16,1 0-16,-1 0 0,0 0 15,21 0-15,-21 0 0,22 0 0,20 0 16,-20 0-16,-22 0 16,21-21-16,0 21 0,-20 0 0,-1 0 15,0-21-15,0 21 0,0 0 16,-21-22-1,-21 22-15,-21 0 0,21 0 16,-1 0-16,-20 0 0,0 0 16,21 0-16,-22-21 0,22 21 15,0 0-15,-21 0 0,20 0 16,1 0-16,21-21 31,21 21-15,1 0-1,-1 0-15,0-21 0,0 21 16,0 0-16,0 0 0,43-21 16,-43 21-16,0 0 0,0-21 15,-21-1 1,-21 22 0,0 0-16,-21 0 0,21 0 15,-22 0-15,22 0 0,-21 0 16,21 0-16,-1 0 0,1 0 15,0 0-15,0 0 0,0 0 0,0 0 32,42 0 15,-21-21-47,21 21 15,-42 0 32,0 0-31,42 0 31,0 0-32,0 0-15,0 0 0,0 0 0,22 0 16,-22 0-16,21 0 0,-21 0 15,22 0-15,-22 0 0,21 0 0,1 0 16,20 0-16,-42 0 16,43 0-16,-43 0 15,0 0-15,0 0 78,0 0-62,1 0 15,-22 21-15,21 1-16,-21-1 16,0 0-16,0 0 15,0 0-15,0 0 16,0 1-16,0-1 15,0 0-15,0 0 0,0 0 16,0 0-16,0 1 16,0-1-16,-21-21 0,21 21 15,0-42 63,0 0-78,0-1 16,0 1-16,21 21 16,-21-21-16,0 0 0,0 0 0,21 0 15,-21-1-15,0-20 0,0 21 16,0 0-16,0 0 0,0-1 0,0 1 16,0 0-16,0 0 31,21 21-16,-21 21-15,0 0 16,0 0-16,0 1 0,0-1 16,0 0-1,0 0-15,0 21 0,0-20 16,0 41-16,0-42 16,0 0-16,0 1 15,0-1-15,0-42 47,0-1-31,0 1-16,0 0 15,0 0-15,21 0 0,-21 0 0,0-1 16,0-20-16,0 21 0,0 0 16,0 0-16,0-1 15,0 1-15,0 42 31,0 1-31,0-1 16,0 0-16,0 0 0,21 0 16,-21 0-16,0 1 0,0-1 15,0 0-15,0 0 0,0 0 16,0 0-16,22 1 16,-22-1-1,0 0-15,21-21 47,-21-21-31,0 0-1,0-1-15,0 1 0,0 0 16,0 0-16,0 0 0,0-22 16,0 22-16,0 0 15,0 0-15,0 42 47,0 0-47,0 0 16,0 1-16,0-1 0,0 0 15,0 0-15,0 0 0,0 0 16,0 1-16,0-1 16,0 0-1,-21-21 32,-1-21-47,1 0 16,0 21-16,0-22 0,0 22 0,0-21 15,-22 0-15,22 21 0,0 0 16,0 0 0,21-21-16,-21 21 0,42 0 46,0 0-46,0 0 0,0 0 16,0 0-16,1 0 0,-1 0 16,0 0-16,0 0 0,0-21 15,0 21-15,1-21 16,-44 21 15,1 0-15,0 0-16,0 0 15,0 0-15,0 0 16,21-22 0,21 1-1,0 21-15,0-21 16,0 0-16,0 21 0,-21-21 16,22 21-16,-1-21 0,0 21 15,-42 0 16,0 0-15,-1 0-16,22-22 63,22 22-48,-1 0-15,-21-21 16,21 21-1,-42 0 17,0 0-17,21 21-15,-22-21 16,22 22-16,-21-22 16,21 21-16</inkml:trace>
  <inkml:trace contextRef="#ctx0" brushRef="#br1" timeOffset="42941.11">6964 3810 0,'-21'0'16,"21"-21"-16,-22 21 15,1 0-15,0 0 16,0 0-1,42 0 17,0 0-32,0 0 15,1 0-15,-1 0 0,21 0 16,-21 0-16,22 0 0,-22 0 16,21 0-16,0 0 0,-20 0 0,20 0 15,-21 0-15,21 0 16,-20 0-16,-1 0 0,0 0 15,-42 0 32,21 21-31,0 0 0,0 0-1,0 1-15,0-1 16,0 0-16,0 0 0,0 0 15,0 0-15,0 22 16,0-22-16,0 0 0,0 0 0,0 22 16,0-22-16,0 0 0,21 0 15,-21 21-15,0 1 0,0-22 16,21 0-16,-21 0 0,0 0 16,0 1-16,0-1 0,0 0 15,0 0 1,-21-21 31,0 0-32,0 0-15,-1 0 16,1 0 0,0 0-16,0 0 15,0 0-15,0 0 0,-1 0 0,1 0 16,0 0-16,0 0 0,0 0 15,-43 0-15,43 0 0,-21 0 16,-1 0-16,22 0 0,-21 0 16,21 0-16,0 21 0,-1-21 0,1 0 15,0 0-15,0 0 16,21-21 62,0 0-62,21 21-16,-21-21 15,21 0-15,-21-1 0,0 1 16,21 0-16,-21 0 0,22-43 16,-22 43-16,0-42 15,0 20-15,0 22 0,0-21 16,0 0-16,0 20 0,0 1 15,0-21-15,0 21 16,0 0-16,0-1 0,0 1 16,0 0 15,21 21 125,0 0-156,0 0 16,0 0-16,0 0 0,1 0 15,-1 0-15,0 0 0,127 0 16,-106 0 0,1 0-16,-1 0 0,-21 0 0,0 0 15,22 0-15,-22 0 16,-42 0 0,0 0-16,-1 0 15,1 0-15,0 21 0,-21-21 16,21 0-16,-1 0 0,-20 0 15,21 0-15,0 0 0,-43 0 16,43 0-16,0 0 0,0 0 16,0 0-16,-1 0 0,-20 21 15,21-21-15,0 0 16,0 0-16,42 0 62,0 0-62,0 0 0,0 0 16,0 0-16,1 0 0,-1 0 0,21 0 16,-21 0-16,22 0 0,-22 0 0,21 0 15,0 0-15,-20 0 0,20 0 16,-21 0-16,43 0 0,-43 0 16,0 0-16,0 0 15,-42 0 1,0 0-16,0 0 15,-1 22-15,-20-22 0,0 0 16,-1 0-16,1 21 0,0-21 0,-1 0 16,22 0-16,-21 0 0,0 21 0,20-21 15,1 0-15,0 0 0,21 21 32,21-21-17,0 0-15,1 0 0,-1 0 16,21 0-16,-21 0 0,43 0 15,-22 0-15,-21 0 0,0 0 16,43 0-16,-43 0 0,0 0 16,0 0-1,-42 0 1,0 0 0,0 0-16,-21 0 0,20 0 15,1 0-15,-21 0 0,21 0 16,-22 0-16,22 0 0,-42 21 15,42-21-15,-1 0 0,1 0 16,21 21 0,21-21-1,1 0-15,-1 0 16,0 0-16,0 0 0,21 0 0,1 0 16,-22 0-16,21 0 15,-21 0-15,1 0 0,41 0 16,-84 0 15,0 0-15,0 0-16,-22 0 0,22 0 15,-21 22-15,21-22 0,-22 0 0,22 0 16,-21 21-16,21-21 16,-22 0-16,22 0 0,0 0 15,0 21-15,42-21 31,0 0-31,0 0 0,0 0 16,1 0-16,83 0 16,-62 0-16,-22 0 0,64 0 15,-64-21-15,42 21 16,-42 0-16,1 0 0,-1 0 16,-42 0 15,-1 0-31,-20 0 0,21 0 0,-21 0 15,20 21-15,-20-21 16,21 0-16,-43 21 0,43 0 0,-21-21 16,21 0-1,0 0-15,-1 0 0,22 21 32,22-21-17,-1 0-15,0 0 0,0 0 16,21 0-16,1 0 15,-22 0-15,0 0 0,43 0 16,-43 0-16,0 0 0,0 0 16,-42 0 15,0 0-31,0 0 0,-1 0 0,-41 22 16,42-22-16,-43 0 15,43 21-15,-21-21 16,-1 0-16,43 21 0,-21-21 15,0 0-15,21 21 16,21-21 0,0 0-16,1 0 15,-1 0-15,0 0 0,21 0 16,-21 0-16,43 0 0,-43 0 16,21 0-16,-20 0 15,-1 0-15,0 0 0,21 0 16,-21 0-16,-42 0 31,0 0-31,0 0 0,0 0 16,-22 0-16,22 0 0,-42 0 15,20 21-15,-41-21 16,41 21-16,22-21 16,0 0-16,0 0 15,21 22-15,21-22 31,0 0-31,22 0 0,-22 0 16,0 0-16,0 0 0,21 0 16,22 0-16,-43 0 15,0 0-15,0 0 0,22 0 0,-22 0 16,0-22 0,0 22-16,-42 0 15,0 0 1,0 0-16,-85 0 15,85 22-15,-43-22 16,43 0-16,-21 21 0,-1-21 16,22 0-16,0 21 15,42-21 17,0 0-32,1 0 15,-1 0-15,0 0 0,0 0 16,21 0-16,-20 0 0,20 0 0,-21 0 15,0 0-15,22 0 0,-22 0 16,21 0-16,-63 0 31,0 0-31,0 0 16,-1 0-16,-20 0 0,21 0 0,-21 0 16,20 21-16,1-21 0,-21 0 15,21 0-15,-43 21 16,43-21-1,21 21 1,21-21 0,0 0-16,1 0 15,-1 0-15,0 0 0,0 0 16,21 0-16,-20 0 0,-1 0 16,0 0-16,0 0 0,21 0 0,-20 0 15,-1 0-15,0 0 0,0 0 16,-42 0 15,0 0-31,0 0 16,-1 0-16,-20 0 0,21 22 15,-21-22-15,-1 0 0,22 0 0,-21 21 16,-22-21-16,43 0 16,0 0-16,-21 21 15,63-21 16,0 0-31,0 0 0,0 0 16,0 0-16,1 0 0,-1 0 16,21 0-16,-21 0 0,22 0 0,-22 0 15,21 0-15,-21 0 0,22 0 16,-22 0-16,0 0 0,21 0 16,-21 0-16,1 0 15,-44 0 1,1 0-1,0 0-15,0 0 0,0 0 0,0 0 16,-1 0-16,1 0 0,0 0 16,-21 0-16,21 0 0,-1 0 15,44 0 32,-1 0-31,0 0-16,0 0 0,0 0 15,0 0-15,22 0 16,-22 0-16,0 0 0,0 0 0,0 0 16,1 0-1,-22-21 48,0 0-32,0-1-31,0 1 16,0 0-16,0 0 15,-22 0-15,22 0 0,0-1 16,0 1-16,-21-42 16,21 42-16,0-22 15,0 22-15,0 0 0,0-21 0,0 20 16,0 1-1,0 0 1,0 42 31,0 0-31,0 1-16,0-1 15,0 21-15,0-21 16,0 22-16,0-1 0,0 21 15,0-20-15,0-22 16,0 0-16,0 0 0,0 43 16,0-43-1,0 0 1,0-42 46,0 0-62,0 0 16,0-1-16,0 1 0,-21-21 16,21 0-16,-21-64 15,21 85-15,0-22 16,-21 1-16,21 21 0,-21-22 0,-1 1 16,22 21-16,-21 0 15,0 21-15,0 0 16,0 0-16,0 0 0,-1 0 15,1 0-15,0 21 16,0-21-16,21 21 0,-21 0 16,21 22-16,0-22 15,-21 0-15,-1 42 0,22-20 16,-21 63 0,0-85-16,21 0 0,-21 0 15,21 43 1,0-43-1,0-42 17,0-1-17,0 1-15,0 0 0,0 0 0,0 0 16,0 0-16,0-64 16,21 64-16,-21-22 15,21-20-15,-21 42 0,21-22 16,-21 22-16,0 0 15,22 21-15,-22-21 0,0 42 32,0 0-17,0 0-15,0 1 0,0 20 16,0-21-16,0 21 0,0-20 0,0 20 16,0-21-16,0 21 0,0-20 0,0-1 15,-22 21 1,22-21-16,0 0 0,0 1 15,0-1-15,-21-21 16,21-21 15,0-1-15,0 1-16,0 0 0,0 0 0,0 0 16,0 0-16,0-22 0,0 22 15,0-21-15,0 21 0,0-22 0,0-20 16,0 42-1,0-1-15,0 1 0,0 0 16,-21 21 0,21 21-1,0 0-15,0 1 0,0 20 16,-21 21-16,21-41 16,0 20-16,-21 21 0,21-41 15,0 20-15,0 21 16,0-41-16,0-1 15,0 0-15,21-21 47,-21-21-31,21 21-16,-21-21 16</inkml:trace>
  <inkml:trace contextRef="#ctx0" brushRef="#br1" timeOffset="44268.35">1863 7811 0,'0'0'0,"-85"0"32,64 0-32,0 0 0,-1 0 0,-62 0 15,41 0-15,22 21 16,0-21-16,0 0 16,0 0-16,0 0 15,42 0 48,0 0-48,0 0-15,21 0 0,1 0 0,-22 0 16,21 0-16,22 0 0,-22 0 16,0 0-16,22 0 0,-1 0 0,64 0 15,-63 0-15,21 0 16,-1 0-16,1 0 0,0 0 15,105 21-15,-84-21 0,0 0 16,0 0-16,-1 21 0,340-21 16,-318 21-1,-21-21-15,0 0 0,-1 0 16,107 21-16,-106-21 0,-21 0 16,20 0-16,107 0 0,-127 0 15,-1 0-15,1 0 16,0 0-16,-22 0 0,43 0 15,-42 0-15,-22 0 0,43 0 16,-43 0-16,21 0 16,-41 0-16,-1 0 0,0 0 15,0 0-15,0 0 16,-21-21 46,-21 21-62,0 0 16,0 0-16,0-21 0,-1 21 16,1-21-1</inkml:trace>
  <inkml:trace contextRef="#ctx0" brushRef="#br1" timeOffset="44828.27">5207 7599 0,'0'0'0,"-21"-21"31,0 21-31,21 21 47,0 0-31,21 0-16,-21 0 0,21-21 15,0 22-15,0-1 0,-21 0 16,21-21-16,43 21 0,21 0 16,-43-21-16,0 21 15,1-21-15,-1 0 0,0 0 16,43 0-16,-43 0 0,1 0 16,-22 0-16,0 0 0,0 0 15,0 0-15,0 0 16,-42 0-1,0 0 1,0 0-16,0 0 0,-43 22 16,22-22-16,-22 21 15,43-21-15,-21 21 0,-22 21 16,22-21-16,21 1 0,-64 20 16,64 0-16,-64 43 15,64-64-15,0 0 16,0 0-16,0 1 0,0-1 15,-22 42-15,43-42 0,-21 1 16,0-1-16,0-21 31,21-21 16,0-1-47,0 1 0</inkml:trace>
  <inkml:trace contextRef="#ctx0" brushRef="#br1" timeOffset="45745.57">6710 7789 0,'0'-21'31,"0"0"-31,0 0 16,21 0-16,-21 0 15,21-1 1,0 22-16,0 0 0,-21-21 0,43 21 16,-22-21-16,42 21 15,-41 0-15,20 0 0,21 0 16,-41 0-16,20 0 0,0 0 15,-21 0-15,1 21 16,-1 0-16,0-21 0,0 22 16,-21-1-16,0 21 0,0-21 15,0 0-15,0 22 0,0-22 16,-21 0-16,-21 43 0,42-43 16,-64 63-16,43-41 15,0-22-15,-43 21 16,1 22-1,42-43-15,21 0 0,-22 0 16,1-21 0,42-21 15,1 0-31,-1 0 0,0 0 16,0-1-16,0-20 0,0 21 0,22-21 15,-22-1-15,21 1 0,-21 0 16,22-1-16,-22 22 0,64-64 15,-64 64-15,0-21 0,21 21 16,1-22-16,-22 43 0,0-21 16,-21 0-16,21 21 0,0 0 15,-21-21 1,0 42 0,0 0-1,0 0-15,-21-21 0,0 22 16,0-1-16,21 0 0,-21 0 15,-1 0-15,1 22 0,21-1 16,-21 21-16,21-41 0,-21-1 16,21 21-16,0-21 0,0 22 15,0-22-15,0 0 0,21 21 16,0-21-16,43 22 16,-43-22-16,21-21 15,-21 0-15,22 0 0,-1 0 16,0 0-16,-20-21 0,83-43 15,-83 22 1,20 21-16,0-22 0</inkml:trace>
  <inkml:trace contextRef="#ctx0" brushRef="#br1" timeOffset="46577.1">8657 3090 0,'0'0'0,"0"22"47,-21-1-47,21 0 15,0 0-15,0 21 0,0-20 16,0 20-16,0 0 0,0 1 0,0-1 16,0 0-16,0 1 0,0-1 0,0 21 15,0 86 1,0-107-16,0 21 0,0 64 15,-21-63-15,0 84 16,21-84-16,0 20 0,-43 43 16,22-63-16,-21 169 15,42-149-15,-21 1 0,-1 0 16,22-22-16,-42 233 16,21-232-16,0-1 15,0 1-15,21-1 0,0 1 16,-22 42-16,22-64 0,0 22 15,-21-1-15,21-21 0,0-20 16,0 20-16,0-21 0,0 0 16,0 0-16,0-42 47,0 0-47,0-21 0,0 21 0,0-22 15,0 1-15,0-22 0,0 1 0</inkml:trace>
  <inkml:trace contextRef="#ctx0" brushRef="#br1" timeOffset="47445.39">8657 3027 0,'-21'0'32,"0"0"-32,0 0 15,-1 0 1,1 21-16,0 0 15,21 0-15,-21 1 0,0-1 0,0 21 16,-1 43-16,-20-43 0,21 0 16,0 1-16,0-1 0,-1 0 15,-41 43-15,42-64 0,0 0 16,21 22-16,-22-22 0,1 0 16,21-42 15,21 0-16,1 0-15,-1-1 16,-21-20-16,21 21 0,0-21 16,0-1-16,0 1 0,43-64 15,-43 64-15,0-1 0,0 22 16,22 0-16,20-42 16,-63 41-16,21 1 0,22 0 15,-22 21-15,0-21 16,0 0-16,0 21 15,1 0-15,-1 0 16,0 0-16,-21 21 0,0 0 16,42 21-16,-42 1 15,21-22-15,-21 21 0,0 1 16,22-1-16,20 21 0,-42-20 16,21-22-16,-21 21 0,21-21 15,0 64-15,-21-43 16,22-20-16,-22 20 15,0-21-15,0 0 0,0 0 16,0 1-16,0-44 47,0 1-47,0 0 16,21 0-16,0 0 15,0 0-15,0-1 0</inkml:trace>
  <inkml:trace contextRef="#ctx0" brushRef="#br1" timeOffset="48521.32">9652 3239 0,'0'0'0,"-42"-106"31,42 85-31,0-1 16,0 1-16,0 0 0,21 0 16,0 0-16,0 0 0,0 21 15,22-22-15,-22 1 0,42 21 16,-42 0-16,1 0 0,20 0 16,-21 0-16,0 0 15,0 0-15,-21 21 0,0 1 0,0-1 16,0 0-16,0 0 0,0 0 0,0 0 15,-21 22-15,0-1 0,21-21 16,-42 64-16,21-43 0,21 22 16,0-43-16,0 21 15,0 1-15,0-22 16,0 0-16,0 0 0,21-21 16,0 0-16,0 0 15,21 0-15,-20 0 0,20 0 0,-21-21 16,21 0-16,1 0 0,-1-1 15,-21 1-15,22-21 0,20-22 16,-21 22-16,-20 0 0,41-43 16,-42 64-16,22-43 15,-43 22-15,0 21 0,21 0 0,-21 0 16,0-1-16,21 22 0,-21-21 16,0 0-1,0 42 16,0 0-31,0 1 16,-21-1-16,21 21 0,-21-21 16,-1 43-16,22-22 0,0 0 15,-21 43-15,21-43 0,-21 1 16,21 41-16,-21-41 16,0 105-16,0-106 15,21 1-15,0 41 0,0-41 16,0 41-1,0-41-15,0 20 0,-22 22 16,22-43-16,0 64 16,0-64-16,0-21 0,0 22 0,0 41 15,0-62-15,0 20 0,0 0 16,0 1-16,0-22 16,0 0-16,0 0 0,0 0 0,0 0 15,-21 1-15,21-1 0,-21-21 31,0 0-31,0 0 16,0 0-16,-1-21 0,1-1 16,0 1-16,0 0 15,0 0-15,-22-43 0,22 43 16,0-21-16,-21-43 0,21 22 16,-1 20-16,22-20 0,-21-1 15,42-190 1,1 191-16,-1-1 0,0 22 15,0 0-15,85-85 16,-64 84-16,1 1 0,-1 21 16,0-21-16,1 20 0,20-20 15,-21 21-15,-20 0 0,-1 0 0,0 21 16,0 0-16,0-22 16,0 22-1,-42 22 32,21-1-47,-21 0 16,0 0-16,0-21 15,0 21-15,-1 0 0</inkml:trace>
  <inkml:trace contextRef="#ctx0" brushRef="#br1" timeOffset="76560.14">6837 3916 0,'-21'0'78,"21"-21"-62,-22 21 46,22 21-62,0 0 16,0 0-16,0 0 15,-21 1-15,21-1 0,0 0 0,0 0 16,0 0-16,-21 0 0,21 1 0,0-1 16,0 0-16,0 0 15,0 0-15,0 0 0,0 1 16,0-1-16,0 0 0,0 0 0,0 0 15,0 0-15,0 1 16,-21-1 0,21 0-16,0 0 15,0-42 48,0 0-63,0 0 15,0-1-15,0 1 16,0 0-16,0 0 0,0 0 16,0 0-16,0-1 0,0 1 15,0 0-15,0 0 0,0 0 16,0 0-16,0-1 0,0 1 16,0 0-16,0-21 0,0 21 15,21-1-15,-21 1 16,0 0-16,0 0 15,21 21-15,-21-21 32,21 21 61,1 0-61,-1 0-32,0 0 15,0 0-15,0 0 16,0 0-16,1 0 0,-1 0 16,21 0-16,0 0 0,-20 0 15,-1 0-15,0 0 16,21 0-16,-21 0 31,1 0-31,-1-21 16,0 21-1,0 0 1,0 0 46,-21 21-30,0 0-17,0 0 1,0 0-16,0 0 16,0 1-16,0-1 0,0 0 15,0 0-15,0 0 0,0 0 16,0 1-16,0-1 0,0 0 0,0 0 15,0 21-15,0-20 16,-21 20 0,21-21-16,0 0 0,0 0 15,0 1-15,0-1 16,-21-21-16,21 21 16,0-42 140,0 0-156,0-1 15,0 1-15,0 0 0,0 0 0,0 0 16,0 0-16,0-1 16,0 1-16,0-21 15,0 21-15,0 0 0,0-22 16,0 22-16,0 0 0,0 0 16,0 0-16,0-1 15,-21 22 1,0 0-1,-1 0 1,1 0-16,0 0 16,0 0-16,0 22 0,0-22 15,-1 21-15,-20-21 0,0 21 16,-1 0 0,22-21-16,-21 21 0,21-21 0,0 21 15,21 1 1,21-22 15,21 0-31,-21 0 0,0 0 16,22 0-16,-1 0 0,-21 0 15,22 0-15,-1 0 0,-21 0 16,21 0-16,-20 0 0,20 0 0,-21 0 16,0 0-16,0 0 15,-42 0 1,0 0-1,0 0-15,-21 0 0,20 0 0,1 0 16,-21 21-16,21-21 0,-22 0 16,43 21-16,-21-21 15,21 21-15,21-21 32,1 0-32,-1 0 0,0 0 15,0 0-15,0 0 16,0 0-16,1 0 0,-1 0 15,0 0-15,-42 0 47,-22 0-31,22 0-16,0 0 0,0 0 0,-21 0 16,20 0-16,1 21 15,21-42 32,0 0-47,21 0 16,1 0-1,-22-1-15,0 1 16,0 0-16,0 0 0,0 0 16,0 0-1,0-1-15,0 1 16,0 0-1,-22 21-15,1 0 16,0 0 15,21-21-15,0 0 15,-21 0 0,21-1-15,0 1 15,-21 21-15,0 0 0,-1 0 15,1 0 0,0 0 47,0 0-47,0 0 1,0 0-1,-1 0 94,1 0-63,21 21-46,0 1 15,0-1-15,0-42 93,0-1-93,0 1 0,0 0 202,-21 21-108,0 0-95,0 0 1,21 21 31,0 0-32,0 1 17,0-1-17,21-21 17,-21 21-32,0-42 125,21 0-110,-21-1 1,0 1-16,0 0 15,0 0 1,21 21-16,0 0 63,1 0-48,-1 0-15,0 0 16,0 0-16,0 0 15,0 0-15,1 0 0,-1 0 16,0 0-16,0 0 0,0 0 0,0 0 16,1 0-16,62 0 15,-63 0-15,1 0 16,-1 0-16,0 0 16,0 0-1,-21 21 16,21-21 16,-21 21-31,0 0 15,0 1-15,0-1-1,0 0-15,0 0 16,0 0-16,0 0 16,0 1-16,0-1 0,0 0 15,0 0-15,0 0 16,0 0-16,0 1 16,0-1-16,0 0 0,0 21 15,0-21 1,0 1-16,0-1 0,0 0 15,0 0 1,0 0 0,0 0-1,-21-21 48,0 0-48,0 0 1,0 0-16,-1 0 0,1 0 16,0 0-16,0 0 0,0 0 0,0 0 15,-1 0-15,1 0 16,0 0-16,0 0 0,0 0 0,0 0 16,-1 0-16,1 0 15,42 0 48,1-21-63,-1 0 15,0 21-15,0-21 0,0 21 16,0-21-16,22-22 16,-22 22-16,21-21 15,-42 21-15,21-22 16,-21 22-16,0 0 15,-21 21 32,0 0-47,0 0 16,21 21-16,-21-21 0,21 21 16,0 1-1,21-22 16,0 0-15,0 0-16,0 0 16,1 0-16,-22-22 15,0 1 1,-22 21 15,1 0-31,0 21 0,0-21 16,21 22-16,-21-22 0,21 21 15,-21-21-15,21 21 16,21-21 31,0-21-31</inkml:trace>
  <inkml:trace contextRef="#ctx0" brushRef="#br1" timeOffset="91800.23">3789 6541 0,'21'0'15,"0"0"1,-42 0 78,0 0-94,42 0 62,0 0-46,0 0-16,-21-22 0,21 22 16,1 0-16,-1 0 0,0-21 0,21 21 15,-21 0-15,-21-21 31,-21 21 16,0 0-47,0 0 0,0 0 16,0 0-16,-1-21 16,44 21 46,-1 0-62,0 0 0,0 0 16,0-21-16,0 21 15,1 0-15,-1 0 16,0 0 0,-42 0 30,0 0-46,-1 0 16,1 0 0,0 0-16,21 21 15,21-21 48,0 0-63,-21-21 0,22 21 15,-1-21-15,-21-1 0,21 22 16,0 0-16,-21-21 16,0 0-16,0 0 31,-21 21-31,0 0 0,0 0 16,-1-21-16,1 21 15,0 0-15,0-21 0,0 21 16,0 0-16,-1 0 0,1 0 15,-21 0-15,21 0 16,0 0-16,-22 0 16,22 0-16,-21 0 0,21 0 15,-1 0-15,22 21 16,-21-21-16,0 0 31,0 0-15,0 21-16,0-21 15,-1 0 1,1 0-16,21 21 16,-21-21 93,21-21-93,-21 21 15,21-21 78,21 21-93,0 0-16,0 0 0,1 0 16,-1 0-16,0 0 0,0 0 15,0 0-15,22-21 0,-22 21 16,0 0-16,21 0 0,-21 0 15,1 0-15,-1 0 0,0 0 16,0 0 31,-42 0 15,0 0-62,0 0 0,-1 0 16,1 0-16,0 0 0,0 0 16,0 0-16,-43 0 15,43 0-15,0 0 16,-21 0-16,20 0 0,1 0 16,0 0-1,0 0 95,42 0 140,0 0-250,0 0 15,1 0-15,-1 0 0,0 0 16,0 0-16,0 0 0,22 0 15,-22 0-15,0 0 0,42 0 16,-41 0-16,20 0 0,-21 0 16,0 0-16,22 0 0,20 0 15,-42 0-15,0 0 16,1 0-16,-1 0 0,0 0 16,0 0-1,0 0-15,0 0 31,1 0-15,-22 21 140,0 0-140,0 0-16,21 0 16,-21 0-16,0 1 0,0-1 0,0 0 15,0 0-15,0 0 16,0 0-16,0 1 0,0-1 15,0 0-15,0 0 16,0 0 0,0-42 62,0 0-63,0 0-15,0 0 0,0-1 16,0 1-16,0 0 0,0 0 0,0 0 16,-21 0-16,21-1 15,0 44 32,0-1-47,0 0 0,0 0 16,0 0-16,0 0 0,0 1 15,0-1-15,-22-21 16,22 21-16,0 0 16,-21-21 15,0 0-15,0 0-1,0 0-15,21-21 16,-21 21-16,-1 0 0,1 0 0,-21 0 15,21 0-15,0 0 0,-22 0 0,22 0 16,-85 0 0,85 0-16,0 0 15,0 0-15,0 0 16,42 0 31,0 0-47,0 0 15,0 0-15,0 0 0,1 0 0,-1 0 16,21 0-16,-21 0 0,0 0 16,22 0-16,20 21 15,-20-21-15,-22 0 0,0 0 16,0 0-16,0 0 16,-21 21-1,-21-21 1,0 0-1,0 0-15,0 0 0,-1 0 0,-41 21 16,42-21-16,-43 0 16,43 0-16,0 0 15,-21 0-15,20 0 0,1 0 16,0 0-16,21 22 0,0-1 47,21-21-47,0 0 0,1 0 15,-1 0-15,0 0 0,0 0 16,21 0-16,1 0 0,-1 0 16,-21 0-16,22 0 0,-22 0 15,21-21 1,-21 21-16,-42 0 31,0 0-15,0 0-16,-22 0 0,1 0 15,21 0-15,0 0 0,0 0 16,-1 0-16,1 21 0,-21-21 16,21 0-16,42 0 47,0 0-47,0 0 15,0 0-15,1 0 0,-1 0 0,0 0 16,0 0-16,0 0 15,43 0-15,-43 0 16,0 0 0,-42 0-1,0 0 1,0 0-16,-1 0 0,-20 0 16,21 0-16,0 0 15,0 0-15,-1 0 0,1 21 16,0-21-16,0 0 15,42 0 17,0 0-17,-21-21 1,0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3:19:20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5884 0,'0'0'0,"0"-21"31,-21 21-15,21-21-16,-21 21 16,-1 0-1,1 0-15,21 21 16,-21-21-16,0 21 15,0-21-15,21 22 0,-21-1 0,21 0 16,-22 0 0,22 0-16,-21 0 0,0 22 15,21-22-15,0 0 0,0 64 16,0-64-16,0 21 16,0-21-16,0 1 0,21-1 15,-21 0-15,21 0 0,1 0 16,-1 0-16,0 1 0,0-1 15,0-21-15,0 0 0,1 0 16,-1 0-16,0 0 0,21 0 16,-21 0-16,1 0 15,41 0-15,-42-21 16,22-1-16,-22 1 0,0 0 16,21 0-16,-21 0 0,1 21 0,20-43 15,-21 22-15,0 0 16,0-42-16,1 41 15,-22-20-15,0 21 16,0 0-16,0-43 0,0 43 16,-43-21-1,22 21-15,0-1 0,0 1 16,0 0-16,-1 21 0,-20-21 16,21 0-16,0 21 15,0 0-15,-1 0 0,1 0 0,-21 0 16,0 0-16,20 0 15,1 0-15,0 21 0,0-21 0,0 42 16,0-21-16,-1-21 0,1 22 16,0-1-16,21 0 0,0 0 15,-42 21-15,42 1 0,0-22 16,0 0-16,0 0 0,0 0 16,0 1-16,0-1 15,0 0-15,0 21 0,0-21 0,0 1 16,0-1-16,0 0 15,42 0-15,-42 0 16,21-21-16,0 21 0,1-21 16,-1 0-16,0 22 0,21-22 15,-21 0-15,1 0 0,-1 0 16,21 0-16,43-22 16,-64 1-16,0 21 0,21-21 0,-20 0 15,-1 0-15,21-22 16,-21 22-16,0 0 0,-21-21 15,22 21-15,-1-64 16,-21 64-16,0 0 16,0-1-16,0 1 0,0 0 0,-21-21 15,21 21-15,-22-1 16,-20 1-16,42 0 0,-21 21 16,0 0-16,0 0 0,-1 0 15,-41-21-15,42 21 0,0 0 16,-1 0-16,-20 0 0,21 0 15,0 21-15,-43 0 0,43-21 16,0 21-16,0 1 0,0-22 16,21 21-16,-43 21 0,22-21 15,0 0-15,21 22 16,-21-22-16,0 0 0,21 0 16,0 0-16,0 1 0,0-1 15,0 0-15,0 0 0,0 0 16,0 0-16,0 1 0,0-1 15,0 0-15,0 0 0,21 0 16,0 0-16,0-21 16,-21 22-16,21-22 0,0 0 0,1 0 15,-1 21-15,21-21 0,43 0 16,-64 0-16,21 0 16,22 0-16,-43-21 0,42-1 15,-41 1 1,-1 0-16,21-21 0,-21 42 15,-21-43-15,21 22 16,-21 0-16,0-21 0,0 21 16,0-1-16,0-20 15,0 21-15,-21-21 16,21 20-16,-21 1 0,0-21 16,0 21-16,0 21 0,-1-21 15,1-1-15,0 22 0,0 0 0,-21-21 16,-1 21-16,22 0 15,0 0-15,-21 0 0,20 0 0,-41 0 16,42 0-16,0 21 16,-1-21-16,-20 22 0,21-1 15,-21 0-15,42 0 0,-22-21 16,1 21-16,0 0 0,21 1 16,-21-1-16,21 0 0,0 0 0,0 0 15,-21 0-15,21 1 16,0-1-16,0 0 0,0 0 0,0 0 15,0 0-15,0 1 16,0-1-16,0 0 16,0 0-16,21 0 0,-21 0 15,21 1-15,21-1 16,-20-21-16,-1 0 0,21 21 16,-21-21-16,22 0 0,-22 0 15,21 0-15,-21 0 0,22 0 0,20 0 16,-42 0-16,22-21 0,-22 0 15,0-1-15,21 22 0,-21-21 16,1 0-16,-1 0 0,0-43 16,-21 43-16,0 0 15,0-21-15,0 21 0,-21-64 16,21 64-16,-21 0 16,-1-1-16,1 22 15,-21-42-15,21 21 16,0 21-16,-1-21 15,1 21-15,-21 0 16,21 0-16,0 0 0,-1 0 16,1 0-16,-21 0 15,21 21-15,0-21 0,21 21 16,-22-21-16,1 21 16,0-21-16,21 21 0,-21-21 15,21 22-15,0-1 0,0 0 16,-21-21-16,21 21 0</inkml:trace>
  <inkml:trace contextRef="#ctx0" brushRef="#br0" timeOffset="4242.54">10118 7832 0,'0'0'0,"0"-21"16,0-1-16,0 1 15,0 0 1,0 0-16,-22 21 16,1 0-16,0 0 15,0 0-15,0 0 16,0 0-16,-22 21 0,22-21 16,0 21-16,0 0 0,-22 22 15,22-22-15,0 21 0,0-21 16,0 22-16,0-22 0,-1 21 0,1 22 15,21-22-15,0-21 0,0 22 16,0-22-16,0 0 0,0 21 16,0-21-16,21 1 0,1-1 15,-1 0-15,0 0 0,0-21 16,0 21-16,0-21 0,22 0 0,-22 0 16,64 0-16,-64 0 15,21 0-15,0 0 0,-20-21 16,83 0-16,-62 0 0,-22 0 15,21-22-15,-21 22 16,1 0-16,-22-21 0,21 20 16,-21-20-16,0-21 15,0 20-15,0 1 0,0 0 0,-21-1 16,-1 22-16,-20-21 0,0-1 16,21 22-16,-1 0 0,-41 0 15,42 21-15,-43-21 16,43 21-16,0 0 0,-43 0 15,43 21-15,-21-21 0,21 21 0,-22 0 16,22 0-16,-21 43 16,21-43-16,0 21 0,-1-20 15,1 20-15,21 0 0,0-21 16,-21 43-16,21-22 0,0 1 16,0-1-16,0 0 0,21-21 15,-21 1-15,21-1 0,1 0 16,-1 0-16,0-21 0,0 21 0,0 0 15,43-21-15,-22 22 16,-21-22-16,22 0 0,-22 0 0,21 0 16,-21 0-16,43 0 15,-43 0-15,0-22 0,0 1 16,0 0-16,1 21 0,-1-21 0,0 0 16,0-22-16,0 22 0,-21-42 15,0 20-15,0 22 0,0-63 16,0 41-16,0 1 0,0-22 15,-21 43-15,0-21 16,0 21-16,0 0 0,-1-1 16,1 1-16,-21 21 0,21 0 15,0-21-15,-1 21 0,1 0 16,0 0-16,0 0 0,-64 21 16,64-21-16,0 21 0,-21 1 15,20-1-15,1 0 16,0 0-16,-21 43 0,21-43 0,-1 21 15,22-21-15,0 22 16,0-1-16,0-21 0,0 21 0,0-20 16,0-1-16,0 21 0,0 0 15,0-20-15,22-1 0,-22 0 16,21-21-16,0 21 0,21 0 16,-21-21-16,1 21 0,20-21 15,0 0-15,-21 0 0,1 0 16,-1 0-16,21 0 0,-21 0 0,22-21 15,-22 0-15,0 0 0,21 0 16,-21 0-16,1-1 0,-1 1 0,0-21 16,0 21-16,-21-22 0,0-20 15,0 21-15,0-64 16,0 85-16,-21-1 16,-21-41-16,20 42 0,-20 21 15,21-21-15,0-1 0,0 22 16,-1 0-16,-20 0 0,21 0 0,0 0 15,0 0-15,-1 0 0,1 0 16,0 0-16,0 22 16,21-1-16,-21-21 0,21 21 15,-21 0-15,21 0 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3:16:33.33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614 0,'-21'0'32,"21"-21"-17,0 0-15,0-1 16,-21 1-16,21 0 16,0 0-1,0 0-15,-21 21 16,21-21-16,-22 21 47,22 21-32,0 0-15,0 0 16,0 0-16,0 22 0,0-22 16,0 0-16,0 21 0,0 1 15,0-1-15,0 21 0,0 43 16,0-63-16,0 20 0,0-21 15,0 1-15,-21-1 0,21 0 16,0-20-16,-21 62 16,21-63-16,0 1 15,0-1-15,0-42 47,0-1-31,0 1-16,0 0 0,21 0 0</inkml:trace>
  <inkml:trace contextRef="#ctx0" brushRef="#br0" timeOffset="339.8">1926 466 0,'0'0'0,"0"-21"0,21-1 15,-21 1 1,0 42 0,0 1-1,0-1-15,0 21 0,0 22 16,0-43-16,0 21 16,0 0-16,0 22 0,0-22 0,0 85 15,0-84-15,-21-1 16,21 21-16,-21-20 0,21-1 15,0-21-15,-21 22 0,21-22 16,0 21-16,0-21 0,0 0 16,0 1-1,0-44 1,0 1 0,0 0-16,0 0 0</inkml:trace>
  <inkml:trace contextRef="#ctx0" brushRef="#br0" timeOffset="579.22">1333 1037 0,'0'0'0,"22"0"15,-1 0-15,21 0 16,-21 0-16,0 0 0,1 0 15,20 0-15,0-21 0,-21 21 16,64-21-16,-43 0 0,-20 21 16,41-43-16,-42 43 15,22-21 1,-43 0 0</inkml:trace>
  <inkml:trace contextRef="#ctx0" brushRef="#br0" timeOffset="1252.83">2752 1080 0,'0'0'0,"21"0"0,0 0 16,-21-22-1,0 1-15,0 0 16,0 0-16,0 0 16,0 0-16,0-1 0,0 1 0,0 0 15,0 0-15,0-21 0,0 20 16,-21 1-16,0 0 0,21 0 0,-22 0 16,1 0-16,-21 21 15,21 0-15,-22 0 16,22 0-16,-21 0 0,-22 21 15,22 0-15,-21 42 16,20-20-16,22-1 0,-42 43 16,41-43-16,-20 43 15,21-43-15,0 0 0,21-20 16,0-1-16,0 63 16,0-62-16,21-22 15,0 0-15,0 0 0,64 0 16,-43-22-16,1 22 15,-22-21-15,21 0 16,64-42-16,-85 20 16,43-20-16,-43 42 0,0-22 15,-21 1-15,21 0 0,-21-1 16,21 22-16,-21-42 0,0 41 16,0 1-16,0 0 15,0 42 1,0 0-1,0 22-15,0-22 0,0 21 0,0 1 16,0-1-16,0 21 16,0-20-16,-21-1 0,21-21 15,0 0-15,0 1 0,0-1 0,21 21 16,-21-21-16,43-21 16,-22 0-16,0 0 0,21 0 15,-21 0-15,43-21 16,-43 0-16,0 21 0</inkml:trace>
  <inkml:trace contextRef="#ctx0" brushRef="#br0" timeOffset="1767.3">3260 783 0,'-22'43'16,"22"-22"-1,-21 0-15,0 42 16,21-41-16,-21-1 0,21 0 16,0 0-16,0 64 15,-21-64-15,21 0 0,0 0 16,0 0-16,-21 22 16,21-22 15,0-42-16,-22 0 1,22-1-16,0 1 16,0 0-16,0 0 0,0-21 0,0 20 15,0 1-15,0-21 0,22 21 16,-1-22-16,0 22 0,0-21 16,85-22-1,-64 43-15,1 0 0,-1 21 16,-21 0-16,85 0 15,-64 21-15,-21 0 0,1 1 16,-1-1-16,0 21 0,-21 64 16,0-64-16,0 22 15,0-43-15,0 21 0,-21 1 16,21-22-16,-21-21 16,21 21-16,-22-21 0,22 21 15,-21-21-15,42-21 31,1 0-31,-1 0 0,0-1 16</inkml:trace>
  <inkml:trace contextRef="#ctx0" brushRef="#br0" timeOffset="2412.92">4403 931 0,'0'-21'15,"21"-21"1,-21 21-16,0-22 16,0 22-16,0 0 0,-21 21 15,-1 0-15,1-21 16,0 21-16,0 0 0,0 0 16,0 0-16,-1 21 0,-62 43 15,63-43-15,-1 0 16,1 21-16,0 1 0,0-1 15,-21 21-15,20-20 0,1-1 16,21-21-16,-21 22 0,21-22 16,0 0-16,0 0 0,0 0 15,0 0-15,21 1 0,0-22 16,1 0-16,20 0 16,-21 0-16,21 0 15,1 0-15,-22-22 0,21 1 16,-21 0-16,43-42 15,-43 41-15,0-20 0,22-64 16,-22 64-16,42-127 16,-42 126-16,1-20 0,-22 20 15,0 1-15,0-64 16,0 85-16,0 0 0,0 0 16,0 0-16,0 42 31,0 0-31,0 0 15,0 21-15,0 43 0,0-43 16,0 22-16,0-22 0,-22 22 16,22-22-16,0 64 0,0-64 15,0 1-15,0-22 0,0 21 16,0-21-16,0 0 0,0 1 0,0-1 16,22 0-1,-22 0-15,21-21 0,21 0 16,-21 0-16,22 0 15,-22 0-15,0-21 0,21-21 16,-21 20-16,43-41 16</inkml:trace>
  <inkml:trace contextRef="#ctx0" brushRef="#br0" timeOffset="2696.77">5165 466 0,'0'0'0,"0"-21"15,-22 21 1,22 21-16,-21 0 16,21 0-16,-21 0 0,21 22 15,-21-1-15,21 0 0,0 1 16,0-1-16,0 0 0,-21 1 0,21 20 16,-21-21-16,21 43 15,0-43-15,0 22 16,-22-43-16,22 21 0,0 1 15,0-22-15,0 0 16,0 0 0,22-21-16,-1 0 15,0-21-15,-21 0 0,42-21 16</inkml:trace>
  <inkml:trace contextRef="#ctx0" brushRef="#br0" timeOffset="3145.51">5376 931 0,'0'22'0,"21"-22"47,1 0-31,-1 0-16,0-22 0,0 1 15,0 0-15,0 21 0,22-42 16,-22 21-16,0-1 0,0 1 16,0 0-16,-21 0 0,0 0 15,-21 21 1,0 0-16,0 0 16,-21 0-16,20 21 0,1-21 0,-42 42 15,42 1-15,-1-22 16,1 0-16,0 21 0,0-21 0,0 64 15,21-64-15,0 22 16,0 20-16,0-21 16,21-20-1,0-22-15,21 21 0,-20-21 16,-1 0-16,42 21 16,-42-21-16,64-21 0,-64 21 15,22-43 1,-22 22-16,0 0 0,21-42 15,-21 20-15,1 22 0</inkml:trace>
  <inkml:trace contextRef="#ctx0" brushRef="#br0" timeOffset="5266.73">7429 614 0,'0'-21'94</inkml:trace>
  <inkml:trace contextRef="#ctx0" brushRef="#br0" timeOffset="5603.54">7006 529 0,'0'0'0,"-21"0"0,0 0 0,63 0 47,-21 0-32,22-21-15,-1 21 0,0-21 16,64 21-16,-42-21 0,-22 21 15,21 0-15,1 0 0,-1-21 16,64 21-16,-84 0 16,-1 0-16,-21 0 0,22 0 0,-65 0 31,-20 0-31,21 0 16,-21 0-16,-43 21 15,43-21-15</inkml:trace>
  <inkml:trace contextRef="#ctx0" brushRef="#br0" timeOffset="5867.39">7366 487 0,'0'0'0,"0"21"16,-21 0-16,21 0 16,0 1-16,0-1 0,0 0 15,0 0-15,0 21 0,0 1 0,0 41 16,-21-20-16,21-22 15,0 1-15,0-1 0,-43 85 16,43-85 0,0 1-16,0-22 0,-21 0 15,21 0-15,0 0 0,0-42 47,0 0-47,21 0 0,0 0 0,-21-1 16,22-20-16</inkml:trace>
  <inkml:trace contextRef="#ctx0" brushRef="#br0" timeOffset="6363.74">7620 487 0,'0'63'31,"0"-41"-31,0-1 0,0 21 15,0 22-15,0-1 0,0-21 16,0 43-16,0-21 16,0-22-16,0 0 0,0 1 0,0-22 15,-21 63-15,0-62 16,21 20-16,0-21 16,0 0-16,0-42 31,0 0-31,0 0 15,0 0-15,0-1 0,0-20 16,0 0-16,21-1 0,0 1 0,0 0 16,0-1-16,64-84 15,-64 106-15,21-21 0,-20 21 16,20 0-16,0-1 0,22 22 16,-43 0-16,21 22 0,-21-1 15,1 0-15,-1 21 0,-21-21 16,0 22-16,0-1 0,21 0 15,-21 43-15,0-43 16,0 1-16,0-22 0,-21 0 0,0 21 16,21-20-16,0-1 15,-22 0-15,22-42 32,22 0-17,-22-1-15,21 1 0,0-21 16</inkml:trace>
  <inkml:trace contextRef="#ctx0" brushRef="#br0" timeOffset="6748.53">8361 953 0,'0'42'15,"21"-42"1,0 0-1,0 0-15,0-21 0,1 21 16,-1-21-16,0-1 0,0 1 16,43-21-16,-43 21 0,0 0 15,-21-22-15,21 22 16,-21 0-16,0 0 16,-42 21-1,21 0-15,-1 0 0,-20 42 16,0-21-16,-22 43 15,43-22-15,0 0 0,-21 22 16,42-22-16,0 22 16,0-22-16,0-21 0,0 22 15,21-22-15,-21 0 0,42-21 16,-21 21-16,0-21 0,22 0 16,-1 0-16,-21-21 0,22 21 15,-1-21-15,-21 0 16,64-43-16,-64 22 0</inkml:trace>
  <inkml:trace contextRef="#ctx0" brushRef="#br0" timeOffset="7408.18">10012 593 0,'-21'0'16,"21"-21"-1,0-1-15,21 22 0,0-21 16,0 0-16,-21 0 0,21 0 0,0 0 15,1-1-15,-1 1 0,0-42 16,-21 42 0,-21 21-16,-22 0 15,22 0-15,-21 0 0,0 0 0,-22 0 16,22 21-16,-1 0 0,-20 0 16,21 0-16,-1 0 0,1 1 15,-43 41 1,64-42-16,21 0 0,-21 22 15,21-22-15,21 21 16,0-21-16,0 1 0,43 20 16,-22 0-16,1-21 0,20 22 15,-21-22-15,22 21 16,-22-21-16,-21 22 0,1-22 0,-1 0 16,0 0-16,-21 0 0,0 22 15,0-22-15,0 0 0,-21 0 16,0 0-16,-22 1 15,-20-1-15,-1-21 0,-20 0 16,41 0-16,-20 0 16,-1 0-16,22 0 0,0 0 15,20-21-15,1 21 0,0-22 16,0 1-16,0-21 0,21 21 16,0 0-16,0-1 0,0 1 15,0 0-15,0 0 0,0 0 16,21 0-16,21-1 15,-21 22-15,22 0 0,63-42 16,-85 42-16,21-21 0</inkml:trace>
  <inkml:trace contextRef="#ctx0" brushRef="#br0" timeOffset="7712">10435 656 0,'0'0'0,"-21"0"16,0 0 0,0 0-16,-1 0 0,1 0 0,0 21 15,-21 22-15,21-1 16,-1-21-16,1 22 0,0-1 16,-21 64-1,42-64-15,0-21 0,-21 22 16,21-22-16,0 21 0,0 0 15,21-42-15,-21 22 0,42-1 16,-21-21-16,43 0 16,-43 0-16,0 0 0,85 0 15,-85-21-15,21-22 16,-20 43-16,-1-21 0</inkml:trace>
  <inkml:trace contextRef="#ctx0" brushRef="#br0" timeOffset="8103.78">10647 910 0,'0'0'16,"-21"-21"-16,21 0 0,-22 0 16,22 0-1,0-1-15,0 1 16,43 21-16,-22 0 16,64-21-1,-64 21-15,21 0 0,-21 0 16,22 21-16,62 64 15,-83-43-15,20 22 16,-42-43-16,0 85 16,0-85-16,-21 21 15,0-21-15,-43 22 16,43-43-16,21 21 16,-21-21-16,0 0 15,21-21-15,0 0 16,0-1-16,0 1 15,0-21-15,21 21 0,0 0 0,-21-22 16,21 22-16,0-21 0,0 21 16,1-43-16,-1 43 0,0 0 15,0 0-15,0-1 16,0 1-16,64 0 16,-43 21-16,1-21 15,-22 0-15,21 21 0</inkml:trace>
  <inkml:trace contextRef="#ctx0" brushRef="#br0" timeOffset="8513.04">11536 677 0,'-43'43'15,"22"-22"1,0 0-16,0 0 0,0 0 0,0 1 16,-1 20-16,-20-21 0,21 21 15,0-20-15,0 20 0,21-21 0,-22 43 16,1-22-16,21-21 15,0 0-15,0 0 0,0 1 16,21-1-16,1 0 0,-1-21 16,0 0-16,21 0 0,-21 0 15,22 0-15,20 0 0,-42 0 16,22 0-16,-1-21 0,-21 0 16,22-1-16,-1-20 0,0 21 15,-21-43 1,-21 22-16,0 21 0,0-64 15,0 43-15,-42-85 16,21 106-16,0 0 0,-43-22 16,43 22-16,-42 21 15,41 0-15,1 0 0,-42 0 16,42 21-16,-22 22 16,22-22-16,21 0 0,-21 64 15,21-64-15,0 0 16,21 0-16,0 0 0,43-21 15</inkml:trace>
  <inkml:trace contextRef="#ctx0" brushRef="#br0" timeOffset="8816.65">12086 466 0,'0'-21'0,"0"42"0,0-64 15,-21 43-15,0 0 16,0 22-16,-1-1 0,1 0 16,21 21-16,-21-21 0,0 22 15,0-22-15,21 21 0,0 85 16,0-84-16,0 41 16,0-41-16,0 62 15,0-83-15,0-1 0,0 0 16,21 0-16,42 0 15,-41-21-15,-1 0 16,0 0-16,21 0 16,22-21-16,-43 0 0,0 0 15,43-43-15,-43 22 16</inkml:trace>
  <inkml:trace contextRef="#ctx0" brushRef="#br0" timeOffset="9066.51">12531 508 0,'0'0'0,"21"-21"0,-21 0 0,0 0 15,0-1-15,0 1 0,0 42 32,-21 1-32,-1-1 0,22 0 0,-21 21 15,0-21-15,0 22 16,21-1-16,0 22 0,-21 63 16,21-85-16,0 0 15,0 1-15,0-1 0,0-21 0,0 64 16,0-64-16,0 0 15,21-21-15,-21 21 0,21-21 16,0 0-16,0 0 16,1 0-16,-1-21 0,0 0 15,21-21-15,-21 20 0</inkml:trace>
  <inkml:trace contextRef="#ctx0" brushRef="#br0" timeOffset="9324.37">13081 339 0,'0'0'0,"0"21"31,0 0-31,-21 0 0,0 0 16,-1 22-16,22-1 0,-21 0 0,21 1 16,-21-1-16,0 0 0,21 1 15,0-1-15,0 0 0,-21 1 0,21-1 16,0-21-16,-21 22 15,21-1-15,0-21 0,0 0 0,0 0 32,21-42-17,0 0 1,-21 0-16,21 0 0</inkml:trace>
  <inkml:trace contextRef="#ctx0" brushRef="#br0" timeOffset="9860.43">12975 677 0,'0'-42'0,"0"84"0,0-126 0,0 63 15,0-22-15,0 22 0,0 0 16,0 0-16,0 0 0,0-1 0,21 1 16,-21 0-16,21 0 0,43 0 15,-43 21-15,64 0 16,-43 0-16,-21 0 0,43 0 16,-22 0-16,-21 21 15,0 0-15,1 0 0,-22 0 0,0 1 16,0 20-16,0-21 15,-22 0-15,-20 22 0,21-22 0,-21 0 16,-43 0-16,43 0 0,-22 0 16,22-21-16,-1 22 0,-41-1 15,63-21-15,42 0 32,0-21-17,0-1-15,0 22 16,22 0-16,-1-21 0,0 21 0,1 0 15,-1 0-15,43 0 16,-43 0-16,0 0 0,22 21 16,-43 1-16,42 20 15,-41-21-15,-1 0 0,-21 64 16,0-64-16,0 21 16,0-20-16,0-1 0,-21 0 0,-22 21 15,22-42-15,-21 21 0,21-21 16,-22 0-16,-84 22 15,85-22-15,21 0 0,-22 0 16,22 0-16,-21 0 16,21 0-16,0 0 0,-1 0 15,22-22 1,0 1 0,22 0-16,-1 0 15,0 21-15,0-21 0,0 21 0</inkml:trace>
  <inkml:trace contextRef="#ctx0" brushRef="#br0" timeOffset="10345.12">14012 614 0,'0'0'0,"0"-21"15,-21 21 1,0 0-16,0 0 15,0 0-15,-1 21 0,1 0 0,-42 0 16,42 0 0,-22 22-16,1-1 0,21 0 0,0-20 15,-1 20-15,22-21 0,-21 0 16,21 22-16,0-22 0,0 0 16,0 0-16,21-21 15,-21 21-15,22-21 0,-1 0 16,0 0-16,0 0 15,0-21-15,0 0 0,22-21 16,-22 20-16,0-20 0,0 21 16,0-21-16,1 20 0,41-41 15,-42 21-15,0 20 0,22-20 16,-22 21-16,-21 0 16,0 42-1,-21 0 1,0 0-16,21 0 0,0 22 0,-22-22 15,22 0-15,-21 21 16,21 1-16,0-22 0,0 42 16,0-41-1,0-1-15,21 0 0,1-21 16,-1 0-16,0 0 16,0 0-16,0 0 0,22 0 0</inkml:trace>
  <inkml:trace contextRef="#ctx0" brushRef="#br0" timeOffset="10777.88">14414 741 0,'0'0'0,"-21"-42"31,0 42-31,21-22 0,0 1 16,21 21-16,0-21 15,1 21-15,-1 0 0,85-21 16,-85 21-16,21 0 0,22 0 15,-43 0-15,42 42 16,-42 1-16,-21-22 16,22 0-16,-22 21 15,0 64-15,-22-64 16,-20 22-16,42-43 16,-21 21-16,0-20 0,21-1 15,-21 0-15,-1-21 16,22-21 15,0 0-31,0-1 0,0 1 0,0-21 16,22 21-16,20-64 15,-21 43-15,21-1 0,22-41 16,-22 41-16,1 1 0,41-21 16,-63 41-16,22 1 0,-22 0 15,0 21-15,0 0 0,22-21 16,-22 21-16,0 0 15,-21 21 1</inkml:trace>
  <inkml:trace contextRef="#ctx0" brushRef="#br0" timeOffset="11163.66">2053 1884 0,'0'0'0,"-21"0"15,0 0 1</inkml:trace>
  <inkml:trace contextRef="#ctx0" brushRef="#br0" timeOffset="11682.87">1863 1947 0,'-22'0'0,"44"0"0,-65-21 0,22 21 0,0-21 16,0 21-16,0 0 15,-1-21-15,1 0 0,-21 21 16,42-21-16,-21 21 15,42 0 32,0 0-47,0 0 0,22 0 16,-1 0-16,0 0 0,64 0 16,-21 0-16,84 0 15,-84 0-15,42-22 0,106 22 16,-106 0-16,0-21 0,127 21 15,-106 0-15,275-21 16,-296 21-16,148 0 16,-127-21-1,1 21-15,126 0 0,-148 0 16,106 0-16,-128 0 16,-20 0-16,84 0 0,-105 0 15,105 0 1,-148 0-16,1 0 0,20 0 15,-21 0-15,-21-21 16,0 0 0,0-1-16,0 1 15</inkml:trace>
  <inkml:trace contextRef="#ctx0" brushRef="#br0" timeOffset="12570.76">7408 1651 0,'0'0'0,"-21"0"16,0 0 0,42 0 46,0 0-46,0 0-16,1 21 0,20-21 15,-21 0-15,21 0 0,1 0 0,-1 0 16,0 0-16,107 0 16,-86 0-16,1 0 0,63 0 15,-64 0-15,149-21 16,-128 21-16,1 0 15,21 0-15,0 0 16,169-21-16,-148 21 0,21 0 16,0 0-16,22 0 0,20 0 15,318 0-15,-339 0 16,1 21-16,20-21 0,-42 0 16,22 21-16,-22-21 0,21 21 0,-21-21 15,22 0-15,-22 22 16,21-22-16,-21 0 0,276 0 15,-255 0-15,-21 0 0,-21 0 16,21 0-16,106 0 16,-148 21-16,0-21 0,85 0 15,-86 0-15,-20 0 0,63 0 16,-84 0-16,42 0 16,-64 0-16,0 0 0,22 0 15,-43 0-15,42-21 16,-41 21-16,-1-22 15,-21 1 1,-21 0 15,-1 21-31,1-21 0,0 21 16,0 0-16</inkml:trace>
  <inkml:trace contextRef="#ctx0" brushRef="#br0" timeOffset="12703.68">14541 1693 0,'0'22'16,"-21"-22"0,0 21-1,0-21-15,0 0 16,0 0-16,-1 0 0</inkml:trace>
  <inkml:trace contextRef="#ctx0" brushRef="#br0" timeOffset="15397.35">10075 4403 0,'0'-21'16,"0"-1"15,0 44 32,0-1-48,0 0-15,0 0 0,0 0 16,0 0-16,0 1 15,0-1-15,0 0 0,0 0 0,0 43 16,0-22-16,0 85 16,0-85-16,0 1 0,0-1 15,0 0-15,0 106 16,0-105-16,0-1 0,0 0 16,0 1-16,0-1 0,0 0 0,0 64 15,0-63-15,0 126 16,0-127-16,0 1 15,0-1-15,0 21 0,0-20 0,-21 20 16,21-20-16,0 62 16,-21-83-16,21-1 15,0 21-15,0-21 16,0 0-16,0 1 0,0-44 47,0 1-47,21 21 0,-21-21 15,0-21-15,21 21 0,0-22 16,-21 22-16</inkml:trace>
  <inkml:trace contextRef="#ctx0" brushRef="#br0" timeOffset="16415.12">10160 4382 0,'-21'0'16,"42"0"47,0 0-48,0 21-15,0-21 0,1 0 16,-1 0-16,0 0 15,0 0-15,0 21 0,43-21 16,-43 0-16,85 0 16,-85 0-16,21 0 0,-21 0 15,22 0-15,-1 0 0,85 0 16,-63 0-16,41 0 16,-41 0-16,-1 0 0,149 0 15,-148 0 1,20 0-16,-20 0 0,-1 0 0,107 0 15,-107 0-15,22 0 0,-1 0 16,1 0-16,0 0 0,-1 0 16,86 0-16,-86 0 0,170 0 15,-169 0 1,106 0-16,-86 0 16,298 21-1,-319-21-15,1 0 0,21 0 16,0 0-16,190 0 15,-190 0-15,84 0 16,-84 0-16,169 0 16,-190 0-16,21 0 0,0 0 15,-1 0-15,192 0 16,-213 0-16,-20 0 0,105 0 16,-105 0-16,169 0 15,-170 0-15,1 0 0,84 0 16,-85 0-16,64 0 15,-63 0-15,-22-21 16,64 21-16,-64 0 0,1 0 16,-22 0-16,21 0 0,43 0 15,-64 0 1,-21-21 31,0 0-16</inkml:trace>
  <inkml:trace contextRef="#ctx0" brushRef="#br0" timeOffset="16955.81">17060 4424 0,'0'21'93,"0"0"-77,0 0 0,0 1-16,0-1 0,0 0 15,0 0-15,0 0 16,0 0-16,0 1 0,0 62 16,0-63-16,0 22 0,0-1 15,0 0-15,0 1 0,0 63 16,0-64-16,0 106 15,0-84-15,0-22 16,0 0-16,0 1 0,0 105 16,0-85-16,0-20 15,0 41-15,0-20 16,0 42-16,0-64 16,0 0-16,0-21 0,0 22 0,0-22 15,0 42 1,0-41-16,0-1 0,0 0 0,0 0 15,0 0-15,0-42 63,0 0-63,-21 0 16</inkml:trace>
  <inkml:trace contextRef="#ctx0" brushRef="#br0" timeOffset="19182.84">10393 6244 0,'0'0'0,"-21"0"0,-1 0 15,1 0-15,0 0 16,0 0 0,0 0-1,0 0 1,-1 0-16,1 0 15,0 0-15,0 21 16,0-21-16,0 0 16,-1 0-1,44 0 32,-1 0-47,0 0 0,0 0 16,0 0-16,22 0 15,-22 0-15,0 0 0,0 0 16,21 0-16,-20 0 0,83 0 16,-83 0-16,20 0 0,-21 0 15,21 0-15,1 0 0,41 0 16,-41 0-16,-1 0 0,43 0 16,-22 0-16,-20 0 15,20 0-15,1 0 0,-1 0 0,64 0 16,-85 0-16,22 0 0,42 0 15,-64 0-15,22 0 16,20 0-16,107 0 16,-149 0-1,22 0-15,-22 0 0,21-21 0,86 21 16,-86 0 0,-21 0-16,64 0 0,-42 0 15,20 0-15,-20-21 16,-22 21-16,106 0 15,-105 0-15,105 0 16,-106 0-16,1 0 0,20 0 16,-21-21-16,128 21 15,-128 0-15,22 0 0,41 0 16,-41 0-16,105 0 16,-126 0-16,20 0 0,1 0 15,-22 0-15,21 0 0,43 0 16,-42 0-16,-1 0 0,43 0 15,-42 0-15,-22 0 16,21 0-16,-20 0 0,20 0 0,43 0 16,-42 0-16,-22 0 15,85 21-15,-64-21 0,1 0 16,42 0-16,-43 21 0,-20-21 16,62 0-16,-62 0 15,84 0-15,-85 0 16,-21 0-16,43 0 15,-22 0-15,43 0 16,-64 0-16,21 0 0,-21 0 16,1 0-16,62 0 15,-41 0-15,-22 0 0,42 0 16,-42 0-16,64 0 16,-43 0-16,-20 0 0,-1 0 15,21 0-15,64 0 16,-64 0-16,-21 0 15,1 0-15,-1 0 0,0 0 16,0 0-16,0 0 16,0 0-16,1 0 125,-1 0-125,0 0 15,0 0 1,0 0-16,0 0 16,1 0-16,-22 21 15,21-21 1,0 0 93,0 0-78,0 0-31,-21-21 266,0 0-250,0 0-1</inkml:trace>
  <inkml:trace contextRef="#ctx0" brushRef="#br0" timeOffset="21077.39">889 4699 0,'0'0'0,"0"-21"16,0 0-1,0 0-15,0-1 16,21 1-16,-21 0 16,0 0-16,0 0 0,0 0 15,0-1-15,0 1 16,0 0 0,0 42 15,0 0-16,0 1-15,0-1 0,0 0 16,0 0-16,-21 0 0,21 0 16,0 22-16,0-1 0,0-21 15,0 43-15,-21-22 0,21 0 0,0 85 16,0-84-16,-21 20 16,-1 43-16,22-42 0,-21-22 15,21 85 1,-21-64-16,0 1 0,21-1 15,-21 1-15,0 105 16,21-105-16,0-22 0,0 0 16,0 1-16,0-1 0,0 0 0,0 43 15,0-64-15,0 43 16,0-43-16,0 0 0,0 21 16,0-20-16,21-1 15,-21-42 16,0-1-31,0 1 16,0 0-16,0 0 0,0 0 16,21 0-16,-21-1 0,0-20 0,21 21 15,-21-21-15,0-22 0,21 22 16,-21-22-16</inkml:trace>
  <inkml:trace contextRef="#ctx0" brushRef="#br0" timeOffset="23331.02">1016 4487 0,'0'0'16,"21"0"46,0-21-46,0 21-1,1 0-15,-1 0 0,0 0 16,0 0-16,0 0 16,0 0-16,1 0 0,20 0 15,0 0-15,1 0 0,-1 0 16,21 0-16,1 0 0,-1 0 0,1 0 16,21 0-16,-22 0 0,85 0 15,-63 0-15,0 0 0,-1 0 16,22 0-16,-21 0 0,21 0 15,-1-21-15,-20 21 0,21 0 0,84 0 16,-84 0-16,0 0 16,127 0-16,-127 0 0,21 0 15,-21-21-15,-1 21 0,213 0 16,-191 0 0,-21 0-16,0 0 0,21 0 15,-22 0-15,107-21 0,-106 21 16,0 0-16,-22 0 0,43 0 15,-21 0-15,233 0 16,-233 0-16,-22 0 0,22 0 16,-21 0-16,21 0 0,63 0 15,-84 0-15,169 0 16,-170 0-16,1 0 0,-21 0 16,-1 0-16,1 0 0,-1 0 0,-21 0 15,22 0-15,-22 0 0,1 0 16,-1 21-16,-21-21 0,21 0 0,1 0 15,-22 0-15,0 0 16,0 0-16,0 0 16,1 0-16,-1 0 15,0 0 1,0 0-16,0 0 0,0 0 16,1 0-16,-1 0 15,0 0-15,0 0 0,0 0 0,0 0 16,1 0-1,-1 0-15,0 0 16,0 0-16,0 0 16,0 0-1,-42 0 48,0 21-63,0-21 0,21 21 0,-21-21 15,0 21-15,-1 1 0,1-1 16,21 0-16,-21 0 0,21 0 16,-42 22-16,42-22 0,-21 0 15,-1 21-15,1 1 0,21-1 16,-21 0-16,0 1 0,21 20 16,-21-21-16,0 43 0,-1-43 15,22 22-15,-21-22 0,21 1 16,-21-1-16,0 43 15,21-43-15,0 0 0,0 64 16,-21-64-16,21 1 0,0 63 16,0-64-16,0 0 0,-21 1 15,21-22-15,0 21 0,0 43 16,0-64-16,0 21 0,0 1 16,0-1-16,0-21 0,0 21 15,0-20-15,-22-1 0,22 63 16,0-41-16,0-1 15,0-21-15,0 0 16,0 22-16,0-22 0,0 0 16,0 0-16,-21-21 0,21 21 15,0 1 1,-21-22-16,0 0 16,0 0-16,0 0 15,-1 0-15,1 0 0,0 0 16,0 0-16,0 0 0,0 0 0,-1-22 15,-20 22-15,21 0 16,-21 0-16,-1-21 0,-41 21 16,20 0-16,1-21 0,-64 21 15,63 0-15,1-21 0,-1 21 16,-21 0-16,22 0 0,-1 0 0,1 0 16,-22-21-16,22 21 0,-22 0 0,-63 0 15,63-21-15,-84 21 16,84 0-16,1 0 0,20 0 15,-21-22-15,-20 22 0,20 0 16,0 0-16,-21 0 0,22 0 0,-22 0 16,21 0-16,1 0 0,-213 0 15,234 0 1,20 0-16,-20 0 0,-1 0 16,-105 0-16,106 0 15,-1 0-15,22 0 0,-22 0 16,1 0-16,-1 0 0,22 0 0,-22 0 15,22 0-15,-64 0 16,64 0-16,0 0 0,-43 0 16,43 0-16,-22 0 0,-21 0 15,43 0-15,-43 0 16,43 0-16,-21 0 0,20 0 0,1 0 16,-22 0-16,22 0 0,-64 0 15,43 0-15,20 0 0,-62 0 16,41 0-16,22 0 15,-1 0-15,1 0 0,0 0 16,-22 0-16,22 0 0,21 0 16,-22 0-16,22 0 0,-21 0 15,21 0-15,0 0 0,-22 0 0,22 0 16,-42 0-16,41 0 16,-20 0-16,21 0 0,0 0 15,-22 0-15,1 0 16,21 0-16,0 0 0,0 0 0,-1 0 15,1 0-15,0 0 16,0 0-16,0 0 16,0 0-1,-1 0-15,1 0 16,0 0 0,0 0-16,0 0 15,0 0-15,-1 0 0,1 0 16,0 0-16,0 0 31,0 0-31,0 0 16,21-21-1,0 0 1,0 0 15,0 0-15,-22 21-16,22-21 15,-21 21 1,21-22 0,-21 22-1,0-21 1,0 21 0,0 0-1,-1 0 16,22-21 32,0 0-63,22 0 16</inkml:trace>
  <inkml:trace contextRef="#ctx0" brushRef="#br1" timeOffset="29675.69">11091 5017 0,'0'-22'0,"0"1"16,0 0-16,0 0 16,0 0-16,0 0 0,0-1 15,0 1 1,0 42-1,0 1 1,0 20-16,0-21 0,-21 21 16,21-20-16,0 20 0,-21 21 0,21-20 15,-21-1-15,21 0 0,-21 1 16,-1-1-16,22 22 0,-21-22 0,0 64 16,0-64-1,21-21-15,-21 43 0,0-43 16,21 0-16,0 0 15,0-42 1,0 0 0,21 0-16,0 0 0,-21-1 15</inkml:trace>
  <inkml:trace contextRef="#ctx0" brushRef="#br1" timeOffset="29975.52">11409 5228 0,'21'-21'0,"-21"42"31,-21 0-15,-22 1-16,22-1 0,0 0 0,0 0 16,-21 21-16,-1-20 0,22-1 15,-64 42-15,43-20 0,21-1 16,-21-21-16,-22 43 0,43-43 15,-21 21-15,42-21 16,0-42 15,21 0-15,0 0-16,0 0 0,0-1 0,22-41 16,-1 42-16,-21-22 0,0 22 15</inkml:trace>
  <inkml:trace contextRef="#ctx0" brushRef="#br1" timeOffset="30195.4">11324 5228 0,'0'0'0,"21"0"16,0 0-16,-21 21 15,22 1-15,-22-1 16,0 21-16,0-21 16,21 22-16,-21-1 0,21-21 0,-21 21 15,0-20-15,0-1 16,42 63-1,-42-62-15,0-1 0,0 0 16,21-21 0,1 0-16,-1 0 15,-21-21-15,21 0 16,-21-1-16</inkml:trace>
  <inkml:trace contextRef="#ctx0" brushRef="#br1" timeOffset="30466.76">11747 5017 0,'0'-22'0,"0"44"0,0-86 0,0 43 16,0 0-16,0 0 0,0 42 31,0 0-31,0 0 0,0 21 16,0 1-16,0-1 0,0 0 0,0 1 15,0-1-15,-21 22 0,0-22 16,0 0-16,0 43 0,0-43 15,21-21-15,0 22 0,-22-1 16,22-21-16,-21 22 16,21-22-16,0 0 0,21-21 31,1-21-15,-1 0-16,0-1 0,-21 1 0</inkml:trace>
  <inkml:trace contextRef="#ctx0" brushRef="#br1" timeOffset="30897.41">11917 5398 0,'0'0'0,"0"21"0,-21-21 0,21 21 16,0 0-16,-22-21 15,22 21-15,22-21 31,-1 0-31,0 0 0,0 0 16,0-21-16,22 21 0,-1-21 16,-21 0-16,43 0 15,-43-1-15,0 1 0,0 0 16,-21 0-16,0 0 0,0 0 16,-21 21-1,0 0-15,0 0 16,-22 0-16,22 21 0,0-21 15,0 42-15,-22-21 0,-20 64 16,63-64-16,0 0 16,-21 22-16,21-22 0,0 0 15,0 42-15,0-41 0,0-1 16,21 0-16,0-21 16,0 21-16,22-21 0,-22 0 15,42 0-15,-42 0 0,22-21 16,63-21-1,-64 20-15,0-20 0,1 21 16</inkml:trace>
  <inkml:trace contextRef="#ctx0" brushRef="#br1" timeOffset="31444.46">12679 4911 0,'-43'21'31,"22"0"-31,21 21 0,-21-20 0,21-1 16,0 63-16,-21-41 0,0 84 15,21-85-15,0 0 16,-21 1-16,21-22 0,-22 85 16,22-85-1,0 21-15,0 1 0,0-22 16,0 0-1,0-42 1,0 0 0,0-1-16,0 1 15,0 0-15,0 0 0,0-43 16,22 43-16,-1 0 0,-21 0 16,21 0-16,21-43 15,-21 43-15,1 0 0,20 0 16,-21 21-16,0 0 0,43 0 15,-43 0-15,0 0 0,0 0 16,0 21-16,1 0 0,41 43 16,-63-43-1,21 42-15,-21-42 0,0 1 16,-42 41-16,21-42 0,-22 0 16,-20 22-16,21-43 15,-43 42-15,64-42 0,-22 21 16,-41-21-16,63 0 15,-1 0-15,1 0 16,0 0 0,21-21-16,21 21 15,0-21-15,1 0 0,20 0 16</inkml:trace>
  <inkml:trace contextRef="#ctx0" brushRef="#br1" timeOffset="31746.8">13441 5017 0,'0'0'16,"0"21"0,-21 0-1,21 21-15,-22-21 0,22 22 16,0-1-16,0 0 0,0 1 15,-21-1-15,0 43 0,21-43 16,0 0-16,-21 22 16,21-22-16,0-21 0,-21 43 15,21-43-15,0 0 0,0 0 16,0 1-16,0-44 31,0 1-15,0 0-16,0 0 0</inkml:trace>
  <inkml:trace contextRef="#ctx0" brushRef="#br1" timeOffset="32147.57">13102 5101 0,'-21'-21'16,"42"42"-16,-42-63 0,21 21 15,-21 0-15,21-1 0,0 1 16,21 21-16,0-21 15,0 21-15,0 0 0,22-21 16,84 21 0,-85 0-16,22 0 0,-22 0 15,21 0-15,86 42 16,-107 1-16,0-22 0,22 63 16,-43-41-16,21 41 15,-21-41-15,-21-1 0,0 0 0,0 43 16,-21-43-16,-21 22 15,0-22-15,-1 1 0,1-22 16,0 0-16,-1 0 0,1 21 16,-64-20-16,64-1 0,-1 0 15,1-21-15,0 21 0,-1-21 16,-20 0-16,42 0 16,0 0-16,21-21 31,21 0-31,0 21 15,0-21-15,0-1 0,0 22 16,22-21-16</inkml:trace>
  <inkml:trace contextRef="#ctx0" brushRef="#br1" timeOffset="32657.28">13928 5525 0,'0'-22'0,"0"-41"31,0 42-31,0 0 0,21-1 16,0 1-16,0 21 15,21-21-15,-20 21 0,-1 0 16,21 0-1,0 0-15,43 0 16,-64 0-16,43 64 16,-43-22-16,-21-21 0,0 0 15,0 22-15,0 41 16,0-41-16,0-22 0,-21 21 16,21-21-16,-64 22 15,43-43-15,0 0 16,0 0-16,21-22 31,0 1-31,0 0 0,0 0 16,0 0-16,21 0 0,0-1 15,0 1-15,-21-21 0,21 21 0,1 0 16,20-43-16,-42 43 16,21 0-16,0 21 0,0-21 15,1-1-15,20 22 0,-42-21 16,21 21-16,21 0 0,-20 0 15,-1 0-15,0-21 16,0 21-16,0 0 0</inkml:trace>
  <inkml:trace contextRef="#ctx0" brushRef="#br1" timeOffset="32871.16">14795 5334 0,'0'21'0,"0"0"0,0 1 16,0-1-16,0 0 0,0 0 15,-21 0-15,21 0 0,0 22 16,-21-22-16,21 0 16,-21 0-16,21 0 0,0 1 15,0-1-15,21-42 63,0-1-63</inkml:trace>
  <inkml:trace contextRef="#ctx0" brushRef="#br1" timeOffset="33240.83">14880 5080 0,'-21'-21'0,"42"42"0,-63-63 0,-22 42 15,43 0-15,-21 21 16,42 0-16,-21 0 15,21 0-15,0 1 0,0-1 0,0 21 16,0-21-16,21 0 16,-21 1-16,21-22 0,0 0 15,21 21-15,-20-21 0,20 0 16,-21 0 0,21-21-16,-20 21 15,-22-64-15,0 43 16,0 0-16,0 0 0,0-1 15,0-20-15,-22 21 16,1 21-16,0 0 16,0 0-16,-43 21 15,43 0-15,21 0 0,-21 22 16,21-22-16,0 21 16,0-21-16,0 1 0,0-1 15,0 0-15,0 0 0</inkml:trace>
  <inkml:trace contextRef="#ctx0" brushRef="#br1" timeOffset="33524.6">15071 5313 0,'0'21'31,"21"0"-16,-21 0-15,21-21 0,0 22 16,-21-1-16,0 21 0,21 0 0,0-20 16,-21-1-16,0 0 15,0 0-15,0 0 0,0 22 16,0-22-16,0 0 0,0 0 16,0-42 30,22 0-46,-1 0 0,0-1 16,0 1-16</inkml:trace>
  <inkml:trace contextRef="#ctx0" brushRef="#br1" timeOffset="33765.46">15579 5249 0,'0'22'31,"-22"-1"-16,1 0-15,0-21 0,-21 21 16,21 0-16,-1 0 0,-41 64 16,21-64-16,20 0 15,1 1-15,0-1 0,-21 42 16,42-42-16,-21 1 0,21-1 16,0 0-16,21-21 15,0 0 1,0-21-16,0 21 15,0-21-15,22-1 0</inkml:trace>
  <inkml:trace contextRef="#ctx0" brushRef="#br1" timeOffset="34151.24">15663 5419 0,'-21'0'15,"21"21"1,21-21-16,0 0 16,1 0-16,-1 0 0,0-21 15,0 21-15,0-21 16,0-1-16,1 1 16,-22 0-16,0 0 15,0 0-15,-22 21 16,1 0-1,0 0-15,0 21 0,0 0 0,-22-21 16,22 21-16,0 0 0,0 22 0,0-1 16,0-21-16,-1 22 15,22-22-15,0 0 0,0 0 16,0 0-16,0 0 16,0 1-16,22-22 15,-1 21-15,21-21 0,-21 0 16,0 0-16,1 0 0,-1 0 15,0 0-15,0-21 0,21 21 0,-20-22 16,-1 1-16,0 21 0</inkml:trace>
  <inkml:trace contextRef="#ctx0" brushRef="#br1" timeOffset="34577">16044 5376 0,'0'0'0,"0"-21"0,0 0 16,0 0-1,21 21 17,1 0-32,-1 0 0,0 0 15,0 0-15,0 0 0,0 21 16,1 0-16,-22 0 16,21 1-16,-21-1 0,0 0 15,0 0-15,0 43 0,0-43 16,-21 63-1,21-62-15,-22-1 0,22 0 0,-21 0 16,21 0-16,-21 0 16,0-21-1,21-21 17,0 0-32,0 0 0,0 0 15,0 0-15,0-22 0,0 1 16,21 21-16,-21 0 0,21-22 15,-21 22-15,21 0 0,1 0 16,-1 0-16,0-1 16,0 1-16,0 21 15,-21-21-15,0 0 0,43 0 16</inkml:trace>
  <inkml:trace contextRef="#ctx0" brushRef="#br1" timeOffset="35083.24">16510 4636 0,'0'21'47,"0"0"-32,0 0-15,0 21 0,-21-20 16,0-1-16,21 0 0,-22 0 0,22 21 15,0-20-15,-42 41 16,42-42-16,-21 0 0,21 1 16,0-1-16,21-21 47</inkml:trace>
  <inkml:trace contextRef="#ctx0" brushRef="#br1" timeOffset="35373.07">16256 4995 0,'0'22'31,"21"-1"-31,21-21 16,-20 0-16,-1 0 0,0 0 16,0 0-16,0 0 0,0 0 15,1 0-15,-1 0 0,0 0 0,42 0 16,-41 0 0,-22-21-16,21-1 15,-21 1-15,0 0 16,0 0-16</inkml:trace>
  <inkml:trace contextRef="#ctx0" brushRef="#br1" timeOffset="35631.19">16235 4636 0,'21'0'31,"0"0"-31,0 0 0,43 0 16,-22 0-16,-21 0 16,43 0-16,-22 0 15,0 0-15,-20 0 0,-1 0 16,0 0-1</inkml:trace>
  <inkml:trace contextRef="#ctx0" brushRef="#br1" timeOffset="36292.82">16722 4509 0,'0'0'0,"-64"-22"31,43 22-31,21-21 0,-21 21 0,0 0 16,-1 0-16,1 0 0,0 0 16,-42 0-16,20 0 15,22 0-15,-42 21 0,20-21 16,1 22-16,21-1 0,-22-21 15,-62 63 1,83-42-16,-41 22 16,42-1-16,0 43 15,-1-43-15,22-21 0,-21 43 16,21-43-16,0 42 16,0-41-16,0-1 0,0 21 0,21 0 15,22 22 1,-22-43-16,0-21 0,21 42 15,-20-42-15,20 22 0,21-22 16,-41 0-16,20 21 0,0-21 16,1 0-16,-1 0 0,0 0 15,1 0-15,-1 0 0,0 0 0,22-21 16,-22-1 0,0 22-16,43-21 0,-64 0 15,22 0-15,20-43 0,-42 43 16,22-42-16,-22-1 15,0 1-15,-21 20 16,0 1-16,0-21 16,0 20-16,0 22 0,0 0 15,0 0-15,-21-22 0,0-20 16,-1 42-16,1 0 0,0-1 16,0 1-16,-21 21 15,20 0-15,1 0 0,0 0 16,-21 0-16,21 0 0,-22 0 15,22 0-15,0 0 0,-21 0 16,20 0-16,-20 0 16,21 0-16</inkml:trace>
  <inkml:trace contextRef="#ctx0" brushRef="#br1" timeOffset="56575.65">1143 4805 0,'-21'0'15,"0"0"1,-1 0 0,22-21-1,-21 21 1,64 0 15,-22 0-31,21 0 16,-21 0-16,22 0 0,20 0 15,-21 0-15,1 0 16,-1 0-16,22 0 0,20 0 16,-41 0-16,-1 0 0,0 0 15,-21 0-15,22 0 0,-1 0 16,-21 0-16,0 0 15,1 0-15,-44 21 47,1-21-47,0 0 0,0 0 16,0 21-16,0-21 0</inkml:trace>
  <inkml:trace contextRef="#ctx0" brushRef="#br1" timeOffset="57059.37">1545 4890 0,'-21'-22'16,"21"1"0,-21 42 30,21 1-46,0-1 16,0 0-16,0 0 16,0 0-16,0 22 0,0-22 0,0 21 15,0 0-15,0 1 0,0-1 16,0 43-16,0-43 0,0 0 16,0 1-16,0-1 0,0 0 15,-21 64-15,21-63 0,0-1 16,0-21-16,-22 21 0,22-20 15,-21 20-15,0-21 0,21 21 0,-42 1 16,21-22 0,-1-21-16,-20 42 0,0-42 15,21 0-15,-43 0 0,43 0 16,0 0-16,-22 0 16,22 0-16,-21-21 0,0-21 15,-1 42-15,22-21 0,21-1 16,-21 1-16,21 0 0,0-21 15,0 21-15,0-1 0,0 1 16,21 0-16,0 0 16,0 21-16,1 0 15,20-21-15,-21 21 0</inkml:trace>
  <inkml:trace contextRef="#ctx0" brushRef="#br1" timeOffset="57642.76">2032 5419 0,'0'0'16,"0"-21"-16,0-1 15,-21 22-15,0-21 0,-1 21 16,1 0-16,0 0 0,0 0 15,0 0-15,-64 0 16,64 21-16,0 1 16,-22-1-16,22 0 0,0 21 0,0 1 15,0-22-15,0 21 0,21 0 16,0 1-16,0-1 0,0 0 0,0 22 16,0-43-16,0 0 15,21 22-15,0-22 0,0-21 16,0 21-16,0-21 15,22 0-15,-22 0 0,0 0 16,0-21-16,0 0 0,1 21 16,20-43-16,-21 22 15,21-85 1,-20 85-16,-22-21 0,0 21 0,0-22 16,0 1-16,0 21 0,0 0 15,0-1-15,0 1 0,0 0 16,-22 21-1,22 21-15,0 0 16,0 1-16,0-1 0,0 42 16,0-20-16,0-22 0,0 42 15,0-42-15,0 1 16,0 20-16,0-21 0,22 21 16,-1-42-1,0 0 1,0 0-16,0-21 0,0 21 15,-21-21-15,22 0 0,-22 0 16</inkml:trace>
  <inkml:trace contextRef="#ctx0" brushRef="#br1" timeOffset="57871.31">2201 5419 0,'0'0'0,"0"21"31,21 0-31,-21 0 15,0 0-15,22 43 16,-22-43-16,0 0 0,21 43 16,-21-43-16,0 0 15,0 0-15,21 0 0,-21 1 0,0 20 16,0-21 0,21-21-16,0 0 15,-21-21-15,21 0 16,1 21-16</inkml:trace>
  <inkml:trace contextRef="#ctx0" brushRef="#br1" timeOffset="58110.17">2561 5461 0,'0'0'0,"0"-21"0,21 21 0,-21-21 16,21 21-16,-42 0 31,0 21-31,0 0 16,0-21-16,0 21 0,-1 0 15,1 22-15,0-22 0,-21 0 0,-1 43 16,22-43-16,0 0 16,0 0-16,21 0 0,0 0 0,-21 1 15,21-1-15,0 0 0,0 0 16,21-21 0,0 0-1,21-21-15</inkml:trace>
  <inkml:trace contextRef="#ctx0" brushRef="#br1" timeOffset="58609.89">3048 5546 0,'21'-21'16,"-42"42"-16,42-64 0,-21 22 16,0 0-16,0 0 0,0 0 15,0 0-15,-21 21 0,-21-22 16,20 22-16,1 0 0,0 0 15,0 0-15,-64 0 16,64 22-16,-42 20 16,41-21-16,1 21 0,0-20 15,21 20-15,0 0 0,-21-21 0,0 43 16,21-22-16,0-21 16,0 1-16,0-1 0,0 0 0,21 0 15,0-21-15,0 21 16,22-21-16,-22 0 0,0 0 15,21-21-15,1 0 16,-1-21-16,-21 20 16,0 1-16,22-42 0,-22 20 15,0 22-15,0-42 16,-21 20-16,21-41 16,-21 63-16,0 42 31,0 0-31,-21 0 15,21 21-15,0-20 0,0 20 0,0-21 16,0 21-16,0-20 0,0 20 16,0-21-16,0 0 0,0 43 15,0-43-15,0 0 16,21-21 0,0 0-16,1 0 15,-1 0-15,0-21 0,0 0 0</inkml:trace>
  <inkml:trace contextRef="#ctx0" brushRef="#br1" timeOffset="59063.48">3916 5122 0,'0'0'16,"0"-21"-16,0 0 15,0 0-15,0 0 0,-21 0 16,-1 21-16,1 0 15,0 0-15,-21 0 0,-1 0 16,1 0-16,21 0 16,-21 21-16,20 0 0,-62 64 15,63-64-15,-1 21 0,1-21 16,21 0-16,0 85 16,0-85-1,21 1-15,1-1 0,62 0 16,-41 0-1,-1 0-15,21 0 0,-41-21 0,41 43 16,-42-22 0,-21 0-16,0 0 0,0 0 15,-21 22 1,0-43-16,0 21 0,-43 0 16,22 0-16,-43-21 15,43 21-15,-64-21 16,85 0-16,0 0 0,-22 0 15,22 0-15,21-21 16,-21 0-16,21 0 0,0 0 16,0 0-16,0-1 15,21 1-15,0 21 0,1-21 0</inkml:trace>
  <inkml:trace contextRef="#ctx0" brushRef="#br1" timeOffset="60038.92">4149 5419 0,'0'0'0,"21"-21"0,0-1 16,-21 1-16,0 0 15,0 0 1,-21 21 15,0 0-31,-1 0 0,1 21 16,0 0-16,0 0 0,21 1 16,-21-1-16,0 0 0,-1 0 15,22 21-15,-21-20 0,0 41 16,21-42-16,0 22 0,0-22 15,0 0-15,0 0 0,0 21 16,0-20-16,21-22 16,0 0-16,1 0 0,-1 0 0,42 0 15,-42 0-15,43 0 16,-43-22-16,21 1 0,-20 0 16,20 0-16,-21 0 0,64-64 15,-43 64-15,-42-43 16,21 43-16,-21 0 15,0 0-15,-21 21 16,0 0-16,0-21 0,0 21 16,-43 0-16,43 21 15,21 0 1,0 0-16,0 0 0,0 1 16,0-1-16,21 0 0,0 0 15,-21 0-15,21 0 0,1 22 16,-22-22-16,0 0 0,21 0 15,-21 0-15,0 1 0,21-22 16,-21 21-16,21-21 16,0 0-1,0 0-15,1 0 16,-1 0-16,0 0 0,0-21 0,0-1 16,0 1-16,22 21 0,-22-42 0,42 0 15,-41 20 1,-1-20-16,21 0 0,-21 21 0,0-1 15,-21 1-15,0 42 32,-21-21-17,21 22-15,-21 20 0,0-21 16,21 0-16,0 0 0,-42 22 16,42-22-16,0 21 15,0-21-15,-22 1 16,22-44 15,0 1-31,0 0 16,0 0-16</inkml:trace>
  <inkml:trace contextRef="#ctx0" brushRef="#br1" timeOffset="60227.82">4847 5313 0,'0'0'0,"0"-21"0,-21 21 31,21 21 0,0 0-15,0 0-16,0 0 16,21-21-1,0 22-15</inkml:trace>
  <inkml:trace contextRef="#ctx0" brushRef="#br1" timeOffset="60592.61">5186 5461 0,'-21'0'16,"-1"21"-16,1 0 15,21 1-15,-21-22 0,21 21 16,-21 21-16,21-21 0,0 22 15,0 20-15,0-21 16,0 1-16,0-1 0,0 0 16,0 22-16,-21-22 0,0 64 0,-1-42 15,22-1-15,-21 1 0,0-1 16,0 22-16,0-22 0,0 1 16,-1 20-16,-41 107 15,42-128-15,-22 1 0,1 63 16,21-85-16,-64 85 15,85-106-15,-21 1 0,21-1 16,0 0-16,-21-21 0,21-21 31,0 0-31,21-1 0,0-20 16,0 0-16,1 21 0,-1-43 0,42-21 16,-20 22-16</inkml:trace>
  <inkml:trace contextRef="#ctx0" brushRef="#br1" timeOffset="60928.41">5122 5525 0,'0'0'0,"0"-43"0,-21 22 16,21 0-16,-21 0 0,21 0 16,0-1-16,0 1 31,21 21-31,0 0 0,0 0 15,1 0-15,-1 21 0,0 1 0,0-22 16,-21 21-16,21 0 16,0 0-16,-21 0 0,0 22 0,0 20 15,0-42-15,0 64 16,-21-64-16,0 0 16,-21 0-16,21 1 0,-85 20 15,85-42 1,-1 21-16,-41-21 0,42 0 15,21-21 1,21 21-16,0-21 16,0 0-16,0-1 0,1 1 15,20 21-15</inkml:trace>
  <inkml:trace contextRef="#ctx0" brushRef="#br1" timeOffset="61199.63">5609 5249 0,'0'-21'0,"0"42"0,0-63 16,0 21-16,0 0 16,0 42-1,0 0 1,0 21-16,-21-20 0,0 20 16,21-21-16,-21 21 0,-22 85 15,22-84-15,0-1 16,21 0-16,-21 1 0,21 63 15,0-85-15,0 0 16,0 0-16,0 0 0,0 0 16,21-21-16,0 0 15,0 0-15,0 0 0,1-21 16,-1 21-16</inkml:trace>
  <inkml:trace contextRef="#ctx0" brushRef="#br1" timeOffset="61379.05">5397 5461 0,'0'0'0,"-21"0"15,42 0 17,1 0-32,-1 0 15,0 0-15,21 0 0,-21 0 16,43-21-16,-22 21 0,1-21 15</inkml:trace>
  <inkml:trace contextRef="#ctx0" brushRef="#br1" timeOffset="62055.67">5948 5292 0,'-21'21'32,"42"-21"-1,0 0-31,0 0 15,0 0-15,0 0 0,1-21 0,-1 0 16,42-1-16,-42 22 0,43-42 31,-43 21-31,0 0 0,0-22 0,-21 22 16,0 0 0,0 0-16,0 0 0,-42 21 15,0-21-15,21 21 0,-43 0 16,43 0-16,-21 21 0,20-21 15,-20 21-15,21 0 0,0 0 0,-43 43 16,64-43-16,-21 0 16,21 0-16,0 0 0,0 1 0,0 41 15,21-42-15,0 0 16,1-21-16,-1 22 0,42-22 16,-20 21-16,84-21 15,-106 0-15,0 0 16,-42 0 15,-22 0-31,22 21 0,-21-21 16,0 21-16,-1 0 0,1-21 15,21 21-15,-64 22 0,64-22 16,-21 0-16,20 21 0,1-20 16,21-1-16,0 0 0,0 21 15,0 1-15,0-22 0,0 0 16,85 21-1,-64-42-15,21 0 0,-20 0 16,20 0-16,43 0 16,-43-21-16,-21 21 0,21-21 15,-20 0-15</inkml:trace>
  <inkml:trace contextRef="#ctx0" brushRef="#br1" timeOffset="62295.53">6308 5461 0,'0'21'32,"0"0"-32,21 1 15,-21-1-15,21 0 16,0 21-16,-21-21 0,21 1 0,-21-1 16,21 0-16,-21 0 15,0 0-15,0 0 0,22-21 16,-22 22-16,21-22 31,-21-22-15,0 1-16,21 0 0</inkml:trace>
  <inkml:trace contextRef="#ctx0" brushRef="#br1" timeOffset="62490.98">6562 5419 0,'0'0'0,"-22"0"31,1 21-31,0 0 0,21 0 0,-21 0 16,0 1-16,0-1 0,-1 0 16,22 21-16,-21-21 0,0 1 15,0-1-15,21 0 0,-21 21 16,21-21-16,0 1 0,-21-1 16,42-21-1,0 0 1,0-21-16</inkml:trace>
  <inkml:trace contextRef="#ctx0" brushRef="#br1" timeOffset="62888.75">6667 5525 0,'0'0'0,"-21"0"0,0 0 16,42 0 15,0 0-15,1 0-16,-1 0 0,0 0 0,0-22 15,43 1-15,-43 21 16,0 0-16,0-21 16,-42 21-1,0 0-15,-22 0 16,22 0-16,-85 21 15,64 0-15,21 1 0,-43 20 16,43-21-16,0 21 16,21-20-16,0-1 0,0 21 15,0-21-15,0 0 0,0 1 16,0-1-16,21-21 16,0 0-16,1 0 0,-1 0 0,0 0 15,0 0-15,0 0 0,22 0 16,20 0-16,-42-21 0,22-1 15,-22 22-15</inkml:trace>
  <inkml:trace contextRef="#ctx0" brushRef="#br1" timeOffset="63307.73">7112 5482 0,'0'0'16,"-21"0"-1,0 0-15,-1 0 16,1 21-16,21 1 0,-21-1 15,0 0-15,0 0 0,0 43 16,-1-43-16,22 0 0,-21 21 16,21-21-16,0 43 15,0-43-15,21-21 16,1 0-16,20 0 16,-21 0-16,0 0 15,0 0-15,22 0 0,-22-21 0,21-21 16,-21 20-16,1 1 15,20-42-15,-21 42 0,-21-1 16,21-20-16,-21 21 16,21 0-16,-21 42 31,-21 0-31,21 0 16,-21 0-16,21 1 0,-21-1 15,21 0-15,0 0 0,0 21 16,0-20-16,0-1 0,0 0 15,21-21 1,0 0-16,0 0 0,1 0 16,-1 0-16,-21-21 0,42 0 15,-21-1-15</inkml:trace>
  <inkml:trace contextRef="#ctx0" brushRef="#br1" timeOffset="63583.09">7683 5165 0,'0'0'0,"-42"-21"32,21 21-32,0 0 0,0 21 15,-1 0-15,22 0 0,0 21 16,-42 22-16,42-43 16,-21 21-16,21 1 0,0-1 15,0-21-15,-21 22 0,21 41 16,0-41-16,-21-22 0,21 42 15,-22-20-15,22-22 0,0 0 16,0 0-16,0 0 0,0 0 16,0 1-16,22-22 31,-1-22-31,0 1 0,0 21 0,0-21 16</inkml:trace>
  <inkml:trace contextRef="#ctx0" brushRef="#br1" timeOffset="63946.88">7832 5567 0,'-106'21'15,"85"0"1,21 0-16,-22-21 0,1 22 16,21-1-16,0 0 0,-21 0 15,21 0-15,0 0 0,0 22 16,0-22-16,0 0 15,0 0-15,21-21 16,0 0-16,1 0 0,-1 0 16,0 0-16,0 0 0,21 0 15,-20 0-15,-1-21 0,0-21 16,0 21-16,-21-1 16,0 1-16,0 0 0,0 0 0,0-43 15,0 43-15,0 0 0,-21-21 16,0 42-16,0 0 15,-1 0-15,1 0 16,0 0-16,21 21 0,0 0 16,0 0-1,0 0-15,0 1 16,21-22-16</inkml:trace>
  <inkml:trace contextRef="#ctx0" brushRef="#br1" timeOffset="64305.67">8149 5525 0,'0'-22'0,"0"1"15,21 42 32,-21 1-47,21-1 16,-21 0-16,22 0 0,-22 21 0,0-20 15,0 41-15,0-21 16,0 1-16,0-22 16,0 0-16,0 0 15,0-42 17,0 0-32,0 0 15,0 0-15,0-1 16,0 1-16,0 0 0,0 0 15,0 0-15,21 0 0,-21-1 0,21-20 16,0 21-16,-21-21 16,0 20-16</inkml:trace>
  <inkml:trace contextRef="#ctx0" brushRef="#br1" timeOffset="64507">7345 5313 0,'-43'0'0,"86"0"0,-107 0 0,43 0 0,42-21 31,0 21-15,22 0-16,-22 0 0,0 0 15,21 0-15,-20 0 0,-1 0 16,21-21-16,-21 21 0,0-22 0,22 1 15,-22 21-15</inkml:trace>
  <inkml:trace contextRef="#ctx0" brushRef="#br1" timeOffset="64894.78">6837 4487 0,'0'0'0,"0"22"47,0-1-47,-21 0 15,21 0-15,-22 0 0,22 0 16,0 1-16,-21-1 0,21 0 16,-21 0-16,21 0 15,0 0 1</inkml:trace>
  <inkml:trace contextRef="#ctx0" brushRef="#br1" timeOffset="65130.64">6562 4741 0,'0'0'15,"0"22"-15,0-1 16,21-21-16,-21 21 0,21-21 16,0 0-16,0 0 0,0 0 15,1 21-15,20-21 0,-21 0 0,0 0 16,0 0-16,22 0 0,-22 0 16,0 0-16,0 0 0,0 0 15,-21-21-15,22 21 0,-22-21 16,0 0-16,0-1 15</inkml:trace>
  <inkml:trace contextRef="#ctx0" brushRef="#br1" timeOffset="65341.52">6710 4466 0,'0'0'0,"-21"0"0,42 0 47,0 0-47,0 0 16,0 0-16,0 0 0,22 0 0,-22 0 15,0 0-15,0 0 0,43 0 16,-43 0-16,0 0 0,21-21 16,-20 21-16</inkml:trace>
  <inkml:trace contextRef="#ctx0" brushRef="#br1" timeOffset="65911.19">7091 4318 0,'-21'0'16,"42"0"-16,-64-21 0,1 0 15,0 21-15,21-21 0,-1 21 16,1 0-16,-21 0 0,-22 0 15,43 0-15,-21 0 0,0 21 16,20-21-16,-20 21 0,-21 21 16,20-21-16,22 1 0,-21-1 0,21 0 15,-64 106 1,64-85-16,0-21 0,-1 43 16,22-22-16,0 22 15,0-22-15,0-21 16,22 43-16,-1-22 0,21 0 15,-21-20-15,22-1 16,-22 0-16,63 0 0,-20 0 16,84-21-16,-84 0 15,63 0-15,-64 0 16,85-21 0,-105 0-16,-1 0 0,-21 0 15,21-1-15,-20 1 0,20-63 16,-21 41-16,0 1 0,-21-43 15,0 43-15,0 0 0,0-1 16,0-20-16,0 20 0,0 1 0,-42-43 16,21 43-16,-43-21 15,22 41-15,21 1 0,-106-21 16,42 42 0,64 0-16,-21 0 0,-22 21 15,22 0-15,21 0 0,-22 1 16,22-1-16,0 0 15,-21 42-15,42-41 0,-22-1 16,22 21-16</inkml:trace>
  <inkml:trace contextRef="#ctx0" brushRef="#br1" timeOffset="94091.32">12848 4339 0,'0'-21'62,"-21"21"32,0 0-78,0 21-16,21 0 15,-22-21 1,22 22-16,0-1 31,22-21 32,-22-21-48,0-1 1,0 1 0,21 21-16,-21-21 15,0 0 1,-21 21 31,21 21-32,-22-21-15,22 21 16,-21-21-16,21 21 16,0 1-1,21-22 48,1 0-48,-1 0 1,-21-22 0,0 1-16,0 0 15,0 0 1,0 0-16,-21 21 47,-1 0-32,22 21 1,0 0-16,0 0 16,0 0-1,0 1 16,22-22-15,-1 0-16,0 0 16,0 0 15,-21-22-31,0 1 16,0 0-1,0 0 1,-21 21 31,21 21-16,-21-21-31,21 21 16,0 0 15,21-21 31,0 0-46,-21-21 15,0 0-15,0 0-1,-21 21 32,0 0-15,21 21-17,-21-21-15,21 21 16,0 0-1,21-21 32,0 0-15,0 0-17,-21-21 16,0 0-15,0 0 31,-21 21-31,0 0-1,21 21 1,-21-21-16,21 21 31,21-21 63,-21-21-63,21 21 110,-21-21-126,0 0 1,0 0 0,0-1-16,0 1 15,0 0 1,0 0-16,0 0 15,0 0 1,0-1-16,0 1 0,0 0 16,0 0-1,0 0-15,0 0 0,0-1 16,0 1-16,0 0 16,0 0-16,0 0 15,0 0 1,0-1-1,0 1 1,0 0-16,-21 21 0,0-21 16,21 0-1,0 0 1,-22 21-16,22-22 16,-21 22-16,21-21 0,0 0 15,0 0 1,-21 21-16,21-21 0,0 0 0,0-1 15,0 1 1,0 0-16,-21 21 16,21-21-16,0 0 0,0 0 15,0-1-15,0 1 16,0 0-16,-21 21 0,21-21 16,-21 0-16,21 0 15,0-1-15,-22 22 0,1-21 0,21 0 16,-21 21-16,21-21 0,-21 0 15,21 0-15,-21-1 16,21 1-16,-21 0 16,21 0-16,-22 21 0,22-21 0,-21 21 15,0-21-15,21-1 16,-21 1-16,0 21 16,21-21-16,-21 0 15,-1 21-15,1 0 0,21-21 0,-21 0 16,0 21-16,0 0 15,21-22-15,-64 1 16,43 21-16,0-21 16,0 21-16,0 0 0,-1-42 15,1 42-15,0 0 0,-21-21 16,21-1-16,-1 1 16,1 21-16,0-21 0,-21 0 15,21 21-15,-22-42 16,22 42-16,0 0 15,0-22-15,0 22 16,-1-21-16,1 21 0,-21-21 16,21 0-1,0 0-15,-1 21 16,1-21-16,0-1 16,0 1-16,0 21 0,0-21 15,-1 0 1,1 21-16,0 0 0,0 0 15,21-21-15,-21 21 0,21-21 16,-21 21-16,-1 0 0,1 0 16,0-22-16,0 22 15,0 0-15,0-21 16,-1 21-16,1 0 16,0-21-16,0 21 15,0 0-15,0 0 16,21-21-16,-22 21 0,1 0 0,0 0 15,0 0-15,0-21 16,0 21-16,-1 0 0,1 0 16,0 0-1,0-21-15,0 21 16,0-22 0,-1 22-16,1 0 0,0-21 15,0 21 1,0 0-16,0-21 15,-1 21-15,1 0 16,0 0 0,0-21-16,0 21 0,0 0 15,-1 0 1,1-21-16,0 21 0,0 0 16,0 0-16,0-21 15,-1 21-15,1 0 16,0 0-16,0 0 0,0-22 0,-22 22 15,22 0-15,0 0 16,-21-21-16,21 21 0,-22 0 16,22 0-16,-21-21 15,-1 21-15,1 0 0,0-21 16,-1 21-16,22 0 16,-21-21-16,21 21 0,0 0 15,-43 0-15,43-21 16,0 21-16,-22 0 15,22 0-15,-21-22 16,21 22-16,0 0 0,-22 0 16,22-21-16,0 21 15,0 0-15,0 0 0,-22 0 16,22 0-16,0 0 16,0 0-16,0 0 0,-22 0 15,22-21-15,0 21 16,0 0-16,0 0 15,-22 0-15,22 0 0,-42 0 16,41 0 0,1 0-16,0 0 0,0 0 0,0 0 0,-43 0 15,43 0 1,0 0-16,-21 0 0,20 0 16,-41 0-1,42 0-15,0 0 0,-43 0 0,43 0 16,-21 0-16,-1 0 15,1 0-15,21 0 0,0 0 16,-1 0-16,-20 0 0,0 0 16,-1 0-16,1 0 15,21 0-15,0 0 0,-22 0 16,22 0-16,0 0 0,-21 0 0,21 0 16,-1 0-16,-20 0 15,21 0-15,0 0 0,0 0 16,-1 0-16,1 21 15,-21-21-15,21 0 0,0 0 16,-1 21-16,1-21 16,0 0-16,0 0 0,0 0 15,0 22-15,-1-22 16,1 0-16,0 0 0,0 0 0,0 21 16,0-21-16,-1 0 15,1 0-15,-42 0 0,42 0 16,-1 0-16,1 0 15,0 21-15,0-21 0,0 0 16,0 0-16,-1 0 16,1 0-16,0 0 0,0 21 0,0-21 15,0 0-15,-1 0 16,1 21-16,0-21 0,-21 21 16,21-21-16,-1 22 15,1-22-15,0 0 0,21 21 16,-21-21-16,0 21 15,0-21-15,-1 0 16,22 21-16,-21-21 0,0 21 16,0-21-1,0 21-15,0-21 0,-1 0 0,1 22 16,0-22-16,0 0 16,21 21-16,-42-21 0,20 21 15,1-21-15,0 0 16,21 21-16,-21-21 0,0 21 0,0-21 0,-1 21 15,1-21-15,0 0 16,21 22-16,-21-22 0,-21 21 16,42 0-16,-22 0 0,1-21 15,0 0-15,21 21 0,-21-21 16,21 21-16,-21 1 0,0-22 16,-1 21-16,22 0 15,-21 0 1,0-21-16,21 21 0,-21-21 15,21 21-15,-21-21 16,0 22-16,-1-22 16,22 21-16,-21 0 15,0-21-15,0 21 0,0 0 16,0-21-16,-1 0 16,22 21-16,-21-21 0,0 0 15,21 22-15,-42-22 16,21 21-16,-1 0 0,-20-21 0,21 21 15,0-21-15,0 0 16,21 21-16,-43 0 16,22-21-16,0 22 0,0-22 15,0 21-15,-1 0 0,1-21 16,0 21-16,0 0 0,0 0 16,0-21-16,-1 22 0,-20-1 15,21-21-15,0 21 0,0 0 16,-1-21-16,1 21 0,0 0 15,0 1-15,21-1 16,-21 0-16,21 0 16,-21 0-16,21 0 0,-22-21 0,22 22 0,-21 20 15,21-21 1,-21 0-16,0 0 16,0 1-16,21 20 15,-21-21-15,-1 0 16,1 0-1,0 1-15,0-1 0,0 0 16,0-21-16,21 21 0,-22 0 16,1-21-16,21 21 0,-42 1 15,42-1-15,-21-21 0,0 21 16,-1-21-16,22 21 0,-42 0 16,21-21-16,0 21 0,0-21 15,21 22-15,-22-1 0,1-21 16,0 21-16,21 0 0,-21-21 15,0 21-15,0 0 0,21 1 16,-22-1-16,1 0 0,0 0 16,21 0-16,-42 0 15,42 1 1,-21-22-16,21 21 0,-22-21 0,1 42 16,0-42-1,21 21-15,-21-21 0,0 21 16,21 1-1,-21-22-15,-1 21 0,22 0 16,-21-21 0,21 21-16,-21-21 15,21 21-15,-21-21 16,21 21 0,-21-21 15,21 22-16,-21-22-15,21 21 16,-22-21 0,1 0-1,21-21 251,0-1-266,0 1 16,0 0-16,0 0 15,0 0-15,0 0 0,0-1 16,0 1-16,0 0 15,0 0-15,0 0 16,0 0-16,0-1 16,0 1-16,0 0 15,21 0-15,1 0 0,-22 0 16,21-1-16,-21 1 16,0 0-16,21 21 15,-21-21-15,0 0 16,0 0-1,0-1 1,0 1 0,0 0-1,0 0 17,0 42 61,0 0-77,0 0-16,0 1 16,0-1-1,0 0-15,-21 0 0,21 0 16,0 0-16,0 1 0,0-1 15,0 42-15,0-42 16,0 1-16,0-1 0,0 0 0,0 0 16,0 0-16,0 0 15,0 1-15,0-1 0,-21 0 16,21 0-16,0 0 16,0 0-1,0 1 1,0-1-1,0 0 32,21-21 110,0 0-142,0-21-15,0 21 16,0 0-16,-21-21 0,22 21 0,20 0 15,-21-22-15,0 22 16,22 0-16,-22-21 0,42 21 16,-42-21-16,22 0 0,20 21 15,-42 0-15,1-21 0,-1 21 16,0 0-16,0 0 0,21-21 16,-20 21-16,-1 0 0,21 0 15,-21-22-15,0 22 16,1 0-16,-1 0 15,0 0 1,0-21 0,-42 21 109,0 0-125,0 0 15,-1 21-15,1-21 16,0 0-16,0 22 0,-64-22 16,64 21-16,-21-21 15,21 0-15,-22 0 0,-41 21 16,62-21-16,-20 21 0,21-21 15,0 0-15,0 0 16,-43 21-16,43 0 0,0-21 16,0 0-16,-1 0 0,1 22 15,-21-22-15,21 21 16,0-21-16,-1 0 16,1 0-1,21 21 1,-21-21-16,21-21 219,0 0-204,0-1 1,0 1-1,0 0 1,0 0 0,0 0-16,0 0 15,0-1-15,0 1 16,0 0-16,0 0 16,0 0-16,0 0 15,0-1-15,0 1 0,0 0 16,0 0-16,0 0 0,0 0 15,0-1-15,0 1 0,0 0 16,0 0 0,0 0-1,21 21 1,-21-21 0,0-1-1,0 1 16,0 0-15,0 0 0,0 0-1,0 0 1,-21-1 15,21 44 63,0-1-78,0 0-1,0 0 1,0 0-16,0 0 15,0 1-15,0-1 16,0 0-16,21 0 16,-21 0-16,0 0 0,0 1 15,0-1-15,0 21 16,21-21-16,-21 0 0,0 1 16,0-1-16,0 0 15,0 0-15,0 0 0,0 0 16,22 1-16,-22-1 15,0 0-15,21 0 16,-21 0-16,0 0 16,0 1-1,0-1 1,0 0 15,21-21 32,0 0-48,0 0 1,0 0 0,1-21-16,-1 21 15,0 0-15,0-21 16,0 21-16,0 0 0,1-22 0,41 1 15,-21 0 1,1 21-16,-1-21 0,-21 21 16,43-21-16,-43 21 15,0-21-15,43 21 0,-43-22 16,21 22-16,-21 0 0,0-21 16,22 21-16,-22 0 15,0 0-15,-21-21 0,21 21 0,0 0 16,-42 0 78,0 0-79,0 0-15,0 0 16,0 0-16,-1 0 15,1 0-15,0 0 16,-21 21-16,21-21 0,-1 0 16,1 0-16,0 21 0,-64-21 15,64 22 1,0-22-16,0 0 0,0 0 16,0 21-16,-1-21 15,1 0-15,0 0 0,0 0 16,21 21-16,-21-21 15,0 0-15,-1 0 16,22 21-16,-21-21 16,0 0-16,0 0 15,21 21-15,-21-21 16,0 0-16,21-21 94,0 0-79,0 0 17,0 0-17,0-1 16,0 1-15,0 0 0,0 0-1,-22 21-15,22-21 0,-21 0 16,21-1-16,0-20 16,0 21-16,0 0 0,-21 0 15,0-1-15,21-20 16,0 21-16,0 0 0,0 0 15,0-1-15,0 1 16,0 0-16,-21 21 16,21-21-1,0 0 126,-21 21-94,21-21 343,0 42-218,0 0-156,0 0 0,0 0-16,0 0 0,0 1 15,0-1-15,0 0 16,0 0-16,21 0 0,-21 0 0,21 1 15,-21-1 1,21 0-16,0 0 0,0 21 16,-21-20-16,0-1 15,22-21-15,-22 21 0,21 0 16,-21 0-16,0 0 16,21 1-1,-21-1 1,0 0 15,0 0 0,0-42 94,21 21-109,0-21-16,0 21 16,1-21-1,-1 21-15,0-22 0,0 22 16,0-21-16,0 21 0,1 0 15,-1 0-15,0-21 0,0 21 16,0 0-16,0 0 0,1-21 16,-1 21-16,0 0 0,0 0 15,0 0-15,0-21 0,1 21 16,-1 0-16,21-21 0,22 21 16,-43 0-1,0 0-15,0 0 0,0 0 16,0 0-16,-21-22 0,22 22 0,-44 0 62,1 0-46,0 0-16,21 22 16,-21-22-16,0 0 0,0 0 15,-1 0-15,1 21 0,-21-21 16,21 0-16,0 0 15,-43 21-15,43-21 0,-21 0 16,20 21-16,-20-21 0,0 21 16,-1-21-1,-20 0-15,21 21 16,20-21-16,1 0 0,0 0 16,0 0-1,0 0 48,21 22-48,-21-22-15,-1 0 16</inkml:trace>
  <inkml:trace contextRef="#ctx0" brushRef="#br1" timeOffset="95226.67">12594 2074 0,'0'0'0,"-21"0"0,0 0 16,0 0-1,42 0 1,0-21 0,0 21-16,0 0 0,0 0 0,22 0 15,-1 0-15,64-21 16,-64 21-16,22-21 0,-1 21 15,1 0-15,-1 0 0,1-21 0,42 21 16,-64 0-16,0 0 16,1 0-16,-65 0 31,1 0-31,0 0 0,-21 0 16,21 0-16,-22 21 0,22-21 15,0 0-15</inkml:trace>
  <inkml:trace contextRef="#ctx0" brushRef="#br1" timeOffset="95538.15">13017 2011 0,'-42'0'32,"42"21"-17,-21 0-15,21 0 16,-21 1-16,21-1 0,0 21 15,-21-21-15,21 0 0,0 1 0,0 20 16,-22-21-16,22 21 0,-21 43 16,21-43-16,0 1 15,-42 41-15,42-41 16,0-1-16,0-21 0,0 0 0,-21 1 16,21-1-16,0 21 0,0-21 31,21-21-31,0 0 15,0-21-15,0 0 16,-21 0-16,22 0 0,-1-1 16,0 1-16</inkml:trace>
  <inkml:trace contextRef="#ctx0" brushRef="#br1" timeOffset="96191.78">13293 2307 0,'0'21'47,"-22"-21"-47,22 22 0,0-1 15,0 0-15,0 0 0,0 0 16,-21 0-16,21 1 0,0-1 0,0 0 16,0 0-16,0 0 0,0 0 15,0 1 1,21-22-16,1 0 0,-1 0 15,21 0 1,-21 0-16,0 0 0,22-43 16,-22 22-16,21-21 15,-21 21-15,1-22 0,-1 1 16,-21 21-16,42-43 16,-42 43-16,0 0 0,21 0 15,-21 42 16,-21-21-15,21 21-16,-21 0 0,21 0 16,0 1-16,-21-1 0,21 0 15,-21 64-15,-1-64 0,22 21 16,0 43-16,-21-43 16,0 64-16,21-64 15,0-21-15,0 22 0,-21-1 16,21-21-16,0 64 0,0-64 15,0 21-15,0-20 0,0-1 16,0 21-16,0-21 0,0 0 16,0 1-16,0-1 0,-21 0 0,0-21 15,21 21-15,-22-21 0,1 0 16,0 0-16,-21 0 0,-1 0 16,1 0-16,0-21 0,-43 0 15,43 0-15,-43-1 16,64 1-16,-43 0 15,43 0-15,21 0 16,21 0 0,1 21-16,-1-22 0,63-20 15,-41 21-15,20 21 16</inkml:trace>
  <inkml:trace contextRef="#ctx0" brushRef="#br1" timeOffset="96559.11">13991 2328 0,'0'0'0,"-42"-21"16,21 21-16,-1 0 15,1 21 1,0 1-16,21-1 0,0 0 15,0 21-15,-21 1 0,-21 84 16,42-85-16,-22 21 0,22-20 16,0-1-16,-42 85 15,42-85-15,-21 1 0,21 41 16,0-41-16,0 63 16,-21-64-1,21-21-15,0 21 0,0-20 16,0-1-16,0-42 31,21-1-15,-21 1-16,21 0 0,-21-21 15,0 21-15,0-22 0</inkml:trace>
  <inkml:trace contextRef="#ctx0" brushRef="#br1" timeOffset="96935.89">13843 2413 0,'0'0'0,"0"-21"0,-21 0 0,21 0 15,0-1 1,0 1-16,21 0 16,0 21-16,0 0 15,22 0-15,-22 0 16,85 0-16,-85 0 15,0 0-15,0 0 16,0 21-16,0 22 16,-21-22-16,0 0 0,0 0 15,-21 0-15,-63 43 16,41-43-16,22 0 0,-21 0 16,21 0-16,-1-21 0,-62 22 15,84-1-15,-43-21 16,65 0 31,-1 0-47,0 0 15,0 0-15,0-21 0</inkml:trace>
  <inkml:trace contextRef="#ctx0" brushRef="#br1" timeOffset="97267.7">14711 2223 0,'0'0'0,"0"-22"0,-21 22 0,-1 0 16,1 0-16,0-21 15,0 21-15,0 0 0,0 0 16,-1 0-16,1 21 0,0 1 15,0-22-15,-21 21 0,20 0 16,-20 42-16,21-41 0,-21 83 16,42-62-16,-22-22 15,22 21-15,0-21 0,0 1 16,0 41-16,22-42 16,-1 0-16,0-21 0,0 22 15,21-22-15,-20 0 16,-1 0-16,85-22 0,-85 1 15,21 21-15,0-21 16</inkml:trace>
  <inkml:trace contextRef="#ctx0" brushRef="#br1" timeOffset="97818.77">15240 2223 0,'-21'0'0,"42"0"0,-63-22 0,20 22 16,1 0-16,0-21 0,-21 21 16,21 0-16,-1 0 15,1 0-15,0 21 0,0 1 16,0-22-16,0 21 0,-1 0 16,-41 64-16,63-43 15,-21 21-15,21-41 16,-21 62-16,21-63 15,0 1-15,0-1 16,0 0-16,42 0 16,-21-21-16,21 0 15,-20 0-15,62-21 16,-63 0-16,1 0 0,20-22 16,0 22-16,1-21 15,-22-1-15,0 22 0,21-42 16,-21 42-16,1-22 0,-22 22 15,0 0-15,21 0 0,-21 0 16,-21 42 15,21 0-31,0 0 16,-22 0-16,1 0 0,21 22 0,0-22 16,0 0-16,0 21 15,-21-20-15,21 41 0,0-42 0,0 0 16,0 1-16,0-1 15,0 0-15,21-21 32,0 0-32,1 0 15,-1-21-15,42 0 0</inkml:trace>
  <inkml:trace contextRef="#ctx0" brushRef="#br1" timeOffset="98281.5">16002 2223 0,'0'0'0,"-21"0"16,0 0-1,-1 0-15,1 0 0,0 0 16,0 0-16,0 0 0,0 0 16,-1 21-16,-20 0 0,21-21 15,0 0-15,21 21 16,-21 0-16,21 0 15,0 1-15,0-1 16,21-21-16,0 21 16,0-21-1,0 0-15,43 21 16,-43-21-16,0 21 0,0-21 16,0 0-16,1 21 15,-1 1-15,-21-1 16,0 0-1,0 0-15,-21 0 0,-1-21 16,1 21-16,0-21 0,-21 0 0,-22 22 16,22-22-16,-64 21 15,85-21 1,0 0-16,0 0 0,-1 0 0,1 0 16,0 0-16,21-21 31,0-1-16,21 22-15,-21-21 0,21 0 0,1 21 16,20-21-16</inkml:trace>
  <inkml:trace contextRef="#ctx0" brushRef="#br1" timeOffset="98840.18">16235 2053 0,'0'-21'0,"0"42"0,0-63 0,0 21 16,21 21-16,-21-21 0,21 21 15,-21-22-15,0 44 32,-21-1-17,0 0-15,0 0 0,21 21 16,-22-20-16,1 20 0,0-21 0,0 21 15,0 1-15,0 41 0,-1-41 16,22-22-16,-21 64 16,21-43-16,0-21 0,0 43 15,0-43-15,0 0 16,0 0-16,0 0 0,21-21 16,1 0-1,-1-21-15,0 0 0,0 21 16,0-21-16,0 0 0,22-1 15,-22 1-15,0 0 0,0-21 16,22 21-16,-22-1 0,0-20 0,21 0 16,-42 21-1,21 21-15,-21 21 32,0 0-32,-21 0 0,21 0 15,0 0-15,-21 22 0,21-22 0,-21 42 16,21-41-1,0-1-15,0 21 16,0-21-16,21-21 16,0 0-16,0 0 0,22 0 15,-22 0-15,42-21 16,-20 21-16,-22-21 0,42-21 16,-41 20-16,20-20 0</inkml:trace>
  <inkml:trace contextRef="#ctx0" brushRef="#br1" timeOffset="99067.05">16785 2053 0,'-42'0'16,"21"0"-1,-1 0 1</inkml:trace>
  <inkml:trace contextRef="#ctx0" brushRef="#br1" timeOffset="99253.95">16065 2223 0,'0'0'0,"-21"21"15,42-21 1,1 0 0,-1 0-16,0 0 0,0 0 15,21 0-15,-20 0 0,20 0 0,64 0 16,-64 0-16</inkml:trace>
  <inkml:trace contextRef="#ctx0" brushRef="#br1" timeOffset="99864.11">16954 2307 0,'0'0'0,"-21"0"16,0 21-1,21 1 1,-21-1-16,21 0 16,0 0-16,0 0 0,0 0 15,-21 1-15,21-1 0,0 0 16,0 0-16,0 0 0,0 0 0,0 1 15,0-1-15,-21 0 16,21 0-16,0-42 63,0 0-63,0 0 15,0-1-15,0 1 0,0 0 16,0 0-16,21-21 0,0 20 0,-21 1 15,21-21-15,0 21 0,22-22 16,-22 22-16,0 0 0,42 0 16,-41 0-16,20 21 15,21 0-15,-20 0 0,41 0 16,-62 0-16,-1 0 16,-21 21-16,0 0 0,21 0 15,-21 22-15,0-22 16,0 21-16,0-21 0,0 0 15,-21 22-15,0 20 16,-1-42-16,1 1 16,21-1-16,-21 0 0,0-21 15,21 21-15,-21-21 16,21-21 15,0 0-31,21 21 16</inkml:trace>
  <inkml:trace contextRef="#ctx0" brushRef="#br1" timeOffset="100822.56">17949 2307 0,'0'0'0,"0"-21"0,0 0 0,0 0 16,-21 21-1,0 0-15,0 0 0,0 0 16,-1 0-16,1 0 0,0 0 16,0 0-16,0 0 0,-43 42 15,22-21-15,-22 22 16,22-22-16,21 0 0,-43 42 16,64-20-16,-21-22 0,21 0 15,-21 21-15,21 1 16,0-22-16,21 0 0,0 0 15,1-21-15,41 0 16,-42 0-16,0 0 0,22 0 16,-1 0-16,0 0 15,22-42-15,-43 21 0,0 0 16,43-22-16,-64 22 16,42-21-16,-42 21 0,21-1 15,-21-20-15,0 21 16,0 42 15,-21 0-15,21 0-16,-21 1 0,21-1 0,0 21 15,0-21-15,0 22 0,0-22 16,0 21-16,-21 0 0,21 64 16,0-63-16,0-22 15,0 21-15,-21 0 0,21 64 16,0-63-16,0-1 0,0 0 15,0 1-15,0-1 0,0 64 16,0-64-16,0 0 0,0 22 16,0-22-16,0 1 15,0-22-15,0 0 0,0 21 16,0 22-16,0-43 16,0 0-1,-22-21 1,1 0-1,0 0-15,21-21 16,-21 21-16,21-21 0,-21 21 16,0-21-16,21-1 0,0 1 15,-22 0-15,1 0 0,0-21 16,0 20-16,-21-83 16,20 83-16,22-20 0,-21 21 15,21-21-15,0-64 16,0 63-16,21 1 0,1 21 15,-1-21-15,0 20 0,21-20 16,22-21-16,-22 41 0,0 1 16,-20-21-16,20 21 0,0 0 15,22-43-15,-43 43 0,42-43 16,-41 43 0,-1-21-16,0 42 0,-21-42 15,0 20 1,0 44 46,0-1-46</inkml:trace>
  <inkml:trace contextRef="#ctx0" brushRef="#br1" timeOffset="110099.04">825 7832 0,'0'-21'0,"0"-1"16,0 1 0,0 0-1,0 0 1,0 0-16,0 0 15,0 42 17,0 0-32,0 0 15,0 0-15,0 0 0,0 1 0,0-1 16,0 21-16,0 0 0,0 1 16,0-1-16,0 0 0,0 1 15,0-1-15,-21 0 0,21 1 16,-21-22-16,21 21 0,-21-21 0,21 22 15,0-22-15,0 0 0,0 0 16,-21 0-16,21 1 0,0-44 63,0 1-63,0 0 0,21 0 15</inkml:trace>
  <inkml:trace contextRef="#ctx0" brushRef="#br1" timeOffset="110534.94">1058 8170 0,'0'0'0,"21"0"32,1 0-17,-1-21 1,0 0-16,-21 0 15,0 0-15,0 0 16,-21 21 15,0 0-31,-1 0 16,1 0 0,21 21-16,0 0 15,0 0-15,0 0 16,21-21 15,-21-21-15</inkml:trace>
  <inkml:trace contextRef="#ctx0" brushRef="#br1" timeOffset="112983.05">1587 8297 0,'0'0'15,"0"-21"32,22 0-47,-1 21 0,0-21 16,0 0-16,0 0 0,0-1 15,1-20-15,-1 21 0,0 0 0,0-22 16,0 22-16,0-21 0,1 21 16,-22-22-16,21 22 0,-21-42 15,0 42-15,0-1 0,0 1 0,-21 21 32,-1 0-32,1 0 0,0 0 15,21 21-15,-21-21 0,0 22 16,0-1-16,21 21 0,0-21 0,0 22 15,-22-1-15,22 0 0,0-21 16,0 22-16,0 41 0,0-41 16,0-22-16,0 21 15,0-21-15,22 1 0,-1 20 16,0-42-16,-21 21 0,21-21 16,0 0-16,0 0 0,1 0 15,-1 0-15,21-21 16,-21 0-16,-21 0 0,21-1 0,1-20 15,-1 0-15,0 21 0,0-22 16,-21 1-16,21 21 0,22-64 16,-1 64-16,-21-21 0,43-1 15,-22 22-15,-21 21 16,21 0-16,-20 0 0,20 0 0,0 0 16,1 0-16,-22 21 15,21 0-15,-42 1 0,0 20 16,0 0-16,0-21 0,0 1 15,0 20-15,0-21 16,-21 0-16,0 0 0,0 1 0,-1-1 16,1 0-16,21 0 0,-21-21 15,21 21-15,-21-21 0,21-21 47,21 0-47,0 0 0,-21 0 16,21-1-16,1 1 0,-1 0 15,0 0-15,0-21 0,0 20 0,43-41 16,-43 42-16,0 0 16,0-22-16,-21 22 0,0 0 0,21 0 15,-21 0-15,0 42 32,-21 0-17,0-21-15,0 21 0,21 21 16,-21-20-16,21-1 0,-21 21 0,21-21 15,0 22-15,0 20 0,0-42 16,0 0-16,0 1 0,0-1 16,0 0-16,21 21 0,0-42 15,21 0-15,-21 21 0,1-21 16,20 0-16,0 0 0,-21 0 16,22 0-16,-1 0 0,22-42 15,-22 42-15,0-21 0,1 0 16,-22 0-16,21-1 0,-21-20 0,22 0 15,-22-1-15,0-20 16,0 42-16,-21-64 16,0 64-16,0 0 15,-21 0-15,0 21 0,0 0 16,-1 0-16,1 0 0,0 0 16,0 21-16,21 0 0,-21 0 15,21 0-15,-21 22 0,21-22 16,0 0-16,0 42 0,0-20 0,0-22 15,0 0-15,0 21 0,0-20 16,21-22-16,0 21 0,0 0 16,0 0-16,0-21 0,1 0 0,-1 0 15,0 0-15,21 0 16,-21 0-16,1 0 0,20-42 16,-21 21-16,0-1 0,0 1 15,22 0-15,-22 0 0,0-21 0,0 20 16,-21-20-16,21 0 0,1 21 0,-1-1 15,0 1-15,0 0 0,0 0 16,0 0-16,1 21 16,-22 21-1,0 0 1,21 0 0,0-21 15,-21-21 0,0 0-31,0 0 16,0 0-16,-21 21 15,0 0 1,21-22-16,-22 22 16,1 0-16,0 0 15,21 22-15,-21-1 0,0-21 16,21 21-16,-21 0 0,21 0 0,0 43 15,-22-43-15,22 21 16,0-21-16,0 22 0,0-22 0,0 42 16,22-41-16,-22-1 0,21 0 15,0 0-15,0-21 0,21 21 16,-20 0-16,-1-21 0,21 0 0,-21 0 16,43 0-16,-43 0 0,0 0 15,21 0-15,-20-21 16,-1 0-16,21-21 0,-21 21 0,0-1 15,1-41-15,-22 42 0,21-22 16,0 1-16,-21 21 16,21-21-16,-21 20 0,0-20 0,0 21 15,0 0-15,21 0 16,-21 42 15,0 0-31,-21 0 16,21 0-16,-21 0 0,21 1 0,0-1 15,0 21-15,0-21 0,0 0 0,0 1 16,0-1-16,0 21 16,0-21-16,0 0 0,0 1 0,0-1 15,21-21 1,0 0-16,0 0 16,1 0-16,-1-21 0,0-1 15,0 1-15,0 0 0,-21 0 16,21 21-16,1-42 0,-1 20 15,0-62-15,0 63 16,-21-1-16,21-41 16,0 42-16,-21 0 15,0 42 1,0 0 0,0 0-16,0 0 0,-21 0 15,21 22-15,0-22 0,0 0 16,0 0-16,0 22 0,0-22 0,0 0 15,0 0-15,0 0 0,0 22 16,21-43-16,-21 21 0,22-21 16,-1 0-16,0 0 0,0 0 15,0 0-15,22 0 0,-1-21 16,-21-1-16,21 1 0,-20 0 16,-1 0-16,42-21 0,-42-1 15,1 1-15,-1 21 0,0-22 16,0 1-16,0 0 0,-21-1 15,0 1-15,43-43 0,-43 64 16,0-21-16,0 21 0,0-22 16,0 22-16,0 0 15,0 42 1,0 0-16,-22 1 0,22-1 16,-21 0-16,21 21 0,0 1 0,-21-1 15,21 0-15,0 1 0,-21-1 16,21-21-16,0 106 15,0-85-15,0 1 0,0-22 0,0 0 16,0 21-16,0-20 0,0-1 16,0 0-16,0 0 0,0 0 15,21-21-15,0 0 0,0 0 16,1 0-16,-1 0 16,0-21-16,0 0 15,0 0-15,0 0 0</inkml:trace>
  <inkml:trace contextRef="#ctx0" brushRef="#br1" timeOffset="113401.9">5397 7959 0,'-21'0'16,"21"21"-16,-21 0 16,42-21 30,0 0-46,1-21 0,-1 21 0,0-21 16,0 21-16,0-21 0,0-1 0,1 22 16,-22-21-16,42-21 15,-21 42-15,-21-21 0,0 0 16,0-1-16,-21 22 16,0 0-16,-22 0 15,22 0-15,0 0 0,-21 0 0,21 22 16,-43 20-16,43-21 0,0 0 15,21 0-15,-21 22 16,21-22-16,-22 0 0,22 21 0,0-20 16,0-1-16,0 0 0,0 0 0,0 0 15,22 0-15,-1 1 0,0-22 16,0 21-16,0-21 0,22 0 16,-22 0-16,21 0 0,22 0 15,-43 0-15,21 0 0,0 0 16,-20-21-16,105-43 15,-106 22-15,21 21 0,-42-1 16,21-20-16</inkml:trace>
  <inkml:trace contextRef="#ctx0" brushRef="#br1" timeOffset="113669.75">5101 7620 0,'0'0'0,"-21"0"0,42 0 47,0 0-47,0 0 0,22 0 16,-22 0-16,0 0 0,85-21 15,-85 0-15,21 21 0,1 0 16,-22 0-16,-21-21 16,21 21-16</inkml:trace>
  <inkml:trace contextRef="#ctx0" brushRef="#br1" timeOffset="114439.87">6498 7747 0,'-21'0'0,"21"-21"31,0 0-31,0 0 16,0-1-1,21 1-15,0 0 0,0 0 16,1 21-16,-1-21 0,-21 0 16,0-1-16,21 1 0,-21 0 15,0 0-15,0 0 0,-21 21 16,0 0-16,-43 0 16,43 0-16,-21 0 0,20 0 15,-20 0-15,0 21 0,21 0 0,-43 21 16,43-42-16,0 22 15,21-1-15,0 0 0,0 0 0,0 0 16,0 0-16,0 1 0,0-1 0,21 0 16,0 0-16,0 0 15,0-21-15,1 21 0,-1 1 0,0-1 16,0 0-16,21 0 0,-20 0 0,41 43 16,-42-43-1,0 21-15,-21-21 16,0 1-16,0 20 0,0-21 15,-42 21 1,21-42-16,-21 22 0,20-22 0,1 0 16,-21 21-16,21-21 0,-43 0 15,43 0-15,0 0 0,0 0 16,0 0-16,-43-43 16,43 43-16,21-21 0,-21-21 15,21 21-15,-21-22 16,21 22-16,0 0 15,0 0-15,21 21 32,0 0-32,0 0 15,0 0-15,22 0 0,-22 0 16</inkml:trace>
  <inkml:trace contextRef="#ctx0" brushRef="#br1" timeOffset="115223.67">6985 7768 0,'0'-21'0,"0"42"0,0-63 0,0 21 16,-21 21 0,0 0-1,-1 0-15,1 0 0,0 0 16,0 0-16,21 21 0,-21 21 15,0-21-15,-1 1 0,22 62 16,-21 1 0,0-64-16,21 21 15,0-20-15,0-1 0,0 0 0,0 21 16,0-21-16,42 1 16,-20-22-1,62 0-15,-41 0 16,-1 0-16,21-43 0,-20 43 15,20-42-15,-20 21 16,-22 0-16,42-43 0,-42 43 16,1 0-16,-22-64 15,0 64-15,0 0 16,0 0-16,-22 21 0,1 0 16,0 0-16,0 0 0,0 0 15,0 0-15,21 21 16,0 0-16,0 0 0,0 0 15,0 0-15,0 1 0,21-1 0,0 0 16,-21 0-16,0 0 0,42 22 16,-42-22-16,21 21 15,-21-21-15,0 22 16,22-22-16,-1-21 31,0 0-31,0 0 16,0 0-16,0 0 0,1-21 15,41-1-15,-42 1 16,0 0-16,43-42 0,-22 41 16,-21 1-16,22-42 15,-22 42-15,0-1 0,-21 1 16,0 0-16,0 0 0,-21 21 16,0 0-1,21 21 1,-21 0-16,21 0 0,-22 1 0,1 20 15,21-21-15,0 0 0,0 22 16,0-22-16,0 0 16,0 0-16,0-42 47,21 21-47,-21-21 15</inkml:trace>
  <inkml:trace contextRef="#ctx0" brushRef="#br1" timeOffset="115403.57">7747 7684 0,'0'0'0,"0"-22"0,0 1 16,-21 21 0,0 0-16,-1 0 15,22 21 16,22-21-15,-1 0-16,0 22 0</inkml:trace>
  <inkml:trace contextRef="#ctx0" brushRef="#br1" timeOffset="115781.39">8107 7726 0,'-64'42'16,"64"-21"-16,0 1 16,-21-1-16,21 0 0,-21 21 15,21-21-15,0 64 16,0-43-16,0 1 0,-21 63 16,21-64-16,0 21 0,0-20 0,0 20 15,-21 1-15,-1-22 0,1 22 16,21 20-16,-84 128 15,62-149-15,1 1 0,-42 148 16,42-149-16,-1 1 16,1-1-16,21 1 0,-21-22 0,-21 64 15,42-85-15,0 21 0,-21-21 16,21 1-16,-22-1 0,22 0 0,0-42 47,0 0-47,22-1 0,-1-20 15,-21 21-15,42-64 16,-21 43-16,0 0 0,1-22 0</inkml:trace>
  <inkml:trace contextRef="#ctx0" brushRef="#br1" timeOffset="116119.19">7895 8149 0,'0'0'0,"-21"-42"0,21-22 0,0 22 16,0 21-16,0-21 0,0-1 15,0 22-15,0 0 0,0 0 16,0 0-16,21 21 0,0-22 16,0 22-16,64-21 15,-64 21-15,22 0 0,-1 0 16,0 0-16,1 0 16,-22 21-16,-21 1 15,0-1-15,0 0 0,0 0 16,-21 43-16,-1-43 15,-41 21-15,42-21 16,-85 22-16,64-22 16,20-21-16,-20 21 0,21-21 15,0 0-15,42 0 47,0 0-47,0-21 0,0 0 0,1 21 16,20-22-16</inkml:trace>
  <inkml:trace contextRef="#ctx0" brushRef="#br1" timeOffset="116407.03">8424 7578 0,'0'0'0,"21"-21"0,-21-1 0,0 1 0,0 0 16,0 0-16,0 42 31,-21 0-16,21 0-15,0 1 0,0-1 0,-21 21 16,0 22-16,0-43 0,21 21 16,0-21-16,-21 22 0,21-1 15,-22 0-15,1 22 16,21-22-16,0-21 0,0 22 16,0-22-16,0 0 0,0 0 0,0 0 15,0 0-15,0 1 16,21-22-1,1 0-15,-22-22 0,21 1 0,0 0 16,-21 0-16,21 0 0</inkml:trace>
  <inkml:trace contextRef="#ctx0" brushRef="#br1" timeOffset="116590.92">8276 7832 0,'-21'0'0,"42"0"31,0 0-15,0 0-16,22 0 0,-22 0 15,0 0-15,0 0 0,22 0 16,-22 0-16,42 0 16,-42 0-16,22-21 0,-22 21 0</inkml:trace>
  <inkml:trace contextRef="#ctx0" brushRef="#br1" timeOffset="116891.76">9080 7620 0,'0'-21'0,"-21"0"32,0 21-32,0 0 15,0 0-15,0 0 16,-1 21-16,1 0 15,0 0-15,0 0 0,21 1 16,-21-1-16,-22 42 0,43-42 16,-42 64-16,42-64 15,-21 22-15,21 20 16,0-21-16,0-20 0,0 20 0,0-21 16,0 0-16,21 22 15,0-22-15,0 0 0,1-21 16,-1 0-16,0 0 0,21 0 15,-21 0-15,1 0 0,20 0 0</inkml:trace>
  <inkml:trace contextRef="#ctx0" brushRef="#br1" timeOffset="117218.95">9419 7620 0,'0'0'0,"0"-21"0,0 0 15,0 0-15,21 21 16,0 0-16,1 0 16,-1 0-16,0 0 15,0 21-15,0 0 0,-21 0 16,21 21-16,1 1 16,-22-1-16,0-21 0,0 0 15,0 22-15,0-22 0,-64 85 16,43-85-16,21 0 0,-21 0 15,0 0-15,-1 1 0,1-1 16,21 0-16,-21 0 16,21-42 31,21 21-47,-21-21 0,21 21 0</inkml:trace>
  <inkml:trace contextRef="#ctx0" brushRef="#br1" timeOffset="117443.83">9864 8086 0,'0'21'16,"-22"-21"15,1 0-31,0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31T03:28:3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508 0,'0'-21'16,"0"0"-1,0 0-15,0-1 16,0 1-1,0 0 1,0 42 31,0 0-47,0 1 0,0-1 16,0 0-16,0 0 0,0 21 15,0-20-15,0 20 0,0-21 16,0 21-16,0 22 0,0-22 0,0 22 15,0-1-15,0 1 0,-21-1 16,0 1-16,21-1 0,0 1 0,-21-1 16,-1 64-16,22-63 15,0-1-15,-21 1 0,0-1 16,21 1-16,-21 63 16,21-64-16,-21-20 0,0 62 15,21-62-15,-22-1 0,22 43 16,-21-43-16,21-21 0,0 22 15,0-22-15,0 42 16,0-42-16,0-42 31,0 0-15,0 0-16,21 0 0,-21-22 0,0 1 16,22 0-16,-1-1 0,-21-20 15</inkml:trace>
  <inkml:trace contextRef="#ctx0" brushRef="#br0" timeOffset="1587.74">1778 402 0,'0'-21'16,"0"42"-16,0-63 15,0 21 32,21 21-31,0 0-16,0 0 0,1 0 15,-1 0-15,21 0 16,0 0-16,-20 0 0,20 0 16,21 0-16,-20 0 0,20 0 0,1 0 15,-1 0-15,107-21 16,-86 21-16,1 0 0,0 0 0,-1 0 15,1 0-15,169 0 16,-148 0-16,0 0 0,-1 0 16,1 0-16,191 0 15,-213 0-15,22 0 0,85 0 16,-86 0-16,213 0 16,-233 0-16,20 0 15,-20 0-15,0 0 16,148 0-16,-149 0 15,86 0-15,-107 0 16,22 0-16,63 0 0,-85 0 16,43 0-16,-42 0 15,-22 0-15,0 0 0,1 0 16,-1 0-16,-21 0 0,43-22 16,-43 22-16,0 0 0,0 0 15,0 0-15,1 0 16,-22 22 15,0-1-15,0 0-16,0 0 0,0 21 15,0-20-15,0-1 16,0 0-16,0 0 0,0 0 16,0 43-16,0-22 0,0-21 15,0 22-15,0-1 0,0 21 16,0-20-16,-22 41 0,22-20 15,0-22-15,0 1 0,0 20 16,0 64-16,0-85 16,0 64-16,-21-63 15,21-1-15,0 21 0,0-20 0,-21 20 16,21-20-16,0 62 16,-21-62-16,0 20 0,21-20 15,-21-1-15,21 0 0,0 1 0,-22 20 16,22-21-16,-21 1 15,21-1-15,0-21 0,0 43 16,0-43-16,0 21 16,0-21-16,-21 1 0,21-1 15,-21 0-15,0 42 16,0-63 0,21 22-16,-22-22 0,22 21 15,-42-21-15,42 21 16,-21-21-16,0 21 15,0-21-15,-1 0 16,1 0-16,0 0 0,0 21 0,0-21 16,0 0-16,-1 0 0,1 0 15,-106 0 1,85 0-16,0 0 0,-1 0 0,1 0 16,0 0-16,-22 0 0,-42 0 15,43 0-15,-1 0 0,1 0 16,-1-21-16,-147 21 15,147 0-15,-21-21 0,1 21 0,20 0 16,-20-21-16,-1 21 0,0 0 16,-21 0-16,22 0 0,-213-21 15,192 21-15,20 0 16,-21 0-16,43 0 0,-22 0 16,-63 0-16,84 0 0,1-22 15,-1 22-15,-20 0 0,20 0 16,-105 0-16,84 0 0,22-21 15,-22 21-15,0 0 0,1 0 16,20 0-16,-63 0 0,85 0 16,-1 0-16,1-21 15,0 21-15,-1 0 0,-41 0 16,41 0-16,-20-21 16,21 21-16,-1 0 0,-41 0 15,41 0-15,-63 0 16,85 0-16,-21-21 0,21 21 15,0 0-15,-43 0 16,43 0 0,21-21 124</inkml:trace>
  <inkml:trace contextRef="#ctx0" brushRef="#br0" timeOffset="1728.06">1270 2455 0,'0'0'0,"0"-21"15,-21 21 63,21 21-78</inkml:trace>
  <inkml:trace contextRef="#ctx0" brushRef="#br0" timeOffset="8180.2">1947 2138 0,'0'0'0,"0"21"16,-21-21-16,0 0 15,0 0 1,0 0-16,-1 21 0,1-21 16,0 0-1,0 0-15,21 21 32,21-21-1,0 0-31,0 0 0,1 0 15,-1 0-15,0 0 16,0 0-16,0 0 0,22 0 16,-22 0-16,0 0 0,21 0 15,1 0-15,41 0 16,-41 0-16,20 0 0,43 0 16,-43 0-16,22 0 0,42-21 15,-63 21-15,63 0 16,-64 0-16,1 0 0,41 0 15,-41 0-15,-1 0 16,1 0-16,-1 0 0,1 0 0,21 0 0,-22 0 16,1 0-16,-1 0 0,1 0 15,-1 0-15,1 0 0,-1 0 16,43 0-16,-64 0 0,1 0 16,-1 0-16,0 0 0,22 0 15,20 0-15,-41 0 0,-1 0 16,0 0-16,22 0 0,-22 0 15,43 0-15,-43 0 0,1 0 16,-1 0-16,0 0 0,1 0 16,-1 0-16,-21 0 0,21 0 15,1 0-15,-22 0 0,64 0 16,-64 0-16,21 0 0,-21 0 16,22 0-16,-22 21 0,21-21 0,-21 0 15,22 0-15,-22 0 0,21 0 16,-21 0-16,22 0 0,-1 0 15,0 0-15,-21 0 0,1 0 16,-1 0-16,21 0 0,22 0 16,-43 0-16,0 0 0,0 0 15,0 0-15,0 0 0,1 0 16,-1 0-16,0 0 0,0 0 16,0 0-16,0 0 15,1 0 1,-1 0-16,0 0 15,0 0 1,0 0-16,0 0 16,1 0-16,-1 0 0,0 0 15,0 0 1,-42 0 46,0 0-62,0 0 16,-1-21-16,-20 21 0</inkml:trace>
  <inkml:trace contextRef="#ctx0" brushRef="#br0" timeOffset="8692.2">3217 2201 0,'-21'0'16,"21"22"-1,0-1 1,0 0-16,0 0 16,0 0-16,0 0 15,0 1-15,0-1 0,0 0 16,0 0-16,0 0 0,0 0 16,0 1-16,0-1 0,0 0 0,0 0 15,0 0-15,0 0 16,0-42 15,0 0-31,-21 21 16</inkml:trace>
  <inkml:trace contextRef="#ctx0" brushRef="#br0" timeOffset="9307.2">3217 2180 0,'21'0'47,"1"0"-47,-1 0 16,21 0-16,-21 0 0,0 0 15,22 0-15,-1 0 0,0 0 16,22 0-16,-22 0 0,1 0 0,62 0 16,-62 0-16,-1 0 0,-21 0 15,22 0-15,-22 0 0,21 0 16,-21 0-16,0 0 16,-21 21-16,0 1 15,0-1 1,0 0-1,0 0-15,0 0 16,0 0-16,0 1 0,0-1 16,0 0-16,0 0 15,0 0-15,0 0 0,0 1 16,0-1-16,0 0 16,0 0-16,0 0 15,0 0-15,0 1 16,-21-22-16,0 0 15,21 21-15,-21-21 0,0 0 16,0 0-16,21 21 0,-22-21 16,1 0-16,0 0 0,0 0 15,0 0-15,0 0 16,-1 0-16,1 0 0,0 0 16,0 0-16,0 0 15,-22 0-15,22 0 0,0 0 16,0-21-16,0 21 15,0-21-15,-1-1 0,22 1 16,-21 21-16</inkml:trace>
  <inkml:trace contextRef="#ctx0" brushRef="#br0" timeOffset="10695.81">3217 2244 0,'0'0'0,"21"0"47,1 0-47,-1 0 15,0 0-15,21 0 0,-21 0 16,22 0-16,-1 0 0,0 0 0,1 0 16,-1 0-16,43 0 15,-43 0-15,0 0 0,1 0 16,-22 0-16,0 0 0,0 0 16,0 0-16,-42 0 31,0 21-31,0-21 0,-21 0 15,-1 0-15,1 21 0,-22-21 0,22 21 16,-21-21-16,-1 21 0,1-21 16,20 22-16,-84-1 15,106-21-15,0 21 16,0-21-16,21 21 16,21-21-1,0 0 1,0 0-16,0 0 0,22 0 15,-1 0-15,-21 0 0,43 0 0,-22 0 16,0 0-16,1-21 0,20 21 16,-20 0-16,62 0 15,-62-21-15,20 21 16,-20 0-16,-22 0 0,21 0 16,-63 0-1,-21 0-15,20 0 16,-20 0-16,0 21 0,-22-21 15,22 0-15,-22 21 0,22-21 0,0 21 16,-1-21-16,1 0 0,-21 21 16,20-21-16,22 0 0,0 22 15,0-1 1,42-21 15,0 0-31,21 0 16,-20 0-16,-1 0 0,21 0 15,-21 0-15,22 0 0,-22 0 16,21 0-16,-21 0 0,22 0 0,-22 0 16,42 0-16,-42 0 15,1 0-15,-44 0 32,1 0-32,0 0 0,-21 21 15,21-21-15,-22 0 0,22 21 16,-21-21-16,-1 0 0,-20 21 15,42-21-15,-22 21 0,22-21 16,0 0-16,21 22 16,21-22 15,0 0-31,1 0 0,20 0 16,-21 0-16,21 0 0,-20-22 0,20 22 15,0 0-15,-21-21 0,22 21 0,-1-21 16,0 21-16,-20-21 0,-1 0 15,0 21-15,0-21 0,-21-1 16,0 1-16,-21 0 16,0 21-16,0-21 0,-22 21 0,-84 0 31,85 0-31,0-21 0,-22 21 16,43 0-16,-21 0 15,20 0-15,44 0 31,-1 0-31,0 0 0,0 0 16,0 0-16,0-21 0,1 21 16,20 0-16,-21 0 0,21-22 0,1 22 15,-1 0-15,-21-21 0,0 21 16,-42 0 0,0 0-1,-21 0-15,-1 0 0,1 0 16,-64 0-16,64 0 15,0 0-15,-1 0 0,22 0 16,0 0-16,0 0 16,0 0-16,42 0 15,0 0-15,21 0 16,-21 0-16,22 0 0,-22 0 16,21 0-16,64 0 15,-64 0-15,-20 0 0,-1 0 16,-42 0-1,-1 21 1,1-21-16,0 0 0,0 22 16,0-22-16,0 21 0</inkml:trace>
  <inkml:trace contextRef="#ctx0" brushRef="#br0" timeOffset="11463.94">1651 3344 0,'-64'22'31,"86"-22"1,-1 0-17,0 0-15,0 0 0,0 0 16,0 0-16,22 0 0,-1 0 0,0 0 15,1 0-15,-1 0 0,0 0 16,22 0-16,-22 0 0,106 0 16,-84 0-16,21 0 0,-1 0 15,1 0-15,0 0 0,-1 0 16,22 0-16,-21 0 0,21 0 0,-1 0 16,1 0-16,21 21 0,233-21 15,-254 21-15,21-21 16,-21 0-16,0 0 0,21 21 15,84-21-15,-84 0 0,-21 0 16,-21 21-16,21-21 0,-22 0 16,64 0-16,-63 0 15,-21 0-15,-1 0 0,-21 0 0,22 0 16,-22 0-16,43 0 16,-43 0-16,-21 0 0,1 0 0,-1 0 31,-42 0-16,21-21 1,-22 21 0,22-21-16,-21 21 0,21-21 15,0 0-15</inkml:trace>
  <inkml:trace contextRef="#ctx0" brushRef="#br0" timeOffset="11956.76">5292 3154 0,'0'0'0,"-22"0"0,22 21 31,0 0-15,22 0-1,-1 1-15,0-1 0,0-21 0,0 21 16,0 0-16,22-21 0,20 21 16,-42 0-16,64 1 15,-43-22-15,1 0 0,-1 0 16,64 21-16,-64-21 16,22 0-16,-22 0 0,0 0 15,1 0-15,-22 0 0,0 0 16,-42 0 15,0 0-31,0 0 16,-1 0-16,-41 0 0,42 21 15,-22 0-15,22-21 0,-21 21 16,0 0-16,-43 43 16,43-22-16,-22-21 0,-21 43 15,22-43-15,21 21 0,-1-20 16,22-1-16,-21 0 0,-43 21 15,64-42-15,0 0 0,21 21 16,-21-21-16,-1 0 16,22-21-16,-21 0 15</inkml:trace>
  <inkml:trace contextRef="#ctx0" brushRef="#br0" timeOffset="13594.36">3556 2540 0,'21'0'32,"0"0"-17,0 0-15,22 0 0,-22 0 16,0 0-16,43 0 15,-22 0-15,-21 0 0,43 0 16,-22 0-16,-21 0 0,21 0 16,-63 0 15,0 0-15,0 0-16,0 0 0,0 0 15,-1 0-15,44 0 63,-1 0-63,0 0 15,0 0-15,0-21 16,-21 0 0,0 0-16,0-1 15,0 1-15,0 0 16,0 0-16,0 0 15,0 0 1,-21 42 15,21 0-31,0 0 16,-21 0-16,21 0 0,0 1 0,0-1 16,0 0-16,0 0 0,0 43 15,0-43 1,0-42 31,21-1-47,-21 1 15,21 0-15,-21 0 0,0 0 16,0 0-16,0-1 0,0 1 16,0 0-16,0 0 15,0 0-15,0 42 31,0 0-15,0 0-16,0 0 0,0 1 0,0-1 16,0 0-16,0 0 15,0 0-15,0 0 32,0-42-1,0 0-31,0 0 15,-21 21 1,21-21-16,0 0 0,-21 21 0,21-22 16,0 1-16,-21 21 15,0-21-15,-1 21 16,1 0 0,0 0-16,0 0 15,0 0-15,0 0 0,-1 21 0,1-21 16,0 21-16,-64 1 15,64-22-15,0 0 0,-21 0 16,21 0-16,-1 0 16,1 0-16,0 0 0,0-22 15,0 22 1,21-21-16,-21 21 16,21-21-16,-22 21 0,1 0 15,0 0-15,42 0 63,0 0-48,1 0-15,-1 0 0,21 0 0,-21 0 16,0 21-16,22-21 16,-22 0-16,21 0 0,22 0 15,-22 0-15,0 0 0,-20 0 16,-1 0-16,0 0 0,21 0 15,-63 0 1,0 0 0,-21 0-16,-1 0 0,1 0 15,-22 0-15,22 0 0,0 0 0,-1 0 16,22 0-16,-21 21 0,21-21 16,0 0-16,21 22 31,21-22-31,0 0 15,0 0-15,0 0 0,0 0 16,1 0-16,-1 0 0,0 0 0,21 0 16,-21 0-16,1 0 0,-1 0 15,21-22-15,0 1 16,-20 0-16</inkml:trace>
  <inkml:trace contextRef="#ctx0" brushRef="#br0" timeOffset="14531.95">9864 910 0,'42'-42'16,"-42"21"-1,0 0 1,-21 21-1,0 0-15,-1 0 16,1 0-16,0 0 0,0 0 16,-21 21-16,-1-21 15,22 21-15,-21 21 0,21-21 0,-1 1 16,-20 20-16,-21 43 16,20-43-16,22 0 0,-21 1 15,-1 20-15,1-21 0,-21 85 16,20-63-16,-20 63 15,42-64-15,21 1 0,0 63 16,0-64-16,0-20 0,0 63 16,21-64-16,0 0 0,42 22 15,-41-43-15,20 0 0,21 21 16,-20-20-16,-1-1 16,0 0-16,1-21 0,-1 0 0,64 0 15,-85-21-15,21 0 16,1-1-16,-1 1 0,0 0 15</inkml:trace>
  <inkml:trace contextRef="#ctx0" brushRef="#br0" timeOffset="16640.05">10223 1334 0,'22'0'31,"-1"0"-16,21 0-15,-21 0 16,0 0-16,1 0 0,20 0 0,-21 0 16,21 0-16,-20-22 0,-1 22 15,0 0-15,0 0 0,0 0 0,0 0 16,-42 0 15,0 0-31,0 0 16</inkml:trace>
  <inkml:trace contextRef="#ctx0" brushRef="#br0" timeOffset="17179.79">10308 1334 0,'0'0'0,"-21"21"0,21 0 15,-21 0-15,0-21 0,-1 42 16,22-20-16,0-1 15,-21 0-15,0 0 16,0 0-16,0 0 16,21 1-16,0-1 0,-21-21 15,21 21-15,21-21 32,0-21-17,0 21-15,0-21 0,0 21 16,1-22-16,-1 22 0,0 0 15,0-21-15,0 21 0,43 0 16,-43 0-16,0 0 16,0 0-16,0 0 0,1 0 0,20 0 15,-21 0-15,0 21 16,0 1-16,1-1 0,-22 0 16,0 0-16,21 0 0,-21 0 15,0 43-15,0-43 16,0 21-16,0 1 0,-21-22 0,-64 21 15,64-21 1,-22 1-16,22-22 0,0 0 16,-85 21-16,85-21 15,0 0-15,0 0 0,0 0 16,-1 0-16,-20 0 16,21-21-16,21-1 0,-21 1 15,21 0 1,0 0-16,0 0 15,21 21-15,0 0 16,0-21-16,0 21 0</inkml:trace>
  <inkml:trace contextRef="#ctx0" brushRef="#br0" timeOffset="18056.43">11324 1439 0,'21'0'0,"-42"0"0,42-21 0,-42 21 31,0 0-31,0 0 0,0 21 16,-1 1-16,1-1 0,0 0 16,0 0-16,0 21 15,0-20-15,-1 20 0,22 0 0,-21-21 16,0 22-16,21-1 0,-21-21 15,21 0-15,0 22 0,0-1 16,0-21-16,0 0 0,0 1 16,21-22-16,0 0 0,22 0 15,-22 0-15,0 0 0,0 0 16,0 0-16,0-22 0,22-20 16,-22 21-16,0 0 15,21-22-15,-42 1 0,0-21 16,0 20-16,0 22 15,-21-42-15,0 41 0,0-20 16,0 21-16,0 21 0,-1-21 16,-41 0-1,63-1-15,21 22 16,0 0 0,0 0-16,22 0 0,-1 0 15,0-21-15,1 21 0,-1 0 16,0 0-16,1 0 0,-22 0 0,64 0 15,-43 0-15,21 0 16,-41 0-16,-1 0 0,0 21 16,-21 1-16,0-1 15,0 0-15,-21 42 16,0-20-16,-1-22 16,1 0-16,21 21 0,-42 43 15,21-64-15,21 0 16,0 1-16,0-1 0,0 0 15,0 0-15,0 0 0,21-21 16,0 21-16,0-21 16,0 0-16,1 0 15,20 0-15,0 0 0,-21-21 0,22 21 16,20-42 0,-42 21-16,1 0 0,41-43 15,-21 22-15,1-22 16,-43 22-16,0 0 0,0-1 0,0 1 15,0 0-15,-21 20 0,-22-41 16,1 42-16,21 0 0,-22 21 16,22 0-16,-85 0 15,64 0-15,0 42 16,21-42-16,-22 63 16,43-41-16,-21-1 15,21 0-15,0 0 0,0 21 16,0-20-16,0-1 15,21-21 1,0 0-16,1 0 0</inkml:trace>
  <inkml:trace contextRef="#ctx0" brushRef="#br0" timeOffset="18628.8">12806 1736 0,'0'0'0,"-21"0"31,21-21 16,21 21-32,0-22 1,0 22-16,0 0 0,0 0 16,1 0-1,-22 22-15,0-1 16,0 0-16,0 0 0,0 0 16,0 0-16,-22-21 15,1 22-15,0-22 16,0 0-16,0 21 15,0-21-15,-1 0 16,1 0-16,21-21 16,0-1-16,0 1 15,0 0-15,0 0 0,0 0 16,0 0-16,0-1 16,21 22-16,1 0 15,-1 0-15,0 0 16,0 0-16,-21 22 0,21-1 15,-21 42-15,0-42 16,0 1-16,0 20 0,0-21 16,0 21-16,-42 22 15,0-43-15,20 21 0,-20-20 16,0-1-16,-1 0 0,1 0 0,0 0 0,-1 0 16,-20-21-1,42 0-15</inkml:trace>
  <inkml:trace contextRef="#ctx0" brushRef="#br0" timeOffset="19264.27">13801 1185 0,'0'-21'31,"-22"21"0,1 21-31,0 1 0,0-1 16,21 0-16,-21 0 0,0 0 0,-1 0 16,1 22-16,21-22 0,-42 64 15,21 20 1,21-83-16,0 20 16,0-21-16,0 0 0,0 22 15,21-22-15,21 0 16,-21-21-1,1 0-15,41 0 0,-42 0 16,22 0-16,-1 0 0,0-21 16,106-22-16,-105 1 15,-1 21-15,22 0 0,-22 0 16,43-85 0,-64 85-16,-21-22 0,0 22 15,0-21-15,-43-64 16,1 85-16,21 0 0,-21 21 15,-1-22-15,22 22 0,-64 0 16,64 0-16,-21 0 0,21 0 0,-22 22 16,22-22-16,-21 21 15,42 0-15,-21 0 16,21 0-16,0 0 16,21-21-1,0 0-15,0 0 0,22-21 16</inkml:trace>
  <inkml:trace contextRef="#ctx0" brushRef="#br0" timeOffset="19689.12">14817 529 0,'0'0'0,"0"-21"0,21 42 62,0 0-62,0-21 0,21 22 0,1-1 16,-1 0-16,22 0 0,41 21 16,-62 1-16,20-22 0,-20 21 15,-1 22-15,0-22 16,1 64-16,-43-64 0,0 22 15,-22 63-15,1-85 16,0 22-16,-64 63 0,43-64 16,0 22-16,-43 21 0,43-43 15,-1 1-15,-20-22 0,21 0 16,-1 1-16,1-22 0,0 21 0,-1-21 16,1 0-16,-22 1 0,22-1 15,0 0-15,-43 0 16,64-21-16,-21 0 0,20 21 0,-20-21 15,21 0-15,-21 0 16,20 0-16,1 0 0,0-21 16</inkml:trace>
  <inkml:trace contextRef="#ctx0" brushRef="#br0" timeOffset="20613.34">10583 2942 0,'0'-21'0,"0"0"16,0 0-16,0 0 15,0-1-15,0 1 16,0 0-16,0 0 15,21 21-15,1-21 16,-1 21-16,0 0 0,0 0 16,0 0-16,0 0 0,1 0 15,-1 0-15,0 21 0,0-21 0,21 63 16,-20-41 0,-22-1-16,0 21 0,0-21 0,0 0 15,-22 22-15,1-22 0,0 21 0,0-21 16,0 1-16,0 20 0,-1-21 15,-20 21-15,21-20 0,21-1 16,0 0-16,-21-21 0,21-21 31,0 0-15,21-1-16,0 1 16,0-21-16,0 21 0,1 0 0,-1-22 15,0 22-15,64-106 16,-43 85-16,0-1 0,1 1 15,-1 0-15,0-1 0,64-41 16,-85 63-16,0 21 16,-42 21-1,0 0-15,0 0 16,0 21-16,0-20 0,-22 20 16,22 0-16,0 1 0,-21-22 0,-1 63 15,43-62-15,0 20 0,-21-21 16,21 0-16,0 64 15,0-64-15,0 0 16,42 22-16,-20-22 16,41 0-16,-21-21 15,1 0-15,-22 0 0,21 0 0,1 0 16,41-42-16,-41 20 16,-1 1-16</inkml:trace>
  <inkml:trace contextRef="#ctx0" brushRef="#br0" timeOffset="21196.04">12446 3027 0,'-21'0'15,"42"0"-15,-63 0 16,42-21 0,21 0-1,0 21 1,0 0-16,0 0 0,-21-22 16,21 22-16,1 0 0,-1 0 15,-21 22 1,0-1-16,0 0 15,0 0-15,0 0 16,-21-21-16,-1 21 0,1-21 16,0 22-16,0-22 15,0 0-15,0 0 16,21-22 0,0 1-1,0 0-15,0 0 16,21 21-16,-21-21 0,21 0 15,0-1-15,0 22 0,-21-21 16,21 21-16,1 0 0,-1 0 0,21 0 16,-21 0-1,-21 21-15,21 1 0,-21-1 16,22 0-16,-22 21 16,0 1-16,0 20 15,-22-42-15,1 22 0,0-22 0,0 21 16,-21-21-16,-1 0 0,22 22 15,-21-43-15,21 21 0,-1 0 0,-20-21 16,21 0-16,42 0 16</inkml:trace>
  <inkml:trace contextRef="#ctx0" brushRef="#br0" timeOffset="22179.23">13716 2688 0,'0'-63'15,"0"84"32,0 0-47,0 0 0,0 0 16,0 1-16,0-1 0,-21 21 15,21-21-15,0 0 0,-21 22 0,21-22 16,0 0-16,0 21 16,0-20-16,0-1 0,0 0 0,21-21 15,0 21-15,0-21 0,0 0 16,0 0-16,22 0 0,-22 0 0,0 0 15,21 0-15,-20-21 0,62-21 16,-63 20-16,1 1 0,20 0 0,-21 0 16,0-21-16,0 20 15,1-20-15,-1 21 0,0-64 16,0 64-16,-21 0 0,0 0 16,21 21-16,-21-21 15,0 42 1,0 0-16,-21 0 15,0 0-15,21 0 0,0 22 0,-21-22 16,0 42-16,-1-20 0,22-1 16,-21 0-16,21 1 15,0-1-15,0 106 0,0-105 16,0 20-16,0-21 16,0 22-16,0 84 15,0-106-15,0 22 0,0 42 16,0-64-16,0 64 15,0-64-15,0 22 0,0 20 16,0-41-16,0 84 16,0-106-16,0 0 15,0 0-15,0 0 0,-21-21 32,0 0-32,0-21 15,0 21-15,-1-21 0,22 0 0,-21 0 16,0-22-16,0 22 0,21-21 0,-42-106 15,42 105 1,0-20-16,0-1 0,0 22 16,0-21-16,0-1 0,0 1 0,21-1 15,21 1-15,-21-1 0,0 1 16,22 20-16,20-41 0,-20 41 16,-1 1-16,0 21 0,1 0 15,-1-1-15,-21 1 0,21 0 16,1 0-16,-1 0 0,0 0 15,-20 21-15,-1-22 0,0 22 16,0-21-16,0 21 0</inkml:trace>
  <inkml:trace contextRef="#ctx0" brushRef="#br0" timeOffset="23331.9">1122 4699 0,'-21'-21'0,"-1"0"15,22 0 1,0 42 31,0 0-32,0 0-15,0 21 0,0 1 16,0-1-16,0 22 16,0-22-16,0 21 0,0 64 0,0-63 15,0-1-15,0 64 16,0-63-16,0-1 0,0 1 15,0-1-15,0 1 0,0-1 16,0 22-16,0-43 0,0 22 0,0-1 16,0 1-16,0-22 0,0 64 15,0-64-15,0 22 0,0-22 16,0-21-16,0 22 0,0 41 16,0-62-16,0-1 15,0-42 16,0-1-31,0 1 0,0 0 16,22-21-16,-22-1 0,21 22 16,-21-85-16,21 64 15,0 0-15,0-22 0</inkml:trace>
  <inkml:trace contextRef="#ctx0" brushRef="#br0" timeOffset="24611.97">1270 4699 0,'0'0'0,"0"-21"0,0 0 31,21 21-15,0 0-16,0 0 0,22 0 0,-22 0 15,21 0-15,1-21 16,-1 21-16,0 0 0,22 0 0,-22 0 16,85 0-16,-63 0 15,-22 0-15,106 0 0,-84 0 16,105 0-16,-84 0 16,20 0-16,107 0 0,-106 0 15,-21 0-15,20 0 0,22 0 16,-21 0-16,21 0 0,-21 0 15,21 0-15,0 0 0,-21 0 0,0 0 16,0 0-16,-1 21 0,107-21 16,-106 0-16,211 21 15,-211-21-15,0 0 16,-21 0-16,21 21 0,-22-21 0,22 0 16,0 0-16,-21 0 0,20 21 15,-20-21-15,106 0 0,-128 0 16,1 0-16,-1 21 0,-21-21 0,1 0 15,-22 0-15,0 0 0,-21 22 16,0-1 0,-21-21-16,21 21 15,-21-21-15,0 21 0,-1 0 0,22 0 16,-21 1 0,21-1-16,-21 63 15,21-62-15,0 20 0,0-21 16,0 21-16,0-20 0,0 62 15,0-63-15,0 22 0,0-1 0,0 0 16,0 43-16,0 0 16,0-22-16,0-20 0,0 62 15,0-41-15,0 42 16,0-64-16,0 22 0,0 20 16,0-20-16,0-22 0,0 85 15,0-85-15,0 22 0,0-22 16,0 1-16,0 20 15,0 22-15,-21-43 0,0 0 16,0 22-16,-1-43 0,-41 64 16,42-64-1,0 0-15,-43 0 0,43-21 16,-64 21 0,64-21-16,-21 0 0,21 0 15,-22 0-15,1 0 0,-22 0 16,22 0-16,0 0 0,-43 0 15,22 0-15,20 0 0,-84 0 16,43 0-16,20-21 0,-21 21 0,1 0 16,-1-21-16,-21 21 0,-63-21 15,84 21-15,-105 0 16,105-21-16,0 21 0,-126 0 16,126 0-16,-338 0 15,317-21-15,-21 21 16,21 0-16,0 0 0,0 0 15,-105 0-15,126 0 0,22 0 16,-22 0-16,21 0 16,-105-22-16,127 22 0,-22 0 15,22 0-15,-22 0 0,22 0 16,-106 0 0,84 0-16,22 0 0,0 0 15,-1 0-15,22 0 0,-21 0 0,21 0 16,0 0-16,-1 0 0,1 0 15,0 0 1,0-21-16,0 21 16,0 0-1,-1-21-15,22 0 16,-21 21-16,0 0 0,21-21 16,-21 21-1,21-21-15,-21 21 0,0 0 16,21-22-16,-22 1 15,22 0-15,0 0 16,-21 0 0,21 0-16,0-1 15,0 1-15,21 0 16,1 0-16,-22 0 0,21 0 0,0-1 16,0 22-16</inkml:trace>
  <inkml:trace contextRef="#ctx0" brushRef="#br0" timeOffset="25172.51">1143 6350 0,'0'0'0,"-21"0"0,0 0 15,42 0 16,21 0-15,-21 0-16,22 0 0,20 0 16,-21 0-16,22 0 0,-1 0 0,22 0 15,-21 0-15,20 0 16,149 21-16,-148-21 16,21 0-16,-22 0 0,22 21 15,0-21-15,233 0 16,-234 22-16,107-22 15,-106 0-15,338 0 16,-338 21-16,0-21 16,0 0-16,0 0 0,0 0 0,105 0 15,-105 0-15,169 0 16,-190 0-16,63 21 16,-84-21-16,-1 0 0,22 0 15,-64 0-15,21 0 0,-21 0 16,1 0-16,-1 0 15,0 0-15,0 0 0,0 0 0,0 0 16,22 0-16,-1 21 0,22-21 16,-22 0-1,-21 0-15,21 0 0,-20 0 16,-1 0-16,0 0 16,0 0-16,-21-21 62</inkml:trace>
  <inkml:trace contextRef="#ctx0" brushRef="#br0" timeOffset="25631.99">3281 6435 0,'0'0'0,"0"-21"16,21 21 0,-21 21-16,21 0 15,-21 21-15,0-21 16,0 1-16,21 20 0,-21 0 15,0 22-15,0-43 0,0 21 16,0 1-16,0-1 16,0-21-16,0 0 0,-21 0 0,21 1 15,0-1-15,0-42 32,21-1-17,0 1-15</inkml:trace>
  <inkml:trace contextRef="#ctx0" brushRef="#br0" timeOffset="26021.29">3450 6435 0,'0'0'0,"21"0"32,0-21-32,1 21 15,-1 0-15,21 0 0,-21 0 16,22 0-16,-1 0 0,0 0 15,22 0-15,-22 0 0,0 0 0,1 0 16,-1 0-16,0 0 0,1 21 16,-1 0-16,-21-21 0,22 21 0,-22 0 15,21 0-15,-21 1 0,-21-1 16,0 0-16,21 0 0,-21 0 16,0 0-16,0 1 0,0 20 15,0-21-15,0 0 0,0 0 16,-21 1-16,21-1 0,0 21 15,0-21-15,0 0 0,-21 1 0,0-1 16,21 0-16,-21-21 16,0 21-16,-1-21 15,1 0-15,0 0 0,0 0 16,0 0-16,0 0 16,-1 0-16,1 0 0,0-21 0,-21 0 15,21 0-15,-22 21 0,22-22 16</inkml:trace>
  <inkml:trace contextRef="#ctx0" brushRef="#br0" timeOffset="27460.65">3344 6646 0,'0'0'0,"-21"-21"0,21 0 31,21 21-31,0 0 0,1 0 15,20-21-15,0 21 0,1 0 16,-1 0-16,21-21 0,1 21 16,-1-21-16,1 21 0,-22 0 15,22 0-15,-22 0 0,0 0 0,22 0 16,-85 0 0,-22 21-1,1 0-15,-21-21 0,20 21 0,-20-21 16,-85 21-16,84-21 15,-42 21-15,64 1 0,-43-22 16,64 0 0,42 0-1,22 0-15,-22 0 16,21 0-16,0 0 16,1 0-16,-1 0 0,43 0 15,-64 0-15,21 0 0,22 0 16,-43 0-16,0 0 0,0 0 15,-21 21-15,-21-21 16,0 21-16,-21-21 0,20 21 16,-20-21-16,-21 21 0,20 0 0,-20-21 15,20 22-15,1-22 0,0 21 0,-1 0 16,22-21-16,0 21 16,42 0-1,0-21-15,22 0 0,-22 0 16,21 0-16,1 0 0,-1 0 15,0 0-15,22 0 0,84 0 16,-106 0 0,1 0-16,-1 0 0,-21 0 0,0 0 15,0 0-15,1 0 0,-44 0 32,-20 0-32,21 0 0,-21 0 0,-1 0 15,1 0-15,-106 0 16,127 0-16,-22 0 15,22 0-15,42-21 16,0 0 0,1 21-16,20-21 15,0 21-15,1-21 0,20-1 0,-21 22 16,1-21-16,-1 0 0,0 21 16,1-21-16,-1 0 0,-21 21 0,0 0 15,1-21-15,-44 21 16,1-22-1,-21 22-15,0 0 0,-1 0 0,-20 0 16,-64 0-16,63 0 16,1 0-16,20 0 0,1 0 15,0 0-15,-1 0 0,43-21 32,22 21-32,-1 0 0,63-42 15,-41 42-15,-1-21 0,0 21 16,1-21-16,84-1 15,-106 22-15,21-21 0,-21 21 16,-42 0 0,0 0-16,-21 0 15,-1 0-15,-20 0 0,21 0 0,-22 0 16,1 0-16,20 21 0,-41-21 16,41 0-16,22 22 0,0-22 15,42 0 1,21 0-16,1 0 15,-1 0-15,22 0 0,105 0 16,-106 0 0,1 0-16,-22 0 0,1 0 0,-1 0 15,0 0-15,-21 0 0,22 21 16,-43 0-16,0 0 16,-21-21-16,-43 21 15,22 0-15,-1 1 0,1-22 16,0 21-16,-149 0 15,170 0-15,0-21 0,0 21 16,21 0 0,21-21-16,21 0 15,1 0-15,41 0 16,-41 0-16,-1 0 0,64 0 16,-64 0-16,0 0 0,1 0 15,-1 0-15,0 0 0,1 0 16,-64 0-1,-22 0-15,22 22 16,-21-22-16,-1 0 0,1 0 16,0 21-16,-1-21 0,-20 0 0,21 0 15,-1 21-15,22-21 0,-21 0 16,-1 0-16,43 21 16,22-21-1,-1 0-15,21 0 16,-21 0-16,22 0 0,41 0 15,-41 0-15,20 0 0,-21 0 0,1 0 16,-22 0-16,21 0 0,-21 0 16,1-21-16,-1 21 15</inkml:trace>
  <inkml:trace contextRef="#ctx0" brushRef="#br0" timeOffset="28070.63">6075 7853 0,'0'0'0,"0"21"16,-21-21 46,-1 0-46,-20 0-16,0 0 0,-1 0 0,1 0 15,-21 0-15,-1 0 0,-21 0 16,1 0-16,-86 0 0,65 0 16,-22 0-16,-127 0 15,105 0-15,1 0 0,-21 0 16,0 0-16,-1 0 0,-168 21 15,189-21-15,1 21 0,-127 1 16,148-1-16,0 0 0,0-21 16,0 21-16,-317-21 15,338 0-15,0 0 0,0 0 16,0-21-16,-148 0 16,191 21-16,20-21 0,1-1 15,21 22-15,0 0 0,21-21 16,21 21-16,0 0 15,0-21-15,22 21 0,20-21 16,-42 21-16,22-21 16,-1 0-16</inkml:trace>
  <inkml:trace contextRef="#ctx0" brushRef="#br0" timeOffset="28563.63">2222 7535 0,'-21'0'31,"0"0"-15,0 22-16,21-1 0,-21 0 16,0-21-16,-1 21 0,22 0 0,-21 0 15,0 1-15,-21 20 0,21-21 16,-43 21-16,22-20 0,-43 20 15,43 0-15,-22-21 16,-20 1-16,41-1 16,-41 0-16,41-21 0,1 0 15,-22 0-15,43 0 16,-21 0-16,42-21 0,-21 0 16,21-1-16,21 22 15,0 0 1,21 0-16,-20 0 0,20 0 15,-21 22-15,21-1 0,1 21 16,-22-21-16,21 22 0,43 20 16,-64-21-16,85 64 15,-64-63-15,1-22 0,-1 21 16,-21-21-16,21 0 0,85 43 16,-84-43-16,41-21 15,-41 21-15,-22-21 16,42 0-16,-41 0 0,-1 0 15,0 0-15,0-21 32,-21 0-32</inkml:trace>
  <inkml:trace contextRef="#ctx0" brushRef="#br0" timeOffset="29516.67">9906 4847 0,'0'0'15,"0"-21"-15,0 0 0,0 0 0,21 0 16,-21-22-16,0 22 15,-21 21 1,0 0-16,-22 0 0,22 0 16,-63 21-16,41 0 0,22 22 15,-21-1-15,-1 0 0,1 1 16,0-1-16,21 22 0,-22-1 16,1 1-16,0-1 0,-22 64 0,22-42 15,-22 63 1,43-63-16,0-22 0,0 85 15,21-84-15,0-22 0,0 22 16,0-22-16,42 64 16,0-85-16,-20 0 0,41 21 15,-21-42-15,-20 0 0,62 22 16,-41-22-16,-1 0 0,64 0 16,-64-22-16,0 1 0,64-21 15,-63 21-15,-1 0 0,0-1 16</inkml:trace>
  <inkml:trace contextRef="#ctx0" brushRef="#br0" timeOffset="29743.53">9927 5609 0,'-21'0'0,"42"0"0,-63 0 0,63 0 47,0 0-31,0 0-16,0 0 0,1 0 15,20 0-15,-21 0 0,0 0 0,43 0 16,-22 0-16,-21 0 0,43-21 16,-22 0-16</inkml:trace>
  <inkml:trace contextRef="#ctx0" brushRef="#br0" timeOffset="29968.44">10626 5440 0,'-22'0'32,"44"0"-17,-1 0 1,0 0-16,0 0 0,0 0 0,0 0 15,22 0-15,-22 0 0,42 0 16,-20 0-16,-1 0 16,-21 0-16,-21-21 15</inkml:trace>
  <inkml:trace contextRef="#ctx0" brushRef="#br0" timeOffset="30408.19">10668 5419 0,'-21'0'0,"42"0"0,-63 21 0,20-21 16,22 21-16,-21 0 0,21 0 16,-21 1-16,0-1 15,21 0-15,0 21 0,0-21 16,0 1-16,0-1 0,0 0 16,0 0-1,0-42 16,21 21-15,0-21-16,0 21 0,1 0 16,-1 0-1,0 0-15,0 0 0,0 0 0,22 21 16,-1 0-16,-21 0 0,0-21 16,0 21-16,1 1 0,-22 20 15,0-21-15,0 0 16,0 0-16,0 1 0,-22-1 0,1 0 15,0-21-15,-21 21 0,21 0 16,-64 0-16,64 1 0,-22-22 16,-20 0-16,42 21 0,0-21 15,-1 0-15,1 0 16,0 0-16,0 0 0,21-21 47,21 21-47,0 0 0,0-22 15,1 1-15</inkml:trace>
  <inkml:trace contextRef="#ctx0" brushRef="#br0" timeOffset="31171.89">11345 5567 0,'0'0'16,"0"-21"-16,-21 21 15,0 0 1,0 0-16,0 0 0,-1 0 0,22 21 16,-21 0-16,0 0 0,0 0 15,0 1-15,0 20 0,-1-21 0,22 21 16,-21-20-16,21 20 16,0-21-16,0 21 0,0 1 0,0-22 15,0 0-15,43 21 16,-22-20-16,0-22 0,0 0 15,21 21-15,-20-21 0,20 0 0,-21 0 16,21 0-16,-20 0 0,62-21 16,-63-1-16,22 1 15,-22 0-15,-21 0 0,0-43 16,0 43-16,0-21 0,0-22 16,-21 43-16,0-21 15,-1 0-15,-20 20 0,21 1 16,0 0-16,21 0 0,-21 0 0,21 0 15,21 21 1,21 0-16,0 0 0,-20 0 16,62 0-16,-41 0 15,20 0-15,-21 0 0,1 0 16,-1 21-16,22 21 0,-43-21 16,0 0-16,0 1 15,-21 20-15,0-21 0,0 21 16,-21 1-16,0-22 0,-22 21 15,22 1-15,21-22 0,0 0 16,-21 0-16,21 21 16,0-20-16,0-1 0,21-21 15,0 21-15,1-21 0,20 0 16,0 0-16,64 0 16,-64-21-16,85-22 15,-105 22-15,41-21 16,-42 0-16,0 20 0,-21-20 15,22 0-15,-22-22 0,0 22 16,-22-43-16,-20 43 16,-43-64-16,43 85 15,0 0-15,-1 21 0,22 0 0,-21 0 16,0 0-16,20 0 0,1 0 16,-21 21-16,21 21 15,0-21-15,21 1 0,0 41 16,0-42-16,0 22 0,0-22 15,0 0-15,21 42 0</inkml:trace>
  <inkml:trace contextRef="#ctx0" brushRef="#br0" timeOffset="31871.75">10964 6858 0,'0'0'15,"-21"-21"-15,21 0 0,-21 0 0,21-1 16,0 1-16,0 0 0,0 0 16,0 0-16,42 0 15,1 21-15,-1 0 16,0 0-16,1 0 0,20 21 16,-21 0-16,-20 0 0,41 21 15,-63-20-15,21 62 16,-21-63-16,0 1 15,0 20-15,-21-21 0,-42 64 16,41-64-16,1 21 16,-63 22-16,41-43 15,1 0-15,42 0 16,-21-21-16,21-21 16,0 0-1,21 0-15,0 0 0,0-1 16,0-20-16,1 21 0,20-21 15,-21-1-15,21 22 0,22-64 16,-22 43-16,-21 0 0,22-1 16,-22 1-16,0 21 0,43-43 15,-64 43-15,21 21 0,-21 21 32,0 1-32,-21 20 0,-1-21 15,22 21-15,0-20 0,-42 83 16,42-62-16,0-22 0,-21 21 15,21-21-15,0 22 0,0-22 16,0 21-16,21-21 0,0 1 16,22-1-16,-22-21 0,21 0 15,-21 0-15,22 0 16,-1 0-16,0-21 0,1-1 0,-1 1 16,85-42-16</inkml:trace>
  <inkml:trace contextRef="#ctx0" brushRef="#br0" timeOffset="32487.64">12933 5927 0,'0'0'0,"0"-21"46,21 21-46,-21-22 16,21 22-16,-21-21 0,21 21 16,-21 21 15,0 1-31,0-1 16,0 0-16,0 0 0,-21 0 15,0 0-15,0 1 16,0-22-16,21-22 47,0 1-47,21 0 15,0 0-15,0 0 0,0 21 16,22-21-16,-22-1 0,0 1 16,64 0-16,-64 21 15,0 0-15,0 0 0,-21 21 16,0 43-1,0-43-15,-21 21 0,-43 1 16,22-1-16,-64 0 16,64 1-16,0-22 0,-43 21 15,43-21-15,-1 0 0,1 1 16</inkml:trace>
  <inkml:trace contextRef="#ctx0" brushRef="#br0" timeOffset="33229.11">14287 5313 0,'0'-21'16,"0"42"-16,0-21 47,-21 0-47,21 21 0,-21 0 0,0 22 15,21-22-15,-21 21 0,0 0 16,-1 1-16,22-1 0,-21 43 16,21-43-16,0-21 0,-21 22 15,21-22-15,0 0 0,21 42 16,0-41-16,1-22 0,20 0 16,0 0-16,43 0 15,-64 0-15,21 0 0,1 0 16,-1-22-16,0 1 0,1 0 0,-1-21 15,0 21-15,43-106 16,-64 63-16,0 22 16,-21-64-16,0 64 0,-42-85 15,21 84 1,-21 22-16,-43-42 0,43 41 16,-64 22-1,63 0-15,-20 0 0,-22 22 16,43 20-16,-43 43 15,64-43-15,0 0 0,21 1 16,-21-1-16,21 0 0,0 43 16,0-43-16,0 1 0,42 20 15,-21-21-15,0-20 0,22 41 16,-22-21-16,0-20 0</inkml:trace>
  <inkml:trace contextRef="#ctx0" brushRef="#br0" timeOffset="34438.1">14224 6646 0,'0'0'15,"0"-21"-15,0 0 31,0 0-15,0 0-16,0 0 16,21 21-16,-21-22 0,0 1 15,21 0-15,0 0 16,-21 0-16,0 0 47,22 21 15,-22-22 16,0 1 1,0 42-17,0 1-62,0-1 16,0 0-16,0 0 0,0 0 15,0 0-15,-22 1 0,22-1 0,0 21 16,0-21-16,0 43 16,0-43-16,0 0 0,-21 21 15,21-20-15,0 20 16,0-21-16,21-21 31,1 0-31,-1 0 0,0 0 16,0 0-16,0-21 0,0 0 0,22 0 15,-22-1-15,0 1 0,21-21 16,-20 21-16,-1-22 0,0 1 0,0 0 16,-21-1-16,21-20 15,0-1-15,-21 43 16,0 0-16,0 0 0,0 42 47,0 21-47,0-20 0,0-1 15,0 21-15,0 0 0,0 1 0,0-1 16,0 0-16,0 85 16,0-63-16,0-22 0,0 85 15,0-63-15,0-1 0,0 85 16,0-84-16,0 21 15,0 42-15,0-85 0,0 21 16,0 43-16,0-63 0,0-1 16,-42 21-16,21-20 0,0-22 15,-43 21-15,22-21 16,-64-21-16,64 0 16,-1 0-16,1 0 0,0 0 15,21-21-15,-22 0 0,1 0 16,42-21-16,0-1 15,0 1-15,0 21 0,0-64 16,21 22-16,21 20 0,-20-20 0</inkml:trace>
  <inkml:trace contextRef="#ctx0" brushRef="#br0" timeOffset="34941.08">15621 4720 0,'0'0'0,"21"0"16,-21-21-1,21 21 1,0 0-16,1 21 15,-1 0-15,0 1 0,0 20 16,21 0-16,-20 1 0,-1 20 0,0 1 16,0-1-16,0 1 0,0-1 15,1 1-15,-22-1 0,21 1 16,-21-1-16,0 43 0,0-43 0,-21 1 16,-22-22-16,22 1 15,0-1-15,-21 0 0,-43 22 16,43-22-16,-1-21 0,1 0 15,0 22-15,-1-22 0,22 0 0,-21 0 16,21 0-16,-22-21 0,22 22 0,0-1 16</inkml:trace>
  <inkml:trace contextRef="#ctx0" brushRef="#br0" timeOffset="36141.51">1736 10139 0,'0'0'0,"0"-21"15,-22 0-15,22-1 0,-21 22 16,21-21-16,0 0 16,0 0-1,0 42 16,0 0-31,0 0 16,0 22-16,0-1 0,0 22 16,0-1-16,0 1 0,0 105 15,0-84-15,0 84 16,0-63-16,0-22 0,-21 128 16,21-106-16,-21-21 0,-21 126 15,42-105-15,-22 0 0,1 84 16,0-105-1,21 0-15,-21-1 0,0 1 0,21-21 16,-21-1-16,21-21 0,0 22 16,-22-22-16,22 1 0,0-22 0,0 0 15,0 0-15,0-42 16,0 0-16,0 0 16,0-1-16,0-62 15,0 41-15,22-62 0,-22 41 16</inkml:trace>
  <inkml:trace contextRef="#ctx0" brushRef="#br0" timeOffset="37196.18">1630 10245 0,'0'0'0,"0"-21"0,-21 21 15,21-22-15,0 1 0,21 21 32,0-21-32,21 21 15,-21 0-15,22 0 0,-1 0 16,43 0-16,-22 0 16,1 0-16,-1 0 0,22 0 0,0 0 15,20 0-15,107 0 16,-85 0-16,-21 0 0,148 0 15,-127 0-15,21 0 0,0 0 16,0 0-16,-21 0 0,170 21 16,-149-21-16,0 0 0,127 21 15,-148 1-15,0-22 0,0 0 16,-21 0-16,-21 21 0,21-21 0,-22 0 16,1 0-16,127 21 15,-170-21-15,21 0 0,22 0 16,-43 0-16,-20 0 15,41 0-15,-42 0 0,0 0 16,1 0 0,-22 21-16,21 0 0,-21 0 15,0 1-15,0-1 0,0 0 16,0 21-16,-43 22 0,22-22 16,21 0-16,-42 43 0,21-21 15,0-22-15,21 0 16,-43 64-16,22-42 0,21-1 15,-21 1-15,21-1 0,0 22 0,0-22 16,0 1-16,0 20 0,-21-20 16,21 21-16,0-22 0,0 1 0,0 84 15,0-64-15,0 128 16,0-148-16,0 41 16,0-41-16,0 63 15,0-64-15,0-20 0,0 41 16,0-41-16,0-22 15,0 21-15,0 1 0,0 41 16,-21-63-16,-1 1 16,22-1-16,-21-21 0,0 0 15,0 21-15,0-21 16,-22 0-16,22 0 0,0 0 16,-21 0-16,21 0 15,-22 0-15,22 0 0,-21 0 0,-1 0 16,1 0-16,0 0 15,-1 0-15,-20 0 0,-1-21 0,-84 0 16,64 21-16,-1-22 0,-21 22 0,21-21 16,-20 0-16,-1 21 0,0-21 15,0 0-15,0 21 0,-148-21 16,106-1-16,21 22 0,-127-21 16,127 21-16,21-21 0,-21 21 15,21 0-15,-21 0 0,22 0 0,-107 0 16,106 0-1,-84-21-15,105 21 0,-21 0 16,0-21-16,22 21 0,-1-21 0,-84-1 16,105 22-16,22-21 15,-1 21-15,1-21 0,0 21 16,-22-21-16,43 21 16,21-21-16,-21 21 0,0 0 31,0 0-16,21-21 17,0-1-32</inkml:trace>
  <inkml:trace contextRef="#ctx0" brushRef="#br0" timeOffset="38112.08">5228 10245 0,'0'-21'31,"0"-1"0,-21 22-31,0 0 16,21 22 0,-21-22-1,21 21-15,-22 0 0,22 0 0,0 0 16,0 0-16,0 22 0,0-22 0,-21 21 15,21 1-15,0-1 0,-21 0 16,21 1-16,0-1 0,0 21 0,0-20 16,0 63-16,0-64 15,0 21-15,0-20 0,0 20 0,0 1 16,0-1-16,0 22 0,0-22 16,0 128-1,21-128-15,-21 1 0,0-1 16,0 1-16,0-1 0,0 128 15,0-128-15,0 1 0,0-1 16,-21 1-16,0-22 0,0 64 16,21-64-16,-21 1 0,-1 41 15,22-41-15,-21 41 16,0-62-16,21-1 0,0 0 16,0 0-16,0 0 0,0 0 15,0 1 1,0-44 31,0 1-47,0 0 15,21 0-15,-21-21 0,0 20 16,43-62-16,-22 41 0,-21 1 16,21-21-16</inkml:trace>
  <inkml:trace contextRef="#ctx0" brushRef="#br0" timeOffset="38705.06">5249 11070 0,'-21'0'0,"0"0"16,42 0 15,0 0-31,0 0 16,43 0-16,-43 0 15,21 0-15,22-21 0,-22 21 0,1 0 16,-22 0-16,21-21 16,-21 21-16,22 0 0,-22 0 0,-21 21 31,0 0-16,0 0-15,0 1 0,0-1 16,0 0-16,0 0 0,0 0 16,0 22-16,0-22 0,0 0 15,0 0-15,0 21 0,0-20 0,0 20 16,0 0-16,0-21 0,0 43 16,0-22-16,0-21 0,0 1 15,-21 20-15,21-21 0,0 0 0,-22 22 16,22-22-16,0 0 0,0 0 15,0 0-15,-21 0 16,0-21-16,0 22 16,0-22-16,0 0 0,-1 0 15,1 0-15,0 0 0,0 0 0,-64 0 16,64 0 0,0 0-16,0-22 0,0 22 0,-1-21 15,-41 0 1,42 21-16,21-21 0,-21 21 0,-1-21 15,1 21 1,21-21-16,0-1 0,0 1 16,0 0-16,0 0 15</inkml:trace>
  <inkml:trace contextRef="#ctx0" brushRef="#br0" timeOffset="40188.62">5165 11197 0,'0'0'0,"0"-21"15,21 21-15,0-21 0,0 0 16,0 21-16,22-21 0,-22 21 16,21 0-16,43-22 15,21 22-15,-64 0 16,-21 0-16,0 0 0,0 0 15,-21 22 1,-42-1-16,21 0 0,-43 21 16,22-21-16,-43 22 15,43-22-15,0 0 0,-22 21 16,43-20-16,0-1 0,-21 0 16,42 0-16,0 0 0,0 0 15,21-21 1,0 0-16,21 0 0,-21 0 0,22 0 15,-1 0-15,-21 0 16,64 0-16,-43-21 0,1 21 16,-22 0-16,21 0 0,-21 0 0,-63 0 31,21 21-31,-22-21 16,1 22-16,0-22 0,-1 21 0,1-21 15,0 21-15,-1 0 0,1-21 16,0 21-16,-1-21 0,43 21 15,22-21 17,-1 0-32,21 0 0,-21 0 0,22 0 15,-1 0-15,0 0 0,1 0 16,-1 0-16,-21 0 0,21 0 16,1 0-16,-22 0 0,0 0 0,0 0 15,-42 0 1,0 0-16,-21 0 15,-1 0-15,1 0 0,-22 22 0,22-22 16,0 21-16,-1-21 0,1 0 0,0 21 16,21-21-16,-22 0 0,22 0 15,0 21-15,21 0 16,21-21 0,0 21-16,0-21 15,22 0-15,-22 0 0,0 0 0,21 0 16,-20 0-16,20 0 0,21 0 15,-41 0-15,20 0 0,-21-21 16,0 21-16,0 0 0,1-21 16,-22 0-16,-22-21 15,1 20-15,0 1 0,-21 21 16,21-21-16,-106-42 16,84 63-16,1-22 0,-22-20 15,43 21-15,0 21 0,21-42 16,0 20-16,0 1 15,21 0-15,-21 0 0,64-21 16,-22 20 0,-21 1-16,0 21 0,22-21 0,-22 21 15,64-21-15,-64 0 16,0 21-16,0-21 0,-42 21 31,-21 0-31,20 0 0,-20 0 16,21 0-16,-21 0 0,20 21 15,-20 0-15,21-21 0,0 21 16,0-21-16,21 21 0,-22-21 0,22 21 16,22-21-1,-1 0-15,0 0 16,21 0-16,-21 0 0,22 0 0,-22-21 16,21 21-16,1-21 0,-22 21 15,21 0-15,-21-21 0,22 21 16,-65 0 15,-20 0-31,21 21 0,-21 0 0,20-21 16,-20 21-16,0 1 0,21-1 15,-22-21-15,22 21 0,0 0 16,0 0-16,0 0 0,21 1 16,0-1-1,21-21-15,0 0 0,0 0 16,0 0-16,22 0 0,20 0 15,-42 0-15,22 0 0,-22 0 16,21 0-16,-21 0 0,22 0 16,-22 0-16,-21 21 0,0 0 15,-21-21-15,-22 21 16,22 0-16,-21 1 0,-22-1 16,22 0-16,0 0 0,-1 21 15,1-20-15,42-1 0,-21 0 16,21 0-1,21-21-15,0 0 16,0 0-16,22 0 0,-22 0 16,21 0-16,0 0 0,-20 0 0,20 0 15,21-21-15,-41 21 0,41-21 16,-63 0 0,-21 21-1,0 0-15,0 0 0,-1 0 16,1 0-16,0 0 0,0 0 15,0 0-15,0 0 16,42-22 0,0 22-16</inkml:trace>
  <inkml:trace contextRef="#ctx0" brushRef="#br0" timeOffset="40720.01">6900 10520 0,'0'0'0,"0"-21"0,0 0 15,0 42 17,0 0-17,0 0-15,0 0 0,0 0 0,0 22 16,21-22-16,-21 64 16,0-43-16,22 21 0,-22-20 0,0 84 15,0-64-15,0 22 0,0 0 16,0-22-16,0 22 0,0 84 15,0-84-15,0-1 16,0 86-16,-22-86 0,1 1 16,21 0-16,-21-1 0,21 1 15,-42 63-15,42-63 0,0 0 16,-43 63-16,43-64 0,-21-20 16,21-1-16,0 43 0,-21-63 15,21 41-15,-21-63 16,21 1-16,0-44 31,0 1-31,0 0 0,0-21 0,0-1 16,0 1-16,0 0 15,21-22-15,0 1 0,0-1 0,-21-20 16</inkml:trace>
  <inkml:trace contextRef="#ctx0" brushRef="#br0" timeOffset="41417.19">6964 10478 0,'0'0'0,"0"-22"15,-21 22-15,-1 0 16,22-21-16,-21 21 0,0 0 16,0 0-16,0 21 15,0 1-15,-22 20 16,43 0-16,-21-21 0,0 22 16,0-1-16,0 0 0,-64 64 15,64-63-15,-22-1 0,1 43 16,21-43-16,-21 0 0,20-21 15,1 22-15,21-22 16,-21 42-16,0-63 0,21 22 16,-21-1-16,21-42 31,0-1-31,0 1 0,0 0 16,21-21-16,0 21 0,0-22 15,0 1-15,1 21 0,-1-22 16,21 1-16,-21-21 0,64-43 15,-64 63-15,21-20 0,1-1 16,-1 22-16,106-148 16,-105 168-16,-22-20 0,21 21 15,-21 21-15,22-21 16,-22 21-16,0 21 16,-21 0-16,21 0 0,21 85 15,-20-42-15,-22-22 16,21 0-16,-21 22 0,63 84 15,-63-106-15,21 1 0,22 62 16,-22-62-16,42 63 16,-63-64-16,22 0 15,-1-21-15,-21 1 0,0-1 0,21 21 16,-21-21 0,21-21-1,-21-21 1,0 0-16,0 0 0,0 0 0,0-22 15,21 22-15,0 0 0</inkml:trace>
  <inkml:trace contextRef="#ctx0" brushRef="#br0" timeOffset="42241.08">10562 9821 0,'0'0'0,"0"-21"16,21 21-16,-21-21 0,21 21 15,-21-21-15,22 0 0,-1 0 16,-21-1-16,21 1 16,-21 0-16,-21 21 31,0 0-15,-1 0-16,-20 21 0,21 0 0,0 1 15,-22-1-15,22 0 0,-63 42 16,62-20-16,-20-1 0,-43 43 15,43-43-15,21 22 16,-21-22-16,-1 21 0,22 1 16,-21-1-16,21 1 0,-22-1 0,22 1 15,-42 148-15,41-149 16,22 1-16,0-1 0,0 191 16,0-169-1,0-22-15,22 43 0,-1-64 16,42 64-1,-20-85-15,-1 22 0,64 20 16,-64-42-16,149 22 16,-149-43-16,0 0 0,1 0 15,-1 0-15,-21-21 0,43-1 16,-22 1-16,-21-21 0,43-22 16,-43 22-16</inkml:trace>
  <inkml:trace contextRef="#ctx0" brushRef="#br0" timeOffset="43011.46">11155 10224 0,'0'-22'16,"0"44"-16,21-65 0,-21 22 16,0 0-16,0 0 15,0 0-15,-21 21 47,0 21-47,-1 0 0,22 0 0,-21 0 16,0 22-16,-42 41 15,41-41-15,1-1 0,0 21 0,0 43 16,0-63-16,-22 105 16,43-106-16,0 0 0,0 1 15,0-22-15,0 21 0,43 1 16,-22-22-16,21 0 0,22 0 15,-22-21-15,0 0 0,22 0 16,21 0-16,-43-21 16,21 0-16,-20 0 0,-1-1 0,0 1 15,43-42-15,-64 20 16,43-84-16,-64 64 16,0-1-16,0 1 0,-21-1 15,21 22-15,-64-64 0,22 64 16,21 0-16,-22-1 0,1 22 15,0 0-15,-1 0 0,1 0 16,-43 21-16,43 0 0,-22 42 16,22-21-16,21 0 0,0 0 15,0 22-15,21-1 0,-22 43 16,22-43-16,0 0 0,0 1 0,22 20 16,-1-42-16,0 22 0,0-1 0,0-21 15,0 22-15,22-22 0</inkml:trace>
  <inkml:trace contextRef="#ctx0" brushRef="#br0" timeOffset="43302.37">12509 10943 0,'0'21'15,"0"1"-15,-21-1 16,0 0 0,21 0-16,-21 0 0,21 22 15,-21-22-15,0 0 0,21 21 0,-22 1 16,1-22-16,-21 21 0,-64 64 16,64-64-16,-1-21 0,1 22 15,0-22-15,-64 21 16,64-42-16,20 0 15,22-21-15,0 0 16</inkml:trace>
  <inkml:trace contextRef="#ctx0" brushRef="#br0" timeOffset="43612">13462 10075 0,'0'0'0,"-21"0"0,21-21 15,21 21-15,0 0 0,0 0 16,0 0-16,22-21 0,20 21 15,-20 0-15,84 0 16,-85 0-16,0 0 16,22 0-16,-43 0 15,21 0-15,-63-21 16,0 21 0,0 0-16</inkml:trace>
  <inkml:trace contextRef="#ctx0" brushRef="#br0" timeOffset="44090.13">13525 9991 0,'-21'21'16,"0"0"-16,0 0 15,0 0-15,0 1 0,21 20 16,-22-21-16,1 0 0,0 0 0,0 1 16,0 20-16,0-21 0,21 0 15,-22 0-15,22 1 0,-21-1 0,21 21 16,0-21-16,21-21 31,1 0-15,-1-21-16,0 0 0,0 21 15,0-21-15,0 21 0,1 0 16,20-21-16,0 21 16,-21 0-16,22 0 0,-22 0 0,21 0 15,1 0-15,-22 0 0,21 21 16,0 0-16,-20 0 0,20 0 15,-21 0-15,0 1 0,43 41 16,-64-21-16,0 1 16,0-22-16,-21 64 15,-22-85-15,22 21 0,-42 21 16,20-42-16,-63 21 16,64-21-16,0 0 0,-1 0 15,22 0-15,-21 0 0,-43 0 16,64 0-16,0-21 0,0 21 15,21-21 1,0 0 0,21 21-16,0 0 0,0-21 15,0-1-15,1 22 0,20-21 0</inkml:trace>
  <inkml:trace contextRef="#ctx0" brushRef="#br0" timeOffset="44857.12">14520 10245 0,'0'0'0,"0"-21"0,0-1 16,-21 22 15,0 0-31,21 22 0,-21-1 0,-22 21 16,22 0-16,0-20 0,0 20 15,0-21-15,0 21 0,-1 1 16,22-22-16,0 21 0,0 1 0,0-22 16,0 0-16,0 21 0,0-21 0,43 1 15,-22-1 1,0 0-16,0-21 0,0 0 0,1 0 16,62 0-16,-63 0 15,1 0-15,20-21 0,-21 21 16,0-21-16,22-43 15,-22 43-15,-21-21 0,21-22 16,-21 1-16,0-64 16,0 105-16,0-20 0,0-21 15,0 41-15,0-41 16,0 42-16,21 21 0,0-21 16,0 21-16,64 0 15,-64 0-15,22 0 0,-1 0 16,0 21-16,-21 0 0,22 0 15,-22 21-15,-21-20 16,0 41-16,0-42 0,0 22 16,-21 20-16,0-21 15,-22 22-15,22-43 0,21 0 16,-21 22-16,21-22 0,0 0 16,0 21-16,21-42 15,0 21-15,22-21 0,-22 0 16,106 0-1,-85 0-15,0 0 0,1 0 16,-1-21-16,64-42 16,-64 42-16,-21-1 0,22-62 15,-43 41-15,0-20 0,0 21 16,0-1-16,-21 1 0,-1 0 0,-62-43 16,41 64-16,-84-43 15,85 43-15,0 21 16,-1 0-16,1 0 0,21 0 0,0 0 15,0 21-15,-1-21 0,1 21 0,0 22 16,21-22 0,0 0-16,0 0 0,21 0 15,0-21-15,1 0 0,-1 0 0,0 0 16,64 0-16,-43 0 0</inkml:trace>
  <inkml:trace contextRef="#ctx0" brushRef="#br0" timeOffset="45208.04">16023 9525 0,'0'0'16,"0"-21"-16,0 0 0,0 0 0,0-1 16,0 1-16,21 21 15,0 0-15,1 0 16,20 21-16,0-21 0,1 22 0,-1 20 15,0-21-15,22 21 16,20 64-16,-41-63 0,-1 20 16,0 85-16,-42-84 15,0-1-15,0 22 0,-21 0 0,0-1 16,-21-20-16,-1 20 0,1 1 0,-21 0 16,-43 42-16,63-64 0,1-20 15,-21-1-15,20 21 16,1-41-16,-85 83 15,85-83-15,-1-1 0,-41 21 16,41-42-16,22 21 0,-21-21 16,21 0-16,-22 0 0,-20 0 15,42 0-15,-1 0 0</inkml:trace>
  <inkml:trace contextRef="#ctx0" brushRef="#br0" timeOffset="45917.9">10922 12298 0,'0'0'0,"0"-21"0,0 0 0,0-1 16,0 1-16,0 0 0,0 0 15,21 0-15,0 0 0,0-1 16,43 1-16,-43 0 0,21 21 16,22 0-16,-43 0 0,21 0 15,-20 21-15,-22 0 0,0 1 16,0-1-16,0 42 0,0-20 16,-43-1-16,22 0 0,0-21 15,0 1-15,-22-1 0,22 0 16,-63 42-16,62-63 15,1 22-15,42-44 32,1 1-17,-1 21-15,0-21 0,21 0 0,22-43 16,-22 43-16,0-21 16,-20 21-16,20-22 0,0 22 0,22-42 15,-22 20-15,-21 22 0,22-21 16,-43 21-16,-22 42 31,1 21-31,0-21 16,0 1-16,0 20 0,21-21 0,-21 21 15,-1 1-15,22-22 0,0 21 16,0 22-16,0-43 0,0 21 16,0-21-16,0 1 0,22-1 0,-1 0 15,0-21-15,0 21 0,21-21 16,64 0-1,-42 0-15,-1-21 0,1 21 0</inkml:trace>
  <inkml:trace contextRef="#ctx0" brushRef="#br0" timeOffset="46755.98">14118 11853 0,'0'-21'16,"0"42"-16,0-63 0,0 21 15,0 42 32,-21 0-47,21 22 0,0-22 16,0 21-16,-21-21 0,21 22 16,0-1-16,0 0 0,0 1 0,0-22 15,0 21-15,0-21 0,0 0 0,0 22 16,0-22-16,21 0 15,0-21-15,0 0 0,0 0 16,22 0-16,-22 0 0,0 0 16,64-21-16,-64 0 0,85-64 15,-85 64 1,0-21-16,43-43 0,-64 43 16,21-1-16,-21-20 0,21 20 15,-21 22-15,0 0 0,0 0 16,0 0-16,0 42 31,-21 0-31,21 0 0,0 0 16,-21 22-16,21-1 0,0-21 0,0 43 15,0-22-15,0 0 0,0 22 16,0-22-16,0 22 0,0 42 16,0-64-16,0 127 15,21-126-15,-21 20 0,0 1 0,0 41 16,0-41-1,0 42-15,-21-43 0,-1 1 16,22 42-16,-21-64 0,21 21 16,-21-20-16,21 20 0,0-20 0,0-1 15,0 0-15,0-21 0,0 22 16,0-22-16,0 0 0,0-42 31,0 0-31,0 0 0,-21-22 16,21 1-16,-21 0 0,0-22 15,21 22-15,-22-22 0,1 1 0,0-1 16,21-20-16,0 20 0,0-21 16,0 22-16,0-22 0,21-63 15,0 85-15,1-1 0,41-84 16,-21 84-16,22 1 0,42-85 16,-43 84-16,1 22 0,84-43 15,-85 64-15</inkml:trace>
  <inkml:trace contextRef="#ctx0" brushRef="#br0" timeOffset="47560.6">1630 14478 0,'0'-42'0,"0"84"0,-21-105 0,-1 41 16,22 1-16,-21 0 0,0-21 16,0 42-16,0-21 0,-43-1 15,43 22 1,0 0-16,21 22 16,-21 62-16,21-41 15,0 20-15,0 22 0,0-22 0,21 22 16,0 84-16,0-63 15,-21 0-15,0 0 0,0 0 16,0-22-16,0 128 16,0-85-16,0-21 0,0 0 0,0-1 15,0-20-15,-42 169 16,21-169-16,0-22 0,21 22 0,-22-43 16,22 22-16,-21 20 15,21-62-15,0-1 0,0 0 16,0-42-1,0 0-15,0-1 0,0-20 16,0 0-16,0-1 0,0-20 16</inkml:trace>
  <inkml:trace contextRef="#ctx0" brushRef="#br0" timeOffset="48377.89">1778 14732 0,'0'0'0,"-21"-42"0,0 21 16,-1-1-16,1 1 16,0 0-16,21 0 0,-21 21 15,21-21-15,0 0 16,21 21-16,43 0 16,-22-22-16,21 22 0,-20-21 15,41 21-15,1-21 0,21 21 16,0-21-16,42 0 0,0 21 0,0-21 15,22-1-15,-1 22 0,21-21 16,1 0-16,-1 21 0,1 0 0,169-21 16,-170 21-16,1 0 15,126 0-15,-169 0 0,1 0 16,126 0-16,-148 0 16,0 0-16,-21 0 0,-1 0 15,1 0-15,42 0 0,-84 0 16,-22 0-16,1 0 0,-1 21 15,0-21-15,-21 21 0,1-21 0,-22 21 16,0 22 0,0-22-16,0 0 0,0 21 15,0 1-15,-22 63 16,22-64-16,0 0 0,-21 1 16,21-1-16,-42 127 15,21-105-15,21-1 0,0 64 16,-21-42-16,21 42 15,0-64-15,0 1 0,0-1 16,0 86-16,0-86 0,0 1 16,21 20-16,-21-20 0,21-1 15,-21 1-15,0-22 0,0 22 0,21-22 16,-21 43-16,0-43 0,0 0 16,0 1-16,0-1 0,0 0 15,0-21-15,-21 22 0,0-22 16,-22 0-16,22 21 0,-21-20 0,0-1 15,-1 0-15,-63 42 16,43-41-16,-170 20 16,148-21-16,-20-21 0,20 0 15,-42 21-15,0-21 0,-339 0 16,276 0-16,-1 0 0,-20 0 16,-1 0-16,-21 0 0,-190-21 15,211 21-15,22 0 0,-149 0 16,191-21-16,21 21 15,0 0-15,21-21 0,21 21 0,1-21 16,-1 21-16,21-22 0,-41 1 16,62 0-16,22 0 0,0 21 15,21-21-15,0 0 0,21-1 16,21-20-16,-20 0 16,20 21-16,0-1 0,1-20 15,-1 0-15</inkml:trace>
  <inkml:trace contextRef="#ctx0" brushRef="#br0" timeOffset="49073.56">5440 14520 0,'0'0'16,"0"-21"-16,-64-63 15,64 62 1,0 44 0,-21-22-16,21 42 15,0-21-15,-21 21 0,21 22 0,0 84 16,0-84 0,0-1-16,0 22 0,0-1 15,0 1-15,0 0 0,0-1 0,0 1 16,0 0-16,0 21 0,0-22 15,0 1-15,0 21 0,0 0 0,0-1 16,-64 298 0,64-298-16,-21 86 15,0-106-15,0 147 16,21-168-16,-21-1 0,21-20 16,-21 20-16,21-20 0,0-22 0,-22 21 15,22-21-15,0 0 0,0-42 31,0 0-31,0 0 16,0-21-16,0-1 0,22 1 16,-22-22-16,21 1 0,0-1 0</inkml:trace>
  <inkml:trace contextRef="#ctx0" brushRef="#br0" timeOffset="50834.02">5397 15431 0,'22'0'31,"-1"-22"-31,21 1 0,0 21 0,1-21 16,-1 21-16,22-21 0,-1 21 15,1-21-15,126 0 16,-148 21-16,22 0 0,-1 0 15,-20 0-15,-1 0 16,-42 21 0,0 0-16,-21 21 0,-21 22 15,20-22-15,1-21 16,-21 64-16,21-43 0,0 1 16,-1-1-16,22 0 15,0 1-15,-21 62 0,21-62 16,0-1-16,0-21 0,0 0 15,0 22-15,0-22 0,0 0 0,0 0 16,0 0-16,0 1 16,-21-22-16,0 0 15,0 0-15,0 0 0,-1 0 16,-20 0-16,0-22 0,-64 1 16,21 0-16,22 0 0,-1 0 15,-20 0-15,20-1 0,-21 1 0,-42-21 16,64 21-16,21 21 0,-22-21 15,22 21-15,21-22 0,-1 1 16,22 0-16,0 0 16,22 21-16,-1-21 0,42 0 15,-20-1-15,-1 1 0,21 0 16,1 0-16,-1 21 0,1-21 16,21 0-16,-22-1 0,22 22 15,-22-21-15,64 0 0,-84 21 16,-22-21-16,0 21 0,-63 0 15,20 0 1,-20 0-16,-21 0 0,-43 0 16,42 0-16,1 0 0,20 0 15,-20 0-15,21 0 0,-22 0 16,64-21-16,0 0 16,0-1-16,42 22 15,-20-21-15,20 21 0,0-21 0,22 21 16,-22-21-16,22 0 0,-1 21 15,1-21-15,-1 21 0,-21 0 16,64-22-16,-85 22 0,1 0 16,-44 0-1,-20 0-15,0 0 0,-22 22 16,1-22-16,-1 21 0,1 0 0,-1-21 16,1 21-16,-1 0 0,22 0 15,0-21-15,-1 22 0,22-1 0,0-21 16,0 21-16,21 0 15,21-21-15,0 0 16,21 0-16,1 0 0,20 0 16,1 0-16,-1 0 0,22 0 15,-22 0-15,22 0 0,106 0 16,-149 0-16,0 0 0,-21 0 16,-21 21-16,-21 0 15,-21-21-15,-22 22 0,1-1 16,-1-21-16,-20 21 0,-1 0 0,0 0 15,22-21-15,-22 21 0,-42 22 16,85-43-16,0 21 0,-1-21 16,22 0-16,42 0 15,0 0-15,22 0 16,-1 0-16,22 0 0,20-21 0,-20 21 16,20 0-16,22-21 15,-21-1-15,0 22 0,-1 0 0,-20 0 16,-1 0-16,22-21 0,-64 21 15,-42 0 1,0 0-16,-43 0 0,-42 21 16,43-21-16,-1 0 0,-20 22 15,20-1-15,1-21 0,-22 0 0,43 0 16,-1 21-16,1-21 0,-21 0 16,84 0-1,0 0-15,21 0 16,22 0-16,-22-21 0,43 21 0,-22 0 15,1-21-15,20 21 16,-20 0-16,-1 0 0,1 0 0,-1 0 16,22 0-16,-64 0 0,-42 0 15,-21 21 1,-1 0-16,1-21 0,-21 21 0,-1 0 16,-105 22-16,105-1 15,-20-21-15,20 0 0,1 0 0,20-21 16,1 22-16,-22-1 15,107-42 1,-22 21-16,42-22 16,-20-20-16,20 21 0,1 0 15,20-22-15,1 22 0,-21-21 16,20 21-16,1 0 0,-22-1 0,-20 1 16,-1 0-16,0 0 0,-84 21 31,0 0-31,-1 0 0,-20 21 0,-1 0 15,-20-21-15,20 21 0,1 1 0,-1-1 16,22 0-16,-22 0 0,22 0 16,21-21-16,0 21 0,21 1 0</inkml:trace>
  <inkml:trace contextRef="#ctx0" brushRef="#br0" timeOffset="51276.25">7451 14542 0,'0'0'16,"0"-22"-16,21 22 0,-21-21 0,21 21 16,-21-21-16,0 42 15,0 0 1,0 1-16,0-1 0,0 21 0,0 0 16,0 22-16,-21-22 0,0 43 15,-1-22-15,22 22 0,-21 0 0,0 21 16,21-1-16,-21 86 0,0-85 15,21 0-15,-21-1 16,21 1-16,-22 0 0,1 106 16,0-128-16,0 1 0,0 84 15,21-84-15,-21 0 0,21-22 16,-22-20-16,22 20 0,0-42 0,0 22 16,0-22-16,0-42 15,0-22 1,22 22-16,-1-21 0,0-1 0</inkml:trace>
  <inkml:trace contextRef="#ctx0" brushRef="#br0" timeOffset="60784.36">6943 16362 0,'0'-21'16,"-22"21"-1,22 21 32,0 0-47,0 0 0,0 0 16,0 1-16,0-1 0,22 0 15,-1 21-15,0-21 0,-21 22 0,0-1 16,42 85 0,-42-85-16,21 22 15,-21-22-15,0 1 0,22-1 16,-22-21-16,0 0 0,0 0 16,0 1-16,21-1 15,-21 0-15,21-21 0,0-21 31,0 0-31</inkml:trace>
  <inkml:trace contextRef="#ctx0" brushRef="#br0" timeOffset="61053.08">7662 16510 0,'21'0'0,"-42"0"0,42-21 16,-21 42 0,-21 0-1,0 0-15,0 1 0,0-1 0,-43 42 16,22-20-16,0-1 16,20 0-16,-20 1 0,-64 62 15,85-83-15,0-1 0,0 0 16,21 0-16,0 0 0,21-21 31</inkml:trace>
  <inkml:trace contextRef="#ctx0" brushRef="#br0" timeOffset="61806.37">10604 14415 0,'0'-22'15,"0"-20"1,-21 21 0,0 21-16,0 0 0,0 0 15,0 0-15,-1 21 0,1 0 0,-21 0 16,21 22-16,-22-1 0,22 0 15,-63 64-15,41-42 0,22-1 16,-21 1-16,-1-1 0,1 1 16,-64 169-1,64-170-15,21 1 0,0 63 16,21-85-16,0 21 0,0-20 16,0-1-16,21-21 0,21 43 15,-21-43-15,0 0 0,22-21 16,-22 21-16,21-21 0,64 0 15,-64 0-15,43-21 16,-64 0-16,22 0 0</inkml:trace>
  <inkml:trace contextRef="#ctx0" brushRef="#br0" timeOffset="62550.16">11070 14774 0,'0'0'0,"-21"0"16,0 0-16,0 0 15,-1 22-15,1-1 16,0 0-16,0-21 0,0 42 0,0-21 15,21 1-15,-22 20 0,1 21 16,21-20-16,-21-22 16,0 21-16,21 1 0,-21-1 0,21-21 15,0 43-15,0-43 0,0 0 16,0 0-16,0 0 16,21-21-16,0 0 15,0 0-15,0 0 110,1 21-110,-22 1 15,21-22-15,0 21 0,0-21 16,0 21-16,-21 0 0,64 0 15,-43-21-15,21 0 16,-21 0-16,64 0 16,-43 0-16,-20 0 0,20-21 15,-21 0-15,21 0 0,22-22 16,-43 1-16,0 21 16,22-64-16,-22 43 15,-21-85-15,0 85 16,0-1-16,-21-20 0,-1 20 15,-20 1-15,21 21 16,0-21-16,-22 20 0,-20-41 16,21 63-16,20-21 0,-20 21 15,21 0-15,-106 63 16,106-42-16,0 1 0,-22 41 16,43-21-16,0 1 15,0-1-15,0-21 0,0 43 16,0-43-16,21 21 15,1-21-15,-1-21 0,42 22 16</inkml:trace>
  <inkml:trace contextRef="#ctx0" brushRef="#br0" timeOffset="62903.47">12552 15325 0,'0'0'0,"0"-21"0,0-1 15,-21 22 17,21 22-32,0-1 0,0 0 15,0 0-15,0 0 0,-43 43 16,22-43-16,21 0 16,-21 21-16,-43 1 0,22-22 15,-21 21-15,-1-21 16,22 1-16,-43-1 0,64-21 15</inkml:trace>
  <inkml:trace contextRef="#ctx0" brushRef="#br0" timeOffset="63296.34">13335 14859 0,'0'0'0,"-21"0"15,42 0 32,0 0-47,21 0 16,-20 0-16,-1 0 0,0 0 0,0 0 16,0 0-16,0 0 0,1 0 15,-1 0-15,0 0 0,0 0 16,0-21-16,0 21 0,1 0 15,-1-21-15,0 21 0,0 0 16</inkml:trace>
  <inkml:trace contextRef="#ctx0" brushRef="#br0" timeOffset="63548.21">14457 14584 0,'21'-21'16,"0"21"-1,0-21-15,0 21 16,1 0-16,-1 0 0,21-22 16,-21 22-16,0 0 0,1 0 15,-1-21-15,0 21 16,0 0-16,-21-21 15</inkml:trace>
  <inkml:trace contextRef="#ctx0" brushRef="#br0" timeOffset="63970">14541 14499 0,'0'0'0,"-21"0"0,0 21 0,-21 1 16,21-1-16,-1 0 15,-20 0-15,-21 21 0,41-20 0,1-1 16,-21 0-16,21 0 0,21 0 15,-21 22-15,21-22 16,0 0 0,21-21-1,0 0-15,42 0 16,-41 0-16,20 0 16,0 0-16,-21 0 0,22 0 15,-22 0-15,21 0 0,-21 0 0,22 21 16,-22 0-16,0-21 15,0 21-15,0 1 0,-21-1 0,0 0 16,0 0-16,0 0 0,0 0 0,0 1 16,0-1-16,-21 0 0,-21 21 15,21-42-15,-22 21 0,1 1 16,0-22-16,-1 0 0,1 21 16,-21-21-16,20 0 15,1 0-15,-22 0 0,22 0 16,21 0-16,-21 0 0,20 0 15,1 0-15,21-21 0,0-1 16,0 1 0,21 21-16,1 0 0,-1-21 15,21 0-15,0 21 0,1-21 16,20 21-16</inkml:trace>
  <inkml:trace contextRef="#ctx0" brushRef="#br0" timeOffset="64667.41">15261 14690 0,'0'0'0,"0"-21"16,0-1-16,0 1 15,-21 21-15,-21 0 0,20 0 16,1 21-16,-21-21 0,21 22 16,-22-1-16,22 0 0,-21 0 0,21 21 15,0-20-15,-1 20 0,-41 21 16,63-20-16,-21-22 15,21 21-15,0-21 16,21 43-16,0-43 16,0-21-16,22 21 0,41 0 15,-41-21-15,41 0 16,-41 0-16,-1 0 0,-21 0 0,21-21 16,-20 21-16,20-63 15,-42 42-15,0-43 16,0 43-16,0 0 0,0-22 0,0 1 15,0 0-15,0-1 16,0 22-16,0 0 0,0-21 16,21 21-16,0 21 0,0 0 15,22-22-15,-22 22 16,21 0-16,-21 0 0,22 0 0,-22 0 16,21 0-16,1 43 0,-22-22 15,0 0-15,-21 0 0,0 0 16,0 64-16,0-64 15,0 0-15,0 1 0,-21-1 16,21 0-16,-21 0 0,21 0 0,0 0 16,0 1-16,0-1 15,21-21 1,0 0-16,21 0 0,-21 0 16,22 0-16,-1 0 0,-21-21 15,22-1-15,-1 1 0,21-21 16,-41 21-16,-1 0 0,0-43 15,-21 22-15,0-1 16,-21 22-16,0-21 0,-1 0 0,-20 20 16,21 1-16,-21 0 0,-1 0 0,-20 21 15,20 0-15,22 0 16,-42 0-16,42 21 0,-43 43 16,64-43-1,0 0-15,0 0 16,42-21-16,-20 0 15,-1 0-15,21 0 0</inkml:trace>
  <inkml:trace contextRef="#ctx0" brushRef="#br0" timeOffset="64984.55">16446 13991 0,'0'0'15,"22"-21"-15,-1 0 0,0 21 0,0-21 0,21 21 16,1 0-16,-22 0 16,21 21-16,1-21 0,-1 21 0,0 0 15,1 0-15,20 22 0,-21-1 0,22 0 16,-22 1-16,1 20 16,-1 1-16,0 20 0,-42 1 0,0-21 15,-63 168-15,-1-147 16,-63 42-16,64-63 15,-22-1-15,-84 43 0,84-43 16,-148 43 0,149-85-16,20 22 0,-21-22 15,22 0-15,21 0 0,-128 43 16,107-43-16,20 0 0</inkml:trace>
  <inkml:trace contextRef="#ctx0" brushRef="#br0" timeOffset="65717.03">11261 16171 0,'0'0'0,"0"-21"0,0 0 0,0 0 16,0 0-16,21 0 16,0-1-16,0 22 0,21-21 15,-20 21-15,-1 0 0,42 0 16,-42 0-16,1 0 16,-1 0-16,0 21 0,0 1 15,-21 62-15,0-63 16,0 1-16,0 20 0,0-21 15,-21 0-15,0 43 0,0-43 16,-1 0-16,1 0 0,-21 0 0,21 1 16,0-1-16,-22 0 15,43 0-15,-21-21 0,21-21 32,21 0-32,0 0 15,1-1-15,-1-20 0,21 21 0,-21-21 16,22-1-16,41-20 15,-41 20-15,20 22 0,22-42 16,-43 42-16,-21-1 0,22 1 16,-43 42-1,-22-21 1,1 43-16,0-22 0,0 0 0,0 21 16,0-20-16,-1 20 0,1-21 15,0 21-15,0-20 0,21 20 16,0-21-16,0 64 0,0-64 15,0 0-15,21 0 16,0-21-16,0 0 0,1 0 16,20 0-16,148 0 15,-126-21-15,21 0 0</inkml:trace>
  <inkml:trace contextRef="#ctx0" brushRef="#br0" timeOffset="66449.3">14520 15812 0,'21'-22'16,"-42"44"-16,64-65 0,-22 43 0,-21-21 0,0 42 47,0 0-47,0 1 0,0-1 0,-21 0 15,21 0-15,-22 0 0,22 22 16,-21-22-16,21 0 0,0 42 16,0-41-16,0-1 15,21 0-15,1-21 0,20 0 16,-21 0-16,21 0 0,22 0 15,-22-21-15,-21 21 0,22-21 16,-22-1-16,21 1 0,-21-21 16,43 0-16,-43-1 0,0 22 15,0 0-15,1 0 0,-1 0 16,21-1-16,-42 44 31,0-1-31,-21 0 16,21 21-16,-42 43 0,42-43 15,-22 1-15,1 20 0,0-21 0,0 22 16,-21 42 0,42-64-16,-22 22 0,-20 41 15,21-41-15,0 126 16,21-126-16,0-1 0,0-20 16,0 20-16,0-20 0,0 41 15,0-41-15,0-22 0,-191-106 78,170 43-78,21-1 0,0-20 0,0-1 16,0 1-16,21-1 0,0 1 16,22-64-16,-1 85 15,-21-22-15,22 22 0,-1-1 0,0 1 16,43-21-16,-22 41 15,1 1-15,42 0 0,-43 0 16,1 21-16,-1 0 0,1-21 16,42 21-16</inkml:trace>
  <inkml:trace contextRef="#ctx0" brushRef="#br0" timeOffset="66632.17">16404 16447 0,'0'0'0,"0"21"0,0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5EFA-3155-43E4-B095-EC952A6A0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AA8B9-C785-4566-8173-AE50F7EC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B763-876C-4C89-BF99-7D5AF314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48C5-CF22-412E-8C2C-83ACE161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3A64-44A0-4DC8-B3BB-5D0D112C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3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0298-2A2D-438F-9C31-EA939DA6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7B5C-E645-4679-88B6-6A5A41746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AD48-3851-4E92-BE35-66E3AFBF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74D24-288A-4337-8B61-E97A1275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7FFD3-9DF0-4CA0-A95B-CB4E8908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0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6BCB7-A53A-47B1-B483-C6EB317A3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23102-C414-4026-819A-4D4DBD7C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A12F-CECB-4641-8314-0FE6984B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AA029-87D2-462D-9970-621D585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A1BB-B390-48C8-848F-C49192BB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4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8CB-D991-4EC8-ACE1-2576CD96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A04D-8640-46CE-861D-7033C0C8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A08E-5C1F-4E00-97EF-B1964701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E3988-FF2C-4D00-930E-E2CCE75F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B638-CF1A-438C-8886-CBD0A28D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69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3D16-31CB-4E56-8D7A-1A6E5F60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2A33-9987-4A65-BAB7-4B8A5E07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F98A-5F36-4D4A-B26F-75201B81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4140-D9A8-4DEC-B1DF-9B93A2E8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E587-22DA-4F74-88FE-D2638602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0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3E62-BEFB-4D52-9216-C421C917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447B-A3EA-4135-B2F3-A206033BA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AD997-8D45-428B-B0DD-89E51D1BB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B066C-B5BE-4C67-92B8-E81C463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42B6-CB61-4A58-9E15-3712E3D1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E0B4-FACB-44E6-8F13-205BBC16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1E2F-467F-4D51-BF63-FBBFE88B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FC4C8-EC7E-4F5B-A7C6-4D17FD6F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D9787-0A3D-4601-B52D-4AA3880F0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1F71F-F358-448B-84ED-B5FBDE0BF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3A117-DD4D-4937-A98C-30E4EE045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F4BA2-6794-4952-8B47-4865378D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2CB4A-35E0-4E46-B9BF-B00A4848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81487-6934-475C-A0FF-75E6BFD6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9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C2CA-7B3E-4897-A11F-53E1FD2B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E80B0-198F-4924-B3E0-778139C9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4D3BA-1D2C-4BBB-9348-70E6E75D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97312-73A2-42C4-AD32-1C330BF8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D81E5-11F3-4218-AE42-FDFD6B71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CAC7-8AEC-4EA6-867D-78AC97F2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40275-59DB-4B09-AA83-131F980A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0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37F9-D457-4903-8E5E-C5928AEF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1EDD-CC2E-4D89-93BD-C53372C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70705-481F-47E9-8C34-160447EB7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C8223-CD2E-4DE7-AACD-370D4BCB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A0ED7-D339-43B2-8C80-D300041C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053BF-18BE-41CD-A0F3-B1EFCB49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9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3602-08BA-41CD-BBCE-8B93870E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F1A21-7B21-43EB-961B-455A276C0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E8E1B-47EB-4805-AEC2-6A444605E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808BA-B226-40B1-8C27-7CB3BBD8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EF3B-B116-43FA-966B-33FDD5C8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C8DC-D75F-4F0C-B00B-EF65CE21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5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7E74A-AC99-4AD5-A112-8484831F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CE431-3C26-4400-9356-EC15AB78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2102-E84F-47F8-B8F7-1F269CCAE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1E83-D02A-4183-9965-E0C5A4F320C0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432E-FF9E-4355-9CF6-D10341EB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2692-8085-41BF-816B-7DF0C40FE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A71A-5E9D-4A6C-B010-FBC0AD3BB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1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826159-69E9-4C18-A19E-7774B2CAD2F0}"/>
                  </a:ext>
                </a:extLst>
              </p14:cNvPr>
              <p14:cNvContentPartPr/>
              <p14:nvPr/>
            </p14:nvContentPartPr>
            <p14:xfrm>
              <a:off x="320040" y="137160"/>
              <a:ext cx="7330680" cy="37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826159-69E9-4C18-A19E-7774B2CAD2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27800"/>
                <a:ext cx="7349400" cy="37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3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69C708-0A2A-4467-B3B5-9027B79E1633}"/>
                  </a:ext>
                </a:extLst>
              </p14:cNvPr>
              <p14:cNvContentPartPr/>
              <p14:nvPr/>
            </p14:nvContentPartPr>
            <p14:xfrm>
              <a:off x="137160" y="15120"/>
              <a:ext cx="6667920" cy="216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69C708-0A2A-4467-B3B5-9027B79E1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5760"/>
                <a:ext cx="6686640" cy="21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27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227961-0152-4562-B20D-1331A9A35650}"/>
                  </a:ext>
                </a:extLst>
              </p14:cNvPr>
              <p14:cNvContentPartPr/>
              <p14:nvPr/>
            </p14:nvContentPartPr>
            <p14:xfrm>
              <a:off x="38160" y="0"/>
              <a:ext cx="804708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227961-0152-4562-B20D-1331A9A35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806580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44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D9ABF5-316C-4778-BCF9-4C82D4A14FCE}"/>
                  </a:ext>
                </a:extLst>
              </p14:cNvPr>
              <p14:cNvContentPartPr/>
              <p14:nvPr/>
            </p14:nvContentPartPr>
            <p14:xfrm>
              <a:off x="335160" y="106560"/>
              <a:ext cx="770436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D9ABF5-316C-4778-BCF9-4C82D4A14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97200"/>
                <a:ext cx="772308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86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3108C2-6779-4DC4-A406-C776BDA51AF2}"/>
                  </a:ext>
                </a:extLst>
              </p14:cNvPr>
              <p14:cNvContentPartPr/>
              <p14:nvPr/>
            </p14:nvContentPartPr>
            <p14:xfrm>
              <a:off x="159840" y="228600"/>
              <a:ext cx="7620480" cy="588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3108C2-6779-4DC4-A406-C776BDA51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19240"/>
                <a:ext cx="7639200" cy="59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4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4186EE-27A1-4DBD-A930-8E29FECCB88C}"/>
                  </a:ext>
                </a:extLst>
              </p14:cNvPr>
              <p14:cNvContentPartPr/>
              <p14:nvPr/>
            </p14:nvContentPartPr>
            <p14:xfrm>
              <a:off x="45720" y="152280"/>
              <a:ext cx="12062880" cy="608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4186EE-27A1-4DBD-A930-8E29FECCB8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42920"/>
                <a:ext cx="12081600" cy="61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C3AAEF-184B-48A7-A0B6-60A1ADE7301B}"/>
                  </a:ext>
                </a:extLst>
              </p14:cNvPr>
              <p14:cNvContentPartPr/>
              <p14:nvPr/>
            </p14:nvContentPartPr>
            <p14:xfrm>
              <a:off x="3611880" y="1691640"/>
              <a:ext cx="5349600" cy="137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C3AAEF-184B-48A7-A0B6-60A1ADE730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2520" y="1682280"/>
                <a:ext cx="5368320" cy="13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26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E78767-4615-4892-9F2C-80A7CC3552B8}"/>
                  </a:ext>
                </a:extLst>
              </p14:cNvPr>
              <p14:cNvContentPartPr/>
              <p14:nvPr/>
            </p14:nvContentPartPr>
            <p14:xfrm>
              <a:off x="365760" y="815400"/>
              <a:ext cx="3780000" cy="27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E78767-4615-4892-9F2C-80A7CC3552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806040"/>
                <a:ext cx="3798720" cy="27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53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62EAAB-2C45-4082-AEF1-DD76DB4109AA}"/>
                  </a:ext>
                </a:extLst>
              </p14:cNvPr>
              <p14:cNvContentPartPr/>
              <p14:nvPr/>
            </p14:nvContentPartPr>
            <p14:xfrm>
              <a:off x="22680" y="15120"/>
              <a:ext cx="11735280" cy="46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62EAAB-2C45-4082-AEF1-DD76DB4109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5760"/>
                <a:ext cx="11754000" cy="46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72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1E861D-C813-4EBA-837E-8BA9228CAC40}"/>
                  </a:ext>
                </a:extLst>
              </p14:cNvPr>
              <p14:cNvContentPartPr/>
              <p14:nvPr/>
            </p14:nvContentPartPr>
            <p14:xfrm>
              <a:off x="442080" y="106560"/>
              <a:ext cx="3375720" cy="289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1E861D-C813-4EBA-837E-8BA9228CAC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97200"/>
                <a:ext cx="3394440" cy="29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21EB9B-C39A-4173-9F20-2DC6B511AE92}"/>
                  </a:ext>
                </a:extLst>
              </p14:cNvPr>
              <p14:cNvContentPartPr/>
              <p14:nvPr/>
            </p14:nvContentPartPr>
            <p14:xfrm>
              <a:off x="3482280" y="2088000"/>
              <a:ext cx="1036800" cy="95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21EB9B-C39A-4173-9F20-2DC6B511AE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2920" y="2078640"/>
                <a:ext cx="1055520" cy="9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68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E48DD2-3591-4AFB-8075-D46BCCADDAD6}"/>
                  </a:ext>
                </a:extLst>
              </p14:cNvPr>
              <p14:cNvContentPartPr/>
              <p14:nvPr/>
            </p14:nvContentPartPr>
            <p14:xfrm>
              <a:off x="259200" y="114480"/>
              <a:ext cx="6279120" cy="339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E48DD2-3591-4AFB-8075-D46BCCADDA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05120"/>
                <a:ext cx="629784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2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7D1AEC-7B26-4C49-99EA-50786279F824}"/>
                  </a:ext>
                </a:extLst>
              </p14:cNvPr>
              <p14:cNvContentPartPr/>
              <p14:nvPr/>
            </p14:nvContentPartPr>
            <p14:xfrm>
              <a:off x="380880" y="106560"/>
              <a:ext cx="580680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7D1AEC-7B26-4C49-99EA-50786279F8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97200"/>
                <a:ext cx="582552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58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E600E1-E925-4DDE-BE84-ADB41CF5E3E2}"/>
                  </a:ext>
                </a:extLst>
              </p14:cNvPr>
              <p14:cNvContentPartPr/>
              <p14:nvPr/>
            </p14:nvContentPartPr>
            <p14:xfrm>
              <a:off x="53280" y="15120"/>
              <a:ext cx="11270520" cy="672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E600E1-E925-4DDE-BE84-ADB41CF5E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5760"/>
                <a:ext cx="11289240" cy="67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11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EBB6-441C-46DE-A7F6-C98D9DB34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4AEF-6FE5-4874-A6BA-B99EEAE61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D23988-39CA-4BC8-8B72-806F60B68771}"/>
                  </a:ext>
                </a:extLst>
              </p14:cNvPr>
              <p14:cNvContentPartPr/>
              <p14:nvPr/>
            </p14:nvContentPartPr>
            <p14:xfrm>
              <a:off x="0" y="53280"/>
              <a:ext cx="7734600" cy="28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D23988-39CA-4BC8-8B72-806F60B68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7753320" cy="29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92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2022-01-31T04:34:17Z</dcterms:created>
  <dcterms:modified xsi:type="dcterms:W3CDTF">2022-01-31T04:35:26Z</dcterms:modified>
</cp:coreProperties>
</file>