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2:36:18.7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12298 14076 0,'0'-21'78</inkml:trace>
  <inkml:trace contextRef="#ctx0" brushRef="#br0" timeOffset="5058.87">698 508 0,'-21'0'0,"0"0"0,0 0 15,0 0-15,-22 0 0,22 0 16,0 0-16,0 0 16,21 21 15,21-21 0,0 0-31,0 0 0,22 0 16,-1 0-16,22 0 0,-22 0 0,21 21 15,1-21-15,-1 0 0,1 0 16,-1 0-16,22 0 0,0 0 16,-1 0-16,1 22 0,0-22 0,-1 0 15,-20 0-15,-1 0 0,1 0 16,-1 21-16,-20-21 0,-1 0 16,0 0-16,-20 0 0,20 0 15,-21 0-15,0 0 16,-42 0 46,0 0-62,0 0 0,0 0 16,-1 0-16,1 0 16,0 0-16</inkml:trace>
  <inkml:trace contextRef="#ctx0" brushRef="#br0" timeOffset="5459.77">1355 635 0,'0'0'0,"-22"0"0,1 0 16,0 21 46,21 0-46,0 1-16,0 20 0,0-21 15,0 21-15,0 1 0,0-1 16,0 22-16,-21-22 0,21 21 16,-21-20-16,0 20 0,-1-20 0,22 20 15,-21-21-15,0 1 0,21-1 16,0 0-16,-21-20 0,21 20 0,-21-21 15,21 0-15,0 0 0,-21 1 16,21-1-16,0 0 0,0 0 16,0-42 31,0 0-47,0 0 0,21-1 0,0 1 15,0 0-15,0 0 0,0-21 16</inkml:trace>
  <inkml:trace contextRef="#ctx0" brushRef="#br0" timeOffset="5903.59">1587 1207 0,'0'42'31,"22"-42"0,-1 0-31,0 0 16,0-21-16,0 21 0,0-21 0,1 21 15,-1-22-15,0 1 0,0 21 16,0-21-16,-21 0 0,0 0 16,0 0-16,0-1 0,0 1 15,0 0-15,-21 21 16,0 0-16,0 0 15,0 0-15,-1 0 0,1 0 16,-21 21-16,21 0 0,0 1 0,-1-1 16,1 21-16,0-21 0,0 0 15,0 22-15,0-22 0,21 21 16,-22 1-16,22-22 16,0 0-16,0 0 0,0 0 15,0 0-15,0 1 0,0-1 16,22-21-16,-22 21 15,21-21-15,0 0 0,21 0 16,-21 0-16,1 0 0,20 0 16,-21 0-16,21-21 0,1 0 0,-22 21 15</inkml:trace>
  <inkml:trace contextRef="#ctx0" brushRef="#br0" timeOffset="6390.56">2540 1122 0,'0'0'0,"21"-21"0,-21-22 31,-21 43-31,0 0 0,0 0 16,-1 0-16,-20 0 0,21 0 0,0 0 16,0 22-16,-22-1 0,22-21 15,0 21-15,0 0 0,0 0 0,-1-21 16,1 21-16,0 1 0,21-1 15,0 0-15,0 0 16,0 0-16,21 0 16,22-21-1,-22 0-15,0 0 0,21 0 16,-21 0-16,22 0 0,-22 22 0,21-22 16,-21 0-16,22 0 0,-22 0 15,0 21-15,0-21 0,0 0 0,-21 21 16,22-21-16,-22 21 15,0 0-15,-22 0 16,1-21-16,0 22 0,-21-22 16,-1 21-16,22-21 0,-21 21 0,0-21 15,-1 0-15,1 0 16,0 21-16,20-21 0,-20 0 0,21 0 16,0 0-16,-22 0 0,22 0 15,0 0-15,0 0 0,0 0 16,21-21-16,0 0 15,0 0 1,0-1-16,21 22 16,0-21-16,0 0 0</inkml:trace>
  <inkml:trace contextRef="#ctx0" brushRef="#br0" timeOffset="6787.52">3408 741 0,'0'0'16,"0"-21"-16,0 0 0,0-1 0,0 1 16,-21 21-16,21-21 15,-22 21-15,1 0 16,21 21-16,-21-21 15,0 21-15,21 22 0,-21-22 0,-43 169 32,43-147-32,21 20 0,-21-20 0,0-1 15,0 0-15,-1 1 0,22-1 16,-21 0-16,21 1 0,-21-1 0,21-21 16,0 0-16,0 0 0,-21 22 15,21-22-15,0 0 0,0 0 16,21-21-16,-21 21 15,21-21-15,0 0 0,1 0 0,-1 0 16,0 0-16,21-21 16,-21 0-16,22 0 0,-22 0 0,21 0 15,-21-1-15,22 1 0,-22 0 16</inkml:trace>
  <inkml:trace contextRef="#ctx0" brushRef="#br0" timeOffset="6996.77">3048 1185 0,'0'0'0,"-21"0"0,42 0 47,0 0-47,0 0 15,0 0-15,22 0 0,-22 0 0,21-21 16,1 0-16,20 21 0,-21-21 15,22 21-15,-22-21 0,22 0 0,-1-1 16,1 22-16</inkml:trace>
  <inkml:trace contextRef="#ctx0" brushRef="#br0" timeOffset="7307.28">4339 720 0,'0'0'0,"0"-21"15,0-1-15,-21 22 16,0 0 0,0 0-1,21 22-15,-22-1 0,22 0 16,-21 21-16,21 1 0,0-1 16,0 0-16,-21 1 0,21-1 0,-21 0 15,0 1-15,21 20 0,-21-21 16,21 1-16,0-22 0,-22 21 0,22 1 15,0-22-15,-21 0 16,21 0-16,0 0 0,0 0 0,0 1 16,21-22-1,1 0-15,-1 0 0,0 0 16,0 0-16,0-22 16,0 1-16</inkml:trace>
  <inkml:trace contextRef="#ctx0" brushRef="#br0" timeOffset="7571.5">4381 762 0,'0'0'16,"0"-21"-16,0 0 0,0 0 0,0-1 0,0 44 47,22 20-32,-1 0-15,0-21 0,0 43 0,0-22 0,22 1 16,-22 20-16,21-21 15,-21 22-15,0-22 0,1 1 0,20-22 16,-21 21-16,0 0 0,0-20 16,22-1-16,-22 0 0,0 0 0,0 0 15,22 0-15,-22-21 0,0 0 0,0 0 16,0 0-16,0 0 16,1 0-16,-1-21 0,0 0 15</inkml:trace>
  <inkml:trace contextRef="#ctx0" brushRef="#br0" timeOffset="7867.36">5461 508 0,'0'0'0,"0"-21"0,-21 0 16,0 21-1,-1 0-15,1 21 16,0 0-16,21 0 0,-21 0 0,0 22 15,0-22-15,21 21 0,-22 22 16,1-22-16,0 22 0,21-22 16,-21 21-16,0 1 0,21-22 0,-21 22 15,21-22-15,-22 0 0,22 1 16,-21-22-16,21 21 0,0-21 0,0 1 16,0-1-16,0 0 0,0 0 15,0 0-15,21-21 16,1 0-16,-1 0 15,0 0-15,0 0 0,21-21 0,1 0 16</inkml:trace>
  <inkml:trace contextRef="#ctx0" brushRef="#br0" timeOffset="8647.17">6413 572 0,'0'-170'16,"0"340"-16,0-361 16,0 149-16,-21 21 0,0-1 15,0 22-15,0 0 0,0 0 16,-1 0-16,1 0 0,0 22 16,-21-1-16,-1 0 0,22 0 0,-21 21 15,-22-20-15,22 20 0,0 21 16,-1-20-16,22-1 0,-21 22 15,21-1-15,-22-21 0,22 22 16,21-1-16,0-20 0,0-1 0,0 0 16,0 1-16,0-1 0,0 0 0,21-20 15,1-1-15,-1 0 0,0 0 16,21 0-16,-21 0 0,22 1 0,-22-22 16,21 0-16,-21 0 0,22 0 15,-22 0-15,21 0 0,-21 0 0,22 0 16,-22 0-16,0-22 0,21 1 15,-20 0-15,-1 0 0,0 0 0,0 0 16,0-22-16,0 22 16,-21 0-16,0 0 0,0-22 0,0 22 0,0 0 15,0 0-15,-21 21 16,0-21-16,-21 21 0,21 0 0,-1 0 16,-20 0-16,21 0 0,-21 0 15,20 0-15,1 21 0,-21-21 0,21 0 16,0 21-16,21 0 15,21-21 17,0 0-32,0 0 0,0 0 15,0 0-15,1 0 0,-1 0 16,0 0-16,0 0 0,0 0 16,0 0-16,1 0 0,-22 21 31,0 1-16,0-1-15,0 0 0,0 21 0,0-21 16,-22 22-16,22-22 0,-21 21 16,0 1-16,21-1 0,-21-21 0,21 21 15,-21 1-15,0 20 0,21-20 0,0-1 16,-22 0-16,1 1 0,21-1 16,-21 0-16,21 1 0,0-1 0,-21-21 15,21 21-15,-21-20 0,21-1 16,0 0-16,0 0 0,0-42 47,0 0-47,-21 21 15</inkml:trace>
  <inkml:trace contextRef="#ctx0" brushRef="#br0" timeOffset="9559">550 1778 0,'0'0'0,"-21"21"0,0-21 16,0 0-16,0 0 0,-1 0 0,44 0 47,-1 0-32,0 0-15,0 0 0,21 0 16,-20 0-16,20 0 0,-21 0 16,21 0-16,1 0 0,-1 0 15,0 0-15,1 0 0,-1 0 0,0-21 16,22 21-16,-22 0 0,22 0 16,-22 0-16,22 0 0,20 0 0,-20-21 15,20 21-15,-20 0 0,42 0 16,-22 0-16,22 0 0,-21 0 0,21-21 15,21 21-15,0 0 0,0 0 16,0 0-16,21 0 0,-21 0 0,0 0 16,0 0-16,0 0 0,0 0 15,21 0-15,-21 0 0,0 0 16,0 0-16,0 0 0,-21 0 16,21 0-16,0 0 0,-21 0 0,21 0 15,0 0-15,-21 0 0,21-21 16,-22 21-16,1 0 0,0 0 15,0 0-15,0 0 0,-22 0 0,22 0 16,0 0-16,-21 0 0,21-22 0,-22 22 16,-20 0-16,20 0 0,-20 0 15,21-21-15,-22 21 0,1 0 0,-1 0 16,-21 0-16,22 0 0,-1 0 16,-20 0-16,-1 0 0,0 0 15,1 0-15,-22 0 0,0 0 0,0 0 16,0 0-16,1 0 0,-22-21 31,-22 21 32</inkml:trace>
  <inkml:trace contextRef="#ctx0" brushRef="#br0" timeOffset="9703.44">6921 1757 0,'0'0'0,"0"21"16,22-21 46</inkml:trace>
  <inkml:trace contextRef="#ctx0" brushRef="#br0" timeOffset="14463.69">593 2752 0,'0'-21'0,"0"-1"15,21 22-15,-21-21 16,21 21-1,-21-21-15,0 0 0,21 21 0,-21-21 16,0 0-16,0-1 16,21 1-16,-21 0 0,0 0 15,0 0-15,0 0 16,0-1 0,0 1-16,0 42 62,0 1-62,0-1 0,0 0 16,0 0-16,-21 21 15,21 1-15,0-22 0,-21 21 0,21 1 16,0-22-16,0 21 0,0 0 16,-21 1-16,21-22 0,-21 21 15,21 1-15,0-22 0,0 0 0,0 21 16,0-21-16,0 1 0,-22-1 15,22 0-15,0 0 0,0 0 0,0 0 16,0 1-16,0-1 16,-21-21-1,0-21 17,21-1-17,-21 1-15,21 0 0,0 0 16</inkml:trace>
  <inkml:trace contextRef="#ctx0" brushRef="#br0" timeOffset="14990.39">995 2942 0,'0'21'0,"0"1"16,0-1 15,21-21 16,0 0-47,0 0 15,-21-21-15,0-1 16,0 1 15,-21 21-15,0 0 0,0 0-16,0 0 15,21 21-15,0 1 16,0-1-1,21-21 17,0 0-17,0 0-15,0-21 16,-21-1 46</inkml:trace>
  <inkml:trace contextRef="#ctx0" brushRef="#br0" timeOffset="21345.58">1947 2646 0,'0'-21'16,"0"0"-1,0-1-15,0 1 16,0 0 0,0 0-1,0 0 1,0 0-16,0-1 31,-21 22 0,0 0-31,0 22 16,21-1-16,-21 0 0,21 0 0,-22-21 16,1 42-16,21-20 0,-21-1 15,21 0-15,-21 21 0,21-21 0,-21 22 16,0-22-16,21 21 0,-22 1 15,1-22-15,0 21 0,0-21 0,0 22 16,0-1-16,-1-21 16,1 21-16,0-20 0,0-1 0,0 21 15,0-21-15,-1 0 0,22 1 16,0-1-16,-21-21 0,21-21 31,0-1-15,0 1-16,0 0 0,0-21 15,0 21-15,0-1 0,0 1 16,0 0-16,21 0 0,-21 0 16,22 0-16,-1-1 0,-21 1 0,21 0 15,0 21-15,0 0 16,0 0-16,1 0 0,-1 0 16,0 21-16,0 0 15,0 1-15,0-22 0,-21 21 16,22 0-16,-1 0 0,0 0 15,-21 0-15,21 1 0,0-1 0,-21 0 16,21-21-16,1 21 0,-1-21 16,0 0-16,0 0 0,0 0 15,0 0-15,1 0 0,20 0 0,-21 0 16,21-21-16,-20 0 0,20 21 16,0-21-16,1-1 0,-22 1 0,21 0 15,-21-21-15,0 21 0,1-22 16,-1 22-16,0-21 0,-21 21 15,0-22-15,0 1 0,0 0 16,0-1-16,-21 1 0,0 0 0,-1-1 16,1 1-16,0 21 0,-21-22 15,21 22-15,-1 0 0,1 0 0,-21 21 16,21 0-16,-22 0 0,22 0 16,0 21-16,-21 0 0,21 0 15,-1 22-15,-20-22 0,42 21 0,-21 1 16,21-1-16,-21-21 0,21 21 15,0 1-15,0-22 0,0 21 0,0-21 16,21 22-16,-21-22 0,21-21 16,0 21-16,-21 0 0,64-21 15,-22 21-15,-21-21 0,0 0 16,1 0-16,-1 0 16,0 0-16,0 0 0,0 0 0,0 0 15,1 0-15,-1 0 0,21 0 16,-21-21-16,0 0 0</inkml:trace>
  <inkml:trace contextRef="#ctx0" brushRef="#br0" timeOffset="21811.31">2752 2688 0,'0'21'47,"-22"1"-47,1-1 0,0 0 15,21 0-15,-21 0 0,0 0 16,21 22-16,-21-22 0,21 0 0,-22 21 16,22-20-16,-21-1 0,21 0 15,0 21-15,0-21 0,0 1 0,0-1 16,0 0-16,21 0 0,1-21 16,-1 21-16,0-21 0,0 0 0,21 0 15,-20 0-15,20 0 0,-21 0 16,21-21-16,-20 21 0,20-21 0,-21 0 15,21 0-15,-20-1 16,-1-20-16,-21 21 0,21 0 16,-21 0-16,0-22 0,0 22 15,0 0-15,0-21 0,-21 20 0,0 1 16,-1-21-16,1 21 0,0 0 16,0 21-16,0-22 0,-22 22 0,22 0 15,0 0-15,-21 0 0,21 0 16,-1 0-16,-20 0 0,21 22 0,0-22 15,0 21-15,-1 0 0,1 0 16,21 0-16,0 0 0,0 1 16,0-1-16,0 0 0,0 0 15,21-21-15,1 0 16,20 21-16,-21-21 0,0 0 16,22 0-16,-22 0 0</inkml:trace>
  <inkml:trace contextRef="#ctx0" brushRef="#br0" timeOffset="22882.7">3281 2688 0,'0'-21'0,"0"42"32,0 0-17,0 1-15,0-1 0,0 0 0,-21 21 16,21-21-16,-22 1 0,22 20 15,0-21-15,0 0 0,-21 22 0,21-22 16,0 0-16,0 0 0,-21 0 16,21 0-16,0 1 0,0-1 0,21-21 15,0 0 1,1 0-16,-1 0 0,0 0 16,0 0-16,0 0 0,-21-21 15,21-1-15,1 1 0,-1 21 16,0-21-16,0 0 0,-21 0 0,21-22 15,-21 22-15,21 0 0,1 0 16,-22 0-16,0 0 0,0-1 16,21 1-16,-21 42 31,0 1-31,0-1 16,0 21-16,0-21 0,0 0 15,0 1-15,0-1 0,0 0 16,0 0-16,0 0 0,0 0 15,0 1-15,21-22 0,0 21 16,0-21-16,0 0 0,1 0 16,-1 0-16,0 0 0,0 0 15,0 0-15,0-21 0,22 21 16,-22-22-16,0 1 0,0 21 0,-21-21 16,0 0-16,21 0 0,-21 0 15,0-1-15,0-41 0,0 42 16,0 0-16,-21-1 0,0 1 15,21 0-15,-21 0 0,0 0 0,21 0 16,-21 21-16,21-22 16,21 1 15,0 21-31,0-21 16,0 21-16,0 0 0,22 0 15,-22 0-15,0 0 0,21 0 0,-20 0 16,-1 0-16,0 0 0,0 0 15,0 21-15,0-21 0,1 21 0,-22 1 16,0-1-16,0 0 0,0 21 16,21-21-16,-21 1 0,0-1 0,0 21 15,0-21-15,0 0 0,0 1 0,0-1 16,0 21-16,0-21 0,0 0 16,0 1-16,0-1 0,0 0 15,0 0-15,0 0 16,0-42 15,0 0-15,0 0-16,0 0 0,0-1 15,0 1-15,0 0 0,0-21 16,0 21-16,0-1 0,0-20 0,21 0 16,0 21-16,-21-22 0,21 1 15,0 21-15,22 0 0,-22-1 0,0 1 16,21 0-16,-20 21 0,-1 0 15,21 0-15,-21 0 0,0 21 0,1 0 16,-1 1-16,21 20 0,-42-21 16,21 0-16,0 22 0,-21-22 15,0 21-15,0-21 0,0 0 0,0 1 16,0-1-16,0 0 0,-21 0 16,21 0-16,-21-21 0,21 21 0,0 1 15,-21-22-15,21-22 47,0 1-31</inkml:trace>
  <inkml:trace contextRef="#ctx0" brushRef="#br0" timeOffset="23187.52">5101 2434 0,'0'0'0,"0"-21"16,0 42-1,0 0-15,0 1 0,-21-1 16,21 21-16,-21 0 0,0-20 0,21 20 16,0 0-16,-43 1 0,43-1 15,0-21-15,-21 21 0,21 1 0,0-22 16,0 0-16,-21 21 0,21-20 0,-21-1 15,21 0-15,-21 0 16,21 0-16,0 0 16,0 1-16,21-22 15,0 0-15,0 0 0,0 0 16,0-22-16,1 1 16,-1 21-16,-21-21 0</inkml:trace>
  <inkml:trace contextRef="#ctx0" brushRef="#br0" timeOffset="23643.26">5461 2731 0,'0'0'0,"0"21"47,-42 0-47,20 0 0,1 0 0,21 0 15,-21 1-15,21-1 0,0 0 16,-21 0-16,0 0 0,21 0 0,0 1 15,0-1-15,0 0 0,0 0 16,0 0-16,0 0 0,0 1 16,0-1-16,21-21 15,0 0-15,0 0 16,0 0-16,1 0 0,-1 0 0,0 0 0,0-21 16,21 21-16,-20-22 0,-1 22 15,21-21-15,-21 0 0,0 0 16,1 0-16,-1 0 0,0-1 0,0 1 15,-21-21-15,0 21 0,0 0 16,0-1-16,0-20 0,-21 21 16,0 0-16,0 21 0,-1 0 15,1 0-15,-21 0 0,21 0 0,0 0 16,-22 0-16,22 0 0,0 21 16,-21-21-16,20 21 0,1 0 0,21 0 15,-21 1-15,0-22 0,21 21 0,-21 0 16,21 0-16,0 0 0,0 0 15,0 1 1,21-22-16,0 0 16,0 0-16,22 0 0</inkml:trace>
  <inkml:trace contextRef="#ctx0" brushRef="#br0" timeOffset="24186.95">6265 2752 0,'0'-21'16,"0"42"-16,43-42 0,-65-1 15,1 22-15,0 0 16,0 0-16,0 0 0,0 22 0,-1-1 16,1-21-16,0 21 0,0 0 15,0 0-15,0 22 0,-1-22 0,1 0 16,21 0-16,-21 0 0,0 0 0,21 22 15,-21-22-15,21 0 0,0 0 16,0 0-16,0 1 0,0-1 16,21-21-16,0 0 15,0 0-15,0 0 16,1 0-16,-1 0 0,0 0 16,0 0-16,0-21 0,0-1 0,1 22 15,-1-21-15,0 0 0,0 0 16,0 0-16,0 0 0,1-22 0,-1 22 15,-21 0-15,21-21 0,-21 20 16,0 1-16,21 0 0,-21 0 0,21 0 16,-21 0-1,0 42 1,0 0-16,0 0 16,0 0-16,0 0 0,-21 1 0,21-1 15,0 0-15,-21 0 0,21 0 16,0 0-16,0 1 0,0-1 15,0 0-15,0 0 0,0 0 0,0 0 16,21 1 0,0-22-16,0 0 15,1 0-15,20 0 0,-21 0 0,0-22 16,22 22-16,-22-21 0,21 0 16,-21 21-16,22-21 0</inkml:trace>
  <inkml:trace contextRef="#ctx0" brushRef="#br0" timeOffset="24771.91">7112 2709 0,'0'-21'15,"0"42"-15,0-63 0,-21 21 0,0 21 16,-1 0-16,22-21 0,-21 21 16,0 0-16,0 0 0,-21 0 0,20 0 15,1 21-15,0 0 0,0 0 16,0 0-16,0 1 0,-1-1 15,1 0-15,0 0 0,0 21 0,21-20 16,0-1-16,-21 0 0,21 0 0,0 21 16,0-20-16,0-1 0,0 0 15,0 0-15,21 0 16,0 0-16,0-21 0,0 0 16,1 0-16,-1 0 0,0 0 15,0 0-15,0 0 0,0 0 0,1 0 16,20 0-16,-21-21 0,0 0 0,0 0 15,1 0-15,20 0 0,-21-1 16,0-20-16,0 0 0,1 21 0,-1-43 16,0 22-16,0-22 0,0 22 15,0-22-15,1 1 0,-22-1 0,0 22 16,21-21-16,-21 20 0,0 1 16,0 0-16,0 20 0,0 1 0,0 0 15,0 0-15,-21 21 16,-1 21-1,22 0-15,-21 22 0,0-1 0,0 0 0,0 22 16,21-1-16,0 1 16,-21-1-16,21 1 0,-22-1 0,22-20 15,0-1-15,0 21 0,0-41 16,0 20-16,0 0 0,0-21 0,0 1 16,0-1-16,0 0 0,22 0 0,-1 0 15,0-21-15,0 0 0,-21 21 16,21-21-16,0 0 0,1 0 0,20 0 15,-21 0-15,0 0 16,0-21-16,1 0 0,-1 0 16,21 0-16,-21 0 0,22-1 0,-1 1 15</inkml:trace>
  <inkml:trace contextRef="#ctx0" brushRef="#br0" timeOffset="25466.96">8636 2371 0,'0'-21'0,"0"42"0,-21-42 15,0 21-15,-1 0 0,1 0 16,0 0 0,-21 0-16,21 0 0,-1 0 0,1 0 15,0 0-15,-21 0 0,21 21 0,-22 0 16,22 0-16,0 21 0,0-20 15,0 20-15,-1-21 0,1 21 0,21-20 16,0-1-16,0 21 0,0-21 16,0 0-16,0 1 0,21-1 0,-21 0 15,22 0-15,20-21 0,-21 21 16,0-21-16,22 0 0,-22 21 0,0-21 16,21 0-16,-21 0 0,1 0 15,-1 0-15,0 0 0,0 0 0,0-21 31,-21 0-15,-21 21-16,0 0 16,0 0-16,-22 0 15,22 0-15,0 21 0,-21-21 0,21 21 16,-22 1-16,22-22 0,-21 21 0,21-21 16,-1 21-16,22 0 0,0 0 15,-21-21-15,42 0 16,1 21-1,-1-21-15,21 0 0,-21 0 0,0 0 16,22 0-16,-1-21 0,-21 21 0,0 0 16,22-21-16,-22 21 15,0-21-15,0 0 0,0 21 16,-21-21 0,0 42-1,0 0-15,0 0 16,0 0-16,-21 0 0,21 1 15,-21 20-15,0-21 0,21 0 0,-21 22 16,21-22-16,-21 21 0,-1-21 0,22 22 16,-21-22-16,21 0 0,0 21 15,-21-21-15,21 1 0,0-1 0,-21-21 16,21 21-16,0 0 0,0-42 47,0 0-47</inkml:trace>
  <inkml:trace contextRef="#ctx0" brushRef="#br0" timeOffset="27500">9821 2201 0,'0'0'16,"0"22"-1,0-1 1,21 0 0,1-21-1,-1 0-15,0 0 0,0 0 16,0 0-16,22 0 0,-22 0 0,21-21 0,0 21 16,-20-21-16,20 21 15,0-22-15,-21 1 0,22 0 0,-22 0 16,0 21-16,0-21 0,-21-22 15,0 22-15,0 0 0,0 0 0,0 0 16,0 0-16,-21-1 0,0 1 0,0 21 16,0 0-16,-1 0 15,1 0-15,0 0 0,0 21 0,0 1 16,0-1-16,-1 21 0,1 0 16,0 1-16,21-1 0,0 0 0,-21 22 15,0-1-15,21 1 0,-21-1 16,21-20-16,0 20 0,0 1 15,0-22-15,-22 22 0,22-22 0,0 0 16,0 1-16,0-22 0,0 21 16,-21-21-16,21 0 0,0 1 15,-21-22-15,0 0 16,0 0-16,0 0 16,-1 0-16,1 0 0,-21-22 0,21 1 15,0 0-15,-1-21 0,1 21 16,0-22-16,0 22 0,0-21 0,0-1 15,-1 22-15,1 0 0,21 0 0,0 0 16,-21 21-16,21 21 16,0 0-1,0 21-15,0-20 0,0 20 16,0-21-16,0 0 0,0 22 0,21-22 16,0 21-16,-21-21 0,0 0 0,43 1 15,-22-1-15,0 0 0,0-21 16,0 0-16,1 21 0,20-21 15,0 0-15,1 0 0,-22 0 0,21 0 16,-21 0-16,43-21 0,-22 21 0,0-21 16,1 0-16,-1-1 15,0 1-15,1 0 0,-1 0 0,-21-21 16,0-1-16,1 22 0,-1-21 0,0-1 16,-21 22-16,0 0 0,0 0 15,0 0-15,0 42 16,0 0-1,0 21-15,0-20 0,0-1 0,0 0 16,0 21-16,0-21 0,0 1 16,0-1-16,-21 0 0,21 0 0,0 0 15,0 0-15,0 43 16,0-85 15,21 21-31,0-21 0,-21-1 16,21 22-16,0-21 0,-21 0 15,22 0-15,-1 0 0,-21 0 16,21-1-16,0-20 0,0 21 16,0-21-16,1 20 0,-1 1 0,0 0 15,0 0-15,0 21 0,0 0 16,-21 21-16,0 0 16,0 0-16,0 1 0,22-1 0,-22 0 15,0 0-15,0 0 0,0 0 16,0 43-16,0-43 0,0 0 15,0 0-15,0 1 0,0-1 16,0 0-16,21-21 0,0 21 16,0-21-16,0 0 15,0 0-15,1 0 0,-1 0 16,0 0-16,21 0 0,-21 0 0,1 0 16,20-21-16,-21 0 0,21 21 15,1-21-15,-1-1 0,0 1 0,-20 0 16,20-21-16,0 21 0,-21-1 0,22-20 15,-22 0-15,0 21 0,-21-1 16,0-20-16,0 21 0,0 0 16,-21 42-1,0-21-15,0 21 16,-1 0-16,-20 22 0,42-22 0,-21 0 16,21 0-16,-21 0 0,21 0 15,0 1-15,0-1 0,0 0 0,0 0 16,0 0-16,21 0 15,-21 1-15,21-1 0,0-21 16,-21 21-16,21-21 16,-42 0 15,0-21-31,0 21 0,21-21 0,-21-1 16,0 22-16,21-21 0,-22 21 15,1 0-15,0 0 16,21 21-1,0 1 1,0-1-16,21-21 16,0 21-16,1-21 0,-1 21 15,0-21-15,0 0 0,21 0 16,-20 0-16,-1 0 0,21 0 0,-21 0 16,0 0-16,22 0 0,-22 0 15,21 0-15,-21-21 0,1 21 0,-1-21 16,0 0-16,0-1 0,0 1 15,0-21-15,1 21 0,-1-22 0,0 1 16,0 0-16,-21-22 0,21 22 0,0-22 16,1 22-16,-1-21 0,0 20 15,-21 1-15,21 0 0,0-1 16,0 22-16,-21 0 0,22 0 16,-22 42-1,0 0-15,-22 0 0,1 22 16,21-1-16,-21 0 0,0 1 15,21 20-15,0-21 0,-21 22 0,21-22 16,0 1-16,0-1 0,0 0 16,0 1-16,0-1 0,0-21 0,0 0 15,0 22-15,0-22 0,0 0 16,0 0-16,21-21 16,0 0-16,0 21 0,0-21 15,1 0-15,-1 0 0,0 0 16,0 0-16,0-21 0,0 21 15,-21-21-15,0 0 0,22 0 0,-22-1 16,21 1-16,-21-21 0</inkml:trace>
  <inkml:trace contextRef="#ctx0" brushRef="#br0" timeOffset="27691.57">11874 2477 0,'0'0'0,"0"21"31,0 0-31,22-21 16,-1 0-16,0 0 0,0 0 15,0 0-15,0 0 0,22 0 0,-22 0 16,21 0-16,1-21 0,-1 0 0,0 21 16,1 0-16,-1-22 0</inkml:trace>
  <inkml:trace contextRef="#ctx0" brushRef="#br0" timeOffset="28772.02">12869 2815 0,'21'0'31,"-21"-21"-15,0 0-16,0 0 0,0 0 15,0-1-15,0 1 0,0-21 0,0 21 16,0-22-16,0 1 0,0 0 16,-21 21-16,21-22 0,0 22 0,0 0 15,-21 21-15,0 0 0,0 0 16,0 0-16,-1 21 0,1 21 16,0-20-16,-21 20 0,21 0 15,-1 1-15,1 20 0,-21-21 16,21 1-16,0-1 0,21 0 0,0-20 15,0 20-15,0-21 0,0 0 16,0 0-16,0 1 0,0-1 0,21 0 16,0 0-16,0-21 0,0 0 0,0 0 15,1 0-15,-1 0 0,0 0 16,21 0-16,-21-21 0,1 21 16,20-42-16,-21 20 15,0 1-15,0 0 0,22-21 0,-22-1 16,0 1-16,0 0 0,0-1 15,1 1-15,-1 0 0,0-1 16,-21 22-16,21 0 0,-21 0 0,0 0 16,-21 42-1,21 0-15,-21 0 16,0 22-16,21-1 0,-22-21 16,22 21-16,0 1 0,0-22 0,0 21 15,0 1-15,0-22 0,0 0 0,0 0 16,22 0-16,-1 0 0,0 1 15,0-1-15,0-21 0,0 0 16,22 0-16,-22 0 0,0 0 16,0 0-16,22 0 0,-22-21 15,0 21-15,21-22 0,-21 1 0,1 0 16,-1-21-16,0 21 0,0-22 16,0-20-16,0 20 0,1-20 0,-1-1 15,0 1-15,0 21 0,0-22 16,0 22-16,-21-1 0,0 22 0,0 0 15,0 0-15,0 0 0,0 42 32,-21 0-32,0 0 0,0 22 15,0-1-15,21 0 0,-21 1 16,-1-1-16,22 21 0,0-20 0,0-1 16,0 0-16,0 22 0,0-43 15,0 21-15,0 1 0,0-22 0,22 0 16,-1 0-16,0 0 0,-21 1 15,21-1-15,0-21 0,0 0 0,1 0 16,-1 0-16,0 0 0,0 0 0,0 0 16,0 0-16,1 0 0,-1-21 15,0-1-15,0 1 0,0-21 0,0 21 16,1-22-16,-1 1 0,0 0 16,0-22-16,0 1 0,0-1 0,1 1 15,-1 20-15,0-20 0,0 21 16,0-1-16,-21 22 0,0-21 0,0 21 15,0 42 1,-21 0 0,0 0-16,0 21 0,0 1 0,-1-1 15,1 22-15,21-22 0,0 21 16,0 1-16,0-22 0,0 1 0,0-1 16,0 0-16,0 1 0,21-22 0,1 0 15,-1 21-15,0-42 0,21 21 16,-21 1-16,22-22 0,-22 0 0,21 0 15,22 0-15,-22 0 0,0 0 16,22 0-16,-22-22 0,22 1 0,-22 0 16,0-21-16,1 21 0,-1-22 15</inkml:trace>
  <inkml:trace contextRef="#ctx0" brushRef="#br0" timeOffset="30183.07">656 4360 0,'-21'0'0,"21"-21"47,0 0-47,0 0 15,0 0-15,0 0 0,0-1 16,21 22-16,-21-21 0,21 0 0,0 0 16,1 21-16,-1-21 15,0 21-15,0 0 0,0 0 16,0 21-16,1 0 0,-1 0 16,0 0-16,0 22 0,-21-1 15,0 0-15,0 1 0,0-1 0,0 22 16,0-22-16,0 0 0,-21 22 15,0-22-15,0 22 0,-22-22 0,1 21 16,21-20-16,-22-1 0,1 0 16,0-20-16,-1 20 0,22-21 0,-21 0 15,21 0-15,0-21 16,-22 0-16,22 0 0,0 0 0,0 0 16,21-21-16,-21 21 0,-1-21 15,1-21-15,21 21 0,0-22 16,0 1-16,0 0 0,0-1 0,0 1 15,0 0-15,0-1 0,0 22 16,0-21-16,21 21 0,1-22 16,-1 22-16,0 21 0,21-21 0,-21 21 15,22 0-15,-22 0 0,21 21 16,-21 0-16,22 0 0,-22 22 0,0-22 16,21 21-16,-42 1 0,22-1 15,-1 0-15,0 1 0,-21-1 16,0 0-16,21-21 0,-21 1 15,21 20-15,-21-21 0,0 0 16,0 0-16,21-21 0,1-21 47,-22 0-47,0 0 0,0-21 16,0 20-16</inkml:trace>
  <inkml:trace contextRef="#ctx0" brushRef="#br0" timeOffset="30371.79">1164 4636 0,'21'0'93,"-21"-22"-93,0 1 16</inkml:trace>
  <inkml:trace contextRef="#ctx0" brushRef="#br0" timeOffset="30855.47">2095 3895 0,'0'-21'16,"0"42"-16,0-64 0,0 22 0,22 21 15,-22-21-15,21 21 16,-21 21 0,0 0-1,0 22-15,0-1 0,0 0 16,0 1-16,0 20 0,0 1 0,0-1 15,0 1-15,0-22 0,0 22 16,0-1-16,0-21 0,0 22 0,-21-22 16,21 1-16,0 20 0,-22-21 15,22-20-15,0 20 0,-21-21 16,21 0-16,0 0 0,0 1 16,0-44 15,21 1-31,-21 0 0,22-21 15,-22 21-15</inkml:trace>
  <inkml:trace contextRef="#ctx0" brushRef="#br0" timeOffset="31244.03">2032 4022 0,'0'0'0,"-21"-21"15,-22-64 1,22 64-16,21 0 15,0-1-15,0 1 0,0 0 16,21 0-16,1 0 0,-1 21 16,0-21-16,0 21 0,21 0 15,-20 0-15,20 0 0,0 0 16,1 0-16,-1 0 0,0 21 0,-21 0 16,22 0-16,-22 21 0,0 1 15,-21-1-15,0 0 0,0 1 0,0-1 16,-21 0-16,0 1 0,-22-1 15,22 0-15,-21 1 0,0-22 0,-1 21 16,22-21-16,0 1 16,-21-1-16,20 0 0,1 0 0,0 0 15,42-21 48,0 0-63,1-21 15,-1 21-15,0-21 0,0 21 16</inkml:trace>
  <inkml:trace contextRef="#ctx0" brushRef="#br0" timeOffset="31919.8">2349 4720 0,'0'21'0,"0"-42"0,22 42 32,-1-21-32,-21-21 0,21 0 15,0 0-15,0 0 16,0 0-16,1-1 0,-1 1 16,0-21-16,0 21 0,0-22 15,0 22-15,1-21 0,-1 21 0,-21 0 16,0-1-16,0 1 0,-21 21 15,-22 0 1,22 0-16,0 21 0,0 1 16,0-1-16,-1-21 0,1 21 0,0 0 15,21 0-15,0 0 16,0 1-16,0-1 0,21-21 16,0 21-16,1 0 15,-1 0-15,0-21 0,0 21 0,0-21 16,0 22-16,-21-1 15,22 0-15,-1 0 16,-21 0-16,0 0 16,21-21-16,0 0 15,0 0 1,0 0-16,1 0 0,-1 0 16,0-21-16,0 0 0,21 21 15,-20-21-15,-1 0 0,0 0 0,0-1 16,0 1-16,0-21 0,1 21 15,-1 0-15,-21-1 0,0 1 0,21 0 16,-21 0-16,21 0 0,-21 42 31,0 0-31,0 0 16,0 0-16,0 1 0,-21-1 16,21 0-16,0 21 0,0-21 0,0 1 15,0-1-15,0 0 16,0 0-16,0 0 0,0 0 15,21-21 1,0 0 0,0-21-1,-21 0-15,0 0 16,0 0-16</inkml:trace>
  <inkml:trace contextRef="#ctx0" brushRef="#br0" timeOffset="32091.57">3111 4233 0,'0'0'0,"0"-21"0,0 0 0,-21 21 16,0 0-1,21 21 1,0 0 0,0 1-16,0-1 31,21-21-31</inkml:trace>
  <inkml:trace contextRef="#ctx0" brushRef="#br0" timeOffset="32579.92">3387 4255 0,'-22'0'31,"1"21"-31,21 0 0,0 0 0,-21 0 15,21 0-15,-21 1 0,21-1 16,-21 0-16,21 21 0,0-21 16,0 1-16,-21 20 0,21-21 15,0 0-15,0 0 0,-22 22 0,22-22 0,0 0 16,0 0-16,0 0 16,22 1-16,-1-1 0,0-21 15,0 0-15,0 0 0,0 0 16,1 0-16,20 0 0,-21 0 0,21-21 15,1-1-15,-1 1 0,-21 21 0,22-21 16,-1 0-16,-21 0 16,21 0-16,-20-22 0,-1 22 0,0-21 15,-21 21-15,0-22 0,0 1 16,0 0-16,0 20 0,-21-20 0,0 21 16,-1-21-16,1 42 0,0-22 15,-21 22-15,21 0 0,-22 0 0,22 0 16,-21 22-16,21-22 0,-22 21 0,22 0 15,-21 21-15,21-21 0,-1 1 16,-20-1-16,42 21 0,-21-21 0,21 0 16,0 1-16,0-1 0,0 0 15,0 0-15,0 0 0,21-21 16,0 0-16,0 21 0,1-21 16,20 0-16,-21 0 0,21 0 0,1 0 15,-1-21-15,0 21 0</inkml:trace>
  <inkml:trace contextRef="#ctx0" brushRef="#br0" timeOffset="32976.11">4064 4487 0,'-42'-63'16,"42"42"-1,0 0-15,0-1 0,0 1 16,21 21-16,0 0 15,0-21-15,0 21 0,0 0 0,1 0 16,20 0-16,-21 21 0,0 0 16,0 1-16,1-1 0,20 0 15,-21 0-15,0 21 0,-21-20 16,21 20-16,-21-21 0,0 0 0,0 22 16,0-22-16,0 0 0,0 0 0,0 0 15,0 0-15,-21 1 0,0-22 16,0 21-16,0-21 15,21-21 1,0-1-16,-21 22 0,21-21 16,0 0-16,0 0 0,0 0 15,0 0-15,0-1 0,0 1 16,21 0-16,0 0 0,0 0 0,-21 0 16,21-1-16,22 1 0,-22 0 15,0 0-15,0 0 0,21 21 0,-20-21 16,20-1-16,0 1 0,-21 21 15</inkml:trace>
  <inkml:trace contextRef="#ctx0" brushRef="#br0" timeOffset="33195.01">4953 4276 0,'0'0'0,"21"0"0,-21 21 15,0 0 1,0 0-16,0 0 0,0 1 0,0-1 16,0 0-16,-21 0 0,21 0 0,0 0 15,-21 22-15,21-22 0,-21 0 16,21 0-16,0 0 0,0 1 15,0-1-15,0 0 0,0 0 16,0 0-16,21-21 31,0 0-15,0 0-16,-21-21 0,0 0 16,21 21-16,-21-21 0,21 0 15</inkml:trace>
  <inkml:trace contextRef="#ctx0" brushRef="#br0" timeOffset="33554.94">5080 4064 0,'0'0'0,"0"-21"0,-21-21 0,0 20 15,-1 22-15,1 0 16,0 0-16,0 0 0,0 0 16,0 22-16,-1-22 0,22 21 15,0 0-15,0 0 0,0 0 16,0 0-16,0 1 15,22-22-15,-1 21 0,0-21 16,0 0-16,0 0 0,0 0 16,1 0-16,-1 0 0,0 0 0,0 0 15,-21-21-15,21 21 0,0-22 16,-21 1-16,22 21 0,-22-21 16,0 0-16,0 0 0,0 0 0,0-1 15,0 1-15,0 0 0,-22 0 16,1 21-16,0 0 0,0 0 15,0 0-15,0 0 16,-1 0-16,1 0 16,21 21-16,0 0 15,0 0-15,0 1 0,21-22 16,1 0-16,-1 0 0,0 0 0,21 0 16</inkml:trace>
  <inkml:trace contextRef="#ctx0" brushRef="#br0" timeOffset="34428.47">5588 3810 0,'0'0'0,"0"-21"0,0 0 15,-21 21 17,21 21-32,-21 0 0,21 0 15,-22 0-15,22 22 0,-21-22 0,21 21 16,0 1-16,0-1 0,-21 21 0,21-20 15,-21-1-15,21 0 0,0 22 16,0-22-16,0 1 0,0-1 0,-21-21 16,21 21-16,0 1 15,0-22-15,0 0 0,0 0 0,0 0 16,0 1-16,21-1 0,-21 0 0,21-21 16,0 0-16,0 0 0,1 0 15,-1 0-15,0 0 0,21 0 0,-21 0 16,1-21-16,-1 21 0,21-21 15,-21-1-15,0 1 0,1 0 0,-1 0 16,0 0-16,0 0 0,0-22 0,0 22 16,1 0-16,-1-21 0,-21 20 15,21 1-15,-21 0 16,0 42 15,0 0-31,0 1 0,0-1 16,0 0-16,0 0 0,0 0 15,0 0-15,0 1 0,0-1 0,0 0 16,0 0-16,21 0 16,0 0-16,0-21 0,1 0 0,-1 0 15,0 0-15,0 0 0,0 0 0,0 0 16,1 0-16,-1 0 0,0-21 16,0 21-16,0-21 0,0 0 0,1 0 15,-22 0-15,21-22 16,-21 22-16,21 0 0,-21 0 0,0 0 15,0-22-15,0 22 16,0 0-16,0 0 16,0 42-1,0 0 1,-21 0-16,21 0 16,-21 1-16,-1-1 0,22 21 0,-21-21 15,21 0-15,-21 22 0,0-1 16,21 0-16,-21 1 0,21-1 0,0 0 15,0 22-15,-21-22 0,21 22 0,0-1 16,0 1-16,0-1 0,0 43 16,0-42-16,0-1 15,0-21-15,0 22 0,0-1 0,0 1 16,0-1-16,21 1 0,-21-22 16,0 1-16,0 20 0,0-21 0,0-20 15,0 20-15,0-21 0,0 21 0,0-20 16,0-1-16,-21-21 15,-1 0-15,1 0 0,0 0 0,0 0 16,0-21-16,0 21 0,21-22 16,0 1-16,-22 0 0,22 0 15,0-21-15,0 20 0,0-20 16,0 0-16,0-1 0,0 1 0,0 0 0</inkml:trace>
  <inkml:trace contextRef="#ctx0" brushRef="#br0" timeOffset="34698.8">5397 4106 0,'0'-21'16,"0"42"-16,-21-42 0,42 21 15,1 0 1,-1 0-16,0 0 0,21 0 15,1 0-15,-1 0 0,0 0 16,22 0-16,-22 0 0,0 0 0,1 0 16,20-21-16,-42 21 0,22 0 15,-1 0-15,-21 0 0,0 0 16,-42 0 15</inkml:trace>
  <inkml:trace contextRef="#ctx0" brushRef="#br0" timeOffset="35155.3">7048 3895 0,'0'0'0,"-21"-21"0,42-1 32,1 22-17,-1 0-15,21 0 0,0 0 0,1 0 16,-1 0-16,22-21 0,-1 21 16,-21 0-16,22 0 0,-1 0 0,-20-21 15,20 21-15,-20 0 0,-1 0 16,0 0-16,-21 0 0,1 0 0,-44 0 31,1 0-31,-21 0 16,21 0-16,-22 0 0,1 0 0,21 0 15,-21 0-15</inkml:trace>
  <inkml:trace contextRef="#ctx0" brushRef="#br0" timeOffset="35394.65">7429 3810 0,'-21'21'15,"21"0"-15,0 1 16,0-1-16,0 0 0,-21 21 0,21-21 16,-21 22-16,21 20 15,0-20-15,-21-1 0,21 21 0,-21-20 16,-1-1-16,22 0 0,0 1 16,0-1-16,-21 0 0,21 1 0,-21-22 15,0 42-15,21-41 0,0-1 16,0 0-16,21-21 31,-21-21-15,21 0-16,0 21 0</inkml:trace>
  <inkml:trace contextRef="#ctx0" brushRef="#br0" timeOffset="36047.5">7556 4403 0,'0'21'16,"22"-21"0,-1 0-16,0 0 15,0 0-15,0-21 16,0 21-16,1-21 0,20 21 0,-21-22 16,0 1-16,0 21 0,1-21 15,-22 0-15,0 0 0,21 0 0,-21-1 16,0 1-16,-21 21 15,-1 0 1,1 0-16,0 0 0,0 21 16,0 1-16,0-1 0,-1 0 15,1 0-15,0 21 0,21-20 0,0-1 16,0 0-16,0 0 0,-21 21 16,21-20-16,0-1 0,0 0 15,0 0-15,21 0 0,0-21 16,0 0-16,1 0 15,20 0-15,-21 0 0,21 0 0,1 0 16,-1 0-16,0-21 0,1 21 0,-1-21 16,0 21-16,1-21 15,20 0-15,-20-1 0,-1 1 0,0-21 16,-21 21-16,22 0 0,-22-22 16,0 22-16,-21 0 0,0 0 0,0 0 15,-42 21 1,21 0-16,-1 0 0,1 21 15,0-21-15,-21 21 0,21 0 0,-1 0 16,22 0-16,0 1 0,0-1 16,0 0-16,0 0 0,0 0 0,0 0 15,22 1-15,-22-1 0,21-21 16,0 21-16,0 0 0,0 0 16,0-21-16,-21 21 0,22 1 15,-22-1 1,-22-21-1,1 0-15,0 0 16,21-21-16,-21 21 16,21-22-16,-21 1 0,21 0 15,0 0-15,0 0 0,0-22 16,0 22-16,21 0 0</inkml:trace>
  <inkml:trace contextRef="#ctx0" brushRef="#br0" timeOffset="36307.76">8636 3874 0,'0'0'0,"0"-22"0,0 1 31,0 42-15,0 22-16,0-22 16,0 21-16,-21 1 0,21-1 0,-21 0 15,-1 22-15,22-22 0,0 0 16,-21 1-16,21-1 0,-21 0 0,21 1 15,0-22-15,0 21 0,0-21 0,0 1 16,0-1-16,0 0 0,0 0 16,21-21-1,0 0-15,1-21 16,-22 0-16,21 21 16,-21-21-16</inkml:trace>
  <inkml:trace contextRef="#ctx0" brushRef="#br0" timeOffset="36511.87">8467 4106 0,'0'0'0,"-22"0"0,-20 0 31,42 22-31,0-1 16,21-21-1,0 0-15,22 0 0,-22 0 16,0 0-16,21 0 0,1 0 0,-22 0 15,21 0-15,1-21 0,-22 21 16,21-22-16,0 1 0,-20 21 0,20-21 16,0 0-16</inkml:trace>
  <inkml:trace contextRef="#ctx0" brushRef="#br0" timeOffset="36815.47">9631 3789 0,'0'0'0,"0"-21"0,0 0 16,-21 21 0,-1 0-16,1 0 0,0 0 15,0 0-15,0 0 0,-22 0 0,22 21 16,-21 0-16,21 0 0,-22 0 16,22 22-16,-21-22 0,21 21 15,-22 0-15,22 1 0,-21 20 0,21-20 16,0-1-16,-1 21 0,1-20 0,21-1 15,0-21-15,0 22 0,0-1 16,0-21-16,0 0 0,21 0 0,43 22 16,-22-22-16,1 0 15,-1-21-15,0 0 0,1 0 16,-1 0-16,21 0 0,-20 0 0,-1 0 16,22 0-16,-22-21 0,0 0 0</inkml:trace>
  <inkml:trace contextRef="#ctx0" brushRef="#br0" timeOffset="37882.96">10181 4085 0,'0'0'0,"21"-21"0,-21-64 31,0 64-31,-21 21 0,0 0 16,0 0-16,-22 0 0,22 21 0,-21 1 16,0-1-16,-1 0 0,22 21 15,-21 1-15,21-22 0,-22 21 0,22 0 16,0 1-16,0-22 0,21 21 15,0-21-15,0 22 0,0-22 0,0 21 16,0-21-16,0 1 0,0-1 16,0 0-16,21-21 15,0 0-15,0 0 0,0 0 16,1 0-16,-1 0 0,0 0 0,0-21 16,0 0-16,0 21 0,1-22 15,-1 1-15,0-21 0,0 21 0,0-22 16,-21 1-16,21 0 0,1 21 15,-1-22-15,-21 1 0,0 21 0,0 0 16,0-1-16,0 1 16,0 42-1,0 1-15,0-1 16,0 21-16,0-21 0,0 0 16,0 22-16,0-22 0,0 21 0,0-21 15,0 1-15,21 20 0,-21-21 16,21 0-16,0-21 0,0 21 0,1 1 15,-1-22-15,0 0 0,0 0 0,0 0 16,0 0-16,22 0 0,-22 0 16,0 0-16,21-22 0,-20 22 15,-1-21-15,21 0 0,-21 0 16,0-21-16,1 20 0,-1-20 0,0 0 16,0-1-16,-21 1 0,0 0 0,0 21 15,21-22-15,-21 22 0,0 0 16,-21 21-1,0 0-15,21 21 0,0 0 16,-21 0-16,21 1 0,0 20 0,0-21 16,0 0-16,0 22 0,0-22 15,0 0-15,21 0 0,-21 0 16,21 22-16,-21-22 0,21 0 0,-21 0 16,21-21-16,-21 21 15,0-42 32,0 0-47,-21 21 16,0-21-16,0 21 15,0 0 1,21 21-16,0 0 16,0 0-1,0 0-15,21 1 0,0-22 16,0 0-16,0 21 0,1-21 15,20 0-15,-21 0 0,21 0 16,1 0-16,-22 0 0,21 0 0,1 0 16,-1 0-16,-21 0 0,21 0 15,1-21-15,-1 21 0,-21-22 16,22 1-16,-1 0 0,-21-21 0,0 21 16,0-22-16,22 1 0,-22 0 0,0-1 15,-21 1-15,0 0 0,0-1 0,0 22 16,0 0-16,0 0 0,-21 21 15,0 21-15,-22 0 16,22 0-16,-21 22 0,21-1 16,0 0-16,-1 1 0,22-1 15,0 43-15,0-64 0,0 21 16,0-21-16,22 0 0,-1 22 16,63-22-16,-62 0 0,20 0 15,0-21-15,1 0 0,-1 0 16,0 0-16,1 0 0,-1 0 0,0 0 15,1 0-15,-22 0 0,0 0 0,0-21 16,0 21-16,-21-21 0,0 0 16</inkml:trace>
  <inkml:trace contextRef="#ctx0" brushRef="#br0" timeOffset="39062.87">847 6117 0,'0'0'0,"-22"0"15,1 0-15,0-21 16,21 0-1,0 0-15,0 0 16,0-1 0,21 22-16,0-21 0,1 21 15,-1 0-15,0 0 0,0 0 16,0 0-16,0 0 16,1 21-16,-22 1 0,0-1 0,0 0 15,0 0-15,0 21 0,0-20 16,0-1-16,-22 0 0,1 21 0,0-21 15,0 1-15,-21-1 0,20 0 16,-20 0-16,21 0 0,0 0 16,0-21-16,-1 0 0,22-21 31,0 0-15,22 21-1,-1-21-15,0 21 0,0 0 0,0 0 16,0 0-16,1 0 0,20 0 15,-21 0-15,21 21 0,-20 0 16,20 0-16,-21 1 0,21 20 0,-20-21 16,-1 21-16,0-20 0,-21 20 15,0 0-15,0-21 0,0 22 0,-21-22 16,-22 21-16,22-21 16,-21 1-16,0-1 0,-1 0 0,-20 0 15,20 0-15,1-21 0,-21 0 16,20 0-16,1 0 0,0 0 0,-1 0 15,1 0-15,21 0 0,-22-21 16,22 21-16,0-21 0,0 0 16,21 0-16,0-1 0,0 1 15,0 0-15,21 0 16,0 21-16,22-21 0,-22 0 0,21-1 16,0 1-16</inkml:trace>
  <inkml:trace contextRef="#ctx0" brushRef="#br0" timeOffset="39239.03">1418 6371 0,'0'0'0,"21"0"32,0-21 14,-21 0-46</inkml:trace>
  <inkml:trace contextRef="#ctx0" brushRef="#br0" timeOffset="41702.69">2434 5969 0,'0'0'0,"-21"0"15,-21 21 1,42 0-16,0 1 16,0-1-16,0 0 0,0 0 15,21-21-15,0 0 16,0 0-16,0 0 0,0 0 0,1 0 16,-1 0-16,21 0 0,0-21 15,-20 0-15,20 0 0,0-1 0,1 1 16,-22 0-16,21 0 0,-21 0 15,22-43-15,-22 22 16,-21 0-16,21 20 0,-21-20 16,0 0-16,0 21 0,0-1 0,0-20 15,-21 21-15,0 0 16,-1 21-16,1 0 16,0 21-16,21 0 0,0 21 15,-21 1-15,0-1 0,21 22 0,0-22 16,0 21-16,0-20 0,0 20 15,0 1-15,0-22 0,0 22 16,-21-1-16,21 1 0,0-22 0,0 21 16,-22 1-16,22-22 0,0 22 15,0-22-15,-21 0 0,0 1 16,21-22-16,-21 0 0,0 0 0,21 0 16,-21 1-16,-1-22 0,1 0 0,-21 0 15,21 0-15,0 0 16,-22 0-16,1-22 0,0 1 0,20 0 15,-20-21-15,0 21 0,-1-22 16,1 1-16,21 0 0,-21-1 0,-1 1 16,22 21-16,0-22 15,-21 22-15,42 0 0,-22 0 0,1 21 16,21 21 0,0 0-16,0 0 0,0 22 0,21-22 15,1 21-15,-1 1 0,0-22 16,0 21-16,0 0 0,22-20 0,-22 20 15,21-21-15,-21 0 0,22 0 16,-1-21-16,0 22 0,1-22 0,-1 21 16,0-21-16,1 0 0,-1 0 15,0 0-15,1-21 0,-1-1 0,0 1 16,1 0-16,-1 0 0,0 0 16,1-22-16,-22 22 0,21-21 0,-21 0 15,0-1-15,1 1 0,-22 0 16,0-1-16,21 22 0,-21 0 15,0 0-15,0 0 0,0-1 16,0 44 0,0-1-16,0 0 0,0 0 0,-21 0 15,21 22-15,0-22 0,0 21 16,0-21-16,0 0 0,0 22 0,0-22 16,0 0-16,0 0 0,0 0 15,0 1-15,0-1 0,0 0 0,0 0 16,0-42 31,0 0-47,0 0 0,0-1 15,0 1-15,0-21 0,21 21 16,0-22-16,-21 22 0,21 0 16,0-21-16,0 21 0,1-1 0,-1 1 15,0 21-15,0 0 0,0 0 16,0 0-16,1 21 15,-22 1-15,21-22 0,-21 21 16,0 0-16,0 21 0,0-21 0,21 1 16,-21-1-16,0 0 0,21 21 15,-21-21-15,0 1 0,21-1 0,-21 0 16,21 0-16,1-21 0,-22 21 16,21-21-16,0 0 0,0 21 15,0-21-15,0 0 0,1 0 0,-1 0 16,21 0-16,-21 0 0,0-21 15,22 0-15,-22 21 0,0-21 0,0 0 16,0 0-16,1-1 0,-1-20 0,0 21 16,-21 0-16,0-22 0,0-20 15,0 21-15,0-1 0,0 22 16,0-21-16,0 21 0,0-1 16,0 1-16,0 42 31,0 1-31,0-1 0,0 0 15,0 0-15,0 21 0,0-20 16,0 20-16,0 0 0,-21-21 16,21 22-16,0-22 0,0 0 15,0 21-15,0-20 0,0-1 0,0 0 16,21 0-16,0-21 0,0 0 16,0 0-16,1 0 0,-1 0 0,0 0 15,0 0-15,21-21 0,-20 21 16,-1-21-16,21 0 0,-21-1 0,0 1 15,1-21-15,-1 21 0,0 0 16,-21-22-16,0 1 0,0 21 0,0-22 16,0 22-16,0-21 0,-21 21 0,0-22 15,-1 22-15,1 0 16,0 0-16,0 21 0,0 0 0,-22 0 16,22 0-16,0 0 0,0 0 15,-21 0-15,20 21 0,1 0 0,0 0 16,0 22-16,0-22 0,21 21 0,0-21 15,0 22-15,0-1 0,0-21 16,0 22-16,0-22 0,21 21 0,0-21 16,0 0-16,22-21 0,-22 22 15,21-1-15,-21-21 0,22 0 16,-22 0-16,21 0 0,-21 0 0,22 0 16,-22 0-16,42-43 15,-42 22-15,1 21 0,20-21 0,-21-21 16,0 21-16,0-1 0,1 1 15,-1-21-15,0 21 0,0 0 0,0-22 16,-21 22-16,21 0 0,-21 0 16,0 42 15,0 0-15,0 0-16,0 0 0,0 1 0,0-1 15,-21 21-15,21-21 0,0 0 0,0 1 16,0-1-16,0 21 15,0-21-15,43 22 16,-22-22 0,0-21-16,0 0 0,0 0 0,0 0 15,1 0-15,41-21 0,-42 21 16,22-22-16,-22 1 0,21 0 16,-21 0-16,0 0 0,1-22 15,-1 22-15,-21-21 0,0 21 0,21 0 16,-21-1-16,0 1 0,0 0 0,0 0 15,0 0-15,0 0 16,21 21 15,0 0-31,0 0 16,1 0-16,-1-22 0,0 22 16,0 0-16,0 0 0,0-21 0,22 21 15,-22 0-15,0 0 0,0 0 16,0 0-16,-21 21 15,0 1 1,0-1-16,-21 0 16,0 21-16,0-21 0,0 1 0,21-1 15,-21 21-15,-1-21 0,1 0 16,21 22-16,-21-22 0,21 0 16,0 0-16,0 0 0,0 1 0,0-1 15,21 0-15,0-21 16,1 0-16,-1 21 0,0-21 0,0 0 15,0 0-15,0 0 0,22 0 0,-22 0 16,21 0-16,-21-21 0,22 21 16,-22-21-16,21 0 0,-21-1 0,22 1 15,-22 0-15,0 0 0,-21-21 16,0 20-16,0-20 0,0 0 16,0-1-16,0 22 0,-21-21 0,0 0 0,0 20 15,-1 1-15,1 0 0,0 21 16,-21 0-16,21 0 0,-1 0 15,1 0-15,0 0 0,0 0 0,0 0 16,0 21-16,-1 0 0,1 1 16,21-1-16,-21 42 0,21-42 15,0 1-15,0-1 0,0 0 0,0 0 16,0 0-16,21 0 0,0 1 16,1-22-16,-1 0 0,0 0 0,0 0 15,0 0-15,22 0 0</inkml:trace>
  <inkml:trace contextRef="#ctx0" brushRef="#br0" timeOffset="41992.52">6286 6202 0,'0'0'0,"0"-21"0,0 0 0,-21-1 16,0 22-16,0 0 15,0 0-15,0 0 0,-1 0 16,1 0-16,0 0 0,0 22 0,0-1 15,0 0-15,-1 0 0,1 0 16,0 0-16,21 22 0,-21-22 0,21 0 16,0 21-16,0-20 0,0 20 0,0-21 15,0 21-15,0-20 0,21-1 16,0 21-16,0-21 0,22-21 16,-22 21-16,0 1 0,43-22 15,-22 0-15,0 0 0,1 0 16,-1 0-16,0 0 0,1 0 0,-1 0 15,0-22-15,22 1 0,-22 0 0,22 0 16</inkml:trace>
  <inkml:trace contextRef="#ctx0" brushRef="#br0" timeOffset="43703.22">7091 6223 0,'0'-42'0,"0"84"0,0-127 0,0 64 0,0 0 16,0-21-16,0 21 0,-21-1 15,-1 22-15,1 0 0,0 0 16,-21 0-16,21 22 0,-22-22 0,1 21 15,0 0-15,20 21 0,-20-21 16,21 1-16,-21 20 0,20-21 16,1 21-16,0-20 0,21 20 0,0-21 15,0 21-15,0-20 0,0-1 0,0 21 16,0-21-16,21 0 0,0-21 16,1 22-16,-1-22 0,0 0 0,0 0 15,0 0-15,0 0 0,22 0 16,-22 0-16,0 0 0,21-22 0,-20 1 15,-1 0-15,0 0 0,0 0 0,0-22 16,0 22-16,1-21 0,-22 0 16,21 20-16,-21-20 0,21 0 0,0 21 15,-21-1-15,0 1 0,0 0 16,0 42 0,0 0-1,0 1-15,0-1 0,0 0 0,0 0 16,0 21-16,0-20 0,0-1 15,0 21-15,0-21 0,0 0 0,21 1 16,0-1-16,-21 0 0,22 0 16,-1 0-16,0-21 0,0 21 15,0-21-15,0 0 0,1 0 16,-1 0-16,0-21 0,0 0 16,0 0-16,0 0 0,1-22 15,-1 22-15,0-21 0,0 0 0,0-1 16,0 1-16,-21 0 0,22-22 15,-22 1-15,21-1 0,-21 1 0,0-1 16,0 1-16,0 20 0,21-20 16,-21 20-16,0 22 0,0 0 0,0 0 15,0 0-15,-21 42 16,0 21-16,21-21 16,0 22-16,-22 20 0,22-20 0,-21-1 15,21 21-15,-21-20 0,21 20 16,0 22-16,0-43 0,0 1 15,0-1-15,0 0 0,0 1 16,0-22-16,0 21 0,21-21 16,0 22-16,1-22 0,-1 0 15,0 0-15,0-21 0,0 0 16,0 0-16,1 0 0,-1 0 16,0-21-16,0 0 0,0 0 0,22-1 15,-22 1-15,0 0 0,0 0 16,0-21-16,0 20 0,1 1 0,-22-21 15,21 21-15,0 0 0,0-1 16,-21 1-16,0 42 31,0 1-31,0-1 16,0 0-16,0 0 0,0 0 16,0 0-16,0 1 0,0 20 0,0-21 15,0 0-15,0 0 0,0 1 16,21-1-16,0 0 0,1-21 15,-1 0-15,0 0 0,0 0 16,0 0-16,0 0 0,1 0 0,-1-21 16,0 21-16,21-21 0,-21-1 0,1 1 15,-1 0-15,0-21 0,0 21 16,0-22-16,0 22 0,1 0 16,-1-21-16,0 20 0,-21 1 0,21 21 15,-21-21-15,0 42 16,-21 0-1,21 1-15,-21-1 0,21 21 16,-21-21-16,21 0 0,0 1 16,0-1-16,0 0 0,0 0 0,0 0 15,0 0-15,0 1 0,0-1 0,0 0 16,21-21-16,0 21 16,0-21-16,0 0 0,0 0 15,1 0-15,-1-21 0,0 21 16,0-21-16,-21 0 0,21-1 15,0 1-15,1-21 0,-22 21 16,0 0-16,0-22 0,0 22 16,0 0-16,0 0 0,-22 0 0,1 21 15,0 0-15,0 0 0,0 0 0,-22 0 16,22 0-16,0 0 0,0 0 16,0 0-16,0 0 0,42 0 31,0 0-16,0 0-15,21 0 0,-20 0 0,20 0 16,-21-22-16,21 22 0,1-21 0,-1 21 16,0-21-16,-20 21 15,20 0-15,0 0 0,1 0 0,-22 0 16,42 0-16,-42 0 0,1 0 16,-1 21-16,-21 0 15,0 1-15,0-1 0,0 0 0,0 0 16,0 21-16,0 1 15,0-22-15,0 0 0,-21 0 0,21 0 16,-22 1-16,1-1 0,21 0 0,0 0 16,-21 0-16,0 0 0,0-21 15,21 22-15,0-44 32,0 1-17,0-21-15,0 21 16,0 0-16,0-22 0,21 22 0,0-21 15,0-1-15,22 1 0,-22 0 16,21-1-16,-21 1 0,22 0 0,20-1 16,-21 1-16,1 0 0,-1 21 15,0-1-15,-20 1 0,20 21 0,-21 0 16,21 0-16,-20 21 0,-1 1 0,0 20 16,0-21-16,-21 21 0,0-20 15,0 20-15,0 0 0,0-21 0,0 22 16,0-1-16,0-21 0,0 22 15,-21 20-15,0-42 16,0 0-16,21 1 0,0-1 0,0 0 16,-22 0-16,1-21 15,21-21 1,0 0 0,-21 0-16,0-1 0,21 1 15,-21 0-15,0-21 0</inkml:trace>
  <inkml:trace contextRef="#ctx0" brushRef="#br0" timeOffset="43887.16">8848 5546 0,'-43'-21'16,"86"42"-16,-107-42 0,43 21 0,0-22 16,0 22-16,-1 0 15,1 0-15,21 22 31,0-1-15,-21-21-16,0 0 16</inkml:trace>
  <inkml:trace contextRef="#ctx0" brushRef="#br0" timeOffset="44063.15">7472 5927 0,'0'0'0,"-21"0"0,-1 21 0,22 0 0,43-21 32,-22 0-32,21 0 0,-21 0 0,22 0 15,20 0-15,-20 0 0,-1-21 0,21 21 16,-20-21-16,20 0 0,-20-1 16,-1 22-16,0-21 0</inkml:trace>
  <inkml:trace contextRef="#ctx0" brushRef="#br0" timeOffset="44667.37">10753 5757 0,'0'-21'0,"0"42"0,0-63 0,21 21 16,-21-21-16,21 20 0,-21 1 0,0 0 15,0 0-15,0-21 0,0 20 16,0 1-16,-21 21 0,0-21 0,-1 0 15,1 21-15,0 0 0,0 0 0,0 0 16,0 21-16,-22 0 0,22 0 16,-21 22-16,-1-22 0,1 21 0,21 22 15,-21-22-15,-1 22 0,22-22 16,-21 21-16,21-20 0,-22 20 0,22-20 16,-21 41-16,42-41 0,0-1 15,0 0-15,0-21 0,0 22 16,21-22-16,0 0 0,0 0 0,0 0 15,22 1-15,-22-22 0,21 0 16,1 0-16,-22 0 0,21 0 16,0 0-16,1 0 0,-1-22 0,0 1 15,1 0-15,20 0 0,-20 0 16,-1 0-16</inkml:trace>
  <inkml:trace contextRef="#ctx0" brushRef="#br0" timeOffset="45103">11112 6033 0,'0'0'0,"0"-22"0,0-20 15,0 21-15,-21 21 0,0 0 16,0 0-16,0 0 16,0 0-16,-22 21 0,22 0 0,0 0 0,-43 22 15,22-22 1,21 0-16,0 0 0,0 22 0,-1-22 16,1 0-16,21 0 0,0 0 0,0 0 15,0 1-15,0-1 0,0 0 16,0 0-16,0 0 0,21-21 0,1 0 15,-1 21-15,21-21 0,-21 0 0,22 0 16,-1 0-16,-21 0 0,21-21 16,1 0-16,-1 21 0,0-21 0,1 0 15,-1 0-15,-21-1 0,0 1 16,1 0-16,-22 0 0,0-21 16,0 20-16,0-20 0,0 21 0,0-21 15,-22 20-15,1-20 0,-21 21 16,21 0-16,0 21 0,-22-21 0,22 21 15,-21 0-15,21 0 0,-22 0 0,22 21 16,0 0-16,-21 0 0,20 0 16,22 0-16,-21 1 0,21-1 0,-21 0 15,21 21-15,0-21 0,0 1 0,0-1 16,0 0-16,0 0 0,0 0 16,21-21-16,0 21 0,1-21 0,-1 0 15,0 0-15,0 0 0,21 0 0,-20 0 16,20 0-16,0 0 0,1 0 15</inkml:trace>
  <inkml:trace contextRef="#ctx0" brushRef="#br0" timeOffset="45999.52">11599 5969 0,'0'0'0,"0"-21"0,0 0 0,0 0 16,0 42 15,-21 0-31,0 0 0,0 0 15,21 0-15,0 1 0,-21-1 0,-1 21 16,22-21-16,-21 0 0,21 1 0,0-1 16,0 0-16,0 0 15,0 0-15,0 0 0,0 1 0,0-1 16,21-21-16,1 21 0,-1-21 0,0 0 16,0 0-16,0 0 0,0 0 15,1 0-15,20 0 0,-21 0 0,0-21 16,0 0-16,22-1 0,-22 22 0,0-21 15,0 0-15,0 0 0,1-21 16,-1 20-16,0 1 0,-21-21 0,21 21 16,0-22-16,-21 22 0,21 0 15,-21 0-15,0 0 0,-21 42 32,0 0-17,0 0-15,0 0 0,21 1 0,0-1 16,-21 21-16,21-21 0,0 0 0,0 1 15,0-1-15,0 0 0,0 0 16,21 0-16,0-21 0,21 21 16,1-21-16,-22 0 0,0 0 15,21 0-15,-21 0 0,22 0 16,-1 0-16,-21-21 0,22 0 0,-22 21 16,21-21-16,-21 0 0,0 0 15,1-1-15,-22 1 0,0 0 0,21-21 16,-21 21-16,0-1 0,0 1 0,0 0 15,0 0-15,0 42 32,0 0-32,0 0 0,-21 1 0,-1-1 15,22 0-15,0 0 0,-21 0 16,21 0-16,-21 1 0,21-1 0,0 0 16,0 0-16,0 0 0,0 0 15,0-42 32,0 0-31,0 0-16,0 0 0,21 0 15,0-22-15,-21 22 0,22 0 16,-1-21-16,0 20 0,21-20 16,-21 21-16,22-21 0,-22 20 0,21 1 15,-21 0-15,22 21 0,-1 0 16,-21 0-16,0 0 0,1 21 0,-1 22 15,0-22-15,0 21 0,-21 0 0,0 1 16,0-22-16,0 21 0,0-21 16,0 22-16,0-22 0,-21 0 15,21 0-15,0 0 0,-21 1 0,21-1 0,-21-21 16,21 21-16,0-42 47,0 0-47,21-1 15,0 1-15,-21 0 0,21 0 16,0-21-16,0 20 0</inkml:trace>
  <inkml:trace contextRef="#ctx0" brushRef="#br0" timeOffset="46263.53">13271 5525 0,'0'0'0,"22"-43"0,-1 22 0,-21 0 15,0 0-15,0 42 31,-21 0-31,-1 0 0,22 22 0,-21-1 16,0 0-16,0 1 0,0 20 16,21-21-16,-21 64 0,-1-63 15,22-1-15,-21 0 0,21 1 0,0-22 16,0 21-16,0 22 16,0-22-1,21-21-15,1-21 0,-1 0 0,0 0 16,0 0-16,0 0 15,0 0-15,1-21 0,-1 21 16,-21-21-16,0 0 0,0-1 16,21 1-16</inkml:trace>
  <inkml:trace contextRef="#ctx0" brushRef="#br0" timeOffset="46475.09">12933 5694 0,'0'0'0,"-21"0"0,21 21 16,21-21 0,21 0-16,-21 0 0,22 21 15,20-21-15,-21 0 0,22 0 16,-1 0-16,1 0 0,-1 0 0,1 0 16,-22 0-16,22 0 0,-22 0 15,0 0-15,-20-21 0,-1 21 16,0 0-16</inkml:trace>
  <inkml:trace contextRef="#ctx0" brushRef="#br0" timeOffset="47867.39">63 7832 0,'0'21'16,"0"0"-16,0 21 15,0 1-15,0-1 0,0 22 16,0-1-16,0 1 0,0-22 0,0 21 15,0-20-15,0 20 0,0-20 16,0-1-16,0-21 0,0 21 0,-21-20 16,0-1-16,21 0 0,-21-21 15,21-21 17,0 0-17,0-1-15,0 1 0,0 0 16,0 0-16,21 21 0,-21-21 15,21 0-15,0 21 0,1 0 16,-1 0-16,21-22 0,-21 22 16,0 0-16,1 0 0,-1 0 15,21 0-15,0 0 0,-20 0 16,20 0-16,0 0 0,1 0 0,-1-21 16,0 21-16,1-21 15,-1 0-15,-21 21 0,21-21 0,-20 0 0,-1-1 16,0 1-16,0 0 0,-21 0 15,0 0-15,0 0 16,0-1-16,0 1 16,0 0-16,0 0 0,-21 21 0,21-21 15,0 0-15,0-1 0,-21 1 16,21 0-16,0 0 16,-21 0-16,21 42 31,0 0-31,-22 21 0,22 1 0,0-1 15,-21 22-15,21-1 0,0-21 16,0 22-16,0-22 0,-21 1 0,21 20 16,-21-42-16,21 22 0,0-1 15,0-21-15,0 0 16,-21 0-16,21 1 0,0-1 16,0-42 15,21-1-31,0 1 0,-21 0 15,21 0-15,0 0 0,1-22 0,-1 1 16</inkml:trace>
  <inkml:trace contextRef="#ctx0" brushRef="#br0" timeOffset="48031.32">1206 8086 0,'0'0'0,"22"0"0,-1 0 0,-21-21 0,21 21 78,0 0-63,0-22-15,0 22 0</inkml:trace>
  <inkml:trace contextRef="#ctx0" brushRef="#br0" timeOffset="48718.95">2921 7832 0,'0'0'0,"21"0"31,0 0-15,22 0-16,-22 0 0,0-21 0,21-1 15,-21 22-15,22-21 0,-22 0 16,21 0-16,-21 0 0,1 0 0,-1-1 15,-21 1-15,21 0 0,-21 0 16,0 0-16,-21 0 0,-22 21 16,22 0-16,-21 0 0,21 0 15,-22 0-15,1 0 0,-21 21 0,20 0 16,1 0-16,0-21 0,20 21 16,-20 22-16,21-22 0,0 0 15,0 0-15,21 0 0,0 0 0,0 1 16,21-1-16,0 0 0,0 0 15,21 21-15,-20-20 0,20-1 0,-21 21 16,21 0-16,-20-20 0,20 20 16,0 0-16,-21-21 0,1 22 0,-1-1 15,0-21-15,-21 22 0,21-22 16,-21 21-16,0-21 0,-21 0 0,0 1 16,0-1-16,-22 0 0,1 0 0,-22 0 15,1-21-15,-1 0 0,-20 21 16,-1-21-16,22 0 0,-22 0 0,21 0 15,1-21-15,-1 0 0,22 0 16,0 0-16,-1 0 0,22-1 16,0-20-16,0 0 0,0 21 0,21-22 15,0 1-15,0 0 0,0-1 16,0 1-16,21 0 0,21-1 0,-21 22 16,22-21-16,20 21 0,1-1 15,-1 1-15,1 0 0,-1 21 0,1-21 16,-1 0-16</inkml:trace>
  <inkml:trace contextRef="#ctx0" brushRef="#br0" timeOffset="49562.69">3641 7557 0,'-22'0'16,"1"0"-16,0 0 0,0 0 15,0 21-15,21 0 0,0 0 16,-21 0-16,-1 22 0,22-22 16,0 21-16,-21-21 0,21 22 0,0-1 15,0 21-15,0-20 0,0-1 16,0 0-16,0 1 0,-21-1 16,21 0-16,0 1 0,-21-22 0,21 0 15,0 21-15,0-20 0,0-1 0,-21-21 16,21 21-16,0-42 31,0 0-31,0-1 16,0-20-16,21 21 0,-21 0 15,21-22-15,0 1 0,0 0 16,1-1-16,-1 22 0,21-21 0,-21 0 16,0 20-16,22 1 0,-22 0 0,21 0 15,-21 21-15,1 0 0,-1 0 16,0 0-16,0 0 15,-21 21-15,0 0 0,-21-21 16,0 21-16,0 1 0,-1-1 16,-20-21-16,21 21 0,0 0 0,-22-21 15,22 21-15,0-21 0,0 0 16,0 0-16,0 0 0,-1 0 16,1 0-1,21 21 1,0 1-1,0-1-15,0 0 0,21 0 16,1 0-16,-22 0 0,21 22 16,0-22-16,64 42 15,-64-41 1,0-22-16,0 0 0,21 0 0,1 0 16,-1 0-16,-21 0 0,22 0 15,-1 0-15,-21 0 0,21 0 0,-20-22 16,20 1-16,-21 0 0,0 0 15,0 0-15,1 0 0,-1-22 0,0 22 16,0-21-16,-21 21 0,21-22 0,-21 1 16,0 21-16,0 0 0,0-1 15,0 1-15,0 0 0,0 42 32,-21 0-32,21 1 15,0-1-15,-21 21 0,21-21 0,-21 0 16,21 22-16,0-22 0,0 0 15,0 0-15,0 0 0,0 1 0,0-1 16,0 0 0,21-21-1,0 0-15,0-21 16,-21 0-16,0-1 0,21 1 16,1 0-16,-22 0 0</inkml:trace>
  <inkml:trace contextRef="#ctx0" brushRef="#br0" timeOffset="49846.53">4381 7599 0,'0'0'0,"-21"0"0,0 0 15,0 0-15,0 0 0,0 21 16,21 0 31,21-21-47,0 0 15,0 0 1,-21-21-16,0 0 31,-21 21-15,0 0 0,21 21-1,0 0-15,0 0 16,0 1-16,21-1 0</inkml:trace>
  <inkml:trace contextRef="#ctx0" brushRef="#br0" timeOffset="50218.96">4868 7811 0,'0'0'0,"-21"0"0,21-22 0,-21 22 15,0 0-15,0 0 0,-1 22 16,22-1 0,-21 0-16,21 21 0,0-21 0,0 22 15,0-1-15,0 0 0,0 22 16,-21-22-16,21 22 0,0-1 0,-21 64 16,21-63-16,0-1 0,0 1 15,-21-1-15,21 22 0,-21-22 16,-1 149-1,22-148-15,-21 63 0,21-85 16,-21 0-16,21 1 0,0-22 0,0 0 16,0 0-16,0 0 0,0 0 15,0-42 1,0 0-16,0 0 16,21 0-16,0-22 0,-21 22 15,22-21-15,-1-22 0,-21 1 0,21-1 16,0 1-16,0-1 0</inkml:trace>
  <inkml:trace contextRef="#ctx0" brushRef="#br0" timeOffset="50519.02">4826 8086 0,'0'-64'15,"0"128"-15,0-170 0,0 64 0,0-22 16,0 43-16,0-21 0,0 20 0,0-20 16,0 21-16,0 0 0,0 0 0,21 21 15,0-22-15,22 1 0,-22 21 16,21 0-16,0 0 0,1 0 0,-22 0 15,21 0-15,1 0 0,-22 21 16,0 1-16,0-1 0,0 0 0,0 21 16,-21 1-16,0-1 0,0-21 0,0 21 15,0 1-15,-21-1 0,0-21 16,-21 22-16,21-22 0,-22 0 16,22 21-16,-21-42 0,21 21 0,-22 1 15,1-1-15,21-21 0,0 0 16,-1 0-16,1 0 0,0 0 15,42 0 17,0 0-32,1 0 0</inkml:trace>
  <inkml:trace contextRef="#ctx0" brushRef="#br0" timeOffset="50670.99">5270 8382 0,'0'21'32,"0"0"-32,-21-21 15,0 0-15,0 0 16</inkml:trace>
  <inkml:trace contextRef="#ctx0" brushRef="#br0" timeOffset="51387.52">677 9546 0,'0'0'0,"-21"0"32,42 0-17,0 21-15,1-21 0,-1 0 16,0 0-16,0 0 0,0 0 0,0 0 16,22 0-16,-22 0 0,0 0 15,0 0-15,0 0 0,-42 0 47,0 0-47,0 0 16</inkml:trace>
  <inkml:trace contextRef="#ctx0" brushRef="#br0" timeOffset="51895.43">571 9567 0,'0'0'0,"-21"22"0,21-1 0,-21 0 15,21 0-15,-21 0 0,21 0 16,0 1-16,0 20 0,0-21 0,-21 0 16,21 0-16,-21 1 0,21-1 15,-22 0-15,22 0 0,-21 0 16,21 0-16,0-42 47,0 0-47,0 0 15,21 21-15,1-21 16,-22 0-16,21 21 0,0-22 16,0 22-16,0 0 0,0-21 0,1 21 15,-1 0-15,0 0 0,21 0 16,-21 0-16,22 0 0,-22 0 0,0 21 16,21 1-16,-20-1 0,-1 0 15,21 0-15,-21 0 0,-21 0 16,21 22-16,-21-22 0,0 0 0,0 21 15,0-20-15,0-1 0,-21 42 16,0-42-16,0 1 16,-21-1-16,20-21 0,-20 21 0,0 0 15,-22-21-15,22 0 0,0 0 16,-22 0-16,22 0 0,-22 0 0,22 0 16,0 0-16,-1 0 0,1 0 15,21-21-15,-22 0 0,22 21 0,0-21 16,21-1-1,21 1 1,0 21-16,1 0 16,20 0-16,0-21 0,-21 21 0</inkml:trace>
  <inkml:trace contextRef="#ctx0" brushRef="#br0" timeOffset="52099.12">1397 10097 0,'0'0'16,"0"21"-1,21-21 48,0 0-63,-21-21 15</inkml:trace>
  <inkml:trace contextRef="#ctx0" brushRef="#br0" timeOffset="54042.46">2434 10372 0,'0'0'16,"-21"0"-16,21 21 0,0-42 31,0 0-31,0-1 0,21 1 16,-21-21-16,21 21 0,0 0 15,1-22-15,-1 1 0,0 0 16,21-1-16,-21 1 0,22-22 16,-22 1-16,21-1 0,-21-20 15,22 20-15,-22 1 0,21-43 16,-21 64-16,1-1 0,-22 22 0,21 0 15,-21 0-15,0 42 16,0 0-16,0 21 16,0-20-16,0 41 0,0-21 15,0 1-15,0 20 0,0 1 0,0-22 16,0 22-16,0-22 0,0 21 16,0-20-16,0-1 0,0 0 0,0-20 15,0 20-15,0-21 0,0 0 16,0 0-16,0 1 0,0-44 47,0 1-47,0 0 0,0 0 15,0 0-15,-21 0 0,-1-1 0,1-20 16,-21 0-16,21 21 0,-22-22 16,1 22-16,21 0 0,-21 0 15,-1 21-15,22 0 0,-21 0 0,21 0 16,-22 21-16,22-21 0,-21 21 0,21 21 15,-1-20-15,1-1 0,21 21 16,0-21-16,0 22 0,0-22 0,0 0 16,0 21-16,21-21 0,1 1 15,20-22-15,-21 21 0,21 0 16,22-21-16,-22 0 0,22 0 0,-22 0 16,22 0-16,-1 0 0,-21-21 15,22 0-15,-1 21 0,-20-22 0,20 1 16,-20 0-16,20 0 0,-21-21 0,1 20 15,-22 1-15,21-21 0,-21 21 16,1-22-16,-1 22 0,0 0 0,-21 0 16,0 0-16,0 42 31,-21 0-31,0 0 0,21 0 16,-22 1-16,22-1 0,0 0 15,0 0-15,0 0 0,0 0 16,0 1-16,0-1 0,0 0 0,0 0 15,0 0-15,22-21 32,-1-21-17,0 0-15,-21 0 16,21 0-16,0-1 0,0 1 0,1 0 16,-1-21-16,-21 21 0,21-22 15,0 22-15,0-21 0,-21 21 0,0-1 16,21 22-16,1 0 15,-22 22 1,21-1-16,-21 0 0,0 0 16,21 21-16,-21-20 0,0-1 0,0 21 15,21-21-15,0 0 0,0 1 16,-21-1-16,22 0 0,-1 0 16,0-21-16,21 21 0,-21-21 0,1 0 15,20 0-15,-21 0 0,21 0 0,-20 0 16,20 0-16,0 0 0,-21-21 0,22 21 15,-22-21-15,0 0 0,21 0 16,-20-1-16,-1 1 0,0 0 0,0 0 16,-21-21-16,21 20 0,-21-20 15,21 21-15,-21-21 0,22 20 0,-22 1 16,0 0-16,0 42 16,0 0-1,0 1-15,0-1 0,-22 0 16,22 0-16,-21 0 0,0 22 0,21-22 15,0 0-15,0 0 0,-21 0 0,21 0 16,0 1-16,-21-1 0,21 0 16,0 0-16,21-42 47,-21 0-47,21 0 15,0-1-15,-21 1 0,21 0 0,1 0 16,-22-21-16,21 20 0,0-20 15,0 21-15,0-21 0,0 20 0,-21 1 16,22 0-16,-1 21 0,-21 21 16,0 0-1,0 1-15,0-1 0,0 0 0,0 0 16,0 0-16,21 0 0,-21 1 0,21-1 16,0 0-16,-21 0 0,21-21 15,1 21-15,20 0 0,-21-21 0,21 0 16,-20 0-16,20 0 0,-21 0 0,21 0 15,1 0-15,-22 0 16,21 0-16,1 0 0,-22-21 0,21 0 16,-21 21-16,22-21 0,-22 0 0,21 0 15,-21-22-15,0 22 0,1-21 16,-1-1-16,0 1 0,0 0 0,0 21 16,-21-22-16,0 22 0,0 0 15,0 42 1,0 0-16,0 0 0,-21 1 15,0 20-15,21 0 16,-21-21-16,21 22 0,0-1 0,0-21 16,0 22-16,0-22 0,0 21 0,0-21 0,0 0 15,0 1-15,21-1 16,0 0-16,21-21 0,-20 0 16,-1 0-16,0 0 0,0 0 0,0 0 15,0 0-15,22 0 0,-22 0 0,0-21 16,0 0-16,0-1 0,1 1 15,-1 0-15,-21 0 0,0-21 0,21-1 16,-21 1-16,0 0 0,0-1 16,0-20-16,0 20 0,-21 1 0,0 0 15,-1-1-15,1 22 0,0-21 0,-21 42 16,21-21-16,-1 21 0,-20 0 16,21 0-16,-21 0 0,20 21 15,1 0-15,0 0 0,0 0 0,0 22 16,0-22-16,21 21 0,-22-21 15,22 22-15,0-22 0,0 21 0,0-21 16,0 1-16,0-1 0,22 0 0,-1 0 16,0 0-16,0-21 0,0 0 15,22 0-15,-22 0 0,21 0 0,-21 0 16,22 0-16</inkml:trace>
  <inkml:trace contextRef="#ctx0" brushRef="#br0" timeOffset="54299.56">6181 9419 0,'21'-21'0,"-42"42"0,42-84 0,-21 42 0,0-1 16,0 44-1,0-1 1,-21 0-16,21 21 0,-22-21 0,22 22 16,0 20-16,-21-20 0,0-1 15,21 21-15,-21-20 0,21 20 0,0-20 16,0-1-16,-21 0 0,21-21 15,0 22-15,0-22 0,0 0 16,0 21-16,0-20 0,21-1 0,0-21 16,0 0-16,0 0 15,1 0-15,-1 0 0,0-21 16,0 21-16,-21-22 0,21 1 0</inkml:trace>
  <inkml:trace contextRef="#ctx0" brushRef="#br0" timeOffset="54471.28">6011 9758 0,'0'0'0,"-21"0"0,0 0 31,21-21-15,21 21-16,21 0 0,-20 0 16,20 0-16,-21-21 0,21 21 15,1 0-15,-1-22 0,0 22 16,1 0-16,-1-21 0,0 21 0</inkml:trace>
  <inkml:trace contextRef="#ctx0" brushRef="#br0" timeOffset="56235.03">6900 9970 0,'0'21'0,"21"-21"0,1 0 0,-1 0 16,0 0-16,0 0 15,0 0-15,0-21 16,1-1-16,-22 1 16,0 0-16,21 0 0,-21-21 15,0 20-15,0-20 0,0 21 0,0-21 16,0 20-16,0-20 0,-21 21 0,21 0 16,-22 0-16,1-1 15,0 22-15,0 0 0,0 0 0,-22 22 0,1-1 16,21 0-16,-21 0 0,-1 21 15,1-20-15,0 20 0,-22 21 16,22-20-16,21-1 0,-1-21 0,1 22 16,21-22-16,0 0 0,0 21 15,0-21-15,21 1 16,1-1-16,-1-21 0,0 0 0,0 0 16,21 0-16,-20 0 0,20 0 0,-21 0 15,21 0-15,-20-21 0,20-1 16,0 22-16,-21-21 0,22 0 0,-22-21 15,21 21-15,-21-1 0,1-20 0,-1 0 16,0-1-16,0 1 0,0 0 16,-21 21-16,21-22 0,-21 22 15,0 0-15,-21 42 16,0 0 0,0 0-16,0 1 0,21 20 15,0-21-15,-21 21 0,21-20 0,0 20 16,0-21-16,0 0 0,0 22 15,21-22-15,0 0 0,0 0 0,0 0 16,0-21-16,1 21 0,20-21 16,-21 0-16,0 0 0,0 0 0,1 0 15,-1 0-15,0 0 0,0 0 0,0 0 16,0-21-16,22 0 0,-22-21 16,0 21-16,0-22 0,0 1 0,22 0 15,-22-22-15,0 1 0,21 20 0,1-84 16,-22 85-16,-21-22 15,21 22-15,-21 21 0,21-21 16,-21 20-16,0 1 0,0 42 31,0 1-31,-21-1 0,21 0 16,-21 21-16,21 1 0,-21-1 0,21 0 16,0 1-16,0-1 0,0 0 15,-21-21-15,21 22 0,0 20 16,0-20-16,0-22 0,0 21 15,0-21-15,0 0 16,21-21-16,0 0 16,0 0-16,0 0 0,22 0 15,-22-21-15,0 21 0,0-21 16,21 0-16,-20 0 0,-1 0 0,21-1 16,-21-20-16,0 21 0,1-21 0,-1-1 15,0 22-15,0 0 0,0-21 16,-21 20-16,0 44 31,0-1-31,0 21 0,0-21 16,0 22-16,0-22 0,-21 21 0,21-21 15,0 0-15,0 22 0,0-22 16,0 0-16,0 0 0,21 0 16,0-21-16,-21 22 0,22-22 0,-1 0 0,0 0 15,0 0-15,21 0 0,-20 0 16,-1 0-16,0 0 0,21-22 15,-21 1-15,1 0 0,-1 0 0,42-43 16,-42 22-16,1 0 16,-1-1-16,0 1 0,0 0 0,-21-43 15,21 64-15,-21 0 0,0 0 16,-21 42 0,0 0-1,0 21-15,21-21 0,-21 22 0,21-22 16,-22 21-16,22 1 0,0-22 15,0 0-15,0 0 0,0 21 16,0-20-16,0-1 0,0 0 16,22 0-16,-1-21 0,0 0 0,0 0 15,0 0-15,0 0 0,1 0 16,-1 0-16,0 0 0,0 0 16,0-21-16,-21 0 0,21 0 0,1-1 15,-22 1-15,0 0 0,0-21 0,0-1 16,0 22-16,0-21 0,0 0 0,0 20 15,-22 1-15,1 0 0,0 0 16,0 0-16,0 21 0,0 0 16,-1 0-16,1 0 0,0 0 0,0 0 15,42 0 17,0 0-32,0 0 0,1 0 0,20 0 15,0 0-15,1 0 0,-1 0 0,0 0 16,1 0-16,-1-21 0,0 21 15,1 0-15,-1 0 0,-21 0 0,0 0 16,0 0-16,1 0 0,-1 0 16,0 0-16,-21 21 0,0 0 0,0 0 15,0 21-15,0-20 0,0 20 0,0 0 16,0-21-16,0 22 0,0-22 16,0 21-16,-21-21 0,21 1 15,-21-1-15,21 0 0,0 0 0,0 0 16,-22 0-16,1-21 15,21-21 17,0 0-17,0-21-15,21 21 0,1-22 16,-1 1-16,0 0 0,21-1 0,-21 1 16,22 0-16,-1-22 0,-21 22 15,22-1-15,-1 22 0,0-21 16,1 21-16,-22 0 0,21 21 0,-21 0 15,22 0-15,-22 0 0,0 21 16,-21 0-16,0 0 0,0 21 0,0 1 16,0-1-16,0 0 0,0 1 0,0-1 15,0 0-15,-21 1 0,21-1 16,-21-21-16,21 22 0,0-22 0,0 0 16,0 0-16,0 0 0,0 0 15,21-42 16,0 0-31,0 21 0</inkml:trace>
  <inkml:trace contextRef="#ctx0" brushRef="#br0" timeOffset="56618.79">10604 9419 0,'0'0'0,"22"-21"0,-1 0 15,-21 0-15,0 0 0,0-1 16,-21 22-16,-1 0 0,1 0 15,0 0-15,-21 0 0,21 0 16,-22 0-16,1 0 0,21 22 0,-22-1 16,22-21-16,0 21 0,21 0 15,0 0-15,0 0 0,0 1 16,21-1-16,0 0 0,1-21 16,-1 21-16,21 0 15,-21 0-15,0 1 0,22-1 0,-22-21 16,0 21-16,0 21 0,0-21 0,1 1 15,-22-1-15,0 0 0,0 0 16,0 0-16,0 0 0,0 1 0,0-1 16,-22 0-16,1 0 0,0-21 15,0 21-15,0-21 0,-22 0 0,22 0 16,-21 21-16,0-21 0,20 0 0,-20 0 16,0 0-16,21 0 0,-1 0 15,1 0-15,0-21 0,0 21 0,0-21 16,21 0-16,0 0 15,-21 0-15,-1-1 0,22 1 16,-21 0-16</inkml:trace>
  <inkml:trace contextRef="#ctx0" brushRef="#br0" timeOffset="56823.81">9186 8996 0,'0'0'0,"-42"0"0,0 0 16,20-21-16,-20 21 0,21 0 16,0 0-16</inkml:trace>
  <inkml:trace contextRef="#ctx0" brushRef="#br0" timeOffset="57043.35">7599 9335 0,'0'0'0,"-43"21"0,-20 21 31,84-42-31,0 0 16,0 0-16,22 0 0,-1 0 0,0 0 15,1 0-15,-1 0 0,22 0 16,-1-21-16,-21 0 0,22 21 0,-22 0 16,1 0-16,-22-21 0,0 21 0,0 0 15,-42 0 1</inkml:trace>
  <inkml:trace contextRef="#ctx0" brushRef="#br0" timeOffset="57928.52">931 11091 0,'0'0'0,"-127"-42"31,106 42-31,-21 0 0,21 21 0,-22 0 15,1 1-15,0-1 0,-1 21 16,1 22-16,0-22 0,20 21 16,1 1-16,0-1 0,21-20 15,0 20-15,0 1 0,0-22 0,0 22 16,0-22-16,42 0 0,-20 1 16,-1-1-16,0-21 0,21 0 15,-21 22-15,22-22 0,-1-21 16,0 21-16,1-21 0,-22 0 0,21 0 0,1 0 15,-1 0-15,-21-21 16,0 21-16,22-21 0,-22-1 0,0-20 16,-21 21-16,21 0 0,-21-22 15,0 22-15,0-21 0,0 21 0,0 0 16,-21-1-16,0 1 0,0 0 16,-1 21-16,1 0 0,-21 0 0,21 0 15,-22 0-15,22 0 0,-21 21 16,0 0-16,20 1 0,-20-1 15,21 0-15,-21 0 0,20 0 0,1 0 16,0 1-16,0-22 0,21 21 16,0 0-16,0 0 0,0 0 15,21-21-15,0 0 16,0 0-16,1 0 0,20-21 0</inkml:trace>
  <inkml:trace contextRef="#ctx0" brushRef="#br0" timeOffset="58094.79">1355 11621 0,'0'0'0,"21"0"0,0 0 0,-21 21 31,-21-21-15,0 0-16,21 21 15</inkml:trace>
  <inkml:trace contextRef="#ctx0" brushRef="#br0" timeOffset="58857.05">2984 11091 0,'0'0'0,"0"-21"0,0 0 0,0 0 16,0 0-16,0 0 0,0-1 15,0 1-15,0 0 0,0 0 0,0 0 16,-21 0-16,0 21 0,0 0 15,0 0-15,0 0 0,-22 0 0,22 0 16,-21 0-16,-1 42 0,1-21 0,0 21 16,-22-20-16,22 41 0,0 1 15,20-1-15,-20 1 0,0-1 0,21 1 16,-1-1-16,1 1 16,0-1-16,0 1 0,21-1 0,0-21 15,0 1-15,0-1 0,0 0 16,42 1-16,-21-22 0,22 0 0,-1 0 15,0 0-15,1-21 0,20 0 0,-20 0 16,20 0-16,-21-21 0,1 0 16,-1 0-16,22 0 0,-43 0 0,21-1 15,0-20-15,-20 21 0,20-21 16,-21 20-16,-21-20 0,0 0 0,0-1 16,0 22-16,0-21 0,0 21 15,-21 0-15,-21-1 0,20 1 16,1 21-16,-21 0 0,21 0 0,-22 0 0,22 0 15,0 0-15,0 0 16,0 0-16,21 21 0,0 1 16,0-1-16,0 0 15,0 0-15,21 0 0,0 0 0,0 1 16,0 20-16,1-21 0,-22 0 0,21 22 16,0-1-16,0 0 0,-21 1 15,0-1-15,21 0 0,-21 22 0,0-22 16,21 22-16,-21-1 0,0 1 15,0-1-15,0 1 0,0-1 0,0 1 16,0-1-16,-21 22 0,0-22 16,0 1-16,0-1 0,21 1 15,-21-22-15,-1 0 0,22 1 0,-21-1 16,21-21-16,0 0 0,0-42 31,0 0-31,21 0 0,1-21 16,-1-22-16,0 22 0,0-22 15,0 1-15</inkml:trace>
  <inkml:trace contextRef="#ctx0" brushRef="#br0" timeOffset="61072.14">3471 11536 0,'21'0'0,"-42"0"0,0-21 0,0 21 0,0 0 16,0 0-16,-1 0 0,1 0 0,0 0 15,21-21 1,21-1 0,0 22-16,1-21 15,-1 0-15,0 21 0,0-21 16,21 0-16,-20 0 0,-1-1 0,21 1 16,-21 0-16,-21 0 0,21 0 15,-21 0-15,0-1 0,0 1 16,-21 21-1,0 0-15,0 21 0,0 1 16,0-1-16,-22 21 0,22-21 0,0 22 16,-21-1-16,20 0 0,1 1 15,0-1-15,21-21 0,0 21 0,0 1 16,0-22-16,0 0 0,0 0 0,21 0 16,0 1-16,22-1 0,-22-21 15,21 0-15,-21 0 0,22 0 0,-1 0 16,22 0-16,-22 0 0,0 0 0,1-21 15,20-1-15,-21 1 0,1 0 16,-1 0-16,0 0 0,-20-22 0,-1 22 16,0-21-16,0 0 15,-21 20-15,0-20 0,0 0 0,0 21 16,0-1-16,0 1 0,0 42 31,0 1-31,0-1 0,-21 0 0,21 21 16,-21-21-16,21 22 0,0-22 0,0 21 15,0-21-15,-21 22 0,21-22 16,0 0-16,0 0 0,-22 0 0,22 1 16,0-1-16,0 0 0,22-21 47,-22-21-47,21 0 15,-21-1-15,0 1 0,21-21 16,0 21-16,0-22 0,-21 22 0,21-21 15,1 0-15,-1 20 0,-21-20 16,21 21-16,0 0 0,0 0 0,-21-1 16,21 22-1,-21 22-15,0-1 0,0 0 16,0 0-16,0 21 0,0-20 0,0-1 16,0 21-16,0-21 0,0 0 0,0 1 15,0 20-15,0-21 0,0 0 16,22-21-16,-22 21 0,21 1 15,0-1-15,0-21 0,0 0 0,0 21 16,1-21-16,-1 0 0,0 0 16,21 0-16,-21 0 0,1 0 0,20-21 15,-21 0-15,21 21 0,-20-22 0,20 1 16,-21 0-16,0 0 0,0 0 16,1-22-16,-1 22 0,-21-21 15,21 21-15,-21-22 0,0 22 0,0-21 16,0 21-16,0 0 0,-21 21 15,0 0-15,-1 0 16,22 21-16,-21-21 0,21 21 16,-21 0-16,0 0 0,21 22 0,0-22 15,0 0-15,-21 0 0,21 21 16,0-20-16,0-1 0,0 0 16,0 0-16,0 0 0,0 0 0,0 1 15,21-1-15,0 0 0,0-21 16,0 0-16,1 0 0,-1 0 15,0 0-15,0 0 0,21 0 0,-20 0 16,20-21-16,-21 21 0,0-21 0,22-1 16,-22 1-16,21 0 0,-21 0 15,0 0-15,1 0 0,-1-22 16,0 22-16,0-21 0,-21 21 0,0-22 16,0 22-16,0 0 0,0 0 0,-21 21 31,0 0-31,21 21 15,0 0-15,0 0 0,0 0 16,0 22-16,0-22 0,0 0 0,0 0 16,21 0-16,-21 1 0,21-1 15,0 0-15,-21 0 0,21 0 0,1 22 16,-1-22-16,-21 0 16,21-21-16,0 0 0,43 21 31,-43-21-31,0 0 0,21 0 0,-21 0 0,1 0 15,20-21-15,0 21 0,1-21 16,-1 0-16,0-1 0,1 1 16,-1 0-16,0 0 0,1 0 0,-1-22 15,0 22-15,-21-21 0,22 0 0,-22-1 16,-21 1-16,0 0 0,0-1 16,0 1-16,0 21 0,0-22 15,0 22-15,0 0 0,-21 0 0,-22 21 16,22 0-16,0 0 0,-42 0 15,20 0-15,22 21 0,-21 0 16,21 22-16,-22-22 0,22 21 16,0-21-16,0 22 0,0-1 0,-1-21 15,22 21-15,0 1 0,0-22 0,0 21 16,0-21-16,0 1 0,0-1 16,0 0-16,0 0 0,22 0 0,-1 0 15,0-21-15,0 0 0,0 0 0,0 0 16,1 0-16,-1 0 0,0 0 15,21 0-15,-21 0 0,1-21 0,-1 0 16,21 0-16,-21 0 0,0 0 0,1-1 16,-1-20-16,0 0 0,0-1 15,0 1-15,-21 21 0,21-21 16,-21-1-16,22 1 0,-22 21 0,0 0 0,0-1 16,0 44-1,0-1 1,-22 0-16,22 0 0,-21 21 0,21-20 15,0 20-15,0-21 0,0 21 16,0 1-16,0-22 0,0 0 0,0 21 16,21-20-16,-21-1 0,22 0 0,-1 0 15,0 0-15,0 0 0,0-21 16,0 0-16,1 22 0,-1-22 0,0 0 16,0 0-16,21 0 0,-20 0 15,-1-22-15,21 22 0,-21-21 0,0 0 16,22 0-16,-22-21 0,0 20 15,0-20-15,22 0 0,-22-22 0,0 22 16,0-22-16,0 1 0,0-1 16,1 1-16,-1 21 0,-21-1 0,0 1 15,0 0-15,0-1 0,0 22 0,0 0 16,0 0-16,-21 21 16,-1 21-1,1 0-15,0 21 0,0-20 16,0 20-16,0 0 0,21 22 0,0-22 15,0 22-15,0-22 0,0 0 16,0 22-16,0-22 0,0 0 0,0 1 0,21-22 16,0 21-16,0-21 0,0 22 15,22-22-15,-22 0 0,0-21 16,21 21-16,-21-21 0,22 0 0,-22 0 16,21 0-16,1 0 0,-22 0 0,21 0 15,0 0-15,-20-21 0,20 0 16,-21 0-16,21 0 0,-20-1 0,-1-20 15,42-21-15,-42 20 0,1 22 16,-22-21-16,0-1 0,21 22 16,-21 0-16,0 0 0,-21 21 15,-1 0-15,1 21 16,0 0-16,21 22 16,0-22-16,0 0 0,0 0 0,0 21 15,0-20-15,0-1 0,0 0 16,0 0-16,0 0 0,21 0 15,0-21-15,-21 22 0,22-22 0,-1 0 16,0 0-16,0 0 0,0 0 0,0 0 16,1 0-16,-1 0 0,21-22 15,-21 22-15,0-21 0,1 0 0,-1 0 16,0 0-16,-21-22 0,21 22 0,-21-42 16,0 20-16,0 1 15</inkml:trace>
  <inkml:trace contextRef="#ctx0" brushRef="#br0" timeOffset="61287.93">6667 11197 0,'0'0'0,"-21"21"0,21 1 15,-21-22-15,21 21 0,21-21 16,0 0-16,22 0 0,-22 0 15,21 0-15,1 0 0,20 0 16,-21-21-16,22 21 0,-22-22 16,1 22-16,20-21 0,-42 0 0,22 21 15,-22-21-15,0 0 0,0 0 16</inkml:trace>
  <inkml:trace contextRef="#ctx0" brushRef="#br0" timeOffset="61719.52">8848 11049 0,'0'0'0,"0"-21"15,0 0-15,0 0 0,21-1 16,-21 1-16,0 0 0,21 0 16,-21 0-16,0 0 0,0 42 31,0 0-31,0 21 15,0-21-15,0 22 0,0-1 16,0 0-16,-21 22 0,21-22 0,-21 1 16,21 20-16,0-21 0,-22 1 0,22-22 15,-21 21-15,0 1 0,21-22 16,-21 0-16,21 0 0,0 0 0,0 0 16,-21-21-1,21-21-15,-21 0 16,21 0-16</inkml:trace>
  <inkml:trace contextRef="#ctx0" brushRef="#br0" timeOffset="62510.86">8424 11261 0,'0'0'0,"21"0"32,1 0-32,-1 0 15,0 0-15,21 0 0,1-21 0,-1 21 16,0-22-16,22 22 0,-1-21 0,1 0 15,-1 0-15,1 21 0,-1-21 16,-20 0-16,20-1 0,-21 1 0,1-21 16,-1 21-16,-21 0 0,0-1 0,1-20 15,-22 21-15,0 0 0,0 0 16,0-22-16,0 22 0,0 0 16,-22 21-16,1 0 0,0 0 15,0 21-15,0 0 0,21 0 16,-21 22-16,-1-22 0,1 21 15,21 1-15,0-1 0,-21 21 0,0-20 16,21-1-16,0 0 0,0 22 16,-21-43-16,21 21 0,-21 1 0,21-1 15,0-21-15,0 0 0,0 1 0,-22-1 16,22 0-16,0 0 16,0-42-1,22 21 1,-1-21-16,0 0 15,0-1-15,0 1 0,0-21 0,1 21 16,-1 0-16,0-22 0,0 22 0,21 0 16,-20 0-16,-1 0 0,-21-1 15,21 22-15,0 0 0,-21 22 16,0-1-16,0 0 16,0 0-16,0 0 15,0 22-15,0-22 0,0 0 16,0 0-16,0 0 0,0 0 0,0 1 15,21-22-15,0 21 0,1-21 16,-1 0-16,-21 21 0,21-21 16,21 0-16,-21 0 0,1 0 0,-1 0 0,21 0 15,-21-21-15,22 21 16,-22-21-16,21-1 0,-21 1 0,22 0 16,-22 0-16,21 0 0,-21-22 0,0 22 15,1-21-15,-22 0 0,0-1 16,0 22-16,0-21 0,0 21 0,0-1 15,0 1-15,-22 21 16,1 0-16,-21 21 0,21 1 16,0-1-16,-1 0 0,1 21 0,-21-21 15,42 22-15,-21-1 0,21-21 0,0 0 16,0 22-16,0-22 16,0 0-16,0 0 0,21 0 0,0-21 15,0 22-15,22-22 0,-22 0 0,0 0 16,21 0-16,-21 0 0,22 0 15,-22 0-15,21 0 0,-21-22 0,1 1 16,20 21-16,-21-21 0,21-21 0,-20 21 16,-1-1-16</inkml:trace>
  <inkml:trace contextRef="#ctx0" brushRef="#br0" timeOffset="62911.44">11493 10922 0,'0'0'0,"0"-21"0,0 0 0,-21 0 15,21-1-15,0 1 0,0 0 16,0 0-16,0 0 0,-21 21 0,21-21 15,0-1-15,-21 22 16,0 0-16,0 0 16,-1 22-16,22 20 0,-21 0 15,21 1-15,-21-1 0,21 21 16,0 1-16,-21-1 0,0 1 0,0-1 16,21 1-16,-22-1 0,1-20 0,0-1 15,0 22-15,0-43 0,0 21 16,-1 22-16,1-43 0,0 0 15,21-42 17,0 0-32,0-1 0,0 1 15,0 0-15,0 0 0,0-21 0</inkml:trace>
  <inkml:trace contextRef="#ctx0" brushRef="#br0" timeOffset="63371.97">10964 11134 0,'0'0'0,"-21"-43"0,21 1 16,-21 0-16,21-1 0,0 1 15,0 21-15,0-21 0,21-1 0,0 1 16,0 0-16,1 20 0,20-20 0,0 0 16,1-1-16,-1 1 0,0 21 15,22 0-15,-22 0 0,0-1 0,22 22 16,-22 0-16,22 22 0,-22-1 16,0 0-16,1 21 0,-1 1 0,-21 20 15,0-21-15,1 1 0,-22-1 0,0 43 16,0-43-16,-22 0 15,-20 1-15,21-22 0,-21 21 16,-1-21-16,1 1 0,0-1 0,-1 0 16,1 0-16,0-21 0,-1 0 15,1 21-15,0-21 0,-1 0 0,22 0 16,0 0-16,0-21 0,0 21 0,21-21 16,0 0-16,0 0 0,0-1 15,0 1-15,0 0 0,21 21 16,0 0-16,0 0 15,0 21-15,0 0 16,1 1-16,-1 20 0,-21 0 16,21 1-16,0-1 0,0 0 0,0 1 15,-21-22-15,22 21 0,-1 0 16,0-20-16,0-1 0,-21 0 0,21 0 16,0 0-16,-21 0 0,22-21 0,-1 0 15,0 22-15,0-22 16,0 0-16,0 0 0,1-22 15,-1 1-15,0 0 0,0 0 0,-21 0 16,21 0-16</inkml:trace>
  <inkml:trace contextRef="#ctx0" brushRef="#br0" timeOffset="63756.05">11874 11324 0,'0'0'0,"0"21"0,0 1 16,0-1-16,0 0 15,22-21 1,-1 0-16,0 0 16,0 0-16,0 0 0,0-21 0,1 21 15,20-21-15,-21 21 0,0-22 0,22 1 16,-22 0-16,0 0 0,0 0 16,-21 0-16,21-22 0,-21 22 0,0 0 15,0 0-15,-42 0 0,21-1 0,0 22 16,-22 0-16,1 0 0,0 0 15,-1 22-15,1-1 0,0 21 16,-1-21-16,22 22 0,-21-1 0,21 0 16,-1-21-16,1 22 0,21-1 15,-21-21-15,21 0 0,0 22 0,0-22 16,21 0-16,0 0 0,22-21 0,-1 21 16,0-21-16,1 0 0,20 0 15,-20 0-15,20 0 0,1 0 16,-1 0-16,1 0 0,126-63 15,-148 42-15,1 0 0,20-22 16,-42 22-16,22-21 0,-22 21 16</inkml:trace>
  <inkml:trace contextRef="#ctx0" brushRef="#br0" timeOffset="64062.84">12763 11197 0,'0'-63'0,"0"169"0,0-149 0,0-41 0,0 62 16,0 1-16,0 0 0,0 0 16,-21 21-16,21 21 15,0 0-15,0 0 0,-21 1 16,21 20-16,0 0 0,-21 1 0,21-1 15,0 0-15,0 22 0,0-22 0,0 22 16,0-22-16,0 21 0,0 1 16,0-1-16,0 1 0,21-1 0,-21 22 15,21 0-15,-21-22 0,0 22 0,0 0 16,0-22-16,0 22 0,-21-1 16,0 1-16,0-21 0,0 20 15,-1-20-15,22-1 0,0 1 0,-21-1 16,21-20-16,0-1 0,-21-21 15,21 0-15,0 0 0,0-42 32,0 0-32,0-21 0,21-1 0,0 1 15,-21 0-15,22-1 0,-1-20 0,-21-1 16,21 1-16,0-1 0,-21-20 16,21-1-16,-21 0 0</inkml:trace>
  <inkml:trace contextRef="#ctx0" brushRef="#br0" timeOffset="64355.86">12806 11472 0,'0'0'0,"21"-84"0,-21 20 16,0 1-16,0-1 0,21 22 0,-21 0 16,21-1-16,-21 1 0,0 0 0,21 20 15,1 1-15,-22 0 0,21 0 16,0 0-16,0 21 0,21 0 0,-20 0 16,-1 0-16,21 0 0,-21 21 15,22 0-15,-22 0 0,0 0 16,0 1-16,-21 20 0,0 0 0,0-21 15,0 22-15,0-1 0,-21 0 0,-21 1 16,20-22-16,1 21 0,-21-21 16,0 1-16,-1-1 0,22 0 0,-21 0 15,21 0-15,-22-21 0,22 0 16,0 0-16,42-21 31,0 0-15,0 0-16,22 0 0,-22-1 0,21 1 15,1 0-15</inkml:trace>
  <inkml:trace contextRef="#ctx0" brushRef="#br0" timeOffset="64755.37">13525 11049 0,'22'-21'0,"-44"42"0,65-42 0,-43 0 16,-21 21 15,-1 21-31,22 0 0,-42 0 16,21 0-16,0 1 0,0-1 0,-1 21 15,1-21-15,0 0 0,21 22 16,-21-22-16,21 21 0,0-21 0,0 1 16,0-1-16,21 0 0,0 0 15,0 0-15,1-21 0,-1 21 0,21-21 16,-21 0-16,0 0 0,22 0 0,-22 0 16,0 0-16,21 0 0,-20-21 15,-1 0-15,0 0 0,-21 0 0,0 0 16,0-22-16,21 1 0,-21 0 0,0-1 15,0 1-15,0 0 0,-21 20 16,21-20-16,-21 21 0,0 0 16,-1 0-16,22-1 0,-21 1 0,0 21 15,0 0-15,0 0 0,0 0 0,-1 21 16,1 1-16,0-1 0,21 0 16,-21 0-16,21 21 0,-21-20 0,21 20 15,0 0-15,0-21 0,0 1 16,0 20-16,0-21 0,21 0 0,0 0 15,0-21-15,0 22 0,22-22 16,-22 21-16,0-21 0,0 0 0,0 0 0</inkml:trace>
  <inkml:trace contextRef="#ctx0" brushRef="#br0" timeOffset="65140.28">13949 11282 0,'0'0'0,"0"-21"0,0 0 15,0-1-15,0-20 0,21 0 16,-21 21-16,0-22 0,0 22 15,0 0-15,21 0 0,0 0 16,0 21-16,1-22 0,-1 22 16,0 0-16,0 0 0,0 0 0,0 0 15,1 0-15,-1 0 0,0 22 0,0-1 16,0 0-16,0 0 16,1 21-16,-1-20 0,-21 20 0,0 0 15,0-21-15,0 22 0,0-1 0,0-21 16,0 0-16,0 1 0,0-1 15,-21 0-15,21 0 0,0 0 0,-22-21 16,1 0 0,21-21-1,0 0-15,0 0 0,0 0 16,0-1-16,0 1 0,0-21 16,21 21-16,1-22 0,-1 1 0,0 21 15,0-21-15,0 20 0,0-20 0,1 21 16,20 0-16,-21 0 15,0 21-15,0-22 0,22 1 0,-22 21 16,0 0-16,0-21 0,0 21 16,1 0-16</inkml:trace>
  <inkml:trace contextRef="#ctx0" brushRef="#br0" timeOffset="65463.45">15240 10605 0,'0'0'0,"0"-22"0,0 1 0,0 0 16,0 0-16,0 0 0,-21 42 31,21 21-15,-21-21-16,-1 22 0,1-22 0,21 21 15,-21 1-15,0-1 0,0 0 16,0 1-16,-1-1 0,-20 0 0,21 1 15,21-1-15,-21 21 0,21-20 0,0-1 16,0-21-16,0 22 0,0-1 16,0-21-16,21 0 0,0 22 0,0-22 15,0-21-15,1 21 0,20-21 16,-21 0-16,21 0 0,1 0 0,-1 0 16,-21 0-16,22-21 0,-1 0 15,0-1-15,1 1 0,-1 0 0,-21-21 16</inkml:trace>
  <inkml:trace contextRef="#ctx0" brushRef="#br0" timeOffset="65731.3">15049 10964 0,'-42'0'16,"84"0"-16,-105 0 0,42 0 0,0 0 15,-1 0-15,22-21 0,22 21 16,-1 0-1,21-21-15,-21 21 0,22 0 16,-1 0-16,0-21 0,22 21 16,-22 0-16,0 0 0,22-21 0,-22 0 15,1 21-15,-1 0 0,0-22 0,-21 22 16,22 0-16,-22 0 0,0-21 16,0 0-16,-21 0 31,-21 21-31,0 0 0,0 0 15,-22 0-15</inkml:trace>
  <inkml:trace contextRef="#ctx0" brushRef="#br0" timeOffset="66742.81">212 12975 0,'-64'-21'15,"43"21"1,21 21 15,0 0-15,21 1-16,21-22 16,-20 21-16,20-21 0,-21 21 0,21-21 15,1 0-15,-1 0 0,0 0 16,1 0-16,-1 0 0,0 0 15,1 0-15,-1 0 0,0-21 0,1 21 16,-22-21-16,0-1 0,0 1 16,0 0-16,1 0 0,-22 0 0,0 0 15,0-1-15,0 1 0,0 0 16,0 0-16,-22 0 16,1 21-16,0 0 15,0 0-15,21 21 0,-21 0 16,0 0-16,-1 22 0,22-1 15,0 0-15,0 1 0,-21 20 16,21-21-16,-21 1 0,21 20 0,0-20 16,0 20-16,-21-21 0,0 1 15,21 20-15,-21-20 0,21-1 16,0 0-16,0-21 0,0 22 0,0-22 16,0 0-16,0 0 0,0 0 15,0 1-15,-22-22 16,1-22-1,21 1-15,-21 0 16</inkml:trace>
  <inkml:trace contextRef="#ctx0" brushRef="#br0" timeOffset="66982.89">85 13420 0,'0'21'15,"21"-21"-15,0 0 16,0 0-16,0 0 0,22 0 16,-1 0-16,0 0 0,1 0 0,-1 0 15,21 0-15,-20 0 0,20 0 16,-20-21-16,-1 0 0,0 21 16,1 0-16,-1-22 0,-21 22 15,0 0-15,0 0 0,-21-21 0,0 0 31</inkml:trace>
  <inkml:trace contextRef="#ctx0" brushRef="#br0" timeOffset="67224.31">1249 13314 0,'21'0'15,"-42"0"-15,63 0 0,-42 21 0,21-21 94,0 0-94,1 0 16,-1 0-16,0 0 0,0 0 0</inkml:trace>
  <inkml:trace contextRef="#ctx0" brushRef="#br0" timeOffset="69383.42">3217 12869 0,'0'0'0,"0"22"0,21-1 0,1-21 15,-22 21-15,21 0 0,0-21 16,0 0-16,0 0 0,0 0 16,22 0-16,-1 0 0,0-21 15,1 0-15,-1 0 0,0-1 0,22 1 16,-22 0-16,1 0 0,-1 0 16,-21-22-16,0 22 0,0 0 0,-21 0 15,0 0-15,0 0 0,0-1 0,-42 1 16,21 21-16,-21-21 0,-1 21 15,-20 0-15,20 0 0,-20 0 0,21 0 16,-1 0-16,-20 21 16,20-21-16,22 21 0,-21 1 0,21-1 15,0 21-15,-1-21 0,22 22 16,0-1-16,0-21 0,0 21 0,43 1 16,-22-1-16,0 0 0,21-20 15,1 20-15,-1 0 0,0-21 16,1 22-16,-1-22 0,-21 0 0,22 21 15,-22-20-15,0-1 0,0 21 0,-21-21 16,0 0-16,0 1 0,0-1 16,-21 0-16,0 0 0,0 0 15,-22 0-15,1 1 0,-22-22 0,22 0 16,0 0-16,-1 0 0,-20 0 16,21 0-16,-1-22 0,1 1 0,21 0 15,-22 0-15,1 0 0,21-22 16,-21 22-16,20-21 0,1 21 0,0-22 15,0 1-15,0 0 0,21 21 0,0-1 16,0-20-16,0 21 0,21 21 31,21 21-31,-21 21 16,1-20-16,-1-1 0,0 21 16,21 0-16,-21-20 0,22 20 15,-22-21-15,0 21 0,21 1 0,-20-22 16,-1 0-16,21 21 0,-21-20 15,0-1-15,1 0 0,20 0 0,-21 0 16,0-21-16,22 0 0,-22 0 0,0 0 16,21 0-16,-21 0 0,22-21 15,-1 21-15,-21-21 0,22 0 0,-22 0 16,0 21-16,0-22 0,0 1 16,0 21-16,1-21 0,-1 21 15,-21-21-15,0 0 16,0 0-1,0-1 1,0 1 0,0 0-16,21 0 15,0 21-15,0-21 16,0 0 0,-21-1-16,22 22 0,-22-21 15,0 0 1,-22 21-16,1 0 15,0 0-15,0 0 16,0 0-16,0 0 0,-1 21 16,1 0-16,0 1 0,21-1 15,0 0-15,-21 0 0,21 0 0,0 0 16,0 22-16,0-22 0,0 0 0,0 0 16,0 0-16,21 1 0,0-22 15,0 21-15,1 0 0,-1-21 0,21 0 16,-21 0-16,22 0 0,-22 0 15,21 0-15,0 0 0,1 0 0,-1 0 16,0-21-16,22 21 0,-22-21 16</inkml:trace>
  <inkml:trace contextRef="#ctx0" brushRef="#br0" timeOffset="71423.8">5101 13145 0,'0'0'0,"0"-22"0,-21 1 0,-21 21 0,20-21 16,-20 0-16,0 21 0,-1 0 0,1 0 16,-21 0-16,20 0 0,1 0 15,-22 21-15,22 0 0,0 0 0,-1 1 16,1-1-16,21 21 0,-21-21 16,20 22-16,1-22 0,0 21 0,21-21 15,0 22-15,0-22 0,0 0 0,0 21 16,0-21-16,0 1 15,21-22-15,0 21 0,1 0 0,20-21 16,0 0-16,1 0 0,-1 0 16,0 0-16,1 0 0,-1-21 0,0 0 15,22-1-15,-22 1 0,0 0 0,1 0 16,-22 0-16,21-22 0,-21 22 16,1 0-16,-1-21 0,-21 21 0,0-1 15,0-20-15,21 21 0,-21 0 16,0 0-16,0-1 0,-21 22 31,21 22-31,0-1 16,0 21-16,-21-21 0,21 22 0,0-22 15,0 21-15,-22 22 0,22-22 0,0 21 16,0-20-16,0 20 0,0 1 16,-21 20-16,21-20 0,-21-1 0,21 1 15,0 21-15,0-22 0,-21 22 16,21-22-16,-21 22 0,21 0 0,0-22 15,0 1-15,0-1 0,0 1 0,0-1 16,0-21-16,0 1 0,0-22 16,0 21-16,0-21 0,0 1 0,21-22 15,-21-22 1,21 1-16,-21 0 0,21 0 16,0-21-16,1-22 0,-1 22 0,0-22 15,-21 1-15,21-22 0,0 0 16,0 22-16,1-43 0,-1 21 15,0-20-15,0-1 0,0 0 0,0 0 16,1 0-16,-1 22 0,-21-22 0,21 21 16,-21 0-16,21 22 0,-21-1 15,0 1-15,0 21 0,0-1 0,0 1 16,0 21-16,0 0 0,-21 21 16,21 21-1,0 0-15,-21 21 0,21-21 0,-21 22 16,21-1-16,0-21 0,-22 22 15,22-1-15,0 0 0,0-21 0,0 22 16,0-22-16,0 0 0,0 21 16,0-20-16,22-1 15,-1-21-15,0 0 0,0 0 16,0 0-16,0 0 0,22 0 16,-22 0-16,0-21 0,21-1 0,-20 1 15,-1 0-15,21 0 0,-21 0 16,22-22-16,-22 22 0,21-21 0,-21 0 15,0 20-15,22-20 0,-22 21 16,0-21-16,0 20 0,-21 1 0,0 0 16,21 0-16,-42 42 31,21 0-31,-21 0 16,0 1-16,0 20 0,0-21 0,-1 0 15,22 22-15,0-22 0,0 0 0,0 21 16,0-21-16,0 1 0,0-1 15,0 0-15,22 0 0,-1 0 0,0 0 16,0-21-16,21 22 0,1-22 0,-1 0 16,-21 0-16,22 0 0,20 0 15,-21 0-15,1 0 0,-1 0 0,0 0 16,22-22-16,-22 1 0,22 21 0,-22-21 16,0-21-16,1 21 15,-1-1-15,-21-20 0,0 21 0,1-21 16,-22 20-16,0-20 0,0 21 0,0 0 15,0 0-15,0-1 0,-22 22 16,1 0-16,0 0 0,0 0 0,0 0 16,-22 0-16,43 22 0,-21-1 15,0 21-15,21-21 0,-21 0 0,21 1 16,0-1-16,0 21 0,0-21 0,0 0 16,21 1-16,0-22 0,-21 21 15,21 0-15,1-21 0,-1 0 0,0 21 16,21-21-16,-21 0 0,1 0 0,20 0 15,0 0-15,-21 0 16,22-21-16,-1 21 0,0-21 0,1 0 16,-1-1-16,0 1 0,-20 0 0,20 0 15,-21-21-15,0 20 0,0-20 16,-21 21-16,0 0 0,0 0 0,0-1 16,-21 44-1,21-1-15,-21 0 16,0 0-16,0 0 0,0 0 0,-1 1 15,22-1-15,-21 0 0,21 0 0,-21 0 16,21 0-16,0 1 16,21-44 31,0 1-47,1 21 0,-1-21 15,-21 0-15,21-21 0,0 20 16,0 1-16,0-21 0,1 21 0,-22 0 15,21-1-15,0 1 0,0 21 0,0 0 16,-21 21 0,21 1-16,-21-1 0,0 0 0,0 0 15,0 21-15,0-20 0,0-1 0,22 0 16,-22 0-16,0 0 0,21 0 16,0 1-16,0-22 15,0 21-15,0-21 0,1 0 16,-1 0-16,0 0 0,0 0 15,0 0-15,0 0 0,1-21 0,-1-1 16,0 22-16,0-21 0,0-21 16,0 21-16,1 0 0,-22-22 0,21 1 15,0-22-15,0 22 0,0-21 16,-21-1-16,21 1 0,1 20 0,-1-20 16,-21 20-16,0 1 0,0 0 0,21 21 15,-21-22-15,0 64 31,-21 1-31,21 20 0,0 0 0,-21 1 16,-1-1-16,22 0 0,-21 1 16,21 20-16,0-21 0,0 1 15,0-1-15,0 0 0,0-20 0,0 20 16,0-21-16,21 21 0,1-20 0,-1-1 16,0-21-16,-21 21 0,42-21 15,-21 0-15,1 0 0,-1 0 0,0 0 16,0 0-16,0 0 0,22-21 15,-22 21-15,0-21 0,-21-1 0,21 1 16,0-21-16,0 21 0,1-22 16,-1 22-16,-21-21 0,21 21 0,-21 0 15,21-1-15,-21 1 0,0 42 16,0 1 0,0 20-16,0-21 15,0 0-15,0 0 0,0 1 0,0 20 16,0-21-16,0 0 0,0 0 0,0 1 15,21-1 1,0-21-16,1 0 16,-1 0-16,0 0 0,0-21 15,0 21-15,0-22 0,-21 1 16,0 0-16,22-21 0</inkml:trace>
  <inkml:trace contextRef="#ctx0" brushRef="#br0" timeOffset="71590.95">8403 12615 0,'0'0'0,"-21"0"0,0 0 0,0 0 16,-1 0-1</inkml:trace>
  <inkml:trace contextRef="#ctx0" brushRef="#br0" timeOffset="71754.52">7556 12742 0,'0'0'0,"-42"22"0,21-1 0,0 0 16,21 0-16,0 0 15,21-21 1,0 0-16,0 0 0,22 0 0,-1 0 15,0 0-15,1-21 0,-1 0 0,21 0 16,1 0-16,-22-1 0</inkml:trace>
  <inkml:trace contextRef="#ctx0" brushRef="#br0" timeOffset="73427.86">9419 13039 0,'0'0'0,"-21"21"0,0-21 16,42-21 15,0 21-31,0-21 0,-21-1 16,21 1-16,1 0 0,-22 0 0,0-21 15,0-1-15,21 22 0,-21-21 0,0-1 16,0 22-16,0-21 0,-21 21 16,21 0-16,-22-1 0,1 22 0,0 0 15,-21 0-15,21 0 0,-1 0 0,-20 22 16,0-1-16,21 0 15,-22 21-15,1-21 0,21 22 0,-22-1 16,1 0-16,21 1 0,-21-1 0,20-21 16,1 22-16,0-22 0,0 21 15,21-21-15,0 0 0,0 1 0,21-1 16,0-21-16,0 0 16,22 0-16,-22 0 0,21 0 0,1 0 15,-1 0-15,0-21 0,1-1 0,-1 22 16,0-21-16,1-21 0,-22 21 15,21-22-15,-21 22 0,22-63 16,-22 20-16,-21 22 0,0-22 16,0 22-16,0 21 15,0 0-15,-21 42 16,21 0 0,-22 0-16,1 0 0,0 22 15,21-22-15,0 21 0,0-21 0,-21 22 16,21-1-16,0-21 0,0 21 0,0-20 15,0-1-15,0 0 0,21 0 16,0 0-16,0 0 0,1-21 16,-1 0-16,21 0 0,-21 0 15,0 0-15,22 0 0,-22-21 0,21 0 16,1 21-16,-22-21 0,21-21 0,-21 20 16,22-20-16,-22 0 15,0-1-15,21-20 0,-42 21 0,21-22 16,1 22-16,-22-22 0,21 1 0,-21 20 15,0-20-15,0 21 0,0-1 16,0 1-16,0 21 0,0-22 0,0 22 16,0 42-1,-21 1-15,-1-1 0,1 21 16,21 0-16,-21 1 0,0 20 0,0-20 16,0-1-16,-1 21 0,22-20 15,0 20-15,0-20 0,0-1 0,0 21 16,0-20-16,0-22 0,0 21 0,22 1 15,-1-22-15,0 0 0,21 0 16,-21 0-16,1 0 0,20-21 16,0 0-16,22 0 0,-22 0 15,0 0-15,-20-21 0,20 0 16,0 0-16,-21-21 0,22 20 0,-22-41 16,0 21-16,0-22 0,0 1 0,22-1 15,-43 1-15,21-1 0,0 22 16,0-22-16,0 1 0,-21-1 15,0 22-15,22 0 0,-22 20 0,0 1 16,0 0-16,0 0 0,0 42 16,-22 0-16,1 0 0,0 22 15,21-1-15,-21 0 16,0-20-16,0 41 0,-1-21 0,1 1 16,21-1-16,0 0 0,0 1 0,-21 41 15,21-41-15,0-1 16,0-21-16,0 22 0,0-22 0,0 21 15,21-21-15,0 0 0,-21 1 0,43-22 16,-22 21-16,0-21 0,0 0 16,22 0-16,-22 0 0,21 0 0,-21 0 15,22-21-15,-1 21 0,0-22 0,1 1 16,-22 0-16,21 0 0,-21 0 16,22-22-16,-22 22 0,0 0 15,-21-21-15,0 21 0,0-1 16,0 1-16,-21 21 15,21 21 1,-21 1-16,-1-1 0,1 21 16,21-21-16,0 0 0,0 1 0,0 20 15,0-21-15,0 0 0,0 0 0,0 1 16,21-1-16,1 0 0,-1 0 16,0-21-16,0 0 0,21 21 0,1-21 15,-22 0-15,21 0 0,1 0 0,-1 0 16,0-21-16,1 0 15,-1 0-15,0 0 0,-21-1 0,22 1 0,-22 0 16,0-21-16,-21 21 0,21-22 16,-21 22-16,0-21 0,21 21 15,-21-1-15,0 1 0,-21 42 32,0 1-32,21-1 0,-21 0 15,0 0-15,0 21 0,21 1 0,-22-22 16,1 21-16,21 1 0,-21 20 15,21-21-15,-21 1 0,21 20 16,-21-20-16,21 20 0,0-21 0,0 22 16,0 21-16,0-22 0,0 22 15,0-22-15,0 22 0,0-22 0,0 22 16,0 0-16,21-22 0,0 22 0,-21 0 16,0-1-16,21 1 0,0-22 0,1 22 15,-22-21-15,0-1 0,21 1 16,-21-22-16,0 21 0,0-20 0,0-22 15,0 21-15,0-21 0,0 1 0,-21-22 16,-1 0-16,1 0 0,0 0 16,0 0-16,-21 0 0,20 0 0,1-22 15,0 1-15,0 0 0,-21 21 0,20-21 16,-20 0-16,-43-22 16</inkml:trace>
  <inkml:trace contextRef="#ctx0" brushRef="#br0" timeOffset="74407.46">762 14753 0,'0'0'16,"-42"43"-16,-1-43 15,22 0-15,-21 0 0,21 0 0,-22 0 16,22 0-16,-42-22 16,20 22-16,22-21 0,-21 0 15,21 0-15,-1 0 0,1-22 0,0 22 16,21-21-16,-21 0 0,21 20 16,0-20-16,0 0 0,21-1 0,0 1 15,22 0-15,-1 21 0,0-1 16,1 1-16,-1 0 0,0 0 15,22 21-15,-43 0 0,21 0 16,-21 21-16,1 21 0,-22-20 16,0 20-16,0 21 0,0-20 0,-22 20 15,1 1-15,-21-1 0,0-20 16,-1 20-16,-20-21 0,20 22 0,22-22 16,-21 1-16,21-1 0,0 0 15,21 1-15,0-22 0,0 21 16,0-21-16,21-21 0,0 21 0,21-21 15,1 0-15,-22 0 0,21 0 16,0 0-16,1-21 0,20 0 0,-20 0 16,-22 0-16,21 0 15,-21-22-15,0 22 0,1 0 0,-22-21 16,0 20-16,0-20 0,-22 21 16,1 0-16,0-22 0,0 22 15,-21 21-15,-1-21 0,22 21 0,-21 0 16,-1 0-16,22 0 0,-21 0 15,21 21-15,-22-21 0,22 21 0,0-21 16,0 22-16,21-1 16,42-21-1,-21 0-15</inkml:trace>
  <inkml:trace contextRef="#ctx0" brushRef="#br0" timeOffset="74567.37">1355 14753 0,'0'0'0,"42"0"0,0 0 16,-21 0-16,1 0 0,-1 0 16</inkml:trace>
  <inkml:trace contextRef="#ctx0" brushRef="#br0" timeOffset="75014.52">2794 14245 0,'0'0'0,"0"-169"31,0 148-15,0 42-1,0 0-15,0 0 16,21 43-16,-21-22 0,0 22 16,21 20-16,0-20 0,1 20 0,-22 1 15,0-21-15,21 20 0,-21-20 16,0-1-16,0 1 0,0 20 16,0-20-16,0-22 0,-21 22 0,-1-22 15,22 0-15,0-20 0,-21 20 16,21-21-16,0-42 31,0 0-31,0 0 0,-21-22 0,21 1 16,0 0-16</inkml:trace>
  <inkml:trace contextRef="#ctx0" brushRef="#br0" timeOffset="75319.98">2646 14584 0,'0'0'0,"-21"-64"0,-22-253 31,43 275-31,0-22 0,0 22 0,43-1 15,-22 1-15,21 21 16,0-21-16,1 20 0,-1 1 0,22 21 16,-22 0-16,21 0 0,1 21 15,42 43-15,-43-22 0,1 22 16,-22-22-16,-21 22 0,22-1 16,-22 1-16,-21-1 0,0 1 0,0-1 15,-43-21-15,22 22 0,-21-22 16,21 1-16,-22-22 0,1 21 0,0-21 15,-1 22-15,1-22 0,0-21 16,-1 21-16,22-21 0,0 0 16,0 0-16,0 0 0,42 0 31,0 0-31,0 0 0,0 0 0,22 0 16,-22 0-16,21 0 0,-21 0 15</inkml:trace>
  <inkml:trace contextRef="#ctx0" brushRef="#br0" timeOffset="75808.17">3810 14838 0,'0'0'0,"21"-21"0,0 0 0,0-1 15,1 1-15,-22 0 0,0-21 16,0 21-16,-22-1 0,1 1 16,0 0-16,-21 0 0,21 0 15,-22 21-15,22 0 0,-21 0 0,-1 0 16,22 0-16,-21 21 0,21 0 15,0 21-15,-22-20 0,22 20 0,0-21 16,0 21-16,0 1 0,21-22 16,0 21-16,-22 1 0,22 20 15,0-21-15,0-20 0,0-1 16,0 0-16,0 0 0,22 0 0,-1-21 16,0 0-16,0 0 0,0 0 0,22 0 15,-22-21-15,21 0 0,-21 0 16,22 0-16,-1-1 0,-21 1 0,0-21 15,22 21-15,-22-22 0,0 1 16,0 21-16,0-21 0,-21-1 16,0 1-16,21 21 0,-21 0 15,0-1-15,0 44 16,0-1-16,0 0 16,0 21-16,0-21 0,0 22 15,0-22-15,0 21 0,0-21 0,0 22 16,0-22-16,0 0 0,0 0 15,0 0-15,22 1 0,-22-1 0,21 0 16,21-21-16,-21 0 0,0 21 16,1-21-16,20 0 0,-21 0 15,21 0-15,-20 0 0,-1 0 0,0-21 16,0 0-16,0 21 0,-21-21 16,21-1-16</inkml:trace>
  <inkml:trace contextRef="#ctx0" brushRef="#br0" timeOffset="76147.47">4254 14880 0,'0'0'0,"0"-21"0,0 0 15,0 0-15,0 0 0,0-1 0,0 1 16,0 0-16,0 0 0,0 0 16,0 0-16,22 21 15,-1 0-15,0 0 16,0 21-16,0 0 0,0 0 0,1 0 16,20 22-16,-21-22 0,0 0 15,0 0-15,1 21 0,-1-20 16,0-1-16,-21 0 0,0 21 15,0-21-15,0 1 0,0-1 0,0 0 16,0 0-16,-21-21 0,0 0 16,21-21-1,0 0-15,0 0 16,0-1-16,0 1 0,0 0 0,0-21 16,0 21-16,0-22 0,0 22 15,0-21-15,0 21 0,21-22 0,21 1 16,-42 21-1,21 0-15,0-1 0,1 22 0,-1 0 16,0-21-16,21 21 0,-21 0 0,1 0 16,-1 0-16,21 0 0,-21 0 15</inkml:trace>
  <inkml:trace contextRef="#ctx0" brushRef="#br0" timeOffset="77678.8">5440 14838 0,'42'21'0,"-84"-42"0,105 42 15,-42-21-15,1 0 0,-1 0 16,0 0-16,0 0 0,0 0 16,0-21-16,1 0 0,-1 0 15,0-1-15,-21 1 16,0 0-16,0-21 0,0 21 0,0-1 16,0-20-16,0 21 0,-21 0 0,0-22 15,-22 22-15,22 0 0,0 21 16,-21 0-16,-1 0 0,22 0 0,-21 0 15,21 21-15,-22 0 0,22 1 16,-21 20-16,21 0 0,-1 1 0,1-1 16,0 0-16,0 1 0,0-1 0,0 0 15,-1 1-15,22-1 0,0-21 16,0 21-16,0 1 0,0-22 16,0 0-16,0 0 0,22 0 0,-1 1 15,0-22-15,0 0 0,21 0 0,-20 0 16,20 0-16,0-22 0,-21 22 15,22-21-15,-1 0 0,-21 0 16,22-21-16,-22 20 0,0-20 0,21 21 16,-21-21-16,1-1 0,-22 1 15,21 0-15,-21-1 0,21 1 0,-21 0 16,0-1-16,0 1 0,0 21 0,0 0 16,0-1-16,0 1 0,0 42 15,0 1 1,-21-1-16,21 21 0,-21 0 15,21-20-15,0 20 0,0 0 0,0-21 16,0 22-16,0-22 0,0 21 16,0-21-16,21 1 0,0 20 0,21-21 15,-21 0-15,22-21 0,-22 21 16,21-21-16,1 0 0,-1 0 0,0 0 16,1 0-16,-1 0 0,0 0 15,1-21-15,-1 0 0,-21 21 0,21-21 16,-20-21-16,20 20 0,-21-20 0,0 21 15,0-21-15,1-22 0,-1 22 16,0-22-16,0 1 0,-21 20 16,0-20-16,0 21 0,0-22 0,0 22 15,0 21-15,0-22 0,0 22 16,0 0-16,-21 21 16,21 21-16,-21 0 15,21 22-15,0-1 0,0 0 16,0 1-16,0-1 0,0 21 0,0-20 15,0 20-15,0-20 0,0-1 0,0 0 16,0 1-16,0-1 0,0-21 16,42 43-16,-42-43 0,21 0 15,22 21-15,-22-42 0,0 0 16,0 0-16,0 0 0,22 0 16,-22 0-16,0 0 0,21 0 15,-21-21-15,43-21 0,-43-1 16,21 22-16,-20-21 0,-1 0 15,21-1-15,-21 1 0,0-22 0,1 1 16,20-1-16,-21 1 0,0-1 16,0 22-16,1-21 0,-22 20 0,0 22 15,0-21-15,0 21 0,0-1 16,0 44 0,-22-22-16,1 42 0,0-21 0,0 21 15,0 1-15,21-1 0,-21 22 0,21-22 16,-22 21-16,22-20 15,0-1-15,0 0 0,0 1 0,0-1 16,0-21-16,0 22 0,22-22 0,-1 0 16,-21 0-16,42 0 0,-21 0 15,0-21-15,1 0 0,20 22 0,-21-22 16,21 0-16,1 0 0,-22 0 0,21-22 16,-21 22-16,22-21 0,-22 0 15,21 0-15,-21 0 0,1 0 0,-1-22 16,0 22-16,0-21 0,0 21 15,-21-22-15,0 1 0,0 21 0,0-22 16,0 22-16,0 0 0,0 0 0,-21 21 16,0 0-16,0 0 15,0 21-15,21 0 0,-22 22 16,1-22-16,21 21 0,0-21 0,0 22 16,-21-22-16,21 21 0,0-21 15,0 0-15,0 22 0,0-22 0,0 0 16,21 0-16,-21 0 0,21-21 0,1 22 15,-1-1-15,0-21 0,21 0 16,-21 21-16,1-21 0,20 0 0,0 0 16,-21 0-16,22 0 0,-1-21 0,0 0 15,-20-1-15,20 1 0,0 0 16,1 0-16,-1-21 0,0-1 0,-21 1 16,22-22-16,-22 22 0,21-21 15,-21-22-15,1 21 0,-1 1 16,-21-1-16,0 22 0,0-64 15,0 85-15,0-21 0,0 21 16,0-1-16,-21 22 0,-1 0 16,1 22-16,0-1 0,-21 42 15,21-20-15,-1 20 0,22-21 16,0 22-16,0-1 0,0-20 0,0 20 16,0 1-16,0-22 0,0 0 15,22 22-15,-1-43 0,0 21 0,21 1 16,-21-22-16,22 0 0,-22 0 15,21-21-15,1 21 0,-1-21 16,-21 0-16,21 0 0,1 0 0,-1 0 16,22-21-16,-22 21 0,0-21 0,1 0 15,-1 0-15,0 0 0,1-1 16,-1-20-16,-21 21 0,21 0 0,-20 0 16</inkml:trace>
  <inkml:trace contextRef="#ctx0" brushRef="#br0" timeOffset="78763.13">825 16235 0,'0'0'16,"0"21"-16,22-21 16,-1 0-16,0 0 15,0 0-15,-21-21 16,21 21-16,0-21 0,1 0 0,-1-1 16,21-41-1,-21 42-15,-21 0 0,0-1 16,0-20-16,0 21 0,-21-21 0,0 20 15,0-20-15,-22 21 0,22 0 16,-21 21-16,21-21 0,-22 21 0,1 0 16,0 0-16,-1 0 0,1 21 15,21 0-15,-21 0 0,20 21 16,1 1-16,0-22 0,21 21 0,0 1 16,0-1-16,0 0 0,0 1 15,0-1-15,21-21 0,0 0 16,1 0-16,-1 1 0,0-1 15,21-21-15,-21 0 0,22 0 16,-1 0-16,0 0 0,1 0 0,-1-21 16,-21-1-16,22 1 0,-1 0 15,-21 0-15,21 0 0,-20 0 0,-1-22 16,0 22-16,-21-21 0,0 21 16,0-1-16,0 1 0,0 0 0,0 0 15,0 0-15,0 42 31,0 0-31,-21 21 0,21 1 0,-21-1 16,21 0-16,0 1 16,0-1-16,0 22 0,0-22 0,0 0 15,0 1-15,0-1 0,0 0 16,0 1-16,0-1 0,0 0 16,0-21-16,0 1 0,0-1 0,0 0 15,0 0-15,0-42 31,21 0-31,-21 0 16,21-1-16,-21 1 0,0 0 16,21 0-16</inkml:trace>
  <inkml:trace contextRef="#ctx0" brushRef="#br0" timeOffset="78983">1693 16468 0,'0'0'0,"21"0"0,1 0 0,-1 0 109,-21-21-109,21-1 0</inkml:trace>
  <inkml:trace contextRef="#ctx0" brushRef="#br0" timeOffset="80006.41">3535 15896 0,'0'0'0,"0"-21"0,21 21 15,-21-21-15,21 21 16,-21 21 0,0 0-16,0 22 15,-21-1-15,0 0 0,0 1 16,21 20-16,-22-21 0,1 1 0,21 20 16,-21-20-16,0-1 0,0 0 15,21 1-15,-21-22 0,-1 21 0,22-21 16,-21 0-16,21 1 0,-21-1 15,21 0-15,0-42 32,0 0-32,0-1 0,0 1 15,21 0-15,0-21 0,1-1 16,-1 1-16,-21 0 0,21-1 0,21-20 16,-21-1-16,1 1 0,-1-1 0,0 1 15,0-1-15,0 1 0,0-1 16,1 1-16,-1 21 0,0-1 0,0 22 15,-21 0-15,21 42 16,-21 0-16,21 22 0,-21-1 16,0 21-16,22 1 0,-1 21 15,0-22-15,-21 1 0,0-1 0,21 1 16,0-1-16,-21 1 0,0-22 16,0 21-16,21-20 0,-21-1 15,22-21-15,-22 22 0,0-22 16,21 0-16,-21 0 0,0-42 31,0 0-15</inkml:trace>
  <inkml:trace contextRef="#ctx0" brushRef="#br0" timeOffset="80189.31">3429 16298 0,'0'0'16,"0"22"-16,21-22 31,21 0-31,-20 0 0,-1 0 16,21 0-16,-21 0 0,22 0 0,-1 0 15,21-22-15,-20 22 0,-1-21 0,22 21 16,-22-21-16,0 0 0,22 0 16,-22 0-16,0-1 0</inkml:trace>
  <inkml:trace contextRef="#ctx0" brushRef="#br0" timeOffset="80552.11">4572 16002 0,'0'0'0,"21"0"0,-21-21 16,0 0-16,-21 0 15,0 21-15,0 0 16,-1 0-16,1 0 0,0 0 0,0 0 16,-21 0-16,20 21 0,1 0 0,0-21 15,0 21-15,0 0 0,21 0 16,0 1-16,0-1 0,0 0 0,0 0 15,0 0-15,0 0 16,21-21-16,0 22 0,21-22 0,-20 21 16,-1-21-16,21 21 0,-21 0 15,22-21-15,-22 21 0,0 0 0,0 1 16,0-1-16,0 0 0,-21 0 16,0 0-16,-21-21 15,0 21-15,-21-21 0,21 0 16,-22 22-16,1-22 0,0 0 15,20 0-15,-20 0 0,0 0 0,21 0 16,-1 0-16,1 0 0,21-22 0,0 1 16,0 0-16,0 0 15,0 0-15,21 0 0,1-1 0,20 1 16,-21 0-16,21-21 0</inkml:trace>
  <inkml:trace contextRef="#ctx0" brushRef="#br0" timeOffset="82925.25">5207 15981 0,'0'0'0,"21"-21"0,0 21 0,-21-21 15,21 21-15,-21-22 0,0 1 0,0 0 16,-21 0 0,0 21-16,0 0 0,0 0 15,0 0-15,-22 0 0,22 0 0,-21 0 16,21 0-16,-22 21 0,22 0 15,0-21-15,0 21 0,21 1 0,0-1 16,0 0-16,0 0 16,0 0-16,21 0 0,0 1 15,0-1-15,22 0 0,-22 0 0,21 0 16,-21-21-16,22 21 0,-22 1 16,0-1-16,0 0 0,0 0 0,0 0 15,-21 0-15,0 1 16,-21-1-16,0-21 0,0 0 15,-21 0-15,20 21 0,-20-21 16,0 0-16,-1 0 0,1 0 0,0 0 16,-1 0-16,1 0 0,21 0 0,-21-21 15,20 21-15,22-21 0,0-1 16,0 1 0,22 21-16,-1 0 15,0-21-15,21 21 0,-21 0 0,22 0 16,-22 0-16,21 0 0,-21 0 0,22 21 15,-22-21-15,21 21 0,-21 1 16,1-22-16,-1 21 0,-21 0 16,21-21-16,0 21 0,0-21 0,0 0 15,-21 21-15,22-21 0,-1 0 0,0 0 16,0 0-16,0 0 0,0 0 0,1 0 16,20 0-16,-21-21 0,21 21 15,-20-21-15,20 0 0,0 0 0,-21-1 16,22 1-16,-1 0 15,-21-21-15,0-1 0,1 22 0,-1-21 16,-21-22-16,0 22 0,0 21 0,0-21 16,0 20-16,0-20 0,0 21 15,-21 21-15,-1 0 16,1 21-16,21 0 16,-21 0-16,0 22 0,0-22 0,21 21 15,-21 1-15,21-22 0,-22 21 0,22-21 16,0 22-16,0-22 0,0 0 15,0 0-15,0 0 0,22 0 0,-1 1 16,0-1-16,0-21 0,21 0 16,-20 0-16,20 0 0,0 0 15,1 0-15,-1 0 0,0 0 0,1-21 16,-22-1-16,21 1 0,0 0 16,1 0-16,-22 0 0,0 0 0,21-1 15,-20-20-15,-1 21 0,0 0 16,-21 0-16,21 21 0,-21 21 31,0 0-31,0 0 0,0 0 16,0 0-16,0 1 0,0-1 0,0 0 15,0 0-15,0 0 0,0 0 16,0 1-16,0-1 16,21-21-16,0 0 15,1 0-15,20 0 0,-21 0 16,0 0-16,22 0 0,-1 0 0,-21-21 15,21-1-15,1 1 0,-22 0 0,21 0 16,-21-21-16,22 20 0,-22-41 16,0 21-16,0-1 0,22-84 15,-43 85-15,0-22 0,0 22 16,0 0-16,0-1 0,0 1 0,0 21 16,0 0-16,0 0 0,0-1 15,-22 22-15,1 0 0,0 22 16,0-1-16,21 21 0,-21-21 0,0 22 15,21-1-15,0 0 16,-22 1-16,22-1 0,-21 0 0,21 22 16,0 20-16,0-41 0,0-1 15,0 0-15,0 1 0,0-22 16,0 21-16,0-21 0,0 1 0,21-1 16,1 0-16,-1-21 0,0 0 15,21 0-15,-21 0 0,22 0 0,-1 0 16,-21 0-16,22 0 0,-1-21 0,0 0 15,1-22-15,-22 22 0,21-21 16,-21 21-16,22-22 0,-22 1 16,0 21-16,0-22 0,-21 22 15,21-21-15,-21 21 0,21 0 0,-21 42 32,0 0-17,0 0-15,-21 0 0,21 0 0,0 1 16,-21-1-16,21 0 0,0 0 15,0 0-15,0 0 0,0 1 0,0-1 16,0 0-16,21-21 16,0 0-16,1 21 0,-1-21 0,21 0 15,-21 0-15,0 0 0,22 0 0,-22 0 16,21-21-16,1 21 0,-22-21 16,21 0-16,-21-22 0,22 22 0,-22-21 15,0 21-15,0-22 16,0 22-16,0-21 0,-21 21 0,0-1 15,22 22-15,-22 22 16,0-1 0,-22 0-16,22 21 0,-21-21 0,21 1 15,-21-1-15,21 21 0,-21-21 16,21 0-16,0 1 0,0-1 0,0 0 16,0 0-16,21 0 0,0-21 15,0 0-15,1 0 0,20 0 16,-21 0-16,0 0 0,22 0 0,-22 0 15,0 0-15,21 0 0,-21-21 16,1 0-16,-22 0 0,0 0 16,21-1-16,-21-20 0,0 21 0,0-21 15,0 20-15,-21-20 0,-1 21 16,1 0-16,0 0 0,-21-1 0,21 1 16,-22 21-16,22 0 0,0 0 15,0 0-15,0 0 0,42 0 31,0 0-31,0 0 0,0 0 16,22 0-16,-22 0 0,21 0 16,-21-21-16,22 21 0,-1 0 15,0-21-15,-21 21 0,22 0 0,-1 0 16,-21 0-16,22 0 0,-22 0 0,0 0 16,0 0-16,0 0 0,-21 21 15,0 0-15,21 0 0,-21 1 0,0 20 16,0-21-16,0 0 0,0 0 0,0 22 15,0-22-15,-21 0 0,0 0 16,21 0-16,0 1 0,0-1 0,-21 0 16,21 0-16,-21-21 15,21 21-15,0-42 32,21 0-17,0 21-15,0-21 0,0-22 0,1 22 16,-1-21-16,0 21 0,21-22 0,1 1 15,-22 0-15,21-1 0,22 1 16,-22 21-16,-21 0 0,21 0 0,1-1 16,-22 22-16,0 0 0,0 0 15,-21 22-15,0-1 16,0 0-16,0 21 0,0 1 0,0-22 16,0 21-16,0 0 0,0 1 15,0-22-15,0 21 0,0-21 0,0 1 16,0 20-16,0-21 0,21 0 15,22 0-15,-22-21 0,21 22 16,-21-22-16,22 21 0,-22-21 0,21 0 16,-21 0-16,22 0 0,-1 0 15,0-21-15,-20-1 0,20 1 0,0 0 16,-21-21-16,22 21 0,-1-22 0,-21-20 16,0 20-16,22 1 0,-22-21 15,0 20-15,-21 1 0,0 0 0,0 20 16,0-20-16,0 21 0,-21 21 15,0 0-15,-22 0 0,22 0 16,0 0-16,0 21 0,0 0 16,0 0-16,21 1 0,0-1 0,0 21 15,0-21-15,0 22 0,0-22 16,21 0-16,0 21 0,0-21 0,-21 1 16,0-1-16,21 21 0,-21-21 15,21 0-15,-21 1 0,0-1 16,0 0-16,0 0 0,-21-21 15,0 21-15,0-21 16,0 0-16,0 0 0,-1 0 0,1 0 16,0-21-16,0 0 0,-21 21 15,20-21-15,1 0 0,-21-22 16,21 22-16,-22 0 0</inkml:trace>
  <inkml:trace contextRef="#ctx0" brushRef="#br0" timeOffset="83123.14">8128 15494 0,'-42'0'0,"84"0"0,-106 0 0,22 0 16,21 0-16,0 0 0,-22 0 0,22 0 16,0 0-16,0 0 0,21 21 15,-21-21-15,0 0 47</inkml:trace>
  <inkml:trace contextRef="#ctx0" brushRef="#br0" timeOffset="83343">6710 15748 0,'0'0'0,"-64"42"31,85-42-31,1 0 0,20 0 16,0 0-16,1 0 15,-1 0-15,21 0 0,-20 0 0,20-21 16,1 21-16,-1-21 0,-20 0 0,20 21 16,-21 0-16,1-21 0,-22 21 15,0 0-15,0 0 0,-42 0 16</inkml:trace>
  <inkml:trace contextRef="#ctx0" brushRef="#br0" timeOffset="83922.68">952 17526 0,'0'0'0,"0"-21"0,-21 0 0,0 0 16,21-1-16,0 1 0,-21 0 16,0 21-1,21 21 1,-21 22 0,21-22-16,0 21 0,0 0 15,0 1-15,0 20 0,0-20 16,0-1-16,0 0 0,0 1 0,0-1 15,0 0-15,0 1 0,0-22 16,0 21-16,0-21 0,0 0 16,0 1-16,21-22 15,0 0-15,0 0 16,-21-22-16</inkml:trace>
  <inkml:trace contextRef="#ctx0" brushRef="#br0" timeOffset="84314.46">1355 17463 0,'0'-22'0,"0"44"0,0-65 0,21 22 16,-21 42 15,-21 0-31,21 22 0,0-1 0,-22 0 16,1 1-16,21 20 0,0-20 15,0-1-15,0 0 0,0 1 16,0-1-16,0 0 0,0 1 15,0-22-15,0 0 0,21 0 16,1 0-16,-1-21 0,21 0 16,-21 0-16,22 0 0,-22-21 15,21 0-15,0 0 0,-20 0 0,20-1 16,0-20-16,-21 21 0,1-21 16,-1-1-16,-21-20 0,0 20 15,0 1-15,0 0 0,-21-1 0,-1 1 16,-20 21-16,21 0 0,0 0 15,0 21-15,-1 0 0,-20 0 16,21 0-16,0 21 0,0 0 0,-1 0 16,1 0-16,0 22 0,0-22 15,21 0-15,0 21 0,0-21 16,0 1-16,0-1 0,21 0 16,0 0-16,22-21 0</inkml:trace>
  <inkml:trace contextRef="#ctx0" brushRef="#br0" timeOffset="84479.37">2138 17674 0,'0'0'0,"21"0"0,0 0 16,0 0 15,-21-21-15,21 21-16,1 0 0,-1-21 15,21 0-15</inkml:trace>
  <inkml:trace contextRef="#ctx0" brushRef="#br0" timeOffset="84843.16">3408 17145 0,'0'0'0,"0"-21"0,0 0 0,-21 0 15,21-1-15,0 1 0,0 0 16,0 0-16,0 0 0,0 0 16,0 42-1,0 0-15,0 0 0,0 21 16,0 1-16,0-1 0,0 0 15,0 22-15,0-1 0,-22-20 16,22 20-16,-21 1 0,21-1 16,-21 1-16,0-22 0,0 0 15,21 1-15,-21-1 0,-1 0 0,22-20 16,0-1-16,0 0 0,0-42 31,0 0-15,0-22-16,0 22 0</inkml:trace>
  <inkml:trace contextRef="#ctx0" brushRef="#br0" timeOffset="85483.28">3238 17357 0,'0'0'0,"0"-43"0,0 1 15,0 0-15,0-1 16,0 1-16,0 0 0,22-1 0,-1 1 16,21 21-16,-21 0 0,0-22 15,22 22-15,-1 21 0,0 0 0,1 0 16,-1 0-16,0 21 0,-20 1 15,20-1-15,0 21 0,22 43 16,-64-64-16,0 64 16,0-43-16,0 0 0,-21 1 0,-1-1 15,-20 0-15,21 1 0,-21-22 16,-22 21-16,22-21 0,-1 0 16,1 1-16,21-1 0,-21 0 0,20-21 15,1 0-15,0 0 0,0 0 16,21-21-16,0 0 0,0-1 0,0 1 15,0 0-15,0 0 16,0 0-16,0 0 0,21-1 0,0 22 16,0 0-16,1 0 15,-1 0-15,0 22 0,0-1 0,0 0 16,0 0-16,1 21 0,-22-20 16,21 20-16,0-21 0,0 0 0,0 22 15,0-22-15,1 0 0,-1 0 16,0 0-16,0 0 0,0-21 15,0 0-15,1 22 0,20-22 0,-21 0 16,21 0-16,1 0 0,-22-22 16,21 1-16,1 21 0,-22-21 0,21 0 15,-21 0-15,0-22 16,22 22-16,-43-21 0,21 21 0,-21-22 16,0 1-16,21 21 0,-21-21 15,0 20-15,0 1 0,0 0 0,-21 21 16,0 0-16,0 21 15,21 0-15,-22 1 16,1-1-16,21 0 0,0 21 0,0-21 16,0 22-16,0-22 0,0 21 15,0-21-15,0 1 0,0-1 0,0 0 16,0 0-16,21-21 0,-21 21 16,43-21-16,-22 0 0,0 0 0,0 0 15,0 0-15,22 0 16,-22 0-16,21-21 0,-21 0 0,22 0 15,-22 0-15</inkml:trace>
  <inkml:trace contextRef="#ctx0" brushRef="#br0" timeOffset="85675.87">4678 17505 0,'0'-21'47,"21"21"-47,0 0 16,0 0-16,0 0 0,22 0 0,-1-21 15,0 21-15,-20 0 0,20 0 16,0-22-16,-21 22 0,22 0 0</inkml:trace>
  <inkml:trace contextRef="#ctx0" brushRef="#br0" timeOffset="86875.07">5143 17674 0,'-21'0'15,"42"0"-15,-63 21 0,63-42 32,0 21-17,-21-21-15,22 0 0,20 0 16,-21-22-16,0 22 0,0-21 15,1 21-15,-1-22 0,0 1 0,-21 0 16,0-1-16,0 22 0,0-21 0,0 21 16,0 0-16,0-1 0,-21 22 15,0 0-15,-1 0 16,1 0-16,0 0 0,0 22 16,21-1-16,0 0 0,0 0 15,0 0-15,0 0 0,0 1 16,0-1-16,0 0 0,21 0 0,0 0 15,0 0-15,1 22 0,-1-22 16,0 0-16,0 0 0,0 0 0,0 1 16,-21-1-16,43 21 15,-43-21-15,21-21 0,0 0 16,0 0-16,0 0 16,1 0-16,-1-21 15,0 0-15,0 0 0,0 0 0,22-1 16,-22-20-16,0 21 0,21-21 15,-21 20-15,22-20 0,-22 21 16,0-21-16,0 20 0,0 1 0,-21 0 16,0 0-16,0 42 31,0 0-31,-21 0 16,0 1-16,21-1 0,-21 0 0,0 21 15,0-21-15,21 1 0,0 20 16,0-21-16,0 0 0,0 22 0,0-22 15,0 0-15,21 0 0,0 0 16,21-21-16,-21 21 0,22-21 0,-22 0 16,21 0-16,1 0 15,-1 0-15,0 0 0,-21-21 0,22 0 16,-1 0-16,-21 0 0,22 0 16,-22-22-16,21 22 0,-21-21 0,0-1 15,1 22-15,-1-21 0,-21 21 16,0-22-16,21 22 0,-21 0 0,-21 42 31,21 0-15,0 1-16,-21-1 0,21 21 15,-22-21-15,22 0 0,0 22 0,0-22 16,0 21-16,0-21 0,0 1 16,22-1-16,-1 0 0,0-21 15,0 21-15,21 0 0,-20-21 16,20 0-16,0 0 0,-21 0 0,22 0 15,-1 0-15,-21-21 0,22 0 16,-1 0-16,-21 0 0,0-22 0,0 22 16,1-21-16,-1 21 0,-21-22 15,0 22-15,0 0 0,0-21 16,-21 63 15,21 0-31,-22-21 0,22 21 0,-21 0 16,21 0-16,0 1 0,0-1 15,-21 0-15,21 0 0,-21 0 16,21 0 0,0-42 15,0 0-31,21 0 16,0 0-16,0 0 0,1-22 15,-1 22-15,21-21 0,-21-1 0,22 22 16,-22-21-16,21 0 0,0 20 15,1 1-15,-22 21 0,21 0 0,1 0 16,-22 0-16,0 0 16,0 21-16,0 22 0,0-22 0,-21 0 15,22 21-15,-22 1 0,0-22 16,0 21-16,0 1 0,0-1 0,0-21 16,-22 21-16,1-20 0,0-1 15,21 0-15,-21 0 0,0-21 0,0 0 16,21 21-16,0-42 15,0 0-15,0 0 16,0 0-16,0-1 0</inkml:trace>
  <inkml:trace contextRef="#ctx0" brushRef="#br0" timeOffset="87594.85">8615 17272 0,'0'0'0,"-21"0"0,21 21 16,21-21 0,0 0-16,0 0 15,0 0-15,0-21 0,1 0 0,20 0 16,-21 21-16,0-21 0,22-1 16,-22-20-16,0 21 0,0 0 0,0-22 15,0 1-15,1 0 0,-22-1 16,0 22-16,0-21 0,0 0 0,0 20 15,0 1-15,-22 0 16,1 21-16,0 0 0,0 21 16,0 0-16,0 1 0,-22 62 15,43-41-15,-21-1 0,0 21 16,0-20-16,0-1 0,21 0 0,-22 64 16,1-42-16,21-22 15,0 22-15,0-22 0,0 21 0,0-20 16,0 63-16,0-64 15,0-21-15,212-84 79,-191 20-79,-21 1 15,0 0-15,0-1 0,0 1 0,0-22 0,-21 22 16,0 21-16,-22-21 0,22-1 15,0 22-15,-21 0 0,21 0 16,-1 21-16,1 0 0,0-21 16,0 21-16,63 0 31,-21 0-31,1 0 0,20 0 16,0 0-16,1 0 0,20 0 0,-21 0 15,22 0-15,-1 0 0,-20-22 16,20 22-16,1 0 0</inkml:trace>
  <inkml:trace contextRef="#ctx0" brushRef="#br0" timeOffset="88691.23">9631 17018 0,'0'0'0,"0"-21"0,-21 21 16,-1 0-16,1 0 0,0 0 15,0 0-15,0 21 0,0 0 16,-1 0-16,-20 1 0,21 20 15,0-21-15,0 21 0,-1-20 0,1-1 16,21 21-16,-21-21 0,21 0 16,-21 1-16,21-1 0,0 0 15,0 0-15,0 0 0,21-21 16,0 0-16,0 0 0,1 0 16,-1 0-16,0 0 0,0 0 0,21 0 15,-20-21-15,-1 0 0,42-21 16,-42 20-16,1 1 0,20-42 15,-21 42-15,-21-22 16,0 22-16,21 0 0,-21 0 0,0 0 16,21-1-16,-21 44 31,-21-1-31,21 0 0,-21 0 16,21 0-16,-21 0 15,21 1-15,0-1 0,0 0 0,0 0 16,0 21-16,0-20 15,0-1-15,0 0 0,21-21 0,0 21 16,0-21-16,1 0 0,-1 0 16,0 0-16,21 0 0,-21 0 0,1 0 15,20 0-15,-21-21 0,0 21 16,22-21-16,-22 0 0,21-1 0,-21 1 16,0 0-16,1 0 0,-1 0 0,0-22 15,0 22-15,-21-21 0,21 21 16,-21 0-16,0-1 0,-21 44 31,0-1-31,21 0 16,0 21-16,-21-21 0,0 1 15,21 20-15,0-21 0,0 0 0,0 22 16,0-22-16,0 0 0,0 0 16,21 0-16,0-21 0,0 21 0,21-21 15,-20 0-15,20 0 0,0 0 16,1 0-16,-22 0 0,21 0 0,0 0 15,-20-21-15,20 0 16,-21 0-16,0 0 0,22-22 0,-22 22 0,0-21 16,0 0-16,0-1 0,0-20 15,1-1-15,-1 22 0,0-22 16,-21 22-16,21 0 0,-21-1 0,21 1 16,-21 21-16,0 0 15,0 42 1,-21 21-16,0-21 0,21 22 15,-21-22-15,0 21 0,-1 1 0,1-1 16,21 0-16,-21 1 0,21-22 16,-21 21-16,21 0 0,0-20 0,0-1 15,0 21-15,0-21 0,0 0 16,0 1-16,21-1 0,0 0 0,0 0 16,1-21-16,20 0 15,-21 0-15,0 0 0,22 0 16,-1 0-16,0 0 0,1 0 0,-1-21 15,0 0-15,1 21 0,-1-21 16,0-1-16,1 1 0,-22 0 0,21 0 16,-21 0-16,0 0 0,-21-1 15,0 1-15,0 0 0,0 0 16,-21 21 0,0 0-16,-21 0 0,21 21 15,-1 0-15,1-21 16,0 21-16,21 1 0,0-1 0,-21 0 15,21 0-15,0 0 16,0 0-16,0 1 0,21-22 16,0 21-16,0-21 0,1 0 15,-1 0-15,0 0 0,0 0 16,21 0-16,-20 0 0,20 0 0,-21 0 16,21 0-16,1 0 0</inkml:trace>
  <inkml:trace contextRef="#ctx0" brushRef="#br0" timeOffset="89210.94">12107 17039 0,'0'0'0,"0"-21"0,0 0 0,0-21 15,-21 20 1,0 22-16,0-21 0,0 21 0,-1 0 16,1 0-16,0 0 0,0 21 0,-21-21 15,20 22-15,1-1 0,0 21 16,-21-21-16,21 0 0,-1 22 0,1-22 15,21 21-15,0-21 0,0 1 16,0 20-16,0-21 0,0 0 0,0 0 16,21 1-16,1-1 0,-22 0 15,21 0-15,0-21 0,0 0 0,0 0 16,0 0-16,22 0 0,-22 0 16,0 0-16,0 0 0,0-21 0,1 0 15,-1 0-15,0-1 0,0-20 16,0 21-16,0-21 0,-21-22 15,22 22-15,-1-22 0,0 1 0,0-22 16,0 22-16,0-1 0,-21 1 16,22 20-16,-1-20 0,-21 20 0,0 1 15,0 21-15,0 0 0,0 0 0,-21 21 32,-1 21-32,1 21 0,0-21 0,0 22 15,0 20-15,0-21 16,-22 22-16,22-1 0,0 1 0,21-22 0,0 22 15,0-1-15,0-20 0,0-1 16,0 0-16,0 1 0,21-22 16,0 21-16,0-21 0,1 0 0,-1 1 15,0-1-15,21-21 0,-21 0 16,22 0-16,-22 0 0,0 0 0,21 0 16,-20 0-16,-1 0 0,0-21 15,0-1-15,0 1 0,-21 0 0,0-21 16</inkml:trace>
  <inkml:trace contextRef="#ctx0" brushRef="#br0" timeOffset="89419.36">10477 16785 0,'0'0'0,"-21"0"0,-21 0 0,21 0 0,0 0 16,-1 21-16,65-42 31,-22 21-15</inkml:trace>
  <inkml:trace contextRef="#ctx0" brushRef="#br0" timeOffset="89804.16">13547 16574 0,'-22'0'0,"44"0"0,-65 0 16,22 0-16,42 0 16,0 0-1,1 0-15,-1 0 0,21-22 16,-21 22-16,22 0 0,-1 0 15,0 0-15,22 0 0,20 0 16,-20 0-16,-22 0 0,22 0 16,-22 0-16,-21 0 0,22 0 0,-22 0 0,-42 0 31,-22-21-31,22 21 16</inkml:trace>
  <inkml:trace contextRef="#ctx0" brushRef="#br0" timeOffset="90031.03">13779 16595 0,'0'0'0,"-21"21"0,0 148 31,21-126-31,0-1 0,0 21 0,-21-20 0,0-1 16,21 0-16,-21-20 0,-1 20 15,1 0-15,0-21 0,0 1 16,0-1-16,21 0 0,0 0 0,-21 0 15,21 0 1,21-21 0,0-21-16,0 0 15,0 21-15,22-21 0</inkml:trace>
  <inkml:trace contextRef="#ctx0" brushRef="#br0" timeOffset="90589.43">14012 17124 0,'0'-21'32,"21"0"-32,1-1 0,-1 1 15,0 0-15,0 0 16,0 0-16,-21 0 0,21-1 16,-21 1-16,22 0 0,-22 0 0,0 0 15,-22 21 1,1 0-1,0 21-15,0 0 0,0 0 16,0 0-16,-1 22 0,1-22 16,0 0-16,0 21 0,0 1 15,21-22-15,0 0 0,0 0 16,0 0-16,0 1 0,0-1 16,21-21-16,0 0 0,0 0 15,22 0-15,-1 0 0,-21 0 0,64 0 16,-43 0-16,0-21 15,1-1-15,-1 22 0,0-42 0,43 0 16,-43-1-16,-20 22 0,-1-21 16,0 21-16,-21-22 0,0 22 15,0 0-15,0 0 16,-21 21-16,0 0 0,-1 0 16,1 21-16,0 0 0,0 0 15,0 1-15,0-1 0,21 0 16,0 0-16,0 43 0,0-43 15,0 0-15,0 0 0,21 0 16,0 0-16,0 1 0,-21-1 16,0 0-16,-21-21 31,0 0-31,0 0 0,-1 0 16,22-21-16,0 0 15,0-1-15,0 1 0,0 0 0,0 0 16</inkml:trace>
  <inkml:trace contextRef="#ctx0" brushRef="#br0" timeOffset="90862.42">14838 16531 0,'0'0'0,"21"0"0,-21-21 15,21 21-15,-21 21 16,0 0-1,0 1-15,0-1 0,0 21 16,-21 0-16,0 1 0,21-1 16,-21 0-16,-1 1 0,1-1 15,0 0-15,21 1 0,0-1 0,-21-21 16,21 22-16,0-22 0,-21 0 16,21 0-16,0 0 0,0 0 15,21-21-15,0 0 16,0 0-16,0 0 0,-21-21 15,22 0-15</inkml:trace>
  <inkml:trace contextRef="#ctx0" brushRef="#br0" timeOffset="91035.06">14690 16764 0,'0'0'0,"-22"0"0,44 0 31,-1 0-15,0-21-16,21 21 0,-21-21 16,22 21-16,-1 0 0,0-21 0,1 21 15,-1-22-15,22 1 0,-22 21 0</inkml:trace>
  <inkml:trace contextRef="#ctx0" brushRef="#br0" timeOffset="91311.17">15706 16489 0,'-64'-42'32,"22"42"-17,21 0-15,-1 0 0,-20 21 0,21 0 16,-21 0-16,-1 0 0,22 22 16,-21-22-16,-1 21 0,22 0 0,-21 1 15,21-1-15,0 22 0,-1-22 16,1 0-16,21-21 0,0 22 0,0-1 15,0-21-15,21 22 0,1-22 16,20 0-16,0 0 0,1 0 16,-1 0-16,0 1 0,22-22 0,-22 0 15,22 21-15,-1-21 0,-21 0 16,22 0-16,-22 0 0,1 0 0,-1-21 16,0-1-16</inkml:trace>
  <inkml:trace contextRef="#ctx0" brushRef="#br0" timeOffset="92475.15">16298 16849 0,'0'-21'16,"0"42"-16,0-64 0,0 22 0,0 0 16,0 0-16,-21 21 0,0 0 0,0 0 15,0 0-15,-1 0 0,1 21 16,-21 0-16,21 0 0,0 1 0,-22-1 16,22 0-16,0 21 0,0-21 15,0 1-15,-1 20 0,1-21 16,21 0-16,-21 0 0,21 1 0,0-1 15,0 0-15,0 0 0,0 0 16,0 0-16,21-21 0,0 0 16,1 0-16,20 0 15,-21 0-15,0 0 0,0-21 0,22 21 16,-22-21-16,21 0 0,-21-21 0,1 20 16,20-20-16,-21 0 0,0-1 15,-21 22-15,21-21 0,-21 21 0,22 0 16,-22-1-16,-22 44 31,1-22-31,21 21 16,-21 0-16,0 21 0,21-21 0,0 1 15,-21-1-15,21 21 0,0-21 0,0 0 16,0 1-16,0-1 0,0 0 16,0 0-16,21-21 0,-21 21 0,21 0 15,0-21-15,22 0 0,-22 0 16,21 0-16,-21 0 0,22 0 0,-1 0 15,-21 0-15,21-21 0,1 0 16,-1 0-16,0 0 0,-20 0 16,20-22-16,-21 22 0,0-21 15,0-1-15,1 1 0,-22 0 0,0 21 16,0-1-16,0 1 0,-22 21 16,1 21-1,0 1-15,0-1 0,0 0 0,21 21 16,-21-21-16,21 1 0,0 20 15,0-21-15,0 0 0,0 0 0,0 22 16,0-22-16,0 0 16,0 0-16,0 0 0,21 1 15,-21-44 32,0 1-47,0 0 16,-21 0-16,-1 0 15,1 21 1,0 0-16,0 0 16,21 21-16,0 0 0,0 0 15,0 0-15,21-21 16,0 22-16,0-22 16,1 0-16,-1 0 0,0 0 0,0 0 15,21 0-15,-20 0 0,-1 0 16,21 0-16,-21 0 0,43-22 15,-22 1-15,-21 0 0,0 0 16,22 0-16,-22 0 0,0-22 16,0 1-16,0 21 0,1-22 0,-22 1 15,0 0-15,0 21 0,0-22 16,0 22-16,0 0 0,-22 21 16,1 0-16,0 0 15,0 21-15,0 0 0,0 0 0,21 1 16,0 20-16,0-21 0,0 21 15,0-20-15,0 20 0,0-21 0,0 0 16,0 22-16,0-22 0,0 0 16,21 0-16,0-21 0,0 21 15,0 0-15,22-21 0,-22 0 0,0 0 16,0 0-16,0 0 0,22 0 16,-22 0-16,0 0 0,21 0 0,-21-21 15,22 0-15,-22 0 0,21 0 16,-21 0-16,1-22 0,20 22 0,-21-21 15,0 21-15,0-22 0,1 22 16,-22 0-16,0 42 16,-22 0-1,1 0-15,21 1 0,-21 20 16,21-21-16,-21 0 0,21 0 0,-21 1 16,21-1-16,0 0 15,0 0-15,0 0 16</inkml:trace>
  <inkml:trace contextRef="#ctx0" brushRef="#br0" timeOffset="92651.89">18119 17145 0,'0'0'15,"0"21"1,-22-21 31,1 0-47</inkml:trace>
  <inkml:trace contextRef="#ctx0" brushRef="#br1" timeOffset="-80717.93">339 3154 0,'0'0'0,"0"-21"0,0 0 0,0-1 0,0 1 15,0 0-15,0 0 0,0 0 16,0 0-16,0 42 47,0 0-47,0 0 15,0 21-15,0-20 0,0 20 16,0 0-16,0-21 0,0 22 0,0-1 16,0 0-16,0 1 0,0-22 15,0 21-15,0-21 0,0 1 16,21-1-16,0 0 0,0 0 15,0 0-15,0-21 0,1 0 16,-1 0-16,21 0 0,0 0 0,22-21 0,-22 0 16,22-21-16,20 20 15,1-20-15,0-21 0,42-1 16,-21 1-16,21 20 0,0-41 0,0 20 16,-22 1-16,22-1 0,-21 1 15,21-1-15,-21 1 0,-21 20 0,-22 1 16,1 21-16,-22 0 15,-21-1-15,-42 44 16,0-1-16,-21 0 0,20-21 16,-20 21-16,21 0 15,0 22-15,0-22 0</inkml:trace>
  <inkml:trace contextRef="#ctx0" brushRef="#br1" timeOffset="-80205.7">466 4826 0,'-22'0'0,"22"21"16,0 0-16,0 1 16,22-1-16,-1 21 0,-21-21 0,21 0 15,0 22-15,-21-22 0,0 21 16,21-21-16,-21 22 15,21-22-15,1 0 0,-22 0 0,0 0 16,21 1-16,0-1 0,-21 0 0,42 21 16,-21-42-1,22 0-15,-22 0 0,21-21 16,22 0-16,-1 0 0,43-22 0,0 1 16,21-21-16,0-1 0,0 1 15,21-22-15,0 21 0,22-20 16,-1 20-16,-21 1 0,0-1 0,-21 1 15,-21-1-15,-21 22 0,-1 21 16,-41-22-16,-22 22 0,0 21 16,-42 0-16,0 21 15,-22 1-15,-20-22 0,21 21 16,-22 21-16</inkml:trace>
  <inkml:trace contextRef="#ctx0" brushRef="#br1" timeOffset="-79797.57">550 6562 0,'0'0'0,"0"21"0,0 21 16,0-21-16,0 1 0,0-1 0,0 0 16,0 0-16,21-21 15,1 0-15,-1 0 0,0-21 16,0 0-16,21 0 0,22-22 15,-1 1-15,1-22 0,21 1 16,42-1-16,0 1 0,0-1 16,0 1-16,0-1 0,21-20 0,-21 20 15,0 22-15,-21 0 0,-1-1 16,-20 1-16,-21 21 0,-1 0 0,-42 21 16,0 0-16,-42 0 15,0 21-15</inkml:trace>
  <inkml:trace contextRef="#ctx0" brushRef="#br1" timeOffset="-79265.89">995 8530 0,'0'0'0,"0"21"0,-21 1 15,21-1-15,-22 21 0,1-21 0,21 22 16,-21-1-16,21-21 0,-21 21 16,21 1-16,0-1 0,0-21 0,0 22 15,0-22-15,0 0 0,0 0 16,21-21-16,0 0 0,22 0 0,-1 0 15,21-21-15,1-21 0,21-1 16,-1 1-16,1 0 0,21-22 16,0 1-16,-1-1 0,1 1 15,0-1-15,0 1 0,21-1 0,-21-21 16,0 22-16,-1-1 0,-20 1 16,0 21-16,-43-1 0,22 22 0,-22-21 15,-21 42-15,0-21 0,-42 21 31,-21 0-31</inkml:trace>
  <inkml:trace contextRef="#ctx0" brushRef="#br1" timeOffset="-78774.08">571 9970 0,'0'0'15,"0"21"-15,0 0 0,0 0 0,0 0 16,0 22-16,0-1 0,0-21 16,0 21-16,0 1 0,0-1 0,0 0 15,22 1-15,-1-22 0,-21 21 16,21-21-16,0 1 0,0-1 15,22-21-15,-22 0 0,42-21 16,-20-1-16,41-20 0,1 0 0,0-22 16,42 22-16,-22-22 0,22 1 15,0-1-15,0-20 0,0 20 0,-21 1 16,21-22-16,-21 22 0,0-1 0,-21 22 16,-22-1-16,-21 1 0,1 21 15,-1 0-15,-21 0 0</inkml:trace>
  <inkml:trace contextRef="#ctx0" brushRef="#br1" timeOffset="-78289.9">889 11769 0,'0'0'0,"-21"106"31,21-64-31,0 0 0,0 1 0,0-1 16,0 0-16,0 22 0,0-22 15,0 0-15,0-20 0,0 20 0,21-21 16,0 21-16,0-42 0,0 0 15,1 0-15,41 0 0,-21-21 0,43-21 16,21 0-16,0-22 16,0 1-16,21-1 0,-22-21 0,44 22 15,-22-22-15,21 1 0,-21-1 16,0 0-16,0 22 0,0-22 0,-43 22 16,1-1-16,0 22 0,-22-1 15,-20 22-15,-1-21 0</inkml:trace>
  <inkml:trace contextRef="#ctx0" brushRef="#br1" timeOffset="-77818.03">1016 13208 0,'0'0'0,"-21"64"16,21-22-16,0-21 15,0 0-15,0 22 0,0-1 16,0 0-16,0 1 0,0-22 16,0 21-16,21 0 0,0-20 0,-21 20 15,21-21-15,0 0 0,22-21 16,-22 0-16,42 0 0,-20-21 15,41-21-15,1-1 0,21-20 16,21-1-16,0 1 0,42-22 16,1 1-16,20-22 0,-21 21 15,22-21-15,-22 22 0,1-1 0,-1 0 16,-21 1-16,-21 20 0,0-21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3:38:37.8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14732 5630 0,'21'0'31,"-21"-21"-31,0 0 16,21 0-16,0 21 0,1-21 0,-22 0 15,21-1-15,-21 1 0,0 0 0,21 0 16,0 0-16,-21 0 16,0-1-16,0 1 0,0 0 0,0 0 15,0 0-15,-21 0 0,0-1 0,0 22 16,-1 0-16,1 0 0,0 0 15,-21 0-15,21 22 0,-1 20 0,-20-21 16,0 0-16,21 22 0,-22-1 16,22-21-16,-21 21 0,21 1 0,-1-1 15,22-21-15,0 22 0,0-22 16,0 21-16,0-21 0,0 0 0,0 1 16,22-1-16,-1-21 15,0 0-15,21 0 0,-21 0 0,22 0 16,-22-21-16,21-1 0,1 1 15,-1 0-15,-21 0 0,21-21 16,1 20-16,-1-20 0,-21 0 0,22-1 16,-22 22-16,0-21 0,0 0 0,-21 20 15,0-20-15,0 21 0,0 0 16,-21 42 15,0 0-31,0 0 0,21 0 0,-22 22 16,1-22-16,21 21 0,0-21 15,0 22-15,-21-22 0,21 21 0,0-21 16,0 1-16,0-1 0,0 0 16,0 0-16,21 0 0,22-21 15,-22 21-15,0-21 0,21 0 16,1 0-16,-22 0 0,21-21 0,0 0 16,1 0-16,-1 0 0,0 0 15,1-22-15,-1 22 0,0-21 0,-20-1 16,-1 1-16,0 0 0,-21-1 15,0 1-15,0 0 0,-21-22 0,-22 22 16,1-22-16,0 22 0,-22-21 16,1-1-16,-22 22 0,22-22 0,-22 43 15,21-21-15,-20 21 0,-1-1 16,0 1-16,1 21 0,-1 21 16,-21 1-16,22 20 0,-1 0 0,0 22 15,22-1-15,-1 1 0,22 20 16,0-20-16,20 21 0,1-1 0,21 1 15,0-22-15,0 22 0,21-21 16,22-1-16,-1 1 0,0-22 0,22 21 16,-1-20-16,1-22 0,21 21 0,-22-21 15,22 1-15,-22-1 0,1-21 16,20 0-16,1 21 0,-21-21 0,20 0 16,1 0-16,0-21 0,-1 0 15,1-1-15,0 1 0,-22 0 0,22-21 16,-22-1-16</inkml:trace>
  <inkml:trace contextRef="#ctx0" brushRef="#br0" timeOffset="237.86">16446 4974 0,'0'0'16,"0"-21"-1,-21 21-15,0 0 0,21 21 0,-21-21 16,0 43-16,0-22 0,-1 21 0,1 0 15,0 1-15,0-1 0,0 0 16,0 1-16,-1-1 0,1 0 0,0 1 16,0-1-16,21 0 15,0 1-15,-21-22 0,21 21 0,0-21 16,0 1-16,0-1 0,0 0 16,21-21-16,0 0 15,0 0-15,-21-21 0,21 0 0</inkml:trace>
  <inkml:trace contextRef="#ctx0" brushRef="#br0" timeOffset="729.58">16319 5017 0,'0'0'0,"0"-43"16,0 22-16,0-21 0,22 21 0,-22-1 16,21 1-16,0 0 0,0 0 15,0 0-15,0 21 0,1-21 0,20 21 16,0 0-16,1 0 0,-1 0 15,0 0-15,1 21 0,-1 21 0,-21 0 16,21 1-16,-20-1 0,-1 0 16,-21 1-16,0-1 0,0 0 0,0 1 15,-21-1-15,-22-21 0,1 22 0,-22-22 16,22 0-16,-21 0 0,-1 0 16,1 0-16,20-21 0,1 0 15,0 22-15,-1-22 0,22 0 16,42-22-1,0 1-15,22 21 0,-22-21 16,21 0-16,1 21 0,20 0 16,-21 0-16,1 0 0,-1 0 0,0 0 15,1 21-15,-1 0 0,0 0 16,-20 1-16,20-1 0,-21 0 0,21 21 16,-20-21-16,-1 22 0,-21-22 15,0 21-15,0-21 0,0 1 0,-21-1 16,-1 0-16,-20 0 0,0 0 0,-1 0 15,-20-21-15,-1 22 16,1-22-16,-1 0 0,1 0 0,21 0 16,-22 0-16,22 0 0,21 0 0,-22 0 15,22 0-15,0-22 0,21 1 16,0 0-16,0 0 0,0 0 0,0 0 16,21-1-16,0-20 0,0 21 15,22-21-15</inkml:trace>
  <inkml:trace contextRef="#ctx0" brushRef="#br0" timeOffset="958.45">17378 4995 0,'0'64'32,"0"-128"-32,0 149 0,0-64 0,-21 22 15,-1-22-15,1 21 0,21-21 16,0 22-16,-21-1 0,0-21 0,21 21 15,-21-20-15,21 20 0,0-21 0,-21 0 16,21 0-16,-22 1 0,22-1 16,0 0-16,0 0 0,0-42 31,0 0-31</inkml:trace>
  <inkml:trace contextRef="#ctx0" brushRef="#br0" timeOffset="1153.33">17378 4995 0,'0'0'0,"63"-148"32,-42 148-32,1 0 0,-22 21 15,21 1-15,-21-1 0,21 21 0,0 0 16,-21-20-16,21 20 0,0 0 0,1 1 16,-1-22-16,0 21 0,0-21 15,-21 22-15,21-22 0,0 0 0,1 0 16,-1 0-16,-21 0 0,21-21 15,0 0-15</inkml:trace>
  <inkml:trace contextRef="#ctx0" brushRef="#br0" timeOffset="1590.09">18140 4826 0,'0'0'0,"0"-21"0,0 0 0,0 0 16,-21 21-1,-1 21-15,1 21 0,0-21 0,0 22 16,0-1-16,-22 0 0,22 1 16,-21-1-16,0 0 0,-1 1 15,22-22-15,-21 21 0,-1 0 0,1-20 0,0-1 16,21 0-16,-1 0 16,22 0-16,0 0 15,43-21 1,-22-21-16,0 0 0,21 0 15,1 0-15,-22 0 0,21-22 0,1 1 16,-22 0-16,21-22 0,0 1 16,-20 20-16,-1-20 0,21 20 0,-21 1 15,0 0-15,1 21 0,-22-1 16,21 22-16,-21 22 16,0-1-16,0 21 0,0 0 15,0 1-15,0 20 0,0-20 16,-21 20-16,21 1 0,0-1 0,-22-21 15,1 22-15,21-1 0,-21-20 16,21 20-16,0-20 0,0 20 0,0-21 16,0 1-16,-21-22 0,21 21 15,0-21-15,-21 22 0,21-22 0,0 0 16,0 0-16,-21-21 0,-1 21 0,1-21 16,0 22-16</inkml:trace>
  <inkml:trace contextRef="#ctx0" brushRef="#br0" timeOffset="1893.91">16171 6075 0,'0'0'0,"-63"21"0,-22-21 0,43 0 0,-1 0 16,1 0-16,21 21 0,63-21 15,1 0 1,-1 0-16,21 0 0,22 0 15,21 0-15,0 0 0,0-21 0,21 21 16,0-21-16,0 21 0,21 0 0,0 0 16,-21 0-16,21-21 0,-21 21 15,-21 0-15,0 0 0,0 0 0,-22 0 16,1-21-16,-43 21 0,22 0 16,-43 0-16,0 0 0,-42 0 31,-21 0-31,-1 0 0,-20 0 15,-1 0-15,1 0 0,-22 0 0</inkml:trace>
  <inkml:trace contextRef="#ctx0" brushRef="#br0" timeOffset="2133.77">16108 6223 0,'0'0'0,"-127"42"15,127-20-15,21-1 16,21-21-16,22 0 15,-1 0-15,22 21 0,0-21 16,-1 0-16,1 0 0,21 0 0,0 0 16,-1 0-16,1 0 0,0 0 15,21 0-15,-21 0 0,0 0 0,0 0 16,-1 0-16,-20 0 0,0 0 0,-22 0 16,-20 0-16,-1 0 0,0 0 15,-63 0 1,-21 0-16,-1 0 0,-20 0 0,-22 21 15</inkml:trace>
  <inkml:trace contextRef="#ctx0" brushRef="#br0" timeOffset="2385.63">16150 6498 0,'0'0'0,"-85"0"0,22 21 0,21 1 16,-1-22-16,22 21 0,0-21 0,21 21 15,21-21-15,21 0 16,1 21-16,20-21 0,22 0 15,0 0-15,-1 0 0,22 21 0,0-21 16,0 0-16,0 0 0,-1 0 0,-20 21 16,21-21-16,-21 0 0,-1 0 15,1 0-15,-22 0 0,1 22 16,-22-22-16,1 0 0,-22 0 0,0 0 16,-42 0-1,0 0-15,-22 21 0,1-21 16,-22 0-16,1 0 0,-22 0 15,22 21-15</inkml:trace>
  <inkml:trace contextRef="#ctx0" brushRef="#br0" timeOffset="2570.03">15960 6837 0,'0'0'0,"-43"21"0,-20 0 16,42-21-16,-22 21 0,22-21 0,21 22 16,42-1-1,-20-21-15,41 0 16,-21 0-16,22 0 0,21 0 0,-1 0 15,1 0-15,21 0 0,0 0 0,-1 0 16,-20 0-16,21 0 0,0-21 16,0 21-16,-22-22 0,1 22 0,0-21 15,-1 21-15,-20-21 0,-22 21 0,22 0 16</inkml:trace>
  <inkml:trace contextRef="#ctx0" brushRef="#br0" timeOffset="3594.45">15769 8467 0,'64'0'32,"-43"0"-32,0-21 15,0-1-15,-21 1 0,21 0 0,0 0 16,-21 0-16,22 0 0,-22-22 16,21 22-16,-21-21 0,0-1 15,0 22-15,0 0 0,-21 0 0,-1 0 16,-20 0-16,21 21 0,-21 0 15,20 0-15,-20 0 0,0 21 0,-1 0 16,1 0-16,0 0 0,-1 0 16,1 22-16,0-22 0,21 21 0,-22-21 15,22 22-15,0-22 0,21 0 0,0 21 16,0-20-16,0-1 0,21 0 16,0 0-16,0-21 0,1 0 15,20 0-15,-21 0 0,21 0 0,1 0 16,-22 0-16,21-21 0,1 21 15,-1-21-15,0 0 0,1-1 16,-22 1-16,21-21 0,0 21 0,-20-22 16,-1 22-16,0 0 0,0-21 15,0 21-15,-21-1 0,0 1 0,-21 21 16,0 0 0,0 21-16,0 1 0,-1-1 15,1 0-15,21 0 0,-21 0 0,0 22 16,21-22-16,0 0 0,-21 0 15,21 0-15,0 0 0,0 1 0,21-1 16,0 0-16,0-21 0,0 21 0,22-21 16,-22 0-16,21 0 0,43 0 15,-22 0-15,-20 0 16,20 0-16,-20-21 0,-1 0 0,21 0 16,-20-1-16,-22 1 0,21 0 0,-21-21 15,1-1-15,-22 1 0,0 0 16,0-1-16,-22-20 0,-20-1 0,0 22 15,-1-21-15,-20 20 0,-1 1 16,1 0-16,-22-1 0,1 22 0,-1 0 16,0 21-16,1 0 0,-1 0 0,-21 0 15,21 21-15,1 21 0,-22-20 16,21 41-16,22 1 0,-1-1 0,1 1 16,20 20-16,22-20 0,0-1 0,21 22 15,0-22-15,0 1 16,0 21-16,21-22 0,0 1 0,22-1 15,-1 1-15,22-22 0,-22 21 0,21-20 16,22-1-16,-21-21 0,-1 22 16,22-22-16,-1 0 0,-20-21 0,21 0 15,-1 0-15,22 0 0,-21-21 0,21-22 16,-22 22-16,1-21 0,0 0 16,-1-22-16,-20 22 0</inkml:trace>
  <inkml:trace contextRef="#ctx0" brushRef="#br0" timeOffset="3830.31">17018 7916 0,'0'0'16,"-21"0"-16,0 0 0,-1 0 0,44 0 31,-1 0-31,21 0 0,-21-21 16,22 21-16,-1 0 0,0 0 0,22 0 15,-22 0-15,22 0 0,-22 0 16,0 0-16,22 0 0,-22 0 0,-21 0 16,22 0-16,-22 0 0,0 0 0,-63 0 31,20 0-31</inkml:trace>
  <inkml:trace contextRef="#ctx0" brushRef="#br0" timeOffset="4034.2">17145 7980 0,'0'0'16,"-21"21"-16,21 0 0,-21 0 0,21 22 0,0-22 16,0 21-16,-22 1 0,22-1 15,-21 0-15,21 22 0,-21-22 0,21 0 16,0 1-16,0-1 0,0 0 0,0 1 16,0-1-16,0-21 0,0 22 15,0-22-15,0 21 0,0-21 0,0 0 16,0 1-16,0-1 15,21-21 1,0 0-16,1-21 0</inkml:trace>
  <inkml:trace contextRef="#ctx0" brushRef="#br0" timeOffset="4537.42">17589 8509 0,'0'0'0,"22"0"0,-1-21 15,0 0-15,0 0 0,-21-1 0,21 1 16,-21 0-16,0 0 16,0 0-16,-21 21 31,0 0-31,0 0 16,0 21-16,-1 0 0,1 0 0,0 0 15,21 1-15,-21 20 0,21-21 0,-21 21 16,21-20-16,0-1 0,0 0 15,0 21-15,0-21 0,0 1 0,0-1 16,21 0-16,0-21 0,0 21 0,0-21 16,1 0-16,-1 0 0,0 0 15,0 0-15,0 0 0,22-21 16,-22 21-16,0-21 0,0 0 0,21-1 16,-20 1-16,-1 0 0,0-21 15,0 21-15,0-1 0,0-20 0,1 21 16,-1-21-16,-21 20 0,21 1 0,-21 0 15,21 21-15,0 0 16,-21 21 0,0 0-16,0 1 0,0 20 0,0-21 15,0 0-15,0 22 0,0-22 16,0 0-16,0 21 0,0-21 0,0 1 16,-21 20-16,21-21 0,-21 0 0,21 0 15,-21 1-15,21-1 16,0 0-16,0-42 31,21 0-31,0-1 0,0 1 16</inkml:trace>
  <inkml:trace contextRef="#ctx0" brushRef="#br0" timeOffset="4766.29">18627 7980 0,'0'0'0,"0"-21"16,0 0-16,0 21 15,-22 42-15,1 0 16,0 1-16,0 20 0,0 1 16,21-1-16,-21 1 0,-1-22 0,22 21 15,-21 1-15,21-22 0,0 1 0,0-1 16,0-21-16,0 21 0,0-20 16,0 20-16,0-21 0,0 0 15,0 0-15,21-21 0,1 0 16,-22-21-1,21 0-15,-21 0 0</inkml:trace>
  <inkml:trace contextRef="#ctx0" brushRef="#br0" timeOffset="4927.2">18246 8276 0,'0'0'0,"-22"0"0,22-21 31,22 21-31,-1 0 0,21 0 15,-21 0-15,22-21 0,-1 21 0,0 0 16,1 0-16,-1-21 0,0 21 16,1 0-16,-1 0 0,0 0 0</inkml:trace>
  <inkml:trace contextRef="#ctx0" brushRef="#br0" timeOffset="5322.97">15833 9335 0,'-43'0'0,"86"0"0,-107 21 0,43-21 0,21 21 16,0 0-16,21-21 15,21 0-15,1 21 0,20-21 0,22 0 16,21 0-16,0 21 0,42-21 16,-21 0-16,21 0 0,21 22 0,1-22 15,20 0-15,1 21 0,-22-21 0,21 21 16,-20-21-16,-1 0 0,0 0 15,-20 0-15,-22 0 0,-22 0 0,-20 0 16,0 0-16,-22 0 0,-20 0 16,-22 0-16,0 0 0,-42 0 15,-22 0-15,1 0 0,-43 0 16,1 0-16</inkml:trace>
  <inkml:trace contextRef="#ctx0" brushRef="#br0" timeOffset="5573.83">16827 9567 0,'-148'0'0,"296"0"0,-444 22 15,169-1-15,0 0 0,21 0 16,22-21-16,20 21 0,22 0 0,-1-21 16,22 22-16,21-1 0,43-21 15,-1 21-15,0-21 0,43 0 16,0 21-16,20-21 0,1 0 0,21 21 16,0-21-16,0 0 0,21 0 15,1 21-15,-1-21 0,0 0 16,-21 0-16,21 0 0,-21 22 0,-21-22 15,0 0-15,0 0 0,-43 0 0,1 0 16,-1 0-16,-42 0 0,0 21 16,-42-21-16,-21 0 0,0 0 15,-22 0-15,1 0 0,-22 0 0,-21 0 16,0 0-16</inkml:trace>
  <inkml:trace contextRef="#ctx0" brushRef="#br0" timeOffset="6049.56">17018 9927 0,'-127'21'0,"254"-42"0,-402 64 0,148-22 0,21 0 16,0 0-16,21 0 0,1 0 0,20 1 15,22-1-15,0-21 16,20 21-16,22 0 0,43 0 16,-1-21-16,22 0 0,-1 0 15,22 0-15,21 0 0,-22 0 16,22 0-16,21 0 0,0 0 0,-21 0 16,42 0-16,-21 0 0,0 0 0,0 0 15,-21 0-15,0 0 0,0 0 0,-22 0 16,1 0-16,0 0 0,-22 0 15,1 0-15,-43 0 0,21 0 0,-84 0 16,-1 0 0,-20 21-16,-1-21 0,-20 0 0,-1 22 15,-21-22-15,0 21 16,-21-21-16,0 21 0,-21 0 0,21-21 16,-21 21-16,0 0 0,0 1 0,0-1 15,21 0-15,21 0 0,0 0 0,21 0 16,22 1-16,20-1 0,1 0 15,21 0-15,21 0 0,0 0 0,42-21 16,1 0-16,20 22 0,22-22 0,21 0 16,-1 0-16,22 0 0,0 0 15,0 0-15,22 0 0,-1 0 0,0 0 16,0 0-16,0 0 0,-21 0 0,0 0 16,-21 0-16,0 0 0,0 0 15,-22 21-15,-20-21 0,-1 0 16,-20 0-16,-1 0 0,-21 21 0,-42-21 15,-42 21-15,20-21 16,-41 0-16,-1 21 0,-21-21 16,0 21-16,-21-21 0,0 22 0</inkml:trace>
  <inkml:trace contextRef="#ctx0" brushRef="#br0" timeOffset="6947.76">16870 10816 0,'-170'21'0,"340"-42"0,-509 64 0,191-22 0,21 0 16,21 0-16,0 0 0,43 0 15,-1 1-15,22-22 0,21 21 16,21 0-16,42 0 0,0-21 0,22 0 15,-1 0-15,43 0 0,0 21 16,21-21-16,0 0 0,21 0 16,0 0-16,1 0 0,20 0 0,-21 0 15,0 0-15,0 0 0,1 0 0,-22 0 16,-22 0-16,1 0 0,0 21 0,-21-21 16,-22 0-16,-20 0 0,-1 22 15,-21-22-15,-42 21 16,-21-21-16,-22 0 0,1 21 0,-22-21 15,0 0-15,-21 21 0,-21-21 0,-21 21 16,0-21-16,0 21 0,-21-21 16,-1 22-16,-20-1 0,20-21 15,1 21-15,0 0 0,21 0 0,42 0 16,0 22-16,21-22 0,22 0 0,20 0 16,22 0-16,21 22 0,0-22 15,43 0-15,-1-21 0,21 21 0,22 0 16,21-21-16,0 0 0,21 0 0,0 0 15,21 0-15,-21 0 0,21 0 0,0 0 16,-21 0-16,0 0 0,0 0 16,-21-21-16,0 21 0,0 0 0,-43-21 15,22 21-15,-43 0 0,22 0 0,-43 0 16,0 0-16,0 0 0,-42 0 16,-21 0-1,-1 0-15,-20 0 0,-22 21 0,1-21 16,-1 21-16,-42 1 0,21-22 0,-42 21 15,21-21-15,-21 21 0,0 0 0,-1 0 16,1 0-16,21 22 0,0-22 0,21 0 16,1 21-16,20 1 0,21-22 15,1 21-15,21 1 0,-1-22 0,22 21 16,0-21-16,21 0 0,0 1 0,0-1 16,42 0-16,-21 0 0,22-21 0,-1 0 15,22 0-15,20 0 16,1 0-16,0 0 0,20-21 0,22 0 0,0 0 15,0-1-15,0 22 0,0-21 16,-21 0-16,21 0 0,-21 21 0,0 0 16,0 0-16,-22 0 0,1 0 15,-21 0-15,-1 0 0,-21 0 0,1 0 16,-1 0-16,-21 0 0,-21 21 0,-42 0 16,0 0-16,-1-21 15,-20 22-15,-22-22 0,0 0 0,-20 21 16,-1-21-16,-21 0 0,0 0 15,0 21-15,0-21 0,0 21 0,0 0 16,21-21-16,21 21 0,1 1 0,20-1 16,22 0-16,21 0 0,-1-21 0,22 21 15,0 0-15,22-21 16,20 0-16,0 0 0,22 0 0,20 0 16,1 0-16,0 0 0,21 0 0,-1 0 15,22 0-15,-21-21 0,21 21 0,0-21 16,0 0-16,0 0 0,-21 21 15,21-21-15,106 21 0,-127-22 16,0 22-16,-1 0 0,-20-21 0,0 21 16,-22 0-16,1 0 0,-1 0 15,-42 0-15,22 0 0</inkml:trace>
  <inkml:trace contextRef="#ctx0" brushRef="#br0" timeOffset="7993.73">16002 14034 0,'0'0'0,"0"21"0,0 42 16,0-42 0,21-21-1,0 0-15,0-21 16,1 21-16,-1-21 0,0 0 15,21 0-15,-21 0 0,1-22 0,20 22 16,-21 0-16,0-21 0,-21-1 16,0 22-16,0-21 0,-21-1 0,0 22 15,-21-21-15,-1 21 0,1 0 0,0 21 16,-1 0-16,1 0 0,-22 0 16,22 21-16,0 21 0,-1-21 15,22 0-15,-21 22 0,21-1 0,0 0 16,-1 1-16,1-22 0,21 21 15,0 1-15,0-22 0,0 21 0,0-21 16,0 0-16,0 1 0,21-1 0,1 0 16,-1-21-16,0 0 15,0 0-15,21 0 0,-20 0 0,-1 0 16,21-21-16,-21 21 0,22-21 16,-1-1-16,0 1 0,1-21 0,-22 21 15,21-22-15,-21 22 0,0-21 0,1 0 16,-1 20-16,0-20 0,-21 21 15,0 0-15,0 0 0,0-1 0,0 44 16,0 20 0,0-21-16,-21 21 15,21-20-15,0 20 0,0 0 0,0-21 16,0 22-16,0-22 0,0 0 0,0 21 16,21-20-16,-21-1 0,21-21 15,0 21-15,0-21 0,22 0 0,-22 0 16,21 0-16,-21 0 0,22 0 0,-1 0 15,0-21-15,1 0 0,-1-1 16,0 1-16,-20 0 0,20-21 0,-21-1 16,0 22-16,-21-21 0,0-22 0,0 22 15,0-21-15,-42 20 0,21-20 16,-22 20-16,-20-20 0,21 21 16,-43-1-16,21 22 0,-20 0 15,-1 0-15,0 0 0,1 21 0,-1 0 16,22 0-16,-22 21 0,21 21 0,1 0 15,21 1-15,-1 20 0,1 1 16,21 20-16,0-20 0,21-1 0,0 22 16,0-21-16,21-1 0,0 1 0,21-1 15,1 1-15,-1-22 16,0 0-16,22 1 0,-1-1 0,1-21 16,-1 0-16,22 0 0,-22-21 0,22 0 15,-21 0-15,20-21 0,-20 0 16,-1 0-16</inkml:trace>
  <inkml:trace contextRef="#ctx0" brushRef="#br0" timeOffset="8426.25">17611 13526 0,'0'0'0,"21"-43"0,-21 22 0,-21 42 31,-1 22-31,1-1 0,-21 0 0,21 1 16,0 20-16,-22-21 0,22 22 0,-21-1 15,-1-20-15,22 20 0,-21-20 16,0 20-16,20-21 0,-20 1 16,21-1-16,-21-21 0,20 22 0,1-22 15,21 21-15,0-21 0,0 0 16,21-42 0,-21 0-16,22 0 15,20-21-15,-21 20 0,0-20 16,0 0-16,1-1 0,20-20 0,-21-1 15,0 1-15,22-1 0,-22 1 0,21-1 16,-21 1-16,22-1 0,-1 22 16,-21 0-16,21 21 0,-20-1 15,-1 22-15,0 22 0,0-1 0,-21 0 16,0 21-16,21 22 0,-21-22 0,0 22 16,0-1-16,0-21 0,0 22 15,0-22-15,0 1 0,-21-1 16,21 0-16,0 1 0,-21-1 0,0-21 15,0 21-15,21-20 0,-22-1 0,1 0 16,0-21-16,0 21 0,0-21 16,0 0-16,-22 0 0,22 0 0</inkml:trace>
  <inkml:trace contextRef="#ctx0" brushRef="#br0" timeOffset="9123.77">17060 13928 0,'0'0'0,"0"-43"0,0 22 0,21 0 0,1 21 15,-1 0-15,21-21 0,0 21 0,1 0 16,-1 0-16,22 0 0,-1 0 16,1 0-16,-1 0 0,1-21 0,-1 21 15,1 0-15,-1-21 0,22-1 16,-1 22-16,-20-21 0,21 0 0,-1 0 16,-20 21-16,-1-21 0,-20 21 0,-1 0 15,0 0-15,-21 0 0,-21 21 16,0 0-16,0 0 15,-21 22-15,0-1 0,0-21 16,0 21-16,0 1 0,-1-1 16,22 0-16,-21 1 0,0-22 0,0 21 15,21-21-15,0 1 0,0-1 0,-21 0 16,21 0-16,-21 0 0,-1-21 31,1-21-31,21 0 16,0 0-16,-21 0 0,21-1 15,0-20-15,0 0 0,0-1 0,0 1 16,0-21-16,21-1 0,0 22 0,1-22 16,-1 22-16,0-22 0,21 43 15,-21-21-15,22 21 0,-22 0 16,21 21-16,1 0 0,-22 0 16,21 21-16,-21 0 0,22 21 0,-22 1 15,21-1-15,-21 0 0,22 22 0,-22-22 16,0 0-16,0 1 0,-21-1 15,0 0-15,0 1 0,0-22 0,0 21 16,0-21-16,0 1 0,-21-22 0,0 21 16,0-21-16,-1 0 15,1 0-15,0-21 16,21-1-16,0 1 0,0 0 16,21-21-16,0-1 15,1 22-15,-1-42 0,21 20 0,0-20 16,1-1-16,20 1 0,1 21 0,-22-1 15,22 1-15,-1 21 0,1 0 16,-22 21-16,0 21 0,1 0 0,-1 21 16,0 1-16,-21 20 0,1 22 0,-1-22 15,-21 1-15,0-1 0,0 22 16,0-22-16,-21-20 0,-1 20 0,-20 1 16,21-22-16,0 0 0,-22 1 0,22-1 15,-21-21-15,21 0 0,-22 1 16,22-1-16</inkml:trace>
  <inkml:trace contextRef="#ctx0" brushRef="#br0" timeOffset="9461.9">16298 15113 0,'0'0'0,"-21"0"0,-21 0 0,21 0 15,42 0-15,21 0 16,22 0-16,20 0 0,1 0 16,21 0-16,21 0 0,21 0 0,21 0 15,22 0-15,-22 0 0,22 0 16,-1 0-16,1 0 0,-1 0 0,-21 0 15,1 0-15,-1 0 0,-42 0 16,0 0-16,-42 0 0,-1 0 0,-20 0 16,-22 0-16,-21 21 0,-42-21 15,-21 21-15,0-21 0,-43 22 0,0-22 16,-21 0-16,-21 21 0,0-21 16</inkml:trace>
  <inkml:trace contextRef="#ctx0" brushRef="#br0" timeOffset="10413.87">18119 15240 0,'169'-21'0,"-338"42"0,-22 0 0,1-21 0,-22 21 0,21-21 16,-20 22-16,-1-22 0,22 21 15,-1-21-15,43 21 0,0 0 0,21-21 16,21 21-16,21 0 0,43 1 0,0-1 16,42 0-16,0 0 0,42 0 15,0-21-15,43 21 0,0 1 0,42-1 16,0-21-16,21 21 0,21-21 0,0 0 16,22 0-16,-1 21 0,1-21 15,-1 0-15,-20 0 0,-1 0 0,0 0 16,-20 0-16,-1 0 0,-42 0 0,-1 21 15,-20-21-15,-21 0 0,-43 21 16,0-21-16,-21 22 0,-21-22 16,-22 0-16,-20 21 0,-22-21 0,1 0 15,-43 21-15,21-21 0,-42 0 0,-1 0 16,1 0-16,-21 0 0,0 0 0,-1 0 16,-20 0-16,20 0 0,22 0 15,0 0-15,21 0 0,42 0 0,1 0 16,41 0-16,22 0 0,42 0 15,22 0-15,20 0 0,22 0 16,0 21-16,20-21 0,22 0 0,22 21 16,-1-21-16,0 21 0,21-21 15,-21 22-15,22-22 0,-22 21 0,-21-21 16,0 21-16,-21-21 0,-22 21 16,1 0-16,-43-21 0,1 21 0,-43 1 15,-21-1-15,-22-21 0,-20 21 16,-22-21-16,0 0 0,-20 21 15,-22-21-15,0 0 0,-43 0 0,22 0 16,-21 0-16,-22 0 0,1 0 0,20 0 16,-20 0-16,21 21 0,20-21 15,1 21-15,42-21 0,22 22 0,20-1 16,22 0-16,21 0 0,21 0 0,42 22 16,0-22-16,43 0 0,21 0 15,0 0-15,42 0 0,-21 1 16,42-22-16,1 21 0,-1-21 0,21 21 15,-20-21-15,20 21 0,-20 0 16,-22-21-16,0 21 0,-21 1 0,0-22 16,-42 21-16,-22 0 0,1-21 0,-43 21 15,-21 0-15,-43-21 0,1 21 0,-21 1 16,-22-1-16,0-21 0,-42 21 16,0-21-16,-42 0 0,0 0 0,-1 0 15,1 0-15,-22 0 0,1 21 0,21-21 16,-1 0-16,43 0 0,0 0 15,21 21-15,22-21 0,20 0 0,22 0 16,21 21-16,21 1 16,42-22-16,22 0 0,-1 0 15,43 0-15,21 0 0,0 0 0,42 0 16,1 0-16,20 0 0,1 0 0,-1 0 16,1 21-16,-1-21 0,-21 21 15,-20-21-15,-22 21 0,0 0 0,-22 0 16,-41 1-16,-1-1 0,-41-21 0,-22 21 15,-22 0-15,1 0 0,-42-21 16,-22 21-16,-21 1 0,0-22 0,-42 0 16,0 21-16,-21-21 0,-22 0 15,22 21-15,-22-21 0,22 21 16,0 0-16,42-21 0,0 21 0,42 1 16,0-1-16,43 0 0,42 0 0,0 0 15,21 0-15,43-21 0,20 22 16,1-22-16,42 0 0,21 0 0,0 0 15,43 0-15,-1-22 0,1 1 0,-1 0 16,22-21-16,0 21 0,-22-1 16</inkml:trace>
  <inkml:trace contextRef="#ctx0" brushRef="#br1" timeOffset="16426.12">18309 9758 0,'21'0'63,"0"0"-63,1 0 15,20 21-15,-21-21 0,43 0 0,-22 0 16,21 0-16,1 0 0,-1 21 0,1-21 16,-1 0-16,1 0 0,-1 0 15,22 0-15,0 21 0,-1-21 0,1 0 16,0 0-16,-1 0 0,1 22 0,21-22 15,-21 0-15,-22 0 0,22 0 16,-22 0-16,1 0 0,-1 21 0,-20-21 16,-1 0-16,0 0 0,-21 0 15,1 0-15,-1 0 0,0 0 0,0 0 16,0 21 0</inkml:trace>
  <inkml:trace contextRef="#ctx0" brushRef="#br1" timeOffset="18138.43">20532 9737 0,'0'0'0,"0"-21"0,0-1 31,-22 22-31,1 0 0,0 0 16,0 0-16,0 22 0,0-1 15,-1-21-15,1 21 0,0 0 16,0-21-16,21 21 0,-21 0 0,21 1 15,-21-1-15,21 0 0,0 0 0,0 0 16,0 0 0,0 1-16,0-1 0,21-21 15,0 0-15,0 0 0,0 21 0,0-21 16,1 0-16,-1 0 0,0 0 16,0 0-16,0 0 0,0 0 0,1-21 15,-1 21-15,0-21 0,0-1 16,0 22-16,-21-21 0,21 0 0,-21 0 15,0 0-15,0 0 0,0-1 0,0-20 16,0 21-16,-21 0 16,0 0-16,0 21 0,0 0 0,0-22 15,-1 22-15,1 0 0,0 0 16,0 0-16,-21 22 0,20-22 16,1 21-16,0 0 0,21 0 0,-21-21 15,21 21-15,-21 0 0,21 1 16,0-1-16,0 0 0,0 0 0,0 0 15,0 0-15,21 1 0,0-1 16,0-21-16,0 0 16,1 0-16,-1 0 0,0 0 0,0 0 15,0 0-15,0 0 0,1 0 16,-1 0-16,-21-21 16,21 21-16,-21-22 0,0 1 0,0 0 15,0 0-15,0 0 0,0 0 16,0-1-16,0 1 0,0 0 15,-21 21-15,21-21 0,-21 21 0,-1 0 16,1 0-16,0 0 16,0 0-16,0 21 0,0-21 15,-1 21-15,1 0 0,21 1 0,-21-1 16,21 0-16,0 0 16,-21-21-16,21 21 0,0 0 0,0 1 15,21-22 1,0 0-16,0 0 0,1 0 15,-1 0-15,0 0 16,-21-22-16,21 22 0,-21-21 16,0 0-16,21 21 15,-21-21-15,0 0 0,0 0 0,0-1 16,0 1-16,0 0 16,-21 21-16,0 0 15,0 0 1,0 0-16,-1 21 0,22 0 15,-21 1-15,0-1 16,21 0-16,0 0 0,0 0 16,0 0-16,0 1 15,21-22-15,0 0 16,1 0-16,-1 0 16,0 0-16,0 0 0,0 0 15,0 0-15,1-22 16,-22 1-16,0 0 0,0 0 15,0 0-15,0 0 16,0-1-16,-22 22 16,1 0-1,0 0-15,0 0 16,0 22-16,21-1 0,-21-21 16,21 21-16,0 0 15,0 0-15,0 0 16,0 1-1,21-22-15,0 0 0,0 0 16,0 0-16,0 0 16,1 0-16,-22-22 0,21 1 15,0 0-15,-21 0 16,0 0-16,0 0 0,0-1 16,0 1-16,-21 21 15,0 0 1,-1 0-16,1 0 0,0 21 15,21 1-15,-21-22 0,0 21 16,21 0-16,0 0 0,0 0 16,0 0-16,0 1 0,0-1 15,0 0 1,21-21 0,0 0-16,0 0 0,0 0 15,1 0-15,-1 0 16,-21-21-16,0 0 15,0-1-15,0 1 0,0 0 16,0 0-16,0 0 0,0 0 16,0-1-16,0 1 0,0 0 15,-21 0-15,-1 21 16,1 0 0,0 0-16,0 21 15,21 0-15,-21 0 0,21 1 16,0-1-16,-21 0 0,21 0 15,0 0-15,0 0 0,0 1 16,0-1 0,21-21-16,0 0 0,0 0 15,0 0-15,0 0 0,1 0 16,-1 0-16,-21-21 16,21-1-16,0 1 0,-21 0 15,0 0-15,0 0 16,0 0-16,0-1 0,0 1 15,0 0-15,-21 0 16,0 21-16,0 0 0,-1 0 16,1 21-16,0 0 0,0 0 15,21 1-15,0-1 0,-21-21 0,21 21 16,-21 0-16,21 0 0,0 0 16,0 1-16,0-1 15,21-21 1,0 0-16,0-21 15,0 21-15</inkml:trace>
  <inkml:trace contextRef="#ctx0" brushRef="#br1" timeOffset="18861.46">21378 9758 0,'-42'0'16,"21"0"0,42 0 31,0 0-47,0 0 15,0-21-15,1 0 0,-1 21 16,-21-22-16,21 22 0,-21-21 15,21 0-15,-21 0 0,0 0 0,0 0 16,0-1 0,0 1-16,-21 21 0,0 0 0,0 0 15,-1 0-15,1 0 0,0 0 0,0 0 16,-21 21-16,20-21 0,1 22 16,0-1-16,0 21 0,0-21 0,0 0 15,-1 1-15,22 20 0,0-21 0,0 0 16,0 0-16,0 1 0,0 20 15,0-21-15,0 0 0,22 0 16,-22 1-16,21-1 0,0-21 16,0 21-16,0-21 0,0 0 0,1 0 15,-1 0-15,21 21 0,-21-21 16,0 0-16,1 0 0,-1 0 0,0 0 16,0 0-16,0 0 0,22-21 15,-22 0-15,0 21 0,0-21 0</inkml:trace>
  <inkml:trace contextRef="#ctx0" brushRef="#br1" timeOffset="19329.39">21865 9589 0,'0'0'15,"-21"-22"-15,21 1 0,0 0 16,21 21-1,0 0-15,0 0 16,1 0-16,-1 0 0,0 0 16,0 0-16,0 21 15,0 0-15,-21 1 0,22-1 0,-1 0 16,-21 0-16,0 21 0,21-20 16,-21-1-16,21 0 0,-21 21 0,0-21 15,0 1-15,0-1 0,0 0 0,0 0 16,0 0-16,-21 0 15,0-21-15,21 22 16,-21-22 15,21-22-31,0 1 16,0 0-16,0 0 0,21 0 16,-21 0-16,0-1 0,21-20 15,-21 21-15,21-21 0,-21 20 0,21-20 16,0 21-16,-21-21 0,0 20 15,22 1-15,-1 0 0,0 21 0,-21-21 16,21 21-16,0 0 16,0 0-1,1 0-15,-1 21 16</inkml:trace>
  <inkml:trace contextRef="#ctx0" brushRef="#br1" timeOffset="19769.46">22458 9589 0,'0'-22'0,"0"1"31,0 0-31,0 0 0,21 21 16,0 0-1,0 0 1,0 0-16,-21 21 0,22 0 0,-22 0 16,21 1-16,-21-1 0,0 21 0,0-21 15,0 0-15,21 1 0,-21 20 16,0-21-16,0 0 0,0 0 0,0 1 16,0-1-16,0 0 0,0 0 0,-21 0 15,0-21 1,21-21 15,0 0-31,0 0 16,0 0-16,0-1 0,0 1 15,0 0-15,0 0 0,0-21 16,21 20-16,-21 1 0,21-21 0,0 21 16,0 0-16,-21-1 0,21 1 0,1 21 15,-22-21-15,21 21 0,0-21 16,0 21-16,0 0 0,0 0 15,1 0-15,-1 0 0</inkml:trace>
  <inkml:trace contextRef="#ctx0" brushRef="#br1" timeOffset="20194.04">23156 9462 0,'0'0'0,"-63"0"31,42 0-31,-1 0 0,1 0 16,0 0-16,0 21 0,21 0 0,-21 0 16,0 0-16,-1 0 0,1 22 15,0-22-15,21 0 0,-21 21 0,21-20 16,-21-1-16,21 21 0,0-21 0,0 0 16,0 1-16,0-1 15,0 0-15,21-21 0,0 21 0,0 0 16,22-21-16,-22 0 0,0 0 15,21 0-15,-21 0 0,22 0 0,-22 0 16,21 0-16,-21 0 0,1-21 0,-1 0 16,0 0-16,0 0 0,0-1 15,0-20-15,-21 21 0,22-21 0,-22-1 16,0 22-16,0-21 0,0-1 0,0 22 16,-22 0-16,1 0 0,0 0 15,0 21-15,0 0 0,0 0 0,-1 0 16,1 0-16,0 0 0,0 0 15,0 21-15,0 0 0,21 0 16,-22 0-16,22 1 0,0-1 0,0 0 16,0 0-16,0 0 15,22 0-15,-22 1 0,21-22 0,0 21 16</inkml:trace>
  <inkml:trace contextRef="#ctx0" brushRef="#br1" timeOffset="20610.25">23474 9610 0,'0'0'0,"0"-21"0,0-1 0,21 1 0,-21 0 15,0 0 1,21 21 0,-21 21-1,21-21-15,0 21 16,-21 22-16,0-22 0,22 0 0,-22 0 15,21 21-15,-21-20 0,0 20 16,0-21-16,0 0 0,0 0 0,0 22 16,0-22-16,0 0 0,0 0 15,-21 0-15,21 1 0,-22-22 16,1 21-16,0-21 16,0 0-1,21-21 1,0-1-16,0 1 0,0 0 15,0 0-15,21 0 0,0 0 16,22-22-16,-22 22 0,0-21 0,21-1 16,-21 1-16,22 0 0,-1 21 0,-21-22 15,22 22-15,-22 0 0,0 0 16,0 21-16,0 0 0,0-21 0,1 21 16,-22 21-1,0 0-15</inkml:trace>
  <inkml:trace contextRef="#ctx0" brushRef="#br1" timeOffset="21341.89">18711 10329 0,'0'0'0,"0"22"0,0-1 16,0 0-16,0 0 0,0 0 0,0 22 16,0-22-16,0 0 0,0 0 15,0 0-15,0 0 16,0 1-16,21-22 0,1 0 16,-22 21-16,21-21 0,0 0 0,0 0 15,0 0-15,0 0 0,22-21 16,-22-1-16,21 1 0,1 21 0,-1-21 15,0 0-15,22 0 0,-22-22 16,22 22-16,-1 0 0,-21 0 0,22 0 16,-22 0-16,22-1 0,-43 1 0,21 21 15,-21 0-15,-42 0 32,0 0-32,0 21 0</inkml:trace>
  <inkml:trace contextRef="#ctx0" brushRef="#br1" timeOffset="21765.76">18627 11028 0,'0'0'0,"0"21"0,0 0 16,21-21-1,0 0-15,21 0 16,-21 0-16,22-21 0,-1 0 15,0 21-15,1-21 0,-1 0 16,22-1-16,-1 22 0,1-21 0,-22 0 16,21 0-16,1 21 0,-1-21 15,-20 21-15,20 0 0,-20-21 0,-22 21 16,0 0-16,0 0 0,0 0 0,-42 0 31,0 0-31,0 21 0,0-21 16,-22 21-16,22-21 0,0 21 0,-21-21 15,20 21-15,-20 0 0</inkml:trace>
  <inkml:trace contextRef="#ctx0" brushRef="#br1" timeOffset="22086.68">18627 11451 0,'0'21'0,"0"-42"0,21 42 16,0-21-1,0 0-15,0-21 0,22 21 16,-22-21-16,21 0 0,0 0 16,1 0-16,-1-1 0,22 1 15,-22 0-15,21 0 0,1 0 0,-22-22 16,22 22-16,-1 21 0,-20-21 15,20 0-15,-21 0 0,-20 21 0,20 0 16,-21-21-16,0 21 0,-42 21 31,0-21-15,0 21-16,-22-21 0,22 21 0,0 0 16</inkml:trace>
  <inkml:trace contextRef="#ctx0" brushRef="#br1" timeOffset="22351.75">18754 11663 0,'0'0'0,"21"0"15,0 0-15,0 0 0,21 0 16,-20 0-16,-1-21 15,0 0-15,21 21 0,-21-22 0,22 22 16,-22-21-16,21 21 0,1-21 0,-1 0 16,-21 21-16,21-21 0,1 21 15,-22 0-15,21-21 0,-21 21 16,1 0-16</inkml:trace>
  <inkml:trace contextRef="#ctx0" brushRef="#br1" timeOffset="22642.43">18584 12129 0,'21'0'16,"1"0"0,-1 0-16,21-22 0,-21 22 0,22-21 15,-22 21-15,21-21 0,0 21 0,1-21 16,-1 0-16,0 21 0,1-21 16,-1 21-16,0 0 0,1-22 0,-22 22 15,21 0-15,1-21 0,-1 0 0,-21 21 16,21-21-16,-20 21 0,-1-21 0,21 0 15,-21-1-15</inkml:trace>
  <inkml:trace contextRef="#ctx0" brushRef="#br1" timeOffset="23361.45">20108 10562 0,'0'0'15,"-21"0"-15,21-21 0,0-85 31,21 85-31,0 21 0,1-21 0,-1 21 16,0 0-16,21 0 0,-21 0 0,1 0 16,20 0-16,-21 21 0,21-21 15,-20 21-15,-1 0 0,0 22 0,-21-22 16,0 0-16,0 21 0,0 1 0,-21-22 16,-22 21-16,22-21 0,-21 22 15,0-22-15,-1 21 0,1-21 16,0 22-16,-1-22 0,1 0 0,0 21 15,20-20-15,1-1 0,0 21 16,0-21-16,21 0 0,0 1 0,0-1 16,0 0-16,0 0 0,21 0 0,0 0 15,0-21-15,1 22 0,-1-1 16,21-21-16,-21 21 0,22 0 0,-1-21 16,-21 0-16,0 0 0,22 21 0,-22-21 15,0 0-15,0 0 0,0 0 16,-21 21-1,0 1-15,-21-1 16,21 0-16,-21-21 16,0 21-16,0 0 0,21 0 15,-22 1-15,22-1 0,-21 0 16,21 21-16,0-21 0,0 1 0,0-1 16,0 21-16,0-21 0,21 0 15,1 22-15,-22-22 0,21 0 0,-21 21 16,21 1-16,-21-22 0,0 21 15,0-21-15,0 22 0,0-22 0,0 21 0,-42-21 16,20 22-16,1-22 0,0 0 16,-21 0-16,21 0 0,-22-21 15,22 22-15,-21-1 0,21-21 0,-22 0 16,1 0-16,21 0 0,0 0 16,-1-21-16,22-22 15,0 22-15,0-21 0,22-1 0</inkml:trace>
  <inkml:trace contextRef="#ctx0" brushRef="#br1" timeOffset="23883.35">21082 10943 0,'0'0'0,"-21"0"0,-22-21 32,22 21-32,0 0 0,0 0 15,0 0-15,0 0 0,-1 21 16,1 0-16,0 1 0,21-1 15,-21 0-15,0 21 0,21-21 0,0 22 16,0-22-16,0 21 0,0-21 0,0 22 16,0-22-16,0 0 0,0 0 15,0 0-15,0 1 0,0-1 0,21-21 16,0 21-16,0-21 0,0 0 16,1 0-16,-1 0 0,0 0 15,0 0-15,21 0 0,-20-21 0,-1 0 16,21 21-16,-21-22 0,22-20 0,-1 21 15</inkml:trace>
  <inkml:trace contextRef="#ctx0" brushRef="#br1" timeOffset="24250.43">21505 11007 0,'0'0'0,"-21"0"16,0 0 0,0 0-16,0 21 0,-1-21 0,1 21 15,0 0-15,0 22 0,0-22 16,0 0-16,21 21 0,-22-21 15,1 1-15,0 20 0,21-21 0,-21 0 16,21 0-16,0 1 0,0-1 0,0 0 16,0 0-16,21-21 15,0 0-15,0 0 0,1 0 0,-1 0 16,21 0-16,-21 0 0,22-21 0,-22 21 16,21-21-16,-21 0 0,0-1 15,22 1-15,-22 0 0,0 0 0,-21-21 16,0 20-16,0-20 0,0 21 15,0-21-15,0 20 0,-21 1 0,0 0 16,0 0-16,-1 0 0,1 21 0,-21 0 16,21 0-16,0 0 0,-1 0 15,1 0-15,0 0 0,0 21 16,21 0-16,0 0 0,-21 0 0,21 1 16,0-1-16,0 0 0,0 0 0,0 0 15,0 0-15,21 1 0,0-22 0,0 21 16,0-21-16</inkml:trace>
  <inkml:trace contextRef="#ctx0" brushRef="#br1" timeOffset="24653.99">21823 11070 0,'0'0'0,"-21"-21"15,-1 0-15,1 21 0,21-21 16,0 0-1,21 21 1,1 21 0,-1-21-16,0 21 0,0 0 15,0 0-15,-21 0 0,21 1 16,-21-1-16,22 0 0,-22 0 16,0 0-16,0 0 0,0 1 0,0-1 0,0 0 15,0 0-15,0 0 16,0 0-16,-22-21 31,22-21-15,-21 0-16,21 0 0,0 0 15,0 0-15,0-1 0,0 1 0,0 0 16,0 0-16,0 0 0,0 0 16,21-1-16,-21 1 0,22 21 15,-1 0-15,0 0 0,0 0 16,0 0-16,0 0 15,1 0-15,-1 0 0,0 0 16</inkml:trace>
  <inkml:trace contextRef="#ctx0" brushRef="#br1" timeOffset="25033.69">22161 11049 0,'-42'-42'16,"42"21"-1,21 21 17,0 0-32,1 0 15,-1 21-15,-21 0 16,0 0-16,21 0 0,-21 0 0,0 1 16,21-1-16,-21 0 0,0 0 15,0 0-15,0 0 0,0 1 0,0-1 16,0 0-16,0 0 15,0-42 17,0 0-17,0 0-15,0-1 16,0 1-16,0 0 0,0 0 0,0 0 16,0 0-16,0-1 0,21 1 15,0 0-15,-21 0 0,22 21 0,-1-21 16,0 21-1,0 0-15,0 0 0,-21-21 16,21 21-16,1 0 0</inkml:trace>
  <inkml:trace contextRef="#ctx0" brushRef="#br1" timeOffset="25378.52">22521 11113 0,'0'0'15,"21"-22"17,1 1-17,-1 0-15,0 21 0,0 0 16,-21-21-16,21 21 16,-21-21-16,-21 21 31,0 21-31,0 0 15,0-21-15,-1 21 0,1 0 16,0 1-16,21-1 0,-21 0 16,21 0-16,-21 0 0,21 0 0,0 1 15,0-1 1,0 0-16,0 0 16,21-21-16,0 0 15,0 0-15,0 0 16,1 0-16,-1 0 0</inkml:trace>
  <inkml:trace contextRef="#ctx0" brushRef="#br1" timeOffset="25946.07">22966 11028 0,'0'0'0,"0"-21"16,-21 21-1,-1 0 1,1 0-16,0 0 0,0 0 15,21 21-15,-21 0 0,0-21 16,-1 21-16,22 0 0,-21 1 0,0-1 16,21 0-16,0 0 0,0 21 0,-21-20 15,21-1-15,0 0 0,0 0 16,0 0-16,0 0 16,21-21-16,0 0 0,0 0 15,1 0-15,-1 0 0,0 0 16,0 0-16,0 0 0,22 0 0,-22-21 15,0 21-15,0-21 0,21 0 0,-20 0 16,-1-22-16,0 22 16,0 0-16,0-21 0,0 21 0,1-22 15,-1 1-15,-21 21 0,0-22 0,21 1 16,-21 21-16,21-21 0,-21 20 16,0 1-16,0 0 0,0 0 0,0 0 15,0 42 16,0 0-31,0 0 0,0 0 16,0 1-16,0-1 0,0 21 0,-21-21 16,0 0-16,0 22 0,21-22 15,0 0-15,-22 21 0,1-20 16,21-1-16,-21 21 0,21-21 0,0 0 16,0 1-16,0-1 0,0 0 15,-21 0-15,21 0 0,0 0 16,0 1-16,21-22 31,0 0-31,0 0 0,1 0 16,-1-22-16,0 1 0,0 21 15,0-21-15,0 0 0,1 0 16</inkml:trace>
  <inkml:trace contextRef="#ctx0" brushRef="#br1" timeOffset="26221.81">23241 10943 0,'0'0'0,"21"0"0,0 0 0,0 0 16,1 0-16,-1 0 15,0 0-15,0 0 0,0 0 16,0-21-16,1 21 0,-1 0 0,0 0 16,0 0-16,-21-21 0,21 21 15</inkml:trace>
  <inkml:trace contextRef="#ctx0" brushRef="#br1" timeOffset="27502.13">23855 11007 0,'0'0'0,"0"-21"15,21 21 79,-21 21-78,0 0-16,0 0 0,0 0 15,21-21-15,-21 21 16,0 1-16,0-1 16,0 0-16,0 0 15,21 0-15,-21 0 0,0 1 0,0-1 16,0 0-16,0 0 0,0 0 0,0 0 15,0 1-15,21-1 0,-21 0 16,0 0-16,22 0 0,-22 0 0,0 1 16,0-1-16,0 0 0,0 0 0,0 0 15,0 0-15,0 1 16,0-1-16,0 0 0,0 0 16,0 0-16,0 0 0,21 1 15,-21-1 1,21-21-1,0 0-15,0 0 16,0 0-16,1-21 0,-1 21 16,0-22-16,21 1 0,-21 21 15,22-21-15,-22 0 0,21-21 0,1 20 16,-1-20-16,21 0 0,1-1 0,-1 1 16,1-21-16,-1 20 0,22-20 15,0 20-15,-22-20 0,22 21 16,0-1-16,-1 1 0,-20 0 0,20-1 15,1 22-15,-21-21 0,20 21 0,-20-1 16,-1 1-16,1 0 0,20 0 16,-41 0-16,20 21 0,-20-21 0,20-1 15,-42 22-15,22-21 0,-22 21 16,0-21-16,0 21 0,0-21 0,-21 0 16,21 21-1,-21-21 1,22 21 31,-22-22 250,0 1-282,0 0-15,0 0 16,0 0-16,0 0 0</inkml:trace>
  <inkml:trace contextRef="#ctx0" brushRef="#br1" timeOffset="33017.83">20553 9800 0,'0'-21'16,"0"0"-1,0 0 1,-21 21-16,-1-21 0,1 21 16,0 0-1,0 0-15,0 0 16,0 0-16,-1 0 0,22 21 16,-21 0-16,0-21 0,0 21 15,21 0-15,-21 0 0,0 1 0,21-1 16,0 0-16,-22 0 0,22 0 15,0 0 1,0 1-16,0-1 0,22-21 16,-1 0-16,0 0 15,0 0-15,0 0 0,0 0 0,1 0 16,-1 0-16,0 0 0,21 0 16,-21-21-16,1-1 0,-1 1 0,-21 0 15,21 0-15,0 0 0,-21-22 0,0 22 16,0-21-16,0 21 0,0-22 15,0 1-15,0 21 0,0-21 0,0 20 16,-21 1-16,0 0 0,0 21 16,-1-21-16,1 21 0,0 0 15,0 0-15,0 0 0,0 21 16,21 0-16,-22 0 0,1 1 0,0-1 16,0 0-16,0 0 0,21 0 15,-21 22-15,21-22 0,0 0 0,0 0 16,0 0-16,0 0 0,0 1 0,0-1 15,0 0-15,42 0 0,-42 0 16,21-21-16,0 21 0,0-21 16,1 0-16,-1 0 0,0 0 0,0 0 0,0 0 15,0 0-15,1 0 0,-1 0 16,0 0-16,-21-21 0,21 21 16,-21-21-16,0 0 0,0 0 15,0 0-15,0-1 0,0 1 16,0 0-16,0 0 0,0 0 0,-21-22 15,0 22-15,0 0 0,21 0 16,-22 21-16,1 0 0,0 0 16,0 0-16,0 0 0,0 21 15,-1-21-15,22 21 0,-21 0 0,21 1 16,-21-1-16,21 0 0,-21 0 16,21 0-16,0 0 0,0 1 15,0-1-15,0 0 0,0 0 16,0 0-16,21-21 15,0 0-15,-21 21 0,21-21 16,1 0-16,-1 0 0,0 0 16,0 0-16,0 0 15,0 0-15,1 0 0,-22-21 0,21 21 16,-21-21-16,21 0 0,-21 0 16,0 0-16,0-1 0,0 1 15,0 0-15,0-21 0,0 21 0,0-1 16,0 1-16,-21 0 0,0 0 0,-1 21 15,22-21-15,-21 21 0,0 0 16,0 0-16,0 0 0,0 21 16,-1-21-16,1 21 0,0 0 0,0 0 15,21 1-15,-21-1 0,0 0 16,21 0-16,0 21 0,0-20 16,0-1-16,-22 0 0,22 0 0,0 0 15,0 0-15,0 1 16,22-22-16,-1 0 15,0 0-15,0 0 0,0 0 0,0 0 16,1 0-16,-1 0 0,0-22 16,0 22-16,0-21 0,0 0 0,1 21 15,-1-21-15,-21 0 0,21 0 0,-21-1 16,21-20-16,-21 21 0,0 0 16,0 0-16,0-22 0,0 22 15,0 0-15,-21 0 0,0 0 0,0-1 16,-1 1-16,1 21 0,0 0 15,0 0-15,0 0 0,0 0 0,-1 0 16,1 21-16,0 1 0,0-1 0,0 21 16,0-21-16,-1 0 0,1 22 15,0-22-15,21 21 0,-21 1 0,21-22 16,0 21-16,0-21 0,0 0 0,0 1 16,21-1-16,0 0 0,-21 0 15,21-21-15,1 21 0,-1-21 0,0 0 16,21 0-16,-21 0 0,1 0 0,-1 0 15,0 0-15,21 0 0,-21-21 16,1 0-16,-1 21 0,0-21 16,0 0-16,-21-1 0,0-20 0,21 21 15,-21-21-15,0 20 0,0-20 16,0 0-16,0-1 0,-21 1 0,0 21 16,0-21-16,0 20 0,-1 1 0,1 0 15,0 21-15,0 0 0,-21 0 16,20 0-16,1 21 0,0 0 0,0 1 15,-21-1-15,42 21 0,-22-21 0,1 22 16,21-22-16,0 0 0,0 21 16,0-21-16,0 1 0,0-1 0,0 0 15,0 0-15,21-21 0,-21 21 0,22-21 16,-1 0-16,0 0 0,0 0 16,0 0-16,0 0 15,1 0-15,-1 0 0,0 0 0,-21-21 16,0 0-16,0 0 0,21 0 15,-21-1-15,0 1 16,0 0-16,0-21 0,0 21 0,0-1 16,-21 1-16,0 0 0,21 0 15,-21 0-15,-1 21 0,1 0 16,0 0-16,0 0 0,0 21 16,0 0-16,21 0 0,0 0 15,0 1-15,-22 20 16,22-21-16,0 21 0,-21-20 0,21-1 15,0 21-15,0-21 0,0 0 0,0 1 16,21-22-16,1 21 0,-22 0 16,21-21-16,0 0 0,0 0 0,0 0 15,0 0-15,1 0 0,20 0 16,-21 0-16,0 0 0,0-21 16,1 0-16,-1-1 0,0 1 15,-21 0-15,0 0 0,0 0 0,0-22 16,0 22-16,0 0 0,0 0 15,0 0-15,-21 21 0,0 0 0,-1 0 16,1 0-16,0 0 16,0 21-16,0 0 15,21 0-15,0 0 0,-21-21 16,21 22-16,0-1 0,0 0 16,0 0-1,21-21 32,0 0-47,0 0 16,0-21-1,0-21 1,-21 20-16,22 1 16,-22 0-16,0 0 15,0 0-15,0 0 0,0-1 16,-22 1-1,22 0-15,-21 21 16,0 0-16,21-21 16,-21 21-1,0 0 1,0 0 0</inkml:trace>
  <inkml:trace contextRef="#ctx0" brushRef="#br1" timeOffset="34498.37">20426 9525 0,'0'-21'0,"0"0"31,21 21-15,0 0-16,0 0 15,0 0-15,1 0 16,-1 0-16,0 0 16,0 0-16,0 0 15,0 21-15,1-21 0,-22 21 0,21-21 16,0 0-16,-21 21 0,21 0 16,-21 1-16,21-22 0,-21 21 15,21 0-15,-21 0 16,0 0-16,0 0 0,0 1 15,0-1-15,0 0 0,0 0 0,0 0 16,0 0-16,0 1 16,-21-22-16,21 21 0,-21 0 0,21 0 15,-21 0-15,0-21 16,21 21 0,-21-21-16,21 22 0,-22-22 15,1 0-15,0 0 0,0 0 16,0 0-16,0 0 0,-1 0 15,1 0-15,0 0 16,0 0-16,0 0 16,0 0-16,-1 0 15,1 0 1,21 21-16,0 0 31,21-21 0,1 0-31,-1 0 0,0 0 0,0 0 16,0 0-16,0 0 16,1 0-16,-1 0 0,0 0 0,0 0 15,0 0-15,0-21 0,1 0 16,-1 21-16,-21-22 0,21 1 16,-21 0-16,21 21 0,-21-21 0,0 0 15,0 0-15,0-1 0,0-20 0,0 21 16,0 0-16,0 0 0,0-1 15,-21 1-15,0 21 16,0 0-16,-1 0 16,1 0-16,0 0 15,0 0-15,0 0 16,42 0 31,0 0-47,0 0 15,0 0 1,1 0-16,-22-21 0,21 21 16,0-21-1,0 21 1,-21 21 0,21-21-16,-21 21 0,0 0 15,21-21-15,-21 22 16,22-1-16,-22 0 0,0 0 15,0 0 1,0 0 0,0 1-1,-22-22-15,1 0 16,0 0-16,0 0 16,21 21-16,-21-21 15,0 0-15,21-21 47,0-1-47,0 1 16,21 0-16,-21 0 15,21 0-15,-21 0 0,0-1 0,0 1 16,0 0-16,0 0 0,0 0 16,0 0-16,0-1 0,0 1 15,0 0 1,-21 21-16,0 0 15,-1 21-15,22 0 16,-21 1-16,21-1 16,0 0-1,0 0 1,21-21-16,1 0 0,-1 0 16,0 0-16,0 0 15,0 0-15,0 0 16,1 0-1,-22-21-15,0 42 63,-22-21-63,1 21 0,21 0 16,-21-21-16,21 22 0,-21-22 0,21 21 15,-21-21-15,0 21 0,-1-21 16,22 21-1,0-42 32,0 0-31,-21 21 15,0 0-31,0 0 16</inkml:trace>
  <inkml:trace contextRef="#ctx0" brushRef="#br1" timeOffset="40326.46">26141 12361 0,'0'0'0,"21"0"16,0 0 124,0 0-124,0 0-16</inkml:trace>
  <inkml:trace contextRef="#ctx0" brushRef="#br1" timeOffset="42165.26">26289 12446 0,'-21'21'31,"21"-42"16,21 0-47,0 21 15,0-21-15,0 21 0,-21-21 0,22-1 16,-1 22-16,0-21 0,0 0 16,0 0-16,-21 0 0,21-22 0,-21 22 15,22 0-15,-22 0 0,0 0 16,0 0-16,0-1 0,0 1 0,0 0 16,0 0-16,0 0 15,-22 21-15,1 0 16,0 0-16,0 0 0,21 21 15,-21 0-15,0-21 0,21 21 16,0 0-16,-22 1 0,1-1 16,21 21-16,-21-21 0,21 0 0,0 1 15,0-1-15,-21 0 0,21 0 0,0 21 16,0-20-16,0-1 16,0 0-16,0 0 0,0 0 0,21 0 15,0-21-15,-21 22 0,21-22 16,1 21-16,-1-21 0,0 0 0,0 0 15,0 0-15,0 0 0,1 0 0,-1 0 16,21 0-16,-21 0 0,22 0 16,-22 0-16,21 0 0,-21-21 15,22 21-15,-1-22 0,-21 1 0,21 0 16,-20 0-16,-1 0 0,0 0 16,0-1-16,0 1 0,0-21 0,1 21 15,-22 0-15,0-1 0,0 1 16,0 42 31,0 1-47,-22-1 15,1 0-15,0 0 0,21 0 16,-21-21-16,21 21 0,0 1 16,-21-22-16,21 21 0,-21 0 15,21 0-15,0 0 16,-22 0-16,22 1 15,-21-22-15,21 21 0,0 0 16,0-42 47,21 0-63,1-1 15,-1 1-15,0 0 16,0 0-16,-21 0 0,21 0 15,0-1-15,1-20 0,-22 21 16,21 21-16,0-21 0,0 0 0,-21-1 16,21 22-1,0 0-15,-21 22 16,0-1-16,22 0 0,-22 0 16,21 0-16,-21 0 0,0 1 15,0-1-15,21 0 0,-21 0 0,21 0 16,-21 0-16,21 1 0,0-22 15,-21 21-15,22-21 0,-22 21 0,21-21 16,0 0-16,0 21 0,0-21 16,0 0-16,1 0 15,-1 0 1,-21-21-16,21 21 0,-21-21 16,0 0-16,21 21 0,0-22 15,-21 1-15,21 0 0,1 0 0,-1 0 16,0 0-16,-21-22 0,21 22 0,0 0 15,0 0-15,1 21 0,-1-21 16,0-1-16,0 22 0,0 0 0,0 0 16,1 0-16,-1 0 0,0 0 15,0 0-15,-21 22 0,21-1 0,0 0 16,-21 0-16,0 0 0,0 0 16,0 1-1,0-1-15,0 0 0,0 0 16,0 0-1,0-42 32,0 0-47,0 0 16,0 0-16,0-1 0,0 1 16,0 0-16,0 0 15,-21 0-15,21 0 0,-21 21 0,0-22 16,0 22-16,0 0 0,-1 0 15,1 0-15,0 0 16,0 0-16,0 22 0,0-1 16,-1-21-16,1 21 0,0 0 0,0 0 15,21 0-15,-21 1 0,0-1 16,21 21-16,-22-21 0,22 0 16,0 1-16,0-1 0,0 0 0,0 0 15,0 0-15,0 0 0,0 1 16,22-22-16,-22 21 15,21-21-15,0 0 0,0 0 16,0 0-16,0 0 0,1 0 16,-1 0-16,0-21 0,0 21 15,0-22-15,0 1 0,22 0 16,-22 0-16,0 0 0,0 0 0,0-22 16,22 22-16,-22-21 0,0-1 0,0 22 15,0-21-15,-21 0 0,22-1 16,-1 1-16,-21 0 0,21-1 0,-21 22 15,0-21-15,0 21 0,0-22 16,0 22-16,21 21 0,-21-21 0,0 0 16,0 42 15,0 0-31,-21 0 0,0 0 0,0 22 16,21-1-16,-22-21 15,1 22-15,0-1 0,21 0 0,-21 1 16,21-1-16,-21 0 0,21-21 0,0 22 15,0-22-15,0 21 0,0-21 16,0 1-16,0-1 0,0 0 0,0 0 16,0 0-1,21-21-15,0 0 0,0 0 16,0 0-16,1 0 0,-1 0 0,0 0 16,0 0-16,0-21 0,0 0 0,22 21 15,-22-21-15,0 21 0,0-21 16,0 21-16,1-22 0,-22 1 15,21 21-15,0-21 16,-21 0 0</inkml:trace>
  <inkml:trace contextRef="#ctx0" brushRef="#br1" timeOffset="43821.35">29168 12298 0,'0'-21'15,"0"42"48,0 0-48,0 0-15,0 0 16,0 1-16,0-1 0,-22 0 0,22 0 16,-21 0-16,0 0 15,21 1-15,0-1 0,-21 0 16,21 0-1,0-42 32,0 0-47,0 0 16</inkml:trace>
  <inkml:trace contextRef="#ctx0" brushRef="#br1" timeOffset="44221.48">29231 11959 0,'-42'0'32,"21"21"-32,-1 1 0,1-1 0,21 0 15,-21 0-15,0 0 0,21 0 16,-21 1-16,21-1 0,0 0 0,0 0 15,21-21 1,0 0-16,0 0 16,0 0-16,1 0 0,-1 0 15,0 0-15,21 0 0,-21-21 0,1 0 16,-1 21-16,0-21 0,-21-1 16,0 1-16,0 0 0,0 0 0,0 0 15,0 0-15,-21-1 0,0 1 0,-1 0 16,1 21-16,0 0 0,0 0 15,0 0-15,-22 0 0,22 0 0,0 21 16,21 0-16,-21 1 16,0-1-16,21 0 0,0 0 0,0 0 15,0 0-15,0 1 0,0-1 16,0 0-16,0 0 0,21-21 0,0 0 16,0 0-16,22 21 0,-22-21 0</inkml:trace>
  <inkml:trace contextRef="#ctx0" brushRef="#br1" timeOffset="44465.69">29612 12065 0,'0'0'0,"21"-21"0,0-43 31,-21 43-31,22 21 0,-22 21 16,0 1 0,0-1-16,0 21 0,0 0 15,0-20-15,-22 20 0,22 0 0,-21 1 16,0-1-16,21-21 0,-21 21 15,21-20-15,0 20 0,0-21 0,0 0 16,0 0-16,0 1 0,0-1 16,0 0-16,21-21 15,0 0 1,0-21 0,1 21-16</inkml:trace>
  <inkml:trace contextRef="#ctx0" brushRef="#br1" timeOffset="44637.85">29485 12256 0,'0'0'0,"21"0"32,0 0-32,1 0 0,-1 0 0,0 0 15,21 0-15,-21 0 0,22 0 16,-1 0-16,0 0 0,22 0 15,-22 0-15,22-22 0</inkml:trace>
  <inkml:trace contextRef="#ctx0" brushRef="#br1" timeOffset="46054.89">30543 12171 0,'0'0'0,"0"21"31,0 0-15,0 0-16,0 1 0,-21-1 16,0 0-16,0 21 0,21-21 0,-21 1 15,0-1-15,21 0 0,0 0 16,-22-21-16,1 21 0,21 0 0,-21-21 16,21 22-16,21-22 46,0-22-30,1 22-16,-1-21 0,0 0 0,0 0 16,0 21-16,0-21 0,1 0 0,-1-1 15,0 1-15,-21 0 0,21 21 16,0 0 0,-21 21-1,0 0-15,0 1 0,0-1 0,0 0 16,0 0-16,0 0 15,0 0-15,0 1 16,21-22-16,1 0 16,-1 21-16,0-21 0,0 0 15,0 0-15,0 0 0,1 0 0,-1 0 16,0 0-16,0-21 0,0 21 16,0-22-16,1 1 0,-1 0 0,0 0 15,-21 0-15,21-22 0,-21 22 16,21 0-16,-21-21 0,0 21 15,21-1-15,-21 1 0,0 0 16,22 0-16,-22 42 16,-22 0-16,22 0 15,-21 1-15,0 20 0,0-21 16,21 0-16,0 0 0,-21 22 0,21-22 16,-21 0-16,21 0 15,0 0-15,0 1 0,0-1 16,21-21-16,0 0 15,0 0-15,0 0 0,0 0 0,1 0 16,20 0-16,-21 0 0,0-21 16,0 21-16,1-22 0,-1 1 15,0 0-15,0 0 0,0 0 0,0 0 16,-21-1-16,22-20 0,-1 21 16,-21 0-16,0 0 0,21-1 0,-21 44 31,0-1-16,-21 0-15,21 0 0,0 0 16,0 0-16,-21 1 0,21-1 0,0 0 16,-22 0-16,22 0 0,0 0 15,0 1-15,22-22 16,-1 21-16,21-21 0,-21 0 16,0 0-16,22 0 0,-22 0 0,0 0 15,21 0-15,-20-21 0,-1-1 16,21 22-16,-21-21 0,0-21 15,1 21-15,-1 0 0,0-22 16,0 1-16,0 0 0,0-1 0,-21 1 16,22 0-16,-22-1 0,21 1 15,-21 21-15,0-22 0,0 22 0,0 0 16,0 42 0,0 0-16,0 1 15,0-1-15,-21 21 0,-1 0 0,22-20 16,-21 20-16,21 0 0,0-21 15,-21 22-15,21-22 0,0 21 0,-21-21 16,21 22-16,0-22 16,0 0-16,0 0 0,0 0 0,0 1 15,21-1-15,0 0 0,0-21 16,1 21-16,-1-21 0,0 0 16,0 0-16,0 0 0,0 0 15,22-21-15,-22 0 0,0 0 0,21-1 16,-20 1-16,-1 0 0,21-21 15,-21-1-15,0 1 0,1 0 16,20-22-16,-21 22 0,0-22 0,0 22 16,-21 0-16,22-1 0,-22 1 0,0 21 15,21 0-15,-21 0 0,0 42 32,-21 0-17,-1 21-15,1-21 0,0 22 0,0-1 16,0 22-16,0-22 0,-1 0 15,1 1-15,0-1 0,0 0 16,0-21-16,21 22 0,0-1 0,0-21 16,0 0-16,0 1 0,0-1 15,0 0-15,0 0 0,0 0 16,42-21-16,-21 0 0,0 0 16,22 0-16,-1 0 0,0 0 0,1 0 15,-1-21-15,0 21 16,1-21-16,-1 21 0,-21-21 0,22 0 15,-22 21-15,0-22 0,0 22 16,-21-21-16,21 0 0,-21 0 16,0 0-16,0 0 15</inkml:trace>
  <inkml:trace contextRef="#ctx0" brushRef="#br1" timeOffset="46357.34">30946 11853 0,'0'0'16,"-22"0"-16,1 0 15,0 0 1,21-21 0,0 42 46,-21-21-62,21 22 0</inkml:trace>
  <inkml:trace contextRef="#ctx0" brushRef="#br1" timeOffset="47977.89">26945 12954 0,'0'0'0,"0"-21"0,21 21 16,-21-21-16,0 0 0,0-1 16,0 1-16,-21 42 31,21 1-16,-21 20-15,0 0 0,21-21 16,-21 22-16,-1-1 0,22 0 16,-21 1-16,0-1 0,0 0 0,21-20 15,-21 20-15,0 0 0,-1-21 0,1 22 16,0-22-16,0 0 0,0 0 16,0 0-16,-22 1 0,22-1 15,0-21-15,0 0 0,0 0 16,21-21-1,0-1-15,0 1 16,0-21-16,0 21 0,0 0 16,0-1-16,0-20 0,0 21 0,0-21 15,0 20-15,21 1 0,-21 0 0,21-21 16,0 21 0,-21-1-16,21 22 15,-21 22-15,21-1 0,-21 0 0,22 0 16,-22 0-16,0 0 0,21 1 15,-21-1-15,21 21 0,-21-21 0,21 0 16,-21 1-16,0-1 0,21 0 16,0 0-16,1 0 0,-1 0 15,0-21-15,0 0 0,0 22 0,0-22 16,22 0-16,-22 0 0,21 0 16,1 0-16,-1-22 0,-21 22 0,21-21 15,1 0-15,-1 0 0,-21 0 16,22 0-16,-22-1 0,0 1 15,0-21-15,0 21 0,-21 0 0,0-1 16,21 1-16,-21 0 0,0 0 16,0 0-16,-21 21 15,0 21 1,0-21-16,0 21 0,0 0 16,-1 0-16,1 1 0,0 20 0,0-21 15,21 0-15,0 0 0,0 1 16,0-1-16,0 21 0,0-21 0,0 0 15,0 1-15,21-1 16,0 0-16,0-21 0,22 0 0,-22 0 16,0 0-16,21 0 0,-20 0 15,20 0-15,-21-21 0,21 0 0,-20-1 16,20 1-16,-21 0 0,21 0 16,-20 0-16,20 0 0,-21-22 0,0 22 15,0-21-15,1 21 0,-22-22 16,21 1-16,-21 21 0,21-22 0,-21 22 15,0 0-15,0 0 0,0 0 16,0 0-16,-21 42 31,21 0-31,-21 21 0,21-21 16,-22 1-16,22-1 0,0 21 16,0-21-16,-21 0 0,21 22 0,0-22 15,-21 0-15,21 0 0,0 0 16,0 1-16,0-1 0,0 0 0,0 0 15,0 0-15,21-21 16,0 0 0,1 0-16,-1 0 0,0 0 15,0 0-15,-21-21 0,21 0 0,0 21 16,1-21-16,-22 0 0,21-1 16,-21 1-16,21 0 0,-21 0 15</inkml:trace>
  <inkml:trace contextRef="#ctx0" brushRef="#br1" timeOffset="48193.98">27644 13145 0,'0'0'0,"-22"0"0,22 21 31,22-21-15,20 0-1,-21 0-15,0 0 0,0 0 0,1 0 16,-1 0-16,0 0 0,21-21 0,-21 21 16,1 0-16,-1 0 0,0-22 15,21 22-15,-21 0 0,1 0 16</inkml:trace>
  <inkml:trace contextRef="#ctx0" brushRef="#br1" timeOffset="48958.32">28765 13314 0,'-63'-21'31,"42"21"-31,21-21 0,-21 21 0,21-22 16,0 1-16,0 0 15,0 0-15,0 0 16,21 0-16,0 21 0,0-22 0,0 22 16,0 0-16,1 0 15,-1 0-15,0 0 0,0 0 0,-21 22 16,0-1-16,0 0 16,0 0-16,0 0 0,0 0 0,0 1 15,0-1-15,-21 0 0,21 0 16,-21 0-16,21 0 0,-21 1 15,21-1-15,0 0 0,0 0 16,21-21-16,0 0 16,0 0-16,0 0 0,0 0 15,1 0-15,20 0 0,-21 0 0,21 0 16,-20-21-16,20 0 0,0 21 16,-21-21-16,22-1 0,-22 1 0,0 0 15,0 0-15,0 0 0,1 0 0,-22-1 16,21 1-16,-21 0 0,0 0 15,-21 21 17,-1 21-32,1-21 0,21 21 15,-21 0-15,0 1 0,0 20 0,0-21 16,21 0-16,-22 22 0,1-1 16,21-21-16,-21 85 0,21-64 15,-21 22-15,21-22 0,0 22 16,0-22-16,0 21 0,0 1 15,0-22-15,0 22 0,21-22 0,-21 22 16,0-22-16,0 0 0,0 1 0,0-1 16,0 0-16,0 1 0,0-22 0,0 21 15,0-21-15,-21 0 0,-21 1 0,20-22 16,1 21-16,0-21 16,-21 0-16,21 0 0,-22 0 0,1 0 15,21 0-15,-22 0 0,22 0 0,-21-21 16,21-1-16,0 1 0,-22 0 15,43-21-15,-21 21 0,21-1 0,0-20 16,0 21-16,0 0 0,0-22 0,0 22 16,21 0-16,0 0 0,1-21 15,-1 20-15,21 1 0,0 0 0,-20 0 16,41-21-16,-21 20 0,1 1 0</inkml:trace>
  <inkml:trace contextRef="#ctx0" brushRef="#br1" timeOffset="49890.29">29845 13229 0,'0'0'15,"0"-21"-15,0 0 0,0 0 0,0 0 16,-21 21 0,0 0-16,-1 0 0,1 0 15,0 21-15,0 0 0,0-21 0,21 21 16,-21 0-16,-1 0 15,1 1-15,0-1 0,21 21 0,0-21 16,-21 0-16,21 1 0,0-1 16,0 0-16,0 0 0,0 0 0,0 0 15,0 1-15,21-1 0,0-21 16,0 0-16,1 0 16,-1 0-16,0 0 0,0 0 0,0 0 15,22 0-15,-22-21 0,0-1 16,21 1-16,-21 0 0,1 0 0,-1 0 15,0 0-15,0-22 0,-21 22 16,0-21-16,0 21 0,0-1 0,0-20 16,0 21-16,-21 0 0,0 0 0,-22-1 15,22 22-15,0 0 16,-21 0-16,21 0 0,-22 0 0,22 0 16,-21 0-16,21 22 0,-22-1 0,22 0 15,0 0-15,0 0 0,0 0 16,-1 1-16,22 20 0,0-21 0,0 0 15,0 0-15,0 22 0,0-22 16,22 0-16,-1 0 0,0 0 0,0 1 16,21-1-16,-20-21 0,20 21 15,-21-21-15,21 0 0,1 0 0,-1 0 16,-21 0-16,22-21 0,-1 0 0,0 21 16,-21-22-16,22 1 0,-1-21 15,-21 21-15,0 0 0,1-1 16,-1-20-16,0 21 0,0 0 15,-21 0-15,0-1 0,0 1 0,0 42 32,-21 1-17,0-1-15,21 0 0,-21 0 0,21 0 16,-22 0-16,22 1 0,0-1 16,0 0-16,0 0 0,0 0 0,0 0 15,0 1-15,0-1 0,0 0 16,22-21-16,-1 0 0,0 21 0,0-21 15,0 0-15,0 0 0,1 0 16,20 0-16,-21-21 0,21 0 16,-20 0-16,20-1 0,-21 1 0,21 0 15,-20 0-15,-1-21 0,21 20 16,-21-20-16,0 21 0,1-21 0,-1 20 16,-21 1-16,0 0 0,-21 42 31,21 0-16,-22 1-15,1-1 0,0 21 0,21-21 16,-21 0-16,21 1 0,0-1 0,0 0 16,0 0-16,0 0 0,0 0 15,0 1-15,21-1 0,0-21 16,0 0-16,1 0 16,-1 0-16,0 0 0,0 0 15,0 0-15,0-21 0,1 21 16,-1-22-16,0 22 0,-21-21 0,21 21 15,-21-21-15,21 21 0</inkml:trace>
  <inkml:trace contextRef="#ctx0" brushRef="#br1" timeOffset="50097.53">31051 13589 0,'0'0'0,"-21"0"0,0 0 31,0 0-31,0 0 16,21-21-1,-21 21 1,21-21-16,-22 21 16,1-21-16</inkml:trace>
  <inkml:trace contextRef="#ctx0" brushRef="#br1" timeOffset="55114.43">20468 9737 0,'0'-21'16,"0"-1"0,21 22-16,-21-21 15,0 0 1,0 0-16,0 0 15,-21 0 1,0 21 0,0 0-16,0 0 15,-1 0-15,1 0 0,21 21 16,-21 0-16,0 0 16,21 21-16,0-20 0,-21-1 0,21 21 15,-21-21-15,21 22 0,0-22 0,0 0 16,0 21-16,0-21 0,0 1 15,0-1-15,0 0 0,21 0 0,0-21 16,0 21-16,0-21 0,0 0 16,22 0-16,-22 0 0,21 0 0,-21 0 15,1 0-15,20 0 0,-21 0 16,21-21-16,-20 21 0,-1-21 0,0 0 16,0 0-16,0-1 0,0 1 15,-21 0-15,0-21 0,0 21 0,0-22 16,0 22-16,0-21 0,0 21 15,0-22-15,0 1 0,-21 21 0,0 0 16,0-22-16,0 22 0,0 21 0,-1-21 16,1 0-16,-21 21 0,21 0 15,0 0-15,-22 0 0,22 0 0,0 0 16,-21 0-16,20 0 0,1 0 0,0 21 16,0 21-16,0-21 15,0 1-15,-1 20 0,22-21 0,0 21 16,0-20-16,0 20 0,0-21 0,0 21 15,0-20-15,0-1 0,0 0 16,0 0-16,22 0 0,-1-21 0,0 21 16,-21 1-16,21-22 0,0 0 0,0 0 15,1 0-15,-1 0 0,0 0 16,0 0-16,0 0 0,0 0 0,1 0 16,-1 0-16,0-22 0,0 1 0,0 21 15,0-21-15,1 0 0,-1 0 16,-21 0-16,0-1 0,21-20 0,-21 21 15,0 0-15,0-22 16,0 22-16,0-21 0,0 21 0,-21-22 16,21 22-16,-21 0 0,-1 0 0,1 0 15,0 21-15,0 0 16,0 0-16,0 0 0,-1 0 0,1 0 16,0 21-16,0-21 0,0 21 0,0 0 15,-1 22-15,1-22 0,21 0 16,0 21-16,-21-21 0,21 22 0,0-22 15,0 0-15,0 21 0,0-20 16,0-1-16,0 0 0,0 0 16,21 0-16,0 0 0,1-21 15,-1 0-15,0 0 16,0 0-16,0 0 0,0 0 16,1 0-16,-1 0 0,0 0 0,0-21 15,0 21-15,0-21 0,1 0 0,-22 0 16,0 0-16,21-1 0,-21 1 15,0 0-15,0 0 0,0 0 0,0-22 16,0 22-16,0 0 0,-21-21 16,-1 21-16,1-1 0,0 1 15,0 21-15,0 0 0,0 0 16,-1 0-16,1 21 0,0 1 16,0-22-16,0 42 0,0-21 0,-1 0 15,22 0-15,-21 22 0,21-22 16,-21 0-16,21 0 0,-21 0 15,21 1-15,0-1 0,0 0 0,0 0 16,0 0-16,21 0 16,0-21-16,0 0 15,1 0-15,-1 0 16,0 0-16,-21-21 0,21 21 16,-21-21-16,0 0 15,0 0-15,0 0 0</inkml:trace>
  <inkml:trace contextRef="#ctx0" brushRef="#br1" timeOffset="66385.81">20468 9525 0,'0'0'0,"-21"0"16,0 0-16,0 0 15,-1 0-15,1 0 16,0 0-16,0 0 16,0 0-16,0 21 15,21 0-15,0 1 16,-22-22-16,22 21 0,0 0 15,-21 0-15,21 0 0,0 0 0,0 1 16,0-1-16,0 0 0,0 0 16,0 0-16,0 0 0,0 1 0,21-22 15,1 21-15,-1 0 0,0 0 16,0-21-16,21 21 0,1-21 16,-1 21-16,-21-21 0,22 0 0,-22 0 15,21 0-15,0 0 0,-20 0 16,-1 0-16,21 0 0,-21 0 0,0 0 15,1-21-15,-1 0 0,0 0 16,-21 0-16,0 0 16,0-1-16,0 1 0,0 0 15,0 0-15,0 0 0,0 0 0,-21-1 16,0 1-16,-1 0 0,1 0 16,0 0-16,0 0 0,0-1 0,-22 22 15,22-21-15,-21 21 0,21 0 16,-22 0-16,22 0 0,-21 0 0,21 0 15,0 21-15,-1-21 0,-20 22 0,0 20 16,21 0-16,-1-21 16,22 1-16,0-1 0,-21 21 0,21-21 15,0 0-15,0 1 0,0-1 0,0 0 16,0 0-16,0 0 0,0 0 16,21-21-16,1 22 0,-1-1 0,0-21 15,0 0-15,0 21 0,0-21 16,1 0-16,-1 0 0,0 0 0,0 0 15,0 0-15,0 0 0,1 0 16,-22-21-16,21 0 0,0 21 0,-21-22 16,0 1-16,21 0 0,-21 0 15,0 0-15,0 0 0,0-1 0,0 1 16,0-21-16,0 21 0,-21 0 0,21-1 16,-21 1-16,0 21 0,21-21 15,-22 21-15,1-21 0,0 21 16,0 0-16,0 21 0,0 0 15,-1 0-15,22 1 0,0-1 16,0 0-16,0 0 16,0 0-16,0 0 0,0 1 0,0-1 15,22 0-15,-1-21 0,0 0 16,0 0-16,0 0 16,0 0-16,1 0 0,20 0 0,-21 0 15,0 0-15,0 0 0,-21-21 16,22 21-16,-22-21 0,21-1 0,-21 1 15,0 0-15,0 0 0,0 0 0,0 0 16,0-1-16,0 1 0,0 0 16,-21 0-16,-1 0 0,1 21 15,0 0-15,0 0 16,0 0-16,0 0 0,21 21 16,-22 0-16,1-21 0,0 21 0,0 0 15,0-21-15,0 22 0,21-1 0,-22-21 16,1 21-16,21 0 0,-21-21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3:42:52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5821 1270 0</inkml:trace>
  <inkml:trace contextRef="#ctx0" brushRef="#br0" timeOffset="1107.8">2032 233 0,'0'-21'16,"0"0"-16,0-1 15,0 1-15,21 0 16,0 0 0,-21 0-1,0 0 16,0 42-15,0 0 0,-21 0-16,0 21 15,0-20-15,21 20 0,-21 0 0,-1 1 16,1-1-16,21 0 0,-21 22 16,0-22-16,0 0 0,0 22 0,-1-1 15,1-20-15,0 20 0,0 1 16,0-22-16,0 22 0,-1-22 15,22 0-15,0 1 0,-21-1 16,21-21-16,-21 0 0,21 0 0,0 1 16,0-1-16,0-42 31,0-1-31,0 1 0,21 0 16</inkml:trace>
  <inkml:trace contextRef="#ctx0" brushRef="#br0" timeOffset="1431.88">2180 85 0,'0'0'0,"0"-21"0,21-1 0,-21 44 31,0-1-15,0 0-16,0 21 0,0 1 0,0 20 15,0-21-15,0 22 0,0-1 16,0-20-16,-21 20 0,21 1 0,-21-1 16,0 1-16,21-1 0,0 1 15,0-22-15,-21 22 0,21-22 16,-22 0-16,22 1 0,0-1 0,0-21 16,0 0-16,0 0 0,0 1 15,0-1-15,0-42 31,0-1-31,0 1 16,0 0-16,-21-21 0</inkml:trace>
  <inkml:trace contextRef="#ctx0" brushRef="#br0" timeOffset="1627.78">1799 804 0,'0'0'16,"-21"0"-16,42 0 15,0-21 1,0 21-16,1 0 16,-1-21-16,21 21 0,0 0 0,-20-21 15,20 21-15,0 0 0,-21 0 16,22 0-16,-22 0 0,0 0 0,0 0 16,0 0-1</inkml:trace>
  <inkml:trace contextRef="#ctx0" brushRef="#br0" timeOffset="2179.35">2836 783 0,'0'0'0,"21"0"0,1 0 15,-1 0-15,0-21 0,0 0 16,0 0-16,0 0 16,1-1-16,-22 1 0,21 0 15,-21 0 1,21 21-16,-21-21 0,0 0 16,-21 21-16,0 0 15,-22 0-15,22 0 0,0 21 16,-21 0-16,-1-21 0,22 21 0,-21 0 15,-1 0-15,22 1 16,0-1-16,0 0 0,0 0 0,0 0 16,21 0-16,0 1 15,0-1-15,0 0 0,21-21 0,0 21 16,0-21-16,0 21 0,22-21 16,-22 0-16,0 21 0,21-21 15,-21 22-15,1-1 0,-1-21 0,0 21 16,0-21-16,0 21 0,-21 0 15,0 0-15,-21-21 16,0 0 0,0 22-16,-22-22 0,1 0 0,0 0 15,-1 0-15,1 0 0,0 0 16,-1 0-16,1 0 0,21 0 0,-21 0 16,20 0-16,1 0 0,0 0 15,0 0-15,0 0 0,21-22 31,21 22-31,0-21 0,0 21 16,0-21-16</inkml:trace>
  <inkml:trace contextRef="#ctx0" brushRef="#br0" timeOffset="2639.91">3450 677 0,'0'0'0,"0"-21"0,21 21 16,-21-21-16,21 21 0,1-21 0,-22 0 15,21 0-15,-21-1 16,21 22-16,-21-21 0,0 0 0,-21 21 31,0 0-31,-22 0 0,1 0 0,21 0 16,-22 21-16,1-21 15,0 21-15,21 1 0,-22-1 0,22 0 16,0 0-16,21 0 0,0 0 16,0 1-16,0-1 0,0 0 15,0 0-15,0 0 0,21-21 16,21 21-16,-20 1 0,-1-1 16,21 0-16,-21 0 0,0 0 0,1 0 15,-1 1-15,0-1 0,-21 0 16,0 0-16,0 0 15,0 0-15,-21 1 0,0-1 0,-1-21 16,-20 21-16,21 0 0,-21-21 0,-1 0 16,22 0-16,-21 0 15,-1 0-15,22 0 0,0 0 0,0 0 16,0 0-16,0 0 0,21-21 16,0 0-16,0 0 0,21-22 15,0 22-15,21 0 16</inkml:trace>
  <inkml:trace contextRef="#ctx0" brushRef="#br0" timeOffset="3083.88">3916 847 0,'0'0'16,"0"21"-16,0-42 31,0 0-31,21-1 0,0 22 16,0-21-16,0 0 0,-21 0 16,22 0-16,-22 0 0,21-1 0,-21 1 15,0 0 1,0 0-16,0 0 15,-21 21 1,-1 0-16,1 0 0,0 21 0,0-21 16,0 21-16,0 0 0,-1 22 15,22-22-15,-21 0 0,0 21 0,21-21 16,-21 22-16,21-22 0,0 0 16,0 21-16,0-20 0,0-1 0,0 0 15,21 0-15,0 0 0,0-21 16,1 21-16,-1-21 0,21 22 15,-21-22-15,0 0 0,22 0 0,-22 0 16,0 0-16,21 0 0,-20-22 0,20 1 16,-21 0-16,21 0 15,-20 0-15,20 0 0</inkml:trace>
  <inkml:trace contextRef="#ctx0" brushRef="#br0" timeOffset="3428.51">4445 656 0,'0'0'15,"0"-21"-15,0 0 0,21 21 16,0-21-16,0 21 16,1-21-16,-1 21 0,0 0 15,0 0-15,21 0 16,-20 0-16,-1 0 0,0 21 0,0-21 16,0 21-16,0 0 0,1 0 0,-1 0 15,-21 22-15,0-22 0,0 0 16,0 21-16,0-20 0,0 20 0,0-21 15,-21 21-15,-1-20 0,22-1 16,-21-21-16,0 21 0,0 0 0,0-21 16,0 0-16,21-21 15,0 0-15,0 0 16,0-1-16,0 1 0,0-21 16,0 21-16,21 0 0,0-22 0,0 22 15,-21-21-15,21 21 0,0-22 16,1 22-16,-1 0 0,0 0 0,21 0 15,-21-1-15,1-20 16,20 21-16,0 0 0</inkml:trace>
  <inkml:trace contextRef="#ctx0" brushRef="#br0" timeOffset="3987.95">5630 0 0,'0'0'0,"-21"0"0,-42 21 31,41 0-31,1 1 0,21 20 16,-21 0-16,0 1 0,21-1 0,-21 0 15,0 1-15,-1 20 0,1-21 16,21 1-16,-21 20 0,0-20 0,0-1 16,0 0-16,-1 22 0,22-22 15,0 0-15,0 1 0,0-22 16,0 21-16,0-21 0,0 1 0,0-1 16,0 0-16,22-21 15,-1 0-15,0 0 0,0 0 16,0 0-16,22-21 0,-22 0 15,0-1-15,0 1 0,21-21 16,-20 21-16,-1-22 0,0 22 0,21 0 16,-21-21-16,1 21 0,-22-1 0,21 1 15,-21 0-15,21 0 0,-21 42 32,-21 0-17,21 0-15,-21 1 0,21-1 16,-22 21-16,22-21 15,0 0-15,0 1 0,0-1 0,0 0 16,0 0-16,0 0 0,0 0 16,0 1-16,22-22 0,-1 0 15,0 0-15,0 0 0,0 0 16,0 0-16,22-22 0,-22 22 0,0-21 16,21 0-16</inkml:trace>
  <inkml:trace contextRef="#ctx0" brushRef="#br0" timeOffset="4795.91">6244 572 0,'0'0'0,"21"-22"0,-21 1 16,0 0-1,-21 21 1,0 0-16,0 21 0,0 0 16,-1 1-16,1-1 0,0 0 15,21 21-15,-21-21 0,0 1 0,0 20 16,21-21-16,0 21 0,0-20 15,0 20-15,0-21 0,0 0 0,0 0 16,0 1-16,0-1 0,21-21 16,0 0-16,0 0 0,0 0 15,0 0-15,1 0 16,-1-21-16,0-1 0,0 1 16,-21 0-16,0 0 0,21-21 15,-21 20-15,21-20 0,-21 21 0,0 0 16,0-22-16,0 22 0,0 0 15,0 0-15,-21 0 0,0 21 16,0-21-16,0 21 16,21-22 15,21 22-31,0 0 16,0 0-16,0 0 0,1-21 0,-1 21 15,0 0-15,21 0 0,-21 0 16,1 0-16,20 21 0,-21-21 15,0 22-15,0-1 0,1 0 16,-1-21-16,-21 21 0,0 0 0,21 0 16,-21 1-16,0-1 0,0 0 15,0 0-15,0 0 0,0 0 0,0 1 16,-21-22-16,21 21 0,-21 0 16,-1-21-16,22 21 0,-21-21 15,0 0-15,0 0 31,21-21-31,0 0 16,0 0-16,0-1 0,0 1 16,0 0-16,21-21 0,0-1 15,0 22-15,22-21 0,-22 0 16,21 20-16,1-20 0,-1 21 0,0-21 16,1 20-16,-1 22 0,0-21 15,-21 21-15,22 0 0,-22 0 0,21 0 16,-21 21-16,1 1 0,-1-1 15,-21 0-15,0 21 0,0-21 0,0 22 16,21-22-16,-21 21 0,0 1 16,0-1-16,0-21 0,0 21 0,0-20 15,0 20-15,0-21 0,0 0 0,0 0 16,0 1-16,-21-22 16,21 21-16,0-42 31,0-1-31,0 1 0,21 0 15,0 0-15,21 0 0,-20-22 16</inkml:trace>
  <inkml:trace contextRef="#ctx0" brushRef="#br0" timeOffset="5219.68">7916 487 0,'0'0'15,"0"-21"-15,21 21 0,-21-21 0,0-1 16,0 1-16,-21 21 15,0-21-15,0 21 16,0 0-16,0 0 0,-1 0 0,-20 0 16,21 0-16,-21 21 0,20 0 15,-20-21-15,21 22 0,-21-1 0,20 0 16,1 0-16,0 0 0,21 0 16,0 1-16,0-1 0,0 0 15,0 0-15,21-21 0,0 21 16,1 0-16,-1-21 0,0 22 15,0-22-15,43 42 16,-43-42-16,0 21 0,0 0 0,0-21 16,0 21-16,-21 1 0,22-1 15,-22 0 1,0 0-16,-22 0 16,1-21-16,0 0 0,0 0 15,0 0-15,0 0 0,-22 0 0,22 0 16,-21 0-16,21 0 0,-1 0 0,-20 0 15,21 0-15,0 0 0,0 0 16,-1 0-16,1 0 0,21-21 16,-21 0-1,0 0-15,21 0 16</inkml:trace>
  <inkml:trace contextRef="#ctx0" brushRef="#br0" timeOffset="5464.06">6202 212 0,'-21'0'31,"-1"0"-15,1 0-1</inkml:trace>
  <inkml:trace contextRef="#ctx0" brushRef="#br0" timeOffset="5683.63">5419 445 0,'0'0'0,"21"0"16,21 0-16,-21 0 0,22 0 16,-1 0-16,0 0 0,1 0 15,-1 0-15,0 0 0,1 0 0,-1 0 16,0 0-16,-21 0 0,1 0 15,-1 0-15,0 0 0,-21-22 0</inkml:trace>
  <inkml:trace contextRef="#ctx0" brushRef="#br0" timeOffset="6569.39">1270 1566 0,'0'0'0,"-21"0"0,0 0 15,42 0 32,0 0-31,0 0-16,21 0 0,1 0 15,-1 0-15,0 0 0,22 0 16,21 0-16,-22 0 0,22 0 16,-1 0-16,1 0 0,21 0 0,21-21 15,0 21-15,0 0 0,0 0 16,21 0-16,0 0 0,0 0 0,1 0 15,20 0-15,0 0 0,1 0 16,-1 0-16,0 0 0,22 0 0,-1 0 16,1-21-16,-1 21 0,1 0 15,-1 0-15,1 0 0,-1 0 0,1 0 16,-1-21-16,-20 21 0,20 0 16,-21 0-16,22 0 0,-22 0 0,1-21 15,-22 21-15,0 0 0,0 0 16,0 0-16,0-21 0,-21 21 15,0 0-15,0 0 0,-21 0 0,0-22 16,-21 22-16,-1 0 0,-20 0 16,-1 0-16,1-21 0,-22 21 0,1 0 15,-22 0-15,0 0 0,0 0 0,0 0 16,-21-21 0</inkml:trace>
  <inkml:trace contextRef="#ctx0" brushRef="#br0" timeOffset="6703.71">8848 1397 0,'-22'0'31,"1"0"-31,0 0 16,0 0-1</inkml:trace>
  <inkml:trace contextRef="#ctx0" brushRef="#br0" timeOffset="16772.75">931 2265 0,'0'0'0,"0"-21"16,0 0-16,0-1 15,0 1 1,0 0-16,0 0 15,0 0-15,0 0 16,0-1 0,0 44 15,0-1-31,0 0 0,0 0 16,0 21-16,-21 1 0,21-22 15,0 42-15,-21-20 0,21-1 16,-21 22-16,0-22 0,21 21 0,0-20 15,-22-1-15,1 0 0,21 1 16,-21-22-16,21 21 0,0-21 0,0 1 16,0-1-16,0 0 0,-21-21 15,21 21-15,0-42 32,0 0-32,21 0 15,-21-1-15,21 1 0,0 0 16,-21-21-16,22 21 0</inkml:trace>
  <inkml:trace contextRef="#ctx0" brushRef="#br0" timeOffset="17015.57">1164 2159 0,'0'0'0,"21"-21"0,0 0 16,1 21-16,-22-21 0,21 21 16,-21 21-1,0 0-15,0 0 0,0 0 16,0 22-16,0-1 0,-21 0 0,21 1 15,-22-1-15,22 21 16,-21-20-16,21-1 0,0 22 0,0-22 16,0 0-16,0 1 0,-21-22 15,21 21-15,0-21 0,0 0 0,0 1 16,0-1-16,0 0 0,0-42 31</inkml:trace>
  <inkml:trace contextRef="#ctx0" brushRef="#br0" timeOffset="17567.97">804 2667 0,'0'0'0,"-21"0"0,42 0 31,0 0-31,1 0 16,20 0-16,0-21 0,1 21 15,-1-21-15,21 0 0,-20-1 0,20 22 16,1-21-16,-1 0 0,-20 0 16,20 0-16,-21 0 0,1-1 15,-1 1-15,-21 0 0,22 0 16,-22 21-16,-21-21 16,21 21-16,-21 21 31,0 0-31,0 0 0,0 0 0,-21 22 15,21-22-15,-21 21 16,21 1-16,-22-22 0,1 21 0,21 0 16,0 1-16,0-22 0,0 0 0,0 0 15,0 0-15,0 1 0,0-1 16,21 0-16,1-21 0,20 0 0,-21 0 16,21 0-16,-20 0 0,20 0 15,0-21-15,-21 21 0,22-21 16,-22-1-16,21 1 0,-21 0 15,1 0-15,-1-21 0,0 20 0,-21-20 16,21 21-16,-21-21 0,0-1 16,0 22-16,0-21 0,-21 21 0,0-1 15,-22 1-15,22 0 0,0 0 16,-21 21-16,-1 0 0,22 0 0,-21 0 16,0 21-16,20 0 0,-20 0 15,21 1-15,0-1 0,0 0 16,-1 0-16,22 21 0,0-20 15,0-1-15,0 0 0,0 0 0,22 0 16,-1 0-16,0-21 0,0 0 16,21 22-16,-20-22 0</inkml:trace>
  <inkml:trace contextRef="#ctx0" brushRef="#br0" timeOffset="18135.59">2455 2413 0,'0'0'0,"21"-21"0,-21 0 15,-21 21 17,0 21-32,0 0 0,0 21 15,21-20-15,-21 20 16,-1-21-16,1 21 0,21 1 0,-21-1 0,21 0 16,-21-20-16,21 20 15,0-21-15,0 0 0,0 0 0,0 1 16,0-1-1,21-21-15,0 0 16,0-21-16,1-1 0,-1 1 16,0 0-16,0 0 0,21 0 15,-20-22-15,-1 22 0,0-21 0,0 21 16,0 0-16,0-22 0,1 22 0,-1 21 16,-21-21-16,21 21 15,-21 21-15,0 0 16,0 0-16,0 1 15,0-1-15,0 21 0,0-21 0,0 0 16,0 22-16,0-22 0,0 0 16,0 0-16,21 0 0,0 1 15,0-1-15,1-21 16,-1 0-16,0 0 0,0 0 0,0 0 16,0-21-16,1-1 0,-1 1 15,0 0-15,0 0 0,0 0 0,0-22 16,1 22-16,-1-21 0,-21 0 15,0 20-15,0-20 0,0 21 0,0-21 16,0 20-16,0 1 0,0 0 16,0 0-16,-21 21 15,-1 0-15,1 0 32,21 21-17</inkml:trace>
  <inkml:trace contextRef="#ctx0" brushRef="#br0" timeOffset="19059.23">4614 2413 0,'0'0'0,"0"-21"0,-21 0 16,0 21-16,0-21 0,0-1 16,-1 1-16,-20 21 0,21 0 15,0-21-15,-22 21 0,22 0 0,-21 0 16,21 0-16,-22 21 0,22 0 0,-21 1 16,21-1-16,-22 21 0,22 0 15,-21-20-15,21 20 0,0 0 16,-1 1-16,1-1 0,0-21 0,21 21 15,0-20-15,0 20 0,0-21 16,0 0-16,0 0 0,0 1 0,0-1 16,21-21-16,0 21 0,1-21 15,-1 0-15,0 0 0,21-21 16,-21 21-16,1-21 0,20-1 0,0-20 16,1 21-16,-22-21 0,21-1 15,0 1-15,1-22 0,-1 22 0,0-21 16,1-1-16,-22 22 0,21-22 15,-21 22-15,1 0 0,-1-1 16,0 1-16,-21 21 0,21-22 0,-21 22 0,0 42 31,0 1-15,-21-1-16,0 0 0,0 21 16,-1 1-16,1-1 0,0 21 0,0-20 15,0-1-15,21 22 0,-21-22 16,21 21-16,0-20 0,0-1 0,0 0 15,0 1-15,0-22 0,42 0 0,-21 0 16,0 0-16,0 1 0,22-22 16,-1 0-16,-21 0 0,22 0 0,-1 0 15,0 0-15,1-22 0,-1 1 16,0 0-16,1 0 0,-22 0 16,21-22-16,-21 22 0,22-21 0,-22 0 15,0 20-15,-21 1 0,0 0 16,21 0-16,-21 0 0,-21 21 31,0 21-31,21 0 0,-21 0 16,-1 0-16,22 1 0,0 20 15,-21-21-15,21 0 0,0 22 0,0-22 16,0 0-16,0 0 0,0 0 0,21 0 16,1 1-16,-1-22 15,21 0-15,-21 0 0,0 0 0,1 0 16,-1 0-16,21-22 15,-21 22-15,0-21 0,1 0 0,-1-21 16,0 21-16,0-22 0,0 1 0,-21 0 16,21-1-16,-21 1 0,0 0 15,0 20-15,0-20 0,0 21 0,-21 0 16,0 0-16,0 21 0,0 0 16,0 0-16,-22 0 0,22 0 0,-21 0 15,21 21-15,-1 0 0,-20 0 16,21 0-16,0 0 0,0 1 0,-1-1 15,22 0-15,-21 0 0,21 0 16,0 0-16</inkml:trace>
  <inkml:trace contextRef="#ctx0" brushRef="#br0" timeOffset="19904.14">6710 2350 0,'0'0'0,"-21"0"0,-1-64 15,22 43 1,0 0-16,0 0 0,0-1 0,22 1 16,-1 0-16,0 0 0,0 21 15,0-21-15,0 0 0,1 21 0,20 0 16,-21 0-16,0 0 0,0 0 15,1 21-15,-1 0 16,-21 21-16,21-21 0,-21 1 0,0 20 16,0-21-16,0 21 0,0-20 15,0 20-15,0-21 0,0 21 0,0-20 16,0-1-16,21 21 0,-21-21 0,21 0 16,0-21-16,1 0 15,-1 0-15,0 0 0,0 0 0,21-21 16,-20 0-16,-1 0 0,21 0 15,0 0-15,-20-22 0,-1 22 16,21-21-16,-21 21 0,0-1 0,1-20 16,-1 21-16,-21 0 0,0 0 15,0-1-15,21 1 0,-21 0 16,-21 21 15,0 21-31,21 0 0,0 1 16,-22-1-16,22 21 0,-21 0 0,0 1 15,21-1-15,-21 22 0,21-22 0,0 21 16,-21 1-16,21 21 0,-21-22 16,21 1-16,-22-1 0,22 22 0,0-22 15,0 1-15,0 20 0,0-20 16,0-1-16,0 1 0,0-1 16,0 1-16,0-22 0,0 22 0,0-22 15,0-21-15,0 22 0,-21-1 0,0-21 16,21 0-16,-21 0 0,0 1 15,0-22-15,-1 0 0,1 0 0,0 0 16,0 0-16,-21-22 0,-1 1 0,1-21 16,21 21-16,-22 0 15,1-22-15,0 1 0,21 21 0,-22-22 16,22 1-16,0 0 0,0-22 0,0 22 16,21 0-16,0-1 0,0 1 0,0-22 15,21 22-15,0 0 0,64-64 16,-43 64-16,21-1 15</inkml:trace>
  <inkml:trace contextRef="#ctx0" brushRef="#br0" timeOffset="20779.38">8170 2117 0,'0'0'0,"0"-21"0,0-1 0,-21 1 16,0 21-16,0 0 15,0 0-15,-1 0 0,1 0 16,0 0-16,0 21 0,0 1 0,0-1 16,-1 0-16,1 21 0,-21-21 15,21 22-15,0-22 0,21 21 0,0 1 16,-22-22-16,22 21 0,0-21 16,0 0-16,0 1 0,0-1 0,22 0 15,-22 0-15,21-21 0,0 0 16,21 0-16,-21 0 0,1 0 0,20 0 15,-21-21-15,21 0 0,-20 0 16,-1-1-16,21-20 0,-21 21 0,0 0 16,1-22-16,-1 1 0,-21 21 0,21-21 15,-21 20-15,0-20 0,0 21 16,0 0-16,0 0 0,-21-1 16,0 1-16,-1 0 0,1 21 15,0 0-15,0 0 0,-21 0 0,20 0 16,-20 21-16,21 0 0,0 1 0,-22-1 15,22 0-15,0 0 0,0 21 16,0-20-16,21 20 0,0-21 0,0 0 16,0 22-16,0-22 0,21 21 15,0-21-15,0 0 0,0 1 0,22-22 16,-22 21-16,21-21 0,1 0 0,-22 0 16,21 0-16,0 0 0,1 0 15,-1-21-15,-21-1 0,22 1 0,-1 0 16,-21 0-16,0 0 15,22-22-15,-22 22 0,0-21 0,0 21 16,-21 0-16,21-22 0,-21 22 0,21 0 16,-21 0-16,0 42 31,0 0-15,0 0-16,-21 0 0,21 1 0,-21-1 15,21 0-15,0 0 0,0 0 0,0 22 16,0-22-16,0 0 0,0 0 15,0 0-15,21-21 0,0 0 16,1 0 0,-1 0-16,0 0 0,0 0 0,0-21 15,0 0-15,1 0 0,-1 0 0,0-1 16,0 1-16,0 0 0,0 0 16,1-21-16,-1 20 0,0 1 0,0 0 15,0 0-15,-21 0 0,-21 42 31,21 0-31,-21 0 16,0 0-16,21 1 0,0-1 16,-21 0-16,21 0 0,0 0 0,0 0 15,0 1-15,0-1 0,0 0 16,21-21 0,0 0-16,-21 21 0,21-21 0,0 0 15,22 0-15,-22 0 0,0 0 16,0-21-16,21 21 0,-20-21 0,-1 21 15</inkml:trace>
  <inkml:trace contextRef="#ctx0" brushRef="#br0" timeOffset="21218.55">10096 1715 0,'0'0'16,"-21"-22"-16,0 22 0,0-21 0,0 0 16,21 42 15,-21 22-16,21-22-15,-22 21 0,22 22 16,-21-22-16,0 21 0,0 1 16,0-1-16,0 22 0,-1 0 0,1-1 15,0 1-15,-21 21 0,21 0 0,-22 0 16,22-22-16,-21 22 0,21 0 16,-1 0-16,-20-22 0,21 1 0,0 0 15,0-22-15,-1 1 0,22-1 0,0-20 16,-21-1-16,21-21 0,0 0 15,0 0-15,0-42 16,21 0-16,1 0 16,20-21-16,-21-22 0,0 22 15,22-43-15,-1 22 0,0-22 16</inkml:trace>
  <inkml:trace contextRef="#ctx0" brushRef="#br0" timeOffset="21511.72">9906 1969 0,'0'0'0,"-21"-43"0,0 1 0,-1 0 0,22 20 16,0 1-16,0-21 0,0 21 15,22 0-15,-1 21 0,0-22 0,21 22 16,-21 0-16,22 0 0,-1 22 16,0-1-16,1 0 0,-22 0 0,21 0 15,-21 22-15,1-1 0,-1 0 16,-21 1-16,0-1 0,0-21 15,-21 21-15,-1 1 0,-20-22 0,21 21 16,-21-21-16,-1 1 0,1-1 16,0 0-16,20-21 0,1 21 0,0-21 15,0 0-15,0 0 0,21-21 32,21 21-32,0-21 0,0 0 15,0-1-15,1 1 0,20 0 0</inkml:trace>
  <inkml:trace contextRef="#ctx0" brushRef="#br0" timeOffset="21843.78">10372 2096 0,'0'21'16,"21"-21"15,0 0-31,0 0 0,-21-21 0,21-1 16,0 22-16,22-21 0,-22 0 0,0 0 15,0 0-15,0-22 0,1 22 16,-1 0-16,0 0 0,0 21 0,-21-21 16,0 0-16,-21 21 15,0 0 1,0 21-16,-1 0 0,1 0 16,0 0-16,0 0 0,0 1 15,0-1-15,-1 0 0,22 0 0,0 0 16,0 0-16,0 1 0,0-1 15,0 0-15,0 0 0,22-21 16,-1 0-16,21 0 0,-21 0 16,0 0-16,1 0 0,-1 0 15,21 0-15,-21 0 0,0 0 0,22-21 16</inkml:trace>
  <inkml:trace contextRef="#ctx0" brushRef="#br0" timeOffset="22167.6">11007 1820 0,'0'0'0,"21"-21"0,0-21 32,0 42-32,0 0 0,0 0 15,1 0-15,-1 21 16,0 0-16,0-21 0,0 43 16,-21-22-16,21 0 0,-21 0 0,22 0 15,-22 22-15,0-22 0,0 0 0,0 0 16,0 0-16,0 0 0,0 1 15,0-1-15,0 0 0,0 0 16,-22-21-16,22-21 31,0 0-15,0 0-16,0-1 16,22 1-16,-22 0 0,0 0 0,0-21 15,21 20-15,0 1 0,0 0 0,-21 0 16,21 0-16,0 0 0,1-1 15,-1 22-15,0-21 0,0 0 0</inkml:trace>
  <inkml:trace contextRef="#ctx0" brushRef="#br0" timeOffset="23279.95">11726 2138 0,'0'0'0,"0"21"16,21-21 0,1 0-16,-1-21 0,21 0 15,-21 21-15,22-21 0,-22-1 16,21 1-16,-21-21 0,22 21 0,-22 0 16,0-22-16,0 1 0,0 21 0,0-22 15,1 1-15,-22 0 0,0-1 16,0 1-16,0 0 0,0 21 15,0-1-15,0 1 0,0 0 16,0 0-16,-22 21 0,1 0 16,0 0-16,0 0 0,0 21 15,0 0-15,-1 0 0,1 1 16,21 20-16,-21 0 0,0 1 0,21 20 16,0-21-16,-21 22 0,0-1 15,-1 1-15,22-1 0,-21 1 0,0 21 16,0-1-16,0 1 0,0 0 0,-1-1 15,1 1-15,0 21 16,0-22-16,0 1 0,0 21 0,-1-21 0,-20 20 16,21 1-16,0-21 0,0 21 15,-1 0-15,-20-22 0,21 22 0,0-21 16,0 21-16,-1-22 0,1 1 16,0 0-16,21-22 0,0 1 0,0-1 15,0-21-15,0 1 0,0-22 0,0 0 16,21-21-16,0 0 0,22 0 0,-22-21 15,21 0-15,1-22 0,-1 1 16,0-21-16,1-1 0,20 1 0,-21-22 16,22 0-16,-22 1 0,22-22 15,-22 0-15,0 0 0,1 0 0,-1 0 0,-21 1 16,22-1-16,-43 21 0,0-21 16,0 22-16,0 20 0,0-21 15,-22 22-15,1-1 0,-21 22 0,0-21 16,-1 20-16,1 1 0,0 0 15,-22 20-15,22 1 0,-1-21 0,1 21 16,0 21-16,21-21 0,-1-1 16,1 22-16,21-21 15,0 0 1,21 21-16,1-21 0,20 21 16,-21-21-16,21 21 0,1-21 0,-1-1 15,0 22-15,22-21 0,-22 0 0,1 0 16,-1 0-16,21 0 15,-20-1-15,-1 1 0,-21-21 0,22 21 16,-22 0-16,0-1 0,0 1 16,0 0-16,-21 0 0,21 0 0,-21 0 15,0-1-15,-21 22 32,0 22-32,21-1 15,-21 0-15,0 0 0,21 0 16,-21 22-16,-1-22 0,22 0 0,-21 0 15,21 0-15,0 22 16,0-22-16,0 0 0,0 0 0,21-21 16,1 21-16,-1-21 15,0 0-15,0 0 0,0 0 0,0 0 16,1-21-16,-1 21 0,0-21 16,0 0-16,-21 0 0,21-1 0,0 1 15,-21 0-15,22 0 0,-22 0 16,0-22-16,0 22 0,0 0 0,0 0 15,0 0-15,-22 0 0,1-1 0,0 22 16,0 0-16,0 0 0,0 0 16,-1 0-16,1 0 0,0 22 0,0-1 15,0 0-15,0 0 0,-1 0 16,22 0-16,0 1 0,0-1 16,0 0-16,0 0 0,0 0 15,22-21-15,-1 0 16,0 0-16,0 0 0,21 0 0,-20 0 15</inkml:trace>
  <inkml:trace contextRef="#ctx0" brushRef="#br0" timeOffset="23627.26">12763 1926 0,'0'0'0,"0"-21"16,0 0-16,0 0 15,0 0-15,0-1 31,22 22-31,-1 0 16,0 0-16,0 0 0,-21 22 16,21-1-16,0 0 0,-21 0 0,0 0 15,22 0-15,-22 1 0,0-1 0,0 21 16,0-21-16,0 0 0,0 1 16,0-1-16,-22 0 0,1 0 15,0-21-15,0 0 16,0 0-1,21-21-15,0 0 16,0 0-16,0-1 16,0 1-16,21 0 0,0 0 15,0 0-15,0 0 0,1-1 0,-1 1 16,21 0-16,-21 0 0,0 0 16,22 0-16,-22-1 0,21 22 0,1 0 15,-1 0-15</inkml:trace>
  <inkml:trace contextRef="#ctx0" brushRef="#br0" timeOffset="24170.95">13356 1863 0,'0'0'16,"0"21"-16,0 0 0,0 0 16,0 0-16,0 1 0,0-1 0,-21 0 15,0 0-15,0 0 0,21 0 16,-22 1-16,1-1 16,0 0-1,21-42 16,0 0-15,0-1-16,0 1 0,0 0 16,21 0-16,0 0 0,-21-22 0,22 22 15,-1 0-15,0 0 0,0-21 0,0 20 16,0 22-16,1-21 0,-1 21 16,0 0-16,0 0 0,0 0 0,0 21 15,1 1-15,-1-22 16,-21 42-16,0-21 0,0 0 15,21 0-15,-21 1 0,21-1 0,-21 0 16,0 0-16,0 0 0,0 0 16,0 1-16,0-1 0,-21-21 31,0 0-15,21-21-16,0-1 15,0 1-15,0 0 0,0 0 0,21 0 16,0-22-16,0 1 0,0 21 15,22-21-15,-22 20 0,21-20 16,1 21-16,-22 0 0,21 0 16,0 21-16,-20 0 0,20 0 0,-21 0 15,0 21-15,0 0 0,1 0 0,-1 0 16,-21 22-16,0-22 0,0 0 16,0 21-16,0-21 0,0 1 0,0-1 15,-21 21-15,-1-21 0,1-21 0,0 21 16,0 1-16,0-22 15,0 0-15,-1 21 0,1-21 0</inkml:trace>
  <inkml:trace contextRef="#ctx0" brushRef="#br0" timeOffset="24640.02">15092 1566 0,'0'0'0,"21"0"0,0-21 0,-21 0 16,21 0-16,0 0 0,-21 0 15,22-1-15,-1 22 0,0 0 32,-21 22-32,21-1 0,0 21 15,-21 0-15,21 1 0,1-1 16,-1 0-16,-21 22 0,0-22 0,0 1 15,0-1-15,0 0 0,0 1 16,0-1-16,0-21 0,0 0 16,0 0-16,0 1 0,0-1 0,21-42 47,0-1-47,0 1 0,-21 0 15,21-21-15,22-1 0,-22 1 16</inkml:trace>
  <inkml:trace contextRef="#ctx0" brushRef="#br0" timeOffset="24850.91">15875 1418 0,'0'0'0,"0"-21"0,0 0 31,0 42-31,0 0 0,-21 0 0,0 1 16,-1 20-16,-20 0 0,21 1 15,0-1-15,-22 21 0,1-20 0,21-1 16,-21 0-16,20 1 0,-20-1 0,21-21 15,0 22-15,0-22 0,-1 21 16,1-21-16,21 0 0,0 1 16,21-22-1,1 0-15,-1 0 16,0-22-16,0 1 0</inkml:trace>
  <inkml:trace contextRef="#ctx0" brushRef="#br0" timeOffset="25224.03">15727 1947 0,'21'0'47,"0"0"-31,0-21-16,0 21 0,1 0 0,-1-21 16,0 0-16,0 21 0,0-21 15,22 21-15,-22-21 0,0-1 0,-21 1 16,21 0-16,-21 0 0,21 21 15,-21-21-15,0 0 0,0-1 0,-21 22 16,0 0 0,0 0-16,0 22 0,-1-1 15,1 0-15,0 0 0,0 0 0,0 22 16,0-1-16,-1-21 0,22 21 16,0-20-16,-21-1 0,21 0 0,0 21 15,0-21-15,0 1 0,0-1 16,21-21-16,1 21 15,-1-21-15,0 0 0,0 0 0,21 0 16,1 0-16,-22 0 0,21 0 16,1-21-16,-1 21 0,0-21 0,-21-1 15,22 1-15,-22 0 0,0 0 0,0 0 16</inkml:trace>
  <inkml:trace contextRef="#ctx0" brushRef="#br0" timeOffset="25687.42">16362 1863 0,'0'0'0,"0"-21"0,21-22 15,-21 22-15,0 0 0,0 0 16,21 0-16,0-1 0,0 1 15,1 21-15,-1 0 16,0 0-16,0 0 0,0 0 16,0 21-16,1 1 0,-1-1 0,0 0 15,-21 21-15,21-21 0,-21 1 16,21 20-16,-21-21 0,0 0 0,0 0 16,0 22-16,0-22 0,0 0 15,0 0-15,-21 0 0,0-21 16,21 22-16,-21-22 15,0 0 1,21-22 0,0 1-16,0 0 0,0 0 15,21 0-15,0-22 0,0 22 16,0 0-16,0-21 0,1 21 0,-1-1 16,0-20-16,21 21 0,-21 0 15,1 0-15,20 21 0,-21-22 0,0 22 16,22-21-16,-22 21 0,0 0 15,0 0-15,0 0 0,-21 21 0,0 1 16,0-1-16,0 0 16,0 0-16,0 0 0,0 0 15,0 22-15,-21-22 0,0 0 0,21 0 16,-21 0-16,21 1 0,0-1 0,-21 0 16,21 0-16,-22 0 0,22 0 15,-21-21 1,21-21 15,0 0-31,21 0 0,-21-21 16</inkml:trace>
  <inkml:trace contextRef="#ctx0" brushRef="#br0" timeOffset="25851.03">17081 1503 0,'0'0'0,"0"-21"0,-21 0 16,0 21-1,0 0 1,42 0 15,0 21-31,0-21 16,1 0-16,-1 0 0</inkml:trace>
  <inkml:trace contextRef="#ctx0" brushRef="#br0" timeOffset="26643.38">17589 1524 0,'0'0'0,"64"0"16,-43-21-1,-21 0-15,21 21 0,0-21 16,1-1-16,-22 1 16,0 0-16,21 21 0,-21-21 0,0 0 15,0 0-15,0-1 0,0 1 16,-21 21-1,-1 0-15,22 21 16,-21-21-16,0 43 0,0-22 16,0 0-16,-22 21 0,22 1 15,0-1-15,-21 22 0,21-1 0,-1 1 16,1-1-16,0 1 0,-21 20 16,21-20-16,-1 20 0,1 1 0,0 21 15,0-21-15,-21 20 0,20 1 16,1 0-16,0-21 0,0 21 0,-21-1 15,20-20-15,1 21 0,0-21 0,0 20 16,0-20-16,0-21 0,-1 20 16,1-20-16,0-22 0,0 22 0,21-22 15,-21 0-15,21-21 0,0 1 0,0-1 16,21-21-16,21 0 16,-21-21-16,22-1 0,-1 1 15,0 0-15,22-21 0,-22-1 0,22 1 16,-22 0-16,22-22 0,-22 22 0,0-22 15,1 1-15,-22-22 0,21 22 16,-21-1-16,-21-20 0,0 20 0,0-21 16,0 1-16,-42-64 15,0 84-15,20 1 0,-20-1 0,0 1 16,-22 20-16,22 22 0,0-21 0,20 21 16,-20-1-16,21 1 0,0 0 0,0 21 15,-1 0 1,22-21-16,22 0 15,-1 21-15,0-21 0,21 21 0,-21-22 16,22 1-16,20 0 0,-20 0 16,-1 21-16,21-21 0,-20-22 0,-1 22 15,22 0-15,-22 0 0,0 0 16,1 0-16,-1-1 0,-21-20 0,0 21 16,0 0-16,1 21 0,-1-21 0,-21-1 15,-43 22 16,22 22-15,21-1-16,-21 0 0,0 0 16,21 0-16,-21 0 0,0 1 15,21-1-15,-22 0 16,22-42 31,22 0-47</inkml:trace>
  <inkml:trace contextRef="#ctx0" brushRef="#br0" timeOffset="26800.03">17886 1672 0,'0'0'0,"0"-21"0,0 0 0,0 0 32,0 42 14,0 0-46,21-21 16,0 0-16</inkml:trace>
  <inkml:trace contextRef="#ctx0" brushRef="#br0" timeOffset="27067.03">18267 1651 0,'0'0'0,"0"-42"16,-21 42-1,-1 0-15,1 0 0,0 0 16,0 21-16,0-21 0,-22 21 16,22 0-16,0 0 0,0 22 0,0-22 15,0 0-15,-1 21 0,1-20 16,0 20-16,21-21 0,0 0 0,0 22 16,0-22-16,0 0 0,0 0 15,21 0-15,0-21 0,1 0 16,20 21-16,0-21 0,1 0 0,20 0 15,-21 0-15,22 0 0,-22-21 16,22 21-16,-22-21 0,22 0 16,-1 0-16,1 0 0</inkml:trace>
  <inkml:trace contextRef="#ctx0" brushRef="#br0" timeOffset="28667.63">18944 1757 0,'0'0'0,"21"-21"0,0 0 16,-21-1-16,22 1 0,-22 0 15,0 0-15,-22 21 16,1 0-16,0 0 0,0 0 15,-21 0-15,20 21 0,1 0 0,-21 0 16,0 1-16,20-1 0,-20 0 16,21 21-16,-21-21 0,20 1 0,1 20 15,0-21-15,21 0 0,0 0 0,0 1 16,0-1-16,0 0 16,0 0-16,21-21 0,0 21 0,1-21 15,20 0-15,-21 0 0,0 0 16,22 0-16,-22 0 0,21 0 0,-21-21 15,22 0-15,-22 0 0,0 0 0,21-1 16,-21 1-16,1 0 0,-1-21 16,0-1-16,0-20 0,-21 42 15,0 0-15,21-1 0,-21 1 16,-21 42 0,0 1-16,21-1 15,-21 0-15,0 21 0,-1-21 16,22 22-16,0-22 0,0 0 15,0 21-15,0-20 0,0-1 16,0 0-16,0 0 0,0 0 0,0 0 16,22 1-16,-1-22 0,0 0 0,0 21 15,0-21-15,0 0 0,1 0 16,20 0-16,-21 0 0,21-21 0,-20-1 16,-1 1-16,21 0 0,-21 0 0,22-21 15,-22-1-15,21 1 0,-21 0 16,22-1-16,-22-20 0,21 20 0,-21-20 15,0 21-15,22-1 0,-43 1 16,21 0-16,-21 20 0,21 1 16,-21 0-16,0 0 0,-21 21 31,0 21-31,0 0 0,-1 0 0,1 22 16,0-22-16,0 21 0,0 1 15,0-1-15,21 0 0,0 1 0,-22-1 16,22 0-16,0 1 0,0-1 15,0-21-15,0 21 0,0-20 0,0-1 16,22 0-16,-22 0 0,21 0 0,0-21 16,0 0-16,0 0 0,0 0 15,22 0-15,-22 0 0,0 0 0,21 0 16,-20-21-16,20 0 0,-21 0 16,21 0-16,-20-1 0,-1-20 15,21 21-15,-21-21 0,0 20 0,1-20 16,-1 21-16,-21 0 0,0 0 15,21-1-15,-21 44 32,-21-1-32,0 0 0,21 0 0,0 21 15,-22-20-15,22-1 0,0 0 16,-21 0-16,21 0 0,0 0 0,0 1 16,0-1-16,0 0 0,21 0 15,1-21-15,-1 0 16,0 0-16,0 0 0,0 0 15,0 0-15,1 0 0,-1 0 0,0-21 16,0 0-16,21 0 0,-20-22 16,-1 22-16,21 0 0,-21-21 0,0 20 15,1-20-15,-1 21 0,0 0 16,-21 0-16,-21 42 31,21 0-31,-21 0 0,-1 0 16,22 0-16,-21 1 0,21-1 0,0 0 15,0 0-15,0 0 0,0 0 16,0 1-16,0-1 0,0 0 16,0 0-16,21-21 15,1 21-15,-1-21 16,0 0-16,0 0 0,0 0 0,0-21 16,1 21-16,-1-21 0,0 0 0,0 0 15,0-1-15,-21-20 0,21 21 16,-21 0-16,0-22 0,0 22 0,0 0 15,-21 0-15,0 0 0,21 0 16,-21-1-16,0 1 0,0 21 0,-1 0 16,22-21-16,22 21 47,-1 0-47,0 0 15,0 0-15,0 0 0,0 0 16,1 0-16,-1 0 0,0 0 15,0 0-15,0 0 0,22 21 0,-22-21 16,0 21-16,0 1 0,21-22 16,-42 21-16,22 0 0,-1 0 0,-21 0 15,0 0-15,0 1 0,0-1 16,0 0-16,0 0 0,0 0 16,0 0-16,-21-21 0,21 22 0,-22-1 31,1-21-31,21-21 47,0-1-47,0 1 0,21 0 15,1 0-15,-1-21 0,21 20 16,0-20-16,-20 21 0,41-21 0,-21-1 16,1 22-16,20-21 0,-20 21 15,-1 21-15,0-22 0,1 22 0,-1 0 16,-21 0-16,0 22 0,0-1 15,-21 0-15,0 0 0,0 21 16,0-20-16,0 20 0,0 0 0,-21-21 16,0 22-16,0-22 0,0 21 0,0-21 15,-1 22-15,22-22 0,-21 0 16,0 0-16,0 0 0,21-42 47,0 0-32,0 0-15,0 0 0,0-22 0</inkml:trace>
  <inkml:trace contextRef="#ctx0" brushRef="#br0" timeOffset="28851.93">21040 1207 0,'-22'-22'0,"44"44"0,-65-44 0,22 22 15,0 0-15,0 0 16,0 0 0,-1 0-1,1 0 1,0 22-16,0-22 0</inkml:trace>
  <inkml:trace contextRef="#ctx0" brushRef="#br0" timeOffset="29067.65">19685 1482 0,'0'0'0,"-42"21"0,20 0 0,1-21 15,21 21-15,21 0 16,1-21-16,-1 0 16,21 0-16,0 0 0,1 0 15,-1 0-15,0 0 0,1 0 0,-1 0 16,0 0-16,1 0 0,-22 0 15,21 0-15,-42 22 16,-21-22-16,-21 21 16</inkml:trace>
  <inkml:trace contextRef="#ctx0" brushRef="#br0" timeOffset="29543.73">13483 2985 0,'0'-22'15,"0"44"1,0-1-16,0 0 16,0 0-16,0 0 0,0 22 0,0-22 15,0 0-15,0 21 0,-21-21 0,21 22 16,-21-22-16,21 0 0,0 21 16,0-20-16,-21-1 0,21-42 46,0-1-46,0 1 0</inkml:trace>
  <inkml:trace contextRef="#ctx0" brushRef="#br0" timeOffset="29711.66">13441 2836 0,'0'0'15,"-21"0"-15,21-21 0,-22 21 0,22 21 63,0 1-63,22-22 0,-1 21 0,0-21 15,0 21-15,-21 0 0</inkml:trace>
  <inkml:trace contextRef="#ctx0" brushRef="#br0" timeOffset="30156.45">13822 3027 0,'0'21'0,"-21"0"0,-1-21 15,22 21-15,-21 1 0,21-1 0,0 0 16,0 0-16,-21 0 0,21 0 16,0 1-16,-21-1 0,21 21 0,-21-21 15,21 0-15,0 1 16,0-1-16,-21-21 0,21 21 0,0 0 15,-22-21-15,22-21 32,0 0-32,0 0 0,0-1 15,0 1-15,0-21 0,0 0 0,0 20 16,22-20-16,-1 0 0,0-1 16,21 1-16,-21 0 0,1 21 0,20-22 15,0 22-15,1 0 0,-1 0 16,0 21-16,22 0 0,-22 0 0,0 0 15,1 21-15,-1 0 0,0 21 0,1-20 16,-22 20-16,0 0 16,0 1-16,-21-1 0,0 0 0,0-21 15,0 22-15,0-1 0,0-21 0,-21 0 16,0 1-16,0-1 0,21 0 16,-21-21-16,21 21 0,21-42 31,0 21-31,0-21 0,0 0 15</inkml:trace>
  <inkml:trace contextRef="#ctx0" brushRef="#br0" timeOffset="30426.99">15240 2752 0,'0'0'0,"-21"-21"0,-22-1 31,65 22-31,-1 0 16,0 0-16,21-21 0,1 21 0,20 0 15,-21 0-15,22 0 0,-22 0 16,22 0-16,-22 0 0,22 0 0,-22 0 16,0 0-16,1 0 0,-22 0 15,0 0-15,0 0 0,-21 21 16,-21-21-1,0 0 1,0 0-16,-22 22 0</inkml:trace>
  <inkml:trace contextRef="#ctx0" brushRef="#br0" timeOffset="30643.88">15600 2731 0,'0'0'0,"-43"42"15,22-21-15,0 21 16,21-20-16,-21-1 0,0 21 0,21-21 15,-21 22-15,-1-1 0,22 0 16,-21 1-16,0-1 0,21 0 0,-21-21 16,0 22-16,21-1 15,-21-21-15,21 22 0,0-22 0,0 0 16,0 0-16,21-21 31,0 0-31,0 0 0,0-21 0,0 21 16,22-21-16</inkml:trace>
  <inkml:trace contextRef="#ctx0" brushRef="#br0" timeOffset="31223.55">15769 3196 0,'0'0'0,"21"-21"16,0 21-16,1-21 16,-1 21-16,0-21 15,0 0-15,0 21 0,0-22 16,1 1-16,-1 21 0,0-21 15,-21 0-15,0 0 16,-21 21 0,0 0-1,-1 21-15,1-21 0,0 21 16,-21 0-16,21 0 0,-1 22 16,-20-22-16,21 0 0,21 0 0,-21 22 0,21-22 15,0 0-15,0 0 16,0 0-16,0 0 0,21-21 15,0 0-15,0 0 0,22 0 16,-22 0-16,0 0 0,21 0 16,-21 0-16,22 0 0,-1-21 0,-21 0 15,22 0-15,-1 0 0,0 0 0,1-1 16,-1-20-16,0 21 0,-21 0 16,22-22-16,-1 22 0,-21 0 0,0 0 15,1 21-15,-22-21 0,-22 21 16,1 0-1,0 0-15,-21 0 0,21 21 0,-1-21 16,1 21-16,0 0 0,0 0 16,21 1-16,0-1 0,0 0 15,0 0-15,0 0 0,21 0 16,0 1-16,0-1 16,-21 0-16,22-21 0,-22 21 0,0 0 15,0 0 1,-22-21-1,1 0-15,0 0 0,0 0 0,0 0 16,0 0-16,21-21 0,-22 21 0,22-21 16,0 0-16,0 0 15,0 0-15,22-1 16,-1 1-16,0 0 0</inkml:trace>
  <inkml:trace contextRef="#ctx0" brushRef="#br0" timeOffset="31472.26">16785 2773 0,'0'0'0,"21"-42"0,0 20 0,1 1 16,-1 21-16,-21-21 0,0 42 31,0 0-31,0 1 0,-21 20 16,-1-21-16,1 21 0,0 1 0,0-1 16,0-21-16,0 22 0,-1-1 15,1 0-15,0 1 0,0-1 16,0-21-16,0 21 0,21-20 0,-22 20 15,22-21-15,0 0 0,0 0 16,22-21 0,-1 0-16,0 0 0,0 0 0,0 0 15,0-21-15,1 0 0,-1 0 16,-21 0-16</inkml:trace>
  <inkml:trace contextRef="#ctx0" brushRef="#br0" timeOffset="31644.02">16679 3006 0,'0'0'16,"-21"0"-16,0 0 0,0 0 0,63 0 47,-21 0-47,0 0 16,22 0-16,-22-21 0,21 21 15,-21 0-15,22 0 0,-1-22 0,0 1 16,1 21-16</inkml:trace>
  <inkml:trace contextRef="#ctx0" brushRef="#br0" timeOffset="31919.63">17674 2836 0,'0'0'16,"-63"-63"-1,41 63 1,1 0-16,0 0 0,0 0 15,21 21-15,-21-21 0,0 21 0,-1 0 16,22 22-16,-21-22 0,0 0 16,21 21-16,-21-20 0,0 20 15,21 0-15,-21-21 0,-1 22 0,22-22 16,-21 21-16,0-21 0,21 1 16,0-1-16,0 0 0,0 0 0,-21 0 15,42-21 1,0 0-1,0 0-15,1-21 0,-22 0 0,21 0 16</inkml:trace>
  <inkml:trace contextRef="#ctx0" brushRef="#br0" timeOffset="32175.78">17547 2963 0,'0'0'16,"0"-42"-16,21 21 0,0 0 0,-21-22 16,0 22-16,22 0 0,-1 21 15,21 42 1,-21-20-16,-21-1 15,21 0-15,-21 21 0,22-21 0,-1 22 16,-21-1-16,0-21 0,21 22 16,0-22-16,-21 21 0,21-21 15,-21 22-15,0-22 0,0 0 0,21-21 16,-21 21-16,0 0 0,22-21 16,-1 0-1,-21-21 1,21 0-16,-21 0 0,21 0 0,0-1 15,-21 1-15,21-21 0,1 21 0,-1-22 16,0 1-16</inkml:trace>
  <inkml:trace contextRef="#ctx0" brushRef="#br0" timeOffset="32395.54">18246 2625 0,'0'0'16,"0"-21"-16,-22 42 15,1 0 1,0 0-16,0 0 0,21 22 0,-42-1 15,20-21-15,1 21 0,0 1 0,0-1 16,0 0-16,0-20 0,-1 20 16,1 0-16,0-21 0,21 22 0,-21-22 15,0 0-15,21 0 0,-21 0 16,21 1-16,0-1 0,21-21 31,0 0-31,0 0 16,21 0-16,-20-21 0</inkml:trace>
  <inkml:trace contextRef="#ctx0" brushRef="#br0" timeOffset="33023.83">19346 2667 0,'0'0'0,"-21"-21"0,0 0 16,0-22-16,0 22 0,-22 0 0,22 21 15,0-21-15,-21 21 0,-1 0 16,22 0-16,-21 21 0,-1-21 0,1 21 16,-21 22-16,20-22 0,1 21 15,0 0-15,20 1 0,-20-1 16,21 0-16,0 1 0,0-1 0,-1 0 16,22 1-16,0-1 0,0 0 0,0 1 15,0-1-15,22 0 0,-1-20 16,21 20-16,-21-21 0,0 0 0,22-21 15,-22 21-15,0-21 0,21 22 16,-20-22-16,-1 0 0,0 0 0,0 0 16,0-22-16,0 1 0,1 0 0,-1 0 15,0 0-15,-21 0 0,0-1 16,0 1-16,0-21 0,0 21 0,0 0 16,0-1-1,-42 1-15,20 21 0,1 0 0,0 0 16,0 0-16,0 0 0,0 0 0,-1 0 15,1 0-15,42 0 32,1 0-32,-1 0 15,0 0-15,21 0 0,-21 0 0,1 21 16,20-21-16,-21 0 0,0 0 0,0 22 16,1-22-16,-22 21 0,21 0 15,-21 0-15,0 0 0,0 0 0,0 1 16,-21 20-16,-1-21 0,1 21 15,0 1-15,-21-22 0,21 21 16,-1 1-16,-20-1 0,21-21 0,-21 21 16,20 1-16,-20-22 0,21 21 15,0-21-15,-22 22 0,22-22 0,0 0 16,0 0-16,21 0 0,-21 1 0,21-1 16,-21-21-16,42 0 31,0-21-31</inkml:trace>
  <inkml:trace contextRef="#ctx0" brushRef="#br0" timeOffset="33399.89">19897 3090 0,'-22'0'16,"1"0"-16</inkml:trace>
  <inkml:trace contextRef="#ctx0" brushRef="#br0" timeOffset="33583.86">20087 3069 0,'0'-21'78,"0"0"-62,21 21-1,0 0-15,1-21 0</inkml:trace>
  <inkml:trace contextRef="#ctx0" brushRef="#br0" timeOffset="33999.64">21463 2942 0,'-106'-21'16,"85"0"0,0 0-16,0 0 0,21-1 0,-22 1 15,1 0-15,0-21 0,21 21 16,-21-22-16,21 22 0,0-21 0,0 21 15,0-22-15,21 22 0,0 0 16,0 0-16,1 0 0,20-1 0,0 22 16,1 0-16,-1 0 0,0 0 15,1 0-15,-1 22 0,0-1 0,1 0 16,-22 0-16,21 21 0,-21 1 16,-21-22-16,0 21 0,0 1 15,0-1-15,0 0 0,-21-21 0,0 22 16,0-22-16,0 21 0,-22-21 0,22 22 15,-21-22-15,21 0 0,-22 0 16,1 0-16,21 1 0,-22-1 0,22-21 16,0 21-16,0 0 0,0-21 15,0 21-15,-1 0 0,22 1 16,0-1-16,0 0 16,0 0-16,0 0 15</inkml:trace>
  <inkml:trace contextRef="#ctx0" brushRef="#br0" timeOffset="34404.03">21188 3768 0,'0'0'0,"-21"0"0,-1 0 0,1 0 0,21 21 15,21-21 16,1 0-31,-1 0 0,0 0 16,0-21-16,-21 0 16,21 21-16,-21-22 15,0 1 1,-21 21 0,0 0-16,0 0 15,0 21-15,-1 1 16,22-1-16,0 0 15,0 0 1,22-21 0,-1 0-16,0 0 15,0 0-15,0 0 16,0 0-16,-21-21 16,0 0-1,-21 21 1,0 0-16,-21 0 0,21 0 15</inkml:trace>
  <inkml:trace contextRef="#ctx0" brushRef="#br0" timeOffset="35768">825 5292 0,'-148'0'31,"127"0"-31,-21 0 16,-1 0-16,1 0 0,0 0 16,-1 0-16,1 0 0,21 0 0,-21 0 15,20 0-15,1 0 16,42 21-1,22-21 1,-1 0-16,0 0 16,22 0-16,21 0 0,-1 0 0,1 0 15,21 0-15,0 0 0,-1 0 16,22 0-16,0 0 0,0 0 0,0 0 16,0-21-16,0 21 0,0 0 15,-21 0-15,0-21 0,0 21 0,0 0 16,-43 0-16,22 0 0,-22 0 15,-20-22-15,-1 22 0,-21 0 0,0 0 16,1 0-16,-22-21 31,-22 21-15,1 0-16,0 0 0,0 0 16,0 0-16,-22 0 0,1 0 15,0 0-15,-1 0 0,-20 0 16,21 0-16</inkml:trace>
  <inkml:trace contextRef="#ctx0" brushRef="#br0" timeOffset="36221.03">783 5355 0,'-42'0'0,"84"0"0,-148 0 15,64 0-15,0 0 0,-1 0 0,22 0 16,-21 0-16,21 0 0,-1 0 16,1 0-16,0 0 15,21 21 1,21-21-16,0 0 16,1 0-16,20 0 0,21 0 0,1 0 15,-1 0-15,1 0 0,21 0 16,20 0-16,1 0 0,0 0 15,21 0-15,0 0 0,0 0 0,-21 0 16,21 0-16,-21 0 0,0 0 16,-22 0-16,22-21 0,-21 21 15,-22 0-15,1 0 0,-1 0 0,-20 0 16,-1 0-16,0 0 0,-21 0 16,1-21-16,-1 21 0,0 0 15,-21-21-15,0 0 16,-21 21 15,21-21-31,-21 21 16,-1-22-1,1 1 1</inkml:trace>
  <inkml:trace contextRef="#ctx0" brushRef="#br0" timeOffset="36807.03">2603 4826 0,'0'0'16,"-21"-21"-16,0 0 0,0 0 0,-21-1 0,20 1 16,1 0-16,0 21 15,0 0-15,0 0 31,21 21-31,0 0 16,0 1-16,0-1 0,0 21 16,21-21-16,0 22 0,0-1 0,0 0 15,1-21-15,20 22 0,-21-1 16,21-21-16,-20 0 0,20 22 0,0-22 16,1 0-16,-1 0 0,0 0 15,1-21-15,-1 22 0,0-22 0,1 0 16,-22 0-16,21 0 0,0 0 15,-20 0-15,-1 0 0,0 0 16,0 0-16,0 0 0,0 0 16,-21-22-16,0 1 15,-21 21-15,0 0 16,0 0-16,0 0 0,-22 0 16,22 0-16,-21 0 0,0 0 0,-1 21 15,1 1-15,0-1 0,-22 0 16,1 0-16,-1 0 0,-21 22 0,22-1 15,-1 0-15,-20 1 0,20-1 16,1 0-16,-1 1 0,22-1 0,0 0 16,-1 1-16,1-22 0,0 21 15,20-21-15,1 22 0,21-22 16,0 0-16,-21 0 0,21 0 16,0 0-16,21-21 15,0 0 1,1 0-16,-1 0 0,0 0 15,0-21-15,0 21 0,0-21 16,22 0-16,-22 0 0,21-22 0</inkml:trace>
  <inkml:trace contextRef="#ctx0" brushRef="#br0" timeOffset="38175.48">4847 4551 0,'0'0'0,"0"-21"0,0 0 15,-21 42 17,0 0-32,0 0 15,-22 21-15,22 1 0,0-1 0,-21 22 16,20-22-16,1 43 0,-21-22 15,21 1-15,0-1 0,-22 1 0,22-1 16,0 1-16,-21-1 16,20 1-16,1-22 0,0 21 0,0-20 15,21-1-15,-21 0 0,21-20 0,-21 20 16,21-21-16,-22 0 0,22-42 31,0 0-15,0 0-16,0-22 0,22 22 0,-22-21 15,21 0-15,0-1 0,-21 1 16,21 0-16</inkml:trace>
  <inkml:trace contextRef="#ctx0" brushRef="#br0" timeOffset="38440.96">4741 4678 0,'0'0'0,"21"-42"0,1 20 0,-1 1 0,0 0 15,-21 42 1,0 0-1,0 22-15,0-22 0,0 42 16,0-20-16,-21 20 0,21-20 0,-21 20 16,21 1-16,0-1 0,-22 1 0,1-1 15,0 1-15,0-22 0,0 21 16,21 1-16,-21-22 0,-1 1 0,1-1 16,21 0-16,0 1 15,0-22-15,0 0 0,-21 0 0,21-42 31,0 0-15,0 0-16,-21-22 0,21 22 16,0 0-16</inkml:trace>
  <inkml:trace contextRef="#ctx0" brushRef="#br0" timeOffset="38627.51">4297 5249 0,'0'0'0,"21"0"31,21 0-15,-21 0-16,22-21 0,-22 21 0,21-21 16,1 21-16,20-21 0,-21 21 15,1 0-15,20-21 0,-20 21 16,-1-21-16,0 21 0,-21-22 0,22 22 16,-22 0-16,0 0 0,0-21 0,-21 0 15</inkml:trace>
  <inkml:trace contextRef="#ctx0" brushRef="#br0" timeOffset="39123.25">5609 5080 0,'0'0'0,"21"0"0,43-63 31,-64 41-16,0 1-15,0 0 0,-21 0 16,-1 21 0,1 0-16,-21 0 0,21 0 0,0 0 15,-22 0-15,22 21 0,-21 0 16,21-21-16,-1 21 0,1 1 0,0-22 16,0 21-16,21 0 15,-21 0-15,21 0 0,0 0 0,21 1 16,0-1-16,0-21 15,0 21-15,22 0 0,-22-21 16,21 21-16,1 0 0,-22 1 0,21-22 16,-21 21-16,22 0 0,-22 0 15,0 0-15,-21 0 0,0 1 16,0-1-16,0 0 0,-42 0 16,20 0-16,-20-21 0,0 21 15,-1-21-15,1 0 0,0 0 0,21 0 16,-22 0-16,1 0 0,21 0 15,-22 0-15,22-21 0,0 21 0,0-21 16,0 0-16,0 21 0,21-21 16,-22 0-16,22-1 15,0 1-15,0 0 0,22 0 16,-1 0-16,0 21 0,0-21 0,0-1 16,22 22-16,-1-21 0,-21 0 15</inkml:trace>
  <inkml:trace contextRef="#ctx0" brushRef="#br0" timeOffset="39583.37">6413 4974 0,'0'0'0,"64"-42"16,-43 42-16,-21-21 0,0 0 15,21-1-15,-21 1 0,0 0 0,0 0 16,0 0-16,0 0 15,-21 21-15,0 0 0,0 0 0,0 0 16,-22 0-16,22 0 0,-21 21 16,21 0-16,-22 0 0,22 0 0,-21 0 15,21 1-15,-1-1 0,22 0 16,0 0-16,-21 21 0,21-20 16,0-1-16,0 0 0,21 0 0,1 0 15,-1 0-15,0-21 0,0 22 16,21-1-16,-20-21 0,20 21 15,-21 0-15,0-21 0,0 21 0,1 0 16,-1-21-16,-21 22 0,21-1 16,-21 0-16,0 0 0,-21 0 15,0-21-15,-1 0 16,1 0-16,0 21 0,-21-21 0,21 0 16,-22 0-16,22 0 0,0 0 0,-21 0 15,20 0-15,1 0 0,0 0 16,0 0-16,0 0 0,0-21 0,-1 21 15,22-21-15,0 0 16,0 0 0,22 0-16,-1 21 15,0-22-15,21 1 0</inkml:trace>
  <inkml:trace contextRef="#ctx0" brushRef="#br0" timeOffset="39955.47">6731 5186 0,'0'21'31,"21"-42"-15,0 21-16,-21-21 0,43 0 0,-22 21 16,0-22-16,0 1 0,0 0 15,0 0-15,1 0 0,-1 0 16,0-1-16,0 1 0,-21 0 0,0 0 15,0 0-15,0 0 16,-21 21-16,0 0 0,0 0 16,-1 21-16,1 0 0,-21-21 15,0 42-15,20-21 0,-20 1 0,21 20 16,0-21-16,0 21 0,-1-20 0,22-1 16,-21 21-16,21-21 0,0 0 15,0 1-15,0-1 0,0 0 16,21 0-16,1-21 0,-1 21 0,0 0 15,21-21-15,-21 0 0,1 0 16,20 0-16,-21 0 0,21 0 0,1 0 16,-22 0-16,21-21 0,-21 0 0,1 21 15</inkml:trace>
  <inkml:trace contextRef="#ctx0" brushRef="#br0" timeOffset="40331.53">7239 5080 0,'0'0'16,"0"-21"-16,0 0 0,0 0 0,0-1 15,21 22-15,-21-21 0,21 0 16,0 0-16,1 0 16,-1 21-16,0 0 0,0 0 15,0 0-15,0 0 0,22 0 16,-22 21-16,0 0 0,-21 0 0,21 0 16,0 1-16,-21-1 0,22 0 0,-22 21 15,0-21-15,0 22 0,0-22 16,0 0-16,0 0 0,0 0 0,0 1 15,-22-1-15,22 0 0,-21 0 0,0 0 16,0-21-16,21 21 16,-21-21-16,0 0 15,21-21-15,0 0 16,0 0 0,0 0-16,21 0 0,0-1 0,-21 1 15,21-21-15,0 21 0,0-22 0,1 1 16,-1 0-16,0 21 0,0-22 15,21 1-15,-20 21 0,-1 0 0,0-1 16,0 1-16,21 0 0,-20 0 16,-1 21-16,0-21 0,0 21 0,0 0 15,0 0-15</inkml:trace>
  <inkml:trace contextRef="#ctx0" brushRef="#br0" timeOffset="41627.43">8361 4593 0,'0'0'0,"0"-21"0,0 0 16,0 0-16,0 0 15,0-1-15,0 44 32,0-1-32,0 0 15,0 21-15,-21-21 0,-1 22 0,22-1 16,-21 0-16,0 1 0,0 20 0,0-20 15,21 20-15,-21-21 0,-1 1 16,22 20-16,-21-20 0,21-1 16,0 0-16,0-21 0,0 22 0,0-22 15,0 0-15,0 21 0,0-20 16,21-1-16,1-21 0,-1 0 16,0 0-16,0 0 0,0 0 0,22 0 15,-22 0-15,0-21 0,21-1 16,-21 22-16,1-21 0,20-21 0,-21 21 15,21 0-15,-20-22 0,-1 22 0,0-21 16,0-1-16,0 22 0,0-21 16,1 21-16,-1 0 0,-21-1 0,0 1 15,0 0-15,0 42 32,0 0-32,0 1 0,-21-1 15,21 0-15,0 21 0,-22-21 16,22 1-16,-21 20 0,21-21 0,0 0 15,0 0-15,0 22 0,0-22 0,0 0 16,0 0-16,0 0 16,21-21-16,1 0 0,-1 0 15,0 0-15,0 0 0,0 0 0,22 0 16,-22 0-16,21-21 0,-21 0 16,22 0-16,-22 0 0,21 0 0,-21-1 15,22 1-15,-22-21 0,21 21 16,-21-22-16,0 22 0,1 0 15,-1 0-15,-21 0 0,0 0 0,21-1 16,-21 44 0,-21-1-1,21 0-15,-21 0 0,-1 0 0,22 22 16,0-22-16,-21 0 0,21 0 0,-21 21 16,21-20-16,0-1 0,0 0 15,0 0-15,0 0 0,21 0 16,0-21-16,1 0 0,-1 0 15,0 0-15,0 0 0,0 0 16,0 0-16,1 0 0,-1-21 0,0 0 16,0 0-16,0 0 15,-21 0-15,0-1 0,0-20 16,0 21-16,0 0 0,0-22 0,0 22 16,0 0-16,0 0 0,-21 0 0,21 0 15,-21-1-15,0 22 0,0 0 16,-1 0-16,1 0 15,42-21 17,1 21-32,-1 0 0,0-21 15,21 21-15,-21 0 16,1-21-16,-1 21 0,0 0 0,0 0 16,21 0-16,-20 0 0,-1 0 0,0 0 15,0 0-15,-21 21 0,21 0 16,0 0-16,1 1 0,-22-1 0,0 0 15,0 0-15,21 0 0,-21 0 0,0 1 16,0-1-16,0 0 0,0 0 16,0 0-16,0 0 0,0 1 0,0-1 15,0 0-15,0 0 0,-21 0 16,-1-21 15,22-21-15,0 0-16,0 0 15,0 0-15,0-1 0,0-20 16,22 21-16,-1-21 0,0 20 0,21-20 16,-21 0-16,22-1 0,20 1 15,-20 0-15,20-1 0,-21 22 0,22 0 16,-22 0-16,22 21 0,-22 0 0,-21 0 16,22 21-16,-22 0 0,-21 22 15,0-22-15,0 21 0,0 0 0,0 1 16,0-1-16,0-21 0,0 22 0,-21-1 15,-1-21-15,22 0 0,0 22 16,0-22-16,-21-21 0,21 21 0,0 0 16,0 0-1,21-21 1,1-21 0,-1 0-16,0 21 0,0-21 0,21 0 15,-20-1-15</inkml:trace>
  <inkml:trace contextRef="#ctx0" brushRef="#br0" timeOffset="41979.91">11028 4847 0,'0'0'0,"21"-21"0,-21 0 0,0 0 15,0 0-15,-21 21 0,0 0 16,-1 0-16,1 0 0,-21 0 16,21 0-16,-22 21 0,22 0 15,-21-21-15,21 21 0,0 0 0,-22-21 16,43 21-16,-21 1 0,21-1 15,0 0-15,0 0 0,0 0 16,0 0-16,21-21 0,0 22 0,1-1 16,-1-21-16,0 21 0,21 0 15,-21-21-15,1 21 0,-1 0 0,0 1 16,0-1-16,-21 0 0,0 0 0,21-21 16,-21 21-16,0 0 0,0 1 15,0-1-15,-21-21 16,0 0-16,21 21 0,-21-21 15,0 0-15,-1 0 0,1 0 16,-21 0-16,21 0 0,0 0 0,-1 0 16,1 0-16,0 0 0,0-21 0,0 0 15,0 21-15,-22-22 0,22 1 16,0 0-16,-21 0 0,20 0 0</inkml:trace>
  <inkml:trace contextRef="#ctx0" brushRef="#br0" timeOffset="42207.88">9398 4445 0,'0'0'0,"-106"-21"31,85 21-31,0 0 15,0 0 32</inkml:trace>
  <inkml:trace contextRef="#ctx0" brushRef="#br0" timeOffset="42423.2">8234 4678 0,'0'0'0,"-21"21"0,42-21 31,0 0-31,0 0 0,21 0 16,1 0-16,-22 0 0,21 0 16,-21 0-16,22 0 0,-1 0 0,-21 0 15,0 0-15,1 0 0,-65 0 31,22 21-15,-21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3:43:51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339 0,'0'0'0,"0"-21"0,0-1 15,0 1-15,0 0 16,0 0-16,0 0 0,0 0 15,0-1-15,21 1 0,-21 0 16,0 0-16,0 0 0,0 0 16,0-1-16,0 44 31,0-1-31,-21 21 0,21-21 16,-21 22-16,0-1 0,21 0 15,-21 1-15,-1-1 0,1 0 0,0 1 16,0 20-16,0-21 15,-22 22-15,22-22 0,0 22 0,0-1 16,-21-20-16,20 20 0,1 1 16,-21-22-16,21 0 0,0 1 15,-1-1-15,1 0 0,0-21 0,21 22 16,0-22-16,0 0 16,-21 0-16,21-42 31,0 0-31,21 0 0,-21 0 15,21-1-15,0-20 0,1 21 16,-22-21-16</inkml:trace>
  <inkml:trace contextRef="#ctx0" brushRef="#br0" timeOffset="316.27">2286 127 0,'0'0'0,"0"-21"0,21 0 16,-21-22-16,0 22 0,0 0 15,0 42 17,0 22-32,0-22 0,0 21 15,0 0-15,0 22 0,0-22 0,0 1 16,0 20-16,0 1 16,-21-22-16,21 21 0,-21 1 0,0-22 15,21 22-15,-22-1 0,22-20 16,-21 20-16,0-21 0,21 1 0,0-1 15,0-21-15,0 22 0,-21-22 16,21 0-16,0 0 0,0 0 16,0-42 15,0 0-31,0 0 0,0 0 16,0-1-16</inkml:trace>
  <inkml:trace contextRef="#ctx0" brushRef="#br0" timeOffset="531.54">1841 783 0,'0'0'0,"-21"0"16,42 0 0,1 0-1,20 0-15,-21-21 0,21 21 16,-20-21-16,20 21 0,0 0 0,1 0 15,-1 0-15,-21-21 0,21 21 16,-20 0-16,-1 0 0,0 0 16,0-21-16,0 21 0,-21-22 15</inkml:trace>
  <inkml:trace contextRef="#ctx0" brushRef="#br0" timeOffset="1059.65">2730 656 0,'0'0'0,"22"0"0,-1 0 0,0 0 15,0 0-15,0-21 0,0 0 16,1 21-16,-22-21 0,21 21 16,0-21-16,0-1 0,0 22 15,-21-21-15,0 0 16,-21 21-1,-21 0-15,21 0 16,-22 21-16,22-21 0,-21 21 0,21 1 16,-22-22-16,22 21 0,-21 0 15,21 0-15,-1-21 0,1 21 0,21 0 16,0 1-16,0-1 16,0 0-16,43-21 0,-22 21 15,0-21-15,0 21 0,21 0 16,-20-21-16,20 22 0,-21-1 15,0-21-15,22 21 0,-22 0 16,0 0-16,0 0 0,0 1 0,-21-1 16,0 0-16,0 0 15,0 0-15,-21 0 0,-21 1 0,21-1 16,-22-21-16,1 21 0,0 0 16,20-21-16,-20 0 0,0 21 0,-1-21 15,1 0-15,21 0 0,-21 0 16,20 0-16,1 0 0,0 0 0,0-21 15,0 21-15,0 0 0,21-21 16,0 0 15,21 0-31,0 21 0,0 0 16,0-22-16,0 22 0,22-21 16,-1 0-16</inkml:trace>
  <inkml:trace contextRef="#ctx0" brushRef="#br0" timeOffset="1579.91">3429 741 0,'0'0'0,"85"-64"16,-64 43-16,0 0 15,0 21-15,0-21 0,0 0 0,-21 0 16,0-1-1,-21 22 1,0 0-16,0 0 16,-21 0-16,20 22 0,1-22 0,-21 21 15,21 0-15,-22-21 0,22 21 16,0 0-16,0-21 0,0 21 0,21 1 16,0-1-16,-21-21 0,21 21 15,0 0-15,0 0 0,0 0 16,21 1-16,0-1 15,0 0-15,0-21 0,22 21 16,-22 0-16,0 0 0,0-21 16,0 22-16,0-1 0,1-21 0,-1 21 15,-21 0-15,0 0 0,0 0 16,0 1-16,-21-1 0,-1-21 16,1 21-16,0-21 0,-21 0 15,21 21-15,-22-21 0,22 0 0,0 0 16,0 0-16,0 0 0,-1 0 15,1 0-15,0 0 0,0-21 16,21 0 0,0 0-16,0-1 31,21 22-31,0-21 0,0 21 16,-21-21-16,22 21 0,-1-21 15,0 0-15,0 21 0</inkml:trace>
  <inkml:trace contextRef="#ctx0" brushRef="#br0" timeOffset="1984.44">3810 910 0,'21'0'31,"0"0"-31,-21-21 0,21 0 15,1 21-15,-1-21 0,0 0 16,0-1-16,0 1 0,0-21 0,1 21 16,-1 0-16,0-1 0,-21 1 15,0 0-15,0 0 0,0 0 16,-21 21 0,0 0-16,-1 0 0,1 0 15,-21 0-15,21 21 0,0 0 0,-22 0 16,22 0-16,0 1 15,0 20-15,0-21 0,-1 0 0,1 22 16,0-22-16,21 21 0,-21-21 16,21 0-16,0 22 0,0-22 0,0 0 15,0 0-15,21 0 0,0 1 16,0-22-16,1 21 0,-1 0 0,0-21 16,0 0-16,21 0 0,-20 0 15,20 0-15,-21 0 0,21 0 0,-20-21 16,20 0-16,0 21 0,-21-22 15,22 1-15</inkml:trace>
  <inkml:trace contextRef="#ctx0" brushRef="#br0" timeOffset="2380.16">4339 720 0,'0'0'0,"-21"-85"31,21 64-31,21 0 15,0 21-15,0 0 0,1-21 0,-1 21 16,0 0-16,0 0 0,0 0 16,22 0-16,-22 0 0,0 21 0,21 0 15,-21-21-15,1 42 0,-1-21 16,0 1-16,-21 20 0,0 0 0,0-21 16,0 22-16,0-1 0,0 0 15,0 1-15,0-1 0,0-21 16,-21 22-16,0-22 0,-1 21 0,1-21 15,0-21-15,21 21 0,0 1 16,-21-22-16,21-22 16,0 1-1,0 0-15,0 0 0,0-21 0,0 20 16,21-20-16,0 0 0,-21-1 16,21 1-16,1 0 0,-1-1 0,0 22 15,-21-21-15,21 21 0,0 0 16,0-22-16,1 22 0,-1 21 15,0-21-15,0 0 0,21 0 0,-20-1 16,-1 22-16,0-21 0</inkml:trace>
  <inkml:trace contextRef="#ctx0" brushRef="#br0" timeOffset="2739.81">5503 212 0,'0'-21'16,"0"42"-16,-21-42 15,21-1-15,-21 22 16,21 22-16,0-1 16,0 0-16,0 0 0,-21 21 15,21-20-15,-21 20 0,21 0 0,0 1 16,0-1-16,-22 0 0,1 1 15,21 20-15,-21-21 0,21 1 0,-21 20 16,21-20-16,0-1 0,0 21 16,0-20-16,0-1 0,0-21 0,0 22 15,0-22-15,0 0 0,0 0 0,0 0 16,21 0-16,0-21 0,0 0 16,1 0-16,-1 0 15,0 0-15,0 0 0,0-21 16,0 0-16,1 0 0,-1 0 0,0-22 15,0 22-15,0-21 0,0 21 0</inkml:trace>
  <inkml:trace contextRef="#ctx0" brushRef="#br0" timeOffset="2987.66">5313 635 0,'0'0'0,"21"0"31,0 0-31,21 0 16,-20 0-16,20 0 0,0 0 0,1 0 15,-1 0-15,0 0 0,43 0 16,-43-21-16,-21 21 0,22 0 16,-22 0-16,0 0 0,0-21 15,0 21-15,-21-21 16</inkml:trace>
  <inkml:trace contextRef="#ctx0" brushRef="#br0" timeOffset="5332.52">11239 148 0,'0'0'0,"0"-21"15,0 0 1,0 0-16,22 21 31,-22-21-31,0 42 63,0 0-63,-22 0 15,22 0-15,-21 0 0,21 1 16,0-1-16,-21 0 15,21 0-15,-21 21 0,21-20 16,0-1-16,-21 0 0,21 0 0,-21 21 16,21-20-16,-22-1 0,22 0 15,0 21-15,0-21 0,-21 1 0,21 20 16,0-21-16,-21 0 0,21 0 0,0 22 16,0-22-16,0 21 0,-21-21 15,21 22-15,0-1 0,-21-21 0,21 22 16,0-1-16,-21-21 0,21 21 15,0 1-15,0-1 0,0-21 0,0 22 16,0-1-16,-22-21 0,22 21 0,0-20 16,0 20-16,0 0 0,0-21 15,0 22-15,0-1 0,0-21 16,0 22-16,0-1 0,0 0 0,0 1 16,0-22-16,0 21 0,0 0 15,0 1-15,0-1 0,0 0 0,0-20 16,0 20-16,0 0 0,0 1 0,0-22 15,0 21-15,0 0 0,0-20 16,0 20-16,0 0 0,0 1 0,0-1 16,0 0-16,0 1 0,0-1 0,0 0 15,0 1-15,0-1 0,0 0 16,0 1-16,0-1 0,0 21 16,0-41-16,0 20 0,0 0 0,0 1 15,0-1-15,0 0 0,0 22 16,0-22-16,0 0 0,0 1 0,0 20 15,-21-20-15,21-1 0,0 21 0,0-20 16,0-1-16,0 22 0,0-22 0,0 0 16,0 1-16,0-1 0,0 21 15,0-20-15,0-1 0,0 22 0,0-22 16,0 21-16,0-20 0,0 20 0,0-20 16,0 20-16,0-21 0,0 22 15,0-22-15,0 1 0,0 20 0,0-21 16,0 22-16,0-22 0,0 22 15,0-22-15,0 22 0,0-1 0,0 1 16,0-22-16,0 21 0,0 1 16,0-22-16,0 22 0,0-22 0,0 22 15,0-22-15,0 21 0,0 1 0,0-22 16,0 22-16,0-1 0,0-20 16,0 20-16,0 1 0,0-22 0,0 21 15,0-20-15,0 20 0,0-20 0,0 20 16,0-21-16,0 22 0,0-1 0,0 1 15,0-22-15,0 22 16,0-1-16,0 1 0,0-22 0,-21 22 0,21-22 16,0 21-16,0-20 0,-21 20 15,21-20-15,-21 20 0,21-21 0,-21 22 16,21-1-16,0 1 0,0-22 16,-22 22-16,1-1 0,21-20 0,-21 20 15,0 1-15,21-22 0,-21 21 16,21 1-16,-21-22 0,-1 22 0,22-1 15,-21 1-15,0-1 0,21 1 0,0-1 16,-21 1-16,0-22 0,0 22 0,21-1 16,-22 1-16,22-22 0,-21 21 0,21 1 15,-21-1-15,21 1 0,0-1 16,-21 1-16,0-1 0,21 1 0,-21-1 16,21 1-16,0-1 0,-22 1 15,1-1-15,21 1 0,-21-1 0,21 22 16,0-21-16,-21-1 0,0 1 0,21 20 15,-21-20-15,21-1 0,0 1 0,0 20 16,-22-20-16,22-1 0,-21 22 16,21-21-16,-21 20 0,21-20 0,-21 20 15,21-20-15,0-1 0,0 22 0,-21-21 16,0 20-16,21 1 0,-22-22 0,22 22 16,0 0-16,-21-22 0,21 22 15,-21-22-15,0 22 0,21-21 16,0 20-16,-21 1 0,21 0 0,-21-1 15,21-20-15,-22 20 0,22 65 16,0-65-16,-21 1 0,0-22 16,21 22-16,-21 0 0,21-1 0,0 1 15,-21 0-15,21-22 0,-21 22 0,21 0 16,-22-1-16,22 1 0,0 0 0,-21-1 16,21 1-16,-21 0 0,21-1 15,-21 1-15,21-22 0,0 43 0,0-21 16,0 0-16,-21-1 0,21 1 0,0 21 15,-21-22-15,21 1 0,0 0 16,0-1-16,0 1 0,0 0 16,0 21-16,0 63 0,0-84 15,0-1-15,0 1 0,0 21 0,-22-22 16,22 1-16,0 0 0,-21 21 16,21-22-16,0 1 0,0 0 0,-21-1 15,21 22-15,-21-21 0,21-1 0,-21 1 16,21 21-16,-21-21 0,21-1 15,0 1-15,0 0 0,-22-1 16,22 1-16,-21 0 0,21-1 0,-21-20 0,21 20 16,0 1-16,0 0 0,0-1 15,-21-20-15,21 21 0,-21-1 0,21 1 16,0 0-16,0-1 16,0-20-16,-21 20 0,21 1 0,-22-21 15,22 20-15,-21 1 0,0-22 16,21 1-16,-21-64 0,0 0 15,0 0-15,-1 0 16,1 0-16,0 0 0,0 0 16,0 0-1,0 0 1,-1 0 0,1 0-16,0 0 15,0 0-15,0 0 0</inkml:trace>
  <inkml:trace contextRef="#ctx0" brushRef="#br0" timeOffset="8435.7">13420 423 0,'21'0'0,"0"0"47,0 0-47,0 0 16,0 0-16,1 0 0,-1 0 16,0 0-16,0-21 0,0 21 0,0-21 15,1 21-15,-22-21 0,21 21 16,-21-21-16,21 21 0,-21-21 15,-21-1 1,0 22-16,-1-21 0,-20 21 0,21 0 16,-21 0-16,-1 0 0,-20 0 15,20 21-15,1-21 0,0 22 0,-1-1 16,22-21-16,0 21 0,0 0 16,0 0-16,21 0 0,0 1 15,0-1-15,0 0 0,0 0 0,0 0 16,21-21-16,0 21 0,21 1 15,-20-1-15,20 0 0,-21 0 0,21 0 16,1 0-16,-1 1 0,-21-1 16,0 0-16,1 0 0,-1 0 0,-21 0 15,0 1-15,0-1 0,0 0 0,-21 0 16,-1-21-16,-20 21 0,0 0 16,-22-21-16,22 0 0,-22 0 0,22 0 15,-21 0-15,20 0 0,1-21 16,0 0-16,-1 0 0,1 0 15,21 0-15,0 21 0,-1-22 16,1 1-16,21 0 0,0 0 0,0 0 16,0 0-16,21 21 15,1-22-15,-1 22 0,21-21 16,-21 21-16,22-21 0,20 21 0,-21-21 16,22 21-16</inkml:trace>
  <inkml:trace contextRef="#ctx0" brushRef="#br0" timeOffset="8884.02">14203 487 0,'0'0'0,"-21"0"0,-1 0 16,1 0-16,0 0 0,0 0 0,0 0 15,0 0-15,-1 0 0,1 0 16,0 0-16,0 21 0,0-21 0,0 21 15,-1 0-15,1 1 0,0 20 16,0-21-16,21 0 0,0 22 0,-21-22 16,21 21-16,0-21 15,0 22-15,0-22 0,0 0 0,0 0 0,0 0 16,21 0-16,0 1 0,0-22 16,0 0-16,1 0 0,20 0 15,-21 0-15,21 0 0,-20-22 0,20 1 16,0 0-16,1 0 0,-22 0 15,21 0-15,-21-22 0,0 22 0,1 0 16,-1-21-16,-21 20 0,0-20 16,0 21-16,0-21 0,-21-1 0,-1 22 15,-20-21-15,21 21 0,-21-1 0,-1 1 16,1 0-16,0 21 0,20 0 16,-20 0-16,0 0 0,-1 0 0,22 21 15,-21-21-15,21 21 0,0 1 16,21-1-16,0 0 15,0 0-15,0 0 0,0 0 16,21-21-16,21 0 0,-21 22 0,22-22 16</inkml:trace>
  <inkml:trace contextRef="#ctx0" brushRef="#br0" timeOffset="9675.33">14922 106 0,'0'0'0,"-21"-21"16,0 0-16,-42-1 16,41 22-16,22 22 15,-21-22-15,0 42 0,0-21 0,0 21 16,21 1-16,-21-1 0,-1 22 16,1-22-16,21 21 0,-21 1 0,0-1 15,21 1-15,-21-1 0,0 22 16,-1-21-16,1 20 0,0 1 0,-21 0 15,21-1-15,-22 1 0,22 0 0,-21-1 16,-1 1-16,1 0 0,0-1 16,-1 1-16,22 0 0,-21-22 15,21 1-15,-22-1 0,22 1 0,21-22 16,0 0-16,0-21 0,0 1 0,0-1 16,0 0-16,21-21 0,1 0 15,-1 0-15,0 0 0,21-21 0,1 21 16,-1-21-16,21-1 0,-20-20 15,20 21-15,-20-21 0,20-1 0,-21 1 16,22-22-16,-22 1 0,22 21 0,-22-22 16,-21 1-16,22-1 0,-22 1 15,0-1-15,-21 1 0,0-1 0,0 1 16,0-22-16,-21 21 0,-22 1 16,22-1-16,0 1 0,-21 21 0,-1-1 15,22 1-15,-21 0 0,21-1 0,-22 22 16,22 0-16,0 21 15,0 0-15,0-21 0,63 21 47,-21 0-47,0 0 0,22 0 16,-1-21-16,0-1 0,1 22 16,-1-21-16,0 0 0,1 0 0,20 0 15,-20 0-15,-1-1 0,0-20 16,1 21-16,-1-21 0,-21-1 0,0 22 15,0-21-15,1-1 0,-22 22 16,21 0-16,-21-21 0,0 21 16,0-1-16,0 1 0,-21 42 31,-1 1-31,1 20 0,21 0 16,-21-21-16,0 22 0,0-1 15,0 0-15,-1 1 0,1-1 0,0-21 16,0 22-16,0-22 0,21 21 15,-21-21-15,21 0 0,0 1 0,0-1 16,0 0-16,0 0 0,21-21 16,0 0-1,0 0-15,0 0 0,0-21 16,1 0-16,-22 0 0</inkml:trace>
  <inkml:trace contextRef="#ctx0" brushRef="#br0" timeOffset="9863.7">14859 381 0,'0'42'16,"0"-20"0,21-22-16,0 0 15,22 0-15,-22 0 0,21 0 16,0 0-16,1 0 0,20 0 0,-20 0 15,20 0-15,1-22 0</inkml:trace>
  <inkml:trace contextRef="#ctx0" brushRef="#br0" timeOffset="10359.57">16087 191 0,'0'0'0,"-64"-22"16,43 22-1,0 0-15,0 0 0,-1 22 0,1-1 16,0 0-16,0 0 16,0 21-16,0 1 0,-1-1 0,1 0 15,0 1-15,0-1 0,0 0 16,0 1-16,-1-22 0,1 21 0,0 1 16,0-1-16,0-21 0,0 21 0,21-20 15,-22-1-15,22 0 0,22-42 31,-1 0-15,0-1-16,0 1 0,0 0 0,0-21 16,1 21-16,-1-22 0,0 1 15,0 0-15,0-1 0,0-20 0,1 20 16,-1-20-16,0 21 0,-21-22 16,21 22-16,0-1 0,-21 22 15,0-21-15,0 21 0,21 21 0,-21 21 31,0 21-31,0-21 0,0 22 0,0 20 16,0-20-16,0 20 0,0-21 16,0 22-16,0-22 0,0 1 0,0-1 15,0 21-15,0-20 0,0-22 16,0 21-16,0 1 0,0-22 0,0 0 16,0 0-16,0 0 0,0 0 15,22-21 1,-22-21-16,0 0 15,0 0-15</inkml:trace>
  <inkml:trace contextRef="#ctx0" brushRef="#br0" timeOffset="10528.21">15621 572 0,'0'0'0,"21"0"46,0 0-30,22 0-16,-22 0 0,21 0 0,-21 0 16,22 0-16,-1-22 0,-21 1 15,21 21-15</inkml:trace>
  <inkml:trace contextRef="#ctx0" brushRef="#br0" timeOffset="10967.3">16489 381 0,'0'0'16,"21"0"-16,-21-21 0,0 0 16,0 0-1,-21 21 1,0 0 0,-1 0-16,-20 0 0,21 21 0,0-21 15,-22 21-15,22 0 0,-21 0 16,21 0-16,0-21 0,-1 22 0,1-1 15,21 0-15,-21 0 0,21 0 16,0 0 0,21-21-16,0 22 15,22-22-15,-22 21 0,0-21 16,21 0-16,-20 21 0,20-21 0,0 21 16,-21-21-16,22 21 0,-22 0 15,0-21-15,0 22 0,0-1 16,-21 0-16,0 0 15,-21-21-15,0 21 16,0-21-16,-21 0 0,20 0 0,-20 0 16,0 0-16,21 0 0,-22 0 15,22 0-15,0 0 0,-21 0 0,20 0 16,1 0-16,0 0 16,21-21-16,0 0 15,0 0-15,0 0 16,21-1-16</inkml:trace>
  <inkml:trace contextRef="#ctx0" brushRef="#br0" timeOffset="11442.98">17039 529 0,'0'0'0,"42"-42"16,-42 21-1,0 0-15,22-1 0,-22 1 0,0 0 16,0 0-16,-22 21 16,1 0-1,0 0-15,-21 0 0,21 0 16,-1 0-16,-20 0 0,21 21 16,0 0-16,-22-21 0,22 21 0,0 1 15,21-1-15,0 0 0,-21 0 16,21 0-16,0 0 0,0 1 15,21-1-15,0 0 16,0-21-16,1 21 0,-1 0 0,0-21 16,0 21-16,21 1 0,-20-22 15,-1 21-15,0-21 0,-21 21 0,0 0 16,21-21-16,-21 21 0,0 0 16,-21 1-1,0-22-15,0 0 0,-1 21 16,1-21-16,-21 0 0,21 0 15,0 0-15,-1 0 0,-20 0 0,21 0 16,0 0-16,0 0 16,-1-21-16,22-1 31,22 22-15,-1 0-16,0-21 0</inkml:trace>
  <inkml:trace contextRef="#ctx0" brushRef="#br0" timeOffset="11799.93">17272 635 0,'0'0'0,"21"-63"31,0 41-31,-21 1 0,21 0 0,1 21 16,-22-21-16,21-21 0,0 20 15,-21 1-15,0 0 0,21 21 0,-21-21 16,0 0-16,-21 21 16,0 21-1,0-21-15,-1 21 0,1 0 16,0 0-16,0 22 16,21-22-16,0 0 0,-21 0 0,21 0 15,0 1-15,0-1 0,0 0 16,0 0-16,0 0 0,21 0 15,0-21-15,0 0 16,0 22-16,1-22 0,-1 0 0,0 0 16,21 0-16,-21 0 0,1 0 0,-1 0 15,0 0-15,0 0 0,0 0 16,0-22-16,1 22 0</inkml:trace>
  <inkml:trace contextRef="#ctx0" brushRef="#br0" timeOffset="12127.66">17653 508 0,'0'-21'0,"21"-43"31,-21 43-31,21 21 0,0 0 0,-21-21 16,22 21-16,-1 0 0,0 0 15,0 0-15,0 0 0,0 0 16,-21 21-16,22-21 0,-1 21 16,0 22-16,-21-22 0,0 0 0,0 0 15,0 0-15,0 22 0,0-22 16,0 0-16,0 0 0,0 0 0,0 1 15,0-1-15,0 0 0,0 0 0,-21-21 16,0 21 0,-1-21-16,22-21 31,0 0-31,0 0 16,0 0-16,22-22 0,-1 22 15,-21 0-15,21-21 0,0 20 0,0-20 16,0 21-16,1 0 0,-1-22 0,0 22 15,21 0-15,-21 0 16,22 0-16,-22 0 0,21 21 0</inkml:trace>
  <inkml:trace contextRef="#ctx0" brushRef="#br0" timeOffset="12415.96">18669 64 0,'0'0'0,"0"-22"0,0-20 0,-21 42 0,0 0 31,-1 0-31,1 0 0,21 21 16,-21 0-16,0 22 0,21-22 0,-21 21 15,0 1-15,-1-1 0,1 0 16,0 1-16,0-1 0,21 0 0,-21 1 16,0-1-16,-1 0 0,22 1 15,0-22-15,0 0 0,0 21 0,0-21 16,0 1-16,0-1 0,0 0 15,0 0-15,22-21 16,-1 0-16,0 0 16,0 0-16,21 0 0,-20 0 15,-1-21-15,21 0 0,-21 21 0,0-21 16</inkml:trace>
  <inkml:trace contextRef="#ctx0" brushRef="#br0" timeOffset="12675.53">18373 360 0,'0'0'0,"-43"0"16,1 0-16,21 0 0,0 0 0,-1 0 15,22-21 1,22 21 0,20-21-16,-21 21 0,21 0 15,22 0-15,-1-22 0,-20 22 0,20 0 16,1 0-16,-1 0 0,-20-21 0,-1 21 15,0 0-15,1 0 0,-22 0 16,0 0-16,0 0 0,0 0 0,-42 0 47</inkml:trace>
  <inkml:trace contextRef="#ctx0" brushRef="#br0" timeOffset="13618.98">1736 1588 0,'0'0'0,"-22"0"0,1 0 16,-21 21-16,21-21 0,0 0 15,-1 0-15,1 21 0,0-21 0,42 0 47,22 0-47,-1 0 0,0 0 0,22 0 16,-1 0-16,1 0 0,20 0 15,1 0-15,21 0 0,0 0 0,0-21 16,21 21-16,-22 0 0,22 0 16,-21 0-16,21-21 0,0 21 0,0 0 15,0 0-15,0-22 0,0 22 16,-21 0-16,21 0 0,-21-21 0,0 21 15,-22 0-15,22 0 0,-21 0 16,-22 0-16,1 0 0,-1-21 16,-20 21-16,-1 0 0,0 0 0,-20 0 15,-1 0-15,0 0 0,0 0 47,0 0-16</inkml:trace>
  <inkml:trace contextRef="#ctx0" brushRef="#br0" timeOffset="14699.98">13504 1270 0,'0'0'0,"-21"0"15,0 21-15,0-21 0,-22 0 0,22 0 16,-21 0-16,21 0 0,0 0 16,-1 0-16,1 0 0,0 0 0,0 0 15,42 0 48,0 0-63,0 0 0,1 0 15,-1 0-15,21 0 0,-21 0 0,22 0 16,20 0-16,-21 0 0,1-21 16,20 21-16,1 0 0,20 0 0,1 0 15,0 0-15,-1-21 0,1 21 16,21 0-16,0 0 0,-22 0 0,22 0 16,-21 0-16,21 0 0,21 0 15,-21 0-15,21-21 0,0 21 0,21 0 16,-42 0-16,21 0 0,0 0 15,0 0-15,0 0 0,0 0 0,0 0 16,-22 0-16,22 0 0,0 0 16,-21 0-16,0 0 0,0 0 15,0 0-15,0 0 0,-1 0 0,1 0 16,0 0-16,0 0 0,-21 0 16,20 0-16,65 0 0,-86 0 15,1 0-15,0 0 0,-1 0 16,-20 0-16,-1 0 0,1 0 0,-1 0 15,-20 0-15,-1 0 0,-21 0 16,22 0-16,-22 0 0,0 0 16,-42 0 31,0-21-47,-1 21 0,1-22 15</inkml:trace>
  <inkml:trace contextRef="#ctx0" brushRef="#br0" timeOffset="14827.59">18563 1228 0,'-21'0'31,"0"0"-31,0 0 16,-1 0-16,1 0 0,-21 21 0,0-21 15</inkml:trace>
  <inkml:trace contextRef="#ctx0" brushRef="#br0" timeOffset="16495.58">466 2858 0,'-22'0'0,"1"0"0,0 0 15,0 0-15,0 0 16,0 0-16,-1 0 0,1 0 0,0 0 16,0 0-16,-21 0 0,20 0 15,1 0-15,0 0 0,0 0 16,0 0-16,0 0 0,-1 0 0,1 0 16,0 0-1,42 0 32,0 0-47,22 0 0,-1 0 16,0 0-16,1 0 0,20 0 15,1 0-15,-1 0 0,22 0 0,-22 0 16,1 0-16,-1-22 0,1 22 16,-22 0-16,22 0 0,-22 0 0,43 0 15,-43 0-15,0 0 16,-20 0-16,-1 0 0,0 0 0,-21-21 15,0 0 17,0 0-17,-21 21-15,0-21 0,-22 21 0,22-21 16,0 21-16,0 0 0,0-22 16,-1 22-16,-20 0 0,21-21 15,0 0-15,0 21 0,-1 0 0,1 0 16,0 0-16,0-21 0,0 21 31,42 0 16,0 0-47,0 0 0,0 21 0,1-21 16,-1 21-16,0-21 0,21 0 15,-21 0-15,1 0 0,-1 21 16,21-21-16,-21 0 0,0 0 0,1 0 15,-1 0-15,0 0 0,0 0 16,0 0-16,-21 22 31,-21-22-15,0 21-16,0 0 16,-22 0-16,22-21 0,0 42 15,-21-20-15,21-1 0,-22 0 16,22 21-16,0-21 0,-21 22 0,20-22 15,-20 0-15,21 21 0,0-20 16,0-1-16,-1 0 0,1 0 16,0 0-16,0 0 0,0 1 0,21-1 15,0-42 63,0-1-78,21 22 16</inkml:trace>
  <inkml:trace contextRef="#ctx0" brushRef="#br0" timeOffset="19671.64">2371 2815 0,'21'0'15,"0"0"1,0 0 0,0 0-16,-21-21 15,21 0 1,-21 0-16,0 0 0,22 21 15,-22-22-15,0 1 0,0 0 16,0 0-16,0 0 0,0 0 16,0-1-16,-22 1 0,1-21 15,0 21-15,0 0 0,0-1 16,0 1-16,-22 21 0,22-21 0,0 0 16,-21 21-16,20 0 0,1 0 15,0 0-15,-21 0 0,21 0 0,-1 21 16,1 0-16,0 0 0,0 1 15,21-1-15,-21 21 0,0 0 0,-1-20 16,22 20-16,-21 0 0,21 1 16,0-1-16,0 0 0,0 1 0,0-22 15,0 21-15,0-21 0,0 22 16,0-22-16,0 21 0,0-21 0,0 0 16,21 1-16,1-1 15,-1-21-15,0 0 0,0 0 0,0 0 16,22 0-16,-22 0 0,0 0 15,21-21-15,-21-1 0,22 1 16,-22 0-16,21 0 0,-21 0 16,22-22-16,-22 22 0,0-21 0,21 0 15,-20-1-15,-22 1 0,21 0 16,0-1-16,-21 1 0,0 0 0,0-1 16,0 22-16,0-21 0,0 21 15,0-1-15,0 1 0,0 42 31,0 1-31,0 20 16,0-21-16,0 21 0,0 1 16,0-22-16,0 21 0,0 1 0,0-1 15,0 0-15,0-21 0,0 22 16,0-1-16,0-21 0,0 0 0,0 1 16,0-1-16,0 0 0,21 0 15,0 0-15,0-21 0,1 0 16,-1 0-16,0 0 0,0 0 15,0 0-15,0 0 0,22 0 0,-22-21 16,21 0-16,-21 0 0,1-22 16,20 22-16,-21-21 0,0 21 0,0-22 15,1 1-15,-1-21 0,0 20 16,-21 1-16,0 0 0,21-22 16,-21 22-16,21-1 0,-21 22 0,0-21 15,0 21-15,0 0 0,0-1 16,0 1-16,0 42 31,0 1-31,0-1 0,0 21 0,0 0 16,0 1-16,0-1 0,-21 0 15,21 1-15,-21-1 0,21 0 0,0 1 16,0-1-16,0-21 0,-21 22 16,21-1-16,0-21 0,0 0 0,0 22 15,0-22-15,0 0 0,21 0 16,-21 0-16,21-21 0,0 0 15,0 0-15,22 0 16,-22 0-16,0 0 0,0-21 16,22 0-16,-22 0 0,21 0 0,-21-22 15,22 22-15,-1-21 0,-21-1 16,21 1-16,1-21 0,-22 20 0,0 1 16,0-22-16,22 22 0,-43-21 15,21 20-15,0 1 0,-21 21 0,21-22 16,-21 22-16,0 0 0,0 0 0,0 0 15,-21 42 17,0 0-32,21 0 15,-21 0-15,-1 22 0,22-1 0,0 22 16,-21-22-16,21 21 0,-21-20 16,21 20-16,0-20 0,0-1 0,0 0 15,0 1-15,0-1 0,0-21 0,0 21 16,21-20-16,-21-1 0,21 0 15,-21 0-15,22 0 0,-1-21 16,0 0-16,0 21 0,0-21 0,0 0 16,1 0-16,-1 0 0,21 0 15,-21-21-15,22 0 0,-22 0 0,21 0 16,0 0-16</inkml:trace>
  <inkml:trace contextRef="#ctx0" brushRef="#br0" timeOffset="20019.43">5270 2223 0,'0'-22'0,"0"1"0,0 0 15,-21 21 1,0 0-1,0 0-15,21 21 16,-21 0-16,21 22 0,0-22 0,-21 21 16,-1 1-16,22-1 0,-21 21 0,21-20 15,0-1-15,-21 22 0,0-22 16,21 0-16,-21 1 0,21-22 0,-21 21 16,21-21-16,0 22 0,0-22 15,-22 0-15,22 0 0,0 0 16,0 0-1,22-42 1,-1 21 0,0-21-16,0 0 0,0 0 0</inkml:trace>
  <inkml:trace contextRef="#ctx0" brushRef="#br0" timeOffset="20599.58">5609 2096 0,'0'0'16,"0"-22"-16,0 1 16,-21 21-16,0 0 15,0 0 1,-1 21-16,22 1 0,0-1 15,0 0-15,-21 0 0,21 21 16,-21 1-16,21-1 0,0 0 0,-21 1 16,21-1-16,0 0 0,0 22 0,-21-22 15,21 1-15,-21-1 0,21 0 16,0-21-16,-22 22 0,22-22 0,-21 0 16,21 0-16,0 0 0,0 1 15,0-44 16,0 1-15,0 0-16,0 0 0,0 0 0,0 0 16,0-22-16,21 22 0,1-21 15,-1-1-15,0 1 0,0 21 0,0-21 16,0-1-16,22 1 0,-22 21 0,0 0 16,21-1-16,-20 1 0,-1 0 15,21 21-15,-21 0 0,0 0 0,1 0 16,-1 21-16,0 0 0,-21 1 15,0-1-15,21 21 0,-21 0 0,0 1 16,0-22-16,0 21 0,0 1 16,-21-1-16,21-21 0,-21 21 15,0-20-15,-1-1 0,22 0 0,0 0 16,-21 0-16,0-21 16,21 21-16,0-42 31,0 0-31</inkml:trace>
  <inkml:trace contextRef="#ctx0" brushRef="#br0" timeOffset="20811.53">5016 2413 0,'0'0'0,"22"0"15,-1 0-15,0 0 16,21-21-16,-21 21 0,22 0 16,-1-21-16,-21 21 0,22 0 0,-1 0 15,-21-21-15,0 21 0,0 0 16,1 0-16</inkml:trace>
  <inkml:trace contextRef="#ctx0" brushRef="#br0" timeOffset="23307.57">6032 2561 0,'0'21'0,"22"1"15,-22-1 1,21-21 0,0 0-1,0 0-15,0 0 0,0 0 16,1 0-16,-1-21 0,0 21 16,0-22-16,0 1 0,0 0 15,1 21-15,-1-21 0,0 0 0,-21 0 16,0-1-16,0 1 0,0 0 15,0 0-15,0 0 0,-21 21 16,21-21-16,-21 21 16,-1 0-16,-20 0 0,21 0 0,0 0 15,-22 21-15,22 0 0,0 0 16,-21 21-16,21-20 0,-1 20 16,1 0-16,0-21 0,0 22 0,21-1 15,0-21-15,0 0 0,0 22 16,0-22-16,0 0 0,0 0 0,21-21 15,0 21-15,0-21 0,1 0 16,20 0-16,-21 0 0,0 0 0,22 0 16,-22 0-16,21 0 0,-21 0 15,22 0-15,-22-21 0,21 0 0,-21 0 16,22 21-16,-1-21 0,0 0 0,-21-1 16</inkml:trace>
  <inkml:trace contextRef="#ctx0" brushRef="#br0" timeOffset="24055.98">7345 2307 0,'-21'0'0,"42"0"0,-64 0 15,22 0-15,0 0 16,0 21-16,21 1 0,-21-1 15,21 0-15,-21 0 0,-1 0 16,22 22-16,0-22 0,0 21 0,-21-21 16,21 22-16,-21-22 0,21 21 15,0-21-15,-21 0 0,21 1 16,0-1-16,0 0 0,0 0 16,-21-21 15,21-21-31,0 0 15,0 0-15,0-1 0,0 1 16,0-21-16,0 21 0,21-22 0,0 22 16,-21-21-16,21 0 0,0 20 15,-21-20-15,22 21 0,-1 0 16,0 0-16,0-1 0,0 22 16,0 0-16,1 0 0,-1 0 15,0 22-15,0-1 0,-21 0 0,21 0 16,0 0-16,1 22 0,-22-22 15,0 21-15,0-21 0,21 22 0,-21-22 16,0 0-16,0 21 0,0-21 16,0 1-16,0-1 0,0 0 0,0 0 15,-21-21 17,-1 0-32,22-21 15,0 0-15,0 0 0,0-1 16,0 1-16,0 0 0,0-21 0,0 21 15,22-22-15,-1 1 16,0 0-16,0 20 0,0-20 0,22 21 16,-22-21-16,21 20 0,-21 1 0,22 21 15,-1 0-15,-21 0 0,21 0 16,-20 0-16,20 21 0,-21 1 0,0-1 16,0 0-16,-21 0 0,0 21 15,0 1-15,0-22 0,0 21 0,0-21 16,0 22-16,0-22 0,-21 0 15,0 0-15,21 0 0,-21 1 16,21-1-16,21-21 47,0-21-47,0-1 16</inkml:trace>
  <inkml:trace contextRef="#ctx0" brushRef="#br0" timeOffset="24442.41">8234 2561 0,'0'-21'0,"0"42"0,-21-21 0,42 0 47,0 0-47,0 0 0,0-21 16,-21 0-16,21 21 0,1-21 0,-1 0 15,0-1-15,0 1 0,0 0 16,0 0-16,-21 0 0,0 0 0,22-1 16,-22 1-16,0 0 15,-22 21 1,1 21-16,0 0 16,0 1-16,0 20 0,0-21 0,-1 21 15,1-20-15,21 20 0,-21-21 0,0 21 16,21-20-16,0 20 15,0-21-15,0 0 0,0 0 0,0 1 16,0-1-16,0 0 0,21 0 16,0-21-16,0 0 15,1 0-15,20 0 0,-21 0 0,0 0 16,22 0-16,-22-21 0,21 0 16,0 0-16,1-1 0</inkml:trace>
  <inkml:trace contextRef="#ctx0" brushRef="#br0" timeOffset="24680.24">9080 2096 0,'0'-22'16,"0"44"-16,0-65 0,-21 43 31,0 21-31,0 1 16,0-1-16,21 0 0,-21 21 0,-1 1 15,22-1-15,-21 0 0,0 1 0,21-1 16,-21 0-16,0 22 0,21-22 15,0 0-15,-21-20 0,-1 20 0,22-21 16,0 0-16,0 0 0,0 1 16,0-1-16,22-21 15,-1 0-15,0 0 16,0-21-16,0-1 0,0 22 16</inkml:trace>
  <inkml:trace contextRef="#ctx0" brushRef="#br0" timeOffset="25135.7">9313 2053 0,'0'0'0,"0"-21"0,-21 42 31,21 0-31,-21 1 0,21-1 16,-21 21-16,21-21 0,0 22 0,0-1 15,-21 0-15,-1 1 0,22-1 16,-21 0-16,21-21 0,-21 22 15,21-1-15,-21-21 0,0 22 0,21-22 16,0 0-16,0 0 0,-21 0 16,21-42 15,0 0-31,0 0 16,21 0-16,-21-22 0,21 22 0,0 0 15,0-21-15,0 20 0,1 1 16,-1-21-16,0 21 0,0 0 0,21-1 15,-20 1-15,-1 21 0,0 0 16,0 0-16,21 0 0,-20 0 16,-1 21-16,0 1 0,-21-1 15,0 21-15,0-21 0,0 0 16,0 22-16,0-22 0,0 21 0,0-21 16,-21 64-1,0-64-15,21 0 0,-22-21 16,22 22-16,0-44 31,22 1-15</inkml:trace>
  <inkml:trace contextRef="#ctx0" brushRef="#br0" timeOffset="25547.98">9927 2307 0,'-21'0'0,"0"-21"0,0 21 0,-1 0 16,1 0-16,0 0 15,0 21-15,21 0 0,-21 1 0,0-1 16,-1 0-16,1 0 0,21 21 0,0-20 16,-21-1-16,21 21 0,-21-21 15,21 0-15,0 1 0,0-1 16,0 0-16,0 0 0,0 0 0,21 0 15,0-21-15,0 0 16,1 0-16,-1 0 0,0 0 16,0 0-16,21 0 0,-20-21 15,-1 0-15,0 21 0,0-21 0,0 0 16,-21 0-16,21-22 0,1 22 16,-22 0-16,0-21 0,0 20 0,0-20 15,0 21-15,0 0 0,0 0 0,-22 21 16,1-22-16,0 22 0,0 0 15,0 0-15,0 0 0,-1 0 0,1 0 16,0 0-16,0 22 16,0-22-16,21 21 0,0 0 15,0 0-15,0 0 16,21 0-16</inkml:trace>
  <inkml:trace contextRef="#ctx0" brushRef="#br0" timeOffset="26341.87">10499 2371 0,'0'0'0,"0"-21"0,0-1 16,-22 22-16,1 0 0,0 0 15,0 0-15,0 0 0,0 0 16,-1 22-16,1-1 0,0-21 0,0 21 15,0 0-15,0 0 0,-1 22 16,1-22-16,0 0 0,21 0 0,0 21 16,-21-20-16,21-1 0,0 0 0,0 0 15,0 0-15,0 0 0,0 1 16,21-22-16,0 0 16,0 0-16,1 0 0,20 0 15,-21 0-15,0 0 0,0-22 16,1 1-16,-1 0 0,0 0 0,0-21 15,0 20-15,0-20 16,1 0-16,-22-1 0,21 1 0,0 0 16,-21-1-16,0 1 0,0 0 0,21-1 15,-21 1-15,21 0 0,-21 21 16,0-1-16,0 1 0,0 0 0,0 0 16,-21 42-1,0 0 1,21 0-16,-21 22 0,21-22 15,0 21-15,0 1 0,0-22 0,-21 21 16,21 0-16,0 1 0,0-1 0,0 0 16,0 1-16,0-1 15,0-21-15,0 22 0,0-22 0,0 0 16,0 0-16,0 0 0,0 0 0,21-21 16,-21 22-16,21-22 15,0 0-15,0 0 0,0 0 16,-21-22-16,22 22 0,-1-21 15,0 0-15,0 0 0,-21 0 0,21 0 16,0-1-16,-21-20 0,22 21 16,-22 0-16,0 0 0,0-1 15,0 44 17,0-1-17,0 0-15,0 0 0,0 0 16,0 0-16,0 1 0,0-1 15,0 0-15,0 0 0,0 0 16,0 0-16,0 1 16,0-1-1,-22-21 1,1 0 0,0 0-16,21-21 15,0-1-15,-21 1 0,0 0 16</inkml:trace>
  <inkml:trace contextRef="#ctx0" brushRef="#br0" timeOffset="26587.11">9017 2159 0,'0'0'0,"-21"0"0,0 0 0,42 0 15,0 0 1,21 0-16,1 0 0,-1 0 16,0 0-16,1 0 0,20 0 15,-21 0-15,1 0 0,20 0 0,-20 0 16,-1 0-16,0 0 0,1 0 0,-1 0 16,-21 0-16,-21 21 15,0 0-15,-42-21 16</inkml:trace>
  <inkml:trace contextRef="#ctx0" brushRef="#br0" timeOffset="27402.89">1630 4212 0,'0'0'0,"0"21"0,-21-21 15,21-21 16,21 0-31,0 0 16,0 0-16,0 0 0,-21-1 16,0-20-16,21 21 0,-21-21 15,0 20-15,0 1 0,0-21 16,0 21-16,-21 0 0,0-1 0,0 1 16,0 0-16,-22 21 0,1 0 15,21 0-15,-21 0 0,-1 0 0,22 21 16,-21-21-16,-1 21 0,22 22 15,-21-22-15,21 21 0,0 1 16,-1-1-16,1 0 0,0 1 0,21-1 16,0-21-16,0 21 0,0-20 15,0 20-15,0-21 0,0 0 0,21 0 16,0-21-16,1 0 16,-1 0-16,0 0 0,21 0 0,-21 0 15,1 0-15,20-21 0,0 0 16,-21 0-16,22 0 0,-22 0 0,21-22 15,-21 22-15,1-21 0,20-1 16,-21 1-16,-21 0 0,21 21 0,-21-22 16,21 22-16,-21 0 0,0 0 15,0 0-15,0-1 0,0 44 32,0-1-32,0 0 0,0 0 15,0 21-15,0-20 0,0 20 0,0 0 16,0-21-16,0 22 15,0-22-15,22 21 0,-22-21 0,21 1 16,0-1-16,-21 0 0,0 0 16,21-21-16,0 0 0,0 0 0,1 0 15</inkml:trace>
  <inkml:trace contextRef="#ctx0" brushRef="#br0" timeOffset="27771.62">2053 4043 0,'0'0'0,"0"-21"0,-21-64 32,21 64-32,0 0 0,0 0 15,0-1-15,21 1 0,0 21 16,0 0-16,1-21 0,-1 21 0,21 0 16,-21 0-16,22 0 0,-22 0 15,21 0-15,0 21 0,-20 0 0,20 1 16,-21-1-16,0 21 0,-21-21 15,0 22-15,0-22 0,0 21 0,0-21 16,0 22-16,-21-22 0,21 0 16,-21 0-16,21 0 0,-21 0 15,0-21-15,21-21 32,0 0-32,0 0 0,0 0 15,0 0-15,0-1 0,0-20 0,0 21 16,21-21-16,0 20 0,-21 1 15,21 0-15,0 0 0,0-21 0,1 20 16,20 22-16,-21-21 0,21 0 16,-20 21-16,20 0 0,0 0 0</inkml:trace>
  <inkml:trace contextRef="#ctx0" brushRef="#br0" timeOffset="28099.38">2857 4001 0,'0'0'0,"0"21"0,0 0 31,22-21-15,-1 0-16,-21-21 0,0 0 15,21-1-15,0 1 0,0 0 0,0 0 16,1 0-16,-1 0 0,-21-1 16,0 1-16,21 0 0,-21 0 15,-21 21 1,0 0-1,-1 0-15,-20 21 0,21 0 16,0 0-16,0 22 0,-1-22 16,1 21-16,0-21 0,21 22 0,0-22 15,0 0-15,0 21 0,0-20 16,0-1-16,0 0 0,21-21 0,0 21 16,1-21-16,-1 0 0,0 0 15,0 0-15,0 0 0,22 0 0,-1 0 16,0-21-16,1 21 0,-1-21 0</inkml:trace>
  <inkml:trace contextRef="#ctx0" brushRef="#br0" timeOffset="28774.91">4657 3725 0,'21'-21'31,"0"21"-31,0-21 0,0 0 0,0 21 16,1-21-16,-1 0 0,-21-1 15,21 22-15,-21-21 0,-21 21 31,-22 0-31,22 0 0,-21 0 0,0 0 16,-1 0-16,1 21 0,21 1 16,-22-22-16,22 21 0,-21 0 15,42 0-15,0 0 0,0 0 16,0 1-16,0-1 16,42 0-16,-21-21 0,22 21 0,-1 0 15,-21 0-15,22-21 0,-1 22 16,0-1-16,1 0 0,-22 0 0,21 0 15,-21 0-15,0 1 0,-21-1 0,0 0 16,0 0-16,0 21 0,-42-20 16,21-1-16,-21 0 0,-22 0 0,22 0 15,-22-21-15,1 21 0,-1-21 16,1 0-16,-1 0 0,22 0 16,0 0-16,-1 0 0,1-21 0,21 0 15,0 0-15,-1 0 0,1-22 16,21 22-16,-21 0 0,21 0 0,0-21 15,0 20-15,0 1 0,21 0 16,0 0-16,1 0 0,-1 21 0,21-21 16,0-1-16,1 1 0,20 0 15</inkml:trace>
  <inkml:trace contextRef="#ctx0" brushRef="#br0" timeOffset="29027.96">5292 3493 0,'0'21'31,"-22"0"-31,22 0 0,-21 0 0,21 0 16,0 22-16,0-22 0,0 21 16,0-21-16,-21 22 0,21-22 0,-21 21 15,21 1-15,-21-22 0,21 21 0,-21 0 16,21-20-16,-22 20 0,22-21 15,0 0-15,0 0 0,0 1 0,22-44 47</inkml:trace>
  <inkml:trace contextRef="#ctx0" brushRef="#br0" timeOffset="29228.01">4974 3831 0,'0'0'0,"0"-21"16,21 21-1,0 0-15,1-21 16,-1 21-16,21 0 0,-21 0 16,0-21-16,22 21 0,-22 0 0,21 0 15,-21-21-15,22 21 0,-22 0 16,21 0-16,-21-22 0,22 22 0,-1 0 15</inkml:trace>
  <inkml:trace contextRef="#ctx0" brushRef="#br0" timeOffset="30712.53">6117 3895 0,'21'0'16,"0"0"-1,-21-21-15,0-1 16,0 1 0,0 0-16,0 0 0,0 0 15,0 0-15,0-1 0,0 1 16,0 0-16,-21 0 0,0 21 0,0-21 16,0 0-16,0 21 0,-1 0 0,1 0 15,-21 0-15,21 0 0,-22 21 16,22 0-16,-21 0 0,21 0 0,-22 0 15,22 1-15,0-1 0,-21 21 16,21-21-16,21 22 0,-22-22 16,22 21-16,-21 0 0,21-20 0,0 20 0,0-21 15,0 0-15,0 0 16,0 1-16,0-1 0,21-21 16,1 0-16,-1 0 0,63-21 15,-62 21-15,20-22 16,0 1-16,-21 0 0,22-21 0,-1 21 15,-21-1-15,22-20 0,-22 21 16,0-21-16,21 20 0,-42-20 0,21 21 16,1 0-16,-22-22 0,0 22 15,0 0-15,21 0 0,-21 42 47,0 0-47,0 0 0,-21 1 0,21-1 16,0 0-16,0 0 0,0 0 0,0 22 15,0-22-15,0 0 0,0 21 16,0-21-16,0 1 0,0-1 0,0 21 16,21-21-16,-21 0 0,21-21 15,0 22-15,0-1 0,0-21 0,1 0 16,-1 0-16,0 0 0,0 0 0,0 0 16,22-21-16,-22-1 0,21 1 15,-21 0-15,22-21 0,-22 21 16,21-22-16,-21 1 0,22 21 15,-22-22-15,0 1 0,0 0 0,21-1 16,-20 1-16,-22-21 0,21 20 0,0 1 16,0 21-16,-21-22 0,0 22 15,0 0-15,0 0 0,0 42 32,0 0-32,0 22 0,-21-1 15,0-21-15,21 21 0,-21 1 0,21-1 16,-22 0-16,1 1 0,21-1 15,0 0-15,0 1 0,-21-22 0,21 21 16,0 1-16,0-22 0,0 21 16,0-21-16,21 0 0,0 1 0,1-22 15,-1 0-15,0 0 0,0 0 16,0 0-16,22 0 0,-22 0 16,0-22-16,21 22 0,-21-42 0,22 21 15,-22 0-15,0 0 0,21-22 0,-20 22 16,-1-21-16,0 21 0,0-1 15,0-20-15,0 21 0,-21 0 0,22 0 16,-22-1 0,0 44-1,0-1-15,0 0 0,-22 0 16,22 0-16,0 0 16,0 1-16,0 20 0,0-21 0,0 0 15,0 0-15,0 1 0,0-1 0,0 0 16,0 0-16,0 0 0,22-21 15,-1 0-15,0 0 0,0 0 16,0 0-16,0 0 0,1 0 16,-1-21-16,0 0 0,0 0 0,0 0 15,0-1-15,1 1 0,20-21 0,-21 21 16,0 0-16,0-22 0,22 22 16,-22-21-16,0 21 0,21-1 0,-20 1 15,-1 21-15,0-21 0,0 21 16,0 0-16,0 0 0,-21 21 31,0 0-15,0 1-16,0-44 62,0 1-46,0 0-16,0 0 0,-21 21 15,21-21-15,-21 21 0,0 0 0,0 0 16,0 0 0,-1 0-16,1 0 15,21 21-15,-21 0 0,0 0 0,21 0 16,0 1-16,-21-1 0,0 0 16,-1 0-16,22 21 0,0-20 0,0-1 15,0 0-15,0 21 0,0-21 16,0 1-16,0-1 0,22-21 0,-22 21 15,42 0-15,-21-21 0,0 0 0,0 0 16,1 0-16,20 0 0,-21 0 16,21-21-16,-20 0 0,20 21 15,-21-21-15,21-1 0,-20 1 0,20 0 16,-21 0-16,0 0 0,0-22 16,1 22-16,-1-21 0,0 21 0,0-22 15,-21 1-15,0 21 0,21-21 16</inkml:trace>
  <inkml:trace contextRef="#ctx0" brushRef="#br0" timeOffset="30910.96">7768 3302 0,'0'0'15,"-21"0"-15,0 0 0,21-21 31,-21 21-31,21-21 16</inkml:trace>
  <inkml:trace contextRef="#ctx0" brushRef="#br0" timeOffset="31130.96">6625 3598 0,'42'0'31,"-20"0"-31,-1 0 16,0 0-16,0 0 0,21-21 0,-20 21 15,-1 0-15,21-21 0,-21 21 16,0 0-16,1 0 0</inkml:trace>
  <inkml:trace contextRef="#ctx0" brushRef="#br0" timeOffset="32379.91">381 5355 0,'0'0'0,"0"-21"0,0 0 16,0 0-16,0 0 15,0-1-15,-21 22 0,21-21 16,-21 21 0,-1 0-1,1 21-15,21 1 0,-21-1 16,21 21-16,-21-21 0,0 22 15,21-1-15,-21 21 0,-1-20 16,1 20-16,0-20 0,0 20 0,0 1 16,-22-22-16,22 0 0,0 1 15,0-1-15,21 0 0,0-21 0,0 22 16,0-22-16,0 0 0,0 0 16,0 0-16,0-42 46,0 0-46,0 0 0,0 0 16,0 0-16,0-1 0,0-20 0</inkml:trace>
  <inkml:trace contextRef="#ctx0" brushRef="#br0" timeOffset="32686.96">275 5292 0,'21'-43'15,"0"43"-15,-21 22 32,22-1-32,-22 21 15,0-21-15,0 0 0,21 22 16,-21-1-16,21 0 0,-21 1 0,0-1 16,0 0-16,0 22 0,0-22 15,0 1-15,0-1 0,0 0 0,0 1 16,0-22-16,0 21 0,0-21 15,0 0-15,0 1 0,0-1 16,-21-21-16,21 21 0,0-42 31,0 0-15,0-1 0,0 1-16,-21 0 0</inkml:trace>
  <inkml:trace contextRef="#ctx0" brushRef="#br0" timeOffset="32867.22">0 5779 0,'0'-22'47,"21"22"-47,0 0 0,22-21 15,-1 21-15,0 0 0,1-21 16,-1 21-16,0-21 0,1 21 15,-1-21-15,0 0 0,1 21 16</inkml:trace>
  <inkml:trace contextRef="#ctx0" brushRef="#br0" timeOffset="33374.94">847 5630 0,'63'0'32,"-42"-21"-32,-21 0 0,21 0 15,1 0 1,-22 0-16,0-1 0,-22 22 47,1 0-47,0 0 0,0 22 15,0-22-15,0 21 0,-1 0 16,1 0-16,0 0 0,0 0 0,21 1 16,0-1-16,0 0 0,0 0 15,0 0-15,0 0 0,21 1 16,0-22-16,-21 21 16,21-21-16,1 21 0,20 0 0,-21-21 15,-21 21-15,21-21 0,0 21 16,1 1-16,-22-1 15,0 0-15,-22 0 16,1-21-16,0 21 0,-21-21 16,21 0-16,-1 0 0,-20 21 15,21-21-15,0 0 0,0 0 0,-22 0 16,22 0-16,0 0 0,0 0 16,0 0-16,21-21 15,0 0 1,0 0-1,21 0-15,0 21 0,0-21 16,0-1-16,0 22 0</inkml:trace>
  <inkml:trace contextRef="#ctx0" brushRef="#br0" timeOffset="33843.99">1333 5630 0,'0'0'15,"0"-21"-15,22 0 0,-1 21 0,-21-21 16,21 0-16,0 21 0,-21-21 0,0-1 16,21 1-16,0 21 15,-21-21-15,0 0 16,-21 21 0,0 0-16,0 0 0,-21 21 15,20 0-15,1-21 0,0 21 16,0 1-16,-21-1 0,42 0 15,-22 0-15,1 0 0,21 0 16,0 1-16,0-1 0,0 0 16,21 0-16,1 0 0,-1 0 15,0-21-15,21 22 0,-21-1 16,1-21-16,20 21 0,-21 0 16,0-21-16,0 21 0,1 0 15,-22 1-15,0-1 16,-22 0-16,1-21 15,0 0-15,-21 21 0,21-21 0,-22 0 16,1 21-16,21-21 0,-22 0 16,22 0-16,0 0 0,0 0 15,0 0-15,0 0 0,21-21 32,21 21-17,0-21-15,0 0 0,0 21 16,22-21-16</inkml:trace>
  <inkml:trace contextRef="#ctx0" brushRef="#br0" timeOffset="34198.46">1587 5779 0,'22'-22'15,"-1"22"1,-21-21-16,21 21 0,0-21 15,-21 0-15,21 0 0,0 21 16,1-21-16,-1-1 0,-21 1 16,21 0-16,-21 0 0,21 0 0,-21 0 15,-21 21 1,0 0 0,0 21-16,-1 0 0,1 0 15,0 0-15,0 0 0,0 22 0,0-22 16,21 0-16,0 21 0,-22-20 15,22-1-15,0 0 0,0 0 0,0 0 16,0 0-16,0 1 0,0-1 16,22-21-16,-1 21 0,0-21 15,0 0-15,0 0 16,0 0-16,1 0 0,-1 0 0,0 0 16,0-21-16,0 21 0,0-21 15</inkml:trace>
  <inkml:trace contextRef="#ctx0" brushRef="#br0" timeOffset="34543.61">1926 5673 0,'0'0'0,"0"-64"31,0 43-31,21 21 0,0-21 0,1 21 16,-1 0-16,0 0 15,0 0-15,0 0 16,0 0-16,1 21 0,-1 0 0,0 0 15,0 1-15,-21-1 16,0 0-16,21 21 0,-21-21 0,0 1 16,0 20-16,0-21 0,0 0 15,-21 0-15,21 1 0,-21-1 0,21 0 16,-21-21-16,0 21 16,21-42-1,0 0 1,0 0-16,0-1 0,0 1 15,0 0-15,0 0 0,0 0 16,21 0-16,0-1 0,-21 1 16,21 0-16,0 0 0,0 0 0,1 0 15,-1-1-15,0 1 0,0 0 16,0 0-16</inkml:trace>
  <inkml:trace contextRef="#ctx0" brushRef="#br0" timeOffset="34799.72">2603 5313 0,'0'-21'0,"0"42"0,0-63 0,0 63 47,-21 0-47,21 0 0,0 0 16,0 22-16,0-22 16,-21 21-16,21-21 0,-21 22 0,21-1 15,-21 0-15,21 1 0,0-1 16,-21-21-16,21 21 0,-22 1 0,22-22 15,0 21-15,0-21 0,0 1 16,0-1-16,0 0 0,22-21 31,-1 0-31,0-21 16,0 0-16,0-1 0</inkml:trace>
  <inkml:trace contextRef="#ctx0" brushRef="#br0" timeOffset="34999.36">2455 5525 0,'0'0'0,"-21"0"15,21-22 1,21 22 0,0-21-16,1 21 0,20 0 0,-21 0 15,21 0-15,-20-21 0,20 21 16,-21 0-16,0 0 0,0 0 0,1 0 15,-1 0-15,0 0 0,0 0 16,0 0-16</inkml:trace>
  <inkml:trace contextRef="#ctx0" brushRef="#br0" timeOffset="35280.8">3027 5673 0,'42'-21'31,"-42"-1"-15,0 1-16,0 0 15,-21 21 1,0 0-1,21 21 1,-21-21-16,21 21 0</inkml:trace>
  <inkml:trace contextRef="#ctx0" brushRef="#br0" timeOffset="36960.11">4170 5715 0,'0'-21'16,"-21"21"-16,21-21 0,0 0 15,-22-1-15,22 1 16,0 0-16,0 0 0,0 0 15,0 0-15,0-22 0,0 22 0,0 0 16,0 0-16,0 0 0,0-1 16,0 1-16,-21 0 0,0 0 0,0 0 15,21 0-15,-21 21 0,0 0 16,-22 0-16,22 0 0,0 0 16,-21 0-16,20 0 0,-20 21 0,0 0 15,21 0-15,-22 0 0,22 0 16,-21 22-16,21-22 0,-22 21 0,22 1 15,0-1-15,0-21 0,0 21 16,-1 1-16,22-1 0,0 0 0,0-20 16,0-1-16,0 21 0,22-21 15,-1 0-15,0-21 0,0 0 16,0 0-16,0 0 0,1 0 0,20 0 16,-21 0-16,0 0 0,22-21 15,-22 0-15,0 0 0,0 0 16,21 0-16,-20-1 0,-1-20 0,0 21 15,0-21-15,0 20 0,0-20 16,1 0-16,-1 21 0,0-1 0,-21-20 16,0 21-16,21 21 0,-21-21 15,21 0-15,-21-1 32,0 44 280,0-1-203,0 0-109,0 0 16,0 0-16,0 0 16,0 1-16,0-1 0,0 0 15,0 0-15,0 0 0,0 0 0,0 1 16,0-1-16,0 0 0,0 0 0,0 0 16,0 0-16,0 1 15,0-1-15,21-21 31,1 0-15,-1 0-16,-21-21 16,21 21-1,-21-22 1,0 1 62,21 21-62,0 0-1,-21-21 1,0 0 265</inkml:trace>
  <inkml:trace contextRef="#ctx0" brushRef="#br0" timeOffset="39335.35">4085 5482 0,'-21'0'31,"21"21"0,0 1-31,0-1 16,0 0-16,0 0 15,0 0-15,0 0 0,0 1 0,0-1 16,21 0-16,-21 0 0,0 0 0,0 0 16,0 1-16,0-1 15,21-21-15,-21 21 0,21-21 16,1 0 0,-1 0-16,0 0 15,0 0-15,0 0 16,0-21-16,1 21 0,-1-21 15,0-1-15,0 1 0,0 0 0,0 0 16,22 0-16,-22 0 0,0-22 16,0 22-16,22 0 0,-22-21 0,0 20 15,-21 1-15,21-21 0,0 21 0,-21 0 16,0-1-16,0 1 16,-21 21-1,21 21-15,-21-21 16,0 22-16,0-1 0,-1 0 15,1 0-15,21 0 0,-21 0 0,21 1 16,0-1-16,0 0 0,0 0 16,0 0-16,21 0 0,0 1 15,1-1-15,-1 0 16,0-21-16,0 21 0,0-21 0,0 0 16,1 21-16,-22 0 0,0 1 31,-22-22-16,1 0 1,0 0-16,0 0 0,0-22 16,0 1-16,-1 21 0,1-21 0,0 0 15,0 21 1,21-21-16,0 42 31,0 0-31,0 0 16,0 0-16,0 1 15,0-1-15,21 0 16,0-21-16,0 0 16,1 0-16,-1 0 0,0 0 15,0 0-15,0 0 0,0 0 0,1 0 16,20-21-16,-21 0 0,0-1 16,22 1-16,-22 0 0,21 0 15,0-21-15,-20 20 0,20-20 0,-21 21 16,21-21-16,-20-1 0,-1 22 0,21-21 15,-42 21-15,21-1 0,-21 1 16,21 0-16,-42 21 16,0 0-1,0 21-15,0 0 0,0 1 16,21-1-16,0 0 0,0 0 16,0 0-16,0 0 0,0 1 15,0-1-15,0 0 0,0 0 16,21 0-16,0 0 0,-21 1 0,0-1 15,21-21-15,0 21 0,-21 0 16,0 0 0,-21-21-1,0 0 1,0-21-16,21 0 0,-21 21 16,-1-21-16,1 0 0,21-1 15,-21 22-15,0 0 0,21 22 47,0-1-47,0 0 16,0 0-16,21-21 0,-21 21 15,21 0-15,0-21 0,1 22 16,-1-22-16,0 0 0,0 0 16,0 0-16,0 0 0,1 0 0,-1 0 15,0-22-15,21 1 0,-21 21 0,1-21 16,20 0-16,-21 0 0,21 0 15,-20-1-15,-1 1 0,0-21 0,0 21 16,0-22-16,0 22 0,-21 0 16,0-21-16,22-1 15,-22 22-15,0 0 0,0 0 0,-22 21 32,1 21-17,21 0-15,-21 0 16,21 1-16,-21-1 0,21 0 0,0 0 15,0 0-15,0 22 0,-21-22 0,21 0 16,0 0-16,0 0 0,0 0 16,0 1-16,0-1 0,0 0 0,21-21 15,0 21-15,0-21 0,0 0 16,1 0-16,-1 0 0,0 0 16,21 0-16,-21-21 0,1 21 0,20-21 15,0 0-15,-21-1 0,22-20 16,-1 21-16,0 0 0,-20-22 15,-1 22-15,0 0 0,0-21 0,0 21 16,-21-1-16,0 1 16,-21 21-1,0 0-15,0 0 0,0 0 0,-1 21 16,22 1-16,0-1 16,0 0-16,0 0 0,0 0 15,22 0-15,-1 1 16,0-1-16,0 0 0,-21 0 0,21 0 15,0-21-15,1 21 0,-22 1 0,21-1 16,-21 0-16,21-21 16,-21 21-16,21-21 0,0 0 15,0 0-15,1 0 16,-1 0-16,0 0 16,0-21-16,0 0 0,0 0 15,1-1-15,-22 1 0,21 0 16,0 0-16,-21-21 0,0 20 0,21-20 15,-21 21-15,21-21 0,-21-1 0,0 1 16,21 0-16,-21-1 0,0 1 16,0 0-16,0-1 0,0 22 15,0-21-15,0 21 0,0-1 0,0 44 32,0 20-17,-21-21-15,21 21 0,0-20 16,-21 20-16,0 0 0,21 1 0,0-1 15,-21 0-15,21-21 0,0 22 0,-21-1 16,21-21-16,0 22 0,0-22 16,0 21-16,0-21 0,0 0 0,21 1 15,-21-1-15,21-21 0,-21 21 16,21-21-16,0 0 0,0 0 0,1 0 16,-1 0-16,0-21 0,0 21 15,0-21-15,0-1 16</inkml:trace>
  <inkml:trace contextRef="#ctx0" brushRef="#br0" timeOffset="39519.43">6350 5313 0,'0'0'0,"-21"21"15,42-21 16,0 0-31,0 0 0,0 0 0,1 0 16,-1 0-16,0 0 0,21-21 0,-21 21 16,22-21-16,-22 21 0</inkml:trace>
  <inkml:trace contextRef="#ctx0" brushRef="#br0" timeOffset="40299.58">6752 5461 0,'0'0'0,"-21"21"31,42-21 0,0-21-31,0 21 0,1 0 16,-1-21-16,0 0 0,21 21 16,-21-21-16,1 21 0,-1-22 0,21 1 15,-21 0-15,0 0 0,1 0 16,-22 0-16,0-1 0,21 1 0,-21-21 15,0 21-15,0 0 0,-21-1 16,-1 22-16,1 0 0,0 0 16,0 0-16,0 0 0,-22 0 0,22 22 15,0-1-15,0 0 0,0 0 16,0 0-16,-1 22 0,1-22 16,21 0-16,-21 0 0,21 21 0,0-20 15,0-1-15,0 0 0,0 0 16,0 0-16,0 0 0,0 1 0,21-1 15,0 0-15,1-21 0,-22 21 0,42 0 16,-21-21-16,0 0 0,0 0 16,1 21-16,20-21 0,-21 0 0,0 0 15,22 0-15,-22 0 0,21-21 0,-21 0 16,22 21-16</inkml:trace>
  <inkml:trace contextRef="#ctx0" brushRef="#br0" timeOffset="41367.28">7556 5355 0,'0'0'0,"0"-21"16,0-21-1,-21 21-15,0 21 16,21-22-16,-21 22 0,0 0 0,0 0 16,-1 0-16,1 0 0,0 0 0,0 0 15,0 22-15,0-1 0,-22-21 16,22 21-16,-21 0 0,21 0 0,-1 0 15,-20 1-15,21-22 0,0 21 0,0 0 16,21 0-16,0 0 0,0 0 16,0 1-16,0-1 0,0 0 15,21 0-15,0-21 16,0 21-16,0-21 0,22 0 0,-22 0 16,0 0-16,21 0 0,-21 0 0,22-21 15,-22 0-15,0 21 0,0-21 16,0 0-16,1-1 0,-1 1 0,0 0 15,-21 0-15,0 0 0,0 0 0,0-1 16,21 22-16,-21-21 0,0 0 16,0 42 15,-21 0-15,21 1-16,0-1 15,0 0-15,0 0 0,0 21 0,0-20 16,-21 20-16,21 0 0,-21 1 15,21-1-15,-22 0 0,22 1 0,0 20 16,-21-21-16,0 22 0,0-22 0,21 22 16,-21-1-16,0 1 0,-1-22 15,1 22-15,0-1 0,0 1 0,0-1 16,0 1-16,-1-1 0,1-21 0,0 22 16,0-22-16,0 1 0,21-22 15,0 42-15,0-42 0,0 1 16,21-22-1,0 0-15,0-22 16,0 1-16,1 0 0,-1 0 16,0-21-16,0 20 0,0-20 0,22 0 15,-22-22-15,0 22 0,21-22 16,-21 1-16,1-1 0,20-20 0,-21 20 16,0-20-16,0-1 0,1 0 0,-1 1 15,0-1-15,-21 0 0,21 1 0,-21 20 16,21-21-16,-21 43 0,21-21 15,-21 20-15,0 1 0,0 21 0,0 0 16,0-1-16,0 1 0,0 42 31,0 1-15,-21-1-16,21 0 0,0 0 0,0 0 16,0 0-16,0 1 0,0-1 15,0 0-15,0 0 0,0 0 0,0 0 16,0 1-16,0-1 0,0 0 15,21-21-15,1 0 0,-1 21 16,0-21-16,0 0 0,0 0 16,0 0-16,1-21 0,-1 21 15,0-21-15,0 0 0,0-1 16,0 1-16,1 0 0,-1 0 0,0 0 16,0 0-16,-21-22 0,21 22 15,-21 0-15,21 0 0,-21-22 0,0 22 16,0 0-16,-21 42 47,21 0-47,-21 1 0,21-1 15,-21 0-15,21 0 0,0 0 0,0 0 16,0 1-16,0-1 0,0 0 0,0 0 16,0 0-16,0 0 15,21 1-15,0-22 0,0 21 16,1-21-16,-1 0 0,0 0 15,21 0-15,-21 0 0,22 0 16</inkml:trace>
  <inkml:trace contextRef="#ctx0" brushRef="#br0" timeOffset="41835.5">8509 5355 0,'0'-42'0,"0"84"0,21-105 16,-21 42-16,0-1 0,0-20 0,0 21 15,0 0-15,-21 0 0,21-1 16,-21 22-16,0 0 0,-1 0 0,1 0 15,0 0-15,0 0 0,0 22 16,-22-1-16,22 0 0,0 0 16,0 0-16,0 0 0,0 22 15,-1-22-15,1 0 0,21 0 0,0 22 16,0-22-16,0 0 0,0 0 16,0 0-16,0 0 0,21-21 15,1 22-15,-1-22 16,0 0-16,0 0 0,0 0 0,0 0 15,1 0-15,-1-22 0,0 1 0,0 21 16,0-21-16,0 0 0,1 0 16,-1 0-16,-21-22 0,21 22 0,-21 0 15,21-21-15,-21 20 0,0-20 16,0 21-16,0 0 0,0 0 16,0-1-16,0 44 31,-21-1-31,21 0 0,0 0 15,0 0-15,-21 22 0,21-22 0,0 0 16,-21 0-16,21 21 0,0-20 0,0-1 16,0 0-16,0 0 0,0 0 15,0 0-15,0 1 0,21-22 16,0 0 0,0 0-1,0 0-15,0 0 0,1-22 0,-1 1 0</inkml:trace>
  <inkml:trace contextRef="#ctx0" brushRef="#br0" timeOffset="42131.36">9102 4784 0,'0'0'16,"0"-21"-16,-22 21 0,1 0 0,0 0 15,0 0-15,0 21 16,0 0-16,21 0 0,-22 21 15,1-20-15,21 20 0,-21-21 0,21 21 16,-21 1-16,21-1 16,-21-21-16,0 22 0,21-1 0,0-21 15,-22 21-15,22-20 0,-21 20 0,21-21 16,-21 0-16,21 0 0,0 1 16,0-1-16,0 0 0,0 0 0,0 0 15,21-21 1,0 0-1,1 0-15,-1 0 0,0-21 0,21 21 16,-21-21-16,22 0 0,-22 0 0</inkml:trace>
  <inkml:trace contextRef="#ctx0" brushRef="#br0" timeOffset="42451.42">9271 5207 0,'21'-21'0,"-42"42"0,63-63 16,-42 21-16,21 21 0,-21-22 15,-21 22 1,0 0-1,0 0-15,0 22 0,0-1 0,-22-21 16,22 21-16,0 0 0,0 0 0,0-21 16,21 21-16,-22 1 0,22-1 15,0 0-15,0 0 0,22 0 16,-1-21-16,0 0 0,0 21 16,0-21-16,0 0 0,1 22 15,-1-22-15,0 0 0,0 21 0,0-21 16,0 0-16,-21 21 0,0 0 31,-21-21-15,0 0-16,0 0 0,0 0 0,0 0 15,-22 0-15,22 0 0,0 0 16,0 0-16,-22 0 0,22 0 0,0 0 16,0 0-16,0 0 0,0 0 15</inkml:trace>
  <inkml:trace contextRef="#ctx0" brushRef="#br0" timeOffset="43126.49">4022 6160 0,'0'0'0,"21"0"0,-21-22 0,21 22 16,-21-21-16,-21 21 16,0 0-1,-1 0-15,1 0 0,-21 0 16,21 21-16,0 22 0,-22-22 0,1 21 15,0 1-15,-1-1 0,1 0 16,0 22-16,-22-1 0,22 1 16,-1-1-16,1 1 0,21-1 0,0 1 15,0-22-15,-1 22 0,22-22 16,0 0-16,0 1 0,0-1 0,22 0 16,-1 1-16,21-22 0,0 0 15,1 0-15,20 0 0,-20-21 0,20 0 16,1 0-16,-1 0 0,1 0 0,-22-21 15,21 0-15,-20-21 0,20 20 16,-20 1-16</inkml:trace>
  <inkml:trace contextRef="#ctx0" brushRef="#br0" timeOffset="43568.95">4572 6371 0,'0'-21'0,"0"42"0,0-63 0,-21 42 15,0 0-15,-1 0 16,22 21-16,-21 0 0,0 22 16,0-22-16,21 21 0,-21 0 0,0 1 15,21-22-15,-22 21 0,1 1 16,0-1-16,0-21 0,0 21 0,21-20 16,-21-1-16,-1 0 0,22 0 0,-21 0 15,21-42 16,0 0-31,21 0 16,1 0-16,-1-1 0,0 1 16,0-21-16,0 0 0,0-1 0,-21 1 15,22 0-15,-1-1 0,0 1 0,0 21 16,0-22-16,0 22 0,1 0 16,-1 21-16,0 0 0,0 0 15,-21 21-15,21 0 0,-21 1 16,0 20-16,0 0 0,21 1 0,-21-1 15,0-21-15,0 21 0,0 1 0,0-22 16,0 21-16,0-21 0,0 1 16,0-1-16,0 0 0,-21 0 15,21 0-15,-21-21 0,0 0 32,0 0-32,0 0 0</inkml:trace>
  <inkml:trace contextRef="#ctx0" brushRef="#br0" timeOffset="43718.92">4233 6752 0,'0'0'0,"0"-21"16,21 21-1,1 0-15,-1-21 0,21 21 16,-21-21-16,22 21 0,-1 0 16,0-21-16,1 21 0,-1-22 15,21 22-15,-20-21 0,-1 0 0,22 0 16,-22 0-16,21 21 0</inkml:trace>
  <inkml:trace contextRef="#ctx0" brushRef="#br0" timeOffset="43911.75">5101 6414 0,'0'0'0,"21"0"31,0 0-31,1 0 16,-1 0-16,0 0 0,0 0 15,21 0-15,-20 0 0,-1 0 16,0 0-16,0 0 0,0 0 16,0 0-16,1 0 0</inkml:trace>
  <inkml:trace contextRef="#ctx0" brushRef="#br0" timeOffset="44094.92">5313 6414 0,'0'0'0,"-21"0"16,21 21-16,-22 0 15,22 0-15,-21 0 0,21 0 0,0 1 16,0-1-16,0 0 0,0 21 16,0-21-16,0 1 0,0 20 15,0-21-15,-21 0 0,21 0 0,0 1 16,0-1-16,0 0 0,0 0 16,-21 0-16,21 0 0,21-21 31</inkml:trace>
  <inkml:trace contextRef="#ctx0" brushRef="#br0" timeOffset="44279.81">5757 6858 0,'0'21'15,"0"0"-15,0 1 16,0-1-16,-21 0 15,0 0-15,0 0 0,0-21 0,-1 21 16,-20 1-16,21-1 0,-21 0 16,20-21-16,-20 21 0,21-21 0,0 0 15,0 0-15</inkml:trace>
  <inkml:trace contextRef="#ctx0" brushRef="#br0" timeOffset="44775.92">6604 6244 0,'0'0'0,"0"-21"31,-21 21-16,21 21-15,-21 0 0,-1 1 0,1-1 16,0 0-16,0 21 0,0 1 16,21-1-16,-21 0 0,-1 1 0,22-1 15,-21-21-15,21 21 0,0 1 0,0-22 16,0 21-16,0-21 0,21 1 16,1-1-16,-1-21 0,0 21 15,0-21-15,21 0 0,-20 0 0,20 0 16,-21 0-16,21 0 0,-20 0 15,20-21-15,0 0 0,1 21 0,-22-22 16,21 1-16,-21 0 0,0 0 0,1 0 16,-22 0-16,0-1 0,0 1 15</inkml:trace>
  <inkml:trace contextRef="#ctx0" brushRef="#br0" timeOffset="44947.48">6540 6519 0,'0'0'0,"-21"0"0,21 22 15,21-22 17,1 0-32,-1 0 0,0 0 0,21-22 15,-21 22-15,22-21 0,-22 21 0,21-21 16,1 0-16,-22 21 16,21-21-16,-21 0 0,0-1 0,-21 1 0,0 0 15</inkml:trace>
  <inkml:trace contextRef="#ctx0" brushRef="#br0" timeOffset="45103.94">6667 6244 0,'0'0'0,"-21"0"0,42 0 31,1 0-31,20 0 16,-21 0-16,0 0 0,22 0 15,-1 0-15,0 0 0,1 0 0,-1 0 16,0 0-16,1-21 0,-1 21 0,21 0 15</inkml:trace>
  <inkml:trace contextRef="#ctx0" brushRef="#br0" timeOffset="45345.38">7429 6223 0,'22'0'31,"-1"0"-31,0 0 0,21 0 16,-21 0-16,22 0 0,-1 0 0,0 0 16,1 0-16,-1 0 0,0 0 15,1 0-15,-1 0 0,0 0 0,1 0 16,-22 0-16,21 0 0,-63 0 31,0 0-15,0 0-16,0 0 0</inkml:trace>
  <inkml:trace contextRef="#ctx0" brushRef="#br0" timeOffset="45551.98">7789 6223 0,'0'0'0,"-21"0"0,0 0 0,0 0 15,21 21-15,0 0 16,0 1-16,0-1 0,0 21 16,0-21-16,0 22 0,0-22 0,0 21 15,0 0-15,0-20 0,0 20 16,0-21-16,0 21 0,-21-20 0,21 62 31,0-63-31,0 1 16,21-22-1,0 0-15,0-22 0,0 22 16,0-21-16,1 0 0</inkml:trace>
  <inkml:trace contextRef="#ctx0" brushRef="#br0" timeOffset="45871.92">8276 5948 0,'0'0'0,"0"-21"0,0 0 16,21 21 0,0 0-16,1 21 0,-1 0 0,0 0 15,21 0-15,-21 0 0,1 1 16,20 20-16,-21 0 0,21 1 0,-20-1 15,-1 0-15,21 1 0,-21 20 0,0-21 16,-21 22-16,0-22 0,0 22 16,0-22-16,-42 0 0,21 1 0,-21-1 15,-1 0-15,1-20 0,0-1 0,-1 0 16,-20 0-16,20 0 0,1 0 16,0-21-16,21 0 0,-1 22 0,1-22 15,0 0-15,42 0 31,0-22-31,1 1 0,20 0 0,-21 21 16,21-21-16</inkml:trace>
  <inkml:trace contextRef="#ctx0" brushRef="#br0" timeOffset="46107.37">9292 6392 0,'0'-21'16,"0"42"-16,-21-42 0,21 42 62,0 1-46,0-1-16,0 0 0,0 0 15,0 0-15</inkml:trace>
  <inkml:trace contextRef="#ctx0" brushRef="#br0" timeOffset="46332.24">9356 6879 0,'0'21'0,"21"43"31,-21-43-31,0 0 16,0 0-16,0 1 0,-21-1 16,-1 0-16,1 21 0,0-21 0,0 1 15,-21-1-15,-1 0 0,1 21 16,0-21-16,-1 1 0,1-1 0,-22 0 16,22 0-16,0 0 0,-22-21 0,22 21 15,0-21-15,-1 0 0</inkml:trace>
  <inkml:trace contextRef="#ctx0" brushRef="#br0" timeOffset="55831.94">11515 2667 0,'0'-21'31,"-22"21"-15,1-21-16,0 21 0,0 0 15,0 0-15,-22 0 0,22 0 16,0 0-16,-21 0 0,-1 0 0,1 0 16,21 0-16,-21 0 0,-1 0 0,22 0 15,0 21-15,0-21 0,0 0 16,42 0 15,0 0-31,21 0 16,1 21-16,20-21 0,1 0 0,-1 0 15,1 0-15,-1 0 0,1 0 16,-1 0-16,22 0 0,-22 0 0,1 0 16,-1 0-16,22 0 0,-22-21 15,1 21-15,-22 0 0,1 0 0,-1-21 16,0 21-16,-21 0 0,1 0 16,-1 0-16,-21-21 15,0-1-15,-21 1 31,-1 21-31,1 0 0,0 0 16,0-21-16,0 0 0,0 21 16,-1-21-16,1 21 0,0-21 0,0-1 15,0 22-15,-22-21 0,22 0 16,0 21-16,-21-21 0,21 0 0,-1 21 16,-20-21-16,21 21 0,21-22 15,-21 22-15,0 0 0,42 0 47,0 22-47,0-22 16,0 21-16,22-21 0,-22 21 15,21 0-15,0-21 0,-20 21 16,20 0-16,0-21 0,-21 22 0,22-22 16,-1 21-16,-21-21 0,0 21 15,1-21-15,-1 0 0,0 0 0,0 21 16,-42-21 15,0 21-15,0-21-16,-1 21 0,-20-21 0,21 22 15,-21-1-15,-1 0 0,1 0 0,0 0 16,-1 0-16,1 1 16,0-1-16,-1 0 0,1 0 0,21 0 15,-22 22-15,22-43 0,-21 21 0,21 0 16,0 0-16,21 0 0,-22 0 15,1 1-15,21-1 16,0 0 0,21-21 46,-21-21-62,22 21 0,20-21 0</inkml:trace>
  <inkml:trace contextRef="#ctx0" brushRef="#br0" timeOffset="57277.2">13166 2582 0,'0'0'15,"21"0"1,-21-21 15,21 0-31,-21 0 16,21 21-16,-21-21 0,0 0 15,0-1-15,0 1 0,0 0 16,0 0-16,0 0 0,0 0 0,0-1 16,-21 1-16,0 0 0,0 0 15,-1 21-15,1-21 0,-21 21 0,21 0 16,0 0-16,-22 0 0,22 0 16,-21 0-16,21 21 0,-1 0 0,-20 0 15,21 0-15,0 22 0,0-1 16,-1 0-16,22 1 0,0-1 0,0 0 15,0 1-15,0-1 0,0 0 0,0-20 16,0 20-16,0-21 0,0 21 16,22-20-16,-1-22 0,0 21 15,0-21-15,0 0 0,0 0 16,1 0-16,20 0 0,-21 0 16,0 0-16,0-21 0,1-1 0,20 1 15,-21 0-15,0-21 0,0 21 16,1-1-16,-1-20 0,0 0 0,0-1 15,0 1-15,0 0 0,-21-1 16,0 1-16,22 21 0,-22-21 0,0 20 16,21 1-16,-21 0 0,0 0 15,0 42 1,0 0-16,0 0 16,0 22-16,0-1 0,0 0 15,0 1-15,0-1 0,-21 0 16,21 1-16,-22-1 0,22 0 0,0 1 15,0-22-15,0 21 0,0-21 16,0 1-16,0-1 0,0 0 0,22-21 16,-1 0-16,0 0 0,0 0 0,0 0 15,0 0-15,1 0 0,20 0 16,-21-21-16,0 0 0,22-1 0,-22-20 16,21 21-16,-21-21 0,0-1 15,1 1-15,-1 0 0,0-1 16,0 1-16,0 0 0,0-22 0,1 22 15,-22 21-15,0-22 0,0 22 16,0 0-16,0 0 0,0 0 0,0-1 16,0 44-1,-22-1-15,22 0 16,0 21-16,-21 1 0,0-22 0,21 42 16,-21-20-16,21-1 0,0 0 15,-21 1-15,21 20 0,0-42 0,0 22 16,0-1-16,0-21 0,0 21 15,0-20-15,0-1 0,21 0 16,0-21-16,0 0 0,22 0 16,-22 0-16,0 0 15,21-21-15,-21 0 0,22-1 0,-1 1 16,-21 0-16,22 0 0,-22-21 0,21 20 16,-21-20-16,0 0 0,1-1 15,-1 1-15,0 0 0,-21-1 0,21 1 16,-21 0-16,0 21 0,0-1 15,0 1-15,0 0 0,0 0 0,0 42 32,0 0-32,-21 22 0,21-22 15,-21 21-15,21 0 0,0 1 16,-21-1-16,21 0 0,-22 1 0,22-1 16,0 0-16,0-20 0,0 20 15,0-21-15,0 0 0,0 0 0,0 1 16,22-1-16,-1-21 15,0 0-15,21 0 0,-21 0 0,1 0 16,20 0-16,0 0 0,-21 0 0,22-21 16,20-1-16,-20 1 0,20 0 15</inkml:trace>
  <inkml:trace contextRef="#ctx0" brushRef="#br0" timeOffset="57535.89">15600 2223 0,'0'0'0,"0"-22"0,0 1 16,-21 42 15,-1 1-31,1-1 0,21 0 0,-21 21 16,21-21-16,-21 22 0,21-1 16,-21 0-16,0 1 0,-1-1 0,22-21 15,-21 22-15,0-1 0,0-21 16,0 21-16,21-20 0,-21-1 0,21 0 15,-22 0-15,22 0 0,0 0 16,22-21 0,-1 0-16,21-21 15,-21 0-15,0 0 0,22 0 0</inkml:trace>
  <inkml:trace contextRef="#ctx0" brushRef="#br0" timeOffset="57976.22">15854 2286 0,'21'-21'0,"-42"42"0,42-63 0,0 21 15,-21-1-15,0 44 32,0-1-32,0 0 15,0 0-15,0 21 16,0-20-16,-21 20 0,21 0 0,-21 1 0,21-22 16,0 21-16,0 0 0,-21-20 15,-1 20-15,22-21 0,0 21 16,0-20-16,-21-1 0,21 0 0,-21 0 15,21-42 17,0 0-32,0 0 15,21-1-15,-21 1 0,21-21 16,1 21-16,-1-22 0,0 1 0,0 0 16,0 21-16,0-22 0,22 1 15,-22 21-15,0 0 0,0-1 16,22 22-16,-22 0 0,0 0 0,0 0 15,0 0-15,0 0 0,1 22 16,-1 20-16,-21-21 0,0 0 0,21 22 16,-21-1-16,0-21 0,0 21 15,0-20-15,0-1 0,0 21 0,-21-21 16,0 0-16,21 1 0,0-1 16,-22 0-16,22-42 31,22 21-31</inkml:trace>
  <inkml:trace contextRef="#ctx0" brushRef="#br0" timeOffset="58362.99">16552 2498 0,'0'21'16,"21"-21"-1,1 0 1,-1 0-16,0-21 0,0 21 16,21-21-16,-20 21 0,-1-22 0,0 1 15,0 0-15,0 0 16,-21 0-16,0 0 0,21 21 16,-21-22-16,-21 22 15,0 0-15,-21 0 16,21 0-16,-1 0 0,1 22 0,-21 20 15,21-21-15,0 21 0,-1-20 0,1 20 16,21 0-16,0-21 0,-21 22 16,21-22-16,0 21 0,0-21 0,0 1 15,0-1-15,0 0 0,21 0 16,0-21-16,1 21 0,-1-21 0,0 0 16,0 0-16,21 0 0,-20 0 0,20 0 15,-21 0-15,0-21 0,22 0 16,-22 21-16,0-21 0,0 0 15,0-22-15,-21 22 0,0 0 0</inkml:trace>
  <inkml:trace contextRef="#ctx0" brushRef="#br0" timeOffset="58575.96">15430 2328 0,'0'0'0,"-21"22"0,-21-22 16,21 21-16,42-21 31,0 0-31,21-21 16,1-1-16,-1 22 0,22-21 0,-22 21 16,0-21-16,22 21 0,-22-21 0,22 21 15</inkml:trace>
  <inkml:trace contextRef="#ctx0" brushRef="#br0" timeOffset="59519.31">17611 2350 0,'0'0'0,"0"-43"15,21 43-15,-21-21 16,0 0-16,21 21 16,0 0-16,0 0 15,0 0-15,1 0 0,-1 21 16,0 0-16,0 0 0,-21 1 0,21 20 15,-21-21-15,21 21 16,-21 1-16,0-22 0,0 21 0,0 1 0,0-22 16,0 21-16,0 0 15,0-20-15,0-1 0,-21 0 0,21 0 16,0 0-16,-21 0 0,21-42 31,0 0-15,0 0-16,0 0 0,0 0 15,21-22-15,-21 1 0,21 21 0,1-22 16,-22 1-16,21 0 0,0-1 0,0 1 16,0 0-16,0 21 0,1-1 15,-1 1-15,0 0 0,0 0 0,0 21 16,0 0-16,1 0 0,-1 0 16,0 21-16,0 0 0,0 0 15,0 1-15,-21-1 0,0 21 0,22-21 16,-22 22-16,0-1 0,0-21 15,0 21-15,0-20 0,0-1 0,0 0 16,0 0-16,-22 0 0,22 0 16,-21-21-1,21-21 1,0 0 0,0 0-16,0-21 0,0 20 0,21-20 15,1 21-15,-1-21 16,0-1-16,0 1 0,21 21 0,1-22 15,-22 22-15,21 0 0,1 0 16,-1 0-16,0 0 0,1 21 0,-1 0 16,-21 0-16,21 0 0,-20 21 0,-1 0 15,0 0-15,-21 21 0,0-20 16,0 20-16,0-21 0,0 21 0,0-20 16,-21 20-16,21-21 0,-21 21 15,-1-20-15,1-1 0,0 0 0,21 0 16,0 0-16,21-21 31,0-21-15,22 0-16,-22 0 0</inkml:trace>
  <inkml:trace contextRef="#ctx0" brushRef="#br0" timeOffset="59875.7">18986 2434 0,'22'0'15,"-1"0"1,0 0-16,0 0 16,0-21-16,0 21 0,1-21 15,20 21-15,-21-21 0,0 0 16,22 21-16,-22-22 0,0 1 0,0 21 16,0-21-16,-21 0 0,0 0 15,0 0-15,-21 21 16,0 0-16,0 0 15,-22 0-15,22 0 0,-21 21 0,21-21 16,0 21-16,-22 0 0,22 21 16,0-20-16,0-1 0,0 21 0,-1 0 15,22-20-15,-21 20 0,21 0 16,0-21-16,0 1 0,0 20 0,0-21 16,0 0-16,21 0 0,1-21 0,-1 22 15,0-22-15,21 0 16,1 0-16,-1 0 0,0 0 0,22 0 15,-1-22-15,1 1 0,-1 0 16,1 0-16,-1-21 0</inkml:trace>
  <inkml:trace contextRef="#ctx0" brushRef="#br0" timeOffset="60139.47">20087 1969 0,'0'0'15,"0"-22"-15,0 1 0,0 0 0,-21 0 16,0 21-16,0 21 15,-1 0-15,1 0 0,0 22 16,0-22-16,0 21 0,0 1 16,-1-1-16,22 0 0,-21 1 0,0-1 15,0 21-15,21-20 0,0-1 16,-21 22-16,0-22 0,21 0 0,-22 1 16,22-1-16,0-21 0,0 21 15,0-20-15,0-1 0,0 0 16,22-21-1,-1 0-15,0 0 0,0-21 0,21 0 16,-20-1-16,20 1 0,-21-21 0,21 0 16</inkml:trace>
  <inkml:trace contextRef="#ctx0" brushRef="#br0" timeOffset="60583.76">20405 1969 0,'0'0'0,"0"-22"0,0 1 16,-22 42-1,22 1 1,-21-1-16,21 21 0,-21-21 16,21 22-16,-21-1 0,0 0 0,21 1 15,-21-1-15,21 0 0,0 1 0,-22-1 16,1 0-16,21 22 0,-21-22 16,21-21-16,0 22 0,-21-22 0,21 21 15,-21-21-15,21 0 16,0-42-1,0 0 1,0 0-16,21 0 0,0 0 16,0-22-16,-21 1 0,21 0 0,1 20 15,20-20-15,-21 0 0,21-1 16,-20 22-16,20 0 0,0 0 0,1 0 16,-22 0-16,21 21 0,0 0 15,-20 0-15,20 21 0,-21 0 0,0-21 16,0 42-16,-21-21 0,0 1 0,0 20 15,0 0-15,0 1 0,0-22 16,0 21-16,0 0 0,-21-20 16,0-1-16,0 21 0,0-21 15,21 0-15,-21-21 0,-1 22 0,1-22 16,0 0 0,0-22-1,21 1-15,-21 21 0</inkml:trace>
  <inkml:trace contextRef="#ctx0" brushRef="#br0" timeOffset="60767.96">19791 2223 0,'0'0'0,"21"0"31,0 0-31,21 0 0,-20 0 0,20 0 15,-21 0-15,21 0 0,22 0 16,-22 0-16,1 0 0,-1 0 0,0 0 16,22 0-16,-22 0 0</inkml:trace>
  <inkml:trace contextRef="#ctx0" brushRef="#br0" timeOffset="61195.04">21357 2265 0,'0'0'15,"-21"0"-15,0 0 0,0 0 0,-1 0 0,1 0 16,0 0-16,0 0 0,0 0 0,0 21 16,-1 0-16,1 0 0,-21 1 15,21 20-15,0-21 0,-1 21 0,1-20 16,21 20-16,0-21 0,-21 0 15,21 22-15,0-22 0,0 0 0,0 0 16,0 0-16,21 0 16,0-21-16,1 22 0,-1-22 0,0 0 15,21 0-15,-21 0 0,22 0 0,-22 0 16,21-22-16,-21 1 0,22 21 16,-22-21-16,21-21 0,-21 21 0,1-1 15,20-20-15,-42 0 0,21 21 16,-21-22-16,0 1 0,0 21 0,0-22 15,0 22-15,-21 0 0,21 0 16,-42 0-16,20 21 0,1 0 0,0 0 16,0 0-16,-21 0 0,20 0 0,1 0 15,-21 0-15,21 21 16,0 0-16,21 0 0,0 0 0,-22 1 16,22-1-16,0 0 0,0 0 15</inkml:trace>
  <inkml:trace contextRef="#ctx0" brushRef="#br0" timeOffset="61967.56">22077 2286 0,'0'0'0,"0"-21"0,0 0 0,0 0 0,0-1 15,-21 1 1,-1 21-16,-20 0 0,21 0 0,0 0 15,-22 0-15,1 0 0,0 0 16,21 21-16,-22 1 0,1-1 0,21 21 16,-22-21-16,22 22 0,0-22 0,0 21 15,21 0-15,0 1 0,0-22 16,0 21-16,0-21 0,0 22 0,0-22 16,0 0-16,21 0 0,0-21 15,0 21-15,1-21 0,-1 0 16,0 0-16,0 0 0,0 0 0,22 0 15,-22-21-15,0 0 0,0 0 0,21 0 16,-20 0-16,-1-22 0,21 1 16,-21 0-16,0-22 0,1 22 15,-1-1-15,0-20 0,21 21 0,-21-22 16,1 1-16,-1 20 0,0-20 16,0 20-16,-21 1 0,21 21 0,-21-21 15,21 20-15,-21 44 16,-21-1-1,0 0-15,21 21 0,-21 1 16,0-1-16,-22 0 0,22 22 0,0-22 16,0 0-16,0 22 0,0-22 15,21 22-15,-22-22 0,22 0 0,-21 1 16,21-1-16,0 0 0,0-20 16,0 20-16,0-21 0,0 0 15,21 0-15,1-21 0,-1 0 0,0 22 16,0-22-16,0 0 0,0 0 15,22 0-15,-22-22 0,21 1 0,-21 0 16,22 0-16,-22 0 0,21 0 16,1-1-16,-1-20 0,-21 21 0,0-21 15,22-1-15,-43 22 0,21 0 16,-21-21-16,0 20 0,0 1 16,-21 21-16,-1 0 0,1 0 15,-21 21-15,21 1 16,0-1-16,-1 0 0,1 21 0,21-21 0,0 22 15,0-22-15,0 21 16,0-21-16,0 1 0,0-1 0,0 0 16,21 0-16,-21 0 0,22 0 0,-22 1 15,21-1-15,-42-21 32,-1 0-32,1 0 15,0 0-15,-21 0 0,21 0 16,-22 0-16,-20 0 0</inkml:trace>
  <inkml:trace contextRef="#ctx0" brushRef="#br0" timeOffset="62839.91">13060 3810 0,'63'0'31,"-42"-21"-31,1 0 16,-22 0-16,21-1 0,-21 1 0,0 0 15,0 0-15,0 0 0,0-22 16,-21 22-16,-1 0 0,-20-21 0,21 21 15,-21-1-15,-1 1 0,1 21 16,21 0-16,-22 0 0,1 0 16,0 21-16,-1 1 0,1 20 0,21-21 15,0 21-15,-22 1 0,22-1 16,0 0-16,0 1 0,21-1 0,-21 0 16,21 22-16,-21-22 0,21 1 0,0-22 15,0 21-15,0 0 0,0-20 16,0-1-16,21-21 0,0 0 0,0 0 15,0 0-15,0 0 0,22 0 0,-22-21 16,21-1-16,1 1 0,-1-21 16,-21 21-16,21-22 0,1 22 0,-22-21 15,21 0-15,-21 20 0,1-20 16,-1 0-16,0 21 0,0-22 16,-21 22-16,21 0 0,-21 0 0,0 0 15,0 42 1,0 0-1,0 0-15,0 0 0,0 0 0,0 1 16,0 20-16,0-21 0,0 0 16,0 0-16,0 22 0,0-22 0,0 0 15,0 0-15,21 22 0,1-22 16,-1 0-16,0 0 0,0-21 16,0 0-16,0 0 0,1 0 15,-1 0-15,21 0 0,-21-21 16</inkml:trace>
  <inkml:trace contextRef="#ctx0" brushRef="#br0" timeOffset="63203.77">13589 3725 0,'21'-63'31,"-21"42"-31,21 21 0,0-21 0,1 21 16,-1 0-16,0 0 0,0 0 0,0 0 15,22 0-15,-22 0 0,0 21 16,21 0-16,-21 0 0,1 0 16,-1 0-16,0 22 0,0-22 0,-21 0 0,0 21 15,0-20-15,0-1 16,0 21-16,0-21 0,-21 0 0,0 1 16,0-1-16,21 0 0,-22-21 15,1 0-15,21-21 16,0 0-1,0-1-15,0 1 0,0 0 0,0 0 16,21 0-16,1-22 0,-1 22 16,0 0-16,-21-21 0,21 21 0,0-1 15,0 1-15,22 0 0,-22 0 16,0 0-16,21 0 0,-20-1 16,20 22-16,0 0 0,-21-21 0,1 21 15,20 0-15,-21 0 0</inkml:trace>
  <inkml:trace contextRef="#ctx0" brushRef="#br0" timeOffset="63539.86">14436 3831 0,'0'0'15,"0"21"-15,0 1 0,21-22 16,0 0 0,0 0-16,0 0 0,0 0 0,22 0 15,-22-22-15,0 1 0,0 21 16,22-21-16,-22 0 0,0 0 0,0 21 15,0-21-15,-21-1 0,0 1 16,21 0-16,-21 0 0,0 0 0,0 0 16,-21 21-1,0 0-15,0 0 0,0 0 0,-22 21 16,22 0-16,-21 0 0,21 0 0,-22 0 16,22 1-16,0-1 0,0 21 15,0-21-15,21 0 0,0 22 16,0-22-16,0 0 0,0 0 0,0 0 0,21 1 15,0-22-15,0 21 0,22-21 16,-22 0-16,21 0 0,0 0 0,-20 0 16,20 0-16,0-21 15,1-1-15,-1 1 0,0 0 0,1 21 16</inkml:trace>
  <inkml:trace contextRef="#ctx0" brushRef="#br0" timeOffset="64271.17">15875 3620 0,'0'0'0,"-21"0"15,21-22-15,-21 22 0,21-21 0,0 0 0,0 0 16,0 0-1,0 0-15,0-1 0,21 1 0,0 0 16,0 0-16,21 21 0,-20-21 0,20 21 16,0 0-16,1 0 0,-1 0 15,0 21-15,-21 0 0,22 0 0,-22 0 16,0 22-16,0-22 0,0 21 16,-21 1-16,0-22 0,0 21 0,0 0 15,0-20-15,-21 20 0,21-21 16,-21 21-16,0-20 0,0-1 15,0 21-15,-1-21 0,1-21 0,21 21 0,-21 1 16,0-22-16,0 0 16,21-22-1,0 1-15,0 0 0,0 0 16,0 0-16,0 0 0,21-22 16,0 22-16,0-21 0,22 21 0,-22-22 15,21 1-15,0 0 0,1 20 0,-1-20 16,0 21-16,22 0 0,-22 0 15,1-1-15,-1 22 0,0 0 0,1 22 16,-22-1-16,21 0 0,-21 0 16,0 0-16,-21 22 0,0-22 0,0 21 15,0-21-15,0 22 0,0-22 16,0 0-16,0 21 0,0-21 0,-21 1 16,0-1-16,21 0 0,-21 0 15,21 0-15,-21 0 0,21-42 47,0 0-47,21 0 16,0 0-16,0 0 0,0-1 0</inkml:trace>
  <inkml:trace contextRef="#ctx0" brushRef="#br0" timeOffset="64979.99">17230 3577 0,'0'0'0,"0"-21"16,21 21-16,-21-21 0,-21 42 31,-1-21-31,1 21 0,0 0 16,0 1-16,-21-1 0,20 21 15,1-21-15,0 0 0,0 1 0,0 20 16,0-21-16,21 0 0,0 0 16,0 1-16,0-1 0,0 0 0,0 0 15,0 0-15,21-21 16,0 0-16,21 0 15,-21 0-15,1 0 0,20-21 0,-21 0 16,0 0-16,0 21 0,1-21 0,-1-1 16,-21 1-16,0 0 15,0-21-15,0 21 0,0-1 0,0-20 16,0 21-16,0-21 0,0 20 0,0-20 16,0 21-16,0 0 0,0 0 15,0-1-15,0 1 0,0 0 0,21 21 16,0 0-16,21-21 0,-20 21 15,-1 0-15,21 0 0,-21 21 0,22 0 16,-22 0-16,21 1 0,-21-1 0,0 21 16,22-21-16,-22 0 0,0 22 15,-21-22-15,21 21 0,-21-21 0,21 1 16,-21 20-16,0-21 0,0 0 16,0 0-16,0 1 0,0-1 15,0 0-15,-21-21 0,0 0 16,0 0-16,0 0 15,0 0 1,21-21-16,0 0 0,0-1 16,0 1-16,0-21 0,21 21 15,0 0-15,0-22 0,0 22 0,0-21 16,1 21-16,20-22 0,-21 22 16,0 0-16,22 0 0,-22 0 0,21-1 15,-21 22-15,22 0 0,-22 0 16,21 0-16,-21 22 0,22-1 0,-22 21 15,21 0-15,-21 1 16,0-22-16,1 21 0,-22-21 0,0 1 16,0-1-16,0 21 0,-22-21 15,1 0-15,21 1 0,-21-1 0,0-21 16,0 21-16,0 0 0,-1 0 16,22-42 15,0 0-31,22 0 15</inkml:trace>
  <inkml:trace contextRef="#ctx0" brushRef="#br0" timeOffset="65783.45">19008 3620 0,'21'0'0,"0"-22"0,0 1 15,-21 0 1,0 0-16,21 0 0,-21 0 16,0-1-16,0 1 0,0 0 15,-21 21-15,0 0 16,0 0-16,0 0 0,-22 0 16,22 0-16,-21 0 0,21 21 15,-22 0-15,22-21 0,0 22 0,0-1 16,0 0-16,21 0 0,-22 0 15,22 0-15,0 1 0,22-1 16,-1 0-16,0-21 0,21 21 0,-21 0 16,22 0-16,-22 1 0,21-22 15,-21 21-15,1 0 0,-1 0 0,0 0 16,0 0-16,0 1 0,-21-1 0,0 0 16,0 0-16,0 0 15,-21 0-15,0-21 0,0 22 0,0-22 16,-22 0-16,22 0 0,-21 0 15,-1 0-15,1 0 0,21 0 16,-21-22-16,-1 1 0,1 21 0,21-21 16,0 0-16,-1 21 0,1-21 15,0 21-15,42 0 32,0 21-17,1 0-15,-1-21 0,0 21 0,21 0 16,-21-21-16,22 22 0,-22-22 15,21 0-15,-21 21 0,22-21 0,-1 0 16,0 0-16,-20 0 0,20 0 16,0 0-16,1 0 0,-1-21 15,-21-1-15,21 22 0,1-21 0,-1 0 16,-21 0-16,22 0 0,-22 0 16,21-1-16,-21 1 0,22-21 0,-22 0 15,21 20-15,-21-20 0,22-21 0,-22 20 16,0 1-16,0 0 0,0-1 15,0 22-15,-21-21 0,0 21 0,0-1 16,0 1-16,-21 21 16,0 21-16,0 1 0,0 20 15,0-21-15,-1 21 0,1-20 16,0 20-16,0 0 0,0 1 16,0-22-16,-1 21 0,22-21 0,0 22 15,0-22-15,0 0 0,0 21 16,0-21-16,0 1 0,0-1 0,0 0 15,0 0-15,22-21 0,-1 0 16,0 0-16,0 0 0,0 0 16,0 0-16,22 0 0,-22-21 0,0 21 15,0-21-15,0 21 0</inkml:trace>
  <inkml:trace contextRef="#ctx0" brushRef="#br0" timeOffset="65976.38">19516 3662 0,'0'0'16,"-22"0"-16,44 0 47,-1 0-47,0 0 0,0 0 0,0-21 16,0 21-16,22 0 0,-22 0 0,0 0 15,0 0-15,22 0 0,-22-21 16,0 21-16,0 0 0,21 0 15</inkml:trace>
  <inkml:trace contextRef="#ctx0" brushRef="#br0" timeOffset="67427.14">20383 3831 0,'0'0'16,"22"0"-1,-22-21-15,21 21 0,-21-21 0,0 0 16,21 21-16,0-21 0,-21-1 16,0 1-16,0-21 0,0 21 0,0 0 15,0-1-15,0-20 0,0 21 16,-21 21-16,0-21 0,0 21 16,-1 0-16,1 0 0,0 0 0,-21 0 15,21 21-15,-1-21 0,-20 21 16,21 21-16,0-20 0,0-1 0,-1 0 15,1 21-15,0-21 0,0 22 0,0-22 16,21 0-16,-21 0 0,21 0 16,0 1-16,0-1 0,0 0 0,0 0 15,0 0-15,21-21 0,0 0 16,0 21-16,0-21 0,0 0 0,1 0 16,-1 0-16,21-21 0,-21 0 0,22 21 15,-22-21-15,21 0 0,-21 0 16,22-1-16,-22 1 0,0 0 15,0 0-15,0-21 0,-21 20 0,0 1 16,21-21-16,-21 21 0,0 0 16,0-1-16,0 1 0,-21 42 31,21 1-15,-21-1-16,21 0 0,-21 0 15,21 21-15,0-20 0,0-1 0,0 0 16,0 0-16,0 0 0,0 0 15,0 1-15,21-22 0,0 21 0,0-21 16,1 21-16,-1-21 16,0 0-16,0 0 0,21 0 0,-20 0 15,-1-21-15,21 21 0,-21-21 16,22-1-16,-22 1 0,0 0 0,21 0 16,-21-21-16,1 20 0,-1-20 0,0 0 15,0-1-15,0 1 0,0 0 16,-21-1-16,0 1 0,0 0 0,22 21 15,-22-22-15,0 22 0,-22 21 32,22 21-32,-21 0 15,0 22-15,21-22 0,0 21 0,-21 1 16,0-1-16,21-21 0,-21 21 16,21 1-16,0-1 0,0-21 15,0 22-15,0-22 0,0 0 0,0 21 16,0-21-16,0 1 0,0-1 15,0 0-15,21-21 0,0 21 0,0-21 16,0 0-16,0 0 0,1 0 16,-1 0-16,0 0 0,0 0 15,0-21-15,0 21 0,1-21 0,-22 0 16,21 21-16,0-22 0,0-20 16,0 21-16,-21 0 0,21 0 0,1-1 15,-22 1-15,0 0 0,21 0 0,-21 0 16,21 21-16,-21 21 31,0 0-15,0 0-16,-21-21 0,21 21 0,0 1 15,0-1-15,0 0 0,0 0 0,0 0 16,0 0-16,0 1 16,21-22-16,0 0 15,0 21-15,0-21 16,1 0-16,-1 0 0,0 0 0,0 0 15,0-21-15,0 21 0,1-22 0,-1 1 16,0 0-16,0 0 16,0 0-16,0-22 0,22 22 0,-22-21 15,0 21-15,21-22 0,-20 22 16,-1-21-16,0 21 0,0 0 0,0-1 16,0 22-16,-21 22 31,0-1-16,22-21-15,-22 21 16,0 0-16,21-21 16,-21-21 15,0 0-31,0 0 16,0-1-1,-21 22-15,-1-21 16,1 21-16,0 0 15,0 0-15,0 21 0,0 1 0,-1-22 16,1 21-16,0 0 0,0 0 16,0 21-16,0-20 0,-1-1 0,22 21 15,0-21-15,0 0 0,-21 22 0,21-22 16,0 0-16,0 0 0,0 0 16,21 1-16,-21-1 0,22 0 0,-1-21 15,0 21-15,0-21 0,0 0 16,0 0-16,1 0 0,-1 0 15,21 0-15,-21 0 0,0 0 0,22-21 16,-22 21-16,0-21 0,21 0 16,-20-1-16,-1 1 0,0 0 0,21 0 15,-21-21-15,-21 20 0,22-20 16,-1 21-16,-21-21 0,0 20 0</inkml:trace>
  <inkml:trace contextRef="#ctx0" brushRef="#br0" timeOffset="67651.92">21590 3154 0,'0'0'0,"-21"0"0,0 0 16,-1 0-16,1 0 0,0 0 16,0 0 62,0 0-78,0 0 15</inkml:trace>
  <inkml:trace contextRef="#ctx0" brushRef="#br0" timeOffset="67866.96">20489 3493 0,'0'0'0,"0"21"0,21-21 16,1 0-1,20 0-15,-21 0 0,21 0 16,1 0-16,-1 0 0,0 0 0,1 0 16,-1 0-16,0 0 0,-20-21 15,20 21-15,-21 0 0,0 0 16,0 0-16,-21-22 0,0 1 31</inkml:trace>
  <inkml:trace contextRef="#ctx0" brushRef="#br0" timeOffset="70747.28">11515 5144 0,'0'21'15,"21"-21"32,0-21-47,0-1 0,0 22 16,0-21-16,-21 0 0,22 0 15,-1 21-15,0-21 0,-21 0 0,0-1 16,0 1-16,0 0 16,-21 21-16,0 0 0,-1 0 15,1 0-15,0 0 0,-21 0 0,21 0 16,-1 0-16,-20 0 0,21 21 15,0-21-15,-22 21 0,22 1 0,0-1 16,0 0-16,21 0 0,0 0 16,0 0-16,0 1 0,0-1 15,0 0-15,0 0 0,21 21 0,-21-20 16,21-1-16,0 0 0,1 0 0,-1 0 16,0 0-16,0 1 0,0-1 15,0 0-15,-21 0 0,0 0 0,0 0 16,0 1-16,0-1 15,-42 0-15,21-21 0,0 21 0,-22-21 16,22 0-16,-21 0 0,21 0 0,-22 0 16,1 0-16,21 0 0,-21 0 15,20-21-15,1 0 0,0 21 0,0-21 16,0-1-16,0 1 0,21 0 0,0 0 16,0 0-1,0 0-15,0-1 16,21 22-16,0 0 15,0 0-15,0 0 0,0 0 16,1 0-16</inkml:trace>
  <inkml:trace contextRef="#ctx0" brushRef="#br0" timeOffset="71199.38">11769 5249 0,'0'0'16,"0"-63"-1,0 42 1,-64 21 0,43 21-1,0 0-15,0 0 16,21 0-16,-22 1 0,22 20 0,0-21 16,-21 0-16,21 0 0,-21 1 15,21 20-15,0-21 0,0 0 0,0 0 16,0 1-16,0-1 0,0 0 0,21-21 15,0 21-15,1-21 16,-1 0-16,0 0 0,0 0 16,0-21-16,22 0 0,-22 21 0,0-21 15,21-1-15,-21 1 0,22 0 16,-22 0-16,0 0 0,-21 0 0,0-1 16,0-20-16,0 21 0,0 0 15,0 0-15,0-1 0,-21 1 0,0 0 16,0 0-16,-1 21 0,1 0 0,-21 0 15,21 0-15,0 0 0,-1 0 16,1 0-16,0 0 0,0 21 16,0 0-16,21 0 15,0 1-15,21-22 32,0 0-32,0 0 0,0 0 0,22 0 15</inkml:trace>
  <inkml:trace contextRef="#ctx0" brushRef="#br0" timeOffset="71935.55">12234 5059 0,'0'0'0,"21"-21"0,1 0 16,-22-1-16,0 1 0,21 0 0,-21 0 15,0 0-15,0 0 16,0 42 0,-21 0-1,21 0-15,0 21 0,0-20 0,-22 20 16,22 0-16,-21 1 0,21 20 15,-21-21-15,21 1 0,-21 20 16,0-20-16,0 20 0,-1 1 0,-20-1 16,21 1-16,0 20 0,-22-20 0,22-1 15,0 22-15,0-22 0,0 1 16,0 21-16,-1-22 0,1 1 0,0 20 16,21-20-16,0-1 0,0-20 0,0 20 15,0-21-15,0-20 0,0 20 0,0-21 16,0 0-16,0 0 0,21-21 15,0 0-15,1 0 16,20-21-16,-21 0 0,21-21 0,1 21 16,-1-22-16,-21 1 0,22 0 0,-1-1 15,0-20-15,1 20 0,-22 1 16,0-21-16,0 20 0,-21 1 0,0 0 16,0-1-16,0 1 0,-42 0 0,21-1 15,-22 1-15,1 0 0,0-1 16,-1 1-16,1 21 0,0 0 0,-1-22 15,1 22-15,0 21 0,20-21 0,1 0 16,0 21-16,21-21 16,21 21-1,22-22-15,-22 22 0,21-21 0,0 0 16,1 21-16,-1-21 16,0 0-16,1 0 0,20-1 0,-20 1 15,-1-21-15,21 21 0,-20-22 0,-1 1 16,-21 21-16,22-21 0,-22-22 15,0 22-15,0-1 0,0 1 0,-21-21 16,0 41-16,0-20 0,0 0 16,0 21-16,0-1 0,0 1 0,0 42 31,0 1-31,0-1 0,0 21 16,0-21-16,0 22 0,-21-1 0,0 0 15,21-21-15,-21 22 0,21-1 0,-21 0 16,-1 1-16,22-22 15,-21 21-15,21-21 0,0 1 0,-21 20 16,21-21-16,0 0 0,0 0 16,0 1-16,21-22 31,0-22-31,-21 1 0,22 0 16,-1 0-16</inkml:trace>
  <inkml:trace contextRef="#ctx0" brushRef="#br0" timeOffset="72111.17">12404 5207 0,'-22'0'0,"44"0"0,-65 0 15,64 0 32,22 0-47,-22 0 0,21 0 16,-21 0-16,22 0 0,-1-21 0,0 0 15,1 0-15,-1 21 0</inkml:trace>
  <inkml:trace contextRef="#ctx0" brushRef="#br0" timeOffset="72587.84">13314 4868 0,'-43'0'16,"22"0"-16,0 22 15,0-1-15,0 21 0,0-21 0,-1 22 16,1-1-16,0 0 0,0 1 0,0-1 16,0 0-16,-1 1 0,1-22 15,0 21-15,0-21 0,0 22 0,0-22 16,-1 0-16,22 0 0,0 0 0,-21 0 16,0-21-16,21-21 46,0 0-46,21 0 0,0 0 16,-21 0-16,22-22 0,-1 22 0,0-21 16,0-1-16,0 1 0,22 0 0,-22-1 15,0-20-15,21 21 0,-21-1 16,22 1-16,-22 0 0,0 20 0,21 1 16,-20 21-16,-1 0 0,0 0 15,-21 21-15,21 22 0,-21-22 16,0 21-16,21 1 0,-21-1 0,0 0 15,0 1-15,0-1 16,0 0-16,0 1 0,-21-1 0,21-21 16,-21 21-16,21-20 0,-21-1 0,21 21 15,0-21-15,0 0 0,-21-21 16,21 22-16,0-1 0,-22-21 0,1-21 31</inkml:trace>
  <inkml:trace contextRef="#ctx0" brushRef="#br0" timeOffset="72760.74">12954 5334 0,'0'0'0,"-21"0"0,0 0 16,42 0 15,0-21-31,0 21 0,0 0 16,22 0-16,-1 0 0,0 0 0,1 0 15,-1-21-15,0 21 0,1 0 16,-1-21-16,0-1 0,-21 22 0,22-21 16</inkml:trace>
  <inkml:trace contextRef="#ctx0" brushRef="#br0" timeOffset="73140.36">13779 5122 0,'0'0'0,"22"0"0,-22-21 15,0 0 1,0 0-16,-22 21 31,1 0-31,0 0 0,0 0 16,0 0-16,21 21 0,-43-21 0,22 21 15,0 0-15,21 1 0,-21-1 0,0 0 16,21 0-16,-21 0 0,21 0 16,0 1-16,0-1 0,0 0 15,21-21-15,0 21 0,0-21 0,-21 21 16,21-21-16,0 0 0,1 21 15,-1-21-15,0 22 0,0-22 16,0 21-16,0-21 16,-21 21-16,0 0 15,-21 0-15,0-21 16,0 0-16,0 0 0,0 0 0,-22 0 16,22 0-16,-21 0 0,21 0 15,-1 0-15,1 0 0,0 0 0,0 0 16,21-21 15,21 21-31,0 0 0,0-21 0,1 21 16,-1-21-16</inkml:trace>
  <inkml:trace contextRef="#ctx0" brushRef="#br0" timeOffset="73612.14">14097 5207 0,'21'0'16,"-42"0"-16,63-21 0,-21 21 0,1-21 0,-1 21 0,0-21 16,-21-1-16,21 22 0,0-21 15,0 0-15,-21 0 16,-21 21-1,-21 0-15,21 0 16,-22 0-16,1 0 0,0 0 0,-1 21 16,1-21-16,21 21 0,-21 0 15,20 1-15,1-22 0,0 21 0,21 0 16,0 0-16,0 0 0,0 0 0,21 1 16,0-1-16,1 0 15,-1-21-15,0 21 0,21 0 0,-21-21 16,1 21-16,-1-21 0,21 22 0,-21-22 15,-21 21-15,21-21 0,-21 21 16,0 0 0,-21 0-16,-21-21 0,21 0 15,-22 0-15,1 21 0,0-21 16,-1 0-16,22 0 0,-21 0 0,21 0 16,0 0-16,-1 0 0,1 0 0,0 0 15,21-21-15,0 0 16,0 0-16,21 0 15,0 21-15,22-21 0</inkml:trace>
  <inkml:trace contextRef="#ctx0" brushRef="#br0" timeOffset="74599.52">14457 5292 0,'21'0'0,"-21"-21"15,21 21-15,-21-22 16,21 1-16,0 21 16,-21-21-16,0 0 0,22 21 15,-22-21-15,21 0 0,-21-1 16,0 1-16,0 0 0,-21 21 31,-1 0-31,1 0 16,0 21-16,0 0 15,0 1-15,21-1 0,-21 0 16,-1 0-16,1 0 0,0 22 0,0-22 16,21 0-16,0 0 0,-21 0 0,21 0 15,0 1-15,0-1 0,0 0 16,0 0-16,42 0 0,-21-21 16,0 0-16,1 0 0,-1 0 0,21 0 15,-21 0-15,22 0 0,-22 0 16,0-21-16,21 0 0,-21 21 15,22-21-15,-22 0 0,0-1 0,0 1 16,-21 0-16,21 0 0,-21 0 0,0 0 16,22-1-16,-22-20 0,0 21 15,0 0-15,0 0 0,-22 21 16,1 0 0,0 0-16,21 21 31,21-21-16,0 0-15,1 0 16,-1 0-16,-21-21 0,21 21 16,0 0-16,0-22 0,0 22 0,1 0 15,-22-21-15,21 21 0,0 0 32,-21 21-17,0 1-15,0-1 16,-21 0-16,0 0 0,21 0 15,-22 0-15,22 1 0,0-1 16,0 0-16,-21 0 0,21 0 0,0 0 16,0 1-16,0-1 15,0 0-15,21-21 0,-21 21 16,22-21-16,-1 0 0,0 0 0,0 0 16,0 0-16,0 0 0,22 0 15,-22 0-15,21-21 0,-21 0 0,1 21 16,20-21-16,-21-1 0,0 1 15,22 0-15,-22-21 0,0 21 16,0-22-16,0 1 0,0 0 0,1-1 16,-22-20-16,0 20 0,21 1 0,-21 0 15,0-1-15,0 1 0,0 21 16,0 0-16,0 0 0,-21 42 31,21 0-31,0 0 0,-22 21 16,1 1-16,0-22 0,21 21 15,-21 1-15,0-1 0,21 0 0,-21 1 16,-1-1-16,22 0 0,0 1 16,-21-22-16,21 21 0,-21-21 0,21 0 15,0 1-15,0-1 0,0 0 16,0 0-16,21-21 16,0 0-16,1 0 0,-1 0 0,0 0 15,0 0-15,0-21 0,0 0 16,22 0-16,-22 21 0,0-22 0</inkml:trace>
  <inkml:trace contextRef="#ctx0" brushRef="#br0" timeOffset="74771.2">15388 5080 0,'0'0'0,"-21"0"31,42 0-16,0 0-15,0 0 0,1 0 0,-1 0 16,0 0-16,21 0 0,-21 0 16,1 0-16,-1-21 0,0 21 0</inkml:trace>
  <inkml:trace contextRef="#ctx0" brushRef="#br0" timeOffset="75428.17">16764 5017 0,'0'0'0,"21"-22"0,0 22 16,0-21-16,1 21 0,-1-21 15,0 0-15,0 0 0,-21 0 16,0-1-16,0 1 0,0 0 16,0 0-16,-21 21 15,0-21-15,0 21 0,-22 0 0,22 0 16,-21 0-16,21 21 16,-1 0-16,-20-21 0,21 21 0,0 0 15,0 22-15,21-22 0,0 0 0,0 0 16,0 0-16,0 1 0,0-1 15,21 0-15,0 0 0,0 21 0,0-20 16,22-1-16,-22 0 0,0 0 16,21 0-16,-21-21 0,1 21 0,-22 1 15,0-1-15,0 0 0,0 0 0,0 0 16,-22 0-16,1-21 16,-21 0-16,21 0 0,-22 0 0,1 0 15,0 0-15,-1 0 0,1 0 16,21 0-16,-21 0 0,20-21 15,1 21-15,0-21 0,21 0 16,0 0-16,0 0 0,21-1 16,0 22-1,22 0-15,-22-21 0,0 21 0,21 0 16,-20-21-16,-1 0 0</inkml:trace>
  <inkml:trace contextRef="#ctx0" brushRef="#br0" timeOffset="75639.71">17314 5101 0,'21'0'0,"-21"21"16,22-21-1,-1 0-15,0 0 0,0 0 16,0 0-16,0 0 0,1 0 0,-1 0 15,0 0-15,0 0 0,0 0 16</inkml:trace>
  <inkml:trace contextRef="#ctx0" brushRef="#br0" timeOffset="75799.69">17293 5207 0,'0'0'0,"-63"21"15,63 0 1,21-21 15,0 0-31,0 0 0,0 0 0,22 0 16,-22 0-16,21 0 0,0 0 0,1 0 15,-22 0-15,21 0 0,1 0 16,-1-21-16,0 21 0</inkml:trace>
  <inkml:trace contextRef="#ctx0" brushRef="#br0" timeOffset="76319.64">18076 5165 0,'-21'-43'15,"21"22"1,0 0-16,0 0 0,0 0 16,21 21-16,0-21 0,1 21 15,-1 0-15,0 0 0,0 0 16,0 0-16,0 0 0,-21 21 0,22 0 15,-22 0-15,0 0 0,0 0 16,0 1-16,0-1 0,0 0 16,0 21-16,0-21 0,0 1 0,0-1 0,-22 0 15,22 0-15,-21 0 16,21 0-16,-21-21 0,0 22 16,0-22-1,0 0 1,21-22-16,0 1 15,0 0-15,0 0 0,0 0 16,21 0-16,0-1 0,0-20 16,0 21-16,0 0 0,1-22 0,-1 22 15,21 0-15,-21 0 0,22 0 16,-1 0-16,-21 21 0,21 0 0,1 0 16,-22 0-16,0 21 0,0-21 15,0 21-15,1 0 0,-22 21 16,0-20-16,0-1 0,0 0 15,0 21-15,0-21 0,0 1 0,0-1 0,-22 0 16,22 0-16,-21 0 0,0-21 16,21 21-16,0 1 15,21-22 17,-21-22-32,21 22 0,1-21 0</inkml:trace>
  <inkml:trace contextRef="#ctx0" brushRef="#br0" timeOffset="76683.92">18881 5186 0,'21'0'31,"-21"-21"-31,21 21 0,-21-21 16,21 21-16,0 0 0,0-22 15,1 1-15,-1 0 0,0 21 16,-21-21-16,21 0 0,-21 0 15,21 21-15,-21-22 0,0 1 0,0 0 16,0 0-16,-42 21 16,0 0-1,20 21-15,1 0 0,0 0 16,0 1-16,0-1 0,0 0 0,-1 21 16,22-21-16,-21 22 0,21-22 15,-21 21-15,21-21 0,0 1 0,0-1 16,0 0-16,0 0 0,0 0 0,0 0 15,0 1-15,21-22 0,0 21 16,1-21-16,-1 0 0,0 0 0,21 0 16,-21 0-16,22 0 0,-22 0 15,21 0-15,-21-21 0,22-1 0,-1 22 16,-21-21-16,22 0 0,-1 0 16,-21-21-16</inkml:trace>
  <inkml:trace contextRef="#ctx0" brushRef="#br0" timeOffset="77159.62">19452 5144 0,'-63'84'16,"126"-168"-16,-42 62 0,-21 1 0,21 0 0,-21 0 15,0 0-15,-21 42 32,0 0-32,0 0 0,0 0 0,21 1 15,-21 20-15,-1-21 0,22 0 16,-21 0-16,21 22 0,0-22 0,-21 0 16,21 0-16,0 0 0,-21-21 15,21 22-15,21-22 31,0 0-31,0 0 0,1-22 0,-1 1 16,0 0-16,21 0 16,-21 0-16,1 0 0,-1-1 0,0 1 15,0 0-15,0 21 0,0-21 16,1 21-16,-22 21 16,0 0-1,-22 0-15,1 1 16,21-1-16,0 0 0,-21 0 0,21 0 15,0 0-15,0 1 0,0-1 16,21-21-16,0 0 0,1 0 16,-1 21-16,0-21 0,0 0 15,0 0-15,0 0 0,22 0 0,-22-21 16,0 0-16,0 21 0,0-22 16,1 1-16,-22 0 0,21-21 0,-21 21 15,21-1-15,-21-20 0,0 21 0,0-21 16,0 20-16,0-20 0,0 21 15,0 0-15,0 0 0,-21 21 16,0 0 0,-1 0-16</inkml:trace>
  <inkml:trace contextRef="#ctx0" brushRef="#br0" timeOffset="82043.14">21357 5059 0,'21'0'0,"-21"-21"15,21 21-15,-21-21 16,22 21-16,-1-22 0,-21 1 0,21 21 16,0-21-16,0 0 15,0 0-15,1 0 0,-1-1 0,0 22 16,-21-21-16,0 0 0,0 0 0,0 0 15,0 0-15,-21-1 16,0 22-16,-22 0 0,22 0 0,-21 0 16,-1 0-16,22 0 0,-21 22 15,0-22-15,20 21 0,1 0 0,0 0 16,0 0-16,0 0 0,21 1 0,0-1 16,0 0-16,0 21 0,0-21 15,0 1-15,21-1 0,0 21 16,21-21-16,-20 0 0,20 22 0,-21-22 15,21 0-15,-20 21 0,20-20 16,-21-1-16,0 21 0,0-21 0,-21 0 16,0 1-16,0-1 0,0 0 15,0 0-15,-21-21 0,-21 21 0,21-21 16,-22 0-16,1 0 0,0 21 0,-1-21 16,1 0-16,0 0 0,21 0 15,-22-21-15,22 21 0,0-21 0,0 0 16,0 21-16,-1-21 0,22 0 0,-21-1 15,21 1-15,0 0 16,0 0-16,0 0 0,0 0 16,21 21-16,1-22 0,-1 1 15,0 21-15,0-21 0,0 21 16,0 0-16</inkml:trace>
  <inkml:trace contextRef="#ctx0" brushRef="#br0" timeOffset="82483.44">21929 5038 0,'0'0'0,"0"-21"15,0-22 1,0 22-16,-22 21 16,1 0-16,0 0 15,0 21-15,-21 0 0,20-21 0,1 43 16,-21-22-16,21 0 0,0 21 0,-1-20 15,1 20-15,0-21 0,21 21 16,-21-20-16,21-1 0,0 0 0,0 0 16,0 0-16,21 0 0,21 1 0,-20-22 15,-1 0-15,21 21 0,-21-21 16,22 0-16,-1 0 0,-21 0 0,21 0 16,1 0-16,-22-21 0,21-1 15,-21 1-15,22 0 0,-22 0 0,0 0 16,0 0-16,-21-22 0,0 22 15,0-21-15,0 21 0,0-22 16,0 1-16,-21 21 0,-21-22 0,21 22 16,-1 0-16,-20 0 0,21 0 0,-21 0 15,20 21-15,-20 0 0,21 0 16,0 0-16,21 21 16,0 0-16,0 0 15,21-21-15,0 0 0,0 21 0,22-21 16,-22 0-16,21 0 0,0 0 0,1 0 15</inkml:trace>
  <inkml:trace contextRef="#ctx0" brushRef="#br0" timeOffset="83127.64">22521 4805 0,'0'0'0,"21"-21"0,1 0 0,-1-1 16,0 1-16,-21 0 0,-21 42 31,0 0-31,-1 1 0,1 20 16,0 0-16,0 1 0,0 20 15,-22-21-15,22 22 0,0-22 0,-21 22 16,21-22-16,-1 22 0,-20-1 0,21-21 16,0 22-16,-22-1 0,22 1 15,0-1-15,-21 1 0,21-1 0,-1-20 16,22 20-16,0-20 0,0-1 16,0-21-16,0 21 0,0-20 15,0-1-15,22-21 0,-1 0 16,21 0-16,-21 0 0,0 0 0,22-21 15,-1 21-15,0-43 0,1 22 16,-22 0-16,21-21 0,1 20 0,-1-20 16,-21-21-16,0 20 0,0 1 0,-21 0 15,0-22-15,0 22 0,-21-1 16,-21 1-16,21 0 0,-22-1 0,1 1 16,0 0-16,-1 21 0,22-1 0,-21 1 15,21 0-15,0 0 0,-1 21 16,22-21-16,22 0 15,20 21 1,-21 0-16,0 0 0,22-22 16,-1 1-16,0 21 0,1-21 0,20 0 15,-21 21-15,22-42 0,-22 20 16,22 1-16,-22 0 0,22-21 0,-22 21 16,0-22-16,-21 22 0,1-21 0,20 21 15,-42-22-15,21 22 0,-21 0 16,0 0-16,0 0 0,-21 21 31,0 21-31,0 0 0,-1 0 16,1 21-16,0 1 0,0-1 0,0 0 15,0 1-15,-1-1 0,1 0 16,0 1-16,21-1 0,-21 0 0,0-20 16,21-1-16,-21 21 0,21-21 15,0 0-15,0 1 0,21-22 31,0-22-15,0 1-16</inkml:trace>
  <inkml:trace contextRef="#ctx0" brushRef="#br0" timeOffset="83292.7">22606 4890 0,'-21'0'0,"21"-22"31,21 22-31,21 0 0,-21 0 16,1 0-16,20-21 0,0 21 0,1 0 16,-1-21-16,0 21 0,1-21 15,20 21-15,-21-21 0,1 0 0,-1 21 16</inkml:trace>
  <inkml:trace contextRef="#ctx0" brushRef="#br0" timeOffset="83718.25">23389 4678 0,'-21'21'15,"0"-21"1,0 21-16,-1 22 0,1-22 0,0 21 16,0-21-16,0 22 0,0-1 15,-22-21-15,22 21 0,0 1 0,0-22 16,21 21-16,-21-21 0,-1 1 16,1-1-16,0 0 0,21 0 0,0 0 15,-21-21-15,21-21 31,21 0-31,0 0 16,0 0-16,-21-1 16,43-20-16,-22 21 0,0-21 0,0-1 15,0 1-15,1-22 0,-1 22 0,0 0 16,0 21-16,0-22 0,0 22 16,1 0-16,-22 0 0,21 0 0,-21 42 31,0 0-31,0 0 0,0 21 0,0-20 15,0 20-15,-21 21 0,-1-20 0,22-1 16,-21 0-16,21 1 0,0-1 16,0 0-16,0-20 0,-21 20 0,21-21 15,0 0-15,0 0 0,-21 22 32,21-64-17,-21-1 1</inkml:trace>
  <inkml:trace contextRef="#ctx0" brushRef="#br0" timeOffset="84146.82">23050 5059 0,'0'-21'15,"0"42"-15,22-42 32,-1 21-32,0-21 0,21 21 0,-21 0 15,1 0-15,20 0 0,-21-22 16,21 22-16,1 0 0,-22-21 15,21 21-15,1-21 0,-1 21 0,-21-21 16,21 21-16,-20 0 0,-1-21 0,0 21 16,-21-21-16,21 21 0,-42 0 15,0 0 1,0 0-16,-1 0 0,1 0 16,-21 21-16,21-21 0,0 21 0,-1 0 15,1 0-15,0 0 0,21 1 0,0-1 16,0 0-16,0 0 15,0 0-15,0 0 0,21 1 16,0-1-16,1-21 16,-1 0-16,0 21 0,0-21 15,-21 21-15,21-21 0,-21 21 16,0 0 0,-21-21-16,0 0 15,0 0-15,0 0 0,-22 0 0,22 0 16,0 0-16,0 0 0,0 0 15,21-21 17,21 21-32</inkml:trace>
  <inkml:trace contextRef="#ctx0" brushRef="#br0" timeOffset="84499">23876 5038 0,'0'0'0,"21"-21"0,21-22 31,-42 22-31,0 0 16,-21 21-16,0 0 0,0 0 15,0 0-15,0 0 0,-1 0 16,1 0-16,0 0 0,0 21 0,0 0 16,0 0-16,21 1 15,0-1-15,0 0 0,0 0 0,0 0 16,0 0-16,21 1 0,-21-1 15,21 0-15,0 0 16,0 0-16,-21 0 16,0 1-1,-21-22-15,0 0 16,0 0-16,0 0 0,-1 0 0,-20 0 16,21 0-16,0 0 0,0 0 0,-1 0 15,1 0-15,0 0 16,21-22-1,21 22-15,0-21 0,22 0 16,-22 0-16</inkml:trace>
  <inkml:trace contextRef="#ctx0" brushRef="#br0" timeOffset="85107.47">24024 5080 0,'0'-42'31,"21"42"-31,-21-21 0,21-1 0,1 22 16,-22-21-16,21 0 0,0 0 0,-21 0 16,21 0-16,0-1 0,-21 1 15,0 42 17,-21 1-32,0-1 0,0 0 15,0 0-15,-1 0 0,-20 22 0,42-22 16,-21 0-16,0 21 0,21-21 0,-21 1 15,21-1-15,0 0 0,0 0 16,0 0-16,0 0 0,21-21 16,0 0-16,0 0 15,0 0-15,0 0 0,1 0 16,-1 0-16,0 0 0,-21-21 0,21 21 16,0-21-16,0 0 15,-21 0-15,22 0 0,-22-1 0,21 1 0,0-21 16,-21 21-16,0 0 0,21-1 0,0-20 15,-21 21-15,21 0 16,1 0-16,-1 21 16,0 0-1,0 0-15,0 21 0,-21 0 16,0 0-16,0 0 0,21 0 0,-21 1 16,0-1-16,22 0 0,-22 0 15,0 0-15,0 0 0,0 1 0,0-1 16,0 0-16,0 0 15,-22-21 17,22-21-17,0 0-15,0 0 16,0-1-16,0 1 0,0 0 16,0 0-16,22-21 0,-22 20 15,21 1-15,0-21 0,0 21 0,0-22 16,22 22-16,-1-21 0,-21 21 15,21 0-15</inkml:trace>
  <inkml:trace contextRef="#ctx0" brushRef="#br0" timeOffset="85335.93">25040 4614 0,'0'0'0,"-21"0"32,0 0-32,0 0 0,-1 22 15,1-1-15,0 0 0,0 0 0,0 21 16,0-20-16,-1 20 0,1 0 15,0 1-15,0-22 0,0 21 0,0 0 16,-1 1-16,22-22 0,-21 21 0,21-21 16,-21 1-16,21-1 0,0 0 15,0 0-15,0 0 0,0 0 16,21-21 0,0 0-16,1-21 15,-22 0-15,21 0 0</inkml:trace>
  <inkml:trace contextRef="#ctx0" brushRef="#br0" timeOffset="85515.19">24680 4911 0,'-21'-21'32,"21"-1"-32,21 22 15,0 0-15,1 0 0,-1 0 16,0-21-16,0 21 0,21 0 15,-20 0-15,20 0 0,0 0 0,1 0 16,-1 0-16,-21 0 0,21 0 16,1 0-16,-1-21 0</inkml:trace>
  <inkml:trace contextRef="#ctx0" brushRef="#br0" timeOffset="85743.24">25400 4720 0,'0'0'0,"-21"0"31,0 0-31,-1 0 0,1 0 0,0 21 16,0-21-16,0 43 0,0-22 16,-1 0-16,1 21 0,0-20 0,0 20 15,0 0-15,0-21 0,-1 22 16,22-22-16,-21 21 0,21-21 16,0 1-16,0-1 0,0 0 0,0 0 15,0 0-15,21-21 0,1 21 16,-1-21-16,0 0 0,0 0 0,0 0 15,0 0-15,22 0 0,-22 0 0,0 0 16</inkml:trace>
  <inkml:trace contextRef="#ctx0" brushRef="#br0" timeOffset="86039.15">25717 4699 0,'0'0'0,"64"0"31,-43 0-31,0 21 16,-21 0-16,21 1 0,-21-1 0,22 0 15,-22 42-15,0-20 0,0-1 16,0 0-16,0-20 0,-22 20 16,1 0-16,0-21 0,0 22 0,0-22 15,0 0-15,-1 0 0,1 0 16,0 1-16,0-22 0,0 21 15,0-21-15,-1 0 0,1 0 16,0 0 0,42-21-1,0 21-15,1-22 16</inkml:trace>
  <inkml:trace contextRef="#ctx0" brushRef="#br0" timeOffset="86267.13">26331 4890 0,'0'21'94</inkml:trace>
  <inkml:trace contextRef="#ctx0" brushRef="#br0" timeOffset="86452.03">26310 5207 0,'0'0'0,"0"21"0,0 0 0,-21-21 16,21 22-16,-21-1 16,0 0-16,-1 0 15,1-21-15,0 21 16,0-21-16,0 21 0,0-21 0,-1 0 16,-20 22-16,21-22 0,-21 0 0,-1 21 15,-20-21-15</inkml:trace>
  <inkml:trace contextRef="#ctx0" brushRef="#br0" timeOffset="87520.16">13187 6117 0,'0'0'0,"21"0"0,0 0 16,0 0-16,0 0 16,1 0-16,-1-21 0,21 0 0,-21 21 15,0-21-15,1 21 0,-1-21 0,0-1 16,0 1-16,0 21 16,-21-21-16,0 0 0,0 0 15,0 0-15,-21-1 16,-21 22-16,21 0 15,-1 0-15,-20 0 0,21 0 0,0 22 16,-22-22-16,22 21 0,0 0 16,0-21-16,0 21 0,21 0 0,-21 0 15,21 1-15,0-1 0,0 0 16,0 0-16,21 0 0,0-21 16,0 21-16,0 1 0,0-1 0,22 0 15,-22-21-15,0 21 0,0 0 16,-21 0-16,21 1 15,-21-1-15,0 0 0,0 0 0,-21 0 16,0 0-16,-21-21 0,21 22 0,-22-1 16,1-21-16,-22 0 0,22 21 15,0-21-15,-1 0 0,1 0 0,0 0 16,-1 0-16,22-21 0,0 21 0,0-21 16,0-1-16,0 1 0,-1 0 15,22 0-15,0 0 0,0 0 16,22-1-1,-1 22-15,0 0 0,0 0 16,0 0-16,22 0 16,-22 0-16,0 0 0,0 0 0</inkml:trace>
  <inkml:trace contextRef="#ctx0" brushRef="#br0" timeOffset="87839.73">13737 6223 0,'0'-21'78,"0"0"47</inkml:trace>
  <inkml:trace contextRef="#ctx0" brushRef="#br0" timeOffset="89833.77">14584 6244 0,'21'0'47,"-21"-21"-47,21 0 16,-21 0-16,21 0 16,-21-1-16,0 1 15,21 0-15,-21 0 0,0 0 16,0 0-16,0-1 0,0 1 0,-21 0 15,0 21-15,0-21 0,0 21 16,0 0-16,-1 0 0,1 0 0,0 0 16,-21 21-16,-1 0 0,22 0 0,-21 1 15,21-1-15,0 0 0,-22 21 16,22-21-16,0 1 0,0 20 0,0-21 16,21 0-16,0 22 0,0-22 15,0 0-15,0 0 0,0 0 16,0 0-16,21-21 0,0 0 15,0 0-15,21 0 0,-20 0 0,-1 0 16,21-21-16,-21 21 0,0-21 16,22 0-16,-22 0 0,0 0 0,0 21 15,0-22-15,22 1 0,-43-21 0,21 21 16,0 0-16,0-1 0,-21 1 16,0 0-16,0 0 0,0 0 0,0 0 15,21-1-15,-21 1 0,0 42 31,0 1-15,0-1-16,0 0 0,0 0 0,0 0 16,0 22-16,-21-22 0,21 0 15,-21 0-15,21 0 0,0 0 0,0 1 16,0-1-16,0 0 0,0 0 0,0 0 16,21-21-16,0 0 15,1 0-15,-1 0 0,21 0 0,-21 0 16,22-21-16,-22 21 0,21-21 0,-21 0 15,22 0-15,-1-1 16,0 1-16,-21 0 0,22 0 0,-1 0 0,-21 0 16,0-1-16,1 1 0,-1 0 15,-21 0-15,-21 21 32,-1 21-32,22 0 0,0 0 15,-21 1-15,21-1 16,0 0-16,0 0 0,0 0 0,0 0 15,0 1-15,0-1 0,0 0 16,0 0-16,0 0 16,-21-21 15,21-21-31,-21 21 0,21-21 0,0 0 16,-21 0-16,0-1 15,-1 1-15,22 0 0,-21 21 16,0 0-1,0 0 1,0 21-16,21 0 0,0 1 16,0-1-16,0 0 15,0 0-15,0 0 16,21-21-16,0 0 0,0 21 0,0-21 16,1 0-16,20 0 15,-21 0-15,0 0 0,22-21 0,-1 21 0,0-21 16,1 0-16,-1 0 0,0 21 15,1-21-15,-22-1 0,21 1 16,0 0-16,-20 0 0,-1 0 0,0 0 16,-21-1-16,0 1 0,0 0 0,-21 21 31,0 0-31,-1 0 16,22 21-16,-21 0 0,21 1 15,0-1-15,0 0 0,0 0 16,0 0-16,0 0 0,0 1 15,0-1-15,0 0 0,0 0 16,0 0-16,0 0 0,0 1 16,0-44 15,0 1-15,0 0-16,-21 0 0,0 0 15,21 0-15,-21-1 16,0 22-16,21 22 47,0-1-47,0 0 0,0 0 15,0 0-15,0 0 0,21 1 0,-21-1 16,21-21-16,0 21 0,0-21 16,0 0-16,1 0 0,20 0 15,-21 0-15,21 0 0,-20 0 0,20 0 16,-21-21-16,21 21 0,-20-21 15,20-1-15,-21 1 0,21 0 16,-20 0-16,-1 0 0,0-22 0,0 22 16,0 0-16,-21 0 0,0 0 0,0 0 15,0-1-15,0 44 32,0-1-17,0 0-15,0 0 0,0 0 16,0 0-16,0 1 0,0-1 15,0 0-15,0 0 0,0 0 16,21-21-16,1 0 16,-1 0-16,0 0 0,0 0 15,0 0-15,0 0 0,1 0 16,-1-21-16,0 0 0,0 0 0,0 21 16,0-21-16,1-1 0,-1 1 0,0 0 15,0 21-15,-21-21 0,21 0 16,-21 0-16,21 21 0,-21-22 15,0 44 1,0-1 0,-21 0-16,21 0 15,0 0-15,0 0 0,0 1 16,0-1-16,0 0 0,21 0 16,1-21-1,-1 0-15,0 0 0,0 0 16,0 0-16,22-21 0,-22 21 15,0-21-15,0 0 0,0-1 0,0 1 16,22 0-16,-22 0 0,-21 0 16,21 0-16,0-22 0,0 1 0,1 0 15,-22-1-15,21 1 0,-21 0 0,0 20 16,0-20-16,0 21 0,0 0 16,0 0-16,0 42 15,-21 0 1,-1 0-16,1 21 0,0-20 0,21 20 15,-21 0-15,0 1 0,21-22 16,-21 21-16,21 0 0,0-20 16,0 20-16,0-21 0,0 0 0,0 22 0,0-22 15,0 0-15,0 0 16,0 0-16,21-21 0,0 0 0,0 0 16,0 0-16,0 0 0,-21-21 0,22 0 15,-1 21-15</inkml:trace>
  <inkml:trace contextRef="#ctx0" brushRef="#br0" timeOffset="89999.17">16743 6075 0,'0'0'0,"-21"0"0,-1 0 0,22 21 16,22-21 15,-1 0-31,0 0 0,21 0 15,-21 0-15,22 0 0,-22 0 0,21 0 16,1 0-16</inkml:trace>
  <inkml:trace contextRef="#ctx0" brushRef="#br0" timeOffset="90335.66">17166 6160 0,'0'0'0,"21"0"47,0 0-47,1 0 16,-1-22-16,0 22 0,0-21 0,0 0 15,0 21-15,1-21 0,-22 0 16,-22 21 15,1 0-31,0 0 0,0 0 16,0 0-16,0 21 0,-1 0 15,1 0-15,0 0 0,0-21 0,21 22 16,-21-1-16,21 0 0,0 0 16,0 0-16,0 0 0,0 1 15,0-1-15,21-21 0,21 21 0,-21-21 16,1 0-16,-1 0 0,21 0 0,0 0 16,1 0-16,-1 0 0,0 0 15,22 0-15,-22-21 0,22 0 0</inkml:trace>
  <inkml:trace contextRef="#ctx0" brushRef="#br0" timeOffset="92019.79">17992 6117 0,'0'0'16,"0"-21"-16,0 0 0,0 0 15,-22 0 1,1 21-16,0 0 0,-21 0 16,21 0-16,-1 0 0,1 0 0,-21 21 15,0-21-15,20 21 0,-20 0 16,21 0-16,0 0 0,-22-21 0,22 22 15,0-1-15,21 0 0,0 0 16,-21 0-16,21 0 0,0 1 16,0-1-1,21-21-15,0 0 0,0 0 0,1 0 16,-1 0-16,21 0 0,-21 0 0,0 0 16,1-21-16,-1 21 0,21-22 15,-42 1-15,21 21 0,0-21 0,1 21 16,-1-21-16,0 0 0,-21 0 15,21-1-15,0 22 16,-21-21-16,0 42 31,0 1-15,0-1-16,-21 0 0,21 0 16,-21 0-16,21 0 15,-21 1-15,21 20 0,0-21 0,-21 21 16,21 1-16,-22 20 0,22-20 0,0 20 15,0-21-15,0 1 0,-21 20 16,21-20-16,-21-1 0,21 0 0,-21 22 16,21-22-16,0-21 0,0 22 0,0-1 15,0 0-15,0-21 0,0 1 0,0-1 16,0 0-16,0 0 0,21-21 16,0 0-16,0 0 0,1 0 15,-1-21-15,0 0 0,0 0 0,0-1 16,0 1-16,1 0 15,-1-21-15,0-1 0,0 1 0,21-21 16,-20 20-16,-1-20 0,0-22 0,21 22 16,1-86-16,-22 65 15,0 20-15,0 1 0,-21-1 0,0 1 16,21 20-16,-21 1 0,0 0 0,0 21 16,0-1-16,0 1 0,0 0 15,0 0-15,-21 21 16,21 21-16,0 0 0,0 0 15,-21 1-15,21-1 0,-21 21 16,21-21-16,0 0 0,0 1 0,0-1 16,0 0-16,0 0 0,0 0 15,0 0-15,21-21 16,0 0-16,0 0 0,0 0 16,1 0-16,-1 0 0,0 0 0,0 0 15,0 0-15,0-21 0,22 0 16,-22 21-16,0-21 0,0 0 0,0 0 15,22-1-15,-22 1 0,0 0 0,0-21 16,-21 21-16,0-1 0,21 1 16,-21 0-16,-21 21 31,0 0-31,0 21 0,0 0 16,21 1-16,-21-22 0,21 21 0,-22 0 15,22 0-15,0 0 0,0 0 0,0 1 16,0-1-16,0 0 0,0 0 15,22-21-15,-1 21 0,0-21 0,0 0 16,0 21-16,22-21 0,-22 0 16,0 0-16,21 0 0,-21 0 0,22 0 15,-22 0-15,21-21 0,-21 0 0,22 21 16,-22-21-16,0 0 0,0 0 16,0-1-16,1 1 0,-22-21 15,0 21-15,0 0 0,0-1 0,0 1 0,0 0 16,-22 21-16,1 0 15,0 0-15,0 0 0,-21 0 16,20 0-16,1 21 0,0-21 0,0 21 16,0 1-16,21-1 0,0 0 15,-21-21-15,21 21 0,0 0 0,0 0 16,0 1-16,0-1 16,21-21-1,0 0-15,0 0 0,0 0 16,0 0-16,1 0 0,-1-21 0,-21-1 15,21 22-15,0-21 16,0 0-16,0 0 0,-21 0 0,0 0 16,22 21-16,-22-22 0,21 1 0,-42 21 31,21 21-15,-22 1-16,1-1 0,21 0 0,0 0 15,0 0-15,0 0 0,0 1 16,0-1-16,0 0 0,0 0 0,0 0 15,0 0-15,21 1 16,1-22-16,-1 0 0,0 0 16,0 0-16,0 0 0,0 0 0,22 0 15,-22 0-15,0 0 0,21-22 16,-20 1-16,20 0 0,-21 0 0,0-21 16,22 20-16,-22-20 0,0 0 15,0 21-15,21-43 0,-42 22 0,22-1 16,-1 1-16,-21 21 0,21-21 15,-21 20-15,0 1 0,-21 42 16,0 1-16,-1-1 0,1 0 16,0 21-16,0 1 0,0-22 15,21 21-15,-21-21 0,21 22 0,-22-22 16,22 0-16,0 0 0,0 21 0,0-20 16,0-1-16,0 0 15,22-21-15,-1 0 0,-21 21 16,21-21-16,0 0 0,0 0 0,0 0 15,1 0-15,20 0 0,-21-21 16,0 0-16,0 21 0,22-21 0,-22-1 16,0 1-16,0 0 0,0 21 0,1-21 15,-1 21-15,-21 21 32,0 0-17,-21-21-15,-1 21 0,22 1 0,-21-22 16,21 21-16,0 0 0,-21-21 15,21 21-15</inkml:trace>
  <inkml:trace contextRef="#ctx0" brushRef="#br0" timeOffset="92226.75">19410 5821 0,'0'0'0,"-21"0"0,-1 0 31,22-21-31,22 21 0,-1 0 0,21 0 16,-21 0-16,22 0 0,-22 0 16,21 0-16,0 0 0,1 0 15,-1 0-15,-21 0 0,22 0 0,-22-21 16,21 21-16,-21 0 0,0 0 15</inkml:trace>
  <inkml:trace contextRef="#ctx0" brushRef="#br0" timeOffset="92747.42">21018 5652 0,'0'-22'0,"0"44"0,0-65 16,0 22-16,0 0 0,-42 0 15,21 21-15,0 0 0,0 0 16,-22 0-16,22 21 0,-21 0 15,-1 21-15,1 1 0,0-1 0,-1 22 16,1-22-16,0 21 0,-1 1 0,1-1 16,21-20-16,-21 20 0,20 1 15,-20-1-15,21 1 0,0-22 0,0 22 16,21-1-16,0-21 0,0 1 0,0-1 16,0-21-16,0 22 0,0-22 15,21 0-15,0-21 0,0 0 16,0 0-16,22 0 0,-22 0 0,21 0 15,0-21-15,-20 0 0,20-1 16,0-20-16</inkml:trace>
  <inkml:trace contextRef="#ctx0" brushRef="#br0" timeOffset="93172.29">21061 5948 0,'0'-21'0,"0"42"0,-21-42 31,-1 21-31,1 21 15,0 0-15,0 0 0,0 0 16,21 1-16,-21-1 0,-1 21 16,1-21-16,0 22 0,0-22 0,21 0 15,-21 21-15,0-21 0,-1 1 0,22-1 16,0 0-16,-21 0 0,21 0 16,-21-21-16,42-21 31,0 21-31,-21-21 0,22 0 15,-22 0-15,21-1 0,0 1 0,0-21 16,0 21-16,0 0 0,1-22 16,-1 1-16,0 21 0,0-22 15,0 22-15,0-21 0,1 21 0,-1 21 16,0 0-16,0 0 0,0 0 16,0 0-16,-21 21 0,22 0 15,-22 21-15,21-20 0,-21 20 0,0-21 16,0 21-16,0-20 0,0 20 15,0-21-15,0 0 0,0 0 0,0 1 16,0 20-16,-21-42 0,21 21 0,0 0 16,-22-21-16</inkml:trace>
  <inkml:trace contextRef="#ctx0" brushRef="#br0" timeOffset="93363.23">20891 6138 0,'0'0'0,"-21"0"16,42-21-1,1 21-15,-1 0 16,21 0-16,-21 0 16,22 0-16,-22 0 0,21 0 0,0 0 15,1 0-15,-22 0 0,21 0 16,1 0-16,-1-21 0,0 21 0,-21 0 15,22-21-15,-22 21 0</inkml:trace>
  <inkml:trace contextRef="#ctx0" brushRef="#br0" timeOffset="93559.13">21590 5990 0,'-21'0'31,"42"0"-16,0 0-15,0 0 16,0 0-16,1 0 0,-1 0 16,0 0-16,0 0 0,0 0 15,0 0-15,-21 21 0,22-21 16</inkml:trace>
  <inkml:trace contextRef="#ctx0" brushRef="#br0" timeOffset="93747.11">21653 6075 0,'-21'0'0,"148"-64"0,-233 128 16,64-43-16,21 0 0,21 0 0,-21 1 16,21-1-16,0 0 0,-21 0 15,21 0-15,0 0 16,0 22-16,0-22 0,0 0 16,-22 0-16,22 0 0,-21 1 0,0-1 15,21 0-15,-21 0 16,0 0-16,0-21 15,42 0 1</inkml:trace>
  <inkml:trace contextRef="#ctx0" brushRef="#br0" timeOffset="93951">22140 6371 0,'0'0'0,"0"21"15,0 1 1,0-1-16,0 0 16,-21 0-16,0 0 0,0 0 15,0 1-15,-1-1 0,1-21 16,0 0-16,0 21 0,0-21 16</inkml:trace>
  <inkml:trace contextRef="#ctx0" brushRef="#br0" timeOffset="94268.06">22775 5863 0,'0'0'0,"0"-21"0,0 0 16,0 42-1,0 0-15,-21 0 16,0 22-16,0-22 0,0 21 0,-1-21 16,22 22-16,-21-22 15,0 21-15,0-21 0,21 1 0,-21 20 0,21-21 16,0 0-16,0 0 0,0 1 16,21-1-16,0-21 15,0 0-15,22 0 0,-22 0 0,21 0 16,0 0-16,-20 0 0,20 0 0,0-21 15,-21 21-15,22-22 0,-22 1 16,21 21-16,-21-21 0,1 0 0,-1 0 16,0 0-16</inkml:trace>
  <inkml:trace contextRef="#ctx0" brushRef="#br0" timeOffset="94455.71">22818 6096 0,'0'0'0,"-22"0"0,1 0 0,21 21 15,21-21 17,1 0-32,-1 0 15,21 0-15,-21 0 0,22 0 0,-22 0 16,21 0-16,-21 0 0,22 0 0,-22-21 16,0 21-16,0-21 0,0 0 15,0 21-15,1-21 0</inkml:trace>
  <inkml:trace contextRef="#ctx0" brushRef="#br0" timeOffset="94640.39">22945 5863 0,'-22'0'0,"44"0"0,-86 0 15,43 0-15,0 0 16,21-21 0,21 21-1,0 0-15,0 0 0,0 0 16,1 0-16,-1 0 0,21 0 0,-21 0 15,22-21-15,-22 21 16,21 0-16,0 0 0,1 0 0,-1-21 0,0 21 16,-20 0-16</inkml:trace>
  <inkml:trace contextRef="#ctx0" brushRef="#br0" timeOffset="94843.41">23453 5800 0,'0'0'0,"-22"21"0,44-21 47,-1 0-47,0 0 0,0 0 16,0 0-16,22 0 0,-22 0 0,0 0 15,0 0-15,21 0 0,-20 0 0,20 0 16,-21 0-16,0 0 0,0 0 16,-21-21-1,-21 21 1,0 0-16</inkml:trace>
  <inkml:trace contextRef="#ctx0" brushRef="#br0" timeOffset="95027.22">23580 5800 0,'0'0'0,"0"21"0,-22-21 0,1 21 0,21 0 15,-21 22-15,21-22 0,-21 0 16,21 0-16,-21 0 0,21 22 16,-21-22-16,21 0 0,0 0 0,0 21 15,0-20-15,0-1 0,0 0 16,0 0-16,0 0 0,0 0 15,21-21 1,0 0-16,0 0 16,0 0-16,0 0 0,1 0 15,-1-21-15</inkml:trace>
  <inkml:trace contextRef="#ctx0" brushRef="#br0" timeOffset="95356.29">23939 5630 0,'0'0'0,"0"-21"0,43-63 31,-22 84-31,0 0 0,0 0 16,22 0-16,-22 0 0,0 21 16,0 0-16,21 0 0,-20 21 15,-22 1-15,21-1 0,-21 0 0,0 1 16,0-1-16,0 0 0,0 22 0,0-43 15,0 21-15,-21 1 0,-1-1 16,1-21-16,-21 0 0,21 1 0,0-1 16,-22 0-16,22 0 0,-21 0 0,21-21 15,-1 0-15,1 21 0,0-21 16,0 0-16,42 0 47,0-21-47,0 21 0,1-21 0,-1 21 15</inkml:trace>
  <inkml:trace contextRef="#ctx0" brushRef="#br0" timeOffset="95607.33">24680 5948 0,'-63'0'31,"63"21"1,0 0-17,0 0 1,-21-21-16,21 22 15,-22-1-15</inkml:trace>
  <inkml:trace contextRef="#ctx0" brushRef="#br0" timeOffset="95792.02">24553 6308 0,'0'0'0,"-21"0"0,0 84 31,0-62-31,21-1 15,0 0-15,-21 0 0,-1-21 16,22 21-16,-21-21 0,0 21 0,0-21 16,0 22-1,0-22-15,-1 0 0,1 0 16</inkml:trace>
  <inkml:trace contextRef="#ctx0" brushRef="#br0" timeOffset="97891.92">571 8827 0,'0'0'15,"-21"0"110,0 0-125,0 0 16,0 0-16,0 0 0,-1 0 15,1 0-15,-21 0 0,0 0 16,20 0-16,-20 0 0,0 0 0,-1 0 16,1 0-16,0 0 0,-1 0 15,22 0-15,-21 0 0,84 0 172,1 0-172,-1 0 16,21 0-16,1-22 15,-1 22-15,1 0 0,21 0 0,-22 0 16,22-21-16,-22 21 0,22-21 16,-22 21-16,1 0 0,-22 0 0,22 0 15,-22 0-15,0 0 0,-20 0 16,20 0-16,-21 0 0,0 0 16,-21-21 15,0 0-31,-21 21 0,0 0 15,0-21-15,0 21 0,-1-22 0,1 1 16,0 21-16,-21-21 0,21 0 0,-22 21 16,22-21-16,-21 0 0,-1 21 15,22-22-15,-21 22 0,21 0 16,-22 0-16,43-21 0,-21 21 16,0 0-16,42 0 31,0 21-31,1 1 15,-1-22-15,21 21 0,-21-21 16,22 21-16,-22-21 0,21 21 0,-21-21 16,22 0-16,-1 21 0,-21-21 15,21 0-15,1 0 0,-1 0 0,-21 0 16,0 21-16,1-21 0,-1 0 16,0 0-16,-21 22 31,-21-1-31,-22-21 15,22 21-15,0 0 0,-21 0 16,21 0-16,-1 1 0,-20-1 16,21 21-16,0-21 0,0 0 0,-1 1 15,1-1-15,0 0 0,0 0 16,0 0-16,0 0 0,-1-21 0,22 22 16,-21-22-16,0 21 15,21-42 32,21-1-47,0 1 0,1 0 16,20 0-16</inkml:trace>
  <inkml:trace contextRef="#ctx0" brushRef="#br0" timeOffset="98503.39">1672 8403 0,'-21'0'16,"0"0"-16,0 0 0,21 21 15,-22 1-15,1-1 16,21 0-16,0 0 15,0 0 1,21-21 0,1 0-16,-1 0 0,0 0 15,0 0-15,21 0 0,-20 0 0,-1 0 16,0-21-16,21 0 16,-21 21-16,1-21 0,-1 0 15,-21-1-15,21 1 0,-21 0 16,0 0-16,0 0 15,0 0-15,-21 21 16,0 0-16,-1 0 16,22 21-16,0 0 15,-21 21-15,21-21 0,0 1 0,-21 20 16,21 0-16,0-21 0,0 22 16,0-1-16,0 0 0,0 1 0,0-1 15,0 0-15,0 1 0,0-1 16,0-21-16,0 22 0,0-1 15,0-21-15,0 0 0,-21 0 0,21 1 16,0-1-16,-21-21 16,0 0-16,-1 0 15,1 0-15,0 0 16,-21-21-16,21 21 0,-1-22 0,1 1 16,0 21-16,0-21 0,21 0 15,0 0-15,0 0 0,0-1 16,0 1-16,0 0 0,21 0 15,0 0-15,22 0 0,-22-1 0,21-20 16,-21 21-16</inkml:trace>
  <inkml:trace contextRef="#ctx0" brushRef="#br0" timeOffset="98756.3">2371 8319 0,'0'0'0,"0"21"15,0 0 1,-22 0-16,1 0 0,21 22 0,-21-22 16,0 21-16,0-21 0,0 22 15,21-22-15,-22 21 0,1 0 16,21 1-16,-21-22 0,21 21 16,0 1-16,0-22 0,0 21 0,0-21 15,0 0-15,0 1 0,0-1 16,0 0-16,21-21 0,0 0 15,1 0-15,-1 0 0,0 0 0,0-21 16,0 0-16,-21-1 0</inkml:trace>
  <inkml:trace contextRef="#ctx0" brushRef="#br0" timeOffset="98931.03">2117 8636 0,'-22'0'16,"44"0"-16,-65 0 0,64 0 31,1 0-31,-1 0 16,0 0-16,21 0 0,1 0 0,-1-21 15,0 0-15,1 21 0,20 0 0,1-21 16,-1 21-16,1-22 0,-1 1 16</inkml:trace>
  <inkml:trace contextRef="#ctx0" brushRef="#br0" timeOffset="99739.27">3260 8424 0,'0'22'16,"-22"-22"-16,22 21 15,-21 0-15,0 0 0,21 0 0,-21 0 16,0 1-16,21-1 0,-21 0 0,21 21 16,0-21-16,-22 22 0,22-22 15,-21 21-15,21-21 0,-21 1 0,21 20 16,0-21-16,0 0 0,-21 0 15,21-42 17,21 0-32,-21 0 15,21 0-15,0 0 0,-21-22 0,22 22 16,-1-21-16,0 21 16,-21-1-16,21 1 0,0-21 0,0 42 15,-21-21-15,0 0 0,22 21 0,-1 0 16,0 0-1,-21 21-15,21 0 0,-21 0 0,21 0 16,-21 0-16,21 1 16,-21 20-16,22-21 0,-22 0 0,21 0 15,0 1-15,0-22 0,-21 21 0,21 0 16,0-21-16,1 0 0,-1 21 16,21-21-16,-21 0 0,0 0 0,1 0 15,-1 0-15,21-21 16,-21 0-16,0 0 0,1-1 0,20 1 15,-21 0-15,0 0 0,0-21 0,-21-1 16,22 22-16,-1-21 0,-21-1 16,21 22-16,-21-21 0,0 21 0,0 0 15,0-1-15,0 1 0,0 42 32,0 1-32,0-1 0,0 0 15,-21 21-15,21-21 0,0 22 16,-21-22-16,21 21 0,0-21 0,0 22 15,0-22-15,0 21 0,0-21 0,0 22 16,0-22-16,0 0 0,21-21 16,0 21-16,0-21 0,0 0 15,0 0-15,64-21 16,-64 21-16,0-21 16,22 0-16,-22 0 0,0-1 0,0-20 15,0 21-15,-21 0 0,22-22 16,-1 22-16,-21 0 0,21 0 0,-21-21 15,0 20-15,0 44 32,0-1-32,-21 0 15,21 0-15,-21 0 0,21 0 16,0 1-16,0-1 0,-22 0 16,22 0-16,0 0 0,0 0 0,0 1 15,0-1-15,22-21 16,-1 0-16,0 0 15,0-21-15,0-1 0</inkml:trace>
  <inkml:trace contextRef="#ctx0" brushRef="#br0" timeOffset="100091.07">4445 8255 0,'0'0'0,"-21"0"15,0 21-15,-1 0 0,1-21 0,0 22 16,0-1-16,0 0 0,21 0 0,0 0 16,0 0-16,0 1 15,0-1-15,21-21 0,0 0 16,0 21-16,0-21 0,1 0 0,-1 0 16,0 0-16,0-21 0,21 21 15,-20-21-15,-1-1 0,0 1 0,0 0 16,-21 0-16,21-21 15,-21 20-15,0 1 0,0 0 0,0 0 16,0 0-16,-21 0 0,0 21 16,0 0-16,0 0 0,-1 0 15,1 0-15,0 0 0,0 0 0,0 21 16,0 0-16,-1 0 0,22 0 0,0 0 16,-21 22-16,21-22 0,0 0 15,0 0-15,0 0 0,0 1 0,21-1 16</inkml:trace>
  <inkml:trace contextRef="#ctx0" brushRef="#br0" timeOffset="100395.11">5038 8128 0,'0'0'0,"0"-21"0,-22 42 31,1 0-31,21 0 16,-21 22-16,0-22 0,21 21 0,-21-21 16,0 22-16,-1-1 0,1 0 15,21-20-15,-21 20 0,0 0 16,0-21-16,21 22 0,0-22 0,0 21 16,0-21-16,0 1 0,0 20 0,0-21 15,21 0-15,0 0 16,0-21-16,22 0 0,-22 0 15,0 0-15,0 0 0,0 0 0,22 0 16,-22-21-16,0 0 0,0 0 0,21 0 16,-20 0-16,-1-1 0</inkml:trace>
  <inkml:trace contextRef="#ctx0" brushRef="#br0" timeOffset="100610.99">5270 8551 0,'43'-63'16,"-1"-64"0,-127 317-16,170-401 0,-64 168 0,-21 1 15,0 21-15,0 0 0,0 42 16,-21 0-1,21 0-15,-21 0 0,0 22 16,0-22-16,21 21 0,-22 1 16,22-1-16,-21-21 0,21 21 0,-21 1 15,0-1-15,21-21 0,0 22 16,0-22-16,0 0 0,0 0 0,0 0 16,0 0-16,21-21 0,0 0 15,0 0-15,1 0 0,-1 0 16,21-21-16,-21 21 0,22-21 0,-22 0 15,21 0-15,0 0 0</inkml:trace>
  <inkml:trace contextRef="#ctx0" brushRef="#br0" timeOffset="101352.12">6329 8403 0,'0'0'0,"21"0"0,-21-21 0,0 0 0,21 21 16,-21-21-16,0 0 0,0-1 15,21 1-15,0 0 0,1 21 0,-1-21 16,-21 0-16,42 0 0,-21 21 15,0 0-15,1-22 0,-1 22 0,0 0 16,21 0-16,-21 22 0,1-1 16,-1 0-16,0 0 0,-21 0 0,21 0 15,-21 22-15,21-22 0,-21 21 16,0-21-16,0 1 0,0 20 0,0-21 16,0 0-16,0 0 0,0 1 0,-21-1 15,21 0-15,-21-21 0,21 21 16,0-42 15,0 0-31,0 0 16,0-1-16,0 1 0,21 0 0,0-21 15,0 21-15,1-22 0,20 1 0,-21 21 16,21-22-16,1 1 16,-1 0-16,0 21 0,1-22 0,-1 22 15,0 21-15,1 0 0,-22 0 16,21 0-16,-21 0 0,22 21 0,-22 22 15,0-22-15,-21 21 0,0 0 0,21-20 16,-21 20-16,0 0 0,0-21 16,0 22-16,0-22 0,-21 21 0,21-21 15,0 1-15,-21-1 0,0 0 0,0 0 16,21 0-16,-22-21 16,44-21 15,-1 0-31,0 21 15</inkml:trace>
  <inkml:trace contextRef="#ctx0" brushRef="#br0" timeOffset="101773.27">7959 8234 0,'0'-21'15,"-22"21"-15,1 0 16,0 0-16,0 0 0,0 0 15,-22 21-15,22-21 0,0 21 16,0 0-16,0 22 0,0-22 16,-1 0-16,1 0 0,0 21 0,21-20 15,0-1-15,0 0 0,0 21 16,0-21-16,0 1 0,0-1 0,0 0 16,0 0-16,0 0 0,21 0 0,22-21 15,-22 0-15,0 0 0,21 0 16,1 0-16,-1 0 0,-21 0 0,21 0 15,1-21-15,-1 21 0,-21-21 0,22 0 16,-22 0-16,0 0 0,0-1 16,0-20-16,-21 21 0,21 0 0,-21-22 15,0 1-15,0 21 0,0-21 16,-21-1-16,0 1 0,0 0 16,0 20-16,0 1 0,-22-21 0,22 42 15,0-21-15,0 21 0,-22 0 0,22 0 16,-21 0-16,21 21 0,0-21 15,21 21-15,0 21 0,0-20 0,0-1 16,0 0-16,0 21 0,21-21 0,0 1 16,0-1-16,0-21 0</inkml:trace>
  <inkml:trace contextRef="#ctx0" brushRef="#br0" timeOffset="102079.45">8615 8043 0,'0'0'0,"0"-21"0,21 0 16,-21 0-16,0 0 0,0 0 0,0-1 15,0 44 1,-21-1-16,0 0 0,21 21 16,-22 1-16,1-1 0,0 0 15,0 1-15,0-1 0,21 0 0,-21 1 16,21-1-16,-22 0 0,22 1 0,0-1 15,0-21-15,0 0 0,0 22 16,0-22-16,0 0 0,0 0 0,22 0 16,-1-21-16,0 0 15,0 0-15,0 0 0,0 0 0,22 0 16,-22 0-16,0-21 0,0 0 16,22 21-16,-22-21 0,0 0 0,0-1 15,0 1-15,0 0 0</inkml:trace>
  <inkml:trace contextRef="#ctx0" brushRef="#br0" timeOffset="102275.66">8340 8255 0,'-22'21'0,"44"-42"0,-65 42 0,43 0 16,21-21-1,1 0-15,-1 0 0,21 0 16,-21 0-16,22 0 0,-1 0 0,0 0 15,1 0-15,-1 0 0,0 0 0,1-21 16,-1 21-16,0 0 0,-21-21 16,22 21-16,-22 0 0,0-21 0,0 21 15</inkml:trace>
  <inkml:trace contextRef="#ctx0" brushRef="#br0" timeOffset="105235.74">148 10075 0,'-21'0'15,"0"0"-15,0 22 0,-1-22 32,44-22 15,-1 22-47,0-21 15,0 0-15,0 0 0,0 0 0,22 0 16,-22-1-16,0-20 0,21 21 15,-20-21-15,-1 20 0,0-20 0,-21 21 16,0-21-16,0 20 0,0-20 16,0 21-16,0 0 0,0 0 0,-21 21 15,0 0-15,-1 0 16,1 0-16,0 21 0,0 0 16,0 0-16,0 21 0,-1 1 15,1-1-15,21 0 0,0-20 0,0 20 16,0 0-16,0 1 0,0-1 15,21 0-15,1-21 0,-1 1 0,-21-1 16,21 0-16,0 0 0,0 0 16,22-21-16,-22 0 0,0 0 0,0 0 15,0 0-15,0 0 0,1-21 16,20 21-16,-21-21 0,0 0 16,0 0-16,1-1 0,20-20 0,-21 21 15,0-21-15,22-1 0,-22 1 16,0 21-16,21-22 0,-21 1 15,22 21-15,-22-21 0,21 20 0,-21 22 16,1 0-16,20 0 0,-21 0 16,0 0-16,0 22 0,1-1 0,-22 0 15,0 21-15,0-21 0,0 1 16,0 20-16,0-21 0,0 21 0,-22-20 16,1-1-16,0 21 0,21-21 15,-21 0-15,0-21 0,0 22 0,21-1 16,0-42 15,0-1-15,0 1-16,21 0 0,0 0 15,0-21-15,21 20 0,-20-20 16,-1 21-16,0-21 0,0-1 0,0 22 16,22-21-16,-43 21 0,21-1 15,0 22-15,-21-21 0,0 42 31,-21 1-31,0-22 0,21 42 16,-22-21-16,1 0 0,21 0 16,0 22-16,0-22 0,-21 21 0,21-21 15,0 22-15,0-22 16,0 0-16,0 0 0,0 0 0,21 1 0,-21-1 16,21-21-16,1 21 15,20-21-15,-21 0 0,21 0 0,1 0 16,-1 0-16,22 0 0,-22 0 15,0-21-15,22 0 0,-22-1 0,0 22 16,1-21-16,-22 0 0,21 0 16,-21 0-16,1-22 0,-22 22 15,0 0-15,0 0 0,0-21 0,0 20 16,0 1-16,-22 21 0,22-21 0,-21 21 16,0 0-16,0 0 0,0 0 0,0 21 15,-1 0-15,1-21 0,21 22 16,0 20-16,-21-21 0,21 0 15,0 0-15,0 1 0,0-1 16,21 0-16,0 0 0,-21 0 0,43-21 16,-22 21-16,0-21 0,0 0 15,22 22-15,-22-22 0,21 0 0,-21 0 16,22 0-16,-22 0 0,21 0 16,-21 0-16,0-22 0,1 22 0,-1-21 15,0 0-15,0 0 0,0 0 0,0 0 16,1-1-16,-1 1 0,0 0 15,0-21-15,-21 21 0,21-22 16,0 22-16,-21 0 0,22 0 0,-1 0 16,-21-1-16,21 22 15,0 0-15,0 0 0,-21 22 16,0-1 0,0 0-16,0 0 0,0 0 15,0 0-15,0-42 63,0 0-63,0 0 0,0 0 15,0 0-15,0-1 16,0 1-16,-21 21 16,21-21-16,-21 21 15,0 0-15,0 21 0,-1 0 16,1 1-16,21-1 15,-21 21-15,0-21 0,0 22 0,21-22 16,0 21-16,-21-21 0,21 22 0,0-22 16,0 21-16,0-21 15,0 0-15,0 1 0,21-1 0,0 0 0,0 0 16,0 0-16,0-21 0,22 0 16,-22 21-16,0-21 0,21 0 15,1 0-15,-22 0 0,21-21 0,-21 21 16,22-21-16,-22 0 0,21 0 15,-21 0-15,1-1 0,20 1 0,-21-21 16,0 21-16,-21-22 0,21 1 16,1 21-16,-22-21 0,21 20 0,-21 1 15,0 0-15,0 0 0,0 42 32,0 0-32,0 0 0,0 1 15,0-1-15,-21 21 0,21-21 16,0 0-16,0 22 0,0-22 0,0 21 15,0-21-15,0 1 0,0-1 0,0 0 16,21 0-16,0 0 0,0-21 16,0 21-16,0-21 15,1 0-15,-1 0 0,0 0 0,0 0 16,21-21-16,-20 0 0,-1 0 16,0 0-16,0 0 0,-21-1 0,21-20 15,0 21-15,1-21 0,-1 20 0,-21-20 16,0 0-16,21 21 0,-21-1 15,0-20-15,21 42 0,-21-21 0,0 42 32,0 0-32,0 0 0,-21 1 0,21-1 15,-21 0-15,0 0 0,21 21 16,0-20-16,0-1 0,-22 0 0,22 0 16,0 21-16,0-20 0,0-1 15,0 0-15,0 0 0,22-21 16,-1 0-16,0 21 0,0-21 15,0 0-15,0 0 0,22 0 0,-22 0 16,21 0-16,-21-21 0,22 0 0,-22 21 16,21-21-16,-21 0 0,22-22 15,-22 22-15,21 0 0,-21-21 16,22-1-16,-22 1 0,0 0 0,0-1 16,0-20-16,1 20 0,-22 1 15,0 0-15,0-1 0,0 1 0,0 0 16,0 21-16,-22 21 15,1 0-15,0 0 16,0 0-16,0 21 0,21 0 0,0 0 16,-21 21-16,21-20 0,-22 20 15,22 0-15,0 1 0,0-1 0,0 0 16,0-21-16,0 22 0,0-1 0,0 0 16,0-20-16,0 20 0,0-21 15,0 21-15,22-20 0,-22-1 0,21 0 16,0-21-16,0 21 0,21 0 15,-20-21-15,20 0 0,-21 0 0,21 0 16,-20 0-16,20 0 0,0 0 16,-21-21-16,22 21 0,-22-21 0,21 0 15,-21 0-15,22-1 0,-22-20 16,0 21-16,0-21 0,0 20 0,-21-20 16,22 21-16,-22 0 0,0-22 0,0 22 15,-22 21-15,1 0 16,0 0-16,0 0 0,0 21 0,0-21 15,-1 22-15,22 20 0,-21-21 16,21 0-16,-21 0 0,21 22 0,0-22 16,0 0-16,0 0 0,0 22 0,0-1 15,0-21 1,0 0-16,21-21 0,0 0 0,1 0 16,-1 0-16,0 0 0,0 0 15,0 0-15,22 0 0,-22 0 0,0-21 16,21 21-16,-21-21 0,22 0 15,-22 0-15,0-1 0</inkml:trace>
  <inkml:trace contextRef="#ctx0" brushRef="#br0" timeOffset="105439.46">3725 9652 0,'0'0'0,"-63"21"0,20-21 15,22 21-15,0-21 0,0 0 16,42 0 0,21 0-16,1 0 0,-1 0 15,0 0-15,22 0 0,-22 0 0,22-21 16,-22 21-16,22-21 0,-22 0 0,-21 21 16,21-21-16</inkml:trace>
  <inkml:trace contextRef="#ctx0" brushRef="#br0" timeOffset="106047.36">5376 9779 0,'0'0'0,"-21"-85"31,21 64-31,21 0 16,0 21-16,1-21 0,-1 21 0,21 0 15,-21 0-15,22 0 0,-1 0 0,0 21 16,1 0-16,-1-21 15,0 43-15,-21-22 0,1 0 0,-1 21 16,0-21-16,-21 1 0,0 20 0,0-21 16,0 0-16,0 0 0,0 1 15,-21-1-15,0 0 0,-1 0 0,1-21 16,0 0-16,0 0 0,0 0 16,21-21-16,0 0 15,0 0-15,0-1 0,0 1 16,0 0-16,0-21 0,0 21 0,21-22 15,0 22-15,0-21 0,0 21 16,1-22-16,-1 22 0,21 0 16,-21 0-16,0 0 0,1 21 15,-1-22-15,21 22 0,-21 0 0,0 0 16,1 0-16</inkml:trace>
  <inkml:trace contextRef="#ctx0" brushRef="#br0" timeOffset="106391.16">6159 9864 0,'0'0'16,"0"21"-16,22-21 16,-1 0-1,0 0-15,-21-21 16,21 0-16,0 21 0,0-22 0,1 1 16,-1-21-16,0 21 0,0 0 15,-21-22-15,21 22 0,-21 0 0,0 0 16,0-22-16,0 22 15,0 0-15,-21 21 16,0 0-16,0 0 0,0 21 0,-1 0 16,1 1-16,21-1 0,-21 21 15,0-21-15,21 22 0,-21-22 0,21 21 16,0-21-16,0 0 0,0 22 0,0-22 16,0 0-16,0 0 0,21 0 15,0 1-15,0-22 16,0 0-16,1 0 0,-1 0 0,21 0 15,-21 0-15,22 0 0,-22 0 16,21-22-16,0 22 0,-20-21 0,20 0 16,0 0-16,-21-21 0</inkml:trace>
  <inkml:trace contextRef="#ctx0" brushRef="#br0" timeOffset="107023.8">6879 9483 0,'0'0'0,"-21"21"31,21 0-31,-21 21 0,21-20 16,-21-1-16,21 0 16,0 21-16,0-21 0,0 1 0,0-1 15,0 21-15,-22-21 0,22 0 0,0 1 16,0-1-16,-21-21 16,21 21-16,0-42 31,0 0-31,0-1 15,0 1-15,0 0 0,0 0 0,0-21 16,0 20-16,0-20 0,0 21 0,21-21 16,1 20-16,-1-20 0,0 21 15,0 0-15,0 21 0,0-21 0,1 21 16,-1 0-16,21 0 0,-21 0 16,0 0-16,1 21 0,-1 0 15,0 0-15,0 0 0,0 0 0,0 22 16,-21-22-16,0 0 0,0 21 0,0-20 15,0-1-15,0 21 0,0-21 16,0 0-16,0 1 0,0-1 16,-21-21-1,0 0-15,21-21 16,0-1 0,0 1-16,0 0 0,0-21 0,21 21 15,0-1-15,1-20 0,-1 0 16,0 21-16,21-22 0,-21 22 15,22-21-15,-22 21 0,0-1 0,21 22 16,-20 0-16,20 0 0,-21 0 16,0 0-16,0 22 0,1-1 0,-22 0 15,0 0-15,21 21 0,-21 1 0,0-22 16,0 21-16,0 1 0,0-22 16,0 21-16,-21-21 0,21 0 0,0 22 15,-22-22-15,1-21 0,21 21 0,-21 0 16,42-42 15,0 0-15,1 0-16,20 21 15</inkml:trace>
  <inkml:trace contextRef="#ctx0" brushRef="#br0" timeOffset="108884.76">8255 9483 0,'0'0'0,"0"-21"0,-21-1 32,0 22-32,-1 0 0,1 0 0,-21 0 0,21 0 15,-22 0-15,22 0 0,-21 0 16,21 0-16,-22 22 0,1-1 16,21 0-16,-21 21 0,20-21 0,1 22 15,0-22-15,0 21 0,0-21 0,21 22 16,-21-22-16,21 21 0,0-21 15,0 1-15,0-1 0,0 0 0,21-21 16,0 21-16,0-21 0,0 0 0,0 0 16,22 0-16,-22 0 0,21 0 15,-21 0-15,22-21 0,-1 21 0,-21-21 16,22 0-16,-22-1 0,0 1 16,0 0-16,0-21 0,0 21 0,1-22 15,-1 1-15,0 0 0,-21 20 16,0-20-16,0 21 0,0 0 0,0 0 15,21-1-15,-21 44 32,-21-1-32,21 0 15,-21 0-15,21 21 0,0-20 16,0-1-16,0 21 0,0-21 0,0 22 16,0-22-16,0 0 0,0 0 0,0 0 15,0 0-15,0 1 0,21-22 16,0 0-16,0 21 0,0-21 0,1 0 15,-1 0-15,21 0 0,-21 0 0,0-21 16,22-1-16,-22 22 16,0-21-16,0 0 0,0 0 0,1 0 15,-1-22-15,0 22 0,0 0 0,0-21 16,-21 21-16,0-1 0,21 1 16,-21 0-16,0 0 0,0 0 0,-21 42 31,21 0-16,0 0-15,-21 0 0,21 1 0,-21-1 16,21 0-16,0 0 0,0 21 0,0-20 16,0-1-16,0 0 0,0 0 15,21 0-15,0 0 0,0-21 16,1 0-16,-1 0 0,0 0 16,21 0-16,-21 0 0,22 0 15,-22 0-15,21 0 0,-21-21 0,22 21 16,-22-21-16,0 0 0,0 0 0,22 0 15,-22-1-15,0-20 0,-21 21 16,21 0-16,-21 0 0,0-1 0,21 1 16,-21 0-16,0 42 31,0 0-31,-21 1 0,0-1 0,21 0 16,-21 0-16,21 0 0,0 0 15,-21 1-15,21-1 0,-22 0 0,1 0 16,21 0-16,0 0 0,0 1 15,-21-22 1,42 0 0,-21-22-1,21 1-15,1 0 0,-22 0 16,21 0-16,0-22 0,0 22 0,-21 0 16,21-21-16,0 21 0,1-1 0,-1 1 15,0 0-15,-21 0 0,21 21 16,-21 21-1,0 0-15,0 0 16,0 1-16,0-1 0,0 0 16,0 0-16,0 0 0,0 0 15,0 1-15,0-1 0,21 0 0,0 0 16,-21 0-16,22-21 0,-1 0 16,0 21-16,0-21 0,0 0 0,0 0 15,1 0-15,-1 0 0,0 0 0,0 0 16,0-21-16,-21 0 0,21 0 15,1 0-15,-1 0 0,0-1 0,-21 1 16,0-21-16,21 21 0,-21 0 0,21-1 16,-21 1-16,0 0 0,21 0 15,-21 42 1,0 0-16,0 0 0,0 1 16,0-1-16,0 0 0,-21 0 15,21 0-15,0 0 0,-21 1 16,21-1-16,0 0 0,0 0 15,0 0-15,21-21 32,0-21-17,-21 0-15,22 21 0,-1-21 0,-21 0 16,21-1-16,0 1 0,0 0 16,-21 0-16,21 0 0,-21 0 0,22 21 15,-22-22-15,21 22 16,-21 22-1,0-1-15,0 0 16,0 0-16,0 0 0,0 0 16,0 1-16,0-1 0,0 0 15,0 0-15,21 0 0,0-21 16,0 0-16,0 21 0,1-21 16,-1 0-16,0 0 0,21 0 0,-21 0 15,1 0-15,20 0 0,-21-21 0,21 0 16,-20 21-16,-1-21 0,0 0 15,0-22-15,0 22 0,-21 0 0,0-21 16,0 21-16,0-1 0,0 1 0,0-21 16,0 21-1,0 0-15,-21 21 0,0 0 0,0 0 16,-22 0-16,22 0 0,-21 0 0,21 21 16,0 0-16,-22 0 0,22 0 15,0 0-15,0 1 0,0 20 0,21-21 16,-22 0-16,22 0 0,0 1 15,0-1-15,22-21 0,-1 0 16,0 0-16,0 0 0,0 0 0,0 0 16,1 0-16,-1 0 0,0 0 0,0 0 15,0 0-15,0 0 0,1 0 16,-22 21 0,0 0-1,0 0-15,-22 22 0,1-22 16,0 21-16,21-21 0,-21 22 0,0-1 15,21 0-15,-21 22 0,-1-22 0,22 22 16,-21-1-16,0-21 0,21 22 16,-21-1-16,0 1 0,0-1 0,21 1 15,-22-22-15,22 22 0,0-22 0,-21 0 16,0-20-16,0 20 0,0-21 0,21 0 16,-21 0-16,-1-21 15,1 0-15,21-21 16,0 0-16,0-21 15,0 21-15,0-22 0,21 22 0,1-42 16,-1 20-16,-21 1 0,21-22 16</inkml:trace>
  <inkml:trace contextRef="#ctx0" brushRef="#br0" timeOffset="109098.63">9631 9144 0,'0'0'0,"-43"0"16,1-21-1,21 21-15,0 0 0,21-21 32,-21 21-1,-1 0-31</inkml:trace>
  <inkml:trace contextRef="#ctx0" brushRef="#br0" timeOffset="109253.55">8721 9144 0,'0'0'0,"0"21"15,-22-21-15,1 0 0,0 0 16,21 21-16,-21-21 15,0 22 1,0-22-16</inkml:trace>
  <inkml:trace contextRef="#ctx0" brushRef="#br0" timeOffset="110207">804 11155 0,'21'-21'16,"1"21"-1,-1-21-15,0 21 0,-21-22 16,21 22-16,0-21 0,0 21 15,1-21-15,-1 0 0,0 21 0,-21-21 16,0 0-16,21 21 0,-21-22 16,0 1-16,-21 21 15,0 0-15,0 0 16,-22 0-16,22 0 0,-21 0 0,-1 0 16,22 21-16,0-21 0,-21 22 15,21-22-15,21 21 0,0 0 0,0 0 16,0 0-16,0 22 0,0-22 15,21 0-15,0 21 0,0-21 0,0 22 16,0-22-16,22 21 16,-22-21-16,21 1 0,-21 20 0,1-21 15,-1 0-15,0 0 0,0 1 16,-21-1-16,0 0 0,0 0 0,0 0 16,-21-21-16,0 21 0,0-21 15,-22 0-15,1 0 0,-22 0 0,22 0 16,-21 0-16,20 0 0,1 0 15,0 0-15,-1 0 0,1-21 0,21 0 16,-22 0-16,22 0 0,21 0 16,-21-1-16,21-20 0,0 21 0,0 0 15,0 0-15,0-22 0,21 22 16,0 0-16,1 0 0,20 21 16,0-21-16,1-1 0,-1 1 15,0 0-15,22 21 0,-22-21 0</inkml:trace>
  <inkml:trace contextRef="#ctx0" brushRef="#br0" timeOffset="110467.85">1418 10901 0,'0'0'0,"-21"0"31,21 42-31,-21-21 16,21 1-16,0 20 0,-21 0 15,-1-21-15,22 22 0,-21-1 16,21 0-16,0 1 0,0-1 0,0-21 16,-21 22-16,21-22 0,0 0 15,0 0-15,0 0 0,0 0 0,21-21 32,0 0-32,-21-21 15,22 0-15,-22 0 0,21 0 0,-21 0 16</inkml:trace>
  <inkml:trace contextRef="#ctx0" brushRef="#br0" timeOffset="110643.75">1228 11113 0,'0'0'0,"-22"0"16,44 0 15,-1 0-31,21 0 0,-21-22 16,22 22-16,-1 0 0,0 0 0,1-21 15,20 21-15,-21 0 0,1 0 16,20-21-16,-20 21 0,-1 0 0,0 0 16,1 0-16</inkml:trace>
  <inkml:trace contextRef="#ctx0" brushRef="#br0" timeOffset="111403.31">2095 11155 0,'0'0'0,"0"-21"31,0 0-31,0-1 0,0 1 16,0 0-16,0 0 15,0 0-15,0 0 0,0-1 0,-21 1 16,21 0-16,-21 21 16,0 0-16,0 0 15,0 0-15,-1 21 0,1 0 16,0 22-16,0-22 0,0 21 0,0 1 15,-1-1-15,22 0 0,-21 1 16,0-1-16,21 0 0,0 1 16,0-1-16,0-21 0,0 21 0,0-20 15,0-1-15,21 0 16,0-21-16,1 0 0,-1 0 0,0 0 16,0-21-16,21 0 0,-20-1 15,-1 1-15,0 0 0,0 0 0,0-21 16,0 20-16,1-20 0,-1 0 15,0-1-15,-21 1 0,21 0 0,-21 21 16,0-22-16,0 22 0,0 0 0,0 0 16,0 0-16,0 42 31,0 0-31,0 0 16,0 21-16,0-20 0,0 20 0,0 0 15,0 1-15,0-22 0,0 21 16,0 0-16,0-20 0,0-1 0,0 21 15,21-21-15,-21 0 0,21-21 0,1 22 16,-1-22-16,0 0 0,0 0 16,21 0-16,-20 0 0,20 0 0,-21-22 15,21 1-15,-20 0 16,20 0-16,-21 0 0,21-22 0,-20 1 0,20 0 16,-21-1-16,0 1 0,0 0 15,1-1-15,-22 1 0,21-21 16,-21 20-16,21 1 0,-21 21 0,0-22 15,0 22-15,0 0 0,0 0 16,0 42 0,0 0-16,0 0 0,0 22 15,-21-22-15,0 21 0,21 1 16,-22-1-16,22 0 0,0 1 16,0-1-16,0 0 0,0 1 0,0-22 15,0 21-15,0-21 0,0 22 16,0-22-16,0 0 0,0 0 15,22-21-15,-1 0 0,0 0 16,0 0-16,0-21 0,0 0 16,1 21-16,-22-21 0,21-1 15,-21-20-15</inkml:trace>
  <inkml:trace contextRef="#ctx0" brushRef="#br0" timeOffset="111571.22">2625 11028 0,'0'0'0,"-22"0"0,1 0 0,21 21 0,21-21 47,1 0-47,-1 0 0,0 0 16,21 0-16,-21 0 0,22 0 16,-22 0-16,21-21 0,1 21 0,-22 0 15</inkml:trace>
  <inkml:trace contextRef="#ctx0" brushRef="#br0" timeOffset="113343.78">3133 11218 0,'0'0'0,"0"22"0,0-1 16,0-42 31,21-1-47,0 22 0,-21-21 0,21 0 15,0 0-15,0 0 0,-21 0 16,22-1-16,-22 1 0,0 0 16,0 0-16,0 0 0,0 0 0,-22 21 15,1 0 1,0 0-16,0 0 0,0 21 16,0 0-16,21 21 0,-22-21 0,22 22 15,0-22-15,0 21 0,0 1 16,0-22-16,0 21 0,0-21 15,0 0-15,0 1 0,22-1 16,-1 0-16,0-21 0,0 0 0,0 21 16,0-21-16,22 0 0,-22 0 0,21 0 15,1-21-15,-1 21 0,-21-21 16,21 0-16,1-1 0,-22 1 0,21-21 16,-21 21-16,1-22 0,-1 22 0,0-21 15,0 0-15,0-1 0,0 22 16,-21 0-16,0 0 0,0 0 0,0-1 15,0 44 1,-21-1-16,21 0 16,0 21-16,-21-21 0,0 22 15,21-1-15,-21-21 0,21 22 16,0-22-16,-21 21 0,21-21 0,-22 0 16,22 1-16,0-1 0,0 0 0,0 0 15,0-42 16,0 0-31,0 0 16,0-1-16,22-20 0,-1 21 0,0-21 16,-21 20-16,21-20 0,0 0 0,0-1 15,1 22-15,-1-21 0,0 21 16,0 0-16,0-1 0,0 22 16,1 0-16,-1 0 0,0 22 15,-21-1-15,21 0 16,-21 0-16,0 0 0,21 106 15,-21-84 1,21-22-16,-21 0 0,0 0 0,0 0 16,0 0-16,22 1 0,-1-22 15,-21-22 1,21 1 0,-21 0-16,21-21 0,-21 21 15,21-22-15,0 1 16,1 21-16,-22-22 0,21 1 0,0 21 15,0-21-15,21 20 0,-20 1 0,-1 0 16,0 0-16,0 21 0,0 0 16,0 0-16,1 21 0,-22 0 15,21 0-15,-21 22 0,0-22 16,0 0-16,0 21 0,0-20 16,0 20-16,0-21 0,0 21 0,0-20 15,0 20-15,0-21 0,0 0 16,21 0-16,0 1 0,-21-1 0,21-21 15,0 0-15,1 21 0,-1-21 0,21 0 16,-21 0-16,0 0 16,22 0-16,-22-21 0,21 0 0,-21 21 15,1-22-15,20 1 0,-21-21 0,0 21 16,0-22-16,1 22 0,-22-21 16,0 0-16,0 20 0,0 1 0,0-21 15,0 21-15,0 0 0,-22 21 16,1 0-16,0 0 0,0 0 15,0 21-15,0-21 0,-1 21 0,1 0 16,21 21-16,-21-20 0,21-1 0,0 21 16,0-21-16,0 22 0,0-22 15,0 0-15,21 0 0,0 0 0,22 22 16,-1-43-16,-21 0 16,22 21-16,-22-21 0,21 0 15,-21 0-15,22 0 0,-22-21 0,0-1 16,21 22-16,-21-21 0,1 0 15,-1-21-15,0 21 0,0-22 0,0 22 16,0-21-16,1 21 0,-22-22 16,21 22-16,0-21 0,-21 21 0,0-1 15,0 44 1,0-1-16,-21 0 16,21 0-16,-21 21 0,21-20 15,-22 20-15,1-21 0,21 21 0,-21-20 16,21-1-16,0 0 0,0 0 15,-21 0-15,21 0 0,-21-21 16,21 22-16,0-44 31,0 1-31,0 0 0,0 0 16,21 0-16,0-22 0,0 22 0,0-21 16,22 21-16,-22-22 0,0 1 0,21 21 15,-20-21-15,20 20 0,-21 1 16,21 0-16,-20 21 0,-1 0 0,21 0 15,-21 21-15,-21 0 16,0 1-16,0 20 0,0-21 16,0 0-16,0 22 0,0-1 15,0-21-15,0 0 0,0 22 0,0-22 16,21 0-16,-21 0 0,22 0 16,-1 0-16,0-21 0,0 0 0,0 0 15,0 0-15,1 0 0,-1 0 16,0 0-16,21 0 0,-21-21 0,1 0 15,20 0-15,-21 0 0,0 0 0,0-22 16,1 1-16,20 0 0,-21-1 16,0 1-16,0 0 0,1-1 0,-1 1 15,0 0-15,0-22 0,0 22 16,0-1-16,1 22 0,-22-21 16,0 21-16,0 42 15,-22 0-15,1 0 0,0 0 16,0 22-16,0-1 0,0 0 15,-1 1-15,22-22 0,-21 21 0,21 1 16,-21-1-16,21 0 0,0 1 0,0-1 16,0-21-16,0 21 15,0-20-15,0-1 0,0 0 0,0 0 16,21-21-16,0 0 0,1 0 0,-1 0 16,0 0-16,0 0 0,0-21 15,0 0-15,-21 0 0,22-1 0,-1 1 16,0 0-16</inkml:trace>
  <inkml:trace contextRef="#ctx0" brushRef="#br0" timeOffset="113527.67">6032 10901 0,'-21'0'0,"42"0"0,-63 0 0,21 0 16,42 0-1,0 0-15,0 0 16,1 0-16,20 0 0,-21 0 0,21 0 15,-20 0-15,20 0 0,0-21 16,-21 21-16,1 0 0,-1 0 0,21-21 16,-21 21-16,0 0 15,1 0-15</inkml:trace>
  <inkml:trace contextRef="#ctx0" brushRef="#br0" timeOffset="114527.59">7345 10837 0,'0'0'0,"21"0"0,21 0 0,-21 0 16,1-21-16,-1 21 0,-21-21 15,21 21-15,0-21 0,0 0 0,-21 0 16,0-1-16,0 1 0,0 0 16,0 0-1,-21 21-15,0 0 16,0 21-16,0 0 0,-1 0 15,1-21-15,0 22 0,0-1 16,0 21-16,-22-21 0,22 0 0,0 1 16,21-1-16,-21 21 0,21-21 0,0 0 15,-21 1-15,21-1 0,0 0 16,0 0-16,21 0 0,0-21 16,21 0-16,-20 0 0,20 0 0,0 0 15,1 0-15,-1-21 0,0 0 16,1 21-16,-1-21 0,0 0 0,1-1 15,-22 1-15,21 0 0,-21-21 0,-21 21 16,0-22-16,0 22 0,0-21 16,0-1-16,-21 22 0,0-21 15,-21 0-15,20 20 0,-20 1 0,21 0 16,-21 0-16,20 21 0,1 0 0,0 0 16,0 0-16,21 21 15,0 0 1,0 0-16,42 1 15,-21-22-15,1 0 0,20 0 0,0 21 16,-21-21-16,43 0 0,-22 0 0,1 0 16,20 0-16,-21-21 0,1 21 15,20-22-15,-20 1 0,-1 0 0,-21 0 16,21 0-16,-20 0 0,-1 21 16,0-22-16,0 1 0,-21 0 15,0 0-15,0 0 0,0 0 16,0 42 15,0 0-31,-21 0 0,21 21 0,-21 1 16,0-1-16,21 0 0,0 1 0,-22 20 15,1-20-15,21-1 0,-21 21 16,0-20-16,21 20 0,0 1 0,0-22 16,0 22-16,0-1 0,0 1 0,0-1 15,0 1-15,0-1 0,0 1 16,0-1-16,0-21 0,0 22 15,0-22-15,0 1 0,0-1 0,0 0 16,0 1-16,0-22 0,0 0 16,0 0-16,0 0 0,-21 0 0,0-21 15,-1 0-15,1 0 0,0 0 0,0-21 16,0 0-16,0 0 0,-1 0 0,1 0 16,0-22-16,0 1 0,21 21 15,0-43-15,0 22 0,0-22 0,0 1 16,21-1-16,0-20 0,0-1 0,22 22 15,-1-22-15,0 0 0,1 22 16,-1-22-16,22 22 0,-22-1 0,0 22 16,1-1-16,-1 1 0,-21 21 0,21 0 15</inkml:trace>
  <inkml:trace contextRef="#ctx0" brushRef="#br0" timeOffset="115207.27">339 12192 0,'0'0'0,"-22"21"16,1-21-1,42 0-15,1 0 16,20 0-16,-21 0 0,21 0 0,22 0 15,-22-21-15,22 21 0,-1 0 16,-20-21-16,20 21 0,1 0 16,-22 0-16,21-21 0,-20 21 0,-22 0 15,21 0-15,-21 0 0,1 0 16,-44 0 15,1 0-31,-21 0 0,21 0 0</inkml:trace>
  <inkml:trace contextRef="#ctx0" brushRef="#br0" timeOffset="115443.79">677 12213 0,'0'0'0,"-21"85"31,21-43-31,0-21 0,0 22 0,0-22 0,-21 21 16,21 1-16,0-22 15,0 21-15,0 0 0,-21-20 0,21 20 16,0-21-16,0 0 0,0 0 16,0 1-16,0-1 0,21-21 31,0-21-15,0-1-16,0 1 0</inkml:trace>
  <inkml:trace contextRef="#ctx0" brushRef="#br0" timeOffset="116013.3">1037 12446 0,'21'0'31,"0"0"-31,1-21 16,-1 0-16,0 0 15,0-1-15,0 22 0,0-21 0,1 0 16,-1 0-16,0 0 0,-21 0 16,-21 21 15,0 0-31,-1 21 0,1 0 16,0 0-16,0 0 15,21 22-15,0-22 0,-21 0 0,21 21 16,-21-21-16,21 1 0,0-1 15,0 0-15,0 0 0,0 0 0,21 0 16,0-21-16,0 0 16,0 0-16,0 0 0,22 0 15,-22 0-15,21 0 0,-21 0 0,22 0 16,-1-21-16,0 0 0,1 0 16,-1 0-16,0 0 0,1-1 15,-22 1-15,21 0 0,-21 0 0,1 0 16,-1 0-16,-21-1 0,-21 44 47,21-1-47,-22-21 0,22 21 0,0 0 15,-21 0-15,21 0 0,0 1 16,-21-1-16,21 0 0,0 0 0,0 0 16,0 0-16,-21-21 15,21 22-15,-21-22 0,21-22 47,0 1-47</inkml:trace>
  <inkml:trace contextRef="#ctx0" brushRef="#br0" timeOffset="116269">2074 12023 0,'0'0'0,"21"-21"0,-21-1 0,0 1 15,0 42 1,0 1-16,0-1 0,0 0 16,0 0-16,0 21 0,-21-20 0,21 20 15,-21 0-15,0 1 16,21-1-16,-21 0 0,0-21 0,21 22 0,0-1 16,-22-21-16,22 0 15,-21 22-15,21-22 0,0 0 0,0 0 16,21-21-1,1 0-15,-1 0 0,0 0 16,0 0-16,0 0 0,0-21 16,1 0-16,-22 0 0</inkml:trace>
  <inkml:trace contextRef="#ctx0" brushRef="#br0" timeOffset="116455.16">2011 12256 0,'0'0'0,"-21"0"0,42 0 32,0 0-17,21-22-15,-21 22 16,1-21-16,20 21 0,0 0 0,1-21 16,20 21-16,-21 0 0,22-21 15,-22 0-15,22 21 0</inkml:trace>
  <inkml:trace contextRef="#ctx0" brushRef="#br0" timeOffset="117147.06">2963 12256 0,'0'0'0,"-21"21"0,0-21 16,0 21-16,0-21 15,21 21-15,-22 0 0,1 0 16,21 1-16,0-1 15,0 0-15,0 0 0,0 0 16,0 0-16,0 1 0,0-1 16,0 0-16,0 0 0,-21 0 15,0-21 17,21-21-1,0 0-31,0 0 0,0 0 0,21-1 15,0 1-15,-21-21 0,21 21 0,1-22 16,-1 22-16,0-21 0,0 21 16,0 0-16,0-22 0,1 43 0,-1-21 15,0 21-15,0 0 0,0 0 16,0 21-16,-21 0 0,0 1 0,22-1 16,-22 0-16,21 0 0,-21 21 15,0-20-15,0-1 0,0 0 0,0 21 16,0-21-16,0 1 0,0-1 15,-21 0-15,21 0 16,-22-21-16,22 21 0,0-42 31,0 0-15,0 0-16,0 0 0,22-1 16,-22-20-16,21 21 0,0 0 15,0-22-15,0 22 0,0-21 0,1 0 16,-1 20-16,21-20 0,-21 21 15,22 21-15,-22 0 0,0 0 0,0 0 16,0 0-16,0 21 0,1 0 16,-1 22-16,-21-22 0,0 0 15,0 21-15,0-21 0,0 1 0,0 20 16,0-21-16,0 0 0,0 0 0,0 1 16,-21-1-16,21 0 0,-22-21 15,22 21-15,-21-21 0,21 21 16,0-42 15,0 0-15,21 21-16,1-21 0</inkml:trace>
  <inkml:trace contextRef="#ctx0" brushRef="#br0" timeOffset="117959.02">3895 12404 0,'0'21'0,"21"-21"63,0 0-63,-21-21 16,21 21-16,0 0 0,-21-21 0,21-1 15,1 22-15,-1-21 0,0 0 16,-21 0-16,21 21 0,-21-21 15,0 0-15,0-1 0,0 1 16,0 0 0,-21 21-16,0 0 15,0 0-15,-1 0 0,1 0 16,0 21-16,0 0 0,0 1 16,21-1-16,-21 0 0,21 0 15,-22 0-15,22 0 0,-21 22 0,21-22 16,0 0-16,0 0 0,0 0 15,0 1-15,0-1 0,0 0 0,0 0 16,21 0-16,1-21 0,-22 21 16,21-21-16,0 0 0,0 0 0,0 0 15,0 0-15,1 0 0,20 0 16,-21 0-16,0-21 0,22 0 0,-22 21 16,21-21-16,0 0 0,-20 0 0,20-1 15,-21 1-15,21-21 0</inkml:trace>
  <inkml:trace contextRef="#ctx0" brushRef="#br0" timeOffset="118199.78">4699 11896 0,'0'0'0,"0"21"32,0 0-32,0 0 0,0 0 15,-21 22-15,0-22 0,-1 21 0,22 1 16,-21-22-16,0 21 0,0 0 15,21-20-15,-21 20 0,0-21 0,21 21 16,-22-20-16,22-1 0,0 0 16,-21 0-16,21 0 0,-21-21 0,21 21 15,0 1-15,0-44 47</inkml:trace>
  <inkml:trace contextRef="#ctx0" brushRef="#br0" timeOffset="118847.58">4254 12234 0,'0'0'0,"-21"0"0,42 0 32,1 0-32,-1 0 15,0 0-15,21 0 16,1 0-16,-1 0 0,0 0 0,22-21 15,-1 0-15,-20 21 0,20-21 16,-21 0-16,22 0 0,-22-1 0,1 1 16,-22-21-16,21 21 0,-21 0 0,0-1 15,-21 1-15,0 0 0,0 0 16,0 0-16,0 0 16,0 42-1,-21 0-15,0-21 16,21 21-16,-21 0 0,21 22 0,-21-22 15,21 21-15,0-21 0,0 22 16,-21-22-16,21 21 0,-22-21 0,22 22 16,0-22-16,0 21 0,-21-21 0,21 0 15,-21 1-15,21-1 16,0 0-16,0 0 0,0 0 0,-21-21 16,21 21-16,0-42 46,21 0-46,0 0 16,-21 0-16,21 0 0,1-1 16,-1 1-16,21-21 0,-21 21 0,0-22 15,1 1-15,-1 21 0,21 0 16,-21 0-16,0-1 0,1 1 16,-1 21-16,0 0 0,0 0 0,0 21 15,0 1-15,-21 20 16,22-21-16,-22 0 0,0 0 0,0 22 15,0-22-15,0 0 0,0 21 0,0-20 16,0-1-16,0 0 0,-22 0 16,1 0-16,21 0 0,0 1 15,-21-22-15,21-22 47,0 1-47,21 21 0,-21-21 0,21 0 16,1 0-16</inkml:trace>
  <inkml:trace contextRef="#ctx0" brushRef="#br0" timeOffset="119275.32">5778 12171 0,'0'0'0,"0"-21"31,-21 21-31,0 0 16,0 0-16,0 21 0,0 0 0,-1-21 15,1 21-15,0 0 0,21 1 16,-21-1-16,0 0 0,0 0 0,-1 0 16,1 0-16,21 22 0,0-22 15,-21 0-15,21 0 0,0 0 16,0 1-16,0-1 0,21-21 16,0 21-16,1-21 0,-1 0 15,21 0-15,-21 0 0,22 0 0,-22 0 16,21 0-16,0-21 0,-20 0 15,20 21-15,-21-22 0,21 1 0,-20 0 16,-1 0-16,0 0 0,0 0 16,0-1-16,-21-20 0,0 21 15,0-21-15,0-1 0,0 22 0,0 0 0,0 0 16,-21 0-16,0-1 16,0 1-16,0 21 0,-22 0 0,22 0 15,0 0-15,-21 0 0,20 21 0,-20-21 16,21 22-16,0-1 0,0 0 15,-1-21-15,22 21 0,0 0 0,0 0 16,0 1-16,0-1 0,22-21 16,-1 0-16,0 21 0,21-21 15</inkml:trace>
  <inkml:trace contextRef="#ctx0" brushRef="#br0" timeOffset="120068.64">6519 12171 0,'0'0'0,"0"-21"0,-21 0 15,21-1-15,-21 22 0,0 0 0,0 0 16,-1 0-16,1 0 0,0 0 0,-21 0 16,21 0-16,-1 0 0,-20 22 15,21-1-15,0 0 0,0 0 0,-1 0 16,1 0-16,0 1 0,21-1 0,0 21 15,0-21-15,0 0 0,0 22 16,0-22-16,0 0 0,0 0 16,0 0-16,21 1 0,0-1 15,1-21-15,-1 0 0,0 0 16,0 0-16,0 0 0,0 0 0,22 0 16,-22 0-16,0 0 0,0-21 0,0 21 15,1-22-15,-1 1 0,0 0 16,0 0-16,0 0 0,0-22 0,-21 1 15,22 21-15,-1-43 0,-21 22 0,21 0 16,-21-1-16,21-20 0,0 21 16,-21-1-16,21 1 0,-21 0 15,22 20-15,-22-20 0,0 21 0,0 0 16,-22 42 0,1 0-1,0 0-15,0 22 0,21-1 0,0-21 16,-21 21-16,21 22 0,-21-22 15,21 1-15,0-1 0,-22 0 0,22-21 16,0 22-16,0-1 0,0-21 0,0 22 16,0-22-16,0 0 0,22 0 15,-1 0-15,0 0 0,-21 1 0,42-22 16,-21 0-16,1 21 0,-1-21 0,21 0 16,-21 0-16,22 0 15,-1 0-15,-21 0 0,21-21 0,22-1 16,-22 1-16,-21 0 0,22 0 15,-22 0-15,0 0 0,0-22 16,0 22-16,1 0 0,-22 0 0,0 0 16,0-1-16,0 1 0,-22 21 15,1 0-15,0 0 16,0 21-16,21 1 0,0-1 0,-21-21 16,21 21-16,0 0 0,0 0 0,0 0 15,0 1-15,0-1 0,21 0 16,-21 0-16,0 0 0,21-21 15,-21 21-15,0 1 0,0-1 16,-21-21 0,0 0-1,0 0-15,-1 0 0,1 0 0,0 0 16,0 0-16,0 0 0,21-21 16,-21 21-16,21-22 0,-22 1 0</inkml:trace>
  <inkml:trace contextRef="#ctx0" brushRef="#br0" timeOffset="120471.06">8128 12044 0,'0'0'16,"21"0"-16,-21-21 15,0 42 1,0 0-1,0 21-15,0-20 0,0-1 16,0 21-16,0-21 0,0 0 0,0 22 16,0-22-16,0 0 0,0 0 0,0 0 15,-21-21-15,21 22 0,-21-1 16,21-42 31,21-1-47,0 1 0</inkml:trace>
  <inkml:trace contextRef="#ctx0" brushRef="#br0" timeOffset="120635.94">8234 11896 0,'0'0'0,"0"-21"16,-43-1 0,22 22-1,42 0 16,1 0-31,-1 0 0,21 0 16,-21 0-16,22 0 0,-22 0 16</inkml:trace>
  <inkml:trace contextRef="#ctx0" brushRef="#br0" timeOffset="121120.32">8890 11557 0,'0'0'0,"0"-21"16,0 0-16,0 0 0,0-1 15,-21 22-15,0 0 16,-1 0-16,1 22 0,0-1 16,0 21-16,0-21 0,21 22 0,-21-1 15,-1 0-15,1 22 0,21-22 16,-21 22-16,0-1 0,21 1 0,0-22 16,-21 21-16,21 1 0,-21-1 0,21-20 15,-22 20-15,22-20 0,0-1 16,0 0-16,-21 1 0,21-1 15,-21 0-15,21 1 0,0-1 0,0 0 16,0-21-16,0 1 0,0-1 0,0 0 16,0 0-16,0 0 0,21-21 15,0 0-15,1 0 0,-1-21 16,0 21-16,21-21 0,-21 0 0,1-22 16,-1 22-16,0 0 0,0-21 15,0 21-15,-21-22 0,0 22 0,0-21 16,0-1-16,-21 1 0,0 21 0,-21-21 15,20-1-15,-20 22 0,0-21 16,-1 21-16,22-1 0,-21 22 16,21-21-16,-22 21 0,43-21 0,-21 21 0,42 0 31,22 0-15,-22-21-16,0 21 0,21-21 15,1 21-15,-1 0 0,0-21 16,1 21-16,-1-22 0,0 22 0,1 0 15,-1 0-15,-21 0 0,0 0 0</inkml:trace>
  <inkml:trace contextRef="#ctx0" brushRef="#br0" timeOffset="121755.2">1503 13123 0,'0'0'0,"0"-21"0,0 0 0,0 0 16,0 0-16,-21 0 0,-1-1 16,1 1-16,0 0 0,0 0 15,0 21-15,0 0 0,-22 0 0,22 0 16,-21 21-16,-1 0 0,1 22 15,0-22-15,-1 21 0,1 0 0,0 22 16,21-22-16,-22 1 0,22 20 16,0 1-16,0-1 0,21-21 0,0 22 15,0-1-15,0 1 0,0-22 16,0 1-16,0-1 0,21-21 16,0 21-16,0-20 0,0-1 15,22-21-15,-1 0 0,0 0 16,22 0-16,-22 0 0,22 0 0,-1-21 15,1-1-15,-1-20 0,1 21 16,-1-21-16,1-1 0,-22 1 0</inkml:trace>
  <inkml:trace contextRef="#ctx0" brushRef="#br0" timeOffset="122631.02">1884 13420 0,'0'-43'16,"0"22"-16,-21 148 0,42-190 0,-21-22 0,-21 85 16,-1 0-16,1 0 0,0 0 15,0 0-15,0 0 0,0 21 0,-1 0 16,1 1-16,0 20 0,0-21 15,21 21-15,0 1 0,0-1 16,0-21-16,0 22 0,0-22 16,0 0-16,0 21 0,21-42 0,0 21 15,0 1-15,1-22 0,-1 0 16,0 0-16,21 0 0,-21 0 0,1-22 16,20 1-16,-21 0 0,21 0 15,-20 0-15,-1 0 0,0-22 0,-21 22 16,0 0-16,0-21 0,0 20 15,0 1-15,0 0 0,0 0 0,0 0 16,-21 0-16,0-1 0,-1 1 16,1 21-16,0 0 0,21-21 15,0 0 1,21 21 0,0 0-16,1 0 15,-1 0-15,0 0 0,0 0 0,21 0 16,1 0-16,-22 21 0,21-21 0,-21 21 15,22-21-15,-22 21 0,0 1 16,0-1-16,0 0 0,-21 0 0,0 0 16,0 0-16,0 1 15,0-1-15,0 0 0,0 0 16,0 0-16,0 0 16,-21 1-16,0-22 15,0 0 1,21-22-16,0 1 15,-21 0-15,21 0 0,0 0 16,0 0-16,0-1 0,0-20 0,0 21 16,21 0-16,0 0 0,0-1 15,0 1-15,1 0 0,20 0 0,-21 21 16,21 0-16,-20 0 0,-1 0 0,21 0 16,-21 21-16,0 0 0,22 0 15,-22 1-15,0-1 0,-21 0 16,21 0-16,-21 21 0,21-20 15,-21-1-15,0 0 0,0 21 0,0-21 16,0 1-16,0-1 16,0 0-16,0-42 31,0 0-31,0-1 0,0 1 16,0 0-16,0 0 0,22-21 0,-22 20 15,21-20-15,0 0 0,0 21 16,0-22-16,22 22 0,-22 0 0,21 0 15,-21 0-15,22 21 0,-22 0 16,21 0-16,-21 0 0,0 21 16,1 0-16,-1 21 0,-21-21 0,0 1 15,0 20-15,0-21 0,0 21 16,0-20-16,0 20 0,0 0 0,-21-21 16,-1 1-16,22 20 0,0-21 15,-21 0-15,0 0 0,21 1 16,0-44 15,21 1-31,0 0 0,1-21 0</inkml:trace>
  <inkml:trace contextRef="#ctx0" brushRef="#br0" timeOffset="122959.25">3450 13272 0,'0'21'16,"0"0"-1,-21-21-15,0 21 0,21 0 16,-21 22-16,21-22 0,0 21 0,-22 0 16,22 22-16,-21-22 0,21 22 15,0-1-15,0 1 0,0-1 0,0 1 16,0-1-16,0 1 0,0 20 16,0-20-16,0 21 0,0-1 0,0-20 15,0 20-15,-21-20 0,21-1 0,0 1 16,-21-1-16,0-20 0,21-1 15,-21 0-15,21 1 0,0-1 16,0-21-16,-22 0 0,22-42 31,0 0-31,0 0 0,0-21 16,0-1-16,22 1 0,-22-22 0,0 1 16,21-1-16,-21 1 0,21-22 15,-21 1-15,0-1 0,0 0 0</inkml:trace>
  <inkml:trace contextRef="#ctx0" brushRef="#br0" timeOffset="123227.82">3302 13716 0,'0'-106'16,"0"64"-16,0 254 0,0-276 0,0-126 16,0 147-16,0 22 0,0-21 15,0 21-15,0-1 0,0 1 0,21 0 16,0 0-16,0 21 0,22-21 16,-22 21-16,0 0 0,21 0 0,-20 0 15,20 0-15,-21 21 0,0 0 16,0 0-16,1 0 0,-22 1 0,0 20 15,0 0-15,0-21 0,0 22 0,-22-22 16,1 21-16,0-21 0,-21 22 16,-1-22-16,22 0 0,-21 0 0,21-21 15,0 21-15,-22-21 0,22 22 16,0-22 0,42-22-1,0 1-15,0 21 16,1-21-16,20 0 0,-21 0 0,21 0 15</inkml:trace>
  <inkml:trace contextRef="#ctx0" brushRef="#br0" timeOffset="125247.14">4022 13314 0,'0'0'0,"0"-21"0,0 0 16,0-1-16,-22 22 15,1 0-15,0 0 16,0 0-16,0 0 0,-22 0 15,22 22-15,0-1 0,0 0 16,-21 21-16,20-21 0,1 22 0,0-22 16,21 21-16,0 1 0,-21-22 0,21 21 15,0-21-15,0 0 0,0 1 16,0-1-16,0 0 0,21 0 0,0-21 16,0 0-16,1 0 15,-1 0-15,0 0 0,0 0 0,0 0 16,22 0-16,-22-21 0,0 0 0,0 0 15,0-22-15,0 22 0,1 0 16,-22-21-16,21-1 0,0 22 0,-21-21 16,0 21-16,21-1 15,-21 1-15,21 0 0,-21 42 32,0 0-17,21 1-15,-21-1 0,0 0 0,0 0 16,0 21-16,0-20 0,0 20 15,22-21-15,-22 0 0,0 22 0,0-22 16,0 0-16,21 0 0,-21 0 0,21-21 16,-21 21-16,21-21 0,-21 22 15,21-22-15,0 0 0,1 0 16,-1 0-16,0-22 0,0 1 16,0 0-16,0 0 0,1 0 15,-1 0-15,0-22 0,0 22 0,0-21 16,22 21-16,-22-22 0,0 22 15,0-21-15,-21 21 0,21-1 0,0 1 16,1 0-16,-22 0 0,21 21 16,-21 21-1,0 0 1,0 0-16,0 1 16,0-1-16,-21 0 15,21 0-15,0 0 0,0 0 0,0 1 0,0-1 16,0 0-1,0 0-15,21-21 0,0 0 16,0 0-16,0 0 0,0 0 0,1 0 16,-1 0-16,0-21 0,21 21 15,-21-21-15,1 0 0,20-1 0,-21 1 16,0 0-16,0 0 0,1 0 16,-1 0-16,0-22 0,-21 22 0,0 0 15,0 0-15,0 0 0,0-1 0,0 1 16,-21 21-1,0 21 1,21 1-16,-22-1 0,22 0 16,0 0-16,0 21 0,0-20 15,0-1-15,0 0 0,0 0 16,0 21-16,0-20 0,0-1 16,0 0-16,0 0 0,22 0 0,-22 0 15,21 1-15,0-1 0,-21 0 16,0-42 15,-21 0-31,0-1 16,-1 1-16,22 0 15,0 0-15,-21 21 0,0 0 32,21 21-17,0 0 1,0 0-16,21 1 15,0-1-15,1 0 0,-1-21 16,0 0-16,0 0 0,0 0 0,0 0 16,1 0-16,20 0 0,-21 0 15,0 0-15,22 0 0,-22-21 0,0 0 16,21-1-16,-21 1 0,1 0 16,-1-21-16,0 21 0,0-1 15,0-20-15,0 0 0,1 21 0,-22-22 16,21 22-16,-21 0 0,21 0 15,-21 0-15,0-1 0,-21 44 32,21-1-32,0 0 0,-21 0 15,-1 0-15,22 0 0,-21 1 0,21-1 16,0 0-16,0 21 0,0-21 0,0 1 16,0-1-16,0 0 0,0 0 15,21 0-15,1-21 0,-1 0 16,0 0-16,0 0 15,21 0-15,-20 0 0,20 0 0,-21 0 16,21-21-16,-20 0 0,20 0 0,-21 0 16,21-1-16,-20 1 15,-1 0-15,0 0 0,0-21 0,0 20 16,0 1-16,-21 0 0,0 0 16,-21 42-1,0 0 1,21 0-16,0 1 0,-21-1 0,0 0 15,21 0-15,-21 0 0,21 0 16,0 1-16,0 20 0,0-21 0,0 0 16,0 0-16,0 1 0,21-1 15,0-21-15,0 0 0,0 21 16,0-21-16,1 0 0,-1 0 0,0 0 16,0 0-16,0-21 15,0 21-15,1-21 0,-1-1 0,0 1 16,-21 0-16,0 0 0,0 0 0,21 0 15,-21-1-15,0-20 0,0 21 16,0 0-16,-21-22 0,21 22 0,-21 0 16,0 21-16,-22-21 0,22 21 15,21-21-15,-21 21 16,42 0 0,0 0-1,0 0-15,22 0 16,-22 0-16,0 0 0,0-21 0,22 21 0,-22 0 15,0 0-15,0 0 0,0 0 16,0 0-16,1 21 0,-1-21 16,0 21-16,0 0 0,-21 0 0,21-21 15,-21 21-15,0 1 0,0-1 0,0 0 16,0 0-16,0 0 0,0 0 16,0 1-16,0-1 0,0 0 0,0 0 15,0 0-15,0 0 16,-21-21-16,21 22 15,-21-22-15,0 0 0,21-22 32,-21 1-32,21 0 15,0 0-15,0 0 0,0 0 0,0-1 16,21-20-16,0 21 0,0-21 0,0-1 16,0 22-16,1-21 0,20-1 15,-21 22-15,21 0 0,43-21 16,-64 21-16,22 21 0,-1 0 15,-21 0-15,21 21 0,-20 0 0,-1 0 16,0 0-16,0 0 0,-21 1 0,0 20 16,0-21-16,0 0 0,0 22 15,0-22-15,0 0 0,0 21 0,0-21 16,-21 1-16,21-1 0,0 0 16,-21 0-16,0-21 0,21 21 15,-22-21-15,1 0 16,0 0-16,0 0 0,0-21 15,0 0-15,-1 21 16,1-21-16</inkml:trace>
  <inkml:trace contextRef="#ctx0" brushRef="#br0" timeOffset="125435.54">5800 12975 0,'-43'0'0,"86"0"0,-107 0 16,43 0-16,21-21 16,21 0-1,0 21 1,0 0-16,1 0 0,-1 0 0,0-21 16</inkml:trace>
  <inkml:trace contextRef="#ctx0" brushRef="#br0" timeOffset="126275.75">7514 13610 0,'127'21'16,"-85"-21"-1,-20-21-15,20 21 0,21-21 0,-20 0 16,-1 0-16,0 0 0,1-1 16,-1 1-16,0-21 0,1 21 0,-22 0 15,0-22-15,0 22 0,0-21 16,-21-1-16,0 1 0,0 21 0,0-21 16,0 20-16,-21-20 0,0 21 0,0 0 15,0 21-15,-22 0 16,22-21-16,0 21 0,-21 0 0,21 21 15,-1-21-15,-20 21 0,21 0 0,0 21 16,0 1-16,-1-22 0,1 21 16,0 22-16,0-22 0,21 22 0,-21-1 15,21 22-15,-21-22 0,-1 22 0,22-22 16,-21 22-16,21 0 0,-21-1 16,0-20-16,21 21 0,-21-1 0,0 1 15,21 0-15,0-1 0,-22-20 0,22 20 16,-21-20-16,21-1 0,0 1 0,0-1 15,0-20-15,-21 20 0,21-20 16,0-1-16,0 0 0,0-21 16,0 1-16,0-1 0,0 0 0,21-21 15,0 0 1,1-21-16,-1 0 0,21-22 0,0 22 16,1-21-16,-1-1 0,0 1 0,22 0 15,-22-1-15,1-20 0,20 21 0,-21-22 16,1 1-16,-22-1 0,0 1 15,0-22-15,-21 21 0,0 1 0,0-1 16,-21 1-16,0 21 0,-21-1 0,-1 1 16,1 0-16,0-1 0,-1 22 15,-20 0-15,20 0 0,1 21 0,0-21 16,-1 21-16,1 0 0,21 0 0,0 0 16,0-22-16,-1 22 15,44-21 1,-1 21-16,0 0 15,0 0-15,21 0 0,1-21 16,-1 21-16,0-21 0,1 21 0,20-21 16,-20 21-16,20-21 0,-21-1 0,1 22 15</inkml:trace>
  <inkml:trace contextRef="#ctx0" brushRef="#br0" timeOffset="126884.26">8424 13420 0,'0'0'0,"0"-21"0,0-1 0,0-20 15,0 21-15,-21 0 0,0 21 16,0 0 0,0 0-16,-1 0 0,1 21 0,21 0 15,-21 0-15,0 0 0,0 1 0,21-1 16,-21 0-16,21 21 0,-22-21 16,22 22-16,0-22 0,0 0 0,0 0 15,-21 0-15,21 1 0,0-1 16,21-21-1,1 0-15,-1-21 16,0 21-16,0-22 0,0 1 16,0 0-16,-21 0 0,22 0 15,-1 0-15,0-1 0,0 1 0,-21 0 16,21 0-16,0 0 0,-21 0 16,22-1-16,-22 1 0,0 42 46,0 1-46,0-1 0,0 21 16,0-21-16,0 0 0,0 1 0,0-1 16,0 21-16,0-21 0,0 0 15,0 1-15,21-1 0,0-21 16,0 0-16,0 0 0,0 0 16,1 0-16,-1 0 15,0 0-15,0 0 0,0 0 0,0-21 16,1-1-16,-1 1 0,0 0 0,0 0 15,0 0-15,0-22 0,1 22 16,-22 0-16,0 0 0,21 21 16,-21 21 15,-21 0-31,21 0 16,0 1-16,-22-1 0,22 0 15,0 0 1,0-42 15,22 21-15</inkml:trace>
  <inkml:trace contextRef="#ctx0" brushRef="#br0" timeOffset="127144.4">8996 13208 0,'0'0'16,"-21"0"-1,-1 0 17,22 21-32,22-21 31,-1-21-31,-21 0 16,0 0-1,-21 21 16,42 0 1</inkml:trace>
  <inkml:trace contextRef="#ctx0" brushRef="#br0" timeOffset="127431.87">9440 13060 0,'0'-21'16,"0"42"-1,-21 0-15,21 0 0,-21 0 16,0 1-16,21-1 0,-21 0 16,21 21-16,-22-21 0,22 1 15,0 20-15,-21-21 0,21 0 0,-21 22 16,21-22-16,-21 0 0,21 0 15,-21 21-15,21-20 0,0-1 0,0 0 16,0 0-16,0 0 16,21-21-1,0 0 1,0-21-16,0 0 16</inkml:trace>
  <inkml:trace contextRef="#ctx0" brushRef="#br0" timeOffset="127759.31">9652 13272 0,'0'0'0,"-21"0"31,0 0-31,-1 0 16,1 0-16,0 21 0,0-21 16,0 21-16,21 0 15,-21-21-15,21 21 0,0 0 16,21-21-16,0 22 15,0-22-15,0 0 16,0 21-16,1-21 0,-1 0 0,0 0 16,0 21-16,-21 0 0,0 0 15,0 0 1,-21 1-16,0-22 16,0 0-16,-22 0 0,22 0 15,0 21-15,0-21 0,-22 0 16,22 0-16,0 0 0,0 0 15,0 0-15,0 0 0,-1 0 16,1-21-16,0-1 16</inkml:trace>
  <inkml:trace contextRef="#ctx0" brushRef="#br0" timeOffset="128655.3">10753 8107 0,'0'0'0,"-22"0"0,1 0 0,0 0 16,0 0-16,21 21 15,0 0 1,21 0-16,0-21 0,22 0 16,-1 22-16,0-22 0,22 0 0,-22 0 15,22 0-15,20 0 0,-20 0 16,-1 0-16,1 0 0,-1 0 0,1 0 15,-22 0-15,0 0 0,1 0 0,-1 0 16,-21 0-16,0 0 0,-21-22 16,-21 22-16,0-21 15,0 21-15</inkml:trace>
  <inkml:trace contextRef="#ctx0" brushRef="#br0" timeOffset="128895.27">11239 8065 0,'0'0'0,"-21"-22"0,42 22 31,1 0-31,-1 0 16,0 0-16,21 0 0,-21 0 16,22 22-16,-1-22 0,-21 21 0,0 0 15,22-21-15,-22 21 0,-21 0 16,0 0-16,0 1 0,0-1 16,0 0-16,-21 0 0,0 0 0,-1 0 15,-20 1-15,21-1 16,-21 0-16,-1 0 0,22 0 0,-21 0 15,21-21-15,-1 0 0,22 22 0,22-44 32,20 22-32</inkml:trace>
  <inkml:trace contextRef="#ctx0" brushRef="#br0" timeOffset="129380.66">12404 8043 0,'0'0'0,"21"-21"0,-21 0 16,21 0-16,0 0 16,0 0-16,0-1 15,1 22-15,-22-21 0,21 0 16,0 0-16,0 21 0,-21-21 0,0 0 15,21-1-15,-21 1 0,0 0 16,0 0 0,-21 42-1,21 0-15,-21 0 0,0 1 16,21-1-16,0 21 16,-21-21-16,-1 22 0,22-1 0,-21 0 15,21 1-15,0-1 0,0 0 0,0 1 16,0-1-16,0 0 0,0 1 15,0-1-15,0-21 0,0 21 0,0-20 16,0 20-16,0-21 0,0 0 0,-21 0 16,0 1-16,0-1 15,0 0-15,-1-21 0,1 0 0,0 0 16,0 0-16,0 0 0,0 0 0,-1 0 16,-20 0-16,21-21 0,0 0 15,21-1-15,0 1 16,0 0-16,0 0 0,21 0 15,0 0-15,21-22 0,-20 22 0,20 0 16,0-21-16,1 20 0</inkml:trace>
  <inkml:trace contextRef="#ctx0" brushRef="#br0" timeOffset="129631.89">13144 7853 0,'0'0'0,"0"21"31,-21 0-31,0 22 0,21-22 0,-21 0 16,0 21-16,0-21 0,-1 22 0,1-1 15,0-21-15,21 22 0,0-1 16,-21-21-16,21 0 0,0 22 16,0-22-16,0 0 0,0 0 0,0 0 15,0 0-15,21-21 0,-21 22 16,21-22-16,0 0 0,1 0 15,-1 0-15,0 0 0,0-22 0,0 1 16,0 21-16,-21-21 0,0 0 0</inkml:trace>
  <inkml:trace contextRef="#ctx0" brushRef="#br0" timeOffset="129815.46">12912 8043 0,'0'0'0,"-22"0"0,44 0 31,20 0-31,-21 0 16,21 0-16,-20 0 0,41 0 15,-21 0-15,22 0 0,-22 0 0,22 0 16,20 0-16,-20 0 0,-1 0 16,22 0-16,-21 0 0</inkml:trace>
  <inkml:trace contextRef="#ctx0" brushRef="#br0" timeOffset="130687.46">14457 7980 0,'0'-21'15,"0"42"32,0 21-47,-21-21 0,21 1 0,0 20 16,0-21-16,0 21 0,0 1 0,-22-22 15,22 21-15,0 1 0,0-22 16,-21 0-16,0 21 0,21-21 16,-21 1-16,21-1 0,0 0 15,0-42 17,21 0-32,0 21 0,0-22 15,1 1-15,-1-21 0,0 21 16,0 0-16,0-22 0,43-41 15,-64 62-15,21-20 0,0 21 16,0-21-16,0 20 0,1 1 0,-22 42 31,0 1-31,0-1 16,0 0-16,0 21 0,0-21 16,0 22-16,0-22 0,0 21 0,0-21 15,0 1-15,0-1 0,0 21 16,21-21-16,0-21 0,-21 21 0,21 1 15,0-22-15,0 0 0,-21 21 0,22-21 16,-1 0-16,0 0 0,0 0 16,0 0-16,0 0 0,22-21 0,-22 21 15,0-22-15,0 1 0,0 0 16,1 0-16,-1 0 0,0-22 0,0 22 16,0-21-16,0 0 0,-21-1 0,0 22 15,0-21-15,0 21 0,0-22 16,0 22-16,0 0 15,-21 42 1,0 0-16,21 22 16,-21-22-16,21 21 0,0 0 0,0-20 15,0 20-15,0 0 0,0 1 16,0-22-16,0 0 0,0 21 0,0-21 16,0 1-16,21-22 0,0 21 0,0 0 15,1-21-15,-1 0 0,0 0 16,0 0-16,21 0 0,-20 0 0,-1 0 15,21 0-15,-21-21 0,0 0 0,22-1 16,-22 1-16,0 0 0,0 0 16,0-21-16,1 20 0,-1-20 0,0 21 15,0-21-15,-21 20 0,0 1 16,0 0-16,0 0 0,0 42 31,-21 0-31,0 0 0,21 22 0,-21-22 16,-1 0-16,22 21 0,-21-20 15,21-1-15,0 21 0,-21 0 16,21-20-16,-21-22 0,21 21 16,0 0-16,21-21 15,0 0 1,0 0-16,-21-21 16,0 0-16</inkml:trace>
  <inkml:trace contextRef="#ctx0" brushRef="#br0" timeOffset="130862.88">15684 7895 0,'0'0'0,"-63"0"31,42 0-31,21 21 16,0 1-1,0-1-15,21-21 16,0 0-1,0 0-15,0 21 0</inkml:trace>
  <inkml:trace contextRef="#ctx0" brushRef="#br0" timeOffset="131343.25">15960 7811 0,'0'0'0,"-22"0"16,1 0-16,0 21 15,0 0-15,21 0 0,-21 0 16,0 22-16,-1-1 0,22 0 16,-21-21-16,21 22 0,-21-1 15,21 0-15,0 1 0,-21-1 0,21 0 16,-21-20-16,21 20 0,0-21 16,0 21-16,0-20 0,0-1 0,0 0 15,21 0-15,0-21 0,0 0 16,0 0-16,1 0 15,-1 0-15,21 0 0,-21 0 0,0-21 16,1 21-16,-1-21 0,21 0 0,-21-1 16,0-20-16,1 21 0,20-21 15,-21-1-15,21 1 0,-20 0 16,-1-1-16,0-20 0,21 20 0,-21 1 16,-21 0-16,0 21 0,0-1 15,0 1-15,0 0 0,-21 21 16,0 21-16,0 22 0,0-22 15,0 21-15,-1 0 0,1 1 16,0-1-16,21 0 0,0 1 0,-21-1 16,21 0-16,0 1 0,0-1 15,0-21-15,0 22 0,0-22 0,21 0 16,-21 0-16,21 0 0,0-21 0,1 0 16,-1 21-16,0-21 0,21 0 0,-21 0 15,22-21-15,-22 0 16,21 21-16,1-21 0</inkml:trace>
  <inkml:trace contextRef="#ctx0" brushRef="#br0" timeOffset="133916.13">17632 8446 0,'-21'0'16,"42"0"31,0-22-47,0 1 0,0 0 15,0 21-15,1-21 0,-22 0 0,21 0 16,0-22-16,-21 22 0,0-21 16,0 21-16,0-22 0,0 1 0,0 0 15,0 20-15,0-20 0,0 21 16,0 0-16,-21 0 0,0 21 0,-1 0 16,1 0-16,-21 0 0,21 21 0,0 0 15,-1 0-15,1 21 16,0 1-16,0-1 0,21 0 0,0 1 15,0-1-15,0 0 0,0 1 0,0-22 16,0 21-16,21-21 0,0 1 16,0-1-16,1 0 0,-1-21 0,-21 21 15,21-21-15,0 0 0,0 0 0,0 0 16,1 0-16,-1-21 16,0 0-16,0 0 0,0-1 15,0 1-15,1 0 0,-1-21 16,21 21-16,-21-22 0,22 1 0,-22 21 15,21-22-15,-21 22 0,22-21 0,-1 21 16,0 21-16,-21 0 0,1 0 16,20 0-16,-21 21 15,-21 0-15,21 43 0,-21-43 16,0 21-16,0-21 0,0 0 16,-21 1-16,21 20 0,-21-21 0,0 0 15,0 0-15,-1 1 0,1-1 16,0-21-16,21-21 31,21-1-15,0 1-16,1 0 0,-1 0 15,21-21-15,-21 20 0,22-20 0,-22 21 16,21-21-16,-21-1 0,22 22 16,-22-21-16,0 21 0,0-1 15,0 1-15,-21 0 0,21 0 0,-42 21 31,0 21-31,0 0 0,0 0 16,0 1-16,-22-1 0,22 21 16,0-21-16,0 22 0,0-1 0,21-21 15,0 21-15,0-20 0,0-1 0,0 21 16,0-21-16,0 0 0,0 1 16,21-1-16,0 0 0,21-21 0,-21 21 15,22-21-15,-1 0 0,0 0 16,1 0-16,-1 0 0,0 0 15,22 0-15,-22-21 0,1 0 0,20 0 16,-21-1-16,1 1 0,-22 0 0,21-21 16,-21 21-16,1-22 0,-1 22 15,0-21-15,-21 21 0,0-22 0,0 22 16,0 0-16,0 0 0,0 0 0,-21 21 16,0 0-16,-1 0 15,1 0-15,0 21 0,0 0 0,0 0 16,21 0-16,0 0 0,0 22 15,0-22-15,0 0 0,0 21 0,0-20 16,0-1-16,0 0 0,21 0 0,0 0 16,0 0-16,0 1 15,1-22-15,-1 21 0,0-21 0,0 0 16,0 0-16,22 0 0,-22 0 0,0 0 16,21 0-16,-21 0 0,1-21 15,-1-1-15,21 1 0,-21 0 16,0 0-16,1 0 0,20 0 0,-21-22 0,21 22 15,-20-21-15,-1-1 0,21 22 16,-21-21-16,0 21 0,1 0 0,-1-1 16,0 1-16,0 21 0,0 0 15,0 0-15,-21 21 16,0 1-16,0-1 16,0 0-1,0 0-15,0 0 16,0-42 15,0 0-31,0 0 16,0 0-16,0-1 15,0 1-15,0 0 0,0 0 16,-21 0-16,0 21 16,0 0-16,0 0 15,0 0-15,-1 0 0,1 21 0,0 0 16,0 0-16,0 22 0,21-22 15,-21 0-15,21 21 0,-22 1 16,22-22-16,0 21 0,0-21 0,0 0 16,0 1-16,0 20 0,22-21 15,-1 0-15,0 0 0,0-21 0,0 22 16,0-1-16,1-21 0,20 0 0,0 21 16,-21-21-16,22 0 0,-1 0 15,0 0-15,1 0 0,-1 0 0,-21 0 16,22-21-16,-1 0 0,0-1 0,-21 1 15,22 0-15,-1 0 0,-21-21 16,0 20-16,1-20 0,-1 21 0,0 0 16,-21-22-16,0 22 0,0 0 15,0 0-15,-21 21 16,0 0-16,-1 21 16,1 0-16,21 0 15,0 1-15,0 20 0,0-21 0,-21 0 16,21 22-16,0-22 0,0 0 0,0 0 15,0 0-15,0 0 0,21 1 16,0-1-16,1-21 16,-1 21-16,0-21 0,0 0 0,21 0 15,-20 0-15,-1 0 16,0 0-16,21-21 0,-21 0 0,1 21 0,-1-22 16,0-20-16,0 21 0,21 0 15,-20-22-15,-22 22 0,21-21 16,0 21-16,0-22 0,-21 22 0,0 0 15,0 0-15,0 0 0,0 0 16,0 42 0,0 0-1,-21 21-15,0-21 0,21 1 16,-21 20-16,21-21 0,0 21 0,0-20 16,0 20-16,0-21 0,0 0 15,0 0-15,0 1 0,21-1 0,21 0 16,-21 0-16,0 0 0,1-21 15,-1 21-15,21-21 0,-21 0 16,22 0-16,-22 0 0,0 0 0,21 0 16,-21 0-16,1-21 0,20 21 0,-21-21 15,0 0-15,0 0 0,1-22 16,-1 1-16,-21 0 0,21-1 0,0 1 16,0 0-16,0-22 0,1 22 0,-1-22 15,0 22-15,-21 0 0,21-1 16,0 22-16,-21-21 0,0 21 0,0 0 15,0-1-15,0 44 32,0-1-32,-21 0 15,0 0-15,21 21 0,-21-20 16,0 20-16,21 0 0,-22 1 0,1-1 16,21 0-16,0 1 0,0-1 0,-21 0 15,21-21-15,0 22 0,0-1 16,0-21-16,0 0 0,0 1 0,0-1 15,0 0-15,21 0 0,0-21 16,1 21-16,20-21 0,-21 0 16,0 0-16,22 0 0,-22 0 0,21 0 15,-21-21-15,22 0 0,-22 0 16,21 0-16,-21-1 0,22 1 0,-22 0 16,0 0-16,0-21 0,0-1 15,-21 22-15,0-21 0,0 21 16,0-1-16,0 1 0,0 0 0,0 0 15,-21 21-15,0 0 0,0 0 16,0 21-16,-22 0 0,22 0 16,0 1-16,21 20 0,0-21 0,-21 21 15,21-20-15,0-1 0,0 0 16,0 0-16,21 0 0,-21 0 0,21 1 16,0-1-16,0-21 0,1 0 0,20 21 15,-21-21-15,21 0 16,1 0-16,-1 0 0,0 0 0,1 0 15,-22 0-15,21-21 0,1 21 0,-22-21 16,0-1-16,21 1 0,-21 0 16,1 0-16,-1 0 0,-21-43 15,0 22-15,0 21 0,0-22 0,0 22 16</inkml:trace>
  <inkml:trace contextRef="#ctx0" brushRef="#br0" timeOffset="134159.78">21103 7895 0,'0'0'0,"-21"0"0,0 21 32,63-21-32,-21 0 15,22 0-15,-1 0 0,0 0 0,1 0 16,-1 0-16,21 0 0,1 0 15,-1 0-15,-20 0 0,20 0 0,1 0 16,-22 0-16,0 0 0,1 0 0,-22 0 16,0 0-16,-42 0 15</inkml:trace>
  <inkml:trace contextRef="#ctx0" brushRef="#br0" timeOffset="134978.67">11303 9419 0,'-21'0'16,"0"-21"-1,21 0 1,0 0-16,0 0 0,21 21 15,0-22-15,0 22 0,0-21 16,22 21-16,-22-21 0,0 21 0,0 0 16,0 0-16,0 0 0,1 21 0,-1 0 15,-21 1-15,0-1 0,0 0 16,0 0-16,0 0 0,0 22 0,0-22 16,0 0-16,-21 21 0,-1-21 0,1 1 15,0-1-15,0 0 16,21 0-16,-21-21 0,0 0 15,21-21 1,0 0-16,0 0 16,0-22-16,21 22 0,0 0 0,0 0 15,0-22-15,0 22 0,-21 0 16,22-21-16,-1 21 0,0-1 0,0-20 16,0 21-16,0 21 0,-21-21 0,22 0 15,-1 21-15,0 0 16,0 0-16</inkml:trace>
  <inkml:trace contextRef="#ctx0" brushRef="#br0" timeOffset="135963.57">11769 9525 0,'0'0'0,"21"0"0,0 0 0,0 0 16,0-21-16,0 0 0,1 21 15,-1-21-15,0-1 0,0 1 16,0 21-16,0-21 0,1 0 0,-1 0 16,-21 0-16,0-1 0,0 1 15,0 0-15,0 0 0,-21 0 16,-1 21 0,1 0-16,0 0 0,0 21 0,0-21 15,0 21-15,-1 0 0,1 0 0,0 22 16,21-22-16,0 0 0,0 21 15,0-20-15,0-1 0,0 21 0,0-21 16,0 0-16,0 1 0,21-1 16,0-21-16,1 21 0,-1-21 0,0 21 15,21-21-15,-21 0 0,22 0 0,-1 0 16,-21-21-16,22 0 0,-1 21 16,0-21-16,-21-1 0,22 1 0,-22 0 15,0 0-15,21 0 0,-20 0 16,-1-1-16,-21 1 0,21 0 15,-21-21-15,21 21 0,-21-1 0,0 1 16,0 0-16,0 0 0,0 0 0,0 42 31,0 0-15,0 0-16,0 0 0,0 1 0,0-1 16,0 21-16,0-21 0,0 0 15,-21 22-15,21-22 0,-21 0 0,21 21 16,0-20-16,0-1 0,0 0 15,0-42 32,0 0-47,0-1 0,0 1 16,0 0-16,0 0 0,21-21 0,0 20 16,-21 1-16,21-21 0,0 21 0,1-22 15,-1 22-15,-21 0 0,21 0 16,0 21-16,0-21 0,0 21 0,1 0 15,-1 0-15,0 0 0,-21 21 16,21 0-16,0 0 0,-21 0 0,21 1 16,-21-1-16,22 21 0,-22-21 0,0 0 15,0 22-15,0-22 0,21 0 16,-21 0-16,0 22 0,0-22 16,0 0-16,0 0 0,-21-21 15,-1 0 1,22-21-1,0 0-15,0 0 0,0-1 0,0 1 16,0 0-16,0-21 0,22 21 16,-1-1-16,0-20 0,0 0 0,21 21 15,1-22-15,-1 22 0,0 0 0,1-21 16,20 42-16,1-22 0,-22 22 16,22 0-16,-22 0 0,0 22 0,1-1 15,-1 0-15,-21 0 0,0 21 16,0-20-16,-21 20 0,0-21 0,0 21 15,0-20-15,0 20 0,-21 0 16,0-21-16,0 1 0,0-1 0,0 21 16,-1-42-16,1 21 0,0 0 15,0 1-15,0-22 16,42 0 0,0-22-1,0 1-15,0 0 0,22 0 0,-22 0 16</inkml:trace>
  <inkml:trace contextRef="#ctx0" brushRef="#br0" timeOffset="138280.17">14224 9356 0,'0'-21'0,"0"42"0,0-64 15,-42 43-15,42-21 0,-43 0 0,22 21 16,0-21-16,0 21 0,-22 0 0,22 0 15,-21 0-15,21 0 0,-22 0 16,22 0-16,-21 21 0,21 0 0,-22 0 16,1 1-16,0-1 0,21 0 0,-22 21 15,22-21-15,-21 22 16,21-22-16,-1 21 0,1-21 0,21 22 0,0-22 16,0 0-16,0 0 0,0 0 15,21 1-15,22-22 0,-22 0 16,0 21-16,0-21 0,22 0 0,-22 0 15,21 0-15,0 0 0,1-21 0,-22-1 16,21 22-16,1-21 0,-22 0 16,21-21-16,-21 21 0,22-1 0,-22-20 15,0 21-15,0-21 0,0 20 0,0 1 16,-21-21-16,0 21 0,0 0 16,0-1-16,0 1 0,0 0 15,0 42 16,-21 0-31,0 1 0,21-1 0,-21 0 16,21 0-16,0 21 0,0-20 0,-21 20 16,21-21-16,0 21 0,0-20 15,0-1-15,0 0 0,0 21 0,21-42 16,-21 21-16,21 1 0,0-22 0,0 0 16,22 0-16,-22 0 0,21 0 15,1 0-15,-1 0 0,-21-22 0,21 1 16,1 21-16,-1-21 0,0-21 0,-20 21 15,-1-1-15,21 1 0,-21-21 16,-21 21-16,21-22 0,-21 22 16,22 0-16,-22 0 0,0 0 0,0 0 15,0-1-15,-22 22 32,1 22-32,0-1 0,21 0 0,-21 0 15,21 0-15,-21 0 0,21 1 16,0 20-16,0-21 0,0 0 0,0 0 15,0 1-15,0-1 0,0 0 16,21 0-16,0-21 0,0 21 16,0-21-16,1 0 0,20 0 0,-21 0 15,21 0-15,-20 0 0,20-21 16,0 0-16,-21 0 0,22 0 16,-1-1-16,-21 1 0,22 0 0,-22 0 15,0 0-15,0 0 0,-21-1 16,0 1-16,21-21 0,-21 21 15,0 0-15,-21 21 16,0 0 0,0 21-16,21 0 0,0 0 15,-21 0-15,21 0 0,-22 1 0,22 20 16,-21-21-16,21 21 0,0-20 16,0-1-16,-21 0 0,21 21 15,-21-21-15,21 1 0,0-1 16,0-42 15,0-1-31,0 1 16,0 0-16,21-21 0,0 21 15,0-1-15,-21-20 0,22 21 0,-1 0 16,0-22-16,0 22 0,21 0 16,-20 0-16,-1 0 0,0 21 0,0-21 15,21 21-15,-20 0 0,-1 0 0,0 0 16,-21 21-16,21-21 15,-21 21-15,0 0 0,0 0 0,0 0 16,0 22-16,0-22 0,0 0 0,0 0 16,0 0-16,0 22 15,0-22-15,0 0 0,21 0 0,0-21 16,1 21-16,-1 1 0,0-22 0,0 0 16,0 0-16,22 21 0,-22-21 15,21 0-15,-21 0 0,22 0 0,-22-21 16,21-1-16,-21 22 0,0-21 15,1 0-15,20 0 0,-21 0 16,-21-22-16,21 22 0,0 0 0,-21 0 0,22-21 16,-22 20-16,0 1 0,0 0 15,0 0-15,0 42 47,-22-21-47,22 21 0,0 0 0,0 1 16,-21-1-16,21 0 0,0 0 0,0 0 15,0 0-15,0 1 0,0-1 16,0 0-16,21 0 0,1-21 16,20 21-16,-21-21 0,0 0 15,0 0-15,22 0 0,-22 0 16,21 0-16,-21 0 0,22-21 0,-22 0 16,21 0-16,-21 0 0,1-1 0,-1 1 15,0 0-15,0 0 16,0 0-16,-21-22 0,0 22 0,21 0 15,-21 0-15,-21 42 32,21 0-17,0 0-15,-21 1 0,0-1 16,0 0-16,21 0 0,0 21 0,-21-20 16,21-1-16,-22-21 0,1 21 0,21 0 15,0 0-15,-21-21 16,21-21 15,0 0-31,21 0 16,0 0-16,-21-1 0,22 1 15,-1 0-15,21 0 0,-21 0 0,0-22 16,22 22-16,-22 0 0,21 0 16,-21 0-16,22 0 0,-1-1 15,-21 1-15,22 21 0,-22 0 0,0 0 16,0 0-16,-21 21 15,0 1-15,0-1 0,0 0 16,0 0-16,-21 0 0,21 0 0,0 1 16,0-1-16,0 0 0,0 0 15,0 0-15,0 0 0,0 1 0,21-22 16,-21 21-16,21 0 0,0-21 16,1 0-16,-1 21 0,0-21 15,21 0-15,-21 0 0,1 0 0,20 0 16,0 0-16,-21 0 0,22-21 15,-22 21-15,21-21 0,1 0 0,-22-1 16,0 1-16,21-21 0,-21 21 0,1 0 16,-22-1-16,0-20 0,21 21 15,-21 0-15,0 0 0,0-1 0,0 1 16,-21 0-16,-1 21 0,1 0 0,-21 0 16,21 0-16,0 0 0,-22 21 15,22 0-15,-21 1 0,21-1 0,-1 21 16,1-21-16,0 0 0,0 22 15,21-22-15,-21 0 0,21 0 16,0 0-16,0 1 0,0-1 0,0 0 16,21 0-16,0-21 0,0 0 15,0 0-15,1 0 16,-1 0-16,0 0 0,0-21 0,0 0 16,0 21-16,1-21 0,-22-1 15,21 1-15,0 0 0,0 0 0,-21-21 16,0 20-16,21 1 0,-21 0 15,21 0-15,-21 0 16,0 42 15,-21 0-31,0 0 0,0-21 0,0 43 16,21-22-16,-21 0 0,-1 21 16,1-21-16,0 22 0,0-1 15,0 0-15,0 1 0,21-1 0,0 0 0,-22 22 16,1-22-16,21 1 0,-21 20 15,21-21-15,0 1 0,0 20 0,0-20 16,0 20-16,0 1 0,0-22 0,0 21 16,0 1-16,-21-22 0,21 22 15,-21-22-15,21 0 0,-21 1 16,21-1-16,-22-21 0,1 22 0,0-22 16,0 0-16,0 0 0,0 0 0,-1-21 15,1 0-15,0 21 0,0-21 16,0 0-16,0 0 0,-1 0 0,1-21 15,21 0-15,0 0 0,0 0 0,0 0 16,0-22-16,0 22 0,0-21 16,0-1-16,0 1 0,0-21 0,0-1 15,21 1-15</inkml:trace>
  <inkml:trace contextRef="#ctx0" brushRef="#br0" timeOffset="138487.09">16468 9059 0,'-22'-21'0,"44"42"0,-65-42 16,43 0-16,-21 21 16,21-21-16,-21 21 15,0 0 1,0 0-16,-1-21 0,1 21 15,0 0-15,0 0 0</inkml:trace>
  <inkml:trace contextRef="#ctx0" brushRef="#br0" timeOffset="138677.63">14944 8996 0,'0'0'0,"-43"21"0,22-21 0,-21 0 15,21 0-15,-1 0 0,1 0 0,42 0 47,1 0-31,-1 0-16,21 0 0</inkml:trace>
  <inkml:trace contextRef="#ctx0" brushRef="#br0" timeOffset="139400.2">18902 9462 0,'0'-22'0,"-21"1"16,21 0-16,0 0 15,0 0 1,0 0-16,0-1 16,21 1-16,0 0 0,-21 0 0,0 0 15,21 0-15,-21-1 0,0 1 16,0 0-16,0 0 0,0 0 15,-21 21-15,0 0 0,-22 0 16,1 0-16,0 0 0,-1 0 0,1 21 16,0-21-16,-1 21 0,1-21 0,21 21 15,0 0-15,0 1 0,21-1 16,0 0-16,0 0 0,21 0 16,0 0-16,0 1 0,0-1 15,22 0-15,-22 0 0,21 0 16,-21 22-16,0-22 0,1 21 0,-1-21 15,-21 0-15,0 22 0,0-22 16,0 0-16,-21 0 0,-1 0 0,-20-21 16,0 22-16,-1-22 0,-20 0 0,21 0 15,-1 0-15,1 0 0,0 0 16,-1-22-16,1 22 0,21-21 0,0 0 16,-1 0-16,1 0 0,21 0 15,0-1-15,0 1 0,0 0 16,0-21-16,0 21 0,0-1 0,0 1 15,21 0-15,1 0 0,-1 0 16,0 0-16,21 21 0,-21-22 0,22 1 16,-1 0-16,0 21 0,1-21 0,-1 0 15</inkml:trace>
  <inkml:trace contextRef="#ctx0" brushRef="#br0" timeOffset="139653.1">19113 9017 0,'0'0'0,"22"-21"0,-1 0 15,0 0-15,-21-1 0,21 1 0,-21 42 32,0 1-32,-21-1 15,0 21-15,0-21 0,-1 22 16,1-1-16,0 0 0,0 1 0,21-22 16,-21 21-16,0 0 0,21-20 0,-22 20 15,22-21-15,0 0 0,0 22 16,-21-22-16,21 0 0,0 0 0,0 0 15,0 0-15,21-21 32,-21-21-32,0 0 0,0 0 15</inkml:trace>
  <inkml:trace contextRef="#ctx0" brushRef="#br0" timeOffset="139816.13">18944 9292 0,'0'0'0,"21"0"31,0 0-31,1 0 16,-1 0-16,0 0 15,21 0-15,-21 0 0,1 0 0,20 0 16,0 0-16,-21 0 0,22 0 0,-22 0 16,21 0-16</inkml:trace>
  <inkml:trace contextRef="#ctx0" brushRef="#br0" timeOffset="140570.94">19897 9313 0,'0'0'0,"21"0"16,-21-21 0,0 0-16,0 0 15,0 0-15,0 0 16,-21-1-16,-1 22 15,22-21-15,-21 21 0,0 0 0,0 0 16,0 0-16,0 0 16,-1 21-16,1 1 0,-21-22 0,21 21 15,0 0-15,-1 0 0,1 21 16,0-20-16,0-1 0,0 0 16,0 0-16,21 0 0,0 0 0,0 1 15,0-1-15,0 0 0,21-21 16,0 0-1,21 0-15,-21 0 0,1 0 0,-1 0 16,21 0-16,-21-21 0,0 0 16,22 21-16,-22-22 0,0 1 0,0 0 15,0 0-15,1 0 0,-1 0 0,-21-1 16,21-20-16,0 21 16,-21 0-16,21 0 0,-21-1 0,0 1 15,0 42 16,0 1-31,0-1 16,0 0-16,0 0 0,0 21 0,0-20 16,0-1-16,0 0 0,0 0 15,0 0-15,0 0 0,21 1 0,1-22 16,-22 21-16,21 0 0,0-21 16,0 0-16,0 0 0,0 0 15,1 0-15,-1 0 0,0-21 0,0 21 16,0-21-16,22-1 0,-22 1 15,0 0-15,0 0 0,0 0 16,-21 0-16,21-22 0,1 22 0,-22-21 16,21-1-16,-21 1 0,21 0 15,-21-1-15,0 1 0,21 21 0,-21-21 16,21-1-16,-21 22 0,21 0 16,-21 0-16,0 42 15,0 0-15,0 0 0,-21 22 16,0-1-16,0 0 0,21-21 15,-21 22-15,0-1 0,-1 0 0,1 1 16,0-22-16,21 21 0,0-21 0,0 1 16,0-1-16,0 0 15,0 0-15,0 0 0,21-21 16,0 0-16,1 0 16,-1 0-1</inkml:trace>
  <inkml:trace contextRef="#ctx0" brushRef="#br0" timeOffset="140751.59">20383 9186 0,'-21'-21'15,"21"0"17,21 21-32,1 0 15,-1 0-15,0 0 0,0 0 0,21 0 16,-20 0-16,20 0 0,-21 0 15,21 0-15,-20 0 0,20 0 0,-21 0 16,21 0-16,-20 0 0</inkml:trace>
  <inkml:trace contextRef="#ctx0" brushRef="#br0" timeOffset="141123.21">20870 9313 0,'-21'22'0,"42"-44"0,-63 44 16,42-1-16,21-21 31,-21-21-31,21 21 16,0-22-16,1 22 0,-1-21 0,0 0 15,0 21-15,21-21 0,-42 0 16,22 0-16,-1-1 0,-21 1 0,21 0 16,-21 0-16,0 0 0,0 0 15,0-1-15,-21 22 16,0 0-16,-1 0 0,1 22 0,0-1 15,-21 0-15,21 0 0,-1 0 16,22 0-16,0 1 0,-21 20 0,21-21 16,0 0-16,0 22 0,0-22 15,0 0-15,21 0 0,1 0 16,-1 0-16,0-21 0,0 22 16,0-22-16,0 0 0,1 0 0,20 0 15,-21 0-15,21 0 0,-20 0 16,20 0-16,-21-22 0,21 1 0,1 21 15,-22-21-15,21 0 0,-21-21 16,1 20-16</inkml:trace>
  <inkml:trace contextRef="#ctx0" brushRef="#br0" timeOffset="141739.79">21548 9102 0,'0'-21'16,"0"63"-16,0-63 0,-22 21 16,1 0-16,21 21 15,0 0-15,-21 0 0,0 0 16,21 1-16,0 20 0,0-21 0,0 0 15,-21 0-15,21 1 0,0-1 16,0 0-16,-21 0 16,21-42 31,0 0-47,0 0 0,0-1 15,0 1-15,21 0 0,0 0 16,0 0-16,0-22 0,0 22 15,1 0-15,-1-21 0,21 21 0,-21-1 16,22 1-16,-22 0 0,21 21 16,-21 0-16,22 0 0,-22 0 0,21 0 15,-21 21-15,0 0 0,1 1 16,-22 20-16,0-21 0,0 21 0,21-20 16,-21 20-16,0-21 0,0 0 0,0 0 15,0 1-15,-21-1 0,21 0 16,-22 0-16,1 0 0,0-21 15,0 0 1,0 0 0,21-21-16,0 0 15,0 0-15,21 0 0,0-1 16,0 1-16,22 0 0,-22-21 16,21 21-16,-21-22 0,22 22 0,-1-21 15,0 21-15,1-1 0,-1 1 16,-21 21-16,21 0 0,1 0 0,-22 0 15,0 21-15,0 1 0,-21-1 0,0 21 16,0-21-16,0 22 0,0-22 16,0 0-16,-21 21 0,0-21 0,21 1 15,-21-1-15,0 0 0,-1 0 16,22 0-16,0 0 0,-21-21 16,42-21 30,1 21-46,-1-21 0,-21 0 0</inkml:trace>
  <inkml:trace contextRef="#ctx0" brushRef="#br0" timeOffset="142742.81">22564 9250 0,'21'0'31,"0"0"-16,0 0-15,0-21 16,0 21-16,1-21 0,-1 21 16,-21-22-16,21 1 15,-21 0-15,0 0 0,0 0 0,0 0 16,0-1-16,-21 22 16,0 0-16,-1 0 15,-20 22-15,21-1 0,0 0 0,0 0 16,-22 0-16,22 0 0,0 1 15,21 20-15,0-21 0,-21 0 16,21 0-16,0 1 0,0-1 0,0 0 0,0 0 16,21-21-16,0 21 0,0-21 15,0 0-15,22 21 0,-1-21 16,0 0-16,1 0 0,-1 0 0,0 0 16,1 0-16,-1 0 0,0-21 15,1 21-15,-1-21 0,0 0 0,1 0 16,-22 0-16,21-22 0,-21 22 0,1 0 15,-1 0-15,0-22 0,-21 22 16,0 0-16,-21 42 31,0 0-31,-1 1 0,1-1 0,0 0 16,0 0-16,0 0 0,21 0 16,-21 1-16,-1-1 0,1 0 15,21 0-15,0 0 16,21-21 15,-21-21-31,22 21 16,-1-21-16,0 0 0,-21 0 15,21-1-15,0 1 0,22 0 0,-22-21 16,0 21-16,0-22 0,21 1 0,-20 21 16,20-22-16,0 22 0,1 0 15,-1 0-15,0 0 0,1 21 16,-22 0-16,21 0 0,-21 21 0,0 0 15,-21 0-15,0 22 0,0-22 16,0 21-16,0-21 0,0 0 0,-21 1 16,21-1-16,0 0 0,-21 0 15,21 0-15,-21 0 0,21 1 16,21-22 0,0 0-1,0 0-15,22 0 0,-22 0 16,0 0-16,21-22 0,22-20 15,-22 21-15,-21 0 0,22-22 16,-1 1-16,-21 0 0,22-1 16,-22 1-16,21-21 0,-21 20 0,0 1 15,1 0-15,-1-1 0,0 1 16,-21 21-16,0 0 0,0-1 0,-21 22 31,0 22-31,-22-1 0,22 0 0,0 21 16,0 1-16,0-1 0,-22 0 15,22 1-15,21-1 0,-21 0 0,0 1 16,21-1-16,-21 0 0,21 1 16,0-22-16,0 21 0,0-21 0,21 0 15,0 22-15,0-22 0,0 0 16,22-21-16,-22 21 0,0-21 16,0 0-16,21 21 0,-20-21 0,-1 0 15,0 0-15,21 0 0,-21 0 0,1-21 16,-1 21-16,-21-21 0,21 0 15,0 0-15,-21 0 0,21-1 0,-21 1 16</inkml:trace>
  <inkml:trace contextRef="#ctx0" brushRef="#br0" timeOffset="142935.7">23939 9123 0,'-21'0'15,"42"0"-15,-63 0 0,63 0 16,0 0-1,1 0-15,20 0 0,-21 0 0,21 0 16,-20 0-16,20 0 0,0 0 16,1 0-16,-22 0 0,21 0 0,-21-21 15,0 21-15,1 0 0,-1 0 16,0 0-16,-42 0 16</inkml:trace>
  <inkml:trace contextRef="#ctx0" brushRef="#br0" timeOffset="143795.59">11557 10456 0,'0'0'0,"-21"-21"0,0 0 0,-1 21 16,1 0-16,0 0 0,0 0 0,0 0 15,-22 21-15,22 0 0,0 1 16,-21-1-16,21 0 0,-1 21 0,-20 1 16,21-1-16,0 0 0,0 1 15,-1-1-15,22 0 0,0 1 16,0-1-16,0-21 0,0 21 0,0-20 16,0-1-16,22 0 0,-1 0 0,0 0 15,0-21-15,0 0 0,22 0 16,-22 0-16,21 0 0,0 0 0,-20 0 15,20-21-15,0 0 0,1 0 0,-22 0 16,21-1-16,0 1 0,1-21 16,-22 21-16,0-22 0,0 22 0,-21-21 15,0 0-15,0 20 0,0-20 16,-21 0-16,0-1 0,0 1 16,0 0-16,-1 21 0,1-22 0,-21 22 15,21 0-15,0 21 0,-1 0 16,-20 0-16,21 0 0,0 0 15,0 21-15,21 0 0,0 0 0,-22 1 16,22-1-16,0 0 16,22 0-16,-1-21 0,21 0 0,-21 0 15,22 0-15,-1 0 0,0 0 16,1 0-16</inkml:trace>
  <inkml:trace contextRef="#ctx0" brushRef="#br0" timeOffset="144259.4">12361 10266 0,'0'0'0,"0"-21"16,-21 21-16,0 0 0,0 0 15,0 21-15,-1 0 0,22 0 16,-21 22-16,0-1 0,21 0 16,-21 1-16,0 20 0,21-21 0,-21 22 15,-1-22-15,1 22 0,21-22 0,-21 22 16,0-1-16,0 1 0,0-1 15,-1 1-15,22-1 0,0 1 0,-21-1 16,21 22-16,-21-22 0,21 1 16,0-1-16,-21 1 0,21-1 15,0 1-15,-21 84 0,0-85 16,21 1-16,-22-22 0,1 22 0,21-22 16,0 0-16,0 1 0,-21-1 15,21-21-15,0 0 0,-21 1 0,0-22 31,0 0-31,-1-22 0,1 1 0,0 0 16,0-21-16,0 21 0,0-22 16,-22 1-16,22 0 0,0-22 0,-21 22 15,20-22-15,1 22 0,21-22 0,0 1 16,0 21-16,0-22 16,0 1-16,21 20 0,1-20 0,-1 20 0,21-20 15,0 21-15,1-1 0,-1 1 16,22 0-16,-1 20 0,1-20 15,-1 21-15,1-21 0,-1 20 0,1 1 16,-1-21-16,1 21 0,-1 0 0,1-1 16</inkml:trace>
  <inkml:trace contextRef="#ctx0" brushRef="#br0" timeOffset="146479.88">13779 10351 0,'0'-22'0,"0"44"0,0-65 0,0 22 16,0 0-16,0 0 0,0 0 15,0-1-15,-21 22 0,0 0 0,0 0 16,0 0-16,0 0 0,-1 0 16,-20 0-16,21 22 0,0-1 0,-22 0 15,22 21-15,-21 1 0,21 20 0,0-21 16,-22 22-16,22-22 0,0 22 15,21-1-15,0-20 0,-21-1 0,21 21 16,0-20-16,0-22 0,0 21 0,21 1 16,-21-22-16,21 0 0,0 0 15,22 0-15,-22-21 0,0 0 0,21 0 16,-21 0-16,22 0 0,-1 0 16,-21 0-16,0-21 0,22 21 15,-22-21-15,21 0 0,-21 0 0,1-1 16,-1-20-16,0 21 0,0 0 0,-21-22 15,21 1-15,-21 21 0,21-21 0,-21 20 16,0 1-16,0 0 0,0 0 16,0 0-16,0 42 31,-21 0-31,21 0 0,0 0 16,0 1-16,-21-1 0,21 0 0,0 0 15,0 21-15,0-20 0,0-1 0,0 0 16,0 0-1,0 0-15,21-21 0,-21 21 16,21-21-16,1 0 0,-1 0 0,0 0 16,0 0-16,0 0 0,0-21 15,1 0-15,20 21 0,-21-21 0,0 0 16,0 0-16,1-1 0,-1-20 0,0 21 16,0-21-16,0 20 0,0-20 15,-21 21-15,22-21 0,-22 20 0,21 1 16,-21 0-16,0 42 31,-21-21-31,21 43 16,0-22-16,-22 0 0,1 0 0,21 21 15,-21-20-15,21 20 0,-21-21 16,21 0-16,0 22 0,0-22 0,0 0 16,0 0-16,0 0 0,0 0 15,21-21-15,0 0 0,0 0 16,1 0-16,-1 0 0,21 0 0,-21 0 15,22 0-15,-22 0 0,21-21 16,-21 0-16,22 21 0,-22-21 0,21 0 16,-21-22-16,0 22 0,1 0 15,-1 0-15,-21-21 0,0 20 0,0 1 0,0-21 16,0 21-16,0 0 16,0-1-16,21 22 46,0 22-46,-21-1 0,21 0 0,0 0 16,-21 0-16,22 0 0,-22 1 16,0-1-16,0 21 0,0-21 0,21 0 15,-21 1-15,0-1 0,21 0 16,-21 0-16,0 0 16,21-21-16,0 0 0,0 0 15,1 0-15,-1 0 0,0 0 16,0 0-16,0 0 0,0-21 15,1 21-15,20-21 0,-21 0 16,0 0-16,0-1 0,1 1 0,-1 0 16,-21 0-16,0-21 0,21 20 15,-21 1-15,0-21 0,0 21 0,0 0 16,0-1-16,0 1 0,0 0 16,-21 21-16,0 0 15,21 21-15,0 0 16,0 1-16,0-1 0,0 0 15,21 0-15,-21 0 0,21 0 16,0 1-16,-21-1 0,21 21 0,0-42 16,1 42-16,-1-20 15,0-1-15,-21 0 0,21-21 0,21 21 16,-20-21-16,-1 0 0,0 21 16,0-21-16,21 0 0,-20 0 0,-1 0 15,21 0-15,-21 0 0,0 0 16,1 0-16,-1 0 0,0 0 0,0-21 15,0 0-15,0 0 0,-21 0 0,0-1 16,0 1-16,22 0 0,-22-21 16,0 21-16,0-22 0,0 22 0,0 0 15,0-21-15,0 20 0,0 1 16,-22 21 0,1 0-16,21 21 0,-21 1 15,0-1-15,21 0 0,0 0 0,-21 21 16,21-20-16,-21-1 0,21 0 15,0 21-15,0-21 0,0 1 0,0-1 16,0 0-16,21 0 0,0-21 0,-21 21 16,21-21-16,0 0 0,0 21 15,22-21-15,-22 0 0,21 0 0,1 0 16,-1 0-16,0 0 0,1 0 0,-1-21 16,0 0-16,1 0 0,-1 21 15,-21-21-15,21 0 0,-20-22 16,-1 22-16,0 0 0,0 0 0,-21-22 15,21 22-15,-21 0 0,0 0 16,-21 21 0,0 21-1,0 0-15,0 0 0,21 1 0,0-1 16,-22 0-16,1 0 0,21 0 0,0 0 16,0 1-16,-21-1 0,21 0 15,-21 0-15,21 0 0,0-42 63,0 0-63,21 0 0,0 0 0,0-1 15,1 1-15,-1 0 16,0 0-16,21-21 0,-21 20 0,1-20 16,20 21-16,-21 0 0,21 0 0,-20-1 15,20 1-15,-21 21 0,0 0 16,0 0-16,1 21 0,-22 1 15,0-1-15,0 0 0,0 21 0,21-21 0,-21 22 16,21-22-16,-21 0 0,0 0 16,0 22-16,21-22 0,0-21 0,0 21 15,1 0-15,-1 0 0,0-21 16,0 0-16,0 21 0,0-21 16,1 0-16,-1 0 0,0 0 0,0 0 15,0 0-15,0-21 0,1 0 0,-1 0 16,0 0-16,0 0 0,0-1 15,0-20-15,1 0 0,-1-1 0,0 1 16,21-64-16,1 64 0,-43-22 16,42 22-16,-42-21 0,21 20 15,0 22-15,0 0 0,1 0 16,-22 0-16,-22 63 16,1-21-1,0 21-15,0 1 0,0-1 16,0 0-16,-1 22 0,1-22 0,0 1 15,0 20-15,0-21 0,0 1 16,21-1-16,0-21 0,0 22 0,0-22 16,0 0-16,0 0 0,0 0 0,0 0 15,0 1-15,21-22 0,0 0 16,0 0-16,0 0 0,0 0 0,1 0 16,20 0-16,-21 0 0,21-22 0,-20 22 15,-1-21-15,0 0 0,0 0 16,0 0-16,-21 0 0,21-1 15,-21 1-15</inkml:trace>
  <inkml:trace contextRef="#ctx0" brushRef="#br0" timeOffset="146683.85">16997 10562 0,'0'0'0,"-21"0"0,21 21 0,0 1 31,21-22-31,0 0 0,0 21 0,21-21 15,-20 0-15,20 0 0,0 0 0,1 21 16,-22-21-16,21 0 0,0 0 16,1 0-16,-22 0 0,21 0 0,-21 0 15,1 0-15,20 0 0,-21 0 0,0 0 16,-21-21 0,21 21-16</inkml:trace>
  <inkml:trace contextRef="#ctx0" brushRef="#br0" timeOffset="147072.13">18288 10224 0,'0'21'0,"21"-21"0,0 0 0,-21 21 16,43-21-16,-22 0 0,21 0 15,0 0-15,1 0 0,20 0 0,-20 0 16,20 0-16,1 0 0,-1 0 0,1 0 15,-22 0-15,21 0 0,-20 0 16,-1 0-16,0 0 0,1 0 16,-22 0-16,-42 0 31,0 0-31,-22 0 0,22 0 0,-21 0 16,-1 0-16,22 0 0,-21 0 0,0 0 15</inkml:trace>
  <inkml:trace contextRef="#ctx0" brushRef="#br0" timeOffset="147288.23">18732 10266 0,'-21'21'16,"21"0"-16,0 0 16,0 1-16,-21-1 0,21 0 0,0 0 15,-21 0-15,21 22 0,0-1 0,-21-21 16,21 21-16,-21 1 16,-1-22-16,1 21 0,21 1 0,-21-22 15,0 21-15,21-21 0,0 0 0,-21 1 16,21-1-16,-21 0 0,21 0 15,0 0-15,0 0 0,21-21 32,0 0-32,0 0 15,0 0-15,0-21 0,22 0 0</inkml:trace>
  <inkml:trace contextRef="#ctx0" brushRef="#br0" timeOffset="147779.64">18923 10774 0,'42'-21'31,"-42"0"-15,21 21-16,1-22 0,-1 22 0,-21-21 15,21 21-15,0-21 0,0 0 0,0 0 16,1 0-16,-1-1 0,0 1 16,-21 0-16,21 0 0,-42 21 31,0 21-16,0 0-15,-1 0 0,1 1 0,0-1 16,0 0-16,0 0 0,0 0 0,-1 22 16,22-22-16,-21 0 15,21 0-15,0 0 0,0 0 16,0 1-16,0-1 0,21-21 0,1 0 16,-1 21-16,0-21 0,0 0 15,0 0-15,22 0 0,-22 0 0,21 0 16,0 0-16,1-21 0,-22 0 0,21 21 15,1-22-15,-1 1 0,0 0 16,1 0-16,-22 0 0,0-22 0,0 22 16,0 0-16,0 0 0,-21 0 15,0 42 17,0 0-32,0 0 0,-21 0 15,21 1-15,-21 20 0,21-21 0,0 0 16,0 0-16,0 1 0,-21-22 0,21 21 15,0 0-15,-21-21 0,21 21 16,0-42 0,0 0-1</inkml:trace>
  <inkml:trace contextRef="#ctx0" brushRef="#br0" timeOffset="148027.07">19939 10308 0,'0'0'0,"0"-21"0,0 0 0,21 0 16,-21 42 0,0 0-1,0 0-15,0 22 0,0-22 16,-21 21-16,21 0 0,-21 1 0,21-1 16,0 0-16,-21-20 0,-1 20 0,1 0 15,21-21-15,-21 22 0,0-22 16,21 0-16,0 0 0,-21 0 0,21 1 15,0-1-15,21-21 16,0 0 0,0 0-16,0-21 0,1 21 0,-1-22 15,-21 1-15</inkml:trace>
  <inkml:trace contextRef="#ctx0" brushRef="#br0" timeOffset="148191.07">19727 10520 0,'21'0'16,"1"0"-16,-1 0 15,0 0-15,0 0 0,0 0 0,0 0 16,22 0-16,-22 0 0,21 0 16,-21 0-16,22-21 0,-22 0 0</inkml:trace>
  <inkml:trace contextRef="#ctx0" brushRef="#br0" timeOffset="149088.23">20764 10520 0,'0'0'0,"0"-21"31,-21 21 1,0 21-32,0 0 0,21 0 15,-21 0-15,21 1 0,0-1 0,-21 0 16,-1 21-16,22-21 0,-21 22 16,21-22-16,-21 0 0,0 21 0,0-20 15,21-1-15,-21 0 0,21 0 0,-22-21 16,22 21-16,-21 0 0,21-42 47,0 0-47,0 0 15,0 0-15,0 0 0,21-22 0,-21 22 16,22-21-16,-1 21 0,0-22 16,0 1-16,0 0 0,22 20 0,-22-20 15,21 21-15,-21-21 0,0 42 16,22-22-16,-22 1 0,0 21 0,21 0 15,-20 0-15,-1 21 0,0 1 16,0-1-16,-21 0 0,21 0 0,-21 21 16,21-20-16,-21 20 0,0-21 0,22 21 15,-22-20-15,0 20 0,0-21 16,0 0-16,0 0 0,0 1 0,0-1 16,-22-21-16,1 21 0,21-42 46,0 0-46,0-1 0,0 1 0,0 0 0,0 0 16,0 0-16,21-22 16,1 22-16,-1-21 0,0 21 0,0-22 15,0 1-15,0 0 0,22 21 0,-22-22 16,21 22-16,1 21 0,-1 0 16,0 0-16,1 0 0,-22 0 0,21 21 15,-21 0-15,0 22 0,1-22 0,-22 21 16,0 1-16,0-1 0,0-21 15,0 21-15,0 1 0,-22-22 0,1 0 16,0 0-16,0 0 0,21 1 16,-21-1-16,0-21 0,-1 0 0,22 21 15,-21-21-15,42-21 32,1 21-17,-1-21-15,0-1 0,0 1 0,0 0 16</inkml:trace>
  <inkml:trace contextRef="#ctx0" brushRef="#br0" timeOffset="149419.07">21696 10647 0,'0'0'15,"21"0"-15,0 0 16,0 0 0,0 0-16,1 0 0,-1-21 15,0 21-15,0 0 16,0-21-16,0 21 0,1-22 0,-22 1 15,21 21-15,-21-21 0,21 21 0,-21-21 16,0 0-16,0 0 16,-21 21-16,0 0 0,-1 0 15,1 0-15,-21 0 0,21 0 0,0 21 16,-22 0-16,22 0 0,0 0 16,0 22-16,0-22 0,-1 0 0,22 21 15,-21-21-15,21 1 0,0-1 0,0 0 16,0 0-16,0 0 0,21-21 15,1 21-15,-1-21 0,0 0 16,0 22-16,21-22 0,-20 0 0,-1 0 16,21 0-16,-21 0 0,0 0 15,22 0-15,-22-22 0,0 22 0,21-21 16,-20 0-16</inkml:trace>
  <inkml:trace contextRef="#ctx0" brushRef="#br0" timeOffset="149667.76">22479 10202 0,'0'0'0,"0"-21"0,-21 21 31,0 21-31,-1 1 0,1-1 0,0 0 16,0 21-16,0 1 0,21-1 16,-21 0-16,-1 22 0,1-22 0,21 0 15,0 1-15,-21-22 0,0 21 0,21 1 16,0-22-16,-21 0 0,21 0 15,-21 0-15,21 0 0,0 1 16,0-1-16,21-21 16,0 0-1,0-21-15,0-1 0,0 1 16</inkml:trace>
  <inkml:trace contextRef="#ctx0" brushRef="#br0" timeOffset="150115.14">22627 10245 0,'0'0'0,"21"-21"16,-21 42 0,0 0-16,0 0 0,0 21 15,-21-20-15,0 20 0,0 0 16,21 1-16,0-1 0,-21 0 0,-1 1 16,22-1-16,-21-21 0,21 21 0,0-20 15,0-1-15,0 0 0,-21 0 16,21 0-16,0-42 47,0 0-47,0 0 15,0 0-15,21-1 0,0 1 0,-21 0 16,22 0-16,-1-21 0,0 20 16,0 1-16,21 0 0,-20 0 0,-1 0 15,0 21-15,0 0 0,21 0 0,-20 0 16,-1 0-16,-21 21 15,21 0-15,-21 0 0,0 0 0,0 22 16,0-22-16,0 0 16,0 0-16,0 22 0,0-22 0,0 0 15,-21 0-15,0-21 0,21 21 0,-22 0 16,22 1 0,22-22 15,-1-22-31,0 22 15,0-21-15,21 0 0,-20 0 0</inkml:trace>
  <inkml:trace contextRef="#ctx0" brushRef="#br0" timeOffset="150499.81">23326 10478 0,'0'0'16,"-22"0"-1,1 0-15,0 21 16,0-21-16,0 21 0,0 0 0,-1 21 15,-20-20-15,21-1 0,0 0 16,21 0-16,-21 21 0,21-20 0,-22-1 16,22 0-16,0 0 0,0 0 0,0 0 15,0 1-15,22-1 16,-1-21-16,0 0 0,0 21 0,21-21 16,-20 0-16,-1 0 0,21 0 0,-21 0 15,0 0-15,22 0 16,-22-21-16,0 0 0,0-1 0,22 1 15,-43 0-15,21 0 0,0-21 0,-21 20 16,21-20-16,-21 21 0,0-21 16,0-1-16,0 22 0,0 0 0,0 0 15,-21 0-15,0 21 0,-22 0 0,22 0 16,0 0-16,-21 0 0,21 0 16,-22 21-16,22 0 0,0 0 0,0 0 15,0 0-15,-1 1 0,22-1 16,0 0-16,0 0 0,0 0 15,0 0-15,22-21 0,-1 0 0,0 22 16,0-22-16</inkml:trace>
  <inkml:trace contextRef="#ctx0" brushRef="#br0" timeOffset="151064.57">24003 10605 0,'0'0'16,"21"-22"-16,0 1 0,0 0 0,1 0 15,-22 0-15,0 0 16,-22 21 0,1 0-16,0 0 0,0 0 15,0 0-15,-22 0 0,22 21 0,0 0 16,-21 0-16,21 0 0,-1 0 16,1 1-16,0 20 0,0-21 15,21 0-15,0 0 0,0 22 0,-21-22 16,21 0-16,0 0 0,0 0 15,21-21-15,0 22 16,0-22-16,0 0 0,1 0 16,-1 0-16,0 0 0,0 0 0,0-22 15,0 1-15,1 21 0,-1-21 16,0-21-16,0 21 0,0-22 0,22 22 16,-22-21-16,0-22 0,0 22 0,0-22 15,0 22-15,1 0 16,-1-22-16,0 22 0,0 0 0,0 20 15,-21-20-15,0 21 0,0 0 0,21 21 16,-42 21 0,0 0-16,0 21 15,0-20-15,0 20 0,-1 0 16,1 22-16,0-22 0,0 22 0,0-22 16,21 0-16,-21 1 0,21-1 0,-22 0 15,22 1-15,0-22 0,0 21 16,0-21-16,0 0 0,0 1 0,0-1 15,22 0-15,-1-21 16,0 0-16,0 0 0,0 0 16,0 0-16,1 0 0,-1-21 15,0 0-15,0 21 0,-21-22 16,21 1-16,-21 0 0,0 0 16,0 0-16,0 0 0</inkml:trace>
  <inkml:trace contextRef="#ctx0" brushRef="#br0" timeOffset="151352.13">22204 10266 0,'0'0'16,"-21"0"-16,42 0 15,0 0-15,21 0 16,1 0-16,-1 0 0,21 0 16,1 0-16,-1 0 0,1 0 0,21 0 15,-22 0-15,1 0 0,-1 0 0,1 0 16,-22 0-16,0 0 0,-21 0 16,1 0-16,-44 0 15,1 0 1,0 0-16,-21 0 15</inkml:trace>
  <inkml:trace contextRef="#ctx0" brushRef="#br0" timeOffset="153164.01">12319 12129 0,'0'0'0,"21"0"0,0 0 0,-21 21 0,21-21 16,1 0-16,-1 0 0,0 0 15,0-21-15,0 21 0,0-22 16,22 1-16,-22 0 0,21 0 0,1 0 16,-1-22-16,0 22 0,1 0 15,-1 0-15,0-21 0,1 20 0,-22 1 16,0 0-16,0 0 0,-21 0 0,0 0 15,0-1-15,-21 1 0,0 0 16,0 21-16,-22 0 0,22 0 16,-21 0-16,21 0 0,-22 0 0,22 0 15,-21 21-15,-1 0 0,22 1 0,-21-1 16,21 21-16,0 0 0,-1-20 16,1 20-16,21 0 0,0 1 0,0-1 15,0-21-15,0 21 0,21-20 16,-21-1-16,43 0 0,-22 0 0,0 0 15,0 0-15,22-21 0,-22 0 0,21 0 16,0 0-16,-20 0 0,20 0 16,0-21-16,-21 21 0,22-21 0,-22 0 15,0-21-15,0 20 0,22 1 0</inkml:trace>
  <inkml:trace contextRef="#ctx0" brushRef="#br0" timeOffset="154195.35">13229 11769 0,'21'-43'16,"-63"128"-16,63-127 0,0 21 31,-21 42-31,0 0 16,0 0-16,0 21 0,0-20 15,-21-1-15,21 21 0,-21 0 0,21-20 16,0-1-16,0 21 0,0-21 0,0 0 16,0 1-16,0-1 0,0 0 15,21-21 1,0-21-1,0 21-15,-21-21 0,22-1 16,-1 1-16,0 0 0,0-21 0,-21 21 16,21-22-16,0 22 0,1-21 0,-22 21 15,21-22-15,-21 22 0,21 0 16,-21 0-16,0 0 0,0 42 31,0 0-31,-21 21 16,0-21-16,21 22 0,-22-22 15,1 21-15,21-21 0,-21 22 0,21-1 16,0-21-16,0 0 16,0 22-16,0-22 0,0 0 0,0 0 15,21 0-15,0-21 0,1 22 16,-1-22-16,21 0 0,-21 0 16,22 0-16,-1 0 0,-21-22 0,21 1 15,1 21-15,-1-21 0,-21 0 0,22 0 16,-22 0-16,21-22 0,-21 22 15,0-21-15,1 21 0,-1-22 0,0 22 16,-21 0-16,0 0 0,0 0 0,0-1 16,0 1-1,-21 21-15,0 21 16,-1-21-16,1 22 0,0-1 16,0 0-16,0 21 15,21-21-15,-21 22 0,21-22 0,0 21 16,0-21-16,0 1 0,0-1 0,0 21 15,0-21-15,21-21 0,0 21 16,0-21-16,0 0 0,0 0 0,22 0 16,-1 0-16,0 0 0,1 0 0,-1 0 15,0-21-15,1 21 0,-1-21 16,0-21-16,-20 21 0,20-1 0,-21-20 16,0 0-16,0 21 0,1-22 15,-1 22-15,0-21 0,-21 21 0,0-1 16,0 44 15,-21-1-31,0 0 16,21 21-16,-22-21 0,22 1 0,0-1 15,-21 21-15,21-21 0,-21 0 16,21 1-16,-21-1 0,21 0 0,0 0 16,-21 0-16,0-21 31,21-21-16,0 0-15,0-21 0,0 20 0,21 1 16,0-21-16,0 0 0,0-1 16,-21 1-16,21 21 0,22-22 0,-22 22 15,0 0-15,0 0 0,0 0 16,22 0-16,-22 21 0,21 0 16,-21 0-16,1 0 0,20 21 0,-21 0 15,21 0-15,-20 0 0,-1 0 0,0 22 16,0-22-16,-21 21 0,0 1 15,0-22-15,0 21 0,0 0 0,0-20 16,0-1-16,-21 0 0,0 0 16,0 0-16,-1 0 0,1 1 0,0-22 15,42-22 17,0 22-32,1-21 15</inkml:trace>
  <inkml:trace contextRef="#ctx0" brushRef="#br0" timeOffset="154419.23">15579 11938 0,'0'21'16,"-64"43"-1,64-43-15,0 0 16,-21 0-16,21 0 0,-21 1 15,21-1-15,-21 0 0,-1 0 16,22 0-16,0-42 47</inkml:trace>
  <inkml:trace contextRef="#ctx0" brushRef="#br0" timeOffset="154583.13">15536 11748 0,'0'0'0,"-21"0"16,0 0-1,0 0-15,21 21 16,0 0 0,21-21-1,0 0-15,0 21 0</inkml:trace>
  <inkml:trace contextRef="#ctx0" brushRef="#br0" timeOffset="155163.81">15938 11896 0,'22'0'0,"-1"0"16,0 0-16,0 0 0,0-21 15,0-1-15,1 1 0,-1 21 16,-21-21-16,21 0 0,0 0 15,-21 0-15,0-1 0,21 1 0,-21 0 16,21 0-16,-21 0 0,-21 21 31,0 0-31,-21 21 0,21 0 16,-1 0-16,1 0 0,0 1 0,0 20 16,0-21-16,0 21 0,-1 1 15,1 20-15,0-20 0,0 20 16,0 1-16,0-1 0,-1 1 0,-20-1 15,21 1-15,0 20 0,-22-20 16,22-1-16,-21 22 0,0 0 0,20-22 16,-20 22-16,0-22 0,21 1 0,-1-1 15,-20 1-15,21-22 0,0 0 16,21 1-16,0-1 0,0-21 0,0 0 16,0 1-16,42-1 0,-21-21 0,22 0 15,-22 0-15,21 0 0,22 0 16,-22-21-16,21-1 0,-20 1 0,20 0 15,-20 0-15,20-21 0,-21 20 0,1-20 16,20 0-16,-20-1 0,-22 1 16,0 0-16,0-1 0,-21-20 15,0 21-15,0-22 0,-21 22 0,0-22 16,-22 22-16,22 0 0,-21 20 0,0-20 16,20 21-16,-20 0 0,21 21 15,0-21-15,0 21 0,21-22 0,-22 22 16,44 0-1,-1 0-15,0 0 16,21 0-16,-21 0 0,22-21 0,-1 21 16,0-21-16,1 21 0,-1-21 15,0 0-15,1 0 0,-1 21 16</inkml:trace>
  <inkml:trace contextRef="#ctx0" brushRef="#br0" timeOffset="156503.19">17632 11578 0,'0'0'0,"21"-21"0,-21 0 0,0 0 0,0 0 16,0-1-16,0 1 0,-21 0 15,-22 0-15,22 21 0,0 0 0,-21 0 16,-1 0-16,1 0 0,0 0 0,-1 21 16,1 0-16,0 0 0,-1 1 15,22 20-15,-21-21 0,21 21 16,0 1-16,-1-1 0,1 0 0,0 1 16,21-1-16,0 0 0,0 1 15,0 20-15,0-20 0,0-1 0,0-21 16,0 21-16,21 22 0,0-43 15,1 0-15,-1-21 0,21 21 16,-21-21-16,22 0 0,-1 0 0,0 0 16,1 0-16,20-21 0,-21 0 0,22 0 15,-22 0-15,1 0 0,20-22 16,-21 22-16,1-21 0,-1-1 16,-21 22-16,0-21 0,22 21 0,-43-22 15,21 22-15,-21 0 0,0 0 16,0 0-16,-21 21 15,0 21 1,-1-21-16,1 21 0,0 0 16,0 0-16,0 1 0,0-1 0,-1 21 15,1-21-15,21 0 0,-21 1 16,21 20-16,0-21 0,0 0 0,0 0 16,0 1-16,21-22 0,0 0 15,1 0-15,-1 0 0,0 0 16,0 0-16,0 0 0,0-22 0,1 1 15,-22 0-15,21 0 0,-21 0 16,0 0-16,0-1 0,0-20 16,21 21-16,-21-21 0,0 20 0,0 1 15,21-21-15,0 21 0,-21 0 0,21-1 16,1 22-16,-1-21 0,0 21 16,0 0-16,0 0 0,0 0 15,1 0-15,-1 21 0,0 1 0,0-1 16,-21 0-16,21 0 0,-21 0 15,21 0-15,-21 22 0,0-22 0,0 0 16,0 21-16,0-20 0,0-1 0,0 0 16,0 21-16,-21-42 15,21 21-15,-21 1 0,0-22 16,0 0 0,21-22-1,0 1-15,0 0 0,0 0 16,0 0-16,0 0 0,21-1 0,0-20 15,0 21-15,0 0 0,1-22 16,-1 22-16,21 0 0,-21-21 16,22 21-16,-1 21 0,-21-22 0,21 22 0,1 0 15,-22 0-15,0 0 0,21 0 16,-20 22-16,-1-1 0,-21 0 16,0 0-16,21 0 0,-21 22 0,0-22 15,0 21-15,0-21 0,0 22 16,0-22-16,0 0 0,0 0 0,0 0 15,0 0-15,0 1 0,-21-22 0,21-22 47,0 1-47,0 0 0,0 0 0,0 0 16,21 0-16,0-22 0,0 22 16,0-21-16,1 21 0,-1-22 0,21 22 15,-21 0-15,22-21 0,-22 20 16,0 22-16,21-21 0,-21 21 15,1 0-15,-1 0 0,0 0 0,0 21 16,-21 1-16,0-1 0,0 0 0,0 0 16,0 0-16,0 0 0,0 22 15,0-22-15,0 0 0,0 43 16,0-43-16,-21 0 0,21 0 0,-21 0 16,0 0-16,21 1 15,0-1-15,21-21 31,0 0-31,0 0 0,21 0 16,-20-21-16,20-1 0</inkml:trace>
  <inkml:trace contextRef="#ctx0" brushRef="#br0" timeOffset="156816.04">19664 11811 0,'0'0'15,"-21"0"1,-1 0-16,1 0 15,21 21-15,0 0 0,-21 1 16,0-1-16,21 0 0,-21 21 16,0-21-16,21 22 0,0-1 0,0 0 15,-22 22-15,22-22 0,0 22 0,-21-22 16,21 22-16,-21-1 16,21 1-16,-21-1 0,0 22 0,0-22 15,-1 1-15,-20 20 0,21-20 0,-21-1 16,-1-20-16,22 20 0,-21-20 15,21-1-15,-22 0 0,22 1 0,-21-22 16,21 0-16,-1 0 0,1-21 0,21-21 31,21 0-31,22 0 16,-22-1-16,21-20 0,1 0 0,-1-1 16,0 1-16,1 0 0</inkml:trace>
  <inkml:trace contextRef="#ctx0" brushRef="#br0" timeOffset="157127.24">19748 11853 0,'0'-21'0,"0"42"0,0-63 16,0 21-16,0 0 0,0 0 0,0-1 16,0 1-16,22 21 15,-1 0-15,0 0 0,0 0 0,21 0 16,-20 0-16,-1 0 0,0 21 0,0-21 15,0 22-15,0-1 0,1 21 16,-22-21-16,0 0 0,0 22 16,0-22-16,-22 0 0,1 21 0,0-20 15,-21-1-15,21 0 0,-22-21 16,1 21-16,0-21 0,-1 21 0,1-21 16,21 0-16,-22 0 0,22 0 15,0 0-15,0 0 0,21-21 16,21 0-1,0 21-15,0 0 0,22-21 16,-22 21-16,21 0 0</inkml:trace>
  <inkml:trace contextRef="#ctx0" brushRef="#br0" timeOffset="159116.54">20362 11748 0,'0'-22'16,"0"44"-16,0-65 0,-21 22 0,0 21 15,-21-21-15,20 21 0,1 0 16,0 0-16,0 0 0,-21 21 0,20 0 16,1 0-16,0 1 0,0-1 0,0 0 15,0 0-15,21 21 0,-22-20 16,22-1-16,0 21 0,0-21 0,0 0 16,0 1-16,0-1 0,0 0 15,0 0-15,22 0 0,-1-21 16,0 0-16,0 0 0,0 0 15,0 0 1,1-21-16,-1 0 0,0 21 0,0-21 16,0-22-16,0 22 0,-21 0 0,22 0 15,-1-21-15,0 20 0,0 1 16,0-21-16,-21 21 0,21 0 0,1-1 16,-22 1-16,21 21 15,-21 21 1,0 1-16,0-1 0,0 0 15,0 0-15,0 0 0,0 0 16,0 1-16,0-1 0,0 21 16,0-21-16,0 0 0,0 1 15,21-22-15,0 21 0,0-21 16,0 0-16,1 0 16,-1 0-16,0 0 0,0 0 0,0 0 15,22-21-15,-22-1 0,0 1 0,0 0 16,0 0-16,0-21 0,1 20 15,-1 1-15,-21-21 0,0 21 0,0 0 16,0-1-16,0 1 0,0 0 16,21 21-1,0 21 1,-21 0-16,0 1 0,21-22 0,-21 21 16,21 0-16,1 0 15,-1 0-15,-21 0 0,21 1 16,-21-1-16,21 0 0,-21 0 0,0 0 15,0 0-15,0 1 16,21-22-16,-21 21 0,21-21 0,1 0 16,-1 0-1,0 0-15,0 0 0,0 0 16,0 0-16,1-21 0,-1-1 0,0 1 16,21 0-16,-21 0 0,1 0 15,-1 0-15,0-22 0,0 22 0,0-21 16,0 21-16,-21-43 15,22 22-15,-22 21 0,0-1 16,0 1-16,-22 21 16,1 0-16,0 0 0,0 21 15,21 1-15,0-1 0,-21 0 16,21 0-16,-21 0 0,21 0 0,0 1 16,0-1-16,0 0 0,0 21 0,0-21 15,0 1-15,0-1 0,0 0 16,0 0-16,0 21 0,0-20 0,21-22 15,-21 21-15,21 0 0,-21-42 47,0 0-47,0-1 16,-21 1-16,0 0 16,-1 21-16,1 0 15,0 0-15,21 21 31,0 0-31,21 1 16,0-22-16,1 0 0,-22 21 16,42-21-16,-21 0 0,0 0 0,22 21 15,-22-21-15,21 0 0,0 0 16,1 0-16,-1 0 0,0-21 16,1 0-16,-22-1 0,21 1 0,-21 0 15,22-21-15,-22 21 0,0-22 0,21 22 16,-20-21-16,-1 21 0,-21-1 15,0-20-15,21 42 0,-21-21 0,0 0 16,0 42 0,-21 0-1,0 0-15,-1 0 0,22 1 0,-21-1 16,21 0-16,-21 0 0,21 21 16,0-20-16,0-1 0,0 0 0,0 0 15,0 0-15,0 0 0,0 1 16,21-1-16,0-21 0,1 0 15,-1 0-15,0 0 0,21 0 0,-21 0 16,1 0-16,-1 0 0,0-21 0,0 21 16,21-22-16,-20 1 0,-1 0 15,0-21-15,0 21 0,0-1 0,0-20 16,1 21-16,-1 0 0,0 0 16,-21-1-16,0 1 0,21 0 0,-21 42 31,0 0-31,0 1 0,-21-1 15,21 0-15,-21 0 0,21 21 16,0-20-16,0-1 0,0 0 0,0 21 16,0-21-16,0 1 0,0-1 15,0 0-15,0 0 0,21-21 16,-21 21-16,21-21 0,0 0 0,0 0 16,1 0-16,-1 0 0,0 0 15,0 0-15,0-21 0,0 21 0,-21-21 16,0 0-16,22-22 0,-22 22 0,0 0 15,0-21-15,0 21 0,0-1 16,0-20-16,-22 21 0,1 0 0,0 0 16,0 21-16,0-22 0,0 1 15,-1 21-15,44 0 32,-1 0-17,0 0-15,21 0 0,-21 0 16,22 0-16,-1 0 0,0 0 0,1 0 15,-1 0-15,0 0 0,1 0 0,-1 0 16,-21 0-16,22 21 0,-22-21 16,21 22-16,-42-1 0,21 0 15,-21 0-15,0 0 0,0 0 0,0 1 16,0-1-16,-21 0 0,0 0 16,21 0-16,-21 0 0,21 1 0,-21-1 15,21 0-15,-22 0 16,22 0-16,-21-21 15,21-21 17,0 0-32,0 0 0,0 0 15,0-22-15,21 22 0,22 0 16,-22-21-16,21 20 0,1-20 0,-1 21 16,0-21-16,1 20 0,-1-20 0,0 21 15,1 0-15,-1 0 0,0 21 16,1 0-16,-22 0 0,21 0 0,-21 21 15,-21 0-15,21 0 0,-21 21 16,0-20-16,0 20 16,0-21-16,0 21 0,-21 1 0,21-22 15,-21 21-15,0-21 0,21 22 0,-21-22 16,0 0-16,21 0 0,0 0 16,-22-21-16,22 22 0,-21-22 0,0 0 31,21-22-31,-21 1 0,21 0 15,-21 0-15,21 0 0,-21 0 0</inkml:trace>
  <inkml:trace contextRef="#ctx0" brushRef="#br0" timeOffset="159299.46">22500 11388 0,'0'0'0,"-21"0"0,-21 0 0,20-21 0,1 21 15,0 0-15,0 0 0,0 0 16,21-22-16</inkml:trace>
  <inkml:trace contextRef="#ctx0" brushRef="#br0" timeOffset="160059.26">19621 13081 0,'127'-21'16,"-84"0"-1,-1-22-15,0 22 0,22-21 0,-1 21 16,-20-22-16,20 1 0,-20 0 0,-1-1 16,0 1-16,1 0 0,-22-1 15,0 1-15,-21 0 0,0 21 0,0-1 16,0-20-16,-21 21 0,0 21 16,-1 0-16,1 0 0,-21 0 15,21 0-15,0 0 0,-1 21 0,-20 0 16,21 22-16,0-1 0,21 0 0,-21 1 15,-1 20-15,1 1 0,21-1 16,-21 1-16,0 20 0,0-20 0,21-1 16,-21 22-16,-1-22 0,1 22 0,21 0 15,-21-1-15,0 1 0,0 0 16,21-1-16,-21-20 0,-1 21 0,1-22 16,0 1-16,0-22 0,0 21 0,21-20 15,0-1-15,-21-21 0,21 22 16,0-22-16,21-21 15,0 0-15,0 0 0,0 0 16,22-21-16,-22-1 0,21-20 16,0 21-16,1 0 0,-1-22 0,0 1 15,1 0-15,-22-1 0,0-20 0,0 21 16,-21-22-16,0 1 0,0-1 16,0 1-16,-21-1 0,0 1 0,0-1 15,-22 1-15,1 20 0,0 1 0,-1 0 16,1-1-16,21 22 0,-21-21 15,20 21-15,1-1 0,0 22 0,0-21 16,21 0 0,21 21-1,0-21-15,22 21 0,-1 0 0,-21-21 16,43 21-16,-22 0 0,21-21 0,-20 21 16,20-22-16</inkml:trace>
  <inkml:trace contextRef="#ctx0" brushRef="#br0" timeOffset="160699.2">20955 12764 0,'0'0'0,"0"-22"0,0 1 15,0 0-15,-21 21 0,0-21 0,-1 21 16,1-21-16,0 21 16,0 0-16,0 0 0,-22 0 0,22 21 15,0-21-15,0 21 0,0 0 0,-22 22 16,22-22-16,0 21 0,0 0 15,-21-20-15,20 20 0,22 0 0,-21 1 16,21-22-16,-21 0 0,21 21 0,0-21 16,0 1-16,0-1 15,0 0-15,21-21 0,0 0 0,1 0 16,20 0-16,-21 0 16,0 0-16,22-21 0,-22 21 0,21-21 15,-21-1-15,22 1 0,-22 0 0,0-21 16,21 21-16,-21-22 0,1 1 15,-1 0-15,0 20 0,0-20 16,0 21-16,-21 0 0,0 0 0,0-1 16,0 44-1,0-1-15,0 0 0,0 0 16,0 21-16,0-20 0,0-1 16,0 0-16,0 21 0,0-21 0,0 1 15,0-1-15,0 0 0,0 0 0,21 0 16,1 0-16,-1-21 15,0 0-15,21 0 0,-21 0 0,1 0 16,20 0-16,-21 0 0,21 0 16,-20-21-16,20 21 0,-21-21 15,21 0-15,-20-21 0,-1 20 0,0 1 16,0 0-16,0 0 0,-21 0 16,0 42 15,-21 0-31,0 0 0,0 0 15,0 1-15,21-1 0,0 0 16,-22-21-16,22 21 0,0 0 0,-21-21 16,21 21-16,21-42 31,1 21-15,-1-21-16,-21 0 15,21 0-15</inkml:trace>
  <inkml:trace contextRef="#ctx0" brushRef="#br0" timeOffset="160963.82">21675 12700 0,'0'0'0,"21"0"47,0 0-32,0 0-15,0-21 16,-21 0-16,0 0 15,-21 21 1,0-22-16,0 22 0,-22 0 16,22 0-16,0 0 0,0 0 0,0 0 15,0 0 1,21 22-16,0-1 0,21 0 16,0-21-16,0 0 15,0 0-15,0 0 0,22 0 16</inkml:trace>
  <inkml:trace contextRef="#ctx0" brushRef="#br0" timeOffset="161219.73">22310 12488 0,'0'-21'16,"-22"21"-1,22 21-15,-21 1 16,0-22-16,0 42 0,0-21 0,0 21 15,-1-20-15,1 20 0,0 0 16,0 1-16,0-1 0,21 0 16,-21 1-16,-1-1 0,22 0 0,0-21 15,-21 22-15,21-22 0,-21 0 0,21 0 16,0 0-16,0 1 0,0-1 0,21-21 16,0 0-1,22 0-15,-22 0 0,0 0 16,21-21-16,-20-1 0</inkml:trace>
  <inkml:trace contextRef="#ctx0" brushRef="#br0" timeOffset="161543.82">22712 12848 0,'0'0'0,"0"-21"0,0 0 0,0 0 16,-21 21-16,-1 0 16,1 0-16,0 0 0,-21 0 0,-1 0 15,22 0-15,-21 0 0,21 21 16,-22 0-16,22-21 0,0 21 15,21 0-15,0 1 16,0-1-16,0 0 0,21 0 16,0-21-16,1 21 0,20-21 0,-21 21 15,0-21-15,0 22 0,1-22 16,-1 21-16,0-21 0,0 21 0,-21 0 16,0 0-16,0 0 15,-21-21-15,0 0 16,-22 0-16,22 0 0,0 0 0,0 0 15,-21 0-15,20 0 0,1 0 16,0 0-16,0 0 16,0 0-16,0 0 15,-1 0-15,1 0 0,0 0 16</inkml:trace>
  <inkml:trace contextRef="#ctx0" brushRef="#br0" timeOffset="162771.85">275 15981 0,'-63'0'15,"41"0"-15,44 0 47,-1 0-47,21 0 0,0 0 16,1 0-16,-1 0 0,22 0 0,-22 0 16,21 0-16,1 0 0,-22 0 15,22 0-15,-22 0 0,0 0 16,1 0-16,-1 0 0,0 21 0,-20-21 15,-1 0-15,0 0 0,0 0 16,-21-21 0,0 0-16,0 0 15,0-1-15,-21 22 16,0-21-16,21 0 0,-21 21 0,-1-21 16,1 0-16,21 0 0,0-1 15,-21 22-15,21-21 16,21 21-1,0 0-15,1 0 16,-1 0-16,0 21 0,21-21 16,-42 43-16,21-22 0,-21 0 15,22 21-15,-22-20 0,0 20 0,0 0 16,-22-21-16,1 22 0,0-22 16,0 21-16,0-21 0,0 1 15,-1-1-15,-20 0 0,21 0 16,21 0-16,-21-21 0,21 21 15,21-42 17,0 0-32,0 0 0</inkml:trace>
  <inkml:trace contextRef="#ctx0" brushRef="#br0" timeOffset="163296.06">1651 15769 0,'0'-21'16,"21"0"0,0 21-1,-21-21-15,21 0 0,1 21 0,-22-22 16,21 1-16,0 21 0,0-21 15,-21 0-15,21 0 16,-21 0-16,0-1 0,0 1 16,-21 21 15,21 21-15,-21 1-16,21-1 0,0 0 0,0 21 15,0-21-15,0 22 0,0-22 16,0 21-16,0 1 0,0-1 0,0 0 15,0 1-15,0-1 0,0 0 16,0 1-16,0-1 0,0 0 0,0 1 16,0-22-16,0 0 0,0 0 15,0 0-15,-21 0 0,0 1 16,-1-22-16,1 0 0,21 21 0,-21-21 16,0 0-16,-21 0 0,20 0 15,1 0-15,0-21 0,0 21 16,0-22-16,0 1 0,-1 0 15,1 21-15,21-21 0,-21 0 0,21 0 16,0-1 0,0 1-16,21 0 0,22 21 15,-22-21-15,0 0 0,0 21 16,21-21-16</inkml:trace>
  <inkml:trace contextRef="#ctx0" brushRef="#br0" timeOffset="164899.73">1672 15769 0,'0'-21'0,"0"42"46,0 0-30,0 1-16,0-1 0,0 21 0,0 0 16,0-20-16,0 20 15,0 0-15,0 1 0,-21-1 0,21 0 16,0 1-16,0-1 0,-21-21 0,21 21 16,-21-20-16,21-1 15,0 0-15,0 0 0,0 0 16,21-21-1,0-21 1,0 0-16,0 0 0,0 21 16,1-43-16,-1 22 0,0 0 0,0-21 15,0 21-15,0-1 0,1-20 16,-1 21-16,-21 0 0,0-22 0,21 43 16,-21-21-16,21 0 0,-21 42 31,0 0-31,0 1 15,0-1-15,0 21 0,21-21 16,-21 0-16,0 1 0,0 20 16,0-21-16,0 0 0,0 22 0,0-22 15,0 0-15,21 0 0,-21 0 16,22 0-16,-1-21 0,-21 22 16,21-22-16,0 0 0,0 0 15,0 0-15,1-22 0,20 1 16,-21 0-16,0 0 0,0 0 15,1-22-15,-1 22 0,0-21 16,0 0-16,0-1 0,-21 1 16,0 0-16,21-22 0,-21 22 0,22-1 15,-22 1-15,0 21 0,0-21 16,0 20-16,0 1 0,0 42 31,0 1-31,0-1 16,0 0-16,0 21 0,0 1 15,0-1-15,-22 0 0,22 1 0,-21-1 16,21 0-16,0 1 0,0-22 16,0 21-16,0-21 0,0 22 0,0-22 15,21 0-15,1-21 0,-1 21 16,0 0-16,0-21 0,0 0 16,22 0-16,-22 0 0,21 0 15,0-21-15,-20 0 0,20 21 0,0-21 16,1 0-16,-1-1 0,-21-20 15,21 21-15,-20-21 0,-1 20 0,0-20 16,-21 21-16,0-21 0,0 20 16,0 1-16,-21 21 15,0 0-15,-1 0 0,1 0 16,0 21-16,0 1 0,-21-1 0,20 0 16,1 21-16,0-21 0,21 1 15,0-1-15,0 0 0,0 0 0,0 0 16,0 0-16,21 1 0,0-1 15,1-21-15,-1 0 0,21 21 16,-21-21-16,22 0 0,20 0 0,-21 0 16,22 0-16,-1-21 0,1 0 15</inkml:trace>
  <inkml:trace contextRef="#ctx0" brushRef="#br0" timeOffset="166539.72">4022 16044 0,'21'0'16,"0"0"-16,0 0 0,0-21 15,0 0-15,-21 0 0,22 21 0,-1-21 16,0 0-16,0-22 0,0 22 16,-21 0-16,0 0 0,0 0 0,0-22 15,0 22-15,0 0 0,0 0 0,0 0 16,-21 21-16,0 0 0,-21 0 16,20 0-16,-20 0 0,21 0 15,-21 21-15,-1 0 0,1 0 16,-22 0-16,22 22 0,0-1 0,21-21 15,-22 21-15,22 1 0,0-1 16,0 0-16,21 1 0,0-1 0,0-21 16,0 22-16,0-22 0,42-21 15,-21 21-15,22 0 0,-22-21 0,21 0 16,22 0-16,-22 0 0,0 0 0,1-21 16,-1 0-16,0 21 0,1-43 15,-22 22-15,21 0 0,0-21 0,-20-1 16,-1 1-16,0 0 15,0-1-15,-21 1 0,21-21 0,-21 20 16,0 1-16,0-22 0,0 22 16,0-21-16,0 20 0,0 1 0,0 0 15,0-1-15,0 22 0,-21 0 0,21 0 16,-21 21-16,0 0 16,21 21-16,-21 0 0,21 0 0,0 22 15,0-1-15,0 0 0,0 1 16,0-1-16,0 0 0,0 1 0,0 20 15,0-21-15,0 1 0,0-1 16,21 0-16,-21 1 0,21-1 0,0 0 16,0-20-16,0-1 0,1 0 15,-1 0-15,21 0 0,-21-21 16,0 0-16,22 0 0,-22 0 0,21 0 16,-21 0-16,22 0 0,-22-21 15,21 0-15,-21 0 0,22-22 0,-22 22 16,0 0-16,0-21 0,0 21 15,1-1-15,-22 1 0,0 0 0,0 0 16,0 0-16,-22 42 31,22 0-31,0 0 0,-21 0 16,21 1-16,-21-1 0,21 0 16,0 21-16,0-21 0,0 1 15,0-1-15,0 21 0,21-21 16,0 0-16,-21 1 0,22-22 15,-1 0-15,0 21 0,0-21 0,0 0 16,0 0-16,1 0 0,-1 0 16,0-21-16,0-1 0,0 22 0,0-21 15,-21 0-15,22-21 0,-22 21 16,0-22-16,0 22 0,0-21 0,0 21 16,-22-22-16,1 1 0,0 21 15,0 0-15,0-1 0,0 1 0,-1 21 16,-20 0-16,21 0 0,0 0 15,0 0-15,42 0 32,0 0-17,0 0-15,0 0 0,0 0 0,22 0 16,-22 0-16,0 0 0,21 0 0,-20 0 16,-1 0-16,21 0 0,-21 0 15,0 0-15,1 0 0,-1 0 0,0 21 16,0 1-16,0-1 0,-21 0 15,21 0-15,-21 0 0,0 0 0,0 1 16,0-1-16,0 0 0,0 0 16,0 0-16,0 0 0,0 1 15,0-1-15,0 0 0,-21 0 32,21-42-17,0 0-15,0 0 16,0-1-16,0 1 0,0-21 15,21 21-15,-21-22 0,22 22 0,-1-21 16,0 0-16,0 20 0,0-20 16,0 21-16,22 0 0,-22 0 15,21-1-15,-21 22 0,1 0 0,20 0 16,-21 0-16,0 22 0,0-1 16,1 21-16,-1-21 0,-21 0 15,21 22-15,-21-22 0,0 21 16,21-21-16,0 22 0,-21-22 0,21 21 15,1-21-15,-1 1 0,-21-1 0,21 0 16,0-21-16,0 21 0,0-21 16,1 0-16,-1 0 15,0 0-15,0-21 0,0 0 16,0 0-16,-21-1 0,22-20 0,-1 21 16,0-21-16,0-1 0,-21 1 0,21 0 15,0-1-15,-21-20 0,0 20 16,22-20-16,-22 21 0,0-1 15,0-20-15,0 20 0,0 22 16,0 0-16,0 0 0,-22 42 16,22 0-16,-21 0 15,21 22-15,-21-1 0,0 0 16,21 1-16,0-1 0,0 0 0,0 1 16,0-1-16,0 0 0,0 22 15,0-22-15,0-21 0,0 22 0,0-1 16,0-21-16,0 22 0,21-22 0,0-21 15,0 21-15,1-21 16,-1 0-16,0 0 0,0 0 16,0-21-16,-21 0 15,0-1-15,0 1 0,0 0 0,0-21 16</inkml:trace>
  <inkml:trace contextRef="#ctx0" brushRef="#br0" timeOffset="166715.63">5969 15685 0,'-21'0'0,"42"0"0,-63 0 0,63 21 32,0-21-32,0 0 0,21 0 15,-20 21-15,20-21 0,0 0 16,1 0-16,-1 0 0,0 0 0,1 0 16,-1 0-16,21 0 0,-20 0 15,-1-21-15,0 0 0,1 21 0,-1-22 16,0 1-16</inkml:trace>
  <inkml:trace contextRef="#ctx0" brushRef="#br0" timeOffset="167215.71">7620 15621 0,'0'0'0,"21"-21"0,0 21 16,0-21-16,-21 0 0,0-1 0,0 1 16,0 0-16,-42 21 15,21 0-15,0 0 0,-22 0 16,1 0-16,0 21 0,-1 0 0,1 1 16,-21-1-16,20 0 0,1 0 15,0 21-15,-1-20 0,1 20 0,21-21 16,0 21-16,-1 1 0,22-22 15,0 21-15,0-21 0,0 22 0,0-22 16,0 0-16,22 0 0,20 0 16,-21 1-16,21-1 0,-20 0 0,20-21 15,0 0-15,1 0 0,-1 0 0,0 0 16,1 0-16,20-21 0,-21 0 16,1-1-16,20 1 0,-20 0 15,-1-21-15,0 21 0,1-22 16,-22 22-16</inkml:trace>
  <inkml:trace contextRef="#ctx0" brushRef="#br0" timeOffset="168085.3">7916 15769 0,'0'-127'16,"-84"106"0,20 42-1,212 106-15,-317-233 0,127 128 16,20-1-16,1 0 0,0 0 0,21 0 16,-21 22-16,0-22 0,21 21 0,-21-21 15,21 0-15,0 1 0,0-1 16,0 0-16,0 0 0,21-21 15,0 0-15,0 0 16,0 0-16,0 0 0,1 0 0,20-21 16,-21 21-16,0-21 0,22 0 0,-22-1 15,0 1-15,21-21 0,-21 21 16,-21 0-16,22-22 0,-22 22 0,21 0 16,-21 0-16,0-22 0,0 22 15,0 0-15,-21 21 16,-1 21-16,1 0 15,0 1-15,21-1 16,-21 0-16,21 21 0,0-21 0,0 1 16,0-1-16,0 21 15,0-21-15,0 0 0,0 22 0,0-22 16,0 0-16,21-21 0,0 21 0,0 0 16,1-21-16,-1 0 0,0 0 15,0 0-15,21 0 0,-20 0 0,-1-21 16,0 0-16,21 0 0,-21 0 15,1 0-15,-1-22 0,0 22 0,0-21 16,0-1-16,0 22 0,1-21 0,-1 0 16,-21-1-16,21-20 0,0 20 15,-21 1-15,21 0 0,-21 21 0,0-22 16,0 22-16,0 0 16,0 42-1,0 0-15,-21 0 0,21 22 16,0-22-16,-21 21 0,21 1 15,-21-1-15,21 0 0,0-21 0,0 22 16,0-1-16,0 0 0,0-20 16,0 20-16,0 0 0,0-21 0,0 1 15,21 20-15,-21-21 0,21-21 16,0 21-16,0-21 0,1 0 16,-1 0-16,0 0 0,0-21 0,0 21 15,0-21-15,22 0 16,-22-22-16,0 22 0,21 0 0,1-21 15,-1-1-15,-21 1 0,22 0 0,-1-1 16,-21 1-16,21-21 0,-20 20 16,-1 1-16,-21-22 0,0 22 0,0 21 15,0-21-15,0 20 0,-21 22 16,-1 0-16,1 22 0,-21-1 16,21 21-16,0 0 0,-22 1 15,22-1-15,0 0 0,0 1 0,21 20 16,0-20-16,0-1 0,0 21 0,0-20 15,0-1-15,21 0 0,0 1 16,21-1-16,-20 0 0,41-20 16,-21 20-16,22-21 0,-1-21 0,-20 21 15,20-21-15,1 0 0,-22 0 16,22 0-16,-1-21 0,-21 0 0,1 21 16,-1-21-16,0-22 0,1 22 15,-22 0-15,0-21 0,0 21 0</inkml:trace>
  <inkml:trace contextRef="#ctx0" brushRef="#br0" timeOffset="168803.41">2349 17124 0,'0'0'16,"22"-42"-16,-1 20 0,-21-20 0,21 21 16,-21-21-16,0 20 0,0 1 0,0 0 15,0 0-15,-21 21 16,0 21-16,-1 0 0,1 22 15,0-22-15,0 42 0,21-20 16,-21-1-16,0 21 0,-1-20 0,1 20 16,0-20-16,0 20 0,0-21 15,0 22-15,21-22 16,0-21-16,-22 22 0,22-22 0,-21 0 16,21 0-16,0 0 0,0-42 15,0 0 1,0 0-16,0 0 0,0-22 15,0 22-15,0-21 0,0 0 16,21-1-16,1 1 0,-22 0 0,21-22 16,0 22-16,0-1 0,-21 1 15,21 0-15,0-1 0,-21 1 16,0 21-16,22 0 0,-1 21 16,0 21-16,-21 0 0,0 0 15,21 22-15,-21-1 0,21 0 16,-21 1-16,0-1 0,21 0 0,1 1 15,-22-22-15,21 21 0,0 0 16,-21 1-16,21-22 0,-21 21 16,21-21-16,-21 1 0,0-1 0,0 0 15,-21-21 1</inkml:trace>
  <inkml:trace contextRef="#ctx0" brushRef="#br0" timeOffset="168983.31">2159 17399 0,'0'0'0,"0"-21"16,21 21-16,0 0 15,0 0-15,1 0 0,-1-21 16,21 21-16,0 0 0,-20 0 0,41-21 16,-21 21-16,1 0 0,-1-22 15,22 1-15,-22 21 0,0-21 0,1 21 16,-22-21-16,21 21 0,-21-21 15,0 0-15</inkml:trace>
  <inkml:trace contextRef="#ctx0" brushRef="#br0" timeOffset="169343.1">3133 17166 0,'21'0'16,"-127"0"-16,191 0 0,-43 0 0,-42-21 31,-21 21-15,0 0-16,-1 0 0,-20 0 0,21 21 15,-21 0-15,20-21 0,-20 22 16,21-1-16,-21 0 0,20-21 0,1 21 16,0 0-16,21 0 0,0 1 15,0-1-15,0 0 0,21-21 0,22 21 16,-22 0-16,21 0 16,0-21-16,1 22 0,-1-1 0,-21 0 15,22-21-15,-1 21 0,-21 0 16,0 0-16,-21 1 15,0-1-15,0 0 0,-42-21 16,21 21-16,0-21 0,-22 21 16,1-21-16,0 0 0,-1 0 0,22 0 15,-21 0-15,21 0 0,-1 0 16,1 0-16,21-21 16,21 0-16,1 0 15,-1 0-15,0-1 16,21 22-16,1-21 0</inkml:trace>
  <inkml:trace contextRef="#ctx0" brushRef="#br0" timeOffset="169711.9">3471 17357 0,'43'-21'16,"-255"105"-16,381-147 0,-105 42 0,-43-1 0,0 22 0,0-21 16,0 0-16,1 21 0,-22-21 15,0 0-15,0 0 0,0-1 16,-22 22-1,1 0-15,0 0 0,0 0 16,0 0-16,0 0 0,-1 22 16,-20-22-16,21 21 0,0 0 0,0 0 15,21 0-15,0 0 16,0 1-16,0-1 0,0 0 16,21 0-16,0 0 0,0 0 15,0 1-15,0-1 0,1 0 16,-1 0-16,0 0 0,-21 0 0,0 1 15,0-1-15,0 0 0,0 0 16,-21 0-16,0-21 0,-1 21 0,-20-21 16,21 0-16,-21 22 0,20-22 15,1 0-15,-21 0 0,21 0 16,0 0-16,-1 0 0,22-22 16,0 1-16,0 0 15,0 0-15,0 0 0,0-22 0,43 22 16</inkml:trace>
  <inkml:trace contextRef="#ctx0" brushRef="#br0" timeOffset="170043.7">3789 17420 0,'0'0'0,"21"0"0,0 0 16,0 0-16,0 0 0,1 0 16,-1-21-16,0 0 15,0 0-15,0 0 16,-21-1-16,21 1 15,-21 0-15,0 0 16,0 0-16,-21 21 31,0 0-31,0 0 0,21 21 0,-21 0 16,0 0-16,-1 0 0,22 1 16,0 20-16,-21-21 0,21 0 0,0 22 15,0-22-15,0 0 0,0 0 16,0 0-16,0 0 0,0 1 15,21-1-15,1-21 0,-1 0 0,0 0 16,0 0-16,21 0 0,-20 0 16,20 0-16,-21 0 0,21-21 15,-20-1-15,20 1 0,-21 0 16,0 0-16</inkml:trace>
  <inkml:trace contextRef="#ctx0" brushRef="#br0" timeOffset="170327.54">4276 17251 0,'0'-21'0,"0"105"0,0-147 15,21 21-15,0 42 0,0-22 16,0 22-16,0 0 16,1 0-16,-1 22 0,-21-1 15,21 0-15,0 0 0,-21 0 16,0 0-16,0 1 0,21-1 0,-21 21 16,0-21-16,0 0 15,0 22-15,0-22 0,0 0 0,0 0 16,0 0-16,0 1 15,-21-22 1,21-22 0,0 1-16,0 0 0,0 0 15,0 0-15,21-22 0,0 22 16,-21 0-16,22-21 0,-1 21 0,0-22 16,0 22-16,0-21 0,0 21 15,22-22-15</inkml:trace>
  <inkml:trace contextRef="#ctx0" brushRef="#br0" timeOffset="170583.39">5186 16870 0,'0'0'0,"0"21"16,-21 0 0,-1 22-16,1-22 0,21 0 0,-21 21 15,0 1-15,21-22 0,-21 21 16,0 0-16,21 1 0,-22-22 0,1 21 15,21-21-15,-21 22 0,0-1 16,21-21-16,0 22 0,-21-22 0,21 21 16,0-21-16,0 0 0,0 1 15,0-1-15,21-21 16,0 0 0,0-21-16,-21-1 15,21-20-15,-21 21 0</inkml:trace>
  <inkml:trace contextRef="#ctx0" brushRef="#br0" timeOffset="170747.3">4826 17209 0,'0'0'15,"-21"0"-15,42 0 32,0 0-32,0 0 0,0 0 15,1 0-15,-1 0 0,21 0 16,0 0-16,1-22 0,-1 22 0,0-21 15,1 0-15,-1 21 0,22-21 16,-1 21-16</inkml:trace>
  <inkml:trace contextRef="#ctx0" brushRef="#br0" timeOffset="171230.02">6202 16849 0,'-21'0'0,"-1"21"15,1 21-15,21-21 0,-21 1 16,0 20-16,0-21 0,-22 21 16,22 1-16,0-22 0,0 21 0,0 1 15,-22-1-15,22-21 0,0 21 16,0 1-16,0-22 0,0 21 0,-1-21 16,22 1-16,0-1 0,0 0 15,0 0-15,22-42 31,-1 0-15,0 0-16,0-22 0,0 22 16,0-21-16,1-1 0,20-20 15,-21 21-15,0-22 0,0 1 0,1-1 16,-1 22-16,0-22 0,0 22 16,-21 0-16,0 20 0,21 1 0,-21 42 15,0 1-15,0-1 16,0 21-16,0 0 0,0 1 15,0-1-15,0 22 0,0-22 0,0 0 16,0 1-16,0-1 0,0 0 16,21 1-16,-21-1 0,0-21 15,0 21-15,22-20 0,-22-1 0,0 0 16,21 0-16,-21 0 16,0-42 15,0 0-31,0 0 0,-21 0 0,-1-1 15</inkml:trace>
  <inkml:trace contextRef="#ctx0" brushRef="#br0" timeOffset="171839.21">5842 17293 0,'21'0'16,"0"0"-1,0 0-15,22 0 0,-22 0 16,21 0-16,1 0 0,-1 0 15,0 0-15,1 0 0,-1-21 0,-21 21 16,21-21-16,1 0 0,-1 0 16,0-1-16,1 1 0,-22-21 0,21 21 15,-21-22-15,1 22 0,-1-21 16,-21 21-16,0-22 0,0 22 0,0 0 16,0 0-16,0 42 15,0 0 1,0 0-16,0 1 0,-21 20 15,21-21-15,-22 21 0,22-20 0,0 20 16,0 0-16,0-21 0,-21 22 16,21-22-16,0 0 0,0 21 0,0-20 15,0-1-15,0 0 0,0 0 16,21 0-16,-21 0 16,22-21-16,-1 0 0,21 0 0,-21 0 15,0 0-15,22 0 0,-22-21 16,21 0-16,-21 0 0,22 0 0,-22 0 15,0-1-15,21-20 0,-20 21 16,-1-21-16,0-1 0,0 1 0,0 0 16,0-22-16,-21 22 0,0-1 15,22 1-15,-22 21 0,0 0 16,-22 63 0,1-21-16,0 22 15,0-22-15,21 21 16,-21 0-16,0 1 0,21-22 0,0 21 15,0 1-15,0-22 0,0 21 16,0-21-16,0 0 0,0 1 0,0-1 16,0 0-16,21 0 15,0-21-15,0 0 0,0 0 0,0 0 16,1 0-16,-1 0 16,0 0-16,0-21 0,0 0 15,0 0 1</inkml:trace>
  <inkml:trace contextRef="#ctx0" brushRef="#br0" timeOffset="172019.1">7175 17336 0,'-21'0'16,"42"0"15,1 0-16,-1 0-15,-21-22 0,0 1 16,21 21 0,-21-21-16,0 0 0</inkml:trace>
  <inkml:trace contextRef="#ctx0" brushRef="#br0" timeOffset="172939.47">10922 15748 0,'0'0'0,"-21"0"0,0 0 0,-1 0 16,1 0-16,0 0 16,42 0 15,22 21-31,-1-21 0,21 0 15,1 0-15,-1 0 0,1 0 0,21 0 16,-1 0-16,-20 0 0,20 0 0,1 0 16,0 0-16,-22 0 0,1 0 15,-1-21-15,1 21 0,-22 0 0,-21 0 16,0 0-16,1 0 0,-22-21 16,-22 21-1,1 0-15,-21-21 0,0 21 0,-1 0 16,22 0-16,-21-21 0,-1 21 15,1 0-15,21 0 0,-21-22 0,20 22 16,22-21-16,-21 21 0,21-21 16,21 21-1,1 0-15,20 0 16,-21 0-16,21 0 0,1 0 16,-22 0-16,21 21 0,1-21 0,-22 21 15,0 1-15,0-1 0,-21 0 0,0 0 16,0 0-16,0 0 15,-21 1-15,0-1 0,-22 0 0,22 0 16,-21 21-16,-22-20 0,22-1 0,0 0 16,-1 0-16,1 0 0,0 0 15,-1 1-15,1-22 0,21 21 16,0-21-16,21-21 16</inkml:trace>
  <inkml:trace contextRef="#ctx0" brushRef="#br0" timeOffset="174347.81">12912 15494 0,'0'0'0,"21"0"15,-21-21 1,0 0 0,0 0-1,0 42 32,0 0-47,0 0 0,0 0 16,0 0-16,0 1 0,0-1 15,0 21-15,0-21 0,0 0 0,0 1 16,0-1-16,0 0 0,-21 0 16,21 0-16,-22-21 0,22 21 0,0 1 15,0-44 95,0 1-95,0 0-15,0 0 16,0 0-16,0-22 15,22 22-15,-1 0 0,-21 0 16,21 0-16,0 0 0,0-1 16,22 1-16,-22 0 0,0 0 0,0 21 15,0 0-15,0 0 0,1 0 16,-22 21 0,21 0-16,-21 0 0,0 1 0,21-1 15,-21 0-15,0 0 0,0 0 16,0 0-16,0 1 0,0-1 15,21 0-15,0-21 0,-21 21 0,21 0 16,1-21-16,-1 0 16,0 0-16,0 0 0,21 0 15,-20 0-15,-1 0 0,0 0 0,0-21 16,21 21-16,-20-21 0,-1 0 16,0 0-16,0-1 0,0-20 0,0 21 15,1-21-15,-22 20 0,0-20 16,21 0-16,-21 21 0,21-22 0,-21 22 15,21 0-15,-21 0 0,0 0 0,0-1 16,0 44 0,0-1-1,0 0-15,0 21 0,0-21 16,-21 22-16,21-22 0,-21 21 0,21-21 16,0 22-16,0-22 0,0 21 0,0-21 15,0 1-15,0-1 0,0 0 16,0 0-16,0 0 0,21 0 0,0 1 15,0-22-15,0 0 0,1 0 0,-1 0 16,21 0-16,-21 0 0,22 0 16,-22-22-16,21 22 0,0-21 0,-20 0 15,20 0-15,0 0 0,-21-22 0,22 22 16,-22 0-16,0-21 16,-21-1-16,0 1 0,0 21 0,0-21 15,0 20-15,0 1 0,0 0 16,-21 0-16,0 21 0,0 0 15,-1 21-15,1 0 0,-21 0 0,21 22 16,21-22-16,-21 21 0,21-21 16,-22 22-16,22-22 0,0 21 0,0-21 15,0 1-15,0-1 0,0 0 0,22 0 16,-1 0-16,0 0 0,0 1 16,21-22-16,-20 0 0,20 0 0,-21 0 15,21 0-15,1 0 0,-1 0 0,22-22 16,-22 1-16</inkml:trace>
  <inkml:trace contextRef="#ctx0" brushRef="#br0" timeOffset="176119.19">15261 15473 0,'0'0'0,"0"-21"0,-21 0 16,21-1-16,0 1 0,0 0 15,0 0-15,0 0 0,0-22 16,21 22-16,0 0 0,0 0 0,1 0 16,-1 21-16,0 0 0,0 0 15,21 0-15,-20 0 0,-1 21 16,0 0-16,0 0 0,0 22 0,-21-1 16,0 0-16,0 1 0,0-1 0,0-21 15,0 21-15,0 1 0,0-22 16,0 0-16,-21 21 0,0-20 0,21-1 15,-21-21-15,0 21 0,-1 0 16,1-21-16,0 0 16,0 0-16,0-21 15,21 0 1,0 0-16,0-1 0,0 1 0,0 0 16,21-21-16,0-1 0,0 1 0,0 0 15,1-1-15,20 1 0,-21 0 16,21-1-16,1 1 0,-22 0 0,0 21 15,21-1-15,-20 22 0,-1 0 16,0 0-16,0 22 0,-21-1 0,21 0 16,-21 21-16,21-21 0,-21 22 15,0-1-15,0 0 0,0-20 0,0 20 16,0 0-16,0-21 0,0 1 0,0 20 16,0-21-16,0 0 0,0 0 15,0 1-15,0-44 47,0 1-47,0 0 0,22 0 16,-22 0-16,21 0 0,0-22 15,0 22-15,0-21 0,0-1 0,1 1 16,-1 0-16,21-1 0,-21 1 16,0 21-16,22 0 0,-22 0 0,0-1 15,0 22-15,0 0 0,1 0 0,-22 22 16,0-1-16,0 0 0,0 21 15,0-21-15,0 22 0,0-1 0,0-21 16,0 22-16,0-1 0,0-21 0,0 21 16,0-20-16,0-1 15,0 0-15,0 0 0,21 0 0,0 0 16,0 1-16,0-22 0,0 0 0,22 21 16,-22-21-16,0 0 0,21 0 15,1 0-15,-22 0 0,21-21 0,-21 21 16,22-22-16,-22 1 0,0 0 15,21-21-15,-20 21 0,-1-22 0,0 1 16,0 0-16,-21-1 0,21 1 0,0-22 16,-21 22-16,0 21 0,0-21 15,0 20-15,0 1 0,0 42 32,0 1-32,-21-1 0,0 21 15,21-21-15,-21 22 0,21-1 0,0-21 16,0 21-16,0-20 0,0 20 15,0-21-15,0 21 0,0-20 0,0-1 16,0 0-16,21 0 16,0 0-16,0-21 0,1 0 0,-1 0 15,0 0-15,0 0 0,0 0 0,0 0 16,1-21-16,-1 0 0,0 0 16,0 0-16,0-22 0,0 22 0,1 0 15,-22-21-15,21-1 0,-21 22 0,21-21 16,-21 21-16,0-1 15,0 1-15,0 0 0,-21 42 32,0 0-32,21 1 0,-22 20 15,22-21-15,0 21 0,-21-20 0,21 20 16,-21-21-16,21 21 0,0-20 16,0-1-16,0 21 0,0-21 0,0 0 15,0 1-15,21-22 0,0 21 0,1 0 16,20-21-16,-21 0 0,0 0 15,22 0-15,-22 0 0,21 0 16,0 0-16,1 0 0,-22-21 0,21 21 16,1-21-16,-1-22 0,0 22 15,-21 0-15,22-21 0,-1-1 0,-21 1 16,0 0-16,22-1 0,-22 1 16,-21 0-16,21 20 0,-21-20 0,0 21 15,0 0-15,-21 21 16,0 0-16,0 0 0,21 21 15,-22 0-15,1 0 0,21 22 0,-21-22 16,21 21-16,0-21 0,0 22 16,0-22-16,0 21 0,0-21 0,0 0 15,0 1-15,0-1 0,0 0 16,0 0-16,0 0 0,21-21 0,-21 21 16,21-21-1,-21-21 1,0 0-16,0 0 15,-21 0-15,0 21 0,0-21 16,0 21-16,0 0 16,-1 0-16,22 21 31,0 0-31,22 0 16,-22 0-16,21-21 0,21 0 0,-21 21 15,0-21-15,22 0 16,-22 0-16,21 0 0,1 0 0,-22 0 15,21 0-15,0 0 0,1 0 0,-22-21 0,21 0 16,-21 0-16,22 0 16,-22-22-16,0 22 0,0-21 0,0-22 15,22 22-15,-22-21 0,0-1 16,0 22-16,-21-22 0,21 22 16,-21-22-16,22 22 0,-22 21 0,0-21 0,0 20 15,-22 22 1,1 22-16,0-1 15,0 0-15,-21 21 0,20 1 0,1 20 16,0-21-16,0 22 16,21-22-16,0 22 0,-21-22 0,21 22 15,-21-22-15,21 0 0,0 1 0,0-22 16,0 21-16,0-21 0,0 0 16,21 1-16,0-1 0,0 0 0,0-21 15,22 0-15,-22 0 16,0 0-16,0 0 0,0-21 0,22 0 15,-22-1-15,0 1 0,0 0 0,0-21 16</inkml:trace>
  <inkml:trace contextRef="#ctx0" brushRef="#br0" timeOffset="176319.18">18119 15198 0,'-22'0'0,"44"0"0,-65 0 15,1 0-15,21 0 0,21 21 16,0 0-16,0 0 15,21-21 1,0 0-16,0 0 0,22 0 16,-22 0-16,21 0 0,0 0 15,-20 0-15,20 0 0,0 0 0,1 0 16,-22-21-16,21 21 0,0-21 0,1 0 16,-1 21-16,0-21 0</inkml:trace>
  <inkml:trace contextRef="#ctx0" brushRef="#br0" timeOffset="177567.23">20151 15198 0,'0'0'15,"0"-21"-15,0-1 0,21 1 0,-21 0 0,21 0 16,-21 0-16,0 0 0,0-1 15,0 1-15,0 42 32,0 1-32,0-1 15,0 0-15,0 0 0,-21 21 16,21-20-16,-21 20 0,-1 0 0,22 1 16,-21-22-16,21 21 0,0 0 15,-21-20-15,21-1 0,0 0 16,0 21-16,0-21 0,0 1 15,0-1-15,21-21 0,0 21 16,1-21-16,-1 0 0,0 0 16,21 0-16,-21 0 0,1-21 0,20 21 15,-21-21-15,21-1 0,-20-20 16,20 21-16,-21-21 0,0-1 0,22 1 16,-22 0-16,21-22 0,-21 22 15,0-1-15,1 1 0,-1 0 0,0 21 16,0-1-16,0 1 0,-21 0 15,0 42 1,0 0-16,-21 1 16,0 20-16,0 0 0,0 1 15,-1-1-15,1-21 0,21 21 0,0 1 16,0-1-16,0-21 0,0 22 0,0-22 16,0 0-16,0 0 0,21 0 15,1 0-15,-1 1 0,21-22 0,-21 0 16,22 0-16,-22 0 0,21 0 15,0 0-15,1 0 0,-1-22 0,0 22 16,-20-21-16,20-21 0,0 21 0,-21 0 16,22-22-16,-22 22 15,0-21-15,0 21 0,-21-22 0,0 22 16,0 0-16,0 42 16,0 0-1,0 22-15,-21-22 0,21 0 16,0 0-16,0 21 0,0-20 15,0-1-15,0 0 0,0 0 0,0 0 16,0 0-16,0 1 0,0-1 16,-21-21 15,0 0-31,0-21 16,-1-1-16,1 22 15,0-21-15,21 0 0,-21 21 0,21-21 16,-21 21-16,0 0 31,42 0-15,0 21-16,0-21 15,0 21-15,0 0 0,22-21 0,-22 22 16,21-22-16,1 0 0,-1 21 16,0-21-16,1 0 0,20 0 0,-21 0 15,22 0-15,-22 0 0,22 0 16,-22-21-16,0 21 0,22-22 15,-22 1-15,1-21 0,-1 21 0,-21-22 16,21 1-16,-20 21 0,-1-21 16,0-1-16,-21 1 0,0 21 0,0-22 15,0 22-15,-21 21 16,0 0-16,-1 0 0,1 21 0,-21 1 16,21-1-16,0 21 0,-1 0 15,1 1-15,21-22 0,0 21 0,0 1 16,0-22-16,0 21 0,0-21 15,21 0-15,1 1 0,-1-1 16,21 0-16,0-21 0,1 0 0,-1 21 16,0-21-16,22 0 0,-22 0 0,22 0 15,-22 0-15,22-21 0,-22 21 16,0-21-16,1 0 0,-1-1 16,-21 1-16,0 0 0</inkml:trace>
  <inkml:trace contextRef="#ctx0" brushRef="#br0" timeOffset="178307.59">12001 16658 0,'22'-21'0,"-44"42"0,44-63 0,-22 21 16,0 0-16,0-1 15,-22 22-15,1 0 0,-21 0 16,21 22-16,-22 20 0,22-21 0,-21 21 15,21 22-15,0-22 0,-1 22 16,1-1-16,0 1 0,21-22 0,0 22 16,0-22-16,0 0 0,-21 1 15,21-1-15,0 0 0,0-21 16,0 1-16,0-1 0,0 0 16,0 0-16,0-42 31,0 0-31,0 0 0,0-1 0,0 1 15,0-21-15,0 0 0,0-1 0,0-20 16,21 20-16,0-20 0,-21-1 16,21 1-16,1-1 0,-1 1 0,0-1 15,0 1-15,0 21 16,0-1-16,1 22 0,20 0 0,-21 0 16,0 21-16,0 0 0,1 21 15,-1 0-15,0 21 0,0 1 0,0-1 16,0 22-16,1-22 0,20 21 0,-21 1 15,0-1-15,-21 1 0,21-22 16,-21 1-16,0 20 0,0-21 0,0 1 16,0-22-16,0 0 0,0 21 15,0-20-15,-21-22 0,21 21 0,-21-21 16,0 0-16,-21 0 0,20 0 16</inkml:trace>
  <inkml:trace contextRef="#ctx0" brushRef="#br0" timeOffset="178774.82">11642 17166 0,'0'0'0,"-22"0"16,44-21-1,-1 21-15,0 0 16,0 0-16,0 0 0,22 0 0,-1-21 16,0 21-16,22-21 0,-1 0 15,1 21-15,20-22 0,1 1 0,-21 0 16,20 0-16,-20 0 0,20-22 15,-41 22-15,-1 0 0,0 0 0,1 0 16,-22 0-16,0-1 16,-21 1-16,0 0 0,-21 21 15,0 0-15,0 0 0,-1 0 16,-20 0-16,21 0 0,0 21 0,-22 0 16,22 1-16,0-1 0,0 0 0,0 21 15,21-21-15,0 1 0,0-1 16,0 0-16,0 21 0,21-21 0,0 1 15,0-1-15,0-21 0,1 21 16,20 0-16,-21 0 0,21 0 0,-20-21 16,-1 22-16,0-22 0,0 21 15,-21 0-15,-21 0 16,0-21 0,0 0-16,-22 0 0,22 0 15,-21 0-15,-1 0 0,1 0 16,0 0-16,21 0 0,-22 0 0,22 0 15,0 0-15,0 0 0,21-21 16,0 0-16,21 21 16,0-21-16,0-1 0,0 1 0,22 0 15</inkml:trace>
  <inkml:trace contextRef="#ctx0" brushRef="#br0" timeOffset="179171.84">13123 16933 0,'0'0'0,"21"0"0,22-21 15,-22 21-15,0 0 0,0-21 16,-21 0 0,0 0-16,0 0 15,-21 21 1,0 0-16,-21 0 0,20 0 16,1 0-16,0 0 0,0 21 15,0 0-15,0 0 0,-1 0 0,22 0 16,0 1-16,0-1 0,0 0 15,0 0-15,0 0 0,0 0 16,22 1-16,-22-1 0,21-21 0,21 21 16,-21 0-16,0-21 0,1 21 15,-1-21-15,0 21 0,0-21 16,-21 22-16,0-1 16,-21-21-16,-21 0 15,-1 21-15,1-21 0,0 0 16,-1 0-16,1 0 0,0 0 0,-1 0 15,1 0-15,21 0 0,0 0 0,-1 0 16,1 0-16,21-21 0,21 0 16,1 21-16,-1-22 15,0 22-15,21-21 0,-21 21 16,22-21-16</inkml:trace>
  <inkml:trace contextRef="#ctx0" brushRef="#br0" timeOffset="179787.19">13568 17060 0,'0'0'0,"21"-21"0,0 21 0,-21-21 15,21 0-15,0 21 16,-21-21-16,22 21 0,-22-21 0,21-1 16,0 1-16,-21 0 15,0 0-15,0 0 0,0 0 16,-21 21-1,0 21 1,-1 0-16,22 0 0,-21 0 16,0 0-16,0 1 0,21 20 15,-21-21-15,21 0 0,0 0 0,0 22 16,0-22-16,0 0 0,0 0 16,0 0-16,21 1 0,0-1 15,0-21-15,0 0 0,-21 21 16,22-21-16,-1 0 0,0 0 0,0 0 15,0 0-15,22-21 0,-22 0 16,0 21-16,21-22 0,-21 1 0,22 0 16,-22 0-16,21 0 0,-21-22 15,1 22-15,-1-21 0,21 21 16,-21 0-16,0-22 0,22 22 0,-22 21 16,0 0-16,0 0 0,0 0 15,1 0-15,-1 0 0,0 21 0,-21 0 16,0 1-16,21-1 0,-21 0 15,21 21-15,-21-21 0,0 1 0,0-1 16,0 21-16,0-21 0,0 0 16,0 1-16,0-1 0,0-42 62,0-1-62,0 1 16,0 0-16,21 0 0,1 0 15,-22 0-15,21-1 0,0 1 16,0-21-16,0 21 0,0 0 0,1-1 16,-1 1-16,0 0 0,0 0 0,0 0 15,0 0-15,-21-1 0</inkml:trace>
  <inkml:trace contextRef="#ctx0" brushRef="#br0" timeOffset="180046.8">14986 16658 0,'0'0'0,"21"0"15,21-42 1,-42 63 0,-21-21-1,0 21-15,0 22 0,21-22 16,-21 21-16,0-21 0,-1 22 0,22-1 16,-21-21-16,21 21 0,-21 1 15,21-22-15,0 21 0,-21-21 0,21 22 16,-21-22-16,21 0 0,0 0 15,0 0-15,0 1 0,0-1 0,21-21 16,0 0-16,0 0 16,0 0-16,1 0 15,-1-21-15,0-1 0,-21 1 16,21 0-16</inkml:trace>
  <inkml:trace contextRef="#ctx0" brushRef="#br0" timeOffset="180223.84">14732 16806 0,'-21'0'0,"42"0"0,-21 0 16,21 0-1,0 0-15,0 0 0,1 22 16,20-22-16,-21 0 0,21 0 16,22 21-16,-22-21 0,22 0 0,-1 0 15,22 0-15,-22 0 0,22 0 16,0 0-16,-22 0 0,1 0 0</inkml:trace>
  <inkml:trace contextRef="#ctx0" brushRef="#br0" timeOffset="180839.43">16002 16552 0,'0'0'0,"0"22"15,0 20 1,0-21-16,-42 21 0,42 1 0,-22-1 16,1 0-16,-21 1 0,21 20 15,0-20-15,-22-1 0,-63 85 16,64-85 0,21-21-16,0 1 0,0-22 15,-1 21-15,44-42 31,-1-1-31,0 1 16,0-21-16,21 21 0,-20-22 16,-1 1-16,21 0 0,-21-1 0,22 1 15,-22-21-15,0 20 0,21-20 0,-21 20 16,1 1-16,-1 0 16,-21 21-16,0-1 0,21 1 0,-21 42 31,0 1-31,0-1 0,0 21 0,0 0 15,0 1-15,0 20 0,0-20 0,0-1 16,0 0-16,0 1 0,0-1 16,0 0-16,0 1 0,0-22 0,0 0 15,0 21-15,0-21 16,0 1-16,21-22 0,0 0 16,-21-22-1,0 1-15,-42 0 16</inkml:trace>
  <inkml:trace contextRef="#ctx0" brushRef="#br0" timeOffset="181439.57">15621 16891 0,'21'0'0,"-42"0"0,0 0 0,0 0 15,42 0 17,0 0-32,0 0 0,21 0 15,-20 0-15,20 0 0,21 0 0,-20 0 16,20 0-16,1 0 0,-1 0 15,1 0-15,-1-21 0,1 0 0,-1 0 16,1-1-16,-1 1 16,-20-21-16,-1 21 0,0 0 0,1-22 15,-22 1-15,-21 21 0,0 0 0,0-22 16,0 22-16,0 0 0,0 0 16,-21 21-16,-1 0 15,-20 21-15,21 0 0,0 0 16,0 0-16,-1 1 0,1 20 0,0 0 15,0 1-15,0-1 0,0 0 16,21 1-16,0-1 0,-22 0 0,22-21 16,0 22-16,0-1 0,0-21 0,0 0 15,0 1-15,22-1 0,-1 0 16,0-21-16,0 0 0,0 0 16,0 0-16,1 0 0,20 0 15,-21 0-15,21 0 0,-20-21 0,20 0 16,-21-1-16,21 1 0,-20-21 15,-1 0-15,0-1 0,0-20 0,0 20 16,0-20-16,1 21 0,-1-22 0,-21 22 16,0-1-16,21 1 0,-21 0 15,0 21-15,0-1 0,0 1 0,0 42 16,0 1 0,-21-1-16,0 21 0,21 0 0,-22 1 15,1-1-15,0 22 0,21-22 16,0 21-16,0-20 0,0-1 0,0 0 15,0 1-15,0-1 0,0-21 16,0 22-16,0-22 0,0 0 16,21-21-16,0 21 0,1-21 0,-1 0 15,0 0-15,21 0 0,-21 0 16,22 0-16,-1-21 0,0 0 0,1 0 16,20-1-16,1 1 0</inkml:trace>
  <inkml:trace contextRef="#ctx0" brushRef="#br0" timeOffset="182312.83">18330 16806 0,'0'0'0,"-21"0"0,42-21 32,0 21-17,1-21-15,-1 0 0,0 0 16,0 0-16,0 21 0,0-22 0,1 1 15,-22-21-15,0 21 0,0 0 0,0-1 16,-22 1-16,1 21 16,0 0-16,-21 0 0,21 0 0,-22 0 15,1 21-15,-22 1 0,22-1 16,0 21-16,-1-21 0,1 22 0,0-1 16,-1 0-16,1-21 0,21 22 0,0-1 15,0-21-15,21 22 0,-22-22 16,22 0-16,0 0 0,0 0 0,22-21 15,-1 0-15,0 0 16,0 0-16,0 0 0,22 0 0,-22 0 16,0 0-16,21 0 0,1-21 15,-22 0-15,21 0 0,-21-22 0,0 22 16,22-21-16,-22 21 0,0-22 0,0 1 16,0 0-16,1-1 0,-22 22 15,0-21-15,21 21 0,-21 0 16,0 42-1,0 0-15,-21 0 16,21 0-16,-22 0 0,22 22 16,0-22-16,0 21 0,0-21 0,0 22 15,0-22-15,0 0 0,0 0 16,22 0-16,-1 1 0,0-1 16,21-21-16,-21 0 0,22 0 0,-22 0 15,21 0-15,1 0 0,-1 0 0,0 0 16,1 0-16,-22-21 0,21-1 15,0-20-15,-20 21 0,-1-21 0,21-1 16,-21 1-16,0 0 0,-21-1 16,22 1-16,-1 0 0,0-1 0,-21-20 15,21 20-15,0 22 0,-21-21 16,0 21-16,0 0 0,0-1 0,0 44 16,0-1-1,0 0-15,0 21 0,0-21 16,-21 22-16,0-1 0,0 0 0,0 1 15,-1 20-15,1-20 0,21-1 16,0 0-16,0 1 0,0-1 0,0-21 16,0 21-16,0-20 0,0-1 0,21-21 15,1 21-15,-1-21 0,0 0 16,21 0-16,-21 0 0,1 0 0,20-21 16,-21 0-16</inkml:trace>
  <inkml:trace contextRef="#ctx0" brushRef="#br0" timeOffset="182492.24">18881 16595 0,'-22'0'16,"44"0"-16,-22 0 16,42 0-1,-21 0-15,21 0 0,1 0 0,-1 0 16,22 0-16,-1 0 0,1-21 0,20 21 15,1 0-15,0 0 0</inkml:trace>
  <inkml:trace contextRef="#ctx0" brushRef="#br0" timeOffset="182727.47">20659 16383 0,'-64'21'31,"43"0"-31,0 1 0,0-1 16,-1 21-16,1-21 0,0 22 0,0-1 16,0 0-16,0 1 0,21-1 15,0 0-15,-22 1 0,22-1 0,-21 0 16,21-21-16,0 22 0,0-22 16,0 0-16,0 0 0,0 0 15,-21 1-15,0-22 0,0 0 16,0 0-1</inkml:trace>
  <inkml:trace contextRef="#ctx0" brushRef="#br0" timeOffset="183475.74">19875 16764 0,'0'0'16,"0"-21"-16,0 0 16,22 21-16,-1 0 0,21 0 15,-21 0-15,22 0 0,-22 0 16,42 0-16,-20 0 0,-1 0 0,21-21 15,22 21-15,-21 0 0,20-22 16,-20 1-16,-1 21 0,1-21 16,-1 0-16,-20 0 0,-1 0 0,0-1 15,-21 1-15,1-21 0,-1 42 16,-21-21-16,0 0 0,-43 21 16,22 0-16,0 0 15,0 0-15,0 21 0,0 0 16,-22 0-16,22 0 0,0 0 0,21 1 15,-21 20-15,21-21 0,-21 21 16,21-20-16,0-1 0,0 21 0,0-21 16,0 0-16,0 1 0,0-1 15,0 0-15,0 0 0,0 0 16,0-42 15,21 0-31,0 0 0,0 21 16,0-21-16,0-1 0,1 1 15,-1 0-15,0 0 0,0 0 0,0 21 16,0 0 0,1 0-16,-22 21 15,0 0-15,0 0 16,0 0-16,21 1 16,-21-1-16,0 0 0,21 0 15,0 0-15,0 0 0,0 1 16,1-22-16,20 0 0,-21 0 15,0 0-15,22 0 0,-22 0 16,21 0-16,-21 0 0,22-22 0,-22 1 16,21 0-16,-21 0 0,22 0 15,-22 0-15,0-22 0,21 22 0,-21-21 16,1 21-16,-22-22 0,0 22 16,0 0-16,0 0 0,-22 21 15,1 0-15,0 21 16,0-21-16,0 21 15,0 0-15,21 0 0,0 22 0,-22-22 16,22 0-16,0 21 0,0-20 16,0-1-16,0 0 0,22 0 0,-1 0 15,0 0-15,21 1 0,1-22 16,-1 21-16,0-21 0,22 0 0,-1 0 16,1 0-16,-22 0 0,22 0 0,-22-21 15,0-1-15,1 22 0,-22-21 16,0 0-16,0 0 0,-21 0 0</inkml:trace>
  <inkml:trace contextRef="#ctx0" brushRef="#br0" timeOffset="184728.55">17695 17971 0,'0'0'0,"-21"0"16,-42 21-1,84-21 1,21-21-16,-21-1 15,22 22-15,20-21 0,-21 0 0,22 0 16,-22-21-16,22 20 0,-22 1 16,22-21-16,-22 21 0,0 0 0,-21-22 15,1 22-15,-1 0 0,-21 0 16,-21 21 0,-1 0-16,1 0 0,0 0 15,0 21-15,-21 0 0,20 0 0,-20 0 16,21 22-16,-21-22 15,20 0-15,1 0 0,0 22 0,21-22 0,0 0 16,0 0 0,0 0-16,21-21 0,0 0 0,1 21 15,-1-21-15,21 0 0,0 0 16,1 0-16,-1 0 0,0 0 0,1 0 16,-1 0-16,0-21 0,1 21 15,-1-21-15,0 0 0,-20 0 0,-1 21 16,21-21-16,-21-1 0,0 1 15,-21 0-15,0 0 0,22 21 16,-44 21 0,1 0-1,21 0-15,-21 1 0,0-1 16,0 0-16,21 0 0,-21 0 0,-1 0 16,1 1-16,21-1 0,0 0 15,-21-21-15,21 21 0,21-21 31,0 0-31,1-21 0,-1 0 16,21 0-16,0-1 0,-20 1 16,20 0-16,-21 0 0,21 0 0,1 21 15,-22-21-15,0-1 0,0 22 16,0 0-16,1 0 0,-1 0 0,-21 22 31,0-1-31,21 0 0,-21 0 0,0 0 16,21 0-16,-21 1 15,21-1-15,0 0 0,1-21 0,-22 21 16,42-21-16,-21 0 0,0 21 16,22-21-16,-1 0 0,0 0 15,22 0-15,-1 0 0,1 0 0,-22 0 16,22-21-16,-1 0 0,-21 21 16,1-21-16,-22 0 0,21-1 0,-21-20 15,-21 21-15,0-21 0,0 20 16,0-20-16,0 0 0,-42 21 15,21-1-15,0 1 0,-22 0 16,1 21-16,-21 0 0,20 0 16,1 21-16,0 0 0,20 1 15,-20-1-15,21 0 0,-21 21 0,42-21 16,-22 1-16,22 20 0,0-21 16,0 21-16,0-20 0,22-1 0,-1 0 15,0 0-15,0-21 0,21 21 16,-20-21-16,20 0 0,0 0 0,1 0 15,-1 0-15,0 0 0,1 0 16,-1-21-16,0 0 0,1 0 16,-22 0-16,21-22 0,-21 22 15,0-21-15,1-22 0,-1 22 0,0-22 16,0 22-16,-21-21 0,0-1 16,21 22-16,-21-1 0,0 1 0,0 21 15,0 0-15,0 0 0,0 42 16,-21 0-16,21 21 15,0-21-15,-21 22 0,21-1 16,-21 0-16,21 1 0,0-1 0,0 0 16,0-20-16,0 20 0,0 0 15,21-21-15,-21 1 0,21 20 0,0-21 16,0-21-16,1 21 16,-1 0-16,0-21 0,0 0 0,0 0 15,0 0-15,1 0 0,-1 0 16,0 0-16,-21-21 0,21 21 0,0-21 15</inkml:trace>
  <inkml:trace contextRef="#ctx0" brushRef="#br0" timeOffset="184943.43">20807 17865 0,'0'0'0,"0"21"32,0-42 15,0 0-47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3:58:13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15346 10287 0,'0'21'16,"0"0"-1,0 1-15,-21-22 0,21 21 16,-22-21-16,22 21 0,-21 0 16,21 0-16,0 0 15,0 1-15,0-1 16,43-21-16,-22 0 15,21 0-15</inkml:trace>
  <inkml:trace contextRef="#ctx0" brushRef="#br0" timeOffset="2689.79">1651 1969 0,'0'0'15,"0"-22"-15,-21 1 16,21 0-16,0 42 31,0 0-31,0 1 16,0 20-16,0 0 0,0 1 15,0-1-15,0 0 0,0 1 16,0 20-16,0-21 0,0 22 16,0-1-16,0-20 0,0 20 0,-21-20 15,21-1-15,0 0 0,-22 1 16,22-1-16,0-21 0,0 0 15,0 0-15,0 1 0,-21-1 0,21 0 16,0-42 15,0 0-31,0-1 0,21 1 16,1-21-16</inkml:trace>
  <inkml:trace contextRef="#ctx0" brushRef="#br0" timeOffset="3500.57">2117 2032 0,'0'0'0,"21"-21"0,-21 0 16,21 21-16,-21 21 31,0 0-31,-21 21 0,21-20 16,-21-1-16,21 21 0,-22 0 15,22 1-15,-21-1 0,0 0 0,21 1 16,0-1-16,0 0 0,-21 1 15,21-1-15,0 0 0,0 1 0,0-22 16,0 21-16,0-21 0,0 1 16,21-1-16,0 0 0,0-21 15,22 0-15,-22 0 0,21 0 16,-21 0-16,22 0 0,-22-21 16,21 0-16,-21-1 0,22 1 15,-22 0-15,-21-21 0,0-1 0,0 1 16,0 21-16,0-21 0,-21-1 15,0 1-15,-22 0 0,1 20 16,21-20-16,-22 21 0,1 0 0,21 0 16,0-1-16,-22 1 0,22 21 15,21-21-15,-21 21 0,21-21 16,21 0 0,0 21-16,22 0 15,-1-21-15,22 21 0,-1 0 16,1-22-16,-1 22 0,1 0 0,20 0 15,-20 0-15,-1 0 0,-20 0 16,20 0-16,-21 0 0,1 0 0,-22 22 16,21-1-16,-21 0 0,-21 0 15,0 0-15,0 22 0,0-22 0,0 21 16,-21-21-16,21 22 0,-21-1 16,0 0-16,0-21 0,0 22 0,-1-1 15,1-21-15,21 22 0,0-22 16,0 0-16,0 0 0,0 0 15,0 0-15,21-21 0,1 22 0,-1-22 16,0 0-16,0 0 0,21 0 0,-20 0 16,20 0-16,-21 0 0,21-22 15,-20 22-15,20-21 0,-21-21 16,21 21-16,-20-22 0,20 1 0,-21 0 16,0-1-16,-21 1 0,0 0 15,0-1-15,0 1 0,0 0 0,-21-1 16,0 1-16,0 0 0,-22 21 15,22-1-15,-21 1 0,21 0 0,-22 0 16,22 21-16,0 0 0,-21 0 16,21 0-16,-1 0 0,1 0 0,0 21 15,21 0-15,-21-21 16,21 21-16,-21 1 0,21-1 16,0 0-16,0 0 15,21-21 1,0 0-16,0 0 0,0 0 15,22-21-15</inkml:trace>
  <inkml:trace contextRef="#ctx0" brushRef="#br0" timeOffset="3800.32">3641 1947 0,'0'0'0,"0"22"32,21-22-32,21 0 15,-21 0-15,22 0 0,-1 0 16,21 0-16,-20 0 0,-1-22 0,22 22 16,-22 0-16,0 0 0,22 0 15,-22 0-15,0-21 0,-20 21 0,20 0 16,-21 0-16,0 0 0,-42 0 31,0 0-31,0 21 0,-22-21 16,22 0-16,-21 22 0,21-22 15,-22 0-15,22 0 0</inkml:trace>
  <inkml:trace contextRef="#ctx0" brushRef="#br0" timeOffset="4068.14">3916 2053 0,'0'21'0,"21"-21"0,-21 22 16,21-22-16,-21 21 15,21 0-15,-21 0 0,0 0 0,0 0 0,0 1 16,0-1-16,0 21 0,0-21 16,0 22-16,0-22 0,0 0 15,0 21-15,0-21 0,0 1 16,0-1-16,-21 0 0,21 0 0,-21 0 15,21 0-15,-21-21 0,21 22 16,21-44 15,0 1-31,0 0 16,0 0-16,22 0 0</inkml:trace>
  <inkml:trace contextRef="#ctx0" brushRef="#br0" timeOffset="4404.59">5016 1990 0,'0'0'0,"22"-21"0,-1-1 0,-21 1 15,0 0-15,-21 21 16,-1 0-16,-20 0 16,21 0-16,-21 0 0,-1 21 15,1 0-15,-22 1 0,-147 147 16,147-127-1,22 1-15,0-1 0,-1 0 0,22 1 16,-21-1-16,42 0 0,0 1 16,0-1-16,0-21 0,0 0 15,42 0-15,-21 1 0,22-1 0,-1 0 16,0-21-16,22 0 0,-22 0 16,22 0-16,-1 0 0,1 0 0,-22 0 15,21 0-15,-20 0 0,-1-21 16,-21 21-16,22-21 0,-22 21 0,0-22 15,-21 1-15,0 0 16,-21 21 0</inkml:trace>
  <inkml:trace contextRef="#ctx0" brushRef="#br0" timeOffset="4988.68">1693 4170 0,'0'0'0,"0"-21"0,0-22 15,-21 1-15,21 21 0,-21-21 16,21-1-16,-21 22 0,21 0 0,0-21 16,0 20-16,-21 1 0,21 0 15,-22 0-15,22 0 0,0 42 31,-21 0-31,21 0 16,0 22-16,0-1 0,0 21 16,0 22-16,0-21 0,0 20 0,0 22 15,0-21-15,0 21 0,0-1 16,0 22-16,0-21 0,0 21 0,0 0 16,0 0-16,0-21 0,-21 21 15,21 0-15,0 0 0,-21 0 0,0-21 16,0 21-16,21 0 0,0-21 15,-22 0-15,1 21 0,21-43 0,0 22 16,0-21-16,0-1 0,0-20 16,0-1-16,0 1 0,0-1 0,0-20 15,0-1-15,0 0 0,0-20 16,0-1-16,0 0 0,0-63 16,0 20-1,21-20-15,-21 0 0,22-22 16,-1-20-16,-21 20 0</inkml:trace>
  <inkml:trace contextRef="#ctx0" brushRef="#br0" timeOffset="6068.78">1714 3747 0,'0'0'0,"-21"-43"0,0 22 16,0 0-16,0 0 0,0 21 0,-1-21 15,1 21-15,0 0 0,21-22 16,-21 22-16,42 0 16,21 0-1,-20 0-15,20-21 0,21 21 16,1 0-16,-1-21 0,22 21 0,0 0 15,21 0-15,21-21 0,0 21 16,21 0-16,0 0 0,0 0 16,0-21-16,22 21 0,-1 0 15,0 0-15,1 0 0,-22 0 0,0 0 16,0 0-16,0 0 0,0 0 16,-21 0-16,0 0 0,0 0 0,-21 0 15,-21 0-15,0 0 0,-1 21 16,-20-21-16,-22 0 0,22 0 0,-22 0 15,-21 0-15,0 0 0,0 0 0,1 21 16,-1-21-16,0 0 16,-21 21-1,0 0 1,0 1-16,0-1 16,0 0-16,0 0 0,-21 0 15,21 0-15,0 1 0,-21 20 0,21 0 16,0 1-16,0-1 0,0 21 0,-22 1 15,22-1-15,-21 1 0,21-1 16,-21 22-16,21 0 0,0-22 0,0 22 16,0 21-16,0-22 0,0 1 15,0 21-15,0-21 0,21 20 0,0-20 16,-21 0-16,22-1 0,-1 1 0,0 21 16,-21-21-16,21-1 0,0 1 15,0 0-15,-21-22 0,0 22 16,22-1-16,-1-20 0,-21-1 0,0 22 15,0-21-15,0-1 0,0 1 0,0-1 16,0-21-16,0 22 0,0-22 16,0 1-16,0 20 0,0-42 0,0 22 15,0-1-15,0 0 0,0-21 0,0 22 16,-21-22-16,-1 0 0,22 21 0,-21-20 16,0-1-16,0 0 0,0 21 15,0-21-15,-1 1 0,1-1 0,0 0 16,-21 0-16,21 0 0,-1 22 0,1-22 15,-21 0-15,21 0 0,-22 0 0,22 0 16,-21 1-16,0-1 16,-1 0-16,1 0 0,0-21 0,-1 21 15,1 0-15,-22 1 0,22-22 0,-21 21 16,-1 0-16,1-21 0,-1 21 16,1-21-16,-1 21 0,1-21 0,-1 0 15,1 0-15,-22 21 0,21-21 16,1 0-16,-22 0 0,22 0 0,-22 0 0,0 0 15,1 0-15,-1 0 0,0 0 0,1-21 16,-1 21-16,0 0 0,1 0 16,-1-21-16,0 21 0,-20 0 0,20 0 15,-21 0-15,21 0 0,-20 0 0,20 0 16,0 0-16,-21 0 16,22 0-16,-22 0 0,21 0 0,1 0 15,-1-21-15,0 21 0,1 0 0,20 0 16,1 0-16,-1-21 0,22 21 15,-22 0-15,43 0 0,-21-21 0,21 21 16,-1 0-16,1-22 0,21 1 16,0 0-16,0 0 15,21 0-15,1 0 0,20-1 0,-21-20 16,0 21-16</inkml:trace>
  <inkml:trace contextRef="#ctx0" brushRef="#br0" timeOffset="7095.83">3365 3048 0,'0'0'0,"-21"0"15,21-21-15,0 42 47,0 0-31,0 0-16,0 22 0,0-22 0,0 21 15,0-21-15,0 22 0,0-1 16,0-21-16,0 22 0,0-22 16,0 21-16,0-21 0,0 22 0,0-22 15,0 0-15,0 0 0,-21-21 16,21 21-16</inkml:trace>
  <inkml:trace contextRef="#ctx0" brushRef="#br0" timeOffset="8395.51">3281 3027 0,'0'0'0,"0"-42"31,0 20-16,21 22-15,0 0 16,0 0-16,0 0 0,1 0 16,-1 0-16,21 0 0,-21 0 0,22 0 15,-22 0-15,21 22 0,-21-1 16,0 0-16,1 0 0,20 0 0,-42 0 16,0 1-16,0-1 0,0 21 15,0-21-15,0 0 0,-21 1 0,0 20 16,-1-21-16,-20-21 0,21 21 15,0 0-15,-22-21 0,22 0 0,0 0 16,0 0-16,0 0 16,0 0-16,21-21 15,-22 0-15,22 0 16,0 0-16,22 21 31,-1 0-15,0 21-16,-21 0 0,21 0 15,0-21-15,-21 21 0,21 1 16,1-1-16,-1 0 0,0 0 16,0-21-16,0 21 0,0-21 15,1 0-15,-1 0 0,0 0 0,0 0 16,21 0-16,-20 0 0,-1 0 16,21 0-16,-21-21 0,22 0 15,-22 21-15,0-21 0,0 0 0,0-22 16,0 22-16,1 0 0,-22-21 15,0 20-15,21 1 0,-21 0 0,0 0 16,0 0-16,0 0 0,0-1 16,0 44 15,0-1-31,-21 0 16,21 0-16,0 0 0,0 0 15,-22 1-15,22 20 0,0-21 0,0 0 16,0 0-16,0 1 0,0-1 15,0 0-15,0 0 16,22-21-16,-1 0 16,0 0-16,0 0 0,0 0 15,0 0-15,1 0 0,-1-21 16,0 21-16,0-21 0,21 0 16,-20-1-16,-1-20 0,0 21 15,0 0-15,0-22 0,0 22 0,1 0 16,-22 0-16,21 0 0,-21 0 0,21-1 15,-21 44 17,0-1-32,0 0 0,0 0 15,-21 0-15,21 22 0,-21-22 16,21 21-16,0-21 0,0 0 16,0 1-16,0 20 0,0-21 15,0 0-15,0 0 0,21-21 16,0 0-16,0 0 15,0 0-15,0 0 0,22-21 16,-22 21-16,0-21 0,21 0 0,-20 0 16,20 21-16,-21-21 0,0-22 15,0 22-15,1 0 0,-1 0 16,-21 0-16,21-1 0,-21 1 0,0 0 16,0 0-16,0 42 31,0 0-31,0 0 15,0 1-15,0-1 0,-21 0 0,21 0 16,-21 0-16,21 0 0,0 1 16,0-1-16,-22 0 0,1 0 15,0-21 17,21-21-32,0 0 0,0 0 15,0-1-15,0 1 0,0 0 0,0 0 16,0-21-16,21 20 0,0-20 15,1 21-15,-1 0 0,21-22 0,0 22 16,-20 0-16,20 0 16,0 0-16,1 21 0,-1 0 0,0 0 15,1 0-15,-1 0 0,0 21 0,-21-21 16,22 21-16,-22 21 16,0-20-16,0 20 0,-21 0 0,0-21 15,0 22-15,0-1 0,0 0 0,0 1 16,-21-22-16,0 21 0,0-21 0,0 22 15,-1-22-15,1 0 0,0 0 16,0 0-16,0 1 0</inkml:trace>
  <inkml:trace contextRef="#ctx0" brushRef="#br0" timeOffset="8832.53">1968 4403 0,'0'0'0,"22"21"0,20-21 0,0 0 15,22 0-15,20 0 0,1 0 16,21 0-16,0 0 0,0 0 0,21 0 16,-22 0-16,22 0 0,0 0 15,22-21-15,-22 21 0,21 0 0,-21-21 16,0 21-16,0 0 0,0 0 15,-21 0-15,-1 0 0,1-22 0,0 22 16,-21 0-16,-22 0 0,1 0 16,-1 0-16,-20 0 0,-22-21 15,-42 21-15,-22 0 16,1 0-16,0 0 0,-43 0 16,21 0-16,-41 0 0</inkml:trace>
  <inkml:trace contextRef="#ctx0" brushRef="#br0" timeOffset="9137.56">1778 4890 0,'0'0'0,"0"21"0,21-21 0,0 0 15,22 0-15,20 0 0,1 0 0,20 0 16,1-21-16,42-1 0,0 22 15,0-21-15,0 0 0,21 21 0,0-21 16,-21 0-16,21 0 0,1-1 16,-1 22-16,0-21 0,-21 0 0,0 21 15,-21-21-15,0 21 0,-1 0 16,-20-21-16,0 21 0,-22 0 0,1-21 16,-22 21-16,-21 0 0,0 0 15,-63 0 1,21 0-16,-21 0 0,-22 0 0,1 0 15,-1 0-15,1 0 0,-22 21 16</inkml:trace>
  <inkml:trace contextRef="#ctx0" brushRef="#br0" timeOffset="9420.2">1884 5376 0,'0'0'0,"63"0"0,1 0 0,42-21 15,-1 0-15,1 0 0,21 0 16,0 0-16,0-1 0,0-20 0,0 21 16,21 0-16,-21-22 0,22 22 15,-22 0-15,0 0 0,0 0 0,-22 21 16,-20-21-16,0 21 0,-1 0 15,-20 0-15,-22 0 0,1 0 0,-22 0 16,-21 21-16,0 0 0,-43 0 16,1-21-16,-21 21 0,-22 0 15</inkml:trace>
  <inkml:trace contextRef="#ctx0" brushRef="#br0" timeOffset="9692.25">1672 5948 0,'0'0'15,"42"0"-15,22 0 0,-1 0 0,1-21 16,42 21-16,-22-43 0,43 22 0,0 0 16,0 0-16,0-21 0,0 20 15,22-20-15,-22 21 0,0 0 16,0-22-16,0 22 0,0 0 15,-22 0-15,-20 21 0,21-21 0,-43 21 16,1 0-16,-1 0 0,-20 0 0,-1 0 16,-21 0-16,0 0 0,-21 21 15,-21 0-15,0 0 0,-21 0 16,-22 1-16,1 20 0</inkml:trace>
  <inkml:trace contextRef="#ctx0" brushRef="#br0" timeOffset="9996.16">1841 6477 0,'276'-42'31,"-192"21"-31,1-1 16,21-20-16,21 21 0,0 0 0,0-22 15,0 22-15,0 0 0,21 0 0,-21 0 16,0 0-16,0-1 0,0 1 16,-21 21-16,0 0 0,-22 0 0,1 0 15,-22 0-15,-20 0 0,-1 0 16,-21 0-16,-21 21 0,0 1 0,-42-1 16,0 0-16,-1 21 15,-20-21-15,-1 1 0,1 20 0,-22-21 16,-21 21-16,22-20 0,-22 20 15</inkml:trace>
  <inkml:trace contextRef="#ctx0" brushRef="#br0" timeOffset="10279.76">1926 6985 0,'21'0'16,"0"0"-1,22-21-15,-1 0 0,22 0 0,-1 21 16,22-22-16,21 1 0,-1 0 0,1-21 16,0 21-16,21-1 0,-21 1 15,21 0-15,-21 21 0,0-21 0,-1 21 16,1 0-16,-21 0 0,0 0 16,-22 0-16,1 0 0,-22 0 0,0 0 15,-21 0-15,1 21 0,-22 0 0,0 0 16,0 1-16,0-1 0,-43 0 15,22 0-15,-21 0 16,-1 22-16,1-22 0,-21 0 0,-1 0 16,1 0-16</inkml:trace>
  <inkml:trace contextRef="#ctx0" brushRef="#br0" timeOffset="10611.89">1693 7387 0,'0'0'0,"0"21"0,21-21 31,1 0-31,41 0 0,-21 0 16,22 0-16,-1 0 0,22 0 0,21 0 16,0 0-16,0 0 0,21 0 15,0-21-15,0 0 0,0 21 0,0-21 16,0 21-16,0-21 0,0 21 0,-22 0 15,22-21-15,-21 21 0,-21 0 16,0 0-16,-22 0 0,1 0 0,-1 0 16,-21 0-16,1 0 0,-22 0 0,0 0 15,0 0-15,-21-22 63</inkml:trace>
  <inkml:trace contextRef="#ctx0" brushRef="#br0" timeOffset="12004.09">6477 4995 0,'0'0'15,"-21"0"-15,0 0 0,-1 0 16,1-21-16,0 21 0,0 0 0,0 0 16,-22-21-16,22 21 0,-21 0 0,21 0 15,-22-21-15,22 21 0,0 0 16,0 0-16,0 0 0,0-21 0,42 21 47,21 0-47,0 0 0,1 0 15,20 0-15,1 0 0,20 0 0,1 0 16,21 21-16,21-21 0,-21 0 0,0 21 16,-1-21-16,22 0 0,-21 0 15,21 0-15,-21 0 0,21 0 0,0 0 16,-21 21-16,0-21 0,0 0 15,-22 0-15,1 0 0,-22 0 0,-20 0 16,20 0-16,-42 0 0,22 0 16,-22 0-16,-42-21 31,0 21-15,-1 0-16,1 0 0,0 0 0,-21 0 15,21-21-15,-22 21 0,1 0 16,21 0-16,-43 0 0,22 0 0,0 0 15,-22 0-15,1 0 0</inkml:trace>
  <inkml:trace contextRef="#ctx0" brushRef="#br0" timeOffset="12388.18">6413 5144 0,'0'0'0,"-21"0"0,0 0 16,0 0-16,42 0 31,0 0-31,22 0 0,-1 0 16,0 0-16,22 0 0,-1 0 0,22 0 15,0 0-15,-1 0 0,1-22 16,0 22-16,20-21 0,-20 21 0,21 0 15,0 0-15,0 0 0,-1-21 16,22 21-16,-21 0 0,0 0 16,-21 0-16,-1 0 0,1 0 0,-21-21 15,-1 21-15,-21 0 0,1 0 16,-1 0-16,-21 0 0,22 0 0,-22 0 16,-21-21-1,0 0 16,-21-1-31,21 1 16</inkml:trace>
  <inkml:trace contextRef="#ctx0" brushRef="#br0" timeOffset="12880.5">8276 4551 0,'0'0'0,"-21"-21"0,-21 0 31,42 42 1,0 0-17,0 0-15,0 0 0,21 0 16,0 1-16,0-1 0,0 0 0,22 0 16,-22 0-16,21 0 0,0 1 15,1 20-15,-22-21 0,21 0 16,1 0-16,-1 1 0,0-22 0,1 21 15,-1-21-15,-21 21 0,21-21 16,-20 0-16,20 0 0,-42 21 0,21-21 16,-42 0 15,0 0-31,-22 0 16,22 0-16,0 0 0,-21 21 0,21 0 15,-22-21-15,22 22 0,-21-1 0,-1 0 16,22 0-16,-21 0 0,0 22 15,-1-22-15,1 21 0,0-21 0,-22 0 16,22 22-16,-1-22 0,1 21 16,-21-21-16,20 1 0,1 20 15,0-21-15,-43 43 0,43-43 16,20 0-16,1 0 0,0-21 16,0 21-16,0 0 0,21-42 46,0 0-46,21 0 0</inkml:trace>
  <inkml:trace contextRef="#ctx0" brushRef="#br0" timeOffset="13676.48">9906 4403 0,'0'0'0,"-21"0"0,21-21 15,0-1-15,0 1 16,0 0-16,0 0 16,0 0-16,0 0 0,21-1 0,0 1 15,-21 0-15,21 21 0,0-21 16,1 0-16,-1 0 0,0 21 0,21 0 15,1 0-15,-1 0 16,-21 0-16,21 21 0,-20 0 0,20 21 16,-21-21-16,0 22 0,0-1 15,-21 0-15,0 1 0,0-1 16,0 22-16,0-22 0,0 0 0,-21 22 16,0-22-16,-21 22 0,-1-22 15,1 0-15,0 22 0,-22-22 0,22 0 16,-22 1-16,22-22 0,-21 21 0,20-21 15,1 1-15,0-1 0,-1-21 16,1 0-16,21 0 0,-22 0 0,22 0 16,-21 0-16,21 0 0,0-21 15,-1-1-15,1-20 0,0 21 16,21-21-16,0-1 0,-21 1 0,21 0 16,0-1-16,0 1 0,0 0 15,0 20-15,0-20 0,0 0 0,21 21 16,-21-1-16,21 1 0,0 0 15,1 0-15,-1 21 0,0 0 0,21 0 16,-21 0-16,1 0 0,20 21 0,-21 0 16,0 0-16,0 1 0,22-1 15,-22 21-15,0-21 0,0 22 0,0-1 16,1-21-16,-22 21 0,21-20 16,0 20-16,-21-21 0,0 21 0,21-20 15,0-1-15,-21 0 0,0 0 16,21 0-16,1 0 15,-1 1-15,0-22 0,0 0 16,0 0-16,0 0 0,1 0 16,-1-22-16,0 1 0,21 0 0,-21 0 15,22 0-15,-22 0 0</inkml:trace>
  <inkml:trace contextRef="#ctx0" brushRef="#br0" timeOffset="14171.9">10858 4382 0,'0'0'0,"0"-22"0,-21 22 15,0 22 1,0-22-16,0 21 0,21 0 0,-21 21 16,-1-21-16,1 1 0,0 20 15,0-21-15,21 21 0,-21 1 0,0-22 16,21 21-16,-22 1 0,22-1 15,0 0-15,0 1 0,-21-22 0,21 21 16,0-21-16,0 22 0,0-22 0,21 0 16,-21 0-16,22 0 0,-1 0 15,0-21-15,0 0 0,21 22 0,-20-22 16,-1 0-16,21 0 0,-21 0 16,22-22-16,-1 1 0,0 21 15,-21-21-15,22-21 0,-22 21 0,21-22 16,-21 1-16,22 0 0,-22-1 15,0 1-15,-21 0 0,0-1 0,0 1 16,0 0-16,0-1 0,-21 1 16,21 0-16,-42 20 0,20-20 0,1 21 15,-21 0-15,21 0 0,-22 21 0,1-22 16,0 22-16,21 0 0,-22 0 16,1 0-16,21 0 0,-22 0 15,22 22-15,0-22 0,0 21 16,0 0-16,21 0 0,0 0 15,0 0-15,0 1 16,0-1-16,0 0 0,21-21 16,0 0-16,21 0 0,-20 0 0,20 0 15,0 0-15</inkml:trace>
  <inkml:trace contextRef="#ctx0" brushRef="#br0" timeOffset="14485.36">11769 4191 0,'0'0'0,"-22"0"0,22-21 31,43 21-31,-22 0 16,0 0-16,21 0 0,1 0 0,-1 0 15,0-21-15,22 21 0,-22 0 16,1 0-16,20 0 0,-21 0 0,1 0 16,-1 0-16,-21 0 0,0 0 15,1 0-15,-1 0 0,-21 21 32,-21-21-32,-1 0 0,1 21 15,0-21-15,0 0 0,0 0 0,0 21 16</inkml:trace>
  <inkml:trace contextRef="#ctx0" brushRef="#br0" timeOffset="14768.47">12128 4233 0,'0'0'0,"0"22"0,-21-22 0,0 21 0,21 0 15,-21 0 1,21 0-16,-21 0 0,21 22 0,-21-22 15,21 21-15,0-21 0,-22 22 16,22-22-16,-21 21 0,0-21 0,21 22 16,0-22-16,0 21 0,-21 1 0,0-22 15,21 21-15,-21-21 0,21 22 16,0-22-16,-22 0 0,22 0 0,-21 0 16,21 0-16,0 1 0,0-1 15,21-42 16,22 21-31,-22-22 0,21-20 16,-21 21-16</inkml:trace>
  <inkml:trace contextRef="#ctx0" brushRef="#br0" timeOffset="15131.6">13039 4276 0,'0'0'0,"0"-21"0,0-1 15,0 1-15,0 0 0,-22 21 16,1-21-16,0 21 16,0 0-16,-21 0 0,20 0 0,1 21 15,-21 0-15,21 0 0,-22 1 16,22 20-16,0-21 0,-21 21 16,21 1-16,-22-1 0,22 0 0,0 1 15,0-1-15,0-21 0,-1 22 16,22-1-16,0-21 0,0 21 0,0-20 15,0 20-15,22-21 0,20 0 16,-21 0-16,0 1 0,22-1 0,-1-21 16,-21 0-16,21 0 0,1 0 0,-1 0 15,0 0-15,1 0 0,-1-21 16,0 21-16,-20-22 0,20 1 0,-21 21 16,21-21-16,-20 0 0,-1 0 15,-21 0-15,21 21 0,-21-22 16,21 1-16,-21 0 0,0 0 15,21 0-15</inkml:trace>
  <inkml:trace contextRef="#ctx0" brushRef="#br0" timeOffset="16092">14647 4636 0,'0'0'0,"-21"0"0,0 0 16,0 0-16,0 0 0,-1 0 0,65 0 47,-22-22-47,21 22 0,-21-21 0,22 0 16,-1 21-16,22-21 15,-22 0-15,21 0 0,-20-1 0,20-20 16,1 21-16,-22 0 0,22-22 0,-22 1 15,0 0-15,1-1 0,-22 22 16,0-21-16,-21 0 0,0-1 0,0 22 16,0-21-16,-21 21 0,0-1 15,-22 1-15,22 0 0,-21 21 0,-1 0 16,22-21-16,-21 21 0,21 0 16,0 0-16,-22 0 0,22 21 0,0 0 15,0 0-15,0 1 0,-1 20 16,1 0-16,21 1 0,0 20 15,-21-21-15,21 22 0,-21-22 0,21 22 16,0-1-16,0 1 0,0-1 16,0 22-16,0 0 0,0-22 0,0 22 15,0-1-15,0 1 0,0 0 16,0-1-16,0 22 0,-21-21 0,21 0 16,-21-1-16,-1 22 0,22-21 0,-21-1 15,0-20-15,21 21 0,-21-1 16,0-20-16,0 20 0,-1 1 0,22-21 15,-21-1-15,0 22 0,21-22 16,-21-20-16,21 20 0,0-21 0,0 1 16,0-1-16,0-21 0,0 22 15,0-22-15,0 0 0,21-21 16,0 0-16,0 0 0,1 0 0,-1 0 16,21-21-16,-21 0 0,22-1 15,-1-20-15,0 0 0,1-1 0,20-20 16,1-22-16,-22 22 0,21-22 15,1 22-15,-1-22 0,-20 0 0,20 1 16,-42-1-16,22 0 0,-22-21 16,0 22-16,-21-1 0,0 0 0,-21 1 0,0 20 15,-22-20-15,1 20 0,0 1 16,-22 20-16,22 1 0,-22-22 16,1 43-16,21-21 0,-1 0 0,1 20 15,0 1-15,20 0 0,-20 0 16,21 0-16,0 0 15,42 21 17,0 0-32,0 0 0,0 0 15,1 0-15,20 0 0,-21 0 0,21-22 16,1 22-16,-1-21 0,0 0 16,1 0-16,20 0 0,-20 0 15,-1-1-15</inkml:trace>
  <inkml:trace contextRef="#ctx0" brushRef="#br0" timeOffset="16791.75">15917 4382 0,'0'0'0,"21"-22"0,-21 1 0,0 0 0,0 0 16,0 0-16,0 0 16,-21 21-1,0 0-15,0 0 16,-21 21-16,20 0 0,1 0 15,0 0-15,-21 22 0,21-22 16,-1 21-16,-20-21 0,21 22 16,0-22-16,0 21 0,-1-21 0,1 0 15,0 1-15,21 20 0,-21-21 16,21 0-16,0 0 0,0 1 16,21-22-16,0 0 15,0 0-15,1 0 0,-1 0 0,0 0 16,0-22-16,21 22 0,-20-21 0,-1 0 15,21 21-15,-21-21 0,0 0 16,22 0-16,-22-22 0,0 22 0,0 0 16,0 0-16,1-22 0,-1 22 15,-21 0-15,0 0 0,21 0 0,0 0 16,-21 42 15,0 0-31,0 0 16,0 0-16,-21 22 0,21-22 15,0 0-15,0 0 0,0 0 0,0 0 16,0 1-16,0-1 16,0 0-16,21-21 15,0 21-15,22-21 0,-22 0 16,0 0-16,0 0 0,0 0 16,22-21-16,-22 21 0,21-21 0,-21 0 15,0-1-15,22 1 0,-22 0 16,0 0-16,0 0 0,0-22 15,-21 22-15,0 0 0,22 0 16,-22 0-16,-22 42 31,1-21-31,21 21 16,0 0-16,-21 0 0,21 1 0,-21-1 16,21 0-16,-21 0 0,21 0 15,0 0-15,0 1 0,0-1 16,0 0-16,0 0 15,21-21 17,0-21-32</inkml:trace>
  <inkml:trace contextRef="#ctx0" brushRef="#br0" timeOffset="17172.05">16658 4001 0,'0'0'16,"-21"0"-16,0 0 0,-22 0 0,22 21 0,0-21 15,21 21-15,-21 0 16,0-21-16,21 21 0,0 0 0,0 1 16,0-1-1,21-21 1,0 0-16,0 0 0,0 0 15,1 0-15,-1 0 0,0 0 16,0-21-16,-21-1 16,0 1-16,0 0 0,0 0 0,0 0 15,0 0-15,0-1 16,-21 1-16,0 21 0,0 0 16,-1-21-16,1 21 0,0 0 0,0 0 15,0 0-15,0 21 0,21 0 0,-22-21 16,22 22-16,-21-1 0,21 0 15,0 0-15,0 0 16,0 0-16,21-21 0,1 0 16,-1 0-16,21 0 0,-21 0 15,0 0-15</inkml:trace>
  <inkml:trace contextRef="#ctx0" brushRef="#br0" timeOffset="17480.09">17230 3725 0,'0'0'0,"21"-21"0,-21 0 16,-21 21-1,-1 0 1,1 21-16,0 0 0,0 1 0,0-1 16,0 21-16,-1 0 0,1 1 15,0 20-15,0 1 0,0-1 0,0 1 16,-1-1-16,22-20 0,-21 20 15,0-21-15,21 22 0,-21-22 0,21-21 16,0 22-16,0-22 0,0 0 0,0 0 16,0 0-16,0 1 15,21-22 17,0 0-32,0 0 0,-21-22 15,22 1-15,-1 0 0,0 0 0,0 0 16</inkml:trace>
  <inkml:trace contextRef="#ctx0" brushRef="#br0" timeOffset="17864.13">17230 4382 0,'0'42'15,"21"-42"1,0 0-1,0 0-15,0 0 0,0-21 16,1 21-16,-1-21 0,0-1 16,0 1-16,0 21 0,0-21 0,1 0 15,-1 0-15,-21 0 0,0-1 16,0 1-16,0 0 16,-21 21-16,-1 0 15,1 0-15,-21 21 0,21 0 0,-22 1 16,22-1-16,0 0 0,-21 0 15,21 0-15,-1 0 0,1 1 0,0 20 16,21-21-16,0 0 0,0 0 0,0 1 16,0-1-16,0 0 15,0 0-15,0 0 0,0 0 16,21-21-16,0 0 0,1 22 16,20-22-16,0 0 0,1 0 0,-1 0 15,21 0-15,-20 0 0,20 0 0,1 0 16,-1-22-16</inkml:trace>
  <inkml:trace contextRef="#ctx0" brushRef="#br0" timeOffset="18486.41">18394 4191 0,'0'0'0,"-21"-106"15,-1 85-15,1 0 16,-21 21-16,21-21 0,0 21 15,-1 0-15,1 0 0,-21 0 0,21 0 16,0 0-16,-1 21 0,-20 0 16,21 0-16,0 0 0,0 22 0,-22-22 15,22 21-15,0 1 0,0-22 16,0 21-16,21 0 0,0-20 0,-22 20 16,22-21-16,0 21 0,0-20 15,0-1-15,0 21 0,0-21 16,0 0-16,22-21 0,-1 22 0,0-1 15,0-21-15,0 0 0,0 0 16,1 0-16,-1 0 0,0 0 0,21 0 16,-21 0-16,22-21 0,-22-1 15,21 1-15,-21 0 0,22-21 0,-22 21 16,21-22-16,1-20 0,-22 20 16,21-20-16,-21-1 0,22 1 0,-22-1 15,21 1-15,-21-1 0,0 22 16,1 0-16,-22-1 0,21 1 0,0 0 15,-21-1-15,21 22 0,-21-21 16,0 21-16,0 0 0,0-1 16,-21 44-1,0-1 1,0 0-16,-22 0 0,22 21 0,-21 1 16,-1-1-16,22 0 0,0 22 15,-21-1-15,21-20 0,-1 20 0,22 1 16,0-1-16,0-20 0,0 20 15,0-21-15,0 1 0,0 20 0,0-42 16,22 22-16,-1-1 0,0-21 16,0 22-16,0-22 0,22 0 0,-22 0 15,21 0-15,0 0 16,-20-21-16,20 0 0,0 0 0,-21 0 16,22 0-16,-22 0 0,21-21 15,-21 21-15,22-21 0,-22 0 0,0 21 16,0-21-16</inkml:trace>
  <inkml:trace contextRef="#ctx0" brushRef="#br0" timeOffset="18695.99">19156 4551 0,'0'0'0,"0"21"16,0 0-1,-21-21 32,21-21-31</inkml:trace>
  <inkml:trace contextRef="#ctx0" brushRef="#br0" timeOffset="26007.67">10562 5588 0,'0'-21'15,"21"21"1,-21-21-16,0 0 0,21 21 15,-21-22-15,0 1 16,0 0 0,0 0-16,-21 21 15,0-21-15,0 21 0,0 0 16,-22 0-16,22 0 0,0 0 0,-21 0 16,-1 0-16,1 0 0,21 0 0,-21 21 15,-1 0-15,1 0 0,-22 0 16,22 22-16,21-1 0,-21 0 0,-1 1 15,1 20-15,21-20 0,-22 20 16,22 1-16,0-1 0,-21-21 16,21 22-16,-1-1 0,22 1 0,0-22 15,0 22-15,0-1 0,0 1 16,0-1-16,0-20 0,22 20 0,-1 1 16,0-22-16,0 0 0,21 1 0,1-1 15,-1 0-15,22 1 0,-22-22 16,21 0-16,1 21 0,-1-42 0,1 21 15,-1 1-15,22-22 0,-21 0 0,20 0 16,1 0-16,0 0 0,-1 0 16,1-22-16,0 1 0,-1 0 0,1 0 15,0 0-15,-1-22 0,-20 22 0,-1-21 16,1 0-16,-1-22 16,1 22-16,-22-22 0,0 1 0,1-1 15,-1 1-15,-21 20 0,0-20 0,1-1 16,-22 22-16,0-21 0,0-1 15,0 1-15,0 20 0,-22-20 0,1-1 16,-21 1-16,0-1 0,-1 22 16,-20-22-16,-1 22 0,1-21 0,-1 20 15,1 1-15,-22 21 0,22-22 16,-22 22-16,0 0 0,22 0 0,-22 0 16,22 21-16,-22 0 0,21 0 0,1 0 15,-1 0-15,22 0 0,-21 21 16,-1 0-16,1 0 0,-1 22 15,1-22-15,20 21 0,-20 22 16,20-22-16,1 21 0,-21 22 0,41-21 16,-20-1-16,21 22 0,-21-22 0,20 1 15,22 20-15,0-20 0,0-1 16,0 22-16,0-21 0,22-1 0,20 1 16,-21-1-16,21 1 0,1-22 15,-1 0-15,0 1 0,22-1 0,-22 0 16,22-21-16,-22 22 0,22-22 0,-22 0 15,21 0-15,1 0 0,-1-21 16,1 0-16,-1 22 0,1-22 0,-1 0 16,22 0-16,-21-22 0,-1 1 15,22 21-15,-22-42 0,1 21 0,-1-22 16,1 22-16,-22-42 0,22 20 16,-22-20-16,0-1 0,1 1 0,-22-22 15,0 22-15,0-22 0,-21 22 16,0-22-16,0 21 0,0-20 0,0 20 15,-21-20-15,0 20 0,-22 1 16,1 20-16,0-20 0,-1 20 0,-20 1 16,-1 0-16,1 21 0,-1-22 15,1 22-15,-22 0 0,22 0 16,-22 21-16,22 0 0,-22 0 0,21 0 16,1 21-16,-22 0 0,22 0 15,-22 22-15,22-1 0,-1 21 0,1 1 16,20-1-16,-20 1 0,20-22 0,22 22 15,-21-1-15,21-20 0,0-1 16,21 21-16,0-20 0,0-22 0,0 21 16,21 1-16,0-1 0,21-21 15,-21 21-15,22-20 0,-1-1 0,0 21 16,22-21-16,-22 0 0,1-21 0,20 22 16,-21-22-16,1 0 15,20 0-15,-20 0 0,-1 0 0,21-22 16,-20 22-16,-1-21 0,22-21 0,-22 21 15,0-22-15,-21 1 0,22 21 16,-22-21-16,21-1 0,-42-20 0,21 20 16,-21 1-16,0-21 0,0 20 15,0 1-15,0-22 0,-21 22 0,0 0 16,-21-1-16,21 22 0,-22-21 16,1 21-16,-22 0 0,22-1 0,0 22 15,-1 0-15,-20 0 0,21 22 0,-22-1 16,22 21-16,-1-21 0,-20 43 15,-1-22-15,22 0 0,0 1 16,-1 20-16,1-20 0,0-1 16,21 21-16,21-20 0,0-22 0,0 21 15,0 1-15,21-22 0,0 21 0,21-21 16,1 0-16,-1-21 0,0 22 16,1-22-16,20 21 0,-21-21 0,1 0 15,20 0-15,-20-21 0,20-1 0,-21 1 16,1 21-16,-1-21 0,-21-21 15,0 21-15,1-1 0,-22 1 16,0-21-16,0 21 0,0-22 0,-22 22 16,1 0-16,-21 0 0,0 0 0,20 0 15,-20-1-15,0 22 0,-1 0 16,22 0-16,-21 0 0,0 0 16,20 22-16,1-1 0,0 0 0,0 0 15,0 0-15,21 0 0,0 1 0,0-1 16,0 0-16,21 21 0,0-21 15,0 1-15,0-1 0,1 0 0</inkml:trace>
  <inkml:trace contextRef="#ctx0" brushRef="#br0" timeOffset="26802.26">10774 7430 0,'0'0'16,"0"-22"-16,-21-20 0,21 21 0,0 0 15,0 0-15,0-1 0,0 1 16,-22 21-1,22 21 1,0 1-16,0-1 0,0 21 0,0 0 16,0 1-16,0 20 0,0-20 15,0 20-15,0-21 0,0 22 0,0-1 16,0 1-16,-21-1 0,21-20 16,0 20-16,-21 1 0,21-22 15,0 0-15,0 1 0,0-1 0,-21 0 16,21-20-16,0-1 0,0 0 0,0 0 15,-21-21 1,0 0 0,21-21-16,-22 0 15,1 0-15,21-22 0,0 22 16,-21-21-16,21-1 0,-21 22 0,21-21 16,-21 21-16,21-22 0,0 22 0,0 0 15,0 0-15,-21 21 0,21 21 31,0 0-31,0 0 0,0 1 0,0 20 16,0 0-16,0-21 0,0 22 16,0-1-16,0-21 0,21 22 0,-21-22 15,21 0-15,-21 0 0,21 0 0,0-21 16,0 21-16,1-21 16,-1 0-16,21 0 0,-21 0 0,0-21 15,22 0-15,-22 21 0,21-21 0,1 0 16,-22 0-16,21-22 15,-21 22-15,0-21 0,1 21 0,-1-22 0,0 1 16,-21 21-16,21 0 0,-21-22 0,0 22 16,0 0-16,0 0 15,0 0-15</inkml:trace>
  <inkml:trace contextRef="#ctx0" brushRef="#br0" timeOffset="28071.57">9969 8890 0,'0'0'0,"22"-21"0,-22-21 0,0 20 15,21-20-15,-21 21 0,0 0 16,21-22-16,-21 22 0,0 0 0,0 0 15,0 0-15,-21 0 16,0 21-16,-1 0 0,1 0 16,0 21-16,-21 0 0,21 0 15,-22 0-15,1 22 0,21-1 0,-22 0 0,1 22 16,21-22-16,-21 22 0,20-22 16,1 21-16,0-20 0,0 20 15,0-20-15,21-1 0,0 0 16,0 1-16,0-1 0,0 0 0,0 1 15,21-22-15,0 21 0,21-21 0,1 0 16,-1 1-16,0-1 0,22-21 16,-1 0-16,1 0 0,-1 0 0,-20 0 15,20-21-15,1 21 0,-22-22 0,22 1 16,-22 0-16,-21 0 0</inkml:trace>
  <inkml:trace contextRef="#ctx0" brushRef="#br0" timeOffset="29924.54">10499 9165 0,'0'-21'0,"0"42"0,0-63 0,0 0 16,0 20-16,0 1 0,0 0 16,-22 21-1,1 0-15,0 0 0,0 21 0,21 0 16,-21 1-16,0-1 0,-1 21 16,1-21-16,21 22 0,-21-22 0,21 21 15,-21 0-15,21-20 0,0 20 0,0-21 16,0 21-16,0 1 0,0-22 15,0 21-15,0-21 0,21 1 16,0-1-16,0 0 0,22-21 0,-22 0 16,0 21-16,21-21 0,-20 0 15,20 0-15,-21-21 0,21 21 0,-20-21 16,20 0-16,-21-1 0,21 1 0,-20 0 16,-1-21-16,-21 21 0,0-22 15,0 22-15,0-21 0,0-1 0,0 1 16,-21 0-16,-1-1 0,1 1 0,-21 0 15,21 21-15,0-22 0,-22 22 16,22 0-16,0 0 0,0 21 0,0 0 16,-1 0-16,1 21 0,0 0 15,0 0-15,21 0 0,0 22 16,0-22-16,-21 21 0,21-21 0,0 22 16,0-22-16,0 21 0,21-21 15,-21 1-15,21-1 0,0 0 0,0 0 16,1 0-16,-1 0 0,0-21 0,0 0 15,0 22-15,0-22 0,1 0 16,-1 0-16,0 0 0,21 0 0,-21 0 16,1-22-16,20 22 0,-21-21 0,0 0 15,0 0-15,22 0 0,-22 0 16,0-1-16,21 1 0,-20 0 0,-1 0 16,0 0-16,0 21 0,0-21 15,0 21 1,1 0-16,-22 21 15,0 0-15,0 0 0,0 0 16,0 0-16,0 1 16,0-1-16,0 0 0,21 0 0,0 0 15,-21 0-15,21-21 16,0 22 0,0-22-16,1 0 0,-1 0 15,0 0-15,0 0 0,0 0 0,0 0 16,1-22-16,-1 22 0,0-21 0,0 21 15,0-21-15,0 0 0,1 0 16,-1 0-16,-21-1 0,21 1 16,-21-21-16,21 21 0,-21-22 0,0 22 15,0-21-15,0 21 0,0 0 16,0-1-16,0 1 0,0 0 0,-21 42 47,21 0-47,-21 1 0,21-1 15,0 0-15,0 0 0,0 0 0,0 0 16,0 1-16,21-1 16,0-21-16,0 21 15,0-21-15,1 21 16,-1 0 0,0-21-16,-21 21 0,21 1 15,0-1-15,-21 0 31,21-21-31,1 0 0,-1 0 0,0 0 16,21 0-16,-21 0 0,1 0 16,-1 0-16,21 0 0,-21 0 0,22 0 15,-22-21-15,0 21 0,0-21 16,0-1-16,22 22 0,-22-21 0,-21-21 16,21 21-16,-21 0 0,21-1 15,-21 1-15,0-21 0,0 21 16,0 0-16,0-1 0,-21 22 31,0 22-31,0-1 16,-1 0-16,22 0 0,-21 0 0,21 0 15,0 1-15,0-1 0,0 0 16,0 0-16,0 0 0,0 0 0,0 1 16,0-1-16,21-21 0,-21 21 15,22-21-15,-1 0 0,0 0 16,0 0-16,0 0 0,0 0 0,1 0 15,-1-21-15,0 21 0,0-21 0,0-1 16,0 22-16,1-21 0,-1 0 16,0 0-16,0 0 0,0-22 15,0 22-15,-21-21 0,22 21 0,-1-22 16,0 22-16,0-21 0,-21 21 16,21 0-16,-21-1 0,21 1 0,1 21 31,-22 21-16,0 1 1,0-44 31,0 1-31,0 0-16,-22 21 31,1 21-16,0 0-15,0 1 0,21-1 0,-21 21 16,0-21-16,21 22 0,-22-22 16,22 21-16,-21-21 0,0 22 0,21-22 15,0 21-15,0-21 0,0 0 0,0 1 16,0-1-16,0 0 0,21 0 16,0 0-16,1-21 0,-1 0 0,21 21 15,-21-21-15,22 0 0,-1 0 16,0 0-16,1-21 0,-1 0 15,0 21-15,22-21 0,-22-21 0,0 20 16,22 1-16,-22-21 0,1 0 0,-1-22 16,0 22-16,1-22 0,-22 1 15,21-1-15,-21 1 0,22 20 0,-22-20 16,0 21-16,0-1 0,0 1 0,-21 21 16,0 0-16,0-1 0,21 1 15,-42 42 1,0-21-16,21 43 0,-21-22 15,0 21-15,0 1 0,-1-1 16,1 0-16,0 22 0,0-22 16,21 22-16,0-22 0,-21 0 15,0 1-15,21 20 0,0-42 0,0 22 16,0-1-16,0-21 0,0 0 0,0 22 16,0-22-16,0 0 0,21-21 15,-21 21-15,21 0 0,0-21 0,0 0 16,0 0-16,22 0 0,-22 0 0,0 0 15,0 0-15,0 0 0,22 0 0,-22-21 16,0 0-16,0 0 0,0 0 16,1-1-16,-22 1 0,0 0 0,21 0 15,-21-21-15</inkml:trace>
  <inkml:trace contextRef="#ctx0" brushRef="#br0" timeOffset="30178.39">13271 8911 0,'0'0'0,"-42"0"0,0 0 16,21 0-16,-1 0 0,1 0 0,42 0 31,1 0-31,20 0 0,0 0 0,22 0 16,-1 0-16,1 0 0,-1 0 0,1 0 16,20 0-16,-20 0 0,-1-21 15,1 21-15,-1 0 0,1-21 0,-1 21 16,-20 0-16,-1-21 0,0 21 15,-20 0-15,20 0 0,-106 63 47,43-42-47</inkml:trace>
  <inkml:trace contextRef="#ctx0" brushRef="#br0" timeOffset="31256.36">9546 9991 0,'0'0'0,"21"-21"0,-21-1 15,21 22-15,1-21 0,-22 0 16,21 21 0,-42 21-1,-1 0 1,1 1-16,0-1 0,-21 21 0,-1-21 16,1 22-16,0 20 0,-22-21 0,1 22 15,-22-1-15,0 1 0,1 21 16,-22-22-16,21 22 0,-21-22 0,22 1 15,-1-1-15,0 1 0,1-22 16,20 22-16,1-22 0,-1 0 16,22 1-16,-22-1 0,22 0 0,0 1 15,21-22-15,-22 0 0,22 0 0,0 0 16,0-21-16,21-21 31,0 0-31,0-21 16,21 20-16,-21 1 0,21-21 0,0 0 15,22 20-15,-22-20 0,0 0 0,0-1 16,21 1-16,-20 0 0,-1-1 16,0 1-16,0 0 0,0 21 0,0-22 15,1 22-15,-22 0 0,21 0 16,-21 42 0,0 0-1,0 0-15,0 0 0,0 22 0,0-22 16,-21 21-16,-1 1 0,1-22 15,-21 21-15,21 0 0,0 1 0,-22-1 16,22 22-16,-21-22 0,-1 0 0,22 1 16,-21-1-16,21-21 0,0 21 15,-22-20-15,22-1 0,21 0 0,-21 0 16,42-21 15,0 0-31,0-21 16,22 21-16,-22-21 0,42 21 15,-20-21-15,20 21 0,-20-22 0,20 22 16,1-21-16,-22 21 0,21-21 0,1 21 16,-22 0-16,1-21 0,20 21 15,-21-21-15,1 21 0,-1 0 0,-21-21 16,0 21-16,1 0 0,-1 0 0,0-22 16,-42 22 15,0 0-31,-1 0 0,1 0 15,-21 0-15,21 0 0</inkml:trace>
  <inkml:trace contextRef="#ctx0" brushRef="#br0" timeOffset="31835.9">3704 11430 0,'0'0'0,"0"-21"0,0 0 0,0 0 0,-21-1 16,21 1-16,0 0 0,0 0 16,0 42-1,0 0 1,-21 22-16,21-22 0,0 21 0,0 0 16,-21 22-16,21-22 0,0 22 15,0-22-15,0 22 0,0-1 0,0-21 16,0 22-16,-22-1 0,22-20 0,0-1 15,0 0-15,0 1 16,-21-1-16,21-21 0,0 22 0,0-22 16,0 0-16,0 0 15,21-21 1,1 0-16,-22-21 0,21 0 16,0 0-16,0-22 0</inkml:trace>
  <inkml:trace contextRef="#ctx0" brushRef="#br0" timeOffset="32584.86">4212 11578 0,'0'0'0,"21"-21"0,0 0 0,1 0 0,-22 0 15,-22 42 17,1 0-32,0 0 0,0 0 15,0 22-15,21-22 0,-21 21 16,-1 0-16,22 1 0,-21-1 0,21 0 15,0 1-15,0-1 0,0 0 16,0 1-16,0-1 0,0-21 0,0 22 16,21-22-16,-21 0 0,22 0 0,-1 0 15,0 0-15,0-21 0,0 0 16,0 0-16,1 0 0,-1 0 0,21 0 16,-21-21-16,0 0 0,1 0 15,-1 0-15,0 0 0,0-1 16,-21-20-16,0 21 0,0-21 0,0 20 15,0-20-15,0 0 0,-21 21 16,0-22-16,0 22 0,-1 0 0,22-21 16,-21 20-16,21 1 0,-21 0 0,21 0 15,0 0-15,0 0 16,21-1-16,0 22 0,22-21 0,-22 0 16,21 21-16,1 0 0,-1-21 15,0 21-15,22 0 0,-22 0 0,0 0 16,1 0-16,-1 21 0,0 0 0,-20 0 15,20 1-15,-21-1 0,-21 0 16,0 21-16,0-21 0,0 22 0,0-22 16,-42 64-16,21-64 15,-1 21-15,1 0 0,0 1 16,0-1-16,21-21 0,0 22 0,0-22 16,0 21-16,0-21 0,21 0 15,0-21-15,22 0 0,-22 0 16,21 0-16,0 0 0,1 0 0,-1-21 15,0 21-15,22-21 0,-22 0 16,1 0-16,-1 0 0,0-22 16,1 22-16,-22-21 0,21-1 0,-42 1 15,0 0-15,0-1 0,0 1 0,0 0 16,-21-1-16,0 1 0,-22 0 16,1-1-16,21 22 0,-21 0 0,-1 0 15,1 0-15,0 0 0,-1 21 16,1 0-16,21 0 0,-22 0 0,1 21 15,21 0-15,0-21 0,0 21 16,-1 0-16,22 0 0,0 1 0,0-1 16,0 0-16,0 0 0,22 0 15,-1 0-15,0-21 0,21 0 16,-21 0-16,22 0 0,-22 0 0,21 0 16,1 0-16,-22-21 0</inkml:trace>
  <inkml:trace contextRef="#ctx0" brushRef="#br0" timeOffset="32839.85">5588 11451 0,'0'0'16,"0"-21"-16,0 0 16,21 21-1,21 0-15,-20-21 0,20 21 0,0-21 16,1 21-16,20-22 0,-21 22 15,1 0-15,-1 0 0,0 0 16,1 0-16,-1 0 0,-21 0 0,0 0 16,1 0-16,-44 0 31,1 0-31,0 0 0,0 22 16,-21-22-16,20 0 0,-20 0 15</inkml:trace>
  <inkml:trace contextRef="#ctx0" brushRef="#br0" timeOffset="33084.37">5863 11409 0,'0'0'0,"0"21"31,0 0-31,0 0 0,0 22 16,0-22-16,0 0 15,0 0-15,0 22 0,0-22 0,0 21 16,0-21-16,0 22 0,0-22 0,0 21 15,-21-21-15,21 22 0,-21-1 16,21-21-16,-21 0 0,21 22 0,0-22 16,0 0-16,0 0 0,0 0 0,0 0 15,21-21 1,0 0-16,0-21 16,0 0-16,22 0 0</inkml:trace>
  <inkml:trace contextRef="#ctx0" brushRef="#br0" timeOffset="33467.96">6540 11536 0,'0'0'15,"0"-21"-15,0 0 0,-21 21 16,0 0-16,0 0 16,-21 0-16,20 21 0,1 0 15,0 0-15,0 21 0,0-20 16,-22 20-16,22-21 0,0 21 0,21 1 15,-21-1-15,0 0 0,21 1 16,-21-1-16,21 0 0,0-20 16,0 20-16,0 0 0,0-21 0,0 1 15,21-1-15,0 0 0,0 0 16,21 0-16,-20-21 0,20 0 0,0 0 16,1 0-16,-22 0 0,21 0 0,0 0 15,1 0-15,-1 0 0,0-21 16,1 0-16,-22 21 0,0-21 0,0 21 15,0-21-15,1-1 0,-1 22 16,0-21-16,-21 0 0,0 0 16,21 21-16,-21-21 0,0 0 15,0-1 1,0 1-16,0 0 16</inkml:trace>
  <inkml:trace contextRef="#ctx0" brushRef="#br0" timeOffset="40160.26">11705 10012 0,'0'-21'0,"-21"0"0,21-1 0,-21 22 16,21-21-16,-21 0 0,21 0 15,0 0-15,0 0 0,-22-1 16,22 1-16,-21 0 0,21 0 0,0 0 15,0 0-15,0 42 47,43 21-47,-22-21 16,0 0-16,21 22 0,1-1 0,20-21 16,1 22-16,-1-1 0,1 0 15,20 1-15,-20-1 0,20 0 0,1 1 16,-21-1-16,20 0 0,1 1 15,-22-1-15,1 0 0,21 1 0,-22-22 16,1 21-16,-1-21 0,1 0 16,-1 1-16,-21-1 0,22 0 15,-22 0-15,1-21 0,-1 21 0,-21-21 16,0 0-16,0 0 0,-42 0 31,0-21-31,0 21 0,0-21 16,0 21-16,-22-21 0,22 0 0,0-1 15,-21 22-15,20-21 0,1 0 16,-21 0-16,21 21 0,0-21 0,-1 0 16,1 21-16,0-22 0,0 22 15,42 22 32,0-22-47,0 21 16,1-21-16,20 21 0,-21 0 0,21 0 15,-20-21-15,-1 21 0,21 1 16,-21-1-16,0 0 0,-21 0 16,0 0-16,0 0 0,0 1 15,0-1-15,-21 0 0,0 0 16,-21 0-16,21 0 0,-22 1 0,1-1 16,0 0-16,-1 0 0,-20 0 0,20 0 15,1-21-15,21 22 0,-21-1 16,-1 0-16,22-21 0,0 21 15,0 0-15,0-21 0,21 21 16,21-42 0</inkml:trace>
  <inkml:trace contextRef="#ctx0" brushRef="#br0" timeOffset="40968.8">14160 10774 0,'0'0'0,"-21"-21"0,0 21 0,0-21 15,0-1-15,0 1 0,-1-21 16,22 21-16,0 0 0,0-1 15,0 1-15,0 0 0,0-21 16,0 21-16,22-1 0,-1 1 16,0 0-16,0 0 0,21 21 15,-20-21-15,20 21 0,0 0 0,1 0 16,-22 0-16,21 21 0,0 0 0,1 0 16,-22 0-16,0 22 0,21-1 15,-20 0-15,-1 1 0,-21-1 16,0 0-16,0 1 0,0-1 15,0 0-15,0 22 0,-21-22 0,-22 1 16,22-1-16,-21 0 0,-1 1 16,1-1-16,0 0 0,-1 1 0,1-1 15,-21-21-15,20 21 0,-41 1 16,41-22-16,1 0 0,0-21 0,-1 0 16,22 0-16,0 0 0,0 0 15,0 0-15,-1 0 0,1-21 0,0 0 16,21 0-16,0-22 0,0 22 0,0-21 15,0-1-15,0 22 0,0-21 16,0 0-16,0-1 0,0 22 0,21-21 16,-21 21-16,21-1 0,1 1 15,-1 0-15,0 21 0,0 0 16,0 0-16,0 0 0,1 0 16,-1 21-16,0 0 0,0 1 0,0-1 15,0 0-15,1 0 0,-1 21 0,0-20 16,0-1-16,0 21 0,0-21 15,-21 0-15,22 1 0,-1 20 16,0-21-16,0 0 0,0-21 0,0 21 16,1 1-16,-1-22 0,21 0 15,-21 21-15,0-21 0,22 0 0,-22 0 16,21 0-16,1 0 0,-22-21 0,21-1 16,0 1-16,-20 0 0,20-21 15,0-1-15</inkml:trace>
  <inkml:trace contextRef="#ctx0" brushRef="#br0" timeOffset="41511.04">15388 10583 0,'0'-42'16,"0"84"-16,0-105 0,0 42 0,0 0 0,0-22 16,-21 22-16,0 21 0,0-21 15,21 0-15,-22 21 0,1 0 16,0 0-16,0 0 0,0 0 0,0 21 15,-1-21-15,1 42 0,-21-21 16,21 22-16,0-1 0,-22 0 0,22 1 16,0 20-16,0-20 0,0-1 15,-1 0-15,1 1 0,0-1 0,0 0 16,21 1-16,-21-1 0,21 0 0,0 1 16,0-22-16,0 21 0,0 0 15,21-20-15,0-1 0,21 0 0,-20 0 16,20 0-16,-21-21 0,21 0 15,1 0-15,-1 0 0,0 0 0,1 0 16,20-21-16,-20 0 0,-1 0 16,0 0-16,22-1 0,-22-20 0,0 21 15,1-21-15,-1-1 0,-21 22 16,22-21-16,-22-1 0,-21 1 0,0 0 16,0-1-16,0-20 0,0 21 15,0-1-15,0 1 0,-21 0 0,-1-1 16,-20 1-16,21 0 0,-21 20 0,-1-20 15,1 21-15,-22 21 0,22 0 16,0 0-16,-1 0 0,-20 0 16,21 0-16,-1 42 0,22-21 0,-21 1 15,21 20-15,-22 0 0,22 1 0,0-1 16,21 0-16,0 1 0,0-22 16,0 21-16,0-21 0,0 0 15,0 22-15,21-22 0,0-21 0,0 21 16,1 0-16,-1-21 0,21 0 0,0 0 15,1 0-15,-1 0 0</inkml:trace>
  <inkml:trace contextRef="#ctx0" brushRef="#br0" timeOffset="41804.24">16171 10499 0,'0'0'0,"-21"0"0,-21-21 31,21-1-31,21 1 16,21 21-1,0 0-15,21 0 0,-21 0 0,22 0 16,-1 0-16,0 0 0,1 0 16,-1 0-16,0 0 0,1 0 0,-22 0 15,21 0-15,-21 0 0,22 0 0,-22 0 16,0 0-16,0 0 0,0 0 15,-42 0 17,0 0-32,0 0 0,0 0 15,0 0-15,-1 0 0,-20 0 0</inkml:trace>
  <inkml:trace contextRef="#ctx0" brushRef="#br0" timeOffset="42048.34">16362 10456 0,'-21'0'0,"42"0"0,-42 22 0,-1-22 15,22 21-15,0 0 0,0 0 16,-21 0-16,21 0 0,-21 1 0,21 20 16,-21-21-16,21 21 0,0 1 0,-21-22 15,21 21-15,-21 1 16,21-1-16,-22-21 0,22 21 0,0 1 16,0-1-16,-21-21 0,21 22 0,0-1 15,0-21-15,-21 21 0,21-20 16,0-1-16,0 0 0,0 0 0,0 0 15,0 0-15,0-42 32,21 0-32,0 0 15,22 0-15</inkml:trace>
  <inkml:trace contextRef="#ctx0" brushRef="#br0" timeOffset="42983.54">17462 10499 0,'0'0'15,"22"-21"-15,-22-1 0,0 1 16,-22 21-16,1 0 16,-21 0-16,21 0 15,-22 0-15,22 0 0,-21 21 0,0 1 16,-1-1-16,22 21 0,-21-21 15,-1 0-15,1 22 0,0-22 16,21 21-16,-1-21 0,1 22 0,0-22 16,21 21-16,0-21 0,0 1 15,0-1-15,0 0 0,0 0 0,0 0 16,21 0-16,0-21 0,22 0 0,-22 22 16,21-22-16,1 0 0,-1 0 15,0 0-15,1 0 0,-1 0 0,0 0 16,1-22-16,-1 1 0,-21 21 15,21-21-15,1 21 0,-1 0 0,-21 0 16,0-21-16,1 21 0,-1 0 0,-42 0 47,-1 0-47,1 21 0,0-21 16,0 0-16,0 21 15,0-21-15,-22 0 0,22 21 0,0-21 16,-21 0-16,20 0 0,-20 0 0,0 0 15,-1 0-15,22 0 0,-21 0 16,0 0-16,20 0 0,1 0 0,-21 0 16,21 0-16,0 0 0,-1-21 15,22 0-15,0 0 0,-21 0 0,21 0 16,0-1-16,0 1 0,0 0 0,0-21 16,0 21-16,0-22 15,21 22-15,1-21 0,-1 21 0,0-1 16,21-20-16,-21 21 0,22 0 15,-1 0-15,0-1 0,1 1 0,-1 21 16,-21-21-16,22 21 0,-1 0 0,0 0 16,-21 0-16,22 0 0,-22 0 15,0 0-15,0 0 0,-42 0 47,0 0-31,0 0-16,0 0 0,-1 0 15,1 21-15,0-21 16,0 0-16,-21 21 0,20-21 16,1 22-16,-21-22 0,0 21 0,20 0 15,-20 0-15,0 21 0,-1-20 16,22-1-16,-21 21 0,21-21 0,-22 22 16,22-22-16,0 0 0,21 0 0,0 0 15,0 0-15,0 1 16,0-1-16,0 0 0,21-21 15,22 0-15,-22 21 0,21-21 16,-21 0-16,22 0 0,-1 0 0,21 0 16,-20 0-16,-1 0 0,0 0 0,-20 0 15,20 0-15,0 0 16,-21 0-16,1 0 0,-1 0 0,0 0 31</inkml:trace>
  <inkml:trace contextRef="#ctx0" brushRef="#br0" timeOffset="56036.29">3873 10033 0,'0'0'0,"0"-21"0,0 0 16,0 0-16,0-1 0,-21 1 0,21 0 15,-21 0-15,0-21 0,21 20 16,0 1-16,0 0 0,0 0 0,0 0 16,0 0-16,0-1 0,0 1 15,0 0-15,42 0 0,-21 0 0,1 0 16,20 21-16,0-22 0,-21 22 16,22 0-16,-1 0 0,0 0 0,1 22 15,-1-1-15,0 0 0,-20 21 16,20 1-16,-21 20 0,-21-21 15,0 22-15,0-22 0,-21 22 0,0-1 16,0 1-16,-22-1 0,22 1 0,-21-1 16,21-20-16,-1 20 0,1-21 15,0 1-15,21-22 0,0 21 16,0-21-16,0 1 0,21-22 16,0 0-16,1 0 15,-1-22-15,21 22 0,-21-21 0,0-21 16,22 21-16,-22-22 0,21 1 15,-21 21-15,1-21 0,-22-1 0,0 1 16,0 21-16,0-22 0,-22 1 0,1 21 16,-21 0-16,21-22 15,-22 22-15,1 0 0,0 21 0,-1 0 16,1-21-16,-21 21 0,20 0 16,1 0-16,0 0 0,-1 21 0,22-21 15,0 21-15,0-21 0,21 21 0,0 1 16,21-22-1,0 0-15,0 0 0,22 0 0,-1 0 16,0 0-16,1 0 0,-1 0 16,0-22-16,22 1 0</inkml:trace>
  <inkml:trace contextRef="#ctx0" brushRef="#br0" timeOffset="56476.48">4974 9610 0,'0'-21'0,"0"42"0,-21-42 16,0 42 0,0 0-16,-1 21 0,-20-21 0,21 22 15,-21-1-15,20 0 0,-20-20 16,21 20-16,0 0 0,0 1 0,-1-22 16,22 21-16,0-21 0,0 22 15,0-22-15,0 0 0,22 0 0,-1 0 16,21 0-16,-21-21 0,22 22 0,-1-22 15,21 0-15,-20 0 0,-1 0 16,0 0-16,22 0 0,-22-22 16,1 22-16,-1-21 0,0 0 0,1 0 15,-22-21-15,0 20 0,0-20 16,0 21-16,-21-21 0,0-1 0,0 1 16,0 0-16,-21-1 0,0 1 15,0 0-15,0 20 0,-1 1 0,-20 0 16,0 21-16,21 0 0,-22 0 15,1 0-15,-22 0 0,22 21 0,0-21 16,-1 21-16,22 1 0,-21-22 16,21 21-16,0 0 0,-1-21 0,22 21 15,22-21-15,-1 0 16,0 0-16,21 0 16,1-21-16,-1 0 0,0 21 0,1-21 15,-1-1-15,0 1 0</inkml:trace>
  <inkml:trace contextRef="#ctx0" brushRef="#br0" timeOffset="56720">5482 9462 0,'21'0'32,"0"-22"-32,1 22 0,-1 0 0,21 0 15,-21 0-15,22 0 0,-22-21 16,21 21-16,-21 0 0,22 0 0,-1 0 15,0 0-15,1-21 0,-22 21 16,21 0-16,-21 0 0,0 0 16,1 0-16,-1 0 0,-42 0 31,-1 0-31,-20 0 0,21-21 16,0 21-16,0 0 0,-1 0 15,1 0-15</inkml:trace>
  <inkml:trace contextRef="#ctx0" brushRef="#br0" timeOffset="56895.99">5842 9377 0,'0'-21'0,"21"42"0,-42-21 0,21 0 31,0 21-31,0 0 0,0 22 16,0-22-16,0 21 15,0 0-15,0 1 0,0-1 0,0 0 16,0 1-16,0-1 0,0 0 0,0 1 16,0-1-16,0-21 0,0 22 15,0-22-15,0 0 0,0 0 0,0 0 16,0 0-16,21-21 15,0 0-15,0 0 0,1 0 0,-1 0 16,0-21-16,0 0 0</inkml:trace>
  <inkml:trace contextRef="#ctx0" brushRef="#br0" timeOffset="57203.97">6625 9335 0,'0'0'0,"-42"-43"31,21 43-31,-22 0 16,22 21-16,0 1 0,-21-1 0,20 0 15,1 0-15,-21 21 0,21 1 0,0-1 16,-22 0-16,22 22 0,21-22 16,-21 1-16,21-1 0,0 0 0,0-21 15,0 22-15,21-1 0,-21-21 16,42 0-16,-20 1 0,-1-1 15,21-21-15,0 21 0,1-21 0,20 0 16,-20 0-16,20 0 0,1 0 16,-22 0-16,21-21 0,-20 21 0,20-21 15,-42-1-15,22 1 0,-22 21 16,0-21-16,-21 0 0,0 0 0,0 0 16</inkml:trace>
  <inkml:trace contextRef="#ctx0" brushRef="#br0" timeOffset="57536.4">4297 10647 0,'0'0'15,"-64"42"-15,1 1 0,20-22 0,1 21 0,0-21 16,-1 0-16,22 1 0,21-1 15,0 0-15,0 0 0,21 0 16,22-21-16,-1 0 0,0 0 0,22 0 16,-1 0-16,43-21 0,0 0 15,21 0-15,-21 0 0,21-1 16,21-20-16,-21 0 0,21 21 16,-21-22-16,21-20 0,-21 20 0,0 1 15,0 0-15,-21-22 0,-21 22 0,0 21 16,-1-22-16,-20 22 0,-22 0 15,0 0-15,-20 0 0,-22 0 16,0-1-16,-22 22 0,-20-21 0,0 21 16,-22 0-16</inkml:trace>
  <inkml:trace contextRef="#ctx0" brushRef="#br0" timeOffset="57939.9">2074 10605 0,'21'0'16,"-21"21"-16,0 0 15,22 21-15,-22-21 16,21 22-16,-21-1 0,0-21 16,0 22-16,0-1 0,0 21 0,0-20 15,0-1-15,0 22 0,-21-22 16,21 0-16,0-21 0,0 22 0,0-22 16,0 0-16,21-21 15,21 0-15,0 0 0,1-21 0,20-21 16,43-1-16,0 1 0,0-22 15,21 1-15,21-1 0,21 1 0,1-22 16,20 1-16,-21-1 0,22 0 16,-1 1-16,-20-1 0,20 21 0,-20-20 15,-1 20-15,-21 22 0,0 0 16,0-1-16</inkml:trace>
  <inkml:trace contextRef="#ctx0" brushRef="#br0" timeOffset="58867.89">13610 11959 0,'0'0'0,"-42"0"0,21 0 0,-22-21 15,22 21-15,-21-21 0,21 21 16,-1 0-16,1-21 16,42 21-1,1 0-15,-1 0 0,21 0 16,22 0-16,-22 0 0,21 0 16,22-21-16,0 21 0,-1 0 0,22 0 15,21 0-15,-21 0 0,21 0 0,0 0 16,0-22-16,0 22 0,0 0 15,0 0-15,0 0 0,0 0 16,0 0-16,0 0 0,-42 0 0,21 0 0,-22 0 16,1 0-16,0 0 15,-22 0-15,1 0 0,-22 0 0,0 0 16,1 0-16,-22 0 0,0 0 16,-21-21-16,-21 0 15,0 21-15,-22-21 0,1 21 16,0 0-16,-1-21 0</inkml:trace>
  <inkml:trace contextRef="#ctx0" brushRef="#br0" timeOffset="59264.55">13166 12256 0,'0'0'15,"-22"0"-15,1 0 0,42 0 32,22 0-32,-1 0 15,0 0-15,22 0 0,-1 0 16,22 0-16,0 0 0,-1 0 15,22-22-15,21 22 0,0-21 0,0 21 16,21-21-16,-21 21 0,0-21 0,22 21 16,-1-21-16,-21 21 0,21 0 15,-21-21-15,0 21 0,0 0 0,-21 0 16,-22 0-16,1 0 0,0 0 16,-1 0-16,-20 0 0,-22 0 0,1 0 15,-1 0-15,-21 0 0,0 0 16,-42 0-1</inkml:trace>
  <inkml:trace contextRef="#ctx0" brushRef="#br0" timeOffset="59861.17">15811 12594 0,'0'0'15,"0"21"-15,0 1 16,0-1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3:59:15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931 614 0,'0'21'0,"-21"0"15,21 0 1,0 1-1,21-22 1,0 0 0,1-22-16,-1 22 0,0-21 15,0 0-15,21 0 0,-20 21 16,-1-21-16,0 0 0,21-1 16,-21 1-16,-21 0 0,0 0 0,0 0 15,0 0-15,-21 21 0,0 0 16,0 0-16,-21 0 0,-1 0 0,-20 0 15,20 0-15,1 21 0,-21 0 16,20 0-16,1 0 0,0 0 16,-1 1-16,1-1 0,21 0 15,0 21-15,21-21 0,0 1 16,0-1-16,0 0 0,21 0 0,0 0 16,21 22-16,1-22 0,-1 0 15,0 21-15,1-21 0,-1 22 0,0-22 16,1 21-16,-1-21 0,0 22 15,-21-22-15,22 21 0,-22-21 16,-21 22-16,0-22 0,0 21 0,-21 1 16,-22-22-16,1 21 0,-21-21 15,-1 0-15,-21 22 0,1-22 16,-1-21-16,-21 21 0,22-21 16,-1 0-16,21 0 0,-20-21 15,20 21-15,1-21 0,-1 0 0,22-22 16,42 22-16,0 0 0,0 0 15,0-22-15,0 22 0,0-21 0,0 21 16,0 0-16,0-1 0,0 1 16,0 0-16,0 0 0,21 0 0,21 0 15,22-1-15,-1-20 0,1 21 16,-1 0-16,22-22 0</inkml:trace>
  <inkml:trace contextRef="#ctx0" brushRef="#br0" timeOffset="297.25">1291 402 0,'0'0'0,"21"-21"0,0 0 15,-21 42 17,0 0-32,0 0 0,-21 22 15,21-1-15,-21 0 0,0 1 16,21 20-16,-21-20 0,0 20 0,21 1 15,-22-1-15,1 22 16,21-43-16,-21 22 0,0-1 0,21-21 16,0 1-16,0-1 0,-21 0 15,21-20-15,0-1 0,0 0 16,0 0-16,21-21 16,0 0-16,0 0 15,0-21-15,1 0 0,-1 0 16,0-22-16,0 22 0</inkml:trace>
  <inkml:trace contextRef="#ctx0" brushRef="#br0" timeOffset="495.68">1164 889 0,'0'0'0,"-21"0"15,0 21 1,42-21 15,0 0-31,0 0 0,0 0 16,22 0-16,-1 0 0,0 0 0,1-21 15,-22 0-15,21 0 0,1 21 16,-22-21-16</inkml:trace>
  <inkml:trace contextRef="#ctx0" brushRef="#br0" timeOffset="1203.71">1545 931 0,'0'0'0,"0"22"0,-42 41 16,42-42-1,0 0-15,0 1 16,21-22-16,0 0 16,0 0-16,0 0 0,22 0 15,-22 0-15,21-22 0,-21 1 0,22 0 16,-22 0-16,21 0 0,1 0 15,-22-1-15,0-20 0,0 21 16,0 0-16,-21 0 0,21-1 0,-42 22 31,0 0-31,0 0 0,-21 22 16,20-1-16,-20 0 0,0 0 16,-1 21-16,1 1 0,0-1 15,-1-21-15,22 22 0,0-1 0,0 0 16,0-21-16,21 22 0,-21-22 15,21 21-15,0-21 0,0 1 0,21-22 16,0 21-16,0-21 0,21 0 16,1 0-16,-22 0 0,42 0 15,-20 0-15,-1 0 0,0-21 16,22-1-16,-22 1 0,22 0 16,-22-21-16,0 21 0,1-1 0,-1-20 15,0 0-15,1 21 0,-22-22 16,0 22-16,0 0 0,0 0 0,-21 0 15,0-1-15,0 1 0,0 0 16,0 42 0,-21-21-1,0 21-15,21 1 0,-21 20 16,0 0-16,21 1 0,-21-1 0,21 21 16,0-20-16,-22 20 15,22 1-15,-21 20 0,21 1 0,-21 0 16,21 21-16,-21-22 0,0 22 15,0 0-15,-1 0 0,1 21 0,0-21 16,0-1-16,-21 1 0,20 0 16,-20-21-16,21 21 0,0-22 0,0-20 15,-1 20-15,1-41 0,21 20 16,-21-20-16,21-1 0,0-21 16,0 0-16,0-42 15,21 0-15,0-21 0,22-1 16,-22 1-16,0 0 0,0-22 15,22 1-15,-22-1 0,0-21 16,21 1-16,-21-1 0,22-21 0</inkml:trace>
  <inkml:trace contextRef="#ctx0" brushRef="#br0" timeOffset="1507.77">2244 1503 0,'0'-64'0,"0"128"0,0-191 0,0 63 15,0 1-15,0-1 0,0 22 0,0 0 16,0-1-16,0 1 0,21 0 15,-21 21-15,21-22 0,0 22 0,21 0 16,-20 21-16,-1-21 0,21 21 16,0 0-16,-20 0 0,20 0 15,0 21-15,-21-21 0,22 21 0,-22 0 16,-21 22-16,0-22 0,0 0 16,0 21-16,0 43 15,-64-43 1,43 1-16,-21-22 0,21-21 0,-22 21 15,22 0-15,0 0 0,-21-21 16,21 0-16,-1 21 0,1-21 16,21-21 15,21 0-31,1 0 0,-1 0 0,21 0 16</inkml:trace>
  <inkml:trace contextRef="#ctx0" brushRef="#br0" timeOffset="1897.46">3154 826 0,'0'0'0,"21"-22"0,0 1 0,0 0 15,-21 0-15,0 0 16,0 0 0,-21 21-16,0 0 15,0 0-15,0 0 0,-1 0 0,1 0 16,0 21-16,0-21 0,0 21 15,0 0-15,21 0 0,-22 0 0,22 1 16,0-1-16,0 0 16,0 0-16,0 0 0,22 22 0,-1-22 15,-21 0-15,42 0 0,-21 0 16,0 22-16,1-22 0,-1 0 16,-21 0-16,21 0 0,-21 0 0,21-21 15,-21 22-15,0-1 0,0 0 16,0 0-16,-21-21 0,0 0 15,0 0-15,-1 0 0,1 0 16,-21 0-16,21 0 0,0 0 16,-22 0-16,22 0 0,-21 0 0,21 0 15,-1 0-15,1-21 0,0 0 0,21 0 16,0-1 0,0 1-16,21 0 0,0 0 15</inkml:trace>
  <inkml:trace contextRef="#ctx0" brushRef="#br0" timeOffset="2212.21">4487 233 0,'0'0'0,"-63"0"16,42 0-1,-1 21 1,1 0-16,21 22 0,-21-22 0,0 21 16,21-21-16,-21 22 0,0 20 15,21-21-15,-22 1 0,1 20 0,21-20 16,-21 20-16,0 1 0,21-22 16,-21 21-16,21-20 0,-21-1 0,21 0 15,0 1-15,-22-22 0,22 21 16,0-21-16,0 1 0,0-1 15,22-21-15,-1 0 16,0 0-16,0-21 0,21-1 16,-20 1-16</inkml:trace>
  <inkml:trace contextRef="#ctx0" brushRef="#br0" timeOffset="2567.63">4847 720 0,'0'0'16,"0"-21"-16,-21 42 15,0 0 1,0 0-16,-1 21 0,-20 1 16,21-1-16,0 0 0,-22 1 0,22-1 15,0 0-15,21-20 0,0 20 16,0-21-16,0 21 0,0-20 16,0-1-16,21 0 15,0-21-15,1 0 0,20 0 0,0 0 16,-21 0-16,22 0 0,-1-21 15,-21 0-15,22 21 0,-22-22 0,21-20 16,-21 21-16,0-21 0,1 20 16,-22-20-16,0 0 0,0-1 0,0 1 15,0 0-15,0 21 0,-22-1 16,22 1-16,-21 0 0,0 0 0,0 21 16,0 0-16,-22 0 0,22 0 15,0 0-15,-21 0 0,21 0 16,-22 0-16,22 0 0,0 0 15,-21 0-15,20 0 0,1 0 0,0 0 16</inkml:trace>
  <inkml:trace contextRef="#ctx0" brushRef="#br0" timeOffset="2767.55">4000 635 0,'22'0'47,"20"-21"-47,-21 21 0,21 0 0,22 0 16,-22 0-16,22 0 0,-1-21 15,-20 21-15,20 0 0,1 0 0,-1 0 16,-21 0-16,1-21 0,-1 21 16,-21 0-16,22 0 0,-43-22 0</inkml:trace>
  <inkml:trace contextRef="#ctx0" brushRef="#br0" timeOffset="3247.51">6625 296 0,'0'0'0,"21"-42"0,-21 21 0,0 0 0,0 0 16,0-1-16,0 1 15,-21 42 1,21 1-16,-21 20 0,21 0 16,0 1-16,0-1 0,0 21 0,0 1 15,0-22-15,-21 22 0,21-1 16,-21 22-16,21-22 0,0 1 0,-22-1 15,1 1-15,21-22 16,-21 1-16,21-1 0,0 0 0,0 1 16,0-22-16,0 0 0,0 0 15</inkml:trace>
  <inkml:trace contextRef="#ctx0" brushRef="#br0" timeOffset="3755.64">6435 699 0,'0'0'0,"-22"-43"0,1 22 0,21-21 16,0-1-16,-21 1 0,21 0 15,0-1-15,0 22 0,0-21 0,0 0 16,0-1-16,0 1 16,21 0-16,22 20 0,-22-20 0,21 21 15,22 0-15,-22 0 0,21 21 16,-20 0-16,20 0 0,1 21 0,-1 0 15,-20 21-15,-1 1 0,0-1 16,-21 0-16,1 1 0,-22-1 0,0 0 16,0 1-16,-22-1 0,1 0 15,-42 1-15,20-1 0,-41-21 0,20 21 16,1-20-16,-22 20 0,22-21 16,20 0-16,-20 0 0,20-21 15,22 0-15,0 0 0,0 0 16,0 0-16,0 0 0,21-21 15,0 0-15,0 0 16,0 0-16,0 0 0,21 21 0,0 0 16,0 0-16,0 0 15,0 0-15,22 0 0,-22 21 0,0 0 16,0 21-16,0-21 0,1 22 16,-1-22-16,0 21 0,0-21 0,0 22 15,0-22-15,1 21 0,-22-21 16,21 1-16,0-1 0,0 0 0,0 0 15,-21 0-15,21 0 16,1-21-16,-1 0 0,0 0 0,0 22 16,0-22-16,0 0 0,1 0 15,-1 0-15,0-22 0,0 1 0,0 21 16,0-21-16,-21 0 0,22 0 16</inkml:trace>
  <inkml:trace contextRef="#ctx0" brushRef="#br0" timeOffset="4083.63">7175 910 0,'22'0'47,"-1"-21"-47,0 0 16,0 21-16,0-21 0,0 0 15,1-1-15,-1 22 0,0-21 16,0 0-16,0 0 0,0 0 0,-21 0 15,-21 21 1,0 0 0,0 21-16,-21 0 0,-1 0 0,22 21 15,-21-20-15,21 20 0,-22 0 16,22-21-16,0 22 0,0-22 0,0 21 16,21-21-16,0 22 0,0-22 15,0 0-15,0 0 0,0 0 16,21 1-16,0-22 15,0 0-15,0 0 0,22 0 0,-22 0 16,21 0-16,0-22 0,1 22 16</inkml:trace>
  <inkml:trace contextRef="#ctx0" brushRef="#br0" timeOffset="4307.35">7874 889 0,'-64'0'32,"86"0"-1,-1 0-31,21 0 16,-21 0-16,0-21 0,22 21 0,-22 0 15,0 0-15,0 0 0,0 0 16,1-21-16,-1 21 0,0 0 0,0 0 15</inkml:trace>
  <inkml:trace contextRef="#ctx0" brushRef="#br0" timeOffset="5728.06">8255 1080 0,'0'0'0,"21"0"0,-21 21 0,21-21 31,0 0-31,1-21 16,-1 21-16,-21-22 0,21 1 16,0 0-16,0 0 0,-21 0 15,21-22-15,1 22 0,-1-21 0,0 21 16,-21-22-16,0 1 0,21 21 16,-21-21-16,0-1 0,0 22 0,0 0 15,0 0-15,0 0 0,-21 21 16,0 0-1,0 0-15,-1 21 0,1 0 0,21 0 16,-21 0-16,0 0 0,21 1 16,0-1-16,-21 0 0,21 0 0,0 0 15,0 0-15,0 1 0,0-1 16,0 0-16,21-21 16,0 0-16,0 0 15,0-21-15,1 0 16,20 21-16,-21-22 0,0 1 0,0 0 15,1 0-15,-1 0 0,0 0 0,0-1 16,0 1-16,0 0 0,1 0 16,-1 0-1,-21 42 1,0 0 0,0 0-16,0 22 15,-21-22-15,21 0 0,-22 21 0,22-21 16,0 22-16,0-22 0,0 21 15,0-21-15,0 22 0,0-22 0,0 0 16,0 21-16,0-20 0,22-1 16,-1 0-16,21-21 15,-21 0-15,0 0 0,1 0 0,20 0 16,0 0-16,-21-21 0,22 0 16,-22-1-16,21 1 0,-21 0 15,22-21-15,-22 21 0,0-22 16,0 1-16,0 0 0,1-1 0,-22 22 15,0-21-15,0 21 0,0-1 16,0 1-16,0 0 0,0 42 31,0 0-31,0 1 16,-22-1-16,1 0 0,21 21 16,-21-21-16,21 22 0,0-22 0,0 21 15,0-21-15,0 22 0,0-22 16,0 0-16,0 0 0,0 0 15,21 1-15,0-1 0,1-21 0,-1 0 16,0 0-16,0 0 0,0 0 16,22 0-16,-22 0 0,21 0 0,-21-21 15,0 21-15,22-22 0,-1-20 16,-21 21-16,0 0 0,22-22 0,-22 1 16,0 21-16,0-21 0,0 20 15,1-20-15,-22 21 0,0 0 0,0 0 16,-22 21-1,1 0-15,21 21 16,0 0-16,-21 0 0,21 0 16,-21 0-16,21 22 0,0-22 15,0 21-15,0-21 0,0 1 0,0-1 16,0 0-16,0 0 0,0 0 16,21 0-16,0-21 0,0 22 0,1-22 15,-1 0-15,21 0 0,-21 0 0,22 0 16,-22 0-16,21 0 0,-21-22 15,22 22-15,-1-21 0,-21 0 0,0 0 16,0-21-16,22 20 0,-43-20 16,21 0-16,0-1 0,-21 22 0,0-21 15,0 21-15,0 0 0,0-1 16,0 44 15,-21 20-31,0-21 16,0 21-16,-1-20 0,22 20 0,-21-21 15,21 21-15,-21-20 0,0 20 16,21-21-16,0 0 0,0 22 0,0-22 16,0 0-16,0 0 15,0 0 1,0-42 15,0 0-31,0 0 0,0 0 0,0-1 16,0-20-16,0 0 0,0-1 15,21 1-15,0 0 0,0-1 0,22 1 16,-1 0-16,-21-1 0,22 1 16,-1 21-16,0 0 0,22 0 0,-22 21 15,0 0-15,1 0 0,-1 21 16,0-21-16,-20 21 0,20 21 0,-21-21 16,0 22-16,0-1 0,-21 0 15,0 1-15,0-1 0,0 0 16,0-20-16,-21 20 0,0 0 0,0-21 15,0 1-15,0 20 0,-1-21 0,22 0 16,-21-21-16,0 21 0</inkml:trace>
  <inkml:trace contextRef="#ctx0" brushRef="#br0" timeOffset="6123.87">11896 550 0,'0'0'16,"-22"-21"-16,22 0 0,0 0 0,0 0 16,0 0-16,0-1 15,0 44 1,0-1 0,0 0-16,-21 21 0,21-21 0,0 22 15,-21-1-15,21 0 0,-21 1 0,21-1 16,-21 22-16,0-22 15,21 0-15,-22-21 0,22 22 0,-21-22 16,21 21-16,-21-21 0,21 1 16,0-1-16,-21-21 15,0 0-15,21-21 16</inkml:trace>
  <inkml:trace contextRef="#ctx0" brushRef="#br0" timeOffset="6735.64">11388 741 0,'21'0'31,"0"0"-31,0 0 0,21 0 0,-20 0 16,20 0-16,0 0 0,22 0 16,-1 0-16,1 0 0,-1 0 0,1-21 15,-1 0-15,22 21 0,-22-22 0,-20 1 16,20 0-16,-20 0 0,-1 0 15,0 0-15,-21-1 0,1 1 0,-1-21 16,-21 21-16,0-22 0,0 22 16,0 0-16,0 0 0,0 0 15,-21 21-15,-1 0 16,1 0-16,0 21 0,21 21 16,-21-21-16,0 22 0,21-1 15,0-21-15,-21 22 0,-1-1 0,22 0 16,0 1-16,0-1 0,-21 0 15,21 1-15,0-1 0,-21 0 0,21 1 16,0-22-16,0 0 0,0 21 16,0-21-16,0 1 0,0-1 0,0 0 15,0-42 17,0 0-32,0-1 15,0-20-15,0 0 0,21 21 16,0-22-16,1-20 0,-1 20 0,21 1 15,0 21-15,-20-21 16,20 20-16,0 1 0,1 0 0,-1 0 16,0 21-16,1 0 0,-1 0 15,-21 21-15,0 0 0,22 0 0,-22 1 16,-21-1-16,0 21 0,0-21 0,0 22 16,0-1-16,0-21 0,0 21 15,0-20-15,-21-1 0,21 21 0,-22-21 16,1 0-16,0 1 0,0-22 15,21 21-15,0 0 0,-21-21 16,42-21 15,0 0-31,-21-1 0</inkml:trace>
  <inkml:trace contextRef="#ctx0" brushRef="#br0" timeOffset="7075.82">12996 741 0,'0'21'31,"21"-21"-31,1 0 0,-1 0 16,0 0-16,21 0 0,-21 0 16,1-21-16,-1 21 0,21-21 15,-21 21-15,0-21 0,1 21 16,-1-22-16,-21 1 0,0 0 15,0 0-15,-43 21 16,22 0 0,-21 0-16,21 21 0,-22 0 0,1 0 15,0 22-15,21-22 0,-22 21 16,22 1-16,0-1 0,0 0 0,21 1 16,0-1-16,0-21 15,0 21-15,0-20 0,21-1 0,0 0 0,0 0 16,0-21-16,22 0 0,-1 0 15,-21 0-15,22 0 0,20-21 16,-21 21-16,1-21 0</inkml:trace>
  <inkml:trace contextRef="#ctx0" brushRef="#br0" timeOffset="7916.27">14414 931 0,'0'0'16,"0"22"-16,22-22 16,-1 0-16,21 0 15,0-22-15,1 1 0,-1 0 0,22 0 16,-1 0-16,1-22 0,20 22 16,-20-21-16,20 21 0,-20-22 15,-1 22-15,-20-21 0,-1 0 0,-21-1 16,0 22-16,1-21 0,-22-1 15,0 1-15,-22 0 0,1 21 0,0-22 16,-21 22-16,21 0 0,-22 21 16,1 0-16,0 0 0,-1 0 0,1 0 15,21 21-15,-22 21 0,22 1 16,-21-1-16,21 0 0,0 22 0,-22-1 16,22 22-16,0 0 0,0-1 15,0 22-15,-1-21 0,22 21 16,-21 0-16,0-1 0,0 1 15,21 21-15,-21 0 0,0 0 0,-1 0 16,1 21-16,0-21 0,0 0 0,-21 22 16,20-22-16,-20 0 0,0-22 15,21 22-15,-22-21 0,22 0 0,0-21 16,0-1-16,0 1 0,21-21 0,0-1 16,0-21-16,0 22 0,0-43 0,0 21 15,21-20-15,0-1 0,0-21 16,0 0-16,0 0 0,22 0 0,-1-21 15,0-22-15,1 1 0,20 0 16,1-22-16,-1 1 0,22-1 0,0-21 16,-1 1-16,1-22 0,-22 21 15,22-21-15,-21 1 0,-1-1 0,1 0 16,-22 0-16,-21 21 0,-21-20 16,0 20-16,-21 0 0,-21-21 0,-1 22 15,1 20-15,-43-20 0,22 20 0,-1 1 16,1 20-16,-1 1 0,1 0 15,-1 20-15,1-20 0,20 21 0,1 21 16,21-21-16,0 21 0,0-21 16,-1 21-16,44-22 31,-1 22-31,0 0 0,21 0 0,1-21 16,-1 21-16,0-21 0,22 0 15,20 21-15,-20-21 0,21-22 16,-22 22-16</inkml:trace>
  <inkml:trace contextRef="#ctx0" brushRef="#br0" timeOffset="8555.62">15727 868 0,'0'0'0,"0"-42"0,0 20 0,0 1 0,0 0 16,0 0-16,0 0 0,-21 21 16,21-21-16,-22 21 0,1 0 15,0 0-15,0 0 0,0 0 16,0 21-16,-22 0 0,22 21 0,-21 1 0,-1-1 15,1 0-15,0 1 16,-1 20-16,22-21 0,-21 1 0,21-1 16,0-21-16,-1 22 0,22-22 0,0 21 15,0-21-15,0 0 0,0 1 16,22-22-16,-1 0 16,21 0-16,-21 0 0,22 0 15,-1 0-15,0 0 0,1-22 0,-1 1 16,0 0-16,1 0 0,-1-21 15,0-1-15,1 1 0,-22 0 16,0-1-16,0 1 0,0 0 0,0-1 16,1 1-16,-22 21 0,0 0 15,0-1-15,0 44 32,0-1-32,0 0 0,0 21 0,-22 1 15,1-22-15,0 21 0,21-21 16,0 22-16,0-22 0,0 21 0,0-21 15,0 0-15,0 1 0,0-1 16,21 0-16,0-21 16,1 0-16,-1 0 0,0 0 15,0 0-15,21 0 0,-20 0 16,-1 0-16,21-21 0,-21 0 0,22-1 16,-22-20-16,0 21 0,21 0 15,-21-22-15,1 22 0,-1 0 0,-21 42 31,0 0-15,-21 1-16,-1-1 0,1 21 16,21-21-16,0 0 0,-21 1 0,21-1 15,-21 0-15,21 0 0,0 0 16,21-21 31,0-21-47,0 0 0,1 0 0,-1 0 15,0-1-15</inkml:trace>
  <inkml:trace contextRef="#ctx0" brushRef="#br0" timeOffset="8904.43">16489 572 0,'-21'0'0,"42"0"0,-64 0 0,22 21 16,0 0-16,21 0 0,-21-21 0,21 21 15,0 0-15,0 1 16,21-22 0,0 0-16,0 0 15,1 0-15,-1 0 0,0 0 0,21-22 16,-21 22-16,1-21 0,-1 0 16,-21 0-16,0 0 0,0 0 15,0-1-15,0 1 0,-21 0 0,-1 0 16,1 0-16,0 0 0,0-1 15,-21 1-15,20 21 0,-20 0 0,21 0 16,-21 0-16,20 21 0,-20 1 16,21-1-16,0 0 0,0 0 0,21 0 15,0 0-15,0 1 16,0 20-16,0-21 0,21 0 0,0 0 16,21-21-16,-21 22 0,22-22 15,-1 0-15,0 0 0</inkml:trace>
  <inkml:trace contextRef="#ctx0" brushRef="#br0" timeOffset="9164.06">17060 402 0,'0'0'0,"0"-21"0,0 0 16,0 0-16,0 0 0,0-1 0,-21 22 16,21 22-1,-21-1-15,0 0 0,0 21 0,21-21 16,-22 22-16,1 20 0,0-20 15,0-1-15,0 21 0,0 1 0,-1-1 16,22 1-16,-21-1 0,21 1 16,-21-22-16,21 22 0,0-22 0,0 0 15,0 1-15,0-1 0,0-21 16,0 0-16,0 1 0,0-1 0,0 0 16,21-21-16,0 0 15,1 0-15,-1 0 0,21-21 16</inkml:trace>
  <inkml:trace contextRef="#ctx0" brushRef="#br0" timeOffset="9529.16">17251 1016 0,'-21'0'16,"-1"0"-16,1 0 15,42 0 16,1-21-31,-1 21 16,0-21-16,0 21 0,21-21 0,-20-1 16,-1 22-16,0-21 0,0 0 15,0 21-15,-21-21 0,0 0 16,-21 21 0,0 0-16,0 0 15,-22 21-15,22 0 0,-21 0 16,0 0-16,20 22 0,-20-22 0,21 21 15,0-21-15,0 1 0,-1 20 16,1-21-16,21 0 0,0 0 0,0 1 16,0-1-16,0 0 0,0 0 15,21-21-15,1 0 0,-1 0 16,0 0-16,21 0 0,1 0 16,-1 0-16,0-21 0,22 0 0,-1 0 15,-20 21-15</inkml:trace>
  <inkml:trace contextRef="#ctx0" brushRef="#br0" timeOffset="10003.93">18097 804 0,'0'0'0,"0"-21"15,0-42 1,-21 63-16,0 0 16,0 0-16,0 0 15,-22 21-15,22 0 0,0 0 0,0 0 16,-21 22-16,20-1 0,-20 0 15,0 1-15,21-1 0,-22 0 0,22 1 16,0-22-16,0 21 0,0-21 16,21 22-16,0-22 0,0 0 15,0 0-15,21 0 0,0-21 16,0 0-16,0 0 0,22 0 16,-22 0-16,21 0 0,0-21 0,1 21 15,-22-21-15,21-21 0,1 21 16,-1-22-16,0 1 0,-21 0 0,22-22 15,-22 1-15,21-1 0,-21 1 16,1-1-16,-1 1 0,0-1 0,-21 1 16,0-1-16,21 1 0,-21 20 15,0 1-15,0 21 0,0-22 0,-21 65 32,0-1-32,0 21 0,-1 0 15,1 1-15,0-1 0,0 22 0,0-1 16,21 1-16,0-1 0,-21 1 15,21 20-15,0-20 0,0-22 0,0 22 16,0-22-16,21 0 0,0 1 16,21-22-16,-21 21 0,22-42 0,-22 21 15,21-21-15,1 0 0,-1 0 16,0-21-16,22 21 0,-22-21 0</inkml:trace>
  <inkml:trace contextRef="#ctx0" brushRef="#br0" timeOffset="10423.73">19558 423 0,'0'0'0,"-21"0"0,-43-21 31,107 21 0,-22 0-15,21 0-16,0 0 0,22 0 15,-1 0-15,1 0 0,-1 0 0,1 0 16,21 0-16,-22 0 0,1 0 16,-1 0-16,1 0 0,-22 0 15,0 21-15,-21-21 0,1 0 0</inkml:trace>
  <inkml:trace contextRef="#ctx0" brushRef="#br0" timeOffset="10676.41">20045 423 0,'0'0'16,"-21"0"-16,-1 0 16,1 0-16,0 0 15,0 22-15,21-1 0,-21 21 16,21-21-16,-21 22 0,21-1 15,-22 0-15,22 1 0,-21 20 0,0 1 16,21-22-16,-21 21 0,0-20 16,21 20-16,-21-20 0,-1-1 0,22 0 15,0 1-15,-21-22 0,21 0 16,-21 0-16,21 0 0,0 0 0,0 1 16,21-22-1,0 0-15,1 0 0,-1 0 0,21-22 16,0 1-16,-20 0 15</inkml:trace>
  <inkml:trace contextRef="#ctx0" brushRef="#br0" timeOffset="11267.53">20193 995 0,'0'-64'31,"0"43"-31,0 0 16,21 0-16,0 0 15,0 0-15,1-1 16,-22 1-16,21 0 0,0 21 0,-21-21 16,0 0-1,21 21-15,-42 21 16,0 0 0,0 0-16,-1 0 0,1 22 15,0-1-15,0-21 0,0 22 0,0-1 16,-1-21-16,22 0 0,0 22 15,-21-22-15,21 0 0,0 0 0,0 0 16,0 0-16,0 1 16,21-22-16,1 0 0,-1 0 15,21 0-15,0 0 0,1-22 16,-1 1-16,0 21 0,22-42 0,-22 21 16,22-22-16,-22 22 0,22-21 15,-22 0-15,0-1 0,1 1 16,-22 0-16,0-1 0,0 22 15,-21 0-15,0 0 0,-21 0 16,0 21-16,0 0 16,-1 0-16,-20 21 0,21-21 0,0 21 15,0 0-15,-1 21 0,1-20 16,21 20-16,0-21 0,0 21 0,0 1 16,21-1-16,-21-21 0,22 22 15,-1-1-15,0-21 0,0 0 0,-21 22 16,0-22-16,0 0 0,0 0 15,0 0-15,-21-21 32,0 0-32,0 0 0,-1 0 15,22-21-15,0 0 0,0 0 16,0-22-16,0 22 0,0-21 16,22 0-16,-1-22 0,21 22 0</inkml:trace>
  <inkml:trace contextRef="#ctx0" brushRef="#br0" timeOffset="11531.74">21188 360 0,'0'0'0,"0"-21"0,0 0 0,21 21 31,-21 21-15,0 0-16,0 0 0,0 21 15,0 1-15,-21-1 0,0 0 0,21 1 16,0-1-16,-22 22 0,1-1 15,0-21-15,21 22 0,0-1 0,0-20 16,-21-1-16,21 22 0,0-22 16,0-21-16,0 21 0,0 1 0,0-22 15,0 0-15,0 0 0,21 0 16,-21 1-16,21-22 0,0 0 0,1 0 16,-1 0-16,0 0 0,0-22 15,0 1-15,0 0 0</inkml:trace>
  <inkml:trace contextRef="#ctx0" brushRef="#br0" timeOffset="11715.68">21145 677 0,'0'0'0,"-42"0"0,21 0 0,0 0 16,42 0 30,0 0-46,21 0 0,1 0 0,-1 0 16,0 0-16,22 0 0,-1 0 16,1 0-16,-1-21 0</inkml:trace>
  <inkml:trace contextRef="#ctx0" brushRef="#br0" timeOffset="12003.24">22267 381 0,'0'0'0,"0"-21"0,-42 0 31,21 0-31,0 21 0,-1 0 0,-20 0 16,21 0-16,0 21 0,0 0 15,-22 0-15,1 21 0,0 1 16,-1-1-16,1 0 0,0 1 16,-1 20-16,1 1 0,0-1 15,-1 1-15,1-1 0,21 1 0,-22-1 16,43-20-16,0 20 0,0-21 15,0 1-15,0-1 0,0 0 0,22-20 16,20 20-16,-21-21 0,43 0 16,-1 0-16,-21 1 0,43-22 0,-21 0 15,-1 0-15,1 0 0,-1 0 0,22 0 16,-22 0-16,1-22 0</inkml:trace>
  <inkml:trace contextRef="#ctx0" brushRef="#br0" timeOffset="13300.03">22775 1122 0,'0'0'0,"21"-42"0,-21-1 15,0 1-15,0 21 0,0-22 16,0 22-16,0 0 0,-21-21 0,0 42 16,0-21-16,0-1 0,0 22 15,-22 0-15,22 0 0,-21 0 0,-1 0 16,1 0-16,0 22 0,21-1 16,-22 21-16,1-21 0,0 22 0,20-22 15,1 21-15,-21 0 0,21 1 16,21-22-16,-21 21 0,21-21 0,0 22 15,0-22-15,0 0 0,0 0 16,0 0-16,0 1 0,21-1 0,0-21 16,0 21-16,0-21 15,0 0-15,1 0 0,-1 0 0,0 0 16,21 0-16,-21-21 0,1 0 16,20-1-16,-21 1 0,0-21 0,22 21 15,-22-22-15,0 1 0,0 0 16,0 21-16,0-1 0,-21-20 0,0 21 15,0 0-15,-21 42 32,0 0-17,0 0-15,0 0 0,0 1 16,-1-1-16,22 21 0,-21-21 0,21 0 16,-21 1-16,21-1 0,0 0 15,0 0-15,0 0 0,21 0 0,0 1 16,1-1-16,-1-21 0,21 21 15,0-21-15,-20 0 0,20 0 0,0 0 16,1 0-16,-1 0 0,0 0 16,1-21-16,-1 0 0,-21-1 0,21 1 15,-20 0-15,20-21 0,-21-1 16,0 22-16,0-21 0,-21 21 0,0-22 16,0 22-16,0 0 15,0 42 1,-21 0-1,21 1-15,-21-1 0,21 21 16,-21-21-16,21 0 0,0 1 16,0-1-16,0 0 0,0 0 0,0 0 15,0 0-15,0 1 16,0-44 46,-21 1-62,21 0 16,-21 21 0,-1 0-16,22 21 31,0 0-31,0 1 0,0-1 16,0 0-16,22-21 15,-1 21-15,21-21 0,-21 0 0,0 0 16,22 0-16,-22 0 0,21 0 0,-21 0 15,22 0-15,-1 0 0,-21 0 16,22-21-16,-22 0 0,21 0 0,0-1 16,-20-20-16,20 0 0,-21-1 15,0 1-15,22 0 0,-22-1 16,-21 1-16,21 0 0,-21-1 16,0 22-16,0 0 0,0 0 0,0 0 15,-21 21-15,0 21 16,-1 0-16,-20 0 0,21 22 15,0-22-15,0 21 0,-1 0 16,1 1-16,21-22 0,0 21 0,-21 1 16,21-22-16,0 21 0,0-21 15,0 22-15,0-22 0,0 0 0,21 0 16,22 0-16,-22 0 16,0-21-16,0 0 0,21 0 0,-20 0 15,20 0-15,0 0 0,1 0 16,-1 0-16,0-21 0,1 21 15,-1-42-15,0 21 0,1-22 0,-1 22 16,0-21-16,1-22 0,-22 22 16,21-21-16,-21 20 0,0 1 15,-21 0-15,0-1 0,0 22 0,0-21 16,0 21-16,-21 21 16,0 0-16,0 0 0,-21 0 0,20 21 15,1 21-15,0-21 0,0 22 16,21-1-16,0 0 0,0 1 15,0-1-15,21 0 0,0 1 0,0-1 16,1 0-16,-1-21 0,0 22 16,0-22-16,-21 0 0,0 0 0,0 0 15,0 1-15,0-1 16,-21-21-16,0 0 16,0 0-16,-1 0 0,1 0 15,-21 0-15,21-21 0,-22 21 0,22-22 16,-21 1-16,21 21 0</inkml:trace>
  <inkml:trace contextRef="#ctx0" brushRef="#br0" timeOffset="15560.21">593 2117 0,'0'0'0,"21"21"78,0-21-78,21 0 16,-21 0-16,22 0 0,-1 0 0,0 0 15,1 0-15,-1 0 16,0 0-16,22 0 0,-1 0 0,-20 0 16,20 0-16,1 0 0,-1 0 0,1 0 15,20 0-15,-20 0 16,21 0-16,-22 0 0,22 0 0,-22-21 16,22 21-16,0 0 0,-1 0 15,1 0-15,0 0 0,20 0 0,-20 0 16,21 0-16,0 0 0,0 0 15,-1 0-15,1 0 0,-21 0 0,21 0 16,0 0-16,-1 0 0,22 0 0,-21 0 16,21 0-16,0 0 0,-21 0 15,21 0-15,-21 0 0,21 0 0,0 0 16,0 0-16,0 0 16,0 0-16,0 0 0,0 0 0,0 0 15,-21 0-15,21 0 0,-21-21 16,21 21-16,-22 0 0,22 0 0,-21-22 15,0 22-15,-21-21 0,21 21 0,-1 0 16,-20 0-16,21-21 0,0 21 16,-22 0-16,22 0 0,0 0 0,-21-21 15,-1 21-15,22 0 0,-21 0 16,21 0-16,-22 0 0,22 0 0,0-21 16,-21 21-16,21 0 0,-1 0 15,1 0-15,-21 0 0,21 0 16,-22-21-16,22 21 0,-21 0 0,21 0 15,-22 0-15,22 0 0,0-22 16,-21 22-16,21 0 0,-22 0 0,1 0 16,0 0-16,-1 0 0,1 0 15,0 0-15,-1-21 0,22 21 0,-21 0 16,-1 0-16,1 0 0,0 0 16,-1 0-16,1 0 0,0-21 0,-1 21 15,1 0-15,0 0 0,-1 0 16,22-21-16,-21 21 0,21 0 0,-22 0 15,1 0-15,21 0 0,-21-21 0,-1 21 16,1 0-16,0-21 16,-1 21-16,1 0 0,0 0 0,20 0 15,-20-22-15,0 22 0,-1 0 16,22 0-16,-21 0 0,0-21 0,-1 21 16,22 0-16,-21 0 0,21 0 15,-1 0-15,-20 0 0,21 0 0,-21 0 16,20 0-16,-20 0 0,0 0 15,-1 0-15,-20 0 0,21 0 0,-1 0 16,22 0-16,-21 0 0,-1 0 0,1 0 16,0 0-16,-1 0 0,1 0 15,0 0-15,-1 0 0,1 0 0,21 0 16,-21 0-16,-1 0 16,22 0-16,0 0 0,0 21 0,-22-21 15,22 0-15,-21 0 0,0 0 16,-1 22-16,1-22 0,21 0 0,-22 0 15,22 0-15,0 0 0,-21 0 16,21 0-16,-22 0 0,22 21 0,-21-21 16,-22 0-16,22 0 0,0 0 15,20 0-15,-20 0 0,0 0 0,-1 0 16,22 0-16,-21 0 0,0 0 16,-1 0-16,1 0 0,0 0 0,-22 0 15,22 0-15,-1 0 0,1 0 16,0 0-16,-1 0 0,22 0 15,-21 0-15,0 0 0,-1 0 16,-20 0-16,20 0 0,-20 0 0,21 0 16,-22 0-16,1 0 0,20 0 15,-20 0-15,-1 0 0,22 0 0,-22 0 16,22 21-16,-21-21 0,20 0 16,-20 0-16,-1 0 0,-20 0 0,20 0 15,1 0-15,-22 0 0,21 0 16,1 0-16,-22 0 0,22-21 0,-1 21 15,1 0-15,-1 0 16,1-21-16,20 21 0,-20 0 0,-1 0 16,1-22-16,-1 22 0,-20 0 15,20 0-15,-20 0 0,20 0 0,-21 0 16,22 0-16,-1 0 0,1 0 16,-22 0-16,43 0 0,-22 0 0,1 0 15,-1 0-15,22 0 0,-21 22 16,-1-22-16,-21 0 0,22 0 0,-22 0 15,1 0-15,-1 0 0,0 21 16,-21-21-16,22 0 0,-22 0 0,21 0 16,1 0-16,-22 0 0,21 0 15,0 0-15,-20 21 0,20-21 16,0 0-16,1 0 0,-1 0 16,0 0-16,1 0 0,20 21 0,-21-21 15,22 0-15,-1 0 0,-20 0 16,-1 0-16,22 0 0,-22 0 15,-21 0-15,21 0 0,-20 0 0,-1 0 16,0 0-16,0 0 0,0 0 16,0 0 15,-42 0 31,0 0-62,0 0 0</inkml:trace>
  <inkml:trace contextRef="#ctx0" brushRef="#br0" timeOffset="25080.52">2646 2815 0,'0'21'15,"0"1"1,-21-22-16,21 21 15,0 0 1,0 0 0,21-21-16,0 0 15,0 0-15,0 0 16,0 0-16,1 0 0,-1 0 16,21-21-16,-21 21 0,22-21 0,-1 0 15,0-1-15,-21 1 0,22 0 16,-22-21-16,21 21 0,-21-1 0,-21 1 15,0-21-15,22 21 0,-22 0 16,0-1-16,0 1 0,0 0 16,-22 0-16,1 0 0,0 21 15,0 0-15,0 0 0,0 0 0,-22 21 16,22 0-16,-21 0 0,21 0 16,-1 22-16,-20-1 0,21 0 0,-21 22 15,20-22-15,1 1 0,21-1 16,0 0-16,0 1 0,0-22 0,0 21 15,21-21-15,1 0 0,-1 1 16,21-1-16,-21 0 0,22 0 0,-22-21 16,21 0-16,-21 0 0,22 0 15,-22 0-15,0 0 0,0 0 0,0 0 16,0 0-16,1 0 0,-22-21 31,-22 21-15,-20 0-16,21 0 0,-21 21 15,-22 0-15,22 0 0,-1 1 16,1 20-16,-21-21 0,20 21 0,1 1 16,0-1-16,-1 0 0,1 1 15,21-1-15,0 0 0,-1-20 0,1 20 16,21 0-16,0-21 0,0 1 16,21-1-16,1 0 0,-1 0 15,21 0-15,-21-21 0,22 0 16,-1 0-16,0 0 0,22 0 0,-22 0 15,0 0-15,22-21 0,-22 0 0,22 0 16,-22 0-16,0-1 0,22-20 16,-22 0-16,1-1 0,-1 1 0,0 0 15,1-1-15,-22-20 0,21 21 16,-21-1-16,22 1 0,-22 0 0,0-1 16,0 22-16,0 0 0,0 0 15,1 21-15,-1 0 16,0 0-16,-21 21 0,0 0 15,21 21-15,-21-20 0,0 20 16,0-21-16,0 21 0,0 1 0,0-1 16,-21 0-16,21-20 0,-21 20 15,21-21-15,-21 21 0,21-20 0,-22-1 16,22 0-16,0 0 16,-21-21-16,21-21 31,0 0-31,0 0 0,21-1 15,1 1-15,-22-21 0,21 21 16,0-22-16,21 1 0,-21 0 0,1-22 16,20 22-16,-21 0 0,0 20 0,22-20 15,-22 21-15,0-21 16,0 20-16,-21 1 0,21 0 16,-21 42-1,0 0-15,-21-21 16,21 43-16,-21-22 0,0 21 0,0-21 15,-1 22-15,22-1 0,-21 0 16,0 1-16,21-1 0,-21-21 0,21 22 16,0-1-16,0-21 0,0 0 15,0 0-15,0 1 0,21-1 0,0 0 16,22-21-16,-22 0 0,0 0 16,21 0-16,1 0 0,-22 0 0,21 0 15,0 0-15,1-21 0,-1 0 16,0-1-16,-20 1 0,20-21 15,0 21-15,-21-22 0,22 1 0,-22 0 16,0-1-16,-21 1 0,0 0 16,0-1-16,0 22 0,0 0 0,0 0 15,0 0-15,0 0 0,-21 21 0,0 0 16,0 0-16,-1 21 16,1 0-16,0 0 0,0 21 0,0-20 15,0 20-15,21 0 16,-22-21-16,22 22 0,0-1 0,0-21 0,0 22 15,0-22-15,0 0 0,0 0 16,22 0-16,-1 0 0,0 1 16,0-22-16,0 0 0,0 0 0,22 0 15,-22 0-15,21 0 0,1 0 16,-1-22-16,0 1 0,-21 0 0,22 0 16,-1 0-16,0 0 0,-20-22 15,20 22-15,-21-21 0,21-1 0,-20 1 16,-1 0-16,0-1 0,0 1 15,0 0-15,0 21 0,1-1 0,-22 1 16,0 42 15,0 1-31,0-1 16,0 0-16,0 0 16,0 0-16,0-42 46,0 0-30,0 0-16,0 0 16,0-1-16,0 1 15,-22 21 17,1 0-32,0 0 0,21 21 15,0 1-15,-21-1 0,21 0 16,-21 21-16,0-21 0,21 22 15,-22-22-15,22 21 0,0-21 0,0 22 16,0-1-16,0-21 0,0 0 16,0 22-16,0-22 0,0 0 0,22 0 15,-1 0-15,0-21 0,0 22 16,0-22-16,0 0 0,22 0 0,-22 0 16,0 0-16,21 0 0,-20 0 0,-1-22 15,0 1-15,0 0 0,21 0 16,-20 0-16,-1 0 0,0-22 15,0 1-15,0 0 0,-21-1 0,21 1 16,1 21-16,-22-22 0,21 1 0,-21 21 16,0 0-16,0 0 0,0-1 15,0 44 1,0-1 0,0 0-16,-21 21 0,21-21 15,-22 22-15,22-1 0,-21-21 16,21 22-16,0-1 0,0-21 0,0 0 15,0 22-15,0-22 0,0 0 16,0 0-16,0 0 0,21-21 0,-21 21 16,22-21-16,-1 0 0,0 0 0,0 0 15,0 0-15,0 0 0,1-21 16,-1 0-16,21 0 0,-21 0 0,0 0 16,1-1-16,-1-20 0,0 0 15,0-1-15,0 1 0,22-127 31,-22 148-31,-21-1 0,0 1 16,0 42 0,0 1-1,0-1-15,0 0 0,-21 0 0,21 21 16,0-20-16,0 20 0,-22 0 0,22-21 16,0 22-16,0-1 0,0-21 15,0 22-15,0-22 0,0 0 0,0 0 16,22 0-16,-1-21 0,0 21 15,0-21-15,0 0 0,0 0 16,1 0-16,20 0 0,-21 0 0,21-21 16,-20 21-16,-1-21 0,21 0 15,-21-21-15,0 20 0,22-20 0,-22 0 16,0-22-16,0 22 0,0-22 0,1 22 16,-1-21-16,0 20 15,-21-20-15,0 20 0,21-41 0,0 63 16,-21-1-16,0 1 0,0 0 15,-21 42 1,0 0-16,21 1 16,-21-1-16,0 21 0,21 0 15,-22-20-15,22 20 0,-21 21 0,21-20 16,0-1-16,0 0 0,0 1 16,0-1-16,0 0 0,0 1 0,0-1 15,0-21-15,0 22 0,0-22 16,21 0-16,1-21 0,-1 21 0,0-21 15,0 0-15,0 0 0,22 0 0,-22 0 16,21 0-16,0-21 0,1 0 16,-1 0-16,-21-1 0,22 1 0,-1 0 15,-21-21-15,0 21 0,0-22 16,1 1-16,-1 21 0,-21-22 16,0 22-16,0-21 0,0 21 0,0 0 15,-21 21 1,-22 0-16,22 0 0,0 21 15,-21 0-15,20 0 0,1 0 0,0 22 16,0-22-16,21 21 0,0-21 16,0 22-16,0-22 0,0 21 0,0-21 15,0 0-15,21 1 0,0-1 16,22-21-16,-22 21 0,0-21 0,21 0 16,1 0-16,-1 0 0,0 0 0,1 0 15,-22-21-15,21 21 16,0-21-16,1-1 0,-22 1 0,0 0 15,0-21-15,0 21 0,1-22 0,-22 1 16,21 21-16,-21-22 0</inkml:trace>
  <inkml:trace contextRef="#ctx0" brushRef="#br0" timeOffset="25271.42">6011 2942 0,'0'0'0,"0"21"16,43 22 0,-1-43-16,-21 0 0,21 0 15,1 0-15,-1 0 0,0 0 16,1 0-16,20 0 0,-20 0 0,-1-21 16,0 21-16,1-22 0,-1 22 0,-21-21 15</inkml:trace>
  <inkml:trace contextRef="#ctx0" brushRef="#br0" timeOffset="25692.17">8213 2667 0,'0'0'0,"42"-127"31,-42 106-31,0 42 16,0 0-1,0 0-15,0 22 0,0-1 0,0 0 16,0 22-16,0-22 0,0 1 16,0 20-16,-21-21 0,0 1 0,-1 20 15,1-20-15,21-1 0,-21 0 0,0 1 16,21-1-16,-21-21 0,21 0 16,0 0-16,0 1 0,0-1 0,21-21 31,-21-21-16,21-1-15,-21 1 0,0 0 16</inkml:trace>
  <inkml:trace contextRef="#ctx0" brushRef="#br0" timeOffset="26279.84">7789 3006 0,'0'0'0,"21"0"31,1 0-31,-1 0 0,21 0 0,0 0 15,22-21-15,-1 21 0,1-22 16,-1 1-16,1 21 0,21-21 0,-22 0 16,22 0-16,-22 0 0,1-1 15,-1 1-15,-20 0 0,-1-21 0,0 21 16,1-1-16,-22-20 0,0 21 16,-21-21-16,0 20 0,0 1 15,0 0-15,0 0 0,-21 21 0,0 0 16,-1 0-16,1 0 0,0 21 15,0 0-15,0 0 0,0 22 0,-1-22 16,1 21-16,0 1 0,0-1 0,21 21 16,-21-20-16,21-1 0,-21-21 15,21 22-15,-22-1 0,22 0 0,0 1 16,0-1-16,-21-21 0,21 21 16,0-20-16,-21-1 0,21 0 0,0 0 15,0 0-15,0-42 31,0 0-15,0 0-16,0 0 0,0-1 0,21-20 16,0 0-16,22 21 0,-22-22 15,21 1-15,1 0 0,-1 20 0,0-20 16,1 21-16,-1 0 0,0 21 16,1 0-16,-1 0 0,0 0 0,-21 0 15,22 0-15,-22 21 0,0 0 0,-21 0 16,0 0-16,0 22 0,0-22 15,0 0-15,0 0 0,-21 22 16,0-22-16,0 0 0,-22 0 0,22 0 0,0 0 16,21 1-16,-21-22 15,21 21-15,-21-21 0,42 0 32,0-21-32,21-1 0,-21 1 15,1 0-15,-1 0 0</inkml:trace>
  <inkml:trace contextRef="#ctx0" brushRef="#br0" timeOffset="26615.64">9356 3006 0,'21'0'47,"0"0"-47,0 0 16,0 0-16,0 0 0,22 0 15,-22-21-15,0 21 0,21-22 0,-20 1 16,-1 21-16,0-21 0,-21 0 16,-21 21-1,0 0-15,-1 0 16,-20 0-16,21 21 0,-21 0 16,20 0-16,-20 1 0,21-1 15,-21 0-15,20 21 0,1-21 0,0 1 16,0-1-16,21 21 0,0-21 15,0 0-15,0 1 0,0-1 0,21-21 16,0 21-16,0-21 0,22 0 16,-22 0-16,21 0 0,1 0 0,-1 0 15,0 0-15,1-21 0,20 0 0,-21-1 16</inkml:trace>
  <inkml:trace contextRef="#ctx0" brushRef="#br0" timeOffset="27008.42">10499 2477 0,'0'0'0,"21"-22"0,0-20 16,0 21-16,0 0 0,0 21 0,1-21 16,-1 21-16,-21 21 15,0 0 1,0 21-16,0 1 0,0-1 0,0 21 16,0 1-16,0-22 0,0 22 0,0-1 15,-21-20-15,-1 20 0,22-21 16,-21 22-16,0-22 0,21 22 0,-21-22 15,21 0-15,-21-20 0,21 20 16,0-21-16,0 0 0,0 0 0,0 1 16,21-22-1,0-22 1,0 1-16,0 0 0,-21-21 0,22 21 16</inkml:trace>
  <inkml:trace contextRef="#ctx0" brushRef="#br0" timeOffset="27292.26">10583 2540 0,'0'0'0,"-21"-21"0,21-21 16,0-43-1,0 64-15,21 0 0,0-1 0,1 1 16,-1 21-16,0-21 0,21 0 0,-21 21 16,22 0-16,-1 0 0,0 0 15,1 21-15,-1 0 0,-21 0 0,0 22 16,1-22-16,-22 21 0,0 1 15,0 20-15,-22-21 0,1 1 0,-21-1 16,0 0-16,-1-20 0,1 20 16,0-21-16,-1 21 0,1-20 15,21-1-15,-22 0 0,22-21 0,0 21 16,21 0-16,21-21 31,0 0-31,22 0 0,-22 0 16,21 0-16</inkml:trace>
  <inkml:trace contextRef="#ctx0" brushRef="#br0" timeOffset="27656.05">11049 2942 0,'0'0'0,"-42"-21"16,42 0-16,-22 0 15,22 0-15,0-1 0,0 1 16,22 21-1,-1-21-15,21 21 0,-21 0 0,22 0 16,-22 0-16,21 21 0,0-21 0,1 21 16,-22 1-16,21-1 0,-21 0 15,1 0-15,-1 21 0,0-20 0,0-1 16,-21 21-16,0-21 0,0 0 16,0 22-16,0-22 0,0 0 0,0 0 15,0 0-15,-21-21 0,0 0 31,0 0-31,21-21 16,0 0-16,0 0 0,0 0 16,0 0-16,0-1 0,0-20 15,0 21-15,21 0 0,-21 0 0,21-1 16,0 1-16,0 0 0,0 0 16,1 0-16,-1 0 0,0 21 15,0-22-15,0 1 0</inkml:trace>
  <inkml:trace contextRef="#ctx0" brushRef="#br0" timeOffset="28031.35">11874 2709 0,'0'0'0,"-21"0"15,0 22-15,0-22 16,0 21-16,0 0 0,-1-21 0,1 21 16,0 21-16,0-20 0,0-1 0,0 0 15,21 21-15,0-21 0,0 1 16,0-1-16,0 21 0,0-21 0,0 0 15,0 1-15,21-1 0,0 0 16,0 0-16,0-21 0,0 21 0,1-21 16,20 0-16,-21 0 0,0 0 0,22 0 15,-22-21-15,0 21 16,21-21-16,1-21 0,-1 20 16,-42 1-16,21 0 0,0 0 0,-21-21 15,0 20-15,0-20 0,0 0 16,0-1-16,0 22 0,-21-21 0,0 21 15,0-22-15,0 22 0,-1 21 16,1 0-16,-21 0 0,21 0 0,-22 0 16,22 0-16,-21 0 0,21 21 0,-22 1 15,22-1-15,21 0 0,0 0 16,0 0-16,0 0 0,0 1 0,0 20 16,21-21-16,1-21 0,20 21 15,0-21-15</inkml:trace>
  <inkml:trace contextRef="#ctx0" brushRef="#br0" timeOffset="28711.55">12806 2794 0,'0'0'0,"-64"-42"32,22 42-32,21 0 15,-22 0-15,1 0 0,0 0 0,-1 21 16,1 0-16,0 0 0,-22 0 0,22 1 15,0-1-15,20 21 16,-20-21-16,21 0 0,0 1 0,21 20 16,0-21-16,0 0 0,0 0 0,21-21 15,21 22-15,-21-1 0,22-21 16,-1 0-16,22 0 0,-22 0 0,0 0 16,1 0-16,-1-21 0,0 21 15,1-22-15,-1 1 0,-21 0 0,0 0 16,22 0-16,-43 0 0,21-1 0,-21 1 15,0 0-15,0 0 0,0 0 16,0 0-16,0-1 0,0 1 0,0 0 16,0 0-16,0 42 31,0 0-31,0 0 16,0 1-16,0-1 0,0 0 0,0 21 15,0-21-15,-21 22 0,21-1 16,-22 0-16,22 1 0,-21-1 0,21 22 15,0-1-15,0-21 0,0 43 16,0-21-16,0-1 0,0 1 0,0 20 16,21-20-16,1 20 0,20 86 15,-21-64-15,0-22 0,0 1 0,1 0 16,-1 20-16,0-20 0,21 0 16,-42-1-16,21 1 0,-21-21 0,22 20 15,-22-20-15,0-1 0,0-20 16,-22-1-16,1 0 0,0-21 15,-21 22-15,21-22 0,-1-21 0,-20 0 16,21 0-16,0 0 0,-22 0 0,22 0 16,-21 0-16,21-21 0,-22-22 0,22 22 15,0-21-15,0 0 0,0-22 16,0 22-16,21-22 0,0-20 0,0 20 16,0 1-16,0-22 0,0 21 0,21-20 15,0 20-15,0 1 0,0-22 16,0 22-16,1-1 0,-1 1 0,0 20 15,0-20-15,0 20 0,0-20 16,1 21-16,-1-22 0,0 22 16,0-22-16</inkml:trace>
  <inkml:trace contextRef="#ctx0" brushRef="#br0" timeOffset="29127.82">13229 2963 0,'0'0'0,"-21"-21"0,0 0 0,21 0 16,-21 21-16,21-21 0,0 0 0,0-1 16,0 1-16,0 0 15,0 0-15,21 21 16,0-21-16,0 21 0,0 0 16,22 0-16,-22 0 0,21 21 15,-21 0-15,22 0 0,-22 0 0,0 1 16,0-1-16,0 21 0,0-21 15,1 0-15,-22 22 0,21-22 0,-21 0 16,0 0-16,0 22 0,0-22 16,0 0-16,-21 0 0,-1-21 15,1 0-15,0 0 0,0 0 16,0 0-16,21-21 16,-21 0-16,21 0 0,0-1 15,0 1-15,0 0 0,21 0 16,0 0-16,-21 0 0,21-1 0,0 1 15,0 0-15,1 0 0,-1 0 16,0 0-16,0-1 0,0 1 16,0 21-16,22-21 0,-22 0 0,0 21 15,0 0-15,22-21 0,-22 21 0,0 0 16,0 0-16,0 0 0</inkml:trace>
  <inkml:trace contextRef="#ctx0" brushRef="#br0" timeOffset="30199.84">14245 2794 0,'0'0'15,"21"0"-15,-21-21 32,-21 0-17,21 0-15,-21 21 0,0-22 16,0 22-16,-1 0 0,1 0 16,-21 0-16,21 0 0,-22 0 0,22 22 15,-21-1-15,0 0 0,-1 21 16,22-21-16,-21 1 0,21 20 0,-1-21 15,22 0-15,0 22 0,-21-22 16,21 0-16,0 0 0,0 0 0,0 0 16,0 1-16,21-1 0,1-21 0,-1 0 15,0 21-15,21-21 0,-21 0 16,22 0-16,-22 0 0,21 0 0,1-21 16,-1 0-16,0 21 0,1-22 15,-1 1-15,-21 0 0,0 0 16,0 0-16,1-22 0,-1 22 0,-21 0 15,21-21-15,-21 21 0,0-1 16,0 1-16,0 0 0,-21 21 16,0 0-16,-1 21 15,1 0-15,0 1 0,0-1 16,21 0-16,0 21 0,-21-21 0,21 1 16,0-1-16,0 21 0,0-21 0,0 0 15,0 1-15,21-1 0,0 0 16,0 0-16,0-21 0,22 0 15,-1 0-15,0 0 0,22 0 16,-1 0-16,-20 0 0,-1-21 0,22 21 16,-22-21-16,0 0 0,-21-1 0,22-20 15,-22 21-15,0-21 0,0 20 16,0 1-16,1-21 0,-22 21 0,21 0 16,-21-1-16,0 44 31,-21 20-31,-1-21 0,1 0 15,21 0-15,0 22 0,-21-22 16,0 0-16,21 21 0,0-20 16,0-1-16,-21 0 0,21 21 0,-21-21 15,21 1-15,0-1 16,0-42 15,0-1-31,0 1 16,0 0-16,0 0 0,21-21 15,0 20-15,-21-20 0,21 21 0,0-21 16,0 20-16,22-20 0,-22 21 0,0-21 16,21 20-16,-20 1 0,20 0 15,0 0-15,1 21 0,-22 0 0,21 0 16,0 0-16,1 21 0,-22-21 16,21 21-16,-21 0 0,1 1 15,-22-1-15,0 21 0,0-21 0,0 0 16,0 22-16,0-22 0,0 0 15,0 0-15,-22 0 0,1 1 0,21-1 16,-21-21-16,21 21 0,-21-21 16,21-21 15,0 0-31,0-1 16,0 1-16,21-21 0,0 21 0,22-22 15,-1 22-15,0-21 0,1 0 16,20-1-16,-21 1 0,1 21 15,-1-22-15,22 22 0,-22 0 0,0 0 16,-21 21-16,22 0 0,-1 0 16,-21 21-16,22 21 0,-22-20 0,0 20 15,-21 0-15,0 1 0,0-1 16,0 0-16,0 1 0,0-1 0,0 0 16,0 1-16,-21-1 0,0-21 0,21 21 15,-22-20-15,1 20 0,0-21 16,0 0-16,0 0 0,0-21 0,-1 22 15,-20-1-15,21-21 0,-21 21 16,-1-21-16</inkml:trace>
  <inkml:trace contextRef="#ctx0" brushRef="#br0" timeOffset="30951.86">7874 3747 0,'0'0'16,"0"-22"-16,0 1 0,0 0 0,0 0 0,0 0 15,0 0-15,0-1 0,0 44 31,0 20-15,0-21-16,0 21 0,0 22 16,0-1-16,0 1 0,0-1 0,0 22 15,0-21-15,-21 20 0,21-20 16,-21-1-16,-1 1 0,22-1 0,-21-20 16,0-1-16,0 0 0,21 1 0,-21-1 15,21-21-15,-21 0 0,21 0 16,-22-21-1,22-21-15,0 0 16,0 0-16,0-21 16,0 20-16,0-20 0,0 21 0,0-21 15,0-1-15,-21 1 0,21 21 0,0-22 16,0 22-16,0-21 0,0 21 16,-21 21-16,0 0 0,21 21 15,-21-21-15,21 42 0,-21-21 16,-1 22-16,22-22 0,-21 21 0,0 1 15,0-1-15,21-21 0,-21 21 0,21 1 16,0-22-16,-21 0 0,21 0 16,0 0-16,0 1 0,21-22 15,0 0-15,0 0 0,21 0 16,1-22-16,-1 1 0,22 0 16,-22 0-16,21 0 0,1 0 0,-22-22 15,22 22-15,-22-21 0,22-1 16,-43 22-16,21-21 0,-21 21 0,0 0 15,-21-1-15,0 1 0,-21 21 16</inkml:trace>
  <inkml:trace contextRef="#ctx0" brushRef="#br0" timeOffset="31840.19">1058 5842 0,'0'0'0,"-21"0"0,0 0 16,0 0-16,0 0 0,21-21 15,0 0-15,0 0 16,0-22-16,0 22 0,0 0 15,21 0-15,0 0 0,0-1 0,0 1 16,22 21-16,-1 0 0,-21 0 16,21 21-16,-20 1 0,-1 20 15,0 0-15,0 1 0,-21-1 16,0 21-16,0-20 0,0 20 0,0-20 16,-21-1-16,0 0 0,0 1 15,-1-1-15,1 0 0,0-21 16,21 1-16,0-1 0,0 0 0,21-21 31,0-21-31,22 0 0,-1-1 0,-21 1 16,43-21-16,-22 21 0,0-22 15,1 1-15,20 0 0,-20-22 0,-22 22 16,21 0-16,-21-22 0,0 22 16,1-1-16,-22 1 0,0 0 0,21 21 15,-21-1-15,0 1 0,21 42 16,-21 1-1,0-1-15,0 21 0,0 0 16,0 1-16,0 20 0,0-20 0,0 20 16,0 1-16,0-1 0,0 1 15,0-1-15,0 22 0,0-1 0,0 1 16,0 0-16,0-1 0,0 22 16,0-21-16,0 0 0,0 20 0,0 1 15,0-21-15,0 0 0,0-1 16,0 1-16,0-22 0,0 1 15,0-1-15,-21 1 0,0-22 0,-22-21 16,22 1-16,0-1 0,-21-21 16,-1 0-16,1 0 0,0-21 0,-22-1 15,1 1-15,-1-21 0,1 0 16,-1-22-16,1 1 0,-1-1 0,22-21 16,-22 22-16,22-1 0,0-20 15,20 20-15,1 1 0,21 20 0,0-20 16,0 21-16,21-22 0,1 22 15,-1-22-15,21 22 0,0-22 0,22 1 16,-1 21-16,1-22 0,21 1 16,-22-1-16</inkml:trace>
  <inkml:trace contextRef="#ctx0" brushRef="#br0" timeOffset="32712.66">2180 5673 0,'0'-21'16,"0"42"-16,0-64 0,0 22 0,0 0 15,-21 21 1,0 21-16,0 0 0,-1 1 16,22-1-16,-21 0 0,0 21 15,0 1-15,21-1 0,-21 0 0,0 1 16,-1 20-16,22-21 0,0 1 16,-21-1-16,21 0 0,0-20 0,0 20 15,0-21-15,0 0 0,0 0 16,0 1-16,21-22 0,1 0 15,-1 0-15,0 0 0,21 0 16,1 0-16,-22-22 0,21 1 0,0 0 16,1-21-16,-1 21 0,0-1 0,1-20 15,-22 0-15,21-1 0,-42 1 16,0 0-16,0-1 0,0 1 0,0 0 16,-21-1-16,0 1 0,0 0 15,0 21-15,-22-1 0,22 1 0,-21 21 16,21 0-16,-22 0 15,22 21-15,0-21 0,-21 22 0,20 20 16,1 0-16,0 1 0,21-1 0,-21 0 16,21 1-16,-21-1 0,21 0 15,0 1-15,0-1 0,0-21 16,0 21-16,21-20 0,0-1 0,0 0 16,22 0-16,-22 0 0,21-21 15,0 0-15,1 0 0,-1 0 0,22 0 16,-22-21-16,21 0 0,1 21 15,-22-42-15,22 20 0,-22 1 0,22-21 16,-22 21-16,0-22 0,1 1 0,-1 0 16,-21-1-16,0 1 0,0 0 15,-21 21-15,0-1 0,0 1 0,22 0 16,-22 42 0,0 0-16,-22-21 15,1 43-15,21-22 0,-21 0 16,21 0-16,-21 22 0,21-22 0,-21 21 15,21-21-15,0 0 0,0 1 0,0-1 16,0 0-16,21 0 0,0 0 16,0 0-16,0-21 0,1 0 15,-1 0-15,21 0 0,-21 0 16,0-21-16,22 0 0,-22 0 0,21 0 16,-21 0-16,22-1 0,-1-20 0,-21 0 15,22-1-15,-22 1 16,0 0-16,0-1 0,0 1 0,-21 0 15,0 21-15,0-1 0,21 1 16,-42 42 0,0 1-16,0 20 0,0 0 15,0-21-15,-1 22 0,1-1 16,0 0-16,21 1 0,0-1 0,-21-21 16,21 22-16,0-22 0,0 0 15,0 0-15,21 0 0,-21 0 0,21-21 16,22 0-16,-22 22 0,21-22 15,0 0-15,1 0 0,20 0 16,-20-22-16,20 1 0,1 0 0,-22 0 16,21 0-16</inkml:trace>
  <inkml:trace contextRef="#ctx0" brushRef="#br0" timeOffset="33540.26">4593 5503 0,'0'-21'0,"0"42"0,0-63 0,0 21 0,-21 21 15,21-21-15,-21 21 16,0 0-16,-1 0 0,22 21 16,-21 0-16,21 0 0,-21 0 0,0 22 15,21-1-15,0 0 0,0 1 16,-21-1-16,21 0 0,-21 1 16,21-1-16,0 0 0,0 1 0,0-1 15,-22-21-15,22 22 0,0-22 16,0 0-16,0 0 0,0 0 0,22-21 15,-1 0 1,0-21-16,0 0 16,0 0-16,0 0 0,1-22 0,-1 22 15,0-21-15,0-1 0,0 22 0,0-21 16,1 21-16,-1 0 0,0-1 16,-21 1-16,21 21 15,-21 21 1,0 1-16,0-1 0,0 0 15,0 21-15,0-21 0,21 1 0,-21-1 16,0 0-16,21 21 0,1-21 16,-1 1-16,0-1 0,0-21 15,21 0-15,-20 21 0,-1-21 0,21 0 16,0 0-16,-20 0 0,20-21 16,-21 21-16,21-21 0,-20-1 0,20 1 15,-21 0-15,0 0 0,0-21 0,1-1 16,-22 1-16,0 0 0,21-1 15,-21-20-15,0 20 0,0 1 0,0 21 16,0-21-16,0 20 0,0 1 16,-21 21-16,-1 21 15,22 1 1,-21 20-16,21-21 0,0 21 16,-21 1-16,21-22 0,0 21 0,0 1 15,0-1-15,0 0 0,0 1 0,0-22 16,21 21-16,0-21 0,-21 0 15,22 1-15,-1-1 0,0-21 0,21 0 16,-21 0-16,22 0 0,-22 0 0,21 0 16,1 0-16,-22-21 0,21 21 15,-21-22-15,22 1 0,-22-21 16,21 21-16,-21-22 0,0 1 0,1 0 16,-1 21-16,0-22 0,-21 1 15,21 21-15,-21-22 0,0 22 16,-21 42-1,0 1-15,0-1 16,21 0-16,0 0 0,-22 21 0,22-20 16,-21-1-16,21 21 0,0-21 0,0 0 15,0 1-15,0-1 0,0 0 16,0 0-16,21-21 16,1 0-16,-1 0 0,0 0 15,0-21-15,0 0 16,0 21-16</inkml:trace>
  <inkml:trace contextRef="#ctx0" brushRef="#br0" timeOffset="33704.19">5927 5419 0,'-22'0'0,"44"0"0,-65 0 0,22 0 0,0 0 16,0 0-16,0 0 15,-1 0-15,22 21 16,22 0-1,-1-21-15,0 0 0,0 0 16,0 0-16,22 0 0</inkml:trace>
  <inkml:trace contextRef="#ctx0" brushRef="#br0" timeOffset="34160.14">6413 5313 0,'-21'0'15,"0"0"1,0 21-16,21 0 0,-21 0 0,0 1 16,21-1-16,0 21 0,-22 0 0,1-20 15,21 41-15,-21-21 0,21 1 16,0-1-16,-21 22 0,0-22 0,21 0 16,0 1-16,-21-22 0,21 21 15,0-21-15,0 22 0,0-22 16,21-21-16,0 21 0,0-21 0,0 0 15,0 0-15,22 0 0,-22 0 0,21-21 16,-21 0-16,22-1 0,-1 1 16,0 0-16,1-21 0,-22-1 0,21 1 15,1 0-15,-22-22 0,21 1 0,-21 20 16,0-20-16,1 21 0,-1-1 16,-21 1-16,21 21 0,-21 0 0,0-1 15,-21 22 1,0 0-16,-1 22 0,1-1 15,0 21-15,0-21 0,0 22 0,0-1 16,-1 0-16,1 1 0,21-1 0,0 0 16,0 1-16,0-1 0,0-21 15,0 21-15,0-20 0,21-1 0,1-21 16,-1 21-16,21-21 0,-21 0 0,22 0 16,-1 0-16,0-21 0,-21 0 15,22 21-15,-1-22 0,0 1 0</inkml:trace>
  <inkml:trace contextRef="#ctx0" brushRef="#br0" timeOffset="34604.12">8128 5249 0,'21'-21'0,"-42"42"0,42-63 15,0 21-15,-21 0 0,21 0 16,-21-1-16,0 1 0,0 42 31,0 1-31,0-1 0,0 21 16,-21 0-16,0-20 0,0 41 0,0-21 15,21 1-15,-21 20 0,-1-20 16,1 20-16,0 1 0,0-22 0,0 0 16,0 22-16,21-22 0,0-21 0,-22 22 15,22-22-15,0 0 0,0 0 16,0 0-16,22-21 15,-1 0-15,0-21 0,21 21 16,-21-21-16,22-21 0,-1 20 0,0-20 16,1 0-16,-22-1 0,21 1 15,1-21-15</inkml:trace>
  <inkml:trace contextRef="#ctx0" brushRef="#br0" timeOffset="35252.08">8551 5228 0,'21'-42'0,"-42"84"0,42-105 15,-21 42-15,0-1 0,0 44 16,0-1-1,0 0-15,0 0 16,0 21-16,0-20 0,0 20 0,-21 0 0,0 1 16,21-1-16,-21 0 0,21 22 15,0-22-15,-21 0 0,21 1 16,-21-1-16,21 0 0,-22 1 0,22-22 16,0 21-16,0-21 0,0 1 0,0-1 15,0-42 16,0-1-31,22 1 0,-1 0 0,0 0 16,0 0-16,0-22 0,0 1 16,1 0-16,20 21 0,-21-22 0,21 22 15,-20 0-15,20-21 0,-21 42 16,0-22-16,0 22 0,1-21 16,-1 21-16,0 0 0,-21 21 15,0 1-15,0-1 0,0 0 0,0 0 16,0 0-16,0 0 0,0 1 15,0-1-15,0 0 0,0 0 0,0 0 16,0 0-16,0 1 0,0-1 0,0 0 16,0 0-16,21-21 15,0 0-15,22 0 0,-22 0 16,21 0-16,0 0 0,-20-21 0,20 0 16,0 0-16,1-1 15,-1 1-15,0 0 0,1-21 0,-1-1 16,-21 22-16,21-21 0,-20 0 0,-1 20 15,0-20-15,0 21 0,-21 0 16,0 0-16,0-1 0,-21 22 16,-21 0-16,20 0 0,1 22 15,0-1-15,-21 0 0,21 0 16,-1 0-16,1 22 0,0-1 16,21-21-16,0 21 0,0 1 0,0-22 0,0 21 15,0-21-15,0 22 0,21-22 16,22 0-16,-22 0 0,0-21 0,0 21 15,21-21-15,-20 0 0,20 0 0,0 0 16,-21 0-16,22 0 0,-1-21 16,-21 21-16,22-21 0,-22 0 15,0 0-15,0 0 0,0-22 0,0 22 16,-21-21-16,0-1 0,0 1 0</inkml:trace>
  <inkml:trace contextRef="#ctx0" brushRef="#br0" timeOffset="35480.24">8086 5228 0,'0'0'0,"-22"21"0,44-21 15,-1 0 1,0 0-16,21 0 0,1 0 0,-1 0 15,0 0-15,1 0 0,-1 0 0,21 0 16,-20-21-16,20 21 0,-20 0 16,-1 0-16,0-21 0,-21 21 0,22-21 15,-22 21-15</inkml:trace>
  <inkml:trace contextRef="#ctx0" brushRef="#br0" timeOffset="37649.9">11049 5165 0,'0'0'0,"-21"21"0,21 0 0,21-21 47,0 0-47,21 0 0,-20-21 16,20 0-16,0 0 0,1-1 15,-1 1-15,0 0 0,1 0 16,-1-21-16,-21 20 0,0-20 0,0 21 16,-21 0-16,0-22 0,0 22 15,0 0-15,-21 0 0,0 0 0,0 21 16,-21 0-16,-1 0 0,1 0 15,0 0-15,-1 21 0,1 0 0,0 0 16,-1 0-16,1 22 0,21-22 0,0 21 16,-1-21-16,22 22 0,-21-22 15,21 0-15,0 21 0,0-20 0,21-1 16,1 0-16,-1 0 0,0-21 0,0 21 16,21 0-16,1-21 0,-1 0 15,0 0-15,1 0 0,-22 0 16,21 0-16,-21 22 0,1-22 0,-1 0 15,0 0-15,-21 21 16,-21 0 0,0 0-16,-22-21 15,22 21-15,0 0 0,-21 1 0,20-1 16,1 21-16,0-21 0,0 0 0,0 22 16,0-22-16,-1 21 0,22-21 15,0 1-15,0-1 0,0 0 0,0 0 16,0 0-16,22-21 15,-1 0-15,0 0 16,0 0-16,0-21 0,0 21 16,-21-21-16,22 0 0,-1 0 0,0-1 15,0 1-15,0 0 0,22 0 16,-22-21-16,0 20 0,0 1 0,21-21 16,-20 21-16,-1 0 0,21-22 0,-21 22 15,22 0-15,-22 21 0,0 0 16,0 0-16,0 0 0,0 0 0,1 0 15,-1 21-15,-21 0 0,0 0 0,0 1 16,0 20-16,0 0 0,0-21 16,0 22-16,0-1 0,0-21 0,0 22 15,0-1-15,-21-21 0,21 0 16,-22 0-16,22 1 0,-21-1 16,21 0-16,0-42 31,21 0-31,1-1 15,-1-20-15,-21 21 0,21 0 0,0-22 16,0 1-16,0 21 0,1-21 0,-1-1 16,0 1-16,0 21 0,0-22 15,-21 22-15,0 0 0,21 0 0,-21 42 47,-21 0-47,21 0 0,0 1 16,0-1-16,-21 21 0,21-21 0,-21 0 15,21 22-15,0-22 0,0 21 16,0-21-16,0 1 0,0-1 0,21 0 16,-21 0-16,21 0 0,0 0 15,1-21-15,20 22 0,-21-22 0,0 0 16,22 0-16,-1 0 0,-21 0 0,21 0 16,1 0-16,-22 0 0,21-22 15,-21 1-15,1 21 0,20-42 0,-21 21 16,0 0-16,0-22 0,1 1 0,-1 21 15,0-22-15,0 1 16,0 21-16,0-21 0,1 20 0,-1 1 16,-21 0-16,0 0 0,21 0 0,0 21 15,-21 21 1,0 0 0,0 0-16,0 0 15,0 1 1,0-1-1,0-42 17,0-1-17,0 1-15,0 0 16,0 0 0,-21 21-16,0 0 15,0 0-15,-1 0 0,1 0 16,0 21-16,21 0 15,-21-21-15,0 21 0,21 1 0,0-1 16,-21 0-16,21 0 0,-22 0 0,22 22 16,0-22-16,0 0 15,0 0-15,0 0 0,0 0 0,0 1 0,0-1 16,0 0-16,22 0 0,-1-21 0,0 21 16,0-21-16,0 0 0,22 21 15,-22-21-15,21 0 0,0 0 0,1 0 16,-1 0-16,0 0 0,1 0 15,20 0-15,-20-21 0,-1 0 16,0 0-16,22 0 0,-22 0 0,0-1 16,-20 1-16,20-21 0,-21 21 0,0-22 15,0 22-15,1-21 0,-22 21 16,21 0-16,-21-1 0,0 1 16,-21 21-1,-1 0-15,1 0 0,0 0 16,0 21-16,0 1 0,0-22 15,-22 21-15,22 0 0,0 0 0,0 0 0,0 0 16,-1 22-16,1-22 16,21 0-16,0 0 0,0 0 0,0 1 15,0-1-15,21-21 0,1 21 16,20-21-16,-21 0 0,21 0 16,1 0-16,-1 0 0,0 0 0,1 0 15,-1 0-15,0 0 0,1-21 0,-1 0 16,0-1-16,-20 1 0,20 0 15,-21 0-15,21 0 0,-20 0 16,-1-1-16,0 1 0,0-21 0,0 21 16,-21 0-16,0-1 0,21 1 0,-21 0 15,22 0-15,-22 42 47,0 0-47,0 0 16,0 1-16,0-1 0,0 0 15,-22 21-15,22-21 0,-21 22 16,21-22-16,0 21 0,0 1 0,-21-1 16,21 0-16,-21 1 0,21-1 0,0 0 15,0 22-15,-21-22 0,0 0 16,21 22-16,-22-22 0,1 22 0,21-22 16,-21 22-16,0-1 0,0 1 0,-22-1 15,22 1-15,0-1 0,0-21 16,0 22-16,0-22 0,-1 1 15,1-1-15,0-21 0,21 21 0,0-20 16,0 20-16,-21-42 0,21-21 31,21 0-31,0-1 16,0 1-16,1 0 0,-1-21 0,0-1 16,0 1-16,21-21 0,-20-1 15,-1 1-15</inkml:trace>
  <inkml:trace contextRef="#ctx0" brushRef="#br0" timeOffset="37940.25">13822 5525 0,'0'0'0,"0"-43"0,0-20 0,0 20 15,-21 1-15,21 21 0,0-21 16,0 20-16,0-20 0,0 21 0,21 0 16,0 0-16,0 21 15,0 0-15,22 0 0,-22 0 0,21 0 16,-21 21-16,22 0 0,-1 0 0,-21 0 15,0 0-15,0 22 0,-21-22 16,0 21-16,0-21 0,0 1 0,0 20 16,-21-21-16,0 0 0,-21 22 0,21-22 15,-22 0-15,1 0 0,21 0 16,-22 0-16,22-21 0,-21 22 0,21-22 16,0 0-16,21-22 31,0-20-16,21 21-15,21 0 0,-21-22 0</inkml:trace>
  <inkml:trace contextRef="#ctx0" brushRef="#br0" timeOffset="39444.11">14499 4699 0,'0'0'0,"21"-21"0,-21 0 15,-21 42 16,21 0-31,-21 21 16,0-20-16,0 20 0,-1 21 0,22-20 16,-21 20-16,0 1 0,21-22 0,0 22 15,-21-1-15,21-21 0,0 1 16,0-1-16,0 22 0,0-43 0,0 21 16,0 0-16,21-20 0,0-1 15,0 0-15,1 0 0,-1-21 0,21 0 16,-21 0-16,0 0 0,22-21 0,-22 0 15,21 21-15,-21-43 0,1 22 16,-1 0-16,21-21 0,-21-1 16,0 1-16,1 0 0,-22-1 0,21 22 15,0-21-15,-21 21 0,21 0 16,-21-1-16,0 1 0,0 42 31,-21 1-31,21-1 0,-21 0 16,0 21-16,21-21 0,0 1 0,0 20 15,-22-21-15,22 21 0,0-20 16,0-1-16,0 21 0,0-21 0,0 0 16,22 1-16,-22-1 0,21 0 0,0 0 15,21 0-15,-21-21 0,1 0 16,20 0-16,0 0 0,1 0 16,-1 0-16,0 0 0,1-21 0,-1 0 15,0 0-15,1 0 0,-1-22 16,-21 22-16,21-21 0,1 21 0,-22-22 15,0 22-15,0-21 0,0 21 0,1-1 16,-22 1-16,0 0 16,-22 21-1,1 0-15,0 0 0,0 0 16,0 21-16,0 0 0,-1-21 0,1 22 16,0-1-16,21 0 0,0 0 0,-21 0 15,21 0-15,0 1 0,0-1 16,0 0-16,0 0 0,0 0 15,21-21-15,0 21 0,0 1 0,22-22 16,-22 21-16,0-21 16,0 0-16,0 0 0,22 0 0,-22 0 15,0 0-15,21-21 0,-20 21 0,-1-22 16,0 1-16,0 0 0,-21 0 16,0 0-16,21-22 0,-21 22 0,0-21 15,0 21-15,0 0 0,0-22 16,0 22-16,-21 21 0,0-21 0,0 0 15,0 21-15,-1 0 0,-20-21 0,21 21 16,0 0-16,0 0 16,21-22-16,0 1 15,21 21-15,-21-21 16,42 21-16,-21-21 0,0 21 16,22-21-16,-1 0 0,0 21 0,1-22 15,-1 22-15,0 0 0,-20-21 16,20 21-16,0 0 0,-21 0 0,1 0 15,20 0-15,-21 21 0,-21 1 0,21-1 16,-21 0-16,0 0 0,0 21 16,0-20-16,0 20 0,0 0 0,0-21 15,0 22-15,0-22 0,0 21 0,0-21 16,0 1-16,0 20 16,0-21-16,0 0 0,0 0 0,0 1 15,0-1-15,21-21 31,-21-21-31,0-1 16,22 1-16,-1 0 0,0-21 16,0 21-16,0-22 0,0 1 15,22 0-15,-1-1 0,0 1 0,1 0 16,-1-22-16,0 22 16,1-1-16,-1 1 0,0 21 0,-20 0 0,-1 0 15,0 21-15,0 0 0,-21 21 0,0 0 16,0 21-16,0 1 15,0-1-15,-21 0 0,21 1 0,-21-1 16,21 0-16,-21 1 0,21-1 0,0-21 16,0 21-16,0-20 0,0-1 15,0 0-15,0 0 0,21 0 0,0-21 16,0 0-16,0 21 0,0-21 0,1 0 16,20 0-16,-21 0 0,0-21 15,22 21-15,-22-21 0,21 0 0,-21 0 16,22 0-16,-1-22 0,0 22 15,-21-21-15,22-1 0,-1-20 16,0 21-16,1-1 0,-22 1 0,0 0 16,0-1-16,-21 22 0,0 0 15,0 0-15,-21 21 0,-21 0 0,-1 0 16,1 0-16,0 0 0,-1 21 0,1 0 16,21 0-16,-21 22 0,20-22 15,1 21-15,21-21 0,0 22 0,0-22 16,0 0-16,0 21 0,21-21 0,1 1 15,-1-1-15,0 0 0,0 0 16,0 0-16,22 0 0,-43 1 16,21-1-16,-21 0 0,21 0 0,-21 0 15,0 0-15,0 1 0,-21-1 16,0-21-16,-1 21 0,1-21 0,0 0 16,0 0-16,0 0 0,0 0 15,-1 0-15,1 0 16,0 0-16,0-21 0,21 0 0,-21-1 15,21 1-15,-21 0 0,-1-21 0,1 21 16</inkml:trace>
  <inkml:trace contextRef="#ctx0" brushRef="#br0" timeOffset="39652.1">16044 4382 0,'0'0'0,"-42"0"0,-43 0 32,64 0-32,21 21 0,-21-21 15,21 21-15,0 0 16,-21-21 0,0 0-16,-1 0 15</inkml:trace>
  <inkml:trace contextRef="#ctx0" brushRef="#br0" timeOffset="39856.82">14436 4763 0,'0'0'0,"-43"21"0,1 0 0,21-21 0,21 21 16,0 0-16,0 0 0,42-21 15,-21 22-15,22-1 0,-1-21 0,0 0 16,22 21-16,-22-21 0,22 0 0,-1 0 15,1 0-15,-1 0 0,1 0 16,-1 0-16,1 0 0,-22-21 0,0 0 16,-21-1-16,1 22 0</inkml:trace>
  <inkml:trace contextRef="#ctx0" brushRef="#br0" timeOffset="40683.66">6985 6583 0,'0'0'0,"-21"-21"0,0 0 0,-1-22 15,1 22-15,0 0 0,0 0 0,21-22 16,-21 43-16,21-21 0,-21 0 16,-1 21-16,22 21 15,0 0-15,0 22 0,0-1 0,0 0 16,0 1-16,0 20 0,0 1 15,0-22-15,0 22 0,0-1 0,22-21 16,-22 22-16,0-22 0,0 22 0,0-22 16,0 0-16,0 1 0,0-1 15,0 0-15,-22-20 0,22 20 0,-21-21 16,0 0-16,0-21 16,0 0-16,0 0 15,-1 0-15,1 0 0,0 0 0,0-21 16,0 0-16,0 0 0,-1-22 0,1 22 15,0-21-15,21 0 0,0 20 16,0-20-16,-21 0 0,21 21 0,-21-22 16,21 22-16,0 0 0,0 0 0,0 0 15,0 42 1,0 0-16,0 0 0,21 0 16,-21 22-16,0-1 0,21-21 15,-21 21-15,0 1 0,21-1 0,-21 0 16,0 1-16,0-1 0,21-21 15,1 0-15,-1 1 0,0-22 0,0 0 16,0 0-16,0 0 0,1 0 16,20 0-16,0-22 0,-21 1 0,22 0 15,-1 0-15,0-21 0,1-1 0,-1 1 16,0 21-16,1-22 0,-22 1 16,21 0-16,-21-1 0,1 22 15,-1 0-15,-21 0 0,0 0 0,-43 21 16,22 21-1,0 0-15</inkml:trace>
  <inkml:trace contextRef="#ctx0" brushRef="#br0" timeOffset="42180">2646 8509 0,'0'0'0,"21"21"0,0-21 0,-21 21 16,21-21-16,0 0 0,1 22 15,-1-1-15,0-21 0,0 0 0,0 0 16,0 0-16,1 0 0,20 0 16,-21 0-16,21 0 0,1-21 0,-1-1 15,0 1-15,1 0 0,-1 0 16,22-21-16,-1 20 0,-21-20 15,22 0-15,-22-1 0,1 1 0,-1 0 16,-21-1-16,0 1 0,-21-21 0,0 20 16,0 1-16,0 0 0,-21-1 15,0 1-15,-21 21 0,20 0 0,1-1 16,-21 22-16,21 0 0,-22 0 16,22 0-16,-21 22 0,21-1 0,0 21 15,-1 0-15,1 22 0,0-1 16,0 1-16,21 21 0,0-1 0,-21 1 15,0 0-15,21-1 0,0 22 0,0-21 16,0 21-16,0-1 16,0 1-16,0 0 0,0 21 0,0-21 15,0 21-15,21-21 0,0 0 0,-21-1 16,0 1-16,21 0 0,-21-21 16,21-1-16,-21 1 0,0 0 0,0-22 15,0 1-15,0-1 0,0-20 0,0-22 16,21 0-16,-21 0 0,22-21 0,-1 0 15,0-21-15,0 0 0,0 0 16,0-22-16,22 1 0,-22-22 0,21 1 16,1-1-16,-1 1 0,0-1 0,22 1 15,-22-22-15,0 22 16,1-22-16,-22 0 0,0 1 0,0 20 16,-21-20-16,0 20 0,-21 1 0,0-1 15,-21 1-15,-1-1 0,-20 22 16,-1-22-16,1 22 0,-1 0 0,1-1 15,20 22-15,-20 0 0,21 0 16,-1 0-16,1 21 0,21 0 0,0 0 16,-1-22-16,22 1 15,0 0 1,22 21-16,-1-21 0,0 0 0,21 0 16,1-1-16,-1 1 0,0-21 15,22 21-15,-1-22 0,1 1 16,-22 0-16,22 21 0,-22-22 0,21 1 15,-20 0-15,-22-1 0,21 22 16,-21-21-16,-21 21 0,0-1 0,22 1 16,-44 42 15,22 1-31,0-1 0,0 0 0,-21 0 16,21 21-16,0-20 0,-21 20 15,21-21-15,0 0 0,0 22 0,0-22 16,0 0-16,0 0 0,0 0 0,0 0 15,21-21 1,0 0-16,1 0 0,-1 0 16,0 0-16,0 0 0,0 0 15,-21-21-15,21 0 0,1 0 16,-1 0-16,0 0 0,0-1 0,0 1 16,0-21-16,1 21 0,-1-22 0,21 22 15,-21 0-15,22-21 0,-22 21 16,21-1-16,-21 1 0,0 21 0,22 0 15,-22 0-15,0 0 0,0 0 0,0 0 16,1 21-16,-22 1 0,0-1 16,0 0-16,0 0 0,0 0 0,0 0 15,-22 22-15,1-22 0,0 0 0,0 0 16,0 0-16,0 22 16,-1-22-16,1-21 0,0 21 0,21 0 15,-21-21-15,21-21 31,21 21-31,0-21 0,0 0 16,22 0-16,-22-22 0,21 22 0,1-21 16,-22 21-16,21-22 0,0 1 0,1 0 15,-1 20-15,-21-20 0,22 21 0,-22 0 16,0 0-16,0-1 0,-21 44 16,0-1-1,0 0-15,0 0 0,-21 0 0,0 22 16,0-1-16,-1-21 0,1 21 15,21 1-15,-21-22 0,21 21 16,0-21-16,0 1 0,0-1 0,0 21 16,0-21-16,21 0 0,0-21 15,1 0-15,-1 0 0,21 0 16,-21 0-16,22 0 0,-1 0 0,0-21 16,-21 0-16,22 21 0,-1-21 0,-21 0 15,0 0-15,1-1 0,-1 1 16,0-21-16,-21 21 0,0-22 0,0 22 15</inkml:trace>
  <inkml:trace contextRef="#ctx0" brushRef="#br0" timeOffset="42374.23">4445 7853 0,'-21'0'0,"42"0"0,-63 0 16,20 0-16,1 0 0,0 0 15,21 21-15,21-21 32,0 0-17,1 0-15,20 0 0,0 0 0,1 0 16</inkml:trace>
  <inkml:trace contextRef="#ctx0" brushRef="#br0" timeOffset="42719.54">6752 7938 0,'0'0'0,"0"-22"0,0-20 0,0 21 15,0 0-15,0 0 0,0-1 16,-21 22 0,0 22-16,0 20 0,21-21 15,-22 21-15,22 1 0,0 20 16,-21-20-16,21 20 0,-21 1 0,0-1 16,21-21-16,-21 22 0,21-22 0,-21 1 15,-1-1-15,22 0 0,0 1 16,0-22-16,0 21 0,0-21 0,0 0 15,0 1-15,0-44 32</inkml:trace>
  <inkml:trace contextRef="#ctx0" brushRef="#br0" timeOffset="43520.42">6181 8382 0,'0'0'0,"-22"-21"31,44 21-31,-1 0 0,21-21 0,-21 21 16,22 0-16,-1-21 0,0-1 15,1 22-15,20-21 0,1 0 0,-1 0 16,22 0-16,-22 0 0,22-22 16,-22 22-16,1-21 0,-22 21 15,22-22-15,-22 1 0,-21 21 0,0-22 16,1 22-16,-22 0 0,0 0 0,0 0 15,0 0-15,-22 21 16,1 0-16,0 21 0,0 0 16,0 0-16,0 21 0,-1-20 0,1 20 15,21 0-15,-21 22 0,21-22 16,-21 0-16,21 1 0,-21-1 0,21 0 16,0 1-16,0-1 0,-21 0 0,21-20 15,0-1-15,0 21 0,-22-21 16,22 0-16,0 1 0,0-1 15,0-42 17,0-1-32,22 1 0,-1 0 15,63-106 1,-62 85-16,20-1 0,-21 1 0,21 0 16,1-1-16,-22 22 0,21 0 15,1 0-15,-22 0 0,0 21 0,21 0 16,-21 0-16,1 0 0,-22 21 15,0 0-15,0 0 0,0 0 16,0 1-16,0 20 0,0-21 16,0 0-16,0 0 0,0 22 0,0-22 15,0 0-15,0 0 0,0 0 0,0 1 16,21-22-16,0 21 0,0 0 16,21-21-16,-20 0 0,20 0 0,0 0 15,1 0-15,-1 0 0,21 0 0,-20 0 16,-1 0-16,22 0 0,-22-21 15,21 0-15,-20-1 0,20 1 0,-20 0 16,-22-21-16,21 21 0,-21-22 0,0 1 16,1 0-16,-1-1 0,-21 1 15,0 0-15,0-1 0,0 22 16,-21 0-16,-1 21 0,1 0 16,-21 0-16,21 21 0,-22 0 15,22 0-15,0 1 0,0-1 0,0 21 16,0-21-16,21 22 0,0-22 0,0 0 15,0 0-15,21 0 0,0 0 16,0 1-16,21-1 0,-20 0 0,20-21 16,-21 0-16,21 0 0,1 0 15,-1 0-15,-21 0 0,22 0 0,-22-21 16,21 21-16,-21-21 0,0-1 0,1 22 16,-1-21-16,0 0 0,0 0 0</inkml:trace>
  <inkml:trace contextRef="#ctx0" brushRef="#br0" timeOffset="43995.55">9652 7811 0,'0'0'0,"21"0"0,-21-22 0,0 1 16,21 21-16,-21 21 31,0 22-15,0-22-16,0 21 16,0 1-16,0-1 0,0 0 0,0 1 15,0-1-15,0 0 0,0 1 0,0-1 16,0-21-16,-21 0 0,21 22 15,-21-22-15,21 0 0,-21 0 16,42-42 15,-21 0-31,42-22 16,-21 22-16</inkml:trace>
  <inkml:trace contextRef="#ctx0" brushRef="#br0" timeOffset="44412.13">10308 7832 0,'0'0'0,"42"0"0,-20-21 16,62-43 0,-84 43-16,0 0 0,0 0 15,-21 21 1,0 0-16,0 0 0,-22 0 16,22 21-16,-21 0 0,21 0 0,-22 0 15,22 0-15,0 22 0,-21-22 16,42 0-16,-21 0 0,21 0 0,0 22 15,0-22-15,0 0 0,0 0 16,21-21-16,0 0 16,0 21-16,21-21 0,-20 0 0,20 0 15,0 22-15,-21-22 0,22 0 0,-1 0 16,-21 21-16,22 0 0,-22-21 16,0 21-16,0-21 0,0 21 0,-21 0 15,0 1-15,0-1 0,0 0 16,-21-21-16,-21 21 0,21 0 15,-22-21-15,1 21 0,-22 1 0,22-22 16,0 0-16,-22 21 0,22-21 0,0 0 16,20 0-16,-20 0 0,21 0 0,0 0 15,0 0-15,21-21 16,0-1-16,21 22 16,0-21-16,0 0 0,21 0 0,1 0 15,-1 0-15,0-1 0,1 1 16</inkml:trace>
  <inkml:trace contextRef="#ctx0" brushRef="#br0" timeOffset="45893.12">10985 7832 0,'0'0'0,"43"-21"0,-22-1 0,0 1 16,0 0-16,-21 0 0,0 0 0,21 0 16,-21-1-16,0 1 15,-21 21-15,0 0 16,0 0-16,0 0 0,-22 21 0,1 1 15,21-1-15,-21 0 0,-1 0 16,1 0-16,21 0 0,-22 1 16,22-1-16,21 0 0,0 0 0,0 0 15,0 0-15,0 1 0,0-1 0,21 0 16,1 0-16,20 0 0,-21 0 0,21 1 16,1-1-16,-1-21 0,-21 21 15,22 0-15,-1-21 0,0 21 0,1 0 16,-22-21-16,42 22 0,-63-1 15,-21 0 1,0-21 0,0 0-16,-22 0 0,1 0 0,0 0 15,-1 0-15,1 0 0,0-21 0,-1 21 16,1-21-16,0 21 0,-1-22 16,1 1-16,21 21 0,0 0 0,0-21 15,-1 21-15,22 21 31,0 0-31,22-21 0,-1 22 0,0-1 16,21 0-16,-21-21 0,22 21 0,-1-21 16,22 21-16,-22-21 0,21 0 15,1 0-15,-22 0 0,22 0 16,-1 0-16,1 0 0,-1 0 0,-20 0 16,20-21-16,-21 21 0,1-21 0,-1 0 15,0 0-15,1-22 0,-22 22 16,0-21-16,21-1 0,-20 1 0,-1 0 15,0-1-15,-21 1 0,21 21 0,-21-21 16,21 20-16,-21 1 0,0 0 16,0 0-16,0 0 0,-21 21 31,0 21-31,21 0 0,-21 0 0,0 0 16,21 1-16,-22-1 15,22 0-15,0 21 0,-21-21 0,21 1 16,0 20-16,0-21 0,0 0 0,0 0 0,0 22 15,0-22-15,0 0 16,21-21-16,1 21 0,-1 0 0,0 1 16,0-22-16,0 0 0,0 0 0,22 0 15,-1 0-15,-21 0 0,22 0 16,-1 0-16,-21 0 0,21-22 0,-20 1 16,20 0-16,-21 0 0,0 0 0,0 0 15,1-22-15,-1 22 0,0 0 16,0-21-16,-21 20 0,21-20 0,-21 21 15,0 0-15,0 0 16,0-1-16,-21 22 31,0 0-31,0 22 0,21-1 16,0 0-16,0 0 0,0 0 16,0 0-16,0 1 0,0-1 15,0 0-15,0 0 0,0 0 16,21 0-16,-21 1 0,21-22 0,0 21 15,0-21-15,22 21 16,-22-21-16,0 0 0,0 0 0,22 0 16,-22 0-16,0 0 0,0 0 0,21 0 15,-20-21-15,-1 21 0,0-21 16,0-1-16,-21-20 0,21 21 16,0 0-16,1-22 0,-1 22 0,-21-21 15,21 21-15,-21 0 0,0-1 0,0 1 16,0 0-16,-21 21 31,0 0-31,-1 21 0,1 0 16,0 1-16,0-1 15,0 0-15,0 0 0,21 0 0,0 22 16,-22-22-16,22 0 0,0 0 0,0 0 16,0 0-16,0 1 0,0-1 15,0 0-15,22 0 16,-1 0-16,0-21 0,0 0 15,0 0-15,0 0 0,1 0 0,-1 0 16,0 0-16,21 0 0,-21 0 16,22 0-16,-1-21 0,0 0 0,1 21 15,-1-21-15,0 0 0,22-22 0,-22 22 16,1 0-16,-1-21 0,0 20 16,1-20-16,-1 0 0,-21 21 0,0-22 15,0 22-15,-21-21 0,0 21 0,0-1 16,-21 22-1,0 0-15,0 0 0,-21 0 0,20 0 16,-20 22-16,21-1 0,0-21 16,21 21-16,0 0 0,0 0 15,0 0-15,0 1 0,0-1 0,0 21 16,0-21-16,21 0 0,-21 1 0,21-1 16,0 0-16,0 0 0,-21 0 15,0 0-15,0 1 0,0-1 0,0 0 16,0 0-16,0 0 15,-21-21-15,0 0 16,0 21-16,0-21 0,0 0 0,-22 0 16,22 0-16,0 0 0,0 0 0,0 0 15,-1-21-15,1 21 0,0-21 16,0 0-16,0 0 0,0 0 16,-1-1-16,1 1 0,-21 0 0</inkml:trace>
  <inkml:trace contextRef="#ctx0" brushRef="#br0" timeOffset="46339.52">10456 7239 0,'0'0'0,"-63"85"31,63-64-31,0 0 0,0 0 16,21 0-1,0-21-15,0 0 0,0 0 16,1 0-16,-1 0 0,0 0 0,0-21 15,0 21-15,0-21 0,-21 0 16,22 21-16,-22-21 0,0 0 0,0-1 16,0 1-16,-22 0 0,1 21 15,0 0-15,0 0 0,0 0 16,0 0-16,-1 0 0,1 0 0,0 0 16,0 21-16,0 0 0,21 1 0,-21-1 15,21 0-15,-22-21 16,22 21-16,0 0 15,22-21-15,-1 0 16,-21 21-16</inkml:trace>
  <inkml:trace contextRef="#ctx0" brushRef="#br0" timeOffset="47443.65">6604 9589 0,'0'0'16,"0"-22"-16,0-20 0,0 21 0,0-21 15,0 20-15,0-20 0,0 21 0,0-21 16,-21 20-16,21 1 0,0 0 0,0 0 16,0 0-16,0 0 15,-21 21 1,21 21 0,-22 0-16,22 0 0,-21 21 15,21-20-15,0 41 0,0-21 0,0 22 16,-21-1-16,21 22 0,0-21 0,0 20 15,0-20-15,0 20 0,0-20 16,0-1-16,0 1 0,0-1 0,0 1 16,0-1-16,0 1 0,0-22 15,0 1-15,0-1 0,0 0 0,0 1 16,0-22-16,0 0 0,0 0 0,-21 0 16,0-21-1,0 0-15,-1 0 16,1-21-16,0 0 0,0 0 0,0 0 15,0-22-15,-1 1 0,1 0 0,0-1 16,0-20-16,0 20 0,0 1 16,21-21-16,-22 20 0,1 1 0,0 0 15,21-1-15,0 22 0,0 0 0,0 0 16,0 0-16,-21-1 0,21 44 31,0-1-31,0 0 0,21 0 16,-21 21-16,0-20 0,21 20 0,0-21 15,-21 21-15,22 1 0,-22-1 0,0 0 16,0 1-16,21-1 0,-21 0 16,21-20-16,-21 20 0,0-21 0,21 21 15,-21-20-15,21-1 0,0 0 16,1-21-16,-1 21 0,0-21 16,0 0-16,21-21 15,-20 0-15,20 0 0,-21-1 0,21-20 16,1 0-16,-1-1 0,22 1 15,-22 0-15,0-22 0,1 22 0,-1 0 16,0-1-16,1 1 0,-1 0 0,-21 20 16,0 1-16,-21 0 0,21 0 15,-21 42 32,0 0-31,0 0-16,0 1 15,22-22-15,-22 21 0,21-21 16</inkml:trace>
  <inkml:trace contextRef="#ctx0" brushRef="#br0" timeOffset="47643.23">7705 10541 0,'0'0'0,"21"0"0,-21-21 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4:04:15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11705 0,'-22'21'0,"1"-21"15,21 22-15,21-44 63,1 1-63,-1 0 15,0 0-15,0 0 0,21 0 0,-20-22 16,20 1-16,-21 0 0,0 20 16,0-20-16,1 0 0,-22-1 0,0 22 15,0 0-15,0 0 0,-22 21 16,1 0-16,0 0 0,-21 21 15,-1 0-15,-20 22 0,21-22 0,-22 42 16,1-20-16,20-1 0,1 21 0,0-20 16,20-1-16,1 0 0,0 1 15,21-1-15,0 0 0,0 1 0,0-22 16,21 21-16,0-21 0,1 1 16,20-22-16,0 21 0,1-21 0,-1 0 15,0 0-15,1-21 16,-1 21-16,0-22 0,1 1 0,-1-21 15,0 21-15,1-22 0,-1 22 0,0-21 16,1 0-16,-22-1 0,0 1 16,21 0-16,-21-1 0,1 1 0,20 21 15,-21-22-15,0 22 0,22 0 16,-22 21-16,0 0 0,0 0 0,0 0 16,0 21-16,1-21 0,-1 21 0,-21 22 15,0-22-15,0 21 0,0 1 16,0-22-16,0 21 0,-21 0 0,-1-20 15,1 20-15,0 0 0,21-21 16,0 1-16,-21-1 0,21 0 16,0 0-16,0 0 0,21-42 31,-21 0-31,21 0 0,0 0 16,1-1-16,-1-20 0,0 21 0,0-21 15,0-1-15,0 1 0,1 0 16,-1-1-16,0 22 0,0-21 0,-21 21 15,0-1-15,21 1 0,-21 0 16,0 42-16,-21 0 16,0 1-16,0-1 0,0 21 0,-1 0 15,1-20-15,0 20 0,0 0 16,21 1-16,0-22 0,0 21 0,0-21 16,0 22-16,0-22 0,0 0 15,21 0-15,0 0 0,0-21 16,22 0-16,-22 0 0,21 0 0,1 0 15,-1 0-15,0-21 0,1 0 16,-1 0-16,0 0 0,1-1 0,-1-20 16,0 21-16,1-21 0,-1-1 0,-21 1 15,21 21-15,-20-22 0,-1 1 16,-21 0-16,0-1 0,21 22 0,-21 0 16,0 0-16,0 0 0,0 42 31,0 0-31,0 21 0,-21-20 15,21 20-15,0 0 0,-21 1 16,21 20-16,0-21 0,0 22 16,0 21-16,0-22 0,0 22 0,0-1 15,0 1-15,0 0 0,0-1 0,0 1 16,0 0-16,0-1 0,0 22 16,0-21-16,0 0 0,-22-1 0,22-20 15,-21-1-15,21 1 0,0-22 0,-21 0 16,21-20-16,0-1 0,0 0 15,0-42 1,0 0-16,0-22 0,21 1 16,0-22-16,1 1 0,-1-22 15,-21 1-15</inkml:trace>
  <inkml:trace contextRef="#ctx0" brushRef="#br0" timeOffset="288.41">5207 11599 0,'0'0'0,"0"-42"0,-21 0 15,0-1-15,21 22 0,0-21 16,0 0-16,0 20 0,0-20 0,0 21 16,21-21-16,0 20 0,0 1 15,21 21-15,1-21 0,-1 21 0,0 0 16,22 0-16,-1 21 0,-20 0 16,-1 1-16,0 20 0,-20-21 15,-1 21-15,-21 1 0,0-1 0,0 0 16,-21 1-16,-22-1 0,1 0 0,0 1 15,-1-1-15,-20-21 0,20 0 16,1 1-16,21-1 0,-21 0 0,20-21 16,1 0-16,21-21 15,0 0 1,21 21-16,22-22 0,-22 1 0,0 0 16,21 21-16,1-21 0</inkml:trace>
  <inkml:trace contextRef="#ctx0" brushRef="#br0" timeOffset="1465.29">6244 11324 0,'0'0'0,"21"-21"0,-21 0 15,0 0-15,0 0 0,-21 21 16,0-22-16,0 22 0,0 0 16,-1 0-16,-20 22 15,21-1-15,0 0 0,0 0 0,-1 21 16,-20 1-16,21-22 0,0 21 0,0 1 15,-1-1-15,1 0 16,21 1-16,0-1 0,0 0 0,0-21 16,0 1-16,0-1 0,21 0 0,1-21 15,-1 0-15,0 0 0,0 0 16,21 0-16,-20 0 0,-1 0 0,21-21 16,-21 0-16,0-1 0,22 1 0,-22-21 15,0 21-15,0-22 0,0 1 16,1 0-16,-1-1 0,-21 22 0,0-21 15,0 21-15,0 0 0,21-1 0,-21 44 32,0-1-32,0 0 0,0 0 0,0 21 15,0-20-15,0 20 0,0 0 0,0-21 16,0 22-16,0-22 16,0 0-16,0 0 0,0 22 0,21-43 15,0 21-15,0 0 0,1-21 0,20 0 16,-21 0-16,21 0 0,1 0 0,-1 0 15,-21-21-15,22 21 0,-1-21 16,0-22-16,-21 22 0,22-21 0,-22 21 16,21-22-16,-21 1 0,1 21 0,-1-22 15,-21 22-15,0 0 0,21 0 16,-21 42 0,0 0-16,0 0 0,0 22 15,0-22-15,-21 21 0,21-21 16,0 1-16,0 20 0,0-21 15,0 0-15,0 0 0,0 1 0,0-1 16,0 0-16,0 0 16,21-21-16,0 0 15,0-21-15,0 0 0,1 21 16,-1-21-16,0-22 0,-21 22 0,21 0 16,0-21-16,0-1 0,1 22 15,-22-21-15,21 21 0,0-1 16,-21 1-16,0 0 0,21 21 0,0 0 15,-21 21 1,21 0-16,-21 1 0,0 20 0,0-21 16,0 0-16,0 0 0,22 1 15,-22-1-15,21 0 0,0 0 16,0-21-16,0 21 0,0 0 0,1-21 16,20 0-16,-21 22 0,21-22 0,1 0 15,-1 0-15,0 0 0,22 0 0,-22-22 16,22 22-16,-22-21 0,0 0 15,1 0-15,-1 0 0,-21 0 0,22-22 16,-22 1-16,0 0 0,-21-1 0,0 1 16,0 0-16,0-1 0,0 1 15,-21 21-15,0 0 0,-1-1 0,1 1 16,-21 21-16,0 0 0,20 0 0,-20 21 16,0-21-16,-1 43 15,1-22-15,0 21 0,-1 1 0,22-1 16,0 0-16,0 1 0,0-22 0,21 21 15,0 0-15,0-20 0,0-1 16,0 21-16,21-21 0,0-21 0,21 21 16,-20-21-16,-1 0 0,21 0 0,0 0 15,-20 0-15,20 0 0,0-21 0,1 0 16,-1 0-16,0 0 0,-21-22 16,22 1-16,-22 0 0,0-22 15,0 1-15,0-1 0,1 1 0,-1-22 16,-21 0-16,0 22 0,0-22 0,0 22 15,0-1-15,0 22 0,0 0 16,0 20-16,-21 1 0,-22 21 16,22 21-16,0 1 0,0-1 15,0 21-15,-22 0 0,22 22 0,0-1 16,21 1-16,0 21 0,0-22 0,0 22 16,0-22-16,0 1 0,0-1 15,21 1-15,0-22 0,22 0 0,-22 1 16,0-22-16,0 21 0,21-42 0,-20 21 15,-1-21-15,21 0 0,-21 0 16</inkml:trace>
  <inkml:trace contextRef="#ctx0" brushRef="#br0" timeOffset="1796.61">9715 10753 0,'0'0'0,"-63"0"0,-43 0 31,64-21-31,21-1 0,-1 22 0,1-21 16,0 0-16,21 0 0,0 0 15,0 0-15,0-1 0,0 1 0,21 0 16,0 21-16,22-21 0,-1 0 0,22 0 15,-1-1-15,1 22 0,20-21 16,1 21-16,0 0 0,-1 0 0,1 0 16,-22 0-16,1 0 0,-22 0 0,1 0 15,-22 0-15,0 21 0,-21 1 16,-21-22-16,0 0 0,-22 21 16,1-21-16,0 0 0,-22 21 0,1-21 15</inkml:trace>
  <inkml:trace contextRef="#ctx0" brushRef="#br0" timeOffset="2036.28">9694 10520 0,'0'0'0,"0"21"16,0 0-16,0 0 15,0 22-15,0-22 0,0 0 0,0 21 16,0 1-16,0-1 0,0 0 16,0 1-16,0 84 0,0-85 15,0 22-15,0-1 0,0 1 0,-21-1 16,0 1-16,0-1 0,21-21 15,0 1-15,0-1 0,-21 0 0,21-20 16,0-1-16,0 0 0,0 0 16,0 0-16,21-21 15,0 0-15,0 0 0,0 0 16,0-21-16,1 0 0,-1 0 0,0 0 16,21-22-16,-21 22 0</inkml:trace>
  <inkml:trace contextRef="#ctx0" brushRef="#br0" timeOffset="2504.14">10075 11430 0,'21'0'15,"-42"0"-15,64-21 0,-22 21 0,0 0 0,0 0 16,0 0-16,0-21 0,1 21 16,-1-21-16,0-1 0,0 22 15,0-21-15,0 0 0,-21 0 0,22 0 16,-22 0-16,0-22 0,0 22 0,0 0 16,0-21-16,0 20 0,0 1 15,-22 0-15,1 21 16,0 0-16,0 0 0,0 0 0,0 0 15,-1 21-15,1 0 0,0 1 0,0-1 16,21 21-16,0 0 0,0 1 16,0-22-16,0 21 0,0 1 0,0-22 15,0 21-15,0-21 0,21 0 0,0 1 16,0-1-16,1 0 0,-1 0 16,21-21-16,-21 0 0,22 0 0,-22 0 15,21 0-15,-21-21 0,0 0 0,22 0 16,-22-22-16,0 22 15,21-21-15,-20-1 0,-1 1 0,21 0 16,-21-1-16,0 1 0,1 21 0,-1 0 16,-21 0-16,21 21 0,-21 21 15,0 0-15,0 0 16,0 21-16,0-20 0,0 20 0,0-21 16,-21 21-16,21-20 0,0 20 0,0-21 15,-21 21-15,21-20 0,0-1 16,0 0-16,0 0 0,0 0 15,21-21 1,0-21 0,0 0-16,0 0 0,0 0 15,1-22-15,20 1 0</inkml:trace>
  <inkml:trace contextRef="#ctx0" brushRef="#br0" timeOffset="2708.47">11239 10626 0,'0'0'0,"0"-43"0,22 22 0,-22 0 0,0 0 15,0 42-15,0 0 16,-22 22-16,1-1 0,0 0 16,0 1-16,21-1 0,-21 0 0,0 22 15,21-22-15,0 0 0,-22 1 16,22-1-16,-21 0 0,21 1 0,0-1 0,0 0 16,0-20-16,0-1 15,0 0-15,0 0 0,0 0 0,21-21 16,1-21-1,-22 0-15</inkml:trace>
  <inkml:trace contextRef="#ctx0" brushRef="#br0" timeOffset="3847.91">10922 11028 0,'63'0'15,"-41"-21"1,20 21-16,0-21 0,1 21 15,20-22-15,-21 1 0,22 21 0,-1-21 16,-20 0-16,20 0 0,1 0 0,-1-1 16,1 1-16,-22 0 0,22 0 0,-22 0 15,0 0-15,1-1 0,-1 1 16,-21 21-16,0 0 0,-42 21 16,0 1-1,0-1-15,0 21 0,-1-21 16,1 22-16,0-1 0,0-21 0,0 21 15,0 1-15,-1-1 0,1 0 16,21 1-16,0-1 0,0 0 16,0-20-16,0 20 0,0-21 0,0 0 15,43 0-15,-22 1 0,0-1 0,21-21 16,-21 0-16,22 0 0,-1 0 0,0 0 16,1-21-16,-1-1 0,0 1 15,1 0-15,-1 0 0,0-21 0,1 20 16,-22-20-16,0 0 0,0-22 0,0 22 15,-21 0-15,0-22 0,0 22 16,0-22-16,0 22 0,-21 21 0,0-22 16,-21 22-16,21 21 0,-22 0 0,22 0 15,-21 0-15,-1 21 0,1 1 0,0-1 16,-1 21-16,1 0 0,21-20 16,-21 20-16,20 21 0,22-20 15,0-1-15,0 0 0,0 1 0,0-1 16,22 0-16,20 1 0,-21-1 15,0-21-15,22 0 0,-1 1 0,-21-1 16,21-21-16,1 0 0,-1 0 0,0 0 16,1 0-16,-1-21 0,43-22 15,-43 22-15,-21-21 0,22-1 16,-22 1-16,21 0 0,-21-1 0,0-20 16,1 21-16,-1-1 0,0 1 15,0 0-15,-21 20 0,0 1 0,21 21 16,-21 21-1,0 1-15,0 20 16,0-21-16,-21 0 0,21 22 0,0-22 16,0 21-16,0 0 0,0-20 15,0 20-15,0 0 0,0-21 0,0 1 16,0-1-16,0 0 0,21 0 0,0 0 16,1-21-16,-1 0 0,0 0 15,0 0-15,0-21 0,22 0 0,-22 21 16,21-42-16,-21 20 0,22-20 0,-22 21 15,21-21-15,-21-1 0,0 1 16,1 0-16,-1-1 0,21-20 16,-42 42-16,-21 21 31,0 21-31,0 0 0,21 0 16,-22 21-16,1-20 0,21-1 0,0 21 15,-21-21-15,21 22 0,0-22 0,0 21 16,0-21-16,0 0 0,0 1 0,21-1 15,0-21-15,1 21 0,-1-21 16,21 0-16,0 0 0,-20-21 16,20 21-16,-21-21 0,21-22 0,1 22 15,20-42-15,-42-1 0,1 22 16,20-22-16,-21 1 16,21-1-16,-20-20 0,-1-1 0,0 21 15,0-20-15,0 20 0,0 22 0,-21 0 16,0 20-16,0 1 0,0 0 15,0 42-15,-21 0 0,0 1 16,0 20-16,0 0 0,0 22 0,21-1 16,0 1-16,-22-1 0,22-20 0,0 20 15,0 1-15,0-22 0,0 21 16,0-20-16,0-1 0,0 0 0,0 1 16,0-1-16,0 0 0,0-20 0,0 20 15,0-21-15,0 0 0,0 0 16,22-21-1,-22-21-15,0 0 16,0 0-16</inkml:trace>
  <inkml:trace contextRef="#ctx0" brushRef="#br0" timeOffset="4020.27">13377 10837 0,'0'0'0,"21"0"16,22 0-16,-22 0 15,21 0-15,1 0 0,-1 0 0,21 0 16,-20 0-16,20 0 0,-20 0 16,20 0-16,1 0 0,-1 0 15,1-21-15,-1 21 0,1-21 0,-1 0 16,-21 21-16,1-21 0</inkml:trace>
  <inkml:trace contextRef="#ctx0" brushRef="#br0" timeOffset="4232.21">14457 10710 0,'0'0'0,"0"22"31,-21-22-31,-1 21 0,-20 21 0,21-21 15,0 22-15,0-1 0,-22 0 0,22 1 16,0 20-16,-21 1 0,20-22 16,1 21-16,0 1 0,0-1 0,0-20 15,0 20-15,-1 1 0,1-1 16,21-20-16,-21 20 0,21-21 0,0 22 16,0-1-16,-21-20 0,21 20 0,0-20 15,0-1-15,0 0 0,0 1 16,0-22-16,0 21 0,0-21 0,21 0 15,0-21-15,0 0 0,1 0 16,-1 0-16,0-21 0,0 0 16</inkml:trace>
  <inkml:trace contextRef="#ctx0" brushRef="#br0" timeOffset="4533.22">14139 11091 0,'0'0'0,"0"-63"0,0-1 16,0-105-1,21 127-15,1 21 0,20-1 0,-21 22 16,21 0-16,1 0 0,-22 0 16,21 0-16,1 22 0,-1-1 0,-21 0 15,21 0-15,-20 0 0,-1 22 0,-21-22 16,0 0-16,0 21 0,0-21 16,-21 1-16,-1-1 0,1 0 0,-21-21 15,21 21-15,-22-21 0,1 0 0,21 21 16,-21-21-16,20 0 0,1 0 15,21-21 1,21 0-16,1 0 16,20 0-16,-21-1 0,21 1 0,1 0 15,20-21-15,-20 21 0,-1-22 16,0 22-16,1-21 0,-1 21 16,0-22-16</inkml:trace>
  <inkml:trace contextRef="#ctx0" brushRef="#br0" timeOffset="5073.2">14795 10668 0,'22'0'0,"-44"0"15,65 0-15,-22 0 0,0 0 0,-21 21 16,0 0-16,0 1 15,0-1-15,0 21 0,-21-21 0,0 22 16,21-22-16,0 21 0,-21-21 0,21 0 16,0 1-16,0 20 0,0-21 15,0 0-15,0 0 0,21-21 16,0 0-16,0 0 0,0 0 16,22 0-16,-22 0 15,21-21-15,-21 0 0,22 0 0,-22 0 16,21 0-16,-21-1 0,22-20 0,-22 21 15,21-21-15,-21-1 0,0 22 0,1 0 16,-1 0-16,-21 0 0,21-1 16,-21 44-1,-21-1-15,0 0 0,21 0 0,-22 0 16,22 22-16,-21-22 0,21 0 16,0 0-16,0 21 0,0-20 0,0-1 15,0 0-15,21 0 16,1 0-16,-1-21 0,0 0 0,0 0 15,21 0-15,-20 0 0,20 0 16,0 0-16,-21-21 0,22 0 0,-1 0 16,0 0-16,-20-1 0,20-20 0,-21 0 15,21-22-15,-20 1 0,20-1 16,-21-20-16,0-1 0,22 0 16,-22 1-16,0 20 0,-21 1 0,0-1 0,0 22 15,0 21-15,0-1 0,0 1 16,-21 21-16,0 0 0,-1 21 0,1 1 15,-21 20-15,21 0 0,0 1 16,-1 20-16,1 1 0,0-1 0,0 1 16,0-1-16,21 1 0,0-1 15,0 1-15,0-22 0,0 0 0,0 22 16,0-43-16,21 21 0,0-21 0,-21 1 16,21-1-16,0 0 0,1-21 15,-1 0-15,0 0 0,0 0 0,0-21 16,0 0-16,1-1 0,-22 1 0</inkml:trace>
  <inkml:trace contextRef="#ctx0" brushRef="#br0" timeOffset="5223.67">15684 10520 0,'0'0'0,"-21"0"0,-21 0 0,21 21 16,21 0-16,0 0 15,21-21 1,21 0-16,-21 0 0,22 0 15,-1 0-15,0 0 0,1-21 0,-1 0 16,0 21-16,1-21 0</inkml:trace>
  <inkml:trace contextRef="#ctx0" brushRef="#br0" timeOffset="6200.73">16891 10520 0,'0'0'15,"-42"21"-15,-1-21 0,22 0 0,0 0 0,0 0 16,21-21 0,21 0-16,0 0 0,0-1 15,22 1-15,-22-21 0,42 0 0,-20-1 16,-1 1-16,0 0 0,1-22 15,-1 1-15,0-1 0,-21 1 16,22 20-16,-43-20 0,0 20 0,21 1 16,-21 21-16,0 0 0,-21 21 15,-22 0-15,22 21 0,-21 21 16,0 1-16,-1 20 0,-20 1 0,20-1 16,1 22-16,0 21 0,-22-22 15,22 22-15,0 0 0,-1 0 0,1 0 16,0-1-16,20 1 0,-20 0 0,42 0 15,-21 0-15,21 0 0,0-1 16,0-20-16,0 21 0,0-21 0,0-1 16,0 1-16,21-22 0,-21 1 0,0-1 15,21-20-15,0 20 0,-21-42 0,22 22 16,-1-22-16,0 0 16,0-21-16,0 0 0,0 0 0,22 0 15,-1-42-15,-21 21 0,22-1 0,-1-20 16,0 0-16,1-22 0,-1 1 0,0 20 15,-21-20-15,1-22 0,-1 22 16,-21-22-16,0 0 0,0 1 0,-21-1 16,-1 0-16,1 1 0,-21 20 0,0 1 15,-1-1-15,-20 22 0,20 0 16,-20-1-16,21 22 0,-1-21 0,1 21 16,21 21-16,0-22 0,21 1 0,0 0 15,21 0 1,21 21-16,-21-21 0,22 0 15,20-1-15,-21 1 0,22 0 0,-1 0 16,22 0-16,-21-22 0,20 22 0,-20-21 16,20 21-16,-20-22 0,-1 22 15,-20 0-15,20 0 0,-42 0 0,1 0 16,-1 21-16,-21-22 0,-21 22 16,-22 0-16,22 0 15,-21 22-15,21-1 0,-1 0 0,-20 0 16,21 0-16,0 0 0,0 1 15,-1 20-15,22-21 0,-21 0 0,21 0 16,0 1-16,0-1 0,0 0 0,0 0 16,21-21-16,1 21 0,-1-21 15,0 0-15,0 0 0,21 0 16,-20 0-16,20 0 0,0 0 0,-21 0 16,22-21-16,-1 0 0,-21 0 0,0 0 15,22-1-15,-22-20 0,0 0 16,-21-1-16,0 1 0,0 0 0,0-1 15,0 22-15,0-21 0,-21 21 0,0 0 16,0-1-16,-1 1 0,1 21 16,-21 0-16,0 0 0,20 0 0,-20 0 15,21 21-15,-21 1 0,20-1 0,1 0 16,0-21-16,21 21 16,0 0-16,0 0 0,42 1 15,-20-22-15,-1 0 0,21 0 0,-21 0 16,22 0-16,-1 0 0,0-22 15</inkml:trace>
  <inkml:trace contextRef="#ctx0" brushRef="#br0" timeOffset="6416.19">18055 9991 0,'0'0'0,"0"-21"0,21-22 16,-21 1-16,21 21 0,-21 0 0,0 42 31,0 0-31,0 0 0,0 21 0,0 1 16,0-1-16,0 0 0,-21 1 0,0-1 15,0 22-15,21-22 16,-21 0-16,0 22 0,21-22 0,-22 0 16,22 1-16,0-1 0,0-21 0,0 22 15,0-22-15,0 0 0,0 0 16,0 0-16,22-21 0,-1 0 16,0 0-16,0 0 0,21 0 0</inkml:trace>
  <inkml:trace contextRef="#ctx0" brushRef="#br0" timeOffset="7319.94">18732 10287 0,'0'0'0,"22"-21"16,-1 0-16,-21 0 0,21-22 15,-21 22-15,0 0 0,-21 0 16,0 21-16,-1 0 0,1-21 0,0 21 16,0 0-16,-21 0 0,20 0 15,-20 0-15,0 21 0,-1 0 0,22 0 16,-21 0-16,0 22 0,-1-1 0,22 0 15,-21 1-15,21-1 0,-1 0 16,1 1-16,21-1 0,0-21 0,0 21 16,0-20-16,0 20 0,21-21 0,1 0 15,20-21-15,-21 21 0,21-21 16,-20 0-16,20 0 0,0 0 16,1-21-16,-1 0 0,0 0 0,1 0 15,-1-22-15,-21 1 0,21 0 16,1-1-16,-22-20 0,21-1 0,-21 1 15,22-1-15,-22 1 0,0-1 0,0 1 16,-21 21-16,21-43 16,-21 43-16,0 20 0,-21 22 15,0 43 1,21-22-16,-42 21 0,21 1 16,-1-1-16,1 0 0,0 22 0,0-22 15,0 22-15,0-1 0,21-21 0,0 22 16,0-22-16,0 1 15,0 20-15,0-42 0,21 22 0,0-1 16,0-21-16,0 0 0,0 0 0,22-21 16,-1 0-16,-21 22 0,22-22 0,-1 0 15,0 0-15,1-22 0,-1 1 16,-21 0-16,21 0 0,1-21 0,-22 20 16,21-20-16,-21-21 0,1 20 0,-1 1 15,0 0-15,-21 20 0,0-20 16,0 21-16,0 0 0,-21 21 15,0 0-15,-1 21 0,1-21 16,0 21-16,0 21 16,0-20-16,0 20 0,21-21 0,0 21 15,0-20-15,0 20 0,0-21 0,0 0 16,0 0-16,0 1 0,0-1 0,0 0 16,21 0-16,0-21 0,0 0 15,0 0-15,0 0 0,1 0 0,-1 0 16,0-21-16,21 21 0,-21-21 0,1 0 15,20-22-15,-21 22 0,21-21 16,-20-1-16,20 1 0,-21 0 0,0-1 16,0 22-16,1-21 0,-1 21 0,0 0 15,-21 42 1,0 0 0,-21 0-16,0 21 0,-1 1 0,22-22 0,0 21 15,0-21-15,0 22 16,0-22-16,0 0 0,0 0 0,0 0 15,0 1-15,0-1 0,22-21 0,-1 0 16,0 0-16,0 0 0,0 0 16,0 0-16,1-21 0,-1 21 15,-21-22-15,21 22 0,-21-21 0,21 21 16,-21-21-16,21 21 0,-21-21 0,21 0 16,-21 0-16,22 21 15,-22-22-15,0 1 16</inkml:trace>
  <inkml:trace contextRef="#ctx0" brushRef="#br0" timeOffset="7932.08">6667 12488 0,'0'0'0,"-21"22"0,0-22 16,42 0 31,0 0-31,1 0-16,-1-22 0,0 1 15,0 21-15,0-21 0,-21 0 0</inkml:trace>
  <inkml:trace contextRef="#ctx0" brushRef="#br0" timeOffset="8212.37">6943 12150 0,'0'0'0,"0"-127"15,0 106 1,-22 21-16,1 0 16,21 21-1,0 0-15,0 21 0,0 1 0,0-1 16,0 21-16,0 1 0,0-1 15,0-20-15,0 20 0,0 1 0,-21-1 16,21 22-16,0-22 0,-21 1 16,21-1-16,0-20 0,0 20 0,0-20 15,0-1-15,0 0 0,0 1 0,0-1 16,0-21-16,0 0 0,0 0 16,0 1-16,0-1 0,-21-21 15,0 0 1,-1 0-1,1 0-15,0-21 0,0 21 0</inkml:trace>
  <inkml:trace contextRef="#ctx0" brushRef="#br0" timeOffset="8468.67">6308 12912 0,'0'0'0,"-22"-43"0,-20-20 16,21 42-16,21 0 0,0-1 15,0 44 16,21-1-31,0 0 0,0 21 16,22-21-16,-1 22 0,0-22 0,1 21 16,-1 1-16,22-22 0,-22 21 15,-21 0-15,21-20 0,1 20 0,-22-21 16,0 21-16,0-20 0,0-1 0,1 0 16,-22 0-16,0 0 0,21 0 15,0-21 1,0-21-16,0 0 15,0 0-15,1 0 0,-1 0 16</inkml:trace>
  <inkml:trace contextRef="#ctx0" brushRef="#br0" timeOffset="8648.25">7345 12721 0,'0'0'0,"21"-21"0,-21 0 0,0 42 31,0 0-31,-21 0 0,-22 22 0,22-1 15,-21 0-15,21 1 0,-22-1 0,1 0 16,21 1-16,-21-1 0,-1 22 16,1-43-16,21 21 0,-22 0 0,22 1 15,0-22-15,0 21 0,0-21 0,0 1 16,-1-1-16,1 21 0</inkml:trace>
  <inkml:trace contextRef="#ctx0" brushRef="#br0" timeOffset="11192.4">3387 14415 0,'0'0'0,"-43"0"0,1 0 0,21 21 0,-22-21 16,22 0-16,0 0 0,0 0 16,42 0 15,21 0-31,1-21 15,-1 21-15,22-22 0,-1 22 16,1-21-16,-1 0 0,1 21 0,20-21 16,-20 21-16,-1-21 0,1 21 15,-1-21-15,1 21 0,-22 0 0,0 0 16,1 0-16,-22 0 0,0 0 16,-42 0-1,0 21 1,-22-21-16,22 21 0</inkml:trace>
  <inkml:trace contextRef="#ctx0" brushRef="#br0" timeOffset="11433.29">3768 14351 0,'-22'0'16,"22"21"0,0 0-16,0 22 0,0-22 15,0 21-15,0 1 0,0-1 16,0 0-16,0 22 0,0-22 0,0 0 15,0 22-15,0-22 16,0 1-16,22-1 0,-22 21 0,0-20 16,0-1-16,0 0 0,0-20 15,0 20-15,21-21 0,0 0 0,-21 0 16,21-21-16,21 0 0,-20 0 16,-1 0-16,0-21 0,0 0 15,0 0-15,0 0 0,1 0 0</inkml:trace>
  <inkml:trace contextRef="#ctx0" brushRef="#br0" timeOffset="11915.61">4191 15007 0,'0'0'0,"21"0"0,0 0 15,0-21 1,1 21 0,-1-21-16,0 21 0,-21-21 0,21 0 15,0 21-15,0-22 0,1 1 16,-1 0-16,0 0 0,0 0 0,0 0 15,0-1-15,1 1 0,-22 0 0,0 0 16,0 0-16,-22 21 16,1 21-1,0 21-15,0-21 0,0 1 16,0 20-16,21 0 0,0-21 16,-22 22-16,22-1 0,0-21 0,0 22 15,0-22-15,0 21 0,0-21 16,0 0-16,22 1 0,-1-22 15,0 0-15,0 0 0,0 0 16,0-22-16,22 1 0,-22 0 0,21 0 16,1 0-16,-22 0 0,21-22 0,-21 22 15,22-21-15,-22-1 0,21 22 16,-21-21-16,0 21 0,-21 0 0,22 21 16,-1 0-16,-21 21 15,0 0 1,0 0-16,0 0 0,0 22 15,0-22-15,0 0 0,0 21 16,0-21-16,0 22 0,0-22 0,0 0 16,-21 0-16,21 0 0,0 1 15,21-44 1,0 1-16,0 0 16,-21 0-16,21 0 0</inkml:trace>
  <inkml:trace contextRef="#ctx0" brushRef="#br0" timeOffset="12112.54">5165 14372 0,'0'0'0,"0"-21"0,0 42 15,0 0 1,0 22-16,0-22 0,0 21 0,0 1 16,0-1-16,0 0 0,0 1 15,-22-1-15,22 0 0,-21-21 0,0 22 16,21-1-16,0-21 0,-21 22 0,21-22 15,-21 21-15,21-21 0,0 0 16,-21 1-16</inkml:trace>
  <inkml:trace contextRef="#ctx0" brushRef="#br0" timeOffset="12310.37">5038 14711 0,'0'-21'15,"0"0"1,21 21-16,0-22 16,0 22-16,0 0 0,0-21 15,22 21-15,-1-21 0,0 0 0,1 0 16,-1 0-16,22-1 0,-1-20 16,1 21-16,-1 0 0,1-22 0,-1 22 15,1 0-15,-22 0 0,-21 0 16</inkml:trace>
  <inkml:trace contextRef="#ctx0" brushRef="#br0" timeOffset="12784.58">5948 14330 0,'-21'21'0,"42"-42"0,-64 63 0,22 1 16,0-1-16,0 0 0,0 1 15,0-1-15,-1 0 0,1 22 0,0-22 16,0 0-16,0 1 0,0-1 16,21 0-16,-22-20 0,1 20 0,21-21 15,-21 0-15,21 0 0,0 1 0,0-1 16,0-42-1,0-1-15,21 1 16,0-21-16,1 21 0,-1-22 16,0 1-16,0 0 15,0-1-15,0-20 0,1-1 0,-1 22 16,21-21-16,-21 20 0,0-20 16,1 20-16,-1 22 0,0 0 0,0 21 15,0 0-15,0 0 0,-21 21 0,22 0 16,-1 22-16,-21-1 0,0 0 15,21 1-15,0-1 0,-21 0 0,21 1 16,0 20-16,-21-20 0,22-1 0,-1 0 16,-21-21-16,21 22 0,0-22 15,-21 21-15,21-21 0,0-21 0,1 22 16,-1-22-16,0 0 0,0 0 0,0 0 16,0-22-16,1 1 15,20 0-15,-21-21 0,0 21 0,0-22 16,22 1-16,-22 0 0,0-22 0,-21 22 15,21-22-15,0 1 0,-21 20 16,0-20-16,0 21 0,22-1 0,-22 1 16,0 21-16,21 0 0,-21-1 15,21 22 1,0 0 0,0 0-16</inkml:trace>
  <inkml:trace contextRef="#ctx0" brushRef="#br0" timeOffset="13223.99">7154 14203 0,'0'0'0,"21"-21"0,1 21 0,-1 0 16,-42 21 15,-1 0-31,1 0 0,0 22 16,-21-1-16,-1 0 0,22 1 0,-21 20 15,0-21-15,20 22 0,-20-22 16,21 22-16,-21-22 0,20 0 0,22 1 15,0-1-15,0-21 0,0 22 0,0-22 16,22 0-16,-1 0 0,0 0 16,21 0-16,1-21 0,-1 0 15,0 0-15,1 0 0,-1-21 0,0 0 16,1 21-16,-1-21 0,0 0 16,1-22-16,-22 22 0,0 0 0,0 0 15,-21-21-15,0 20 0,0 1 0,0 0 16,0 0-16,0 0 0,-21 0 15,0 21-15,0 0 0,-22 0 0,22 21 16,0 0-16,-21 0 0,20 0 0,1 0 16,0 1-16,0 20 0,21-21 15,0 21-15,0-20 0,0 20 0,0 0 16,0 1-16,21-1 0,0 0 16,0 1-16,-21-1 0,22 0 15,-22 1-15,21-1 0,-21 0 0,0 1 16,0-1-16,0 0 0,0 1 0,0-1 15,-21 0-15,-1-21 0,1 22 16,0-22-16,0 0 0</inkml:trace>
  <inkml:trace contextRef="#ctx0" brushRef="#br0" timeOffset="15467.98">9271 14669 0,'0'-22'32,"0"-20"-32,0 21 0,0-21 0,0-1 15,21 1-15,0-22 0,0 22 0,1-21 16,-1-1-16,0 1 0,-21-1 16,0 1-16,21 20 0,-21-20 0,0-1 15,0 1-15,0 20 0,0 1 16,-21 21-16,21-21 0,-21 42 0,0 0 15,-1 0-15,-20 21 0,21 0 0,0 21 16,-22 1-16,22 20 0,-21 1 16,-22 84-16,43-42 0,0-22 15,-21 22-15,21 0 0,-1 0 16,1 0-16,0-1 0,0 22 16,21-21-16,0 21 0,0 0 0,0-21 15,0 21-15,0 0 0,0-21 16,0 21-16,21-21 0,-21 0 0,21-22 15,-21 22-15,0-21 0,0-22 0,21 1 16,1-1-16,-22-20 0,21-1 16,0 0-16,0-21 0,0 1 0,0-22 15,1 0-15,20-22 0,-21 1 0,21 0 16,1-21-16,-1-1 0,-21-20 16,22-1-16,-1 1 0,0-22 0,1 1 15,-1-1-15,-21-21 0,0 21 16,-21 1-16,0-22 0,-21 21 0,0 1 15,-21-22-15,-1 21 0,-20 22 16,-1-1-16,1 1 0,-1-1 0,-20 22 16,-1 21-16,0-1 0,22 1 0,-22 0 15,22 21-15,20 0 0,1 0 16,0-21-16,20 21 0,1 0 0,21-21 16,21 21-1,22 0-15,-1-21 0,0-1 0,22 1 16,-1 21-16,22-21 0,-21 0 0,20 0 15,1 0-15,0-1 0,-1-20 16,1 21-16,-22-21 0,22 20 16,0-20-16,-1 0 0,-20-1 0,-22 22 15,22-21-15,-22 0 0,-21-1 16,0 22-16,-21 0 0,0 0 0,0 0 16,0-1-16,-21 22 0,0 0 0,-21 0 15,21 0-15,-22 0 0,1 0 16,21 22-16,-22-1 0,22 0 0,-42 42 15,42-20-15,-22 20 16,43-20-16,-21-1 0,0 0 0,21 1 16,0-1-16,0-21 0,0 21 0,0-20 15,0-1-15,0 0 0,0 0 16,21 0-16,0-21 0,0 0 16,22 0-16,-22 0 0,0-21 15,21 21-15,-20-21 0,20 0 16,0-22-16,-21 22 0,22-21 0,-1 0 15,-21-1-15,0 1 0,22 0 0,-22-1 16,0 22-16,-21-21 0,21 21 16,-21-1-16,21 1 0,-21 42 31,0 1-31,0-1 0,0 0 0,0 21 16,0-21-16,0 22 0,0-22 0,0 21 15,0-21-15,0 22 16,0-22-16,0 0 0,0 0 0,22 0 0,-1-21 15,0 22-15,0-22 0,0 0 16,22 0-16,-22 0 0,0 0 16,21 0-16,-21-22 0,22 1 0,-22 0 15,0 0-15,21 0 0,-20-22 0,20 1 16,-21 21-16,0-21 0,0-1 16,1 1-16,-1 0 0,0-1 0,-21 22 15,21 0-15,-21 42 31,0 0-31,-21 0 0,0 22 0,0-22 16,21 21-16,-22-21 0,22 22 16,0-1-16,0-21 0,0 22 15,0-22-15,0 21 0,0-21 0,0 0 16,0 1-16,22-22 0,-1 21 16,0-21-16,0 0 0,21 0 0,1 0 15,-1 0-15,0-21 0,1-1 0,-1 1 16,0 0-16,1 0 0,-1-21 15,0-1-15,-20 1 0,20 0 0,-21-22 16,0 22-16,-21-22 0,0 1 0,21-1 16,-21 22-16,0-22 0,0 22 15,0 0-15,0 21 0,0-1 0,0 1 16,0 0-16,-21 21 16,0 21-16,21 0 15,0 22-15,-21-22 0,21 21 0,-21 1 16,21-1-16,-21 21 0,21-20 0,0 20 15,0-20-15,0-1 0,0 21 16,0-20-16,21-1 0,0 0 16,21-20-16,-21 20 0,22-21 0,-22 0 15,21 0-15,1 1 0,-1-22 16,0 0-16,1 0 0,-1 0 0,21 0 0,-20-22 16,20 1-16,-20 0 0,-1 0 15,0 0-15,1-22 0,-1 22 16,0-21-16,-21 0 0,1-1 0,-22 1 15,0 0-15,0-1 0,0 22 16,0 0-16,0-21 0,-22 20 16,1 22-16,0 0 0,0 0 0,0 0 15,0 22-15,-1-1 0,1 0 16,0 0-16,21 21 0,0-20 0,0 20 16,0 0-16,0-21 0,0 22 0,0-22 15,0 21-15,21-21 0,0 1 16,22-1-16,-22 0 0,21 0 0,1-21 15,-1 0-15,0 21 0,22-21 0,-22 0 16,22 0-16,-1 0 16,-21-21-16,22 0 0,-22 0 0,1 21 15,-1-43-15,0 22 0,1 0 0,-22-21 16,0 21-16,0-22 0,0 1 16,0-22-16,-21 22 0,0 0 0,0 21 15,0-22-15,0 22 0,0 0 0,-21 0 16,0 21-16,0 0 0,0 0 15,0 0-15,-1 0 0,-20 21 0,21 0 16,0 0-16,0 0 0,-1 22 0,1-1 16,0-21-16,0 22 0,0-1 15,21 0-15,-21-21 0,21 22 0,0-22 16,0 21-16,0-21 0,21 1 16,0-1-16,0-21 0,0 21 15,0-21-15,1 0 0,-1 0 0,21 0 16,-21 0-16,0-21 0,22 0 0,-22-1 15,0 1-15,21 0 0,-20-21 16,-1-1-16,0-20 0,0 21 16,0-22-16,0 1 0,1-1 0,-1 1 0,0-22 15,0 0-15,0 22 0,-21-22 16,21 0-16,1 22 0,-22-1 0,0 1 16,0 21-16,0 20 0,0 1 0,0 0 15,0 42-15,0 0 16,-22 22-16,1-1 0,-21 22 15,21-1-15,0 1 0,-1-1 0,1 22 16,0-1-16,21-20 0,0 21 16,0-1-16,0-20 0,0-1 0,0 22 15,0-43-15,21 22 0,0-22 0,1 0 16,20 1-16,-21-1 0,21-21 16,-20 0-16,20 1 0,0-22 0,1 0 15,-1 0-15,0 0 0,1 0 0,-1-22 16,0 1-16,1 0 15,-1-21-15,-21 21 0,21-22 0,-20 1 0,-1 0 16</inkml:trace>
  <inkml:trace contextRef="#ctx0" brushRef="#br0" timeOffset="15672.17">11070 13949 0,'0'0'0,"-148"21"16,127-21-16,0 0 0,21 21 15,21-21 1,0 0 0,21 0-16,-21 0 0,1-21 15</inkml:trace>
  <inkml:trace contextRef="#ctx0" brushRef="#br0" timeOffset="16172.35">14499 14203 0,'0'0'15,"-21"21"-15,0 0 0,21 0 16,-21-21-16,21 22 0,0-1 0,0 0 16,21-21-1,0 0 1,0-21-16,0 0 0,0-1 16,1 1-16,-1 0 0,-21 0 15,21 0-15,-21 0 0,0-1 16,0 1-16,-21 21 15,0 0-15,-1 0 0,1 0 16,0 0-16,0 0 0,0 0 0,0 21 16,-1 1-16,22-1 15,-21 0-15,21 0 0,21-21 16,1 0-16,20 0 16,-21 0-16,21 0 15,1 0-15</inkml:trace>
  <inkml:trace contextRef="#ctx0" brushRef="#br0" timeOffset="16403.64">15176 13864 0,'0'0'0,"0"21"16,22 1-16,-22 20 15,21-21-15,0 0 0,-21 22 0,21-22 16,0 21-16,0 0 0,1-20 15,20 20-15,-21 0 0,21-21 16,1 22-16,-22-22 0,21 21 0,-21-21 16,1 1-16,-1-1 0,0 0 15,-21 0-15,21-21 16,0 0-16</inkml:trace>
  <inkml:trace contextRef="#ctx0" brushRef="#br0" timeOffset="16620.05">15811 13907 0,'0'0'0,"0"-22"0,0 1 16,-21 21-1,0 0-15,0 21 0,0 1 0,0 20 16,-1-21-16,-20 21 0,21 1 16,-21-1-16,-1 0 0,1 1 0,0-1 15,-1 0-15,1 1 0,0-1 0,-1 0 16,1 1-16,21-1 0,0-21 15,21 22-15,0-22 0,0 0 0,21-21 16,0 0-16,21 0 0,-21 0 0,43 0 16,-22 0-16,1-21 0</inkml:trace>
  <inkml:trace contextRef="#ctx0" brushRef="#br0" timeOffset="17215.5">16298 13949 0,'0'0'0,"0"21"31,0 0-31,-21 22 0,21-22 16,-21 21-16,21 0 0,-21-20 0,0 20 15,21 0-15,0 1 0,0-1 0,0 0 16,0-21-16,0 22 0,0-22 16,0 0-16,0 0 0,0 0 0,0-42 46,0 0-46,0-21 0,0 21 16,0-22-16,0 1 0,21 0 0,-21-1 16,21 1-16,0 0 0,0-22 15,0 22-15,1-22 0,-1 22 0,0 0 16,0 20-16,21-20 0,-20 42 0,-1 0 16,0 0-16,0 21 0,0 0 15,0 22-15,1-22 0,-22 21 0,21 1 16,0-1-16,-21 0 0,0-21 15,21 22-15,0-1 0,-21-21 0,21 22 16,-21-22-16,0 0 0,22 0 0,-1 0 16,-21 0-16,21-21 15,0 0-15,0 0 16,-21-21-16,0 0 0,0 0 16,21 0-16,-21-22 0,22 22 15,-1-21-15,0 0 0,0-1 0,0 1 16,0 0-16,22-22 0,-22 22 0,21 21 15,-21-1-15,1 1 0,20 21 16,-21 0-16,0 43 0,-21-22 16,0 21-16,0 0 0,0-20 0,0 20 15,0 0-15,0 22 0,0-22 16,-21 0-16,0 1 0,21-1 0,-21 0 16,0 22-16,-1-22 15,22-21-15,0 1 0,0-1 16,0 0-16,22-21 15,-1 0-15,21 0 0,-21 0 0,43-21 16</inkml:trace>
  <inkml:trace contextRef="#ctx0" brushRef="#br0" timeOffset="17468.09">18055 13843 0,'0'0'0,"0"21"31,0 22-31,-21-22 15,0 21-15,0 0 0,21 1 16,-22-1-16,22 0 0,0 1 0,-21-1 16,21 0-16,0 1 0,0-1 0,0 0 15,0 1-15,0-22 0,0 21 16,21-21-16,1 1 0,-22-1 0,21 0 16,0-21-16,21 0 0,-21 0 0,1 0 15,20 0-15,-21 0 0,21 0 16,1 0-16,-1-21 0,0 0 0,1 21 15,-1-22-15,0 1 0,1 21 0,-22 0 16</inkml:trace>
  <inkml:trace contextRef="#ctx0" brushRef="#br0" timeOffset="17632.03">19071 14605 0,'0'0'16,"-21"0"15,0 0-31,0-21 16,-1 0-16,-20 21 0,21-21 15,-21-1-15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4:02:13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1926 0,'0'-21'47,"0"0"15,0 0-62,22 0 16</inkml:trace>
  <inkml:trace contextRef="#ctx0" brushRef="#br0" timeOffset="816.29">2117 466 0,'0'0'0,"0"-21"0,0-1 15,-22 1-15,22 0 0,0 0 16,0 0-16,0 0 0,0-1 16,-21 22-16,21-21 15,0 42 1,0 1 0,0-1-16,0 0 0,0 21 15,21 1-15,-21-1 0,0 21 16,22-20-16,-1 41 0,-21-20 15,21 21-15,-21-1 0,0 22 16,0-21-16,0-1 0,0-20 0,0 21 16,0-1-16,0 1 0,0-22 15,0 22-15,-21-21 0,21-1 0,-21 1 16,21-22-16,-22 21 0,22-41 16,0 20-16,0-21 0,0 0 15,-21-42 1,21 0-1,0-21-15,0-1 0</inkml:trace>
  <inkml:trace contextRef="#ctx0" brushRef="#br0" timeOffset="1224.15">1926 677 0,'0'0'0,"-21"-21"15,0-21-15,0 21 0,-1 0 0,-20-128 32,42 128-32,0-21 0,0 21 15,0-22-15,21 22 0,0-21 16,1 0-16,20 20 0,0 1 0,1-21 16,20 21-16,1 0 15,20-1-15,1 22 0,21 0 0,-22 0 16,1 0-16,0 22 0,-1 20 15,-20 0-15,-1 1 0,-20 20 16,-22 1-16,-21-1 0,0 1 0,-21-1 16,0 22-16,-43-22 0,1 22 15,-22 0-15,21-22 0,-20 1 0,20-1 16,-20-21-16,41 22 0,-20-43 16,20 21-16,1-20 0,21 20 15,0-42-15,0 21 0,21 0 0,-22-21 16,22-21 15,22 21-31,-1-21 16,0 0-16,0 21 0,21-21 0</inkml:trace>
  <inkml:trace contextRef="#ctx0" brushRef="#br0" timeOffset="2140.25">3090 1609 0,'0'0'0,"21"0"0,1 0 16,-1 0-16,0-21 0,0-1 16,0 1-16,0 0 0,1 0 15,-1 0-15,0 0 0,0-22 0,0 22 16,-21 0-16,0-21 0,0-1 15,0 22-15,0 0 0,0-21 0,-21 20 16,0 1-16,0 21 0,0 0 16,-22 0-16,22 0 0,-21 0 15,21 0-15,-22 21 0,1 1 0,21-1 16,-22 21-16,1-21 0,21 22 16,-21-1-16,20 0 0,1 1 15,0-1-15,0 21 0,0-20 16,0 20-16,21-20 0,0-1 0,0 0 15,0-21-15,0 22 0,0-22 16,0 0-16,21 0 0,0 0 16,0-21-16,0 0 0,0 0 0,1 0 15,20-21-15,-21 0 0,0 0 0,22 0 16,-22-22-16,0 1 0,21 0 16,1-1-16,-22 1 0,21 0 0,-21-22 15,22 22-15,-22 0 0,0-1 16,0 1-16,0 0 0,0 20 15,1-20-15,-1 21 0,-21 0 16,0 0-16,0-1 16,0 44-1,0-1-15,0 0 16,0 0-16,0 0 0,0 22 0,0-22 16,0 21-16,0-21 0,-21 22 15,21-1-15,0 0 0,0-21 0,-22 22 16,22-1-16,0-21 0,0 22 15,0-22-15,0 0 0,0 0 16,0 0-16,22-21 0,-1 0 16,0 0-16,0 0 0,21 0 15,-20 0-15,-1-21 0,21-21 16,-21 21-16,22-22 0,-1 22 0,0-21 16,-21-1-16,22 1 0,-22 21 15,21-21-15,-21-1 0,1 22 16,-22 0-16,0 0 0,0 0 0,0-1 15,-22 22 1,1 0-16,0 0 0,0 0 16,0 22-1,21-1-15,0 0 16,0 0-16,0 0 16,21 0-16,0-21 0,-21 22 0,21-1 15,0 0-15,1-21 0,-22 21 16,0 0-16,21 0 0,-21 1 0,0 20 15,21-21-15,-21 0 0,0 0 16,0 1-16,0-1 0,0 0 16,0 0-16,21-21 15,-21 21-15,21-21 0,0 0 0,1 0 16,-1-21-16,0 21 16,21-21-16</inkml:trace>
  <inkml:trace contextRef="#ctx0" brushRef="#br0" timeOffset="3239.75">4699 1439 0,'0'0'0,"21"-21"16,0 21-16,0-21 0,-21 0 0,0 0 15,0 0-15,0-1 0,0 1 16,-21 0-16,0 0 0,0 0 16,-21 0-16,20 21 0,1 0 15,0-22-15,0 22 0,0 0 16,0 0-16,-22 22 0,22-22 15,0 21-15,-21 0 0,20 0 0,1 21 16,-21-20-16,21 20 0,0-21 0,-1 21 16,22-20-16,-21 20 15,21 0-15,-21 1 0,21-22 0,0 21 16,0-21-16,0 0 0,0 1 16,0-1-16,0 0 0,21 0 0,0-21 15,1 0-15,-1 0 0,0 0 16,21 0-16,-21-21 0,22 0 0,-22 0 15,21-1-15,1 1 0,-22 0 16,21-21-16,0-1 0,-20 22 0,-1-21 16,0 0-16,21 20 0,-42-20 15,21 0-15,-21 21 0,22-1 16,-22 1-16,0 0 0,0 0 16,0 0-16,0 42 31,0 21-31,0-21 15,0 1-15,-22-1 0,22 21 16,-21-21-16,21 22 0,-21-22 0,21 21 16,0 0-16,0-20 0,0 20 15,0 0-15,0-21 0,0 22 0,0-22 16,0 0-16,21 0 0,0 0 16,1 1-16,-1-22 0,0 0 0,21 0 15,1 0-15,-1 0 0,0-22 16,1 1-16,-22 0 0,21-21 15,0 21-15,1-22 0,-22 1 0,0 0 16,21-1-16,-20-20 0,-22 20 16,21 1-16,-21-21 0,21-1 15,-21 22-15,0-22 0,0 22 0,0 0 16,0-22-16,0 22 0,-21-1 16,0 22-16,21-21 0,0 21 0,-22 0 15,22-1-15,-21 1 0,0 21 16,21 21-16,-21 1 15,21-1-15,-21 21 0,21 0 16,0 22-16,0-1 0,0-20 0,0 20 16,0 1-16,0-22 15,0 22-15,0-22 0,0 21 0,0-20 16,0-1-16,0 0 0,0 22 16,21-22-16,0 1 0,-21-22 0,21 21 15,22-21-15,-22 0 0,0 1 16,21-1-16,-21 0 0,22-21 0,-1 0 15,0 0-15,1 0 0,-1-21 16,-21-22-16,22 22 0,-1-21 0,0 0 16,-21-1-16,22 1 0,-22-22 15,0 22-15,0-21 0,0-1 0,1 1 16,-22-1-16,0 1 0,0-1 16,0 1-16,0 20 0,0-20 15,0 20-15,-22 1 0,1 21 16,21 0-16,-21 0 0,21-1 0,-21 22 15,0 22-15,0-1 16,21 21-16,0 0 0,-22 1 0,1 20 16,21-20-16,0 20 0,0 1 15,0-22-15,0 21 0,0-20 0,0 20 16,0-20-16,0-1 0,0 21 16,0-20-16,0-1 0,0-21 0,0 22 15,0-22-15,21 21 0,-21-21 16,22-21-16,-1 21 0,0-21 15,0 0-15,0 0 0,0 0 16,1 0-16,20 0 0,-21-21 16,0 0-16,0-21 0,1 21 0,-1-22 15,0 1-15,21 21 0</inkml:trace>
  <inkml:trace contextRef="#ctx0" brushRef="#br0" timeOffset="3921.18">6308 1397 0,'0'0'0,"0"21"16,0 0-16,0 1 0,0-1 15,21-21 1,0 0-16,0 0 0,21 0 0,-20 0 16,20 0-16,0 0 0,1 0 15,-22-21-15,21-1 0,0 22 0,1-21 16,-22 0-16,0-21 0,0 21 15,0-1-15,1 1 0,-22 0 0,21-21 16,-21 21-16,0-1 0,0 1 16,0 0-16,0 0 0,-21 21 15,-1 0-15,1 0 0,0 0 16,0 21-16,0 0 0,0 0 16,-22 1-16,22-1 0,0 0 15,0 21-15,0 1 0,-1-22 0,1 21 16,21-21-16,-21 22 0,21-1 15,0 0-15,-21-21 0,21 22 0,0-1 16,0-21-16,0 22 0,0-22 16,21 0-16,0 0 0,22 0 0,-22 0 15,0-21-15,21 0 0,1 0 0,-1 0 16,0 0-16,22-21 0,-22 21 16,0-42-16,22 21 0,-22-22 0,1 22 15,-1-21-15,0 0 16,-21-22-16,22 22 0,-22-22 0,0 22 15,21-22-15,-20-20 0,-22 20 16,21-20-16,-21 20 0,0-21 0,0 22 16,0-1-16,0 22 0,0-21 15,0 20-15,0 22 0,0-21 0,0 21 16,-21 21-16,-1 0 16,1 21-16,21 0 0,-21 21 15,0 1-15,21 20 0,-21 1 16,21 20-16,0-20 0,-21-1 0,21 22 15,0-22-15,0 1 0,0-22 16,0 22-16,0-22 0,0 22 0,0-22 16,21 0-16,0-21 15,-21 22-15,21-22 0,0 0 0,0-21 16,22 0-16,-22 0 0,21 0 16,1 0-16,-22 0 0,42-21 0,-20 0 15,-1-22-15,0 22 0,1-21 16,-1 21-16</inkml:trace>
  <inkml:trace contextRef="#ctx0" brushRef="#br0" timeOffset="7989.11">9102 677 0,'-22'0'16,"1"0"-16,21 22 16,0-1-1,21-21 16,1 0-31,20 0 16,-21-21-16,21-1 0,-20 22 16,20-21-16,0-21 0,1 21 15,-1 0-15,0-22 0,1 22 0,-1-21 16,-21 21-16,0-22 0,0 22 16,-21-21-16,0 21 0,0-22 0,-21 22 15,0 0-15,-21 21 0,-1 0 16,1 0-16,0 0 0,-22 0 0,22 21 15,-22 0-15,1 0 0,21 1 16,-22 20-16,22 0 0,-1-21 0,22 22 16,0-1-16,0-21 0,21 22 15,0-22-15,0 21 0,21-21 0,0 0 16,0 22-16,22-22 16,-1 0-16,0 0 0,1-21 0,-1 21 15,0-21-15,1 0 0,-22 0 16,21 0-16,1 0 0,-22 0 15,0-21-15,0 21 0,-21-21 0,0 0 16,0 0 0,-21 0-16,0 21 0,0-22 15,-22 22-15,1 0 0,0 0 16,-1 0-16,1 0 0,0 22 0,-1-1 16,1 0-16,21 0 0,-22 21 15,22 1-15,-21-1 0,21 0 0,0 22 16,21-22-16,0 1 15,-22 20-15,22-21 0,0 1 0,0-1 16,0 0-16,0 1 0,22-22 16,-1 21-16,0-21 0,0 1 0,21-1 15,-20 0-15,20 0 0,-21-21 0,21 0 16,-20 0-16,20 0 0,-21 0 16,21-21-16,-20 0 0,-1 21 0,21-21 15,-21-22-15,0 22 0,1 0 16,-1-21-16,0-1 0,21 1 0,-21 0 15,1-1-15,-1 1 0,21 0 16,-21 20-16,0-20 0,22 0 16,-22 21-16,21-1 0,-21 22 15,1 0-15,-1 0 0,0 0 0,0 0 16,0 0-16,-21 22 0,0-1 16,0 21-16,0-21 0,0 22 0,0-1 15,0-21-15,-21 21 0,0 1 16,0-22-16,0 21 0,-1 1 0,22-22 15,-21 0-15,0 0 0,21 0 16,0 0-16,0 1 0,0-1 16,0-42-1,21-1 1,0 1 0,1 0-16,-1-21 0,21 21 0,-21-1 15,0-20-15,1 0 0,20 21 16,-21-22-16,0 1 0,0 21 0,1-22 15,-1 22-15,0 0 0,-21 0 16,0 0-16,0 0 0,0 42 31,-21 21-31,21-21 16,-21 0-16,-1 22 0,1-1 16,0 0-16,0-20 0,21 20 0,0 0 15,-21-21-15,21 22 0,0-22 16,0 21-16,0-21 0,0 1 15,0-1-15,21 0 0,0-21 0,0 21 16,0-21-16,22 0 0,-1 0 16,0 0-16,1 0 0,-1-21 0,0 21 15,1-21-15,-1 0 0,0-1 16,22-20-16,-22 21 0,-21-21 0,22 20 16,-1-20-16,-21 0 0,22-1 15,-22 1-15,0 21 0,-21-21 0,0 20 16,0-20-16,0 21 15,0 0-15,-21 21 0,0 0 0,-1 0 16,1 0-16,0 21 16,0 0-16,0 21 0,0-20 0,-1 20 15,22-21-15,0 21 0,-21 1 16,21-22-16,0 21 0,0-21 0,0 22 16,0-22-16,0 0 0,21 0 15,-21 0-15,22 1 0,-1-1 0,0-21 16,21 0-16,-21 0 0,22 0 0,-22 0 15,21 0-15,1 0 0,-1-21 16,-21-1-16,21 22 0,1-42 0,-22 21 16,21 0-16,-21-22 0,22 22 15,-22-21-15,21 0 0,-21-1 0,1 1 16,-1 0-16,0-1 16,0 22-16,0-21 0,0 21 0,-21-1 15,0 1-15,22 0 0,-22 42 31,0 0-31,0 1 16,0-1-16,0 0 0,0 0 0,0 0 16,0 22-16,0-22 0,0 0 15,0 0-15,0 0 0,21-21 16,-21 21-16,21-21 16,-21-21-1,21 21-15,-21-21 16,0 0-16,0 0 0,0 0 15,0-1-15,0 1 0,0 0 16,0 0-16,0 0 0,-21 0 0,0-1 16,21 1-16,-21 0 0,-1 0 15,1 21-15,0 0 0,0 0 16,0 0-16,21 21 0,-21-21 16,-1 21-16,1 0 0,21 22 0,-21-22 15,21 21-15,-21-21 0,21 22 16,-21-1-16,21-21 0,0 22 0,0-22 15,0 21-15,0-21 0,0 22 16,0-22-16,0 0 0,21 0 0,0 0 16,0 0-16,0 1 0,1-1 15,-1-21-15,0 0 0,0 21 16,21-21-16,-20 0 0,-1 0 0,21 0 16,-21-21-16,0 21 0,22-21 15,-22-1-15,0 1 0,0 0 0,0 0 16,1-21-16,-1 20 0,0-20 15,0 0-15,0 21 0,0-22 0,-21 1 16,22 0-16,-22 20 0,21-20 16,-21 21-16,0 0 0,0 0 15,0 42 1,0 0-16,0 0 16,0 0-16,-21 22 15,21-22-15,0 21 0,-22-21 0,22 22 16,0-22-16,0 0 0,0 21 15,0-21-15,0 1 0,0-1 0,22 0 16,-22 0-16,21-21 0,0 21 16,0-21-16,0 0 0,0 0 0,1 0 15,-1 0-15,21 0 0,-21 0 0,0 0 16,1-21-16,20 21 0,-21-21 16,0 0-16,0 0 0,1-22 0,-1 22 15,0-21-15,0 21 16,-21-22-16,21 1 0,-21 21 0,21-22 15,-21 22-15,0-21 0,0 21 16,0 0-16,-21 42 31,21 0-31,-21 0 0,21 0 16,-21 22-16,21-22 0,0 21 16,0-21-16,0 0 0,0 22 0,0-22 15,0 0-15,0 21 0,0-20 16,0-1-16,21-21 0,0 21 15,0 0-15,1-21 0,-1 0 0,0 0 16,0 0-16,0 0 0,22 0 16,-22 0-16,0 0 0,0-21 0,21 21 15,-20-21-15,-1-22 0,0 22 16,0-21-16,0 0 0,0-1 0,-21 1 16,22-22-16,-1 1 0,-21-1 15,0 1-15,0 21 0,21-22 0,-21 1 16,0 20-16,21 1 0,-21-22 15,0 22-15,0 21 0,0-21 0,0 20 16,0 1-16,0 0 16,0 42-1,0 0-15,0 1 0,0 20 16,-21-21-16,21 21 0,0 1 0,-21 20 16,21-20-16,0 20 15,0 1-15,0-22 0,-21 21 0,21-20 16,0 20-16,-22-20 0,22-1 15,0 0-15,0 1 0,0-1 0,0-21 16,0 0-16,0 0 0,0 1 16,0-1-16,22-21 0,-1 21 15,0-21-15,0 0 16,0 0-16,0-21 0,1 21 0,-1-21 16,0-1-16,21 1 0,-21 0 15,22 0-15,-22 0 0,0 0 16,21-1-16,-20-20 0,-1 21 0,0 0 15,0 0-15,-21-1 0,0 1 16,0 0-16,0 42 31,0 0-31,0 1 0,-21-1 0,0 21 16,21-21-16,-21 0 0,21 1 16,0 20-16,0-21 0,0 0 0,0 0 15,0 1-15,0-1 16,21-21-16,0 0 15,0 0-15,0 0 16,22 0-16,-22 0 0,0-21 0,0 21 16,0-22-16,22 1 0,-22 0 15,0 0-15,21 0 0,-21 0 16,1-1-16,-1 1 0,0-21 0,0 21 16,0 0-16,-21-1 0,0 1 15,21 0-15,-21 0 0,0 42 31,0 0-31,0 0 0,0 22 0,-21-22 16,0 21-16,21-21 0,-21 1 16,21 20-16,0-21 0,0 0 0,0 0 15,0 1-15,0-1 0,0 0 16,21 0-16,0-21 0,0 0 16,1 0-16,-1 0 0,0 0 15,0 0-15,0 0 0,0-21 16,1 0-16,-1 21 0,0-21 0,0-22 15,0 22-15,-21 0 0,0-21 16,0 20-16,0-20 0,0 0 16,0-1-16,0 1 0,0 0 0,0-1 15,-21 22-15,0 0 0,0 0 0,0 0 16,-1 21-16,-20 0 0,21 0 16,0 0-16,0 0 0,-1 42 15,22-21-15,0 0 16,0 1-16,0-1 0,0 0 15,0 0-15,22 0 0,-1-21 16,0 21-16,0-21 0,21 0 0,-20 0 16,20 0-16,-21 0 0,21 0 15,1 0-15,-22 0 0,21-21 0,1 0 16,-1 21-16,0-21 0,1 0 16,-1 0-16,0 21 0,-21-22 0,1 1 15,20 21-15,-21 0 16,0 0-16,-21 21 15,0 1 1,-21-1-16,0 0 0,0 21 16,0-21-16,21 1 0,-22 20 0,22-21 15,-21 21-15,21-20 0,0-1 16,-21 0-16,21 21 0,0-21 0,-21 1 16,21-1-16,0 0 15,0 0-15,0-42 47,21 0-47,0 0 16,-21-1-16,21 1 0,1-21 0,20 21 15,-21-22-15,0 1 0,22 0 0,-1-1 16,0-20-16,-21 42 16,22-22-16,-1 1 0,-21 21 0,22 0 15,-22 0-15,0-1 0,0 22 16,0 0-16,0 0 0,-21 22 0,0-1 15,0 0-15,0 21 0,0 1 16,0-1-16,0-21 0,0 21 0,0 1 16,0-1-16,-21 0 0,21-20 15,0 20-15,0-21 0,0 0 0,0 0 16,0 1-16,0-1 0,0 0 16,21 0-16,1-21 0,-1 21 0,0-21 15,0 0-15,0 0 0,22 0 16,-22 0-16,21 0 0,-21 0 15,22-21-15,-1 0 0,0 0 0,1 0 16,20-1-16,-21-20 0,1 0 16,20-1-16,-20 1 0,-1 0 0,0-22 15,1 22-15,-22 0 0,21-22 16,-42 43-16,0-21 0,0 20 0,0-20 16,0 21-16,-42 21 15,21 0-15,-22 21 0,22 0 16,-21 0-16,-1 22 0,22-1 15,0 0-15,0 1 0,0-1 0,21 0 16,0 1-16,0-1 0,0-21 16,0 22-16,0-1 0,21-21 15,0 21-15,0-20 0,0 20 0,1-21 16,-1 0-16,0 0 0,-21 1 16,21-1-16,0 0 0,-21 0 0,0 0 15,-21-21 16,0-21-31,0 0 16,0 21-16,-1-21 0,1 0 16,0-1-16,0 1 0,-21 0 0,20-21 15,-41-22-15</inkml:trace>
  <inkml:trace contextRef="#ctx0" brushRef="#br0" timeOffset="8228.02">13822 635 0,'0'0'0,"-21"0"0,-43-21 31,43 21-31,0 0 47,21-21-31,-21 21-16,-1 0 0,1 0 15</inkml:trace>
  <inkml:trace contextRef="#ctx0" brushRef="#br0" timeOffset="8472.08">12340 889 0,'0'0'0,"-21"0"31,42 0-31,0 0 0,0 0 16,22 0-16,-22 0 0,21-21 0,1 21 15,-22-21-15,21 21 0,-21-21 16,22 21-16,-22-22 0,21 22 0,-21-21 15,0 21-15,1 0 0,-1-21 16,0 21-16,-42 0 16</inkml:trace>
  <inkml:trace contextRef="#ctx0" brushRef="#br0" timeOffset="9479.54">2857 2350 0,'-42'0'0,"84"0"0,-126 21 0,20-21 0,22 0 16,0 0-16,-22 0 0,43 0 16,-21 0-16,-1 0 0,22 0 0,-21 0 15,21 0-15,-1 0 0,1 0 16,21-21-16,-21 21 16,21-22 15,21 22-31,0 0 15,1 0-15,-1 0 0,21 0 16,22 0-16,-22 0 0,21-21 16,1 21-16,21 0 0,-1 0 0,1 0 15,0 0-15,20 0 0,1 0 16,0 0-16,21-21 0,0 21 0,0 0 16,0 0-16,21 0 0,-21 0 15,21 0-15,1 0 0,-1 0 0,0 0 16,-21 0-16,21-21 0,0 21 15,-21 0-15,21 0 0,-21 0 16,0 0-16,0 0 0,-21 0 0,21 0 16,-42 0-16,21 0 0,0 0 0,-22 0 15,1 0-15,0 0 0,-1 0 16,1 0-16,-22 0 0,1 0 16,-22 0-16,1 0 0,-1 0 0,0 0 15,-21 0-15,1 0 0,-1 0 0,0 0 16,0 0-16,0 0 31,0 0-31,-21-21 0,22 21 16,-1 0-16,0-21 0,21-1 0</inkml:trace>
  <inkml:trace contextRef="#ctx0" brushRef="#br0" timeOffset="10327.86">10054 1990 0,'0'0'0,"-63"-21"0,20 21 15,-190 0 1,191 0-16,0 0 16,21 0-16,-22 0 0,1 0 0,0 0 15,20 0-15,-20 0 0,21 0 16,0 0-16,0 0 0,-1 0 0,1 0 15,42 0 32,22 0-47,-22 0 0,21 0 16,1 0-16,20 0 0,1-22 0,-1 22 16,22 0-16,-1-21 15,22 0-15,-21 21 0,21-21 0,-22 21 16,22 0-16,0-21 0,21 21 15,0 0-15,0-21 0,21 21 0,-21 0 16,0 0-16,21 0 0,-21 0 16,22 0-16,-1 0 0,0 0 0,0 0 15,0 0-15,-21 0 0,21 0 16,-21 0-16,22 21 0,-22-21 0,0 0 16,0 0-16,-22 21 0,22-21 15,-21 0-15,0 0 0,0 0 0,0 0 16,0 0-16,-1 0 0,1 0 15,0 0-15,-21 0 0,21 0 16,-43 0-16,22 0 0,-1-21 0,-20 21 16,-1 0-16,22-21 0,-21 21 15,-22 0-15,21 0 0,1-22 0,-22 22 16,1 0-16,-1 0 0,0 0 16,-21-21-16,22 21 0,-22 0 0,0 0 15,0 0-15,0 0 16,-21-21-16,0 0 15,0 0-15,-21 21 16</inkml:trace>
  <inkml:trace contextRef="#ctx0" brushRef="#br0" timeOffset="10472.29">15176 1863 0,'0'0'16,"-42"0"-16,21 21 0,0-21 0,0 0 15,-1 0-15,1 0 0,0 21 0,0-21 16,0 0-16,0 21 0,-22 0 16,22-21-16</inkml:trace>
  <inkml:trace contextRef="#ctx0" brushRef="#br0" timeOffset="17771.53">2942 4297 0,'0'-21'63,"21"21"-63,-21-21 15,0-1-15,0 1 16,0 0-16,0 0 0,0 0 16,0 0-16,0-1 15,-21-20-15,0 21 0,0 0 0,21 0 16,-21-1-16,-1 1 0,1 21 15,0-21-15,0 0 0,-21 21 0,20 0 16,1 0-16,0 0 0,0 0 16,0 0-16,0 21 0,-1 0 0,1 0 15,21 1-15,-21 20 0,21 0 16,-21 1-16,21-1 0,0 0 0,0 1 16,0-1-16,0 0 0,0 1 15,0-22-15,0 21 0,0-21 16,0 0-16,21 1 0,0-1 15,0-21-15,1 0 0,-1 0 16,0 0-16,0 0 0,0 0 16,22-21-16,-22 21 0,0-22 0,21 1 15,-21-21-15,1 21 0,-1-22 16,21 22-16,-21-21 0,0 0 0,1-1 16,-22 1-16,21 0 0,-21-1 15,21 1-15,-21 21 0,0-22 0,0 22 16,0 0-16,0 0 0,0 0 0,0 0 15,0 42 1,0 21-16,0-21 16,0 22-16,0-1 0,0 0 15,0 1-15,0-1 0,0 21 16,0-20-16,0-1 0,0 0 16,0 1-16,0-22 0,0 21 0,0-21 15,21 1-15,0-1 0,0 0 16,1-21-16,-1 0 0,21 0 0,0 0 15,-20 0-15,20 0 0,0-21 16,1 0-16,-1-1 0,0 1 0,-21-21 16,22 21-16,-22-22 0,21 1 15,-21 0-15,-21-1 0,0-20 0,0 21 16,0-22-16,0 22 0,0-22 0,-21 22 16,0 0-16,-21-1 15,21 1-15,-43 0 0,22-1 0,-1 1 16,-20 0-16,-1 20 0,1 1 15,21 0-15,-22 21 0,1 0 0,-22 0 16,21 21-16,1 0 0,-22 22 16,22-22-16,-1 42 0,1-20 15,-1 41-15,22-20 0,0 21 16,-1-1-16,22 1 0,0 0 0,0-22 16,21 22-16,0-22 0,0 1 0,0-1 15,21 1-15,0-22 0,21 0 16,-20 1-16,20-1 0,0-21 15,22 0-15,-22 1 0,0-22 16,22 0-16,-1 0 0,-20 0 0,20 0 16,-20 0-16,-1-22 0,21 1 0,-20 0 15,-1-21-15,0 21 0,1-1 16,-1-20-16,-21 0 0,22-1 0,-1 1 16,0 0-16,1-1 0</inkml:trace>
  <inkml:trace contextRef="#ctx0" brushRef="#br0" timeOffset="18032.2">3958 3768 0,'0'0'0,"21"-43"0,22-84 31,-43 106-31,0 0 0,0 42 32,0 0-32,0 1 0,0 20 0,0 0 15,0 22-15,0-1 0,0 1 16,0-1-16,0 22 0,0 0 0,0-22 15,0 22-15,0-22 0,0 1 16,0-22-16,0 22 0,0-22 0,0 0 16,0-21-16,0 22 0,0-22 0,0 0 15,0 0-15,21-21 16,0-21 0,-21 0-1,21-21-15,-21 20 0</inkml:trace>
  <inkml:trace contextRef="#ctx0" brushRef="#br0" timeOffset="18327.73">4022 3725 0,'0'0'15,"0"-42"-15,-22 0 0,1-1 0,21 1 16,0 21-16,0-21 0,0 20 0,0 1 16,0 0-16,21 0 15,1 0-15,-1 21 0,0 0 0,21 0 16,-21 0-16,22 21 0,-1 0 0,0 0 15,1 22-15,-1-1 0,0 0 16,-20 1-16,-1-1 0,0 21 0,-21-20 16,0-1-16,0 0 0,-21 1 15,0-1-15,-22 0 0,1-20 0,0 20 16,20-21-16,-20 21 0,0-20 16,21-1-16,-1 0 0,1-21 0,0 21 15,42-21 16,0 0-31,1-21 16,-1 21-16</inkml:trace>
  <inkml:trace contextRef="#ctx0" brushRef="#br0" timeOffset="21308.54">5080 4128 0,'21'-22'0,"-42"44"0,63-44 16,-42 1-16,0 0 0,0 0 15,0 0-15,0 0 0,-21-1 0,0 1 16,0 0-16,0 0 0,-1 0 16,1 0-16,-21 21 0,21 0 0,-22 0 15,22 0-15,-21 0 0,21 21 16,-22 0-16,22 0 0,-21 21 16,21 22-16,-22-22 0,22 22 0,0-22 15,0 22-15,21-1 0,0-21 16,-21 1-16,21-1 0,0 0 0,0 1 15,0-1-15,0-21 0,21 0 16,0 1-16,0-1 0,0-21 0,1 0 16,-1 0-16,21 0 0,0 0 0,-20 0 15,20-21-15,0 21 0,-21-22 16,22 1-16,-1 0 0,-21-21 0,0 21 16,1-22-16,-1 1 0,0 0 15,0-1-15,-21-20 0,21 20 16,-21 1-16,0 0 0,0-1 0,0 1 15,0 21-15,0 0 0,0 0 16,0 42 0,0 0-16,0 21 0,0-21 15,0 22-15,0-1 0,0 0 16,0 1-16,0-1 0,0 0 0,0 1 16,0-22-16,0 21 0,21-21 15,-21 1-15,22 20 0,-22-21 0,21 0 16,0-21-16,0 21 0,0-21 15,0 0-15,1 0 0,20 0 16,-21 0-16,0-21 0,22 0 16,-22 0-16,21 0 0,-21 0 15,0-22-15,22 22 0,-22-21 0,0-1 16,0 1-16,0 0 0,1 21 0,-1-22 16,-21 22-16,21 0 0,-21 0 15,21 0-15,-21 42 16,0 0-1,0 0-15,0 0 0,0 0 0,0 22 16,0-22-16,0 21 0,0-21 0,0 22 16,0-22-16,0 21 0,0-21 15,0 1-15,0 20 0,21-21 0,0 0 16,1 0-16,-1 1 0,0-22 16,21 21-16,1-21 0,-1 0 15,0 0-15,1 0 0,-1 0 0,0 0 16,22 0-16,-22-21 0,22-1 0,-22 1 15,0 0-15,22 0 0,-22 0 16,-21-22-16,22 1 0,-22 21 0,0-21 16,-21-1-16,0 1 0,0 0 15,0-22-15,0 43 0,-21-21 0,0-1 16,-1 22-16,1 0 0,-21 0 0,0 0 16,20 21-16,-20 0 0,0 0 15,-1 21-15,1 0 0,0 21 16,21-21-16,-22 22 0,22-1 15,0 0-15,0 1 0,0-1 0,21 0 16,0 1-16,0-1 0,0-21 0,0 22 16,0-22-16,21 21 0,0-21 15,0 0-15,0-21 0,22 22 0,-22-22 16,0 0-16,21 0 0,1 0 0,-22 0 16,21 0-16,-21 0 0,22-22 15,-22 1-15,21 0 0,-21 0 0,0-21 16,1-1-16,-1 22 0,0-21 0,-21-1 15,21-20-15,-21 21 0,0-1 16,0-20-16,0 20 0,0 22 16,0-21-16,0 21 0,0 0 15,0 63 1,-21-21-16,21 0 0,0 22 0,0-1 16,0 0-16,0 1 0,0-1 15,0 0-15,0 1 0,0-1 0,0-21 16,21 21-16,0-20 0,0-1 0,1 0 15,-1 0-15,0-21 0,0 21 16,21-21-16,-20 0 0,20 0 0,0 0 16,-21 0-16,22-21 0,-1 0 15,0 0-15,1 0 0,-1-1 16,-21-20-16,22 0 0,-22-1 0,0 1 16,0 0-16,0-1 0,-21 1 15,0 0-15,0-1 0,0 22 0,0 0 16,0 0-16,0 0 0,0 42 15,0 21 1,0-21-16,0 1 0,0 20 0,0-21 16,0 21-16,0 1 0,0-1 15,-21-21-15,21 22 0,0-22 0,-21 21 16,21-21-16,0 0 0,0 1 0,0-1 16,0 0-16,0 0 15,0-42 16,0 0-15,0 0-16,0-1 0,0-20 0,21 21 16,0-21-16,-21-1 0,0 1 0,21 0 15,1-1-15,-1-20 0,-21 20 16,21 22-16,0-21 0,0 21 0,0 0 16,1-1-16,-1 22 0,0 0 15,0 0-15,0 22 0,0-1 0,1 0 16,-1 21-16,-21 1 0,21-22 0,0 21 15,-21 0-15,0 1 0,0-1 16,0-21-16,21 22 0,-21-22 16,0 0-16,0 21 0,0-21 15,0 1-15,0-1 0,0-42 32,21-1-17,-21-20 1,0 21-16,22 0 0,-1-22 0,0 1 0,-21 0 15,42-1-15,-21 1 0,1-21 0,-1 20 16,0 1-16,21 0 0,-21-1 16,1 1-16,20 21 0,-21 0 15,0 21-15,22 0 0,-22 0 16,0 0-16,0 0 0,-21 21 0,21 21 16,-21-21-16,0 22 0,0-1 0,0 0 15,0 1-15,0-1 0,0 0 16,0 1-16,0-22 0,0 21 0,0-21 15,0 0-15,0 22 0,0-22 0,21 0 16,1 0-16,-1-21 16,0 0-16,0 0 0,21 0 0,1 0 15,-1 0-15,0 0 0,1-21 16,-1 21-16,0-21 0,1 0 0,-1 0 16,-21-22-16,22 22 0,-22-21 15,0-1-15,0 1 0,0 0 0,0-1 16,-21 1-16,0 21 0,0-21 15,0 20-15,0 1 0,0 0 0,-21 0 16,0 21-16,0 0 16,0 0-16,0 0 0,-22 21 0,22 0 15,0 22-15,21-22 0,-21 21 0,21 0 16,0 1-16,0-1 0,0 0 16,0 1-16,0-22 0,0 21 0,0 1 15,0-22-15,21 0 0,-21 0 0,21 0 16,0 0-16,0 1 0,1-1 15,20-21-15,-21 0 0,21 0 0,1 0 16,-1 0-16,0 0 0,1 0 16,-1-21-16,0-1 0,1 1 15,-1 0-15,0-21 0,-20-1 0,20 1 16,-21-21-16,21-1 0,-20 1 16,-1-1-16,0 1 0,0-22 0,-21 21 15,21 1-15,-21-1 0,21 22 0,-21-21 16,0 20-16,0 1 0,0 21 15,0-22-15,0 22 0,0 0 0,0 42 32,0 22-32,-21-1 0,0 0 15,21 1-15,0 20 0,-21-21 16,21 22-16,-21-1 0,21-20 16,-21 20-16,21 1 0,0-22 0,0 22 15,0-22-15,0 21 0,0-20 16,0-1-16,0 0 0,0-20 0,21 20 15,0-21-15,0 0 0,0 0 0,-21 1 16,21-1-16,1-21 0,-1 0 16,0 0-16,21 0 0,-21 0 15,1 0-15,-1 0 0,21-21 0,-21-1 16,22 1-16,-22 0 0,0-21 0,0-1 16,0 22-16,0-21 0,1 0 0,-22-1 15,0 1-15,0 0 0,0 20 16,0 1-16,0 0 0,0 0 15,-22 21-15,1 0 16,0 21-16,21 0 0,-21 0 0,21 22 16,-21-22-16,21 21 0,0-21 15,0 22-15,0-22 0,0 0 0,0 21 16,0-20-16,0-1 0,0 0 16,0 0-16,21 0 0,-21 0 0,21 1 15,0-22-15,0 0 0,1 21 0,-1-21 16,0 0-16,0 0 0,0 0 15,0 0-15,22-21 0,-22-1 16,21 1-16,1 0 0,-22 0 0,21-21 16,0-1-16,-20 22 0,20-21 15,-21-1-15,21 1 0,-20 21 0,-1-21 16,0 20-16,0 1 0,-21-21 16,21 42-16,0 0 15,-21 21-15,0 0 0,0 0 16,0 1-16,0 20 0,0-21 15,0 21-15,0-20 0,0 20 0,0-21 16,0 21-16,0-20 0,0 20 0,0-21 16,0 0-16,22 0 0,-22 1 15,21-1-15,0 0 0,0-21 16,0 0-16,0 0 0,1 0 16,-1 0-16,0-21 15,21 0-15,-21-1 0,22 1 0,-22 0 16,21 0-16,1-21 0,-1-1 0,0 1 15,-21 0-15,22-22 0,-22 22 16,21-1-16,-21 1 0,1 21 0,-22 0 16,0 0-16,0-1 0,-22 22 15,-20 22-15,21-22 16,0 21-16,0 21 0,-1-21 16,1 22-16,21-22 0,0 21 0,0 0 15,0-20-15,0 20 0,0-21 0,0 21 16,0-20-16,0-1 0,21 0 15,1 21-15,-1-21 0,0 1 16,-21-1-16,21 0 0,-21 0 16,0 0-16,0 0 0,0 1 15,-21-22 1,0 0-16,0 0 0,-1 0 16,1 0-16,0 0 0,0 0 0,0 0 15,0-22-15,-1 22 0,1-21 0,21 0 16,-21 0-16,0 0 0,0 0 15</inkml:trace>
  <inkml:trace contextRef="#ctx0" brushRef="#br0" timeOffset="21600.11">9165 3641 0,'0'0'0,"21"0"16,0 0-16,22 0 15,20 0-15,1 0 0,-1 0 16,22 0-16,0 0 0,-1 0 0,1-21 0,0 21 16,-1-22-16,1 22 15,-22 0-15,22-21 0,-43 21 0,22 0 16,-43 0-16,21 0 0,-20-21 15,-1 21-15,0 0 0,0 0 16,-21-21-16,21 21 16</inkml:trace>
  <inkml:trace contextRef="#ctx0" brushRef="#br0" timeOffset="26316.62">5186 5228 0,'0'0'0,"0"-21"0,0 0 0,-21-21 0,21 20 16,0 1-16,0 0 0,-22 0 15,22 0-15,0-22 0,0 22 0,0 0 16,0 0-16,0 42 31,0 0-31,0 0 16,0 22-16,0-1 0,0 0 15,0 22-15,0-1 0,22 1 16,-22-1-16,0 22 0,0 0 0,0-1 16,0 1-16,0 0 0,0-1 0,0 1 15,0-21-15,0-1 0,0-21 16,0 22-16,0-22 0,0 1 0,0-1 15,0-21-15,0 21 0,0-20 0,0-1 16,-22-21-16,1 0 16,0-21-1,0-1-15,0 1 16,21 0-16,-21-21 0,-1 21 16,1-1-16,21-20 0,-21 21 0,0-21 15,0 20-15,0-20 0,21 21 16,-22 0-16,1 0 0,21-1 0,0 1 15,0 0-15,0 42 16,0 0 0,0 1-16,0 20 0,0-21 0,0 21 15,0 1-15,21-1 0,1 0 16,-22 1-16,0-1 0,0 0 0,21 1 16,0-1-16,-21-21 0,21 22 15,-21-22-15,0 0 0,21-21 16,0 0-16,1 0 0,-1 0 15,0 0-15,21-21 0,-21 0 16,1-22-16,-1 22 0,21-21 0,0-1 16,-20 1-16,20 0 0,0-1 15,1 1-15,-1 21 0,-21-21 0,21-1 16,-20 1-16,20 0 0,-21 20 0,-21 1 16,21 0-16,-21 42 15,0 0 1,-21 1-16,0 20 0,0-21 15,-22 21-15,22-20 0</inkml:trace>
  <inkml:trace contextRef="#ctx0" brushRef="#br0" timeOffset="26746.14">2159 7197 0,'0'0'0,"-21"0"0,42 21 32,0-21-32,21 21 15,-20-21-15,20 0 0,21 21 0,-20-21 16,20 0-16,1 0 0,-1 0 16,22 0-16,-22 0 0,1 0 0,-1 0 15,1-21-15,-1 21 16,1-21-16,-1 0 0,1 21 0,-22-21 0,1 21 15,-22 0-15,0-22 16,0 22-16,-21-21 0,-21 21 16,0 0-16,0 0 0,-22 0 15,22 0-15,-21 0 0,-1 0 16</inkml:trace>
  <inkml:trace contextRef="#ctx0" brushRef="#br0" timeOffset="27004.12">2773 7133 0,'0'21'32,"0"22"-32,0-22 15,0 0-15,0 21 0,0 1 16,21-1-16,-21 0 0,0 22 16,0-22-16,0 1 0,0-1 0,0 0 15,0 1-15,0-1 0,0 0 16,-21 1-16,21-1 0,-21-21 0,21 21 15,0 1-15,0-22 0,-22 0 16,22 0-16,0 0 0,0 1 0,0-1 16,22-21-1,-1 0-15,0 0 0,21-21 0,-21-1 16,1 1-16,20 0 0</inkml:trace>
  <inkml:trace contextRef="#ctx0" brushRef="#br0" timeOffset="27627.76">3238 7705 0,'0'-21'31,"0"-1"-15,0 1-16,0 0 16,22 0-16,-22 0 15,0 0-15,21-1 0,-21 1 0,21 21 16,-21-21-16,0 0 0,0 0 15,-21 21 17,0 21-32,21 21 0,-22-21 0,22 22 15,-21-22-15,21 21 0,-21 1 16,21-1-16,0 0 0,0 1 0,0-1 16,0-21-16,0 21 0,0 1 0,0-22 15,0 0-15,0 0 0,21 0 16,-21 1-16,21-22 0,1 0 0,-1 0 15,21 0-15,-21-22 0,22 1 16,-1 0-16,0-21 0,1 21 0,20-22 16,-21 22-16,1-21 0,20-1 15,-20 1-15,-1 0 0,-21-1 16,21 1-16,-20 0 0,-1 21 0,-21-22 16,0 22-16,0 0 0,0 0 15,-21 21-15,-1 0 16,1 21-16,0 0 0,0 0 15,21 0-15,0 22 0,-21-22 0,21 21 16,0-21-16,0 22 0,0-22 0,21 21 16,0-21-16,0 1 0,0-1 15,1 0-15,-1 0 0,0 0 16,0 0-16,0 1 0,-21-1 0,0 0 16,-21-21 15,0 0-31,0-21 0,-22 0 15,22 21-15,0-22 0,0 22 0,0-21 16,0 21-16,21-21 0,-22 0 0,22 0 16,0 0-16,22 21 15,-1-22-15,0 1 0,0 0 0,21 0 16,-20 0-16,20-22 0</inkml:trace>
  <inkml:trace contextRef="#ctx0" brushRef="#br0" timeOffset="27887.61">4466 7112 0,'0'0'16,"0"-21"-1,0 42-15,-21 21 16,0-20-16,21 20 16,-21 0-16,21 1 0,0-1 0,-22 21 15,1-20-15,21-1 0,-21 0 16,21 22-16,0-43 0,0 21 0,-21 1 15,21-1-15,0-21 0,0 22 0,0-22 16,0 0-16,21-21 16,-21 21-16,21 0 0,0-21 0,22 0 15,-22 0-15,0 0 0,21 0 0,-20-21 16,-1 0-16,21 21 0,-21-21 16,-21 0-16</inkml:trace>
  <inkml:trace contextRef="#ctx0" brushRef="#br0" timeOffset="28076.5">4233 7514 0,'0'0'0,"-21"21"31,42-21-15,0 0-16,1 0 0,20 0 15,0 0-15,22 0 0,-1 0 0,1-21 16,-1 0-16,1 21 0,-1-21 0,1 0 15,-1 21-15,1-21 0,-22-1 16,0 1-16</inkml:trace>
  <inkml:trace contextRef="#ctx0" brushRef="#br0" timeOffset="28312.37">5334 7154 0,'0'-21'0,"0"42"0,0-63 16,-21 42-1,0 21-15,-1 0 16,22 22-16,0-22 0,-21 21 15,0 1-15,21-1 0,0 0 0,0 1 16,-21 20-16,21-21 0,-21 1 16,21-1-16,-21-21 0,21 22 0,0-1 15,0-21-15,0 0 0,0 0 16,0 1-16,0-1 0,0 0 0,21-21 31,0 0-15,0-21-16,-21 0 0,0-1 0,0 1 15,21 0-15</inkml:trace>
  <inkml:trace contextRef="#ctx0" brushRef="#br0" timeOffset="28660.36">5292 7345 0,'0'0'0,"0"-42"0,21-1 0,-21 1 0,21 21 16,-21 0-16,0-1 0,21 22 16,0 0-16,0 0 0,1 22 15,-1-1-15,0 0 0,0 21 0,0 1 16,0-1-16,1 0 0,-1 1 15,0-1-15,0 0 0,0 1 0,-21-22 16,21 21-16,-21 0 0,22-20 0,-1 20 16,-21-21-16,21 0 0,-21 0 15,21 1-15,0-22 0,-21 21 0,21-21 16,1 0-16,-1 0 0,0 0 16,0 0-16,-21-21 15,21-1-15,0 1 0,1 0 0,-1-21 16,0-1-16,0 1 0,0-21 0,0 20 15,-21-20-15,22-1 0,-1 1 16,-21-1-16,0 22 0,0 0 0,0-1 16,0 22-16,21 0 0,-21 0 15,21 21 17,0 0-32,-21 21 15,21-21-15,1 0 0</inkml:trace>
  <inkml:trace contextRef="#ctx0" brushRef="#br0" timeOffset="29311.86">7091 6985 0,'0'-21'16,"0"42"-16,0-63 0,0 21 0,0-1 15,0 1-15,-21 21 0,-1 0 16,1 0-16,-21 0 0,0 0 0,-1 21 15,1 1-15,0-1 0,-1 0 16,1 0-16,0 21 0,-1 1 0,1-1 16,0 22-16,-1-1 0,22-21 15,0 22-15,0-22 0,21 22 0,0-22 16,0 0-16,0 1 0,21-1 16,0 0-16,21-20 0,1 20 0,-1-21 15,0 0-15,1-21 0,20 21 0,1 1 16,-22-22-16,22 0 0,-1 0 15,-21 0-15,1 0 0,-1 0 0,0 0 16,-20-22-16,20 1 0,-42 0 0,0 0 16,21 0-16,-21 0 0,0-1 15,0-20-15,-21 21 0,0-21 0,0 20 16,-1 1-16,-20 0 0,0 0 16,21 0-16,-22 21 0,1 0 15,0 0-15,20 0 0,-20 0 0,21 0 16,42 0-1,0 0 1,0 0-16,22 0 0,-1 0 0,0-21 16,1 21-16,-1 0 0,0 0 15,1 0-15,-22 0 0,21 0 0,-21 21 16,1 0-16,-1 0 0,-21 0 0,0 0 16,0 1-16,0 20 0,0 0 15,0 1-15,-21-1 0,-1 0 0,1 22 16,0-1-16,-21 1 0,21-1 15,-1 22-15,-20-22 0,21 1 0,0 21 16,-22-22-16,22 1 0,-21-1 16,21 1-16,0-22 0,-22 21 0,22-20 15,0-1-15,21-21 0,0 22 0,-21-22 16,21 0-16,21-21 16,-21-21-1,42 0-15,-21-1 0,1 1 0,20-21 16,0 0-16,-21-1 0,22 1 0,-1 0 15</inkml:trace>
  <inkml:trace contextRef="#ctx0" brushRef="#br0" timeOffset="29620.2">7832 7345 0,'0'0'15,"0"-21"-15,-22 21 16,22 21-16,0 0 0,-21 0 15,21 0-15,-21 1 0,21-1 0,0 0 16,0 0-16,0 0 0,0 0 0,21-21 31,0 0-31,1 0 0,-1 0 16,0-21-16,-21 0 0,21 0 16,-21 0-16,0-22 0,21 22 15,-21 0-15,0 0 0,0 0 0,0 0 16,-21 21-16,0 0 0,0 0 0,0 0 15,-1 0-15,1 0 0,0 21 16,0 0-16,0-21 0,0 21 0,21 0 16,-22 0-16,22 1 0,0-1 15,22-21 1</inkml:trace>
  <inkml:trace contextRef="#ctx0" brushRef="#br0" timeOffset="30092.46">8932 6858 0,'0'0'0,"0"-21"0,0-21 15,0 20-15,-21 1 16,21 42-1,0 1-15,0-1 0,0 0 16,0 21-16,21-21 0,0 22 16,1-1-16,-1 0 0,21 1 0,-21-1 15,22 22-15,-22-22 0,0 0 16,0 1-16,0-1 0,0 0 16,1-21-16,-22 22 0,0-22 0,21 0 15,-21 0-15,21 0 0,0-21 31,-21-21-31,0-21 16,0 21-16,0-22 0,0 22 0,0-21 16</inkml:trace>
  <inkml:trace contextRef="#ctx0" brushRef="#br0" timeOffset="30332.33">9419 6816 0,'0'0'0,"42"-106"31,-42 127-16,-21 0-15,0 0 0,0 1 16,0-1-16,0 21 0,-22 0 0,22 1 16,-21-1-16,-1 0 0,1 1 0,0-1 15,-1 0-15,1 22 0,0-22 16,-1 1-16,1-1 0,21-21 0,-21 21 16,20-20-16,22-1 0,0 0 15,-21-21-15,42 0 16,1 0-16,-1-21 15,0 0-15,21-1 0,1 1 16,-22-21-16,21 21 0</inkml:trace>
  <inkml:trace contextRef="#ctx0" brushRef="#br0" timeOffset="31023.48">9567 6773 0,'0'0'15,"21"-21"-15,1 0 0,-22 0 0,21 21 16,0 0-1,-21 21-15,0 0 0,0 0 0,0 22 16,0-22-16,0 21 0,0-21 0,0 22 16,0-1-16,0 0 0,0-20 15,0 20-15,0 0 0,0 1 0,0-22 16,0 21-16,0-21 0,0 0 0,0 1 16,0-1-16,0 0 15,0 0-15,0-42 31,0 0-31,0 0 0,0-22 16,0 22-16,0-21 0,0-1 0,0 1 16,0 21-16,0-21 0,0-1 0,0 1 15,21 0-15,0-1 0,0 1 16,1 0-16,-1-1 0,0 22 16,0 0-16,0-21 0,22 42 0,-22 0 15,21 0-15,-21 0 0,0 0 16,22 21-16,-22 0 0,21 0 0,-21 21 15,1 1-15,-1-22 0,0 21 0,0 1 16,0-1-16,-21-21 0,0 21 16,21 1-16,-21-22 0,0 21 0,22-21 15,-22 1-15,0-1 0,0 0 0,0 0 16,0 0-16,0-42 31,0 0-31,21 0 16,-21-22-16,21 22 0,0-21 0,-21 21 15,21-22-15,0 1 0,1 0 0,-1-22 16,21 22-16,-21 0 16,0-22-16,1 22 0,20-1 0,-21 22 15,0 0-15,0 0 0,1 21 0,-1 0 16,0 21-16,0 0 0,-21 0 16,0 22-16,21-1 0,-21 0 0,0 1 15,0-1-15,0 0 0,0 1 0,0-1 16,0 0-16,0 1 0,-21-1 15,0 0-15,21 1 0,-21-22 0,21 21 16,-21-21-16,21 1 0,-22-1 0,22 0 16,0 0-16,22-42 31,-1 0-31,0 0 16,0-1-16,0-20 0,22 21 15</inkml:trace>
  <inkml:trace contextRef="#ctx0" brushRef="#br0" timeOffset="31560.43">11451 6477 0,'0'0'15,"21"-21"-15,0 21 0,1 0 16,-22 21 0,0 21-16,0-20 0,0 20 15,0 0-15,0 1 0,0 20 0,-22-21 16,1 22-16,0-22 0,0 1 15,0 20-15,0-21 0,-1 22 16,1-22-16,0 1 0,0-1 0,0 0 16,0 1-16,-1-1 0,1-21 0,0 0 15,21 0-15,0 1 16,0-44 0,0 1-16,21 0 0,0 0 15,1-21-15,-1-1 0,21 22 16,-21-21-16,0-1 0,1 22 0,-1 0 15,0 0-15,0 0 0,-21 0 0,21 21 16,0 0-16,1 21 16,-22 0-16,21 0 0,-21 0 15,21 22-15,0-22 0,-21 21 0,21 0 16,0-20-16,22 20 0,-22-21 16,0 0-16,21 22 0,-20-22 0,20-21 15,-21 21-15,21 0 0,22-21 16,-43 0-16,21 0 0,-20 0 15,-1 0-15,21-21 0,-21 0 0,-21 0 16,21-1-16,-21 1 0,22 0 0,-22-21 16,0-1-16,21 22 0,-21-21 15,0 21-15,0 0 0,0-1 0,0 1 16,0 0-16,-21 42 47,-1-21-47,1 21 0,0 1 0,0-1 15,-21 0-15</inkml:trace>
  <inkml:trace contextRef="#ctx0" brushRef="#br0" timeOffset="33195.79">4762 8721 0,'0'0'15,"0"-21"-15,64-85 16,-64 85 0,0-1-16,0-20 0,0 21 0,0 0 0,0 0 15,0-1-15,0 1 16,0 0-16,0 42 31,-21 0-31,21 1 0,0 20 16,0 0-16,-21 1 0,21 20 0,0-21 15,0 22-15,0-1 0,0 1 16,0-1-16,0 1 0,0-1 0,-22-20 16,22 20-16,0-20 0,-21 20 0,21-21 15,0 1-15,0-1 0,0 0 16,0 1-16,-21-22 0,21 21 15,-21-21-15,21 22 0,-21-22 0,21 0 16,0 0-16,-21 0 16,-1-21-16,22-21 15,0 0-15,-21 0 16,0 0-16,0 0 0,0-22 0,21 22 16,-21-21-16,-1-1 0,1 22 0,0-21 15,0 0-15,21 20 0,-21-20 16,0 21-16,21-21 0,-22 20 0,22 1 15,0 42 1,0 1 0,0-1-16,0 0 0,0 21 15,0-21-15,0 22 0,22-22 16,-22 21-16,0-21 0,0 22 0,21-22 16,0 21-16,-21-21 0,21 1 0,-21-1 15,0 0-15,21 0 0,0 0 16,1-21-16,-1 0 0,0 0 15,21 0-15,-21-21 0,22 0 0,-22 0 16,21 0-16,1-22 0,-1 22 16,0 0-16,1-21 0,-22 20 0,21 1 15,-21-21-15,22 21 0,-22 0 16,0-1-16,0 22 0,0-21 16,-21 0-16,0 42 125,0 0 171,0 1-124</inkml:trace>
  <inkml:trace contextRef="#ctx0" brushRef="#br0" timeOffset="34916.33">2117 9906 0,'0'0'0,"21"0"0,-21-21 15,21 21-15,-21-21 0,21 0 31,-21 42 1,0 0-32,-21 0 0,21 0 15,-21 0-15,0 22 0,-22-1 0,22-21 16,-21 22-16,21-1 0,-22 0 16,-20 1-16,20-1 0,-20 0 15,21 22-15,-22-22 0,22 0 0,-22 1 16,22-22-16,0 21 0,20-21 15,-20 1-15,21-22 0,0 0 16,0 0-16,21-22 16,0 1-16,0 0 15,0 0-15,21 21 0,0-21 0,0 0 16,0 21-16,0 0 0,22 0 16,-22 0-16,21 0 0,-21 0 0,22 21 15,-1 0-15,-21 0 0,22 0 16,-1 22-16,-21-22 0,21 0 0,-20 0 15,20 0-15,-21 22 0,21-22 0,-20-21 16,-1 21-16,0 0 0,0 0 16,0-21-16,0 21 15,1-21-15,-1 0 16,0 0 0,0 0-1,-21-21-15,21 0 0,0 0 0,1 0 16</inkml:trace>
  <inkml:trace contextRef="#ctx0" brushRef="#br0" timeOffset="35175.49">2625 10054 0,'0'0'0,"-22"0"0,1 0 16,42 0-1,1 0 1,20 0-16,-21 0 0,21-21 0,1 21 16,-1 0-16,0 0 0,1 0 15,20 0-15,-20-21 0,-1 21 0,-21 0 16,21 0-16,-20 0 0,20 0 16,-21 0-16,-42 0 31,0 21-31</inkml:trace>
  <inkml:trace contextRef="#ctx0" brushRef="#br0" timeOffset="35444.29">2984 10054 0,'0'21'0,"0"1"15,0-1-15,0 0 16,0 0-16,0 0 0,0 0 15,0 1-15,0 20 0,0 0 0,0 1 16,-21-1-16,21 0 0,-21 1 0,21-1 16,0-21-16,0 21 15,-21 1-15,21-22 0,-21 21 0,21-21 16,-21 1-16,21-1 0,0 0 16,21-42 15,0 0-31,0-1 15,0 1-15,0 0 0,-21-21 0</inkml:trace>
  <inkml:trace contextRef="#ctx0" brushRef="#br0" timeOffset="36144.08">3238 10520 0,'0'0'0,"0"21"15,22-21 1,-1 0-16,0-21 16,0 21-16,0-21 0,0 0 15,1-1-15,-1 1 0,21 0 0,-21 0 16,-21 0-16,21-22 0,1 22 16,-22 0-16,0 0 0,0 0 15,0 0 1,-22 21-16,1 0 15,0 0-15,0 0 0,0 21 0,0 0 16,-1-21-16,1 42 0,0-21 16,21 1-16,-21 20 0,21-21 0,-21 21 15,21 1-15,-21-22 0,21 21 0,0-21 16,0 22-16,0-22 0,0 0 16,0 0-16,0 0 0,0 1 0,21-22 15,0 21-15,0-21 16,0 0-16,22 0 0,-22 0 0,21-21 15,0-1-15,1 1 0,-1 0 0,0 0 16,1 0-16,-1 0 16,0-1-16,-20-20 0,20 21 0,-21-21 15,0 20-15,0-20 0,1 21 0,-22 0 16,21 0-16,-21-1 0,0 1 16,0 0-16,-21 21 31,-1 0-31,1 21 0,21 0 15,0 1-15,0-1 0,0 0 16,0 0-16,0 0 0,0 0 16,0 1-16,21-1 0,-21 0 0,22 0 15,-1 0-15,-21 0 0,0 1 16,21-1-16,0 0 0,-21 0 16,0 0-16,0 0 15,0 1-15,-21-22 16,0 0-16,0 21 0,-1-21 15,1 0-15,0 0 0,-21 0 0,21 0 16,-1 0-16,1 0 0,0 0 16,21-21 15,21-1-31,22 1 0,-22 0 16,0 0-16,21 0 0</inkml:trace>
  <inkml:trace contextRef="#ctx0" brushRef="#br0" timeOffset="36419.76">4487 10118 0,'-21'21'32,"0"0"-17,0 0-15,21 22 0,-21-22 16,-1 21-16,1-21 0,21 22 15,-21-1-15,0 0 0,21 1 0,-21-1 16,21 0-16,-21-21 0,21 22 16,0-22-16,-22 0 0,22 0 0,0 0 15,0 1-15,0-1 0,22-21 16,-1 0-16,0 0 16,0 0-16,0-21 0,0-1 15,22 1-15,-22 0 0,0 0 0,0 0 16,0 0-16</inkml:trace>
  <inkml:trace contextRef="#ctx0" brushRef="#br0" timeOffset="36607.51">4191 10372 0,'0'0'0,"-21"0"16,21 21-16,-21-21 15,21 21-15,0 0 16,21-21-16,0 0 15,0 0-15,0 0 0,22 0 16,-22-21-16,21 0 0,0 21 0,1-21 16,-1 0-16,0-1 0,22 1 0,-22 21 15</inkml:trace>
  <inkml:trace contextRef="#ctx0" brushRef="#br0" timeOffset="37012.39">5122 9991 0,'0'0'0,"-21"0"0,0 0 15,21 21 1,0 0-16,0 0 16,0 0-16,0 1 0,21-1 15,0 0-15,0-21 0,22 21 0,-22 0 16,0-21-16,21 21 0,-20-21 15,20 0-15,0 22 0,-21-22 0,22 0 16,-1 0-16,0 0 0,-20 0 16,20 0-16,-21 0 0,0 0 15,0 0-15,-21 21 16,-21-21 0,0 21-16,-21 0 15,21-21-15,-22 21 0,22 0 0,-21 1 16,21-1-16,-22 0 0,22 0 0,-21 21 15,21-20-15,-1-1 0,-20 0 16,21 0-16,0 0 0,0 0 0,-1 1 16,22-1-16,-21 0 0,0-21 15,21 21-15,0 0 16,-21-21-16</inkml:trace>
  <inkml:trace contextRef="#ctx0" brushRef="#br0" timeOffset="38175.62">1439 11875 0,'21'0'15,"-42"0"-15,64-22 0,-22 1 16,-21 0-16,21 0 15,-21 0 1,21 21-16,-21 21 31,0 0-31,-21 21 16,0 1-16,-22-1 0,1 0 16,21 1-16,-21 20 0,-22-20 0,22 20 15,-1-21-15,1 1 0,-21-1 16,20 0-16,22-20 0,-21 20 0,-1-21 15,22 0-15,0-21 0,0 0 16,0 0-16,0 0 0,-1 0 0,1 0 16,21-21-16,0 0 15,0 0-15,0 0 0,0-1 0,0-20 16,0 21-16,0 0 16,0 0-16,21-1 0,1 1 0,-1 0 15,0 21-15,0 0 0,0 0 16,0 0-16,1 21 0,20 0 0,-21 1 15,21-1-15,-20 0 0,20 0 16,-21 21-16,21-20 0,-20-1 16,20 0-16,-21 21 0,0-21 0,22 1 15,-22-22-15,0 21 0,0 0 16,21 0-16,-20-21 0,-1 0 0,0 21 16,0-21-16,0 0 0,0 0 15,1 0-15,-1-21 0,0 0 16,0 21-16,0-21 0</inkml:trace>
  <inkml:trace contextRef="#ctx0" brushRef="#br0" timeOffset="38456.72">2074 11748 0,'0'42'0,"0"-84"0,0 20 0,0 1 0,-21 21 16,21 21-1,0 1-15,0-1 0,0 0 16,0 21-16,0 1 0,0-1 16,0 21-16,0-20 0,0-1 15,0 22-15,0-22 0,0 21 16,0-20-16,0-1 0,0 0 0,0 1 16,0-22-16,0 21 0,0-21 15,0 1-15,0-1 0,0 0 16,0-42-1,21 21-15,-21-21 16,21-1-16,1 1 0</inkml:trace>
  <inkml:trace contextRef="#ctx0" brushRef="#br0" timeOffset="38749.49">1990 11811 0,'0'0'0,"-22"-42"0,1-85 16,21 106-16,0-22 0,0 22 15,0 0-15,21 0 0,1 0 0,-1-1 16,0 1-16,21 21 0,-21 0 0,22 0 16,-1 0-16,0 21 0,1 1 15,-1-1-15,0 21 0,-20-21 0,-1 22 16,0-1-16,-21 0 0,0-21 16,0 22-16,0-1 0,-21 0 0,-22 1 15,1-1-15,21 0 0,-21 1 16,-1-1-16,1 0 0,0-20 15,20-1-15,-20 0 0,21 0 16,0 0-16,21 0 16,21-21-1,0 0-15,0-21 16,0 21-16</inkml:trace>
  <inkml:trace contextRef="#ctx0" brushRef="#br0" timeOffset="41410.43">2857 12107 0,'0'0'0,"0"-42"31,0 21-31,0 0 0,0 0 0,0-1 16,-21 1-16,0 21 0,21-21 0,-21 21 15,0 0-15,0 0 0,-1 0 16,-20 21-16,21 0 0,0 1 15,0-1-15,-22 21 0,22-21 16,0 22-16,0-1 0,0 0 0,-1 1 16,1-1-16,21 0 0,-21-21 15,21 22-15,0-22 0,0 21 16,0-21-16,0 1 0,21-1 16,0-21-16,1 0 0,20 0 15,-21 0-15,0 0 0,0-21 16,22-1-16,-22 1 0,21 0 15,-21 0-15,1 0 0,-1-22 0,0 1 16,0 21-16,0-21 0,-21-1 16,0 22-16,21-21 0,-21-1 0,0 22 15,22 0-15,-22 0 16,0 42 15,0 0-31,0 0 0,0 1 0,0-1 16,0 21-16,0-21 0,0 0 15,0 22-15,0-22 0,0 0 16,21 0-16,-21 0 0,21 1 0,0-1 16,0 0-16,0-21 15,1 0-15,-1 0 0,0 0 0,0 0 16,21 0-16,-20-21 0,-1 0 0,0-1 16,21 1-16,-21 0 0,1-21 15,-1 21-15,0-22 0,0 1 0,0 21 16,0-22-16,-21 1 0,0 21 15,0 0-15,0 0 0,0-1 0,0 1 16,0 0-16,0 42 31,0 0-31,0 1 0,0-1 0,0 0 16,0 0-16,0 21 0,0-20 16,0 20-16,0-21 0,0 21 0,0-20 15,0 20-15,0-21 0,22 0 16,-1 0-16,0 1 0,0-1 0,21 0 15,-20-21-15,20 21 0,0-21 0,1 0 16,-1 0-16,0 0 0,1 0 16,20 0-16,-21-21 0,1 0 0,-1 21 15,0-43-15,-20 22 0,20 0 16,-21-21-16,0 21 0,0-22 16,1 1-16,-22 0 0,0-1 0,0-20 15,0 20-15,0 22 0,0-21 16,0 21-16,-22 0 0,1-1 0,0 1 15,0 21-15,-21 0 0,20 0 16,1 21-16,0 1 0,-21-1 16,21 0-16,-22 21 0,22-21 0,-21 22 15,21-1-15,-1 0 0,1 1 16,21-22-16,0 21 0,0 1 0,0-22 16,0 21-16,21-21 0,1 0 0,-1 1 15,21-1-15,-21-21 16,0 0-16,22 0 0,-22 0 0,0 0 15,21 0-15,-20 0 0,-1 0 0,0-21 16,0-1-16,0 1 0,0 0 16,1 0-16,-1-21 0,-21-1 0,0 1 15,21 0-15,-21-1 0,0 1 16,0 21-16,0-22 0,0 22 0,0 0 16,-21 42 15,21 22-31,0-22 0,0 0 15,0 0-15,0 21 0,0-20 16,0-1-16,0 21 0,0-21 0,21 0 16,-21 1-16,21-1 0,0 0 15,0-21-15,1 21 0,-1-21 16,0 0-16,21 0 0,-21 0 0,22 0 16,-1 0-16,-21 0 0,22-21 0,-22 0 15,21 0-15,-21-1 0,0 1 16,1 0-16,-1-21 0,-21-1 0,21 1 15,-21 21-15,21-21 0,-21-1 16,0 22-16,0 0 0,0 0 0,0 0 16,0 42-1,0 0 1,0 0-16,0 0 0,0 22 16,0-22-16,-21 0 0,21 21 0,0-21 15,0 1-15,0 20 0,-21-21 16,21 0-16,0 0 0,0 1 0,0-1 15,0 0-15,0 0 16,0-42 0,0 0-1,21 0-15,0-22 16,0 22-16,-21 0 0,21-21 0,-21-1 16,22 1-16,-1 0 0,-21 20 0,21-20 15,0 21-15,0 0 0,-21 0 16,0-1-16,21 22 0,1 0 15,-1 0-15,-21 22 16,21-1-16,-21 0 0,0 21 16,21-21-16,-21 1 0,0-1 0,0 21 15,0-21-15,0 22 0,21-22 16,-21 0-16,0 0 0,0 0 0,21 0 16,-21 1-16,22-22 0,-22 21 0,21-21 15,0 0 1,0 0-16,0-21 15,0-1-15,-21 1 0,22 0 0,-1 0 16,0-21-16,-21-1 0,21 22 16,0-21-16,0-1 0,1 1 15,-1 0-15,-21-1 0,21 22 0,0 0 16,0 0-16,-21 0 0,21 21 16,-21 21-1,0 0-15,0 0 0,0 0 0,0 1 16,0 20-16,0-21 0,0 21 15,0-20-15,0 20 0,0-21 0,0 21 16,0-20-16,0-1 0,22 21 0,-22-21 16,21-21-16,0 21 0,42 1 15,-41-22-15,20 0 16,0 0-16,-21 0 0,22 0 0,-1 0 16,0 0-16,1-22 0,-1 1 15,0 0-15,1 0 0,-22 0 0,21 0 16,-21-22-16,1 22 0,-1-21 15,0-1-15,-21 22 0,0-21 0,21 21 16,-21 0-16,0-1 0,0 1 0,0 0 16,-21 21-1,0 0-15,0 0 0,-1 21 0,1 0 16,0 1-16,0-1 0,21 0 0,-21 21 16,21-21-16,-21 22 0,21-22 15,0 21-15,0 1 0,0-22 16,0 0-16,0 21 0,0-21 0,21 1 15,0-22-15,0 21 0,0 0 16,0-21-16,1 0 0,-1 0 0,21 0 16,-21 0-16,22 0 0,-22 0 0,21-21 15,-21 0-15,22-1 0,-22 1 16,21 0-16,-21 0 0,22-21 16,-22-1-16,0 1 0,0 0 0,21-22 15,-20 22-15,-1-22 0,-21 22 0,21-22 16,0 22-16,-21 0 0,21-1 0,-21 1 15,0 0-15,21 21 0,-21-1 0,0 1 16,0 0-16,-21 21 31,21 21-31,-21 0 0,21 22 0,0-22 16,-21 21-16,21-21 0,-21 22 16,21-1-16,0 0 0,0 1 15,0-1-15,0 0 0,0 1 0,0-1 0,0 0 16,0 1-16,0-1 0,0-21 15,21 22-15,0-22 0,-21 0 0,21 0 16,0-21-16,1 21 0,20-21 16,-21 0-16,21 0 0,1 0 0,-22 0 15,21-21-15,1 0 0,-1 21 0,0-21 16,1 0-16,-22-22 0,21 22 16,-21-21-16,0 21 0,1-22 15,-1 1-15,0 21 0,-21 0 0,0-1 16,0 1-16,0 0 0,-21 21 15,0 0-15,-1 0 16,1 21-16,0 0 0,0 1 0,0 20 16,21-21-16,-21 0 0,21 22 15,-22-22-15,22 21 0,0-21 0,0 0 16,0 1-16,0-1 0,0 0 0,0 0 16,22-21-16,-1 0 0,0 0 15,0 0-15,0 0 0,22 0 16,-22 0-16,0 0 0,21 0 0,-21-21 15,1 0-15,20 0 0,-21-22 16,0 22-16,0-21 0,1 21 0,-1-22 16,0 1-16,0 21 0,0-22 15,-21 22-15,0 0 0,0 0 16,0 42 0,0 0-16,0 0 0,-21 1 15,21 20-15,-21-21 0,21 21 16,0-20-16,0-1 0,0 21 0,0-21 15,0 0-15,0 1 0,0-1 16,21 0-16,0-21 0,0 0 16,1 0-16,-1 0 0,21 0 15,-21 0-15,0-21 0,1 0 16,20-1-16,-21 1 0,0 0 16,22 0-16,-22-21 0,0 20 15,0-20-15,0 0 0,-21 21 0</inkml:trace>
  <inkml:trace contextRef="#ctx0" brushRef="#br0" timeOffset="41664.4">6435 11663 0,'0'0'0,"-22"0"0,1 21 31,42-21-31,22 0 16,-22 0-16,21-21 0,22 0 16,-22 21-16,22 0 0,-22-21 0,21 21 15,-20 0-15,-1-22 0,0 22 0,1 0 16,-1 0-16,-21 0 0,0 0 16,1-21-16,-1 21 0,-21-21 15</inkml:trace>
  <inkml:trace contextRef="#ctx0" brushRef="#br0" timeOffset="42215.84">9800 11176 0,'-21'-21'0,"42"42"0,-42-63 16,0-1-16,0 22 0,21 0 0,0 0 15,-22 21 1,1 0-16,21 21 0,0 0 16,0 22-16,-21-1 0,21 0 15,0 22-15,0-22 0,-21 22 0,21-22 16,0 21-16,0-20 0,0 20 0,0-20 16,-21-1-16,21 0 0,-21 1 15,21-1-15,-22-21 0,22 0 16,0 22-16,0-22 0,0 0 15,0-42 1,0 0 0</inkml:trace>
  <inkml:trace contextRef="#ctx0" brushRef="#br0" timeOffset="42629.36">9377 11578 0,'0'0'0,"-127"-233"15,106 191-15,-1-21 16,22 20-16,0 1 0,0 0 0,0 20 15,22-20-15,-1 21 0,0 0 0,21 0 16,64 21 0,-42 0-16,-1 0 0,1 0 0,20 21 15,1 21-15,-22 0 0,22 1 0,-21 20 16,-1-20-16,1 20 0,-22 1 16,0-1-16,-21-21 0,1 22 0,-22-1 15,0-20-15,0-1 0,0 0 0,0 1 16,-22-22-16,1 42 15,0-41-15,0-22 0,0 0 16,0-22 0,21 1-16,0 0 0,0-21 15,0 21-15,0-22 0,0 1 0,0-22 16,0 22-16,21-21 0,0-22 16,0 21-16,-21 1 0,21-22 15,22 22-15,-22 20 0,0 1 0,0 0 16,0 21-16,0-1 0,-21 1 15,22 21-15,-1 0 0,-21 21 16,0 1-16,0-1 0,0 21 0,0-21 16,0 22-16,0-1 0,0 0 15,0 1-15,0-1 0,0 0 0,0 1 16,0-22-16,0 21 0</inkml:trace>
  <inkml:trace contextRef="#ctx0" brushRef="#br0" timeOffset="43952.42">10626 11705 0,'0'0'0,"21"0"15,0 0-15,21 0 0,1 0 0,-22 0 16,21 0-16,0 0 0,22-21 16,-43 0-16,0 0 0,0 0 15,1-1-15,-22 1 0,0-21 16,0 21-16,0-22 0,0 1 0,-22 0 16,1-1-16,0 22 0,0-21 0,-21 21 15,20 0-15,-20 21 0,21 0 16,-21 0-16,20 21 0,-20 0 0,21 0 15,-21 21-15,20-20 0,-20 20 0,21 0 16,0 22-16,0-22 0,-1 0 16,22 43-16,0-43 15,0 1-15,0-22 0,0 21 0,22-21 16,-1 1-16,0-1 0,0 0 16,21-21-16,-20 0 0,20 0 0,-21 0 15,21 0-15,1-21 0,-22 21 0,21-21 16,1-1-16,-1-20 0,-21 21 15,0 0-15,22-22 0,-22 1 0,-21 21 16,0-21-16,21-22 0,-21 22 0,0-1 16,0 1-16,0 21 0,0 0 15,0 0-15,0-1 0,-21 22 16,0 0-16,21 22 0,-22-1 16,22 0-16,-21 21 0,21-21 15,0 22-15,0-1 0,0-21 0,0 22 16,0-22-16,0 21 0,0-21 0,0 0 15,0 1-15,21-1 0,1 0 16,-1-21-16,0 0 0,21 21 0,-21-21 16,22 0-16,-22 0 0,21 0 0,1-21 15,-1 0-15,-21 21 0,21-21 16,1-1-16,-22 1 0,0-21 0,0 21 16,0-22-16,1 22 0,-22-21 0,0 0 15,21 20-15,-21 1 16,0 0-16,0 42 15,0 0 1,-21 22-16,21-22 0,0 0 16,0 21-16,-22-20 0,22-1 0,-21 0 15,21 21-15,-21-21 0,21 1 0,0-1 16,0 0-16,0-42 47,21 0-47,0 21 0,-21-22 15,22-20-15,-1 21 0,-21 0 16,21-22-16,0 1 0,-21 21 0,21-21 16,0-1-16,-21 22 0,22 0 15,-1 0-15,0 0 0,0 42 16,-21 0 0,0 0-16,21 21 0,-21-20 15,0-1-15,0 21 0,0-21 0,0 0 16,0 1-16,0-1 0,0 0 0,0 0 15,0 0-15,0 0 0,0 1 16,21-22-16,-21 21 0,22-21 16,-1 0-16,0 0 0,0 0 15,0 0-15,0-21 0,1-1 16,-1 1-16,0 0 16,0 0-16,0 0 0,0-22 0,1 22 15,-1-21-15,0 0 0,0-1 0,0 22 16,0-21-16,-21 21 0,22-1 15,-22 1-15,21 0 0,-21 42 32,0 0-32,0 1 0,0-1 0,0 0 15,-21 21-15,-1-21 0,1 22 0,21-22 16,-21 21-16,21-21 0,0 1 16,0 20-16,0-21 0,0 0 0,0 0 15,0 1-15,0-1 0,21 0 16,0-21-16,1 0 0,20 21 0,-21-21 0,21 0 15,-20 0-15,20 0 16,0 0-16,1-21 0,-1 0 0,21 0 16,-20-1-16,-1 1 0,-21 0 0,22-21 15,-1 21-15,-21-22 0,0 1 16,0 0-16,1-1 0,-22 1 0,0 0 16,0-1-16,0 22 0,0-21 0,0 21 15,-22 21-15,1 0 16,0 21-16,0 0 0,0 0 0,0 0 15,-1 0-15,1 22 0,0-1 16,21-21-16,0 22 0,0-1 0,0-21 16,0 21-16,0-20 0,0 20 15,0-21-15,0 0 0,0 0 0,21 1 16,0-1-16,1 0 0,-1-21 16,0 21-16,0-21 0,0 0 15,0 0-15,1 0 0,-1 0 0,0-21 16,0 0-16,21 0 0,-20 21 15,-1-43-15,21 22 0,-21 0 0,22 0 16,-22-22-16</inkml:trace>
  <inkml:trace contextRef="#ctx0" brushRef="#br0" timeOffset="44191.63">13441 11240 0,'42'21'16,"-21"-21"-16,0 0 16,1 0-16,-1 0 15,0 0-15,0 0 0,0 0 0,0 0 16,1 0-16,-1 0 0,0 0 0,0 0 16,0 0-16,0 0 0,1-21 15,-1 21-15,-42 0 31,-1 0-31,1 21 0,-21-21 0</inkml:trace>
  <inkml:trace contextRef="#ctx0" brushRef="#br0" timeOffset="44331.99">13420 11388 0,'0'21'0,"0"-42"16,0 63-16,0-21 0,21 0 16,0-21-16,0 0 15,0 0-15,0 0 0,1 0 0,-1 0 16,0 0-16,0 0 0,0 0 15,0 0-15,1-21 0,-1 21 0,0-21 16,0 0-16,0 0 0</inkml:trace>
  <inkml:trace contextRef="#ctx0" brushRef="#br0" timeOffset="44772.38">14097 10626 0,'0'0'16,"0"-21"-16,0-1 0,0-62 16,-21 105 15,21 0-31,-21-21 15,21 21-15,-22 22 0,22-22 0,-21 0 16,21 0-16,0 0 0,0 0 16,0 1-16,0-1 0,0 0 15,0 0-15,0 0 0,21 0 16,1-21-16,-1 22 16,0-1-16,0-21 0</inkml:trace>
  <inkml:trace contextRef="#ctx0" brushRef="#br0" timeOffset="45335.48">14266 11536 0,'-84'0'16,"62"0"-16,1 21 0,0-21 16,0 0-16,42 0 31,0 0-31,22 0 16,20 0-16,1 0 0,-1 0 0,22 0 15,-1 0-15,1 0 0,21 0 16,0 0-16,0 0 0,21 0 15,-22 0-15,22 0 0,-21 0 0,0 0 16,0 0-16,-21 0 0,-1 0 0,-20-21 16,-1 21-16,1 0 0,-22 0 15,22 0-15,-43-21 0,21 21 0,-21 0 16,0 0-16,-21-21 31,0-1-15,-21 22-1,21-21-15,-21 21 16,21-21-16</inkml:trace>
  <inkml:trace contextRef="#ctx0" brushRef="#br0" timeOffset="45984.02">16171 10478 0,'0'-22'32,"0"44"-1,-21-22-15,21 21-16,-21-21 0,21 21 15,0 0-15,0-42 78,0 0-78,0 0 16,0-1-16,21 22 0,0-21 16,0 21-1,1 21-15,-22 1 16,21-1-16,-21 0 0,21 0 15,-21 0-15,0 0 0,0 1 0,0-1 16,0 0-16,-21 0 0,0 0 16,-1 0-16,1-21 0,-21 22 0,21-1 15,0-21-15</inkml:trace>
  <inkml:trace contextRef="#ctx0" brushRef="#br0" timeOffset="49452.29">18119 10647 0,'0'0'0,"0"-21"16,21 21-16,-21-21 0,21-1 0,-21 1 0,0 0 15,21 21-15,-21-21 0,0 0 16,21 21-16,-21-21 0,0-1 31,-21 22 63</inkml:trace>
  <inkml:trace contextRef="#ctx0" brushRef="#br0" timeOffset="50219.79">18076 10562 0,'0'-42'16,"0"21"-16,0 42 46,21 0-46,1 0 0,-1 0 16,0 22-16,0-1 0,21 0 0,1 1 16,-22-1-16,21 0 0,22 64 15,-43-63-15,0 20 0,0-21 16,0 22-16,1-22 0,-22 1 0,21-1 16,-21 0-16,0 1 0,0-22 15,0 0-15,0 0 0,0 0 16,0-42-1,0 0 1,0 0-16,0-22 0,0 1 0,0 0 16,0-1-16,0 1 0,21-21 0,0 20 15,0-20-15,0 20 0,1-20 16,-1-1-16,0 1 0,21 21 0,-21-22 16,1 1-16,20-1 0,-21 22 15,0-1-15,0 22 0,1-21 0,-22 21 16,21 21-16,-21 21 15,21 21 1,-21-21-16,0 22 0,0-22 0,0 21 16,0 1-16,0-1 0</inkml:trace>
  <inkml:trace contextRef="#ctx0" brushRef="#br0" timeOffset="51608.82">19113 11113 0,'0'0'0,"22"0"0,-1 0 0,0-22 0,-21 1 16,21 21-16,0-21 0,-21 0 16,21 0-16,-21 0 0,0-1 15,0-20-15,0 21 0,0 0 0,0-22 16,-21 22-16,0 0 0,0 0 0,0 0 16,0 21-16,-1 0 0,1 0 15,0 0-15,0 0 0,0 21 0,0 0 16,-1 0-16,1 22 0,0-22 0,0 21 15,0-21-15,0 22 0,21-1 16,-22 0-16,22 1 0,0-1 0,0 0 16,0-21-16,0 22 0,22-22 0,-1 0 15,0 0-15,0 0 16,0 1-16,0-22 0,1 0 0,-1 0 16,0 0-16,0 0 0,0 0 15,-21-22-15,21 1 0,1 0 0,-1 0 16,0-21-16,0-1 0,-21 22 0,21-21 15,0-1-15,-21 1 0,0 0 16,0-1-16,22 1 0,-22 21 0,0 0 16,0 0-16,0-1 0,0 44 31,0-1-31,-22 0 0,22 0 0,0 0 16,0 22-16,-21-22 0,21 21 0,0 0 15,0 1-15,0-22 16,0 21-16,0 1 0,0-22 0,0 0 15,21 21-15,-21-21 0,22-21 0,-1 22 16,0-1-16,0-21 0,21 0 16,-20 0-16,20 0 0,0-21 0,1-1 15,-22 22-15,21-21 0,0-21 16,-20 21-16,20-22 0,-21 1 0,21 0 16,-20-1-16,-1 1 0,0-21 0,0 20 15,0-20-15,-21-1 0,0 1 16,21-1-16,-21 1 0,0 20 0,0 1 15,0 0-15,0-1 0,0 22 16,-21 42-16,0 22 16,0-1-16,0 0 0,0 1 15,-1-1-15,22 22 16,0-22-16,0 21 0,0-20 0,0-1 16,0 22-16,0-22 0,0 0 0,0 1 15,0-1-15,0 0 0,0 1 16,0-1-16,22-21 0,-1 0 0,0 0 15,0 1-15,21-22 0,-20 0 16,-1 0-16,0 0 0,0 0 0,21 0 16,-20-22-16,-1 1 0,0 0 0,0 0 15,0-21-15,0 20 0,1-20 16,-1 0-16,-21 21 0,21-22 16,0 22-16,-21 0 0,0 0 0,0 0 15,0 42 16,0 0-31,0 0 0,0 21 0,0-20 16,0-1-16,0 21 0,0-21 16,0 0-16,0 1 0,0-1 0,0 0 15,0 0-15,0 0 0,0 0 0,21-21 16,0 22-16,1-22 16,-1 0-16,0 0 0,0-22 15,0 22-15,0-21 0,1 0 16,20 0-16,-21-21 0,0 20 15,0 1-15,1-21 0,-1 21 0,0-22 16,0 22-16,-21 0 0,21 0 16,0 0-16,-21 42 47,0 0-47,-21 0 0,21 0 0,-21 1 15,21-1-15,0 0 0,0 0 0,0 0 16,0 0-16,0 22 0,0-22 15,0 0-15,21 0 0,0 0 16,1-21-16,20 0 0,-21 0 16,21 0-16,-20 0 0,20 0 0,0 0 15,-21 0-15,22-21 0,-1 0 16,-21 0-16,22 0 0,-22 0 16,0-22-16,21 1 0,-21 21 0,1-22 15,-22 1-15,21 21 0,-21-21 16,21 20-16,-21-20 0,0 21 15,-21 21-15,0 0 16,-22 0-16,22 21 0,-21 0 16,21 0-16,-1 1 0,1-1 15,0 21-15,21-21 0,0 22 0,0-1 16,0-21-16,0 0 0,0 22 0,0-22 16,21 0-16,0 0 0,1 0 15,-1 0-15,0-21 0,0 0 16,0 0-16,0 0 0,1 0 0,-1 0 15,0 0-15,0 0 0,0-21 0,0 0 16,1 21-16,-1-21 0,0 0 16,0-22-16,0 22 0,0 0 0,1 0 15,-1 0-15</inkml:trace>
  <inkml:trace contextRef="#ctx0" brushRef="#br0" timeOffset="52076.07">21780 10308 0,'0'-21'0,"0"0"16,0 0-16,22 21 15,-22-21-15,21 21 32,-21 21-17,0 0 1,0 0 0,0 0-16,0 0 0,0 1 15,0-1-15,0 0 16,0 0-16,0 0 0,0 0 15,0 1-15</inkml:trace>
  <inkml:trace contextRef="#ctx0" brushRef="#br0" timeOffset="52460.76">22161 11176 0,'0'0'0,"0"21"0,0 0 31,22-21-31,20 0 0,-21 0 16,21 22-16,1-22 0,-1 0 15,22 0-15,-22 0 0,21 0 0,1 0 16,-1 0-16,1 0 0,21 0 16,-22 0-16,1 0 0,-22 0 0,21-22 15,1 1-15,-22 21 0,1 0 16,-1 0-16,0-21 0,-21 21 16,1 0-16,-1 0 0,0 0 0,-21-21 15,0 0 16,-21 21-31,0 0 0,-1 0 16,1-21-16,0 21 0</inkml:trace>
  <inkml:trace contextRef="#ctx0" brushRef="#br0" timeOffset="52715.91">23580 10478 0,'-22'-22'0,"44"44"0,-44-65 0,1 43 31,21 21-31,-21 1 0,21-1 16,0 0-16,0 0 0,0 0 15,0 0-15,0 1 16,-21-22-16,21 21 0</inkml:trace>
  <inkml:trace contextRef="#ctx0" brushRef="#br0" timeOffset="52984.03">24130 10287 0,'-42'21'31,"42"0"-31,0 1 0,0 20 0,0-21 16,0 21-16,0-20 0,0 20 16,21 0-16,0 1 0,0-1 0,-21 0 15,21 1-15,-21-22 0,21 21 0,-21 0 16,0-20-16,0 20 15,0-21-15,0 0 0,-21 0 0,0 22 0,-21-22 16,21 0-16,-22 0 0,-20 0 16,20 1-16,-20-1 0,-1 0 0,1-21 15,-22 21-15</inkml:trace>
  <inkml:trace contextRef="#ctx0" brushRef="#br0" timeOffset="54136.27">2138 13547 0,'0'0'0,"0"-21"31,0-1-31,0 1 15,0 0 1,0 42 15,0 22-31,-21-22 16,21 21-16,-22 0 0,1 1 16,0 20-16,0-20 0,-21-1 0,20 0 15,-20 1-15,0-1 0,-1 0 16,1 1-16,0-1 0,-1-21 0,22 0 15,-21 0-15,21-21 0,0 0 16,-1 0-16,22-21 16,0 0-1,0 0-15,22 0 0,-1 0 16,0-1-16,0 1 16,21 0-16,-20 21 0,20 0 0,0 0 15,1 0-15,-1 0 0,0 21 16,1-21-16,-1 21 0,0 1 0,1-1 15,-1 0-15,-21 0 0,21 0 16,-20 22-16,20-22 0,-21 0 0,0 0 16,0-21-16,1 21 0,-22 0 15,21-21-15,0 0 0,0 0 0,0 0 16,0 0-16,1-21 0,20 0 16</inkml:trace>
  <inkml:trace contextRef="#ctx0" brushRef="#br0" timeOffset="54396.32">3069 13653 0,'21'-64'0,"-42"128"0,42-170 16,-21 63-16,0 22 0,0-21 0,0 21 15,0 0-15,0-1 16,-21 22-16,0 0 0,0 22 16,21-1-16,-21 0 0,-1 21 15,1-21-15,0 43 0,0-22 0,21 1 16,-21 20-16,0-21 0,21 22 15,0-22-15,0 1 0,0-1 0,0 0 16,0 1-16,0-1 0,0-21 16,0 0-16,21 0 0,0 1 15,0-22-15,0 0 0,0 0 16,22 0-16,-22-22 0,21 1 0,1 0 16,-1 0-16,0-21 0,22 20 0</inkml:trace>
  <inkml:trace contextRef="#ctx0" brushRef="#br0" timeOffset="54645.05">3873 13250 0,'0'0'0,"0"-84"15,-21 84-15,0 0 16,21 21-16,-21 0 0,0 0 0,0 0 16,-1 22-16,1-1 0,0 0 15,21 1-15,0 20 0,-21 1 16,21-22-16,-21 22 0,21-1 0,0-21 15,0 1-15,0 20 0,0-20 16,0-22-16,0 21 0,0-21 0,0 0 16,0 1-16,0-1 0,21-21 15,0 0-15,0 0 0,22 0 16,-22-21-16,0-1 0,21 22 16,-21-21-16,1 0 0</inkml:trace>
  <inkml:trace contextRef="#ctx0" brushRef="#br0" timeOffset="56023.68">4360 13547 0,'0'0'0,"21"-21"0,1-85 31,-44 106-15,1 0-16,0 21 0,0-21 16,0 42-16,0-21 0,-22 1 0,22 20 15,0 0-15,0 1 0,0-1 16,-1 0-16,1-21 0,21 22 0,0-1 15,-21 0-15,21-20 0,0 20 16,0-21-16,0 0 0,0 0 0,21 1 16,0-22-1,1 0-15,-1 0 0,0 0 16,0-22-16,0 1 0,22 0 0,-22 0 16,0 0-16,-21-22 0,21 1 15,0 21-15,0-21 0,-21-1 0,0 1 16,22 0-16,-1 20 0,-21-20 15,21 21-15,-21 0 0,0 42 16,0 21 0,0-21-16,0 1 0,0 20 15,-21 0-15,21-21 0,0 22 0,0-1 16,0-21-16,0 22 16,0-22-16,0 0 0,0 0 0,0 0 15,21 0-15,0 1 0,0-22 0,22 0 16,-22 0-16,21 0 0,-21 0 15,22 0-15,-1-22 0,0 22 0,1-21 16,-1 0-16,0-21 0,1 21 16,-1-1-16,-21-20 0,21 0 0,-20-1 15,20 22-15,-42-21 0,21 0 16,-21 20-16,21 1 0,-42 21 31,0 0-31,0 21 0,21 22 16,-21-22-16,-1 0 0,22 0 0,-21 0 0,21 1 15,0 20-15,0-21 16,0 0-16,0 0 0,0 1 16,21-1-16,1-21 0,-22 21 15,21-21-15,0 0 0,0 0 16,-21-21 15,-21 0-15,0 21-16,0 0 0,21-22 15,-22 22-15,1 0 0,0 0 16,0 0 0,0 22-16,21-1 15,0 0-15,0 0 16,0 0-16,21-21 16,0 21-16,0-21 0,0 0 0,1 0 15,-1 0-15,0 0 0,0 0 16,21 0-16,1-21 0,-22 0 0,21 0 15,1 0-15,-1 0 0,0-1 0,1 1 16,-1-21-16,0 21 0,-21-22 16,22 1-16,-22 0 0,0-1 15,0 22-15,-21-21 0,0 21 0,0-22 16,0 22-16,-21 21 16,0 0-16,0 0 0,0 0 0,-1 21 15,1-21-15,0 43 0,0-22 16,0 0-16,21 21 0,0-20 0,0 20 15,0-21-15,0 21 0,0-20 16,21-1-16,-21 21 0,21-21 0,0 0 16,0 1-16,1-1 0,-1-21 0,0 21 15,0-21-15,0 21 16,0-21-16,1 0 0,-22-21 31,0 0-15,-22 0-16,1-1 0,0 22 15,21-21-15,-21 21 16,0 0 0,21 21-1,0 1-15,0-1 0,0 0 16,21-21-16,0 0 0,0 21 16,0-21-16,1 0 0,-1 0 15,0 0-15,21 0 0,1 0 0,-1 0 16,0 0-16,1-21 0,-1 0 15,0 21-15,1-21 0,-22-1 0,21 1 16,-21 21-16,0-21 0,1-21 0,-1 21 16,-21-1-16,21 1 15,-21-21-15,0 21 0,0 0 0,0-1 16,0 44 0,0-1-1,0 21-15,0-21 0,0 0 16,0 1-16,0 20 0,0-21 15,0 0-15,0 0 0,0 1 0,0-1 16,0 0-16,0 0 16,21-21-16,-21 21 0,21-21 15,-21-21 1,21 0 0,1 0-16,-22 0 0,21-1 0,-21 1 15</inkml:trace>
  <inkml:trace contextRef="#ctx0" brushRef="#br0" timeOffset="56379.52">6625 13377 0,'0'0'0,"85"85"31,-64-64-31,0-21 16,0 21-16,0 1 0,22-1 16,-22 0-16,21 0 0,-21-21 0,22 21 15,-1 0-15,0-21 0,-20 0 16,20 0-16,-21 0 0,0 0 0,0 22 16,1-22-16,-22 21 15,0 0 1,-43 0-16,22 0 0,-21-21 0,21 21 15,-43 1-15,22-1 0,-1 0 16,-20 0-16,21 0 0,-22 0 0,22-21 16,-1 22-16,1-1 0,21-21 15,-21 0-15,20 0 0,1 0 16,0 0-16,0 0 0,0 0 0</inkml:trace>
  <inkml:trace contextRef="#ctx0" brushRef="#br0" timeOffset="62240.66">11197 8509 0,'0'0'0,"0"-21"0,0 0 0,0 0 16,0-1-1,0 44 1,0-1-16,0 21 16,0-21-16,0 22 0,0-1 15,0 21-15,21 1 0,-21-22 0,0 22 16,0-1-16,0 1 0,0-22 16,0 22-16,0-22 0,0 0 0,0 1 15,0-1-15,0 0 0,0-21 0,0 1 16,0 20-16,0-21 15,0 0-15,0-42 32,0-21-32,0 21 15,0-1-15,0-20 0</inkml:trace>
  <inkml:trace contextRef="#ctx0" brushRef="#br0" timeOffset="62528.46">11112 8721 0,'0'0'0,"-21"-43"15,-21-41-15,42 63 0,0-1 16,0 1-16,0 0 0,21 21 16,0-21-16,22 0 0,-1 21 15,0 0-15,22-21 0,-22 21 0,22 0 16,-1 0-16,-21 0 0,22 21 16,-22 0-16,1 0 0,-1 0 0,-21 0 15,0 1-15,-21 20 0,0-21 0,0 21 16,-21-20-16,-21 20 0,-1-21 15,1 21-15,-21-20 0,-1 20 0,22-21 16,-22 0-16,1 0 0,20 1 0,1-1 16,21-21-16,0 0 0,0 21 15,42-21 1,21 0-16,-21-21 16,22 0-16,-1 21 0,0-22 15,1 1-15</inkml:trace>
  <inkml:trace contextRef="#ctx0" brushRef="#br0" timeOffset="63207.94">12065 8551 0,'0'0'0,"21"-21"0,0 0 15,-21 0 1,-21 21 0,0 0-16,0 0 0,0 21 0,-1 0 15,1 0-15,0 1 0,0-1 16,0 21-16,0 0 0,-1 1 15,1-1-15,21 0 0,-21 1 0,21-1 16,-21 0-16,21 22 16,0-22-16,0-21 0,0 1 0,0-1 15,0 0-15,21-21 16,21 0-16,-20 0 0,-1 0 16,0-21-16,21 0 0,-21-1 0,22-20 15,-22 21-15,21-21 0,-21-1 16,1 1-16,-1 0 0,21-1 0,-42 1 15,21 0-15,0-1 0,-21 1 0,22 21 16,-22 0-16,0-22 16,21 22-16,-21 42 15,21 0 1,-21 1-16,0 20 16,0-21-16,0 21 0,0-20 0,0 20 15,21 0-15,-21-21 0,21 22 0,0-22 16,-21 21-16,22-21 0,-1 1 15,-21-1-15,21 0 0,0-21 0,0 0 16,0 21-16,1-21 0,-1 0 16,0 0-16,0 0 0,0-21 0,0 0 15,22 0-15,-22-1 0,0 1 0,0-21 16,0 21-16,1-22 0,-1 1 16,0 21-16,-21-21 0,0-1 15,21 22-15,-21 0 0,21 0 0,-21 0 16,21-1-16,-21 44 15,0-1 1,0 0-16,0 21 0,0-21 16,0 1-16,0 20 0,0-21 15,0 0-15,0 22 0,0-22 0,0 0 16,22 0-16,-22 0 0,21 0 16,0 1-16,0-22 0,0 21 15,0-21-15,22 0 0,-22 0 0,21 0 0,22 0 16,-22 0-16,0 0 15,22-21-15,-22-1 0,22 1 0,-22 0 16,0 0-16,1 0 0,-1-22 0</inkml:trace>
  <inkml:trace contextRef="#ctx0" brushRef="#br0" timeOffset="64552.46">13779 8573 0,'0'0'0,"0"-22"0,0-62 16,0 63-16,-21-1 0,0 22 15,0-21-15,0 21 0,0 0 0,-1 0 16,-20 0-16,21 21 0,-21 1 15,20-1-15,-20 0 0,21 0 16,-21 21-16,20-20 0,1 20 0,0 0 16,0 1-16,0-1 0,21-21 15,0 21-15,0 1 0,0-22 0,0 21 16,0-21-16,21 1 0,0-1 0,21-21 16,-20 0-16,-1 0 0,21 0 15,-21 0-15,22 0 0,-22 0 0,21-21 16,-21-1-16,0 1 0,22 0 0,-22-21 15,0 21-15,0-22 0,-21 1 16,0 0-16,21-1 0,-21 22 0,0-21 16,22-1-16,-22 22 0,0 0 15,0 0-15,0 0 0,0 42 32,0 0-32,-22 0 15,22 0-15,-21 22 0,21-22 0,0 21 16,0-21-16,0 22 0,0-1 0,0-21 15,0 22-15,0-22 0,0 21 16,0-21-16,0 0 0,21 1 0,1-1 16,-1-21-16,0 0 0,0 0 0,0 0 15,22 0-15,-1 0 0,-21 0 16,21-21-16,1-1 0,-22 1 0,21 0 16,1-21-16,-22 21 0,21-22 0,-21 1 15,0 0-15,1-22 0,-1 22 16,0-1-16,0-20 0,0 21 15,-21-22-15,0 22 0,21-1 16,-21 1-16,22 21 0,-22-21 16,0 20-16,0 44 15,-22-22-15,1 42 0,0-21 16,0 21-16,21 1 0,-21-1 0,0 0 16,21 1-16,-22-1 0,22 0 0,0 1 15,0-1-15,0 0 0,0 1 16,0-1-16,0 0 0,0 1 0,0-22 15,22 0-15,-1 21 0,0-20 16,0-22-16,21 21 0,-20-21 0,20 0 16,0 0-16,1 0 0,-22 0 15,21-21-15,0-1 0,-20 1 16,20 0-16,0-21 0,-21-1 0,22 22 16,-1-21-16,-21 0 0,22-22 0,-22 22 15,0-1-15,0 1 0,0-21 16,0 20-16,-21 1 0,0-22 0,22 22 15,-22 21-15,0-21 0,0 20 16,-22 22 0,1 22-16,0 20 0,0-21 15,21 21-15,-21 1 16,0-1-16,21 0 0,0 1 0,0-1 16,0 0-16,0 1 0,0-1 0,0 0 15,0-20-15,0 20 0,0 0 16,0-21-16,42 1 0,-21 20 0,0-21 15,0-21-15,22 21 0,-22-21 0,21 0 16,1 0-16,-1 0 0,0 0 16,1-21-16,-1 21 0,0-21 0,1-21 15,-1 20-15,-21 1 0,21-21 16,-20 21-16,-1-22 0,0 22 0,0-21 16,-21 21-16,0 0 0,0-1 0,0 1 15,0 0-15,-21 21 16,0 0-16,0 21 15,-1-21-15,1 21 0,0 1 0,0-1 16,0 0-16,21 21 0,0-21 16,-21 1-16,21 20 0,0-21 0,0 0 15,0 22-15,0-22 0,0 0 16,0 0-16,21 0 0,0 0 0,0-21 16,21 22-16,-20-22 0,20 0 0,-21 0 15,21 0-15,1 0 0,-22-22 16,21 1-16,-21 0 0,22 0 0,-1 0 15,-21-22-15,0 1 0,22 0 0,-22-1 16,0 1-16,21-21 16,-20 20-16,-1-20 0,0 20 0,21-20 15,-21-1-15,1 1 0,-22 21 16,21-1-16,-21 1 0,0 0 0,0 20 16,0 1-16,-21 42 15,21 22-15,-22-1 16,1 0-16,0 1 0,0 20 0,21-20 15,0 20-15,-21-21 0,21 1 16,-21-1-16,21 22 0,0-22 0,0-21 16,0 21-16,0 1 0,0-1 0,0-21 15,0 0-15,0 22 0,0-22 16,21-21-16,-21 21 0,21-21 16,0 0-16,0 0 0,0 0 0,1 0 15,-1-21-15,0 21 0,21-21 16,1-22-16,-1 22 0,21 0 0</inkml:trace>
  <inkml:trace contextRef="#ctx0" brushRef="#br0" timeOffset="64767.95">16849 8403 0,'-22'0'0,"44"0"0,-22 0 31,21 0-31,0 0 15,0 0-15,0 0 16,0 0-16,22 0 0,-22 0 0,0 0 16,21 0-16,-20 0 0,20 0 0,-21 0 15,0 0-15,22 0 0,-86 21 32</inkml:trace>
  <inkml:trace contextRef="#ctx0" brushRef="#br0" timeOffset="64908.75">16806 8551 0,'0'0'0,"-21"22"16,21-1-16,-21-21 0,21 21 16,0 0-16,21-21 15,0 0-15,0 0 16,1 0-16,-1 0 0,0 0 16,0 0-16,0 0 0,0 0 0,1-21 15,-1 21-15,0-21 0</inkml:trace>
  <inkml:trace contextRef="#ctx0" brushRef="#br0" timeOffset="65324.76">17780 8086 0,'0'0'0,"-21"0"0,0-21 15,-1-1-15,22 1 16,22 21 0,-1 0-16,0 0 0,21-21 0,1 21 15,-1 0-15,0 0 0,22-21 0,-22 21 16,22 0-16,-1 0 0,-21 0 16,22 0-16,-22 0 0,22 0 0,-43 0 15,21 0-15,-63 0 16,-21 0-1,21 0-15,-22 0 0,1 0 16</inkml:trace>
  <inkml:trace contextRef="#ctx0" brushRef="#br0" timeOffset="65556.12">18034 8001 0,'-21'21'0,"21"0"15,0 1-15,-21-1 0,21 21 16,0-21-16,0 22 0,0-22 0,0 21 15,0 0-15,0 1 0,0-1 16,0-21-16,0 22 0,-22-1 16,22 0-16,-21-21 0,21 22 0,0-22 15,0 21-15,-21-21 0,21 1 0,0-1 16,0 0-16,0 0 0,0 0 16,0 0-16,21-21 31,0-21-31,1 0 0,-1 21 0,0-21 15</inkml:trace>
  <inkml:trace contextRef="#ctx0" brushRef="#br0" timeOffset="66107.88">18330 8594 0,'21'-21'31,"1"-1"-31,-1 22 16,0-21-1,0 21-15,0-21 0,0 0 0,22 0 16,-22 21-16,0-21 0,0-1 0,0 1 16,1-21-16,-1 42 0,-21-21 15,0 0-15,0-1 0,-21 22 16,-1 0-16,-20 0 16,21 22-16,-21-1 0,20 0 0,-20 0 15,21 0-15,0 22 0,0-22 0,-1 0 16,1 21-16,21-21 0,0 22 15,0-22-15,0 0 0,0 0 0,21 0 16,1 22-16,-1-22 0,0 0 16,21-21-16,-21 21 0,22-21 15,-1 0-15,0 0 0,1 0 0,-1 0 16,22 0-16,-22 0 0,0 0 16,1-21-16,-1 0 0,0 0 0,1 0 15,-1-1-15,0-20 0,-21 21 16,22 0-16,-22-22 0,0 22 0,0 0 15,0 0-15,1 0 0,-22 0 16,0 42 15,0 0-31,-22 0 0,22 0 16,-21 0-16,21 1 0,0-1 0,0 0 16,0 0-16,0 0 0,0 0 15,0 1-15,0-1 0,0 0 16,0 0-16,-21-21 15,21 21-15,-21-21 0,21-21 16,0 0 0,0 0-16,21 0 15,0-1-15</inkml:trace>
  <inkml:trace contextRef="#ctx0" brushRef="#br0" timeOffset="66363.67">19600 8107 0,'0'0'0,"21"-42"0,-21-1 0,0 1 15,0 21-15,0 0 0,0-1 0,0 44 32,0-1-32,0 0 0,0 21 0,-21 1 15,0-1-15,21 21 0,-21-20 16,21-1-16,0 22 0,0-22 0,-21 0 16,21 1-16,-21-22 0,21 21 15,0-21-15,0 22 0,0-22 0,0 0 16,0 0-16,0 0 0,21-21 31,0 0-31,0 0 16,0 0-16,0 0 0,22-21 0,-1 0 15,-21 0-15,22 21 0</inkml:trace>
  <inkml:trace contextRef="#ctx0" brushRef="#br0" timeOffset="66692.81">20129 8361 0,'0'0'16,"22"-21"-16,-1 0 0,0-1 0,0 1 15,-21 0-15,21 21 16,-42 0 0,0 0-16,0 0 0,0 0 0,-22 21 15,22 0-15,0 1 16,-21-1-16,20 0 0,1 0 0,21 0 16,0 0-16,0 1 0,0-1 0,0 0 15,0 0-15,21-21 0,1 21 16,-1 0-16,0-21 0,0 22 0,0-22 15,0 21-15,1-21 0,-1 21 16,0 0-16,-21 0 16,0 0-16,-21-21 15,0 0 1,21 22-16,-43-22 0,22 0 0,0 0 16,0 0-16,0 0 0,-1 0 0,1 0 15,0 0-15,0-22 16,0 1-16,0 21 0,21-21 0,0 0 15,-22 0-15,22 0 0</inkml:trace>
  <inkml:trace contextRef="#ctx0" brushRef="#br0" timeOffset="66936.28">19473 8107 0,'0'0'0,"-21"21"0,21 0 16,21-21-1,0 0-15,1 0 0,20 0 16,0 0-16,22 0 0,-22 0 16,22 0-16,-1 0 0,1-21 15,-22 21-15,21 0 0,-20-21 0,-1 21 16,0 0-16,1 0 0,-22 0 0,0 0 16,-42 0-1,0 21-15,0 0 16,-22-21-16,1 21 0,-22 1 15,1-1-15</inkml:trace>
  <inkml:trace contextRef="#ctx0" brushRef="#br0" timeOffset="67459.87">16446 9313 0,'-148'0'16,"296"0"-16,-338 0 0,169 0 0,0 0 0,-1 0 15,22 22-15,-21-22 0,64 0 16,-22 0 0,42 0-16,1 0 0,-1 0 0,43 0 15,-21 0-15,21 0 0,-1 0 16,22 0-16,22 0 0,-1 0 0,0 0 15,0 0-15,21 0 16,-20 0-16,-1 0 0,0-22 0,21 22 16,-21 0-16,-21-21 0,0 21 0,0 0 15,-21 0-15,-21 0 0,0-21 16,-1 21-16,1 0 0,-22 0 0,-20 0 16,20 0-16,-42 0 0,22 0 0,-22 0 15,0 0-15,-63 0 16,21 0-1,-22 0-15,1 0 0,0 0 16,-1 0-16,-20 0 0,-1 0 0</inkml:trace>
  <inkml:trace contextRef="#ctx0" brushRef="#br0" timeOffset="67860.38">16595 9462 0,'63'0'0,"-126"0"0,20 0 0,-20 0 0,20 21 0,22-21 16,-21 0-16,21 0 0,-22 21 16,22-21-16,42 0 15,22 0 1,-1 0-16,43 0 0,-1 0 15,1 0-15,21 0 0,21 0 0,0 0 16,21 0-16,0 0 0,0 0 16,22 0-16,-22 0 0,0 0 0,0-21 15,0 21-15,1 0 0,-22 0 0,-22 0 16,22 0-16,-42-21 0,0 21 16,-1 0-16,-20 0 0,-1 0 0,-20-22 15,-1 22-15,0 0 0,1 0 0,-22 0 16,0-21-16,0 21 0,0 0 15,-21-21 1,0 0 0,-21 21-1,0 0-15</inkml:trace>
  <inkml:trace contextRef="#ctx0" brushRef="#br0" timeOffset="76724.77">3238 4995 0,'0'0'0,"-21"0"15,0 22-15,0-22 0,0 0 0,0 0 16,-1 21-16,1-21 0,0 0 15,0 0-15,21 21 16,-21-21-16,0 0 16,42 0 31,0 0-32,0 0-15,0-21 0,22 21 16,-1-21-16,0 21 0,22-22 0,-1 22 15,22-21-15,-22 21 0,22 0 16,0-21-16,21 21 0,-22 0 0,1-21 16,21 0-16,0 21 0,-1 0 15,22 0-15,0-21 0,0 21 16,0 0-16,0 0 0,22 0 0,-22 0 16,21 0-16,0 0 0,0-22 15,0 22-15,-21 0 0,21 0 0,1 0 16,-1-21-16,0 21 0,0 0 15,0 0-15,0-21 0,-21 21 0,22 0 16,-22 0-16,0-21 0,0 21 16,0-21-16,0 21 0,-22 0 0,22 0 15,-42-21-15,21 21 0,-21 0 16,-1 0-16,1 0 0,0 0 0,-22 0 16,22 0-16,-22 0 0,-20 0 15,-1 0-15,21 0 0,-41 0 0,20 0 16,-21 0-16,0 0 0,0 0 15,-21-22-15,-21 22 16,-21-21 0,21 21-16,-22 0 0,-20 0 0</inkml:trace>
  <inkml:trace contextRef="#ctx0" brushRef="#br0" timeOffset="78225.5">3344 5122 0,'0'0'0,"-21"0"0,0 0 0,0 0 0,0 0 15,-1 0 1,22-21-16,22 21 31,-1-21-15,0 21-16,0 0 0,21 0 15,-20 0-15,41-21 0,-21 21 0,1 0 16,20 0-16,1-21 16,20 21-16,-20 0 0,21 0 0,-22-21 15,22 21-15,-1 0 0,1 0 16,0 0-16,21 0 0,-1 0 0,1 0 16,0-22-16,0 22 0,0 0 0,21 0 15,-21 0-15,21 0 0,0 0 16,0 0-16,21 0 0,-21 0 0,0 0 15,0 0-15,0 0 0,0 0 16,0 0-16,0 0 0,0 0 16,-21 0-16,21 0 0,-22 0 0,1 0 15,-21 0-15,0 0 0,20 0 16,-20 0-16,0-21 0,-22 21 0,22 0 16,0 0-16,-22 0 0,1 0 15,-1-21-15,1 21 0,-1 0 0,-21 0 16,1 0-16,-1 0 0,0 0 0,1 0 15,-22 0-15,0 0 0,0 0 16,0 0-16,1 0 0,-1 0 0,-21-21 16,21 21 15,-21-21 219,0 0-203,-21 21-47,21-22 265,-21 22-124,-1 0-141,1 0 16,0 0-16,0 0 0</inkml:trace>
  <inkml:trace contextRef="#ctx0" brushRef="#br0" timeOffset="78996.62">12679 3175 0,'0'0'0,"-21"-21"16,21 0 0,0 42 15,0 21-16,0-21-15,0 22 0,0 20 0,0-20 16,0 20-16,0 1 16,0-1-16,0 1 0,0-1 0,0 22 15,0-1-15,0-20 0,0 21 16,0-1-16,0-20 0,-22-1 0,22 1 16,0-1-16,-21 1 0,21-22 0,0 0 15,-21 1-15,21-22 0,0 21 16,0-21-16,0 1 0,0-1 0,0 0 15,0-42 17,0 0-32,0-1 0,0-20 15,-21 21-15,21-21 0,0-1 16</inkml:trace>
  <inkml:trace contextRef="#ctx0" brushRef="#br0" timeOffset="79660.96">12573 3260 0,'0'0'0,"0"-43"0,0-62 31,21 105-31,0-22 0,22 22 0,-1 0 0,0 0 16,22-21-16,-1 21 0,22-21 15,0 21-15,-1 0 0,22-21 0,-21 21 16,21 0-16,-1-21 0,1 21 15,0 0-15,0 0 0,0 0 16,0-21-16,-1 21 0,-20 0 0,0 0 16,-1 0-16,1 0 0,-43 0 15,22 0-15,-22 0 0,1 0 0,-1 0 16,-21 0-16,0 0 0,0 0 16,1 0-16,-1 0 0,-21 21 15,0 0-15,21 0 0,-21 0 16,0 0-16,0 22 0,0-1 15,0 0-15,0 22 0,0-1 0,0-20 16,0 20-16,0 1 16,0-22-16,0 22 0,0-1 0,0-21 15,0 22-15,0-1 0,0 1 0,0-1 16,0 1-16,0-1 0,0 1 16,0-1-16,0 1 0,0-1 0,0-20 15,0 20-15,0-20 0,0-1 16,0 0-16,0 1 0,0-1 0,0 0 15,-21 1-15,21-1 0,0 0 0,0-21 16,-21 22-16,-1-22 0,1 0 16,0 0-16,0 0 0,0 1 15,-22-1-15,1 0 0,0-21 0,-22 21 16,1-21-16,-22 0 0,0 0 16,-20 0-16,-1 0 0,0 0 0,-21 0 15,0-21-15,0 0 0,-21 21 0,21-21 16,21-1-16,-21 1 0,21 21 15,21-21-15,1 0 0,20 21 0,1-21 16,20 21-16,-20-21 0,42-1 16,-22 22-16,22-21 0,0 21 0,21-21 15,0 0-15,0 0 0,0 0 16,21-1-16,0 22 0,22-21 16,-22 0-16,21-21 0,1 21 0,-1-1 15,21-20-15,-20 0 0</inkml:trace>
  <inkml:trace contextRef="#ctx0" brushRef="#br0" timeOffset="79992.8">13250 3577 0,'0'0'16,"-21"0"-16,-21 0 0,21-21 0,-1 21 15,1 0-15,21-21 16,21 21-16,1 0 0,20 0 16,0-21-16,22 21 0,-22 0 15,43-21-15,-22 21 0,1-22 0,20 22 16,1 0-16,0-21 0,-1 21 16,1 0-16,0 0 0,-1 0 0,1-21 15,-21 21-15,-1 0 0,1 0 16,-22 0-16,-21 0 0,0 0 0,0 0 15,-42 0 1,0 21-16,0-21 0,-21 21 0,-22-21 16,22 22-16,-22-22 0,1 21 0,-1 0 15,-20-21-15,20 21 16</inkml:trace>
  <inkml:trace contextRef="#ctx0" brushRef="#br0" timeOffset="80227.69">12954 3874 0,'0'0'0,"-42"63"31,63-63-31,21 21 0,-21-21 0,43 0 16,-1 0-16,1 0 0,20 0 15,-20 0-15,21-21 0,-1 21 0,1 0 16,0 0-16,-1-21 0,1 21 16,0 0-16,-1 0 0,1 0 0,-22 0 15,22-21-15,-43 21 0,22 0 16,-22 0-16,-21 0 0,22 0 0,-86 0 31,1 0-31,0 0 16,-22 0-16,1 0 0,-1 0 0,-20 21 15</inkml:trace>
  <inkml:trace contextRef="#ctx0" brushRef="#br0" timeOffset="80468.17">13081 4170 0,'-64'21'0,"128"-42"0,-233 106 31,169-64-31,0 0 0,42-21 16,-21 0-16,43 0 16,-22 0-16,21 0 0,22 0 15,-21 0-15,20 0 0,1 0 0,0 0 16,-1 0-16,22 0 0,-21 0 16,21 0-16,-22 0 0,22 0 0,-21 0 15,-1 0-15,-20 0 0,-1 0 0,-20 0 16,-1 0-16,-21 0 0,0 0 15,-21 21-15,-42-21 16,21 0-16,-43 0 0,22 21 16,-21-21-16</inkml:trace>
  <inkml:trace contextRef="#ctx0" brushRef="#br0" timeOffset="80663.96">12933 4572 0,'0'0'0,"-21"21"0,21 0 15,21 1-15,0-22 16,21 0-16,1 0 0,20 0 16,1 0-16,-1 0 0,22 0 0,-1 0 15,-20 0-15,21 0 0,-1 0 0,-20 0 16,-1 0-16,22 0 0,-22 0 16,1 0-16,-1 0 0,-20 0 0,-1-22 15,0 22-15,-20 0 0,-1 0 16</inkml:trace>
  <inkml:trace contextRef="#ctx0" brushRef="#br0" timeOffset="85644.3">2095 10033 0,'0'0'0,"0"-21"0,22 21 0,-22-21 16,21 0-16,0 21 15,-21-22 1,0 1 0,21 21-1,-21 21 17,0 1-32,-21-1 15,0 0-15,0 0 0,-1 21 0,1-20 16,0-1-16,0 21 0,0-21 15,-22 0-15,22 22 0,0-22 0,0 21 16,-21-21-16,20 22 0,1-22 16,0 0-16,0 0 0,0-21 15,0 21-15,21 1 0,-22-22 16,1 0-16,0 0 16,0-22-1,21 1-15,-21 21 16,21-21-16,21 21 31,0 0-15,0 21-16,0-21 0,22 21 0,-22 1 15,0-22-15,21 21 0,1 0 0,-1 0 16,0 0-16,1 0 16,-1 1-16,22-1 0,-1-21 0,-21 21 15,22 0-15,-1 0 0,1-21 16,-1 21-16,-20 1 0,20-22 0,-20 0 15,-1 21-15,-21-21 0,21 0 16,-20 0-16,-1 0 0,-42-21 47,21-1-31,0 1-16</inkml:trace>
  <inkml:trace contextRef="#ctx0" brushRef="#br0" timeOffset="86552.31">5143 9843 0,'0'0'0,"0"-22"0,0 1 0,-21 0 16,0 21-1,21-21-15,0 42 31,21 0-15,0 0-16,1-21 0,-1 22 16,0 20-16,0-21 0,0 0 0,22 0 15,-1 1-15,-21-1 0,21 0 0,1 0 16,-1 0-16,22 0 0,-22 1 16,0-1-16,1 0 0,20-21 0,-21 21 15,1-21-15,-1 21 0,-21-21 16,22 0-16,-22 0 0,0 0 15,0 0-15,0 0 0,0 0 0,-42 0 32,0 0-17,0 0-15,-21 0 0,20 0 0,-20 21 16,0-21-16,-1 22 0,1-1 16,-21-21-16,20 42 0,1-21 0,-22 0 15,1 22-15,21-22 0,-22 21 0,1 1 16,20-1-16,-20-21 0,-1 21 15,22 1-15,-22-22 0,22 21 0,0-21 16,21 1-16,-22-1 0,22 0 0,0-21 16,0 21-16,0-21 15,-1 0-15,22 21 0,-21-21 47,21 21-31</inkml:trace>
  <inkml:trace contextRef="#ctx0" brushRef="#br0" timeOffset="87795.56">2625 12785 0,'0'0'0,"-43"0"0,1 0 16,21 0-16,-22 0 0,1 0 0,21 0 16,-21 0-16,20 0 0,1 0 0,0 0 15,0 0-15,0-21 0,0 21 16,-1 0 0,44 0 30,-1 0-30,21 0-16,-21 0 0,22 0 16,-1 0-16,0 0 0,1 0 0,-1 0 15,21 0-15,-20-22 0,20 22 16,1 0-16,-22 0 0,22 0 0,-1 0 16,1 0-16,-1 0 0,1-21 15,20 21-15,1 0 0,-22 0 0,43 0 16,-21-21-16,0 21 0,20 0 15,1 0-15,-21 0 0,21-21 0,-22 21 16,22 0-16,0 0 0,21-21 16,-21 21-16,21 0 0,-21 0 15,0-21-15,-1 21 0,22 0 0,-21-22 16,0 22-16,0 0 0,21-21 0,-21 0 16,0 21-16,-1 0 0,1-21 15,0 21-15,-21-21 0,-1 21 0,22 0 16,-21-21-16,0 21 0,-1-22 0,1 22 15,0 0-15,-22 0 0,22-21 16,-22 21-16,1 0 0,-22 0 0,0 0 16,1-21-16,-1 21 0,-21 0 0,0 0 15,1 0-15,-1 0 0,0 0 16,0 0 31,-21-21 156,0 0-156</inkml:trace>
  <inkml:trace contextRef="#ctx0" brushRef="#br0" timeOffset="88509.66">10626 12086 0,'0'0'16,"-43"0"-16,22 0 0,-21 0 0,21 0 15,-22 0-15,1 0 0,0 0 16,-1 21-16,22-21 0,-21 0 0,-1 0 16,1 22-16,21-22 0,-21 0 0,20 0 15,-20 0-15,21 0 0,0 21 16,42-21 0,0 0-1,0 0-15,22 0 0,20 0 0,1 0 16,-1 0-16,1 0 0,20 0 0,22 0 15,0-21-15,0 21 0,21-22 16,0 22-16,21-21 0,-21 21 16,0-21-16,21 0 0,-21 21 0,21-21 15,0 21-15,-21-21 0,0 21 16,0 0-16,-21-22 0,0 22 0,0 0 16,0 0-16,-22-21 0,1 21 15,0-21-15,-22 21 0,22 0 0,-43 0 16,1 0-16,-1 0 0,0 0 0,-21 0 15,1 0-15,-1 0 32,0 0-17,0 0-15,-21-21 16,21 21-16,22-21 0,-22 21 16</inkml:trace>
  <inkml:trace contextRef="#ctx0" brushRef="#br0" timeOffset="89799.74">18902 11663 0,'0'0'0,"-21"0"0,-1 0 15,1 0-15,0 0 0,0 0 0,0 0 16,0 0-16,-22 0 0,22 21 16,0-21-16,0 0 15,0 0-15,-1 0 0,22 21 16,22-21 15,-1 21-31,0-21 16,21 0-16,1 0 0,-1 0 15,0 0-15,22 0 0,-22 0 0,43 0 16,-22 22-16,22-22 0,21 0 0,0 0 16,-1 0-16,22 0 0,-21 0 15,21 0-15,-21 0 0,21 0 16,-21 21-16,21-21 0,0 0 0,-21 0 15,21 21-15,-21-21 0,-22 0 16,1 0-16,0 0 0,-22 21 0,1-21 16,-1 0-16,-21 0 0,1 0 15,-1 0-15,-21 0 0,22 0 0,-22 0 16,0 0-16,0 0 172,-42 0 187,0 0-359,0 0 16,-1 0-16,1 0 0</inkml:trace>
  <inkml:trace contextRef="#ctx0" brushRef="#br0" timeOffset="94408.18">12044 9419 0,'0'-21'31,"-21"21"-31,21-21 15,0 0 1,0 42 31,0 0-47,21-21 0,-21 21 0,21 0 16,0 1-16,0-1 0,-21 21 15,21-21-15,1 0 0,-1 1 0,-21 20 16,21-21-16,0 0 0,0 0 0,0 1 15,1-1-15,-1 0 16,0 0-16,0-21 0,-21 21 0,21-21 16,0 21-16,1-21 0,-1 0 0,0 0 15,0 0-15,0 0 16,0 0-16,1 0 0,-1 0 0,21-21 16,-21 0-16,0 21 0,22-21 0,-22-21 15,21 20-15,1 1 0,-1-21 16,0 21-16,1 0 0,-1-22 0,0 22 15,1 0-15,-1 0 0,21 0 16,-20-1-16,-1 22 0,22-21 0,-22 0 16,0 21-16,22-21 0,-22 21 15,0-21-15,22 21 0,-22 0 0,22 0 16,-22-21-16,22 21 0,-22 0 16,21 0-16,1 0 0,-22 0 0,22 0 15,-1 0-15,-20 0 0,20 0 16,-21 21-16,1-21 0,-1 21 0,-21 0 15,22-21-15,-22 21 0,0 0 0,0 1 16,0-1-16,0 0 0,1 0 16,-22 0-16,0 0 0,21 1 15,-21-1-15,21 0 0,-21 0 32,0-42 14,21 0-46,0 0 16,-21-1-16,21 22 16,-21-21-16,0 0 0,22 0 0,-1 21 15,0-21-15,-21 0 0,21-1 0,0 1 16,0 0-16,22 0 0,-22 0 16,0 0-16,21-1 0,1 1 0,-1 21 15,0-21-15,1 0 0,20 21 16,1 0-16,-1 0 0,1 0 15,-1 0-15,1 0 0,-1 0 0,1 0 16,-22 0-16,22 21 0,-1 0 16,-21-21-16,22 21 0,-1 1 0,-20-22 15,20 21-15,-20 0 0,20-21 16,-21 21-16,22-21 0,-22 21 0,1-21 16,-1 21-16,0-21 0,1 0 0,-1 0 15,0 0-15,1 22 0,-1-22 0,-21 0 16,21 0-16,1 0 0,-22 0 15,21 0-15,-21 0 0,22-22 0,-22 22 16,0-21-16,0 21 0,0 0 0,1-21 16,-1 21-16,0 0 15,0 0-15,-21-21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4:04:38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402 0,'0'0'0,"22"0"0,-22-21 0,0-42 31,0 41-31,0 1 0,0 0 16,0 0-16,-22 21 15,22-21-15,-21 21 31,21 21-31,0 21 16,0-21-16,0 22 0,0-1 0,0 0 16,0 22-16,0-22 0,0 22 15,0-1-15,0 1 0,0-1 16,0 1-16,-21-22 0,21 22 16,-21-1-16,21-21 0,0 1 0,-21-1 15,21 0-15,-21-20 0,21-1 0,-22 0 16,22 0-16,0 0 0,-21-21 47,21-21-47,0 0 0</inkml:trace>
  <inkml:trace contextRef="#ctx0" brushRef="#br0" timeOffset="347.09">3090 1143 0,'0'0'0,"-21"21"0,0 0 0,0 1 16,0-1-16,21 0 0,0 0 16,0 0-16,0 0 0,0 1 15,0-1-15,0 0 0,0 0 16,21-21-16,21 21 0,-21 0 15,0-21-15,22 0 0,-1 22 0,0-22 16,22 0-16,-22 0 0,22 0 16,-22 0-16,22 0 0,-1-22 0,-21 1 15,22 21-15,-22-21 0,22 0 16,-22 21-16,0-21 0,1 0 0,-22-1 16,21 1-16,-21 0 0,1 0 15,-1 0-15,-21 0 0,0-1 0,0 1 16,0 0-16,0 0 0,0 0 15,0 0-15,0-1 0,0-20 0,0 21 16</inkml:trace>
  <inkml:trace contextRef="#ctx0" brushRef="#br0" timeOffset="679.63">3175 339 0,'-21'0'0,"42"0"0,-63 0 0,42-21 16,21 21 0,0-22-16,21 22 0,-21-21 15,43 21-15,-22-21 0,22 21 0,-1-21 16,1 21-16,20-21 0,-20 21 15,-1 0-15,1-21 0,-1 21 0,-20 0 16,-1 0-16,0 0 0,-20 0 16,-1 0-16,0 0 0,0 0 15,-42 0 17</inkml:trace>
  <inkml:trace contextRef="#ctx0" brushRef="#br0" timeOffset="1519.24">5143 233 0,'0'0'0,"0"-21"15,0 0 17,-21 21-32,0 0 0,0 0 15,0 0-15,0 0 16,-1 21-16,1-21 0,0 21 0,0 0 16,-21 0-16,20 0 0,-20 22 15,21-22-15,-21 21 0,20 1 0,-20-1 16,21 0-16,0 22 0,-22-22 15,22 22-15,0-22 0,0 21 0,0 1 16,21-1-16,0-20 0,0-1 16,0 22-16,0-22 0,0-21 0,21 21 15,0-20-15,0 20 0,0-21 16,1 0-16,-1 0 0,21-21 0,-21 22 16,22-22-16,-1 0 0,0 0 15,1 0-15,-1 0 0,0 0 16,1 0-16,-1 0 0,0-22 0,1 22 15,-1-21-15,0 0 0,1 0 16,-1 0-16,0-22 0,1 22 0,-22-21 16,21 21-16,0-22 0,-20-20 15,-1 21-15,21-1 0,-21-20 0,-21 20 16,21-20-16,-21 21 0,0-22 16,0 1-16,0 20 0,0-20 0,0 20 15,-21-20-15,0 21 0,0-1 16,-21-20-16,20 20 0,-20 1 15,0 0-15,-1 21 0,1-22 0,0 22 16,-22 21-16,22 0 0,0 0 16,-22 0-16,22 0 0,-1 0 0,1 0 15,0 42-15,21 1 0,-1-1 16,-20 0-16,21 1 0,21 20 0,0 1 16,0-22-16,0 22 0,0-22 15,21 21-15,0-20 0,22 20 0,-22 1 16,21-22-16,0 22 0,1-22 15,-22 21-15,21-20 0,1-1 0,-1 0 16,0 22-16,1-22 16,-1 1-16,-21-1 0,21 0 0,1-21 15,-22 22-15,21-1 0,-21 0 0,1-20 16,-1 20-16,-21 0 0,0-21 16,0 22-16,0-22 0,0 21 0,-21-21 15,-1 1-15,1-1 0,0 0 16,-21 0-16,21 0 0,-1-21 0,-20 0 15,21 21-15,0-21 0,0 0 0,-22 0 16,22 0-16,0 0 16,0-21-16,0 0 0,21 0 15,-22 0-15,1 0 0,0 21 16</inkml:trace>
  <inkml:trace contextRef="#ctx0" brushRef="#br0" timeOffset="2083.26">2857 1947 0,'0'0'0,"-21"-21"0,-127-21 31,127 42-31,-21 0 0,20 0 0,1 0 16,0 0-16,21-21 0,-21 21 15,42 0 16,0 0-31,0 0 0,22 0 16,20 0-16,1 0 0,-1 0 16,22 0-16,-22 0 0,43 0 15,-21 0-15,21 0 0,21 0 0,0 0 16,0 0-16,21 0 0,0 0 16,0 0-16,22 0 0,-22 0 0,21-21 15,0 21-15,-20 0 0,-1-22 16,-21 22-16,21 0 0,-21 0 0,-21-21 15,21 21-15,-21 0 0,-22-21 16,1 21-16,0 0 0,-22 0 0,-21 0 16,22-21-16,-43 21 0,21 0 15,-20 0-15,-1 0 0,0 0 0,0 0 16,0 0 0,-42 0 15,-21 0-16,21 21-15</inkml:trace>
  <inkml:trace contextRef="#ctx0" brushRef="#br0" timeOffset="2688.2">444 2794 0,'0'-63'16,"0"41"0,0 1-16,0 0 0,0 0 15,0 42 17,0 0-32,0 0 15,0 1-15,0 20 0,0 0 16,0 1-16,0-22 0,0 21 0,0 0 15,0 1-15,0 20 0,0-20 16,0-1-16,0 0 0,-21 1 0,0-22 16,21 21-16,0-21 0,0 0 15,0 1-15,0-1 0,0 0 16,0-42 0,21 0-1,-21-1-15,21 1 0,1 0 16</inkml:trace>
  <inkml:trace contextRef="#ctx0" brushRef="#br0" timeOffset="3000.11">783 2921 0,'0'0'0,"0"21"16,0 0-16,0 1 15,0-1-15,21-21 16,0 0 0,1 0-16,-1 0 15,-21-21-15,21-1 0,-21 1 16,0 0 0,-21 21-1,0 0-15,-1 0 16,1 0-16,0 0 0,0 0 15,21 21-15,-21 0 16,21 1-16</inkml:trace>
  <inkml:trace contextRef="#ctx0" brushRef="#br0" timeOffset="3851.83">1757 2731 0,'0'0'0,"0"-22"0,0 1 0,0 0 16,0 0-16,0 0 15,0 63 16,0-21-31,0 0 16,0 22-16,0-22 0,0 21 16,0-21-16,0 22 0,0-22 15,0 21-15,0 1 0,0-22 0,0 21 16,0-21-16,0 22 0,-21-22 16,21 0-16,-22 21 0,22-21 15,-21 1-15,21-44 31,0 1-31,0 0 0,0 0 16,21-21-16,1 20 0,-22-20 16,21 21-16,0-21 0,-21-1 0,21 1 15,0 21-15,0-22 16,1 22-16,-1 0 0,-21 0 0,21 0 0,0 21 16,0 0-16,0 0 15,1 21 1,-22 0-16,21 0 0,-21 22 15,0-22-15,0 0 0,0 21 0,0-21 16,21 22-16,-21-22 0,0 21 16,0-21-16,21 22 0,0-22 0,-21 0 15,21 0-15,1 0 0,-1 1 16,0-22-16,0 0 0,0 0 0,0 0 16,22 0-16,-22-22 0,21 22 15,-21-21-15,22 0 0,-22 0 16,21-21-16,-21 20 0,1 1 0,-1-21 15,0 0-15,-21 20 0,0-20 0,0 0 16,0-1-16,0 1 0,0 0 16,-21-1-16,0 22 0,-1-21 15,1 21-15,-21 21 0,21-21 16,0 21-16,-1 0 0,1 0 0,0 0 16,0 0-16,0 0 0,0 21 15,-1-21-15,1 21 0,0 0 0,21 0 16,0 0-16,0 1 15,21-22 1,22 0-16</inkml:trace>
  <inkml:trace contextRef="#ctx0" brushRef="#br0" timeOffset="4367.24">2752 2392 0,'0'0'0,"-22"-21"15,1 21-15,0 0 0,0 21 16,21 0 0,-21 0-16,21 22 0,0-1 0,0-21 15,0 21-15,0 1 0,0-1 16,0 0-16,0 1 0,0-1 0,0 0 16,21 1-16,-21-1 15,21 0-15,-21-20 0,0 20 0,0-21 16,21 0-16,-21 0 0,0 1 15,21-22-15,-21 21 0,0-42 47,0-1-47,0 1 0,0 0 0,0 0 16,0-21-16,0 20 0,0-20 16,0 21-16,0-21 0,0-1 0,0 1 15,22 0-15,-1-1 16,0 22-16,21-21 0,-21 21 0,22 21 15,-1-22-15,0 22 0,-20 0 16,20 0-16,0 22 0,-21-1 0,22 0 16,-22 0-16,0 21 0,0-20 15,0 20-15,-21 0 0,0-21 0,0 22 16,0-22-16,0 21 0,0-21 16,-21 1-16,0 20 0,0-21 0,0 0 15,21 0-15,-21 1 0,-1-22 16,22-22 15,0 1-31,22 0 16,-22 0-16,21 0 0</inkml:trace>
  <inkml:trace contextRef="#ctx0" brushRef="#br0" timeOffset="4875.22">3768 2688 0,'0'0'0,"0"-21"0,21 0 0,-21 0 0,0 0 16,0-1-16,0 1 16,-21 0-16,-1 21 0,1 0 0,0 0 15,0 0-15,0 0 0,0 0 0,-22 21 16,22 0-16,0 1 0,-21-1 16,20 21-16,-20-21 0,21 22 0,0-1 15,0 0-15,-1-21 16,1 22-16,21-1 0,-21-21 0,21 22 15,0-22-15,0 0 0,0 0 16,0 0-16,21 0 0,0-21 0,1 0 16,-1 0-16,0 0 0,21 0 15,-21 0-15,22 0 0,-1-21 0,-21 0 16,22 21-16,-1-21 0,0-21 0,-21 20 16,1 1-16,20 0 0,-42-21 15,21 21-15,-21-22 0,0 1 16,0 21-16,0-22 0,0 22 0,0-21 15,0 21-15,0 0 0,-21 21 16,0 21 0,21 0-16,-21 0 0,21 0 15,0 22-15,0-22 0,0 21 0,0 0 16,0 1-16,0-22 0,0 21 16,0-21-16,0 22 0,21-22 0,0 0 15,0 0-15,0 0 0,0-21 0,1 22 16,-1-22-16,0 0 0,21 0 15,-21 0-15,22 0 0,-22-22 0,21 22 16,-21-21-16,22 0 0,-22 0 0,0 0 16,21-22-16,-20 22 15</inkml:trace>
  <inkml:trace contextRef="#ctx0" brushRef="#br0" timeOffset="5118.79">4445 2498 0,'0'-43'0,"0"86"0,0-128 15,0 43-15,0-1 0,0 22 0,0 0 16,0 0-16,0 42 15,-21 0 1,0 22-16,-1-22 0,22 21 16,-21 0-16,21 22 0,0-22 0,-21 1 15,0-1-15,21 0 0,0 1 16,0-1-16,0 0 0,0 1 0,0-22 16,0 21-16,0-21 0,0 0 0,0 1 15,21-1-15,0-21 16,0 21-16,1-21 0,-1 0 15,0 0-15,0 0 0,0-21 0,0 0 16,1 21-16,-1-22 0,0 1 16,0 0-16</inkml:trace>
  <inkml:trace contextRef="#ctx0" brushRef="#br0" timeOffset="5299.95">4170 2582 0,'0'0'0,"0"22"0,0-1 16,21-21 0,0 0-16,21 0 15,-20 0-15,20 0 0,-21 0 0,21-21 16,1 21-16,-1-22 0,0 22 16,1-21-16,20 0 0,-20 0 0,20 21 15</inkml:trace>
  <inkml:trace contextRef="#ctx0" brushRef="#br0" timeOffset="5604.11">5694 2434 0,'0'0'0,"-21"0"16,21 21-16,-22 1 16,22-1-16,0 21 0,0-21 0,-21 0 15,21 22-15,0-22 0,0 21 16,0 1-16,-21-22 0,21 0 0,-21 21 16,21-21-16,0 1 0,0-1 15,0 0-15,0 0 0,0 0 16,21-21-1,0 0-15,22 0 0,-22 0 0,21-21 16,0 21-16</inkml:trace>
  <inkml:trace contextRef="#ctx0" brushRef="#br0" timeOffset="5962.86">6350 2371 0,'0'0'0,"0"-21"0,0-1 0,0 1 16,-21 21-1,0 0-15,-1 0 0,1 21 16,-21 1-16,21-1 0,-22 0 0,22 0 16,-21 0-16,21 0 0,0 22 15,-1-22-15,22 0 0,0 0 0,0 0 16,0 1-16,0-1 0,22 0 16,-1-21-16,0 21 0,0 0 0,21-21 15,-20 0-15,20 21 0,0-21 0,-21 0 16,22 22-16,-22-22 0,0 21 15,0-21-15,0 0 0,1 21 0,-1-21 16,-21 21-16,0 0 0,0 0 16,-21-21-1,-1 0-15,1 22 0,0-22 16,-21 0-16,21 0 0,-22 0 16,22 0-16,-21 0 0,21 0 0,-22 0 15,22 0-15,0 0 0,0 0 0,0 0 16,21-22-16,0 1 15,0 0-15,-22 0 0</inkml:trace>
  <inkml:trace contextRef="#ctx0" brushRef="#br0" timeOffset="6151.5">5651 2223 0,'0'0'0,"-21"21"15,21 0 1,21-21 15,1 0-15,-1 0-16,0 0 0</inkml:trace>
  <inkml:trace contextRef="#ctx0" brushRef="#br0" timeOffset="6639.94">7451 2011 0,'0'0'0,"-22"0"0,-20 0 16,21 0-16,0 0 0,0 0 0,-1 0 16,44 0 15,-1-21-31,21 21 0,0 0 16,22 0-16,-1-21 0,22 21 0,0 0 15,-1 0-15,1-22 0,0 22 16,-1 0-16,1 0 0,-21 0 0,-1 0 15,-21 0-15,1 0 0,-22 0 0,0 0 16,-21 22-16,-21-22 16,0 21-1,-22-21-15,22 0 0</inkml:trace>
  <inkml:trace contextRef="#ctx0" brushRef="#br0" timeOffset="6911.53">7853 2011 0,'0'0'0,"-21"0"0,21 21 32,0 0-32,0 0 15,0 1-15,0 20 16,0-21-16,0 0 0,0 22 0,0-1 16,0-21-16,0 21 0,0 1 15,0-1-15,0 0 0,0 1 0,0-1 16,-22 0-16,22 1 0,-21-22 0,21 0 15,-21 21-15,21-20 0,0-1 16,0 0-16,-21-21 16,42 0 15,0-21-31,0 0 0,1-1 16,-1 1-16</inkml:trace>
  <inkml:trace contextRef="#ctx0" brushRef="#br0" timeOffset="7275.52">8234 2350 0,'0'0'0,"21"0"16,0 0 15,0-22-31,0 22 16,1 0-16,-1-21 0,-21 0 0,21 21 15,0-21-15,0 21 16,0-21-16,1 21 0,-1-21 0,-21-1 15,21 22-15,-21-21 16,-21 21 0,0 0-16,-1 0 15,1 0-15,0 21 0,0 1 16,0-1-16,0 0 0,-1 0 0,-20 0 16,21 0-16,21 22 0,-21-22 15,0 0-15,21 0 0,-22 22 16,22-22-16,0 0 0,0 0 0,0 0 15,0 0-15,0 1 16,22-22-16,-1 0 0,0 0 16,0 0-16,21 0 0,-20 0 0,-1 0 15,21 0-15,-21-22 0,22 1 16,-1 0-16,0 0 0</inkml:trace>
  <inkml:trace contextRef="#ctx0" brushRef="#br0" timeOffset="7643.28">9038 2223 0,'0'0'0,"42"-43"15,-20 22-15,-22 0 16,-22 21 0,1 0-16,-21 0 0,21 21 0,-22-21 15,22 21-15,-21 0 16,0-21-16,20 22 0,1-1 0,0-21 16,0 21-16,0 0 0,21 0 15,0 0-15,0 1 16,0-1-16,21-21 0,0 21 15,0-21-15,22 21 0,-1-21 16,-21 0-16,21 21 0,1-21 0,-22 21 16,21-21-16,1 22 0,-22-22 15,0 21-15,0-21 0,0 21 0,-21 0 16,0 0 0,-42 0-16,21 1 15,-22-22-15,1 0 0,0 21 0,-1-21 16,1 0-16,21 0 0,-21 0 0,-1 0 15,22 0-15,0 0 0,0 0 16,0 0-16,21-21 16,0-1-16,0 1 0,21 0 15,0 0-15,21 0 0,1 0 16</inkml:trace>
  <inkml:trace contextRef="#ctx0" brushRef="#br0" timeOffset="7917.92">9610 1926 0,'0'0'16,"0"-63"-1,-22 63-15,1 0 0,0 0 0,0 21 16,21 21-16,-21-21 16,0 1-16,21 20 0,-22 0 0,1 1 15,21-1-15,-21-21 0,21 21 0,-21 1 16,0-1-16,21 0 0,0 1 15,0-1-15,0-21 0,0 22 0,0-1 16,0-21-16,0 0 16,0 0-16,0 1 0,21-1 0,0-21 15,0 0-15,0 0 0,1 0 0,20 0 16,-21 0-16,21-21 0,-20 21 16,20-22-16,-21 1 0</inkml:trace>
  <inkml:trace contextRef="#ctx0" brushRef="#br0" timeOffset="8104.49">9334 2244 0,'0'0'0,"-21"0"16,0 0-16,0 0 0,42 0 31,0 0-31,0 0 16,1 0-16,20 0 0,0 0 0,1 0 15,-1-21-15,21 21 0,-20-22 16,20 1-16,1 21 0</inkml:trace>
  <inkml:trace contextRef="#ctx0" brushRef="#br0" timeOffset="8343.92">10393 1926 0,'-43'0'31,"22"0"-31,0 0 0,0 21 0,21 1 16,-21-1-16,0 0 0,-1 21 0,22-21 16,-21 22-16,0-1 0,21 0 15,-21-20-15,21 20 0,0 0 0,-21 1 16,21-1-16,-21 0 0,21-21 16,0 22-16,0-22 0,0 0 0,0 0 15,0 0-15,0 1 0,0-1 0,21-21 31,0 0-31,0-21 0</inkml:trace>
  <inkml:trace contextRef="#ctx0" brushRef="#br0" timeOffset="8574.71">10308 2074 0,'0'0'0,"0"-21"0,0-21 15,0 21-15,0 0 0,21 21 16,-21 21-1,21 0-15,-21 0 0,22 21 16,-22-20-16,21 20 0,0 0 0,0-21 16,-21 22-16,21-1 0,0-21 0,1 22 15,-1-1-15,0-21 0,0 21 16,0-20-16,0-1 0,-21 0 0,22-21 16,-22 21-16,21-21 0,-21 21 15,21-21 1,0-21-16,-21 0 0,21 21 0</inkml:trace>
  <inkml:trace contextRef="#ctx0" brushRef="#br0" timeOffset="8804.35">10901 1884 0,'0'0'0,"0"-42"0,-21-1 31,-1 43-31,1 0 0,0 21 16,0 1-16,0 20 0,21 0 0,-21 1 15,-1-1-15,1 0 0,0 1 0,0-1 16,21 0-16,-21 1 0,21-1 16,-21 0-16,21 1 0,-22-1 0,22-21 15,0 21-15,0-20 0,0-1 0,0 0 16,0 0-16,22-21 16,-1 0-16,0 0 0,21 0 0,-21 0 15,22 0-15</inkml:trace>
  <inkml:trace contextRef="#ctx0" brushRef="#br0" timeOffset="9395.29">11663 1715 0,'0'0'0,"0"-22"0,0 1 0,0 0 16,-85 63 15,43-20-31,21 20 0,-22 0 0,1 1 0,0-1 15,-1 21-15,1-20 0,-22 20 16,22-20-16,0 20 0,21-21 0,-1 1 16,1-1-16,21 22 0,0-43 0,0 21 15,0 0-15,21-20 16,22-1-16,-22 0 0,42 0 0,-20 0 0,-1-21 16,22 0-16,-22 0 0,21 0 15,-20 0-15,-1 0 0,0-21 16,1 0-16,-22 21 0,21-21 0,-21-22 15,1 22-15,-22 0 0,0-21 16,0 21-16,0-1 0,0-20 0,-22 21 16,1 0-16,0 0 0,0-1 0,-21 1 15,20 21-15,-20 0 0,0 0 16,-1 0-16,22 0 0,-21 0 0,0 0 16,20 0-16,1 0 0,21 21 0,21 1 31,1-22-31,-1 0 0,21 0 15,0 0-15,1 0 0,-1 0 16,-21 0-16,22 0 0,-1 0 16,-21 0-16,0 0 0,0 0 0,1 21 15,-1 0-15,-21 0 0,0 0 0,0 22 16,0-1-16,0-21 0,0 21 16,-21 22-16,-1-22 0,1 1 0,0 20 15,0-21-15,0 1 0,21 20 0,-21-20 16,-1-1-16,1 0 0,0 22 15,0-22-15,0-21 0,21 22 0,-21-1 16,21-21-16,-22 21 0,22-20 16,0-1-16,-21 0 0,0 0 15,0 0-15,0-21 0,0 0 16,-1 21-16</inkml:trace>
  <inkml:trace contextRef="#ctx0" brushRef="#br0" timeOffset="10339.31">466 4212 0,'0'0'0,"-22"0"0,22-21 0,-21 0 15,0 0-15,0 0 16,21-1-16,-21 1 0,21 0 0,0 0 16,0 0-16,0 0 15,21 21 1,0 21 0,0 0-16,0 0 0,1 21 15,20 1-15,-21-1 0,0 0 0,-21 1 16,0 20-16,0-20 0,0-1 15,0 21-15,-21-20 0,0-22 0,-21 21 16,-1 1-16,1-1 0,0-21 16,-22 0-16,22 0 0,-1 1 15,1-1-15,0-21 0,-1 0 16,1 0-16,21-21 0,21-1 0,0 1 16,0 0-16,0 0 0,0-21 0,0 20 15,0-20-15,0 21 0,0-21 16,0 20-16,0-20 0,0 21 15,0 0-15,0 42 16,42 0 0,22 0-16,-22 0 0,0 1 15,1 20-15,-1-21 0,-21 0 0,22 22 16,-22-22-16,0 0 0,0 0 16,0 0-16,-21 0 0,21 1 0,1-1 15,-1-21-15,0 0 16,0 0-16,0 0 15,0-21-15,22-1 0</inkml:trace>
  <inkml:trace contextRef="#ctx0" brushRef="#br0" timeOffset="10490.93">868 4276 0,'0'0'0,"0"-21"0,0-1 31,21 22 0,0-21-31,0 0 0,0 21 16,1-21-16</inkml:trace>
  <inkml:trace contextRef="#ctx0" brushRef="#br0" timeOffset="10947.25">1799 3831 0,'0'106'16,"-21"-64"0,0 1-16,0-1 0,-1 0 15,1 22-15,0-22 0,0 1 16,0-1-16,0 0 0,-1 1 0,1-1 16,0 0-16,0 1 0,0-22 15,0 0-15,-1 0 0,22 0 16,-21-21-16,21-21 31,0 0-31,21 0 0,1 0 16,-1-22-16,0 22 0,0-21 0,0-22 15,0 22-15,1-22 0,-1 22 16,0-21-16,0-1 0,0 22 0,0-22 16,-21 43-16,22-21 0,-22 21 15,21-1-15,0 22 0,0 22 16,-21-1-16,21 21 0,-21 0 15,21 1-15,-21-1 0,22 0 0,-22 22 16,0-22-16,0 1 16,21-1-16,-21 0 0,0 1 0,0-1 0,21-21 15,-21 21-15,0-20 16,0-1-16,0 0 0,0 0 16,0-42 15,0 0-31,-21 0 0</inkml:trace>
  <inkml:trace contextRef="#ctx0" brushRef="#br0" timeOffset="11111.61">1524 4339 0,'0'0'0,"42"0"47,-21 0-47,22-21 0,-1 21 16,0-21-16,1 0 0,20 21 0,-20-21 15,20-1-15,-21 1 0,22 21 16,-1-21-16,1 0 0,-1 0 0,1 0 16</inkml:trace>
  <inkml:trace contextRef="#ctx0" brushRef="#br0" timeOffset="11563.73">2625 3979 0,'0'0'0,"0"-63"31,-22 63-31,1 0 0,-21 0 16,21 0-16,0 0 0,-22 0 0,1 21 15,21 0-15,-22 22 0,22-22 16,-21 21-16,21 0 0,-22 1 16,22 20-16,0-20 0,0-1 0,21 0 15,-21 1-15,21-1 0,0-21 16,0 21-16,0-20 0,0-1 0,0 0 16,0 0-16,0 0 0,21-21 15,0 0-15,21 0 0,-20 0 0,20 0 16,-21 0-16,21-21 0,1 0 15,-1 0-15,0 0 0,1-1 0,-22-20 16,21 0-16,-21-1 0,1 1 16,-1-21-16,0-1 0,-21 22 15,21-22-15,-21 1 0,0-1 16,0 22-16,0-22 0,0 22 0,0 0 16,0-1-16,0 22 0,0 0 15,0 42 1,0 0-16,0 1 0,0 20 0,-21 0 15,21 1-15,0 20 0,0-21 16,0 22-16,0-22 0,0 1 0,0-1 16,0 0-16,0 1 0,0-1 15,0-21-15,0 21 0,0-20 0,21-1 16,0 0-16,0-21 0,1 0 16,-1 21-16,0-21 0,0 0 15,21 0-15,-20 0 0,20-21 16</inkml:trace>
  <inkml:trace contextRef="#ctx0" brushRef="#br0" timeOffset="11919.83">3048 4085 0,'0'0'16,"0"-21"-16,-21 21 0,21-21 0,0 0 16,0 42 15,21 0-31,0 0 0,-21 22 15,21-22-15,0 0 0,1 21 16,-1-21-16,-21 22 0,0-22 16,21 21-16,-21-21 0,21 22 0,-21-22 15,0 0-15,0 0 0,0 0 16,0 1-16,0-44 31,0 1-15,21 0-16,-21-21 0,21 21 0,-21-22 15,0 22-15,22-21 0,-22-1 16,21 1-16,-21-21 0,0 20 16,21 1-16,0 21 0,0-22 15,-21 22-15,21 0 0,1 0 0,-1 0 16,0 21-16,0 0 0,0 0 0,0 0 16,1 0-16,-1 0 0</inkml:trace>
  <inkml:trace contextRef="#ctx0" brushRef="#br0" timeOffset="12888.41">3937 4297 0,'0'0'0,"85"21"31,-64-42-31,0 0 16,-21 0-16,21-1 0,-21-20 15,0 21-15,0 0 0,0-22 16,0 1-16,0 21 0,0-21 0,0 20 15,-21-20-15,0 21 0,0 0 16,-1 0-16,1 21 0,0 0 0,-21 0 16,21 0-16,-22 0 0,1 21 15,21 0-15,-22 21 0,1-21 0,21 22 16,-21-1-16,20 0 0,1 1 16,0-1-16,0 0 0,21 1 15,0-1-15,0 0 0,0-20 0,0 20 0,21-21 16,0 0-16,0-21 15,22 21-15,-22-21 0,21 22 0,-21-22 16,22 0-16,-1 0 0,-21 0 16,22-22-16,-1 1 0,-21 21 0,0-21 15,22 0-15,-22 0 0,0-22 0,0 22 16,-21-21-16,0 0 0,21-1 16,-21 1-16,0 0 0,0-1 0,0 1 15,0 21-15,0-22 0,0 22 16,0 0-16,-21 21 0,-21 64 31,42-22-31,0-21 16,0 21-16,0 1 0,0-1 0,0-21 15,0 22-15,21-22 0,-21 21 0,21-21 16,0 0-16,-21 1 0,21-1 16,1-21-16,-1 21 0,0-21 0,0 0 15,0 0-15,0 0 0,22 0 16,-22 0-16,0-21 0,21 0 0,-20-1 15,-1 1-15,0 0 0,0 0 0,-21-21 16,0 20-16,21-20 0,-21 0 16,0-1-16,0 1 0,0 0 0,0 21 15,0-22-15,0 22 16,0 0-16,0 42 16,0 21-1,0-20-15,0 20 0,0-21 16,0 21-16,0 1 0,21-22 0,-21 21 15,0-21-15,0 22 0,0-22 16,0 0-16,0 0 0,0 0 0,0 1 16,0-1-1,0-42 17,0-1-32,0 1 0,22 0 15,-22-21-15,21 21 0,-21-22 16,21 1-16,0 0 0,0-1 0,0-20 15,22 20-15,-22 1 0,21 0 16,-21 21-16,22-1 0,-22 1 0,21 0 16,-21 21-16,1 0 0,-1 0 15,0 21-15,0 0 0,0 22 0,-21-1 16,21-21-16,-21 22 0,0-1 0,0 0 16,0 1-16,0-1 0,0 0 15,-21-21-15,21 22 0,-21-22 0,21 0 16,0 0-16,0 0 0,0 1 15,21-22 1,0-22 0,1 1-16,-22 0 0,21 0 15,0 0-15,0-22 0</inkml:trace>
  <inkml:trace contextRef="#ctx0" brushRef="#br0" timeOffset="13115.95">5397 3493 0,'0'0'0,"0"42"32,0-21-32,0 21 0,-21 1 0,21-1 15,0 0-15,0 1 0,-21 20 16,21-20-16,-21-1 0,21 21 0,-21-20 16,21-1-16,0 0 0,0 1 15,0-22-15,0 21 0,0-21 16,0 1-16,0-1 0,21-21 15,0 0-15,0 0 16,0 0-16,1 0 0,-1 0 0,-21-21 16,21-1-16</inkml:trace>
  <inkml:trace contextRef="#ctx0" brushRef="#br0" timeOffset="13279.53">5207 3852 0,'0'0'0,"-21"0"0,0 22 31,42-22-15,0 0-16,0 0 15,0 0-15,22 0 0,-22-22 16,21 22-16,0-21 0,-20 0 0</inkml:trace>
  <inkml:trace contextRef="#ctx0" brushRef="#br0" timeOffset="14031.42">6096 4022 0,'0'0'0,"21"0"15,43-21 1,-43-1-16,0 1 0,0 0 16,-21 0-16,0 0 0,0 0 15,0-1-15,0 1 0,0-21 0,0 21 16,0 0-16,-21-1 0,0 1 16,0 0-16,-22 21 0,1 0 15,0 0-15,-1 0 0,1 0 0,0 21 16,-22 0-16,22 1 0,-1 20 15,1 0-15,0 1 0,21-1 0,-1 0 16,1 22-16,21-22 0,-21 0 16,21 22-16,0-22 0,0 1 0,0-22 15,0 21-15,21-21 0,0 0 16,1 1-16,-1-22 0,21 0 0,-21 0 16,22 0-16,-1 0 0,0 0 0,1-22 15,-1 1-15,0 0 0,1 0 16,-1 0-16,-21 0 0,21-22 0,1 1 15,-22 0-15,0-1 0,0 1 0,0 0 16,1-1-16,-22 1 0,21 21 16,-21-22-16,0 1 0,0 21 15,0 0-15,-21 42 32,21 0-32,-22 0 0,22 22 0,0-22 15,0 21-15,0 0 0,0 1 16,0-22-16,0 21 0,0-21 0,0 22 15,0-22-15,0 0 0,0 21 16,22-20-16,-1-22 0,0 21 0,0-21 16,0 0-16,0 0 0,22 0 0,-22 0 15,21 0-15,1 0 0,20-21 16,-21-1-16,1 1 0,20 0 16</inkml:trace>
  <inkml:trace contextRef="#ctx0" brushRef="#br0" timeOffset="14607.9">7175 3874 0,'0'0'0,"0"-22"15,0-83 1,-21 105-16,0-22 0,0 1 16,-21 21-16,20 0 0,-20 0 0,0 0 15,21 0-15,-22 21 0,1 1 16,0-1-16,-1 0 0,1 0 0,0 21 16,20-20-16,-20 20 0,21 0 0,21 1 15,0-22-15,-21 21 0,21 0 16,0-20-16,0-1 0,0 0 0,21 0 15,0 0-15,21-21 0,1 0 16,-1 0-16,0 0 0,1 0 16,-1-21-16,0 0 0,1 0 0,-1 0 15,-21-1-15,22 1 0,-22-21 0,0 21 16,0-22-16,0 22 0,0 0 16,-21 0-16,0 0 0,0 0 0,0-1 15,0 1-15,0 42 31,0 1-31,0-1 16,0 21-16,0-21 0,0 22 16,0 20-16,0-21 0,0 22 15,0-1-15,0 1 0,0-1 0,0 22 16,0-21-16,0 20 0,0 1 16,0 0-16,0-1 0,0 1 0,0 0 15,0-1-15,0 1 0,0 0 0,0-22 16,0 22-16,0-22 0,0 1 0,0-1 15,0-20-15,-21 20 0,0-21 16,0-20-16,21 20 0,-21-21 0,0 0 16,-1-21-16,1 0 0,-21 0 0,21 0 15,0 0-15,-22-21 0,22 0 0,-21 0 16,-1-22-16,1 1 0,21 0 16,-21-22-16,20 22 0,-20 0 15,21-22-15,21 22 0,0-1 0,0 1 16,0-21-16,0 20 0,0-20 15,0 20-15,0-20 0,21-1 0,0 1 16,22-1-16,-1 1 0,0-1 0</inkml:trace>
  <inkml:trace contextRef="#ctx0" brushRef="#br0" timeOffset="15194.7">7514 3979 0,'-21'0'16,"21"-21"-16,0 0 16,0 0-16,21 0 15,-21 0-15,21-1 16,0 1-16,-21 0 0,22 0 0,-22 0 16,21 0-16,-21-1 0,0 1 0,0 0 15,-21 21 1,-1 0-16,1 0 0,0 0 15,0 21-15,0 0 0,0 22 16,-1-22-16,1 21 0,0-21 0,0 22 16,21-1-16,-21-21 0,21 22 0,0-22 15,0 21-15,0-21 16,0 0-16,0 1 0,21-1 0,0 0 16,0-21-16,22 0 0,-22 0 0,21 0 15,0 0-15,1 0 0,-1 0 16,0-21-16,1 0 0,-1-1 0,22 1 15,-22-21-15,0 21 0,22-22 0,-22 1 16,0 21-16,-20-21 0,20-1 16,-21 1-16,0 0 0,0 20 0,1 1 15,-22 0-15,0 0 0,0 0 16,-22 21 0,-20 21-16,21 0 0,-21-21 0,20 21 15,-20 22-15,21-22 0,21 0 16,0 0-16,0 21 0,0-20 0,0-1 15,0 0-15,21 0 0,0 0 0,0 0 16,1 1-16,-1-1 0,0 0 16,0 0-16,0 0 0,-21 0 0,21-21 15,-21 22-15,0-1 16,-21-21-16,0 0 0,0 0 16,0 0-16,0 0 0,-22 0 0,22 0 15,0 0-15,0 0 0,0-21 16</inkml:trace>
  <inkml:trace contextRef="#ctx0" brushRef="#br0" timeOffset="16143.48">9483 3450 0,'0'-21'0,"0"42"0,-22-63 16,1 21-16,21 0 0,-21-1 15,21 1-15,-21 21 0,0 0 16,0 21 0,-1 22-16,1-22 0,0 21 0,21 1 15,-21-1-15,0 0 0,0 1 0,-1-1 16,1 0-16,21 1 16,-21-22-16,0 21 0,21-21 0,0 0 15,0 1-15,0 20 0,21-42 16,0 0-16,22 0 15,-22 0-15,21 0 0,-21-21 0,22 21 16,-1-21-16,0-1 0,1-20 16,-1 21-16,0 0 0,1-22 0,-1 22 15,0-21-15,-21 0 0,-21-1 0,0 1 16,0 0-16,0-1 0,0 22 16,-42-21-16,21-1 0,-21 1 15,-1 21-15,22 0 0,-21 21 0,-1 0 16,1 0-16,0 0 0,-1 0 15,22 0-15,0 0 0,21 21 16,21-21 0,0 0-16,1 0 0,20 0 15,0 0-15,1 0 0,20 0 16,1 0-16,-1-21 0,22 0 0,-22-1 16,22 22-16,-22-21 0,1 0 0,-1 0 15,-20 21-15,-1-21 0,-21 21 16,0 0-16,1 0 0,-44 0 31,1 21-31,0 0 0,-21 0 16,21 22-16,-1-1 0,1-21 0,0 43 15,0-22-15,0 0 16,21 22-16,-21-1 0,-1-20 0,1 20 16,21 1-16,-21 20 0,21-20 0,-21 20 15,21 1-15,0 0 0,-21-1 16,21 22-16,0-21 0,-21 0 0,21-1 15,0 22-15,0-21 0,0-1 0,0 1 16,0 0-16,21-1 0,-21-20 0,21-1 16,-21 1-16,0-1 0,0-20 15,0-1-15,0 0 0,0 1 0,0-22 16,-42 0-16,20 0 0,1 0 0,-21-21 16,0 0-16,-1 0 0,1 0 15,-22-21-15,22 0 0,-21 0 16,20-21-16,1 20 0,-22-20 0,43 0 15,-21-1-15,0 1 0,20 0 0,22-1 16,0-20-16,0 21 0,0-22 0,0 22 16,22-22-16,-1 1 0,21-1 15,0 1-15,1-1 0,-1 1 0,43-1 16</inkml:trace>
  <inkml:trace contextRef="#ctx0" brushRef="#br0" timeOffset="16450.34">11366 3069 0,'-42'-21'15,"21"21"-15,42 0 31,0 0-31,0 0 0,22 0 0,-1 0 16,-21 0-16,22 0 0,-1 0 16,0-21-16,22 21 0,-22 0 15,0 0-15,1 0 0,-22 0 0,21 0 16,-21 0-16,1 0 0,-44 0 31,1 0-31,0 0 0,0 0 16,-21 0-16,20 0 0</inkml:trace>
  <inkml:trace contextRef="#ctx0" brushRef="#br0" timeOffset="16691.24">11557 3027 0,'0'0'15,"0"21"17,0 0-32,0 0 15,-21 1-15,21-1 0,0 21 0,0 0 16,0 1-16,0 20 0,-21-20 15,-1-1-15,22 0 0,-21 22 0,0-22 16,21 0-16,0 1 0,-21-1 0,0-21 16,21 22-16,0-22 0,0 0 15,0 0-15,0 0 0,-21 0 0,21 1 16,21-22 0,0 0-1,0-22-15,0 1 0,0 0 16,1 0-16</inkml:trace>
  <inkml:trace contextRef="#ctx0" brushRef="#br0" timeOffset="17319.88">11747 3556 0,'22'0'63,"-1"0"-63,0 0 0,0-21 15,0 21-15,0-21 0,1 0 0,-1 21 16,0-22-16,0 1 0,0 0 16,-21 0-16,0 0 0,0 0 15,0-1-15,0 1 0,0 0 16,0 0-16,0 0 0,-21 21 16,0 0-16,0 0 0,0 21 0,-1 0 15,1 0-15,0 0 0,0 22 16,21-1-16,-21 0 0,0-20 0,21 20 15,0 0-15,0 1 0,0-22 0,0 21 16,0-21-16,0 0 0,0 1 16,21-1-16,-21 0 0,21 0 0,0-21 15,0 0-15,0 21 0,22-21 0,-22 0 16,21 0-16,1 0 16,-22 0-16,21-21 0,0 0 0,22 21 15,-22-21-15,1 0 0,-1-1 0,-21 1 16,21 0-16,-20-21 0,20 21 15,-21-22-15,-21 22 0,0-21 0,21 21 16,-21-1-16,0 1 0,0 0 16,-21 21-16,0 0 0,0 0 15,0 0-15,-1 0 0,1 21 0,0 0 16,21 1-16,0-1 0,0 0 16,0 0-16,0 0 0,0 0 0,0 1 15,21 20-15,0-42 0,1 21 16,-22 0-16,21 0 0,0 1 15,0-1-15,0-21 0,-21 21 0,0 0 16,0 0-16,-21-21 31,0 0-31,0 0 16,0 0-16,-1 0 0,1-21 16,21 0-1,0 0-15,0 0 0,21-1 0,1-20 16,-1 21-16</inkml:trace>
  <inkml:trace contextRef="#ctx0" brushRef="#br0" timeOffset="17568.37">12890 3006 0,'0'0'0,"0"-21"0,22 21 32,-44 21-32,1 0 15,21 0-15,-21 0 0,0 22 16,0-1-16,0 21 0,-1-20 0,1 20 15,0-20-15,0 20 0,21-21 0,-21 1 16,21-1-16,0 0 0,0 1 16,0-1-16,0-21 0,0 0 0,0 1 15,0-1-15,0 0 0,21-21 0,0 21 16,0-21 0,22 0-16,-22 0 0,0 0 0,0 0 15,21-21-15,-20 0 0,-1 21 0,0-21 16,0-1-16</inkml:trace>
  <inkml:trace contextRef="#ctx0" brushRef="#br0" timeOffset="17736.68">12721 3387 0,'0'0'0,"-63"0"32,84 0-17,21 0-15,-21 0 16,22-21-16,-22 21 0,21-22 0,22 22 15,-22-21-15,21 0 0,-20 21 16,20-21-16,1 0 0,-22 21 16</inkml:trace>
  <inkml:trace contextRef="#ctx0" brushRef="#br0" timeOffset="17950.95">13652 3048 0,'-21'-21'31,"0"42"-31,0 0 0,0 0 0,0 1 0,-1 20 15,1 0-15,0 22 0,0-22 0,0 22 16,0-1-16,-1-21 0,22 1 16,0 20-16,-21-20 0,21-22 15,0 21-15,0-21 0,0 22 0,0-22 16,0 0-16,0 0 16,21-21-16,1 0 0,-1 0 15,0-21-15,0 0 0,0 21 16,0-21-16</inkml:trace>
  <inkml:trace contextRef="#ctx0" brushRef="#br0" timeOffset="18163.82">13610 3217 0,'0'0'0,"0"-42"0,21-43 32,-21 107-32,0-1 0,0 0 15,21 0-15,-21 21 0,0 1 0,22-1 16,-1 0-16,-21-20 0,21 20 0,21 0 15,-21 1-15,1-22 0,20 21 16,-21-21-16,21 0 0,-20 1 0,-1-1 16,0-21-16,0 21 0,0-21 0,0 0 15,1 0 1,-22-21-16,21 21 0,-21-21 16,0-1-16,21-20 0</inkml:trace>
  <inkml:trace contextRef="#ctx0" brushRef="#br0" timeOffset="18375.14">14224 3027 0,'0'0'0,"0"-42"0,0 20 0,0 1 0,0 0 16,0 0-16,-21 21 0,0 0 15,-1 21-15,22 0 16,-21 22-16,0-1 0,0 0 0,0 1 16,0 20-16,21-21 0,-22 22 0,1-1 15,0-20-15,21-1 0,0 22 16,-21-43-16,21 21 0,0 0 0,0-20 15,0-1-15,0 0 0,0 0 0,21-21 16,0 0-16,0 0 16,22 0-16,-1 0 0,0 0 0,22 0 15</inkml:trace>
  <inkml:trace contextRef="#ctx0" brushRef="#br0" timeOffset="18963">15176 2985 0,'0'0'0,"0"-43"0,-63 1 32,42 42-32,-22 0 0,1 21 0,21 0 15,-21 0-15,-1 1 0,1 20 16,0 0-16,20 1 0,-20 20 16,0-21-16,21 22 0,-1-22 0,1 22 15,0-22-15,21 0 0,0 1 16,0-1-16,0-21 0,21 22 0,0-22 15,1 0-15,20 0 0,-21 0 0,21-21 16,1 0-16,-1 0 0,0 0 16,1 0-16,-1 0 0,0 0 0,1 0 15,-22-21-15,21 0 0,-21 0 0,1 0 16,-1-22-16,-21 22 0,0-21 16,0-1-16,0 1 0,-21 21 0,-22-21 15,22 20-15,0 1 16,-21 21-16,20 0 0,-20 0 0,21 0 15,-21 0-15,20 0 0,1 21 0,0-21 16,0 0-16,21 22 0,0-1 16,21-21-1,0 0-15,0 0 0,1 0 16,20 0-16,-21 0 0,21 0 16,-20 0-16,20 0 0,-21 0 0,0 0 15,-21 21-15,0 0 0,0 0 16,0 22-16,0-1 0,0-21 0,0 21 15,0 1-15,-21-1 0,0 22 0,0-22 16,-22 43-16,22-22 16,0-21-16,0 1 0,21-1 15,0 22-15,0-22 0,0 0 0,-21-21 16,21 22-16,0-1 0,0-21 0,0 0 16,0 22-16,0-22 0,0 0 15,0 0-15,0 0 0,-21-21 16,21 22-16,-22-22 0,1 0 15,0 0-15,0 0 0</inkml:trace>
  <inkml:trace contextRef="#ctx0" brushRef="#br0" timeOffset="20142.93">169 5842 0,'-42'-21'31,"42"0"-31,0 0 15,0-1-15,0 1 16,0 0-16,21 21 0,0-21 16,0 0-16,1 21 0,20 0 15,-21 0-15,21 0 0,1 0 0,-22 0 16,21 0-16,-21 21 0,22 21 16,-43-21-16,0 22 0,0-22 0,0 21 15,0 1-15,-21-1 0,-22-21 16,1 21-16,0 1 0,-1-22 15,-20 21-15,20-21 0,1 1 0,0-1 16,-1-21-16,22 0 16,-21 21-16,42-42 31,0 0-31,0-1 0,21 1 16,0 21-16,0 0 15,22-21-15,-1 21 0,0 0 0,1 0 16,20 0-16,-20 0 0,20 0 15,-21 21-15,1 0 0,20 1 0,-42-1 16,22 0-16,-22 0 0,-21 0 16,0 22-16,0-1 0,-21-21 15,0 21-15,-22-20 0,1 20 0,21-21 16,-43 0-16,22 0 0,0 1 16,-1-1-16,1-21 0,0 0 15,20 21-15,-20-21 0,21 0 16,-21 0-16,20 0 0,-20-21 0,21 21 15,21-21-15,0-1 16,0 1-16,0 0 0,0 0 16,0 0-16,0 0 15,0-1-15,0 1 0,0 0 16</inkml:trace>
  <inkml:trace contextRef="#ctx0" brushRef="#br0" timeOffset="20335.48">804 6096 0,'0'0'15,"21"0"-15,1 0 0,-1 0 0,0 0 0,0 0 47,0 0-31,0-21-1</inkml:trace>
  <inkml:trace contextRef="#ctx0" brushRef="#br0" timeOffset="21070.78">1947 5503 0,'0'-63'15,"0"42"-15,0 0 16,0-1 0,0 1-1,0 42 173</inkml:trace>
  <inkml:trace contextRef="#ctx0" brushRef="#br0" timeOffset="21407">1947 5376 0,'-21'0'15,"21"-21"17,-21 21 14,21 21-30,0 1-16,0-1 16,0 21-16,0 0 0,0 1 0,0 20 15,0 1-15,0-1 0,0 22 16,0-22-16,0 1 0,0-22 0,0 22 16,0-1-16,0-20 0,0 20 15,0-21-15,0 1 0,-21-1 0,21-21 16,0 0-16,0 22 0,0-22 15,0 0-15,0-42 32,0 0-32,0 0 15,21-22-15,-21 22 0,0 0 0,0-21 16,21-1-16,0 1 0,-21 0 16</inkml:trace>
  <inkml:trace contextRef="#ctx0" brushRef="#br0" timeOffset="21663.91">2201 5398 0,'0'0'0,"0"-22"0,21 1 0,-21 0 16,0 0-16,0 42 31,22 21-31,-22 1 16,0-1-16,0 0 0,0 22 0,21-1 15,-21 1-15,0-1 0,0-20 16,0 20-16,0 1 0,0-22 0,0 0 15,0 1-15,0-1 0,0 0 16,0-20-16,0 20 0,0-21 0,0 0 16,0 0-16,-21-21 15,-1 0 1,1 0 0,0-21-16</inkml:trace>
  <inkml:trace contextRef="#ctx0" brushRef="#br0" timeOffset="22194.91">1736 6096 0,'0'0'0,"21"0"16,0-21-1,0 21-15,21 0 0,1-21 16,-22 21-16,42-21 0,-20-1 0,20 1 16,1 21-16,-1-42 0,22 21 15,-22 0-15,22-1 0,-21 1 0,-1-21 16,-21 21-16,22 0 0,-22 21 15,-21-22-15,1 22 0,-1 0 0,-21 22 32,0-1-32,-21 0 15,-1 21-15,1 1 0,0-22 0,0 21 16,0 0-16,21 1 0,-43 126 31,43-148-31,0 22 0,0-22 16,0 0-16,22-21 0,-1 21 0,0-21 15,0 0-15,21 0 0,1 0 16,-22 0-16,21-21 0,1 21 0,-1-21 16,0 0-16,-21-1 0,22-20 15,-1 21-15,-21 0 0,22-22 0,-22 1 16,0 21-16,-21-21 0,0-1 0,0 1 16,0 0-16,-21-1 15,0 1-15,-1 0 0,-20 20 0,0-20 16,21 42-16,-22 0 0,-20 0 15,20 0-15,1 0 0,0 21 0,-1 0 16,1 1-16,21 20 0,-21-21 16,20 21-16,22-20 0,0 20 0,0 0 15,0-21-15,0 22 0,0-22 16,22 0-16,-1 21 0,0-20 0,0-1 16,0-21-16,22 21 0,-22-21 15,21 0-15,0 0 0,1 0 16,-1 0-16,0 0 0</inkml:trace>
  <inkml:trace contextRef="#ctx0" brushRef="#br0" timeOffset="22771.41">3429 5927 0,'0'0'15,"42"-85"1,-42 64-16,0 0 0,0 42 31,0 0-31,0 0 0,0 22 0,0-22 16,0 21-16,0-21 0,-21 22 15,21-22-15,0 21 0,-21-21 0,21 22 16,0-22-16,0 0 0,0 0 0,0 0 16,0 0-16,0 1 15,21-22-15,0 0 16,0 0-16,1 0 0,-1-22 16,0 1-16,0 21 0,0-21 0,0 0 15,1 0-15,20 0 0,-21-1 0,0-20 16,0 21-16,1-21 0,-1 20 15,0-20-15,0 21 0,0 0 0,-21 0 16,21-1-16,-21 44 16,0-1-16,0 0 15,0 0-15,0 0 0,0 0 0,0 1 16,0-1-16,0 21 16,0-21-16,0 0 0,22 1 0,-22-1 15,21 0-15,0-21 0,0 21 0,0 0 16,22-21-16,-22 0 0,0 0 15,21 0-15,-21 0 0,22 0 0,-22-21 16,21 0-16,-21 21 0,1-21 16,-1 0-16,0-1 0,0 1 0,-21-21 15,0 21-15,0-22 0,0 22 0,0-21 16,0 0-16,-21 20 0,0-20 16,0 0-16,-1 21 0,1-1 0,0 1 15,0 21-15,0 0 16,0 0-16,-1 21 15,22 1-15,0-1 0,0 0 16,0 0-16,0 21 0,0-20 16,0-1-16,22 0 0,-1 0 15,0-21-15,0 0 0,0 0 16,22 0-16</inkml:trace>
  <inkml:trace contextRef="#ctx0" brushRef="#br0" timeOffset="23435.82">5397 5313 0,'0'0'16,"0"-42"-16,0 20 0,-21 22 16,0 0-16,0 0 15,0 22-15,0-1 0,21 21 16,0-21-16,0 22 0,-22-1 15,22 21-15,-21-20 0,21 20 0,-21-20 16,21 20-16,0-21 0,0 1 0,0 20 16,0-20-16,0-22 0,0 21 15,0-21-15,0 22 0,0-22 0,0 0 16,0 0-16,21-21 0,0 0 16,1 0-16,-1 0 0,0 0 15,0 0-15,0 0 0,22 0 0,-22-21 16,21 0-16,-21 0 0,22-1 15,-22 1-15,21 0 0,-21-21 0,0 21 16,1-22-16,-1 1 0,-21 0 0,0-1 16,0 22-16,0-21 0,0 21 15,0-1-15,0 1 0,0 42 16,0 1 0,0-1-16,-21 0 0,-1 21 15,22-21-15,-21 22 0,21-22 0,0 21 16,-21 1-16,21-22 0,0 0 15,0 21-15,0-21 0,0 1 0,0-1 16,21-21-16,0 21 0,1-21 0,-1 0 16,21 0-16,-21 0 0,22 0 15,-1 0-15,0 0 0,-21 0 0,22-21 16,-1 0-16,-21-1 0,22 1 0,-22 0 16,0 0-16,0 0 0,0-22 15,-21 1-15,0 21 0,0-21 0,0-1 16,0 22-16,0-21 0,-21 21 0,0-1 15,0 1-15,0 21 0,-1 0 16,-20 0-16,0 0 0,-1 0 0,22 0 16,-21 21-16,0-21 15,-1 22-15,22-1 0,-21-21 16,21 21-16,-1 0 0,1-21 16,0 0-1,0 0-15</inkml:trace>
  <inkml:trace contextRef="#ctx0" brushRef="#br0" timeOffset="23608.21">4932 5503 0,'0'0'0,"0"22"0,21-22 31,0 0-31,21 0 0,-20 0 0,20 0 16,0 0-16,-21-22 0,22 1 15,20 21-15,-20-21 0,-1 21 0,0-21 16,22 0-16,-22 21 0,0-21 0</inkml:trace>
  <inkml:trace contextRef="#ctx0" brushRef="#br0" timeOffset="24451.87">7810 5821 0,'64'-85'16,"-43"64"-1,-21 0-15,21-21 0,0 20 0,-21-20 16,0 21-16,0-21 0,0 20 16,0-20-16,0 21 0,-21-21 0,0 20 15,-21 1-15,21-21 0,-22 21 16,1 21-16,0-21 0,-1 21 0,1 0 15,0 0-15,-1 21 0,1 0 0,0-21 16,20 42-16,1-21 0,0 1 16,0 20-16,21-21 0,-21 21 15,21 22-15,0-43 0,0 21 0,21-20 16,0-1-16,0 0 0,0-21 16,1 21-16,20-21 0,-21 0 15,21 0-15,1 0 0,-1 0 0,0 0 16,22-21-16,-22 0 0,1 0 15,-22-1-15,21 22 0,0-21 0,-20 0 16,-1 0-16,-21 0 0,0 0 16,0-1-16,0 44 31,0-1-15,-21 0-16,21 21 0,0-21 0,0 22 15,0-1-15,0 0 0,0 1 16,0-1-16,0 0 0,21 1 15,0-1-15,-21 22 0,21-22 0,0 21 16,0-20-16,-21 20 0,22 1 0,-1-1 16,0 22-16,-21-22 0,21 1 15,-21 21-15,0-22 0,0 1 0,0-1 16,0 1-16,0-1 0,0 1 0,0-1 16,-21 1-16,0-22 0,0 0 0,-1 1 15,-20-1-15,21-21 0,-21 21 16,20-20-16,-20-22 0,0 0 0,-1 0 15,1 0-15,0 0 0,-1-22 0,1-20 16,-21 21-16,20-21 0,1-1 16,0 1-16,-1-22 0,22 22 15,0 0-15,0-22 0,0 22 0,21 0 16,0-22-16,0 22 0,0-1 0,0 1 16,21 0-16,0-1 0,0-20 0,21 21 15,-20-1-15,20 1 0,0-22 16,22 22-16,-22-21 0,22 20 0</inkml:trace>
  <inkml:trace contextRef="#ctx0" brushRef="#br0" timeOffset="24673.31">8213 5503 0,'21'-21'16,"-42"42"-16,42-63 0,-21 63 31,21 0-31,-21 1 0,0-1 16,0 0-16,0 0 0,0 0 15,0 0-15,0 1 0,0-1 0,0 0 16,0 0-16,0 0 0,0 0 16,-21-21-1,21-21 17,0 0-32,0 0 0</inkml:trace>
  <inkml:trace contextRef="#ctx0" brushRef="#br0" timeOffset="24823.23">8255 5313 0,'0'0'0,"0"-21"0,-21 0 16,21-1-16,-43 22 15,22 0 1,21 22-16,0-1 16,21 0-1,1-21-15,-1 0 16,0 21-16,0-21 0</inkml:trace>
  <inkml:trace contextRef="#ctx0" brushRef="#br0" timeOffset="25395.07">8467 5440 0,'0'0'0,"0"21"0,0 106 32,0-85-32,21-20 0,-21-1 0,0 21 15,0-21-15,0 0 0,0 1 0,0-1 16,21 0-16,0-21 15,0 0 1,0 0-16,1 0 16,-1-21-16,0 0 0,-21-1 0,21 1 15,0 0-15,-21 0 0,21-21 0,1 20 16,-22-20-16,21 21 0,0-21 16,-21 20-16,0 1 0,21 0 15,-21 0-15,21 0 0,-21 42 31,0 0-31,0 0 0,0 0 0,0 1 16,0-1-16,0 21 0,0-21 0,0 0 16,0 22-16,0-22 0,0 0 15,0 0-15,0 0 0,21 1 0,-21-1 16,22 0-16,-1-21 0,0 21 0,0-21 16,0 0-16,22 0 0,-22 0 15,0 0-15,21 0 0,-21 0 16,22-21-16,-22 0 0,21 0 0,1-1 15,-22 1-15,21 0 0,-21 0 16,0-21-16,1-1 0,-1 22 0,0-21 16,-21 21-16,0-1 0,0 1 0,0 0 15,0 0-15,0 0 0,-21 21 16,0 0-16,-1 21 16,1-21-16,0 42 0,21-21 0,0 1 15,-21 20-15,21-21 0,0 21 16,0-20-16,0 20 0,0-21 0,21 21 15,0-20-15,0-1 0,1-21 0,-1 21 16,0 0-16,0-21 16,0 0-16,0 0 0,1 0 0,-1 0 15,21 0-15,0-21 0,1 0 0,-1 0 16,22-1-16</inkml:trace>
  <inkml:trace contextRef="#ctx0" brushRef="#br0" timeOffset="25775.86">10964 4678 0,'-21'-106'32,"21"127"-17,-21 0 1,21 1-16,0-1 0,0 21 0,0 22 16,0-22-16,0 21 0,0 1 15,0-1-15,0 1 0,0-1 16,0-20-16,0 20 0,0-20 0,-21 20 15,21-21-15,0 1 0,0-22 16,0 21-16,-21-21 0,21 1 0,0-1 16,-22 0-16,22 0 0,0-42 31,0 0-31,0 0 0</inkml:trace>
  <inkml:trace contextRef="#ctx0" brushRef="#br0" timeOffset="26075.93">10604 4890 0,'0'0'0,"-21"-43"0,21-20 0,0 20 0,0 1 16,0 0-16,0-1 0,0 22 15,21-21-15,-21 21 0,43 0 16,-22-22-16,0 22 0,21 21 0,1-21 16,20 0-16,-20 21 0,20 0 15,1 0-15,-1 21 0,-21 0 0,22 0 16,-22 22-16,1-22 0,-22 21 0,0 22 15,-21-22-15,0 0 0,0 22 16,-21-1-16,-22-20 0,1-1 0,0 21 16,-1-20-16,1-22 0,0 21 0,-1-21 15,1 22-15,0-22 0,21-21 16,-1 21-16,1-21 0,0 0 16,21 21-16,21-21 31,22 0-31,-22 0 0,0-21 0</inkml:trace>
  <inkml:trace contextRef="#ctx0" brushRef="#br0" timeOffset="26627.35">11176 5271 0,'-42'21'16,"20"-21"-1,22-21-15,0-1 16,0 1-16,0 0 0,22 0 15,-1 0-15,0 0 0,0-1 16,0 22-16,22-21 0,-22 0 0,0 21 16,21 0-16,-21 0 0,22 0 0,-22 0 15,0 21-15,0 0 0,0 1 16,1 20-16,-1-21 0,-21 0 0,0 22 16,0-22-16,0 0 0,0 0 0,0 21 15,0-20-15,0-1 0,-21 0 16,-1-21-16,22 21 15,0-42 17,0 0-32,0 0 0,0-1 15,0 1-15,0 0 0,22 0 16,-1 0-16,-21 0 0,21-22 16,0 22-16,0-21 0,0 21 0,22-22 15,-1 1-15,-21 21 0,22-22 0,-1 22 16,21-21-16,-20 21 0,-1 0 15,-21 21-15,22 0 0,-22 0 0,-21 21 16,0 0 0,0 0-16,0 21 0,0-20 0,0 20 15,0 0-15,0-21 0,-21 22 0,21-22 16,-22 21-16,22-21 16,-21 22-16,21-22 0,0 0 0,0 0 15,0 0-15,-21-21 0,21 22 0,21-22 47,-21-22-47,21 1 0,1 0 16,-22-21-16,21 21 0,0-22 15</inkml:trace>
  <inkml:trace contextRef="#ctx0" brushRef="#br0" timeOffset="26763.18">12044 4741 0,'0'0'0,"-21"-21"0,-1-21 0,1 21 16,21 0-16,-21-1 0,0 22 0,21-21 15,-21 21-15,42 0 32,-21 21-32,42-21 15,-21 0-15,1 22 0</inkml:trace>
  <inkml:trace contextRef="#ctx0" brushRef="#br0" timeOffset="27157.32">12531 4720 0,'0'0'0,"0"21"16,-22-21-16,1 22 16,0-1-16,0 0 0,0 0 15,0 0-15,-1 22 0,1-1 0,0 0 16,0 1-16,0-22 0,0 21 0,-1 0 16,1 1-16,0-1 0,21 0 15,0-20-15,0 20 0,0-21 0,0 0 16,0 0-16,21 1 0,0-1 0,1-21 15,20 0-15,-21 0 0,21 0 16,1 0-16,-1 0 0,0 0 0,1 0 16,-1-21-16,-21-1 0,22 1 0,-1 0 15,-21 0-15,0 0 0,0 0 16,1-22-16,-22 22 0,0-21 16,0-1-16,0 1 0,0 0 0,-22-1 15,1 1-15,0 0 0,0 21 16,-21-1-16,20 1 0,1 21 0,-21 0 15,21 0-15,-22 0 0,22 0 16,-21 21-16,21 1 0,0-1 0,-1 0 16,22 21-16,0-21 0,0 1 0,0-1 15,0 0-15,22 0 0,-1 0 16,0 0-16,0-21 0,21 0 0</inkml:trace>
  <inkml:trace contextRef="#ctx0" brushRef="#br0" timeOffset="27495.1">12869 5101 0,'0'0'0,"0"-21"0,0 0 16,0 0-16,0 0 0,0-1 15,0-20-15,0 21 0,0 0 0,0 0 16,21-1-16,1 22 0,-1 0 0,0 0 16,0 0-16,0 0 0,0 0 15,22 22-15,-22-1 0,0 21 0,21-21 16,-20 22-16,-1-22 0,0 21 15,0 0-15,0-20 0,0 20 0,-21-21 16,0 21-16,0-20 0,0-1 16,0 0-16,0 0 0,0 0 0,0 0 15,-21-21 1,21-21 0,0 0-1,0 0-15,0 0 0,0 0 16,21-1-16,1 1 0,-22-21 0,21 21 15,0-22-15,0 1 0,0 21 16,0-21-16,22-1 0,-22 22 0,0-21 16,0 21-16,22-1 0</inkml:trace>
  <inkml:trace contextRef="#ctx0" brushRef="#br0" timeOffset="27683.53">13652 4847 0,'0'0'0,"22"0"0,-22 64 31,0-43-31,0 0 0,0 0 0,0 0 16,0 22-16,0-22 0,0 21 0,0-21 15,0 1-15,-22 20 0,22-21 16,0 0-16,0 0 0,0 1 0,0-1 16,0 0-16,0 0 0,0-42 47,0 0-32,22 0-15,-1-22 0</inkml:trace>
  <inkml:trace contextRef="#ctx0" brushRef="#br0" timeOffset="28031.38">13716 4382 0,'0'-43'0,"0"86"0,0-128 16,0 64-16,0 0 0,0-1 16,0 1-16,0 42 31,0 1-31,0-1 15,0 0-15,0 21 0,0 1 0,0-22 16,0 21-16,0 0 16,0-20-16,0 20 0,0-21 0,0 0 15,0 0-15,0 22 0,0-22 0,0 0 16,0 0-16,0 0 16,0 1-16,0-1 0,0 0 15,0 0-15,0 0 16,0 22-16,0-22 0,0 0 0,0 0 15,0 21-15,0-20 0,0-1 0,0 0 16,0 0-16,21 0 0,0 0 16,0-21-1,1 0 1,-1-21-16,-21 0 0,21 21 16</inkml:trace>
  <inkml:trace contextRef="#ctx0" brushRef="#br0" timeOffset="28663.2">13610 4741 0,'-21'0'0,"0"0"15,42 0 17,0-21-17,0 0-15,0 21 0,1-21 16,-1 0 0,-21 0-16,0-1 15,0 1-15,0 0 16,-21 21-16,-1 0 15,1 0-15,0 0 16,0 0-16,0 21 0,0 0 16,21 1-16,0-1 15,0 0-15,0 0 0,0 0 16,21-21-16,0 0 0,21 0 16,-21 0-16</inkml:trace>
  <inkml:trace contextRef="#ctx0" brushRef="#br0" timeOffset="29467.9">14055 4424 0,'0'0'0,"0"-21"15,0-22-15,0 22 0,0 0 0,0 0 16,-22 42 0,1 0-16,21 0 15,-21 1-15,21 20 0,-21 0 16,0 1-16,21-1 0,0 0 0,0 22 15,0-22-15,-21 22 0,21-1 0,0 1 16,0-1-16,-22-21 16,22 22-16,0-22 0,0 22 0,0-22 15,0-21-15,0 22 0,0-22 0,0 0 0,22 0 16,-1 0-16,0 0 16,0-21-16,0 0 0,0 0 0,22 0 15,-22 0-15,21 0 0,-21-21 0,22 0 16,-22 0-16,21 0 0,-21 0 15,22-22-15,-22 22 0,0-21 0,0 21 16,0-22-16,1 1 0,-22 0 0,0 20 16,21 1-16,-21 0 0,0 0 15,0 42 1,0 0-16,0 0 16,0 22-16,-21-22 0,21 0 15,-22 21-15,22-20 0,0-1 0,0 21 16,0-21-16,0 0 0,0 1 15,0-1-15,0 0 0,22 0 0,-1-21 16,0 21-16,0-21 0,0 0 0,0 0 16,1 0-16,-1 0 0,21 0 15,-21 0-15,0 0 0,22-21 0,-22 0 16,0 0-16,0 0 0,0-1 0,1 1 16,-1 0-16,0-21 0,0-1 15,-21 22-15,21-21 0,-21 21 16,21 0-16,-21-1 0,0 1 0,0 0 0,0 42 31,0 0-15,0 1-16,-21-1 0,21 21 0,-21-21 15,0 22-15,21-1 0,-21 0 16,0 1-16,-1-1 0,22 0 0,-21 1 16,0-1-16,21 0 0,-21 22 0,21-22 15,0 22-15,0-1 0,0-21 16,0 22-16,0-22 0,0 22 0,0-22 15,0 22-15,0-22 0,21 0 0,-21 1 16,21-1-16,-21 0 16,0 1-16,21-1 0,-21 0 0,0 1 15,0-22-15,0 0 0,0 0 0,0 0 16,0 0-16,0-42 16,0 0-1,0 0-15,0 0 0,0 0 0,0-22 16,0 22-16,0-21 0,0-1 0,0 22 15,0-21-15,0-22 0</inkml:trace>
  <inkml:trace contextRef="#ctx0" brushRef="#br0" timeOffset="29656.27">13970 4868 0,'0'0'0,"0"-21"0,0 0 15,42 21 1,-21-21-16,22 21 0,20 0 0,-20 0 16,20-21-16,1 21 0,-22-21 15,21 21-15,-20 0 0,20-22 0,-20 1 16,-22 21-16,21-21 0,-21 21 0</inkml:trace>
  <inkml:trace contextRef="#ctx0" brushRef="#br0" timeOffset="30064.39">16023 4403 0,'0'0'0,"0"-21"0,0-1 15,-21 1-15,0 21 16,0 0 0,-1 0-16,22 43 0,0-22 0,0 21 15,0 0-15,0 1 0,-21 20 16,21-20-16,0 20 0,0 1 0,0-1 15,0 22-15,-21-43 0,21 22 0,0-22 16,-21 21-16,21-20 0,0-22 16,0 21-16,0-21 0,0 1 0,0-1 15,21-21 1,0 0 0,0-21-16,1-1 0,20 1 0,-21 0 15,21-21-15,-20 21 0,20-22 16</inkml:trace>
  <inkml:trace contextRef="#ctx0" brushRef="#br0" timeOffset="30379.86">16383 4741 0,'0'0'0,"21"-21"0,-21 0 16,0 0-16,0 0 0,0 42 15,-21 0 1,0 0-16,0 0 0,-1 22 16,1-1-16,21 0 0,0 1 0,-21-1 15,21 0-15,0-20 0,0 20 16,0 0-16,0-21 0,0 1 0,21-1 15,0 0-15,1-21 0,-1 21 16,0-21-16,0 0 0,21 0 0,-20 0 16,20 0-16,0-21 0,-21 21 15,22-21-15,-22 0 0,21-1 0,-21-20 16,1 21-16,-1-21 0,-21-1 16,0 1-16,0 0 0,0-1 0,0 1 15,0 21-15,-21 0 0,-1-1 0,1 1 16,0 0-16,-21 21 0,-1 0 15,22 0-15,-21 0 0,0 0 0,20 0 16,-20 0-16,21 0 0,0 0 16,-22 0-16,22-21 0,0 21 15</inkml:trace>
  <inkml:trace contextRef="#ctx0" brushRef="#br0" timeOffset="30599.4">15642 4572 0,'0'0'16,"21"0"-1,0 0-15,22 0 0,-22 0 16,21 0-16,-21 0 0,22 0 0,-1 0 16,0 0-16,1 0 0,-1 0 15,0-21-15,1 21 0,-1 0 16,0 0-16,1 0 0,-22 0 0,0-21 15,0 21-15,0 0 0,1 0 16,20-21-16</inkml:trace>
  <inkml:trace contextRef="#ctx0" brushRef="#br0" timeOffset="30904.22">17695 4403 0,'0'0'0,"-21"0"0,0-21 15,0 21-15,0-22 0,21 1 16,21 21 0,0 0-16,21 0 0,1-21 15,-1 21-15,21 0 0,-20 0 0,-1 0 16,22 0-16,-22 0 0,21 0 0,1 0 15,-22 0-15,22 0 0,-22 0 16,0 0-16,-20 0 0,20 0 16,-21 0-16,-42 0 31,0-21-31,0 21 0,-22 0 0</inkml:trace>
  <inkml:trace contextRef="#ctx0" brushRef="#br0" timeOffset="31136.6">18055 4276 0,'0'0'0,"-21"0"0,21 21 16,0 0-16,-21-21 0,21 42 16,-21-20-16,21-1 0,0 21 15,0 0-15,-22 1 0,22-1 0,-21 0 16,21 22-16,-21-22 0,21 22 16,0-22-16,-21 22 0,21-22 15,-21 0-15,21 1 0,0-1 0,0-21 16,0 21-16,0-20 0,0-1 0,0 0 15,0 0-15,21-21 32,0 0-32,-21-21 0,42 0 15,-20 21-15,-1-21 0</inkml:trace>
  <inkml:trace contextRef="#ctx0" brushRef="#br0" timeOffset="31723.25">18224 4890 0,'0'-22'31,"0"1"-15,22 21-16,-1-21 0,0 0 15,0 21-15,0-21 16,0 0-16,1-1 0,20 22 0,-21-21 16,0 0-16,-21 0 0,21 0 0,-21 0 15,22-1-15,-22 1 0,0 0 16,-22 21-1,1 0-15,0 21 0,0 0 16,0 1-16,-22 20 0,22-21 0,-21 21 16,21 1-16,0-22 0,-1 21 15,1 1-15,21-1 0,-21-21 16,21 21-16,0-20 0,0-1 0,0 0 16,21 0-16,0 0 0,1 0 0,20-21 15,-21 0-15,21 0 0,1 0 16,-1 0-16,0 0 0,1 0 0,-1 0 15,0 0-15,1-21 0,-1 0 16,0 0-16,1-21 0,-1 20 0,0-20 16,1 0-16,-1-1 0,0 1 0,-20 0 15,20-1-15,-21 22 0,0-21 16,-21 21-16,0 0 0,-42 21 16,21 0-1,0 0-15,-22 0 0,22 21 0,-21-21 16,21 21-16,-1 21 0,1-21 0,0 1 15,21 20-15,0-21 0,0 0 16,0 22-16,0-22 0,0 21 0,21-21 16,0 0-16,-21 1 0,0 20 15,22-21-15,-22 0 0,0 0 16,0 1-16,0-44 31,0 1-15,0 0-16,0 0 0,0 0 15,0-22-15,21 22 0,0-21 16,0 0-16</inkml:trace>
  <inkml:trace contextRef="#ctx0" brushRef="#br0" timeOffset="31959.11">19473 4191 0,'0'0'31,"-21"21"-31,0 0 0,21 22 0,-21-22 15,0 21-15,-1 1 0,22-1 0,-21 0 16,0 1-16,0-1 16,21 21-16,0-20 0,-21-1 0,21 0 15,-21 22-15,21-22 0,0 1 16,0-1-16,0-21 0,0 21 0,0-20 16,0-1-16,0 0 0,0 0 0,21-21 31,0 0-31,0 0 0,0-21 15</inkml:trace>
  <inkml:trace contextRef="#ctx0" brushRef="#br0" timeOffset="32123.04">19198 4636 0,'0'0'0,"-21"0"0,0 0 0,0-22 15,42 22 1,0 0-16,0 0 15,21 0-15,1 0 0,-1-21 0,0 21 16,22 0-16,-1-21 0,1 21 16,-1-21-16,1 0 0,21 21 0</inkml:trace>
  <inkml:trace contextRef="#ctx0" brushRef="#br0" timeOffset="32363.03">20256 4255 0,'0'0'15,"0"-22"-15,0 1 0,0 0 0,-21 0 16,0 21-16,0 0 15,0 0-15,0 0 0,-1 0 0,1 21 16,0 0-16,0 22 0,-21-1 16,20 0-16,1 1 0,-21-1 0,21 0 15,0 1-15,-1-1 0,1 0 16,0 1-16,21 20 0,0-21 0,-21 43 16,21-43-16,0-20 0,0 20 15,21-21-15,-21 21 0,42-20 16,-20-22-16,20 21 0,-21 0 0,21-21 15,1 0-15,20 0 0,-20 0 16,20 0-16,1-21 0,-1 0 0,1-1 16</inkml:trace>
  <inkml:trace contextRef="#ctx0" brushRef="#br0" timeOffset="33623.87">21018 4614 0,'0'0'0,"0"-42"15,0 21-15,0 0 0,0 0 0,0-1 16,-21 22-16,0 0 0,-21 0 15,21 0-15,-22 0 0,22 0 0,-21 22 16,-1 20-16,-41 0 16,41 1-16,1-1 0,0-21 0,21 21 15,-22 1-15,22-1 0,0 0 16,21-20-16,0 20 0,0 0 16,0-21-16,0 1 0,21-1 0,0 0 15,0 0-15,1-21 0,-1 0 16,0 0-16,21 0 0,-21 0 0,1 0 15,20-21-15,-21 21 0,21-21 0,-20-22 16,20 22-16,0-21 0,-21 0 16,22-1-16,-1 1 0,-21 0 0,22-1 15,-22 1-15,0 21 0,0-22 16,-21 22-16,0 42 16,-21 1-1,0-1-15,0 0 0,-1 0 16,1 0-16,21 0 0,-21 1 15,21 20-15,-21-21 0,21 0 0,0 0 16,0 1-16,0-1 0,0 0 16,21 0-16,0-21 0,0 21 0,1-21 15,-1 0-15,0 0 0,21 0 16,-21 0-16,1 0 0,20 0 0,-21-21 16,21 0-16,1 0 0,-22 0 0,21-1 15,1-20-15,-22 21 0,21-21 16,-21 20-16,22-20 0,-22 21 0,0-21 15,0 20-15,0 1 0,-21 0 16,0 0-16,-21 21 16,0 0-16,21 21 15,-21 0-15,21 0 16,-21 1-16,21-1 0,0 0 0,0 21 16,0-21-16,0 1 0,0 20 0,0-21 15,0 0-15,0 0 0,0 1 16,0-1-16,0 0 0,0 0 15,0 0-15,0-42 32,0 0-32,0 0 15,-22 0-15,22-1 16,0 1-16,0 0 0,-21 21 16,0-21-16,0 21 15,21 21 1,0 0-16,0 0 0,0 1 0,0-1 15,0 0-15,0 0 16,21-21-16,0 21 0,0-21 0,1 0 16,-1 0-16,0 0 0,0 0 0,21 0 15,-20 0-15,20 0 0,0 0 16,1 0-16,-1-21 0,-21 0 0,21 0 16,1 0-16,-1-1 0,-21 1 15,22-21-15,-22 21 0,21-22 16,-21 22-16,0 0 0,1-21 15,-22 21-15,0-1 0,0 1 0,0 0 16,-22 21 0,1 0-1,0 21-15,0 0 0,0 1 0,0-1 16,21 21-16,-22-21 0,22 0 16,-21 1-16,21 20 0,0-21 0,0 0 15,0 0-15,0 22 0,0-22 0,0 0 16,21 0-16,1-21 15,-1 0-15,21 21 0,-21-21 0,0 0 16,22 0-16,-22 0 0,21 0 16,1-21-16,-22 0 0,21 0 15,0 0-15,1 0 0,-1-22 0,0 22 16,1-21-16,20-1 0,-20 1 16,-22 0-16,21-1 0,-21 22 0,0-21 15,-21 21-15,0-22 0,0 22 16,-21 21-16,0 0 15,0 0-15,0 21 0,-22 1 16,22-1-16,21 0 0,-21 21 0,21-21 16,0 22-16,0-22 0,0 21 0,0 1 15,0-22-15,0 21 0,21-21 16,0 22-16,-21-22 0,22 0 16,-1 0-16,0 0 0,0 0 15,0 1-15,0-22 16,-42 0-1,0 0-15,0 0 16,-21 0-16,20 0 0,-20 0 0,0 0 16,-22-22-16,22 22 0,-22 0 0</inkml:trace>
  <inkml:trace contextRef="#ctx0" brushRef="#br0" timeOffset="35111.35">317 7535 0,'0'0'16,"22"-21"-16,-22 0 0,0 0 0,21 0 16,-21 0-16,0-1 0,-21 44 31,21-1-31,0 0 16,-22 21-16,22-21 0,-21 22 15,21 20-15,0-20 0,-21-1 0,0 0 16,0 22-16,0-1 15,-1-20-15,1 20 0,-21-21 0,21 1 16,0-1-16,-1 0 0,1-20 16,0-1-16,21 0 0,0 0 0,-21-21 15,21-21 1,0 0-16,0 0 16,0-1-16,21 1 15,0 0-15,0 0 0,1 21 16,20-21-16,-21 0 0,21 21 0,1-22 15,-22 22-15,21 0 0,1-21 16,-1 21-16,-21 0 0,21-21 16,-20 0-16,-1 21 0,21-21 0,-21 0 15,0-1-15,1 1 16,-22 0-16,0 0 0,0 0 16,0 0-16,0-1 0,0 1 0,0 0 15,-22 0-15,1 0 0,0 0 16,21-1-16,-21 22 0,0 0 15,0 0-15,-1 0 0,22 22 16,-21 20-16,21-21 16,0 21-16,0 1 0,0 20 0,0-20 15,0-1-15,-21 21 0,21-20 16,0-1-16,0 22 0,0-43 16,-21 21-16,21 0 0,0-20 15,-21-1-15,21 0 0,0 0 0,0 0 16,0 0-1,21-21 1,0-21-16,-21 0 0,21 0 16</inkml:trace>
  <inkml:trace contextRef="#ctx0" brushRef="#br0" timeOffset="35335.83">995 7916 0,'0'0'0,"21"-21"0,0 0 16,0 0-16,-21 0 16,21 21-1,-21-21-15,0 42 63,22-21-48</inkml:trace>
  <inkml:trace contextRef="#ctx0" brushRef="#br0" timeOffset="38103.33">2138 7387 0,'-21'21'62,"21"1"-62,0-1 0,0 0 16,-22 21-16,22 1 0,0-1 16,0-21-16,0 21 0,0 1 0,0-1 15,0 0-15,0 1 0,-21-1 0,21 0 16,-21 1-16,21-22 0,-21 21 16,21 1-16,0-22 0,0 21 0,0-21 15,0 0-15,0 1 16,0-1-16,0-42 31,0-1-31,0 1 16,0 0-16,0 0 0,0-21 15,21-1-15,-21 1 0,21 0 0,-21 20 16,21-20-16,1 0 0,-1-1 16,0 22-16,0 0 0,0 0 0,-21 0 15,21 0-15,1 21 0,-1 0 16,0 0-16,-21 21 0,21 0 0,0 0 15,0 0-15,-21 0 0,22 22 16,-22-22-16,21 21 0,0 1 16,-21-22-16,21 21 0,-21-21 0,21 22 15,0-22-15,-21 0 0,22 0 16,-1-21-16,0 21 0,0-21 0,0 0 16,22 0-16,-22 0 0,0 0 15,21-21-15,-21 0 0,22 0 0,-22 0 16,21-22-16,-21 22 0,1-21 15,-1 21-15,0-22 0,0-41 16,-21 62-16,0-20 0,0 0 0,0 21 16,-21-22-16,0 22 0,0-21 15,-1 21-15,1 21 0,0-22 0,0 22 16,0 0-16,0 0 16,-1 0-16,1 0 0,0 0 0,21 22 15,0-1 1,0 0-16,21-21 15,0 0-15,1 0 0,20 0 16,-21 0-16</inkml:trace>
  <inkml:trace contextRef="#ctx0" brushRef="#br0" timeOffset="38560.17">3302 7239 0,'0'0'15,"0"-21"-15,0 42 31,0 0-31,-21 22 0,21-1 16,-21 0-16,21 1 0,0-1 16,0 0-16,0 1 0,0-1 0,0 0 15,-22 1-15,22-1 0,-21 0 16,21 1-16,-21-1 0,21 0 0,0-21 16,0 22-16,0-22 0,0 21 15,0-21-15,0 1 0,-21-22 16,21-22-1,0 1 1,0 0-16,0-21 0,0 21 0,0-22 16,0 22-16,0-21 15,0-1-15,21 22 0,0-21 0,0 0 16,1-1-16,20 1 0,0 21 0,1 0 16,-1-1-16,21 22 0,-20 0 15,-1 0-15,0 0 0,22 22 0,-22-1 16,-21 0-16,22 0 0,-1 0 15,-21 22-15,0-22 0,-21 0 0,0 21 16,0-21-16,0 1 0,-21 20 0,0-21 16,0 0-16,0 22 0,-22-22 15,22 0-15,0 0 0,0 0 0,0-21 16,0 21-16,21-42 31,21 21-31,0-21 0,0 0 0</inkml:trace>
  <inkml:trace contextRef="#ctx0" brushRef="#br0" timeOffset="39303.85">4339 7620 0,'0'0'0,"21"-21"0,22-43 32,-43 43-32,0 0 0,0 0 15,0 0-15,-22 21 0,1-21 0,0 21 16,0-22-16,0 22 0,0 0 15,-1 22-15,1-1 16,0 0-16,0 0 0,-21 21 0,20 1 16,1-22-16,0 21 0,0 1 0,0-1 15,0-21-15,-1 21 0,22 1 16,0-1-16,-21-21 0,21 22 0,0-22 16,0 0-16,0 0 0,0 0 15,21-21-15,1 0 0,-1 0 0,0 0 16,0 0-16,0 0 0,0 0 0,22-21 15,-22 0-15,21-21 0,-21 20 16,1 1-16,20 0 0,-21-21 0,0 21 16,22-22-16,-22 22 0,0-21 15,-21-1-15,0 1 0,21 21 16,-21-21-16,0-1 0,0 22 0,0 0 16,0 0-16,0 42 15,0 0 1,0 0-16,0 0 0,0 22 0,0-1 15,0-21-15,0 22 0,0-1 16,0 0-16,0-21 0,0 22 0,21-22 16,-21 21-16,21-21 0,1 1 0,-1-1 15,21 0-15,-21 0 0,0-21 16,22 0-16,-22 0 0,21 0 16,-21 0-16,22-21 0,-22 0 0,21 0 15,1-1-15,-22 1 0,0-21 16,21 21-16,-21-22 0,1 1 0,-1 0 15,0-22-15,0 22 0,0-22 16,0 1-16,-21-1 0,0 1 0,0-1 16,22 1-16,-22 21 0,21-1 0,-21 1 15,0 21-15,0 0 0,0 42 16,0 0 0,0 0-16,0 21 0,-21 1 15,-1 20-15,22 1 0,0-22 0,0 22 16,-21-1-16,21-21 0,-21 22 15,21-22-15,0 1 0,0-1 16,0 0-16,0 1 0,0-22 0,0 21 16,0-21-16,0 0 0,0 1 0,21-1 15,0-21-15,1 0 16,-1 0-16,0 0 0,0 0 0,0-21 16,0-1-16,-21 1 0,22 0 0,-22 0 15,21 0-15</inkml:trace>
  <inkml:trace contextRef="#ctx0" brushRef="#br0" timeOffset="39495.74">4868 7535 0,'0'0'0,"-21"0"0,21 22 16,21-22 0,0 21-16,1-21 0,-1 0 15,21 0-15,-21 21 0,22-21 0,-1 0 16,0 0-16,-21 0 0,22 0 15,-1 0-15,0-21 0,1 21 0,20-21 16,-20 21-16,-1-22 0,0 1 0,1 21 16,-22-21-16</inkml:trace>
  <inkml:trace contextRef="#ctx0" brushRef="#br0" timeOffset="39731.62">6096 7366 0,'0'0'0,"21"0"0,0-21 15,0 0-15,-21 0 0,22 21 0,-22 21 32,0 0-17,-22 21-15,1-21 0,0 22 0,21-22 16,0 21-16,-21-21 0,0 22 16,21-22-16,-21 0 0,21 21 0,0-20 15,-22-1-15,22 0 0,-21 0 0,21 0 16,0 0-16,21-21 31,1 0-31,-1 0 0,21-21 0</inkml:trace>
  <inkml:trace contextRef="#ctx0" brushRef="#br0" timeOffset="40039.44">6689 7366 0,'21'-21'15,"-42"42"-15,42-63 0,-21 21 0,-21 21 31,-1 0-31,-20 0 0,21 0 0,0 21 16,-22 0-16,22 0 0,0 0 0,0 0 16,0 1-16,21-1 0,0 0 15,0 0-15,0 0 16,21-21-16,0 21 0,21-21 0,-20 0 16,20 0-16,-21 22 0,21-22 15,-20 0-15,20 21 0,-21 0 0,0-21 16,0 21-16,1-21 0,-22 21 0,0 0 15,0 1-15,-22-22 16,1 21-16,0 0 0,-21-21 0,21 21 16,-22-21-16,1 0 0,21 21 0,-22-21 15,1 0-15,21 0 0,-21 0 16,20 0-16,1-21 0,0 21 0,0-21 16,0 0-16</inkml:trace>
  <inkml:trace contextRef="#ctx0" brushRef="#br0" timeOffset="40191.39">6308 7133 0,'0'0'15,"-22"0"1</inkml:trace>
  <inkml:trace contextRef="#ctx0" brushRef="#br0" timeOffset="41047.51">9059 7006 0,'0'0'0,"0"-21"0,43-106 32,-43 106-32,0 0 0,0 42 15,0 0-15,0 0 16,0 22-16,-22-22 0,22 21 0,-21 0 16,0 22-16,0-22 0,-21 22 15,20-22-15,1 22 0,0-22 16,-21 0-16,21 1 0,-1-1 0,1 0 15,-42 22-15,42-43 0,-1 0 16,1-21-16,0 0 0,0 21 16,0-21-16,0 0 0,-1 0 0,1-21 15,21 0-15,-21 0 0,21 0 0,0-22 16,0 1-16,0 0 0,0-1 16,0-20-16,0 20 0,0-20 0,0 21 15,0-1-15,0 22 0,0 0 16,0 0-16,0 0 0,0 42 15,0 0-15,0 0 16,21 21-16,-21 1 0,21-1 16,1 0-16,-22 1 0,21-1 0,-21 0 15,21 1-15,0-1 0,0 0 0,-21 1 16,21-22-16,1 0 0,-1 0 16,21 0-16,-21-21 0,0 0 0,22 0 15,-1 0-15,0 0 0,-20 0 16,20 0-16,0-21 0,1 0 0,-1 0 15,0-21-15,1 20 0,-1-20 0,-21 0 16,0-22-16,0 22 0,1-22 16,-22 1-16,0 21 0,0-22 0,0 1 15,0 20-15,-22-20 0,1 20 16,-21 1-16,21 0 0,-22-1 0,22 22 16,-21 21-16,0 0 0,-1 0 15,1 0-15,0 0 0,-1 21 0,22 22 16,-21-22-16,21 21 0,21 1 15,0-22-15,0 21 0,0 0 0,0 1 16,21-1-16,0 0 0,0 1 0,0-22 16,22 21-16,-1-21 0,-21 1 15,21-1-15,1 0 0,-1-21 16,0 0-16,1 0 0,-1 0 0,0 0 0,-20 0 16,20 0-16,-21-21 15</inkml:trace>
  <inkml:trace contextRef="#ctx0" brushRef="#br0" timeOffset="41407.35">9567 7112 0,'0'0'0,"-21"0"0,21 21 0,0 0 15,-21-21-15,21 22 0,0-1 16,0 0-16,0 0 16,21-21-16,0 0 15,0 0-15,1 0 0,-1 0 0,0-21 16,21 21-16,-21-21 0,22 0 15,-22-1-15,21 1 0,-21 21 16,1-21-16,-1 0 0,-21 0 0,0 0 16,0-1-16,0 1 15,-21 0-15,-1 21 0,1 0 0,0 0 16,0 0-16,-21 0 0,-1 0 0,22 21 16,-21 0-16,21 1 0,-1 20 15,1-21-15,0 21 0,21 1 0,0-1 16,0 0-16,0-20 0,0 20 0,0-21 15,0 0-15,0 22 0,21-22 16,22 0-16,-22-21 0,21 0 16,0 0-16,22 0 0,-22 0 15,22-21-15,-1 0 0,-20-1 16,20 1-16,1 0 0,-1-21 0,-21 21 16</inkml:trace>
  <inkml:trace contextRef="#ctx0" brushRef="#br0" timeOffset="41892.08">10583 6731 0,'21'-42'0,"-42"84"0,42-127 0,-21 43 16,0 0-16,0-1 0,0 22 16,0 0-16,0 0 0,-21 21 0,0 0 15,0 21-15,0 21 16,21 1-16,-21-1 0,-1 22 16,22-22-16,-21 21 0,0 22 0,0 0 15,21-1-15,-21 1 0,0 0 0,-1 21 16,1-22-16,0 22 0,0-21 15,21 21-15,-21-1 0,0 1 0,-1 0 16,22 0-16,-21 0 0,0-22 0,0 22 16,21-21-16,-21 0 0,21-1 15,-21 1-15,21 0 0,-22-22 0,22 1 16,0-1-16,0-21 0,0 1 0,0-22 16,0 0-16,43-21 0,-22 0 0,0 0 15,21 0-15,1-42 0,-1 21 16,0-22-16,1 1 0,20 0 15,-20-22-15,20 1 0,1-1 0,-1 1 16,-21-22-16,1 21 0,-1 1 0,-21-1 16,0-20-16,-21 20 0,0-20 15,0 20-15,-21 1 0,0-1 0,-21 1 16,-1-1-16,1 22 0,0-22 0,-22 22 16,22 0-16,0 20 0,-22 1 0,22-21 15,-1 21-15,22 0 0,0-1 16,-21 22-16,42-21 0,0 0 0,-21 0 15,21 0-15,0 0 0,21-1 16,0 1-16,0 0 16,0 0-16,22-21 0,-1 20 0,0 1 15,1 0-15,-1 0 0,21-21 0,-20 20 16</inkml:trace>
  <inkml:trace contextRef="#ctx0" brushRef="#br0" timeOffset="43167.46">11091 6900 0,'0'0'0,"0"-21"0,0 0 0,0 0 15,0 0-15,-21 0 0,0 21 16,0 0-16,0 0 0,-22 0 0,1 0 0,21 21 16,-22 0-16,22 0 0,-21 0 15,21 0-15,-22 22 0,22-1 0,0-21 16,0 22-16,0-1 0,21 0 16,0 1-16,-21-1 0,21-21 15,0 21-15,0-20 0,0-1 0,0 0 16,21 0-16,0 0 0,0-21 0,0 0 15,0 0-15,1 0 0,20 0 16,0-21-16,-21 0 0,22 0 0,-1 0 16,0-1-16,1 1 0,-22-21 0,21 0 15,-21 20-15,1-20 0,-1 0 16,0 21-16,-21-22 0,0 1 0,0 21 16,0 0-16,0-1 0,0 44 31,-21-1-16,0 0-15,21 0 0,-22 21 0,22-20 16,0 20-16,0-21 0,0 21 16,0-20-16,0-1 0,0 21 0,0-21 15,22 0-15,-22 1 0,21-22 0,0 21 16,0-21-16,21 0 0,-20 0 16,-1 0-16,21 0 0,0 0 0,-20 0 15,20 0-15,0-21 0,-21-1 0,22-20 16,-1 21-16,-21 0 0,0-22 15,22 1-15,-22 21 0,-21-21 0,21 20 16,0 1-16,-21-21 0,0 21 0,0 0 16,0-1-1,0 44 1,0-1-16,-21 0 16,21 0-16,-21 0 0,21 0 15,-21 22-15,21-22 0,0 21 0,0-21 16,0 1-16,0 20 0,0-21 0,0 0 15,0 0-15,21 1 0,0-1 16,0-21-16,0 0 0,1 0 0,-1 0 16,0 0-16,0 0 0,21 0 0,-20 0 15,20-21-15,-21-1 0,0 1 16,22 0-16,-22 0 0,0-21 0,0 20 16,0-20-16,0 21 0,-21-21 15,22 20-15,-22-20 0,0 21 16,0 0-16,0 0 0,0-1 0,0 44 31,0-1-31,-22 0 16,22 0-16,-21 0 0,21 22 0,0-22 15,0 0-15,0 0 0,0 21 0,0-20 16,0-1-16,0 0 0,21 0 16,1-21-16,-1 21 0,0 0 0,0-21 15,0 0-15,22 0 0,-1 0 16,-21 0-16,21 0 0,1-21 0,-22 0 15,21 0-15,1 0 0,-22-22 16,0 22-16,21-21 0,-21 21 0,1-22 16,-22 1-16,21 0 0,0-22 15,0 22-15,-21-22 0,0 1 0,21 21 16,-21-22-16,21 1 0,-21 20 16,0 1-16,22 0 0,-22 20 0,0 1 15,0 0-15,0 42 16,0 0-16,0 22 0,0-1 15,-22 0-15,22 22 0,0-22 0,-21 22 16,21-22-16,0 0 0,0 1 0,0-1 16,0 0-16,0 1 0,0-1 15,0-21-15,0 22 0,21-22 16,1 0-16,-22 0 0,21 0 0,0 0 16,0-21-16,0 0 0,0 0 15,22 0-15,-22 0 0,0 0 0,0 0 16,22-21-16,-22 0 0,0-21 0,21 21 15,-21-1-15,22-20 0,-22 0 16,21-1-16,-21-20 0,1 21 0,-1-22 16,0 22-16,0-22 0,-21 1 15,21 20-15,-21-20 0,0 21 0,0 20 16,0 1-16,0 0 0,0 0 16,-21 42-16,0 0 15,0 0-15,0 22 0,-1 20 0,1-20 16,21 20-16,0-21 0,-21 22 0,21-1 15,0-20-15,0-1 0,0 0 16,0 1-16,0-1 0,0 0 0,0-20 16,21 20-16,0-21 0,1 0 0,-1 0 15,0 1-15,0-22 0,21 0 16,-20 0-16,-1 0 0,0 0 0,0-22 16,0 1-16,0 0 0</inkml:trace>
  <inkml:trace contextRef="#ctx0" brushRef="#br0" timeOffset="43320.37">13166 6773 0,'0'0'0,"-22"0"0,1 0 0,-21 0 31,63 22-15,21-22-16,-20 0 15,20 0-15,0 0 0,1 0 16,-1-22-16,21 1 0</inkml:trace>
  <inkml:trace contextRef="#ctx0" brushRef="#br0" timeOffset="43715.61">14647 6117 0,'0'0'0,"0"-21"0,-21-21 0,21 21 0,-21-1 15,21 1-15,-21 21 0,21-21 0,-21 21 16,21 21-16,-22 0 15,1 1-15,0 20 0,21 0 0,-21 22 16,0-1-16,21 1 0,-21-1 16,21 22-16,0-22 0,0 22 0,0-21 15,-22-1-15,22-21 0,-21 1 0,21-1 16,0 0-16,0 1 0,0-22 16,0 0-16,0 0 0,0 0 0,21-21 31,1-21-31,-1 21 0,-21-21 15,0-21-15,21 21 0</inkml:trace>
  <inkml:trace contextRef="#ctx0" brushRef="#br0" timeOffset="44019.4">14266 6308 0,'-21'-43'0,"42"86"0,-63-128 16,21 64-16,0-21 0,21 20 0,0 1 15,0 0-15,0 0 0,0 0 16,21 0-16,0-1 0,21 1 0,1 0 15,-1 21-15,0 0 0,22-21 16,-1 21-16,-20 0 0,20 21 0,-21 0 16,1 0-16,-1 1 0,0-1 15,-20 21-15,-1-21 0,-21 22 16,0-1-16,0-21 0,-21 21 0,-22-20 16,22 20-16,-21-21 0,-1 21 0,-20-20 15,21-1-15,-1 0 0,1 0 16,0 0-16,-1 0 0,1-21 15,21 0-15,42 0 16,0 0 0,21 0-16,-20 0 0,20 0 0,0-21 15,1 21-15,-1 0 16,0 0-16</inkml:trace>
  <inkml:trace contextRef="#ctx0" brushRef="#br0" timeOffset="44379.38">14944 6498 0,'-22'0'16,"1"-21"-16,21 0 16,-21 0-16,21 0 0,0-1 0,0 1 15,0 0-15,21 0 0,0 0 16,1 21-16,-1 0 0,0 0 16,21 0-16,-21 0 0,1 0 0,20 21 15,-21 21-15,0-21 0,0 22 0,1-1 16,-1 0-16,0 1 15,-21-1-15,21 0 0,-21 1 0,0-1 16,0-21-16,0 22 0,-21-22 16,0 0-16,21 0 0,-21-21 0,-1 21 15,1-21-15,0 0 16,21-21 0,0 0-16,0 0 0,0 0 15,0-1-15,0-20 0,0 21 0,21-21 16,-21 20-16,21-20 0,22 21 15,-22-21-15,21 20 0,-21 1 0,22 0 16,-1 0-16,0 0 0,1 0 16,-1-1-16,0 1 0,1 21 0,-1-21 15</inkml:trace>
  <inkml:trace contextRef="#ctx0" brushRef="#br0" timeOffset="44563.28">15854 6329 0,'0'63'15,"0"-41"1,0 20-16,0 0 0,-21 1 0,21-1 15,-22 0-15,22-21 0,0 22 16,0-1-16,0-21 0,-21 0 0,21 1 16,0-1-16,0 0 0,0 0 15,-21 0-15,42-21 32,0 0-32,-21-21 15,22 0-15,-1 0 0,0-22 16</inkml:trace>
  <inkml:trace contextRef="#ctx0" brushRef="#br0" timeOffset="44711.22">15896 6244 0,'0'0'0,"0"-21"0,-21 0 15,0 0-15,21 0 0,-21 21 16,-1 0-16,1 0 16,42 0 15,1 0-31,-1 21 15,0-21-15,0 0 0</inkml:trace>
  <inkml:trace contextRef="#ctx0" brushRef="#br0" timeOffset="45107.32">16573 6265 0,'-63'22'16,"21"-1"-16,20 0 0,-20 0 15,21 0-15,-21 22 0,-1-1 16,22-21-16,-21 21 0,21 1 0,-1-1 16,-20 0-16,21-20 0,21 20 15,-21 0-15,21-21 0,0 1 16,0 20-16,0-21 0,21 0 16,0 0-16,0-21 0,22 0 0,-22 0 15,21 0-15,0 0 0,1 0 16,-1 0-16,0 0 0,-20 0 0,20-21 15,-21 0-15,21 0 0,-20 0 0,-1-22 16,-21 22-16,0-21 0,0 0 16,0-1-16,0-20 0,0 20 0,0-20 15,-21 21-15,-1-1 0,-20 22 16,21-21-16,0 21 0,-22-1 16,22 22-16,-21 0 0,21 0 0,-22 0 0,22 0 15,-21 0-15,21 22 0,0-1 16,21 21-16,0-21 0,0 22 15,0-22-15,0 21 0,21-21 0,0 22 16,0-22-16,21 0 0,-20 0 0</inkml:trace>
  <inkml:trace contextRef="#ctx0" brushRef="#br0" timeOffset="45463.45">16743 6583 0,'0'0'0,"0"-21"0,0 0 0,0-1 16,0 1-16,0-21 0,0 21 0,0 0 15,21-22-15,0 22 0,-21 0 16,21 0-16,0 21 0,1 0 0,-1 0 16,0 0-16,0 0 0,0 0 0,0 21 15,1 0-15,-1 21 0,0-20 16,0 20-16,0-21 0,0 21 0,-21 1 16,0-1-16,0-21 0,0 22 15,0-22-15,0 0 0,0 21 0,0-21 16,0 1-16,0-1 0,0-42 47,0-1-47,0 1 0,0 0 15,22 0-15,-1 0 0,0-22 16,-21 22-16,21-21 0,0 21 16,0-22-16,1 22 0,-1-21 0,0 21 15,0 0-15,21-1 0,-20 1 16,20 0-16,-21 21 0,21-21 15,-20 21-15,20-21 0,0 21 0</inkml:trace>
  <inkml:trace contextRef="#ctx0" brushRef="#br0" timeOffset="45635.4">17759 6308 0,'0'63'31,"0"-42"-31,0 1 16,-21 20-16,21-21 0,-22 21 0,1-20 15,21-1-15,-21 21 0,21-21 0,0 0 16,0 1-16,0-1 15,0 0-15,0 0 0,0-42 47,21 21-47,-21-21 0</inkml:trace>
  <inkml:trace contextRef="#ctx0" brushRef="#br0" timeOffset="45791.54">17780 6181 0,'0'0'0,"0"-21"15,0-1-15,0 1 0,0 0 16,-21 21 0,42 0 15,0 0-15,0 0-16,0 0 0</inkml:trace>
  <inkml:trace contextRef="#ctx0" brushRef="#br0" timeOffset="46523.61">18351 5842 0,'0'0'0,"0"21"16,-21 0-16,0 22 0,0-22 16,0 21-16,0 1 0,-22-1 0,22 0 15,0 1-15,0-1 0,0 0 16,21 22-16,-22-22 0,22 22 0,-21-1 15,21-21-15,0 1 0,0-1 0,0 0 16,0 1-16,0-22 0,21 21 16,1-21-16,-1 1 0,0-1 0,0-21 15,0 0-15,22 0 0,-22 0 0,21 0 16,0 0-16,-20 0 0,20 0 16,0-21-16,1-1 0,-1-20 15,-21 21-15,21 0 0,-20-22 0,-1 22 16,21-21-16,-42 0 0,21 20 15,-21-20-15,21 21 0,-21 0 0,-21 42 32,0 0-32,0 21 15,21-20-15,0 20 0,-21-21 0,21 0 16,0 22-16,0-22 0,0 0 0,0 0 16,0 0-16,21 0 0,-21 1 15,21-22-15,21 21 0,-20-21 16,20 0-16,0 0 0,-21 0 0,22 0 0,-1 0 15,-21-21-15,0 21 16,1-22-16,-1 1 0,0 0 0,0-21 16,0 21-16,0-22 0,-21 1 0,0 0 15,22 20-15,-22-20 0,21 0 16,-21 21-16,0-1 0,0 65 31,0-22-31,0 21 16,-21 1-16,-1-1 0,1 0 0,0 22 15,0-22-15,0 22 0,0-22 0,-1 21 16,1-20-16,0 20 0,21 1 16,-21-1-16,21 1 0,0-1 0,-21 22 15,21-22-15,0 1 0,0-1 16,0 1-16,0-22 0,0 22 0,0-22 16,0 22-16,0-22 0,0 0 15,0 1-15,0-1 0,0 0 0,0 1 16,0-22-16,0 0 0,0 0 0,0 0 15,0 0-15,0-42 32,0 0-32,0 0 0,0 0 0,0 0 15,0-22-15,0 22 0,0-21 16,21-1-16,-21 1 0</inkml:trace>
  <inkml:trace contextRef="#ctx0" brushRef="#br0" timeOffset="46771.35">18013 6244 0,'0'0'16,"-21"0"-16,-1-21 0,22 0 16,22 21-16,-1 0 15,21-21-15,0 21 0,22-21 0,-22 21 16,22 0-16,-1-22 0,1 22 15,-1 0-15,1 0 0,-1 0 16,1-21-16,-22 21 0,0 0 0,1 0 16,20 0-16,-42 0 0,1 0 0,-44 0 15,1 0 1,0 0-16</inkml:trace>
  <inkml:trace contextRef="#ctx0" brushRef="#br0" timeOffset="47267.92">106 9546 0,'0'0'16,"-43"0"-16,22 0 0,21-21 15,0 0 1</inkml:trace>
  <inkml:trace contextRef="#ctx0" brushRef="#br0" timeOffset="47623.53">444 9292 0,'0'0'0,"-21"0"0,0 0 0,0 0 16,0 0-1,42 0 1,0 0-16,21 0 0,1 0 16,-22 0-16,21 0 15,1 0-15,-1 0 0,0 0 0,1 0 16,-1 0-16,0 0 0,-21-21 0,1 21 15,-1 0-15,-42 0 32,-22 0-32,22 0 0</inkml:trace>
  <inkml:trace contextRef="#ctx0" brushRef="#br0" timeOffset="48068.65">444 9292 0,'0'0'0,"-21"0"0,-21 0 0,42 21 15,0 1-15,0-1 0,0 0 0,0 0 16,-21 0-16,0 0 0,-1 1 16,22-1-16,-21 0 0,0 0 0,0 21 15,21-20-15,0-1 0,-21 0 16,21 0-16,-21 0 0,21 0 16,-22-21-16,44 0 31,-1-21-31,-21 0 15,21 0-15,0 21 0,-21-21 0,21 0 16,0 21-16,1-22 0,-1 22 16,21 0-16,-21-21 0,22 21 0,-1 0 15,0 0-15,1 0 16,-1 0-16,0 0 0,1 21 0,-1 1 16,-21-1-16,0 0 0,0 21 15,1-21-15,-22 22 0,0-22 0,0 21 16,-22-21-16,1 1 0,0 20 15,-21-21-15,21 0 0,-22 0 0,1 1 16,0-1-16,-1-21 0,1 21 0,0-21 16,-1 21-16,1-21 0,0 0 15,20 0-15,-20 0 0,0 0 16,21 0-16,-1 0 0,1 0 16,0 0-16,21-21 0,0 0 15,21 0-15,0-1 16,22 22-16</inkml:trace>
  <inkml:trace contextRef="#ctx0" brushRef="#br0" timeOffset="48203.27">1397 9821 0,'0'0'0,"42"22"31,-63-22-16</inkml:trace>
  <inkml:trace contextRef="#ctx0" brushRef="#br0" timeOffset="50419.64">1820 9546 0,'0'0'0,"0"-42"0,21 21 15,-21 0-15,22-1 0,-22 1 0,0 0 16,0 0-16,21 0 0,-21 0 16,0-22-16,0 22 0,21 21 15,-21-21-15,0 42 16,0 0-16,0 0 15,0 1-15,0 20 0,0 0 16,0 1-16,0-1 0,0 0 0,0 1 16,0 20-16,-21-21 0,0 1 0,-1-1 15,1-21-15,21 22 16,0-22-16,-21 0 0,21 0 0,-21 0 0,21 0 16,0-42-1,0 0 1,0 0-16,21 0 0,0 0 0,-21-22 15,21 22-15,1-21 0,-1-1 0,-21 1 16,21 0-16,0-1 0,-21 22 16,21-21-16,0 21 0,1 21 15,-1 0-15,0 0 0,0 0 16,-21 21-16,0 0 0,0 0 0,21 22 16,-21-22-16,21 21 0,-21-21 15,0 22-15,0-22 0,0 0 0,22 21 16,-1-21-16,0 1 0,0-1 15,0 0-15,0-21 0,22 0 0,-22 0 16,21 0-16,1 0 0,-1 0 16,0 0-16,1-21 0,-1 0 0,0-1 15,22-20-15,-22 21 0,0-21 0,1-1 16,-22 1-16,0 0 0,0-1 16,-21 1-16,0 0 0,0-1 0,0 1 15,-21 0-15,0 20 0,0-20 0,0 21 16,-22-21-16,22 42 0,-21-22 0,-1 22 15,1-21-15,21 21 0,-21 0 16,-1 21-16,22 1 0,-21-1 0,21 0 16,-1 0-16,1 0 0,21 0 0,0 1 15,0-1-15,0 0 16,0 0-16,21 0 0,1-21 0,-1 0 16,21 0-16,0 0 0,1 0 0</inkml:trace>
  <inkml:trace contextRef="#ctx0" brushRef="#br0" timeOffset="50867.86">3217 9038 0,'0'0'15,"0"-21"-15,-21 42 32,21 0-32,-21 1 0,21 20 0,-21 0 15,21-21-15,0 22 0,0-1 0,0 0 16,0 1-16,0-1 0,0 0 15,0 1-15,0-1 0,0 0 0,0 1 16,0-1-16,0 0 0,0-20 0,0-1 16,0 0-16,0 0 0,0 0 0,-21-21 15,-1 0-15,22-21 32,22 0-32,-22 0 0,0-22 0,0 22 15,0-21-15,0 0 0,0-1 0,0 22 16,21-21-16,0-1 0,0 1 15,0 21-15,0-21 0,1 20 16,20 1-16,0 21 0,-21 0 16,22 0-16,-1 0 0,0 0 0,1 21 15,-1 1-15,0-1 0,1 0 0,-1 0 16,-21 21-16,0 1 0,1-22 16,-22 21-16,0 1 0,0-22 0,0 21 15,0 0-15,0-20 0,0-1 16,-22 21-16,1-21 0,21 0 15,21-21 1,1-21 0,20 0-16</inkml:trace>
  <inkml:trace contextRef="#ctx0" brushRef="#br0" timeOffset="51572.34">4360 9335 0,'0'0'0,"0"-22"0,0 1 0,0 0 15,0 0-15,0 0 0,-21 0 16,0 21-16,0 0 0,0 0 16,-1 0-16,1 0 0,0 21 0,-21 0 15,21 0-15,-1 0 0,1 22 0,-21-22 16,21 21-16,0 0 0,-1 1 16,1-1-16,21 0 0,0 1 15,0-1-15,0-21 0,0 22 16,0-22-16,0 0 0,21 0 0,1 0 15,-1-21-15,0 0 0,0 0 0,21 0 16,-20 0-16,-1-21 0,21 21 16,-21-21-16,0 0 0,22-22 0,-22 22 15,0-21-15,0 21 0,0-22 16,1 1-16,-22 21 0,0-21 0,0-1 16,0 22-16,0-21 0,0 21 0,0-1 15,0 1-15,-22 42 31,22 1-31,0 20 0,0-21 16,-21 0-16,21 22 0,0-1 16,0 0-16,0 1 0,0-1 0,0-21 15,0 21-15,0-20 0,21 20 16,1-21-16,20 0 0,-21 0 0,21-21 16,1 0-16,-1 0 0,22 0 0,-22 0 15,0 0-15,1 0 0,-1-21 16,0 0-16,1 0 0,-1 0 0,-21-22 15,21 22-15,-20-21 0,20 0 0,-21-22 16,0 22-16,0-1 0,1-20 16,-1-1-16,21 22 0,-21-21 0,0-1 15,1 22-15,-22-22 0,0 43 16,0-21-16,-22 84 31,22-21-31,-21 22 0,21-1 16,-21 0-16,21 1 0,-21-1 0,21 0 15,0 1-15,0-1 0,0 0 0,0 1 16,0-1-16,0 0 0,0 1 16,0-1-16,21-21 0,0 21 0,-21-20 15,0-1-15,21-21 0,1 21 16,-1-21-16,21 0 0,-21 0 0,0 0 16,1 0-16,20 0 0,-21-21 15,0 0-15,0-1 0,1-20 0,-1 21 16,0-21-16,-21 20 0</inkml:trace>
  <inkml:trace contextRef="#ctx0" brushRef="#br0" timeOffset="51731.55">5270 9356 0,'0'0'0,"-42"0"0,0 0 0,21 0 16,-22 0-16,22 0 0,0 0 16,-21 0-16,63 0 15,21 0 1,-21 0-16,22 0 0,-22-21 0,21 21 15,0-22-15,1 65 0,20-43 16,1-21-16,-1-22 0,22 22 0</inkml:trace>
  <inkml:trace contextRef="#ctx0" brushRef="#br0" timeOffset="51863.3">6562 9081 0,'0'0'0,"-22"21"16,22 0-1,-21-21-15,0 21 0,21 0 0,-21 0 16,21 1-16,0-1 16</inkml:trace>
  <inkml:trace contextRef="#ctx0" brushRef="#br0" timeOffset="51996.94">6964 9271 0,'63'-63'16</inkml:trace>
  <inkml:trace contextRef="#ctx0" brushRef="#br0" timeOffset="52283.85">7197 8975 0,'0'0'0,"21"381"109,0-381-93,0 0 0,0 0-16,0 0 0,1 0 0,-1 21 15,-21 0-15,-21 0 16,-1 0-16,-20-21 15,21 22-15,-21-1 0,-1-21 16,1 0-16,0 21 0,-1-21 0,1 0 16,0 0-16,-1 0 0,1 0 0,21 0 15,0 0-15,-1-21 0,1 0 16,0 21-16,0-22 0,21 1 0,-21 0 16</inkml:trace>
  <inkml:trace contextRef="#ctx0" brushRef="#br0" timeOffset="52444.24">6477 8763 0,'0'0'0,"-21"-21"0,0-64 31,-1 64-31</inkml:trace>
  <inkml:trace contextRef="#ctx0" brushRef="#br0" timeOffset="53022.91">7218 8954 0,'0'0'0,"0"-22"16,0 1-16,0 0 16,21 0-1,0 0 1,-21 0-16,21-1 0,0 22 0,-21-21 16,22 0-16,-1 0 0,0 0 15,0 21-15,-21 21 47,0 0-47,-21-21 16,0 0-16,21 21 0,-21-21 15</inkml:trace>
  <inkml:trace contextRef="#ctx0" brushRef="#br0" timeOffset="53495.52">7154 8996 0,'0'42'16,"0"-21"-16,0 1 0,0-1 15,0 0-15,21 0 16,1-21-16,-1 0 0,0 21 16,0-21-16,0 0 0,0 0 15,1 21-15,-1-21 0,0 0 16,0 0-16,0 22 0,0-22 0,1 21 15,-22 0-15,21-21 16,-21 21-16,0 0 16,0 0-16,0 1 0,-21-22 15,-1 21-15,-20-21 0,21 21 16,0-21-16,-22 21 0,22-21 0,0 21 16,-21-21-16,21 0 0,-1 0 15,1 0-15,0 0 0,0 0 0,0 0 16,0 0-16,-1 0 15,1 0-15,0-21 16,21 0-16,0 0 16</inkml:trace>
  <inkml:trace contextRef="#ctx0" brushRef="#br0" timeOffset="54048.2">6689 9123 0,'0'0'0,"0"21"0,0 0 16,21-21 15,0 0-31,-21-21 15,0 0 1,-21 21 0,0 0-1,-1 0-15,22 21 16,-21-21-16,0 21 0,21 0 16,0 1-16,0-1 0,0 0 15,0 0-15,0 0 16,-21 0-16,21 1 15,0-1-15,0 0 0,0 0 16,0 0-16,0 0 0,0 1 16,0-1-1,0-42 17,0-1-32,21 22 15</inkml:trace>
  <inkml:trace contextRef="#ctx0" brushRef="#br0" timeOffset="54371.8">6477 8594 0,'0'0'0,"-21"21"0,21 0 16,-21 0-16,21 0 0,0 1 0,0 20 15,0-21-15,0 0 0,0 0 16,0 1-16,0-1 0,21-21 16</inkml:trace>
  <inkml:trace contextRef="#ctx0" brushRef="#br0" timeOffset="54528.71">6964 8530 0,'63'-21'16</inkml:trace>
  <inkml:trace contextRef="#ctx0" brushRef="#br0" timeOffset="56416.95">9059 8446 0,'0'-22'16,"0"1"-16,0 0 0,0 0 15,0 0-15,0 0 0,0-1 0,0 1 16,0 0-16,-21 42 16,21 0-1,-21 1-15,21-1 0,-21 21 16,21 0-16,0-20 0,0 20 0,0 0 16,-21 1-16,21-1 0,-22 21 0,1-20 15,21-1-15,-21 22 0,21-22 0,-21 21 16,21-20-16,0-1 0,-21 0 15,21 1-15,-21-1 0,21-21 0,0 22 16,0-22-16,0 0 0,0 0 16,0 0-16,21-21 15,-21-21 1,0 0 0,0 0-16,-21 21 0</inkml:trace>
  <inkml:trace contextRef="#ctx0" brushRef="#br0" timeOffset="58084.87">8488 8488 0,'0'0'0,"0"21"0,0 0 0,0 0 16,21-21 15,0 0-31,0 0 0,0 0 15,1 0-15,20-21 0,-21 0 16,21 0-16,1 0 0,-1 0 16,0-1-16,1 1 0,-1 0 0,-21 0 15,22 0-15,-22-22 0,-21 22 16,0 0-16,21 0 0,-21 0 0,0 0 16,0-1-16,0 1 0,-21 21 15,0 0-15,-1 0 16,22 21-16,0 1 15,0-1-15,-21 0 0,21 0 0,0 21 16,0-20-16,0 20 0,0 0 0,0-21 16,0 22-16,21-1 0,-21 0 15,0 1-15,0-1 0,0 0 0,0 1 16,0 20-16,0-20 16,0 20-16,0-21 0,0 22 0,0-22 15,0 1-15,0-1 0,0 0 0,0 1 16,0-22-16,0 21 0,0-21 15,0 0-15,0 1 0,0-1 0,-21-21 16,0 21-16,0-21 16,0 0-16,0-21 15,-1 0-15,1 21 0,-21-22 0,21 1 16,-22 0-16,1 0 0,21 21 0,-21-21 16,20 0-16,-20-1 0,21 22 15,0 0-15,0-21 0,21 42 31,0 1-15,-22-22-16,44 21 0,-1 0 16,0 0-16,0 0 0,21-21 0,-20 21 15,20 1-15,0-22 0,1 0 0,-1 0 16,0 0-16,22 0 0,-22 0 16,22-22-16,-22 22 0,21-21 0,1 0 15,-22 0-15,1-21 0,-1 20 0,0-20 16,1 0-16,-22-1 0,0 1 15,0 0-15,-21-1 0,21 1 0,-21 0 16,-21-1-16,21 1 0,0 21 16,0 0-16,0 0 15,0 42 1,0 0-16,0 0 0,0 21 16,0-20-16,0 20 0,0-21 0,0 21 15,0-20-15,0 20 0,0 0 16,0-21-16,0 22 0,0-22 0,0 0 15,0 0-15,0 0 0,0 1 16,0-1-16,0 0 0,0-42 47,0 0-47,0-1 0,0 1 0,0 0 16,0-21-16,21 21 0,0-22 15,-21 22-15,22-21 0,-1-1 16,0 22-16,0 0 0,0-21 0,0 21 15</inkml:trace>
  <inkml:trace contextRef="#ctx0" brushRef="#br0" timeOffset="58511.24">9779 8996 0,'0'21'0,"0"0"0,0 0 16,0 22-16,0-22 0,21 0 0,0 0 16,0 0-16,1 1 15,-1-1-15,0-21 0,21 0 0,-21 0 16,1 0-16,-1 0 0,21 0 15,-21 0-15,22 0 0,-1 0 16,-21-21-16,21 21 0,-20-22 0,-1 1 16,0 0-16,0 0 0,0 0 0,0-22 15,1 22-15,-22 0 0,0-21 16,0 21-16,0-22 0,21 22 0,-21 0 16,0 0-16,0 42 31,0 0-31,0 0 0,0 0 15,-21 1-15,21 20 0,0-21 0,0 0 16,-22 0-16,22 22 16,0-22-16,0 0 0,0 0 0,0 0 15,0 1-15,0-1 0,0 0 0,22 0 16,-1-21-16,21 0 16,-21 0-16,0 0 0,1 0 0,20 0 15,-21-21-15,21 0 0,1 0 0,-1-1 16,0 1-16,1-21 0,-22 21 15,21-22-15,-21 1 0,1 0 0,-1-1 16,-21 1-16,0 0 0,0-1 0,-21 1 16,-1 0-16,1-1 0,-21 22 15,0-21-15</inkml:trace>
  <inkml:trace contextRef="#ctx0" brushRef="#br0" timeOffset="59531.68">10435 9144 0,'21'0'16,"0"21"-16,1-21 16,-1 0-16,0 0 0,0 0 15,0 0-15,22 0 0,-1 0 0,-21-21 16,21 21-16,1-21 0,-1 0 0,0 0 16,1-22-16,-1 22 0,0 0 15,1-21-15,-22 20 0,21-20 0,-21 0 16,1 21-16,-1-1 15,0 1-15,-21 0 0,0 0 0,21 0 16,0 21-16,-21 21 31,0 0-31,0 0 16,0 22-16,-21-22 0,21 21 0,-21-21 16,21 0-16,0 22 0,0-22 15,0 21-15,0-21 0,0 1 0,0-1 16,0 0-16,0 0 0,21 0 15,0-21-15,0 0 16,1 0-16,-1 0 0,21 0 0,-21-21 16,0 21-16,1-21 0,20 0 15,-21 0-15,0-1 0,0 1 16,-21 0-16,22-21 0,-1 21 0,-21-1 16,21-20-16,-21 21 0,0 0 0,0 0 15,21-1-15,-21 1 16,0 0-1,0 0 32,0 0-15,21 21-1,-21 21 0,21-21-31,1 0 16,-1 0-1,0 0-15,0 0 0,0 0 16,0 0-16,1 0 0,-1-21 16,0 21-16,0 0 0,0-21 0,0 21 15,1 0-15,-22-22 16,0 44 15,-22-22-31,1 21 16,21 0-16,-21 0 0,21 21 15,-21-20-15,0-1 0,21 21 0,0-21 16,-21 22-16,21-22 0,-22 21 0,22-21 16,-21 0-16,21 1 0,0-1 15,0 0-15,0 0 0,21-21 16,1 0-16,-1 0 0,0 0 15,0 0-15,0 0 0,0 0 16,1-21-16,20 0 0,-21 0 0,21-1 16,-20 1-16,-1 0 0,0 0 15,0-21-15,0 20 0,-21-20 16,0 0-16,0-1 0,0 22 0,0-21 16,0 21-16,0 0 0,-21-1 0,0 1 15,0 0-15,0 0 0,-1 21 16,1 0-16,-21 0 0,21 0 0,0 0 15,-1 21-15,1 0 0,0 0 0,0 1 16,21-1-16,-21 0 0,21 21 16,-21-21-16,21 1 0,0-1 15,0 21-15,0-21 0,0 0 0,21-21 16,0 0-16</inkml:trace>
  <inkml:trace contextRef="#ctx0" brushRef="#br0" timeOffset="59735.56">12531 8636 0,'0'0'0,"0"-21"0,0 0 16,0 0 0,0-1-16,-22 22 0,1 0 15,0 0-15,0 0 0,0 0 16,0 22-16,-1-1 0,1 0 15,0 0-15,21 0 0,-21 22 16,0-1-16,0-21 0</inkml:trace>
  <inkml:trace contextRef="#ctx0" brushRef="#br0" timeOffset="59911.46">12213 9059 0,'21'22'16,"-42"-44"-16,63 65 0,-20-43 0,-1 0 0,21 0 16,0 0-16,-20 0 0,20 0 15,0 0-15,1 0 0,20 0 0,-21 0 16,22-21-16,-22-1 0,22 1 0,-22 0 15,22 0-15,-22 0 0,0 0 0,1-22 16,-1 22-16,0-21 0,-21 21 16,1-22-16,-1 1 0,0 21 0,-21 0 15,0-1-15,0 1 0,0 0 16,0 0-16,-21 21 0,0 0 0,-1-21 16</inkml:trace>
  <inkml:trace contextRef="#ctx0" brushRef="#br0" timeOffset="60295.24">12806 8954 0,'0'21'16,"0"0"-16,0 0 16,0 0-16,21-21 15,0 0-15,0 0 16,0 0-16,1 0 0,20-21 16,-21 21-16,0-21 0,0 0 0,1 0 15,20-1-15,-21-20 0,0 21 0,0-21 16,1 20-16,-1-20 0,-21 21 0,0-21 15,21 20-15,-21 1 0,21 0 16,-21 0-16,0 42 31,0 0-31,0 0 0,0 1 16,-21-1-16,21 21 0,0-21 16,-21 22-16,21-22 0,0 0 0,0 0 15,0 21-15,0-20 0,0-1 16,21 0-16,0-21 15,0 0-15,0 0 0,1 0 0,-1 0 16,21 0-16,-21 0 0,0 0 0,22-21 16,-22 0-16,21-1 0,-21-20 0,22 21 15,-22-21-15,0-1 0,21 22 16,-20-21-16,-1-1 0,0 1 0,-21 0 16,21-1-16,-21 1 0</inkml:trace>
  <inkml:trace contextRef="#ctx0" brushRef="#br0" timeOffset="60335.22">13758 8297 0,'-21'0'16,"42"0"-16</inkml:trace>
  <inkml:trace contextRef="#ctx0" brushRef="#br0" timeOffset="60412.17">13716 8361 0,'0'21'16,"0"-42"-16,0 63 15,-21-42 1,0 0-16,-1 0 16</inkml:trace>
  <inkml:trace contextRef="#ctx0" brushRef="#br0" timeOffset="64883.55">12382 8763 0,'22'0'16,"-22"-21"-16,21 21 15,0-21-15,-21 0 16,21 21 0,-21-22-16,0 1 15,0 0 1,-21 21-1,0 0 1,0 0-16,-1 0 0,-20 0 16,21 0-16,0 21 0,0 0 0,-22 1 15,22-1-15,0 21 0,0-21 16,0 22-16,-1-1 0,22 0 0,0 1 16,-21-1-16,21 0 0,0 1 0,0-22 15,0 0-15,0 21 0,21-21 16,1 1-16,-1-22 0,0 21 0,0-21 15,21 0-15,-20 0 0,20 0 16,0 0-16,-21 0 0,22 0 0,-1-21 16,-21 21-16,22-22 0,-22 1 15,21 0-15,0-21 0</inkml:trace>
  <inkml:trace contextRef="#ctx0" brushRef="#br0" timeOffset="66631.61">13166 8700 0,'0'0'0,"0"-22"16,0 1-1,-22 0-15,22 0 16,-21 0-16,0 0 15,0 21-15,0-22 0,0 22 16,-1 0-16,1 0 0,0 0 16,0 22-16,-21-22 0,20 21 15,1 21-15,-21-21 0,21 0 0,-22 22 16,22-1-16,-21 0 0,21 1 0,0-1 16,-1 0-16,1 1 0,21-1 15,0-21-15,0 22 0,0-22 16,0 0-16,0 0 0,21 0 15,1-21-15,-1 0 0,21 0 16,-21 0-16,22 0 0,-22-21 0,21 21 16,-21-21-16,22 0 0,-1-22 0,-21 22 15,21-21-15,-20 21 0,20-22 16,-21 1-16,0 0 0,0-1 0,-21 22 16,0-21-16,22 0 0,-22 20 0,0 1 15,0 0-15,0 0 0,0 0 16,-22 21-16,1 0 15,21 21-15,-21 0 16,21 0-16,-21 22 16,21-22-16,0 21 0,0-21 0,0 22 15,0-22-15,0 21 0,0-21 0,0 0 16,0 1-16,21-1 0,0 0 16,0 0-16,1 0 0,-1-21 0,0 0 15,0 0-15,21 0 0,1 0 0,-22 0 16,21 0-16,1-21 0,-1 0 15,0 0-15,1 0 0,-1-22 0,0 22 16,-21-21-16,22-1 0,-22 1 16,0 0-16,21-1 0,-20 1 0,-1 0 15,0-1-15,0 1 0,0-21 0,-21 20 16,0 1-16,21 0 0,-21-1 16,0 1-16,0 0 0,0 20 15,0 1-15,0 0 0,-21 21 16,0 21-16,0 0 15,21 22-15,-21-1 0,0 0 16,21 1-16,0-1 0,-22 0 0,22 22 16,-21-22-16,21 1 0,0-1 0,0 0 15,-21 1-15,21-1 0,0 0 16,0 1-16,0-1 0,0-21 0,0 21 16,21-20-16,0-1 0,-21 0 0,22-21 15,-1 0-15,0 21 0,0-21 16,0 0-16,0 0 15,22-21-15,-22 0 0,0 0 0,0-1 16,0 1-16,22 0 0,-22-21 16,21 21-16,-21-22 0,1 22 0,-1-21 15,0 21-15,-21-1 0,0 1 0,21 0 16,-21 0-16,0 0 0,0 42 31,-21 0-31,0 0 0,21 0 16,0 1-16,-21-1 0,21 21 15,-22-21-15,22 0 0,0 1 0,0 20 16,0-21-16,0 0 0,0 0 0,0 1 16,22-1-1,-1-21-15,0 0 0,0 0 0,21 0 16,1 0-16,-22 0 0,21 0 0,1 0 16,-1-21-16,-21-1 0,21 1 15,1 0-15,-22-21 0,21 21 0,-21-22 16,1 22-16,-1-21 0,0 21 15,0-1-15,-21-20 0,0 21 0,0 0 16,0 0-16,-21 21 16,21 21-16,-21-21 15,0 42-15,-1-21 0,22 0 0,0 22 16,-21-22-16,21 21 0,0-21 16,0 22-16,0-22 0,0 21 15,0-21-15,0 1 0,0-1 0,0 0 16,21-21-16,-21 21 15,22-21-15,-1 0 0,0 0 16,0 0-16,0-21 0,0 0 0,1 0 16,-1-1-16,-21 1 0,21 0 15,-21 0-15,21-21 0,-21 20 0,0-20 16,0 21-16,0 0 0,0-22 0,0 22 16,-21 0-16,0 0 0,0 0 15,21 0-15,-22-1 0,1 22 0,0 0 16,21-21-16,0 0 31,21 21-15,22 0-16,-22 0 0,0 0 0,0 0 15,21 0-15,-20 0 0,20 0 16,-21 0-16,0 0 0,22 21 0,-22-21 16,0 21-16,0 1 0,0-1 0,0 0 15,1 0-15,-1 0 0,0 0 16,0 22-16,-21-22 0,0 0 0,0 21 15,21-20-15,-21-1 0,0 0 0,0 0 16,0 0-16,0 0 16,-21-21-16,0 0 0,0 0 15,0 0-15,-1-21 16,22 0 0,0 0-16,0 0 0,0 0 15,0-22-15,22 22 0,-22-21 0,42 21 16,-21-22-16,0 1 0,0 0 0,22-1 15,-22 1-15,21 21 0,-21-22 16,22 1-16,-1 21 0,0 0 16,-20 21-16,20 0 0,-21 0 0,21 21 15,-20 0-15,-1 0 0,-21 22 16,0-22-16,21 21 0,-21 0 0,0 1 16,0-1-16,0 0 0,0 1 0,0-1 15,0 0-15,-21-20 0,21 20 16,-21-21-16,-1 0 0,22 0 0,0 1 15,-21-1-15,0-21 0,0 0 16,0 0 0,0-21-16,-1-1 0,22 1 15,-21 0-15</inkml:trace>
  <inkml:trace contextRef="#ctx0" brushRef="#br0" timeOffset="66823.16">14965 8065 0,'-21'0'0,"42"0"0,-64 0 16,22-22-16,0 22 0,0 0 15,0 0-15,21 22 32,-21-22-17,-1 21-15,1 0 16,0-21-16,-21 0 0</inkml:trace>
  <inkml:trace contextRef="#ctx0" brushRef="#br0" timeOffset="66999.06">13695 8488 0,'0'0'16,"0"21"-16,0 0 0,0 0 0,0 1 15,21-22-15,0 0 0,0 0 16,22 0-16,-1 0 0,0 0 0,22 0 15,-1 0-15,1-22 0,-1 1 0,1 0 16,20 0-16,-20 0 0,-1 0 16,1-1-16,-1 1 0,-20 0 0</inkml:trace>
  <inkml:trace contextRef="#ctx0" brushRef="#br0" timeOffset="68943.39">16997 8213 0,'0'0'0,"21"-43"0,21-147 32,-42 169-32,0-22 0,0 22 15,0 0-15,-21 0 0,0 0 16,0 0-16,-22 21 0,22 0 0,-21 0 15,21 0-15,-22 0 0,1 21 0,0 0 16,-1 21-16,22 1 0,-21-1 16,0 21-16,-1-20 0,22 20 15,-21 1-15,21-1 0,-1 1 0,1-1 16,21-20-16,0 20 0,0-21 16,0 1-16,0 20 0,21-20 0,1-22 15,-1 21-15,21-21 0,0 0 0,1 1 16,-1-1-16,0-21 0,1 0 15,20 0-15,-20 0 0,20-21 0,-21-1 16,22 1-16,-22 0 0,1 0 16,-1 0-16,0 0 0,1-1 15,-1-20-15,-21 21 0,0 0 0,0 0 16,1-22-16,-22 22 0,0 0 0,0 0 16,0 0-16,0-1 0,0 1 15,-22 21-15,1 0 16,0 21-16,0 1 0,0-1 15,0 0-15,-1 0 0,1 21 0,21-20 16,-21 20-16,0-21 0,21 21 0,0-20 16,0 20-16,0-21 0,0 0 15,0 0-15,0 1 0,0-1 0,21 0 16,0 0-16,22-21 0,-22 0 0,21 0 16,0 0-16,1 0 0,-1-21 15,0 0-15,1 0 0,-1-1 0,0 1 16,1 0-16,-1-21 0,-21 21 15,22-22-15,-22 22 0,0-21 0,-21-1 16,0 1-16,0 0 0,0-1 16,0 1-16,-21 0 0,21-1 0,-21 1 15,-22 0-15,22 21 0,-21-1 16,-1 22-16,1 0 0,0 0 0,-1 0 16,1 22-16,0-1 0,-1 0 0,1 21 15,21 1-15,-21-1 0,20 0 16,1 1-16,21-1 0,0 0 0,0 1 15,0-22-15,0 21 0,43-21 0,-22 22 16,21-22-16,-21 0 16,43 0-16,-22-21 0,0 0 0,22 0 15,-22 0-15,1 0 0,20 0 0,-21 0 16,1 0-16,-1-21 0,0 0 16,1 0-16,-22-1 0,21 1 0,-21-21 15,22 21-15,-22-22 0,0 22 0,-21-21 16,0 0-16,21 20 0,-21-20 15,0 21-15,0-21 0,0 20 0,-21 22 32,0 0-32,21 22 0,-21-1 15,0 0-15,21 21 0,0-21 0,0 1 16,0 20-16,0-21 16,0 0-16,0 0 0,0 1 0,0-1 15,21 0-15,0 0 0,0 0 0,0-21 16,0 0-16,1 21 0,20-21 15,-21 0-15,21 0 0,1 0 0,-1 0 16,0-21-16,1 21 0,-1-21 0,0 0 16,1 0-16,-1 0 0,-21-1 15,22 1-15,-22 0 0,21-21 0,-21 21 16,0-22-16,1 22 0,-1-21 0,0 21 16,-21-1-16,0 1 0,21 21 15,-21 21 1,0 1-16,0-1 0,0 21 15,-21-21-15,21 0 0,0 22 16,0-22-16,0 0 0,0 0 0,0 0 16,0 1-16,0-1 0,0 0 0,0 0 15,21-21-15,0 0 0,0 0 16,1 21-16,-1-21 0,0 0 0,0 0 16,0 0-16,22-21 0,-22 0 0,0 21 15,0-21-15,0 0 0,-21-1 16,21 1-16,-21 0 0,22-21 0,-1 21 15,-21-22-15,0 22 0,0-21 0,21 21 16,-21-1-16,0 1 0,0 0 16,0 42-1,0 0-15,-21 1 0,21-1 16,-21 0-16,21 0 0,-22 0 16,1 22-16,21-22 0,0 0 0,-21 0 15,21 0-15,0 0 0,-21-21 0,21 22 16,0-1-1,0-42 1,21 21-16,0-22 16,-21 1-16,21 0 0,1 0 15,-1 0-15,0 0 0,0-22 16,0 22-16,22-21 0,-22 21 0,0-22 16,0 22-16,0 0 0,0 21 15,1 0-15,-22 21 16,0 0-16,0 22 0,0-22 0,0 0 15,0 0-15,0 21 0,0-20 16,0-1-16,0 0 0,21 21 0,0-42 16,0 21-16,0 1 0,0-1 0,22-21 15,-22 0-15,21 21 0,-21-21 16,22 0-16,-1 0 0,0 0 0,-20 0 16,20-21-16,0 21 0,-21-21 0,22-1 15,-22 1-15,21 0 16,-21 0-16,1-21 0,-1-1 0,0 1 15,0-22-15,0 22 0,0-21 0,1-22 16,-1 21-16,0 1 0,0-1 16,0 1-16,0-1 0,1 1 0,-1-1 15,0 22-15,-21 0 0,0 21 0,0-1 16,0 44 0,0-1-16,-42 21 0,20 0 0,1 22 15,-21-22-15,21 43 0,-22-22 16,22 22-16,-21-21 0,21-1 0,0 1 15,21-1-15,0 1 0,0-22 0,0 21 16,0-41-16,21 20 0,0-21 16,0 21-16,0-20 0,22-1 0,-22-21 15,21 0-15,0 21 0,-20-21 16,20 0-16,0 0 0,1 0 16,-1-21-16,-21 0 0,21-1 0,-20 1 15,20 0-15,-21-21 0,0 21 16,0-22-16</inkml:trace>
  <inkml:trace contextRef="#ctx0" brushRef="#br0" timeOffset="69158.88">19706 8001 0,'0'0'0,"42"42"31,-20-20-31,20-22 0,0 0 0,1 0 15,-1 0-15,21 0 0,-20 0 16,20 0-16,1 0 0,-1 0 0,1 0 16,-1 0-16,-20 0 0,20 0 0,1 0 15,-22 0-15,0-22 0,-21 22 16,1 0-16,-44 0 16</inkml:trace>
  <inkml:trace contextRef="#ctx0" brushRef="#br0" timeOffset="70455.74">656 10901 0,'0'0'0,"-42"-42"31,21 42-31,-1 0 16,1 0-16,0 0 0,0 21 0,0 0 15,-22 0-15,22 21 0,0 22 16,-21-1-16,21 1 0,-22-1 15,22 22-15,0 0 0,0-22 0,0 22 16,21-22-16,0-20 0,0 20 16,0-20-16,21-1 0,0-21 15,0 21-15,0-20 0,22-22 16,-1 21-16,0-21 0,22 0 0,-22 0 16,0 0-16,1-21 0,20-1 15,-42 22-15,22-21 0,-1 0 0,-21 0 16,0-21-16,1 20 0,-22 1 15,0 0-15,0-21 0,-22 21 0,1-1 16,0 1-16,-21 0 0,21 21 16,-22 0-16,-20 0 0,20 0 15,1 0-15,0 21 0,-1 0 16,1 1-16,0-1 0,-1 0 0,22 0 16,0 0-16,0 22 0,21-22 15,0 0-15,21 0 16,0-21-16,0 0 0,22 0 0,-1 0 15</inkml:trace>
  <inkml:trace contextRef="#ctx0" brushRef="#br0" timeOffset="70618.98">1270 11515 0,'0'0'0,"21"0"0,0 0 0,-21-21 78</inkml:trace>
  <inkml:trace contextRef="#ctx0" brushRef="#br0" timeOffset="71419.47">2138 10859 0,'-21'-22'0,"42"44"0,-42-65 0,21 22 16,0 0-16,0 42 15,0 0 1,0 0-16,-22 22 0,22-1 0,-21 0 15,21 1-15,-21 20 0,0 1 0,21-22 16,-21 22-16,0-1 16,-1-21-16,22 22 0,0-22 0,-21 1 15,21-22-15,-21 21 0,21-21 16,0 0-16,0-42 31,21 0-31,-21 0 0,21-21 0,1-1 16,-1 1-16,0 0 0,-21-1 15,21 1-15,0-22 0,0 22 0,-21 0 16,22 21-16,-1-1 0,0 1 16,0 21-16,0 0 0,0 21 15,1 1-15,-1-1 0,0 0 16,0 21-16,-21 1 0,21-1 0,0 0 16,1 1-16,-22-1 0,21-21 0,0 21 15,0-20-15,0 20 16,-21-21-16,21 0 0,1-21 0,20 21 15,-21-21-15,0 0 0,0 0 16,22 0-16,-22-21 0,21 0 0,-21 0 16,1-21-16,20 20 0,-21-20 15,0 0-15,0-1 0,1-20 0,-22 21 16,0-22-16,0 22 0,0-22 0,0 22 16,0 0-16,-22-1 0,1 1 15,0 21-15,-21 0 0,21-1 0,-1 22 16,1 0-16,0 0 0,-21 0 15,21 22-15,-1-22 0,1 21 0,0 0 16,0 0-16,0 0 0,21 0 16,0 1-16,0-1 0,0 0 0,0 0 15,21-21-15,0 0 0,0 0 16,22 0-16,-1 0 0,0 0 16,1 0-16,-1-21 0,0 0 0</inkml:trace>
  <inkml:trace contextRef="#ctx0" brushRef="#br0" timeOffset="71851.16">3238 10626 0,'0'0'0,"0"-21"0,0-1 0,0 1 16,0 0-16,-21 21 15,0 21-15,0 0 0,21 22 16,-21-22-16,21 21 0,-21 1 16,21-1-16,0 0 0,0 1 15,0-1-15,0 0 0,0 1 0,0 20 16,0-21-16,0 1 0,0-1 0,0 0 15,0 1-15,0-1 0,0-21 16,0 22-16,0-22 0,0 0 16,21-21-1,0-21-15,-21 0 16,0-22-16,0 22 0,21-21 16,-21-1-16,21 1 0,-21 0 0,0-1 15,21 1-15,1 0 0,-22 21 0,21-22 16,0 22-16,0 0 0,0 0 15,0 21-15,1 0 0,-1 0 16,0 0-16,0 21 0,0-21 16,22 21-16,-22 0 0,0 22 0,0-22 15,0 21-15,0-21 0,1 22 0,-22-1 16,0-21-16,0 21 0,0 1 16,0-22-16,0 0 0,0 0 0,0 22 15,0-22-15,0 0 16,0-42-1,21 0-15,-21-1 16,42 1-16</inkml:trace>
  <inkml:trace contextRef="#ctx0" brushRef="#br0" timeOffset="72535.3">4106 10859 0,'0'0'0,"0"-22"0,0-83 31,0 83-31,-21 22 15,0 0-15,0 0 0,0 0 16,-1 22-16,1-1 0,0 0 16,21 21-16,-21-21 0,0 22 15,0-1-15,-1 0 0,1 1 0,0-1 16,21 0-16,-21 22 0,21-22 16,0 1-16,0-1 0,0-21 0,0 21 15,0-20-15,21-1 0,-21 0 0,21 0 16,0-21-16,22 0 0,-22 0 15,0 0-15,0 0 0,0-21 0,1 0 16,20 0-16,-21-1 0,-21-20 16,21 21-16,0-21 0,-21-1 0,22 1 15,-22 0-15,0-1 0,0 1 0,0 0 16,0 20-16,0-20 0,0 21 16,0 0-16,0 0 0,0 42 31,0 0-31,0 0 0,0 21 15,0-20-15,0-1 0,0 21 0,0 0 16,0-20-16,0 20 0,0 0 16,21-21-16,-21 1 0,21 20 0,0-21 15,-21 0-15,21 0 0,22-21 0,-22 0 16,0 0-16,21 0 0,1 0 16,-22 0-16,21-21 0,0 0 0,-20 0 15,20 0-15,0-22 0,-21 1 0,22 0 16,-22-1-16,0 1 0,0 0 15,0-1-15,1-20 0,-1-1 0,-21 1 16,0-1-16,0 1 0,21 21 16,-21-22-16,21 22 0,-21-1 0,0 1 15,0 21-15,0 0 0,0 42 16,0 0 0,0 21-16,0 1 0,0-1 0,0 22 15,-21-1-15,0 1 0,0-1 16,-1 1-16,22-1 0,-21 1 0,21-22 15,0 21-15,0-20 0,0-1 0,0 0 16,0-20-16,21 20 0,1-42 16,20 21-16,-21-21 0,21 0 0,1 0 15,-1-21-15,-21 0 0,22 0 16,-1-1-16,-21-20 0,21 0 0,-20 21 16</inkml:trace>
  <inkml:trace contextRef="#ctx0" brushRef="#br0" timeOffset="72711.24">4868 10774 0,'0'0'0,"-21"0"0,-42 42 15,84-42 17,0 0-32,0 0 0,21 0 15,-20 0-15,20 0 0,-21 0 16,21 0-16,1 0 0,-22-21 15,21 21-15,22-21 0</inkml:trace>
  <inkml:trace contextRef="#ctx0" brushRef="#br0" timeOffset="72955.83">6202 10583 0,'0'-21'16,"0"42"-1,0 1 1,0-1-16,0 0 0,-21 21 16,21-21-16,-22 22 0,22-22 0,-21 21 15,21 1-15,0-22 0,-21 21 16,21-21-16,-21 0 0,21 22 0,0-22 16,0 0-16,0 0 0,0 0 15,21-21-15,0 0 0,0 0 0,1 0 16,-1-21-16,21 21 0,0-21 0,1 0 15</inkml:trace>
  <inkml:trace contextRef="#ctx0" brushRef="#br0" timeOffset="73266.99">6858 10605 0,'0'0'16,"0"-22"-16,-21-62 16,0 84-1,-1 0-15,1 0 0,-21 0 0,21 21 16,-22 0-16,22 0 0,-21 0 15,21 22-15,21-22 0,0 0 0,0 0 16,0 0-16,0 1 0,0-1 0,21 0 16,0 0-16,21 0 0,-20-21 15,20 0-15,-21 21 0,21-21 0,-20 0 16,20 22-16,-21-22 0,0 0 16,0 21-16,1 0 0,-22 0 15,0 0-15,-22 0 0,1-21 16,0 22-16,-21-22 0,-1 21 15,-20-21-15,21 0 0,-22 0 16,22 0-16,-22 21 0,22-21 0,0 0 16,-1 0-16,22 0 0,-21-21 0,21 0 15,21-1-15,0 1 16</inkml:trace>
  <inkml:trace contextRef="#ctx0" brushRef="#br0" timeOffset="73439.33">6308 10266 0,'0'0'16,"-22"0"-16,1 0 0,0 0 15,0 0 17,0 21-17</inkml:trace>
  <inkml:trace contextRef="#ctx0" brushRef="#br0" timeOffset="74095.97">8297 10816 0,'0'0'0,"21"-21"0,1 21 15,-1-21-15,-21 0 0,21 0 16,-21-1-16,21 1 0,-21-21 15,0 21-15,0-22 0,0 1 0,0 0 16,0-1-16,-21 1 0,-21 21 0,20-21 16,1 20-16,-21 1 0,0 21 15,-1 0-15,1 0 0,0 0 0,-1 0 16,1 43-16,0-22 0,-1 21 0,1 0 16,21 1-16,-22-1 0,22 0 15,21 22-15,0-22 0,0 1 0,0-22 16,0 21-16,0 0 0,0-20 15,21-1-15,1 0 0,20-21 0,-21 0 16,21 0-16,-20 0 0,20 0 16,0 0-16,1-21 0,-1 0 15,0-1-15,-21 1 0,22-21 0,-1 21 16,-21-22-16,22 1 0,-22-21 0,0 20 16,-21-20-16,0 20 0,21-20 15,-21 21-15,0-22 0,0 22 0,0-1 16,0 1-16,0 21 0,0 0 0,0 0 15,0 42 1,0 0-16,0 21 0,0-21 16,0 22-16,0-1 0,0 22 0,0-22 15,0 0-15,0 22 0,0-22 16,0 0-16,0 1 0,0-22 16,0 21-16,21-21 0,0 22 0,-21-22 15,22-21-15,-1 21 0,0-21 16,21 0-16,-21 0 0,22 0 0,-22 0 15,21-21-15,-21 0 0,22 21 16</inkml:trace>
  <inkml:trace contextRef="#ctx0" brushRef="#br0" timeOffset="74870.97">8869 10541 0,'0'-21'31,"0"0"-15,21 0-1,0-1-15,0 22 0,22-21 0,-22 0 16,0 0-16,21 0 0,-21 0 16,1-1-16,-1 22 0,0-21 0,0 21 15,-42 0 1,0 21 0,-22 1-16,22 20 0,-21-21 0,0 0 15,-1 22-15,22-1 0,-21-21 0,21 21 16,-1 1-16,1-22 0,0 21 15,21-21-15,0 1 0,0-1 0,0 0 16,21 0-16,0 0 0,1-21 16,20 0-16,0 0 0,1 0 15,-1 0-15,0 0 0,22-21 0,-22 21 16,22-21-16,-1 0 0,-21-22 0,22 22 16,-1-21-16,1 0 0,-1-1 15,1 1-15,-22-22 0,22 22 0,-43-21 16,21 20-16,-21 1 0,1 0 15,-22-1-15,0 1 0,0 21 0,0 0 16,0-1-16,0 1 0,-22 21 0,1 0 16,0 0-16,0 21 15,0 1-15,0-1 0,-1 21 0,22 0 16,0 1-16,-21-1 0,0 22 16,21-1-16,-21 1 0,21-1 15,-21 22-15,21-22 0,-21 1 0,-1 20 16,22-20-16,0 21 0,0-1 0,-21 1 15,21 0-15,-21-1 0,21 1 16,0 0-16,0-22 0,-21 1 0,21 20 16,0-20-16,0-22 0,0 22 0,0-22 15,0 0-15,21-21 0,0 1 16,0-1-16,22-21 0,-1 0 0,-21 0 16,43-21-16,-22-1 0,0 1 0,22-21 15,-22 21-15,22-22 0,-22 1 0,22-21 16,-22 20-16,0 1 15,1-22-15,-22 1 0,0-1 0,-21 22 16,0-21-16,0-1 0,0 1 0,-42-1 16,-1 1-16,1 20 0,0 1 15,-22 0-15,1-1 0,-22 22 0,21 0 16,1 0-16,-1 0 0,1-1 0,21 22 16,-1 0-16,22-21 0,0 21 15,0 0-15,21-21 16,21 21-16,0-21 0,21 21 0,1-21 15,-1 21-15,22-21 0,-22-1 16,43 1-16,-22 0 0,1 0 0,-1-21 16,22 20-16,-22-20 0</inkml:trace>
  <inkml:trace contextRef="#ctx0" brushRef="#br0" timeOffset="76158.72">10710 10224 0,'0'0'0,"0"-22"0,-42-62 31,0 63-31,20 21 0,1 0 15,0 0-15,-21 0 0,21 21 0,-22-21 16,22 21-16,0 21 0,0-21 16,-22 22-16,22-22 0,0 21 15,0 1-15,21-1 0,-21 43 0,21-43 16,0-21-16,0 21 0,0-20 16,21 20-16,0-42 0,0 21 15,0 0-15,1-21 0,-1 0 0,21 0 16,-21 0-16,22 0 0,-22 0 15,0 0-15,21-21 0,-21 0 0,22 0 16,-22-22-16,0 22 0,0-21 0,0 0 16,1-1-16,-1 1 0,-21 0 15,21-1-15,0 22 0,-21-21 0,0 21 16,0-1-16,0 1 0,0 42 31,0 1-31,0-1 0,0 21 16,0-21-16,-21 22 15,21-1-15,-21-21 0,21 21 0,0 1 16,0-22-16,0 21 0,0-21 0,21 1 16,0-1-16,0 0 0,0 0 15,22-21-15,-22 0 0,21 0 0,1 0 16,-1 0-16,0 0 0,1-21 0,-22 0 16,21 0-16,-21-1 0,22 1 15,-22 0-15,0-21 0,0-1 0,0 22 16,-21-21-16,0 0 0,21-1 0,-21 1 15,0 21-15,0 0 0,0-1 16,0 1-16,0 0 0,0 42 31,0 0-31,0 1 0,-21-1 16,21 0-16,0 0 0,0 21 0,0-20 16,0 20-16,0-21 0,0 21 0,0-20 15,0-1-15,0 0 0,21 0 16,-21 0-16,22-21 0,-1 0 0,0 0 15,21 0-15,-21 0 0,1 0 0,-1 0 16,21 0-16,-21-21 0,0 0 16,1 0-16,-22 0 0,21-22 0,0 22 15,-21-21-15,0-1 0,0 22 0,0-21 16,21 0-16,-21 20 16,0-20-16,0 21 0,0 0 15,0 42 1,0 0-16,0 0 15,0 0-15,0 22 0,0-22 0,0 21 16,0-21-16,0 22 0,0-1 16,21-21-16,-21 22 0,21-22 0,1 0 15,-1 0-15,0 0 0,0 0 0,0-21 16,22 0-16,-22 0 0,0 0 16,21 0-16,-21 0 0,22-21 0,-22 21 15,21-21-15,1-21 0,-22 21 0,0-22 16,0 22-16,0-21 0,0-1 15,1-20-15,-1 21 0,-21-1 16,21-20-16,0-1 0,-21 22 0,0-22 16,21 1-16,-21 21 0,21-1 15,-21 1-15,0 21 0,0 0 0,0-1 16,0 44-16,0-1 16,0 21-16,0 0 0,0-20 15,-21 20-15,21 0 0,-21 1 0,21 20 16,0-21-16,0 1 0,0-1 0,0 0 15,0 1-15,0-1 0,0-21 16,0 22-16,21-1 0,0-21 16,-21 0-16,22 0 0,-1 1 0,0-22 15,0 0-15,0 0 0,0 0 16,1 0-16,-1 0 0,0 0 0,0-22 16,0-20-16,0 21 0,1 0 0,-1-22 15,0 1-15,0 0 0,0-1 16,0 1-16,1 0 0,-1-22 0,0 22 15,0-22-15,-21 1 0,21 21 0,-21-22 16,21 22-16,-21-1 0,0 1 16,0 21-16,0 0 0,0 0 0,0 63 31,-21-21-31,0 21 0,21 1 0,0-1 16,-21 0-16,0 22 0,21-1 0,-21-20 15,21 20-15,0 1 0,0-22 16,0 22-16,0-22 0,0 0 0,0 1 15,0-1-15,0 0 0,0-21 0,0 22 16,21-22-16,0 0 0,0-21 16,0 0-16,0 0 0,1 0 0,-1 0 15,0 0-15,0-21 0,0 0 0,0 0 16,1-1-16,-1-20 0,0 21 16</inkml:trace>
  <inkml:trace contextRef="#ctx0" brushRef="#br0" timeOffset="76307.17">12742 9991 0,'0'0'0,"-21"0"0,0 0 16,0 0-16,0 0 0,21 21 0,0 0 15,21-21 1,21 0-16,-21 0 16,0 0-16,22 0 0,-1 0 0,0 0 15,22-21-15,-22 0 0</inkml:trace>
  <inkml:trace contextRef="#ctx0" brushRef="#br0" timeOffset="76683.17">15028 9631 0,'0'0'0,"0"-21"16,0 0-16,0-1 0,-21 22 15,0 0-15,21 22 16,0-1-16,-21 21 0,21-21 15,-21 43-15,21-22 0,0 0 0,0 1 16,0-1-16,-22 0 0,22 1 16,-21-1-16,21 0 0,-21-20 0,21-1 15,0 21-15,0-21 0,0 0 16,0 1-16,0-1 0</inkml:trace>
  <inkml:trace contextRef="#ctx0" brushRef="#br0" timeOffset="76899.06">14520 10266 0,'0'0'0,"-21"21"0,21 0 16,0 0-16,0 1 0,21-22 16,0 21-16,1 0 0,20-21 0,-21 0 15,21 0-15,1 0 0,-1 0 16,0 0-16,22 0 0,-22 0 0,22 0 15,-1 0-15,-20-21 0,20 0 0,1 21 16,-22-22-16,0 1 16,-21 0-16,1 0 0,-1 0 0,0 0 15,-21-1-15,0-20 0,0 21 0,0-21 16,-21-1-16</inkml:trace>
  <inkml:trace contextRef="#ctx0" brushRef="#br0" timeOffset="77067.67">14753 9589 0,'0'0'0,"-106"-22"16,85 22-16,42-21 31,0 21-15,1 0-16,20 0 0,0 0 0,1 0 16,20-21-16,1 21 15,-1 0-15,1 0 0,-22 0 0,21 0 16,1 0-16</inkml:trace>
  <inkml:trace contextRef="#ctx0" brushRef="#br0" timeOffset="77367.53">16468 9504 0,'0'0'0,"0"-21"15,0 0-15,-22 21 16,1 0-16,-21 0 0,0-22 0,-1 22 15,1 0-15,0 0 16,-22 22-16,22-1 0,-1 0 0,-20 21 16,21 1-16,20-1 0,-20 0 0,0 1 15,21-1-15,-1 0 0,1 1 16,21-1-16,0 0 0,0 1 0,0-22 16,0 21-16,21-21 0,1 0 15,-1 1-15,21-1 0,0 0 0,1 0 16,20-21-16,1 0 0,-1 0 0,1 0 15,-1 0-15,1 0 0,-1 0 16,1-21-16,-1 21 0,-20-21 0,-1 0 16,0 21-16</inkml:trace>
  <inkml:trace contextRef="#ctx0" brushRef="#br0" timeOffset="77515.47">17124 10118 0,'21'0'0,"-42"0"0,63 21 0,-63-21 47,0 0-47,0 0 0,-22 0 15,22 0-15,-21 0 0,-1 0 0</inkml:trace>
  <inkml:trace contextRef="#ctx0" brushRef="#br0" timeOffset="78415.41">0 12764 0,'0'0'0,"0"-22"0,0 1 16,0 42 0,0 22-16,0-22 0,0 21 15,0-21-15,0 22 0,0-22 16,0 21-16,0-21 0,0 1 16,42-1-16,22-21 0,-1 0 0,-20 0 15,20 0-15,1 0 0,-1-21 16,1-1-16,-22-20 0,21 21 15,-20-21-15,-1 20 0,0-20 16,-20 0-16,20 21 0,-42-22 0,21 22 16,-21-21-16,0 21 0,0-1 15,0 1-15,0 0 0,0 0 16,-21 42-16,21 0 16,0 0-16,-21 22 0,21-1 15,0 22-15,-21-22 0,21 21 0,0 1 16,0 21-16,0-43 0,-22 21 15,22 1-15,0-1 0,-21-20 16,21-1-16,0 0 0,0 1 0,0-1 16,0-21-16,0 0 0,0 1 15,-21-44 17</inkml:trace>
  <inkml:trace contextRef="#ctx0" brushRef="#br0" timeOffset="78599.33">190 13314 0,'0'0'0,"22"0"31,-1 0-31,21 0 0,-21 0 16,22 0-16,-1 0 0,0 0 15,1 0-15,-1 0 0,0 0 16,1-21-16,20 0 0,-42 21 0,22-22 15,-1 22-15,-21-21 0,21 0 16,-20 0-16</inkml:trace>
  <inkml:trace contextRef="#ctx0" brushRef="#br0" timeOffset="78771.5">1333 13018 0,'0'0'0,"0"-22"78,22 1-78,20 21 16,-21-21-16</inkml:trace>
  <inkml:trace contextRef="#ctx0" brushRef="#br0" timeOffset="79027.84">2180 12404 0,'-21'63'31,"0"-20"-31,21-22 0,0 42 16,-21-20-16,-1-1 0,22 21 0,-21 1 15,0-1-15,21-20 0,-21 20 16,0 1-16,0-22 0,21 0 0,-22 1 15,1-1-15,21-21 0,-21 0 16,21 1-16,21-22 16,0 0-16,1-22 15,-1 1-15,0 0 0,21-21 0,-21-1 16,22 1-16</inkml:trace>
  <inkml:trace contextRef="#ctx0" brushRef="#br0" timeOffset="79234.75">2392 12446 0,'0'0'0,"0"21"32,0 22-32,0-22 0,0 21 0,0 0 15,-21 22-15,21-22 0,-22 22 16,1-22-16,21 22 0,-21-22 0,21 21 16,-21-20-16,21-22 0,0 21 15,0-21-15,0 22 0,0-22 16,21-21-16,0 0 0,0 0 15,-21-21 1,-21 0 0</inkml:trace>
  <inkml:trace contextRef="#ctx0" brushRef="#br0" timeOffset="79741.88">1947 13060 0,'0'0'0,"-42"0"0,21 0 0,0 0 0,21-21 31,21 21-31,0-21 0,21 21 15,-21-22-15,22 1 0,20 21 16,1-21-16,-1-21 0,1 21 16,-1-1-16,22-20 0,-22 21 15,22 0-15,-21-22 0,-22 22 0,21 0 16,-20 0-16,-22 21 0,0 0 16,0 0-16,-21 21 15,0 0-15,-21 0 16,0 1-16,0 20 0,21 0 0,-21-21 15,-1 22-15,1-1 0,0 0 16,0 1-16,21-22 0,0 21 0,0-21 16,0 1-16,0-1 0,0 0 15,21 0-15,0-21 0,0 0 0,22 0 16,-22 0-16,21 0 0,1 0 0,-1-21 16,0 0-16,1 0 15,-1-1-15,0-20 0,1 21 0,-1-21 16,0-1-16,-21 22 0,1-21 15,-1-1-15,-21 1 0,0 0 0,0-1 16,-21 1-16,-22 21 0,22-21 16,-21 20-16,-1 1 0,1 21 0,0 0 15,-1 0-15,1 0 0,0 21 0,-1-21 16,1 22-16,0 20 0,21-21 16,-1 21-16,1 1 0,21-1 0,-21 0 15,21-20-15,0 20 0,0 0 16,21-21-16,0 1 0,1-1 15,20 0-15,-21-21 0,21 0 16,1 0-16,-22 0 0,21 0 0,1-21 16,20 0-16</inkml:trace>
  <inkml:trace contextRef="#ctx0" brushRef="#br0" timeOffset="80251.21">3598 12615 0,'0'0'0,"0"-21"0,0 0 0,0 42 31,0 0-31,-21 1 0,0 20 16,21-21-16,-21 21 0,21 1 16,0-1-16,0 0 0,0 1 15,0-22-15,0 21 0,0-21 0,0 1 16,0-1-16,21-21 16,0 0-16,0 0 0,22 0 15,-22 0-15,0-21 0,0-1 16,21-20-16,-20 21 0,-1-21 0,0 20 15,21-20-15,-21 0 0,-21 21 0,22-22 16,-1 22-16,-21 0 0,0 0 16,0 0-16,0 42 15,0 0 1,0 0-16,0 0 0,0 22 0,0-22 16,0 21-16,0 0 0,0-20 15,0 20-15,21-21 0,0 0 16,0 0-16,0 1 0,1-1 0,-1-21 15,0 0-15,21 0 0,-21 0 16,22 0-16,-1-21 0,-21-1 0,22 1 16,-1-21-16,0 21 0,-21-22 0,22 1 15,-22 0-15,-21-1 0,0 1 16,0 0-16,0-1 0,0 1 0,0 0 16,-21 21-16,-22-22 0,22 22 15,0 0-15,-21 21 0,21 0 16,-1 0-16,1 0 0,-21 0 0,42 21 15,-21-21-15,0 21 0,21 0 16,0 1-16,0-1 0,0 0 0,0 0 16,21-21-16,21 0 15</inkml:trace>
  <inkml:trace contextRef="#ctx0" brushRef="#br0" timeOffset="80483.17">5059 12192 0,'0'0'0,"0"-21"0,0 0 0,21 21 32,-21 21-32,0 21 15,0-21-15,0 22 0,0-22 0,0 21 16,0 1-16,-21-1 0,21 0 0,0-21 16,0 22-16,0-1 0,0 0 15,0 1-15,0-22 0,0 21 0,0 1 16,0-22-16,0 42 15</inkml:trace>
  <inkml:trace contextRef="#ctx0" brushRef="#br0" timeOffset="80887.31">4847 12615 0,'0'-21'31,"21"21"-31,0-21 0,1 21 15,-1-21-15,21 21 0,0-21 0,-20 21 16,20-21-16,21-1 0,-20 1 16,-1 21-16,22-21 0,-22 0 0,0 21 15,22 0-15,-22-21 0,-21 21 0,22 0 16,-22 0-16,-21 21 0,0 0 16,0 0-16,0 0 0,0 1 15,0-1-15,-21 21 0,21-21 0,0 0 16,-22 22-16,22-22 15,-21 21-15,21-21 0,0 22 0,0-22 16,0 0-16,0 0 0,0 0 16,21-21-16,1 0 0,-1 0 0,0 0 15,0 0-15,21 0 0,-20-21 0,20 0 16,-21 0-16,0 0 0,22-22 16,-22 22-16,0-21 0,0 0 0,0-1 15,0 22-15,-21-21 0,0-1 0,0 1 16,0 0-16,-21-1 0,0 22 15,0 0-15,-21 0 0,-1 0 0,22 21 16,-21 0-16,-1 0 0,1 0 0,0 0 16,-1 21-16,1 0 15,21-21-15,0 0 0,0 21 0</inkml:trace>
  <inkml:trace contextRef="#ctx0" brushRef="#br0" timeOffset="81447.24">7112 12150 0,'0'0'0,"21"-21"0,0 21 0,0-22 15,22 1-15,-22 0 0,0 0 16,0 0-16,0 0 0,1-1 0,-22 1 16,0 0-16,0 0 0,0 0 15,0 0-15,-22 21 0,1 0 0,-21 0 16,0 0-16,-1 0 0,1 0 0,0 0 15,-1 21-15,1 0 0,0 0 16,-1 0-16,22 22 0,21-22 16,0 0-16,0 21 0,0-21 0,21 1 15,0 20-15,1-21 0,20 0 16,0 0-16,1 1 0,-1 20 16,21-21-16,-20 0 0,-1 0 0,0 1 0,-20-1 15,20 21-15,-21-21 0,0 0 16,-21 1-16,0-1 0,0 0 0,0 0 15,-42 0-15,21 0 0,-22 1 16,1-22-16,0 21 0,-22 0 16,1-21-16,20 0 0,-20 0 0,-1 0 15,22 0-15,0 0 0,-1-21 16,1 21-16,21-21 0,0-1 0,21 1 16,0 0-16,0 0 0,0 0 0,21 0 15,0-22-15,21 22 0,1-21 16,-1 21-16,0-22 0</inkml:trace>
  <inkml:trace contextRef="#ctx0" brushRef="#br0" timeOffset="82111.45">7747 11748 0,'0'0'0,"0"21"16,0 0-1,0 21-15,0-21 0,0 22 16,0-1-16,0 0 0,0 22 0,0-22 15,0 1-15,0 20 0,-21-21 0,21 1 16,-21-1-16,-1 0 0,22 1 16,-21-22-16,21 21 0,-21-21 0,21 1 15,-21-1-15,21 0 16,0-42 0,21 21-16,0-21 0,0-1 15,1-20-15,-1 21 0,0 0 0,21-22 16,-21 1-16,1 21 15,20-21-15,-21-1 0,0 22 0,22-21 0,-22 21 16,0 21-16,0-22 16,-42 44-1,0-1 1,0-21-16,-22 21 0,1 0 16,0 0-16,-1-21 0,22 21 0,-21 1 15,21-22-15,-1 21 0,1-21 0,21 21 16,0 0-16,0 0 15,0 0-15,21 1 0,1-1 0,-1-21 16,21 21-16,-21 0 0,22 0 16,-1-21-16,0 21 0,-21-21 15,22 0-15,-1 0 0,0 0 0,1 0 16,-1 0-16,0 0 0,1 0 0,-1-21 16,0 21-16,1-21 0,-1 0 15,-21 0-15,22 0 0,-22-22 0,0 22 16,0 0-16,0-21 0,-21 20 15,0-20-15,0 21 0,0 0 0,0 0 16,0-1-16,-21 22 16,21 22-16,-21-1 15,21 0-15,-21 0 0,21 0 16,0 22-16,-21-22 0,21 0 0,0 0 16,0 21-16,0-20 0,0-1 15,0 0-15,0 0 0,21-21 16,0 0-16,0 0 15,0 0 1,-21-21-16,21 0 0,-21 0 0,0-1 16</inkml:trace>
  <inkml:trace contextRef="#ctx0" brushRef="#br0" timeOffset="82251.42">8445 11875 0,'0'0'15,"-21"-22"-15,21 1 0,0 0 0,-21 21 16,0 0-16,0 0 15,21 21-15,0 0 16,0 1-16,0-1 16,21-21-16,0 21 0,0-21 15</inkml:trace>
  <inkml:trace contextRef="#ctx0" brushRef="#br0" timeOffset="82776.13">9017 11959 0,'0'0'0,"0"21"0,0 1 0,0-1 16,-21 0-16,21 0 0,-21 0 16,21 0-16,0 22 0,-22-1 15,22-21-15,0 22 0,0-1 16,0 0-16,0 1 0,0 20 0,0-21 16,0 1-16,0 20 0,22-20 0,-22 20 15,21 1-15,-21-1 0,0 1 16,0-1-16,0 1 0,0-1 0,0 1 15,0-1-15,0-21 0,0 22 0,0-22 16,0 1-16,-21-1 0,21-21 0,0 21 16,0-20-16,0-44 31,0 1-31,0 0 0,0-21 16,0-1-16,0 1 0,0-21 15,0-1-15,0-21 0,21 1 0,-21-1 16,21 0-16,-21 1 0,0-22 0,0 21 15,0-21-15,0 22 0,0-1 16,0-21-16,0 22 0,0 20 0,0 1 16,0-1-16,0 22 0,0-1 0,0 22 15,21 0-15,-21 0 0,21 21 16,22 0-16,-22 0 0,21 0 0,-21 21 16,22 0-16,-22 0 0,21 1 0,-21 20 15,0 0-15,22 1 0,-43-1 16,0-21-16,0 21 0,0 1 15,0-1-15,0-21 0,-21 22 0,-1-22 16,1 0-16,-21 0 0,21 0 16,-22 0-16,22 1 0,-21-22 0,21 0 15,0 0-15,-1 0 0,1 0 0,21-22 16,0 1-16</inkml:trace>
  <inkml:trace contextRef="#ctx0" brushRef="#br0" timeOffset="83119.39">10858 11303 0,'0'0'0,"0"-21"0,0 0 0,0 0 15,0-1-15,-21 1 0,21 0 0,-21 21 16,0 21 0,0 0-16,21 22 0,-21-22 0,21 21 15,0 1-15,-22-1 0,22 0 0,-21 22 16,21-22-16,-21 0 0,21 1 16,-21-1-16,21 0 0,-21 1 15,21-1-15,0 0 0,-21-20 0,21 20 16,-22-21-16,22 21 0,0-20 15,-21-22-15,21 21 0,0 0 0,-21-21 16,0 0-16,0-21 16</inkml:trace>
  <inkml:trace contextRef="#ctx0" brushRef="#br0" timeOffset="83832.24">10350 11790 0,'22'-21'31,"-1"21"-31,0-21 0,0 21 0,21 0 16,-20-22-16,20 1 0,21 0 16,1 21-16,-1-21 0,1-21 0,21 20 15,-22 1-15,1 0 0,20-21 0,-41 21 16,20-22-16,-21 22 0,1-21 16,-22-1-16,0 22 0,0 0 0,-21 0 15,0 0-15,-21 21 16,21 21-16,-21 0 15,0 0-15,0 22 0,-1-1 0,1-21 16,0 21-16,0 1 16,21-1-16,0 0 0,-21 1 0,21-1 15,-21-21-15,21 22 0,0-1 0,0-21 16,0 21-16,0-20 0,0-1 16,0 0-16,0 0 0,-22 0 0,22 0 15,22-42 16,-22 0-31,21 0 0,0 0 16,0 0-16,0-1 0,0-20 0,1 21 16,-1-21-16,21 20 0,-21 1 15,0 0-15,1 0 0,-1 0 16,21 0-16,-21 21 0,0 0 0,1 0 16,-22 21-16,21 0 15,-21 0-15,0 0 0,0 0 16,0 22-16,0-22 0,0 0 15,0 0-15,0 0 0,21 1 16,0-1-16,0-21 0,0 0 16,1 0-16,20 0 0,-21 0 15,21 0-15,1-21 0,-1-1 16,0 22-16,1-21 0,-1 0 0,0 0 16,1-21-16,-1 20 0,-21 1 0,22-21 15,-22 21-15,0-22 0,-21 1 16,0 21-16,0 0 0,0-22 0,0 22 15,0 0-15,-21 21 0,0 0 16,-1 0-16,1 21 16,0 0-16,0 1 0,0-1 0,0 0 15,21 21-15,-22-21 0,22 1 0,0 20 16,0-21-16,0 21 0,0-20 16,22-1-16,-1 0 0,0 0 15,0 0-15,21 0 0,1-21 0,41 0 16,-41 0-16,20 0 0,-20 0 0,-1-21 15</inkml:trace>
  <inkml:trace contextRef="#ctx0" brushRef="#br0" timeOffset="84074.88">13144 11091 0,'0'0'0,"-21"0"0,0-42 31,42 42-31,0-21 16,22 21-16,-22 0 0,21 0 0,1-21 15,-1 21-15,0 0 0,1 0 0,-1 0 16,0 0-16,1 0 0,-1 0 16,-21 0-16,21 0 0,-20 0 15,-1 0-15,0 0 0</inkml:trace>
  <inkml:trace contextRef="#ctx0" brushRef="#br0" timeOffset="84303.02">13462 11007 0,'0'0'0,"0"21"0,-42 42 32,20-20-32,1-22 0,21 21 0,0 1 0,0 20 15,-21-21-15,21 1 0,-21 20 16,21-20-16,0-1 0,-21 0 15,21 1-15,0-1 0,0 0 0,0-21 16,0 22-16,0-22 0,0 21 0,0-21 16,0 1-16,0-1 0,0 0 15,21-21-15,0 0 0,0 0 16,0 0-16,1 0 16,-1 0-16,0-21 0,0 0 15,-21-1-15</inkml:trace>
  <inkml:trace contextRef="#ctx0" brushRef="#br0" timeOffset="84811.73">13674 11642 0,'0'0'0,"21"0"16,0 0-1,-21-21-15,21 21 16,0-22-16,-21 1 0,21 21 16,1-21-16,-1 0 0,0 0 15,0 21-15,0-21 0,0-1 0,-21 1 16,0 0-16,22 0 0,-22 0 15,0 0-15,-22 21 16,1 0-16,21 21 0,-21 0 16,0 0-16,0 0 0,-22 22 15,43-22-15,-21 21 0,21-21 16,-21 22-16,21-1 0,0-21 0,0 0 0,0 0 16,0 1-16,0-1 0,0 0 15,21 0-15,0-21 0,1 0 16,-1 0-16,0 0 0,0 0 0,0 0 15,22 0-15,-22 0 0,21 0 0,-21-21 16,0 0-16,22 0 0,-22-1 16,42-20-16,-41 0 15,41-22-15,-42 43 0,0-21 0,-21 21 16,0-1-16,22 1 0,-22 42 31,0 1-31,0-1 0,0 0 0,0 21 16,0-21-16,0 1 0,0-1 15,0 21-15,-22-21 0,22 0 16,0 1-16,0-1 0,0 0 0,0 0 16,0 0-16,0 0 0,0 1 15,0-1-15,22-21 16,-1-21 0,0-1-16,0 1 15,0 0-15,0 0 0,1 0 0</inkml:trace>
  <inkml:trace contextRef="#ctx0" brushRef="#br0" timeOffset="85035.6">14690 11176 0,'0'0'16,"21"-63"-16,0 20 0,-21 1 0,0 0 15,0 20-15,0 44 16,0-1 0,-21 21-16,21 0 0,-21 1 0,21 20 15,-22 1-15,22-22 0,-21 22 16,21-1-16,-21-21 0,21 22 0,-21-22 15,21 1-15,0-1 0,0 0 0,0-21 16,0 22-16,0-22 0,0 0 16,0 0-16,0 0 0,0-42 31,0 0-31,0 0 16</inkml:trace>
  <inkml:trace contextRef="#ctx0" brushRef="#br0" timeOffset="85195.51">14414 11472 0,'0'0'0,"0"-21"0,-21 21 0,42 0 31,1 0-31,20-21 0,-21 21 16,21 0-16,-20-21 0,20 21 16,0 0-16,1-21 0,-1 21 0,0-21 15,1 21-15,20-22 0,-21 1 16,22 21-16</inkml:trace>
  <inkml:trace contextRef="#ctx0" brushRef="#br0" timeOffset="85479.35">15748 10922 0,'-42'-21'31,"20"21"-31,1 0 0,0 0 0,0 21 16,0-21-16,0 21 0,-1 0 15,1 22-15,0-22 0,0 21 0,0 1 16,-22-1-16,22 0 0,0 1 16,21 20-16,-21-21 0,21 1 0,-21 20 15,21-20-15,0-1 0,0-21 16,0 21-16,0 1 0,0-22 0,21 0 16,0 0-16,21 0 0,-20 1 15,20-1-15,0-21 0,1 0 0,-1 0 16,0 0-16,22 0 0,-1 0 0,1 0 15,-1-21-15,1-1 0,-1 1 16,1 0-16,-1 0 0</inkml:trace>
  <inkml:trace contextRef="#ctx0" brushRef="#br0" timeOffset="86736.14">16552 11303 0,'0'-42'0,"-84"232"0,168-338 0,-84 63 0,0 64 0,0-21 16,0 21-16,-21 0 0,0-1 0,0 1 15,0 21-15,-22 0 0,22 0 16,-21 0-16,-1 21 0,1 22 0,0-22 15,-1 21-15,1 1 0,0-1 0,-1 0 16,22 1-16,0-1 0,0 0 16,0 1-16,21-1 0,0 0 0,0 1 15,0-22-15,0 21 0,0-21 0,21 0 16,-21 1-16,21-1 0,0-21 16,22 0-16,-22 0 0,0 0 0,21 0 15,-21 0-15,22-21 0,-1 21 16,-21-22-16,22 1 0,-1-21 0,-21 21 15,21-22-15,-20 1 0,20 0 16,-21-22-16,21 22 0,-20-22 0,-1 22 16,0 0-16,0-1 0,-21 22 15,0 0-15,-21 21 16,0 42 0,0-20-16,21-1 0,-22 21 0,1 0 15,21 1-15,-21-22 0,21 21 0,0 1 16,0-22-16,0 0 0,0 21 15,0-21-15,0 1 0,21-1 0,0 0 16,1-21-16,-1 21 0,0-21 16,21 0-16,-21 0 0,1 0 15,20 0-15,-21 0 0,21-21 0,1 21 16,-22-21-16,21 0 0,1-22 0,-1 22 16,-21 0-16,21-21 0,1-1 15,-1 1-15,0 21 0,-20-22 0,-1 1 16,0 21-16,0 0 0,-21 0 0,0 42 31,-21-21-31,21 21 0,-21 0 16,21 21-16,0-20 0,0-1 0,0 0 15,0 21-15,0-21 0,0 1 16,0-1-16,0 0 0,0 0 16,0 0-16,21 0 0,-21 1 0,21-22 15,-21 21-15,0-42 31,0-1-15,0 1-16,-21 0 0,0 0 16,0 0-16,21 0 0,-22-1 15,1 1-15,0 21 0,0 0 16,0 0-16,21 21 16,0 1-16,0-1 15,0 0-15,0 0 0,21 0 16,-21 0-16,21-21 0,0 22 15,22-22-15,-22 21 0,0-21 16,21 0-16,-21 0 0,22 0 0,-1 0 16,0 0-16,1 0 0,-1 0 15,0-21-15,1-1 0,-1 1 16,0 0-16,1 0 0,-1 0 0,0 0 0,1-22 16,-1 22-16,22-64 15,-43 43-15,0 0 0,0 21 16,-21-22-16,21 22 0,-21 0 0,0 0 15,-21 21-15,0 0 16,0 21-16,0 0 16,-1 21-16,1-20 0,21 20 15,0-21-15,0 21 0,0-20 0,0 20 16,0-21-16,0 21 0,0-20 0,0-1 16,0 21-16,0-21 0,0 0 15,21-21-15,-21 22 0,22-1 0,-1-21 16,0 0-16,21 0 0,1 0 15,-1 0-15,-21 0 0,21-21 16,22 21-16,-22-22 0,1 1 0,20 0 16,1 0-16,-1-21 0,-21-1 0,22 1 15,-22 0-15,1-1 0,-1-20 16,0 20-16,-21 1 0,1 0 16,-22-1-16,0 1 0,0 21 0,0 0 15,-22 21-15,-20 0 0,21 0 16,-21 0-16,-1 0 0,22 0 0,-21 42 15,-1-21-15,22 0 0,0 22 16,0-1-16,21 0 0,0-20 0,0 20 16,0 0-16,21 1 0,0-22 0,0 0 15,1 21-15,-1-21 0,0 1 16,0-1-16,-21 0 0,21-21 16,-21 21-16,-21-21 15,0 0 1,-21 0-16,-1 0 0,1 0 15,0 0-15,-22 0 0,1 0 0,-22 0 16,21 0-16,-41 0 0,-1 21 16</inkml:trace>
  <inkml:trace contextRef="#ctx0" brushRef="#br0" timeOffset="87158.9">296 14542 0,'0'0'0,"-21"0"0,-21 0 0,21 21 0</inkml:trace>
  <inkml:trace contextRef="#ctx0" brushRef="#br0" timeOffset="87759.89">868 14563 0,'-43'0'16,"22"0"-16,0 0 15,0 0-15,0 0 0,0 0 16,-1 0-16,-20-21 0,21 21 16,-21-22-16,-1 1 0,22 0 15,-21 0-15,21 0 0,-22 0 16,43-1-16,-21-20 0,21 0 0,0 21 16,0-22-16,42 1 0,-20 21 15,20-22-15,0 22 0,1 0 16,20 0-16,-21 21 0,1 0 0,-1 0 15,0 0-15,-20 0 0,20 42 16,-21 1-16,-21-1 0,0 0 0,0 22 16,-21-1-16,-21 1 0,-1 20 15,1-20-15,-22-1 0,1 22 16,-1-21-16,1-22 0,21 21 16,-1-20-16,1-1 0,21 0 15,21 1-15,0-22 0,0 0 0,21-21 16,0 0-16,21 0 0,22 0 15,-22-21-15,22 0 0,-22 0 16,22-1-16,-22-20 0,0 21 0,22-21 16,-43 20-16,21-20 0,-21 0 15,1 21-15,-22-22 0,0 1 0,0 21 16,-22-22-16,1 22 0,-21 0 16,0 0-16,-1 21 0,-20 0 0,20 0 15,-20 0-15,-1 0 0,1 21 16,-1 0-16,22 0 15,0 1-15,-1 20 0,22-21 0,21 0 16,0 0-16,0 1 0,21-22 16,22 21-16,-1-21 0,-21 0 0,43 0 15,-22 0-15</inkml:trace>
  <inkml:trace contextRef="#ctx0" brushRef="#br0" timeOffset="87923.78">1545 14563 0,'0'0'0,"42"0"16,-20 0-16,-22-21 0,0-1 63,21 22-48</inkml:trace>
  <inkml:trace contextRef="#ctx0" brushRef="#br0" timeOffset="88403.68">2498 14118 0,'0'0'0,"-22"0"0,1-21 0,21 0 16,0 0-16,0 0 16,21 21-16,22-22 0,-22 1 15,21 0-15,1 21 0,20-21 0,-21 0 16,22 0-16,-1 21 0,-20-22 15,-1 1-15,22 21 0,-22 0 0,0 0 16,1 0-16,-1 0 0,-21 0 16,0 0-16,-21 21 15,-21 1-15,0-22 16,-21 21-16,20 0 0</inkml:trace>
  <inkml:trace contextRef="#ctx0" brushRef="#br0" timeOffset="88612.59">2752 14012 0,'0'0'0,"-22"0"0,22 22 16,0-1-16,0 0 0,0 0 16,0 0-16,0 0 0,0 22 15,0-1-15,22 0 0,-22 1 0,21-1 16,-21 0-16,0 1 0,0 20 16,0-20-16,0-22 0,0 21 15,0 0-15,0-20 0,0-1 16,0 0-16,0 0 0,21-21 15,0 0-15,0 0 16,0 0-16,1-21 0,-22 0 0,21 0 16</inkml:trace>
  <inkml:trace contextRef="#ctx0" brushRef="#br0" timeOffset="89302.91">3090 14520 0,'0'0'16,"21"-21"-16,1 0 0,-1 0 15,0 0-15,0 0 0,0-1 16,0 1-16,1 0 0,-1 0 15,0 0-15,0 0 0,-21-22 16,0 22-16,0 0 0,0 0 16,0 0-16,0-1 0,-21 1 0,0 21 15,0 0-15,-1 0 16,1 0-16,0 0 0,0 0 0,0 43 16,21-22-16,0 21 0,0-21 15,0 22-15,0-1 0,0 0 0,0 22 16,0-43-16,0 21 0,0 1 15,21-22-15,0 21 0,0-21 0,0-21 16,22 21-16,-1-21 0,-21 0 16,22 0-16,-1 0 0,0-21 15,1 0-15,-1 0 0,0 0 0,1 0 16,-22-1-16,21-20 0,-21 0 16,22-43-16,-43 43 0,0-1 15,0 1-15,0 0 0,0-1 16,0-20-16,0 21 0,0 20 15,0 44 1,0-1 0,0 21-16,0-21 0,0 22 0,0-1 15,0-21-15,0 21 0,0 1 16,0-1-16,0 0 0,0-20 16,0 20-16,21-21 0,0 0 15,-21 0-15,21 1 0,0-22 0,0 0 16,1 0-16,20 0 0,-21 0 15,21 0-15,-20-22 0,20 1 0,-21-21 16,0 21-16,0-22 0,22 1 0,-22 0 16,0-1-16,0 1 0,0-21 15,1 20-15,-1-20 0,0-1 0,-21 1 16,0 20-16,0 1 0,0 0 16,0 21-16,0-1 0,-21 44 15,0-1-15,21 21 16,-22 0-16,1 1 0,21-1 15,-21 22-15,21-22 0,0 21 0,0-20 16,0 20-16,0-20 0,0-1 16,0 0-16,0 1 0,21-1 0,0-21 15,1 0-15,20 0 0,-21 1 16,21-22-16,1 0 0,-1 0 0,0 0 16,1-22-16,20 1 0,-20 0 15,20 0-15</inkml:trace>
  <inkml:trace contextRef="#ctx0" brushRef="#br0" timeOffset="89819.69">5524 13907 0,'0'0'0,"0"-22"16,0 1 0,0 0-16,22 21 0,-22-21 0,21 0 15,-21 0-15,0-1 0,0 1 0,0-21 16,0 21-16,0 0 0,0-22 16,0 22-16,0 0 0,-21 21 15,-1 0-15,1 0 16,-21 0-16,21 0 0,-22 42 0,22-21 15,-21 1-15,21 20 0,-22 0 16,22-21-16,21 22 0,0-1 0,0-21 16,0 22-16,0-22 0,0 0 0,21 0 15,1 0-15,20 0 0,127 64 32,-105-64-32,-22 0 0,0 1 0,1-1 0,-1 21 15,-21-21-15,0 0 0,-21 1 16,0-1-16,0 0 0,-21 0 0,0 0 15,-21 0-15,-1 1 16,1-22-16,0 0 0,-1 0 0,-20 0 16,21 0-16,-1 0 0,1-22 0,0 1 15,20 0-15,1 0 0,0 0 16,0 0-16,21-1 0,0-20 0,0 21 16,0-21-16,0 20 0,21 1 15,21-21-15,-20 0 0,20 20 0,0-20 16,22 21-16</inkml:trace>
  <inkml:trace contextRef="#ctx0" brushRef="#br0" timeOffset="90039.61">6054 13483 0,'0'0'0,"0"106"16,0-64-16,-22 1 15,22-1-15,0 0 0,0 22 0,0-22 16,0 1-16,0 20 0,0-21 0,0 1 15,-21-1-15,21 0 0,0-20 16,0 20-16,0-21 0,0 0 0,0 0 16,0 1-16,0-1 0,21-21 15,1 0-15,-1 0 16,0-21-16,0-1 0,-21 1 0,0 0 0,21 0 16,-21 0-16</inkml:trace>
  <inkml:trace contextRef="#ctx0" brushRef="#br0" timeOffset="90211.55">5800 13991 0,'-22'0'0,"44"0"0,-44 21 15,44-21-15,-1 0 16,21 0-16,-21 0 0,0 0 0,22 0 16,-22 0-16,21 0 0,1-21 15,-1 21-15,-21-21 0,21 0 0,1 0 16,-1 21-16,-21-21 0,22-1 15,-22 1-15</inkml:trace>
  <inkml:trace contextRef="#ctx0" brushRef="#br0" timeOffset="90799.68">6413 13885 0,'0'0'0,"-21"22"0,0 41 31,21-42-31,21-21 31,0 0-31,1-21 0,-1 21 16,0-21-16,21 0 0,-21 0 0,1-1 16,-1 1-16,0 0 0,0 0 0,-21 0 15,0 0-15,0-1 16,-21 1-16,0 21 0,0 0 16,-1 0-16,-20 0 0,0 21 0,21 1 15,-22-1-15,22 0 0,0 0 16,-21 21-16,20-20 0,1 20 0,0 0 15,21-21-15,0 22 0,0-22 16,0 21-16,0-21 0,0 1 0,21-1 16,0 0-16,22 0 0,-22-21 0,21 0 15,1 0-15,20 0 0,-21 0 16,22 0-16,-1-21 0,1 21 0,-1-21 16,-20-22-16,20 22 0,-20 0 15,-1-21-15,0 21 0,-21-22 16,22 1-16,-22 21 0,-21-22 0,0 22 15,21 0-15,-21 0 0,0 0 0,0 42 32,-21 0-32,21 0 0,0 0 0,0 1 15,-21 20-15,21 0 0,-21 1 0,21-1 16,-22 0-16,22 22 0,-21-22 16,21 22-16,0 20 0,0-20 0,0 20 15,0-20-15,-21 21 0,21-22 0,-21 1 16,21 20-16,0-20 0,0-1 15,-21 1-15,21-1 0,0-20 16,0-1-16,0 0 0,0 1 0,0-22 16,0 0-16,0-42 15,0 0-15,21-1 16,0-20-16,0 0 0,0-1 0,1-20 16,-1 21-16,0-22 0,-21 1 15</inkml:trace>
  <inkml:trace contextRef="#ctx0" brushRef="#br0" timeOffset="91336.37">7091 14415 0,'-64'-170'31,"64"128"-31,64 254 0,-149-466 0,85 232 0,0-20 16,0 0-16,0 21 0,21-1 0,0 1 0,1-21 15,-1 21-15,21 0 16,-21-1-16,22 1 0,-22 0 0,21 21 16,-21 0-16,22 0 0,-1 0 0,0 0 15,-21 0-15,22 21 0,-22 0 16,0 1-16,-21 20 0,0-21 0,0 21 15,0-20-15,-21-1 0,0 21 0,-22-21 16,22 0-16,-21 1 0,0-1 16,-1 0-16,1 0 0,0 0 0,-1-21 15,22 0-15,-21 0 0,21 0 16,-1 0-16,44-21 16,-1 21-1,0-21-15,21 0 0,1 21 16,-1-21-16,0-1 0,1 1 15,-1 0-15,0 0 0,22 0 0,-22-22 16,22 22-16,-22 0 0,21-21 16,-20-1-16,-1 1 0,22 21 0,-43-21 15,21-1-15,-21 22 0,0 0 0,1 0 16,-22 0-16,-22 21 16,1 0-16,0 21 0,-21 0 15,21 0-15,-22 0 0,22 22 16,0-22-16,21 21 0,0-21 0,0 0 15,0 1-15,0 20 0,42-21 16,-21 0-16,1-21 0,20 21 0,-21 1 16,21-1-16,-20 0 0,-1 0 15,0-21-15,0 21 0,-21 0 0,0 1 16,0-1-16,0 0 16,-42-21-16,21 21 0,-22-21 0,22 21 15,-21-21-15,-1 0 0,1 0 0,0 0 16,21 0-16,-1 0 0,1 0 0,21-21 15</inkml:trace>
  <inkml:trace contextRef="#ctx0" brushRef="#br0" timeOffset="91654.87">9144 13229 0,'0'0'0,"0"-84"15,0 105 1,-21 21 0,21-21-16,0 22 0,0-1 15,0 0-15,-21 1 0,21 20 0,0 1 16,0-1-16,-22-21 0,1 22 15,0-1-15,21-20 0,-21-1 0,0 0 16,0 1-16,21-1 0,0-21 0,0 0 16,0 1-16,21-22 31,-21-22-31,0 1 0,0 0 0</inkml:trace>
  <inkml:trace contextRef="#ctx0" brushRef="#br0" timeOffset="92067.32">8763 13780 0,'0'0'0,"-21"0"0,21-22 16,21 1 0,0 21-16,21-21 0,1 21 0,-1-21 15,0 0-15,22 0 0,-22-1 16,22 1-16,-1 0 0,-20 0 0,20 0 16,-21 0-16,22 21 0,-22-22 15,1 22-15,-1 0 0,-21 0 16,0 22-16,-21-1 0,0 21 0,0-21 15,0 22-15,-21-22 0,0 21 16,0-21-16,0 22 0,-1-1 0,22-21 16,0 21-16,0-20 0,0-1 15,0 0-15,0 0 0,22 0 16,-1-21-16,0 21 0,21-21 0,-21 0 16,22 0-16,-1 0 0,0 0 0,1-21 15,20 0-15,-20 21 0,-1-42 16,0 21-16,1-1 0,-1-20 0,-21 0 15,-21-1-15,0 22 0,0-21 16,0 0-16,-42-1 0,21 22 0,-22-21 16,1 21-16,0 21 0,-1-22 0,1 22 15,0 0-15,-1 0 0,1 0 16,0 22-16,20-1 0,-20-21 0,21 21 16,0 0-16,21 0 0,0 0 15,21-21 1</inkml:trace>
  <inkml:trace contextRef="#ctx0" brushRef="#br0" timeOffset="92823.19">11303 13399 0,'21'-22'32,"-21"1"-32,21 0 15,0 0-15,1 0 0,-1 0 0,-21-1 16,0 1-16,0 0 0,0-21 15,0 21-15,-21-1 0,-1 1 0,-20 21 16,21 0-16,-21 0 0,-1 0 0,1 0 16,-22 21-16,22 1 15,0-1-15,-1 21 0,22-21 0,-21 22 16,21-22-16,0 21 0,-1 0 16,22-20-16,0 20 0,0-21 0,0 0 15,22 0-15,-1 1 0,21-22 0,-21 0 16,22 0-16,-1 0 0,0 0 15,1 0-15,20 0 0,-21-22 0,1 1 16,20 0-16,-20 0 0,-1 0 0,-21 0 16,21-1-16,-20 1 0,-1 0 15,0 0-15,-21 0 0,0 0 16,0-1-16,-21 22 31,0 22-31,-1-1 0,1 0 0,21 21 16,-21-21-16,0 43 0,21-22 0,-21 22 15,21-1-15,0 22 0,0-22 16,0 22-16,0 0 0,0-1 0,0 22 16,0 0-16,0 0 0,0 0 0,21 0 15,0-1-15,-21-20 0,21 21 16,-21 0-16,0-22 0,0 1 0,0 0 16,0-22-16,0 22 0,-21-22 0,0-20 15,0-1-15,-22 0 0,1 1 16,0-22-16,-1-21 0,1 0 15,0 0-15,-22 0 0,22-21 0,-22 0 16,1-22-16,-1-20 0,1-1 0,-1 1 16,22-1-16,0-20 0,-1-1 15,1 0-15,21-21 0,21 22 0,0-1 16,0-21-16,0 22 0,0-1 0,42 0 16,-21 1-16,22-1 0,20 21 15,1-20-15,20 20 0,1-20 0,0-1 16,-1 21-16,1-20 0</inkml:trace>
  <inkml:trace contextRef="#ctx0" brushRef="#br0" timeOffset="93867.8">11832 13272 0,'0'0'0,"-21"0"16,21-22-16,0 1 15,0 0 1,0 0-16,0 0 0,0 0 0,0-1 15,0 1-15,0 0 16,0 0-16,-21 21 16,0 21-1,-1 0-15,1 22 0,0-22 16,0 0-16,21 21 0,0-21 0,0 22 16,0-22-16,0 0 0,0 0 0,0 0 15,0 1-15,42-1 16,-21-21-16,1 0 0,20 0 0,0 0 15,-21 0-15,22 0 0,-1 0 0,22 0 16,-22-21-16,0 21 0,1-22 16,-22 1-16,21 0 0,-21-21 0,22 21 15,-22-1-15,0-20 0,-21 21 0,21-21 16,-21 20-16,21 1 0,-21 0 16,0 0-16,0 42 15,0 0 1,-21 0-16,0 1 0,21-1 0,-21 0 15,0 21-15,21-21 0,0 22 16,-22-22-16,22 0 0,-21 0 16,21 0-16,0 1 0,0-1 0,0 0 15,21-21 17,1 0-32,-22-21 0,21 0 0,0-1 15,0 1-15,0 0 0,-21 0 0,21-21 16,1 20-16,-1-20 0,0 0 15,0 21-15,21-22 0,-20 22 0,-1 0 16,0 21-16,0 0 16,0 0-16,0 21 15,-21 21-15,0-20 0,0-1 16,0 0-16,0 0 0,0 0 0,0 22 16,0-22-16,0 0 0,0 0 15,0 0-15,22-21 0,-22 21 0,21 1 16,0-22-16,0 0 0,21 0 15,-20 0-15,-1 0 0,21 0 16,-21 0-16,0-22 0,22 1 0,-22 0 16,21 0-16,-21 0 0,1-22 0,-1 1 15,0 0-15,-21 21 0,0-43 16,0 22-16,0 21 0,0-22 0,0 22 16,0 0-16,0 0 0,-21 42 31,21 0-31,0 0 0,0 22 0,-21-22 15,21 21-15,0-21 0,0 22 16,0-1-16,0-21 0,0 0 0,0 0 16,0 1-16,21-1 0,-21 0 0,21 0 15,0-21-15,0 0 0,0 0 16,22 0-16,-22 0 0,21 0 0,1 0 16,-1-21-16,0 21 0,1-21 0,-1 0 15,-21-22-15,21 22 0,-20 0 16,-1-21-16,0-1 0,0 1 15,-21 21-15,21-22 0,-21 22 0,21-21 16,-21 21-16,0 42 16,0 0-1,0 0-15,0 0 0,0 1 16,0 20-16,0-21 0,0 0 0,0 22 16,0-22-16,0 0 0,0 0 0,0 0 15,0 0-15,22-21 0,-1 22 16,0-22-16,0 0 0,21 21 0,1-21 15,-1 0-15,0 0 0,1 0 0,20 0 16,-20-21-16,20-1 16,1 1-16,-22 21 0</inkml:trace>
  <inkml:trace contextRef="#ctx0" brushRef="#br0" timeOffset="94667.37">14499 12891 0,'0'0'0,"0"-22"0,-106-62 31,64 84-31,21 0 0,-22 0 15,1 21-15,0 0 0,21 0 0,-22 0 16,1 22-16,0-22 0,20 21 16,1 1-16,0-1 0,0-21 0,21 21 15,0 1-15,0-22 0,0 21 0,0-21 16,21 1-16,0-1 16,0 0-16,1-21 0,20 21 0,-21-21 15,21 0-15,-20 0 0,20 0 0,0 0 16,-21 0-16,22-21 0,-22 0 15,0 0-15,21-1 0,-42 1 0,22-21 16,-1 21-16,-21-22 0,21-20 0,-21 21 16,0-1-16,21-20 0,-21 20 15,0 22-15,21-21 0,-21 21 0,0 42 32,0 21-32,0-21 0,0 22 15,0-1-15,0-21 0,0 22 0,0-1 16,0 0-16,0-21 0,21 22 15,1-22-15,-1 0 0,0 0 16,0 0-16,0-21 0,0 0 0,1 0 16,-1 0-16,21 0 0,-21 0 0,0 0 15,1 0-15,-1-21 0,0 0 16,21-21-16,-21 21 0,1-22 0,-1 1 16,0-22-16,0 1 0,21-1 15,-20 1-15,-22-1 0,21 22 16,0-21-16,0 20 0,-21 1 0,0 0 0,0 20 15,0 1-15,-21 21 16,0 21 0,0 1-16,-1 20 0,1-21 0,0 21 15,0 1-15,21-1 0,0 0 16,0 22-16,0-22 0,0 1 0,0-1 16,0 0-16,0 1 0,21-1 0,0 0 15,0-21-15,1 1 0,20-1 16,0 0-16,-21 0 0,22-21 0,-1 0 15,0 0-15,1 0 0,-1 0 0,-21 0 16,22-21-16,-1 0 0,0 0 16,-21-1-16,1-20 0,20 0 0,-21 21 15,0-22-15,-21 1 0,0-22 16,0 43-16,0-21 0,0 21 0,0 0 16,-21 21-16,0 21 15,0 0-15,0 21 16,21-21-16,0 22 0,0-1 0,0 0 15,0-20-15,0 20 0,0 0 0,0-21 16,0 1-16,21-1 0,0 0 16,0-21-16,0 21 0,22-21 0,-22 0 15,21 0-15,-21 0 0,0-21 0,1 21 16,-1-21-16,0 0 0,0-22 16,0 22-16,0 0 0</inkml:trace>
  <inkml:trace contextRef="#ctx0" brushRef="#br0" timeOffset="94843.79">15071 12594 0,'-43'0'15,"86"0"-15,-128 21 0,43-21 0,20 22 16,1-22-16,21 21 0,0 0 16,21 0-16,1-21 0,20 0 0,-21 0 15,21 0-15,1 0 0,20 0 16,-20 0-16,20 0 0,1-21 0,-22 21 15,21-21-15,-20 0 0,20 21 0</inkml:trace>
  <inkml:trace contextRef="#ctx0" brushRef="#br0" timeOffset="95191.49">16616 12594 0,'0'0'0,"106"-106"32,-85 85-32,-21 42 31,0 1-31,0-1 15,0 21-15,0 0 0,-21 1 0,21 20 16,-22-20-16,1 20 0,0-21 16,0 22-16,0-22 0,21 1 0,-21 20 15,21-42-15,-22 22 0,22-22 16,0 0-16,0 0 0,0 0 0,0 0 16,-21-21-1,0-21 1</inkml:trace>
  <inkml:trace contextRef="#ctx0" brushRef="#br0" timeOffset="95875.77">16129 12954 0,'0'0'0,"21"-63"31,0 63-31,22 0 0,20-22 0,-21 22 16,22 0-16,-1 0 0,1-21 15,21 0-15,-22 21 0,22-21 0,-1 0 16,-20 0-16,21-1 0,-1 1 15,1 0-15,-22 0 0,1 0 0,-22 0 16,1-1-16,-1-20 0,-21 21 0,-21 0 16,0 0-16,0-1 15,-21 1-15,0 21 0,-22 0 16,22 0-16,0 0 0,-21 21 0,21-21 16,-22 43-16,22-22 0,0 0 15,0 21-15,0 1 0,-1-1 0,1 0 16,21 1-16,0-1 0,0 0 15,0 1-15,0-1 0,0-21 0,0 22 16,0-22-16,0 0 0,0 0 0,0 0 16,21-21-1,1-21 1,-1 0-16,0 0 0,0 0 16,0-22-16,0 22 15,1-21-15,-1-1 0,21 22 0,-21-21 16,22 0-16,-22 20 0,0 1 15,21 21-15,-21 0 0,1 0 0,-22 21 16,0 1-16,0-1 16,0 21-16,0-21 0,0 22 15,0-22-15,0 21 0,0-21 0,0 22 16,0-22-16,21 0 0,0 0 0,0 0 16,21 0-16,-20-21 0,-1 22 15,21-22-15,0 0 0,-20 0 0,20 0 16,0 0-16,1-22 0,-1 1 15,0 21-15,1-21 0,-1-21 16,0 21-16,-21-22 0,22 1 0,-22 0 16,0-1-16,0 1 0,-21 0 0,0-1 15,0 22-15,0 0 0,-21 0 16,0 21-16,0 0 0,-22 0 0,22 21 16,0 0-16,0 0 0,0 0 15,0 1-15,-1 20 0,22-21 0,0 0 16,0 22-16,0-22 0,0 0 0,0 0 15,0 0-15,22 0 0,-1-21 16,0 22-16,0-22 0,21 0 16,1 0-16,-1 0 0,22 0 0,-1-22 15</inkml:trace>
  <inkml:trace contextRef="#ctx0" brushRef="#br0" timeOffset="96307.29">18965 12594 0,'0'0'0,"-21"-21"0,21 0 16,0 0-1,0 0-15,0-1 0,0 1 16,21 21-16,0-21 0,1 21 15,-1 0-15,21 0 0,0 0 0,-20 0 16,20 21-16,0 0 0,1 1 0,-1 20 16,0-21-16,-21 21 0,1 1 15,-1-1-15,0-21 0,-21 22 0,0-1 16,0-21-16,0 21 0,0-20 0,0-1 16,0 0-16,-21-21 0,0 0 15,-1-21 1,22-22-1,0 22-15,0 0 0,0-21 16,0 21-16,0-22 0,22 1 0,-22 21 16,21-22-16,0 1 0,0 0 15,0 21-15,22-1 0,-22-20 0,21 21 16,-21 21-16,22-21 0,-22 21 0,21 0 16,-21 0-16,22 0 0,-22 0 15,0 0-15,0 21 0</inkml:trace>
  <inkml:trace contextRef="#ctx0" brushRef="#br0" timeOffset="96615.2">19875 12615 0,'0'0'0,"0"22"16,0 20-1,22-42 1,-1 0-16,0 0 0,0-21 16,0 0-16,0 21 0,1-22 0,-1 1 15,21 0-15,-21 0 0,0 0 16,1 0-16,-1-22 0,0 22 0,-21 0 15,0 0-15,0 0 0,-21 21 16,0 0-16,-1 0 0,1 0 16,-21 21-16,0 0 0,20-21 0,-20 21 15,0 21-15,21-20 0,-1-1 16,1 0-16,0 21 0,21-21 16,0 1-16,0 20 0,21-21 0,0 0 15,1 0-15,-1 1 0,21-1 16,0 0-16,1-21 0,-1 0 0,0 0 15,22 0-15,-1 0 0,1 0 0,-1 0 16,1-21-16,-1 21 0,-20-43 16,-1 22-16</inkml:trace>
  <inkml:trace contextRef="#ctx0" brushRef="#br0" timeOffset="96863.76">20807 12488 0,'21'-127'16,"-63"297"-16,63-213 0,0-105 0,-21 127 0,0 42 15,0 0 1,-21 1-16,0 20 0,-1 0 15,22 1-15,-21-1 0,0 21 0,0 1 16,0-1-16,21 1 0,0-1 16,0 22-16,0 0 0,0-22 0,0 22 15,0-22-15,0 22 0,0-21 0,0 20 16,0-20-16,0-1 0,0 1 16,-21-1-16,21-20 0,0-1 0,-22 0 15,22 1-15,-21-22 0,21 0 0,0 0 16,0-42 15,0-21-31,0 20 0,21-20 0,1 0 16</inkml:trace>
  <inkml:trace contextRef="#ctx0" brushRef="#br0" timeOffset="97135.81">20807 12848 0,'0'0'0,"0"-84"0,21 20 0,0 1 16,-21-1-16,0 1 0,21 20 0,0 1 15,1 21-15,-1-22 0,0 22 0,0 21 16,0 0-16,0 0 0,1 0 16,20 0-16,-21 21 0,0 1 0,0 20 15,-21-21-15,0 21 0,0-20 16,0 20-16,0 0 0,0-21 0,-42 22 16,21-1-16,-43 0 15,22 1-15,21-22 0,-21-21 16,-1 21-16,22-21 0,-21 0 0,21 0 15,42-21 1,0 0 0,21 0-16,-21-1 0,22 1 0,20-21 15,-20 21-15,20-22 0</inkml:trace>
  <inkml:trace contextRef="#ctx0" brushRef="#br0" timeOffset="97463.72">21526 12340 0,'-84'85'15,"63"-64"1,-1 21-16,1-20 0,0-1 16,0 21-16,21-21 0,0 0 0,0 1 15,0-1-15,0 0 0,0 0 0,21 0 16,0 0-16,22-21 0,-1 0 16,-21 0-16,21 0 0,22 0 0,-22 0 15,1-21-15,-1 21 0,0-21 16,1 0-16,-1-21 0,-21 20 0,21-20 15,-42 21-15,22-21 0,-22-1 0,0 1 16,0 0-16,-22 20 16,1 1-16,0 0 0,0 0 0,-21 0 15,-1 21-15,1 0 0,0 0 0,-1 0 16,1 21-16,21 0 0,0 0 16,-1 0-16,22 1 0,0-1 0,0 0 15,22 0-15,20 0 16,-21 0-16,21-21 0,1 0 0,-1 22 15,0-22-15,1 0 0</inkml:trace>
  <inkml:trace contextRef="#ctx0" brushRef="#br0" timeOffset="97789.62">22119 12446 0,'0'0'0,"0"-42"16,0 21-16,0-1 16,0 1-16,0 0 0,0 0 15,0 0-15,0 0 0,0-1 16,21 1-16,0 21 0,1-21 0,-1 21 15,0 0-15,0 0 0,0 0 0,0 21 16,1 0-16,-1 1 0,0-1 16,-21 21-16,21-21 0,0 22 0,-21-1 15,0-21-15,21 21 0,1 1 16,-22-22-16,21 21 0,-21-21 0,0 1 16,0-1-16,0 0 0,0 0 0,0-42 31,-21 0-16,21-22-15,0 22 16,0 0-16,0-21 0,0 21 16,21-22-16,-21 1 0,21 0 0,21-22 15,-21 22-15,22-22 0,-22 22 16,21-22-16,1 22 0,20 0 0,-21-1 16,1 1-16</inkml:trace>
  <inkml:trace contextRef="#ctx0" brushRef="#br0" timeOffset="98019.73">23241 11684 0,'21'-21'15,"-106"63"-15,149-63 0,-43 21 16,-21 21 0,-21 22-16,0-22 0,21 21 0,-21 0 15,-1 1-15,1 20 16,0-20-16,21 20 0,0-21 0,-21 22 16,21-1-16,-21-20 0,21-1 0,0 22 15,0-22-15,0 0 0,0 1 16,0-22-16,0 21 0,0-21 0,21 0 15,-21 22-15,21-22 0,0 0 16,0-21 0,-21-21-16,0 0 15,0 0-15,0-22 16</inkml:trace>
  <inkml:trace contextRef="#ctx0" brushRef="#br0" timeOffset="98199.63">23008 12298 0,'-21'-21'0,"106"127"0,-149-191 0,43 43 0,42 42 15,0-22-15,0 22 16,22 0-16,-22 0 0,21 0 0,1 0 16,-1 0-16,0 0 0,1 0 0,-1 0 15,21 0-15,1 0 0,-22 0 16,22 0-16,-22-21 0,22 21 0,-22 0 16,-21 0-16,21 0 15,-20 0-15,-1 0 0,-42 0 16,-22 0-16,1 0 0</inkml:trace>
  <inkml:trace contextRef="#ctx0" brushRef="#br0" timeOffset="99407.03">1164 15917 0,'0'-42'32,"0"21"-32,0 0 0,0 0 15,-21-1-15,0 1 0,0 0 16,-1 0-16,1 0 0,0 0 0,0-1 15,-21 1-15,-1 0 0,1 21 16,21-21-16,-22 21 0,-20 0 16,21 0-16,-1 0 0,1 21 0,0 0 15,-1 22-15,1-22 0,0 21 16,-1 0-16,22 1 0,0-1 16,21 0-16,0 1 0,0-1 15,0-21-15,21 22 0,21-22 16,-20 0-16,20-21 0,-21 0 0,21 0 15,1 0-15,-1 0 0,22-21 16,-22 0-16,0-1 0,1-20 16,-1 21-16,0-21 0,-21 20 0,22-20 15,-22 21-15,0-21 0,0 20 16,-21-20-16,21 21 0,-21 0 0,0 0 16,0 42 15,0 21-31,0-21 15,0 22-15,0-1 0,0 21 16,0-20-16,0 20 0,0-20 0,0 20 16,0 1-16,0-22 0,0 21 15,0-20-15,0-1 0,0 0 16,-21 1-16,21-1 0,-21-21 0,0 22 16,0-22-16,0 0 0,-1 0 15,1-21-15,0 0 0,0 0 0,-21 0 16,20 0-16,1 0 0,-21 0 15,21 0-15,-22 0 0,22-21 16,0 21-16,0-21 0,0 21 16,21-21-16,0-1 0,0 1 15,0 0-15,0 0 16,21 0-16,0 0 0,0-22 16</inkml:trace>
  <inkml:trace contextRef="#ctx0" brushRef="#br0" timeOffset="99611.35">1672 16066 0,'0'0'0,"21"0"0,0 0 0,-21-22 16,0 1 15,22 21 0,-1-21-15,-21 0-16,21 21 0,0-21 16</inkml:trace>
  <inkml:trace contextRef="#ctx0" brushRef="#br0" timeOffset="101463.24">2900 15282 0,'0'0'0,"0"-21"15,0 0-15,0 42 31,0 0-31,-21 22 16,21-1-16,-22 0 0,22 1 16,-21-1-16,21 0 0,0 1 15,0 20-15,0-20 0,-21-1 16,21 0-16,-21 1 0,21-1 0,0 0 16,0-21-16,0 22 0,-21-22 15,21 0-15,0 0 0,21-42 31,0 0-31,-21 0 0</inkml:trace>
  <inkml:trace contextRef="#ctx0" brushRef="#br0" timeOffset="101687.25">3133 15261 0,'0'0'0,"0"-21"0,0 0 0,21 0 15,0 42 1,-21 0-16,0 0 0,0 22 0,0-1 15,0 21-15,21-20 0,-21 20 16,0-20-16,0-1 0,0 21 16,0-20-16,0-1 0,0 0 0,0 1 15,0-1-15,0 0 0,0 1 16,0-22-16,0 0 0,0 0 0,0 0 16,-21-42 15</inkml:trace>
  <inkml:trace contextRef="#ctx0" brushRef="#br0" timeOffset="102195.72">2646 15875 0,'0'0'0,"21"0"16,0 0 0,0 0-16,22-21 0,-1 21 0,21 0 15,-20-21-15,20 0 0,-20-1 16,20 1-16,1 0 0,20 0 0,-20 0 15,-1 0-15,1-1 0,-1 1 16,1 0-16,-22 0 0,-21 0 16,22 0-16,-22 21 0,0 0 15,-42 21 1,0 0-16,-1 21 16,1-21-16,0 22 0,-21-22 0,21 21 15,-1 22-15,1-22 0,21 0 16,0 1-16,0-1 0,0 0 0,0-20 15,0 20-15,43-21 0,-22-21 16,21 0-16,0 0 0,1 0 0,20 0 16,-20 0-16,20-21 0,-21-21 15,1 20-15,20-20 0,-20 21 0,-22-21 16,21-1-16,-21 22 0,0-21 16,-21-1-16,0 22 0,0-21 15,0 0-15,-21 20 0,0-20 0,-21 21 16,-1 0-16,1 0 0,-21-1 15,20 22-15,-20 0 0,-1 0 0,22 22 16,0-1-16,-22 0 0,43 0 16,-21 0-16,20 0 0,1 22 0,21-22 15,0 21-15,0-21 0,0 22 16,21-22-16,1 0 0,20 0 0,-21 0 16,21 1-16,1-22 15,-1 0-15,0 0 0,1 0 0,20-22 0,-20 1 16,20 0-16</inkml:trace>
  <inkml:trace contextRef="#ctx0" brushRef="#br0" timeOffset="102683.05">4424 15600 0,'21'-42'15,"0"20"-15,-233 192 0,382-276 0,-107 42 0,-42 43 0,-21 42 32,0 22-32,-21-22 0,0 0 15,21 21-15,0-20 0,-21 20 16,21-21-16,-21 21 0,21-20 0,0 20 15,0-21-15,0 0 0,0 22 16,0-22-16,0 0 16,0-42-1,21 0-15,0-1 0,0 1 16,0 0-16,1 0 0,-1 0 0,-21-22 16,21 22-16,0 0 0,-21-21 15,0 21-15,21-1 0,0 22 0,-21-21 16,22 21-16,-1 21 15,-21 1-15,21-1 16,-21 0-16,0 0 0,0 0 16,0 0-16,0 22 0,0-22 0,21 0 15,0 0-15,-21 0 0,21 1 16,1-22-16,-1 0 0,0 0 16,21 0-16,-21 0 0,1 0 0,20-22 15,-21 1-15,0 0 0,0 0 16,22-21-16,-43 20 0,21 1 0,-21-21 15,0 21-15,0 0 0,0-22 16,0 22-16,0 0 0,-21 0 0,21 0 16,-21 21-16,-1-22 0,1 22 15,21 22 1,21-1 0,1-21-16,-1 0 15,0 0-15,21 21 0</inkml:trace>
  <inkml:trace contextRef="#ctx0" brushRef="#br0" timeOffset="103559.92">6308 15515 0,'0'-63'31,"0"42"-31,-22-1 0,1 1 15,0 21-15,-21-21 0,21 0 0,-22 21 16,22 0-16,-21 0 16,21 0-16,-22 0 0,22 0 0,-21 21 15,-1-21-15,22 42 0,-21-20 16,21 20-16,-22-21 0,22 21 0,-21 1 16,21-1-16,0 0 0,-1 1 0,22-1 15,0-21-15,0 22 0,22-1 16,-1-21-16,0 0 0,21 0 0,-21 1 15,22-22-15,-1 0 0,0 0 16,1 0-16,-1 0 0,0-22 0,1 1 16,-1 0-16,0 0 0,-20 0 15,20-22-15,-21 22 0,21-21 0,-20 0 16,-1-1-16,0-20 0,0 20 0,0-20 16,0-1-16,1 1 15,-1-1-15,-21 1 0,0 21 0,0-22 16,0 22-16,0 21 0,0-1 15,0 1-15,-21 42 16,-1 1-16,1-1 0,0 21 16,0 0-16,0 22 0,0-1 15,21 1-15,-22-22 0,22 22 0,-21-1 16,21-20-16,0 20 0,0-21 16,0 1-16,0-1 0,21-21 0,1 22 15,20-22-15,-21 0 0,21 0 16,-20 0-16,20-21 0,0 0 15,1 0-15,-1 0 0,21 0 0,-20-21 16,-1 0-16,0 0 0,1 0 16,-1-1-16,0 1 0,1 0 0,-22-21 15,21 21-15,-21-1 0,-21-20 0,22 21 16,-22 0-16,0 0 0,-22 21 31,1 21-15,0 0-16,0 0 0,0 0 0,0 0 15,-1 1-15,22 20 0,0-21 0,0 0 16,0 0-16,0 1 16,0-1-16,22 0 0,-1-21 0,0 21 15,0-21-15,0 0 0,22 0 16,-22 0-16,21 0 0,0 0 0,-20-21 16,20 0-16,0 0 0,-21-1 0,22 1 15,-22 0-15,0 0 0,0-21 16,0 20-16,-21-20 0,0 0 0,0 21 15,0-22-15,0 1 0,-21 21 16,0 0-16,0-1 0,0 22 0,-22 0 16,22 0-16,-21 0 0,21 0 0,-22 0 15,1 22-15,21-1 0,0 0 16,0 0-16,-1 0 0,1 0 0,21 1 16,0-1-1,21-21-15</inkml:trace>
  <inkml:trace contextRef="#ctx0" brushRef="#br0" timeOffset="107951.29">8361 15579 0,'0'0'0,"0"-21"47,0-1-47,21 1 0,0 0 0,0-21 16,0 21-16,22-22 0,-22 1 15,21-22-15,1 22 0,-1-21 0,0-1 16,1 1-16,-1 20 0,0-20 16,1-1-16,-1 22 0,-21 0 15,0-1-15,-21 22 0,0 0 0,0 0 16,-21 21-16,0 0 15,-21 21-15,20 0 0,-20 21 0,0 1 16,-1-22-16,1 21 0,21 22 16,0-22-16,0 0 0,21 22 0,0-22 15,0 1-15,0 20 0,21-21 16,0-20-16,0 20 0,0 0 0,22-21 16,-22 1-16,21-1 0,0 0 0,-20-21 15,-1 21-15,0-21 0,0 21 16,-42-21 15,0-21-31,0 0 0,-22 0 0,1 21 16,21-21-16,-22-1 0,22 22 0,-21-21 15,21 21-15,0 0 0,-1 0 16,1 0-16,21 21 16,0 1-1,0-1-15,21 0 0,1-21 0,-1 21 16,21 0-16,0-21 0,-20 21 15,20-21-15,21 0 0,-20 0 0,-1 0 16,22 0-16,-22 0 0,21 0 16,1-21-16,-22 0 0,22 0 15,-22 0-15,22 0 0,-22-1 0,0-20 16,-21 21-16,22-21 0,-22-1 16,0 1-16,0 21 0,-21-22 0,0 1 15,0 21-15,0-21 0,0 20 0,0 1 16,-21 21-16,0-21 0,0 21 15,0 0-15,-1 0 0,1 0 0,0 0 16,0 21-16,0 0 0,0 1 16,21 20-16,0 0 0,-22-21 0,22 22 15,0-1-15,0 0 0,0 1 0,0-1 16,22-21-16,-1 22 0,21-22 16,-21 0-16,22 0 0,-1 0 15,0 0-15,22-21 0,-1 0 0,1 0 16,-1 0-16,22 0 0,0 0 15,-22-21-15,22 0 0,-22 0 0,22 0 16,-22 0-16,1-22 0,-1 1 16,-20 21-16,-1-22 0,0-20 0,-20 21 15,20-1-15,-42 1 0,0 0 0,0 20 16,0-20-16,0 21 0,0 0 16,0 0-16,-42 21 0,20 0 0,1 0 15,-21 0-15,0 0 0,-1 21 16,1 0-16,0 0 0,-1 21 0,1-20 15,0 20-15,-1 0 0,1 1 16,0-1-16,20-21 0,22 21 16,0-20-16,0 20 0,0-21 0,0 0 15,43 0-15,-22-21 0,0 0 16,21 0-16,1 0 0,-1 0 0,0 0 16,1 0-16,-1-21 0,-21 0 0,22 0 15,-22 0-15,21 0 0,-21-22 16,0 22-16,1-21 0,-1 21 0,-21-22 15,0 22-15,21-21 0,-21 21 16,0-1-16,21 22 0,-21-21 0,0 42 31,0 1-31,-21-1 0,21 0 16,-21 21-16,0 1 0,21-1 0,0 21 16,-22-20-16,22 20 0,-21 1 0,21-22 15,-21 22-15,21-1 0,0 1 16,0 20-16,0-20 0,-21 20 0,21-20 15,0 21-15,-21-22 0,21 1 16,0 20-16,0-41 0,0 20 0,0 1 16,0-22-16,0 0 0,0 1 0,0-1 15,0-21-15,0 0 0,21-21 16,0 0 0,0-21-16,22-21 0,-22 21 15,0-22-15,21 1 0,-21-22 16,22 1-16,-22-1 0,21-20 0,-21-1 15,1 0-15,20 1 0,-21-1 16,0-21-16,-21 22 0,21-22 0,-21 0 16,22 21-16,-22 1 0,0-1 0,0 21 15,0 1-15,0 21 0,0-1 16,0 1-16,0 21 0,0 0 0,0-1 16,0 44-1,0-1-15,0 0 16,0 0-16,0 21 0,0 1 0,0-22 15,0 21-15,0 1 16,0-1-16,0-21 0,21 21 0,-21-20 16,21-1-16,0 21 0,0-21 15,0 0-15,1-21 0,-1 0 16,0 0-16,21 0 0,-21 0 0,1-21 16,20 0-16,-21 0 0,0 0 15,22 0-15,-22-22 0,0 1 16,0 0-16,0 20 0,0-20 0,1 21 15,-1-21-15,-21 20 0,0 1 16,0 0-16,0 0 0,0 42 31,-21 0-31,21 0 16,-22 1-16,1-1 0,21 21 0,0-21 16,0 0-16,0 22 0,0-22 15,0 21-15,0 1 0,0-22 16,21-21-16,1 21 0,-1 0 15,0-21-15,21 0 0,-21 0 0,22 0 16,-1 0-16,0 0 0,1 0 0,-1-21 16,22 0-16,-22 0 0,21-22 15,-20 1-15,20 21 0,-20-22 16,-1 1-16,0 0 0,1-1 0,-22 22 16,0-21-16,-21 21 0,0 0 15,0-1-15,-21 22 0,0 0 16,-1 0-16,1 0 0,0 0 15,0 22-15,-21-1 0,20-21 0,1 21 16,21 0-16,0 21 0,0-20 0,0-1 16,0 0-16,0 0 0,0 0 15,21 0-15,1 1 0,-1-1 0,0-21 16,21 21-16,-21-21 0,1 0 16,20 0-16,0 0 0,-21 0 0,22 0 15,-1 0-15,-21-21 0,0 0 0,22-1 16,-22 1-16,0 0 15,0-21-15,0 21 0,-21-1 0,0 1 16,0 0-16,0 0 0,-21 21 31,0 21-31,21 0 16,-21 0-16,0 1 0,21-1 16,-21 0-16,21 0 0,-22 21 0,22-20 15,0-1-15,0 0 16,0 0-16,22-42 31,-1 21-31,0-21 16,0 0-16,0-1 0,-21-20 0,21 21 15,22 0-15,-22-22 0,0 22 0,0 0 16,0 0-16,1 0 0,-1 0 16,0 21-16,-21 21 15,0 0 1,0 0-16,0 0 0,0 0 15,0 1-15,0-1 0,21 21 0,0-21 16,0 0-16,1 1 16,-1-22-16,0 21 0,0-21 0,0 0 15,22 0-15,-22 0 0,0 0 16,21 0-16,-21-21 0,22 21 0,-22-22 16,0 1-16,21 0 0,-20-21 15,-1-1-15,0 1 0,0 0 0,-21-1 16,21 1-16,0-21 0,1-1 15,-22 22-15,21-22 0,0 1 0,-21 20 16,0 1-16,0 0 0,0 21 16,0-1-16,0 1 0,0 42 15,-21 1-15,21 20 16,-21 0-16,-1-21 0,22 43 0,-21-22 16,21 1-16,0-1 0,0 0 0,0 1 15,0-1-15,0 0 0,0-21 16,0 22-16,0-22 0,21 21 0,1-21 15,-1 1-15,0-1 0,0 0 16,0 0-16,0-21 0,1 0 16,-1 0-16,0 0 0,0 0 0,0 0 15,0-21-15,22 0 0,-22 0 16,0-1-16,21-20 0,-20 21 0,20-21 16,-21-1-16,21 22 0,-20-21 15,-1 21-15,0-1 0,-21 44 31,0-1-31,0 0 0,-21 0 16,21 0-16,0 22 0,0-22 16,0 0-16,0 0 0,0 0 0,0 0 15,0 1-15,0-1 16,21-21-16,0 0 16,0 0-16,0 0 0,1-21 15,-1-1-15,0 22 0,0-21 16,0 0-16,0-21 0,1 21 0</inkml:trace>
  <inkml:trace contextRef="#ctx0" brushRef="#br0" timeOffset="108123.19">14224 14393 0,'-21'-21'16,"42"42"-16,-63-42 0,-1 21 0,22 0 16,0 0-16,0 0 15,0 0-15,-1 21 16,22 1-1,22-22 1</inkml:trace>
  <inkml:trace contextRef="#ctx0" brushRef="#br0" timeOffset="108287.12">13420 14647 0,'0'0'0,"-43"22"0,1-1 16,0 0-16,-1 0 0,22-21 15,0 21-15,0-21 0,21 21 16,21-21 0,0 0-16,21 0 0,1 0 0,-1 0 15,0 0-15,22-21 0,-22 21 16,22-21-16,-1 0 0,1 0 0,-1 21 16,1-21-16</inkml:trace>
  <inkml:trace contextRef="#ctx0" brushRef="#br0" timeOffset="108999.25">14668 14542 0,'0'0'0,"22"-43"31,-22 22-31,0 0 16,-22 42 15,1 0-31,0 0 0,0 1 15,0-1-15,0 21 0,-22-21 0,22 22 16,0-1-16,0-21 0,-22 21 0,22 1 16,21-22-16,-21 21 0,21-21 15,0 43-15,0-43 0,0 0 16,21 0-16,0-21 0,22 0 16,-22 0-16,0 0 0,0 0 15,22-21-15,-22 21 0,0-21 16,0 0-16,21 0 0,-20-22 0,-22 22 15,21-21-15,0 0 0,-21-1 16,21 1-16,-21 0 0,0 20 0,0-20 16,0 21-16,0 0 0,0 0 15,0 42 1,-21 0-16,21 0 0,-21 0 16,21 0-16,0 1 0,-21 20 0,21-21 15,0 0-15,0 22 0,0-22 0,0 0 16,0 0-16,21 0 15,0 0-15,0 1 0,0-1 0,0 0 16,1-21-16,-1 0 0,0 0 0,0 0 16,0 0-16,22 0 0,-22 0 15,0 0-15,0-21 0,21 0 0,-20-1 16,-1 1-16,21-21 0,0 0 0,-20-22 16,20 22-16,0-22 0,1-20 15,-1 20-15,-21 1 0,0-1 0,0 1 16,1-1-16,-22 22 0,0-1 15,0 1-15,0 21 0,-22 21 16,-20 0-16,21 0 0,0 21 0,0 0 16,-22 0-16,22 22 15,0-1-15,21 22 0,0-22 0,0 21 16,0-20-16,0 20 0,0-20 16,0 20-16,0-21 0,21 1 0,0-1 15,0-21-15,1 22 0,-1-22 0,21 0 16,-21 0-16,22 0 0,-22-21 15,21 0-15,0 0 0,-20 0 0,20 0 16,-21-21-16,21 0 0,1 0 0,-1 0 16,0-1-16,1-20 0</inkml:trace>
  <inkml:trace contextRef="#ctx0" brushRef="#br0" timeOffset="112444.76">16806 14859 0,'0'0'16,"-21"0"-16,21 21 0,21-42 31,0 21-31,1-21 15,-1 0-15,0 0 0,21-1 16,-21-20-16,1 21 0,20-21 0,-21-1 16,0 1-16,-21 0 0,0-1 15,0 1-15,0 0 0,0-1 16,0 22-16,-21 0 0,0 0 0,-21 21 16,20 0-16,1 0 15,0 21-15,0 21 0,21-21 0,-21 22 16,0-1-16,21 0 0,-22 1 15,22-1-15,0 0 0,0 1 0,0-22 16,0 21-16,0-21 0,0 1 0,22-1 16,-1 0-16,0-21 0,0 0 15,0 21-15,0-21 0,1 0 0,-1 0 16,0 0-16,21-21 0,-21 0 16,1 21-16,20-21 0,-21-22 15,21 22-15,-20 0 0,20-21 0,-21-1 16,21 1-16,1 0 0,-22-1 15,21 1-15,1 0 0,-1 20 0,0 1 16,-21 21-16,22 0 0,-22 0 0,0 0 16,0 21-16,0 22 0,-21-22 15,0 21-15,0 1 0,0-22 0,0 21 16,-21 0-16,0 1 0,0-1 16,0-21-16,-22 22 0,22-22 0,0 0 15,-21 0-15,21 0 0,-1 0 0,22 1 16,-21-22-1,42-22 1,1 1-16,-1 21 0,0-42 16,0 21-16,21 0 0,-20-22 15,20 22-15,-21-21 0,21-1 0,-20 1 16,20 0-16,-21-22 0,0 43 16,0-21-16,1-1 0,-1 22 0,-21 0 15,0 42 1,0 0-1,0 22-15,-21-22 0,-1 0 16,1 21-16,21-20 0,-21-1 0,0 21 16,21-21-16,-21 22 0,21-22 15,0 21-15,0-21 0,0 0 0,0 1 16,0-1-16,21 0 0,0 0 16,0-21-16,0 21 0,22-21 0,-22 0 15,0 0-15,21 0 0,1 0 16,-22 0-16,21-21 0,1 0 0,-1 21 15,0-21-15,1 0 0,-1-22 0,0 22 16,1-21-16,-22 21 0,0-22 16,0 1-16,-21 21 0,21-22 0,-21 22 15,0 0-15,0 0 0,-21 0 16,0 21-16,0 0 0,0 0 16,-1 0-16,-20 21 0,21 0 0,0 0 15,0 22-15,-1-22 0,1 0 16,21 21-16,-21-21 0,21 1 0,0-1 15,0 21-15,21-21 0,0 0 0,1-21 16,-1 22-16,0-1 0,21-21 16,-21 0-16,22 0 0,-22 0 0,21 0 15,-21 0-15,22 0 0,-1 0 16,0-21-16,1-1 0,-22 1 0,21 0 16,1-21-16,-22 21 0,21-22 0,-21 1 15,22 0-15,-22-1 0,0 1 16,0 0-16,21-1 0,-20 22 0,-22 0 15,21 0-15,0 0 16,-21 42 0,0 0-16,0 0 0,0 0 0,0 0 15,0 1-15,0-1 0,0 21 16,0-21-16,0 0 0,0 1 0,0-1 16,0-42 15,0-1-16,0 1-15,0 0 16,0 0-16,0 0 0,0 0 0,0-22 16,0 22-16,0 0 0,0 0 15,0 0-15,-21 21 16,0 0-16,21 21 16,-22 21-16,22-21 15,-21 22-15,0-22 0,21 21 0,0 0 16,0-20-16,0 20 0,0 0 15,0-21-15,0 22 0,0-22 0,0 0 16,0 0-16,0 0 0,21 1 0,0-1 16,1-21-16,-1 21 0,0-21 15,0 0-15,21 0 0,-20 0 0,-1 0 16,21 0-16,-21-21 0,22 0 16,-22-1-16,0 1 0,21 0 0,-21-21 15,1 21-15,20-22 16,-21 1-16,0 0 0,-21-1 0,21 22 15,-21-21-15,22 21 0,-22-1 16,-22 44 0,1-1-1,0 0-15,21 21 0,-21-21 0,21 1 16,-21 20-16,21-21 0,0 0 16,0 22-16,0-22 0,0 0 0,0 0 15,21 0-15,0 0 0,0 1 0,0-22 16,1 21-16,20-21 15,-21 0-15,21 0 0,-20 0 0,20 0 16,-21 0-16,0 0 0,22-21 0,-22 21 16,0-22-16,0 1 0,0 0 15,0-21-15,1 21 0,-1-22 0,0 1 16,0-22-16,-21 22 0,21 0 16,0-22-16,-21 43 0,0-21 0,0 21 15,0-1-15,22 1 0,-22 42 16,0 1-1,0-1-15,-22 0 0,22 21 0,0-21 16,0 22-16,0-1 0,0 0 16,0 1-16,0-1 0,0-21 15,0 22-15,0-22 0,22 21 0,-1-21 16,0 0-16,21 1 0,-21-1 16,1-21-16,20 0 0,-21 21 0,21-21 15,1 0-15,-22 0 0,21 0 16,-21-21-16,1 0 0,-1-1 0,0 1 15,0-21-15,-21 0 0,21-1 0,-21 1 16,21-22-16,1 1 0,-22-1 16,0 1-16,21-1 0,0 22 0,-21-21 15,0-1-15,0 22 0,21-1 16,-21 22-16,0 0 0,0 0 0,0 0 16,0 42-1,-21 0-15,0 0 0,21 0 16,-21 1-16,-1 20 0,1 0 0,21 1 15,0-1-15,-21 0 0,21 22 16,0-22-16,0 22 0,0-22 0,0 0 16,0 1-16,0-1 0,21 0 0,0-21 15,1 22-15,-1-22 0,0 0 16,0 0-16,0-21 0,22 0 0,-22 0 16,0 0-16,21 0 0,-21 0 15,22 0-15,-22 0 0,0-21 0,21 0 16,1-43-16,-22 22 15,0 0-15,0-1 0,0 1 16,1 0-16,-1-1 0,0 1 0,0 21 16,-21 0-16,0 0 0,21 21 15,-21 21-15,0 21 16,0-21-16,0 22 0,-21-22 16,21 21-16,-21-21 0,21 22 15,0-1-15,0-21 0,0 21 0,0-20 16,0-1-16,0 0 0,21 0 15,0 0-15,22-21 0,-43 21 0,42-21 16,-21 0-16,0 0 0,0 0 16,1 0-16,20 0 0,-21 0 15,21-21-15,-20 0 0,20 0 0,-21-21 16,21 20-16,-20-20 0,20-21 16,-21 20-16,0 1 0,22 0 0,-22-1 15,0 22-15,0 0 0,-21 0 0,0 42 31,0 0-31,0 0 0,-21 0 0,21 1 16,-21 20-16,0-21 0,-1 21 16,22-20-16,0-1 0,0 0 0,0 21 15,0-21-15,0 1 0,0-1 16,22-21-16,-1 21 0,0 0 16,21-21-16,-21 0 0,1 0 0,20 0 15,-21 0-15,21 0 0,-20 0 16,-1 0-16,21 0 0,-21-21 0,0 0 15,1-22-15,-1 22 0,0-21 16,0 0-16,-21-1 0,0 1 0,0 0 16,0-1-16,0 1 0,0 21 0,-21 0 15,0-1-15,-22 1 0,22 21 16,-21 0-16,0 0 0,-1 0 0,-20 0 16,20 21-16,1 1 0,0 20 15,21 0-15,-1-21 0,1 22 16,21-1-16,0 0 0,0-20 0,0 20 15,21-21-15,1 21 0,-1-20 16,0-1-16,0 0 0,21-21 0,-20 21 16,20-21-16,-21 0 0,21 0 15,1 0-15,-22 0 0,21 0 0,1-21 16,-22 21-16,21-21 0,-21 0 16,22-22-16,-22 22 0,21-21 0,-21-1 15,0 1-15,1 0 0,20-1 0,-21 1 16,0 21-16,0-21 0,-21 20 15,0 44 1,-21-1 0,21 0-16,-21 21 0,0-21 15,21 22-15,0-22 0,-21 21 0,0-21 16,21 1-16,-22-1 0,22 0 16,0 0-16,0 0 0,0 0 15,0-42 16,0 0-31,22 0 16,-1-21-16,0 20 0,0-20 16,43-21-16,-22 20 0,-21 1 15,21 0-15,1 20 0,-1 1 16,0 0-16,-20 0 0,20 21 16,-21 0-16,0 21 15,-21 0-15,0 0 0,0 22 16,0-22-16,0 21 0,-21 1 0,21-1 15,0 0-15,0-21 0,0 22 16,0-22-16,0 21 0,0-21 0,0 1 16,0-1-16,0 0 0,21 0 0,0 0 15,1-21-15,-1 0 0,0 0 16,0 0-16,21 0 0,-20 0 0,-1 0 16,21-21-16,-21 21 0,22-21 15,-22 0-15,21-22 0,-21 22 0,0-21 16,22-22-16,-22 22 0,21-21 15,1 20-15,-22-20 0,0 20 16,21-20-16,-21 21 0,1-1 0,-22 1 16,0 0-16,0 20 0,0 1 15,-22 21-15,1 0 16,-21 21-16,21 1 0,0 20 16,-22-21-16,22 21 0,0 1 0,21-22 15,0 21-15,0 1 0,0-1 16,0 0-16,0 1 0,0-1 0,0-21 15,0 0-15,0 22 0,0-22 16,0 0-16,0 0 0,0 0 16,0 0-16,-21-21 31,0 0-31,-1-21 16,22 0-16,-21 0 0,0 0 0,0 0 15,0-1-15,0-20 0,-22-43 16</inkml:trace>
  <inkml:trace contextRef="#ctx0" brushRef="#br0" timeOffset="112635.81">22331 13758 0,'0'0'16,"-43"0"-16,22 0 0,-21 0 15,21 0-15,-22 0 0,22 0 0,0 0 16,-21 0-16,21 0 15,-1 0-15,1 0 32,21 22-32,-21-22 15,0 21-15,0-21 0</inkml:trace>
  <inkml:trace contextRef="#ctx0" brushRef="#br0" timeOffset="112842.66">20341 14182 0,'-42'21'0,"84"-42"0,-127 42 0,1 21 16,105-42-1,0-21-15,21 21 0,-20-21 16,20 21-16,21-21 0,-20 0 16,20 21-16,1-22 0,-1 22 0,1-21 15,-22 21-15,22 0 0,-22 0 0,0 0 16,-21 0-16,1 0 0,-44 0 15,1 0-15</inkml:trace>
  <inkml:trace contextRef="#ctx0" brushRef="#br0" timeOffset="113647.26">889 17124 0,'0'0'0,"0"-21"15,0 0-15,0-1 16,0 44 15,0-1-31,0 0 0,0 0 0,0 21 16,0 1-16,0-1 16,-21 0-16,21 22 0,-21-22 0,-1 22 15,22-1-15,-21-20 0,21 20 16,-21-21-16,21 1 0,-21-1 15,21-21-15,0 22 0,0-22 0,0 0 16,21-42 0,0 0-1,0-1-15,1 1 0,-1-21 0,-21 0 16</inkml:trace>
  <inkml:trace contextRef="#ctx0" brushRef="#br0" timeOffset="114019.2">1228 17145 0,'0'0'0,"21"-21"0,0 0 0,0 21 16,0 0-16,-21 21 16,21 21-16,-21-21 15,-21 22-15,0-22 0,21 21 0,-21 1 16,0-1-16,21 21 0,42-20 16,-42 20-16,0-20 0,-21-1 15,21 0-15,0-21 0,0 1 0,21 20 16,0-42-16,0 21 0,1-21 15,20 0-15,0 0 0,1-21 16,-1 0-16,0 0 0,1-22 16,-1 22-16,0-21 0,1-1 0,-22 1 15,0 0-15,-21-1 0,0 1 16,0 0-16,0-1 0,-42 1 0,20 0 16,1 21-16,-21-1 0,21 1 15,-22 0-15,22 21 0,-21 0 0,0 0 16,20 21-16,-20 0 0,21 1 15,-21-1-15,20 0 0,1 0 16,21 21-16,0-20 0,0 20 0,0-21 16,0 0-16,0 22 0,21-22 15,1-21-15,-1 21 0,21-21 16</inkml:trace>
  <inkml:trace contextRef="#ctx0" brushRef="#br0" timeOffset="114091.16">2032 17336 0,'0'0'0</inkml:trace>
  <inkml:trace contextRef="#ctx0" brushRef="#br0" timeOffset="114183.14">2053 17293 0,'0'0'15,"0"-21"32,21 21-47</inkml:trace>
  <inkml:trace contextRef="#ctx0" brushRef="#br0" timeOffset="114570.95">3662 16870 0,'0'0'16,"-21"-21"-16,-64-64 15,43 43-15,20 21 0,-20-22 16,21 22-16,0 21 0,0 0 16,-1 21-1,22 22-15,0-1 16,0 0-16,0 22 0,0-1 15,0 1-15,0-1 0,0 1 0,0-1 16,0 1-16,0-22 0,0 22 16,0-1-16,-21-21 0,21 22 15,0-22-15,-21 1 0,21-22 0,-21 0 16,21 0-16,0 0 16,0-42-16,21 0 15,0 0-15,0 0 0,22-22 16,-22 1-16,0 0 0</inkml:trace>
  <inkml:trace contextRef="#ctx0" brushRef="#br0" timeOffset="114792.11">3789 16806 0,'-127'297'0,"254"-594"0,-106 234 0,0 21 15,0-1-15,-21 22 0,21-21 0,-21 63 32,0 0-32,0 21 0,0 22 15,22-22-15,-22 22 0,0-1 16,0 1-16,0-1 0,0 1 15,0-22-15,0 22 0,0-22 16,0 0-16,0 1 0,0-1 0,0 0 16,0 1-16,0-22 0,0 0 15,0 0-15,-22-21 16,1-21 0,0 0-16,0 0 0</inkml:trace>
  <inkml:trace contextRef="#ctx0" brushRef="#br0" timeOffset="115299.62">3492 17314 0,'-42'0'0,"211"22"0,-296-44 0,64 22 0,42 0 16,0 0-16,63 0 31,-21 0-31,21 0 16,1-21-16,20 0 0,-20 21 16,20-21-16,1 0 0,-1 0 0,-21-1 15,22 1-15,-1 0 0,-20 0 16,-1 0-16,0 0 0,1-1 0,-1 1 15,-21 21-15,-21-21 0,-84 444 63,84-401-47,0-1-16,0 0 15,0 0-15,21 0 16,0-21-16,0 0 0,0 0 15,22 0-15,-22 0 0,21-21 16,-21 0-16,22 0 0,-1 0 0,-21-1 16,21-20-16,1 21 0,-22-21 15,0 20-15,0-20 0,-21 0 0,0-22 16,0 22-16,0 0 0,0-1 16,-21 1-16,-21 0 0,21 20 0,-22 1 15,1 0-15,0 21 16,-1 0-16,22 21 0,-21-21 0,-1 43 15,22-22-15,-21 21 0,21 0 16,-22 1-16,22-1 0,0 0 0,21 1 16,0-1-16,0 0 0,0 1 15,0-22-15,0 0 0,21 21 0,0-42 16,1 22-16,20-22 0,0 0 16,1 0-16,20-22 0,-21 22 0,22-21 15</inkml:trace>
  <inkml:trace contextRef="#ctx0" brushRef="#br0" timeOffset="115815.32">5101 17018 0,'0'-42'0,"0"84"0,0-105 0,21 41 0,-21 44 31,-21-1-31,21 0 16,-21 21-16,0-21 0,21 22 15,-21-1-15,-1-21 0,22 22 0,-21-1 16,21-21-16,-21 21 0,21-20 15,0-1-15,0 0 0,-21 0 16,21 0-16,21-21 16,0 0-1,-21-21-15,21 0 0,1 0 0,-1 0 16,0-1-16,0-20 0,0 21 16,0-21-16,1 20 0,-1 1 0,-21-21 15,21 21-15,0 21 16,-21 21-1,0 0-15,21 0 0,-21 0 0,0 1 16,0-1-16,0 21 0,0-21 16,0 22-16,21-22 0,1 0 0,-1 0 15,-21 0-15,42-21 0,-21 21 16,22-21-16,-22 0 0,21 0 16,0 0-16,1 0 0,20-21 0,-20 0 15,-1 21-15,0-21 0,1 0 0,-22 0 16,21-22-16,-21 22 0,-21-21 15,0 21-15,0-22 0,0 1 0,0 0 16,0-1-16,-21 1 16,0 0-16,-21-1 0,20 22 0,1 0 15,-21 0-15,21 0 0,0 21 16,-1 0-16,-20 0 0,21 21 16,21 0-16,0 0 15,0 0-15,0 0 0,21 1 0,21-1 16</inkml:trace>
  <inkml:trace contextRef="#ctx0" brushRef="#br0" timeOffset="116655.55">7133 16976 0,'0'0'15,"42"-127"1,-63 84-16,0 22 0,-21-21 15,-1 21-15,1 0 0,0-1 16,-1 1-16,1 21 0,0 0 0,-1 0 16,1 0-16,0 21 0,-1 1 15,22-1-15,-21 21 0,21 0 0,-22 1 16,22 20-16,0-20 16,0-1-16,21 0 0,0 22 0,0-43 15,0 21-15,0 1 0,21-22 16,0 0-16,0 0 0,22 0 0,-1-21 15,0 0-15,1 0 0,-1 0 16,0 0-16,1 0 0,-1-21 0,0 0 16,1 0-16,-1 0 0,-21-22 0,22 1 15,-22 0-15,21-1 0,-21 1 16,-21-22-16,21 1 0,-21-1 0,0 1 16,0-1-16,0 1 0,0-1 15,0 22-15,0 0 0,0-1 0,0 22 16,0 0-16,0 42 15,-21 0 1,21 22-16,0-1 0,-21 0 16,21 1-16,-21 20 0,21 1 0,0-22 15,0 22-15,0-1 0,0-21 0,0 22 16,0-22-16,21 1 0,0-22 16,0 21-16,1-21 0,-1 0 0,21 1 15,-21-22-15,0 0 16,1 0-16,-1 0 0,21-22 0,-21 1 15,0 0-15,22 0 16,-22 0-16,21 0 0,-21-22 0,1 1 16,-1 21-16,0-22 0,0 1 0,-21 0 15,0 21-15,21-1 0,-21 1 16,21 21-16,-21 21 16,0 1-16,0 20 0,0-21 15,0 21-15,0 1 0,0-1 16,0-21-16,0 22 0,0-1 0,0-21 15,0 0-15,22 0 0,-22 1 0,21-22 16,0 0-16,21 0 0,-21 0 16,1 0-16,20 0 0,-21 0 0,0-22 15,22 1-15,-22 0 0,0 0 16,0 0-16,0-22 0,0 1 0,1 0 16,-22-1-16,21 1 15,-21 0-15,0-22 0,0 22 0,0 0 16,-21 20-16,-1 1 0,1 0 0,0 0 15,0 21-15,-21 0 0,-1 21 16,1 0-16,-22 0 0,22 1 0,0 20 16,-1-21-16,22 21 0,0-20 15,0 20-15,0-21 0,21 0 0,-21 0 16,21 1-16,0-1 0</inkml:trace>
  <inkml:trace contextRef="#ctx0" brushRef="#br0" timeOffset="117043.16">8805 16404 0,'0'0'0,"-21"-21"0,21 0 16,0-21-16,0 20 0,0 1 15,0-21-15,0 21 0,0 0 16,0-1-16,21 22 0,-21 22 16,21-1-1,-21 21-15,22 0 0,-22 1 0,0 20 16,21 1-16,-21-1 0,21 1 15,-21-1-15,0 1 0,0 20 0,0-20 16,0-1-16,0-20 0,0 20 16,0-20-16,0-22 0,0 21 0,0-21 15,0 0-15,0-42 32,0 0-32,0-21 0</inkml:trace>
  <inkml:trace contextRef="#ctx0" brushRef="#br0" timeOffset="117355.98">8784 16341 0,'0'-43'0,"0"86"0,0-128 15,0 43-15,21-1 0,0 1 16,1 0-16,20-1 0,-21 22 0,21-21 16,1 21-16,-1-22 0,0 22 15,1 21-15,-1 0 0,0 0 0,1 0 16,-1 0-16,-21 43 0,0-22 15,1 21-15,-22 22 0,0-22 16,0 21-16,0 1 0,-22-22 0,1 1 16,-21 20-16,0-21 0,-1 1 15,1-1-15,0-21 0,-1 22 0,1-22 16,0 0-16,-1 0 0,22 0 16,0-21-16,0 0 0,21 21 0,21-21 31,0 0-31,0 0 0,22 0 0,-1 0 15,0 0-15,1 0 0,-1 0 16,0 0-16,1-21 0</inkml:trace>
  <inkml:trace contextRef="#ctx0" brushRef="#br0" timeOffset="117775.93">9864 16531 0,'-127'0'15,"84"21"-15,1 1 16,21-1-16,-22 0 0,1 21 0,0 1 16,21-1-16,-22 0 0,22 1 15,0-1-15,0 0 0,0 1 0,21-1 16,0-21-16,0 0 16,0 0-16,0 1 0,0-1 0,21-21 15,0 0-15,0 0 0,0 0 16,0 0-16,22-21 0,-22-1 0,21 1 15,1-21-15,-22 21 0,21-22 16,-21 1-16,22 0 0,-22-1 0,0 1 16,-21 0-16,0 21 0,21-22 0,-21 22 15,21 0-15,-21 0 0,0 0 16,0 42 0,0 21-16,0-21 0,0 22 15,0-22-15,0 21 0,0 0 0,0 1 16,0-22-16,0 21 15,0 1-15,0-22 0,21 0 0,1 0 16,-22 0-16,21 0 0,0-21 16,0 0-16,0 0 0,0 0 0,22 0 15,-22 0-15,21 0 0,1-21 16,-22 0-16,21 21 0</inkml:trace>
  <inkml:trace contextRef="#ctx0" brushRef="#br0" timeOffset="118112.23">10266 16828 0,'0'-43'16,"0"128"-16,0-127 0,0-22 0,0 43 15,0 0-15,0 0 0,0-1 16,21 1-16,0 0 16,0 0-16,0 21 0,1 0 15,-1 0-15,0 0 0,0 0 0,0 0 16,0 21-16,22 0 0,-22 0 16,0 1-16,0 20 0,0 0 0,1-21 15,-22 22-15,0-1 0,0 0 16,0 1-16,0-1 0,0-21 0,0 0 15,0 22-15,-22-22 0,22 0 16,-21-21-16,21-21 31,0 0-31,0 0 0,0-22 0,0 22 16,0-21-16,0-1 16,21 1-16,-21-21 0,22 20 0,-1 1 0,0 21 15,0-22-15,0 22 16,0 0-16,22 0 0,-22 0 0,21 0 15,1 21-15,-22 0 0,42 0 16,-20 0-16,-22 0 0,21 0 16</inkml:trace>
  <inkml:trace contextRef="#ctx0" brushRef="#br0" timeOffset="119564.37">11599 16701 0,'0'0'0,"0"-22"0,0 1 16,-63-127-1,42 127 1,-1 0-16,-20 21 0,21 0 0,-21 0 16,20 0-16,-20 0 0,0 21 15,21 0-15,-22 0 0,22 0 0,0 22 16,-21-22-16,20 21 0,1 1 15,21 20-15,0-21 0,0 1 0,0-1 16,0 0-16,0-20 16,0 20-16,21-21 0,1 0 0,-1 22 15,21-43-15,-21 21 0,22-21 16,-22 0-16,21 0 0,0 0 0,-20 0 16,20-21-16,-21 21 0,21-22 0,-20-20 15,20 21-15,-21-21 0,0 20 16,0-20-16,1-21 0,-1 20 0,0 1 15,0 0-15,-21-1 0,0 1 16,0 21-16,0 0 0,0-1 0,0 1 16,0 42-1,0 1 1,-21 20-16,21-21 0,0 21 16,0 1-16,0-22 0,0 21 15,0 1-15,0-22 0,0 21 0,0-21 16,21 22-16,0-22 0,0 0 15,1-21-15,-1 21 0,0-21 0,21 0 16,-21 0-16,22 0 0,-22 0 16,21-21-16,-21 21 0,22-21 0,-1-22 15,-21 22-15,22-21 0,-22 0 16,21-22-16,-21 22 0,0-22 0,1 1 16,20 20-16,-21-20 0,0-22 0,0 22 15,1-1-15,-1 22 0,0-22 16,-21 22-16,0 21 0,0 0 15,0 0-15,-21 42 16,0 0-16,-1 21 16,1 1-16,21-1 0,-21 0 15,21 22-15,-21-22 0,21 22 0,0-22 16,0 0-16,0 1 0,0 20 0,0-21 16,21 1-16,0-1 0,0 0 15,1-20-15,-1 20 0,0-21 0,0 0 16,0 0-16,22 1 0,-22-22 15,0 0-15,21 0 0,-21 0 16,22 0-16,-22-22 0,21 22 0,-21-42 16,22 21-16,-22 0 0,0-22 15,0 1-15,0 0 0,1-22 0,-1 22 16,0-22-16,0 1 0,0-1 16,-21 1-16,21-1 0,-21 1 0,22-22 15,-1 43-15,-21-22 0,0 22 16,0 21-16,0 0 0,0 42 15,0 0-15,0 0 16,-21 22-16,-1-1 0,22 21 0,-21-20 16,0 20-16,0 1 0,21-22 15,0 22-15,-21-22 0,21 21 0,0-20 16,0-1-16,0 0 0,0 1 0,21-1 16,-21 0-16,42-20 15,-21 20-15,1-21 0,20 0 0,-21-21 16,21 21-16,1-21 0,-1 0 15,-21 0-15,22 0 0,-1-21 0,0 0 16,1 0-16,-22 0 0,21 0 16,-21-22-16,0 1 0,1 0 0,-1 20 15,0-20-15,0 0 0,-21 21 0,0-22 16,0 22-16,0 0 0,0 0 16,-21 21-16,0 0 15,0 0-15,-1 21 0,1-21 16,0 21-16,0 0 0,21 22 0,-21-22 15,21 0-15,-21 21 16,21-21-16,0 22 0,0-22 0,0 21 16,0-21-16,0 1 0,21 20 0,0-21 15,0 0-15,0-21 0,0 21 16,1-21-16,-1 0 0,0 0 0,0 0 16,21 0-16,-20 0 0,-1-21 15,0 0-15,21 0 0,-21 0 0,1-22 16,20 22-16,-21-21 0,21 0 15,-20-22-15,-1 22 0,0-22 0,21 1 16,-21-1-16,1 1 0,-1-22 16,0 22-16,-21-1 0,21 1 0,-21 20 15,0 1-15,0 21 0,0 0 16,0 42-16,-21 0 16,0 0-16,0 21 0,-1 22 0,1-22 15,0 22-15,0-1 0,0-20 16,21 20-16,0 1 0,0-22 0,0 21 15,0-20-15,0 20 0,0-20 0,0-1 16,21 0-16,0 1 0,0-22 16,22 0-16,-1 0 0,-21 0 0,21-21 15,1 0-15,-1 0 0,0 0 16,22-21-16,-22 0 0,1 0 0,-1 0 16,-21-22-16,21 1 0,1 0 15,-22-1-15,0 1 0,21 0 16</inkml:trace>
  <inkml:trace contextRef="#ctx0" brushRef="#br0" timeOffset="120076.08">15282 16066 0,'-21'0'0,"42"0"0,-63 0 0,21 0 16,0 0-16,-1 0 0,1 0 0,0 0 15,21 21-15,21-21 31,0-21-31,22-1 0,-1 22 0,0-21 16,22 0-16,-22 0 16,22-21-16,-22 20 0,0 1 0,1-21 15,-22 21-15,21 0 0,-21-1 0,-21 1 16,0 0-16,-42 21 16,21 0-16,-21 0 15,-1 0-15,1 0 0,0 21 0,-22 0 16,22 1-16,-1-1 0,1 21 15,21-21-15,0 22 0,0-1 0,21 0 16,0-21-16,0 22 0,21-22 0,0 0 16,0 0-16,21 0 0,-20 1 15,20-22-15,0 0 0,1 21 0,20-21 16,-21 0-16,1 0 16,-1 0-16,0 0 0,1 0 0,-1 0 15,-21 0-15,0 0 0,1 0 0</inkml:trace>
  <inkml:trace contextRef="#ctx0" brushRef="#br0" timeOffset="123008.4">15621 16298 0,'-64'43'16,"-84"168"15,360-465-31,-424 530 0,212-255 0,0 21 0,0-21 16,0 0-16,21 1 0,1-22 0,20 21 15,-21-21-15,21 0 0,1 0 16,-1 0-16,0 0 0,22-21 15,-22-1-15,1 1 0,-1 0 0,0 0 16,1 0-16,-1 0 0,0-1 16,1-20-16,-1 21 0,0-21 0,1 20 15,-22-20-15,21 21 0,-21 0 16,22 0-16,-22-1 0,0 1 0,0 21 16,0 0-16,0 0 0,-21 21 15,0 1-15,0-1 0,0 0 0,0 0 16,0 0-16,0 0 0,-21 1 15,0 20-15,0-21 0,0 0 16,0 0-16,-22 1 0,22-1 0,0 0 16,0 0-16,0 0 15,42-21 1,0-21-16,0 0 16,0 21-16,0-21 0,22 0 15,-1-1-15,-21 1 0,22-21 0,-22 21 16,21 0-16,0-22 0,-20 22 15,-1-21-15,0 21 0,0-1 0,0 1 16,-21 0-16,0 0 0,0 0 0,0 42 31,-21-21-31,0 21 0,21 0 16,-21 22-16,0-22 0,21 0 16,0 0-16,0 21 0,0-20 15,0-1-15,0 0 0,0 0 0,0 0 16,0 0-16,21 1 15,21-1-15,-21-21 0,0 0 0,22 0 16,-1 0-16,0 0 0,1 0 0,20 0 16,-20 0-16,20-21 0,-21-1 15,22 1-15,-22 0 0,22 0 0,-22 0 16,0 0-16,-20-22 0,-1 1 16,0 0-16,0-1 0,-21 1 15,0 0-15,0-1 0,0 22 0,-21-21 0,0 42 16,0-21-16,-1 21 0,1 0 15,0 0-15,-21 21 0,21 0 16,-1 0-16,22 21 0,0-20 16,-21 20-16,21 0 0,0-21 0,0 22 15,0-1-15,21-21 0,-21 0 0,22 22 16,20-22-16,-21 0 0,0 0 16,22 0-16,-1-21 0,0 22 0,22-22 15,-22 0-15,0 0 0,22 0 0,-22 0 16,1 0-16,-1-22 0,0 1 15,-21 21-15,22-21 0,-22-21 16,0 21-16,21-22 0,-20 1 0,-1 0 16,0-1-16,0-20 0,0 20 15,0 1-15,1 0 0,-1 21 0,0-1 16,-21 1-16,21 21 16,0 0-16,-21 21 15,0 1-15,0-1 0,0 0 0,0 0 16,0 0-16,0 0 0,0 1 15,0-1-15,0 0 16,0-42 0,0 0-1,0-1-15,0 1 0,0 0 16,0 0-16,0 0 0,0 0 16,0-1-16,0 1 0,0 0 0,-21 21 15,0 0 1,0 21-16,21 0 15,-21 22-15,-1-22 0,22 0 0,-21 21 16,21-20-16,0 20 0,0-21 16,-21 21-16,21-20 0,0 20 0,0-21 15,0 0-15,0 22 0,0-22 16,21 0-16,-21 0 0,43 0 0,-22-21 16,0 21-16,21 1 0,-21-22 0,22 0 15,-1 0-15,-21 0 16,22 0-16,-1 0 0,0-22 0,1 1 15,-22 21-15,21-21 0,-21 0 0,22-21 16,-22 20-16,0-20 0,0 0 16,0-1-16,0-20 0,-21 21 0,22-1 15,-1 1-15,-21 21 0,21-22 16,-21 65 0,0 20-1,-21-21-15,0 21 0,21-20 0,-22 20 16,22-21-16,0 21 0,0-20 0,0 20 15,0-21-15,0 0 0,0 0 16,0 1-16,22-1 0,-1 0 16,0-21-16,0 0 0,0 0 0,22 0 15,-22 0-15,0 0 0,0 0 16,21 0-16,-20-21 0,20 21 0,-21-21 16,21-1-16,-20-20 0,-1 21 15,0-21-15,0-1 0,0 1 16,0 0-16,1 20 0,-22-20 0,0 21 0,0 0 15,0 0-15,0-1 0,0 44 16,0-1 0,0 0-16,0 0 0,0 0 15,-22 0-15,22 22 0,0-22 0,0 0 16,0 0-16,0 22 0,0-22 16,22 0-16,-1 0 0,0 0 15,0 0-15,0-21 0,22 0 16,-22 0-16,0 0 0,21 0 15,-21 0-15,22 0 0,-1 0 0,-21-21 16,22 0-16,-1 0 0,-21 0 0,21-22 16,-20 1-16,-1 0 0,0-22 15,0 1-15,0-1 0,-21 1 0,21 20 16,-21-20-16,22 21 0,-22-1 16,0 1-16,0 0 0,0 20 0,0 1 15,0 0-15,-22 21 0,1 0 16,0 0-16,0 21 15,0 0-15,0 1 0,-1-1 0,1 21 16,0-21-16,21 22 0,0-1 16,0 0-16,0 1 0,0-1 0,0 21 15,0-20-15,0-1 0,0 0 0,0 1 16,0-1-16,21 0 0,0 1 16,1-22-16,-1 0 0,0 0 0,0 0 15,21 1-15,-20-1 0,-1-21 16,21 0-16,-21 0 0,0 0 0,22 0 15,-22 0-15,0-21 0,21-1 16,-20 1-16,-1-21 0,21 21 16,-21-22-16,0 1 0,1 21 0,-1-21 15,0 20-15,0-20 0,0 21 0,0 0 16,1 21-16,-22 21 16,0 0-1,-22 0-15,1 0 0,21 1 16,-21 20-16,21-21 0,0 0 0,-21 0 15,21 1-15,0-1 0,0 0 0,0 0 16,0 0-16,21-21 16,0 21-16,0-21 0,1 0 15,20 0-15,-21 0 0,21 0 16,-20-21-16,20 21 0,0-21 16,1 0-16,-1-21 0,-21 20 0,0-20 15,22 0-15,-22 21 0,21-22 0,-21 1 16,22 21-16,-22-22 15,-21 22-15,0 42 32,0 1-32,-43 20 0,22-21 0,21 0 15,0 0-15,0 1 0,0-1 0,0 21 16,0-21-16,0 0 0,0 1 16,0-1-16,21 0 0,1-21 15,-1 0-15,0 0 0,0 0 0,0 0 16,22 0-16,-22 0 0,0 0 15,0 0-15,21-21 0,-20 0 16,-1-1-16,0 1 0,0 0 0,0-21 16,0 21-16,1-22 0,-22 1 0,0 21 15,0-22-15,0 1 0,0 21 0,0-21 16,0 20-16,-22 1 0,-20 0 0,0 21 16,21 0-16,-22 0 0,1 0 0,0 0 15,-1 21-15,1-21 0,0 21 0,-1 1 16,22-1-16,0 0 0,0 0 15,21 0-15,0 0 0,0 1 16,0-1-16,0 21 0,21-21 0,0 0 16,0 1-16,22-1 0,-22-21 15,21 21-15,-21 0 0,22-21 0,-22 0 16,0 0-16,21 0 0,-21 0 16,22 0-16,-22 0 0,0-21 0,21 0 15,-20 0-15,20-1 0,-21-20 0,21 21 16,-20-21-16,20-1 0,0 1 15,-21 0-15,1-1 0,-1 22 0,0 0 16,0 21-16,-21-21 0,-21 21 16,42 0-16,-21 21 0,0 0 15,0 0-15,0 22 0,0-22 16,-21 21-16,0-21 0,21 22 0,-21-22 16,21 21-16,0-21 0,0 0 15,0 22-15,0-22 0,0 0 16,0 0-16,21-21 15,0 0 1,0 0-16,0-21 0,0 0 16,1 0-16,-1 0 0,0-1 0,21-20 15,1 21-15,-1-21 0,0-1 16,1 1-16,-1 21 0,21-22 16,-63 22-16,22 0 0,-1 21 15,0 0-15,-21 21 0,0 0 16,0 22-16,0-22 0,0 0 0,0 21 15,0-20-15,0 20 16,0 0-16,0-21 0,0 1 0,0 20 16,0-21-16,21 0 0,0 0 0,0-21 15,1 22-15,-1-1 0,0-21 16,0 0-16,0 0 0,0 0 0,1 0 16,-1 0-16,21-21 0,-21-1 15,0 22-15,22-42 0,-1 21 0,-21-21 16,22-1-16,-22 1 0,21-22 15,0 22-15,-20-21 0,-1 20 16,0 1-16,0 0 0,-21 20 0,0 1 16,0 0-16,0 0 0,-21 42 15,0 0 1,21 0-16,-21 1 0,-1 20 16,1-21-16,21 21 0,0 1 0,-21-22 15,21 21-15,-21 1 0,21-22 0,-21 21 16,21-21-16,0 0 0,0 1 15,0-1-15,0 0 0,-21-21 16,21-21 0,0 0-1,0-1-15</inkml:trace>
  <inkml:trace contextRef="#ctx0" brushRef="#br0" timeOffset="123215.28">21653 15494 0,'0'0'0,"-42"0"0,21 0 0,0 0 0,0 0 16,-1 0-16,1 0 0,0 0 0,0 21 16,0-21-1,0 21-15,-1-21 0,1 0 16,0 0-16,0 0 15,0 0-15</inkml:trace>
  <inkml:trace contextRef="#ctx0" brushRef="#br0" timeOffset="123419.16">20066 15790 0,'0'0'16,"-42"22"-16,-1-1 0,22-21 0,0 21 0,0 0 15,42-21 1,0 0-16,0 0 0,0 0 16,22 0-16,-22 0 0,21-21 15,1 0-15,20 21 0,-21-21 0,22-1 16,-22 22-16,1-21 0,-1 0 16,0 0-16,-21 21 0,1-21 0</inkml:trace>
  <inkml:trace contextRef="#ctx0" brushRef="#br0" timeOffset="124443.57">2857 18098 0,'0'0'15,"22"-22"-15,-1 1 0,-21 0 0,0 42 63,0 0-63,0 1 15,0-1 1,-21-21 31,-1 0-31,22-21-1</inkml:trace>
  <inkml:trace contextRef="#ctx0" brushRef="#br0" timeOffset="124863.33">2942 17949 0,'0'-21'16,"-21"21"0,21 21 30,-21 1-30,21-1-16,0 0 0,0 21 16,0-21-16,0 1 0,21 20 15,-21 0-15,0-21 0,0 22 0,0-1 16,0-21-16,0 22 0,0-22 16,0 21-16,0-21 0,0 0 15,-21 1-15,21-1 16,0-42 15,0-1-31,0 1 16</inkml:trace>
  <inkml:trace contextRef="#ctx0" brushRef="#br0" timeOffset="125155.17">3154 17886 0,'0'0'0,"0"21"47,0 0-47,0 0 0,0 1 16,0 20-16,0-21 0,0 21 15,0 1-15,0-22 0,0 21 0,0 1 16,0-1-16,0 0 0,0 1 15,0-22-15,0 21 0,0-21 16,0 0-16,0 1 0,0-1 0,0 0 16,21-42 15,0 0-31,0-1 0</inkml:trace>
  <inkml:trace contextRef="#ctx0" brushRef="#br0" timeOffset="125251.11">3662 18161 0,'0'0'0,"0"-21"0</inkml:trace>
  <inkml:trace contextRef="#ctx0" brushRef="#br0" timeOffset="125347.06">3683 18098 0,'0'0'31,"21"0"-15,0 0-1,0 0 1</inkml:trace>
  <inkml:trace contextRef="#ctx0" brushRef="#br0" timeOffset="126423.44">5821 18140 0,'0'0'0,"0"-21"0,0 0 16,0-1-16,0 1 0,0 0 16,0 0-16,0 0 0,-21-22 15,-1 22-15,1 0 0,-21-21 0,21 21 16,-22 21-16,22-22 0,-21 22 16,0 0-16,-1 0 0,1 22 0,0-22 15,-1 42-15,1-21 0,0 21 16,20-20-16,-20 20 0,21 0 15,0 22-15,0-22 0,-1 0 16,22 1-16,0-1 0,0 0 16,0 1-16,0-22 0,22 21 0,-1-42 15,0 21-15,0 1 0,21-22 16,-20 0-16,20 0 0,0-22 16,1 1-16,-1 0 0,0 0 0,1 0 15,-1-22-15,0 22 0,1-21 16,-1 21-16,0-22 0,-21 22 0,1 0 15,-1-21-15,0 21 0,0-1 16,-21 1-16,0 0 16,0 0-1,0 0 32,0 0-31,0-1-1,21 1-15,0 21 0,-21-21 0,22 0 16,-22-21-16,0 20 0,21 1 16,-21-21-16,21 21 0,-21-22 15,0 1-15,21 21 0,-21-21 0,0 20 16,21-20-16,-21 21 0,0 0 16,0 0-16,-21 21 31,0 21-31,21 0 0,-21 0 15,21 21-15,-21 1 0,21-1 16,-22 22-16,22-22 0,0 21 0,-21 1 16,21-22-16,-21 1 0,21-1 15,-21 21-15,21-20 0,0-1 0,0-21 16,0 22-16,0-1 0,21-21 16,0 0-16,0 0 0,1 1 15,20-22-15,-21 0 0,21 0 0,1 0 16,-22-22-16,21 1 0,1 0 15,-1 0-15,-21-21 0,21 20 16,1 1-16,-22-21 0,0 21 16,0-22-16,0 22 0,-21-21 0,0 21 15,0-22-15,0 22 16,0 0-16,0 42 16,0 0-16,0 22 15,0-22-15,0 0 16,0 0-16,-21 0 0,21 1 0,-21-1 15,21 0-15,0 0 0,0 0 16,0 0-16,0 1 16,0-44 15,0 1-15,0 0-16,0 0 0,0-21 15</inkml:trace>
  <inkml:trace contextRef="#ctx0" brushRef="#br0" timeOffset="126492.4">6392 17780 0,'0'-21'16</inkml:trace>
  <inkml:trace contextRef="#ctx0" brushRef="#br0" timeOffset="126583.35">6392 17695 0,'0'170'47,"0"-255"-47,0 22 0,0 41 0,21 44 0,1-22 16,-22 21-16,21-21 0,0 0 15,0 0-15</inkml:trace>
  <inkml:trace contextRef="#ctx0" brushRef="#br0" timeOffset="126785.23">6752 17971 0,'0'0'0,"0"21"0,21-21 0,-21 21 15,21-21-15,1 21 16,-1-21-16,0 0 15,0 0-15,0-21 0,0 0 16,1 21-16,20-43 0,-21 22 16,21 0-16,1 0 0,-22-21 15,0-1-15,0 22 0,0-21 0,1-1 16,-22 22-16,0-21 0</inkml:trace>
  <inkml:trace contextRef="#ctx0" brushRef="#br0" timeOffset="128447.63">7175 17547 0,'-42'85'16,"84"-170"-16,-105 191 0,-43 190 47,106-253-47,-21-1 0,0 22 15,21-1-15,0-21 0,-21 22 16,21-1-16,-22 1 0,1-1 0,21 1 16,0-22-16,0 22 0,0-22 15,0 0-15,0-20 0,0 20 0,0-21 16,0 0-16,21-21 0,1 0 15,-1 0-15,0 0 0,21 0 0,-21 0 16,1-21-16,20 0 0,-21-21 16,21 20-16,-20-20 0,-1 0 15,0-22-15,0 22 0,-21 0 0,0-22 16,0 22-16,0-22 16,0 22-16,-21 0 0,-21-1 0,20 22 15,1 0-15,-21 0 0,21 0 16,-22-1-16,22 22 0,0 0 0,0 0 15,0-21-15,42 21 32,21 0-32,-21 0 0,22 0 0,-1-21 15,0 21-15,1-21 0,-1 0 16,0 0-16,22-1 0,-22 1 0,22 0 16,-1 0-16,1-21 0,-22 20 15,22 1-15,-43-21 0,21 21 0,-21-22 16,-21 1-16,0 21 15,0-21-15,0-1 0,0 22 0,0 0 16,0 0-16,-21 0 0,0-1 16,0 22-16,0 22 15,-1-1-15,22 0 0,0 0 16,-21 21-16,0 1 0,21-1 0,-21 22 16,21-22-16,0 21 0,0 1 15,-21-22-15,21 22 0,-21-1 0,21-20 16,-22 20-16,22 22 15,0-22-15,0 1 0,-21-1 0,21 1 0,-21-1 16,21 1-16,0-22 0,0 0 16,0 1-16,0-22 0,0 0 15,21 0-15,0 0 0,1-21 16,-1 0-16,0 0 0,21 0 16,-21-21-16,22 0 0,-1 0 0,-21 0 15,22-22-15,-22 22 0,21-21 16,-21 0-16,0-1 0,-21-20 0,0 20 15,0-20-15,0 21 0,-21-22 16,-42-21-16,20 43 0,1 21 16,0-21-16,21 20 0,-22 22 15,22-21-15,-21 0 0,-1 21 16,22-21-16,42 21 16,1 0-16,20 0 15,-21 0-15,21 0 0,1 0 16,-1-21-16,22 21 0,-22-21 0,0 21 15,22-22-15,-22 1 0,22 0 16,-22 21-16,21-42 0,-20 21 0,-22 21 16,21-22-16,-21 1 0,1 0 15,-1 21-15,-21-21 0,-21 21 32,-1 0-32,1 0 0,0 21 15,0 0-15,0-21 0,21 43 0,0-22 16,-21 0-16,21 0 0,0 0 15,0 0-15,0 22 0,0-22 16,0 0-16,0 0 0,21 0 16,0 1-16,0-1 0,0 0 0,0-21 15,1 0-15,-1 21 0,21-21 16,-21 0-16,0-21 16,1 21-16,-1-21 0,0 0 15,0-1-15,0 1 0,0 0 16,1-21-16,-1 21 0,0-22 15,0 22-15,0-21 0,0 21 0,1-1 16,-22 1-16,21 21 0,-21-21 16,0 42-1,0 0 1,0 1-16,0-1 0,0 0 16,0 0-16,0 0 0,0 0 15,0 1-15,21-1 0,0 0 0,0 0 16,0-21-16,-21 21 0,22 0 15,20-21-15,-21 0 0,0 0 0,22 0 16,-22 0-16,21 0 0,-21 0 16,22 0-16,-1-21 0,-21 21 15,21-21-15,-20 0 0,-1 0 0,0 0 16,0-22-16,0 22 16,0-21-16,-21 21 0,0-22 0,0 1 15,0 21-15,0 0 0,0-1 16,0 1-16,0 0 0,-21 21 15,21 21 1,-21 0-16,21 1 0,-21 20 0,21-21 16,0 21-16,0-20 0,0-1 15,0 21-15,0-21 0,21 0 0,0 1 16,0-22-16,1 21 0,-1-21 16,0 0-16,0 0 0,0 0 0,0 0 15,22 0-15,-22 0 0,0 0 16,0 0-16,0-21 0,1 21 15,-1-22-15,0 1 0,-21 0 16,0 0-16,0-21 0,0 20 16,0-20-16,0 21 0,0 0 0,0 0 15,0 42 17,0 0-32,-21 21 15,21-21-15,-21 1 0,21-1 0,0 0 16,0 0-16,-22 0 0,22 0 15,0 1-15,-21-22 16,42-22 15,1 22-31,-1-21 16,-21 0-16,21 0 0,0 0 0,0-22 16,22 22-16,-22 0 0,0 0 15,21 0-15,1 21 0,-22 0 0,-21-21 16</inkml:trace>
  <inkml:trace contextRef="#ctx0" brushRef="#br0" timeOffset="129124.43">10075 17844 0,'0'42'16,"-21"0"15,42-126-31,-42 189 0,21-83 0,21-22 16,0 0 0,1 0-16,-1-22 0,0 1 15,0 0-15,0 21 16,0-42-16,1 21 0,20-1 0,-21-20 15,0 21-15,0-21 0,1-1 16,-1 22-16,0-21 0,0 21 16,0-22-16,0 22 0,1 0 0,-1 21 15,0 0 1,-21 21 0,0 0-16,0 0 15,0-42 48,0 0-48,-21 21 1,0 0-16,-1 0 0,1 21 16,21 0-16,-21 1 0,21-1 15,0 0-15,-21 0 0,0 21 16,21-20-16,-21-1 0,21 21 0,0-21 15,0 0-15,0 1 0,0-1 16,0 0-16,0 0 0,0 0 16,21 0-16,0-21 0,0 0 0,0 0 15,0 0-15,1 0 16,-1 0-16,0 0 0,21 0 0,-21-21 16,22 21-16,-22-21 0,21 0 15,-21-21-15,22 20 0,-22-20 0,0 21 16,0-21-16,0-1 0,1 22 15,-22-21-15,0 21 0,0-1 0,-22 22 32,1 0-32,0 22 0,0-1 0,21 0 15,0 0-15,-21 21 0,21-20 16,0 20-16,0-21 0,0 0 16,0 0-16,0 1 0,0-1 0,0 0 15,0 0-15,21 0 0,0-21 16,0 0-16,0 0 15,1 0-15,-1 0 0,0 0 0,0 0 16,0 0-16,22-21 0,-22 0 16,0 0-16,0-22 0,21 22 0</inkml:trace>
  <inkml:trace contextRef="#ctx0" brushRef="#br0" timeOffset="129828.12">11896 17314 0,'0'0'0,"0"-21"0,0 0 16,0 0-16,0 42 46,0 0-46,0 22 0,0-22 0,0 21 16,0 0-16,0 1 0,-22-1 16,22 22-16,-21-22 0,21 0 0,0 22 15,0-22-15,-21 0 0,21 1 16,-21-22-16,21 0 0,0 0 0,0 0 16,0 1-16,0-1 15,0-42 1,0-1-1,0 1-15,0-21 0,0 21 16,0 0-16,0-22 0,-21 1 16,21 21-16,0-22 0,21 22 0,21 0 15,-21 0-15,1 21 0,20-21 16,0 21-16,-21-21 0,22 21 0,-1 0 16,-21 0-16,22 21 0,-1 0 15,-21-21-15,0 21 0,0 21 0,1-20 16,-22-1-16,0 0 15,0 21-15,-22-21 0,1 1 0,0-1 16,-21 0-16,-1 0 0,1-21 16,0 21-16,-22 0 0,22-21 0,0 0 15,20 0-15,-20 0 0,21 0 16,0 0-16,0 0 0,-1 0 16,22-21-1,22 0-15,-1 21 0,21-21 0,-21 0 16,22 0-16,-1-1 0</inkml:trace>
  <inkml:trace contextRef="#ctx0" brushRef="#br0" timeOffset="130019.56">12636 17336 0,'0'0'16,"22"-22"-16,-22 1 0,21 0 0,-42 21 31,63 0-31,-42 21 15,0 0-15,-21 22 0,0-1 16,-1 0-16,1 22 0,0-22 0,-21 22 16,21-22-16,-22 22 0</inkml:trace>
  <inkml:trace contextRef="#ctx0" brushRef="#br0" timeOffset="130110.7">12234 18225 0,'0'42'15,"0"-84"-15,-21 84 31,63-63-31,-20 21 0,-1-21 16,21-1-16,-21 1 0,22 0 16</inkml:trace>
  <inkml:trace contextRef="#ctx0" brushRef="#br0" timeOffset="130595.15">12912 17611 0,'-43'63'31,"43"-42"-31,-21 1 0,21 20 0,0-21 16,-21 0-16,0 22 0,21-22 15,-21 0-15,21 21 0,0-21 0,0 1 16,0-1-16,0 0 16,21-21-1,0 0-15,0 0 16,0-21-16,0 0 0,1-1 15,-1 1-15,0 0 0,0 0 0,0-21 16,22 20-16,-22 1 0,0 0 16,-21-21-16,21 42 0,0-21 15,0 21-15,1 0 16,-22 21-16,21 0 16,-21 0-16,0 0 0,0 0 0,21 1 15,0-1-15,-21 0 16,21-21-16,0 0 0,1 21 15,-1-21-15,0 0 0,0 0 0,21 0 16,-20 0-16,-1-21 0,21 21 16,-21-21-16,0 0 0,1-1 0,-22 1 15,0 0-15,21 0 0,-21 0 16,0-22-16,0 22 0,0 0 16,0 0-16,-21 0 15,-1 0-15,1 21 0,0 0 16,0 0-16,0 0 15,0 0-15,-22 0 0,22 0 16</inkml:trace>
  <inkml:trace contextRef="#ctx0" brushRef="#br0" timeOffset="130795.32">12615 17420 0,'0'0'0,"0"-21"32,-42 21-32</inkml:trace>
  <inkml:trace contextRef="#ctx0" brushRef="#br0" timeOffset="130919.28">12573 17674 0,'0'64'16,"-64"84"15,128-360-31,-149 466 0,64-211 0,0-1 16,0 0-16,0 1 0,-1-22 0,1 21 15,0-21-15,21 0 0,0 1 16,0-1-16,21-21 16,0 0-16,1-21 0</inkml:trace>
  <inkml:trace contextRef="#ctx0" brushRef="#br0" timeOffset="131599.21">14605 17336 0,'0'0'0,"0"-22"0,21 1 0,-21 42 47,0 1-47,0-1 15,-21 21-15,21 0 0,-21 1 0,21 20 16,-21-20-16,21 20 0,0-21 16,-22 1-16,1-1 0,0 0 0,0 1 15,21-1-15,-21-21 0,21 22 16,-21-22-16,-1 0 0,22 0 15,0-42 1,0 0-16,0 0 16,22-1-16,-1 1 15,0-21-15,0 0 0,-21-1 0,21 1 16,0-22-16,1 1 0,-1 21 0,-21-22 16,21 1-16,0-1 0,0 22 15,-21-1-15,0 1 0,21 0 0,-21 21 16,22-1-16,-22 1 0,0 64 31,0-22-31,0 21 0,0 0 16,21 22-16,-21-22 0,0 22 0,21-1 15,-21-20-15,0 20 0,21-21 16,-21 1-16,0-1 0,0 0 16,0 1-16,0-1 0,0-21 15,0 0-15,0 1 0,0-1 0,-21-42 47,21-1-47</inkml:trace>
  <inkml:trace contextRef="#ctx0" brushRef="#br0" timeOffset="132107.85">14393 17801 0,'21'0'16,"1"0"-16,-1 0 15,0 0-15,0 0 0,0 0 0,0-21 16,22 0-16,-1 21 0,0-21 16,1 0-16,20 21 0,-20-22 15,20 1-15,1 0 0,-1 0 0,1-21 16,-22 20-16,21 1 0,-20 0 16,-1 0-16,0-21 0,1 20 0,-1 22 15,-21-21-15,-21-21 0,-21 42 31,0 0-31,0 0 0,-22 0 0,22 0 16,-21 21-16,0 0 16,20 0-16,-20 1 0,21-1 0,-21 0 15,20 0-15,1 0 0,21 0 16,0 1-16,0-1 0,0 0 16,0 0-16,21-21 0,22 21 15,-22 0-15,21-21 0,-21 22 0,22-1 16,-1-21-16,-21 21 0,22 0 15,-22-21-15,0 21 0,0 0 0,-21 1 16,0-1-16,0 0 16,-21-21-16,0 21 0,-22 0 0,1-21 15,0 21-15,-1-21 0,1 0 16,0 0-16,-1 0 0,1 0 16,21 0-16,-21 0 0,42-21 15,0 0 1,0 0-16,42 0 15,-21 21-15,21-21 0,1-1 16,-1 1-16,0 0 0,1 21 0</inkml:trace>
  <inkml:trace contextRef="#ctx0" brushRef="#br0" timeOffset="132347.17">15727 17547 0,'21'-21'15,"-42"42"-15,63-63 0,-42 21 0,0 0 16,-21 21-1,-21 0 1,20 0-16,1 0 0,0 0 16,-21 0-16,21 21 0,-1-21 0,1 21 15,0 0-15,21 0 0,0 0 16,0 1-16,0-1 0,21 0 16,0 0-16,22 0 0,-22-21 15,0 21-15,21 1 0,-20-1 0,-1 0 16,0 0-16,0-21 0,0 21 15,0 0-15,-21 1 0</inkml:trace>
  <inkml:trace contextRef="#ctx0" brushRef="#br0" timeOffset="132460.19">15706 17928 0,'-43'0'15,"-63"0"1,255 0-16,-319 0 0,149 0 0,0 0 16,21-21-16,0 0 15,0 0-15,21 0 16,21-1-16,-20 22 0,-1-21 15,21 0-15</inkml:trace>
  <inkml:trace contextRef="#ctx0" brushRef="#br0" timeOffset="133031.09">16002 17717 0,'21'-22'0,"-42"44"0,63-44 0,1 1 16,-22 21-16,0-21 0,0 21 15,0-21-15,-21 0 0,21 0 16,-21-1-16,0 1 0,0 0 15,0 0-15,0 0 0,0 0 0,0-1 16,-21 22 0,0 0-16,21 22 0,-21-22 15,0 21-15,21 21 0,-21-21 16,-1 22-16,22-22 0,0 21 0,-21 0 16,0-20-16,21 20 0,0-21 15,0 21-15,0-20 0,0-1 0,0 0 16,21 0-16,0 0 0,22-21 15,-22 0-15,21 21 0,-21-21 16,22 0-16,-1 0 0,0 0 16,1 0-16,-1-21 0,-21 0 0,22 21 15,-22-42-15,0 21 0,0-1 16,21-20-16,-20 0 0,-1 21 0,0-22 16,0 1-16,0 0 0,0 20 15,1 1-15,-1 0 0,-21 0 0,21 21 16,0 0-16,0 0 0,-21 21 15,21-21-15,-21 21 0,0 0 16,22 22-16,-22-22 0,0 21 16,0-21-16,0 1 0,0 20 0,0-21 15,0 0-15,0 22 16,0-22-16,0 0 0,-22-21 16,1 0-1,0 0-15,21-21 16,-21 0-1,21-1-15,0 1 0,0 0 0,0 0 16,0 0-16,21 0 0,-21-22 16,21 22-16,0 0 0,1 0 0,-1 0 15,0-22-15,0 22 0,0 0 16,0 0-16,-21-22 0</inkml:trace>
  <inkml:trace contextRef="#ctx0" brushRef="#br0" timeOffset="133255.84">17272 17166 0,'0'-21'0,"-64"127"0,128-191 0,-43 64 16,-21 42 0,-21 0-16,21 1 0,-21 20 15,0-21-15,-1 21 0,1 1 16,0-22-16,0 21 0,21 1 0,-21-1 16,0 0-16,-1 1 0,22-22 15,0 21-15,0-21 0,0 0 0,0 22 16,0-22-1,0 0-15,22-21 0,-1 0 0,0 0 16,0 0-16,0 0 16,0-21-16,-21-21 0,0 20 15,0 1-15</inkml:trace>
  <inkml:trace contextRef="#ctx0" brushRef="#br0" timeOffset="133415.82">17145 17484 0,'0'0'0,"-21"0"16,42 0 31,0 0-47,0-21 15,0 21-15,22-22 0,-22 22 0,21-21 16,22 0-16,-22 0 0,22 21 16,-1-21-16,-21 0 0</inkml:trace>
  <inkml:trace contextRef="#ctx0" brushRef="#br0" timeOffset="133535.17">18478 17272 0,'0'0'0,"22"0"0</inkml:trace>
  <inkml:trace contextRef="#ctx0" brushRef="#br0" timeOffset="134031.84">18648 17251 0,'0'-21'16,"-254"42"-16,508-21 0,-275-21 16,-1 0-16,-20 21 0,21 0 0,0 0 15,-22 0-15,1 0 0,21 0 0,-21 0 16,-1 0-16,22 21 0,-21 0 16,21-21-16,-1 21 0,22 0 0,0 0 15,0 1 1,22-1-1,-1-21-15,21 0 0,-21 0 16,22 0-16,-1 0 0,0 0 0,1 0 16,-1 0-16,0 0 0,-21 0 15,22 0-15,-22 0 0,0 0 0,-21 21 16,64-21-16,-64 21 0,-43 0 16,1 0-16,0 1 0,-22-22 15,22 21-15,-22 0 0,1 0 0,20 0 16,1 0-16,0 1 0,-1-1 15,22-21-15,0 21 0,0-21 0,21 21 16,21-21 0,0 0-16,0 0 0,22 0 15,-22 0-15,21 0 0,1 0 16,-1 0-16,0 21 0,1-21 0,-1 21 16,-21-21-16,21 22 0,-20-1 15,-1 0-15,0 21 0,-21-21 0,0 22 16,0-1-16,-64-21 0,43 22 15,0-22-15,-21 21 0,-1 0 0,22 1 16,-21-1-16,0 0 0,-1-20 16,22-1-16,0 21 0,0-21 0,42-21 31,0-21-31,21 0 0</inkml:trace>
  <inkml:trace contextRef="#ctx0" brushRef="#br0" timeOffset="134226.79">19875 17251 0,'0'0'0,"-21"0"0,0-21 15</inkml:trace>
  <inkml:trace contextRef="#ctx0" brushRef="#br0" timeOffset="134562.91">20129 16933 0,'22'0'16,"-44"0"-16,65-21 0,-64 21 16,-1 0-1,1 0-15,-21 21 0,0 1 16,-1-1-16,-20 0 0,20 0 0,1 21 15,0-20-15,-1-1 0,1 0 16,21 21-16,0-21 0,21 1 0,0-1 16,0 0-16,0 0 0,21-21 15,0 21-15,0 0 0,22 1 16,-22-1-16,21 0 0,0-21 16,-20 21-16,-1 0 0,21 22 0,-21-22 15,-21 0-15,0 0 0,0 0 16,0 0-16,0 1 0,-21-1 0,0 0 15,0-21-15,-22 21 0,1-21 16,0 0-16,-1 0 0,1 0 0,0 0 16,21 0-16,-22 0 0,22-21 15,21 0-15,0 0 0,0-1 0,0 1 16,0 0-16,0 0 0,21 0 16,0 0-16,1-1 0,20 1 15,0 0-15,1 0 0,20 0 0,-21 0 16</inkml:trace>
  <inkml:trace contextRef="#ctx0" brushRef="#br0" timeOffset="134643.12">20405 17187 0,'0'0'15,"21"0"-15</inkml:trace>
  <inkml:trace contextRef="#ctx0" brushRef="#br0" timeOffset="135106.79">20532 6392 0,'0'0'0,"-22"-211"0,1-1 0,0 64 15,0 0-15,0 42 0,0 21 16,-1 43-16,22-22 0,0 43 0,0-21 16,22 21-16,-1 0 0,0 21 15,21 0-15,1 0 16,-1 0-16,21 0 0,1 0 0,-22 0 16,22 0-16,-1 0 0,1 0 15,-22 0-15,0 0 0,1 0 16,-22 0-16,21 0 0,-63 0 47,0 0-47,0 0 15,21-22 17</inkml:trace>
  <inkml:trace contextRef="#ctx0" brushRef="#br0" timeOffset="136391.92">20574 17082 0,'0'-22'31,"-21"22"0,0 0-31,-1 0 0,1 22 16,0-1-16,0 0 0,0 0 16,0 0-16,-1 22 0,1-22 0,0 0 15,0 0-15,21 0 0,0 22 0,-21-22 16,21 0-16,0 0 16,21-21-16,0 0 15,0 0 1,22 0-16,-22 0 0,21 0 0,-21 0 15,22-21-15,-22 0 0,21 21 0,-21-21 16,0-1-16,1 22 0,-1-21 16,-21 0-16,0 0 0,0 0 0,0 0 15,0-1-15,0 1 0,0 0 16,0 0-16,-21 21 0,-1-21 0,1 21 16,0 0-16,0 0 0,0 0 15,0 0-15,-1 0 0,1 0 0,0 21 16,0-21-16,0 21 0,21 0 15,0 0-15,-21-21 0,21 22 0,0-1 16,21-21-16,0 0 16,21 0-16,1 0 15,-1 0-15,0-21 0,22-1 0,-1 1 16</inkml:trace>
  <inkml:trace contextRef="#ctx0" brushRef="#br0" timeOffset="137035.51">21188 16955 0,'63'-64'16,"-20"22"-16,-192 190 0,192-190 0,84-107 0,-127 128 0,0-21 15,21 21-15,-21 0 0,0-1 0,-21 22 32,21 22-32,-21-1 0,-1 21 0,1 0 15,0 1-15,0-1 0,0 22 16,0-1-16,-1 1 0,1-1 0,0 1 16,0-1-16,0 1 15,0 20-15,-1-20 0,1 20 0,0 1 16,0-21-16,0 20 0,21-20 15,-21-1-15,21 1 0,0 20 0,0-20 16,0-22-16,0 22 0,0-1 16,0-20-16,0-1 0,21 0 0,0-21 15,21 1-15,-21-22 0,1 0 16,20 0-16,-21 0 0,21-22 0,1 1 16,-1-21-16,-21 21 0,22-22 15,-22 1-15,0 0 0,0 21 0,-21-22 16,0 1-16,0 0 15,-21-1-15,0-20 0,0 20 0,-1 1 16,-20-21-16,21 20 0,-21 1 16,20-22-16,-20 22 0,0 0 0,21-1 15,-1 22-15,1-21 0,0 21 16,21-22-16,0 22 0,0 0 0,0 0 16,21 0-16,0 0 0,1 21 15,-1-22-15,0 1 0,21 0 16,1 0-16,20 0 0,-21 0 0,22-1 15,-1-20-15,-20 21 0,20-21 16,-20-1-16,20 22 0,-42-21 0,22-1 16,-22 22-16,-21 0 15,0-21-15,0 21 0,0-1 0,0 1 16,-21 21-16,-1 0 16,1 0-16,0 0 0,-21 0 15,21 43-15,-1-22 0,1 21 0,0 0 16,0 1-16,21-1 0,0 22 15,-21-22-15,21 0 0,0 1 0,0-1 16,0 0-16,0 1 0,0-22 16,21 0-16,-21 21 0,21-21 0,0-21 15,0 22-15,1-22 0,-1 0 16,0 0-16,-21-22 16</inkml:trace>
  <inkml:trace contextRef="#ctx0" brushRef="#br0" timeOffset="137117">21315 17124 0,'0'0'0</inkml:trace>
  <inkml:trace contextRef="#ctx0" brushRef="#br0" timeOffset="137615.22">21336 17018 0,'42'0'16,"64"-42"0,-64 42-16,-232 42 0,486-127 15,-232 64-15,-22 0 0,43 0 16,-22 0-16,1 0 0,-1-1 15,1 1-15,-1 0 0,1 0 0,-22 0 16,0 0-16,1 21 0,-22-22 16,21 22-16,-42-21 0,-21 21 15,0 21-15,0 1 16,0 20-16,-1-21 0,1 21 16,0 1-16,-21-1 0,21 0 0,-1 1 15,1 20-15,21-20 0,-21-1 16,21-21-16,-21 21 0,21 1 0,-21-22 15,21 21-15,0-21 0,0 1 16,0-1-16,0 0 0,0 0 16,21-42 15,-21 0-31,21 0 0,0-1 0,-21 1 16,0-21-16,21 0 0,-21 20 15,22-41-15,-22 21 0,21-1 0,-21-20 16,0 20-16,0-20 0,0 21 15,0-1-15,0 1 0,0 21 0,21 0 16,-21-1-16,21 44 16,0-1-16,0 0 15,-21 21-15,22 1 0,-1-1 0,-21 21 16,21-20-16,0-1 16,-21 0-16,0 1 0,21-1 0,-21 0 0,21-20 15,-21 20-15,0-21 16,0 0-16,0 0 0,0 1 0,0-1 15,-21-21 1,0 0-16,0 0 0,0 0 16,0 0-16</inkml:trace>
  <inkml:trace contextRef="#ctx0" brushRef="#br0" timeOffset="137679.19">22013 17230 0,'-21'-21'0</inkml:trace>
  <inkml:trace contextRef="#ctx0" brushRef="#br0" timeOffset="138043.34">22077 17166 0,'190'-42'31,"1"0"-15,-593 190-16,867-296 0,-973 296 0,572-212 0,465-42 0,-466 85 0,22 0 15,-21 0-15,-1 0 0,1 21 16,-22-21-16,0-1 0,-21 22 0,1 0 16,-44 0-16,1 0 15,-21 0-15,21 0 0,-43 0 16,22 0-16,0 0 0,-22 0 0,22 0 15,-1 22-15,1-22 0,21 21 16,0-21-16,0 21 0,21 0 0,21 0 16,0 0-1,0-21-15,21 22 0,1-1 0,-1-21 16,0 21-16,22 0 0,-22-21 0,1 21 16,-1-21-16,0 21 0,1-21 15,-1 22-15,0-1 0,-21-21 0,1 0 16,-22 21-16,0 0 15,-22-21-15,-20 0 0,0 0 16,-1 0-16,1 0 0,0 21 16,-1-21-16,1 0 0,21 0 0,-21 0 15,20 0-15,1 0 0,21-21 16,0 0-16,21 21 16,1-21-16,20 21 0</inkml:trace>
  <inkml:trace contextRef="#ctx0" brushRef="#br0" timeOffset="138412.47">23410 17039 0,'43'-21'0,"-86"42"0,128-63 16,-64 42-16,21-21 0,-20 0 0,-1-1 15,0 22-15,-21-21 0,0 0 16,0 0-16,-21 21 0,0-21 16,-22 21-16,1 0 0,21 0 15,-22 0-15,1 0 0,0 21 16,21 0-16,-22 0 0,22 0 0,0-21 15,0 22-15,21-1 0,0 0 16,0 0-16,0 0 0,21 0 0,0 1 16,21-22-16,-20 21 0,20-21 15,0 21-15,1-21 0,-1 21 0,0-21 16,-21 0-16,22 21 0,-22-21 16,0 21-16,-21 1 15,-21-22-15,0 21 0,-22-21 16,1 21-16,0-21 0,-22 21 0,22-21 15,-22 0-15,22 0 0,0 0 0,-1 0 16,1 21-16,21-21 0,0 0 16,42 0-16,0 0 15,0 0-15,22-21 16,-1 21-16,0-21 0,22 21 0,-22-21 16,22 0-16</inkml:trace>
  <inkml:trace contextRef="#ctx0" brushRef="#br0" timeOffset="138903.4">23728 17166 0,'106'0'0,"-43"-21"31,-232 42-31,359-42 0,-190 0 16,21 21-16,-21-21 0,22 0 0,-22-1 15,0 1-15,0 0 0,0 0 16,0 0-16,0 0 0,0-1 16,-22 22-1,1 0-15,0 22 16,21-1-16,-21 0 0,0 21 15,21-21-15,0 22 0,0-22 0,0 21 16,0 1-16,0-22 0,0 21 0,0-21 16,21 0-16,0 1 0,0-1 15,0 0-15,1-21 0,-1 0 0,21 0 16,-21 0-16,0 0 0,1 0 16,-1-21-16,0 21 0,-21-21 15,21-1-15,0-20 16,0 21-16,1 0 0,-1-22 0,0 22 15,-21 0-15,21-21 0,0 42 0,0-21 16,1 21-16,-1 0 0,0 21 16,-21 0-16,21 0 15,-21 0-15,0 0 0,0 1 16,21 20-16,-21-21 0,21 0 0,-21 0 16,0 22-16,0-22 0,0 0 15,0 0-15,0-42 47,0 0-47,0 0 16,0 0-16,0-1 0,22-20 0,-1 21 15,0-21-15,21-1 0,1-20 16,-22-1-16,42 1 0,-20-1 0</inkml:trace>
  <inkml:trace contextRef="#ctx0" brushRef="#br0" timeOffset="139103.79">25040 16574 0,'-42'63'0,"84"-126"0,-63 84 15,0 0 1,0 21-16,-1-21 0,1 22 0,0-1 16,-21 0-16,21 1 0,-1 20 15,1-20-15,0-1 0,0 0 0,0 1 16,0-1-16,-1 0 0,22 1 16,-21-22-16,21 21 0,0-21 0,0 0 15,0 1-15,0-1 16,0 0-16,21-21 15,-21-21 1,0 0-16</inkml:trace>
  <inkml:trace contextRef="#ctx0" brushRef="#br0" timeOffset="139180.32">24617 16976 0,'0'0'0,"-21"0"15</inkml:trace>
  <inkml:trace contextRef="#ctx0" brushRef="#br0" timeOffset="139242.29">24807 17018 0,'64'0'16,"-43"-21"-16</inkml:trace>
  <inkml:trace contextRef="#ctx0" brushRef="#br0" timeOffset="139278.26">25315 16955 0,'0'21'16</inkml:trace>
  <inkml:trace contextRef="#ctx0" brushRef="#br0" timeOffset="139373.22">25675 17378 0</inkml:trace>
  <inkml:trace contextRef="#ctx0" brushRef="#br0" timeOffset="139421.19">25781 17357 0,'-21'-21'0,"42"-1"16</inkml:trace>
  <inkml:trace contextRef="#ctx0" brushRef="#br0" timeOffset="153075.9">21505 17336 0</inkml:trace>
  <inkml:trace contextRef="#ctx0" brushRef="#br0" timeOffset="164215.7">20553 10287 0,'0'0'0,"-21"0"16,21-21-1,-22 21-15,22-21 32,0 0 14,-21 21-46,21-22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4:07:24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677 0,'0'0'16,"0"-21"-16,-22 21 0,22-21 0,0 0 16,0 0-16,0 0 15,0-1-15,0 1 16,0 0-16,-21 21 15,21 21 17,0 0-32,0 22 0,0-1 15,0 0-15,0 22 0,0-1 16,0 1-16,0-1 0,0 1 0,0-22 16,0 22-16,0-1 15,0-20-15,0 20 0,-21-21 0,21 1 16,0-22-16,0 21 0,-21-21 15,21 1-15,0-1 0,0 0 16,0-42 0,0 0-16,0-1 15,21 1-15,0-21 0</inkml:trace>
  <inkml:trace contextRef="#ctx0" brushRef="#br0" timeOffset="547.62">1905 741 0,'0'0'0,"0"-42"31,0 20-31,-21 22 16,21-21-16,-21 21 0,21-21 0,0 0 16,0 0-16,0 0 15,0-1-15,0 1 0,21 0 16,0 21-16,0-21 0,0 21 0,22 0 15,-22 0-15,0 0 0,21 0 16,-21 0-16,22 42 0,-1-21 16,-21 22-16,22-1 0,-22 0 0,0 1 15,-21 20-15,0 1 0,0-22 16,0 22-16,-21-1 0,-22 1 16,1-22-16,0 0 0,-1 22 15,1-22-15,0-21 0,-22 22 0,22-22 16,0 0-16,-22-21 0,22 0 15,21 0-15,-22 0 0,1 0 0,21 0 16,0 0-16,-1-21 0,1-22 16,0 22-16,21-21 0,0 21 0,0-22 15,0-20-15,0 21 0,0-1 16,0 1-16,21 21 16,0-22-16,1 22 0,20 0 0,0 21 15,1 0-15,-22 21 0,42 0 16,-20 1-16,-1-1 0,-21 21 0,21-21 15,1 22-15,-22-1 0,0-21 16,0 21-16,0 1 0,1-22 0,-22 21 16,0-21-16,0 1 0,0-1 15,0 0-15,0 0 0,0 0 0,0-42 47,21 0-47</inkml:trace>
  <inkml:trace contextRef="#ctx0" brushRef="#br0" timeOffset="727.6">2836 783 0,'21'0'62,"1"-21"-46</inkml:trace>
  <inkml:trace contextRef="#ctx0" brushRef="#br0" timeOffset="1207.73">4064 635 0,'0'0'0,"42"0"32,-21-21-32,-21 0 0,0 0 15,0-1-15,0 1 0,0 0 16,0 0-16,-21 0 16,0 0-16,0 21 0,0 0 15,-22 0-15,1 0 0,0 0 16,-22 21-16,1 0 0,20 0 0,-20 0 15,21 22-15,-1-22 0,1 0 16,21 21-16,0-21 0,21 1 0,0-1 16,21 0-16,0 0 0,21 0 15,-21 0-15,43 1 0,-22-1 0,1 0 16,20 0-16,-21 0 0,1 22 16,-1-22-16,0 0 0,-20 0 15,-1 21-15,0-20 0,0-1 0,-21 21 16,0-21-16,0 0 0,-21 1 15,0-1-15,-22 0 0,1 0 16,-21-21-16,20 0 0,-20 21 0,-1-21 16,1 0-16,-1 0 0,22 0 15,-22-21-15,22 21 0,0-21 0,-1 0 16,22 0-16,0-1 0,0 1 16,21 0-16,0-21 0,0 21 0,0-22 15,21 1-15,0 21 0,0-22 16,22 1-16,-1 21 0,22-21 0,-1 20 15,1-20-15,-1 21 0</inkml:trace>
  <inkml:trace contextRef="#ctx0" brushRef="#br0" timeOffset="1436.71">4508 445 0,'0'63'31,"-21"-42"-31,21 22 0,-21-22 15,21 21-15,-21-21 0,21 22 0,0-1 16,-21 0-16,0 1 0,21-1 16,-22 0-16,1 1 0,21-1 0,0 0 15,0-21-15,0 22 0,0-22 16,0 0-16,0 0 0,0 0 16,21-21-1,1 0-15,-1-21 16,0 0-16,0 0 0</inkml:trace>
  <inkml:trace contextRef="#ctx0" brushRef="#br0" timeOffset="1611.72">4297 826 0,'0'0'0,"-21"0"0,-22 21 16,43 0-1,21-21 1,1 0-16,20 0 15,-21 0-15,21-21 16,1 21-16,-1-21 0,22-1 0,-22 1 16,0 0-16,1 21 0</inkml:trace>
  <inkml:trace contextRef="#ctx0" brushRef="#br0" timeOffset="2239.51">4805 783 0,'0'0'0,"-21"21"0,-22 22 32,43-22-32,21-21 15,22 0-15,-22 0 16,0-21-16,21 0 0,1 21 0,-22-22 16,21 1-16,-21 0 0,1 21 15,20-21-15,-42 0 0,21 0 0,-21-1 16,0 1-16,-21 21 15,0 0-15,0 0 16,-1 0-16,-20 0 0,21 21 16,-21 1-16,-1-1 0,22 21 0,-21-21 15,21 22-15,-1-22 0,1 21 16,21-21-16,0 22 0,0-22 0,0 0 16,0 0-16,0 0 15,43 0-15,-22 1 0,21-22 0,0 0 16,1 0-16,-1 0 0,22 0 15,-22 0-15,21 0 0,-20-22 0,20 1 16,-20 0-16,-1 0 0,0 0 16,1-22-16,-22 22 0,0-21 0,0 21 15,0-22-15,0 22 0,-21-21 16,0 21-16,0 0 0,0-1 0,0 65 47,-21-22-47,21 21 0,-21-21 15,21 43-15,0-22 0,0 22 16,0-22-16,0 22 0,0-1 0,-21 1 16,21-22-16,0 21 0,-21 1 15,21-1-15,-21 22 0,21-21 0,-22-1 16,1 1-16,21-1 0,-21 1 16,0-1-16,0-21 0,0 22 0,21-22 15,-22-21-15,22 22 0,-21-22 0,21 0 16,21-21 15,1-42-31,-1 21 0,0-22 16,0 1-16,0 0 0,22-22 15</inkml:trace>
  <inkml:trace contextRef="#ctx0" brushRef="#br0" timeOffset="2527.83">5546 826 0,'0'0'0,"-43"-43"0,22 22 15,21 0-15,-21 0 0,21 0 16,-21-1-16,21 1 0,0 0 16,21 21-16,21 0 15,-21 0-15,22 0 0,84 0 16,-85 0 0,43 42-16,-64-42 0,0 43 15,0-22-15,0 0 0,-21 0 16,0 22-16,0-22 0,-21 0 0,0 0 15,-21 0-15,21 0 0,-22 1 16,1-1-16,0 0 0,20-21 0,-20 0 16,0 0-16,21 0 0,-1 0 15,1 0-15,0 0 0,21-21 16,21 0 0,0-1-16</inkml:trace>
  <inkml:trace contextRef="#ctx0" brushRef="#br0" timeOffset="2875.08">6223 656 0,'0'0'0,"0"-21"15,-21 21 1,0 0-16,-1 0 16,-20 0-16,0 0 0,21 0 0,-22 21 15,1-21-15,21 21 0,-22 1 16,22-1-16,21 0 0,0 0 15,0 0-15,0 0 16,21-21-16,22 22 0,-1-1 0,-21-21 16,22 21-16,-1-21 0,0 21 15,1-21-15,-22 21 0,0 0 16,21-21-16,-21 22 0,-21-1 16,0 0-16,0 0 15,0 0-15,-42-21 16,21 0-16,-21 21 0,-1-21 0,1 0 15,0 0-15,-22 0 0,22 0 16,-1 22-16,1-22 0,0 0 0,21 0 16,-1 0-16,1 0 0,21-22 15</inkml:trace>
  <inkml:trace contextRef="#ctx0" brushRef="#br0" timeOffset="3327.57">7599 614 0,'0'0'0,"0"-42"0,21-1 0,0 22 16,-21-21-16,21 21 0,-21-1 0,21 1 15,-21 0-15,0 42 16,0 0-1,0 1-15,0 20 0,0 0 16,-21-21-16,21 22 0,-21 20 0,0-20 16,21-1-16,-21 0 0,0 1 15,21-1-15,-22 0 0,22 1 16,0-1-16,-21-21 0,21 0 0,0 0 16,0 1-16,21-22 31,1 0-31,-1-22 0,21 1 15,-21-21-15,22 21 0</inkml:trace>
  <inkml:trace contextRef="#ctx0" brushRef="#br0" timeOffset="3647.44">8022 677 0,'0'0'0,"21"-21"0,22-21 16,-43 63 0,0 0-1,-22 0-15,1 1 0,21-1 16,-21 21-16,0-21 0,0 22 0,0-1 15,-1 0-15,1-21 0,21 22 16,-21-22-16,21 0 0,0 0 0,0 0 16,21 1-16,0-1 0,1-21 15,-1 0-15,21 0 0,0 0 0,1 0 16,-1-21-16,0-1 0,-20 1 16,20-21-16,-21 21 0,21 0 0,-20-22 15,-22 1-15,0 21 0,0-22 16,0 22-16,0-21 0,0 21 15,0 0-15,-22 21 0,1-22 16,0 22-16,-21 0 0,21 0 0,-22 0 16,22 0-16,-21 0 0,21 0 0,-22 22 15,22-22-15,-21 0 0,21 21 16,-1-21-16,1 0 0,-21 0 0</inkml:trace>
  <inkml:trace contextRef="#ctx0" brushRef="#br0" timeOffset="3839.89">7451 529 0,'21'0'32,"0"0"-32,0 0 15,21 0-15,1 0 0,-1 0 16,0 0-16,22-21 0,-22 21 0,22 0 15,-1-21-15,1 0 0,-22 21 16,0 0-16</inkml:trace>
  <inkml:trace contextRef="#ctx0" brushRef="#br0" timeOffset="4371.26">9504 699 0,'0'0'0,"0"-22"0,0 1 0,0 0 15,0 0 1,0 0-16,0 0 0,0-1 16,0 1-16,21 0 15,0 21-15,21 0 0,-20-21 0,-1 21 16,21 0-16,0 0 0,-20 0 16,20 21-16,0-21 0,1 21 0,-22 22 15,0-22-15,21 21 0,-42-21 16,0 22-16,0-1 0,0 0 0,0 1 15,0-1-15,-21-21 0,0 21 0,0-20 16,0 20-16,-1-21 0,1-21 16,21 21-16,-21-21 15,0 0-15,21-21 16,0 0-16,0-21 16,0 20-16,0 1 0,0-21 15,0 0-15,21 20 0,0-20 0,0 0 16,1 21-16,-1-22 0,0 22 15,0 0-15,0-21 0,0 42 0,1-22 16,-1 1-16,0 21 0,0 0 16,0 0-16,0 0 15</inkml:trace>
  <inkml:trace contextRef="#ctx0" brushRef="#br0" timeOffset="4739.52">10245 868 0,'21'0'0,"-42"0"0,63 0 31,-42-21-31,21 0 16,0-1-16,0 1 0,1 0 16,-1 0-16,0 0 0,0-22 0,-21 22 15,21 0-15,0-21 0,-21 21 0,22-1 16,-22 1-16,0 0 0,0 0 15,-22 21 1,1 21 0,0 0-16,0 0 0,0 1 0,21-1 15,-21 0-15,-1 21 0,1-21 16,21 22-16,-21-22 0,21 0 0,0 21 16,0-20-16,0-1 0,0 21 15,0-21-15,0 0 0,0 1 16,21-1-16,0-21 0,1 0 15,-1 0-15,0 0 0,21 0 0,-21 0 16,1 0-16,20-21 0,-21-1 16,0 1-16,22 0 0,-22 0 15</inkml:trace>
  <inkml:trace contextRef="#ctx0" brushRef="#br0" timeOffset="4939.68">10901 699 0,'0'0'0,"-21"0"0,21 21 0,-22-21 16,44 0 31,-1 0-47,0 0 15,0 0-15,21 0 0,-20 0 0,20 0 16,0-21-16,-21 21 0</inkml:trace>
  <inkml:trace contextRef="#ctx0" brushRef="#br0" timeOffset="5336.22">11409 614 0,'0'0'0,"0"-21"0,-21 21 0,-1 0 16,1-21-16,0-1 0,21 1 15,0 0 1,0 0-16,21 21 16,0 0-16,1 0 0,-1 0 15,21 0-15,-21 21 0,22 0 0,-22 0 16,21 1-16,-21-1 0,0 21 0,1-21 16,-1 22-16,-21-22 0,0 21 15,0-21-15,0 22 0,0-22 0,0 21 16,0-21-16,-21 0 0,-1 1 15,1-1-15,21 0 0,-21-21 0,21-21 32,0 0-17,0-1-15,0 1 0,0 0 16,0 0-16,0-21 0,0 20 0,21-20 16,-21 21-16,21-21 0,1 20 15,-1-20-15,-21 21 0,21 0 0,0 0 16,0-1-16,0 22 0,1-21 0,-1 0 15,21 21-15,-21 0 0,0 0 16</inkml:trace>
  <inkml:trace contextRef="#ctx0" brushRef="#br0" timeOffset="5686.86">12192 487 0,'0'42'15,"-21"-21"-15,0 1 0,-1 20 0,1-21 16,0 0-16,0 22 0,21-22 15,-21 21-15,0-21 0,21 22 0,0-22 16,0 21-16,0-21 0,0 0 0,0 1 16,0-1-16,0 0 0,21-21 15,0 21-15,21-21 0,-21 0 0,22 0 16,-22 0-16,21 0 0,1 0 16,-1-21-16,0 0 0,-21 0 0,22-1 15,-1 1-15,-21 0 0,0 0 16,1-21-16,-1 20 0,0 1 0,0-21 15,-21 21-15,0-22 0,0 22 16,0 0-16,0-21 0,0 21 16,0-1-16,0 1 0,0 42 31,-21-21-15,21 22-16,0-1 0,0 0 15,0 0-15,0 0 16,21-21-16</inkml:trace>
  <inkml:trace contextRef="#ctx0" brushRef="#br0" timeOffset="6099.08">12912 635 0,'0'0'0,"0"-21"16,0 0 0,-22 21-1,22 21-15,-21-21 16,21 21-16,0 0 0,0 0 15,0 22-15,-21-22 0,21 0 0,0 21 16,-21-20-16,21 20 0,0-21 16,0 0-16,0 0 0,0 1 0,-21-1 15,21 0-15,-21-21 16,21-21 0,0 0-1,0-1-15,0-20 16,0 21-16,0-21 0,21-1 0,-21 22 15,21-21-15,21-1 0,-21 1 16,1 0-16,20 21 0,0-22 0,1 22 16,-1 21-16,0 0 0,1 0 0,-1 0 15,-21 0-15,21 42 0,1-20 16,-22-1-16,0 21 0,-21 0 0,0 1 16,0-22-16,0 21 0,0 1 15,0-1-15,0-21 0,0 21 0,-21-20 16,0-1-16,0 0 0,-1 0 15,22 0-15,-21-21 16</inkml:trace>
  <inkml:trace contextRef="#ctx0" brushRef="#br0" timeOffset="6816.12">14584 720 0,'0'0'0,"-21"0"31,42-21-15,0-1-16,0 22 0,21-21 16,-20 0-16,20 0 0,-21 0 0,21-22 15,-20 22-15,-1-21 0,21 0 16,-21-1-16,0 1 0,-21 0 16,0-1-16,0 1 0,0 21 15,0-22-15,0 22 0,0 0 0,-21 21 16,0 0-16,0 0 15,0 21-15,-22 22 0,22-22 0,0 21 16,0 22-16,0-22 0,0 21 0,-1 1 16,1 21-16,0-22 0,21 22 15,0-1-15,-21 1 0,0 0 0,21-1 16,-21 1-16,-1 21 0,22-21 16,-21-1-16,0 22 0,0 0 0,0 0 15,0-22-15,-1 22 0,1-21 0,0 21 16,-21-22-16,21 1 0,-1-21 15,1 20-15,21-20 0,0-1 16,0-20-16,0-1 0,0 0 0,0-21 16,21-21-16,22 0 0,-22 0 15,21-21-15,22-21 0,-1 0 16,1-1-16,-1-20 0,1-1 0,-1 1 16,1-1-16,-1 1 0,1-22 0,-22 22 15,-21-1-15,0-21 0,-21 22 16,0-22-16,-21 22 0,0-1 0,-21 22 15,-1-22-15,1 22 0,0 0 16,-22 21-16,22-22 0,0 22 0,-1 0 16,1-21-16,0 20 0,20 1 15,1 0-15,0 21 0,21-21 16,0 0-16,21 0 16,22 21-16,-22 0 15,21 0-15,0-22 0,1 22 0,-1-21 16,0 0-16,22 21 0,-1-21 0</inkml:trace>
  <inkml:trace contextRef="#ctx0" brushRef="#br0" timeOffset="7839.32">15536 720 0,'0'-43'16,"0"86"-16,0-107 0,0 43 0,0 0 0,-21 0 16,0 0-16,0 21 0,0 0 15,-1 0-15,-20 0 0,0 0 0,21 21 16,-22-21-16,1 42 0,21-21 15,-22 22-15,22-22 0,0 21 0,0 22 16,-21-22-16,42 0 0,-22-21 16,22 22-16,0-22 0,0 21 0,0-21 15,0 1-15,0-1 0,22-21 16,-1 0-16,0 0 16,0 0-16,0-21 0,22 21 0,-22-22 15,21 1-15,-21-21 0,22 21 16,-22-22-16,0 1 0,21 0 15,-21-1-15,1 22 0,-1-21 16,-21 21-16,21-22 0,-21 22 0,21 21 16,-21 21-1,0 1-15,0-1 16,0 21-16,-21 0 0,0-20 0,21 20 16,0 0-16,0-21 0,0 22 15,0-22-15,0 0 0,0 0 0,0 0 16,0 1-16,21-1 0,0 0 15,0-21-15,22 0 0,-22 0 0,0 0 16,21 0-16,-21 0 0,22-21 0,-22 0 16,0-1-16,21 1 15,-20 0-15,-1-21 0,0-1 0,0 1 16,0 21-16,-21-21 0,21-1 16,-21 22-16,22-21 0,-22 21 15,0-1-15,0 44 16,0-1-1,0 0-15,0 21 0,0-21 0,0 22 16,-22-22-16,22 21 0,0-21 16,0 22-16,0-22 0,0 0 0,0 0 15,22 0-15,-1 1 0,-21-1 16,21-21-16,0 0 0,0 0 0,0 0 16,1 0-16,-1-21 15,0-1-15,21 1 0,-21 0 16,1 0-16,-1-21 0,0-1 0,0 1 15,0 0-15,0-1 0,1-20 16,-1 20-16,0-20 0,0 21 0,-21-1 16,21-20-16,-21 42 0,21-22 15,-21 22-15,0 0 0,0 42 16,0 0-16,-21 0 16,0 22-16,0-1 0,0 0 15,0 1-15,21-1 0,0 0 16,0 1-16,-22-1 0,22 22 15,0-22-15,0 0 0,0-21 0,0 22 16,0-1-16,22-21 0,-22 0 16,21 1-16,0-1 0,21-21 0,-21 0 15,1 21-15,20-21 0,0 0 0,1 0 16,-1-21-16,0 21 0,1-21 16,20-1-16,-21 1 0,1-21 0,-1 21 15,-21-22-15,22 1 0,-22 21 16,0-21-16,-21 20 0,0-20 0,0 21 15,0 0-15,0 0 0,-21 21 32,0 0-32,-1 0 0,1 0 15,0 0-15,0 21 0,0 0 0,21 0 16,-21-21-16,21 21 0,0 0 16,0 1-16,0 20 0,0-21 0,0 0 15,0 0-15,21-21 0,-21 22 16,21-1-16,0-21 0,21 0 0,-20 21 15,20-21-15,0 0 0,1 0 0,-1 0 16</inkml:trace>
  <inkml:trace contextRef="#ctx0" brushRef="#br0" timeOffset="8327.58">17695 783 0,'21'-21'16,"-42"42"-16,64-63 0,-43 0 0,0 20 15,0 1-15,0 0 0,0 0 0,0 0 16,-22 21-16,1 0 0,0 0 0,0 0 15,0 0-15,-22 0 0,22 0 16,-21 21-16,21 0 0,-22 0 0,1 0 16,21 1-16,-21 20 0,20-21 15,-20 21-15,21-20 0,21 20 0,0 0 16,-21-21-16,21 1 0,0 20 16,0-21-16,0 0 0,0 0 0,21-21 15,0 22-15,0-22 16,0 0-16,22 0 0,-22 0 0,21 0 0,-21-22 15,22 22-15,-22-21 0,21-21 16,-21 21-16,1-22 0,20 1 16,-21 0-16,0-1 0,0-20 0,1 21 15,-1-22-15,0 1 0,-21-1 16,21 1-16,0-1 0,-21 1 0,0 20 16,0 1-16,0 21 0,0 0 15,0-1-15,0 44 16,-21 20-16,21 0 0,-21 1 15,0 20-15,-22-21 0,22 22 0,0-1 16,0 1-16,21-1 0,0-20 16,-21 20-16,21 1 0,0-22 15,0 22-15,0-22 0,0 0 0,21-21 16,-21 22-16,21-22 0,0 0 16,0 0-16,1-21 0,20 0 0,-21 0 15,0 0-15,22 0 0,-22 0 16,21-21-16,-21 0 0,22-21 0,-22 20 15,0-20-15,0 0 0</inkml:trace>
  <inkml:trace contextRef="#ctx0" brushRef="#br0" timeOffset="8532.1">16171 360 0,'0'0'16,"-42"0"-16,0 21 0,20-21 0,1 0 0,42 0 47,22 0-31,-22 0-16,21 0 0</inkml:trace>
  <inkml:trace contextRef="#ctx0" brushRef="#br0" timeOffset="8886.91">19135 466 0,'0'0'0,"-43"-21"32,64 21-32,1 0 15,20 0-15,0 0 0,1 0 16,-1 0-16,21 0 0,1 0 0,-1 0 15,22 0-15,-21 0 0,-1 0 16,-21 0-16,22 0 0,-43 0 0,21 21 16,-20-21-16,-65 0 15,22 0 1,-21 0-16</inkml:trace>
  <inkml:trace contextRef="#ctx0" brushRef="#br0" timeOffset="9124.09">19431 466 0,'0'21'16,"0"0"-16,-21 0 0,21 0 15,0 1-15,0-1 0,-21 21 0,21-21 16,0 22-16,0-22 0,0 21 16,-22 0-16,22 1 0,-21-1 0,21 0 15,0 1-15,-21-22 0,0 21 16,21-21-16,-21 1 0,21-1 0,0 0 15,0 0-15,21-21 16,0 0 0,0 0-16,0 0 0,1-21 0,20 21 15,0-21-15</inkml:trace>
  <inkml:trace contextRef="#ctx0" brushRef="#br0" timeOffset="9636.12">19812 910 0,'0'0'0,"21"-21"0,0 21 16,0 0-1,-21-21 1,22 0 0,-1 21-16,-21-21 15,21 21-15,-21-22 0,21 1 16,-21 0-16,0 0 0,0 0 16,0 0-16,0-1 15,-21 22 1,0 22-16,0-1 15,-1-21-15,1 21 0,0 21 16,0-21-16,0 1 0,0 20 0,21-21 16,0 0-16,0 0 0,0 22 15,0-22-15,0 0 0,0 0 16,21 0-16,21-21 16,-21 0-16,0 0 0,22 0 15,-22 0-15,21 0 0,1 0 16,-1 0-16,0-21 0,1 0 0,-1 0 15,0 0-15,1-22 0,-1 22 16,-21-21-16,0 21 0,0 0 0,-21-22 16,0 22-16,0 0 0,-21 21 15,0 0 1,0 0-16,0 21 0,0 0 16,-1 22-16,1-22 0,0 0 15,21 21-15,0-21 0,0 22 0,0-22 16,-21 21-16,21-21 0,0 1 15,-21-1-15,21 0 0,0 0 16,-21 0-16,21 0 16,0-42-1,21 0 1,0 0-16</inkml:trace>
  <inkml:trace contextRef="#ctx0" brushRef="#br0" timeOffset="9867.89">21040 423 0,'0'0'0,"0"-21"0,0 0 0,0 42 31,-22 0-31,1 1 0,0-1 16,0 0-16,0 21 0,0 1 0,-1-22 16,1 21-16,21 0 0,-21 22 15,0-22-15,21 1 0,-21-1 0,21-21 16,0 21-16,0 1 0,0-22 15,0 0-15,0 0 0,0 0 0,0 1 16,21-22 0,0 0-16,0 0 0,0-22 15</inkml:trace>
  <inkml:trace contextRef="#ctx0" brushRef="#br0" timeOffset="10043.85">20722 677 0,'0'0'0,"0"-21"0,-21 21 15,0 0-15,21-21 16,21 21 0,21 0-16,1 0 15,-1 0-15,0 0 0,22 0 16,-22 0-16,22 0 0,-22-21 0,21 21 16,-20-21-16,20 0 0,1-1 0,-22 1 15</inkml:trace>
  <inkml:trace contextRef="#ctx0" brushRef="#br0" timeOffset="10256.03">21632 423 0,'0'0'0,"21"0"0,1-21 0,-44 21 32,1 0-32,-21 0 0,21 0 15,0 21-15,-22 1 0,22-1 0,-21 0 16,21 21-16,-22-21 0,22 1 16,-21 20-16,21-21 0,-1 21 0,1-20 15,0 20-15,0 0 0,21-21 16,0 22-16,0-22 0,0 21 0,0-21 15,0 22-15,21-22 0,0 0 16,22 0-16,-1 0 0,0-21 0,1 0 16,20 0-16,1 0 0,-1 0 15,1 0-15,-1 0 0,1 0 16</inkml:trace>
  <inkml:trace contextRef="#ctx0" brushRef="#br0" timeOffset="11384.07">22013 974 0,'0'0'0,"43"-43"0,-22 22 0,21-21 15,-21 0-15,0-1 0,1 22 16,-22-21-16,0-1 0,0 22 0,0 0 15,-22 21 1,1 0-16,0 0 0,0 21 16,0 0-16,-22 1 0,22 20 0,-21-21 15,0 21-15,20 1 16,-20-1-16,21-21 0,0 22 0,0-22 0,-1 21 16,22-21-16,0 0 15,0 1-15,0-1 0,0 0 16,22-21-16,-1 0 0,0 0 15,0 0-15,21 0 0,-20-21 0,-1 0 16,21 21-16,-21-43 0,0 22 16,22-21-16,-22-1 0,0 1 0,0 0 15,0-1-15,1 1 0,-22 21 16,0-21-16,21 20 0,-21 1 16,0 42-1,0 1-15,-21 20 0,21-21 16,-22 21-16,22-20 0,-21 20 15,21 0-15,0-21 0,0 22 16,0-22-16,0 21 0,0-21 0,0 1 16,0-1-16,21 0 15,1-21-15,-1 0 0,0 0 0,0 0 16,0 0-16,0 0 0,1-21 16,20 21-16,-21-21 0,0-22 0,0 22 15,22-21-15,-22-1 0,0 1 16,21 0-16,-20-1 0,-1 22 0,0-21 15,-21 21-15,0 42 32,0 0-32,0 0 15,0 22-15,0-22 0,0 0 16,0 0-16,-21 21 0,21-20 0,0-1 16,-21 0-16,21 0 15,0 0-15,-22-21 31,1-21-31,21 0 16,0 0-16,-21 0 0,21-1 16,-21 1-16,21 0 0,0 0 0,0 0 15,-21 21-15,0 0 16,21 21-16,0 0 0,0 0 16,0 0-16,0 1 15,0-1-15,0 0 0,0 0 0,0 0 16,21 0-16,-21 1 0,21-22 15,21 21-15,-21-21 0,1 0 16,20 0-16,0 0 0,1 0 0,-1 0 16,0 0-16,1 0 0,-1-21 15,0-1-15,-21 1 0,22 0 0,-1-21 16,0-1-16,1 22 0,-22-21 16,21 0-16,-21-1 0,1 22 15,-22-21-15,0 21 0,0-1 16,-22 22-16,1 0 15,0 22-15,0-1 16,0 21-16,-22-21 0,22 22 0,0-22 16,0 21-16,21 0 0,0-20 15,0 20-15,0-21 0,0 0 0,0 22 16,0-22-16,21 0 16,0 0-16,0-21 0,1 0 0,20 0 15,-21 0-15,0 0 0,22 0 16,-22-21-16,0 0 0,21 0 0,-21-1 15,1-20-15,-1 0 0,21-1 16,-21 1-16,0 0 0,22-22 0,-22 22 16,0 21-16,0-22 0,-21 22 15,0 0-15,21 21 0,-21 21 16,0 0 0,-21 22-16,0-22 0,21 21 15,-21 1-15,0-1 0,21 0 0,0-21 16,-21 22-16,-1-1 0,22-21 15,-21 0-15,21 22 0,0-22 0,0 0 16,0 0-16,-21-21 0,21 21 16,-21 1-16,21-1 0,-21-21 15,0 0-15,-22 0 0,22 0 16</inkml:trace>
  <inkml:trace contextRef="#ctx0" brushRef="#br0" timeOffset="12180.09">825 2498 0,'0'0'0,"-21"0"0,0 0 0,0 0 16,0 0-1,21 42-15,0-21 0,0 22 16,0-1-16,0 0 0,0 1 0,0-1 15,0-21-15,0 21 16,0 1-16,0-1 0,0-21 0,0 22 16,0-22-16,-21 21 0,21-21 15,0 0-15,-22 1 0,22-1 16,22-21 0,-1-21-1,0-1-15,0 1 0,0 0 0,0 0 16</inkml:trace>
  <inkml:trace contextRef="#ctx0" brushRef="#br0" timeOffset="12650.9">1079 2561 0,'0'0'0,"0"-42"0,0 21 0,0 0 16,0-1-16,22 22 31,-1 0-31,0 0 16,0 0-16,21 0 0,-20 0 15,20 22-15,-21-1 0,0 0 16,22 0-16,-43 0 0,21 0 0,-21 1 16,0 20-16,0-21 0,-21 21 15,-22-20-15,22 20 0,-21-21 0,-22 0 16,22 0-16,0 1 0,20-1 16,-20-21-16,0 0 0,21 0 15,-1 0-15,44-21 31,-1 21-31,0 0 16,21 0-16,1 0 0,-1 0 16,0 0-16,1 0 0,-1 0 0,0 21 15,1-21-15,-22 21 0,21 0 16,-21 0-16,-21 0 0,0 1 0,0-1 16,-21 0-16,0 0 15,0 0-15,-22 0 0,1-21 0,0 22 16,-1-22-16,1 0 0,0 21 15,-1-21-15,22 0 0,-21 0 16,21 0-16,0 0 0,21-21 16,0-1-1,0 1-15,21 0 16,0 21-16,0-21 0,21 0 16,1 0-16</inkml:trace>
  <inkml:trace contextRef="#ctx0" brushRef="#br0" timeOffset="12823.8">1841 2773 0,'0'0'0,"-21"0"47,0 0-47,42 0 31,0 0-16,1 0-15</inkml:trace>
  <inkml:trace contextRef="#ctx0" brushRef="#br0" timeOffset="13367.73">2540 2667 0,'0'0'0,"0"21"31,0 0-31,0 1 0,0-1 0,-21 0 15,0 0-15,21 0 0,-22 0 16,1 1-16,0-1 0,0 21 0,0-21 16,0 0-16,21 1 0,-22-22 15,1 21-15,0 0 0,21 0 0,-21-21 16,21-21 0,21 0-1,0 0-15,0-1 16,22 1-16,-22 0 0,0 0 0,0 0 15,22 0-15,-22-1 0,0 1 16,0 21-16,0 0 0,0 0 16,1 0-16,-1 0 0,0 0 15,0 0-15,-21 21 0,21 1 0,0-1 16,1 0-16,-22 0 0,21 0 16,0 0-16,0 1 0,0-1 0,0 0 15,1 0-15,-1-21 0,0 0 0,21 0 16,-21 0-16,1 0 0,20 0 15,-21 0-15,21 0 0,-20-21 0,20 0 16,-21 0-16,21-1 0,-20 1 16,-1-21-16,0 21 0,-21-22 0,0 1 15,0 0-15,0-1 16,0-20-16,0 21 0,-42-1 0,20 1 16,1 0-16,-21 20 0,21 1 15,-22 21-15,22 0 0,-21 0 0,0 0 16,20 21-16,1 1 0,-21 20 15,42-21-15,0 21 0,0-20 0,0 20 16,0-21-16,0 0 0,0 0 16,42 1-16,-21-1 0,1-21 0,20 0 15</inkml:trace>
  <inkml:trace contextRef="#ctx0" brushRef="#br0" timeOffset="13803.84">3768 2413 0,'0'0'0,"0"-42"0,0 21 0,0-1 0,0 1 16,0 0-16,-22 0 0,1 21 16,0 0-16,0 21 0,21 0 15,-21 0-15,0 22 0,21-1 16,0 0-16,0 22 0,0-22 0,0 1 16,0-1-16,0 0 0,0 1 0,0-1 15,0 0-15,-22-21 0,22 22 16,0-22-16,0 0 0,0 0 15,-21 0-15,21-42 32,0 0-17,0 0-15,0 0 0,0 0 0,21-22 16,1 22-16,-1-21 0,0-1 0,0 1 16,21 21-16,-20-21 0,20 20 15,0 1-15,-21 0 0,1 21 0,20 0 16,-21 0-16,0 21 0,0 0 15,1 1-15,-1 20 0,0-21 0,-21 21 16,0-20-16,0-1 0,0 21 16,0-21-16,0 0 0,0 1 0,0-1 15,0 0-15,0 0 0,0 0 16,0 0 0,21-21-1,0 0-15,0-21 16</inkml:trace>
  <inkml:trace contextRef="#ctx0" brushRef="#br0" timeOffset="14467.24">4614 2604 0,'0'0'15,"43"-43"-15,-22-105 16,-21 127 0,-21 21-16,-1 0 0,1 0 15,0 0-15,-21 0 0,-1 21 16,22 21-16,-21-20 0,0 20 0,20 0 15,-20 1-15,21-1 0,0 0 16,0 1-16,-1-1 0,1 0 0,21 1 16,0-22-16,0 21 0,0-21 15,0 0-15,0 1 0,21-1 0,1 0 16,-1-21-16,21 0 0,-21 0 0,0 0 16,22 0-16,-22 0 0,21-21 15,1 21-15,-22-21 0,21-22 0,-21 22 16,22 0-16,-22-21 0,0-1 15,0 1-15,0 0 0,0-22 16,-21 22-16,0-1 0,22 22 0,-22 0 16,0 0-16,0 0 0,-22 42 15,1 0-15,21 0 16,-21 0-16,21 22 0,-21-1 16,21-21-16,0 22 0,0-1 0,-21 0 15,21-21-15,0 22 0,0-22 16,0 21-16,0-21 0,21 1 0,-21-1 15,21-21-15,21 21 0,-20 0 0,20-21 16,-21 0-16,21 0 0,1 0 16,-1 0-16,0-21 0,1 0 0,-1 21 15,0-21-15,1-22 16,-1 22-16,-21-21 0,22-1 0,-22 1 16,0 0-16,0-22 0,0 1 15,0-1-15,-21 1 0,0-1 0,22 22 16,-22-43-1,0 64-15,0 42 16,0 22-16,-22-22 0,22 21 0,0 22 16,-21-22-16,0 21 0,21-20 15,-21-1-15,21 0 0,0 1 0,0-1 16,0 0-16,0-20 0,0 20 16,0-21-16,0 0 0,0 0 15,0 1-15,21-1 16,0-21-16,0 0 15,1 0-15,-1-21 0,0-1 0,-21 1 16,21 0-16,0 0 0</inkml:trace>
  <inkml:trace contextRef="#ctx0" brushRef="#br0" timeOffset="14667.21">5143 2604 0,'0'0'0,"0"21"15,0 0 1,0 0-16,22-21 16,-1 0-16,0 0 0,0 0 0,21 0 15,-20 0-15,20-21 0,-21 21 16,21 0-16,1-21 0,-1 21 0,0-21 16,1 21-16,20-22 0,-20 22 15,20 0-15</inkml:trace>
  <inkml:trace contextRef="#ctx0" brushRef="#br0" timeOffset="14908.11">6519 2434 0,'0'0'0,"-21"21"32,0 1-17,21-1-15,0 0 0,0 21 16,0-21-16,0 1 0,0 20 0,0-21 15,0 0-15,0 22 0,-21-22 16,21 0-16,-21 0 0,21 0 0,0 0 16,0 1-16,0-1 0,0 0 0,0 0 15,21-21 1,0 0-16,0 0 0,21 0 16,1-21-16,-1 0 0</inkml:trace>
  <inkml:trace contextRef="#ctx0" brushRef="#br0" timeOffset="15208.13">7133 2498 0,'0'0'0,"0"-43"0,-21 1 31,0 42-31,0 0 0,-1 0 0,-20 0 16,0 0-16,21 21 0,-22 0 0,1 1 16,21 20-16,0-21 0,21 0 15,0 0-15,0 1 0,21-1 16,0 0-16,0 0 15,21-21-15,1 21 0,-1-21 0,0 21 16,1-21-16,-1 22 0,0-22 16,-20 21-16,-1-21 0,0 21 0,0 0 15,-21 0-15,0 0 16,-21-21-16,0 0 0,-22 22 16,22-22-16,-21 21 0,0-21 0,20 0 15,-20 0-15,0 0 0,-1 0 16,1 0-16,0-21 0,21-1 0,-22 22 15,22-21-15,0 0 0,0 0 0</inkml:trace>
  <inkml:trace contextRef="#ctx0" brushRef="#br0" timeOffset="15367.17">6562 2096 0,'0'0'0,"-22"0"16,1 0-16,0 0 15,0 0-15,0 0 32,21 21-32</inkml:trace>
  <inkml:trace contextRef="#ctx0" brushRef="#br0" timeOffset="16032.18">8911 2117 0,'0'0'0,"0"-21"0,-21-1 0,21 1 15,-21 21-15,0 0 0,-1 0 16,1 21-16,0 1 0,0 20 15,0-21-15,0 21 0,-1 1 0,1-1 16,0 0-16,0 22 0,0-22 16,-22 22-16,22-22 0,0 0 15,0 1-15,0-1 0,0 0 16,-1 1-16,1-22 0,21 0 0,0 0 16,0-42 15,0 0-31,0 0 0,0-22 0,21 1 15,1 0-15,-1-1 0,0-20 16,0 21-16,0-22 0,22 22 0,-22-22 16,21 22-16,-21 0 0,22-1 15,-22 1-15,21 21 0,-21 0 0,0-1 16,1 22-16,-1 0 0,-21 22 0,0-1 16,0 0-16,0 0 15,0 21-15,0 1 0,0-1 0,0 0 16,0 1-16,0 20 0,0-20 15,0-1-15,0 21 0,0-20 0,0-1 16,0 0-16,0-20 0,0 20 0,0-21 16,0 0-16,-21 0 0,21 1 15,0-1-15,-22-21 16,1-21-16,0 21 16,21-22-16</inkml:trace>
  <inkml:trace contextRef="#ctx0" brushRef="#br0" timeOffset="17366.45">8403 2561 0,'0'0'0,"-21"0"0,0 0 0,42 0 31,0 21-15,0-21-16,0 0 0,22 0 0,-1 0 16,22 0-16,-22 0 0,21-21 15,1 21-15,-1-21 0,1 0 0,-1 21 16,1-21-16,-1 0 0,-20-1 15,-1 1-15,-21 0 0,22 0 0,-22 0 16,0 21-16,0-21 0,-21-1 0,0 65 47,0-22-47,0 0 16,0 0-16,0 22 0,0-22 0,-21 21 15,21-21-15,0 22 0,-21-22 0,21 0 16,0 21-16,0-21 0,-21 1 15,-1-1-15,22 0 0,0-42 47,0 0-47,0-1 0,0-20 16,0 21-16,22-21 0,-1-1 16,0 1-16,0 0 0,0-1 15,0 1-15,1 21 0,-1-22 16,0 22-16,0 0 0,21 0 0,-20 21 15,-1 0-15,0 0 0,0 0 0,0 21 16,0 21-16,1-20 0,-22 20 16,0-21-16,0 21 0,21 1 0,-21-1 15,0-21-15,21 22 0,-21-22 16,0 0-16,21 21 0,0-21 0,0 1 16,1-1-16,-1-21 0,0 0 15,0 0-15,21 0 16,-20 0-16,20 0 0,0 0 0,-21-21 15,22-1-15,-22 1 0,21 0 16,-21-21-16,22 21 0,-22-22 0,0 1 16,-21 0-16,21 20 0,-21-20 0,21 0 15,-21-1-15,0 22 0,0 0 16,0 0-16,0 0 0,0 42 16,-21 0-1,0 21-15,21-20 0,-21 20 0,21-21 16,0 21-16,0 1 0,-21-22 0,21 21 15,-21 1-15,21-22 0,-22 0 16,22 0-16,0 0 0,0 0 16,0 1-16,-21-22 15,21-22 1,0 1 0,21 0-16,1 0 0,-22-21 15,21-1-15,0 22 0,21-21 0,-21-1 16,1 1-16,-1 0 0,21-1 15,-21 1-15,22 21 0,-22 0 16,21 0-16,-21 21 0,0 0 0,1 0 0,-1 0 16,0 21-16,0 0 0,0 0 15,-21 21-15,21-20 0,-21 20 0,0 0 16,0 1-16,0-1 16,0-21-16,0 21 0,22-20 0,-22 20 15,0-21-15,0 0 0,21 0 0,-21 1 16,21-22-16,0 21 15,0-21-15,0 0 0,22 0 0,-22 0 16,21-21-16,-21 21 0,22-22 0,-1 1 16,0 0-16,1 0 0,-1-21 15,0 20-15,1-20 0,-1 0 0,0-1 16,1 1-16,-1 21 0,-21-21 16,22 20-16,-22 1 0,0 0 0,0 21 15,0 0-15,-21 21 16,0 22-1,0-22-15,0 21 0,-21-21 0,21 22 16,-21-1-16,21-21 0,-21 21 16,21-20-16,-21 20 0,21-21 0,0 0 15,0 0-15,0 1 0,0-1 0,21 0 16,0-21 0,0 0-16,0 0 0,0 0 0,1 0 15,20-21-15,-21 0 0,0 21 16,22-22-16,-22-20 0,0 21 0,0 0 15,0-22-15,0 1 0,1 0 16,-22-1-16,0 1 0,0 0 0,0 21 16,0-22-16,0 22 0,-22 0 15,1 0-15,0 21 0,-21 0 0,21 0 16,-22 0-16,1 0 0,21 0 16,-22 21-16,1 0 0,0 0 0,-1 0 15,22 1-15,0-1 0,0 21 16,21-21-16,0 0 0,0 1 0,0-1 15,0 0-15,21 0 0,0 0 16,22-21-16,-22 0 0,21 0 0,0 0 16,1 0-16,-1 0 0,22-21 0</inkml:trace>
  <inkml:trace contextRef="#ctx0" brushRef="#br0" timeOffset="17603.37">12340 2011 0,'0'0'15,"0"-21"-15,0 0 0,0-1 0,-21 22 16,0 22 0,0-1-16,-1 0 0,1 21 0,0 1 15,0-1-15,21-21 0,-21 21 0,0 22 16,21-22-16,-22 1 0,22-1 16,0 0-16,0 1 0,0-1 0,0 0 15,0-21-15,0 22 0,0-22 16,0 0-16,22 0 15,-1-21-15,0 0 0,0 0 0,0 0 16,0-21-16,1 21 0,-1-21 16,0 0-16</inkml:trace>
  <inkml:trace contextRef="#ctx0" brushRef="#br0" timeOffset="17767.36">12086 2307 0,'0'0'0,"-42"0"0,-22 0 31,43 0-31,21 21 16,21-21 0,0 0-16,22 0 0,-1 0 0,0 0 15,22 0-15,-1 0 0,1-21 16,21 21-16,-22-21 0,1 21 0</inkml:trace>
  <inkml:trace contextRef="#ctx0" brushRef="#br0" timeOffset="19296.04">13081 2159 0,'0'0'0,"-21"-42"16,0 42-16,-1-21 0,1-1 16,0 22-16,0 0 0,-21-21 0,20 21 15,1 0-15,-21 0 0,21 21 16,0 1-16,-22-1 0,22 0 16,0 0-16,-21 21 0,20-20 0,1 20 15,0 0-15,0-21 0,0 22 16,0-1-16,21 0 0,0 1 0,0-22 15,0 21-15,0-21 0,0 1 16,21-1-16,0 0 0,0-21 0,0 0 16,0 0-16,1 0 0,20 0 0,-21 0 15,0 0-15,0-21 0,1 0 16,20-1-16,-21 1 0,0 0 0,0-21 16,1-1-16,20 22 0,-21-21 15,0 0-15,0-1 0,1 1 0,-1 21 16,-21-22-16,0 22 0,21 0 15,-21 42 1,-21 22-16,0-22 16,21 0-16,0 21 0,-22-21 0,22 22 15,0-22-15,0 21 0,0-21 16,0 22-16,0-22 0,0 0 0,22 0 16,-22 0-16,42 1 0,-21-1 15,0-21-15,0 0 0,22 0 0,-22 0 16,21 0-16,1 0 0,-22-21 0,21-1 15,-21 1-15,22-21 0,-22 21 16,21-22-16,-21 1 0,0 0 0,1-1 16,-1-20-16,0 21 15,0-22-15,0 22 0,0-22 0,1 22 16,-22 0-16,21-1 0,-21 22 16,0 0-16,-21 63 15,-1-21-15,1 22 16,0-22-16,0 21 0,21 1 15,-21-1-15,21 0 0,-21 1 0,21-1 16,0 0-16,0-21 0,0 22 16,0-1-16,0-21 0,0 22 0,0-22 15,0 0-15,21 0 0,0-21 16,0 21-16,0-21 0,0 0 16,1 0-16,-1 0 0,21 0 0,-21-21 15,22 0-15,-22 0 0,21 0 16,-21-1-16,22-20 0,-22 21 0,0-21 15,0 20-15,0 1 0,0-21 0,1 21 16,-22 0-16,21 21 0,-42 21 31,-1 0-31,22 0 16,0 21-16,-21-20 0,21 20 0,0 0 16,-21-21-16,21 22 0,0-22 0,0 0 15,0 0-15,0 0 0,21 1 16,0-1-16,1-21 0,-1 0 15,0 0-15,0 0 0,0 0 0,22 0 16,-22 0-16,0 0 0,21-21 16,1-1-16,-1 1 0,-21 0 0,21-21 15,1 21-15,-22-22 0,21 22 16,-21-21-16,1 21 0,-1-1 0,0 1 16,-21 0-16,-21 42 31,0 0-31,21 1 0,-22-1 0,1 21 15,21-21-15,-21 0 0,21 1 16,0-1-16,0 0 0,0 0 0,0 0 16,0 0-16,0 1 15,21-22-15,0 21 0,1-21 16,-1 0-16,0 0 0,0 0 0,0 0 16,0-21-16,1 21 0,-1-22 15,-21 1-15,21 0 0,-21 0 0,21 0 16,-21 0-16,0-1 0,0-20 15,0 21-15,0 0 0,-21 0 0,0-1 16,0 1-16,-1 0 0,1 0 16,0 21-16,0 0 0,21-21 15,0 0 1,21 21-16,0-22 16,0 22-16,22-21 0,-22 21 15,21-21-15,-21 0 0,22 21 16,-22 0-16,0 0 0,21 0 0,-20 0 15,-1 0-15,0 0 0,0 21 0,-21 0 16,21 0-16,-21 1 0,21-1 16,-21 0-16,22 0 0,-22 0 0,0 22 15,0-22-15,0 0 0,21 0 16,-21 0-16,0 0 0,21 1 0,-21-1 16,0 0-16,0 0 0,0-42 62,0 0-62,0 0 0,0-22 0,0 22 16,0 0-16,21-21 0,0 20 0,-21-20 15,43 21-15,-22-21 0,0 20 16,21-20-16,1 21 0,-1-21 0,0 20 16,1 1-16,-1 21 0,0 0 15,1 0-15,-22 0 0,0 21 0,0 22 16,0-22-16,-21 0 0,0 21 15,0 1-15,0-22 0,0 21 0,-21 1 16,0-1-16,21-21 0,-21 21 16,0-20-16,-1-1 0,22 0 15,-21 0-15,21 0 0,-21 0 0,0-21 16,0 0 0,21-21-16,-21 0 15,-1 0-15,22-21 0</inkml:trace>
  <inkml:trace contextRef="#ctx0" brushRef="#br0" timeOffset="19475.81">15219 1842 0,'0'0'0,"-21"-22"0,-1 22 16,-20-21-16,-21 21 16,41 0-16,1-21 0,0 21 0,0 0 15,0 0-15,0 0 16,-1 0-16,1 0 15,0 0 1,0 0-16,0 0 16</inkml:trace>
  <inkml:trace contextRef="#ctx0" brushRef="#br0" timeOffset="19655.7">13589 2011 0,'0'0'0,"-21"21"15,-22 0-15,86 0 32,-1 1-32,0-22 0,1 0 0,-1 0 15,0 0-15,22 0 0,-1 0 16,1 0-16,-22-22 0,43 1 0,-22 21 16,1-21-16,-1 0 0</inkml:trace>
  <inkml:trace contextRef="#ctx0" brushRef="#br0" timeOffset="20475.82">17441 1969 0,'0'0'0,"0"-22"0,21 1 0,-21 0 16,0 0-16,0 0 16,0 0-16,0-1 15,-21 22-15,-21 0 16,21 0-16,-22 0 0,1 0 0,21 0 15,-21 22-15,-1-22 16,1 21-16,21 0 0,-22 0 0,22 0 16,-21 0-16,21 1 0,0-1 15,21 0-15,0 0 0,21-21 16,0 0 0,0 0-16,21 0 0,-20 0 15,20 0-15,0 0 0,1 0 0,-22 0 16,0 0-16,0 0 0,0 21 15,-21 0-15,0 1 16,-21-22-16,0 21 0,0-21 16,-22 0-16,22 0 0,0 21 15,0 0-15,-21-21 0,20 0 0,1 0 16,21 21 31,21-21-47,1 21 15,-1-21-15,0 22 0,0-1 0,0 0 16,0 21-16,1-21 0,-22 22 16,0 20-16,0-20 0,0-1 0,0 21 15,-22-20-15,1-1 0,0 0 16,0 1-16,0-1 0,0-21 0,-1 22 16,1-22-16,0 0 0,0-21 0,0 21 15,0-21 1,21-21-1,21 0 1,0 0-16,0-1 0,21 1 16</inkml:trace>
  <inkml:trace contextRef="#ctx0" brushRef="#br0" timeOffset="21111.09">18902 2011 0,'0'-21'16,"21"0"0,0-1-16,0 1 15,0-21-15,-21 21 0,22 0 0,-1-1 16,0 1-16,-21 0 0,0 0 16,0 0-16,0 0 0,0-1 15,-21 22-15,-22 0 16,22 0-16,-21 0 0,0 22 0,-1-22 15,1 21-15,0 0 0,-1 0 16,1 0-16,0 0 0,20 1 16,1-1-16,21 0 0,0 0 0,0 0 15,0 0-15,0 1 0,21-1 0,1-21 16,-1 21-16,0 0 0,0-21 16,21 0-16,-20 21 0,20-21 15,-21 0-15,0 0 0,0 0 0,1 0 16,-1 0-16,-21 21 15,0 1-15,-21-1 16,-22-21-16,22 21 0,-21 0 16,-1-21-16,1 21 0,-21 0 0,20 1 15,1-1-15,0 0 0,-1 0 0,22 0 16,-21-21-16,21 21 0,21 1 16,0-1-16,0 0 0,0 0 15,0 0 1,42-21-16,-21 0 0,0 0 0,22 0 15,-1 0-15,0-21 16,1 21-16,-1-21 0,0 0 0,1 0 16,-22-1-16,21 1 0</inkml:trace>
  <inkml:trace contextRef="#ctx0" brushRef="#br0" timeOffset="21335.84">18944 2117 0,'0'0'0,"-21"0"31,21 21-31,0 0 0,21-21 16,0 21-16,-21 0 0,21-21 16,1 22-16,-1-1 0,0-21 0,21 21 15,-21-21-15,1 0 0,-1 21 16,21-21-16,-21 0 0,22 0 0,-22 0 16,0 0-16,21 0 0,-21 0 15,1 0-15,-1 0 0,0 0 0,0 0 16,-21-21-16,0 0 15,0 0-15,0-1 0,-21 22 16</inkml:trace>
  <inkml:trace contextRef="#ctx0" brushRef="#br0" timeOffset="21511.62">19283 2074 0,'0'0'0,"-21"0"32,21 22-32,0-1 15,0 0-15,-22 0 16,22 0-16,-21 0 0,0 1 0,21-1 15,-21 0-15,0 0 0,0 0 0,-1 0 16,1 22-16,0-22 0,0 0 16,0 0-16,0 0 0,21 1 0</inkml:trace>
  <inkml:trace contextRef="#ctx0" brushRef="#br0" timeOffset="21803.54">19643 2074 0,'0'0'0,"21"0"0,-21 22 15,0-1-15,0 0 16,0 0-16,0 0 0,0 22 16,0-1-16,-21 0 0,21 1 0,-22 20 15,22 1-15,-21-1 0,21 1 16,-21 20-16,21-20 0,0 20 0,0 1 15,-21 0-15,21-1 0,-21-20 16,21 21-16,0-1 0,-21-20 0,-1-1 16,1 1-16,0-1 0,21-20 15,0-1-15,0-21 0,-21 0 0,21 0 16,0-42 0,0 0-16,21 0 0,0-21 15,-21-1-15,43 1 0,-43-22 16</inkml:trace>
  <inkml:trace contextRef="#ctx0" brushRef="#br0" timeOffset="22083.76">19643 2307 0,'0'0'0,"0"-63"0,0 20 0,21 1 0,-21 0 16,21-1-16,0 1 0,0 21 16,0 0-16,-21 0 0,22-1 0,20 1 15,-21 21-15,0 0 0,22 0 16,-22 0-16,21 21 0,-21 1 15,22-1-15,-22 0 0,0 21 0,0-21 16,-21 22-16,0-22 0,0 0 16,0 0-16,-21 22 0,0-22 0,0 0 15,-22-21-15,1 21 0,0 0 16,20-21-16,-20 0 0,21 0 0,0 0 16,0 0-16,-1 0 0,22-21 15,0 0 1,22 0-16,-1 0 0,0-1 0,21 1 15,-21 0-15,22-21 16</inkml:trace>
  <inkml:trace contextRef="#ctx0" brushRef="#br0" timeOffset="22296.05">20299 1778 0,'21'0'0,"-42"0"0,63 0 16,-42 21-1,0 0-15,0 22 16,0-22-16,0 0 0,0 21 15,-21 1-15,21-22 0,-21 21 0,0-21 16,-1 22-16,1-22 0,21 21 0,-21-21 16,21 1-16,-21-1 15,21 0-15,0 0 0,0 0 0,0 0 16,21-21-16,0 0 16,0 0-16,22 0 0,-22 0 0,21 0 15,1-21-15,-1 21 0</inkml:trace>
  <inkml:trace contextRef="#ctx0" brushRef="#br0" timeOffset="23303.8">20891 2053 0,'22'-21'16,"-44"42"-16,65-42 0,-43 0 0,0 0 0,0 0 15,0-1 1,-21 22-16,-1 0 0,1 0 16,-21 0-16,21 22 0,-22-1 0,1-21 0,0 21 15,-1 0-15,1 21 16,0-20-16,21-1 0,-22 0 0,22 0 15,0 0-15,21 22 0,0-22 16,0 0-16,0 0 0,0 0 16,21-21-16,0 0 15,0 0-15,1 0 0,20 0 16,-21 0-16,21 0 0,-20 0 0,20-21 16,0 0-16,-21 21 0,1-21 15,-1 0-15,21-1 0,-21 1 16,-21 0-16,21 0 0,1 0 0,-22 0 15,0-1-15,0 1 16,0 42 0,0 1-1,0-1-15,0 0 0,-22 0 16,22 0-16,0 0 0,0 1 16,0-1-16,0 0 0,0 0 15,0 0 1,22-21-16,-1 0 0,0 0 0,0 0 15,0 0-15,0 0 0,22 0 0,-22 0 16,21 0-16,-21-21 0,22 0 16,-1 0-16,-21 0 0,22-1 15,-1 1-15,-21 0 0,0-21 16,22 21-16,-22-1 0,0-20 0,-21 21 16,0 0-16,21 21 0,-21 21 31,-21 0-31,0 0 0,21 0 15,-21 1-15,21-1 0,0 21 16,0-21-16,0 0 0,0 1 0,0-1 16,0 0-16,0 0 15,0 0-15,21-21 0,21 21 16,-21-21-16,22 0 0,-22 0 16,21 0-16,0 0 0,1 0 15,-1 0-15,0-21 0,1 0 0,-1 21 16,0-21-16,-20 0 0,20 0 15,-21-1-15,0 1 0,0 0 0,-21 0 16,0 0-16,0 0 0,0 42 31,0 0-31,-21 0 16,0 0-16,21 0 0,-21 1 16,0-1-16,21 0 0,0 0 0,-21 0 15,-1 0-15,22 1 0,-21-1 16,0 0-16,21-42 47,0 0-47,0-1 15,21 1-15,0 0 0,-21-21 16,43 21-16,-22-22 0,0 1 0,21 21 16,-20-22-16,20 1 0,0 21 15,-21 0-15,22 0 0,-1 21 0,22 0 16,-22 21-16,-21 0 15,21 0-15,-20 0 0,20 22 0,-21-22 16,0 21-16,-21-21 0,0 22 0,0-22 16,0 0-16,0 0 15,0 21-15,0-20 0,-21-1 0,0 0 16,0 0-16,0-21 16,-1 0-16,1 0 0,0 0 0,0 0 15,-21-21-15,20 0 0,-20 0 0,21-1 16</inkml:trace>
  <inkml:trace contextRef="#ctx0" brushRef="#br0" timeOffset="23476.08">21590 1715 0,'0'0'0,"-21"0"0,21-22 16,-21 22-1,-1 0-15,1 0 16,0 0-16,0 22 15,0-1-15,0-21 0,-22 21 16,1 0-16,0-21 0,-1 21 0,-20 0 16</inkml:trace>
  <inkml:trace contextRef="#ctx0" brushRef="#br0" timeOffset="24048.46">4064 4339 0,'0'-21'0,"0"42"0,0-63 16,-21 0-16,21 20 0,0 1 0,0-21 15,0 21-15,0 0 0,0-1 0,0-20 16,0 21-16,0 0 0,-21 0 16,21-1-16,0 1 0,0 0 15,-22 21-15,22 21 16,0 0-1,0 22-15,0 20 0,0 1 16,0-1-16,0 1 0,0-1 0,0 1 16,0-22-16,0 22 0,-21-22 0,0 21 15,0-20-15,21-1 0,0 0 16,-21-20-16,0 20 0,21-21 0,-22 0 16,1-21-1,0 0-15,0 0 0</inkml:trace>
  <inkml:trace contextRef="#ctx0" brushRef="#br0" timeOffset="24787.4">3408 4593 0,'0'0'0,"42"0"32,-21 0-32,22 0 0,-1 0 0,21 0 15,1 0-15,-1 0 0,1 0 16,-1-21-16,1 21 0,-1-21 0,1 0 15,-22 0-15,22 21 0,-22-22 16,0 1-16,1 0 0,-1 0 16,0 0-16,-20 0 0,-1-1 0,-21-20 15,0 21-15,0-21 0,0 20 16,-21-20-16,-1 21 0,1 0 0,0 21 16,0 0-16,0 0 15,21 21-15,-21 0 0,21 0 0,-22 22 16,22-1-16,0 0 0,0 1 15,0-1-15,0 0 0,0 1 16,-21-1-16,21 0 0,-21 1 0,21-1 16,-21 0-16,21 1 0,-21-22 0,21 21 15,-21-21-15,21 0 0,0 1 16,0-44 15,0 1-31,0 0 0,21-21 0,0 21 16,0-22-16,0 22 0,22-21 0,-22-1 15,0 22-15,0-21 0,0 21 16,22 0-16,-22-1 0,0 22 0,0 0 16,0 0-16,0 0 0,-21 22 15,22-1-15,-1 0 0,0 0 0,-21 0 16,0 22-16,0-22 0,21 0 16,-21 0-16,21 21 0,-21-20 0,21-1 15,-21 0-15,22 0 0,-1 0 0,0-21 16,0 0-16,21 0 0,-20 0 15,20 0-15,-21 0 0,21 0 16,1-21-16,-1 0 0,0 0 16,-20-22-16,20 22 0,0 0 0,-21-21 15,22 21-15,-43-22 0,21 1 0,-21 21 16,0-22-16,0 22 0,0-21 16,0 21-16,-21 21 15,0 0-15,-1 0 0,1 21 16,0 0-16,21 0 0,-21 0 0,0 22 15,21-22-15,-21 21 0,21-21 0,0 22 16,0-22-16,0 21 16,0-21-16,21 1 0,0-1 0,0 0 15,0 0-15,22-21 0,-22 0 0,21 0 16,0 0-16,1 0 0,20 0 16,22-21-16,-22 0 0,22 0 0,0-1 15</inkml:trace>
  <inkml:trace contextRef="#ctx0" brushRef="#br0" timeOffset="25216.68">6837 4128 0,'0'0'0,"0"-43"0,-21 1 0,-1 0 0,1 20 16,-21 1-16,21 0 0,-22 0 16,1 21-16,21 0 0,-21 21 15,20 0-15,-20 22 0,21-1 0,-21 0 16,20 22-16,1-22 0,0 22 15,21-1-15,0-21 0,-21 22 0,21-22 16,0 1-16,0-1 0,0 0 0,21 1 16,0-22-16,0 21 0,22-21 15,-22 0-15,21-21 0,1 0 0,-1 0 16,21 0-16,-20 0 0,-1 0 16,0-21-16,1 0 0,-1 0 0,0 0 15,1-22-15,-22 22 0,21-21 0,-21 0 16,1-22-16,-22 22 0,0-22 15,0 1-15,0-1 0,-43 1 0,22-1 16,-21 22-16,-1 0 0,-20-1 16,-1 22-16,1 0 0,-1 21 15,1 0-15,-1 0 0,22 21 0,0 0 16,-1 22-16,1-1 0,21 0 16,0 1-16,21 20 0,0-21 0,0 1 15,0-1-15,0 0 0,21 1 16,21-22-16,-21 21 0,22-21 0,20 1 15,-20-1-15,20-21 0,1 0 0,-1 21 16,-21-21-16</inkml:trace>
  <inkml:trace contextRef="#ctx0" brushRef="#br0" timeOffset="25571.6">7302 4339 0,'0'-21'0,"0"42"0,0-63 0,0 21 0,-21-22 16,21 22-16,0 0 0,0 0 0,0 0 15,0-22-15,0 22 16,0 0-16,21 21 0,1 0 0,-1 0 16,0 0-16,0 0 0,21 21 15,1 0-15,-22 22 0,21-22 0,1 21 16,-1-21-16,0 22 0,-21-1 16,22 0-16,-22-20 0,21 20 0,-42-21 15,0 21-15,0-20 0,0-1 16,0 0-16,0 0 0,-21-21 15,21 21-15,-21-21 0,0 0 0,0 0 16,-1 0-16,1 0 0,0-21 16,21 0-16,-21 0 0,21 0 15,0-1-15,0 1 0,0 0 0,0-21 16,0 21-16,0-22 0,21 22 0,0-21 16,0 21-16,1-22 0,20 22 15,0 0-15,-21 0 0,22 0 0,-1 21 16,0-22-16,1 22 0,20 0 15</inkml:trace>
  <inkml:trace contextRef="#ctx0" brushRef="#br0" timeOffset="26028.07">8572 4001 0,'0'0'0,"0"-22"0,0 1 15,0 0-15,0 0 0,-21 21 16,0 0-16,0 0 0,0 0 15,0 0-15,-22 21 0,22 0 0,-21 0 16,21 22-16,-22-22 0,22 21 0,-21 1 16,21-1-16,-1 0 15,1 1-15,0-1 0,0 0 0,21 1 16,0-22-16,0 21 0,0-21 16,0 0-16,0 1 0,0-1 0,21-21 15,0 21-15,0-21 0,1 0 16,20 0-16,-21 0 0,21-21 15,1 0-15,-22-1 0,21 1 0,-21-21 16,22 0-16,-22-1 0,21 1 0,-21-22 16,1 1-16,20-1 15,-42 1-15,21-1 0,-21 1 0,21 21 0,-21-22 16,0 22-16,0-1 16,0 1-16,0 21 0,-21 0 0,0 21 15,0 0-15,0 0 0,-1 21 16,22 21-16,-21-21 0,21 22 15,-21-1-15,0 22 0,21-22 0,0 21 16,0-20-16,0 20 0,0-20 16,0 20-16,0-21 0,0 1 0,21-22 15,0 21-15,0-21 0,1 1 0,-1-1 16,21 0-16,-21-21 0,22 0 16,-22 0-16</inkml:trace>
  <inkml:trace contextRef="#ctx0" brushRef="#br0" timeOffset="26611.6">9038 4233 0,'0'0'0,"-21"0"0,21-21 15,0 0 1,0 0-16,21 0 16,0 0-16,0-1 0,1 22 15,20-21-15,-21 0 0,0-21 0,22 21 16,-22 21-16,0-22 0,0 1 0,-42 21 31,0 0-15,0 21-16,-1 1 0,-20-1 0,21 21 15,-21-21-15,20 22 0,1-1 16,0-21-16,0 21 0,0-20 0,21 20 16,0-21-16,0 0 0,0 0 15,0 1-15,21-1 0,0 0 0,0-21 16,0 0-16,22 0 0,-22 0 15,21 0-15,1 0 0,-22 0 0,21 0 16,0-21-16,-20 0 0,-1-1 0,21 1 16,-21 0-16,0-21 0,1-1 15,-1 1-15,0 0 0,0-1 0,0 1 16,-21 0-16,21 21 0,1-22 16,-1 22-16,0 0 0,0 21 15,0 0-15,0 0 0,1 0 0,-1 0 16,0 21-16,0 21 0,0-20 15,-21 20-15,0 0 0,21-21 0,-21 22 16,0-1-16,0 0 0,0-20 0,0 20 16,0-21-16,-21 0 0,0 0 15,21 1-15,-21-1 0,21 0 0,-21-21 16,21-21 15,0 0-31,0-22 0,21 22 16,-21 0-16,42-21 0,-42-1 15,43 1-15,-22 0 0,0-1 16,0 22-16,-21-21 0,21 21 0,-21-1 16,0-20-16</inkml:trace>
  <inkml:trace contextRef="#ctx0" brushRef="#br0" timeOffset="27544.49">11663 3789 0,'0'-21'31,"-21"21"-15,-1 0-16,-20 21 0,21 0 0,-21 0 15,-1 0-15,1 1 0,0 20 16,-1-21-16,1 21 0,0 1 0,-1-1 16,1 0-16,21 1 0,0-1 15,21-21-15,0 22 0,0-22 16,0 0-16,0 0 0,21-21 0,21 21 15,-21-21-15,22 0 0,-22 0 16,21 0-16,0 0 0,1-21 0,-1 0 16,0 0-16,-20 0 0,20-1 0,-21-20 15,0 21-15,0 0 0,1-22 16,-22 1-16,0 21 0,0-21 0,0-1 16,0 1-16,-22 21 0,1-22 0,0 22 15,0 0-15,0-21 0,21 21 16,-21 21-16,21-22 0,-22 22 0,44 0 47,-1 0-47,0 0 0,21 0 0,-21 0 15,22 0-15,20 0 0,-20 0 16,-1 0-16,21 0 0,1-21 0,-22 0 16,1 0-16,-1 21 0,0-21 0,1 0 15,-22-1-15,21 22 0,-42-21 16,21 0-16,-21 0 0,-21 21 31,0 0-31,0 0 16,0 21-16,-1 0 0,22 22 0,-21-22 0,21 21 15,-21 0-15,0 1 16,21 20-16,0 1 0,-21-1 0,0 22 16,21 0-16,-22-1 0,22 1 0,0 0 15,0-1-15,0 1 0,-21 0 16,21 20-16,0 1 0,0-21 0,-21 21 15,21-22-15,0 1 0,0 21 16,-21-21-16,0-1 0,21 1 0,-21 0 16,21-22-16,-22 22 0,1-22 0,0 1 15,21-22-15,-21 22 0,0-22 0,21-21 16,-21 21-16,-1-20 0,1-1 16,0-21-16,0 0 0,0 0 15,0-21-15,-1-1 16,1-20-16,21 0 0,-21-1 0,0 1 15,0-21-15,21-1 0,0-21 16,0 1-16,0-1 0,0 0 0,0 1 16,0-1-16,21 0 0,0-20 0,0 20 15,22 0-15,-22 22 0,21-22 16,0 22-16,-20 20 0,20-20 0,0 20 16,1 1-16,-1-21 0,0 20 0,1 1 15,-1 0-15</inkml:trace>
  <inkml:trace contextRef="#ctx0" brushRef="#br0" timeOffset="30887.06">13377 4022 0,'21'0'32,"1"21"-32,-22 0 15,21-21-15,-21 21 0,21-21 16,-21 21-16,0 1 16,0-44 15,21 1-31,0 0 15,0 0-15,-21 0 0,22-22 16,-1 22-16,-21-21 0,21 21 0,0-22 16,-21 1-16,0 21 0,0-21 15,21 20-15,-21-20 0,0 21 0,0 0 16,0 0-16,0-1 0,0 44 31,0-1-31,0 0 0,-21 21 16,21-21-16,0 22 0,0-22 15,0 21-15,0-21 0,0 22 0,0-22 16,0 0-16,0 21 0,0-20 0,0-1 16,0 0-16,0 0 15,21-21-15,0 0 0,1 0 16,-1 0-16,-21-21 0,21 21 16,0-21-16,21 0 0,-20-1 0,-1 1 15,0-21-15,0 21 0,21 0 0,-20-22 16,20 22-16,0 0 15,1-21-15,-1 20 0,-21 1 0,21 21 16,1-21-16,-22 21 0,21 0 0,-21 0 16,1 0-16,-1 21 0,-21 0 15,0 1-15,0-1 0,0 0 0,0 0 16,-21 0-16,-1 0 0,1 1 16,0 20-16,0-21 0,0 0 0,0 0 15,-1 1-15,1-1 0,0-21 0,21 21 16,0-42 15,21 21-31,0-21 0,1-1 16,-1 1-16,21 0 0,-21 0 0,22-21 15,-22 20-15,21 1 0,0-21 16,-20 21-16,-1 0 0,0-22 16,0 22-16,0 0 0,-21 0 0,0 0 15,-21 21 1,0 0-16,0 21 15,0 0-15,-1 0 0,1 0 0,0 0 16,0 1-16,0-1 0,0 0 16,21 21-16,0-21 0,0 1 0,0 20 15,0-21-15,0 0 0,0 22 0,21-22 16,0 0-16,0 0 0,0-21 16,0 21-16,1-21 0,-1 0 15,21 0-15,-21 0 0,22 0 0,-22 0 16,21 0-16,0-21 0,-20 0 15,-1 0-15,21 0 0,-21-1 0,0 1 16,1 0-16,-1-21 0,-21 21 16,0-1-16,21-20 0,-21 21 0,0-21 15,0 20-15,0 1 0,0 0 0,-21 21 16,0 0 0,-1 0-16,1 21 15,21 22-15,0-22 0,-21 0 16,21 21-16,0-21 0,0 1 15,0 20-15,0-21 0,0 0 0,0 22 16,21-22-16,0 0 16,1 0-16,-1-21 0,0 0 0,0 0 15,0 0-15,0 0 0,1 0 0,-1-21 16,21 0-16,-21 0 0,0-1 16,1 1-16,20 0 0,-21 0 0,0 0 15,0-22-15,22 22 0,-22 0 16,0-21-16,21 21 0,-20-1 0,20-20 15,-21 21-15,0 21 0,0-21 0,1 0 16,-1 21-16,0 0 16,-21 21-1,0 0-15,0 0 16,0 0-16,-21-21 16,21 21-16,-21-21 0,21-21 46,0 0-30,0 0-16,0 0 16,0 0-16,0-1 0,0 1 15,-22 21 1,1 21 0,0-21-16,0 43 0,21-22 0,-21 0 0,0 21 15,-1-20-15,1-1 16,21 21-16,-21 0 0,21-20 0,-21 20 15,21-21-15,0 21 0,0-20 16,0-1-16,0 0 0,0 21 0,21-42 16,21 21-16,-20-21 0,-1 0 15,0 0-15,21 0 0,-21 0 16,22 0-16,-22-21 0,21 0 0,1 0 16,-1 0-16,-21 0 0,21-1 15,-20-20-15,20 21 0,-21-21 0,0 20 16,0-20-16,1 21 0,-1-21 0,-21 20 15,0 1-15,21 0 16,-21 42 0,0 0-1,0 1-15,-21-1 0,21 0 16,0 0-16,-21 0 0,21 0 0,-22 1 16,22-1-16,0 0 0,0 0 15,0 0-15,0 0 0,0 1 0,0-1 16,22 0-16,-1-21 0,0 21 15,0-21-15,0 0 0,22 0 16,-22 0-16,21-21 0,0 21 0,-20-21 16,20 0-16,-21-1 0,21 1 15,-20-21-15,-1 21 0,0 0 16,0-22-16,0 22 0,0-21 0,-21 21 16,0-1-16,22 1 0,-22 0 15,0 0-15,0 42 16,0 0-16,0 0 15,-22 1-15,22-1 16,-21 0-16,21 21 0,-21-21 0,21 1 16,0-1-16,0 21 0,0-21 0,0 0 15,21 1-15,0-1 0,1 0 0,20 0 16,-21-21-16,21 21 0,1-21 16,-22 0-16,21 0 0,1 0 15,-1 0-15,0 0 0,-21-21 0,22 0 16,-1 21-16,-21-42 0,0 20 15,1 1-15,-1-21 0,0 0 0,-21-1 16,21 1-16,-21 0 0,21-22 0,0 22 16,-21-22-16,0 22 0,22-22 15,-22 22-15,21 0 0,-21-1 0,21 22 16,-21 0-16,0 0 0,0 42 16,0 0-1,-21 0-15,0 22 16,-1-1-16,1 0 0,21 1 0,-21-1 0,21 0 15,-21 1-15,21-1 0,-21 0 16,21 1-16,0-1 0,0 0 16,0-20-16,0 20 0,0 0 0,0-21 15,0 22-15,21-22 0,0 0 16,0 0-16,-21 0 0,21-21 0,1 0 16,20 0-16,-21 0 0,0 0 0,0 0 15,22 0-15,-22-21 0,0 0 16,21-21-16,-20 21 0,-1-1 0,21-20 15,-21 21-15,0-21 0,1 20 16,-1-20-16,0 0 0,0 21 16,0-1-16,-21 1 0,0 0 0,21 0 15,-21 42 1,0 0 0,-21 0-16,0 1 0,0-1 15,21 21-15,-21-21 0,21 0 0,-21 1 16,21 20-16,0-21 0,0 0 0,0 0 15,0 22-15,0-22 0,0 0 16,21 0-16,0 0 0,0-21 16,0 0-16,22 0 0,-22 0 15,21 0-15,-21 0 0,22-21 16,-1 21-16,-21-21 0,21 0 0,1-21 16,-1 20-16,-21 1 0,22-21 15,-1 21-15,-21-22 0,0 22 0,22-42 16,-22 42-16,-21-1 15,0 1-15,0 0 0,0 42 32,-21 0-32,-1 1 0,1-1 15,0 21-15,0-21 0,0 0 0,0 22 16,-1-22-16,22 21 0,0-21 16,0 1-16,0-1 0,0 0 0,0 0 15,0 0-15,0 0 0,22-21 16,-1 0-16,0 0 15,0 0-15,0 0 0,22 0 0,-22 0 16,0 0-16,0-21 0,0 0 16,0 0-16,-21 0 0,0-22 0,22 22 15,-22 0-15,0-21 0,0 21 0,0-1 16,0-20-16,0 21 0,0 0 16,-22 21-16,1-21 0,0 21 0,0 0 15,0 0-15,0 0 0,-1 0 16,1 0-16,42 0 31,1 0-15,-1 0-16,0 0 0,0 0 0,0 0 0,0 0 15,1 0-15,20-22 16,-21 22-16,0-21 0,0 21 0,1 0 16,-1 0-16,0 0 0,0 0 0,0 0 15,-21 21-15,0 1 16,0-1-16,0 0 0,0 0 15,0 0-15,0 0 0,0 1 16,0-1-16,0 0 0,0 0 0,0 0 16,0 0-16,-21-21 0,21 22 0,0-1 31,-21-21-31,21-21 31,0-1-31,0 1 16,21 0-16,0 0 0,0 0 0,1 0 15,-1-22-15,0 22 0,21 0 16,1-21-16,-22 20 0,21-20 0,0 21 16,1 0-16,-1 0 0,0-1 15,-20 22-15,-1 0 0,0 0 0,0 0 16,0 0-16,-21 22 0,0-1 16,0 0-16,0 0 0,0 0 0,0 0 15,0 22-15,0-22 0,0 0 16,0 0-16,-21 0 0,21 1 15,0-1-15,0 0 0,0 0 0,0 0 0,21 0 16,0-21 0,1 0-16,-1 0 0,0 0 0,0 0 15,21 0-15,-20 0 0,-1-21 0,21 0 16,-21 0-16,0 21 0,22-42 16,-22 20-16,21 1 0,-21-21 0,1 21 15,20-22-15,-21 1 0,0 0 16,0-1-16,1 1 0,-22 21 0,0-21 15,0 20-15,0 1 0,-22 21 16,1 43-16,0-22 16,0 0-16,0 21 0,21-21 15,-21 22-15,21-1 0,-22-21 16,22 22-16,-21-22 0,21 0 0,0 0 16,0 21-16,0-20 0,0-1 0,0 0 15,0 0-15,0 0 16,0 0-1,0-42 17,-21 21-17,21-21-15,0 0 0,-21 0 16</inkml:trace>
  <inkml:trace contextRef="#ctx0" brushRef="#br0" timeOffset="31183.1">17589 3239 0,'0'0'0,"-63"0"0,21 21 0,-1-21 0,-41 0 32,105 0-1,0 0-31,0 0 16,0 0-1,-42 0 1</inkml:trace>
  <inkml:trace contextRef="#ctx0" brushRef="#br0" timeOffset="31375.44">16764 3598 0,'0'0'0,"42"22"31,-21-22-31,22 0 16,-1 0-16,0 0 0,1 0 15,-1 0-15,22 0 0,-1 0 0,1-22 16,-1 22-16,1 0 0,-1-21 0,1 21 16,-1-21-16,1 21 0,-1-21 15,1 21-15,-1-21 0</inkml:trace>
  <inkml:trace contextRef="#ctx0" brushRef="#br0" timeOffset="31623.67">20045 3831 0,'0'0'0,"0"21"0,-21-21 16,-1 0 15,1 22-15,0-22-16,0 0 0,0 0 15,0 0-15,-1 21 0</inkml:trace>
  <inkml:trace contextRef="#ctx0" brushRef="#br0" timeOffset="37056.32">910 6414 0,'-21'-22'0,"0"1"15,0 21-15,-1-21 16,22 0-16,-21 21 15,21-21-15,-21 0 0,0 21 16,21-22-16,0 44 31,0-1-15,0 21-16,0-21 16,0 22-16,0 20 0,0-21 0,0 1 15,0 20-15,0-20 0,0 20 16,0-21-16,-21 1 0,0-1 15,-1 0-15,22 1 0,-21-1 0,0-21 16,0 22-16,21-22 0,-21 21 16,21-21-16,-21 0 0,21 1 15,0-44 1,0 1 0,0 0-16,0 0 0,0 0 15,21 0-15,0-1 0,-21-20 16</inkml:trace>
  <inkml:trace contextRef="#ctx0" brushRef="#br0" timeOffset="37939.39">825 6329 0,'0'21'15,"0"-42"95</inkml:trace>
  <inkml:trace contextRef="#ctx0" brushRef="#br0" timeOffset="38431.48">381 6287 0,'0'0'0,"-21"0"0,0 0 16,-1 0-16,1 0 0,0 0 15,21 21 16,21-21-15,0 0-16,1 0 0,20 0 16,0 0-16,1 0 15,-1-21-15,21 21 0,-20-22 0,-1 22 16,22-21-16,-22 21 0,0-21 16,-21 21-16,22 0 0,-22-21 0,0 0 15,0 21-15,0-21 0,1 21 16,-1-22-16,-21 1 15,21 21-15,0-21 0,0 21 16,0-21-16,22 21 0,-22 0 16,0 0-16,21-21 0,1 21 0,-22 0 15,21 0-15,-21 0 0,22 0 16,-22 0-16,0 0 0,-42 21 31,-21-21-31,20 21 16</inkml:trace>
  <inkml:trace contextRef="#ctx0" brushRef="#br0" timeOffset="38780.19">402 7070 0,'0'0'0,"-21"0"0,0 21 15,21 0 1,0 0-16,21-21 16,0 0-16,21 0 15,-20 0-15,41 0 0,-21-21 16,22 0-16,-22 21 0,22-21 0,-1 0 15,1-1-15,-1 1 0,22 0 16,-43 0-16,22 0 0,-1 0 0,-42-1 16,22 22-16,-22-21 15,0 0-15,-21 0 0,0 0 16,-21 0-16,0 21 16,0-22-16,-1 22 0</inkml:trace>
  <inkml:trace contextRef="#ctx0" brushRef="#br0" timeOffset="39440.87">1291 6562 0,'0'0'0,"21"0"0,-21 21 31,0 0-31,0 0 16,0 0-16,0 1 0,0-1 15,0 0-15,0 21 0,0-21 16,0 1-16,0-1 0,0 0 15,0 0-15,0 0 0,0 0 0,-21 1 16,21-1 0,-21-21-16,0 0 15,21-21-15,-21-1 16,21 1-16,0 0 0,-22 0 0,22 0 16,0-22-16,0 22 0,0-21 15,0 0-15,43-1 0,-22 1 16,0 0-16,21 20 0,-20-20 0,20 21 15,0 0-15,1 21 16,20 0-16,-21 0 0,1 21 0,-1 0 16,0 0-16,-20 0 0,-1 22 15,0-1-15,0-21 0,0 22 0,-21-1 16,0-21-16,0 21 0,0-20 16,0-1-16,0 0 0,-21 0 0,0 0 15,21 0-15,-21-21 0,0 0 16,21-21-1,0 0-15,0 0 16,0 0-16,0 0 0,21-22 0,0 1 16,0 21-16,0-43 15,0 22-15,1 0 0,20-1 0,-21 1 16,21 21-16,-20 0 0,20-1 16,0 1-16,1 21 0,-22 0 0,21 21 15,-21 1-15,0 20 0,1-21 16,-1 21-16,-21 1 0,0-22 0,0 21 15,0 1-15,0-1 0,-21 0 16,-1 1-16,1-22 0,0 21 0,0-21 16,0 0-16,21 1 0,-21-1 15,21 0-15,21-21 32,0 0-32,0 0 0,21-21 0,-20 21 15,20-21-15,0-1 0,1-20 0,-1 21 16,-21 0-16,21-22 0</inkml:trace>
  <inkml:trace contextRef="#ctx0" brushRef="#br0" timeOffset="39739.47">2709 6414 0,'0'0'0,"-63"0"32,63 21-32,0 0 0,-21 21 0,21 1 15,0-1-15,0 0 0,0 1 0,0 20 16,0 1-16,0-1 0,0 1 15,0 20-15,0 1 0,0 21 0,0-22 16,-22 22-16,22 0 16,-21 21-16,0-21 0,0 21 0,0-21 15,-22 21-15,22-21 0,0-1 16,-21-20-16,21 21 0,-1-43 0,1 22 16,0-21-16,21-22 0,0 0 0,-21 1 15,21-22-15,0-42 16,0-1-16,0-20 15,21 0-15,0-1 0,0-20 0,22-1 16,-22-20-16,21-1 16,1 0-16,-1-20 0,-21 20 0,21-21 15</inkml:trace>
  <inkml:trace contextRef="#ctx0" brushRef="#br0" timeOffset="40019.97">2646 6985 0,'0'0'0,"0"-63"0,-64-170 31,64 190-31,0 22 0,0-21 16,21 21-16,1 0 0,-1-1 0,21 1 16,-21 21-16,22 0 0,-22 0 15,21 0-15,-21 0 0,0 21 0,1 1 16,-1-1-16,-21 0 0,0 0 16,0 21-16,0-20 0,0-1 15,0 0-15,-21 21 0,21-21 0,-22 1 16,1-1-16,0 0 0,0 0 15,0-21-15,0 21 0,-1-21 0,1 0 16,42 0 15,-21-21-31,22 0 16,-1 21-16,21-21 0,-21 0 0</inkml:trace>
  <inkml:trace contextRef="#ctx0" brushRef="#br0" timeOffset="40415.05">3281 6392 0,'0'-21'0,"0"42"0,-21-42 16,-1 21-16,1 0 15,-21 21-15,21 1 0,0-1 0,-1 0 16,1 0-16,0 21 0,21-20 16,-21 20-16,21 0 0,-21 1 0,21-1 15,0 0-15,0-21 0,0 22 16,0-22-16,0 21 0,21-21 0,0 1 15,0-1-15,0 0 0,1-21 0,20 0 16,-21 0-16,21 0 0,1 0 16,-22 0-16,21 0 0,1-21 0,-1 21 15,-21-21-15,21-1 16,-20-20-16,-1 21 0,0 0 0,-21-22 16,0 1-16,0 0 0,0-1 0,-21 1 15,0 0-15,-22-1 0,1 1 16,21 21-16,-22 0 0,1 0 0,0 21 15,-1 0-15,1 0 0,0 0 16,-1 21-16,1 0 0,21 0 0,0 21 16,0-20-16,21-1 0,0 21 15,0-21-15,0 0 0,0 1 0,21-1 16,0 0-16,0 0 0,21-21 16,-20 0-16,20 0 0,21 0 15,-20 0-15</inkml:trace>
  <inkml:trace contextRef="#ctx0" brushRef="#br0" timeOffset="40779.32">3852 6668 0,'0'0'0,"-21"-22"0,0 1 16,0 21-16,0-21 0,21 0 0,-22 0 16,22 0-16,0-1 0,0 1 15,0 0-15,22 0 0,-1 21 0,21-21 16,-21 21-16,0 0 0,1 0 0,20 0 15,-21 0-15,0 21 0,22 0 16,-22 21-16,0-20 0,0 20 16,0 0-16,0-21 0,-21 22 15,22-1-15,-22 0 0,0-20 0,0-1 16,0 21-16,0-21 0,0 0 0,-22-21 16,22 22-16,-21-22 0,0 0 15,0-22 1,21 1-16,0 0 0,0 0 15,0 0-15,0-22 0,0 22 16,0-21-16,0 0 0,21 20 0,0-20 16,0 0-16,1-1 15,-1 1-15,0 21 0,0-21 0,21 20 16,-20-20-16,20 21 0,-21 0 0,21 0 16,1-1-16</inkml:trace>
  <inkml:trace contextRef="#ctx0" brushRef="#br0" timeOffset="40980.04">4741 6138 0,'0'22'16,"-21"-1"-16,21 0 0,-21 0 0,0 0 16,0 22-16,-1-1 15,1 0-15,0 1 0,0-1 0,21 0 16,-21 1-16,21-22 0,-21 21 0,21 0 16,0-20-16,0 20 0,0-21 15,0 0-15,0 0 0,0 1 0,0-1 16,21 0-16,0-21 15,0 0-15,0 0 0,0 0 16,1 0-16,-1-21 0,-21 0 16</inkml:trace>
  <inkml:trace contextRef="#ctx0" brushRef="#br0" timeOffset="41151.96">4233 6604 0,'0'0'0,"-21"0"16,-21 0-1,63 0 1,0 0-16,0-21 16,22 21-16,-1-21 0,21 0 0,1 21 15,-1-22-15,22 22 0,0-21 0,-1 0 16,1 0-16,-21 21 0,-1 0 16,1-21-16</inkml:trace>
  <inkml:trace contextRef="#ctx0" brushRef="#br0" timeOffset="42251.58">5503 6392 0,'0'-63'16,"0"126"-16,0-147 0,0 63 0,0-1 16,-21 1-16,0 21 0,0 0 15,0-21-15,-1 21 0,1 0 0,0 0 16,-21 0-16,21 21 0,-22 0 15,1 1-15,0 20 0,-1 0 0,1 1 16,0-1-16,-1 0 0,1 1 0,0-1 16,20 0-16,1-21 15,21 22-15,0-22 0,0 21 0,0-21 16,0 1-16,21-1 0,1-21 16,-1 21-16,21-21 0,-21 0 0,0 0 15,22 0-15,-1 0 0,-21 0 0,22-21 16,-1 0-16,-21-1 0,21 1 15,-20 0-15,20 0 0,-21-21 0,0 20 16,0-20-16,1 21 0,-1-21 0,0-1 16,0 22-16,-21 0 0,0 0 15,0 0-15,0 42 32,0 0-32,0 0 0,-21 0 0,21 0 15,-21 22-15,21-22 0,0 0 0,0 0 16,0 22-16,0-22 0,0 0 15,0 0-15,0 0 16,0 0-16,21-21 0,0 0 0,0 0 16,0 0-16,22 0 0,-1 0 15,-21 0-15,22-21 0,-1 21 16,0-21-16,1 0 0,-1-21 0,0 20 16,1 1-16,-1-21 0,-21 21 0,0-22 15,0 1-15,1 21 0,-22 0 0,21 0 16,-21-1-16,0 44 15,-21-1 1,21 0-16,-22 21 16,22-21-16,0 22 0,0-22 0,0 21 15,0-21-15,-21 22 0,21-22 0,0 0 16,0 0-16,0 0 0,21-21 31,1-21-31,-22 0 16,21 0-16,0 0 0,0 0 15,0-22-15,0 22 0,1-21 0,-1 21 16,0-22-16,0 22 0,-21 0 16,21 0-16,-21 0 0,21 21 0,-21 21 15,0 0 1,22 0-16,-22 21 0,0-20 16,21 20-16,-21-21 0,0 0 15,0 22-15,21-22 0,0 0 0,-21 0 16,21 0-16,0 0 0,1-21 15,-1 22-15,21-22 0,-21 0 0,43 0 16,-22 0-16,0-22 16,1 22-16,-1-21 0,0 0 0,1 0 15,-1-21-15,0-1 0,-20 1 0,20 0 16,-21-22-16,21 1 0,-20 20 16,-1-20-16,0 20 0,-21 1 0,0 0 15,0-1-15,0 1 0,0 21 16,0 0-16,0 0 0,-21 21 15,0 21-15,-1 0 16,1 0-16,0 21 0,0-20 0,21 20 16,-21 0-16,0 1 0,21-1 15,-22 21-15,22-20 0,0-1 0,0 22 16,0-22-16,0 0 0,0-21 16,0 22-16,22-1 0,-1-21 0,0 0 15,-21 1-15,21-1 0,21-21 0,-20 0 16,-1 21-16,21-21 0,-21 0 15,22 0-15,-22 0 0,21-21 0,0 0 16,-20-1-16,-1 1 0,21 0 0,-21 0 16,0-21-16,-21 20 15,0-20-15,0 0 0,0-1 0</inkml:trace>
  <inkml:trace contextRef="#ctx0" brushRef="#br0" timeOffset="42395.51">7027 6329 0,'-63'0'0,"126"0"0,-169-21 0,43 21 0,21 0 16,20 0-16,-20 0 0,21 0 15,42 0 1,0 0-16,0 0 16,22 0-16,-1 0 0,0 0 15,1 0-15,20 0 0,-20 0 0,-1-21 16,0 21-16,-21 0 0,22-22 16</inkml:trace>
  <inkml:trace contextRef="#ctx0" brushRef="#br0" timeOffset="43331.11">9546 6604 0,'0'0'0,"21"0"0,0 0 0,1 0 0,-1 0 15,0-21-15,0 21 0,0-21 0,0 0 16,1-1-16,-1 1 16,-21 0-16,0 0 0,0 0 0,0 0 15,0-1-15,0-20 0,-21 21 0,-1 0 16,-20-22-16,21 22 0,-21 0 16,-1 0-16,1 21 0,0 0 0,20 0 15,-20 0-15,0 0 0,-1 21 0,1 0 16,21 0-16,-21 1 0,-1 20 15,22 0-15,0 1 0,-21-1 0,20 21 16,22-20-16,0-1 0,0 0 0,0 1 16,0-1-16,0 0 0,0-20 15,43-1-15,-22 0 0,21 0 16,1-21-16,-22 0 0,21 0 0,0 0 0,22 0 16,-22-21-16,1 0 15,20 0-15,-21-1 0,22 1 0,-22-21 16,22 0-16,-22-1 0,0 1 0,1 0 15,-1-22-15,0 1 0,-20 20 16,-1-20-16,21-1 0,-42 22 0,21-22 16,-21 1-16,21 21 0,-21-22 0,0 1 15,0 20-15,0 1 0,0 0 16,-21 20-16,21 1 0,-21 21 0,0 0 16,0 21-16,0 22 0,-1-1 15,1 0-15,0 1 0,0 20 0,0 1 16,0-1-16,21 1 0,0-1 0,-22 1 15,22-1-15,0 1 16,0-22-16,0 22 0,0-22 0,0 0 16,22 1-16,-1-1 0,0-21 0,0 0 15,0 0-15,0 1 0,1-22 16,20 0-16,-21 0 0,21 0 0,-20 0 16,20 0-16,-21-22 0,21 1 0,-20 0 15,-1 0-15,21-21 0,-42 20 16,21-20-16,-21 21 0,21-21 0,-21 20 15,0 44 17,0-1-32,0 0 0,-21 0 0,21 0 15,0 0-15,0 22 0,-21-22 0,21 0 16,-21 0-16,21 0 0,0 1 16,0-1-16,0-42 31,0-1-16,21 1-15,0 0 0,-21-21 0</inkml:trace>
  <inkml:trace contextRef="#ctx0" brushRef="#br0" timeOffset="43484.02">10435 6181 0,'0'-21'0,"0"42"0,0-64 0,-21 43 31,0 0-15,21 22-1,0-1-15,21-21 16,0 0-16,0 21 16,0-21-16,1 0 0</inkml:trace>
  <inkml:trace contextRef="#ctx0" brushRef="#br0" timeOffset="46229.29">10795 6435 0,'0'0'0,"0"21"0,21 0 0,0 0 0,0-21 16,1 0-16,-1 0 15,0 0-15,0 0 0,21 0 16,-20-21-16,20 0 0,0 0 0,1 0 16,-1-22-16,0 22 0,1 0 15,-1-21-15,-21 20 0,21-20 0,-20 0 16,-1-1-16,0 22 0,-21-21 0,0 0 16,0 20-16,0 1 0,0 0 15,0 0-15,-21 21 0,0 0 0,-22 0 16,22 21-16,0 0 0,-21 0 15,-1 22-15,22-22 0,-21 21 0,-1 22 16,22-1-16,-21 1 0,0-1 16,20 22-16,1-22 0,-21 22 15,21 0-15,0-22 0,-1 22 0,1 0 16,0-1-16,21 1 0,0 0 0,0-22 16,-21 22-16,21-1 0,0-20 0,0-1 15,0 1-15,0-1 0,0-20 16,0-1-16,21 0 0,-21 1 0,21-1 15,0-21-15,1 0 0,20-21 0,-21 0 16,21 0-16,1 0 0,-1 0 0,0-21 16,1 0-16,-1 0 0,0 0 15,1-22-15,-22 1 0,21 21 16,-42-43-16,0 22 0,0-21 0,0 20 16,0-20-16,0-22 0,-42 22 0,21-1 15,-22 1-15,1-1 0,0 1 16,-1 20-16,1 1 0,0 21 0,21 0 15,-22-22-15,43 22 16,0 0-16,0 0 0,43 21 16,-22-21-16,21 21 0,0-22 0,1 1 15,20 0-15,-20 0 0,20 0 16,1 0-16,-1-22 0,22 1 0,-22 0 16,1-1-16,-1 1 0,1-22 0,-22 22 15,0 0-15,1-1 0,-1 1 16,0 0-16,-20 21 0,-1-22 15,0 1-15,-21 21 0,0 0 0,0-1 16,0 1-16,-21 21 16,0 0-16,-1 0 0,1 0 0,0 21 15,0 1-15,0-1 0,0 21 16,-1 0-16,1 1 0,0-1 0,0 22 16,0-1-16,0 1 0,21 20 0,0-20 15,-22 20-15,22-20 0,0 21 16,0-22-16,0 1 0,0 20 0,0-20 15,0-1-15,0 1 0,0-1 0,22-20 16,-22 20-16,21-21 0,0-20 16,0 20-16,0-21 0,0 0 0,1 0 15,-1-21-15,21 0 0,0 0 0,-20 0 16,20-21-16,0 0 0,1 0 16,-1-21-16,0 20 0,1-20 15,-1 0-15,0-22 0,-21 22 0,1-22 16,-1 22-16,-21-21 0,0-1 0,0 22 15,0-22-15,-21 22 0,-1-22 16,-20 22-16,0 21 0,-1-21 0,1 20 16,-21 1-16,20 0 0,1 0 0,0 21 15,-1 0-15,1 0 0,21 0 16,0 21-16,-1-21 0,22 21 16,0 0-16,0 1 0,0-1 15,0 0-15,22 0 0,-1-21 16,21 21-16,-21-21 0,22 0 0,-1 0 15,21 0-15,-20 0 0,20 0 0,1 0 16,-22-21-16,0 0 0,22 0 16,-22 0-16,1-1 0,-22-20 0,21 21 15,-21-21-15,0 20 0,1-20 0,-1 21 16,0-21-16,0 20 0,-21 1 16,21 0-16,-21 0 15,0 42 1,0 0-1,0 0-15,0 1 0,0-1 0,0 0 16,0 0-16,0 0 0,0 0 0,0 1 16,0-1-16,21 0 0,1 0 15,-1-21-15,0 0 16,0 0-16,0 0 0,0 0 16,22 0-16,-22-21 0,0 0 0,21 21 15,-20-21-15,20-1 0,-21 1 0,0 0 16,0-21-16,1 21 0,-1-1 15,0 1-15,0 0 0,0 0 16,0 0-16,1 0 0,-1 21 0,-21-22 16,0 44-1,0-1 1,0 0-16,0 0 0,0 0 0,0 22 16,-21-22-16,21 21 0,0-21 15,0 0-15,0 1 0,0 20 0,0-21 16,21 0-16,0-21 0,0 21 15,0-21-15,22 0 0,-22 0 0,21 0 16,0 0-16,1 0 0,-1 0 0,0 0 16,1-21-16,-1 0 0,0 0 15,-20 0-15,20-22 0,0 1 16,-21 21-16,1-21 0,-1-1 0,0 1 16,-21 0-16,0 20 0,0-20 15,0 21-15,0 0 0,0 0 0,-21 21 16,0 0-16,-1 21 15,1 0 1,0 0-16,21 21 0,0-20 0,0-1 16,0 21-16,0-21 0,0 22 0,0-22 15,0 21-15,0-21 0,21 0 16,0 1-16,1-22 0,-1 21 0,0-21 16,0 0-16,0 0 0,0 0 0,1 0 15,-1 0-15,0 0 0,21-21 16,-21-1-16,1-20 0,20 21 0,-21 0 15,0-22-15,22 22 0,-22-21 16,0 0-16,0 20 0,0 1 16,-21 0-16,0 0 0,21 0 0,-21 0 15,22 21-15,-22 21 32,0 0-32,0 0 15,0 0 1,-22 0 93,1 1-109,0-1 0,21 0 16,0 0-16,0 0 0,-21 0 15,21 1-15,-21-1 0,21 0 0,-21 0 16,21 0-16,0 0 16,0-42 15,0 0-15,0 0-16,21 0 0,0-22 15,0 22-15,0 0 0,0-21 0,1 21 16,-1-1-16,0 1 0,21-21 15,-21 42-15,1-21 0,-1 0 0,0 21 16,0 0-16,0 0 16,0 0-16,-21 21 0,0 0 15,0 0-15,0 0 0,0 0 0,0 22 16,0-22-16,0 0 0,0 21 16,0-20-16,0-1 0,22 21 0,-1-21 15,0 0-15,-21 1 0,21-22 0,0 21 16,22-21-16,-22 0 15,0 0-15,21 0 0,1 0 0,-22 0 0,21-21 16,0-1-16,1 1 0,-1-21 16,22 21-16,-22-22 0,0 1 15,1 21-15,-1-21 0,0-1 0,1 22 16,-1 0-16,-21-21 0,21 42 16,-20-22-16,-1 1 0,0 21 15,-21 21 1,0 1-1,0-1-15,0 0 16,21-21 15,0 0-15,0-21 0,-21 0-16,0-1 0,22 1 15,-22 0-15,-22 0 16,1 21-1,0 0-15,0 0 0,-21 0 0,20 0 16,1 21-16,-21-21 0,21 21 16,0 0-16,-1 1 0,1-1 0,0 0 15,0 21-15,21-21 0,-21 1 16,21 20-16,0 0 0,0-21 0,0 22 16,21-1-16,0-21 0,0 22 15,0-22-15,22 0 0,-1 0 0,-21 0 16,22-21-16,-1 0 0,0 0 15,22 0-15,-22 0 0,0 0 0,1-21 16,-1 0-16,0 0 0,1 0 16,-1-22-16,0 22 0,1-21 0,-22-1 15,21 1-15,-21 0 0,1 21 16,-22-22-16,0 22 0,0 0 0,-43 21 16,22 0-16,0 0 15,-21 0-15,20 21 0,1 21 0,0-20 16,0 20-16,0 0 15,21 1-15,-21-1 0,21 0 0,0-21 16,0 22-16,0-22 0,21 21 0,0-21 16,21 1-16,-21-1 0,22-21 15,-1 21-15,0-21 0,22 0 0,-22 0 16,1 0-16,-1 0 0,21-21 0,-20 21 16,-1-21-16,0-1 15,-20 1-15,20 21 0,-21-21 0,0 0 0,0 0 16,1 0-16,-22-1 0,0 1 15,0 0-15,0 0 0,-43 21 16,22-21-16,-21 21 0,-1 0 16</inkml:trace>
  <inkml:trace contextRef="#ctx0" brushRef="#br0" timeOffset="47131.2">2074 7705 0,'0'0'0,"-42"0"0,21 0 16,0-21-16,-1 21 0,1-22 0,0 22 15,42 0 32,0 0-31,1 0-16,20 0 0,21 0 0,1 0 16,21 0-16,-1 0 0,22 0 15,0 0-15,0 0 0,21 0 0,0 0 16,21 0-16,-21 0 0,42 0 0,-21 0 15,22-21-15,-1 21 0,22 0 16,-22 0-16,43 0 0,-22 0 0,22 0 16,-1 0-16,1-21 0,21 21 15,21 0-15,-21 0 0,21-21 0,0 21 16,21 0-16,-21-21 0,42 21 0,-21 0 16,1-21-16,-1 21 15,21 0-15,-21-22 0,22 22 0,-22-21 16,21 0-16,0 21 0,1-21 0,-1 21 15,0-21-15,1 0 0,-1 21 16,0-22-16,1 1 0,-1 0 0,0 0 16,-20 21-16,20-21 0,-21 0 15,21-1-15,-20 22 0,-22-21 0,21 0 16,-21 21-16,0-21 0,0 21 16,-21-21-16,-1 0 0,-20 21 0,0-22 15,-22 22-15,-20-21 0,-1 21 16,-21 0-16,-21-21 0,-21 21 15,0 0-15,0-21 0,-43 21 0,1-21 16,-43 21-16,0 0 0,-21-21 16,-21 21-16,0 0 15,-1 0-15,-20 0 0,21 0 0,-21 0 16</inkml:trace>
  <inkml:trace contextRef="#ctx0" brushRef="#br0" timeOffset="47831.52">4170 8488 0,'0'0'0,"0"-21"31,-21 42-31,21 21 15,-22-21-15,22 22 16,0-1-16,0 0 0,-21 1 0,21 20 16,-21 1-16,21-22 0,0 22 0,0-22 15,-21 0-15,0 1 16,21-1-16,-21 0 0,21-21 0,0 22 16,-22-22-16,22 0 0,0 0 0,-21-21 15,21 21-15,0-42 31,0 0-31,21 0 0,1 0 0</inkml:trace>
  <inkml:trace contextRef="#ctx0" brushRef="#br0" timeOffset="48107.47">4530 8848 0,'-22'106'31,"44"-212"-31,-44 233 0,44-127 16,-1 0-1,0-21-15,0-1 0,0 1 16,-21 0-16,21 0 0,-21 0 16,-21 21-1,0 0-15,0 0 0,0 0 16,0 0-16,-1 21 0,1 0 15,0 0-15,21 0 0,0 1 16,0-1-16,0 0 0,21-21 16,0 0-16,22 0 0</inkml:trace>
  <inkml:trace contextRef="#ctx0" brushRef="#br0" timeOffset="49027.44">5270 8848 0,'0'0'0,"-21"0"16,0 0-16,21 21 16,21-21-1,0 0 1,1 0-16,-1 0 0,21 0 0,-21 0 15,0-21-15,22 21 0,-1-21 16,-21-1-16,22 1 0,-1 0 0,-21 0 16,21 0-16,-20-22 0,-1 22 15,0 0-15,0-21 0,0 21 16,-21-22-16,0 1 0,0 21 0,0-22 16,0 22-16,0 0 0,0-21 15,-21 21-15,21-1 0,-21 22 0,0-21 16,0 21-16,-1 0 0,1 21 15,0 1-15,0-1 0,21 21 16,-21 0-16,0 1 0,-1 20 0,1-20 16,21 41-16,-21-20 0,0 20 0,21 1 15,0 0-15,-21-1 0,0 1 16,21 21-16,-22-21 0,22 20 0,0 1 16,0 0-16,0 0 0,0 0 0,0-22 15,0 22-15,-21 0 0,21-21 16,0 21-16,0-22 0,0 1 0,0 0 15,0-22-15,0 1 0,0-1 16,21-21-16,-21 1 0,22-22 0,-22 21 16,21-21-16,0-21 0,0 0 15,0 0-15,0 0 0,1-21 0,20 0 16,0 0-16,1-21 0,-1-1 0,0-20 16,1-1-16,-1 1 0,0-1 15,1-20-15,-1-1 0,-21 21 0,0-20 16,0-1-16,-21 0 0,0 22 0,0-22 15,0 22-15,-21-1 0,-21 1 16,21-1-16,-22 22 0,-20 21 0,21-22 16,-22 22-16,1 0 0,20 0 15,-20 21-15,-1-21 0,22 0 16,0 21-16,-1 0 0,22-22 0,0 22 16,0 0-16,21-21 0,0 0 0,0 0 15,42 21-15,-21-21 16,0 0-16,22-1 0,-1 1 0,22 0 15,-22 0-15,21 0 0,1-22 0,-22 22 16,22-21-16,-22 21 0,0-22 16,1 22-16,-1-21 0,-21 21 15,0 0-15,1-1 0,-1 1 0,-21 0 16,-21 21 0,-1 21-1,1 0-15,21 1 0,-21 20 16,0-21-16,0 0 0,21 0 0,0 1 15,0-1-15,-21-21 0,21 21 0,0 0 16,-22 0-16,44-42 47,-22 0-47,0 0 16,0 0-16</inkml:trace>
  <inkml:trace contextRef="#ctx0" brushRef="#br0" timeOffset="49191.69">6011 8636 0,'0'0'0,"0"-21"16,0 0-16,-21 21 0,0 0 0,0 0 15,0 0 1,21 21-16,-22-21 0,22 21 0,0 0 16,0 0-16,22 1 15,-1-22-15,0 21 16,0-21-16,0 21 0,0-21 0</inkml:trace>
  <inkml:trace contextRef="#ctx0" brushRef="#br0" timeOffset="49603.46">6329 8996 0,'0'0'16,"0"21"-16,-21 21 0,-1-20 0,22-1 0,-21 0 15,0 0-15,21 0 0,0 0 0,-21 1 16,21-1 0,-21-21-16,21-21 31,0-1-31,0 1 0,0 0 16,0 0-16,0 0 0,21 0 0,0-22 15,0 1-15,0 0 0,1-1 16,-1 1-16,0 0 0,21-1 0,1 22 15,-1 0-15,0 0 0,22 21 0,-22 0 16,22 0-16,-22 21 0,0 0 16,-21 0-16,22 22 0,-22-1 0,0 0 15,-21 1-15,0-22 0,0 21 0,0-21 16,0 22-16,-21-22 0,0 0 16,0 0-16,-1 0 0,1 0 0,0 1 15,0-22-15,0 0 0,21 21 16,0-42-1,21-1 1,0 22-16,21-21 0,1 0 0,-1-21 16,0 21-16</inkml:trace>
  <inkml:trace contextRef="#ctx0" brushRef="#br0" timeOffset="50091.69">7683 8784 0,'0'0'0,"0"-21"0,0 0 0,-21 0 15,0 0-15,-21-1 16,21 1-16,-22 21 0,1-21 16,21 21-16,-22 0 0,1 0 0,21 0 15,-21 0-15,-1 0 0,22 21 16,-21 0-16,-1 22 0,1-1 0,21-21 16,-21 43-16,20-22 0,1 0 0,0 1 15,0-1-15,21 0 0,0 1 16,0-22-16,0 21 0,0-21 0,21 1 15,21-1-15,-20-21 0,-1 0 0,21 0 16,0 0-16,1 0 0,-22 0 16,21 0-16,1-21 0,20-1 0,-21 1 15,1 0-15,-1-21 0,22-1 16,-22 1-16,0 0 0,1-22 16,20 1-16,-42 20 0,22-20 0,-1-1 15,-21 1-15,21-1 0,-20 22 16,-1-21-16,0-1 0,0 1 0,-21 20 15,0-20-15,0 20 0,-21 1 0,21 21 16,0 0-16,-21 21 16,21 21-16,-21 0 0,-1 0 0,1 22 15,0-1-15,0 21 0,0-20 0,0 20 16,21-20-16,0 20 0,-22 1 16,22-1-16,0-21 0,0 22 0,0-1 15,0-20-15,0 20 0,0-20 0,0-1 16,0-21-16,22 21 0,-1-20 15,21-1-15,-21-21 0,22 0 0,-1 0 16,0 0-16</inkml:trace>
  <inkml:trace contextRef="#ctx0" brushRef="#br0" timeOffset="52731.81">8509 8361 0,'-42'42'31,"42"-21"-31,21-21 16,0 22-16,0-22 0,21 0 15,-20 0-15,20 0 0,0 0 16,1-22-16,20 1 0,-21 21 0,1-21 15,20 21-15,-20-21 0,-22 0 16,21 0-16,-21 21 0,0-22 0,-21 1 16,0 0-16,0 0 0,-21 21 15,0 0-15,-21 0 0,-1 0 16,1 0-16,-21 0 0,20 0 0,-20 0 16,-1 0-16,22 21 0,-22 0 0,22 0 15,21 1-15,-21 20 0,20-21 16,1 0-16,0 0 0,21 1 15,0-1-15,0 0 0,0 0 0,21 0 16,0 0-16,1-21 0,-1 22 16,21-22-16,0 0 0,1 0 0,-1 0 15,0 0-15,22 0 0,-22 0 16,1 0-16,-22 0 0,0 0 0,0 0 16,-42 0-1,0 0-15,0 0 16,-22 0-16,1 0 0,21 21 0,-22-21 15,1 21-15,0 0 0,21 0 0,-22 0 16,22 22-16,0-1 16,0 0-16,0-20 0,-1 20 0,22 0 15,0 1-15,0-22 0,0 21 0,0-21 16,0 0-16,0 22 0,22-22 16,-22 0-16,21-21 0,0 0 15,21 0-15,-21 0 0,22 0 0,-22 0 16,42-21-16,-20 0 0,-1 0 15,22-22-15,-22 22 0,21-21 0,-20-1 16,20 1-16,-20-21 0,-1 20 16,21-20-16,-20 20 0,-1-20 0,-21-1 15,22 1-15,-22-1 0,0 1 16,0-1-16,0 1 0,-21-1 16,0 1-16,0 21 0,0 20 0,0-20 15,0 21-15,0 0 0,0 42 16,0 0-16,0 21 15,0 1-15,0-1 0,0 22 0,0-1 16,0-21-16,0 22 0,0-1 0,0 1 16,0-22-16,0 22 0,0-22 15,0 22-15,0-22 0,0 0 0,21 1 16,-21-1-16,22-21 0,-1 21 0,0-20 16,21-22-16,-21 21 0,22-21 15,-1 0-15,0 0 0,1 0 0,-1 0 16,0-21-16,1-1 0,-1 1 15,0 0-15,1 0 0,-22-21 16,21 20-16,-21 1 0,1-21 0,-22 21 16,0 0-16,0-1 0,0 1 15,0 0-15,0 0 0,0 0 0,-22 21 16,1 0-16,0 0 0,0 0 16,0 0-16,0 0 0,-22 21 15,22-21-15,0 21 0,21 21 0,-21-20 16,0-1-16,21 21 0,-22-21 0,22 0 15,0 22-15,0-22 0,0 0 16,0 0-16,22 0 0,-1 1 16,0-1-16,21-21 0,-21 0 0,1 0 0,20 0 15,0 0-15,1 0 16,-1 0-16,0-21 0,22 21 0,-22-22 16,0 1-16,1-21 0,-22 21 0,21 0 15,-21-22-15,22 22 0,-22-21 16,-21 21-16,21-22 0,-21 22 0,0 0 15,0 0-15,-21 42 32,0 0-32,21 0 0,0 0 15,-21 22-15,21-22 0,-22 21 16,22-21-16,0 1 0,0 20 0,0-21 16,0 0-16,0 0 0,0 1 15,0-1-15,0 0 0,0 0 0,0-42 47,0 0-47,0 0 0,0-1 16,22 1-16,-1-21 0,-21 0 15,21-1-15,-21 1 0,21 21 0,0-22 16,0 1-16,-21 21 0,22 0 0,-1-22 16,0 43-16,0-21 0,0 0 15,0 21-15,1 0 0,-1 21 16,0-21-16,0 21 0,0 1 0,0 20 15,1-21-15,-1 0 16,0 22-16,-21-1 0,0-21 0,21 21 16,-21-20-16,0 20 0,0-21 0,0 21 15,0-20-15,0-1 0,0 0 16,0 0-16,21-21 31,0 0-31,-21-21 16,22 0-16,-1 0 0,-21-22 0,21 22 15,0-21-15,0 21 0,0-22 0,1 1 16,-1 0-16,21 20 0,-21-20 16,22 0-16,-1 21 0,-21-1 15,21 1-15,1 0 0,-1 21 0,-21 0 16,22 0-16,-43 21 16,0 0-16,0 1 0,0-1 0,0 0 15,0 0-15,0 21 0,0 1 0,-22-22 16,1 21-16,0 1 0,21-1 15,0-21-15,0 21 0,0 1 0,0-22 16,0 21-16,0-21 0,0 1 0,0-1 16,21-21-16,22 21 0,-22-21 15,21 0-15,-21 0 0,22 0 0,-1 0 16,0 0-16,1-21 0,20 0 0,-21-1 16,1 1-16,-1-21 0,0 21 15,1-22-15,-22 1 0,21 0 16,-21-1-16,1 1 0,-1 21 0,-21-43 15,0 43-15,0 0 0,-21 21 16,-1 0-16,1 0 0,-21 0 16,0 21-16,20 0 0,1 1 0,-21-1 15,21 21-15,0 0 0,-1-20 0,22 20 16,0 0-16,0-21 0,0 22 16,0-22-16,0 21 0,0-21 0,22 1 15,20-1-15,-21-21 0,21 21 0,-20-21 16,20 0-16,21 0 0,-20 0 15,-1 0-15,0 0 0,22 0 16,-22-21-16,1 0 0,-1-22 0,0 22 16,1-21-16,-22 21 0,21-22 15,-21-20-15,0 20 0,1 1 0,-22 21 16,0-21-16,21 20 0,-21 1 0,0 0 16,0 42-1,0 0-15,-21 1 16,-1 20-16,22-21 0,-21 21 15,0 1-15,0-22 0,0 21 16,0-21-16,-1 22 0,22-22 0,0 0 0,-21 0 16,21 0-16,-21 1 0,21-1 15,-21-21-15,42-21 32,0-1-32,0 1 15,1 0-15,-1-21 0,21 21 0,-21-22 16,0 1-16,22 0 0,-1-22 0,-21 22 15,22-1-15,-1 22 0,21-21 16,-20 21-16,-1 0 0,0-1 0,-20 1 16,20 21-16,-21 0 0,-21 21 15,21 1-15,-21 20 0,0-21 16,0 21-16,0 1 0,0-1 16,0 0-16,-21 1 0,21-1 0,-21 0 15,21 1-15,0-22 0,0 21 16,0-21-16,0 1 0,0-1 0,21-21 15,0 21-15,0-21 0,1 0 0,20 0 16,-21 0-16,0 0 0,22-21 16,-22 0-16,21-1 0,-21-20 0,22 21 15,-22-21-15,21-22 0,-21 22 0,0-22 16,1 22-16,-1-22 0,21 1 16,-21-22-16,0 22 0,1-1 15,-1-20-15,-21 20 0,21 1 0,0 20 0,0 1 16,-21 0-16,0 20 15,0 1-15,0 42 16,0 22-16,-21-22 0,0 21 16,0 1-16,-22 62 0,22-41 15,0-22-15,21 22 0,0-22 0,0 22 16,0-1-16,0-21 0,0 22 16,21-22-16,0 1 0,-21-1 0,22 0 15,-1 1-15,0-1 0,0-21 0,-21 0 16,21 0-16,0-21 0,1 0 15,-1 0-15,0 0 0,0 0 0,0 0 16,0-21-16,1 0 0,-1 0 0,-21-21 16,21 20-16</inkml:trace>
  <inkml:trace contextRef="#ctx0" brushRef="#br0" timeOffset="52903.5">13568 8403 0,'0'0'0,"-43"0"0,-20 0 0,42 0 15,-22 0-15,22 0 0,21 21 16,21-21 0,1 0-16,20 0 0,0 0 15,1 0-15,20 0 0,-21 0 16,22-21-16,21 21 0,-22-21 16,22 0-16,21 21 0</inkml:trace>
  <inkml:trace contextRef="#ctx0" brushRef="#br0" timeOffset="53439.71">15536 8107 0,'0'0'0,"-21"-21"0,-42-43 16,41 64-16,-20 0 15,21 0-15,-21 0 0,-1 0 0,1 0 16,-22 21-16,22 1 0,0-1 0,-1 0 15,1 0-15,0 21 0,21-20 16,-1-1-16,1 21 0,21-21 16,0 0-16,0 22 0,0-22 0,0 0 15,21 0-15,1 0 0,-1 1 16,21-1-16,0-21 0,1 21 0,-1 0 16,0-21-16,1 0 0,-1 0 0,-21 0 15,0 21-15,1-21 0,-44 0 31,-20 0-31,0 21 0,-1 1 0,1-22 16,0 21-16,-1-21 0,-20 21 16,42-21-16,-22 21 0,22-21 0,0 0 15,0 21-15,21 0 16,21-21 0,0 0-16,0 0 0,22 0 15,-1 0-15,0 0 0,-20 0 0,20 0 16,0 0-16,-21 0 0,1 22 0,-1-22 15,-21 21-15,0 21 0,0-21 16,0 22-16,-21-1 0,-1 0 0,1 22 16,-21-22-16,0 0 0,-1 22 0,1-22 15,0 1-15,-1-1 16,1 0-16,0-21 0,-1 22 0,22-22 16,0 0-16,0 0 0,21 0 0,0 1 15,0-44 1</inkml:trace>
  <inkml:trace contextRef="#ctx0" brushRef="#br0" timeOffset="54551.41">16552 8446 0,'-21'42'31,"42"-42"-16,0 0-15,22-21 16,-22 0-16,21-1 0,22 1 0,-22 0 16,0-21-16,22 21 0,-22-22 15,1 1-15,-1 0 0,0-1 0,1 1 16,-22-22-16,0 22 0,-21 0 16,0-1-16,0 1 0,-21 0 15,0 21-15,-1-1 0,-20 1 0,21 0 16,0 0-16,0 21 0,-22 0 15,22 0-15,0 21 0,0 0 0,0 22 16,21-1-16,-22 21 0,1-20 0,0 41 16,21-20-16,0 21 0,0-1 15,-21 1-15,21 21 0,-21-22 0,0 22 16,-1 0-16,1 21 0,0-21 0,0 0 16,-21 0-16,20-1 0,-20 1 15,21 21-15,-21-21 0,20 0 0,1-21 16,-21 20-16,21-20 0,0 0 0,-1-1 15,1-20-15,21-1 0,0 1 16,-21-1-16,21 1 0,0-22 16,0 1-16,0-22 0,0 0 0,21-21 15,0 0-15,22 0 0,-22-21 0,21 0 16,22-22-16,-22 1 0,0 0 0,22-22 16,-22 1-16,22-1 0,-22 1 15,22-1-15,-22-21 0,0 1 0,1-1 16,-22 0-16,0 1 0,0 20 15,-21-20-15,0-1 0,0 0 0,-63-42 16,20 64-16,1-1 0,0 22 16,-22 0-16,22-1 0,-22 22 15,1 0-15,-1 0 0,22 0 0,-22 21 16,22 0-16,-21 0 0,20 0 16,22 0-16,0 0 0,0 0 0,21-22 15,0 1-15,21 21 0,0-21 16,0 0-16,43 0 0,-22 0 15,22-1-15,-1 1 0,1 0 0,-1-21 16,22 21-16,-22-1 0,-20 1 0,20-21 16,-21 21-16,22 0 0,-22-22 15,-21 22-15,22 0 0,-22-21 16,0 20-16,0 1 0,0 0 0,-21 0 16,0 0-16,0 42 31,0 0-31,0 0 0,0 0 0,-21 22 15,21-22-15,-21 0 0,21 0 16,-21 0-16,21 1 0,0-1 0,0 0 16,0 0-16,0-42 47,21 0-47,-21 0 15,21-1-15,-21 1 0</inkml:trace>
  <inkml:trace contextRef="#ctx0" brushRef="#br0" timeOffset="54699.01">17272 8128 0,'0'0'0,"0"-21"15,0 0-15,-21 21 16,21 21 15,21-21-31,-21 21 16,42-21-16,-21 0 0,1 21 0,-1-21 15</inkml:trace>
  <inkml:trace contextRef="#ctx0" brushRef="#br0" timeOffset="55099.22">17738 8361 0,'0'0'0,"0"21"0,0 0 0,0 0 15,0 1-15,-22-22 0,22 21 0,-21 0 16,21 0-16,-21-21 0,0 21 15,0-21-15,0 0 0,21 21 0,-22-21 16,1 0-16,0 0 0,0 0 16,21-21-1,0 0-15,0 0 16,21 0-16,0 0 0,0-22 16,1 22-16,-1-21 0,0-1 15,0 22-15,21-21 0,-20 0 0,20 20 16,-21 1-16,21 0 0,1 21 15,-1 0-15,-21 0 0,22 0 0,-1 21 16,-21 0-16,0 22 0,22-22 0,-43 21 16,21-21-16,-21 22 0,0-22 15,0 0-15,0 21 0,0-20 0,0-1 16,0 0-16,-21 0 0,-1 0 0,1 0 16,21 1-16,-21-22 15,42 0 16,0-22-31,1 22 0,20-21 16,-21 0-16,21 21 0,1-21 0,-1 0 16</inkml:trace>
  <inkml:trace contextRef="#ctx0" brushRef="#br0" timeOffset="55575.6">18796 8234 0,'0'0'0,"0"-21"0,0 0 15,0-1-15,0 1 16,-21 21-16,0-21 0,-1 0 0,1 21 15,-21 0-15,21 0 0,-22 0 0,1 0 16,0 0-16,-1 0 0,1 21 16,21 0-16,-21 22 0,-1-22 15,22 21-15,0-21 0,-21 22 0,20-1 16,1-21-16,21 21 0,0 1 16,0-22-16,0 0 0,0 21 0,0-20 15,0-1-15,21 0 0,1-21 16,20 21-16,-21-21 0,21 0 15,-20 0-15,20 0 0,0-21 0,1 0 16,-1 0-16,0-1 0,1 1 0,-22 0 16,21-21-16,-21-1 0,22 1 15,-22 0-15,0-22 0,0 1 16,0-1-16,0 1 0,1-1 0,-1 1 16,0-1-16,-21 1 0,21-1 0,-21 1 15,21 20-15,-21 1 0,0 0 16,0 21-16,0 42 15,0 0-15,-21 21 16,0 1-16,0 20 0,21 1 0,-21-1 16,21 1-16,0-1 0,-22 1 15,22-1-15,0 1 0,0-22 0,0 21 16,0-20-16,0-1 0,0-21 0,0 22 16,0-22-16,22 0 0,-1-21 15,0 21-15,0-21 0,21 0 0,-20 0 16,20 0-16,0-21 0,1 0 15,-1 0-15</inkml:trace>
  <inkml:trace contextRef="#ctx0" brushRef="#br0" timeOffset="56115.52">19579 7853 0,'0'0'0,"-42"0"15,21 0-15,42 0 47,21 0-47,-21 0 0,22 0 0,-1 0 16,0 0-16,1-21 0,-1 21 15,0-21-15,-21-1 0,22 22 16,-22-21-16,0 0 0,-21 0 16,0 0-16,-42 21 15,21 0-15,-22 0 0,22 0 16,-21 21-16,-1 0 0,1 0 0,0 0 15,-1 1-15,1-1 0,21 0 0,-21 21 16,20-21-16,1 22 0,0-22 16,21 21-16,0-21 0,0 1 0,0 20 15,0-21-15,21 0 0,0 0 16,1 1-16,-1-22 0,21 21 16,0-21-16,-20 0 0,20 0 0,-21 0 15,21 0-15,-20 0 0,-1 0 0,-64 0 31,22 0-31,-21 0 16,0 0-16,-1 0 0,1 21 16,0 0-16,-1 0 0,1 0 0,0 1 15,-1-1-15,22 21 0,-21-21 0,21 0 16,21 22-16,0-22 0,-22 0 16,22 0-16,0 22 0,22-22 15,-22 0-15,42 0 0,-21-21 0,21 0 16,1 0-16,-1 0 0,0 0 0,22 0 15,-1 0-15,-20-21 0,20 0 16,1 0-16,-1-1 0,1 1 16,-22-21-16,22 0 0,-1-1 0,-21 1 15</inkml:trace>
  <inkml:trace contextRef="#ctx0" brushRef="#br0" timeOffset="56328.02">20489 7684 0,'21'-64'15,"-42"128"-15,42-170 0,1 42 0,-22 22 16,0 21-16,0 0 0,0-1 0,-22 22 15,1 22-15,0-1 0,0 0 16,-21 21-16,20 1 0,1 20 0,0-21 16,0 22-16,0-1 0,0 1 15,-1-1-15,22 1 0,-21-1 16,0 1-16,0-22 0,21 22 0,-21-22 16,21 0-16,-21 1 0,21-22 0,0 21 15,0-21-15,0 1 0,21-22 16,0 0-1,0 0-15,21 0 0</inkml:trace>
  <inkml:trace contextRef="#ctx0" brushRef="#br0" timeOffset="57259.64">20447 8319 0,'0'-22'0,"0"44"0,0-65 16,21 43 0,-21-21-1,21 21-15,0 0 0,1 0 16,-1-21-16,0 21 0,21 0 15,-21-21-15,22 21 0,-22-21 0,21-1 16,-21 22-16,22-21 0,-22 0 0,-21 0 16,0 0-16,0 0 15,-21 21 1,-22 0-16,22 0 0,-21 0 0,0 21 16,-1 0-16,22 0 0,-21 0 15,-1 22-15,22-22 0,0 0 0,0 21 16,0-21-16,21 1 0,0-1 15,0 0-15,0 0 0,21 0 16,0 0-16,0-21 0,0 0 16,22 0-16,-22 0 0,21 0 15,1 0-15,-1 0 0,0 0 0,22 0 16,-22-21-16,-21 21 0,22-21 16,-1-21-16,-21 21 0,21-1 0,-20-20 15,-1 0-15,0 21 0,0-22 0,0 1 16,-21 0-16,0 20 0,21 1 0,-21 0 15,0 0-15,0 42 16,0 0 0,0 22-16,0-22 15,-21 21-15,21-21 0,-21 22 0,21-22 16,0 21-16,-21-21 0,0 0 0,21 1 16,-21-1-16,21 0 0,0 0 15,0 0-15,-22-21 0,22 21 16,0-42 15,0 0-31,0 0 0,0 0 0,22 0 16,-1-22-16,0 1 0,0 21 0,0-22 15,0 1-15,1 0 0,-1-1 16,21 1-16,-21 21 0,0 0 16,22 0-16,-22-1 0,0 22 0,0 0 15,0 0-15,1 22 0,-1-1 16,0 21-16,-21-21 0,0 22 0,0-1 15,0-21-15,0 21 0,0 1 0,0-22 16,0 21-16,0-21 0,0 22 16,-21-22-16,21 0 0,-21 0 15,21 0-15,-22-21 0,22-21 47,0 0-47,0 0 0,0 0 0,0 0 0,22-22 16,-1 22-16,21-21 0,-21-1 15,22 1-15,-1 0 0,21-1 16,-20 1-16,-1 0 0,0 21 16,1-1-16,-1 22 0,0 0 0,-20 0 15,-1 0-15,0 0 0,0 22 0,-21 20 16,0-21-16,0 21 0,0-20 16,0 20-16,0 0 0,0-21 0,0 22 15,-21-22-15,0 21 0,0-21 0,-1 1 16,1-1-16,21 0 0,-21-21 15,0 21-15,42-42 47,0 21-47,0-21 0,22 0 16,-22-1-16</inkml:trace>
  <inkml:trace contextRef="#ctx0" brushRef="#br0" timeOffset="58007.29">22183 8128 0,'0'0'0,"-22"0"15,1 0-15,42 0 32,1 0-32,-1-21 15,0 21-15,0 0 0,0 0 0,22-21 16,-1 0-16,-21 21 0,21-22 16,-20 1-16,20 0 0,-21 0 15,0 0-15,0 0 0,1-1 0,-22 1 16,0 0-16,-22 21 15,-20 0-15,0 0 0,21 0 16,-22 21-16,-20 0 0,20 22 0,1-22 16,0 21-16,21-21 0,-22 22 15,22-1-15,0-21 0,21 22 0,0-22 16,0 0-16,0 21 0,0-21 0,21 1 16,0-22-16,22 21 0,-22 0 15,21-21-15,0 0 0,-20 0 0,41 0 16,-21 0-16,1 0 0,20 0 15,-20 0-15,-1-21 0,21 21 16,-20-21-16,20-1 0,-20 1 0,-1-21 16,0 21-16,1-22 0,-22 1 15,21 0-15,-21-1 0,22-20 16,-43 42-16,21 0 0,-21-1 16,0 44-1,-21-1-15,-1 0 0,1 21 16,0 1-16,0-22 0,0 21 0,0 0 15,-1-20-15,1 20 0,0 0 16,0-21-16,21 1 0,0-1 16,-21 0-16,21 0 0,-21 0 0,21 0 15,0-42 17,0 0-17,0 0-15,21 0 0,0-22 0,0 22 16,21-21-16,-20 0 0,20-1 0,0 1 15,1 0-15,-1-1 0,21 1 16,1 21-16,-22-22 0,1 22 0,-1 0 16,0 21-16,-21 0 0,1 0 0,20 0 15,-42 21-15,21 0 16,-21 22-16,0-22 0,0 21 0,0 1 16,0-1-16,-21 0 0,0 1 0,21-1 15,-21 0-15,-1-21 0,1 22 16,21-22-16,-21 0 0,0 0 0,21 0 15,-21 1-15,21-1 16,21-42 0,0-1-1,0 1-15,0 0 0,1 0 0,-1 0 16</inkml:trace>
  <inkml:trace contextRef="#ctx0" brushRef="#br0" timeOffset="58251.82">24024 7599 0,'0'0'0,"0"-42"0,0 20 16,0 1-16,0 0 0,0 42 16,-21 0-1,0 1-15,-22 20 0,22 0 16,0 1-16,0-1 0,0 0 0,-22 22 16,22-1-16,0-20 0,0 20 15,-21 1-15,20-22 0,22 0 0,-21 1 16,21-1-16,-21-21 0,21 21 0,0-20 15,0-1-15,0 0 16,21-21-16,0 0 0,1 0 16,-1 0-16,0 0 0,21-21 0,-21 0 15,22 21-15</inkml:trace>
  <inkml:trace contextRef="#ctx0" brushRef="#br0" timeOffset="58563.89">24342 8001 0,'42'-21'0,"-84"42"0,105-42 0,-42 21 0,0-21 15,-42 21 1,-21 0 0,21 0-16,-22 0 0,22 21 0,-21-21 15,21 21-15,0-21 0,-1 21 16,22 0-16,0 1 0,0-1 16,0 0-16,22 0 15,-1 0-15,0-21 0,0 21 16,-21 1-16,21-1 0,0 0 0,1 0 15,-22 0-15,0 0 16,0 1-16,0-1 0,0 0 0,0 0 16,0 0-16,-22-21 0,1 0 15,0 21-15,0-21 0,0 0 16,0 0-16,-1 0 0,1 0 0,0 0 16,0 0-16,21-21 0,-21 0 15,21 0-15,0 0 0,-21 0 16,-1-1-16,22 1 0</inkml:trace>
  <inkml:trace contextRef="#ctx0" brushRef="#br0" timeOffset="58792.14">23707 7641 0,'0'0'0,"-22"0"0,44 0 31,-1 0-31,21 0 0,0 0 15,22 0-15,-1 0 0,-20 0 0,20 0 16,1 0-16,-1 0 0,1 0 16,-22 0-16,0 0 0,1 0 15,-1 0-15,0 0 0,-20 0 0,-22 21 32,-22-21-32,-20 0 0,0 0 15,-22 22-15</inkml:trace>
  <inkml:trace contextRef="#ctx0" brushRef="#br0" timeOffset="59779.41">3387 10710 0,'0'0'0,"-43"0"0,-84 0 31,106 0-31,0-21 0,0 21 0,21-21 16,0 0-16,0-21 0,0 20 0,0-20 15,0 0-15,0 21 0,21-22 16,0 1-16,0 21 0,22 0 15,-22-1-15,21 1 0,0 21 0,1 0 16,-1 21-16,0 1 0,-20 20 16,20 0-16,-21 22 0,0-22 0,0 22 15,-21-1-15,0 1 0,0-22 0,0 21 16,-21 1-16,-21-22 0,21 22 16,-22-1-16,1-20 0,0 20 0,-1-21 15,-20 1-15,21-1 0,-1-21 0,1 22 16,0-43-16,-1 21 0,1-21 15,0 0-15,20 0 0,-20 0 16,21-21-16,0-1 0,21-20 0,0 21 16,0-21-16,0-1 0,0 1 15,0 0-15,0-1 0,21 1 0,0 0 16,0-1-16,22 22 0,-22 0 16,21 0-16,0 21 0,1 0 0,-1 0 15,0 0-15,1 21 0,-22 0 0,21 0 16,-21 0-16,1 1 0,-1 20 15,0-21-15,-21 21 0,21 1 0,-21-22 16,0 21-16,0-21 0,0 1 16,0 20-16,0-21 0,0 0 0,0 0 15,21-21 1,0 0-16,-21-21 16,22 21-16,-1-21 0</inkml:trace>
  <inkml:trace contextRef="#ctx0" brushRef="#br0" timeOffset="59931.39">4022 10943 0,'0'0'0,"21"-21"16,42 21-1,-20 0 1,-43-21 0,21 21-1,0-21-15,0 0 16</inkml:trace>
  <inkml:trace contextRef="#ctx0" brushRef="#br0" timeOffset="61463.46">5016 10583 0,'0'0'0,"-42"0"0,21 0 0,0 0 16,-22 0-16,22 0 0,21 22 0,-21-22 15,21 21-15,21-21 32,0 0-32,1 0 15,20-21-15,-21-1 0,21 1 0,-20 0 16,20-21-16,-21 21 0,21-22 16,-20 1-16,-1 21 0,0-22 0,0 1 15,0 0-15,-21 21 0,0-22 16,0 1-16,0 21 0,0 0 15,-21 42 1,21 0-16,0 21 16,-21 1-16,21 20 0,0 1 15,-21 20-15,21-20 0,0 20 0,0-20 16,0-1-16,0 1 0,-21 21 0,21-43 16,-22 21-16,22 1 0,0-1 15,0-20-15,-21-1 0,0 0 16,21 1-16,-21-1 0,0-21 0,21 0 15,-21 1-15,-1-22 0,1 0 0,0 0 16,0 0-16,0-22 0,-22 1 16,22-21-16,-21 21 0,21-22 0,-22 1 15,22 0-15,-21-1 0,21 1 0,0 0 16,-22-1-16,22 22 0,0 0 16,21 0-16,0 42 15,0 0-15,0 0 0,0 1 16,0-1-16,21 21 0,-21 0 0,21 1 15,0-22-15,1 21 0,-1 1 0,0-22 16,21 21-16,-21-21 16,22 0-16,-22-21 0,21 22 0,1-22 15,-1 0-15,0 0 0,-21 0 16,22 0-16,-1-22 0,0 1 0,1 0 16,-1 0-16,0 0 0,1-22 15,-1 22-15,0-21 0,1 21 0,-22-22 0,21 22 16,-21-21-16,1 21 0,-1 0 15,-21-1-15,0 44 16,0-1 0,0 0-16,-21 0 15,21 0-15,-22 22 0,22-22 0,0 0 16,-21 21-16,21-21 0,-21 1 16,21-1-16,0 0 0,0-42 31,21 0-16,0-1-15,1-20 0,-1 21 16,0-21-16,0 20 0,0-20 0,0 21 16,1-21-16,-1 20 0,0 1 15,-21 0-15,21 0 0,0 0 0,0 21 16,1 0-16,-1 21 16,-21 0-16,21 0 0,0 22 15,-21-22-15,21 0 0,-21 21 16,0-21-16,0 22 0,21-22 0,-21 0 15,0 0-15,22 0 0,-22 1 16,0-1-16,21-21 0,0 0 16,0 0-16,0 0 0,0 0 15,1-43-15,-1 22 0,0 0 16,0 0-16,0-21 0,22 20 0,-22-20 16,0 21-16,0-21 0,0 20 0,0-20 15,-21 21-15,22 0 0,-22 0 16,21-1-16,-21 44 15,0-1 1,0 0-16,0 0 0,0 0 16,0 0-16,0 22 0,0-22 0,0 0 15,21 21-15,-21-20 0,21 20 0,-21-21 16,21 0-16,0 0 0,-21 1 16,43-22-16,-22 0 0,0 0 0,21 0 15,1 0-15,-1 0 0,22-22 0,-22 1 16,0 0-16,1 0 0,20 0 15,-42-22-15,22 22 0,-22-21 0,21 21 16,-42-22-16,21 22 0,-21-21 16,0 0-16,0 20 0,0-20 15,0 21-15,0 0 0,0 0 0,-21 21 16,21 21 0,0 0-16,0 21 0,0-21 15,0 22-15,0-1 0,0 0 0,0 22 16,0-1-16,0 1 0,0 21 0,0-22 15,-21 22-15,21-1 0,0 1 16,0 0-16,-21-1 0,21 1 0,-21 21 16,21-21-16,0-1 0,-22 1 0,1-22 15,21 22-15,-21-21 0,21-22 0,0 0 16,-21 1-16,21-1 0,0-21 16,0 0-16,21-42 15,0 0 1,-21-21-16,21 20 0,1-41 15,-1 21-15,0-22 0,-21 1 0,21-22 16,0 0-16</inkml:trace>
  <inkml:trace contextRef="#ctx0" brushRef="#br0" timeOffset="61736.49">6943 10943 0,'0'0'16,"0"-63"-16,0 20 0,-22-20 0,22 21 0,0-1 15,0 22-15,0-21 0,0 21 16,22 21-16,-1 0 0,21 0 0,-21 0 15,22 0-15,-22 21 0,21 0 16,0 0-16,-20 0 0,20 22 16,-21-1-16,0-21 0,-21 21 0,0 1 15,0-22-15,0 21 0,0-21 0,-21 22 16,0-1-16,-21-21 0,20 0 16,-20 22-16,0-22 0,-1 0 0,1 0 15,0 0-15,-1-21 0,1 0 0,21 0 16,0 0-16,0 0 0,84-63 31,-21 21-31,-20 20 16,20 1-16,0-21 0,-21 21 0</inkml:trace>
  <inkml:trace contextRef="#ctx0" brushRef="#br0" timeOffset="62136.41">7620 10308 0,'0'0'0,"21"-21"0,-21 0 0,0 42 15,0 21 1,0-20-16,0 20 0,0 0 16,0 1-16,-21-1 0,21 0 0,-21 1 15,21-1-15,0 0 0,-21 1 16,21-1-16,-22 0 0,22 1 0,0-22 16,0 21-16,0-21 0,0 0 0,0 1 15,0-1-15,22 0 16,-1-21-16,21 0 0,-21 0 15,0 0-15,22 0 0,-22-21 0,21 21 16,1-21-16,-22-1 0,21 1 0,-21 0 16,22-21-16,-22 21 0,0-22 15,0 22-15,-21 0 0,0 0 0,0 0 16,0-1-16,0 44 16,0-1-1,-21 0-15,21 0 0,0 0 16,-21 0-16,0 1 0,21-1 0,0 0 15,0 0-15,0 0 16,0 0-16,21-21 31,0 0-31,-21-21 16,21 0-16</inkml:trace>
  <inkml:trace contextRef="#ctx0" brushRef="#br0" timeOffset="62291.51">8149 10520 0,'0'0'0,"0"-21"0,0 0 0,0-1 0,0 1 16,0 0 0,0 42 15,21 0-31,0-21 0,-21 22 16,22-22-16,-1 0 0,0 0 15,0 21-15</inkml:trace>
  <inkml:trace contextRef="#ctx0" brushRef="#br0" timeOffset="63655.4">8445 10499 0,'0'0'0,"22"0"32,-44 0-17,1 0-15,0 0 0,21 21 16,-21 0-16,0 0 0,0 22 16,-1-22-16,1 21 0,21-21 15,-21 22-15,21-22 0,-21 21 0,21-21 16,0 22-16,0-22 0,0 0 0,0 0 15,21 0-15,0 0 0,0-21 0,1 22 16,-1-22-16,21 0 0,-21 0 16,22 0-16,-1 0 0,0 0 0,1 0 15,-1 0-15,0-22 0,1 1 0,-1 0 16,0 0-16,1 0 0,-22 0 16,21-1-16,-21-20 0,0 21 0,-21-21 15,0 20-15,0-20 0,22 21 0,-22 0 16,0 0-16,0-1 0,-22 44 31,22-1-31,-21 0 0,21 0 16,0 0-16,0 22 0,-21-22 15,21 21-15,0-21 0,0 0 0,0 1 16,0 20-16,0-21 0,0 0 0,21 0 16,-21 1-16,21-22 15,1 0-15,-1 0 0,21 0 0,-21 0 16,0 0-16,22 0 0,-22 0 0,21 0 15,-21-22-15,1 1 0,20 0 16,-21-21-16,0 21 0,22-22 16,-22 1-16,0-22 0,0 22 0,0-21 15,0-1-15,-21 1 0,22-1 16,-1 1-16,-21-1 0,21 22 0,-21-1 16,0 22-16,0-21 0,0 21 15,0 42 1,-21 0-16,21 0 0,-21 22 15,21-1-15,-22 21 0,22 1 0,0-22 16,-21 22-16,21-1 0,0-20 16,0 20-16,0-21 0,0 1 0,0-1 15,21 0-15,-21 1 0,22-22 0,-1 0 16,0 0-16,21 0 0,-21 1 16,1-1-16,20-21 0,-21 0 15,21 0-15,1 0 0,-22 0 0,21-21 16,-21 21-16,22-22 0,-22 1 0,21-21 15,-21 21-15,1-22 0,20 1 16,-21-21-16,0-1 0,0 1 0,22-1 16,-22-21-16,0 22 0,0-1 0,0 1 15,1-1-15,-1 1 0,0 21 16,-21-1-16,0 22 0,0-21 0,0 21 16,0-1-16,0 44 15,-21-1 1,0 21-16,21 0 0,-22 1 15,22-1-15,0 0 0,-21 22 0,21-1 16,-21 1-16,21-1 0,0 1 16,-21-1-16,21-20 0,0 20 0,0-20 15,0 20-15,0-21 0,21 1 0,0-22 16,0 21-16,1-21 0,-1 1 16,0-1-16,0-21 0,43 0 15,-43 0-15,21 0 0,-21 0 0,22 0 16,-22-21-16,21-1 0,-21 1 15,0 0-15,22 0 0,-22-21 0,0-1 16,0 1-16,0 0 0,1 20 0,-22-20 16,0 21-16,21 0 0,-21 42 31,0 0-31,-21 0 16,-1 0-16,22 1 0,0 20 0,0-21 15,0 0-15,0 0 0,0 1 16,0-1-16,0 0 0,0 0 0,22-21 15,-1 21-15,0-21 0,0 0 0,0 0 16,0 0-16,22 0 0,-22 0 0,21 0 16,-21-21-16,22 21 0,-22-21 15,21 0-15,-21-22 0,1 22 16,-1-21-16,0 0 0,-21 20 0,0-20 0,21 0 16,-21-1-16,0 1 15,0 21-15,0 0 0,0 42 16,-21 0-1,0 0-15,0 22 0,-1-1 16,-20 0-16,21 1 0,-21-1 0,20 21 16,1 1-16,-21-22 0,21 43 0,0-22 15,-1 22-15,1-21 0,0 20 16,21 1-16,0 0 0,-21-22 0,21 22 16,0-1-16,-21-20 0,21 21 0,0-1 15,0-20-15,0 20 0,0-20 0,0-1 16,0 1-16,-21-22 0,21 22 15,-22-22-15,22 0 0,-21-20 16,21 20-16,0-21 0,0 0 0,-21-21 16,0 0-16,0-21 15,21 0-15,-21-21 0,21-1 16,-22 1-16,1-22 0,21-20 16,0 20-16,-21-20 0</inkml:trace>
  <inkml:trace contextRef="#ctx0" brushRef="#br0" timeOffset="63859.85">9398 10647 0,'0'0'0,"-21"-64"31,42 43-31,0 21 0,21-21 0,-20 21 16,20-21-16,0 0 0,1 21 0,20-21 15,-21-1-15,1 22 0,-1-21 16,-21 0-16,22 21 0,-22-21 0,-21 0 16,0 0-16</inkml:trace>
  <inkml:trace contextRef="#ctx0" brushRef="#br0" timeOffset="64011.79">8996 10202 0,'0'0'0,"-148"22"31,148-1-15,21-21-1,0 0-15,0 0 0,21 21 16,-20-21-16</inkml:trace>
  <inkml:trace contextRef="#ctx0" brushRef="#br0" timeOffset="64727.45">11536 10329 0,'0'0'16,"0"-21"-16,0 0 0,0 0 0,0 0 16,0 0-16,-21 21 0,21 42 15,0 0 1,0 1-16,0-1 0,0 0 0,-22 22 15,22-22-15,0 0 0,0 1 16,-21-1-16,0 0 0,0-20 0,0 20 16,21-21-16,0 0 0,-21 0 0,21 1 15,-22-22-15,22-22 32,0 1-32,22 0 0,-1 0 15,-21 0-15,21-22 0,0 1 16,-21 21-16,21-21 0,0-1 15,1 22-15,-1-21 0,0 21 0,-21-1 16,21 22-16,0 0 0,0 22 16,-21-1-16,0 0 0,22 0 15,-1 0-15,-21 0 0,0 22 0,21-22 16,0 0-16,-21 21 0,21-20 0,0-1 16,1 0-16,20-21 0,-21 21 0,0-21 15,0 0-15,22 0 0,-22 0 16,21 0-16,-21 0 0,22 0 15,-1 0-15,0 0 0,-20-21 0,20-21 0,-21 20 16,0 1-16,0-21 0,-21 21 16,0-43-16,0 22 0,0 0 0,0-1 15,-21-20-15,0 20 0,0 1 16,-21 21-16,-1-21 0,22 20 0,-21 1 16,21 0-16,-1 21 0,1 0 15,0 0-15,0 0 0,21 21 0,-21 0 16,21 1-16,0-1 0,0 0 0,0 0 15,21 0-15,0 22 0,21-22 0,-20 0 16,20 0-16,0 0 0,1-21 16</inkml:trace>
  <inkml:trace contextRef="#ctx0" brushRef="#br0" timeOffset="65571.99">12721 10308 0,'0'0'0,"0"-21"0,0-42 16,-21 63-1,0 0-15,-22 0 16,22 0-16,0 21 0,0 21 16,0-21-16,0 22 0,-1-22 0,1 21 15,0 0-15,0 1 0,0-1 0,21-21 16,0 22-16,0-22 16,0 0-16,0 0 0,0 0 0,0 0 15,0 1-15,21-22 0,0 0 16,21 0-16,-20 0 0,-1 0 0,0-22 15,21 1-15,-21 0 0,1 0 16,-1-21-16,0 20 0,0-20 0,0-43 16,-21 43-16,21 21 0,-21-21 15,0 20-15,0-20 0,0 21 16,0 42 0,0 0-16,0 0 0,0 1 15,0 20-15,-21-21 0,21 21 0,0 1 16,0-1-16,0-21 15,0 22-15,0-22 0,0 21 0,0-21 16,0 0-16,21-21 0,1 22 0,-1-22 16,0 21-16,21-21 0,-21 0 0,22 0 15,-1 0-15,0-21 0,-20-1 16,20 1-16,0 0 0,1 0 0,-22 0 16,21-22-16,-21 1 0,0 0 15,1-1-15,-1 1 0,0 0 0,0-1 16,0 1-16,-21 0 0,0 21 0,0-1 15,0 1-15,0 42 16,0 1 0,0-1-16,0 21 0,-21-21 15,21 22-15,-21-1 0,21 0 0,0-21 16,0 22-16,0-22 0,0 21 0,0-21 16,0 1-16,0-1 0,21 0 15,-21 0-15,21 0 0,0-21 0,1 0 16,-1 0-16,0 0 0,21 0 0,-21 0 15,22 0-15,-22-21 0,0 0 16,21 0-16,-20-22 0,-1 22 0,21-21 16,-21 0-16,0-22 0,1 22 0,-1-22 15,0 22-15,0-22 0,0 1 16,-21 21-16,21-22 0,1 22 0,-1-22 16,-21 22-16,21 21 0,-21-22 15,0 22-15,-21 42 16,0 1-16,-1 20 15,1-21-15,0 43 0,21-22 0,-21 21 16,21 1-16,-21-1 0,21 1 16,0-1-16,0-20 0,0 20 0,0 1 15,0-22-15,0 0 0,21 1 0,0-22 16,0 21-16,0-21 0,1 1 16,-1-1-16,0-21 0,21 0 0,-21 0 15,1 0-15,20 0 0,-21 0 0,0-21 16,0-1-16,1 1 0,-1 0 0,-21-21 15</inkml:trace>
  <inkml:trace contextRef="#ctx0" brushRef="#br0" timeOffset="65744.89">13906 10245 0,'0'0'16,"-21"0"-16,0 0 0,42 0 31,0-21-31,1 21 0,-1 0 0,0 0 15,21-22-15,1 22 0,-22 0 0,21 0 16,0-21-16,-20 0 0,-1 0 0,21 0 16,-21 21-16,0-21 0,-21-1 15</inkml:trace>
  <inkml:trace contextRef="#ctx0" brushRef="#br0" timeOffset="65911.87">13314 9970 0,'-148'42'16,"126"-42"0,1 0-1,64 0 1,-22 0-16,21 0 16,0 0-16,1 0 0,-1 0 15</inkml:trace>
  <inkml:trace contextRef="#ctx0" brushRef="#br0" timeOffset="66463.38">15261 10160 0,'0'-21'0,"-21"0"16,0 21-16,0 0 0,-22-21 15,22 21-15,-21 0 0,-1 0 16,1 0-16,0 0 0,-1 21 16,1 0-16,21-21 0,0 21 0,0 0 15,21 0-15,-22 1 0,22-1 16,0 0-16,0 0 0,22 0 16,-1-21-16,0 21 0,0-21 0,43 22 15,-43-22-15,0 0 0,0 0 16,0 0-16,22 0 0,-22 0 0,21 0 15,-21 0-15,43 0 0,-64-22 16,-21 1-16,-43 21 0,-275 360 63,361-360-48,20 0-15,-21 0 16,0 0-16,22 0 0,-1 0 15,0 0-15,1 0 0,-1 0 0,0 0 16,1 21-16,-22-21 0,21 21 0,-21 1 16,-21-1-16,0 21 0,0-21 15,-21 22-15,-21-22 0,-1 21 0,1 0 16,0 1-16,-1 20 0,-20-20 16,21 20-16,-22 1 0,22-22 0,21 21 15,-22-20-15,1-1 0,21 0 16,0 1-16,21-22 0,0 0 0,42-21 15,-21 0-15,0 0 16</inkml:trace>
  <inkml:trace contextRef="#ctx0" brushRef="#br0" timeOffset="67148">17060 9779 0,'21'0'0,"-42"0"0,42 0 0,1 0 16,-1 0-1,0 0-15,21 0 0,1 0 0,-1 0 16,0 0-16,1 0 0,-1 0 15,0 0-15,1-21 0,-1 0 0,-21 21 16,0-21-16,0 21 0,-21-22 0,-21 1 16,0 21-16,-21 0 15,21 0-15,-22 0 0,1 0 0,-22 21 16,22 1-16,0-22 0,-1 21 16,1 0-16,0-21 0,-1 21 15,22 0-15,0 0 0,0 1 0,21-1 16,0 0-16,0 0 0,0 0 15,0 0-15,21 1 0,0-1 16,0-21-16,1 21 0,20-21 0,-21 0 16,21 0-16,-20 21 0,-1-21 0,0 0 15,0 0-15,0 0 16,-63 0 0,21 0-16,-22 21 0,1-21 15,0 0-15,-1 21 0,1 1 0,0-22 0,-22 0 16,22 21-16,-22-21 0,43 21 0,0 0 15,0 21-15,0-20 0,0 20 16,21 0-16,-22 1 0,22-1 0,0-21 16,0 21-16,0-20 0,22 20 15,-1-21-15,0 0 0,0 0 0,21-21 16,1 22-16,-22-22 0,42 0 0</inkml:trace>
  <inkml:trace contextRef="#ctx0" brushRef="#br0" timeOffset="67203.98">17251 10562 0,'63'-21'16,"-63"0"-16,21-21 0,1 20 0,-1-20 15,-21 21-15,0-21 0</inkml:trace>
  <inkml:trace contextRef="#ctx0" brushRef="#br0" timeOffset="67378.89">17378 10054 0,'42'0'16,"-42"21"0,0 1-16,21 20 0,0-21 15,-21 0-15,22 22 0,-1-22 0,0 0 16,0 21-16,0-21 0,0 1 0,1 20 15,-1-21-15,0 0 0,0 0 16,0-21-16,0 22 0,1-22 0,-22 21 16,21-21-16,0 0 0,-21-21 15,21-1-15,-21 1 0,21 0 0</inkml:trace>
  <inkml:trace contextRef="#ctx0" brushRef="#br0" timeOffset="67555.61">17886 10097 0,'0'0'0,"0"-22"0,-21 22 15,-1 0-15,1 0 0,0 22 16,-21-1-16,21 0 0,-22 0 0,22 21 16,-21-20-16,-1 20 0,1 0 0,0 1 15,-1-1-15,1-21 0,-21 21 16,41 1-16,-20-22 0,42 21 0,0-21 16,0 1-16,0-1 0,0 0 0,21-21 15,0 0-15,22 0 0,-1 0 16</inkml:trace>
  <inkml:trace contextRef="#ctx0" brushRef="#br0" timeOffset="67847.05">18224 10012 0,'-21'0'15,"21"21"-15,0 0 16,-21 0-16,0 22 0,0-1 0,21 0 0,0 1 15,-21-1-15,-1 22 0,22-1 0,-21 1 16,21-1-16,0 22 0,-21-22 16,0 1-16,21 20 0,0-20 15,0 21-15,-21-22 0,0 22 0,21-1 16,-22-20-16,1-1 0,21 1 0,-21-1 16,0 1-16,21-22 0,-21 1 15,21-1-15,-21 0 0,21-21 0,-22 1 16,22-44-1,0 1-15,64 0 0,-43 0 0,0-21 16,22-1-16,-22-20 0,0-1 0</inkml:trace>
  <inkml:trace contextRef="#ctx0" brushRef="#br0" timeOffset="68140.75">18161 10287 0,'0'0'0,"0"-63"0,-21-43 16,21 63-16,0 22 0,0 0 15,21 0-15,0 21 0,0-21 0,0 21 16,1 0-16,20 0 0,0 0 0,-21 0 16,22 0-16,-1 21 0,0 0 15,-20 0-15,20 0 0,-21 1 0,-21 20 16,0-21-16,0 21 0,0-20 0,0 20 16,-21-21-16,0 21 0,-22-20 15,22-1-15,-21 0 0,0 0 0,-1 0 16,1 0-16,0-21 0,20 0 15,-20 0-15,21 0 0,0 0 16,21-21 0,0 0-16,0 0 0,0 0 0,21 0 15,0-1-15,21-20 0,-20 21 16,20-21-16,0 20 0</inkml:trace>
  <inkml:trace contextRef="#ctx0" brushRef="#br0" timeOffset="68532.53">18838 9716 0,'21'-22'15,"-42"44"-15,64-65 0,-43 22 0,0 0 16,0 42 0,0 0-16,-22 0 0,22 1 0,-21 20 15,0 0-15,0 1 16,0-1-16,21 0 0,0 22 0,-21-22 16,21 0-16,-22 1 0,22-22 0,0 21 15,0 1-15,0-22 0,0 21 16,0-21-16,0 0 0,22 1 0,-1-1 15,0 0-15,0-21 0,0 0 0,0 0 16,1 0-16,-1 0 0,0 0 16,21-21-16,-21 0 0,1-1 0,-1-20 15,0 21-15,0 0 0,0-22 16,0 1-16,1 21 0,-22-21 16,0 20-16,0 1 0,0 0 0,0 42 31,0 0-31,-22 1 0,22 20 15,-21-21-15,21 0 0,-21 0 16,21 1-16,0-1 0,0 0 0,-21 0 16,21 0-16,0 0 0,42-42 47</inkml:trace>
  <inkml:trace contextRef="#ctx0" brushRef="#br0" timeOffset="68684.96">19177 9948 0,'0'-21'0,"0"42"0,0-63 0,0 21 16,0 0-16,0 42 31,0 0-15,0 0-16,21 0 15,0-21-15,0 0 0,1 0 16,-1 0-16</inkml:trace>
  <inkml:trace contextRef="#ctx0" brushRef="#br0" timeOffset="70047.47">19770 9906 0,'0'-21'16,"-22"21"0,1 0-16,0 0 0,0 0 0,0 21 15,0-21-15,-22 21 0,22 0 16,-42 43-16,41-43 0,1 21 15,0-20-15,21 20 0,0-21 0,0 0 16,0 22-16,0-22 0,0 0 16,0 0-16,0 0 0,0 0 0,21 1 15,0-1-15,1 0 0,20-21 16,-21 0-16,21 0 0,1 0 0,-1 0 16,0 0-16,1 0 0,-1-21 15,0 0-15,1-1 0,-1 1 16,-21 0-16,22 0 0,-22-21 0,0 20 15,0-20-15,0 0 0,0-1 0,-21 22 16,0-21-16,0 21 0,0 0 16,0-1-16,0 44 15,0-1-15,0 0 0,0 0 16,-21 21-16,21-20 0,0-1 16,-21 0-16,21 0 0,0 21 0,0-20 15,0-1-15,0 0 0,0 0 0,0 0 16,21 0-16,0-21 0,1 22 15,-1-22-15,0 0 0,21 0 16,1 0-16,-22 0 0,21 0 0,0 0 16,1 0-16,-1-22 0,0 1 15,1 0-15,-1 0 0,0-21 0,-20-1 16,20 1-16,-21 0 0,21-1 16,-20-20-16,-1-1 0,0 1 0,0-1 15,0 1-15,0-1 0,-21 1 0,0 20 16,0 1-16,0 0 0,0 21 0,0-1 15,0 44 1,0-1-16,-21 21 0,0 0 0,-21 22 16,21-1-16,-1 1 0,1-1 15,0 1-15,0-1 0,21 1 16,0-22-16,0 22 0,0-22 0,0 0 16,21 22-16,-21-22 0,42 1 0,-20-22 15,-1 21-15,21-21 0,-21 0 16,22 1-16,-22-22 0,21 0 0,-21 0 15,0 0-15,22 0 0,-22-22 0,0 1 16,21-21-16,-20 21 0,-1-22 16,0 1-16,0-21 0,0 20 0,0-20 15,1-1-15,-1 1 0,0-22 16,21 0-16,-21 22 0,1-22 0,-1 22 16,0 20-16,0-20 0,0 42 15,0-22-15,-21 22 0,0 0 16,-21 21-1,0 42-15,0-20 0,0 20 16,0 21-16,-1-20 0,1 20 16,0-20-16,0 20 0,21 1 0,0-1 15,-21-21-15,21 22 0,0-22 0,0 22 16,0-22-16,0 0 0,0 1 16,0-1-16,21 0 0,-21 1 0,21-22 15,0 0-15,0 0 0,1 0 0,-1-21 16,0 0-16,21 0 0,-21 0 15,1 0-15,20-21 0,-21-21 0,0 21 16,22 0-16,-22-22 0,21 22 16,-21-21-16,22-1 0,-22 1 15,21 0-15,-21 21 0,22-22 0,-22 22 16,0 21-16,-21 21 16,0 0-1,0 22-15,0-22 0,-21 21 0,21-21 16,-21 22-16,-1-22 0,22 21 0,0 1 15,0-22-15,0 21 0,0-21 16,0 0-16,22 1 0,-1-1 16,0 0-16,21-21 0,-21 0 0,22 0 15,-22 0-15,21 0 0,-21 0 16,22-21-16,-22 0 0,21-1 0,-21 1 16,22-21-16,-22 0 0,0-1 0,0 1 15,22 0-15,-22-1 0,0 1 16,0 0-16,-21-1 0,0 22 0,0 0 15,-21 21 1,0 21-16,0 0 0,-1 0 16,1 22-16,-21-22 0,21 21 0,0 1 15,-1 20-15,1-21 0,0 22 16,0-22-16,0 22 0,0-1 16,-1-20-16,1 20 0,0 1 0,21-1 15,-21-21-15,21 22 0,-21-1 0,21 1 16,0-1-16,-21 1 0,-1-1 15,22-20-15,-21 20 0,21 1 0,0-22 16,-21 0-16,21 1 0,-21-1 0,21-21 16,-21 22-16,21-22 0,0 0 0,0 0 15,0-42 1,-21 0 0,21 0-16,-22-22 0,22 1 0,0 0 15,-21-22-15,0 1 0</inkml:trace>
  <inkml:trace contextRef="#ctx0" brushRef="#br0" timeOffset="70255.35">20701 9906 0,'0'0'15,"-42"0"-15,-1 0 0,22-21 0,21 0 16,21 21-1,22 0-15,-22 0 0,21-21 0,-21 21 16,22 0-16,-1 0 0,0 0 16,-21-22-16,22 22 0,-22-21 15,0 21-15,-21-21 0</inkml:trace>
  <inkml:trace contextRef="#ctx0" brushRef="#br0" timeOffset="70399.27">20341 9610 0,'0'0'16,"-42"0"-16,-1 0 0,22 0 0,0 21 0,0-21 16,21 21-16,0 0 15,21-21 1,0 0 0,22 0-16</inkml:trace>
  <inkml:trace contextRef="#ctx0" brushRef="#br0" timeOffset="71179.53">22437 9525 0,'0'0'0,"21"-21"0,0 21 0,0 0 16,-21 21-16,21 0 16,-21 0-16,0 22 0,0-1 15,0 0-15,0 1 0,0-1 0,-21 22 16,0-22-16,21 0 0,0 1 16,-21-1-16,0 0 0,21-21 0,0 22 15,0-22-15,0 0 0,0 0 16,21-21 15,0-21-31,0 0 0,0 0 0,0 0 16,22-1-16,-22 1 0,0-21 15,21 21-15,1-22 0,-22 22 0,0-21 16,21 21-16,-20 0 0,-1-1 16,-21 44-1,0-1 1,0 0-16,0 0 0,0 0 0,-21 22 15,21-22-15,0 0 0,0 0 16,0 0-16,0 0 0,0 1 0,0-1 16,21-21-16,0 21 0,0-21 0,0 0 15,22 0-15,-22 0 0,21 0 16,0 0-16,1 0 0,-22 0 0,21-21 16,-21 0-16,22-1 0,-22 1 15,0-21-15,0 21 0,-21-22 0,0 1 16,0-21-16,0-1 0,0 22 0,0-22 15,0 22-15,0-22 0,0 22 16,-21 21-16,0-21 0,0 42 16,-22-22-16,22 22 0,-21 0 0,0 0 15,20 22-15,-20-1 0,0 0 16,21 21-16,-1 1 0,1-22 0,21 21 16,0 0-16,0 1 0,21-1 0,22-21 15,-22 22-15,21-22 0,-21 0 16</inkml:trace>
  <inkml:trace contextRef="#ctx0" brushRef="#br0" timeOffset="72083.45">23728 9779 0,'0'-42'16,"0"21"-16,0-22 0,-21 43 0,-1-21 0,-20 0 15,21 21-15,-21 0 0,-1 0 0,22 21 16,-21 0-16,-1 0 0,1 22 15,21-1-15,-21-21 0,20 22 0,1-1 16,0 0-16,0-21 0,21 22 16,0-22-16,0 21 0,0-21 0,0 1 15,0-1-15,21 0 0,0 0 0,0-21 16,1 0-16,-1 21 0,0-21 16,21 0-16,-21 0 0,22 0 0,-22 0 15,21-21-15,-21 0 0,22 0 0,-22 0 16,0-1-16,0 1 15,22-21-15,-22 21 0,0-22 0,0 1 16,0 21-16,-21 0 0,0 0 0,21-1 16,-21 1-16,0 42 15,-21 1 1,0-1-16,21 0 0,-21 0 0,0 0 16,21 0-16,0 1 0,0-1 15,-21-21-15,21 21 0,0 0 16,0 0-16,0 0 0,0 1 15,21-22-15,0 0 16,0 0-16,0 0 0,0 0 16,1 0-16,-1 0 0,0-22 15,21 22-15,-21-21 0,1 0 0,20 0 16,-21 0-16,0-22 0,0 22 0,1-21 16,-1 21-16,0-22 0,0 22 15,0 0-15,-21 0 0,0 0 16,0 42-1,0 0-15,0 21 0,-21-20 16,21 20-16,-21-21 0,21 0 16,-21 22-16,21-22 0,-21 0 0,21 0 15,0 0-15,0 0 0,0 1 16,0-1-16,21-21 0,0 0 16,0 0-16,0 0 15,0 0-15,1 0 0,-1-21 0,0-1 16,0 1-16,0-21 0,-21 21 15,21-22-15,1 1 0,-1 0 16,-21-1-16,21-20 0,-21-1 0,21 22 16,-21-21-16,21 20 0,0 1 0,-21 0 15,0-1-15,0 1 0,0 21 16,0-22-16,0 22 0,0 0 0,0 0 16,0 42-1,-21 0 1,21 0-16,-21 22 0,0 20 0,21-20 15,0 20-15,-21 1 0,21-1 0,-21 22 16,21-43-16,0 22 0,0-1 16,0-21-16,0 1 0,0-1 0,0 0 15,0-20-15,21 20 0,-21-21 16,21 0-16,0-21 0,-21 21 0,21-21 16,0 0-16,1 0 0,-1 0 15,0 0-15,0 0 0,0-21 16,0 21-16,1-21 0,-1 0 15,0-21-15,0 20 0,-21 1 0,0-21 16</inkml:trace>
  <inkml:trace contextRef="#ctx0" brushRef="#br0" timeOffset="72295.3">24236 9716 0,'-21'0'0,"42"0"0,-64 0 16,65-22-1,-1 22 1,-21-21-16,21 21 0,0 0 16,0-21-16,0 21 0,22 0 15,-22-21-15,0 21 0,21 0 0,-20-21 16,-1 21-16,0-21 0,0 21 16,0 0-16,-21-22 0,0 1 15,0 0-15</inkml:trace>
  <inkml:trace contextRef="#ctx0" brushRef="#br0" timeOffset="72464.21">23812 9398 0,'0'0'0,"-21"0"0,21-21 32,-21 21-32,0 0 31,0 0-16,0 0-15,-1 0 16,1 21-16</inkml:trace>
  <inkml:trace contextRef="#ctx0" brushRef="#br0" timeOffset="73519.13">2984 12637 0,'0'0'0,"-21"-22"0,0 22 0,0-21 15,0 21-15,0 0 0,-22 0 16,22-21-16,0 21 16,0 0-16,21-21 0,0 0 15,21 21-15,21 0 16,-21-21-16,22-1 0,-1 22 16,0 0-16,1 0 0,-1 0 0,0 0 15,1 0-15,-1 0 0,0 22 16,-20-1-16,-1 0 0,0 0 0,-21 0 15,0 0-15,0 22 0,-21-22 16,0 0-16,-22 21 0,22-20 0,-21-1 16,-1 21-16,1-42 0,0 21 15,21 0-15,-22-21 0,1 0 16,21 0-16,-22 0 0,22 0 0,0 0 16,21-21-1,21 21-15,0 0 16,1 0-16,20 0 0,-21 0 15,21 0-15,1 0 0,-1 0 0,0 21 16,1 1-16,-22-1 0,21 0 16,-21 0-16,1 21 0,-1-20 0,-21-1 15,0 21-15,0-21 0,0 0 0,0 22 16,-21-22-16,-1 0 0,-20 0 16,0 0-16,21 1 0,-22-1 15,1-21-15,-22 21 0,22-21 16,0 0-16,-1 0 0,1 0 0,-21 0 15,20 0-15,22 0 0,-21 0 16,-1-21-16,22 21 0,0-21 0,0-1 16,21 1-16,0 0 0,0 0 15,42 0-15,-21 0 16,1-1-16,20 1 0,0-21 0</inkml:trace>
  <inkml:trace contextRef="#ctx0" brushRef="#br0" timeOffset="73695.13">4000 12806 0,'22'0'0,"-44"0"0,65 0 15,-64 0 17,-1 0-17,22-21 1</inkml:trace>
  <inkml:trace contextRef="#ctx0" brushRef="#br0" timeOffset="74351.57">5186 12467 0,'0'0'0,"0"21"15,0 1-15,0 20 0,0 0 16,0 1-16,0 20 0,0 1 16,0-22-16,0 21 0,0 1 0,0-22 15,21 1-15,0-1 0,0 0 16,0-21-16,22 1 0,-22-1 0,21 0 15,1-21-15,-1 0 0,0 0 16,22 0-16,-22-21 0,22 0 16,-22-1-16,21 1 0,-20-21 0,-1 21 15,0-22-15,1 1 0,-22 0 0,-21 21 16,0-22-16,0 1 0,-21 0 16,-22 20-16,22 1 0,-21 0 0,0 0 15,-22 0-15,22 21 0,-22 0 0,22 0 16,-22 0-16,22 0 0,0 0 15,-1 0-15,22 21 0,0-21 0,0 21 16,21 0-16,0 0 16,0 1-16,0-1 0,21 0 0,0 0 15,0 0-15,22 0 0,-22 1 16,21 20-16,1-21 0,-1 21 16,-21 1-16,21-1 0,-20 0 0,-1 1 15,0 20-15,0-20 0,-21 20 0,0 1 16,0-1-16,0 1 0,0-1 15,-21 1-15,21 20 0,-21-20 0,0-1 16,-22 1-16,22-22 0,0 22 0</inkml:trace>
  <inkml:trace contextRef="#ctx0" brushRef="#br0" timeOffset="74437.52">5376 14351 0,'-63'-21'32,"126"42"-32,-126-63 0,63-1 15,0 22-15,0-21 0,0 21 16,21-43-16,-21 22 0</inkml:trace>
  <inkml:trace contextRef="#ctx0" brushRef="#br0" timeOffset="74799.56">5715 12213 0,'0'0'0,"21"-21"16,-21 0-16,0 0 0,0 0 15,-21-1-15,0 1 0,-22 21 16,22 0-16,0 0 16,-21 21-16,21 1 0,-22 20 0,1-21 15,0 21-15</inkml:trace>
  <inkml:trace contextRef="#ctx0" brushRef="#br0" timeOffset="74903.61">5292 13102 0,'42'21'15,"-21"-21"-15,21 0 0,-20 0 16,20 0-16,-21 0 0,21 0 16,22-21-16,-22 0 0</inkml:trace>
  <inkml:trace contextRef="#ctx0" brushRef="#br0" timeOffset="76283.63">5355 12256 0,'21'-22'46,"0"1"-46,-21 0 16,22 21-16,-22-21 16,21 21-16,-21-21 0,-21 21 31,-1 0-31,1 0 0,0 21 16,0 0-16,-21 21 0,20-20 15,1 20-15,0 0 0,0-21 0,0 22 16,-22 20-16,43-20 0,-21-1 15,0 0-15,0 1 0,21-1 0,-21 21 16,21-20-16,0-1 0,0-21 0,0 22 16,0-22-16,0 21 15,21-21-15,0-21 0,0 21 0,0-21 16,1 0-16,20 0 0,0 0 16,1-21-16,-1 21 0,21-21 0</inkml:trace>
  <inkml:trace contextRef="#ctx0" brushRef="#br0" timeOffset="76985.5">6054 12679 0,'0'0'0,"21"0"0,0 0 16,0 0-16,0 0 0,0-21 16,1 0-16,-1-1 15,-21 1-15,0 0 16,0 0-16,-21 21 31,-1 0-31,1 0 16,0 0-16,0 21 0,0 0 0,0 0 15,-22 22-15,22-22 0,0 21 0,0 1 16,0-22-16,-1 21 0,22 0 16,0-20-16,0 20 0,0-21 0,0 21 15,0-20-15,0-1 16,22 0-16,-1-21 0,0 0 0,0 0 15,21 0-15,-20 0 0,20 0 16,0-21-16,1 0 0,-1 21 16,21-43-16,1 22 0,-1 0 0,1-21 0,-1 20 15,1-20-15,-22 0 16,22-1-16,-22 1 0,0 0 0,1 21 16,-22-22-16,21 1 0,-21 0 0,-21-1 15,0 1-15,0 0 0,0 20 16,0 1-16,0-21 0,0 21 0,-21 21 31,0 0-31,21 21 0,-21 0 0,0 0 16,0 0-16,-1 22 0,22-1 0,-21 0 15,0-20-15,21 20 0,0 21 16,-21-20-16,21-1 0,-21 0 0,21 1 16,0-1-16,0 0 0,0-20 15,0 20-15,0-21 0,0 0 16,21 0-16,0 1 0,0-22 0,0 0 15,1 0-15,-1 0 16,0 0-16,21 0 0,-21-22 0,-21 1 16,22 0-16,-22 0 0</inkml:trace>
  <inkml:trace contextRef="#ctx0" brushRef="#br0" timeOffset="77175.58">6625 12742 0,'0'0'0,"-21"0"15,21-21-15,0 0 32,21 21-32,0 0 0,0-21 15,1 21-15,20 0 0,0-21 16,-21 0-16,22 21 0,-1-22 0,0 22 16,1-21-16,20 21 0,-20-21 0,-1 0 15,0 21-15,1-21 0</inkml:trace>
  <inkml:trace contextRef="#ctx0" brushRef="#br0" timeOffset="77767.37">7768 12383 0,'-21'0'16,"0"0"-16,0 0 0,-1 21 15,1-21-15,0 21 0,0 0 16,21 0-16,-21 22 0,0-22 0,-1 0 15,22 0-15,0 21 0,0-20 16,-21 20-16,21-21 0,-21 21 0,21-20 16,-21-1-16,21 0 0,0 0 0,0 0 15,0 0-15,21-42 47,0 0-47,0 0 0,1 0 0,-22 0 16,21-1-16,0 1 0,0 0 15,-21 0-15,21 0 0,0 21 16,1-21-16,-1 21 16,-21 21-16,0 0 15,21-21-15,-21 21 0,0 21 16,0-20-16,0-1 0,21 0 0,-21 0 16,21 0-16,0 0 0,1 1 15,-1-1-15,0 0 0,0-21 0,0 0 16,22 0-16,-1 0 0,-21 0 15,21 0-15,1 0 0,-1-21 16,22 0-16,-22-1 0,0 1 0,1-21 16,-1 0-16,-21 20 0,21-20 0,-20 0 15,-1-1-15,0-20 0,-21 21 16,0-1-16,0 1 0,0-22 0,-21 22 16,21 0-16,-43 21 0,22-22 15,-21 22-15,21 0 0,-22 0 16,1 21-16,0 0 0,21 0 0,-22 0 15,22 21-15,0 0 0,0 21 0,21-20 16,0-1-16,0 21 0,0-21 16,0 22-16,0-22 0,21 21 0,0-21 15,0 0-15,22 1 0,-22-1 16,21-21-16,0 21 0,-20-21 0</inkml:trace>
  <inkml:trace contextRef="#ctx0" brushRef="#br0" timeOffset="77992.75">8890 12510 0,'0'0'0,"-21"0"0,0 0 15,-1 0-15,1 0 0,0 0 0,0 0 16,21 21-16,-21 0 0,0-21 16,21 21-16,-22 0 0,22 0 0,0 1 15,0-1-15,0 21 0,0-21 16,0 0-16,0 1 0,0-1 15,0 0-15,0 0 0,0 0 0,22 0 16,-1-21-16,0 0 0,0 0 16,0 0-16,0-21 0,1 0 15</inkml:trace>
  <inkml:trace contextRef="#ctx0" brushRef="#br0" timeOffset="78325.08">9038 12129 0,'-21'0'0,"42"0"0,-63 0 0,21 0 16,-1 0-16,1 0 0,0 21 15,21 0-15,0 0 16,0 0-16,21-21 16,0 0-1,22 0-15,-22 0 0,0 0 16,0-21-16,0 21 0,1-21 0,-22 0 15,0 0-15,0-1 0,0 1 16,0 0-16,-22 0 0,1 0 16,0 0-16,0 21 0,-64 0 15,64 0-15,-21 0 16,-1 21-16,22 0 0,-21 0 0,21 0 16,0 22-16,21-22 0,0 21 0,0 0 15,0-20-15,0 20 0,21 0 16,0-21-16,0 22 0,21-22 0,1 0 15,-1 0-15</inkml:trace>
  <inkml:trace contextRef="#ctx0" brushRef="#br0" timeOffset="78775.86">9334 12467 0,'0'-21'0,"0"42"0,0-63 15,-21 42 1,0 0-16,0 0 15,21 21-15,-21 0 16,21 0-16,0 1 0,0-1 0,0 0 16,-21 0-16,21 0 0,0 0 0,-22 22 15,22-22-15,-21 0 0,21 0 16,0 0-16,0 1 0,-21-22 0,21 21 16,0-42-1,0-1-15,0 1 16,0 0-16,0 0 0,0 0 0,0-22 15,21 22-15,0-21 16,1 0-16,-1 20 0,0-20 0,0 0 16,0 21-16,0-1 0,22-20 0,-22 21 15,0 21-15,0 0 0,0 0 16,22 0-16,-22 0 0,0 0 0,21 21 16,-20 0-16,-1 0 0,21 22 0,-21-22 15,-21 0-15,0 0 16,21 22-16,-21-22 0,0 21 0,0-21 0,0 0 15,-21 1-15,0-1 0,0 0 16,0 0-16,0 0 0,-1-21 0,1 21 16,21-42 15,21 21-31,1-21 0,-1 0 16,21 0-16</inkml:trace>
  <inkml:trace contextRef="#ctx0" brushRef="#br0" timeOffset="79272.25">10202 12467 0,'0'0'16,"21"-21"-16,1 0 0,-22 0 0,0 0 16,0-1-16,0 1 0,0 0 15,0 0-15,0 0 0,-22 0 0,1-1 16,0 1-16,0 0 0,0 21 16,0 0-16,-1 0 0,-20 0 15,21 0-15,0 21 0,0 0 0,-1 1 16,-20 20-16,21 0 0,0-21 15,0 22-15,-1-1 0,1-21 0,21 22 16,0-1-16,-21-21 0,21 21 16,0-20-16,0 20 0,0-21 0,0 0 15,0 0-15,21 1 0,0-22 0,1 0 16,-1 0-16,21 0 0,-21 0 16,22 0-16,-22 0 0,21-22 0,-21 1 15,22 0-15,-22 0 0,0 0 0,0-22 16,0 22-16,0-21 15,22 0-15,-22-1 0,0 1 0,0-22 16,0 1-16,1-1 0,-1 1 0,0-1 16,0 22-16,-21-21 0,21 20 15,-21 1-15,0 21 0,21 0 0,-42 42 32,0 21-32,21 0 15,-21 1-15,21-1 0,0 22 0,-21-22 16,21 21-16,-21-20 0,21 20 15,0-20-15,0 20 0,0-21 0,0 1 16,0-22-16,0 21 0,0 1 0,0-22 16,0 0-16,21 0 15,0 0-15,0 0 0,0-21 0,0 0 16,1 0-16,-1 0 0,0 0 0,21 0 16</inkml:trace>
  <inkml:trace contextRef="#ctx0" brushRef="#br0" timeOffset="79667.19">10837 12425 0,'0'0'16,"0"-21"-16,0 0 0,0-1 0,0 1 16,-21 21-1,0 0-15,0 21 0,0 1 16,-1-1-16,1 21 0,21-21 16,0 0-16,-21 1 15,21-1-15,0 21 0,0-21 0,0 0 16,0 1-16,0-1 0,0 0 0,21 0 15,0 0-15,1 0 0,-1 1 16,0-22-16,0 0 0,0 0 16,0 0-16,1 0 0,20 0 0,-21-22 0,21 22 15,-20-21-15,-1 0 0,21 0 16,-21-21-16,0 20 0,1 1 0,-22-21 16,0 0-16,21-1 0,-21 22 0,0-21 15,0-1-15,0 22 0,-21 0 16,-1 0-16,-20 0 0,21 21 15,-21 0-15,-1 0 0,1 0 0,21 21 16,-22 0-16,22 0 0,-21 0 16,21 1-16,0-1 0,21 21 0,0-21 15,0 0-15,0 1 0,0 20 16,0-21-16,0 0 0,0 0 0,21 1 16,0-1-16,0-21 0,0 0 0,22 21 15,-1-21-15</inkml:trace>
  <inkml:trace contextRef="#ctx0" brushRef="#br0" timeOffset="80167.44">11472 12446 0,'0'0'0,"0"-21"0,21 0 0,-21 0 0,-21 21 32,0 0-32,21 21 0,-21 0 15,0 0-15,0 0 0,-1 0 0,22 1 16,0-1-16,-21 21 0,21-21 0,-21 0 15,21 1-15,0-1 0,0 0 16,0 0-16,0 0 0,0 0 16,21-21-1,0 0-15,1 0 0,-1-21 16,0 21-16,21-21 0,-21 0 0,1 0 16,-1 0-16,0-1 15,0 1-15,21 0 0,-20 0 0,-22 0 16,21 0-16,0 21 0,-21 21 31,0 0-31,0 0 0,0 0 16,0 0-16,0 22 0,0-22 0,0 0 15,0 0-15,0 0 0,0 1 16,21-1-16,0-21 16,0 0-16,1 0 0,-1 0 0,21 0 15,-21 0-15,0-21 16,22-1-16,-22 1 0,0 0 0,21 0 15,-20 0-15,-1 0 0,-21-22 0,21 22 16,-21-21-16,0 21 0,0-22 0,0 22 16,0-21-16,0 21 0,0-1 15,-21 1-15,0 0 0,-1 0 0,1 21 16,0 0-16,-21 0 0,21 0 16,-22 0-16,1 0 0,21 0 0,-22 0 15,22 0-15</inkml:trace>
  <inkml:trace contextRef="#ctx0" brushRef="#br0" timeOffset="80643.74">12594 11832 0,'0'0'0,"0"-21"0,0 0 16,0 0-16,0 42 31,0 0-31,-21 0 0,21 22 0,-21-1 16,0 0-16,-1 1 0,1 20 0,21-21 15,-21 22-15,0-22 0,0 1 16,0 20-16,-1-21 0,1-20 0,21 20 15,0 0-15,-21-21 0,21 1 16,0 20-16,0-21 16,0 0-16,21-42 15,0 0 1,1 0-16,-1 0 0</inkml:trace>
  <inkml:trace contextRef="#ctx0" brushRef="#br0" timeOffset="80851.92">12806 11938 0,'21'-42'0,"-42"84"0,42-105 0,-21 41 16,0 1-16,0 42 16,-21 1-16,21-1 15,-21 21-15,-1 0 0,22 22 16,-21-22-16,21 1 0,-21-1 16,0 21-16,21-20 0,-21-1 0,21 0 15,0 1-15,0-22 0,-21 21 0,21-21 16,0 1-16,0-1 0,0 0 15,0 0-15,21-21 16</inkml:trace>
  <inkml:trace contextRef="#ctx0" brushRef="#br0" timeOffset="81019.84">12361 12361 0,'0'0'0,"21"0"31,1 0-31,-1-21 0,0 21 0,21 0 16,-21 0-16,22 0 0,-1-21 15,22 21-15,-22-21 0,21 21 0,-20-21 16,20 21-16,-20 0 0,-1-21 0</inkml:trace>
  <inkml:trace contextRef="#ctx0" brushRef="#br0" timeOffset="81831.35">13187 12171 0,'0'0'0,"-21"0"16,-1 0-16,-20-21 0,21 21 0,-21 0 15,20 0-15,-20 0 0,0 0 0,-1 21 16,1 0-16,0 0 0,21 0 16,-22 1-16,22 20 0,0-21 0,0 21 15,0-20-15,-1-1 0,22 21 16,0-21-16,0 0 0,0 1 0,0-1 15,0 0-15,22-21 0,-1 0 16,0 21-16,0-21 0,0 0 16,22 0-16,-22 0 0,0-21 0,21 0 15,-21 21-15,22-21 0,-22-1 0,21 1 16,-21 0-16,1-21 0,-1 21 16,0-1-16,-21-20 0,21 21 0,-21-21 15,21 20-15,-21 1 0,0 0 0,0 42 31,0 0-31,0 1 16,-21-1-16,0 0 0,21 21 0,-21-21 16,21 1-16,0-1 0,0 0 15,0 0-15,0 0 0,0 0 0,21-21 16,0 22-16,0-22 0,0 0 16,22 0-16,-22 0 0,21 0 0,1 0 15,-22 0-15,21-22 0,0 1 16,-20 0-16,20 21 0,-21-21 15,0 0-15,0-22 0,1 22 0,-1 0 16,-21 0-16,0-21 0,21 20 0,-21 1 16,21 0-16,-21 42 31,-21 0-31,0 1 16,21-1-16,-21 0 0,-1 0 15,22 0-15,0 0 0,-21 1 0,0-1 16,0 0-16,21 0 31,0-42-15,0 0-1,0 0-15,21-1 16,0 22-16,-21-42 0,21 21 0,1 0 16,-1 0-16,0-22 0,0 22 0,21 0 15,-20 0-15,-1 0 0,21-1 16,-21 22-16,0 0 0,22 0 15,-22 0-15,0 22 0,0-1 0,0 0 16,1 0-16,-22 0 0,0 0 16,0 1-16,0-1 0,0 21 0,0-21 15,-22 0-15,1 1 0,21-1 16,-21 0-16,0 0 0,0-21 0,0 21 16,-1-21-16,1 21 0,42-21 31,1-21-31,-1 21 15,0-21-15,21 0 0,-21 0 0</inkml:trace>
  <inkml:trace contextRef="#ctx0" brushRef="#br0" timeOffset="82284.22">14457 12129 0,'0'-43'15,"-21"43"1,-1 0-16,1 0 0,-21 0 0,21 0 15,-22 21-15,22 1 0,-21-1 0,21 0 16,0 21-16,-22-21 0,22 1 16,0-1-16,21 21 0,0-21 0,0 0 15,0 1-15,0-1 0,0 0 16,0 0-16,21 0 16,0-21-16,0 0 0,22 0 0,-22 0 15,21 0-15,-21 0 0,22-21 16,-22 0-16,21 0 0,-21 0 15,1-1-15,-1-20 0,0 0 0,0 21 16,21-43-16,-20 22 0,-22-22 16,21 22-16,0 0 0,0-22 0,0 22 15,-21 21-15,0-22 0,0 22 0,0 0 16,0 0-16,0 42 16,-21 21-16,21-21 15,-21 22-15,0-1 0,0 0 0,-1 1 16,22-1-16,0 0 0,-21 1 15,21-1-15,0 0 0,0-20 0,0 20 16,0-21-16,0 0 0,0 0 16,21 1-16,1-1 0,-1-21 15,0 0-15,0 21 0,0-21 0,0 0 16,1 0-16,20 0 0,-21-21 16,0 0-16,0 21 0,22-22 0</inkml:trace>
  <inkml:trace contextRef="#ctx0" brushRef="#br0" timeOffset="82515.1">15155 11790 0,'0'0'0,"21"-21"0,1-22 0,-22 22 16,0 0-16,0 0 0,0 42 15,0 0 1,-22 0-16,1 1 0,21 20 0,-21 0 16,0 1-16,0-1 15,0 0-15,-1 22 0,1-22 0,0 0 16,0 1-16,0-1 0,0 0 0,21 1 15,0-22-15,-22 21 0,22-21 16,0 1-16,0-1 0,0 0 0,0 0 16,22-21-16,-1 0 15,0 0-15,0 0 0,21 0 16,-20 0-16,20-21 0</inkml:trace>
  <inkml:trace contextRef="#ctx0" brushRef="#br0" timeOffset="82868.02">15473 12150 0,'0'21'16,"-21"-21"-1,21 21-15,21-21 32,0 0-32,0 0 0,0 0 0,0 0 15,1 0-15,-1 0 0,21-21 0,-21 21 16,0-21-16,22 0 0,-22-1 15,0 1-15,-21 0 16,0 0-16,0 0 0,-21 21 16,0 0-16,0 0 15,-1 0-15,-20 21 0,0-21 0,21 42 16,-1-21-16,-20 1 0,21-1 16,0 21-16,0-21 0,21 0 0,0 1 15,0-1-15,0 0 0,0 0 0,0 0 16,0 0-16,21-21 0,0 22 15,21-1-15,-21-21 0,1 0 0,20 0 16,0 0-16,1 0 0,-1 0 0,0 0 16,22 0-16,-1 0 0,1-21 15</inkml:trace>
  <inkml:trace contextRef="#ctx0" brushRef="#br0" timeOffset="83315">16764 11980 0,'0'0'0,"21"-21"0,0-63 16,-42 84-1,-21 0-15,21 0 0,-22 0 16,1 0-16,0 0 0,-1 21 0,1 0 16,0-21-16,20 21 0,1 0 15,0 0-15,21 1 0,0-1 16,0 0-16,21-21 0,0 0 16,1 21-16,20-21 0,-21 0 15,21 0-15,-20 0 0,-1 21 0,0-21 16,0 0-16,-21 21 0,0 1 15,0-1 1,-21-21-16,0 21 0,-22 0 0,1 0 16,21 0-16,-21-21 0,-1 22 15,22-1-15,-21 0 0,21 0 0,-1-21 16,22 21-16,0 0 0,0 1 16,22-1-1,20-21-15,-21 0 0,21 0 16,-20 0-16,20 0 0,0 0 0,-21 21 15,1-21-15,-1 21 0,0-21 16,0 21-16,-21 0 0,0 1 0,0 20 16,0-21-16,0 0 0,-21 22 15,0-22-15,0 21 0,-22 0 16,1-20-16,0 20 0,-1 0 0,-20-21 16,20 22-16,1-22 0,0 0 0,-1 0 15,1 0-15,21 1 0,0-22 16,0 0-16</inkml:trace>
  <inkml:trace contextRef="#ctx0" brushRef="#br0" timeOffset="84103.61">18775 11599 0,'0'0'0,"-21"-21"0,-43-42 31,22 63-31,21 0 0,-22-21 0,1 21 15,0 0-15,-22 0 0,22 21 16,-22 0-16,22 21 0,0-21 0,-1 22 16,1-1-16,0 0 0,-1 1 0,22 20 15,0-20-15,0 20 0,0 1 16,-1-22-16,22 0 0,0 22 0,0-22 16,0-21-16,0 22 0,22-22 15,-1 21-15,0-42 0,21 21 0,1 0 16,-1-21-16,21 0 0,-20 0 0,20 0 15,-20 0-15,-1-21 0,0 21 16,1-21-16,-22 0 0,0 0 0,0 0 16,-21-1-16,0-20 0,0 21 0,0 0 15,-42-22-15,21 22 0,-1 0 16,1 0-16,-21 0 0,21 0 16,0 21-16,-22 0 0,22 0 15,21 21-15,-21 0 0,21 0 16,0 0-16,0 22 0,0-1 0,0 21 15,0-20-15,0-1 0,21 22 16,-21-22-16,0 21 0,0 1 0,0-1 16,0 1-16,-21-1 0,0 1 0,0-1 15,-22 22-15,22-21 0,-21-22 16,21 21-16,-22-20 0,22-1 0,0 0 16,0-20-16,0-1 0,21 0 0,-22 0 15,22-42 1,22 0-1,-1-22-15,0 22 0,0-21 0,21 0 16,1-22-16,-1 1 0,22-1 16,-1 1-16</inkml:trace>
  <inkml:trace contextRef="#ctx0" brushRef="#br0" timeOffset="84631.98">19346 11769 0,'0'0'0,"0"-21"0,0-1 0,-42 22 15,21 22-15,0-1 0,-22 0 16,22 0-16,0 21 0,-21 1 16,20-1-16,-20 0 0,21 1 15,0-1-15,0 0 0,21 1 0,0-22 16,0 21-16,0-21 0,0 1 16,0-1-16,0 0 0,21-21 15,0 0-15,21 0 16,-21 0-16,22 0 0,-1-21 0,0 0 15,1-1-15,-1-20 0,0 0 0,1 21 16,-1-22-16,-21 1 0,22 21 16,-22-22-16,0 22 0,0 0 0,0 0 15,-21 42 1,0 0-16,0 0 0,0 22 16,-21-22-16,21 21 0,0-21 15,-21 22-15,21-1 0,0-21 16,0 22-16,21-22 0,0 0 0,0 0 15,1 0-15,-1 0 0,21 1 16,-21-22-16,22 0 0,-1 0 0,0 0 16,1 0-16,-1 0 0,0 0 0,1-22 15,-1 1-15,-21-21 0,21 21 0,-20-22 16,-1 1-16,0 0 0,-21-22 16,0 22-16,0-22 0,0 22 0,-21 0 15,0-1-15,-1 1 0,1 21 16,-21 0-16,0 0 0,-1 21 0,22 0 15,-21 0-15,-1 0 0,22 0 16,-21 0-16,21 21 0,21 0 16,0 0-16,0 0 0,0 0 0,21 1 15,21-22-15,-21 21 0,22-21 16</inkml:trace>
  <inkml:trace contextRef="#ctx0" brushRef="#br0" timeOffset="84859.87">20764 11705 0,'0'0'16,"22"-42"-16,-1 21 0,-21 0 16,0 42-1,-21 0-15,-1 0 16,1 0-16,-21 22 0,21-22 0,0 21 16,-1 0-16,1 1 0,0-1 15,0 0-15,0 1 0,21-1 0,0 0 16,-21 1-16,21-22 0,0 21 0,0-21 15,0 1-15,0-1 0,0 0 16,21-21-16,0 0 0,0 0 0,0 0 16,22 0-16,-22-21 0</inkml:trace>
  <inkml:trace contextRef="#ctx0" brushRef="#br0" timeOffset="85075.63">21145 11705 0,'0'-42'16,"0"84"-16,0-126 0,22 41 0,-22 22 0,-22 42 31,22 22-31,-21-22 0,21 21 16,-21 0-16,0 1 0,21 41 15,0-20-15,0-22 0,0 1 16,-21-1-16,21 0 0,0 1 0,0-22 16,0 21-16,0-21 0,0 0 0,0 1 15,0-1-15,-21-21 31,-1-21-31</inkml:trace>
  <inkml:trace contextRef="#ctx0" brushRef="#br0" timeOffset="85231.54">20595 11980 0,'-21'-21'0,"42"42"0,-63-42 0,42 0 16,21 21-1,0 0-15,21 0 0,1 0 0,-1 0 16,0 0-16,22 0 0,-1 0 15,1 0-15,-1 0 0,1 0 0,21 0 16,-22 21-16,1-21 16,20 0-16,-41 0 0</inkml:trace>
  <inkml:trace contextRef="#ctx0" brushRef="#br0" timeOffset="86411.25">21780 11938 0,'0'0'0,"0"-21"0,0 0 0,0 0 16,0-1-16,-21 1 0,0 0 15,0 21-15,0-21 0,0 21 16,-1 0-16,1 0 0,-21 0 0,21 0 16,-22 0-16,22 21 0,-21 0 15,0 0-15,-1 22 0,22-22 0,-21 21 16,21-21-16,-22 22 0,22-22 16,0 21-16,21-21 0,0 1 15,0-1-15,0 0 0,0 0 0,0 0 16,21 0-16,0-21 0,0 0 0,1 0 15,20 0-15,0 0 0,-21 0 16,22 0-16,-1-21 0,22 21 0,-43-21 16,21-21-16,0 21 0,1-1 15,-22-20-15,21 21 0,-21-21 0,1 20 16,-1-20-16,-21 21 0,0 0 16,-21 42-1,-1 0-15,1 0 0,0 0 16,0 22-16,21-22 15,0 21-15,0-21 0,0 1 0,0-1 16,0 21-16,0-21 0,0 0 0,21-21 16,0 22-16,0-1 0,1-21 15,20 0-15,-21 0 0,21 0 0,-20 0 16,20 0-16,0 0 0,-21 0 0,22-21 16,-22-1-16,0 1 0,21 0 15,-20 0-15,-1-21 0,0 20 16,0-20-16,0 0 0,-21 21 0,0-1 15,0 1-15,0 42 32,-21 1-32,0-1 0,0 0 15,0 0-15,-1 0 0,1 0 0,21 1 16,-21-1-16,21 0 0,-21 0 16,21 0-16,0 0 15,0-42 16,0 0-31,21 0 0,0 0 16,0 0-16,1-1 0,-1-20 0,0 21 16,0 0-16,0 0 0,0-1 15,1 1-15,-1 0 0,0 21 16,0 0-16,0 0 0,-21 21 16,21 0-16,-21 1 0,22-1 15,-22 0-15,0 21 0,21-21 16,0 1-16,0-1 0,0 0 15,0-21-15,1 21 0,-1 0 0,0-21 16,0 0-16,21 0 0,1 0 16,-22 0-16,21 0 0,1 0 0,-1 0 15,0 0-15,1-21 0,-1 0 0,-21 0 16,21 0-16,-20-1 0,20-20 16,-21 0-16,0 21 0,-21-22 0,0 22 15,0 0-15,0 0 0,0 0 0,0-1 16,-21 22-16,-21 0 0,21 0 15,-22 0-15,1 0 0,0 0 0,-1 0 16,1 22-16,-22-1 0,1 21 16,21 0-16,20-20 15,1 20-15,21-21 0,0 0 0,0 0 16,0 22-16,0-22 16,21 0-16,1 0 0,20-21 0,-21 0 15,21 0-15,1 0 0,-22 0 0,21 0 16,1-21-16,-22 0 0,21 0 15,0 0-15,-20-22 0,-1 1 16,21 0-16,-21-1 0,0 1 16,1 0-16,-1-22 0,21 22 0,-21-22 15,0 22-15,1-22 0,-1 22 0,0-21 16,-21 41-16,0-20 0,0 21 16,-21 21-16,0 21 15,-1 0-15,1 22 0,0-22 0,-21 21 16,21 0-16,-1 1 0,1-1 15,21 0-15,0 1 0,0-22 0,0 21 16,0 1-16,0-1 0,0 0 16,0-21-16,21 22 0,-21-22 15,22 0-15,-1 0 0,0 0 0,0 1 16,0-22-16,0 0 0,1 0 16,-1 0-16,0-22 0,0 1 15</inkml:trace>
  <inkml:trace contextRef="#ctx0" brushRef="#br0" timeOffset="86656.12">23918 11430 0,'0'-42'0,"0"84"0,0-127 15,0 64-15,0 0 0,-21 21 16,0 21 0,0 0-16,0 1 0,-1 20 15,1 21-15,21-20 0,-21-1 0,0 22 16,0-22-16,21 21 0,0-20 15,-21 20-15,-1-20 0,22 20 16,0-21-16,0 1 0,0-22 0,0 21 16,0-21-16,0 1 0,0-1 15,0 0-15,22-21 16,-1 0-16,0-21 0,0 21 16,0-21-16</inkml:trace>
  <inkml:trace contextRef="#ctx0" brushRef="#br0" timeOffset="87079.27">23961 11959 0,'0'0'0,"21"0"0,0 0 0,-21-21 16,21 21-16,0-21 16,0 21-16,1 0 15,-1-21-15,-21 0 0,21 21 0,0-22 16,0 22-16,-21-21 0,21 0 16,-21 0-1,-21 21-15,0 0 16,0 21-16,0-21 0,-22 21 15,22 22-15,-21-22 0,21 0 0,0 21 16,-1-21-16,1 1 0,21-1 0,0 0 16,0 0-16,0 0 0,0 0 15,0 1-15,21-22 0,1 0 0,-1 0 16,0 0-16,0 0 0,21 0 16,-20 0-16,20-22 0,-21 22 15,21-21-15,-20 0 0,20-21 0,-21 21 16,21-22-16,-20 22 0,20 0 15,-21-21-15,0 20 0,0 1 0,1 21 16,-1 0-16,0 0 0,-21 21 16,0 1-1,0-1-15,0 0 0,-21 0 0,0 21 16,21-20-16,-22 20 0,1-21 0,0 0 16,0 22-16,0-22 0,21 0 15,-21 0-15,-1 0 0,1-21 0,0 21 16,0 1-16,0-22 0,0 21 15,-1-21-15,-20 0 0</inkml:trace>
  <inkml:trace contextRef="#ctx0" brushRef="#br0" timeOffset="88019.28">1312 14563 0,'0'0'0,"21"-21"0,1-22 0,-1 43 15,-21-21-15,0 0 0,0 42 16,-21 0 0,-1 0-16,1 1 15,0 20-15,-21 0 0,21-21 0,-1 22 16,1-1-16,0 0 0,-21 1 16,21-22-16,-1 21 0,22-21 15,0 1-15,-21-1 0,21 0 0,0 0 16,21-21-1,1 0-15,-1 0 0,21-21 16,22 21-16,-22-21 0,21 0 0,-20-1 16,20 1-16,1 0 0,-22 0 15,0 0-15,1 0 0,-22 21 16,0 0-16,0 0 0,-21 21 16,0 21-16,0-21 15,-21 22-15,21-1 16,-21 0-16,0 1 0,0-1 0,-1 21 15,1-20-15,0-22 0,0 21 16,0 1-16,21-22 0,-21 0 16,21 0-16,21-42 31,0 0-31,21 0 0,-21-22 0</inkml:trace>
  <inkml:trace contextRef="#ctx0" brushRef="#br0" timeOffset="88175.73">2222 14817 0,'22'0'0,"-22"-21"31,0-1-31,21 22 16,0 0-1,0 0-15,0 0 0</inkml:trace>
  <inkml:trace contextRef="#ctx0" brushRef="#br0" timeOffset="88763.5">4635 14288 0,'0'0'0,"-21"-43"0,-21 22 16,21-21-16,0 21 0,21-1 0,-22 1 16,1 0-16,0 21 0,0 0 15,-21 0-15,20 21 16,1 0-16,-21 1 0,0 20 0,20 0 15,-20 22-15,21-1 0,-21 1 16,20-1-16,-20 1 0,21-1 0,0 1 16,0-22-16,-22 22 0,22-22 0,0 0 15,0 1-15,0-22 0,-1 21 16,1-21-16,21-42 31,21-21-31,1 21 0,-1-22 16,0 1-16,21 0 0,-21-22 0,1 1 15,-1-1-15,0 1 0,21-22 16,-21 21-16,1 1 0,-1-1 16,0 1-16,0 21 0,0-22 0,0 43 15,-21-21-15,22 42 16,-22 21-16,21 0 0,0 21 16,-21 1-16,0 20 0,21 1 15,0-1-15,-21 1 0,21-1 0,1 22 16,-22-22-16,21 1 0,-21-22 0,0 22 15,21-22-15,-21 0 0,21 1 16,-21-22-16,0 0 0,21 0 16,-21 0-16,0 0 0,-21-21 31,0-21-31,0 0 0</inkml:trace>
  <inkml:trace contextRef="#ctx0" brushRef="#br0" timeOffset="89247.39">4000 14647 0,'0'0'0,"-21"-42"32,42 42-32,22 0 0,-22-21 15,0 21-15,21 0 0,22 0 16,-22-21-16,22 21 0,-1 0 0,22-21 16,-22 21-16,22-22 15,-21 22-15,-1-21 0,1 0 0,-1 21 16,1-21-16,-1 0 0,-21 21 15,1-21-15,-1-1 0,0 1 0,-20 0 16,-1 21-16,0-21 0,-21 0 16,-21 21-16,0 0 15,-1 0-15,-20 0 0,0 0 16,-1 21-16,1 0 0,0 0 0,-1 0 16,1 22-16,0-22 0,21 21 15,-1-21-15,1 1 0,21 20 0,0-21 16,0 0-16,21 0 0,1 1 15,-1-1-15,21 0 0,0 0 16,1-21-16,-1 21 0,0 0 0,1-21 16,20 22-16,-42-22 0,22 21 15,-1-21-15,0 21 0,-20 0 16,-22 0-16,-22-21 16,-20 21-16,21-21 0,0 0 15,-22 22-15,1-22 0,0 0 0,21 0 16,-22 0-16,22 0 0,-21 0 15,21 0-15,21-22 16,0 1 0,21 0-16,0 21 0,0-21 0,0 0 15,0 0-15,22-1 0</inkml:trace>
  <inkml:trace contextRef="#ctx0" brushRef="#br0" timeOffset="89612.23">5778 14520 0,'0'0'0,"64"-21"0,-1 0 0,-20 0 0,-1 0 15,-21 21-15,0-21 0,1-1 0,-22 1 16,0 0-16,0 0 16,-22 21-16,1 0 0,-21 0 0,0 0 15,-1 0-15,1 0 0,-22 0 16,1 0-16,21 21 0,-1 0 16,1 0-16,0 1 0,20 20 15,1-21-15,21 0 0,0 0 0,21 1 16,1-1-16,20 0 0,0 0 15,22 0-15,-22 0 0,22 1 0,-1-22 16,1 21-16,-22 0 0,0 0 0,1-21 16,-1 21-16,0 0 0,-21 1 15,1-22-15,-22 21 0,0 0 0,-22 0 16,1 0-16,-21-21 16,0 0-16,-1 21 0,-20-21 0,-1 0 15,22 0-15,-22 0 0,22 0 0,0 0 16,-1 0-16,22 0 15,0-21-15,0 0 0,21 0 0,0 0 16,21 0-16,21-1 16,-20 1-16,20-21 0,0 21 0</inkml:trace>
  <inkml:trace contextRef="#ctx0" brushRef="#br0" timeOffset="90179.64">6456 14584 0,'0'0'15,"21"0"-15,0-21 0,0 0 16,0-1-16,1 22 16,-22-21-16,21 0 0,0 0 15,0 0-15,-21 0 0,0-1 0,0 1 16,0 0-16,0 0 0,0 0 16,0 0-16,0-1 0,-21 22 0,0 0 15,0 0-15,-1 0 0,1 0 16,0 22-16,0-1 0,0 0 0,-22 21 15,43-21-15,-21 22 0,21-1 16,-21-21-16,21 22 0,0-1 0,0-21 16,0 0-16,21 22 0,0-22 0,1 0 15,-1 0-15,0-21 0,0 21 16,21-21-16,1 0 0,-22 0 0,42 0 16,-20 0-16,-1 0 15,0 0-15,1-21 0,-1 21 0,-21-21 16,22 0-16,-22 0 0,0-1 0,0 1 15,0-21-15,-21 21 0,0 0 16,21-22-16,1 22 0,-22 0 0,21 0 16,-21 0-16,0-1 0,21 22 15,0 0-15,0 0 0,0 0 16,-21 22-16,22-1 0,-1 0 0,-21 0 16,21 0-16,-21 22 0,0-22 15,0 21-15,0-21 0,0 0 0,0 22 16,0-22-16,0 0 0,0 0 15,0 0-15,-21 1 0,21-1 0,-21-21 32,-1 0-17,22-21-15,43-106 32,-22 84-32,0 1 0,0 0 15,0-22-15,22 1 0,-1 20 16,0-20-16</inkml:trace>
  <inkml:trace contextRef="#ctx0" brushRef="#br0" timeOffset="90420.14">8213 13695 0,'0'0'0,"21"-21"0,0 21 15,-21 21 1,-21 0-16,-22 0 0,22 22 16,0-1-16,-21 21 0,21-20 15,-22 20-15,22 1 0,-21-22 0,21 22 16,-22 20-16,22-20 0,0-22 0,0 22 15,0-1-15,-1-21 0,22 1 16,0-1-16,0 0 0,0-20 0,0-1 16,22 0-16,-1 0 0,0 0 15,0-21-15,21 0 0,-20 0 0,20 0 16,-21-21-16,21 21 0,-20-21 0,-1 0 16,21-22-16,-42 22 15,21-21-15,-21 21 0</inkml:trace>
  <inkml:trace contextRef="#ctx0" brushRef="#br0" timeOffset="90591.25">7662 14161 0,'-42'0'0,"84"0"0,-105 0 0,42 0 0,63 0 32,-21 0-32,21 0 0,1 0 15,-1 0-15,22 0 0,-1 0 0,22 0 16,-22-22-16,22 22 0,0 0 15,-1-21-15,22 0 0,-21 21 16,21 0-16,-1 0 0</inkml:trace>
  <inkml:trace contextRef="#ctx0" brushRef="#br0" timeOffset="91099.44">9758 13991 0,'0'0'0,"21"-21"0,0 21 15,-21-21-15,0 0 0,0 0 16,-21-1-16,0 22 15,-22 0-15,22 0 0,-21 0 0,0 0 16,-1 0-16,1 0 0,-22 22 16,22-22-16,0 21 0,-1 21 0,22-21 15,-21 0-15,21 1 0,0-1 16,-1 0-16,22 0 0,0 0 0,0 0 16,0 1-16,22-1 0,-1-21 0,0 21 15,21-21-15,-21 0 0,22 21 16,-1-21-16,0 0 0,1 0 0,-22 0 15,21 0-15,-21 0 0,1 0 16,-1 0-16,-42 0 16,-22 21-1,22-21-15,-21 21 0,-1 1 16,1-1-16,0 0 0,-1 0 16,1 0-16,0 0 0,21 1 0,-1-1 15,22 0-15,0 0 16,0 0-16,22-21 0,-1 0 0,0 21 15,21-21-15,1 0 0,-22 0 16,21 0-16,0 0 0,-20 0 0,20 22 16,-21-22-16,21 21 0,-20 0 0,-1 0 15,-21 0-15,0 0 0,0 1 16,0-1-16,-21 21 0,-1-21 0,-20 22 16,0-1-16,-1-21 0,1 21 15,-21 1-15,-1-1 0,1 0 0,-1 1 16,1 20-16,-1-20 0,22-1 15,-22 0-15,43-21 0,-21 22 16,21-22-16,21 0 0,0 0 0</inkml:trace>
  <inkml:trace contextRef="#ctx0" brushRef="#br0" timeOffset="91343.85">11430 13822 0,'-21'0'31</inkml:trace>
  <inkml:trace contextRef="#ctx0" brushRef="#br0" timeOffset="91775.29">11409 13822 0,'0'-21'16,"0"0"-16,0-1 0,21 1 15,0 0-15,0 0 0,0 0 16,1 0-16,-1-1 0,0 1 15,0 0-15,-21 0 0,0 0 0,0 0 16,0-1-16,0 1 16,-21 21-16,0 0 0,0 0 0,-22 0 15,1 0-15,0 21 0,-1 1 16,-20-1-16,20 21 0,1-21 0,0 22 16,-1-1-16,1 0 0,21 1 0,0-1 15,21-21-15,0 21 0,0 1 16,0-1-16,21 0 0,0-20 15,0 20-15,22-21 0,-22 21 0,21-20 16,0-1-16,-20 21 0,20-21 16,0 0-16,-21 22 0,1-22 0,-1 0 15,-21 0-15,0 0 0,0 1 16,-21-1-16,-22 0 0,22 0 0,-21-21 16,-1 0-16,1 0 0,-21 0 15,-1 0-15,1-21 0,20 21 0,-20-21 16,-1 0-16,1-22 0,20 22 0,1 0 15,0 0-15,21-22 0,-1 22 16,1 0-16,21 0 0,0 0 16,0 0-16,21 21 15,1-22-15,20 22 0,-21 0 16,21-21-16,1 21 0,-1 0 0,22-21 16,-1 0-16</inkml:trace>
  <inkml:trace contextRef="#ctx0" brushRef="#br0" timeOffset="92167.43">11726 13885 0,'0'0'0,"-21"0"15,0 22-15,0-22 0,0 21 16,-1 0-16,1 0 0,0 0 0,0 0 16,0 22-16,0-22 0,-1 21 0,1-21 15,21 22-15,0-22 16,-21 21-16,21 1 0,0-22 0,0 0 15,0 21-15,0-21 0,0 1 16,21-22-16,0 0 0,1 0 0,-1 0 16,21 0-16,-21-22 0,22 22 0,-1-21 15,0-21-15,-21 21 0,22 0 16,-22-1-16,0-20 0,0 21 0,-21-21 16,21 20-16,-21-20 0,0 21 15,0-21-15,-21 20 0,0 1 0,0 0 16,0 0-16,0 21 0,-22 0 0,22 0 15,0 0-15,-21 0 16,20 0-16,1 0 0,0 0 0,0 21 16,0 0-16,21 0 0,0 1 15,21-22 1,21 0-16,-21 0 0,22 0 0,20 0 16,1-22-16,-1 22 0,1-21 15,-1 0-15</inkml:trace>
  <inkml:trace contextRef="#ctx0" brushRef="#br0" timeOffset="92840.71">12594 13610 0,'0'-21'16,"0"42"-16,0-63 0,0 21 0,-21 42 31,0 21-31,0 1 0,-1-1 16,1 21-16,0 1 0,0 21 0,-21-22 15,20 1-15,1 20 0,0 1 0,-21 0 16,21-1-16,-22 1 0,1 0 15,0-1-15,-1 1 0,1 0 0,-22 20 16,22-20-16,0 0 0,-22 21 0,22-22 16,0 1-16,20-22 0,-20 1 15,42-1-15,0 1 0,0-22 0,0-21 16,0 22-16,21-22 0,0-21 16,22 0-16,-1 0 0,0 0 15,22 0-15,-22-21 0,22-22 0,-1 22 16,1-21-16,-1 0 0,1-1 0,-1-20 15,-20-1-15,-1 1 0,0-1 16,1 1-16,-22-1 0,-21 1 16,0-1-16,0-20 0,0 20 0,0 1 15,-21-22-15,-1 21 0,-20 1 0,0-1 16,-1 1-16,1 21 0,0-1 0,-22 22 16,22 0-16,21 0 0,-22 21 15,22 0-15,0 0 0,0 0 0,42 0 31,0 0-31,22 0 16,-1 0-16,21 0 0,-20-21 0,20-1 16,1 1-16,-1 0 0,22 0 15,-22 0-15,22 0 0,-21-1 0,-1-20 16,1 21-16,-1-21 0,1-1 16,-22 1-16,0-22 0,-21 22 0,22-21 15,-22-1-15,0 22 0,-21-1 0,0 1 16,0 0-16,0 21 0,0-1 15,-21 1-15,0 21 0,0 0 0,-1 0 16,1 21-16,0 1 16,0 20-16,21 0 0,-21 1 15,0-1-15,21 0 0,0 1 0,-22-1 16,22 0-16,-21 1 0,21-1 16,0 0-16,0 1 0,0-22 0,0 21 15,0-21-15,0 0 0,21 1 16,1-22-16,-1 0 0,0 0 15,0 0-15,0 0 0,0-22 0,1 1 16</inkml:trace>
  <inkml:trace contextRef="#ctx0" brushRef="#br0" timeOffset="93011.62">12700 13843 0,'-21'0'0,"42"0"0,-21-21 31,42 21-31,-21 0 0,22 0 16,-1 0-16,22-21 0,-22 21 16,43-21-16,-22-1 0,1 22 0,20-21 15,1 0-15,-22 21 0,22-21 16,0 0-16</inkml:trace>
  <inkml:trace contextRef="#ctx0" brushRef="#br0" timeOffset="93447.27">14351 13420 0,'0'0'0,"-21"0"0,-43 0 16,43 0-16,-21 0 16,21 0-16,-22 21 0,22 0 15,-21 21-15,21 1 0,-22-1 0,1 0 16,21 1-16,0-1 0,-22 22 16,22-22-16,0 0 0,0 1 0,0-1 15,-1-21-15,1 21 0,21-20 16,-21-1-16,21 0 0,0 0 0,0 0 15,0-42 17,0 0-32,0-21 15,21 20-15,-21-20 0,21 0 16,1-1-16,-1-20 0,21-1 16,-21 1-16,22-1 0,-1 22 0,-21-21 15,21 20-15,-20 1 0,20 21 16,-21-22-16,0 22 0,22 21 0,-22 0 15,0 21-15,0 1 16,-21-1-16,21 21 0,-21 0 0,0 1 16,0 20-16,0-20 0,0 20 0,0-21 15,0 22-15,0-22 0,-21 1 16,21-1-16,-21 0 0,21-21 0,0 1 16,-21 20-16,21-21 15,0 0-15,0 0 0,-21-21 16,-1 0-16,1 0 15</inkml:trace>
  <inkml:trace contextRef="#ctx0" brushRef="#br0" timeOffset="93911.64">13758 13907 0,'0'0'16,"0"-22"-16,21 22 15,1 0-15,20-21 16,-21 21-16,43-21 0,-22 21 15,21 0-15,1-21 0,21 21 0,-22-21 16,22 21-16,-22-21 0,22 21 16,-22-22-16,-20 22 0,20-21 0,-20 21 15,-1 0-15,-21 0 0,0-21 16,-42 21 0,0 0-1,0 0-15,-22 0 0,22 0 0,0 0 16,-21 0-16,21 0 0,-1 21 15,1-21-15,21 21 0,-21-21 16,21 22-16,0-1 0,0 0 16,0 0-16,21 0 15,0 0-15,-21 1 0,43-1 16,-22-21-16,0 21 0,0 0 0,0 0 16,1 0-16,-1-21 0,0 22 15,0-1-15,-21 0 0,0 0 16,-21-21-16,-21 21 15,20-21-15,-20 0 0,0 0 16,-1 0-16,1 0 0,0 0 0,-1 0 16,1 0-16,0 0 0,-22-21 15,22 0-15,21 21 0,-22-21 0,22 21 16,0-21-16,21-1 0,0 1 16,42 21-16,-20-21 0</inkml:trace>
  <inkml:trace contextRef="#ctx0" brushRef="#br0" timeOffset="94291.98">15176 13928 0,'0'0'0,"22"-21"0,-1-1 16,0 22-16,21-21 0,-21 0 16,-21 0-16,22 0 0,-22 0 0,21-1 15,-21 1-15,0 0 0,0 0 16,0 0-16,-21 21 0,-1-21 0,-20 21 15,21 0-15,0 0 0,-22 0 16,22 0-16,-21 21 0,0 0 16,20-21-16,1 21 0,-21 0 0,21 22 15,0-22-15,21 0 0,0 0 16,0 0-16,0 0 0,0 1 0,0-1 16,21 0-16,0 0 0,0-21 0,0 21 15,0 0-15,1 1 0,-1-1 16,-21 0-16,0 0 15,-21-21 1,-1 0-16,1 21 16,0-21-16,-21 0 0,21 0 0,-22 0 15,22 0-15,-21 0 0,21 0 16,-1 0-16,1 0 0,0-21 0,21 0 16,0 0-16</inkml:trace>
  <inkml:trace contextRef="#ctx0" brushRef="#br0" timeOffset="94931.21">15452 13949 0,'0'0'0,"63"-21"15,-42 0-15,0 21 0,22-22 16,-22 1-16,0 0 0,0 0 15,0 0-15,1 0 0,-1-1 0,0 1 16,-21 0-16,21 0 0,-21 0 16,-21 21-1,0 0-15,0 21 0,-1 0 16,1 0-16,-21 0 0,21 22 0,-22-22 16,22 0-16,0 21 0,0-20 0,0-1 15,21 0-15,0 21 0,0-21 16,0 1-16,0-1 0,21-21 15,0 21-15,21 0 0,-20-21 16,20 0-16,-21 0 0,21 0 0,1 0 16,20 0-16,-20 0 0,-1 0 0,0 0 15,1-21-15,-1 0 0,-21 21 16,21-21-16,-20-1 0,-1 1 0,0-21 16,0 21-16,-21 0 0,0-22 0,0 22 15,21-21-15,-21 21 0,21-1 16,1 1-16,-1 21 0,0-21 15,0 21-15,0 0 0,0 0 16,1 21-16,-1-21 0,-21 21 0,21 1 16,0-1-16,0 21 0,-21-21 15,0 0-15,0 22 0,0-22 16,0 0-16,0 21 0,0-20 0,0-1 16,0 0-16,0 0 0,0 0 15,0 0-15,-21-21 16,0 0-16,21-21 15,0 0-15,0 0 16,0 0-16,0 0 0,0-1 16,21-20-16,0 21 0,0-21 15,1 20-15,-1-20 0,21 0 0,-21 21 16,22-22-16,-1 1 0,0 21 16,1-22-16,-1 22 0,0-21 15,1 21-15,-1 0 0,0-1 0,-21 1 16,22 21-16</inkml:trace>
  <inkml:trace contextRef="#ctx0" brushRef="#br0" timeOffset="95188.09">17314 13335 0,'0'0'0,"-21"-42"31,0 42-31,0 0 16,0 0-16,-1 21 0,1 0 15,0 0-15,0 22 0,0-1 0,0 0 16,-1 1-16,1 20 0,0-21 15,0 1-15,0 20 0,0-20 16,21-1-16,0 0 0,0 1 0,0-1 16,0 0-16,0-21 0,0 1 0,0-1 15,0 0-15,0 0 0,21 0 16,0-21-16,0 0 0,0 0 16,0 0-16,1 0 0,-1-21 15,0 21-15,0-21 0,0 0 0,0 0 16,1-22-16,-1 22 0</inkml:trace>
  <inkml:trace contextRef="#ctx0" brushRef="#br0" timeOffset="95356">17018 13695 0,'-21'0'0,"42"0"0,-21 0 31,21 0-31,0 0 0,22 0 16,-1 0-16,0 0 0,1 0 0,20 0 15,-21 0-15,22-21 0,-22 21 0,22 0 16,-22 0-16,22 0 0,-22 0 16,21 0-16</inkml:trace>
  <inkml:trace contextRef="#ctx0" brushRef="#br0" timeOffset="95551.77">18563 13928 0,'-21'0'63,"0"21"-63,0-21 15,-1 21-15,1-21 0</inkml:trace>
  <inkml:trace contextRef="#ctx0" brushRef="#br0" timeOffset="96528.43">1714 16129 0,'0'-21'15,"0"0"-15,22 21 16,-1 0-1,-21-21-15,21 21 0,21 0 0,-21 0 16,1-22-16,-1 22 0,0-21 16,21 21-16,-21 0 0,22-21 0,-22 21 15,0 0-15,0 0 0,0 0 16,-42 0 15,0 21-31,-21-21 0,21 21 16,-22 1-16,1-1 0,21 0 0,-22 0 15,1 0-15,0-21 0,21 21 16,-22 1-16,22-22 0,0 0 0,0 21 16,0-21-16,-1 0 15,22 21 17,0 0-17,0 0-15,0 0 16,22 1-16,-1-22 0,-21 21 15,21-21-15,0 21 0,0-21 0,0 21 16,1-21-16,20 0 0,-21 0 16,21 21-16,-20-21 0,20 21 0,0 1 15,-21-22-15,22 21 0,-22 0 16,0 0-16,0 0 0,0 0 0,-21 22 16,0-22-16,0 0 0,-21 21 15,-21-20-15,0-1 0,-1 21 16,-20-21-16,-1 0 0,1-21 15,-1 22-15,1-1 0,-22-21 16,22 0-16,20 0 0,-20 0 0,20 0 16,22 0-16,-21-21 0,42-1 15,0 1-15,0 0 0,0 0 0,21 0 16,0 0-16,22-1 0,-1-20 16,21 21-16</inkml:trace>
  <inkml:trace contextRef="#ctx0" brushRef="#br0" timeOffset="96628.39">2879 16447 0,'0'0'0,"21"0"0</inkml:trace>
  <inkml:trace contextRef="#ctx0" brushRef="#br0" timeOffset="96711.36">3048 16447 0,'21'0'31,"0"0"-16,0-22-15</inkml:trace>
  <inkml:trace contextRef="#ctx0" brushRef="#br0" timeOffset="97128.19">5694 15960 0,'0'0'0,"0"-21"0,-21-1 0,-1 22 15,22-21-15,-21 0 0,21 0 16,0 0-16,-21 0 0,0-1 0,0 1 15,0 0-15,-1 21 16,1 0-16,0 0 0,-21 0 0,21 0 16,-22 21-16,22 0 0,-21 1 15,-1 20-15,22 0 0,-21 1 0,21 20 16,-22 1-16,22-1 0,0-21 16,0 22-16,0-1 0,21-20 0,0 20 15,0-20-15,0-1 0,0 0 0,0-21 16,42 1-16,-21 20 15,0-42-15,22 21 0,-1-21 0,0 0 16,1 0-16,20 0 0,1-21 16,-1 0-16,1 0 0,-22-1 0,22-20 15,-1 21-15,1-21 0</inkml:trace>
  <inkml:trace contextRef="#ctx0" brushRef="#br0" timeOffset="98247.69">6202 15854 0,'0'0'16,"21"-42"-16,-21-1 0,0 22 0,0 0 0,0 0 15,0 42 17,0 21-32,-21-21 0,21 22 0,0-1 0,0 0 15,0 22-15,-21-22 0,21 1 16,0 20-16,0-21 0,0 1 16,-22 20-16,22-20 0,-21-22 15,21 21-15,0 0 0,0-20 0,0-1 16,0 0-16,0 0 0,21-21 15,1 0-15,-1 0 0,0 0 0,21 0 16,-21 0-16,22-21 0,-1 0 0,-21-22 16,22 22-16,-1-21 0,0 21 15,-21-22-15,22 1 0,-22 0 0,0 21 16,0-22-16,-21 22 0,0 0 16,0 0-16,0 0 0,0 42 15,0 0 1,-21 0-16,0 0 0,0 22 15,0-22-15,-1 21 0,1-21 0,0 22 16,21-22-16,0 0 0,-21 0 16,21 0-16,0 0 0,0 1 0,0-1 15,21 0-15,0-21 0,22 0 16,-22 0-16,21 0 0,0 0 0,1 0 16,-1-21-16,22 21 0,-22-21 15,0-1-15,1 1 0,-1 0 16,0 0-16,-21-21 0,1 20 0,-22-20 0,0 0 15,0-1-15,0 1 16,-22 0-16,1 21 0,-21-22 0,21 22 16,-22 0-16,1 0 0,0 21 15,-1 0-15,1 0 0,0 21 0,-1 21 16,1-21-16,0 1 0,21 20 16,-22-21-16,43 21 0,0 1 0,0-22 15,0 0-15,0 21 0,21-20 0,1-22 16,20 21-16,21-21 0,1 0 15,-1 0-15,1 0 0,-1 0 0,1-21 16,21-1-16,-22 22 0,1-21 16,-1 0-16,1 0 0,-1 0 15,-21 0-15,1-22 0,-22 22 16,0 0-16,-21 0 0,0 0 16,-42-1-16,21 22 0,-1 0 15,1 0-15,-21 0 0,21 0 0,0 22 16,-1-22-16,1 21 0,21 0 0,0 0 15,0 0-15,0 0 16,21 1-16,1-22 0,-1 21 0,0 0 16,21 0-16,-21 0 0,1 0 15,-1 1-15,21-1 0,-21-21 0,0 21 16,-21 0-16,22 0 16,-22 0-16,-22 1 15,1-22-15,-21 0 0,21 0 16,-22 0-16,22 0 0,-21 0 15,0 0-15,-1-22 0,22 1 0,-21 21 16,21 0-16,-1-21 0,44 21 31,-1 0-15,0 0-16,21 21 0,-21-21 0,22 0 16,-1 0-16,22 0 0,-22 0 0,21 0 15,1 0-15,-1 0 0,1 0 16,-1-21-16,1 0 0,-1 0 0,1 21 15,-22-21-15,1-1 16,-22-20-16,0 21 0,0 0 0,-21-22 16,0 22-16,0-21 0,0 0 0,0 20 15,-21 1-15,0 0 0,0 0 16,-1 21-16,1 0 0,-21 0 0,21 21 16,0 0-16,-1 22 0,22-22 15,0 0-15,0 21 0,0-21 0,0 22 16,0-22-16,22 21 0,-1-21 15,0 1-15,21-1 0,-21 0 16,1-21-16,-1 21 0,21-21 0,-21 0 16,22 0-16,-1 0 0,0 0 15,1-21-15,20 21 0</inkml:trace>
  <inkml:trace contextRef="#ctx0" brushRef="#br0" timeOffset="98831.88">10118 15875 0,'0'-21'15,"0"0"-15,-22 21 16,1 0-1,0 0-15,0 0 16,0 0-16,0 0 0,-22 0 16,22 0-16,-21 0 0,21 21 0,-22-21 15,-20 42 1,63-21-16,0 1 0,0-1 16,21 0-16,0-21 15,0 0-15,22 0 16,-22 0-16,0 0 0,0 0 15,0 0-15,-21 21 16,-21 0 0,0-21-16,0 21 0,-22 1 0,1-1 15,21-21-15,-21 21 0,-1 0 16,22 0-16,0 0 0,0-21 0,0 22 16,21-1-16,0 0 15,21-21-15,0 0 16,21 21-16,1-21 0,-1 21 0,0 0 15,1-21-15,-1 22 0,0-1 16,1 0-16,-1 21 0,-21-21 16,-21 22-16,0-22 0,0 21 0,-21 1 15,-21-1-15,20 0 0,-41 22 16,21-22-16,-22 0 0,22 22 16,-22-22-16,1 1 0,20-22 0,1 21 15,0-21-15,21 0 0,-1 1 0,22-1 16,22-42-1,20-1-15,0 1 0</inkml:trace>
  <inkml:trace contextRef="#ctx0" brushRef="#br0" timeOffset="100359.48">11896 16108 0,'0'0'15,"-22"0"-15,1 0 0,0 0 0,21 21 16,21-21 15,0 0-31,1 0 0,20-21 0,0 21 16,22-21-16,-22-22 0,22 22 0,-22 0 15,21-21-15,-20 21 16,-1-22-16,-21 22 0,0 0 0,1 0 16,-22 0-16,0-1 0,-43 22 15,22 0-15,-21 0 0,-1 0 16,-20 22-16,-1-1 0,1 21 0,-1 0 16,-20 1-16,20-1 0,1 0 15,20 22-15,-20-22 0,21 1 0,20-1 16,-20-21-16,42 21 0,-21-20 15,21-1-15,0 0 0,0 0 16,21-21-16,0 0 0,22 0 0,-1 0 0,21 0 16,1 0-16,-1-21 0,1 0 15,21 0-15,-22-1 0,1-20 16,-1 21-16,-21 0 0,22-22 0,-22 22 16,-21-21-16,22 21 0,-22-43 15,-21 43-15,21 0 0,-21 42 31,-21 0-31,21 0 0,-21 22 0,-22-1 16,22 0-16,0 22 0,0-22 0,-21 22 16,20-1-16,-20 1 0,21-1 15,-21 1-15,-1 20 0,22 1 16,-21 0-16,-1-1 0,1 1 0,0 0 16,21 21-16,-22-22 0,1 1 0,21 0 15,-22-22-15,22 22 16,21-43-16,0 22 0,0-22 0,0-21 15,0 0-15,0 0 0,21-21 0,1 0 16,-1-21-16,0 0 0,21-21 16,1-1-16,-1 1 0,64-85 15,-64 64-15,22-1 0,-22-21 16,21-20-16,1 20 0,-1-21 16,-20 0-16,20 0 0,-20 1 0,-1-22 15,0 21-15,1 0 0,-1 0 0,-21 0 16,0 22-16,0-1 0,1 21 0,-22 1 15,0 42-15,0-22 16,-22 43-16,1 0 16,0 22-16,0 20 0,-21-21 15,20 21-15,1-20 0,0 20 0,0 0 16,21-21-16,0 1 0,0 20 0,0-21 16,0 0-16,0 0 15,21-21-15,0 0 0,22 0 0,-22 0 16,21 0-16,0 0 0,1-21 15,-1 0-15,0 0 0,1 0 16,-1 0-16,22-22 0,-22 1 0,0 21 16,1-22-16,-1 22 0,-21-21 15,0 21-15,0-22 0,1 22 0,-1 21 16,-21-21-16,21 0 0,-21 42 31,-21 0-31,0 22 16,-1-22-16,22 21 0,0-21 15,0 22-15,-21-1 0,21 0 0,0-21 16,0 22-16,0-22 0,0 21 16,21-21-16,1-21 0,-1 22 0,0-22 15,0 0-15,21 0 0,-20 0 0,-1 0 16,21-22-16,-21 22 16,22-21-16,-22-21 0,21 21 0,0-22 0,-20 1 15,20 0-15,-21-1 16,21 1-16,-20 0 0,-1-1 0,0 1 15,0 0-15,0 21 0,0-1 0,-21 44 32,0-1-32,0 0 0,-21 21 15,0-21-15,21 22 0,-21-1 0,21 0 16,0-20-16,0 20 0,0 0 16,0-21-16,0 1 0,21 20 0,0-42 15,0 21-15,1-21 16,20 0-16,0 0 0,-21 0 0,22 0 0,-1-21 15,22 0-15,-22 0 0,0-1 16,1-20-16,-1 0 0,0-1 16,1-20-16,-1 21 0,0-22 0,1 1 15,-22-1-15,21 1 0,-21-22 16,0 21-16,1-20 0,-1 20 0,0 1 16,-21 20-16,21 1 0,-21 21 0,0 0 15,0 0-15,0 42 16,-21 0-16,0 0 0,0 21 15,-1 1-15,1-1 0,0 22 16,0-1-16,0-21 0,0 22 16,21-1-16,0-20 0,0 20 0,0-20 0,0-1 15,0 21-15,0-20 16,0-1-16,21 0 0,0 1 0,0-1 16,0-21-16,0 22 0,1-22 15,20 0-15,-21-21 0,0 0 0,22 0 16,-22 0-16,21 0 0,-21 0 0,22 0 15,-1-21-15,0-22 0,-21 22 16,22-21-16,-22 21 0,0-22 0,0 1 16,0 0-16</inkml:trace>
  <inkml:trace contextRef="#ctx0" brushRef="#br0" timeOffset="100551.37">14668 15536 0,'-21'0'0,"42"0"0,-63 0 0,63 0 15,22 0 1,-22 0-16,21 0 0,0 0 0,1 0 16,20 0-16,-20-21 0,20 21 15,1 0-15,20-21 0,-20 0 0,-1 21 16,1-21-16,-1 21 0,-20-21 0,-1 21 16,-21-22-16,0 1 0,-21 0 15,0 0-15,-21 21 0,0-21 0</inkml:trace>
  <inkml:trace contextRef="#ctx0" brushRef="#br0" timeOffset="100652.32">14182 15219 0,'-64'0'0,"128"0"0,-149 0 0,43 0 16</inkml:trace>
  <inkml:trace contextRef="#ctx0" brushRef="#br0" timeOffset="100723.27">13864 15282 0,'106'0'31,"-43"0"-31,1 22 0</inkml:trace>
  <inkml:trace contextRef="#ctx0" brushRef="#br0" timeOffset="100879.32">16108 15917 0,'0'0'0,"0"22"0,21-44 16,-63 22-1,20 0-15,-83-21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4:09:29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7387 423 0,'0'0'0,"-21"0"0,0 0 0,0 0 0,-1-21 15,1 21-15,0-21 0,0 21 16,0 0-16,42 0 31,0 0-31,21 0 16,22 0-16,-1-21 0,22 21 16,0 0-16,21-21 0,-1 21 15,1-21-15,-21-1 0,21 22 16,-22 0-16,1-21 0,-21 21 0,20 0 15,-20 0-15,-22 0 0,0 0 16,-20 0-16,-1 0 0,-42 21 16,-1-21-16,-20 0 15</inkml:trace>
  <inkml:trace contextRef="#ctx0" brushRef="#br0" timeOffset="400.67">7959 318 0,'0'21'32,"0"0"-32,0 0 15,0 0-15,0 0 16,0 1-16,0 20 0,0-21 0,0 21 16,0-20-16,0 20 0,21 0 15,-21 22-15,0-1 0,0-20 0,0 20 16,0 1-16,0-1 0,0 1 15,0-1-15,0-21 0,-21 22 0,21-1 16,-22-20-16,1-1 0,0 0 16,-21 1-16,21-1 0,-22 0 15,22-20-15,-21-1 0,-1 0 16,22 0-16,-42 0 0,20-21 0,1 0 16,-21 0-16,20-21 0,-20 0 15,-1 21-15,1-21 0,20-22 0,-20 22 16,-1 0-16,22 0 0,0-21 0,21 20 15,-22 1-15,43 0 0,0 0 16,-21 0-16,21 0 0,0-1 0,21 1 16,0 0-16,22 21 15,-1-21-15,0 0 0,1 21 0,-1-21 16,0 21-16</inkml:trace>
  <inkml:trace contextRef="#ctx0" brushRef="#br0" timeOffset="921.15">8636 868 0,'0'0'0,"0"-21"0,0 0 0,-21-1 16,0 1-16,-22 0 0,22 0 0,0 21 15,-21 0-15,20 0 0,-20 0 0,21 0 16,-21 0-16,-1 21 15,22 0-15,-21 0 0,-1 22 0,22-1 16,-21 0-16,21 22 0,0-22 16,-1 1-16,22 20 0,0-21 0,0 1 15,0-1-15,0 0 0,0 1 16,0-22-16,0 21 0,22-21 0,-1 1 16,0-1-16,0-21 0,0 0 0,0 0 15,1 0-15,-1 0 0,0 0 16,21 0-16,-21-21 0,1-1 0,-1 1 15,0-21-15,0 21 0,21-22 16,-42 1-16,22 0 0,-1-1 0,-21 1 16,21 0-16,-21-1 0,0 1 15,0 21-15,0 0 0,0 0 0,21-1 16,-21 44 0,21-1-1,-21 0-15,0 21 0,0-21 16,21 22-16,-21-1 0,22 0 0,-22-20 15,0 20-15,21-21 0,-21 21 16,21-20-16,0-1 0,-21 21 0,0-21 16,21-21-16,0 21 0,-21 1 0,22-22 15,-1 0-15,0 0 16,0 0-16,0-22 0,-21 1 16,21-21-16,-21 21 15</inkml:trace>
  <inkml:trace contextRef="#ctx0" brushRef="#br0" timeOffset="1131.98">8848 974 0,'0'0'0,"0"-21"0,0-22 0,21 43 16,0 0-16,-21 21 15,21 1-15,-21-1 0,21 0 0,0 21 16,-21-21-16,22 22 0,-1-22 16,-21 21-16,21 1 0,-21-22 0,21 21 15,0-21-15,-21 22 0,0-22 16,0 0-16,21 0 0,-21 0 15,22 0-15,-22 1 0,21-22 16,0 0-16,0 0 16,0-22-16,0 1 0,-21 0 15,22 0-15</inkml:trace>
  <inkml:trace contextRef="#ctx0" brushRef="#br0" timeOffset="1332.89">9334 910 0,'0'-21'0,"0"42"15,-21 0 1,0 1-16,0-1 0,21 0 16,-21 21-16,0-21 0,-1 22 15,1-1-15,-21-21 0,21 22 0,0-22 16,-1 21-16,1-21 0,0 22 16,0-22-16,0 0 0,21 0 0,0 0 15,21-21 1,0 0-16,0 0 0,0 0 15,22-21-15</inkml:trace>
  <inkml:trace contextRef="#ctx0" brushRef="#br0" timeOffset="1784.67">9906 974 0,'0'0'0,"21"-148"31,-21 126-31,0 1 0,-21 0 0,0 21 15,0 0-15,-1 0 16,1 0-16,0 0 0,0 0 0,0 21 16,0 22-16,-1-1 0,1-21 15,0 21-15,0 22 0,0-22 0,21 1 16,-21-1-16,-1 0 0,22 22 16,-21-43-16,21 21 0,0 1 15,0-22-15,0 0 0,0 0 0,0 0 16,0 0-16,21-21 0,1 0 15,-1 0-15,0 0 0,0-21 16,0 0-16,22 0 0,-22 0 16,21 0-16,-21-22 0,22 1 0,-22 21 15,0-22-15,0 1 0,0 0 0,0-1 16,1 1-16,-1 21 0,-21 0 16,0 0-16,21 21 15,-21 21-15,0 0 16,21 0-16,-21 0 0,0 22 0,0-1 15,0-21-15,0 21 0,0 1 16,0-22-16,0 21 0,0-21 0,0 22 16,0-22-16,0 0 0,0 0 15,0 0-15,21 1 0,0-22 16,1 0-16,-1 0 0,21 0 0,-21-22 16,22 1-16</inkml:trace>
  <inkml:trace contextRef="#ctx0" brushRef="#br0" timeOffset="2471.91">11578 0 0,'0'0'0,"-21"0"0,-85 0 16,85 0 0,0 0-16,-22 0 0,1 0 15,0 0-15,-1 42 0,1 1 0,0 20 16,-1 1-16,1 20 0,0-20 0,21 21 16,-22-22-16,22 22 0,21-1 15,0 1-15,0 0 0,0-1 0,0 1 16,0-21-16,21-1 15,22 1-15,-22-22 0,21 0 0,0 1 16,22-1-16,-22-21 0,1 0 0,20 0 16,-21-21-16,22 0 0,-22 0 15,1 0-15,20-21 0,-21 0 0,22 0 16,-1-21-16,-20-1 0,20 1 16,-20 0-16,-1-22 0,0 1 0,1-1 15,-22-21-15,-21 22 0,0-22 0,0 22 16,-21-1-16,-1-20 0,-20 20 15,0-21-15,-22 22 0,1-1 0,-1 1 16,1-1-16,-22 22 0,22 0 16,-22 21-16,0-1 0,1 22 15,20 0-15,1 43 0,-1-1 16,22 22-16,21-1 0,-1 22 0,22-22 16,0 43-16,22-21 0,-1 21 15,21-22-15,0 22 0,22-21 0,-1-1 16,1 1-16,-1 0 0,22-22 0,-21 1 15,-1-1-15,1 1 0,-22-1 16,0-20-16,-21 20 0,1-21 0,-22 22 16,0-22-16,0 1 0,-22-1 15,-20 0-15,0-21 0,-1 22 0,1-22 16,0 0-16,-22 0 0,22 0 0,0-21 16,-22 0-16,22 0 15,-1 0-15,22 0 0,-21-21 0,21 0 16,0-21-16,21 21 0,0-22 0,0-20 15,21-1-15,0 1 0,21-22 16,-21 22-16</inkml:trace>
  <inkml:trace contextRef="#ctx0" brushRef="#br0" timeOffset="2851.68">12255 635 0,'0'0'16,"0"-21"-16,-21 21 15,0 0-15,0 0 16,0 0-16,21 21 0,0 0 16,-21 0-16,21 1 0,-22 20 15,22 0-15,0 1 0,0-1 0,0 0 16,0 1-16,0-1 0,0-21 0,22 21 16,-1-20-16,-21 20 0,21-21 15,0 0-15,0-21 0,0 0 0,22 0 16,-22 0-16,0 0 0,21 0 15,-20 0-15,20-21 0,-21 0 0,21-21 16,-20 20-16,-1-20 0,0 0 16,0-1-16,0 1 0,-21 0 15,0-1-15,0 1 0,0 21 0,0-21 16,0 20-16,0 1 0,0 0 16,0 42 15,0 0-16,0 1-15,21-22 0,1 21 16,-1 0-16</inkml:trace>
  <inkml:trace contextRef="#ctx0" brushRef="#br0" timeOffset="3323.57">12869 762 0,'0'0'0,"21"0"16,1 0-16,-1-21 0,63-43 31,-62 43-31,-22 0 0,0 0 15,0 0-15,0 0 16,-22 21-16,1 0 16,0 0-16,0 21 15,0 0-15,0-21 0,-1 42 0,22-21 16,0 1-16,-21 20 0,21 0 16,0-21-16,0 22 0,0-1 15,0-21-15,0 22 0,21-22 0,1 0 16,-1 0-16,0 0 0,0 0 0,0 1 15,0-22-15,22 0 0,-22 0 16,21 0-16,-21 0 0,22-22 16,-22 1-16,21 0 0,-21 0 0,22 0 15,-22-22-15,0 1 0,0 21 16,0-21-16,1-1 0,-22 1 0,0 21 16,0-22-16,0 22 0,0 0 0,0 42 31,0 0-16,0 1-15,0 20 0,0-21 16,0 21-16,0-20 0,0 20 0,21-21 16,-21 21-16,0-20 0,0-1 0,0 21 15,0-21-15,0 0 16,0 1-16,0-1 0,0 0 0,0-42 47,0 0-47,0-1 0,21-20 0</inkml:trace>
  <inkml:trace contextRef="#ctx0" brushRef="#br0" timeOffset="3572.03">13949 191 0,'0'0'0,"0"-22"0,-21 44 31,21-1-31,-22 21 0,1 0 15,21 1-15,-21-1 0,21 22 0,-21-22 16,0 21-16,21-20 0,0 20 16,0-20-16,-21-1 0,21 21 0,-22-20 15,22-1-15,0 0 0,0 1 16,0-22-16,0 0 0,0 21 0,0-20 16,0-1-16,22-21 0,-1 0 15,0 0-15,0-21 0,0-1 16,22 1-16,-22 0 0</inkml:trace>
  <inkml:trace contextRef="#ctx0" brushRef="#br0" timeOffset="3792.94">14414 572 0,'0'0'0,"22"0"0,-22-22 16,0 44 0,0-1-16,0 0 15,-22 0-15,1 0 0,0 22 16,21-22-16,-21 21 0,0-21 0,21 22 15,-21-1-15,21-21 0,-22 21 16,22-20-16,-21-1 0,21 0 0,0 0 16,0 0-16,0 0 0,21-21 15,22 0-15,-22 0 16,0 0-16,21-21 0,1 0 0,-1 0 16,0 0-16,1 0 0</inkml:trace>
  <inkml:trace contextRef="#ctx0" brushRef="#br0" timeOffset="4660.49">14838 677 0,'0'0'0,"0"-21"0,0 0 16,0 42 0,0 0-16,-21 1 15,-1-1-15,22 0 0,-21 0 0,0 0 16,21 22-16,-21-22 0,21 0 16,0 21-16,0-21 0,0 1 15,0-1-15,0 0 0,0 0 16,0 0-16,21-21 0,0 0 15,0 0-15,1 0 0,-1 0 16,-21-21-16,21 0 16,0-21-16,-21 20 0,0 1 15,0-21-15,0 0 0,0-1 16,0 22-16,0-21 0,0-1 0,0 22 16,0-21-16,21 21 0,0 0 15,1-1-15,-1 1 0,0 21 16,0 0-16,21 0 0,-20 0 15,-1 0-15,21 21 0,-21 1 16,0-1-16,22 0 0,-22 0 0,0 21 16,0-20-16,-21 20 0,0-21 15,0 21-15,0 1 0,0-22 0,0 21 16,0-21-16,-21 22 0,0-22 16,21 0-16,-21 0 0,21 0 0,-21 1 15,21-1-15,-22-21 16,22-21-1,0-1-15,0 1 0,0 0 0,22 0 16,-1-21-16,0-1 0,21 1 16,-21 0-16,22-22 0,-1 22 15,22-1-15,-22 1 0,0 0 0,22-1 16,-22 22-16,0 0 0,1 21 16,-1 0-16,-21 0 0,22 21 0,-22 0 15,0 1-15,0 20 0,0 0 16,-21-21-16,0 22 0,0-1 0,0 0 15,0 1-15,0-1 0,0-21 0,0 22 16,0-22-16,0 0 0,0 0 16,0 0-16,0 0 0,21-21 15,1 0 1,20 0-16,-21 0 0,0 0 0,22-21 16,-22 0-16,21 0 0,0-21 15,1 20-15,-1-20 0,0 0 16,1-1-16,-1 1 0,-21 0 0,22-1 15,-22 1-15,0 21 0,-21-21 16,0 20-16,0 1 0,0 0 0,-21 21 16,-22 0-16,22 0 0,0 21 15,-21 0-15,21 1 0,-1-1 0,1 21 16,0-21-16,0 22 0,21-22 0,0 21 16,0 0-16,0-20 15,0 20-15,0-21 0,0 21 0,0-20 0,0 20 16,0-21-16,21 0 0,-21 0 15,0 1-15,0-1 16,0 0-16,-21-21 16,0 0-16,0 0 0,-1 0 15,1 0-15,-21-21 0,21 0 16,0-22-16,-1 22 0,1-21 16,0-1-16</inkml:trace>
  <inkml:trace contextRef="#ctx0" brushRef="#br0" timeOffset="4828.39">15282 275 0,'-42'0'16,"84"0"-16,-126 0 0,41 21 16,22-21-16,-21 0 0,21 0 0,-1 0 15,1 0-15,0 0 16,0 0-16,0 0 0,0 0 0,-22 0 15</inkml:trace>
  <inkml:trace contextRef="#ctx0" brushRef="#br0" timeOffset="5026.66">13462 445 0,'0'0'0,"-127"21"16,169-21-1,-21 0-15,22 0 16,-1 0-16,0 0 0,1 0 0,20 0 16,1 0-16,-22 0 0,22 0 15,-1 0-15,1 0 0,-22 21 0,0-21 16,-21 0-16,1 0 0</inkml:trace>
  <inkml:trace contextRef="#ctx0" brushRef="#br0" timeOffset="5568.67">7726 1863 0,'0'0'0,"-43"0"0,1 0 0,84 0 31,1 0-31,20 0 0,1 0 15,42 0-15,-22 0 0,43 0 0,-21 0 16,42 0-16,0 0 0,22 0 16,-1 0-16,22 0 0,20 0 0,22 0 15,0 0-15,0 0 0,21 0 16,0 0-16,21 21 0,21-21 16,1 0-16,-1 0 0,21 0 0,1 0 15,-1 0-15,1 0 0,-1 0 16,22 0-16,-21 0 0,-1 0 0,1 0 15,-22 0-15,0 0 0,-21 0 16,-21 0-16,-21 0 0,-21 0 0,0 0 16,-64 0-16,0 0 0,-21 0 15,-21 0-15,-22 0 0,-20 0 0,-1 0 16,-20 0-16,-22 0 0,0 0 0,0 0 16,-21 21-1,-21-21-15,0 0 0,-43 0 16,22 0-16</inkml:trace>
  <inkml:trace contextRef="#ctx0" brushRef="#br0" timeOffset="6028.05">3556 3260 0,'0'0'0,"0"-43"0,0 22 0,0-21 15,0 21-15,0 42 32,0 0-32,0 21 15,0 1-15,0-1 0,0 22 0,0-22 16,-21 21-16,21-20 0,0 20 0,0-20 15,0-1-15,0 0 0,0 1 16,0-1-16,0-21 0,0 21 0,0-20 16,0-1-16,0 0 0,21-21 15,0 0 1,0-21-16</inkml:trace>
  <inkml:trace contextRef="#ctx0" brushRef="#br0" timeOffset="6192.63">3958 3471 0,'0'22'31,"0"-1"-15,21-21 15,0 0-31,1 0 0,-1 0 16,0-21-16</inkml:trace>
  <inkml:trace contextRef="#ctx0" brushRef="#br0" timeOffset="6683.61">4678 3260 0,'0'0'0,"21"0"16,0-21-16,0 21 0,-21-22 0,21 1 15,1 0-15,-1 0 0,0 0 16,0 0-16,0-1 0,0-20 0,1 21 15,-1-21-15,-21 20 0,0-20 16,0 21-16,0 0 0,0 0 0,0-1 16,-43 22-16,22 0 0,-21 0 15,-22 22-15,22-1 0,0 0 16,-22 21-16,22-21 0,21 22 16,0-22-16,-1 21 0,22-21 0,0 22 15,0-1-15,0-21 0,22 0 16,-1 1-16,0-1 0,21 0 15,1 0-15,-1-21 0,0 0 0,1 21 16,-1-21-16,0 0 0,1 0 0,-22 0 16,0 0-16,0 0 0,0 0 15,-21 21-15,-21 1 16,0-1-16,-21 0 0,-1 0 16,-20 21-16,-1-20 0,1 20 15,-1 0-15,1-21 0,20 22 0,-20-1 16,21 0-16,-1-20 0,22 20 15,0-21-15,21 0 0,0 0 16,0 1-16,21-22 0,0 21 16,22-21-16,-1 0 0,0 0 0,22-21 15,-22 21-15,22-22 0,-1 1 16,1 0-16,-22 0 0,21-21 0,-20 20 16,-1 1-16,0-21 0,1 21 15,-22-22-15,0 22 0,-21 0 0</inkml:trace>
  <inkml:trace contextRef="#ctx0" brushRef="#br0" timeOffset="6872.2">4995 3323 0,'0'0'0,"21"21"31,-21 1-31,22 20 0,20-21 16,-21 0-16,0 22 0,0-22 16,1 21-16,-1-21 0,0 0 15,0 1-15,21-1 0,-20 0 0,-1 0 16,-21 0-16,21 0 0,0-21 15,0 0-15,0 0 16,-21-21-16,22 21 0,-22-21 16,0 0-16,0-21 0</inkml:trace>
  <inkml:trace contextRef="#ctx0" brushRef="#br0" timeOffset="7048.1">5419 3302 0,'0'0'0,"0"-21"0,0 0 15,-22 21-15,1 0 16,0 0-16,21 21 0,-21 0 15,0 21-15,-22-20 0,22 20 0,-21 0 16,21-21-16,-22 22 0,22-1 16,-21 0-16,21-20 0,-22 20 0,22 0 15,21-21-15,0 1 0,0-1 0,0 0 16,21-21 0,1 0-16,20-21 0,-21 21 0,21-21 15</inkml:trace>
  <inkml:trace contextRef="#ctx0" brushRef="#br0" timeOffset="7344.07">5778 3175 0,'0'0'0,"0"42"16,0-20 0,-21-1-16,21 21 0,-21 0 0,21 1 15,0 20-15,0 1 0,0-1 0,-21 1 16,21-1-16,0 1 0,0 20 15,-21 1-15,21-21 0,-21 41 0,21-20 16,-22 0-16,1-1 0,21 1 0,-21 21 16,0-21-16,0 20 15,21-20-15,-21 0 0,-1-1 0,22-20 16,-21-1-16,21-20 0,0-1 0,0-21 16,0 0-16,21-21 15,1 0-15,-1-21 0,0 0 0,21-21 16,-21-1-16,1-20 0,-1-1 0,21 1 15,-21-22-15,0 1 0,1 20 16</inkml:trace>
  <inkml:trace contextRef="#ctx0" brushRef="#br0" timeOffset="7636.55">5757 3429 0,'0'0'0,"-21"-42"15,-64-170 1,85 170-16,0 21 15,0-1-15,0 1 0,0 0 0,22 0 16,20 0-16,-21 21 0,0 0 16,22 0-16,-22 0 0,21 0 0,0 0 15,1 0-15,-22 21 0,21-21 0,-21 42 16,-21-21-16,0 1 0,0 20 16,0 0-16,0-21 0,-42 22 0,21-1 15,-21-21-15,-22 22 16,22-22-16,-22 21 0,22-21 0,-22-21 0,22 21 15,21 1-15,-21-22 0,20 0 16,1 0-16,21-22 16,0 1-16,21 0 0,1 0 15,20-21-15,-21 20 0</inkml:trace>
  <inkml:trace contextRef="#ctx0" brushRef="#br0" timeOffset="7860.78">6350 2688 0,'21'-21'0,"-42"42"0,42-63 0,-42 63 32,0 0-32,0 22 15,21-22-15,-22 21 0,1 0 16,0 1-16,21-1 0,-21 0 0,0 22 16,21-22-16,0 1 0,-21 20 15,21-21-15,0 1 0,0-22 0,0 21 16,0-21-16,0 1 0,21-1 0,0-21 15,0 0-15,0 0 0,22 0 16,-1-21-16,0-1 0,1 1 0,-1 0 16</inkml:trace>
  <inkml:trace contextRef="#ctx0" brushRef="#br0" timeOffset="8844.04">6985 3006 0,'0'0'0,"21"-127"31,-42 106-31,0 21 0,0-22 15,21 1-15,-22 21 0,1 0 16,-21 0-16,21 21 0,-22 1 0,22 20 16,-21-21-16,0 21 0,20 1 15,-20-1-15,0 0 0,21 22 0,-1-22 16,22 1-16,0-1 0,0-21 16,0 21-16,0-20 0,0-1 0,22-21 15,20 0-15,-21 0 0,21 0 16,1 0-16,-1-21 15,0-1-15,1 1 0,-1-21 0,-21 21 16,22-22-16,-1 22 0,-21-21 16,21 0-16,-20 20 0,-22-20 0,21 21 15,-21 0-15,0 0 0,0-1 0,0 1 16,0 42 0,-21 1-16,21-1 15,-22 0-15,22 0 0,-21 0 16,21 22-16,0-22 0,0 21 0,0-21 15,0 22-15,0-22 0,21 21 0,1-21 16,-22 0-16,21 1 0,21-22 16,-21 21-16,0-21 0,22 0 0,-22 0 15,21 0-15,-21-21 0,22 21 16,-1-22-16,0 1 0,1-21 16,-1 21-16,0-22 0,1 22 0,-22-21 15,21 0-15,-21 20 0,1-20 16,-22 21-16,21-21 0,-21 20 0,0 1 15,-21 42 1,-1 1 0,22-1-16,-21 0 0,0 0 0,21 0 15,0 22-15,0-22 0,0 0 16,0 21-16,0-21 0,0 1 0,21-1 16,0 0-16,1 0 0,-1-21 0,0 0 15,21 0-15,1 0 16,-22 0-16,21 0 0,0 0 0,1-21 15,-1 0-15,-21 0 0,22-1 16,-22-20-16,21 21 0,-21 0 0,0-22 16,-21 22-16,22-21 0,-22 21 0,0 0 15,0-1-15,0 44 32,0-1-32,0 0 0,-22 0 15,22 0-15,0 22 16,0-22-16,-21 0 0,21 0 0,-21 0 15,21 22-15,-21-22 16,21 0-16,0-42 16,0 0-1,21-1-15,0 1 0,-21 0 16,21 0-16,1-21 0,-1 20 0,21-20 16,-21 0-16,0-1 0,1 1 15,-1 21-15,21 0 0,-21 0 0,0-1 16,1 22-16,-1 0 0,0 22 0,0-1 15,0 0-15,-21 0 0,0 0 16,0 22-16,0-22 0,0 21 16,0 0-16,0-20 0,0 20 0,0-21 15,21 0-15,1 0 0,-1 1 0,0-1 16,0-21-16,0 0 0,0 0 16,22 0-16,-22 0 0,21 0 15,1-21-15,-22-1 0,21 1 0,-21 0 16,0 0-16,22-21 0,-43 20 0,21-20 15,-21 0-15,0-1 0,0 1 16</inkml:trace>
  <inkml:trace contextRef="#ctx0" brushRef="#br0" timeOffset="8976.96">8213 2413 0,'0'0'0,"-43"0"15,1 21-15,-64 43 31,106-43-31,21-21 16,0 0-16</inkml:trace>
  <inkml:trace contextRef="#ctx0" brushRef="#br0" timeOffset="9696.07">11261 2328 0,'0'0'0,"21"22"0,106-44 16,-106 1-1,0 21-15,0-21 0,0 0 16,1 0-16,20 0 0,-21-1 0,0 1 15,0 0-15,-21 0 0,0 0 16,0 0-16,0-1 0,0 1 0,0 0 16,-21 21-16,0 0 0,0 0 15,-21 0-15,-1 21 0,1 0 0,0 22 16,-1-22-16,1 21 0,0-21 16,20 22-16,1-22 0,21 21 0,0-21 15,0 1-15,0-1 0,0 21 16,0-21-16,21-21 0,1 21 15,20 1-15,-21-22 0,21 0 0,-20 0 16,20 0-16,0 0 0,-21 0 16,22 0-16,-22 0 0,0 0 0,0 0 15,-21-22-15,-21 22 16,0 0-16,-21 0 16,-1 22-16,1-1 0,-22 0 15,22 21-15,-21-21 0,20 22 0,-20-1 16,20 0-16,1 1 0,21-1 15,0 0-15,0 1 0,21-22 0,0 21 16,0-21-16,21 1 0,21-1 16,-21 0-16,22 0 0,-1-21 0,0 0 15,22 0-15,-22 0 0,0 0 16,22 0-16,-22 0 0,22-21 0,-22 0 16,0 21-16,1-21 0,-1-1 0,0-20 15,1 21-15,-22 0 0,0-22 16,0 22-16,-21-21 0</inkml:trace>
  <inkml:trace contextRef="#ctx0" brushRef="#br0" timeOffset="9879.95">11853 2561 0,'0'0'0,"0"21"15,21 1-15,-21 20 16,22-21-16,-1 21 0,0-20 0,0 20 16,0-21-16,0 21 0,1-20 15,-22-1-15,21 0 0,0 21 16,-21-21-16,21-21 0,0 22 0,0-22 15,1 0-15,-1 0 16,0-22 0,0 1-16,-21 0 0,0 0 0,0 0 15</inkml:trace>
  <inkml:trace contextRef="#ctx0" brushRef="#br0" timeOffset="10047.87">12213 2625 0,'0'0'0,"-21"-21"15,0 21-15,0-22 0,-1 22 0,1 0 16,0 0-16,0 22 0,0-22 0,-22 21 15,22 0-15,0 21 0,-21-21 16,21 1-16,-1 20 0,1-21 0,0 0 16,0 0-16,0 22 0,21-22 15,0 0-15,-21-21 0,21 21 0,21-21 16,0 0 0,21 0-16,-21 0 0,22-21 15</inkml:trace>
  <inkml:trace contextRef="#ctx0" brushRef="#br0" timeOffset="10303.71">12636 2519 0,'-21'0'0,"0"0"16,-21 0-16,21 21 0,-1 0 0,-20 0 15,0 1-15,-1-1 0,22 21 16,-21 0-16,0-20 0,20 20 0,-20-21 15,21 21-15,-21 1 0,42-22 0,-22 21 16,22-21-16,0 1 0,0-1 16,0 0-16,22-21 0,20 21 15,-21-21-15,21 0 0,1 0 0,20 0 16,-20 0-16,20 0 0,-21-21 16,22 0-16,-1 21 0,-20-21 0,20-1 15,1 1-15,-22 0 0</inkml:trace>
  <inkml:trace contextRef="#ctx0" brushRef="#br0" timeOffset="10680.11">12869 2752 0,'0'0'0,"-21"0"0,0 21 16,0-21-16,21 21 0,-21 0 16,21 0-1,21-21 1,0 0-16,0 0 15,21 0-15,-20 0 0,-1-21 0,21 21 16,0-21-16,-20 0 0,-1 21 0,21-21 16,-21 0-16,-21-1 0,0 1 15,0 0-15,0 0 0,0 0 0,0 0 16,-21 21-16,0 0 0,0 0 16,-22 0-16,22 0 0,-21 21 0,0 0 15,20 0-15,-20 0 0,21 22 16,-21-22-16,20 0 0,1 21 15,21-21-15,0 1 0,0-1 0,0 0 16,0 0-16,21 0 0,1-21 16,20 21-16,-21-21 0,21 22 0,1-22 15,-1 0-15,0 0 0,22 0 0,-22 0 16,22 0-16,-22-22 0,22 1 16,-22 0-16,0 0 0,-21 0 0,22 0 15,-22-1-15,0 1 0</inkml:trace>
  <inkml:trace contextRef="#ctx0" brushRef="#br0" timeOffset="10927.66">13483 2752 0,'0'-21'0,"0"42"0,0-64 0,0 22 15,-21 42 1,0 1 0,21-1-16,0 0 0,-21 21 0,21 1 15,-22-1-15,22 0 0,0 1 16,0 20-16,0 1 0,0-1 16,0 22-16,0-22 0,-21 22 0,21 0 15,-21-22-15,21 22 0,-21-1 0,0-20 16,0 21-16,-1-1 0,-20-20 15,21 20-15,0-20 0,0-1 0,-1-20 16,1 20-16,0-20 0,0-22 0,21 21 16,0-21-16,0-42 31,0-21-31,21-1 0,0 1 0,0 0 16,1-22-16,-1 1 0,0-22 15,0 22-15</inkml:trace>
  <inkml:trace contextRef="#ctx0" brushRef="#br0" timeOffset="11196.5">13420 2752 0,'0'0'0,"0"-43"0,0 1 15,0 0-15,0 21 0,0-22 16,21 22-16,0 0 0,-21 0 0,21 0 16,0 21-16,0-22 0,22 22 15,-22 0-15,0 0 0,21 0 0,-20 22 16,20-1-16,-21 21 0,0-21 15,0 22-15,-21-22 0,0 21 16,0 0-16,0-20 0,-21 20 0,0-21 16,0 21-16,0-20 0,-22-1 15,22 0-15,-21 0 0,21-21 0,-22 0 16,22 21-16,0-21 0,0 0 0,21-21 16,0 0-1,21 0-15,0 0 0,0-22 16,22 22-16,-22-21 0</inkml:trace>
  <inkml:trace contextRef="#ctx0" brushRef="#br0" timeOffset="12216.58">14012 2286 0,'0'0'15,"21"-21"-15,-21 0 0,0 0 0,0-1 16,0 44 15,-21-1-31,21 0 0,-21 21 0,0 1 16,21-1-16,-21 0 0,0 1 15,21-1-15,0 0 0,-22 22 0,22-22 16,-21-21-16,21 22 0,0-1 0,0-21 16,0 0-16,0 0 0,0 1 15,21-1-15,1-21 0,-1 0 0,0 0 16,21 0-16,-21 0 0,22 0 16,-1-21-16,0-1 0,1 1 0,-1-21 15,0 21-15,-20-22 0,20 1 16,-21 21-16,21-21 0,-20-1 15,-1 1-15,-21 21 0,0 0 0,21-1 16,-21 44 0,0 20-1,0-21-15,0 0 0,0 22 0,-21-22 16,21 0-16,0 21 0,0-21 16,0 1-16,0 20 0,0-21 0,0 0 15,21 0-15,0-21 0,0 0 16,0 0-16,1 0 0,20 0 15,-21 0-15,0-21 0,22 21 0,-22-21 16,21-21-16,-21 21 16,22-1-16,-1-20 0,-21 0 0,0 21 15,0-22-15,1 22 0,-1-21 0,-21 21 16,21 21-16,-42 21 31,0 0-31,-1 21 0,1-21 16,0 1-16,21 20 0,0-21 0,-21 0 15,21 22-15,-21-22 0,21 0 0,0 0 16,0 0-16,21-21 16,0 0-16,0 0 15,0 0-15,1 0 0,-1-21 16,0 21-16,0-21 0,0 0 16,0 0-16,-21-1 0,0-20 0,0 21 15,0-21-15,0 20 0,0-20 16,0 0-16,0 21 0,-21-1 0,21-20 15,0 21-15,-21 21 0,21-21 0,0 0 16,21 21 0,0 0-1,1 0-15,-1 0 0,0 0 16,21 21-16,-21 0 0,22 0 0,-1 0 16,-21 0-16,22 1 0,-1-1 0,-21 21 15,0-21-15,0 22 16,1-22-16,-1 21 0,-21-21 0,0 0 15,0 22-15,0-22 0,0 0 16,-21 0-16,-1 0 0,1-21 16,0 0-16,0 0 15,21-21 1,0 0-16,0 0 0,0 0 0,0 0 16,21-22-16,0 22 0,0-21 15,22-1-15,-22 1 0,21-21 0,1 20 16,-22 22-16,21-21 0,0 21 15,1-1-15,-22 22 0,21 0 16,-21 0-16,22 22 0,-22-1 0,0 21 16,0-21-16,-21 22 0,0-1 15,0 21-15,0-20 0,0-1 0,0 0 16,0-20-16,0 20 0,0-21 0,-21 21 16,0-20-16,21-1 15,-21 0-15,0-21 0,-1 0 0,1 0 16,0 0-16,0 0 0,0-21 15,0 0-15,-1-1 0,1 1 0</inkml:trace>
  <inkml:trace contextRef="#ctx0" brushRef="#br0" timeOffset="12384.59">15261 2074 0,'0'0'16,"-21"0"-16,0 0 0,-22 0 0,22 0 0,0 0 15,0 0-15,0 0 16,0 0-16,-1 0 0,22 22 0,-21-22 16,0 0-16,0 21 0,0-21 0,0 0 15,-22 21-15</inkml:trace>
  <inkml:trace contextRef="#ctx0" brushRef="#br0" timeOffset="12540.57">13991 2350 0,'0'0'0,"-21"21"0,0-21 16,0 0-16,42 0 16,21 0-1,0 0-15,1 0 0,-1 0 0,22-21 16,-1 21-16,1-22 0,20 1 16,-20 0-16,-1 0 0</inkml:trace>
  <inkml:trace contextRef="#ctx0" brushRef="#br0" timeOffset="12936.52">16319 2244 0,'0'-21'0,"0"42"0,0-85 0,0 43 16,0-21-16,22-1 0,-22 22 16,21-21-16,-21 21 0,0 0 0,0-1 15,0 1-15,0 42 16,0 1-16,0 20 0,0 0 15,-21 1-15,-1-1 0,1 21 0,21-20 16,-21 20-16,0 1 0,0-1 16,0 1-16,21-22 0,-22 22 0,22-22 15,-21 0-15,21 1 0,0-22 16,0 0-16,0 0 0,0 0 0,21-21 16,1-21-1,-1 0-15,0 0 0,21 0 16</inkml:trace>
  <inkml:trace contextRef="#ctx0" brushRef="#br0" timeOffset="13152.48">16785 1947 0,'0'0'0,"0"-21"0,0 21 32,0 21-32,0 22 0,0-1 0,0 0 0,0 1 15,0-1-15,0 22 0,0-1 16,-21 1-16,0-1 0,21-21 0,0 22 15,-21-1-15,-1-20 16,22-1-16,-21 0 0,21-20 0,0 20 16,0-21-16,-21 0 0,21 0 0,-21-21 15,0 0-15,0 0 16,-1 0-16,-20 0 0</inkml:trace>
  <inkml:trace contextRef="#ctx0" brushRef="#br0" timeOffset="13316.47">16150 2540 0,'0'0'0,"21"0"32,0 0-32,22 0 0,-1-21 15,0 21-15,1 0 16,20-21-16,1 21 0,-1-21 0,1 21 16,20-22-16,-20 22 0,-1-21 15,22 0-15,-21 0 0,20 21 0,-20-21 16,-1 0-16</inkml:trace>
  <inkml:trace contextRef="#ctx0" brushRef="#br0" timeOffset="15432.39">17505 2117 0,'0'0'0,"-21"0"15,-1-21-15,1 21 0,0 0 0,-21 0 16,21 21-16,-22 0 0,22 0 16,-21 0-16,-1 0 0,1 22 0,0-1 15,-1 0-15,22 1 0,-21-1 16,0 0-16,20 1 0,1-1 15,0-21-15,21 22 0,0-1 0,0-21 16,0 0-16,0 0 0,0 1 16,21-1-16,0-21 0,1 0 0,-1 0 15,21 0-15,0 0 0,1-21 0,-1-1 16,0 1-16,22 0 0,-22-21 16,1 21-16,-1-22 0,0-20 0,-21 20 15,22 1-15,-22 0 16,0-22-16,0 22 0,-21 0 0,0 20 0,21 1 15,-21 0-15,0 0 0,0 42 32,0 0-32,-21 0 0,21 1 0,-21 20 15,21 0-15,0 1 0,0-1 16,0 0-16,0 1 0,0-1 0,0-21 16,0 21-16,0-20 0,21-1 15,0 0-15,22 0 0,-22 0 0,0-21 16,21 0-16,-20 0 0,20 0 0,-21-21 15,21 0-15,1 0 0,-1 0 16,-21-1-16,22 1 0,-22-21 0,0 0 16,0-1-16,0 1 0,0 0 15,-21 20-15,0-20 0,0 21 16,0 0-16,0 0 0,0 42 31,0 0-31,-21 0 0,0 0 0,21 22 16,-21-22-16,21 21 0,0-21 15,0 22-15,-21-1 0,21-21 0,0 0 16,0 0-16,0 1 0,0-1 16,0-42 15,0-1-31,21 1 16,0-21-16,-21 21 0,21-22 0,0 22 15,22-21-15,-22 0 0,0 20 16,21-20-16,-20 21 0,20 0 0,-21 21 15,21 0-15,-20 0 0,-1 0 16,0 0-16,0 0 0,0 21 0,0 21 16,-21-21-16,22 22 0,-1-22 15,0 21-15,0 1 0,0-1 0,0-21 16,22 21-16,-22-20 0,21-1 0,-21 0 16,22 0-16,-1 0 0,-21-21 15,22 0-15,-1 0 0,0 0 0,-21 0 16,22 0-16,-1-21 15,-21 0-15,0 0 0,22 0 0,-22-22 16,0 1-16,-21 0 0,21-1 0,-21 1 16,0 0-16,21-1 0,-21 1 15,0 0-15,0-1 0,0 1 0,-21 21 16,0 0-16,0-1 0,0 1 16,0 21-16,-1 0 0,-20 21 0,21 1 15,-21-1-15,-1 21 0,1-21 16,0 22-16,-1 20 0,1-21 0,0 1 15,20 20-15,1-20 0,21-1 16,0 0-16,0 1 0,0-22 0,21 21 16,1-21-16,-1 0 0,0-21 15,0 0-15,21 0 0,1 0 16,-22 0-16,21 0 0,1-21 0,-22 0 16,21 0-16,0-21 0,-20 20 15,20-41-15,-21 21 0,21-1 0,-20-20 16,-1 20-16,21-20 0,-21-1 0,0 1 15,1-1-15,-22 1 0,0-1 16,21 1-16,-21 21 0,0-1 0,0 1 16,0 21-16,0 0 0,-21 42 15,21 21 1,-22-21-16,1 43 0,0-22 16,21 0-16,0 22 0,0-22 15,0 22-15,0-22 0,0 22 16,0-22-16,0 0 0,0 22 0,21-22 15,0 0-15,1 1 0,-1-22 0,0 21 16,0-21-16,0 1 0,0-22 16,22 0-16,-22 0 0,21 0 0,-21 0 15,22 0-15,-22-22 0,21 1 16,-21 0-16,1-21 0,-1-1 0,21 1 16,-21 0-16,0-22 0,1 22 15,-1-22-15,0 1 0,-21-1 16,0 1-16,21 21 0,-21-22 0,0 22 15,0-1-15,0 1 0,0 21 16,0 0-16,0 42 16,0 21-16,-21-21 15,21 22-15,0-1 0,0 0 0,0 22 16,-21-22-16,21 1 0,0-1 16,0 0-16,0 1 0,0-1 0,0 0 15,0 1-15,0-1 0,0 0 16,21 1-16,-21-22 0,0 0 0,21 0 15,0 0-15,0-21 16,1 0-16,-1 0 0,0 0 16,0-21-16,0 0 0,-21-21 15,43 20-15,-22-20 0,0 21 16,0 0-16,0-22 0,0 22 0,1 0 16,-1 21-16,-21-21 0,21 21 15,0 0-15,-21 21 31,0 0-15,0 0-16,21 1 16,0-1-1,1-21-15,-1 0 16,0 0-16,0 0 0,0 0 16,0 0-16,1-21 0,20 21 15,-21-22-15,0 1 0,0 0 0,22 0 16,-22 0-16,0 0 0,0-1 15,0 1-15,1 21 0,-1-21 16,-21 42 0,0 0-1,0 1-15,0-1 16,0 0-16,0 0 16,0 0-16,0 0 0,21-21 15,0 22-15,0-1 0,0-21 0,22 21 16,-22-21-16,0 0 0,21 21 15,-20-21-15,20 0 0,0 0 16,-21 0-16,22-21 0,-22 21 0,21-21 16,-21 0-16,1-1 0,-1-20 15,0 21-15,0-21 0,-21-1 0,21 1 16,-21 21-16,0-22 0,0 1 16,0 21-16,0 0 0,0 0 0,-21 21 15,0 0-15,-21 0 16,20 0-16,-20 0 0,0 21 0,21 0 15,-22 0-15,22 0 0,-21 0 16,21 1-16,-1-1 0,22 0 0,0 0 16,0 0-16,0 22 0,0-22 0,0 0 15,0 21-15,0 1 0,0-1 16,0 21-16,0-20 0,0 20 16,0 1-16,0-1 0,0 1 15,0 20-15,0-20 0,0-1 0,-21 1 16,0-1-16,0 1 0,0-1 0,21-20 15,-21 20-15,-1-20 0,22-1 16,0 0-16,-21 1 0,21-22 0,-21 0 16,21 0-16,-21-21 0,0 0 15,0 0 1,21-21-16,-22 0 0,22 0 0,0-22 16,-21 1-16,0-22 0,0 1 15,21-1-15,-21 1 0</inkml:trace>
  <inkml:trace contextRef="#ctx0" brushRef="#br0" timeOffset="15597.3">20743 2032 0,'0'0'0,"-21"-21"0,21 0 16,-21 0-16,0-1 0,0 1 16,-1 0-1,22 0 1,22 21-16,-1 0 15,21 0-15,22 0 0,-22 0 0,21-21 16</inkml:trace>
  <inkml:trace contextRef="#ctx0" brushRef="#br0" timeOffset="16079.9">22373 1842 0,'0'0'16,"-21"0"-1,0 0-15,-22 0 16,22 0-16,0 0 0,-21 0 16,-1 0-16,22 0 0,-21 0 0,21 0 15,0 0-15,-1 0 0,22 21 32,0 0-32,22-21 15,-1 21-15,21-21 0,-21 21 16,22-21-16,-1 21 0,-21-21 0,0 22 15,22-22-15,-22 21 0,0 0 16,-21 0 0,-21-21-16,0 21 15,-1-21-15,1 0 0,0 0 0,0 21 16,-21-21-16,20 0 0,1 0 16,0 0-16,21 22 15,-21-22-15,21 21 16,21-21-16,0 21 15,0-21-15,22 0 0,-1 21 0,-21-21 16,22 21-16,-1 0 0,-21-21 16,21 22-16,-20-1 0,-22 0 0,0 21 15,0-21-15,0 22 0,0-22 16,-22 21-16,1 1 0,0-1 0,0-21 16,-21 21-16,-1-20 0,1 20 15,0-21-15,-1 0 0,1 0 0,-22 1 16,22-1-16,0 0 0,-1 0 15,-20 0-15</inkml:trace>
  <inkml:trace contextRef="#ctx0" brushRef="#br0" timeOffset="16556.64">11515 3937 0,'-22'-21'16,"44"0"-1,-1 21-15,0 0 16,21 0-16,22-21 0,-1 21 0,22 0 16,0 0-16,-1-22 0,1 22 15,21 0-15,-43 0 0,22 0 0,-22 0 16,-20 0-16,-1 0 0,0 0 16,-63 0-1,0 0-15,-21 22 0</inkml:trace>
  <inkml:trace contextRef="#ctx0" brushRef="#br0" timeOffset="16784.28">11853 3916 0,'0'0'0,"0"21"0,-21-21 0,21 21 16,0 0-16,0 1 0,0 20 16,0-21-16,21 21 0,-21 1 0,21-1 15,-21 0-15,22 1 0,-22-1 16,0 22-16,0-22 0,0-21 0,0 21 15,0 1-15,0-1 0,0 0 0,0-20 16,0 20-16,0-21 0,0 0 16,0 0-16,0 1 0,0-1 0,21-21 31,0-21-31,0 21 16,21-22-16</inkml:trace>
  <inkml:trace contextRef="#ctx0" brushRef="#br0" timeOffset="17324.9">12425 4339 0,'0'-21'16,"0"42"-16,21-42 0,-21 42 31,0 22-31,0-22 16,0 0-16,-21 21 0,21-21 0,-21 1 16,21 20-16,-22-21 0,22 0 15,0 0-15,0 1 0,0-1 16,0 0-16,0 0 0,22-21 15,-1 0-15,0 0 0,0 0 0,21 0 16,-20-21-16,-1 21 0,21-21 16,0 0-16,-20-22 0,20 22 0,-21 0 15,21 0-15,-20-22 0,-1 22 0,0 0 16,-21-21-16,0 21 0,0-1 16,21 22-16,-21-21 0,0 42 31,0 1-31,-21-1 0,0 21 0,21-21 15,0 22-15,0-1 0,-21 0 16,21 1-16,0 20 0,0-21 16,0 22-16,0-1 0,0 1 0,0 21 15,21-22-15,0 1 0,0 20 0,0-20 16,0 20-16,1-20 0,-1-1 16,-21 22-16,0-21 0,21-1 0,-21 1 15,0-1-15,0-21 0,-21 22 0,0-22 16,-22 1-16,1-22 0,0 21 15,-1-21-15,1 0 0,0 1 0,-22-22 16,22 0-16,-22 0 0,22 0 0,-22-22 16,22 1-16,-21-21 0,20 21 15,1-22-15,0 1 0,-1 0 16,22-22-16,0 22 0,21 0 0,0-22 16,0 22-16,21-1 0,0 1 0,0 0 15,22-1-15,-1 1 0,0 0 16,1-1-16,20 1 0,1 0 0</inkml:trace>
  <inkml:trace contextRef="#ctx0" brushRef="#br0" timeOffset="17632.74">13547 4233 0,'0'0'15,"-22"0"-15,1 0 0,0 0 16,0 0-16,21 22 0,-21-1 15,21 21-15,0 0 0,0 1 0,0-1 16,0 22-16,0-22 0,0 43 0,0-22 16,0 22-16,0-22 0,0 22 15,0 0-15,0 63 0,0-85 16,0 22-16,-21-22 0,-1 1 0,22-1 16,-21-20-16,0 20 0,21-20 15,0-1-15,-21 0 0,21-21 0,-21 1 16,21-1-16,0-42 31,0-1-31,0 1 0,0-21 0,21 0 16,-21-1-16,21 1 0,-21-22 0,0 1 15,0-1-15,0 1 0</inkml:trace>
  <inkml:trace contextRef="#ctx0" brushRef="#br0" timeOffset="17868.23">13356 4763 0,'0'0'0,"0"-85"0,0 21 15,-21 1-15,21-1 0,0 1 16,0 21-16,0-1 0,21-20 0,0 42 15,0-22-15,1 22 0,-1 0 16,0 0-16,0 0 0,21 21 0,-20 0 16,20 0-16,-21 0 0,21 21 0,-20 0 15,-1 0-15,-21 21 0,0 1 16,0-22-16,0 21 0,0 1 16,-21-1-16,-22 0 0,22-21 0,-21 1 15,-1 20-15,1-21 0,0 0 16,21 0-16,-1-21 0,-20 22 0,63-44 31,0 22-15,1-21-16,20 0 0</inkml:trace>
  <inkml:trace contextRef="#ctx0" brushRef="#br0" timeOffset="18364.41">13716 4509 0,'21'0'0,"0"0"16,0-22-1,1 22-15,-22-21 0,21 0 16,0 0-16,0 0 0,0 0 16,0-1-16,1 1 0,20 0 0,-21-21 15,0 21-15,-21-1 0,21 1 16,-21 0-16,-21 21 16,0 0-1,0 21-15,0 0 0,0 1 16,-1-1-16,1 21 0,0-21 15,0 22-15,0-1 0,0-21 0,21 0 16,0 22-16,0-22 0,0 0 16,0 0-16,21 0 0,0-21 0,0 0 15,21 21-15,-20-21 0,20 0 16,0 0-16,1 0 0,-1-21 0,0 21 16,1-21-16,-1 0 0,0 0 0,1 0 15,-1-1-15,0 1 0,1-21 16,-22 0-16,0-1 0,0 1 0,0 0 15,-21 20-15,0-20 0,0 21 0,0 0 16,0 0-16,-21 21 16,21 21-16,-21 0 0,0 0 15,21 21-15,0-20 16,-21 20-16,21 0 0,0-21 0,0 22 16,0-22-16,-22 21 0,22-21 0,0 22 15,0-22-15,-21 0 0,21 0 16,-21 0-16,0 1 0,0-22 0,21 21 15,21-21 1,0-21 0,21-1-16</inkml:trace>
  <inkml:trace contextRef="#ctx0" brushRef="#br0" timeOffset="18893.62">15494 3979 0,'0'0'0,"42"0"0,-42 43 31,0-22-31,0 0 0,0 21 0,0 1 16,-21-22-16,0 21 0,0 1 0,21-22 15,-21 21-15,21-21 0,-22 0 16,22 1-16,0-1 0,0 0 0,0 0 16,22-21-1,-1 0 1,0-21-16,0 0 0,0 0 0,0-1 15,1 1-15,-1-21 0,21 21 16,-21-22-16,0 1 0,1 21 16,-22 0-16,21 0 0,0-1 0,0 22 15,-21 22 1,0-1-16,0 0 0,0 0 0,0 21 16,0-20-16,0 20 0,0-21 15,0 21-15,0-20 0,0-1 0,0 21 16,21-21-16,0-21 0,22 21 0,-1 1 15,-21-22-15,22 0 0,-1 0 16,0 0-16,22 0 0,-43 0 0,21-22 16,1 1-16,-1 0 0,-21 0 0,0-21 15,0 20-15,1-20 0,-22-21 16,0 20-16,0-20 0,0 20 16,0-20-16,-22 21 0,1-1 15,-21 22-15,21 0 0,0 0 0,-22 21 16,22 0-16,-21 0 0,-1 0 0,22 21 15,-21 0-15,21 0 0,0 0 16,-1 22-16,22-1 0,0-21 0,0 22 16,0-22-16,0 0 0,22 0 15,20 0-15,-21 0 0,21-21 0,1 0 16</inkml:trace>
  <inkml:trace contextRef="#ctx0" brushRef="#br0" timeOffset="19086.74">16722 3958 0,'0'0'0,"0"-21"0,-22 42 32,1 0-17,21 1-15,-21-1 0,0 21 0,0 0 16,0-20-16,21 20 0,-43 64 31,43-85-31,21-21 16,1 0-16,-1 0 15</inkml:trace>
  <inkml:trace contextRef="#ctx0" brushRef="#br0" timeOffset="19231.91">16722 3768 0,'0'-21'16,"0"42"-16,0-64 0,0 22 0,0 0 15,-22 21-15,1 0 16,21 21-1,0 0-15,0 1 0,0-1 16,21-21-16,1 0 0,-1 21 0</inkml:trace>
  <inkml:trace contextRef="#ctx0" brushRef="#br0" timeOffset="19464.22">17357 3620 0,'0'0'0,"-127"42"32,127 0-32,-22-21 0,1 22 0,0-1 15,21 0-15,0 1 0,-21-1 0,21 22 16,-21-22-16,21 0 0,-21 1 16,21-1-16,0 0 0,0 1 15,0-22-15,0 0 0,21 0 0,0-21 16,0 0-16,0 0 0,0 0 15,1 0-15,20-21 0,-21 0 0</inkml:trace>
  <inkml:trace contextRef="#ctx0" brushRef="#br0" timeOffset="19856.81">17716 3662 0,'0'0'0,"22"-85"31,-22 106-31,0 22 0,0-22 16,0 21-16,-22-21 0,22 22 15,-21-1-15,0 0 0,21 1 16,0 20-16,0-20 0,-21-1 16,21 0-16,-21 1 0,21-22 0,0 21 15,0-21-15,0 0 0,0 1 0,21-22 16,0 0 0,0 0-16,0 0 0,1-22 0,-1 1 15,0 0-15,0-21 0,0 21 16,0-22-16,22 22 0,-22-21 0,0-1 15,0 22-15,0 0 0,1 0 16,-22 42 0,0 0-16,0 22 0,0-22 15,0 21-15,0 0 16,0 1-16,0-22 0,0 21 0,0 1 16,0-22-16,21 0 0,0 0 0,0 0 15,0 0-15,0-21 0,1 0 16,20 0-16,-21 0 0,0 0 0,22 0 15,-22-21-15,21 0 0,-21 0 16,0-21-16,1 20 0,-1-20 0</inkml:trace>
  <inkml:trace contextRef="#ctx0" brushRef="#br0" timeOffset="20019.91">17230 3620 0,'0'0'0,"-43"0"0,22 0 0,0 21 16,42-21 0,0 0-16,22 0 0,-1 0 15,0 0-15,1-21 0,-1 21 16,21-22-16</inkml:trace>
  <inkml:trace contextRef="#ctx0" brushRef="#br0" timeOffset="20248.09">19452 3725 0,'-21'0'16,"42"0"-16,-63 0 0,21 22 0,-1-22 15</inkml:trace>
  <inkml:trace contextRef="#ctx0" brushRef="#br0" timeOffset="20668.59">19558 3789 0,'0'0'15,"42"0"-15,1 0 0,-1 0 0,0-21 16,1 0-16,-1 21 0,-21-22 0,21 1 15,-20 0-15,-1 0 0,-21 0 16,0-22-16,0 22 0,0 0 0,0 0 16,-43 0-16,22 0 0,-21 21 15,0 0-15,-1 0 0,1 0 16,0 21-16,-1 0 0,1 0 0,0 0 16,20 22-16,1-22 0,0 0 15,21 21-15,0-21 0,0 1 0,0-1 16,21 0-16,22 21 0,-22-42 15,21 21-15,-21 1 0,22-1 0,-1-21 16,0 0-16,-21 21 0,22-21 16,-22 0-16,0 0 0,0 0 0,-42 0 15,-21-21 1,-1 21-16,1 0 0,-21 0 16,-1 0-16,1 0 0,-1 0 0,1 0 15,-1 0-15,22 21 0,-1 0 16,22 21-16,-21-20 0,21 20 15,21 0-15,0-21 0,0 22 16,0-1-16,0-21 0,21 0 0,0 1 16,21-1-16,1 0 0,-1 0 0,0-21 15,22 0-15,-22 0 0,22 0 16,-1 0-16,1-21 0,-22 0 0,22 0 16,-1-1-16,-21-20 0</inkml:trace>
  <inkml:trace contextRef="#ctx0" brushRef="#br0" timeOffset="20847.91">20066 3810 0,'0'85'31,"0"-64"-31,0 21 0,21 1 16,0-22-16,-21 21 0,21 0 0,1 1 16,-1-22-16,0 21 0,0-21 15,0 1-15,0-1 0,1 0 0,-1 0 16,0-21-1,0 0-15,0-21 0,-21 0 16,21 0-16</inkml:trace>
  <inkml:trace contextRef="#ctx0" brushRef="#br0" timeOffset="21015.66">20426 3958 0,'0'0'0,"-64"-42"31,43 42-31,-21 0 0,21 21 0,-22 0 16,22 0-16,-21 22 0,21-22 15,-22 0-15,1 21 0,21-20 0,0 20 16,-1-21-16,1 0 0,21 0 16,0 1-16,21-1 0,1-21 15,20 0-15,-21 0 0,21 0 16</inkml:trace>
  <inkml:trace contextRef="#ctx0" brushRef="#br0" timeOffset="22231.96">20955 4001 0,'0'0'0,"21"-22"16,21-105 0,-42 106-16,-21 0 15,0 21-15,0 0 0,0 0 16,-22 0-16,1 0 0,21 21 0,-21 0 16,-1 1-16,22 20 0,-21 0 0,-1 1 15,22-1-15,0 0 0,0 1 16,0-1-16,21 0 0,0 1 0,0-22 15,0 21-15,0-21 0,21 0 16,0-21-16,0 0 0,22 0 16,-22 0-16,21 0 0,0-21 0,-20 21 15,20-42-15,-21 21 16,21 0-16,-20-22 0,-1 1 0,0 0 16,0-1-16,-21 1 0,0 0 15,21 20-15,-21 1 0,21-21 16,-21 63-1,0 0-15,0 0 0,0 1 16,-21 20-16,21-21 0,0 21 0,-21 1 16,21-22-16,0 21 0,0-21 15,0 1-15,0-1 0,0 0 0,0 0 16,21-21-16,0 0 0,1 21 16,-1-21-16,0 0 0,21 0 15,-21 0-15,1-21 0,20 0 0,0 0 0,-21 0 16,1-1-16,20 1 15,-21-21-15,0 0 0,0-1 0,1 1 16,-1 21-16,-21-22 0,21 22 16,-21 0-16,0 0 0,-21 42 31,0 0-31,21 0 0,-22 1 0,22 20 16,0-21-16,-21 0 0,21 0 0,-21 22 15,21-22-15,0 0 0,0 0 16,0 0-16,0-42 31,21 21-31,-21-21 16,21 0-16,1-21 0,-22 20 0,21-20 15,0 21-15,0-21 0,0-1 16,0 22-16,1 0 0,-22 0 0,21 0 16,0-1-16,0 22 0,-21 22 15,0-1-15,0 0 16,0 0-16,0 0 0,0 22 15,0-22-15,0 21 0,0-21 0,0 0 16,0 1-16,0-1 0,0 0 0,0 0 16,21-21-1,0 0-15,-21-21 16,22 21-16,-1-21 16,0 0-16,-21-1 0,21 1 0,0-21 15,0 21-15,1 0 0,-22-22 16,21 22-16,0 0 0,0 0 0,-21 0 15,0-1-15,21 1 0,0 21 16,-21 21-16,0 1 16,0-1-16,0 0 0,0 0 0,-21 0 15,21 22-15,-21-22 0,21 21 16,0-21-16,0 0 0,0 1 16,0-1-16,0 0 0,21 0 0,0 0 15,1-21-15,-1 0 0,0 0 16,0 0-16,0 0 0,0 0 0,22 0 15,-22-21-15,0 0 0,21 0 16,-20 0-16,-1-22 0,0 22 0,21-21 16,-21-1-16,1 1 0,-1 21 15,0-21-15,-21 20 0,0-20 0,21 42 16,-21-21-16,0 42 16,-21-21-1,21 42-15,-21-20 0,21 20 0,-21 0 16,-1 1-16,1-1 15,21 21-15,-21-20 0,21 20 0,-21 1 16,21-1-16,0-20 0,0 20 16,0 1-16,0-22 0,0 21 0,0-20 15,0 20-15,-21-20 0,21-1 0,0 0 16,-21 1-16,21-1 0,0-21 16,0 0-16,0 0 0,0 1 0,21-22 15,0 0 1,0 0-16,0 0 0,-21-22 0,21-20 15,1 21-15,-1 0 0,0-22 0,-21 1 16,21 0-16,0-22 0</inkml:trace>
  <inkml:trace contextRef="#ctx0" brushRef="#br0" timeOffset="22468.59">22415 4022 0,'0'-43'0,"0"86"0,0-128 0,0 43 0,0 21 15,0-1-15,0 1 0,0 0 0,22 21 16,-1 0-16,0 0 15,21 0-15,-21 0 0,1 21 0,-1-21 16,0 21-16,21 1 0,-21 20 16,1-21-16,-22 0 0,0 0 0,0 22 15,0-22-15,0 0 0,-22 0 16,1 0-16,0 1 0,0-22 0,-21 21 16,20-21-16,-20 0 0,21 0 15,-21 0-15,20 0 0,22-21 16,0-1-16,0-20 15,0 21-15,22 0 0,20-22 16</inkml:trace>
  <inkml:trace contextRef="#ctx0" brushRef="#br0" timeOffset="22684.27">23093 3471 0,'0'64'31,"-21"-22"-31,21-21 0,-22 1 15,1 20-15,21-21 16,0 21-16,0 1 0,-21-22 0,21 21 16,-21 1-16,21-22 0,0 21 0,0-21 15,0 22-15,0-22 0,0 42 16,0-42-16,21-21 16,0 0-16,0 0 0,1 0 15,-1 0-15,0-21 0,21 21 0</inkml:trace>
  <inkml:trace contextRef="#ctx0" brushRef="#br0" timeOffset="22973.06">23389 3916 0,'21'0'16,"0"0"0,1 0-16,-1-21 0,0 21 15,0-21-15,0 21 0,0-22 0,1 22 16,-1-21-16,0 21 0,0-21 15,-21 0-15,0 0 0,0 0 16,-21 21 0,0 0-16,0 0 0,-1 21 15,-20 0-15,21 0 0,0 0 0,0 0 16,-1 22-16,1-22 16,0 21-16,21-21 0,-21 22 0,21-1 15,0-21-15,0 0 0,0 1 0,0-1 16,21 0-16,0 0 0,0-21 15,1 0-15,20 0 0,-21 0 0,21 0 16,1 0-16</inkml:trace>
  <inkml:trace contextRef="#ctx0" brushRef="#br0" timeOffset="23125.05">24088 4149 0,'0'0'0,"0"-21"62,-22 21-46,1 0-16,0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2:37:53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804 0,'0'0'0,"0"-21"0,0 0 15,0 0-15,0 0 0,0 0 16,0-1-16,0 1 0,0 0 16,0 0-16,0 0 0,0 0 15,0 42 16,0 0-31,21 0 0,1 0 0,-22 22 16,0-1-16,21 21 16,-21 1-16,21-1 0,-21 1 0,0-1 15,0 1-15,0-1 0,0 1 16,0-1-16,0 1 0,0-1 16,-21 1-16,0-1 0,21 1 0,-22-22 15,22 1-15,0-1 0,-21 0 16,21 1-16,-21-22 0,21 0 0,0 0 15,0-42 17,0 0-32,0 0 15,0-22-15,0 22 0,0-21 16,0-1-16</inkml:trace>
  <inkml:trace contextRef="#ctx0" brushRef="#br0" timeOffset="416.31">1037 783 0,'0'0'0,"0"-21"0,-21 0 16,0 21-16,21-21 0,0 0 0,0-1 16,0 1-16,0 0 15,0 0-15,0 0 0,21 21 16,0-21-16,0-1 15,0 22-15,22-21 0,-1 21 0,0 0 16,22-21-16,-22 21 0,22 0 16,-1 0-16,22 21 0,-22 0 15,-20 1-15,20-1 0,-20 21 0,-1 0 16,-21 1-16,0-1 0,-21 22 16,0-1-16,0-21 0,-21 22 0,-21-22 15,-1 22-15,-20-22 0,21 0 16,-22-20-16,1 20 0,20-21 15,1 21-15,0-20 0,-1-22 16,1 21-16,21 0 0,0-21 0,-1 0 16,1 0-16,21 21 15,21-21 32,1 0-47,-1 0 0,0-21 16</inkml:trace>
  <inkml:trace contextRef="#ctx0" brushRef="#br0" timeOffset="1075.56">1757 1736 0,'0'0'0,"0"21"0,0 0 31,21-42 0,0 0-31,0 0 0,0-1 16,1 1-16,-1 0 0,0-21 0,21 21 15,-21-22-15,1 1 0,-1 21 16,0-22-16,0 1 0,0 21 16,-21-21-16,0 20 0,0-20 0,0 21 15,0 0-15,-21 21 16,0 0-16,0 0 0,0 0 15,-1 21-15,1 0 0,0 0 16,0 0-16,21 1 0,0-1 16,0 0-16,0 0 0,0 0 15,0 0-15,21 1 0,-21-1 16,21 0-16,0 0 0,1 0 0,-1 0 16,0-21-16,-21 22 0,21-1 15,0 0-15,-21 0 0,21 0 16,1 0-16,-1 1 0,0-22 15,0 0-15,0 0 16,0 0-16,1 0 0,20 0 0,-21-22 16,0 1-16,22 0 0,-22 0 15,0 0-15,21 0 0,-21-1 16,1 1-16,20-21 0,-21 21 16,0-22-16,0 22 0,-21-21 0,22 21 15,-22 0-15,21-22 0,-21 22 16,0 0-16,0 42 15,0 0 1,0 22-16,-21-22 0,21 0 16,-22 0-16,1 21 0,21-20 15,0-1-15,0 21 0,-21-21 0,21 0 16,0 1-16,0-1 0,0 0 16,0 0-16,0 0 15,21-21 1,0 0-16,1-21 15,-1 0-15,-21 0 0,0 0 16,21-1-16</inkml:trace>
  <inkml:trace contextRef="#ctx0" brushRef="#br0" timeOffset="1243.31">2794 1037 0,'0'0'15,"0"-21"-15,0 0 0,-21 21 16,0 0-1,21 21-15,0 0 16,0 0 0,21 1-1,0-1-15,0-21 0,0 21 16</inkml:trace>
  <inkml:trace contextRef="#ctx0" brushRef="#br0" timeOffset="1715.49">3323 1207 0,'0'0'0,"-21"0"47,0 0-47,0 21 16,-1-21-16,1 21 0,0 0 0,21 0 15,-21 0-15,0 22 0,0-22 16,21 0-16,-22 21 0,1-20 0,21 20 15,0 0-15,-21-21 0,21 64 16,0-64-16,0 22 0,0-22 16,0 0-16,0 0 0,21 0 15,0-21-15,1 0 0,-1 0 0,21 0 16,-21 0-16,22 0 16,-1 0-16,0-21 0,1 0 0,-22 0 0,21 0 15,0-1-15,1-20 16,-22 21-16,0-21 0,0-1 0,0 22 15,-21-21-15,0-1 0,0 1 16,0 0-16,-21-1 0,0 1 0,0 0 16,0 21-16,-22-1 0,1 1 15,21 0-15,-21 21 0,-1 0 16,1 0-16,0 21 0,-1 0 0,22 1 16,-21-1-16,-1 0 0,22 0 0,0 0 15,0 0-15,21 1 0,0 20 16,0-21-16,0 0 0,0 0 15,0 1-15,0-1 16,21-21-16,0 0 0,0 21 0,22-21 16,-22 0-16</inkml:trace>
  <inkml:trace contextRef="#ctx0" brushRef="#br0" timeOffset="2135.13">3746 1418 0,'0'0'16,"0"-21"-16,0-21 16,0 21-16,22 21 15,-1-22-15,21 22 0,-21-21 16,22 21-16,-22 0 0,21 0 16,0 0-16,1 0 0,-22 0 15,21 0-15,1 0 0,-1 21 0,-21 1 16,21-1-16,-20 0 0,-1 0 15,0 21-15,0-20 0,-21 20 0,0-21 16,0 21-16,0-20 0,0 20 16,-21-21-16,0 21 0,0-20 0,-1-1 15,1 0-15,0-21 16,0 0 0,0 0-16,21-21 15,0 0-15,0-1 0,0 1 16,0 0-16,0 0 0,0-21 15,0 20-15,0 1 0,0 0 0,21 0 16,0 0-16,-21 0 0,21-1 0,0 1 16,1 0-16,-1 0 0,21 0 15,-21 21-15,22-21 0,-1-1 0,0 22 16,1-21-16,-1 0 0,0 21 16</inkml:trace>
  <inkml:trace contextRef="#ctx0" brushRef="#br0" timeOffset="2343.52">4974 1228 0,'0'0'0,"0"21"16,0 0-16,0 0 0,0 0 16,-21 1-16,0-1 0,21 0 15,-21 0-15,21 0 0,0 0 0,-22 1 16,22-1-16,0 21 0,0-21 16,-21 0-16,21 1 0,0-1 0,0 0 15,0 0-15,21-21 16,1 0-1,-1 0-15,0 0 0,0-21 16,0 21-16,0-21 0,-21 0 16,22-1-16</inkml:trace>
  <inkml:trace contextRef="#ctx0" brushRef="#br0" timeOffset="2703.99">5016 910 0,'0'0'0,"-21"0"0,0 0 0,-21 21 0,21-21 16,-1 22-16,1-1 0,0 21 16,0-21-16,0 0 0,21 1 0,0-1 15,0 0-15,0 0 16,21-21-16,0 0 0,0 0 0,0 0 16,22 0-16,-22 0 15,0 0-15,21 0 0,-20-21 0,20 0 16,-21 0-16,0-1 0,0 1 15,1 0-15,-22 0 0,0-21 0,0 20 16,0-20-16,0 21 0,0-21 16,0 20-16,-22 22 0,22-21 15,-21 21-15,0 0 0,-21 0 0,21 0 16,-22 0-16,22 21 0,-21-21 16,21 22-16,-22-1 0,22 0 0,0 0 15,21 0-15,0 0 16,0 1-16,21-22 0,0 0 15,0 0-15,22 0 16,-1 0-16,22 0 0</inkml:trace>
  <inkml:trace contextRef="#ctx0" brushRef="#br0" timeOffset="3504.01">5905 656 0,'0'0'16,"22"0"-16,-22-21 0,-22 21 31,1 21-31,0 0 0,0 1 0,0-1 16,0 21-16,-1-21 0,22 22 15,-21-1-15,0 21 0,0-20 16,21-1-16,0 22 0,0-22 16,-21 0-16,21 1 0,0-1 0,0 0 15,0-21-15,0 22 0,0-1 16,21-21-16,-21 0 0,21 1 0,0-1 15,0 0-15,1 0 0,20 0 16,-21-21-16,0 0 0,22 0 0,-22 0 16,0 0-16,21 0 0,-21 0 15,1-21-15,20 21 0,-21-21 0,0 0 16,22 0-16,-22-1 0,0 1 16,0 0-16,-21 0 0,21 0 15,0-22-15,-21 22 0,0 0 0,22 0 16,-22 0-16,21 21 15,-21-21-15,0 42 16,0 0-16,0 0 16,-21 21-16,21-20 0,-22-1 0,22 0 15,0 0-15,0 21 0,0-20 16,0-1-16,0 0 0,0 0 0,0 0 16,22 0-16,-1-21 0,0 22 15,0-22-15,0 0 0,22 0 0,-22 0 16,0 0-16,21 0 0,-21-22 15,22 22-15,-22-21 0,21 0 16,-21 0-16,1 0 0,20 0 0,-21-22 16,0 22-16,0-21 0,-21 21 15,22-22-15,-1 1 0,-21 21 0,0-22 16,0 22-16,0 0 0,0 42 31,-21 0-15,-1 1-16,1-1 0,0 21 0,0 0 15,21-20-15,-21 20 0,0 0 16,-1 1-16,22 20 0,-21-21 0,21 22 16,0-1-16,0-20 0,0 20 15,0 1-15,0-1 0,0-20 16,21 20-16,-21-21 0,0 22 0,0-22 16,0 1-16,0 20 0,0-21 15,0 1-15,0-1 0,0 0 0,-21 1 16,21-1-16,-21-21 0,0 0 15,21 1-15,0-1 0,-21 0 0,0-21 16,-1 0-16,1-21 16,21 0-1,0-1-15,0 1 0,0-21 0,-21 21 16,21-22-16,0 1 0</inkml:trace>
  <inkml:trace contextRef="#ctx0" brushRef="#br0" timeOffset="3735.24">5567 931 0,'0'0'15,"21"0"-15,0 0 16,0 0-16,22 0 15,-1 0-15,0 0 0,1 0 0,-1 0 16,21 0-16,-41 0 0,20 0 16,0 0-16,-21 0 0,1 0 0,-1 0 15</inkml:trace>
  <inkml:trace contextRef="#ctx0" brushRef="#br0" timeOffset="4254.92">7535 1185 0,'0'0'0,"-21"0"0,0 0 0,42 0 47,21 0-47,-20 0 0,20 0 0,21 22 16,1-22-16,-1 0 0,22 0 15,0 0-15,-22 0 0,22 0 0,21 0 16,-22 0-16,1 0 0,21 0 15,0 0-15,0 0 0,-1 0 16,-20 0-16,0 0 0,-1 0 16,-41 0-16,-1 0 0,0 0 0,-20 0 15,-22-22 1,-22 1-16</inkml:trace>
  <inkml:trace contextRef="#ctx0" brushRef="#br0" timeOffset="4655">8594 931 0,'0'0'0,"0"22"0,0-1 0,0 0 15,21 0-15,0 0 0,0 0 0,0 1 16,22-22-16,-1 21 0,0 0 15,1-21-15,-1 0 0,0 21 0,22-21 16,-1 0-16,-20 0 0,-1 0 16,0 0-16,1 0 0,-1 0 0,-21 0 15,0 0-15,-21-21 16,-21 21 0,0 0-16,0 0 15,-22 0-15,1 0 0,21 21 16,-21 0-16,-1 22 0,1-22 15,0 21-15,-1 0 0,1-20 0,0 20 16,-1 0-16,22 1 0,-21-1 0,21 0 16,-22 1-16,22-1 0,0-21 15,0 21-15,0-20 0,21-1 0,0 0 16,0 0-16,0 0 0,0 0 16</inkml:trace>
  <inkml:trace contextRef="#ctx0" brushRef="#br0" timeOffset="5387.94">10329 720 0,'0'0'0,"0"-21"0,0-22 15,0 22 1,0 42 15,0 0-31,0 22 0,0-22 16,0 21-16,0 1 0,0-1 16,0 21-16,0-20 0,-21-1 0,21 0 15,0 1-15,0-1 0,-21 0 0,21-20 16,-21 20-16,21-21 0,-21 0 15,21 0-15,0 1 0,0-1 16,0 0-16,0 0 16,0-42 15,21 0-31,-21 0 16,0-1-16</inkml:trace>
  <inkml:trace contextRef="#ctx0" brushRef="#br0" timeOffset="5918.98">9991 699 0,'0'-22'0,"0"1"16,0 0-1,21 21 1,0 0-16,0 0 0,0-21 15,0 21-15,1 0 0,20 0 0,0 0 16,-21 0-16,22 0 0,-1 21 16,0 0-16,1 0 0,20 1 0,-20-1 15,-1 21-15,0 0 0,1 1 16,-22 20-16,21-20 0,-21-1 0,0 0 16,-21 1-16,0-1 0,0 0 15,-21 1-15,-21-22 0,0 21 0,-1-21 16,1 0-16,-22 1 0,1-1 15,-1 0-15,1-21 0,21 21 0,-22-21 16,1 0-16,20 0 0,1 0 16,0 0-16,20 0 0,1 0 0,-21 0 15,21 0-15,21-21 16,0 0 0,21 0-16,0 21 0,21-22 15,-20 22-15,20-21 0,0 0 0,1 0 16</inkml:trace>
  <inkml:trace contextRef="#ctx0" brushRef="#br0" timeOffset="6211.43">11028 656 0,'0'-21'15,"0"42"-15,-21 0 16,21 1-16,0 20 0,0-21 16,-22 21-16,22 1 0,0 20 0,0-20 15,-21-1-15,21 0 0,0 1 16,0-1-16,0 0 0,0 1 0,0-22 16,0 21-16,-21-21 0,21 0 15,0 1-15,0-1 0,0 0 16,0-42 15</inkml:trace>
  <inkml:trace contextRef="#ctx0" brushRef="#br0" timeOffset="6539.75">10964 699 0,'0'-22'0,"0"44"0,0-65 0,0 22 16,0 0-16,21 0 0,1 21 16,20 0-16,-21-21 0,21 21 15,1 0-15,-22 0 0,21 0 16,1 0-16,-22 0 0,21 21 0,-21 0 16,22-21-16,-22 21 0,-21 21 15,0-20-15,0-1 0,0 21 0,0 0 16,-21-20-16,-1 20 0,-20-21 15,0 0-15,-1 0 0,1 22 0,0-43 16,-1 21-16,1 0 0,21 0 16,-21-21-16,20 0 0,1 21 0,0-21 15,42 0 17,0-21-32,22 0 15,-22 21-15,21-21 0,1 21 16</inkml:trace>
  <inkml:trace contextRef="#ctx0" brushRef="#br0" timeOffset="6903.46">12128 1037 0,'0'0'0,"-21"0"0,0 0 16,0 0-16,42 0 16,0 0-1,22 0-15,-22 0 0,21 0 0,22 0 16,-22 0-16,21 0 0,1 0 16,-1 0-16,1 0 0,-1 0 0,1 0 15,-1 0-15,1 0 0,-1 0 16,22 0-16,-21 0 0,-1 0 0,-21 0 15,22 0-15,-22 0 0,1 0 0,-1 0 16,-21 0-16,0 0 0,-21-21 16,-21 0 15,0 21-31,0 0 0,0-21 0,-1 21 16,1 0-16,0-21 0,0-1 15</inkml:trace>
  <inkml:trace contextRef="#ctx0" brushRef="#br0" timeOffset="7343.94">13039 720 0,'0'0'15,"0"-21"-15,-22 21 0,1 0 32,21 21-17,0 0-15,0 0 0,0 21 16,21-20-16,1-1 15,-1 0-15,0 0 0,0 0 0,21 0 16,-20 1-16,20-1 0,0-21 16,22 21-16,-22-21 0,0 0 0,1 0 15,20 0-15,-20 0 16,-1 0-16,-21 0 0,21 0 0,-20 0 16,-1 0-16,0-21 0,-21 0 15,0-1-15,0 1 0,0 0 16,-21 21-16,0-21 15,-1 21-15,1 0 0,0 0 16,-21 21-16,-1 0 0,22 0 16,-21 1-16,0 20 0,-1 0 0,1 1 15,0-22-15,-1 21 0,22 0 16,-21 1-16,-1-22 0,22 21 0,-21-21 16,21 1-16,0 20 0,-1-21 0,1 0 15,0 0-15,21 1 16,0-1-16,21-21 15,0 0-15,1 0 16,-1 0-16,0 0 0,21 0 0,1-21 16,-22-1-16</inkml:trace>
  <inkml:trace contextRef="#ctx0" brushRef="#br0" timeOffset="8555">15049 550 0,'0'0'0,"-21"-63"32,0 63-32,0-21 0,0 21 15,0 0-15,-1 0 16,1 0-16,0 21 0,21 0 15,-21-21-15,0 42 0,0-20 16,-1-1-16,1 21 0,0 0 0,0 22 16,0-22-16,0 22 0,-1-1 15,1-20-15,0 20 0,21-21 0,0 1 16,0-1-16,0 0 0,0 1 16,0-1-16,0-21 0,0 22 0,21-22 15,0 0-15,1 0 0,20 0 16,-21-21-16,21 21 0,-20-21 15,20 0-15,0 0 0,1 0 0,-1 0 16,21 0-16,1 0 0,-22-21 16,43 0-16,-22 0 0,1 0 0,21 0 15,-22-22-15,22 1 0,-43-22 16,22 1-16,-22 21 0,0-22 0,-21 1 16,1-1-16,-1 1 0,-21 20 15,0-20-15,0 20 0,0 22 0,0-21 16,-21 0-16,-1 20 0,1 1 15,-21 0-15,21 0 0,-22 0 0,1 21 16,21 0-16,-21 0 0,-1 0 16,1 0-16,0 0 0,-1 0 15,-20 21-15,20 0 0,1 0 0,-21 0 16,20 1-16,1 20 0,0-21 16,-1 21-16,22 1 0,-21-1 0,-1 0 15,22 1-15,0-1 0,0 0 16,0 1-16,0-1 0,21 0 0,-22 1 15,22-1-15,0 0 0,0-20 16,0 20-16,0-21 0,0 21 0,0-20 16,0-1-16,0 0 0,22 0 15,-1 0-15,0 0 0,0-21 0,0 22 16,0-1-16,1-21 0,-1 0 16,21 0-16,0 0 0,1 0 15,-1 0-15,0 0 0,1 0 0,20 0 16,-20-21-16,-1 21 0,21-22 15,-20 1-15,-1 0 0,0 0 0,1-21 16,-1 20-16,0-20 0,1 0 16,-22-22-16,0 22 0,21-22 0,-20 1 15,-22-1-15,0 1 0,21 21 16,-21-22-16,0 22 0,0-1 0,-21 1 16,-1 0-16,1-1 0,-21 22 15,0 0-15,-1-21 0,1 42 0,-22-21 16,22-1-16,-21 22 0,-1 0 15,22 0-15,-22 0 0,1 22 16,20-22-16,-20 21 0,21 0 0,-1 21 16,1-21-16,0 22 0,-1-1 15,22 0-15,-21 1 0,21-1 0,-1 22 16,-20-22-16,42 0 0,-21 22 16,21-22-16,-21 0 0,21-20 0,0 20 15,0 0-15,0-21 0,0 22 16,0-22-16,0 0 0,0 0 0,0 0 15,21 1-15,0-1 0,0 0 16,0 0-16,-21 0 0,22-21 0,20 21 16,-21-21-16,0 22 0,0-22 15,1 0-15,20 0 0,-21 0 16,21 0-16,-20 0 0,20 0 0,-21 0 16,21 0-16,-20 0 0,20 0 15,0 0-15,1 0 0,-22-22 0,21 1 16,-21 21-16,22-21 0,-22 0 0,0 21 15,0-21-15,0 0 16,0 21-16,-21-22 31,22 22-31,-1 0 16,-21-21 15,0 0-15</inkml:trace>
  <inkml:trace contextRef="#ctx0" brushRef="#br0" timeOffset="14335.3">7408 2159 0,'0'0'0,"-21"0"16,21-21-16,-21 21 0,0-21 15,0 21 1,-1 0-1,22 21 1,0 0 0,0 0-16,22 0 0,20 1 0,-21-1 15,21 21-15,1-21 0,20 22 16,-20-22-16,20 21 0,1-21 16,-1 22-16,1-22 0,20 21 0,-20-21 15,-1 0-15,1 1 0,-1-1 16,-20 0-16,20 0 0,-21 0 15,-20-21-15,20 0 0,-21 21 0,0-21 16,0 0-16,1 0 0,-44-21 31,1 21-31,0-21 16,-21 0-16,21 21 0,-22-21 16,1 0-16,0-1 0,20 22 15,-20-21-15,21 0 0,0 21 0,0 0 16,21-21-16,-22 21 0,44 0 31,-1 0-31,0 0 16,21 0-16,-21 21 0,1-21 0,-1 21 15,0 0-15,21 1 0,-21-1 16,1 0-16,-22 0 0,0 0 16,0 0-16,0 1 0,0-1 15,-22 0-15,1 0 0,-21 0 0,0 0 16,-1 1-16,-20-1 0,20 0 0,1-21 15,-21 21-15,20 0 0,1-21 16,21 0-16,0 0 0,-1 0 0</inkml:trace>
  <inkml:trace contextRef="#ctx0" brushRef="#br0" timeOffset="15048.36">9102 2392 0,'0'0'0,"0"-21"0,0 0 0,21-1 16,0 1-16,-21 0 0,21 21 16,-21-21-16,0 42 31,0 0-16,-21 22-15,0-1 0,0 0 0,-1 1 16,1 20-16,0-21 0,0 1 16,0 20-16,0-20 0,-22-1 0,22-21 15,0 21-15,-21 1 0,20-22 16,1 0-16,0 0 0,0 0 0,0 1 16,21-1-16,0-42 31,0-1-31,0 1 15,21 0-15,0 0 0,0-21 16,0-1-16,1 1 0,-1 0 16,0-22-16,21 1 0,-21-1 0,22 22 15,-22-22-15,21 1 0,-21 20 16,22 1-16,-22 0 0,0-1 0,0 22 16,0 21-16,1 0 0,-1 43 15,-21-22 1,0 21-16,21 22 0,-21-22 15,0 21-15,0-20 0,0 20 0,0 1 16,0-22-16,0 0 0,0 22 0,0-43 16,0 21-16,0 1 0,0-22 15,0 21-15,0-21 0,0 1 0,0-1 16,-21 0-16,21 0 16,-21-21-1,-1-21-15,1 0 16,0 0-16</inkml:trace>
  <inkml:trace contextRef="#ctx0" brushRef="#br0" timeOffset="15256.9">8763 2709 0,'0'0'16,"-21"0"-16,0 0 0,-1 0 16,44 0-1,-1-21-15,21 21 16,0 0-16,1 0 0,-1-21 0,22 0 15,-1 21-15,1-21 0,-1 21 16,1-21-16,-22-1 0,21 1 16,-20 0-16,-1 0 0,0 0 0,1 0 15,-1-22-15,-21 22 0,0-21 16,1 21-16,-1-1 0,-21-20 0</inkml:trace>
  <inkml:trace contextRef="#ctx0" brushRef="#br0" timeOffset="15474.93">9652 2265 0,'0'-21'0,"0"42"0,0-63 0,0 20 15,0-20-15,-21 42 31,21 21-31,-21 22 16,-1-22-16,22 21 0,0 0 0,0 1 16,-21-1-16,21 0 0,-21 22 15,0-22-15,21 1 0,0 20 16,-21-21-16,21 1 0,-21-22 0,21 21 16,-22 1-16,22-22 0,0 0 15,0 21-15,0-21 0,0 1 16,22-22-1,-1 0-15,0 0 0,0 0 0,21 0 16,-20 0-16,-1-22 0,21 1 0,-21 0 16,22 0-16,-1 0 0</inkml:trace>
  <inkml:trace contextRef="#ctx0" brushRef="#br0" timeOffset="15768.42">10054 2561 0,'0'0'0,"0"21"31,0 1-31,-21-1 0,21 0 16,-21 0-16,0 21 0,21-20 0,-22 20 16,22 0-16,0 1 0,0-1 15,-21 0-15,0 1 0,21-1 16,-21 21-16,21 1 0,-21-1 0,0 1 16,-1-1-16,1 1 0,0-1 15,0-20-15,21 20 0,-21 1 0,0-22 0,-1 0 16,1 1-16,0-1 0,0 0 15,0 1-15,21-22 0,0 0 16,0 0-16,-21 0 0,21 1 0,0-44 31,0 1-31,21 0 0,-21-21 16,21 21-16,0-22 0,21 1 0,-20 0 16,20-64-16</inkml:trace>
  <inkml:trace contextRef="#ctx0" brushRef="#br0" timeOffset="16059.94">9991 2688 0,'0'0'16,"0"-42"-16,0 0 0,0 20 0,0-20 0,0 21 15,21 0-15,-21 0 16,21-1-16,0 1 0,0 21 16,0-21-16,1 21 0,20 0 0,-21 0 15,21 0-15,-20 21 0,20 0 0,-21 1 16,0-1-16,0 0 0,1 21 0,-22 1 15,0-22-15,0 21 0,0-21 16,-22 22-16,1-22 0,0 0 0,-21 0 16,-1 0-16,22 0 0,-21 1 15,0-22-15,-1 21 0,22-21 16,-21 0-16,21 0 0,-1 0 0,1 0 0,0 0 16,42-21 15,0 21-31,1-22 0,-1 1 0,21 0 15</inkml:trace>
  <inkml:trace contextRef="#ctx0" brushRef="#br0" timeOffset="16920.16">10710 2159 0,'-21'64'16,"0"-43"-16,0 21 15,21 0-15,-21 1 0,-1-1 16,22 22-16,0-22 0,-21 21 16,21-20-16,-21 20 0,21-20 0,-21-22 15,21 21-15,0 0 0,0-20 16,0-1-16,0 0 0,-21 0 0,21 0 16,21-21 15,0 0-31,-21-21 0,21 0 0,0 0 15,-21 0-15,22-1 0,-1 1 16,-21-21-16,21 21 0,0-22 0,-21 1 16,21 21-16,0-21 0,-21 20 15,0 1-15,22 21 0,-22-21 0,21 21 16,-21 21 0,0 0-16,21 1 15,-21-1-15,0 0 0,21 0 0,-21 0 16,21 0-16,-21 1 0,0-1 0,21 0 15,1 0-15,-1 0 0,0-21 16,0 21-16,0-21 0,0 0 0,1 22 16,20-22-16,-21 0 0,21 0 15,-20 0-15,20 0 0,-21 0 0,21 0 16,-20-22-16,20 1 0,-21 21 16,0-21-16,0 0 0,22-21 15,-43 20-15,21-20 0,-21 0 0,21-1 16,-21 22-16,0-21 0,0 0 0,0 20 15,0-20-15,-21 21 0,0 21 16,0-21-16,-1 21 0,1 0 16,0 21-16,0-21 0,-21 21 15,20 21-15,1-20 0,0-1 0,0 21 16,0-21-16,0 22 0,21-22 16,0 21-16,0-21 0,0 0 15,0 1-15,0-1 0,0 0 0,0 0 16,21 0-1,0-21-15,0 0 0,0 0 16,0 0-16,1 0 0,-1-21 0,0 21 16,-21-21-16,21 0 0,0 0 15,0-22-15,1 22 0,-22-21 0,0 21 16,21-22-16,-21 22 0,21-21 16,-21 21-16,0-1 0,0 1 0,0 0 15,0 42 1,0 0-16,0 1 0,-21 20 15,21-21-15,0 21 0,0 1 0,0-22 16,0 21-16,0-21 0,0 1 16,0-1-16,0 0 0,0 0 15,0 0-15,0 0 16,21-21-16,0 0 0,0 0 0,0 0 16,1 0-16,-1 0 0,0-21 15,0 0-15,0 0 0,0 0 16,1 0-16</inkml:trace>
  <inkml:trace contextRef="#ctx0" brushRef="#br0" timeOffset="18172.91">11896 2096 0,'0'0'0,"-22"0"0,22 21 0,-21 0 16,0 0-16,0 0 0,0 22 15,0-22-15,21 21 0,-22 0 0,22 1 16,-21 20-16,21-20 0,-21-1 15,21 0-15,0 1 0,0-1 0,0 0 16,0-21-16,0 1 0,0 20 16,0-21-16,0 0 0,0 0 15,0-42 17,0 0-17,0 0-15,0 0 0,0 0 16,0-22-16,21 22 0,0 0 15,1-21-15,-22 20 0,21 1 0,0 0 16,0 0-16,0 0 0,22 0 16,-22 21-16,0 0 0,0 0 15,0 0-15,0 0 0,-21 21 16,22 0-16,-22 0 0,21 21 0,-21-20 16,0-1-16,0 0 0,0 0 0,0 21 15,0-20-15,0-1 0,0 0 16,-21-21-16,-1 21 0,22 0 0,-21-21 15,0 0-15,21 21 0,-21-21 16,0 0-16,0 0 16,-1 0-16,1 0 15,21-21-15,-21 21 16,21-21-16,-21 21 0,21-21 0,0 0 16,0 0-16,0 42 31,0 0-16,0 0 1,0 0-16,21-21 0,0 0 0,0 0 16,-21 21-16,22-21 0,20 22 0,-21-22 15,0 0-15,22 0 0,-1 0 16,0 0-16,1 0 0,-22 0 0,21 0 16,0-22-16,1 1 15,-1 0-15,-21 0 0,22 0 0,-22 0 16,0-22-16,0 1 0,0 0 0,0-1 15,1 1-15,-22 21 0,21-22 16,-21 22-16,0-42 0,-21 63 31,-1 21-31,1 0 0,0 0 16,0 0-16,21 22 0,-21-22 0,21 21 16,-21-21-16,21 1 0,0 20 15,0-21-15,0 0 0,0 0 16,0 1-16,0-1 0,21-21 15,0 21-15,0 0 0,0-21 0,0 0 16,22 0-16,-22 0 0,0 0 0,0 0 16,0 0-16,22-21 0,-22 0 15,0 0-15,0-1 0,0 1 0,1-21 16,-1 0-16,0-1 0,0 1 16,-21-22-16,21 22 0,0 0 0,-21-22 15,0 22-15,22 21 0,-22-22 0,21 22 16,-21 0-16,0 0 0,-21 42 31,-1 0-31,1 0 0,21 1 16,-21 20-16,0 0 0,21-21 0,-21 22 15,21-1-15,0 0 0,0 1 16,0-1-16,0 0 16,0-20-16,0 20 0,0-21 0,0 0 0,21 0 15,0 1-15,0-1 0,-21 0 0,21 0 16,1-21-16,20 0 0,-21 0 15,0 0-15,0 0 0,1 0 0,20 0 16,-21-21-16,0 0 0,22 0 16,-22-1-16,0 1 0,0-21 0,21 21 15,-20-22-15,-1 1 0,0 21 16,0 0-16,-21 0 0,0-1 0,21 22 16,-21 22-1,0-1-15,0 21 16,0-21-16,0 0 0,-21 22 0,21-22 15,0 0-15,0 0 0,0 0 16,0 1-16,0-1 0,0 0 16,0 0-16,21-21 15,0 0-15,1 0 0,-1 0 16,0 0-16,0 0 0,21-21 16,-20 21-16,-1-21 0,21 0 0,-21-1 15,0 1-15,-21 0 0,22-21 16,-22-1-16,21 22 0</inkml:trace>
  <inkml:trace contextRef="#ctx0" brushRef="#br0" timeOffset="18335.29">13610 2223 0,'0'0'0,"-63"0"32,41 0-32,44 0 46</inkml:trace>
  <inkml:trace contextRef="#ctx0" brushRef="#br0" timeOffset="18503.75">12869 2286 0,'0'0'0,"-42"0"16,-22 21-1,43-21-15,42 0 16,1 0-16,-1 0 16,0 0-16,21 0 0,1 0 15,-1 0-15,0 0 0,1 0 0,20 0 16,1 0-16,-22 0 0</inkml:trace>
  <inkml:trace contextRef="#ctx0" brushRef="#br0" timeOffset="18807.95">14076 2265 0,'0'0'16,"0"-21"-16,-21 21 16,-1 0-16,1 0 0,0 0 15,0 0-15,-21 0 0,20 21 16,1 0-16,0 0 0,0 0 15,0 22-15,0-1 0,-1-21 0,22 22 16,0-1-16,0-21 16,0 21-16,0-20 0,0 20 0,0-21 15,0 0-15,22 0 0,20 1 0,-21-1 16,21-21-16,1 21 0,-1-21 16,22 0-16,-22 0 0,21 0 0,1 0 15,63 0-15,-64 0 16,1-21-16,-22 21 0,22-21 0,-22-1 15</inkml:trace>
  <inkml:trace contextRef="#ctx0" brushRef="#br0" timeOffset="19469.23">14859 2413 0,'0'0'0,"0"-42"0,0-43 31,-21 64-31,0 21 0,-1 0 16,1 0-16,0 0 0,0 0 0,-21 21 15,20-21-15,-20 21 0,0 22 16,21-22-16,-22 21 0,22-21 0,-21 22 15,21-1-15,-1 0 0,1-21 16,21 22-16,0-22 0,0 0 0,0 0 16,0 0-16,0 1 0,21-1 0,1 0 15,-1-21-15,0 0 0,0 0 16,0 0-16,0 0 0,1 0 0,20 0 16,-21 0-16,0-21 15,0 0-15,1-1 0,-1 1 0,0-21 16,0 21-16,0-22 0,0 1 0,1 0 15,-22 21-15,21-22 0,0 22 16,-21 0-16,0 0 0,0 0 0,0 42 31,0 0-31,0 21 16,-21-21-16,21 1 0,-21 20 16,21-21-16,0 43 15,0-43-15,0 0 0,0 0 0,0 0 0,0 0 16,21-21-16,0 22 0,0-22 15,0 0-15,0 0 16,1 0-16,20 0 0,-21 0 0,0 0 16,0 0-16,22-22 0,-22 1 15,21-21-15,-21 21 0,22-22 0,-22-20 16,21 21-16,-21-22 0,22 22 16,-22-22-16,21 1 0,-21 20 0,22-20 15,-22-1-15,0 22 0,0 0 16,-21-22-16,0 43 0,-21 21 15,-21 21 1,21 22-16,-1-22 16,-20 21-16,21-21 0,-21 22 15,20-1-15,-20 0 0,21-21 16,0 22-16,0-1 0,21 0 0,0 1 16,0-1-16,0 0 0,0 1 0,21-22 15,0 21-15,0-21 0,21 1 16,-20-1-16,20-21 0,0 0 0,-21 0 15,22 0-15,-1 0 0,0 0 16,1-21-16,-22-1 0,0 1 0,21 0 16,-20-21-16</inkml:trace>
  <inkml:trace contextRef="#ctx0" brushRef="#br0" timeOffset="20191.91">16785 2117 0,'0'0'0,"0"-21"0,21 21 0,-21-22 16,0 1-16,-21 21 31,0 21-15,0 1-16,0-1 0,-22 0 0,22 0 16,-21 0-16,21 22 0,-1-22 15,-20 0-15,42 21 0,-21 22 16,21-43-16,0 0 0,0 21 0,0-20 15,0-1-15,21 0 0,0 0 16,22 0-16,-22-21 0,21 21 0,0-21 16,1 0-16,-1 0 0,0 0 15,1 0-15,-1 0 0,0-21 0,1 0 16,-1 0-16,0 0 0,-20 0 16,20-22-16,-21 1 0,0 21 15,-21-22-15,0 1 0,0 0 0,0-1 16,0 1-16,-21 0 0,0 21 15,-21-22-15,20 43 0,-20-21 0,21 21 16,-21 0-16,-43 0 0,43 0 16,-1 21-16,1 0 0,0 1 15,-1-1-15,22 21 0,0-21 0,0 0 16,0 1-16,21 20 0,0-21 16,0 0-16,0 0 0,0 1 15,21-1-15,0 0 0,0 0 0,21-21 16,-20 21-16,20-21 0,43 0 15,-64 0-15,21 0 0</inkml:trace>
  <inkml:trace contextRef="#ctx0" brushRef="#br0" timeOffset="20591.31">17399 2180 0,'0'0'0,"0"-42"16,0 21-16,0 0 15,21-1 1,0 22-16,0 0 0,1 0 0,-1 0 16,0 0-16,21 0 0,-21 0 15,22 22-15,-22-1 0,0 0 16,0 0-16,0 21 0,1-20 0,-22-1 16,21 21-16,-21-21 0,0 22 15,0-1-15,0-21 0,0 0 0,0 22 16,-21-22-16,21 0 0,-22-21 15,1 21-15,0-21 16,0 0 0,21-21-16,0 0 15,0 0-15,0-1 0,0 1 0,21 0 16,0-21-16,-21 21 0,21-1 16,1-20-16,-1 21 0,0-21 15,0 20-15,21 1 0,-20 0 16,-1 0-16,0 0 0,0 0 0,0-1 15,0 22-15,1 0 16,-1 0-16,0-21 0,0 21 16,0 0-16</inkml:trace>
  <inkml:trace contextRef="#ctx0" brushRef="#br0" timeOffset="21175.62">18521 2201 0,'42'-63'32,"-42"42"-32,0 0 15,0-1-15,0 1 0,0 0 16,-21 0-16,0 21 0,0 0 16,-1 0-16,1 0 0,-21 0 0,21 21 15,-22 0-15,1-21 0,0 21 16,21 22-16,-22-22 0,1 0 0,21 21 15,0-20-15,-1-1 0,1 21 16,21-21-16,0 0 0,0 22 0,0-22 16,0 0-16,0 0 0,21 0 15,1 1-15,-1-22 0,21 21 0,-21-21 16,22 0-16,-22 0 0,0 0 16,21 0-16,-21-21 0,22 21 15,-22-22-15,21-20 0,-21 21 0,1 0 16,20-22-16,-21 1 0,21 0 15,-20-1-15,-1-20 0,21 21 0,-21-22 16,0 1-16,22-1 0,-22 1 16,0-1-16,0 22 0,0-22 0,-21 1 15,0 42-15,0-1 16,-21 44 0,-21 20-16,21-21 0,0 21 15,-1 22-15,-20-22 0,21 22 16,0-22-16,-22 0 0,22 22 0,0-22 15,0 1-15,0-1 0,21 0 16,0 1-16,-21-1 0,21 0 0,0-21 16,0 22-16,0-22 0,0 21 15,0-21-15,0 1 0,0-1 16,21-21-16,0 0 16,0 0-16,0 0 0,0 0 0,22 0 15,-22-21-15,21-1 0,-21 1 0,22 0 16,-22 0-16</inkml:trace>
  <inkml:trace contextRef="#ctx0" brushRef="#br0" timeOffset="21523.39">18965 2244 0,'-21'0'16,"42"0"15,0 0-31,1 0 15,-1 0-15,0 0 0,0 0 0,0-21 16,0 21-16,1-22 0,-1 1 16,-21 0-16,21 21 15,-21-21-15,0 0 0,0 0 0,0-1 16,-21 22 0,0 0-16,-1 0 15,1 22-15,-21-1 0,21-21 16,0 21-16,-1 0 0,1 0 0,0 0 15,0 1-15,21-1 0,0 0 16,0 0-16,0 0 0,0 0 0,0 1 16,21-1-16,21 0 15,1-21-15,-22 0 0,21 0 16,-21 0-16,22 0 0,-22 0 16,21 0-16,1 0 0,-22-21 15</inkml:trace>
  <inkml:trace contextRef="#ctx0" brushRef="#br0" timeOffset="21907.34">19452 2159 0,'0'0'0,"0"-21"0,21-21 31,0 42-31,1 0 16,-1 0-16,0 0 16,0 0-16,0 0 0,0 0 15,1 0-15,-1 0 0,0 21 16,-21 0-16,0 0 15,0 0-15,0 0 0,0 1 0,0 20 16,0-21-16,0 0 0,0 0 16,0 1-16,-21-1 0,21 0 0,-21 0 15,21 0-15,-22 0 0,22-42 47,0 0-47,0 0 0,0 0 16,22 0-16,-1-1 0,0 1 15,0 0-15,0-21 0,22 21 0,-1-22 16,-21 22-16,21 0 0,1 0 16,-22 0-16,0-1 0,21 1 15,-20 21-15,-44 0 47,1 0-47</inkml:trace>
  <inkml:trace contextRef="#ctx0" brushRef="#br0" timeOffset="45350.81">4212 3916 0,'-21'0'47,"0"0"-16,0 0-31,-1 0 16,1 0-1,0 0-15,21-21 32,21 21 30,0 0-46,1 0-16,-1 0 0,21 0 15,-21-21-15,22 21 0,-1 0 16,0 0-16,1 0 0,-1 0 16,0 0-16,1 0 0,20 0 15,-21 0-15,1 0 0,-1 0 0,0 0 16,1 0-16,-1 0 0,0 0 0,-20 0 16,-1 0-16,0 0 0,0 0 15,-21-22 32,-21 22-47,21-21 16</inkml:trace>
  <inkml:trace contextRef="#ctx0" brushRef="#br0" timeOffset="45864.07">5059 3556 0,'0'0'15,"0"-21"-15,0 0 16,21 21 31,0 21-47,-21 0 0,21 0 0,0 0 15,1 1-15,-1 20 0,-21-21 16,21 0-16,0 22 0,-21-22 0,0 21 16,21 0-16,-21-20 0,21 20 15,-21 0-15,0-21 0,0 22 0,0-22 16,0 21-16,0-21 0,0 1 0,0-1 16,0 0-16,0 0 15,0-42 1,22 0-1,-22 0-15,21-1 0,0-20 16,-21 21-16,21-21 16,0-1-16,-21 1 0,21 21 0,1-22 15,-1 1-15,0 0 0,0 21 0,0-22 16,0 22-16,-21 0 0,22 0 16,-1 0-16,0-1 0,0 22 15,0 0 1,0 0 15,-21 22-31,0-1 31,22-21-31</inkml:trace>
  <inkml:trace contextRef="#ctx0" brushRef="#br0" timeOffset="46344.32">5736 3789 0,'0'0'0,"0"21"16,21-21-1,0 0 1,1 0-16,-1 0 16,0 0-16,0 0 0,0 0 15,0-21-15,1 0 0,-1 21 0,0-21 0,0 21 16,0-22-16,0 1 15,1 0-15,-1 0 0,0 0 0,0 0 16,0-1-16,-21 1 0,0 0 16,0 0-16,-21 21 15,0 0 1,0 0-16,0 0 0,-22 21 16,22 0-16,-21 0 0,21 1 0,-22-1 15,22 0-15,-21 0 0,21 21 16,-1-20-16,1-1 0,0 21 0,21-21 15,0 0-15,0 1 0,0 20 16,0-21-16,0 0 0,21 0 16,0 1-16,1-1 0,-1 0 0,0-21 15,0 21-15,0-21 0,0 0 16,1 0-16,-1 0 0,0 0 0,0 0 16,21 0-16,-20 0 15,-1-21-15,0 21 0,0-21 0,-21 0 16,21-1-16,0 22 15,-21-21-15,0 0 16,22 21-16,-22-21 16,21 21-16</inkml:trace>
  <inkml:trace contextRef="#ctx0" brushRef="#br0" timeOffset="46920.98">6731 4022 0,'0'0'0,"-21"0"0,21-21 31,0-1-15,0 1-16,21 21 47,-21 21-32,0 1-15,0-1 16,0 0-16,0 0 0,0 0 16,0 0-16,0 1 0,0-1 15,0 0-15,0 0 16,-21-21-1,0 0-15,-1 0 16,1 0 0,21-21-16,0 0 15,0 0-15,0-1 0,0 1 16,0 0-16,0 0 16,21 0-16,-21 0 0,22 21 0,-1-22 15,0 22-15,0 0 0,0 0 16,0 22-1,-21-1-15,0 0 0,0 0 16,0 0-16,0 0 0,0 1 16,0-1-16,0 21 0,-21-21 15,0 0-15,0 1 0,0-1 0,0 0 16,-22 21-16,1-21 0,21 1 16,-22-22-16,1 21 0,0 0 0,-1-21 15,22 0-15,-21 0 0,21 0 0,-22 0 16,22 0-16</inkml:trace>
  <inkml:trace contextRef="#ctx0" brushRef="#br0" timeOffset="48524.06">7853 3598 0,'0'0'0,"-21"0"63,-1 0-63,1 0 0,0 22 15,0-1-15,0 0 16,21 21-16,-21-21 0,21 1 16,0-1-16,-22 0 0,22 21 15,-21-21-15,21 1 0,0 20 0,-21-21 16,21 0-16,0 22 0,0-22 15,0 0-15,0 21 0,0-21 0,0 1 16,0-1-16,21 0 0,0-21 16,1 21-16,-1-21 0,0 0 0,0 0 15,0 0-15,22 0 0,-22 0 16,21 0-16,-21 0 0,22 0 0,-1-21 16,0 0-16,-21 21 0,22-21 0,-1-1 15,-21 1-15,0-21 0,22 21 16,-22 0-16,0-22 0,-21 22 0,21-21 15,-21 21-15,0-22 0,21 22 16,-21-21-16,0-1 0,0 22 0,0-21 16,-21 21-16,0-22 0,0 22 15,0 0-15,0 0 0,-1 0 16,1 0-16,0 21 0,-21 0 0,21 0 16,-22 0-16,22 0 0,-21 0 15,-1 21-15,22 0 0,-21 0 0,21 0 16,0 0-16,-22 22 0,22-22 15,21 21-15,-21-21 0,21 22 16,0-22-16,-21 21 0,21-21 0,0 1 16,0 20-16,0-21 0,0 0 0,0 0 15,21 22-15,0-22 0,0-21 0,-21 21 16,21 0-16,1-21 0,-1 0 16,0 0-16,0 0 0,0 0 15</inkml:trace>
  <inkml:trace contextRef="#ctx0" brushRef="#br0" timeOffset="48908.84">8615 4064 0,'0'0'0,"0"-21"47,0 0-31,0 0-16,0-1 16,21 22-1,0 0-15,0 22 31,-21-1-31,21 0 0,-21 0 16,0 0-16,0 22 0,0-22 16,0 0-16,-21 0 0,0 0 0,0 0 15,0 1-15,0-1 0,-1 0 16,-20 0-16,21-21 0,0 21 16,0-21-16,-1 0 0,1 0 0,0 0 15,0 0-15,21-21 0</inkml:trace>
  <inkml:trace contextRef="#ctx0" brushRef="#br0" timeOffset="49479.51">10096 3556 0,'0'0'0,"22"-21"16,-22 42 15,0 0-31,0 0 16,0 1-16,0-1 0,0 0 0,0 21 15,0-21-15,0 1 0,0 20 16,-22-21-16,22 0 0,0 0 16,-21 22-16,0-22 0,0 0 0,21 0 15,-21 0-15,21 1 0,0-1 16,0 0-16,-21-21 15,21-21 17,0 0-32,0-1 15</inkml:trace>
  <inkml:trace contextRef="#ctx0" brushRef="#br0" timeOffset="49695.39">9779 3831 0,'0'0'0,"21"0"16,0 0-1,0 0-15,1 0 0,-1 0 16,0 0-16,21 0 0,-21 0 0,22 0 16,-22 0-16,21 0 0,1 0 0,-22 0 15,21-21-15,-21 21 0,0 0 16,1 0-16,-1 0 0,0-21 15,0 21-15,0 0 0,-21-21 16</inkml:trace>
  <inkml:trace contextRef="#ctx0" brushRef="#br0" timeOffset="50143.15">10435 3577 0,'21'0'15,"0"0"-15,1 0 16,-1 0 0,0 0-16,0 21 15,-21 1-15,21-22 0,0 21 0,-21 0 16,22 21-16,-1-21 16,-21 1-16,0-1 0,21 0 0,-21 21 15,0-21-15,0 1 0,0-1 16,0 0-16,0 0 0,0 0 0,0 0 15,0 1-15,0-1 16,0-42 15,0-1-31,21 1 16,-21 0-16,0 0 0,21 0 0,0 0 16,-21-1-16,22 1 0,-1-21 15,-21 21-15,21 0 0,0-22 16,0 22-16,0-21 0,-21 21 0,22-1 15,-1 1-15,0 0 0,0 21 32,0 0-32,0 21 15,-21 0 17,0 1-32</inkml:trace>
  <inkml:trace contextRef="#ctx0" brushRef="#br0" timeOffset="50537.93">11112 3810 0,'43'0'16,"-22"0"-16,0-21 16,0 21-16,-21-21 15,21 21-15,1-21 0,-1-1 0,0 22 16,0-21-16,0 0 0,0 0 0,-21 0 15,22 21-15,-1-21 0,0-1 16,0 1-16,-21 0 0,0 0 16,-21 21-1,0 0 1,0 0-16,-1 21 0,1 0 0,-21 0 16,21 1-16,-22-1 0,22 0 15,-21 0-15,21 21 0,0-20 0,-1-1 16,22 0-16,-21 0 0,21 0 0,0 0 15,0 1-15,0-1 16,21 0-16,1-21 0,-1 21 0,0-21 0,0 21 16,0-21-16,22 0 0,-22 0 15,0 0-15,0 0 0,0 0 0,0 0 16,1 0-16,-1 0 0,0 0 0,0 0 16,-21-21-16,0 0 15,0 0-15</inkml:trace>
  <inkml:trace contextRef="#ctx0" brushRef="#br0" timeOffset="52976.91">529 5525 0,'0'0'0,"-21"0"16,0-22-16,0 22 15,-1 0-15,22 22 16,0-1-16,0 0 16,0 0-16,0 0 0,0 0 15,0 1-15,0-1 16,22 0-16,-1 0 0,0-21 0,-21 21 16,21-21-16,0 0 0,0 0 15,1 0-15,-1 0 0,21 0 0,-21 0 16,0 0-16,22-21 0,-22 0 15,0 0-15,21-22 0,-20 22 0,-1-21 16,0 21-16,0-22 0,0 22 16,0-21-16,-21 21 0,0-22 15,0 1-15,0 21 0,0-21 0,0 20 16,0 1-16,0 0 16,0 0-16,0 0 0,0 42 15,0 0 1,0 0-16,0 0 0,0 22 0,-21-22 15,0 21-15,21 1 0,-21-1 16,21 21-16,-21-20 0,0 20 0,21-20 16,0 20-16,0-21 0,0 22 15,0-22-15,0 22 0,0-22 0,0 0 16,0 43-16,0-43 16,0-20-16,0 20 0,0-21 15,0 21-15,0-20 0,0-1 0,0 0 16,0 0-16,-22-21 15,1 0 1,21-21 0,-21 0-16,0 21 0,0-21 0,0-22 15,-1 22-15,1 0 0,-21 0 16,21-22-16,-22 22 0,22 0 0,-21-21 16,21 21-16,0-1 0,-22 1 15,22 21-15,0 0 16,21 21-1,0 1-15,0-1 16,21 21-16,0-21 0,0 0 0,1 1 16,-1-1-16,21 0 0,-21 0 15,0 0-15,22 0 0,-22 1 16,21-22-16,-21 21 0,22-21 16,-1 0-16,0 0 0,-20 0 0,20 0 15,0 0-15,1-21 0,-22-1 16,21 22-16,0-21 0,1 0 15,-22 0-15,21 0 0,-21 0 0,1-22 16,-1 22-16,0 0 0,-21-21 16,0 20-16,0 1 0,0 0 0,0 0 15,0 0-15,0 42 47,0 0-47,0 0 0,0 0 0,0 1 16,-21-1-16,21 0 0,-21 0 15,21 0-15,0 0 0,0 1 0,0-1 16,0 0-16,-22 0 16,22-42 31,0 0-47,0 0 15,22-1-15,-22 1 16,0 0-16,21 0 0,0 0 0,-21 0 15,21-1-15,0 1 0,0 0 16,1 0-16,-1 21 16,0 0-1,0 0-15,0 0 0,-21 21 16,21 0-16,1-21 16,-22 21-16,21 1 0,-21-1 0,0 0 15,0 0-15,21 0 0,0 0 16,-21 1-16,21-1 0,0 0 15,1-21-15,-1 0 0,0 21 16,0-21-16,0 0 0,0 0 16,22 0-16,-22 0 15,0-21-15,0 21 0,0-21 0,1 0 16,-1 21-16,-21-22 0,21 1 16,0 0-16,-21 0 0,21 0 0,-21 0 15,0-1-15,0 1 16,0 0 46,21 21-30,-21-21-32,0 0 15,0 0 1,0-1-16,0 1 15,0 0 17,0 42-17,0 0 1,0 1-16,0-1 16,-21 0-16,21 0 0,0 0 0,-21 0 15,21 1-15,0-1 0,0 0 16,0 0-16,0 0 0,0 0 0,0 1 15,0-1-15,0 0 16,21-21-16,0 21 16,1-21-16,-1 0 0,0 0 15,0 0-15,0 0 0,0 0 0,1 0 16,-1-21-16,0 21 0,21-21 0,-21 21 16,1-21-16,-1-1 0,0 1 15,0 0-15,-21 0 0,0 0 0,0 0 16,0-1-16,0 1 0,0-21 15,0 21-15,-21 0 0,0-1 0,21 1 16,-21 0-16,-1 0 16,1 21-16,0 0 0,0 0 0,0 0 0,0 0 15,-1 0-15,1 0 16,0 21-16,0-21 0,0 21 0,0 0 16,-1 1-16,22-1 0,0 0 15,-21 0-15,21 0 0,0 22 0,0-22 16,0 0-16,0 0 15,21 0-15,-21 0 0,22-21 0,-1 0 16,0 22-16,0-22 0,0 0 16,0 0-16,1 0 0,-1 0 0</inkml:trace>
  <inkml:trace contextRef="#ctx0" brushRef="#br0" timeOffset="53819.54">2603 5842 0,'0'0'0,"0"-21"0,0 0 32,0 42-17,0 0-15,0 0 0,0 0 16,0 1-16,0-1 0,0 0 0,0 0 16,0 21-16,0-20 0,0-1 15,0 0-15,0 0 0,0 0 16,0 0-16,0 1 0,0-1 15,22-21 1,-1 0-16,0 0 16,0 0-16,0 0 0,0 0 0,1-21 15,-1 21-15,0-22 0,0 1 0,0 21 16,0-21-16,-21 0 0,22 0 16,-22 0-16,0-22 0,0 22 0,0 0 15,0 0-15,0 0 0,0-1 16,0 1-16,0 0 0,-22 21 15,22 21 17,22 0-17,62-21 17,-63 0-32,1 0 15,-1 0-15,21 0 0,-21-21 0,0 21 16,1-21-16,20 21 0,-21-21 15,0 0-15,0 21 0,1-21 16,-22-1 0,0 44-1,0-1-15,-22-21 16,1 21-16,21 0 0,-21 0 16,21 0-16,-21 22 0,21-22 15,-21 0-15,0 0 0,21 0 16,0 1-16,0-1 0,0 0 0,0 0 15,0 0-15,0 0 16,21-21-16,0 0 16,0 0-16,0 0 0,22 0 0,-22 0 15,0 0-15,21 0 0,-21-21 16,22 0-16,-22 21 0,0-21 0,0 21 16,0-21-16,1 0 0,-22-1 15,0 1-15,0 0 0,0-21 0,0 21 16,0-22-16,0 22 0,0-21 0,0 21 15,-22-22-15,1 22 0,0 0 16,0 0-16,0 0 0,0 21 16,-1 0-16,1 0 0,0 0 15,0 0-15,0 0 0,0 0 0,-1 21 16,22 0-16,-21 0 0,21 0 16,-21 0-16,21 22 0,0-22 0,0 0 15,0 0-15,0 0 0,0 1 16,0-1-16,21-21 15,0 0-15,1 0 0</inkml:trace>
  <inkml:trace contextRef="#ctx0" brushRef="#br0" timeOffset="54139.89">4022 5673 0,'0'0'0,"0"-21"0,0-1 15,0 1 1,-22 21 15,1 21-31,0 1 16,0-1-16,21 21 0,-21-21 0,0 22 16,-1-22-16,22 21 0,-21-21 15,0 22-15,21-22 0,0 21 16,0-21-16,-21 0 0,21 1 15,0-1-15,0 0 0,0 0 0,0 0 16,21 0-16,0 1 0,0-22 16,1 0-16,20 0 0,-21 0 15,21 0-15,-20 0 0,20 0 0,-21 0 16,21 0-16,1-22 0,-22 1 0,21 21 16</inkml:trace>
  <inkml:trace contextRef="#ctx0" brushRef="#br0" timeOffset="55867.34">4635 5715 0,'0'0'0,"0"-21"0,0-43 31,0 43-31,-21 21 0,0 0 16,0 0-16,0 0 0,0 0 16,-1 21-16,-20 1 0,21-1 0,0 0 15,0 0-15,-22 0 0,22 22 0,0-22 16,0 21-16,0-21 0,21 22 15,-22-22-15,22 0 0,-21 0 0,21 21 16,0-20-16,0-1 0,0 0 16,0 0-16,21-21 15,1 0-15,-1 0 0,0 0 16,0 0-16,0 0 0,0 0 16,1 0-16,-1-21 0,0 0 0,21 21 15,-21-43-15,1 22 0,-1 0 0,0-21 16,0-1-16,0 1 0,0 21 15,-21-21-15,22-1 0,-22 1 0,21 0 16,-21 20-16,0 1 0,0 0 16,0 42-1,-21 0 1,21 1-16,-22-1 16,22 21-16,-21-21 0,21 22 0,0-1 15,0-21-15,0 0 0,0 22 16,0-22-16,0 0 0,0 0 0,21 0 15,1 0-15,-1-21 0,-21 22 0,21-22 16,0 21-16,21-21 0,-20 0 16,-1 0-16,21 0 0,-21 0 0,22-21 15,-22-1-15,21 1 0,-21 21 0,0-42 16,22 21-16,-22-22 0,0 1 16,21 0-16,-20-1 0,-1 1 0,0-21 15,0 20-15,0-20 0,-21 20 16,0 1-16,21-43 15,-21 64-15,0-21 0,0 21 0,0 0 16,-21 42 0,21 0-1,0 0-15,-21 0 0,0 22 16,21-22-16,-21 21 0,21 0 0,0 1 16,0-1-16,0 0 0,0 1 15,0-1-15,0 0 0,0 1 0,0-1 16,0-21-16,0 22 0,0-22 0,0 0 15,0 0-15,21 0 0,0 0 16,0 1-16,0-22 0,1 0 0,-1 21 16,0-21-16,0 0 0,21 0 15,-20 0-15,-1 0 0,0-21 16,21 21-16,-21-22 0,1 1 0,-1 0 16,21 0-16,-21-21 0,0 20 15,1-20-15,-1 21 0,0-21 0,0-1 16,-21 22-16,21 0 0,-21-21 0,21 20 15,-21 1-15,0 42 32,0 1-32,0-1 0,0 0 15,-21 0-15,21 0 0,0 22 0,0-22 16,0 21-16,0-21 0,0 0 16,0 22-16,0-22 0,0 0 15,21 0-15,1 0 0,-22 1 16,21-22-16,0 0 0,0 21 0,0-21 15,0 0-15,1 0 16,-1 0-16,0 0 0,21-21 0,-21 21 16,1-22-16,20 1 0,-21 0 15,0 0-15,0 0 0,1 0 0,-1-22 16,0 22-16,0-21 0,0 21 0,-21-1 16,21 1-16,-21 0 0,0 0 15,0 42 16,0 0-31,-21 0 0,21 1 0,-21 20 16,21-21-16,-21 0 0,21 0 16,0 22-16,0-22 0,0 0 15,0 0-15,0 0 0,0 1 16,21-1-16,0-21 0,0 0 16,1 0-16,-1 0 15,21 0-15,-21 0 0,0 0 16,1 0-16,-1 0 0,-21-21 0,0-1 15,0 1-15,0 0 0,0 0 16,0-21-16,0 20 0,0 1 0,-21-21 16,21 21-16,-22-22 0,1 22 15,0 0-15,0 0 0,0 21 0,0-21 16,-1 0-16,22-1 31,43 1-15,-22 21-16,21-21 15,-21 21-15,22 0 0,20-21 0,-20 21 16,-1 0-16,21 0 0,-20-21 16,-1 21-16,0 0 0,1 0 0,-22 0 15,21 0-15,-21 21 0,1 0 0,-1 0 16,0 0-16,-21 1 16,0-1-16,0 21 0,0-21 0,0 22 15,0-1-15,0-21 0,0 21 0,0-20 16,-21-1-16,21 0 0,0 21 15,0-21-15,-21 1 0,21-1 16,0 0-16,-22-21 31,22-21-15,0 0 0,0-1-16,0 1 0,0-21 0,0 21 15,22-22-15,-1 1 0,0 0 16,21-22-16,1 22 0,-1-22 15,21 22-15,-20 0 0,-1-1 0,0 1 16,22 0-16,-22 21 0,1-1 16,-22 1-16,21 21 0,0 0 0,-20 0 15,-1 21-15,0 1 0,21 41 16,-42-21-16,0 1 0,0-1 16,0 0-16,0 22 0,0-22 0,0 1 15,0-22-15,0 21 0,0 0 0,-21-20 16,0-1-16,21 0 0,-21 0 15,21 0-15,0 0 0,-21-21 16,-1 0 0,22-21-1,-21 21-15,21-21 0,0 0 16</inkml:trace>
  <inkml:trace contextRef="#ctx0" brushRef="#br0" timeOffset="56072.22">6498 5186 0,'0'0'15,"-21"0"-15,0 0 0,0 0 0,-1 0 16,1 0-16,0 0 0,21 21 16,-21 0-1,21 0 1,-21-21-1,0 0 1</inkml:trace>
  <inkml:trace contextRef="#ctx0" brushRef="#br0" timeOffset="56235.72">5313 5525 0,'0'0'0,"-21"0"16,21 21-16,21-21 15,0 0-15,0 0 16,21 0-16,1 0 0,-1 0 16,0-21-16,1-1 0,-1 22 0,0-21 15,22 0-15,-22 0 0</inkml:trace>
  <inkml:trace contextRef="#ctx0" brushRef="#br0" timeOffset="56824.95">8953 5419 0,'0'0'0,"43"-21"0,-22 21 0,0-22 15,0 1-15,0 0 0,-21 0 16,0 0-16,22 0 0,-22-1 0,0 1 16,0 0-16,0 0 0,-22 0 0,1 0 15,0-1-15,0 1 0,0 0 16,-22 21-16,22 0 0,-21 0 0,0 21 16,-1 0-16,1 1 0,21-1 15,-22 21-15,1 0 0,21-20 0,-21 20 16,20 21-16,1-20 0,0-1 15,0 22-15,0-22 0,0 0 16,21 22-16,-22-22 0,22 0 16,0 1-16,0-1 0,0 0 0,0-20 0,22-1 15,-1 0-15,0 0 0,21 0 16,-21 0-16,1-21 0,62 0 16,-41 0-16,-1 0 0,0 0 0,1 0 15,-1 0-15,0-21 0,1 0 16,20 0-16,-21 0 0,1 0 0,-1-1 15,0-20-15,1 21 0,-22-21 16</inkml:trace>
  <inkml:trace contextRef="#ctx0" brushRef="#br0" timeOffset="58380.29">9419 5567 0,'21'-21'0,"-42"42"0,42-63 0,-21 20 16,-21 22 0,0 0-1,0 22-15,21-1 0,-21 0 16,-1 0-16,1 0 0,0 0 0,21 22 15,-21-22-15,0 42 16,21-41-16,-21 20 0,21-21 0,0 0 16,0 0-16,0 1 0,0-1 0,21 0 15,0-21-15,0 0 0,0 21 16,0-21-16,22 0 0,-22 0 0,21 0 16,-21 0-16,22 0 0,-1-21 15,-21 0-15,22 0 0,-22-1 16,21 1-16,-21 0 0,0-21 0,1 21 15,-1-22-15,0 1 0,-21 0 0,0-1 16,0 1-16,0 0 0,0-1 16,0 1-16,-21 21 0,0 0 0,-1-1 15,1 1-15,0 0 0,-21 21 0,21 0 16,-1 0-16,1 21 0,-21 0 16,21 1-16,0-1 0,-1 21 0,-20-21 15,21 22-15,0-1 0,0 0 16,21 1-16,0-22 0,-22 21 0,22 0 15,0-20-15,0 20 0,0-21 0,22 0 16,-1 0-16,0 1 16,0-22-16,0 21 0,22-21 0,-22 0 15,21 0-15,0 0 0,-20 0 0,20 0 16,0 0-16,1-21 0,-1-1 16,0 1-16,1 0 0,-1 0 0,0 0 15,1 0-15,-22-22 0,21 1 0,-21 21 16,0-22-16,-21 1 0,22 0 15,-22 21-15,21-1 0,-21-20 0,0 21 16,0 0-16,-21 42 47,-1 0-47,22 0 0,0 22 0,0-22 16,-21 21-16,21-21 0,0 22 15,0-22-15,0 21 0,0-21 0,0 0 16,0 22-16,0-22 0,21 0 15,-21 0-15,22-21 0,-1 21 0,0-21 16,0 0-16,0 0 0,22 0 0,-22 0 16,0 0-16,21 0 0,-21 0 15,22 0-15,-22-21 0,0 0 0,21 0 16,-20 0-16,-1 0 0,0-22 16,21 22-16,-42-21 0,21-1 15,1 22-15,-1-21 0,-21 21 0,0-22 16,0 22-16,21 0 0,-21 42 31,0 0-31,0 1 16,-21-1-16,21 0 0,0 0 0,0 21 15,0-20-15,0 20 0,0-21 16,0 0-16,0 0 0,0 1 0,0-1 16,0 0-16,21 0 0,0-21 15,0 0-15,0 21 0,1-21 0,-1 0 16,0 0-16,0 0 0,0 0 15,22-21-15,-22 0 0,0 0 16,0 0-16,0-1 0,0 1 0,1-21 16,-1 0-16,0 20 0,0-62 15,-21 63-15,21-22 0,-21 22 16,0 0-16,0 0 0,0 42 31,0 0-31,-21 0 0,21 22 16,0-22-16,0 21 0,-21-21 0,21 22 15,-21-22-15,21 0 0,0 21 16,-21-21-16,21 1 0,0-1 0,0 0 16,0 0-16,0-42 47,0 0-47,0 0 15,21-1-15,0 1 0,0 0 16,0 0-16,0-21 0,1-1 0,-1 22 15,21-21-15,-21-1 0,22 22 0,-1-21 16,0 21-16,-21 0 0,22-1 16,-1 22-16,-21 0 0,22 0 15,-22 0-15,0 22 0,0-22 0,-21 42 16,0-21-16,0 0 0,0 22 0,0-1 16,0-21-16,0 21 0,0-20 15,0-1-15,0 21 0,0-21 16,0 0-16,21 1 0,0-22 0,-21 21 15,22-21-15,-1 0 0,0 0 0,0 0 16,0 0-16,0 0 0,1 0 16,-1 0-16,0-21 0,0-1 0,0 1 15,0 0-15,1-21 0,-1 21 16,0-22-16,0 1 0,-21-22 0,21 22 16,0-64-16,1 43 0,-22-1 15,21 1-15,-21-1 0,0 1 16,21 20-16,-21-41 15,0 41-15,0 22 0,0 0 16,0 0-16,0 42 16,0 0-16,-21 0 0,21 22 0,0-22 15,0 21-15,-21 22 0,21-22 16,0 0-16,0 1 0,0 20 0,0-20 16,0-1-16,0 0 0,0 1 15,0-1-15,0 0 0,0 1 0,0-22 16,0 21-16,0-21 0,21 0 0,-21 1 15,21-1-15,0 0 0,-21 0 16,21-21-16,0 0 0,1 0 16,-1 0-16,0 0 15,-21-21-15,21 0 0,-21 0 16,21-1-16,-21 1 0,0 0 0</inkml:trace>
  <inkml:trace contextRef="#ctx0" brushRef="#br0" timeOffset="58579.2">11896 5313 0,'0'0'0,"0"21"0,0 0 15,21-21 1,0 0 0,21 0-16,-21 0 15,1 0-15,-1 0 0,21 0 16,-21 0-16,0 0 0,1-21 0,-1 21 15,0 0-15,0-21 0,-21 0 16</inkml:trace>
  <inkml:trace contextRef="#ctx0" brushRef="#br0" timeOffset="59483">13420 5419 0,'-22'0'0,"1"0"0,0 0 16,0 0-16,0 0 0,0 0 15,-1 0-15,1 0 0,21-21 16,21 21-1,1 0 1,20 0-16,0 0 0,1 0 0,-1 0 16,21 0-16,-20 0 0,20 0 15,1 0-15,-1 0 0,1 0 0,-1 0 16,1 0-16,20 0 0,-20 0 0,21 0 16,-22 0-16,1 0 15,-1 0-15,1 0 0,-1 0 0,-21 0 16,1 0-16,-22 0 0,0-22 0,0 22 15,-21-21-15,21 0 0,-21 0 16,0 0-16,-21 21 0,0-21 16,0-1-16,0 1 0,-22 21 15,22-21-15,-21 0 0,0 0 0,-1 0 16,1 21-16,0-22 0,-1 22 0,22 0 16,-21 0-16,21 0 15,-1 0-15,1 0 0,0 0 0,21 22 31,21-22-31,0 21 16,22-21-16,-22 0 0,21 21 0,-21-21 16,22 21-16,-1-21 0,0 0 15,1 21-15,-1-21 0,0 0 0,-20 0 16,20 0-16,0 21 0,-21-21 16,1 0-16,-1 0 0,0 0 15,-42 22 16,0-22-31,-1 21 0,1-21 0,0 21 16,-21 0-16,21 0 0,-1 0 16,-20 22-16,21-22 0,-21 21 15,20-21-15,1 22 0,-21-22 0,21 21 16,0-21-16,-1 1 0,1 20 16,0 0-16,21-21 0,-21-21 15,21 22-15,0-1 16,0 0-16,21-21 31,0 0-31,-21-21 16,21 0-16,1 21 0,-1-22 0,21 1 15,-21 0-15</inkml:trace>
  <inkml:trace contextRef="#ctx0" brushRef="#br0" timeOffset="60252.95">15748 5271 0,'0'-43'16,"0"22"-16,0 0 15,21 0-15,-21 0 16,0-1-16,0 1 0,21 0 0,-21 0 15,21 0-15,1 0 0,-22-1 16,0-20-16,21 21 0,-21 0 16,21 0-16,0-1 0,-21 1 15,0 0-15,0 0 0,21 21 16,-21 21 0,0 21-1,0-20-15,-21 20 0,21 0 0,-21 22 16,21-22-16,0 0 0,-21 1 15,0 20-15,21-20 0,-22-1 0,22 0 16,0 1-16,0-1 0,0 0 16,0-21-16,0 22 0,0-22 15,0 21-15,0-21 0,0 22 0,-21-22 16,21 0-16,0 0 0,0 0 16,0 1-16,0-1 15,-21-21 16,0 0-15,0 0-16,0 0 0,-1 0 0,1-21 16,0 21-16,-21 0 0,21 0 0,-1 0 15,-20 0-15,0 0 0,21 0 16,-22 0-16,22 0 0,0 0 0,0 0 16,0 0-1,42 0 1,0 0-1,0 0-15,0 0 0,22 0 16,-1 0-16,0 0 0,1 0 0,-1 0 16,0 0-16,1-22 0,-22 22 15,21 0-15,0 0 0,-20-21 0,-1 21 16,21 0-16,-21 0 0,0-21 0,1 21 16,-1 0-1,-21-21 1</inkml:trace>
  <inkml:trace contextRef="#ctx0" brushRef="#br0" timeOffset="70988.03">1312 7641 0,'-21'0'16,"42"0"46,0 0-46,1-21-16,-22 0 16,21 21-16,0-21 0,0 0 0,0-1 15,0 22-15,-21-21 16,22 0-16,-1 0 0,-21 0 0,21 0 16,-21-1-16,0 1 0,0 0 0,0 0 15,0 0-15,0 0 0,0-1 16,-21 22-16,0 0 15,-1 0-15,1 0 0,0 0 16,-21 0-16,21 0 0,-1 22 0,-20-1 16,21-21-16,-21 21 0,20 0 15,1 0-15,0 0 0,0 1 0,0-1 16,0 0-16,-1 0 0,22 0 16,-21 0-16,21 1 0,0-1 0,0 0 15,0 0-15,0 0 16,0 0-16,21-21 15,1 22-15,-1-1 0,0-21 16,0 21-16,0-21 0,0 21 0,1-21 16,20 21-16,-21 0 0,0 1 15,22-1-15,-1 0 0,-21-21 0,21 21 16,-20 21-16,-1-20 0,0-1 16,0 0-16,0 0 0,-21 21 15,0-20-15,0 20 0,-21-21 16,0 0-16,0 0 0,-22 1 0,1-1 15,0 0-15,-1-21 0,1 21 16,-21-21-16,20 0 0,1 0 0,-22 0 16,22 0-16,0 0 15,-1-21-15,1 21 0,21-21 0,-21 0 16,-1-22-16,22 22 0,-21-21 16,21 21-16,-1-22 0,1 1 0,0 21 15,0 0-15,21-22 0,-21 22 16,21 0-16,0 0 0,0 0 0,21-1 15,0 22-15,0 0 16,0-21-16,1 21 0,20 0 0,-21 0 16,21-21-16,1 21 0,-1 0 15,0 0-15,1-21 0</inkml:trace>
  <inkml:trace contextRef="#ctx0" brushRef="#br0" timeOffset="71923.95">1968 7430 0,'0'0'0,"0"-22"0,0 1 16,-21 21 0,0 21-1,21 1-15,0-1 0,0 21 16,0-21-16,0 0 15,0 22-15,0-22 0,0 21 0,0-21 16,0 22-16,0-22 0,0 21 16,0 1-16,0-22 0,0 21 0,0-21 15,0 22-15,0-22 0,0 21 0,0-21 16,0 0-16,-21 1 0,21-1 16,0 0-16,0 0 0,-21-21 46,21-21-46,0 0 0,0 0 16,0-1-16,0-20 0,0 21 0,0-21 16,0 20-16,0-20 15,21 21-15,0-21 0,0 20 0,-21 1 16,21-21-16,1 21 0,-1 0 16,0-1-16,0 1 0,0 21 0,0-21 15,1 21-15,-1 0 0,0 0 16,-21 21-1,0 0-15,0 1 0,-21-1 16,0 0-16,-1-21 16,1 21-16,0-21 0,0 21 0,0-21 15,0 0-15,-1 0 16,1 0-16,0 0 0,0 0 16,0 0-1,21 21 32,0 1-47,21-1 16,-21 0-16,21 0 0,-21 0 15,21 0-15,0 1 0,1-1 0,-22 0 16,21 0-16,0 0 0,-21 0 16,21-21-16,0 22 0,0-22 0,1 0 15,-1 0-15,0 0 0,21 0 16,-21 0-16,22 0 0,-22 0 0,21-22 15,1 1-15,-22 0 16,21 0-16,0 0 0,-20 0 0,20-1 16,-21 1-16,0 0 0,0 0 15,1-21-15,-1 20 0,-21 1 0,21 0 16,-21 0-16,0 0 0,0 0 16,-21 42-1,0 0 1,21 0-16,0 0 15,0 0-15,-22 1 0,22-1 0,0 21 16,-21-21-16,21 0 0,0 1 16,0-1-16,0 0 0,0 0 15,0 0-15,0-42 47,0 0-31,0 0-16,21-22 0</inkml:trace>
  <inkml:trace contextRef="#ctx0" brushRef="#br0" timeOffset="72123.86">2582 7472 0,'0'0'0,"-21"0"15,0 0 1,21 21 31,0 0-47,0 0 15,21-21-15</inkml:trace>
  <inkml:trace contextRef="#ctx0" brushRef="#br0" timeOffset="72592.24">3006 7705 0,'0'0'16,"-22"0"-16,22-21 0,0-1 0,-21 22 15,21-21-15,0 0 16,0 42 0,0 0-1,0 22-15,0-22 16,0 21-16,0-21 0,0 22 16,0 20-16,0-20 0,0 20 0,0-21 15,-21 22-15,21-1 0,0-20 0,0 20 16,0 1-16,0-1 0,-21-20 15,21 20-15,0 1 0,0-22 0,0 21 16,0 1-16,-21-1 0,21 1 0,-21-1 16,-1 1-16,1-22 0,21 22 15,-21-22-15,0 0 0,0 1 16,0-1-16,-1-21 0,22 22 0,0-22 16,-21 0-16,21 0 0,-21-21 0,21 21 15,0-42 1,0 0-1,0 0-15,21 0 0,0-1 0,1-20 16,-1 0-16,0-1 0,0-20 0,0-1 16,22-20-16</inkml:trace>
  <inkml:trace contextRef="#ctx0" brushRef="#br0" timeOffset="72931.92">3111 7641 0,'0'0'0,"0"-42"0,0 21 0,0 0 16,0-22-16,0 22 0,0 0 16,0 0-16,0 0 0,0-1 15,22 1 1,-1 21-16,0 0 0,0 0 16,21 0-16,-20 21 0,20 1 0,-21-1 15,21 0-15,-20 0 0,-1 21 16,0-20-16,0 20 0,-21-21 0,0 21 15,0-20-15,-21 20 0,0-21 0,0 0 16,-22 0-16,22 1 0,-21-1 16,21 0-16,-22 0 0,1-21 0,21 21 15,-22 0-15,22-21 16,0 0-16,0 0 0,0 0 0,0 0 16,21-21 15,0 0-31,21 0 15</inkml:trace>
  <inkml:trace contextRef="#ctx0" brushRef="#br0" timeOffset="74788.31">4297 7239 0,'0'0'0,"-21"0"0,21-21 15,-22 21-15,22 21 16,0 0 0,-21-21-16,21 21 0,0 1 0,0-1 15,0 0-15,0 0 0,21 0 16,1 0-16,-1-21 15,0 0-15,0 0 0,0 0 0,0 0 16,22 0-16,-22 0 0,21 0 0,-21 0 16,22 0-16,-1-21 0,-21 0 15,22 0-15,-1 0 0,0 0 0,-21-22 16,1 22-16,20 0 16,-21 0-16,-21 0 0,0-22 0,21 22 15,-21 0-15,0 0 0,0 0 16,-21 21-1,0 21 1,0 0-16,21 21 0,-21-21 16,21 22-16,0-1 0,-22 0 0,22 22 15,-21-22-15,21 1 0,0 20 16,0-21-16,-21 1 0,21-1 16,-21 0-16,21 1 0,0-1 0,0 0 15,0-20-15,0 20 0,-21-21 0,21 21 16,0-20-16,0-1 0,-21 0 15,21 0-15,0 0 0,-22-21 16,1 0 0,0 0-16,21-21 15,-21 0-15,0 0 0,0 0 0,-1-1 16,1 1-16,0 0 0,0-21 16,0 21-16,0-22 0,-1 22 0,1-21 15,0 21-15,21-1 0,-21 1 0,21 0 16,-21 21-16,0 0 15,21 21 1,0 0-16,0 1 16,0-1-16,0 0 15,21 0-15,0 0 0,-21 0 0,21 22 16,0-22-16,0 0 0,1 0 0,-1 0 16,0 1-16,0-22 0,0 21 15,22 0-15,-22-21 0,21 0 0,-21 21 16,22-21-16,-1 0 0,0 0 15,-21 0-15,22 0 0,-1-21 0,0 0 16,1 21-16,-22-21 0,21-1 0,1 1 16,-22 0-16,0 0 0,0 0 15,0 0-15,0-1 0,1 1 0,-22 0 16,21 0-16,-21-21 0,0 20 16,0-20-16,0 21 15,0 0-15,0 0 0,-21 21 31,21 21-31,-22 0 0,22 0 16,-21-21-16,21 21 0,-21 22 0,21-22 16,-21 0-16,21 0 0,0 0 0,0 0 15,0 1-15,0-1 16,0 0-16,0 0 0,0 0 0,0 0 16,0 1-16,21-22 0,0 0 15,0 21-15,1-21 16,-1 0-16,0 0 0,21 0 15,-21-21-15,1-1 0,-1 22 0,0-21 16,21 0-16,-21 0 0,22 0 16,-22 0-16,21-1 0,-21-20 0,22 21 15,-22 0-15,21-22 0,-21 22 16,1-21-16,-1 21 0,0 0 0,-21-1 16,0 1-16,-21 21 15,0 0 1,-1 21-16,1 1 0,0-1 15,0 0-15,0 0 0,0 0 0,21 0 16,0 1-16,0-1 0,0 0 0,0 0 16,0 0-16,0 0 0,0 1 15,21-1-15,-21 0 0,21-21 16,-21 21-16,21-21 0,-21 21 16,0-42 15,-21 21-31,21-21 15,-21 21-15,21-21 0,-21 0 16,-1 21-16,22-22 0,-21 22 16,21-21-16,-21 21 0,21 21 31,0 1-31,0-1 16,0 0-16,21-21 0,-21 21 15,21 0-15,1-21 0,-22 21 16,21-21-16,0 22 0,0-22 0,0 0 15,0 0-15,1 0 0,-1 0 0,0 0 16,0 0-16,21 0 0,-20 0 16,-1 0-16,0-22 0,0 22 15,21-21-15,-20 0 0,-1 0 0,0 0 0,0 0 16,0-1-16,22-20 0,-22 21 16,0-21-16,0-1 0,0 1 15,0 0-15,1-1 0,-1 1 0,-21-22 16,0 22-16,21 0 0,-21-1 15,0 1-15,0 21 0,0-21 0,0 20 16,0 1-16,0 42 16,0 1-1,0-1-15,0 21 0,-21 0 0,0 1 16,21-1-16,0 0 0,-22 22 0,1-22 16,21 1-16,-21-1 0,21 0 15,0 1-15,-21-1 0,21-21 0,0 21 16,0-20-16,0-1 0,0 0 0,0 0 15,0 0-15,0 0 16,0 1-16,21-1 16,0-21-16,0 0 15,1 0-15,-1 0 16,0-21-16,0-1 0,0 1 16,0 0-16,-21 0 0,0 0 0,22 0 15,-22-1-15,21 1 0</inkml:trace>
  <inkml:trace contextRef="#ctx0" brushRef="#br0" timeOffset="74963.92">6117 7578 0,'0'0'0,"-21"0"0,0 0 32,42 0-17,0 0-15,0 0 16,0 0-16,1 0 0,-1 0 0,0 0 15,21 0-15,-21-21 0,1 21 16,20-22-16,21 1 0,-20 0 16</inkml:trace>
  <inkml:trace contextRef="#ctx0" brushRef="#br0" timeOffset="75279.91">7112 7218 0,'0'0'0,"0"-21"15,0 0-15,0-1 0,0 1 16,0 0-16,0 0 0,-21 21 16,0 0-16,-1 0 0,1 0 0,0 0 15,-21 0-15,21 0 0,-1 21 16,1 0-16,-21 22 0,21-1 0,0 0 16,-1 1-16,-20-1 0,21 0 0,0 22 15,0-22-15,-1 0 0,1 1 16,0 20-16,21-20 0,-21-1 15,21-21-15,0 0 0,0 22 16,0-22-16,0 0 0,0 0 16,21 0-16,0 0 0,22-21 15,-22 0-15,21 0 0,0 0 0,1 0 16,-1 0-16,0 0 0,1 0 16,-1-21-16,22 0 0,-22 21 0,0-21 15,1 0-15</inkml:trace>
  <inkml:trace contextRef="#ctx0" brushRef="#br0" timeOffset="76659.39">7578 7493 0,'0'-21'0,"0"42"0,0-63 0,0 21 0,0-1 0,0 1 15,-22 21-15,1-21 16,0 21-16,0-21 0,0 21 16,0 0-16,-1 0 0,1 21 15,0 0-15,0 0 0,0 1 16,0-1-16,-1 21 0,1 0 0,0-20 15,0 20-15,21-21 0,-21 21 16,21 1-16,-21-22 0,21 0 16,-22 21-16,22-20 0,0-1 0,0 21 0,0-21 15,0 0-15,0 1 16,0-1-16,22-21 0,-1 0 16,0 0-16,0 0 0,0 0 15,0 0-15,1-21 0,-1-1 0,0 22 16,0-21-16,0 0 0,0 0 15,1-21-15,-1 20 0,-21-20 0,21 21 16,0-21-16,-21 20 0,0-20 0,0 0 16,21 21-16,-21-1 0,0-20 15,0 21-15,0 0 0,0 42 32,0 0-32,0 0 0,-21 0 15,21 1-15,0-1 0,0 0 0,-21 0 16,21 21-16,0-20 0,0-1 15,0 0-15,0 0 0,0 0 0,0 0 16,0 1-16,0-1 0,21 0 16,0 0-16,0-21 15,1 0-15,-1 0 0,0 0 16,0 0-16,0 0 0,0 0 0,22-21 16,-22 0-16,21 0 0,-21-1 0,22 1 15,-1 0-15,-21 0 0,22 0 16,-22-22-16,0 22 0,21-21 0,-21 21 15,1-22-15,-1 22 0,0-21 0,0 21 16,-21 0-16,0-1 16,-21 44-1,0-1-15,21 0 16,0 0-16,-21 0 0,21 22 16,0-22-16,0 0 0,0 0 0,0 21 15,0-20-15,0-1 0,0 0 16,0 0-16,0 0 0,0 0 15,0 1-15,0-1 16,0-42 15,0-1-15,-22 1-16,22 0 16,-21 0-16,0 21 15,21-21-15,-21 21 16,21 21-1,0 0-15,0 0 16,0 0-16,0 1 16,0-1-16,21-21 0,-21 21 0,21-21 15,0 0-15,1 21 0,-1-21 16,0 0-16,21 0 0,-21 0 0,1 0 16,20 0-16,0 0 0,-21 0 15,1-21-15,-1 0 0,0 0 16,0 21-16,0-22 0,0-20 0,-21 21 15,22 0-15,-1 0 0,-21-22 16,0 22-16,21-21 0,-21 21 0,0-22 16,0 22-16,21 0 0,-21 0 15,-21 42 1,0 0 0,21 21-16,-21-20 0,-1-1 15,22 0-15,-21 0 0,21 0 16,0 22-16,0-22 0,0 0 0,0 0 15,0 0-15,0 0 0,0 1 0,0-1 16,0 0-16,21 0 16,1-21-16,-1 0 15,0 0-15,0 0 0,0 0 0,0 0 16,22 0-16,-22 0 0,21 0 16,1 0-16,-22-21 0,21 21 15,0-21-15,-20 0 0,20-1 0,-21 1 16,21-21-16,-20 21 0,-1-22 0,0 22 15,0-21-15,0 0 0,-21 20 16,0-20-16,0 21 0,0 0 0,0 0 16,0-1-16,-21 22 15,0 0-15,0 22 0,0-1 16,21 0-16,0 0 0,-22 21 0,22-20 16,0-1-16,0 21 0,0-21 15,0 0-15,0 1 0,0-1 0,0 0 16,0 0-16,0 0 0,0 0 0,0 1 15,0-1-15,22-21 0,-22 21 0,0 0 16,-22-21 15,1 0-31,0 0 0,0 0 0,0 0 16,0 0-16,-1-21 16,22 0-16,0 0 0,0-1 15,0 1-15,0 0 0</inkml:trace>
  <inkml:trace contextRef="#ctx0" brushRef="#br0" timeOffset="77408.21">9588 7662 0,'0'0'0,"-21"0"0,-21-42 31,63 42-15,21 0-1,-20 0-15,41 0 0,-21 0 0,22 0 16,-1 0-16,1 0 0,-1 0 0,22 0 16,-21 0-16,-1 0 15,1 0-15,-1 0 0,43-21 16,-64 21-16,-21 0 0,22 0 0,-22-21 15,0 21-15,-21-21 16,-21-1 0,0 22-16,0-21 0,-22 0 0,22 21 15,-21-21-15,21 21 0,-1-21 16,-20 21-16,21-21 0,0 21 0,0 0 16,-1 0-16,1-22 0,0 22 31,21 22-16,0-1-15,21 0 0,0-21 16,1 21-16,-1-21 0,0 0 0,21 21 16,-21-21-16,22 0 0,-1 0 15,-21 0-15,22 0 0,-22 0 0,21 0 16,-21 0-16,0 0 0,1 0 16,-1 0-16,-21 21 0,0 1 15,-21-1-15,-1 0 16,1-21-16,0 21 0,0 0 15,-21 0-15,20 1 0,-20-1 0,21 21 16,0-21-16,-22 0 0,22 1 0,0-1 16,0 0-16,0 0 15,0 0-15,-1-21 0,22 21 0,-21 1 16,42-22 0,1 0-1,-1-22-15,0 22 0</inkml:trace>
  <inkml:trace contextRef="#ctx0" brushRef="#br0" timeOffset="78583.52">11684 7239 0,'0'0'0,"-21"0"0,21-21 15,0 0 1,0 0-16,0-1 15,21 22-15,0-21 0,0 0 16,22 21-16,-22-21 0,21 0 16,-21 0-16,22-1 0,-22 1 0,0 0 15,21 0-15,-42 0 0,21 0 16,-21-1-16,22 1 0,-22 0 0,0 0 16,0 0-16,-22 21 0,1 0 0,0 0 15,0 0-15,-21 0 0,20 0 16,-20 0-16,0 0 0,-1 21 0,1 0 15,21 0-15,-21 22 16,20-22-16,-20 0 0,21 21 0,21-21 0,-21 22 16,21-22-16,0 21 0,0-21 15,0 22-15,0-1 16,0-21-16,21-21 0,0 21 0,21 1 16,-20-22-16,20 0 0,-21 0 0,21 0 15,1 0-15,-22 0 0,21 0 16,-21 0-16,1 0 0,-1 0 0,0 0 15,-21-22-15,-21 1 16,0 21-16,-1 0 16,1 0-16,-21 0 0,21 0 0,-22 0 15,22 21-15,-21 1 0,0-1 0,20 0 16,-20 0-16,21 0 16,0 22-16,-22-22 0,22 21 0,0-21 15,0 0-15,0 22 0,21-22 0,0 21 16,0-21-16,21-21 15,0 22-15,0-1 0,0-21 0,1 0 16,20 0-16,-21 0 0,21 0 0,1 0 16,-1 0-16,0 0 0,-20 0 15,20-21-15,0-1 0,1 1 0,-1 0 16,0 0-16,1 0 0,-1 0 0,-21-22 16,21 22-16,-20-21 0,-1-1 15,0 1-15,0 21 0,0-21 16,-21-1-16,0 22 0,0 0 0,0 0 0,-21 42 31,0 0-31,21 0 16,0 0-16,-21 1 0,0 20 0,21-21 15,-22 21-15,22-20 0,0 20 16,-21-21-16,21 0 0,-21 0 0,21 1 16,0-1-16,0 0 0,-21 0 15,21 0-15,-21-21 16,0 0 15,21-21-31,0 0 0,-22 0 16,22 0-16,0-1 0,0 1 0,0-21 15,0 21-15,0-22 0,0 1 16,0 21-16,22-21 0,-1-1 16,21 22-16,-21 0 0,22 0 0,-1 0 15,0-1-15,1 22 0,-1 0 0,0 0 16,1 0-16,-1 22 0,0-1 15,1 0-15,-22 21 0,0-21 0,0 22 16,0-22-16,-21 21 0,0 1 0,0-22 16,0 21-16,0-21 0,-21 22 15,0-22-15,0 0 0,0 0 0,-1 0 16,1-21-16,0 21 0,21 1 16,-21-22-1,42-22 1,0 22-1,0-21-15,1 0 0,-1 0 16,0 0-16,21 0 0,-21-1 0</inkml:trace>
  <inkml:trace contextRef="#ctx0" brushRef="#br0" timeOffset="79083.1">13293 7197 0,'0'0'0,"-43"-64"31,22 64-31,0-21 0,-21 21 16,20 0-16,1-21 0,-21 21 16,21 0-16,0 0 0,-22 0 0,22 21 15,0 0-15,-21 0 0,20 1 0,1-1 16,0 21-16,-21 0 0,21 1 16,21-1-16,-22-21 0,1 22 0,21-1 15,-21-21-15,21 21 0,0-20 0,0-1 16,0 21-16,0-21 15,0 0-15,21-21 0,0 0 0,1 0 16,-1 0-16,0 0 0,21 0 0,-21 0 16,1 0-16,20 0 15,21-42-15,-20 42 0,-1-21 16,-21-21-16,22 20 0,-1 1 0,-21-21 16,0 21-16,0-22 0,1 1 15,-1 0-15,0-22 0,-21 43 16,0 0-16,0-21 0,0 63 15,-21-21 1,21 21-16,-21 21 0,-1-21 0,-20 85 16,42-85-1,-21 22-15,21-22 0,-21 0 16,21 0-16,0 0 0,0 1 0,0-1 16,0 0-16,0 0 0,21-21 0,0 21 15,0-21-15,0 0 16,1 0-16,-1 0 0,0 0 0,0-21 15,21 0-15,-20 21 0,20-21 16,-21 0-16,0-1 0,0-20 0</inkml:trace>
  <inkml:trace contextRef="#ctx0" brushRef="#br0" timeOffset="79576.95">13674 7049 0,'21'-43'16,"-42"86"-16,42-107 0,-21 43 0,0 0 0,-21 42 31,21 0-31,-22 21 15,22-20-15,0 20 0,0 0 16,-21 1-16,21-1 0,0 0 16,0 1-16,-21-22 0,21 21 0,0-21 15,0 22-15,0-22 0,-21 0 16,21 0-16,0 0 0,0 0 16,0 1-16,-21-22 0,0 0 15,21-22 16,0 1-31,0 0 0,0 0 0,0 0 16,0 0-16,0-1 0,21 1 16,-21-21-16,21 21 0,0 0 0,0-1 15,22 1-15,-22 0 0,0 0 16,0 0-16,21 21 0,-20 0 16,41 0-16,-42 0 0,0 0 15,1 21-15,-1 0 0,-21 0 0,0 0 16,21 22-16,-21-22 0,0 21 15,0-21-15,0 22 0,0-22 0,-21 0 16,0 21-16,-1-20 0,-20-1 0,21 0 16,0-21-16,-22 21 0,22 0 15,0-21-15,0 0 0,0 0 16,0 0-16,-1 0 0,1 0 0,0 0 16,21-21-1,0 0-15,0 0 16,0 0-16,21-1 0,0 1 0,1 0 15,-1-21-15,0 21 0,21-22 16</inkml:trace>
  <inkml:trace contextRef="#ctx0" brushRef="#br0" timeOffset="79815.66">14372 6858 0,'-21'64'31,"0"-43"-31,21 21 0,-21-21 0,-1 43 16,22-22-16,0 0 0,-21 1 16,21-1-16,-21 22 0,21-22 0,-21-21 15,21 21-15,0 1 0,0-22 0,0 0 16,0 21-16,0-20 0,0-1 16,0 0-16,21-21 15,0 0 1,0 0-16,1 0 0,-1-21 15,0 0-15,0-1 0</inkml:trace>
  <inkml:trace contextRef="#ctx0" brushRef="#br0" timeOffset="80179.48">14541 7324 0,'-21'0'15,"21"21"1,21-21-1,1 0 1,-1 0-16,0 0 16,0-21-16,0 21 0,0-21 0,1 21 15,-1-22-15,-21 1 0,0 0 16,21 21-16,-21-21 0,0 0 16,0 0-16,-21 21 15,0 0 1,-1 0-16,-20 21 0,21 0 0,0 0 15,0 0-15,-22 0 0,22 1 0,0-1 16,21 21-16,-21-21 0,21 0 16,-21 1-16,21-1 0,0 0 0,0 0 15,0 0-15,0 0 0,21 1 16,0-22-16,0 21 16,0-21-16,0 0 0,22 0 0,-22 0 15,21 0-15,-21 0 0,22 0 0,-1-21 16,0 21-16,1-22 15</inkml:trace>
  <inkml:trace contextRef="#ctx0" brushRef="#br0" timeOffset="80663.7">15346 7197 0,'0'0'16,"-21"0"-1,-1 0-15,1 0 0,0 0 0,0 0 16,0 0-16,-22 0 0,22 21 0,-21 0 15,21 0-15,0 0 0,-22 1 16,22-1-16,0 0 0,0 21 16,0-21-16,-1 1 0,22 20 0,0-21 15,0 0-15,0 0 0,0 1 16,0 20-16,0-21 0,0 0 16,22-21-16,-1 0 0,0 0 15,0 0-15,0 0 16,0 0-16,1 0 0,20-21 0,-21 0 15,0 0-15,0 0 0,1-1 0,-1-20 16,0 0-16,0-1 0,0 1 16,0-21-16,1 20 0,-1-20 0,-21-1 15,21 22-15,-21-22 0,21 22 0,-21 0 16,0-1-16,0 22 16,0 0-16,0 0 0,-21 42 15,0 0 1,0 22-16,-1-1 0,22 0 0,-21 1 15,21-1-15,-21 21 0,21-20 0,0-1 16,0 22-16,0-22 0,0 0 16,0-21-16,0 22 0,0-22 0,0 21 15,0-21-15,21-21 0,0 22 0,1-1 16,-1-21-16,0 0 0,21 0 16,-21 0-16,1 0 0,20 0 0,-21-21 15,0-1-15,0 1 0,22 0 0</inkml:trace>
  <inkml:trace contextRef="#ctx0" brushRef="#br0" timeOffset="81560.67">16595 7218 0,'0'0'0,"-22"0"16,44 0 15,-1 0-31,0 0 0,21 0 16,-21 0-16,1 0 0,20 0 16,0-21-16,-21 0 0,22-1 0,-22 1 15,21 0-15,-21 0 0,22 0 16,-22 0-16,0-1 0,0-20 0,0 21 15,-21 0-15,0-22 0,0 22 16,0-21-16,0 21 0,0 0 0,0-1 16,-21 22-16,0-21 0,0 21 0,0 0 15,0 0-15,-1 0 0,1 21 16,0 1-16,0-1 0,21 0 0,-21 0 16,0 21-16,21 1 0,-22-1 15,22 0-15,0 1 0,0-1 0,0 0 16,-21 22-16,21-1 0,0-20 0,-21 20 15,21 1-15,0-22 0,0 22 16,0-22-16,0 21 0,0 1 16,0-1-16,-21-20 0,21 41 0,0-20 15,-21-1-15,21 1 0,-21-1 0,21 1 16,0-1-16,-22 1 0,1-22 16,0 22-16,21-22 0,-21 0 0,21 1 15,0-1-15,-21 0 0,21 1 0,-21-22 16,21 0-16,0 0 0,0 0 15,0 1-15,21-22 0,0 0 16,0 0-16,21 0 0,-20-22 0,20 1 16,-21 0-16,21 0 0,1 0 15,-1-22-15,0 22 0,1 0 16,-1-21-16,0-1 0,1 1 0,-1 0 16,-21-1-16,22-20 0,-22-1 0,0 1 15,-21-1-15,0 1 0,0-1 16,0 22-16,-21-21 0,0-1 0,-22 22 15,22-1-15,0 1 0,0 0 0,-22 21 16,22-22-16,-21 22 0,21 0 16,0 0-16,-1 21 0,-20-21 0,21 21 15,0 0 1,0 0 0,42 0-1,0 0 1,0-22-16,0 22 0,0-21 0,22 21 15,-22-21-15</inkml:trace>
  <inkml:trace contextRef="#ctx0" brushRef="#br0" timeOffset="82035.85">17738 7006 0,'0'0'0,"-22"-21"0,1 21 0,0-21 0,0 21 16,0 0-16,0 0 0,-22 0 15,22 0-15,0 0 0,-21 0 16,20 0-16,-20 21 0,21 0 0,-21 0 16,20 1-16,-20-1 0,21 21 0,0 0 15,0-20-15,-1 20 0,1 0 16,21-21-16,0 1 0,0 41 16,0-42-16,0 0 0,0 1 15,21-22-15,1 21 0,-1-21 0,0 0 16,21 0-16,-21 0 0,1 0 0,20 0 15,-21 0-15,21-21 0,1-1 16,-22 1-16,21 0 0,1 0 0,-22-21 16,21 20-16,-21-20 0,0 0 0,22-1 15,-43 22-15,21-21 16,0 21-16,-21-22 0,21 22 0,-21 0 16,-21 42 15,0 0-31,0 1 0,0-1 0,-1 21 15,22 0-15,0 1 0,-21-22 16,21 21-16,-21-21 0,21 22 0,0-22 16,0 0-16,0 21 0,0-20 15,0-1-15,21-21 16,0 0-16,1 0 0,-1 0 16,0 0-16,0 0 0,0-21 15,0 21-15,1-22 0</inkml:trace>
  <inkml:trace contextRef="#ctx0" brushRef="#br0" timeOffset="82311.91">18309 6668 0,'0'0'16,"0"-22"-16,0-20 0,0 21 0,0 0 16,-21 42-1,0 0-15,0 21 16,21-20-16,-22 20 0,1 0 15,0 22-15,0-22 0,21 0 0,-21 1 16,0 20-16,21-20 0,0-1 16,-22 21-16,22-20 0,-21-1 15,21 0-15,-21-20 0,21 20 16,0-21-16,0 21 0,0-20 0,-21-1 16,21 0-16,0 0 0,21-21 31,0 0-31,0-21 0,1 0 15,20 0-15</inkml:trace>
  <inkml:trace contextRef="#ctx0" brushRef="#br0" timeOffset="82715.67">18881 7027 0,'0'0'15,"-106"-21"1,85 21-16,-1 0 15,1 0-15,-21 0 0,21 0 16,-22 0-16,22 0 0,-21 0 0,21 21 16,0-21-16,-22 22 0,22-1 0,0 0 15,21 0 1,0 0-16,0 0 0,0 1 0,21-1 0,0 0 16,22-21-16,-22 21 15,21 0-15,0-21 0,1 21 0,-1-21 16,0 22-16,1-22 0,-22 21 0,0-21 15,0 21-15,0 0 0,-21 0 16,0 0-16,-21 1 16,0-22-1,0 0-15,-21 21 0,20-21 0,-20 0 16,0 0-16,-1 0 0,1 0 0,21 0 16,-21 0-16,20 0 0,-20 0 15,21 0-15,21-21 31,42-1-31,-21 1 16,1 0-16,20 21 0,-21-42 16,21 21-16</inkml:trace>
  <inkml:trace contextRef="#ctx0" brushRef="#br0" timeOffset="83063.21">19092 7133 0,'0'0'0,"21"0"0,-21-21 15,22 21-15,-1 0 0,-21-21 0,21 21 16,0 0-16,0-21 0,0 21 16,1-21-16,-1 21 0,21-22 15,-21 1-15,0 0 0,-21 0 16,0 0-16,-21 21 16,-21 0-1,21 0-15,0 0 0,-22 0 16,22 0-16,-21 21 0,21 0 0,-1 0 15,1-21-15,0 21 0,21 1 0,0-1 16,0 0-16,0 0 0,0 0 16,0 0-16,0 1 0,0-1 15,21-21-15,0 0 16,1 0-16,-1 0 0,0 0 16,0 0-16,0 0 0,0 0 15,1 0-15,-1 0 0,0 0 16,0 0-16,0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2:39:19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402 0,'0'0'0,"0"-21"15,0 0-15,0 0 16,-21 21-16,0-21 0,0 21 15,-1 0-15,1-22 0,0 22 0,0 0 16,0 0-16,-22 0 0,22 0 16,0 0-16,-21 22 0,-1-1 0,22 21 15,-21-21-15,0 22 0,-1-1 16,1 0-16,0 1 0,20-1 0,-20 0 16,21 22-16,0-22 15,0 22-15,21-22 0,-22 21 16,22 1-16,0-22 0,0 1 0,22-1 15,-1-21-15,0 21 0,0-20 16,0-1-16,0 0 0,22-21 0,-22 0 16,21 0-16,1 0 0,-22 0 15,21 0-15,0 0 0,1 0 0,-1-21 16,0 0-16,1-1 0,-22 1 16,0 0-16,0 0 0,0 0 0,-21 0 15,0-1-15,0 1 0,0 0 16,-21 0-16,0-21 0,0 20 0,0 1 15,-22 21-15,22-21 16,-21 21-16,0 0 0,20 0 0,1 0 16,-21 0-16,21 0 0,0 0 15,-1 0 1,22 21-16,0 0 0,22-21 31,-1 0-31,0 0 0,0 0 16,0 0-16,0 0 0,22 0 15,-22 0-15,0 0 0,0 0 16,0 22-16,-21-1 0,22 21 0,-1-21 16,-21 0-16,21 22 0,-21-1 15,0 0-15,0 1 0,0-1 16,0 0-16,0 1 0,0-1 0,-21 22 16,0-22-16,-1 21 0,22-20 15,-21 20-15,0-20 0,0-1 16,21 0-16,0 1 0,-21-1 0,0 0 15,21-21-15,-22 1 0,22-1 16,0 0-16,0 0 0,0-42 31,0 0-15,22 0-16,-1-22 0,0 1 16,0 21-16,0-43 0,0 22 15</inkml:trace>
  <inkml:trace contextRef="#ctx0" brushRef="#br0" timeOffset="424.36">2519 1016 0,'0'0'0,"-21"21"16,-43 22-1,43-43-15,21 21 16,21-21-1,0-21 1,0-1-16,1 1 0,-1 21 16,21-21-16,-21-21 0,22 21 0,-22-1 15,21 1-15,-21 0 0,-21 0 16,21-21-16,-21 20 0,0 1 16,0 0-16,-21 21 15,0 0-15,0 0 16,-21 21-16,20-21 0,-20 43 0,21-22 15,0 0-15,-22 21 0,22 1 16,0-1-16,21-21 0,0 21 0,-21-20 16,21 20-16,0-21 15,0 21-15,0-20 0,0-1 0,21 0 16,0-21-16,0 21 0,1-21 16,-1 0-16,21 0 0,0 0 0,-20 0 15,20 0-15,0 0 0,1 0 16,-1-21-16,-21 0 0,21 21 0,1-43 15,-22 22-15,21 0 0,-21 0 16</inkml:trace>
  <inkml:trace contextRef="#ctx0" brushRef="#br0" timeOffset="912.4">3133 741 0,'0'-21'0,"0"42"0,-22-21 47,22 21-47,0 0 0,0 22 0,-21-22 15,21 21-15,-21-21 0,21 22 16,0-22-16,0 21 0,-21-21 16,21 0-16,0 22 0,0-22 0,0 0 15,0 0-15,0 0 0,0 1 16,0-1-16,-21-21 31,21-21-15,0-1-16,0 1 15,0 0-15,0-21 0,0 21 0,0-22 16,0 1-16,21 0 16,0-1-16,-21 1 0,21 21 0,0-22 15,22 1-15,-22 21 0,0 0 16,21 0-16,1 21 0,-22 0 0,21 0 16,1 0-16,-1 0 0,0 21 15,1 0-15,-22 21 0,0-21 0,0 22 16,-21-1-16,0-21 0,0 22 15,0-1-15,0-21 0,0 0 0,0 22 16,-21-22-16,21 0 0,0 0 16,-21-21-16,0 21 0,21 0 15,-22-21 1,22-21 31,0 0-47,22 0 15,-22 0-15</inkml:trace>
  <inkml:trace contextRef="#ctx0" brushRef="#br0" timeOffset="1297.35">3768 847 0,'0'21'31,"0"0"-31,21-21 31,0 0-31,0 0 0,0-21 16,0 21-16,1-21 0,-1 0 15,0 21-15,0-22 0,-21 1 0,0 0 16,21 0-16,-21 0 16,0 0-16,0-1 15,-21 22-15,0 0 0,0 0 16,0 0-16,-1 22 0,1-22 0,0 21 15,0 0-15,0 21 16,0-21-16,-1 22 0,1-22 0,0 21 16,21-21-16,-21 1 0,21 20 15,0-21-15,0 0 0,0 0 0,0 1 16,0-1-16,21 0 0,0-21 16,0 21-16,1-21 0,-1 0 0,21 0 15,-21 0-15,22 0 0,-22 0 16,21 0-16,-21 0 0,22-21 0,-22 0 15,21 21-15,-21-21 16</inkml:trace>
  <inkml:trace contextRef="#ctx0" brushRef="#br0" timeOffset="1676.66">4212 804 0,'0'0'16,"0"-21"-16,0 0 0,-21 0 15,21 0-15,0 0 16,0-1-1,21 22-15,0 0 0,0 0 16,22 0-16,-22 0 0,0 0 16,21 0-16,-20 22 0,20-1 15,-21 0-15,0 0 0,0 21 0,1-20 16,-22 20-16,0-21 0,0 21 0,0 1 16,0-22-16,0 0 15,-22 21-15,22-20 0,-21-22 0,21 21 16,-21 0-16,0-21 15,21-21 17,0 0-32,0-1 0,0 1 0,0 0 15,0 0-15,0-21 0,0 20 16,0-20-16,0 0 0,21 21 0,0-22 16,-21 22-16,21 0 0,1-21 15,-22 20-15,21 22 0,0-21 0,0 0 16,0 21-16,0 0 15,1 0-15,-1 0 0,21 0 16</inkml:trace>
  <inkml:trace contextRef="#ctx0" brushRef="#br0" timeOffset="2256.09">5270 974 0,'0'0'15,"0"-43"1,0 22-16,22 0 0,-22 0 0,0 0 16,0-22-16,0 22 0,0 0 0,0 0 15,0-21-15,0 20 0,-22 1 16,1 0-16,0 21 0,21-21 16,-21 21-16,0 0 0,0 0 0,-1 0 15,1 0-15,0 21 0,0-21 16,0 21-16,-22 0 0,22 22 0,-21-22 15,21 21-15,0 1 0,-22-1 16,22 0-16,0 1 0,21-22 0,0 21 16,0-21-16,0 22 0,0-22 15,0 0-15,21 0 0,21 0 16,-20-21-16,-1 0 0,21 0 16,-21 0-16,22 0 0,-22 0 15,21-21-15,-21 21 0,22-21 16,-22 0-16,21 0 0,-21-1 0,0-20 15,1 21-15,-1-21 0,-21-1 16,0 1-16,21 0 0,-21 20 0,0-20 16,0 21-16,0 0 0,0 0 15,0-1-15,0 1 0,-21 21 16,0 0-16,21 21 16,0 1-16,0-1 0,0 21 15,-22-21-15,22 22 0,0-22 0,0 21 16,0 0-16,0-20 0,0 20 15,0-21-15,0 0 0,0 22 16,0-22-16,0 0 0,22-21 16,-22 21-16,21-21 0,0 0 0,0 0 15,0 0-15,0 0 16,1 0-16,-1 0 0,0-21 16,0 0-16,21-22 0,-20 22 0,-1 0 15,21-21-15</inkml:trace>
  <inkml:trace contextRef="#ctx0" brushRef="#br0" timeOffset="2519.42">5905 296 0,'0'0'0,"0"-21"0,0 0 0,-21 21 16,0 0 0,21 21-16,0 0 0,0 1 0,-21-1 15,21 21-15,-21 0 0,0 1 16,21-1-16,0 0 0,0 22 0,-22-22 15,1 1-15,21 20 0,-21-21 16,21 1-16,0-1 0,0 0 0,0 1 16,0-1-16,0-21 15,0 0-15,0 1 0,0-1 0,0 0 0,21-21 32,0 0-32,1-21 15,-1 0-15,21-1 16,-21 1-16</inkml:trace>
  <inkml:trace contextRef="#ctx0" brushRef="#br0" timeOffset="2923.55">6159 741 0,'0'42'16,"0"-21"-1,22-21 16,-1 0-31,0 0 16,0-21-16,0 21 0,0-21 16,1 0-16,-1 0 15,-21 0-15,0-1 0,21 22 0,-21-21 16,0 0-16,0 0 0,0 0 16,-21 21-1,0 0-15,-1 0 0,1 0 16,-21 21-16,21 0 0,0 0 0,-1 0 15,1 22-15,0-22 0,0 21 16,0-21-16,21 22 0,0-22 0,0 21 16,0-21-16,0 1 15,0-1-15,0 0 0,21 0 0,0 0 0,0-21 16,0 0-16,22 21 0,-22-21 16,0 0-16,21 0 0,-20 0 15,20 0-15,-21-21 0,21 21 0,-20-21 16,20 0-16,-21 0 0,0 0 15,0-1-15,1-20 0,-1 21 0,0-21 16</inkml:trace>
  <inkml:trace contextRef="#ctx0" brushRef="#br0" timeOffset="3123.52">5800 487 0,'0'0'0,"-64"42"16,85-42 0,0 0-16,22 0 15,-22 0-15,21 0 0,1 0 0,-1 0 16,0 0-16,1 0 0,-1 0 16,-21 0-16,21 0 0,1 0 0</inkml:trace>
  <inkml:trace contextRef="#ctx0" brushRef="#br0" timeOffset="3615.84">8149 487 0,'0'0'0,"0"-21"0,0-43 15,0 43-15,0 0 16,0 0-16,0 0 0,0-1 0,0 1 16,0 0-16,0 0 0,0 0 15,-21 42 1,0 0 0,0 21-16,21 1 0,-22-1 15,1 0-15,21 22 0,-21-22 0,0 22 16,21-22-16,-21 22 0,0-22 15,-1 0-15,22 22 0,0-22 0,-21 0 16,21-20-16,-21 20 0,21-21 16,0 0-16,0 0 0,0 1 15,0-44 17,0 1-32</inkml:trace>
  <inkml:trace contextRef="#ctx0" brushRef="#br0" timeOffset="4123.6">7768 614 0,'0'0'0,"0"-21"0,-21-22 0,0 1 16,21 0-16,-21-1 0,21 1 15,0 0-15,0-1 0,0 1 0,42 0 16,-21-1-16,0 1 0,22 0 16,-1-1-16,0 1 0,1 42 15,-1 0-15,21 0 0,-20 0 0,20 0 0,1 0 16,-22 0-16,22 0 0,-22 0 15,21 0-15,-20 0 0,-1 21 0,0 43 16,1-22-16,-22 22 16,-21-1-16,0-21 0,0 22 0,-21-22 15,-22 1-15,1-1 0,0 0 16,-22 1-16,1-1 0,-1-21 0,1 0 16,-22 0-16,43 1 0,-22-1 0,22 0 15,0-21-15,-1 0 0,22 0 16,-21 0-16,21 0 0,21-21 15,0 0-15,0-1 16,0 1-16,0 0 0,0 0 0,0 0 16,0 0-16,21-1 0,0 22 15,-21-21-15,21 21 0,0 0 0,0 0 16,1 21-16,-1 1 16,0-1-16,-21 0 0,21 21 15,0-21-15,0 1 0,-21 20 16,22-21-16,-1 21 0,-21-20 0,21-1 15,0 0-15,-21 0 0,21 0 0,0 0 16,1 1-16,-1-22 0,0 0 16,0 21-16,0-21 0,0 0 15,22 0-15,-22 0 0,0 0 16,0-21-16,0-1 0,1 1 0,20 0 16,-21 0-16,0 0 0</inkml:trace>
  <inkml:trace contextRef="#ctx0" brushRef="#br0" timeOffset="4525.07">8615 656 0,'0'0'0,"-21"0"0,21 21 15,0 1-15,21-22 32,0 0-32,0 0 0,0 0 15,22 0-15,-22 0 0,0 0 0,21 0 16,1 0-16,-22-22 0,21 22 15,-21-21-15,22 21 0,-1-21 16,-42 0-16,0 0 0,0 0 16,0-1-1,-21 22-15,0 0 0,-1 0 0,-20 0 16,21 0-16,-21 0 0,-1 0 16,1 22-16,21-1 0,-22 0 0,1 0 15,21 21-15,-21-20 0,20 20 16,1-21-16,0 21 0,21-20 0,0 20 15,0-21-15,0 21 0,0-20 16,21-1-16,0 0 0,1 0 0,20-21 16,-21 21-16,21-21 0,1 0 15,20 0-15,-20 0 0,20 0 0,-21 0 16,22 0-16,-22-21 0,22 21 0,-22-21 16,0 0-16,1 0 15,-1-1-15,-21-20 0,22 21 0,-22-21 16,0-1-16</inkml:trace>
  <inkml:trace contextRef="#ctx0" brushRef="#br0" timeOffset="4820.01">9483 593 0,'0'-43'0,"0"86"0,0-107 0,0 43 16,0 0-16,0 0 0,0 42 31,0 0-31,-22 0 0,22 0 0,-21 22 16,0-1-16,0 0 0,21 22 0,0-22 15,-21 22-15,21-1 0,0 1 16,-21-1-16,21 1 0,0-22 0,0 22 15,0-1-15,0 1 16,0-1-16,0 1 0,0-1 0,-22 1 16,22-1-16,-21 1 0,21 20 0,0-20 15,-21-22-15,0 22 0,0-22 16,21 0-16,-21 1 0,21-1 0,0 0 16,0-21-16,0 1 0,21-22 31,0 0-31,0-22 0,-21 1 15,21-21-15,0 21 0,-21-22 0,0 22 16,22-42-16,-1 20 0,-21-20 16,21-1-16</inkml:trace>
  <inkml:trace contextRef="#ctx0" brushRef="#br0" timeOffset="5167.22">9461 868 0,'0'0'0,"0"-64"0,0 22 16,0 0-16,0-1 0,0 1 0,0 0 15,0 21-15,0-1 0,0-20 16,0 21-16,22 0 0,-22 0 0,21-1 16,0 1-16,0 0 15,0 21-15,0 0 0,1 0 0,-1 0 16,0 0-16,0 21 0,0-21 16,22 21-16,-22 1 0,0-1 15,0 0-15,0 0 0,-21 21 0,0-20 16,0-1-16,0 0 0,0 0 15,0 0-15,-21-21 0,0 21 0,0 1 16,0-1-16,-1-21 0,-20 21 16,21-21-16,0 0 0,-22 21 0,22-21 15,0 0-15,0 0 0,0 0 16,0 0-16,42 0 31,0 0-15,0 0-16,21 0 0,-20-21 15,20 21-15,0 0 0</inkml:trace>
  <inkml:trace contextRef="#ctx0" brushRef="#br0" timeOffset="5584.04">10350 529 0,'0'0'0,"0"-63"31,-21 63-31,0 0 0,0 0 16,0 0-16,0 0 0,-1 21 15,1 0-15,0 0 0,-21 0 0,21 1 16,-1-1-16,1 0 0,-21 0 16,21 21-16,0-20 0,21-1 15,0 21-15,0-21 0,0 0 0,0 1 16,0-1-16,0 0 0,21 0 16,0 0-16,21-21 0,-21 0 0,22 21 15,-1-21-15,0 0 0,1 0 16,-1 0-16,0-21 0,-20 21 0,20-21 15,-21 0-15,21 0 0,-20 0 16,-1-1-16,-21-20 0,0 21 0,21 0 16,-21-22-16,0 22 0,0-21 15,0 21-15,-21-43 16,0 43-16,-1 0 0,1 0 0,0 21 16,0 0-16,0 0 0,0 0 15,-1 0-15,-20 0 0,21 21 0,0-21 16,0 21-16,-1 0 0,1 0 15,0 1-15,21-1 0,0 0 0,0 0 16,0 0-16,0 0 0,21 1 16,0-22-16,22 0 0,-22 21 15,21-21-15</inkml:trace>
  <inkml:trace contextRef="#ctx0" brushRef="#br0" timeOffset="5987.43">10710 656 0,'0'0'0,"-21"0"0,-21-63 31,42 42-31,0-1 16,0 1-16,21 21 16,0 0-16,21 0 0,-20 0 15,-1 0-15,0 0 0,21 0 0,-21 21 16,22 1-16,-22-1 0,0 0 15,0 0-15,0 21 0,-21-20 0,0 20 16,0-21-16,0 0 0,0 22 16,0-22-16,0 0 0,0 0 0,0 0 15,0 0-15,-21 1 0,0-1 16,0-21 0,0 0-16,0 0 0,21-21 31,0-1-31,0 1 0,0 0 15,0 0-15,0 0 0,0-22 16,0 22-16,21 0 0,0-21 0,-21 21 16,21-1-16,0-20 0,0 21 15,1 0-15,-1 0 0,21-1 0,-21 1 16,0 0-16,22 0 0,-22 0 16,0 0-16</inkml:trace>
  <inkml:trace contextRef="#ctx0" brushRef="#br0" timeOffset="6271.79">11515 191 0,'-22'0'31,"1"0"-31,0 21 16,21 0-16,0 0 16,-21 21-16,21-20 0,0-1 15,-21 0-15,21 21 0,0 1 0,0-22 16,-21 21-16,-1-21 0,22 22 15,-21-1-15,0-21 0,21 21 16,0 1-16,-21-22 0,21 21 16,-21-21-16,21 1 0,0 20 0,0-21 15,0 0-15,0 0 0,21-21 16,-21 22-16,21-22 0,0 0 0,0 0 16,1 0-16,-1 0 0,0 0 15,0-22-15,21 1 0,-20 0 0,-1 21 16,0-42-16</inkml:trace>
  <inkml:trace contextRef="#ctx0" brushRef="#br0" timeOffset="6475.45">11345 593 0,'0'0'0,"-21"0"0,21-21 31,21 21-31,0 0 0,1 0 15,20-22-15,0 22 0,-21-21 16,22 21-16,-1 0 0,0 0 0,-20-21 16,20 21-16,-21 0 0,21 0 0,-20 0 15,-1 0-15,-21-21 0,21 21 16</inkml:trace>
  <inkml:trace contextRef="#ctx0" brushRef="#br0" timeOffset="7551.38">1905 1693 0,'0'0'0,"-21"0"16,-43 0-1,22 0-15,21 0 0,0 0 16,-1 0-16,44 0 63,-1 0-63,0 0 15,0-21-15,21 21 0,1 0 16,-1 0-16,0-21 0,1 21 0,20 0 15,1 0-15,20-21 0,1 21 16,0 0-16,21 0 0,-1-21 16,1 21-16,21 0 0,-21 0 0,0 0 15,21-21-15,0 21 0,0-22 16,21 22-16,0 0 0,-21 0 0,21-21 16,22 21-16,-22 0 0,21 0 15,1 0-15,-1-21 0,-21 21 16,21 0-16,1 0 0,20 0 0,-20 0 0,-1-21 15,0 21-15,1 0 0,-1 0 16,0 0-16,1 0 0,-1-21 0,0 21 16,1 0-16,-22 0 0,21 0 15,0 0-15,1-21 0,-22 21 16,21 0-16,-21 0 0,1 0 0,-1-22 16,0 22-16,0 0 0,0 0 15,-21 0-15,0-21 0,0 21 0,0 0 16,0 0-16,-21-21 0,0 21 15,0 0-15,0 0 0,-22-21 0,-20 21 16,-1 0-16,1 0 0,-22 0 16,0 0-16,-20-21 0,-1 21 0,0 0 15,0 0-15,0 0 16,-42 0 46,0 0-62,-21 0 16,20 0-16</inkml:trace>
  <inkml:trace contextRef="#ctx0" brushRef="#br0" timeOffset="10584.08">3111 2540 0,'0'0'15,"0"-21"-15,-21 21 32,0 0-32,0 0 31,21-21 0,0 0-31,21 21 16,0-22-16,0 22 0,1-21 15,-1 0-15,0 0 0,21 0 0,-21 0 16,1-1-16,-1 1 0,0 0 0,-21 0 16,0 0-16,0 0 15,0-1-15,0 1 0,-21 21 0,0-21 16,-22 21-16,22 0 15,0 0-15,-21 0 0,20 0 0,-20 0 0,21 21 16,-21-21-16,20 21 16,1 1-16,-21-1 0,21 21 0,0-21 15,-1 0-15,1 1 0,0 20 16,21-21-16,0 0 0,0 0 0,0 1 16,0-1-16,21 0 0,0 0 15,1 0-15,-1-21 0,0 0 0,21 21 16,-21-21-16,1 0 0,20 0 15,-21 0-15,0 0 0,22 0 0,-22 0 16,0 0-16,-42 0 31,0 0-15,-1 22-16,1-22 0,-21 21 16,0 0-16,20 0 0,-20 21 0,21-20 15,0-1-15,-22 21 0,22-21 16,0 43-16,21-43 0,0 0 15,0 0-15,0 0 0,0 1 16,0-1-16,21-21 0,0 21 16,1-21-16,-1 0 15,0 0-15,0 0 0,0 0 0,0 0 16,1-21-16,-1 0 0,0-1 16,0 1-16,0 0 0,0 0 15,-21-21-15,22 20 0,-1-20 16,0 21-16,0-21 0,0-1 15,0 22-15,1-21 0,20-1 0,-21 22 16,21 0-16,-20 0 0,20 0 16,0 21-16,-21 0 0,22 0 0,-1 21 15,-21 0-15,0 0 16,-21 0-16,0 22 0,0-22 0,0 21 16,0-21-16,0 22 0,0-22 15,-21 0-15,0 21 0,21-20 0,-21-1 16,-21 21-16,42-21 15,-22-21-15,22 21 0,-21-21 16,0 0 0,21-21-1,0 0-15,0 0 0,0 0 16,21 0-16,0-1 0,1-20 16,-1 21-16,0-21 0,0-1 0,21 1 15,-20 21-15,-1-22 0,0 1 16,0 21-16,0-21 0,0 20 15,1 1-15,-22 0 0,0 42 32,-22-21-32,1 43 0,0-22 15,0 0-15,0 21 0,0-21 16,-1 22-16,22-1 0,-21 0 0,21-20 16,0 20-16,0-21 0,0 21 15,0-20-15,0-1 0,0 0 0,21 0 16,22 0-16,-22 0 15,21-21-15,-21 22 0,22-22 0,-1 0 16,-21 0-16,22 0 0,-1 0 0,0 0 16,-21-22-16,22 1 0,-1 0 15,-21 0-15,22 0 0,-22 0 16,0-1-16,0 1 0,0-21 0,0 21 16,-21-22-16,0 1 0,0 0 15,0-1-15,0 22 0,0-21 0,0 21 16,-21 0-16,0 21 0,0 0 15,0 0-15,0 0 0,-1 21 16,1 0-16,0 0 0,21 21 16,0-20-16,-21 20 0,21-21 0,0 21 15,0 1-15,0-22 0,0 0 16,0 21-16,0-20 0,21-1 0,0 0 16,0 0-16,1-21 0,-1 21 0,0-21 15,21 0-15,-21 0 0,1 0 16,20 0-16,-21 0 0,21 0 15,-20 0-15,20 0 0,-21-21 0,0 0 16,22 21-16,-22-21 0,0 0 0,21-22 16,1-20-16,-22 42 15,21-22-15,-21 1 16,0 21-16,1-22 0,-1 22 0,0 0 0,-21 0 16,21 21-16,-21 21 31,0 0-31,0 0 15,0 1-15,0-1 0,0 0 16,21-21 0,-21-21 15,21 0-31,-21-1 16,0 1-16,0 0 0,0 0 15,0 0-15,0 0 16,-21-1-16,0 22 0,0 0 15,0 0-15,0 0 16,-1 22-16,1-22 0,0 21 16,0 0-16,0 21 0,0-21 0,21 22 15,0-22-15,-22 0 0,22 21 16,0-20-16,0 20 0,0-21 16,0 0-16,0 22 0,0-22 0,22 0 15,-1 0-15,0-21 0,0 21 16,21 0-16,-20-21 0,-1 0 0,21 22 15,-21-22-15,22 0 0,-22 0 16,21 0-16,-21 0 0,22 0 0,-22-22 16,21 1-16,-21 21 0,0-21 15,1 0-15,-1-21 0,0 20 0,0 1 16,0-21-16,0 21 0,-21-22 0,0 1 16,22 0-16,-22 21 0,21-22 15,-21 22-15,0 0 0,0 0 0,0 42 31,0 0-15,-21 0-16,21 22 16,-22-22-16,22 21 0,-21-21 0,21 22 15,0-22-15,0 0 0,0 21 0,0-21 16,0 1-16,0-1 0,0 0 16,0 0-16,21-21 0,1 0 15,-1 0-15,0 0 0,0 0 16,0 0-16,0 0 0,1 0 15,-1-21-15,0 21 0,0-21 0,0 0 16,0-1-16,1-20 0,-22 21 16,21 0-16,0-22 0,-21 22 0,21-21 15,-21 21-15,0 0 16,0-1-16,0 1 0,21 21 16,-21-21-16,0 42 31,-21 0-31,21 1 0,-21-1 0,21 0 15,-21 0-15,21 0 16,0 0-16,0 1 0,-21 20 0,21-21 16,0 0-16,0 0 0,0 1 15,0-1-15,21 0 0,0-21 16,0 21-16,0-21 0,-21 21 16,21-21-16,1 0 0,-1 0 15,21 0-15,-21 0 0,0 0 0,1 0 16,20-21-16,-21 0 0,0 21 0,0-21 15,22 0-15,-22-1 0,0-20 16,0 21-16,0-21 0,1-1 0,20-20 16,-21 20-16,0 1 0,0-21 15,-21 20-15,22-20 0,-22 20 0,0 1 16,0 0-16,0-1 0,0 22 16,0 0-16,0 0 0,0 0 15,0 0-15,-22 42 31,22 0-31,-21 0 0,21 0 0,0 22 16,-21-1-16,21-21 0,-21 21 0,21 22 16,0-22-16,0 1 0,0-1 15,0 0-15,0 1 0,0-1 0,0 0 16,0 1-16,0-22 0,0 21 16,0-21-16,21 0 0,-21 1 0,21-1 15,0 0-15,1 0 0,-1-21 16,0 0-16,0 0 0,0 0 0,22 0 15,-22 0-15,21 0 0,-21 0 0,22 0 16,-1-21-16,0 0 16,1 0-16,-22-1 0,21 1 0,0-21 15,-20 21-15,-1-22 0,0 1 0,0 21 16,-21-21-16,0-1 0,0 22 16,0 0-16,0 0 0,0 0 0,0-1 15,-21 22-15,0 0 16,0 0-16,-1 0 0,1 22 0,0-1 15,0 0-15,0 0 0,21 21 16,0-20-16,0-1 0,-21 21 0,21-21 16,0 0-16,0 22 0,0-22 15,0 0-15,21 0 0,-21 0 0,21-21 16,0 22-16,0-1 0,0-21 0,1 0 16,-1 0-16,0 0 15,21 0-15,-21 0 0,1 0 0,20 0 16,-21 0-16,0 0 0,22-21 0,-22-1 15,0 1-15,21 21 0,-21-42 16,1 21-16,20 0 0,-21-22 0,0 22 16,0-21-16,1-1 0,-22 1 15,0 21-15</inkml:trace>
  <inkml:trace contextRef="#ctx0" brushRef="#br0" timeOffset="10856.96">6117 2201 0,'-21'22'16,"0"-22"-16,42 0 16,0 0-16,21 0 15,-20 0-15,20 0 0,0 0 16,1 0-16,20-22 0,1 22 0,-22 0 15,43 0-15,-22-21 0,1 21 16,-1 0-16,-21 0 0,22-21 0,-22 21 16,1 0-16,-22 0 0,0 0 0,0 0 15</inkml:trace>
  <inkml:trace contextRef="#ctx0" brushRef="#br0" timeOffset="11367.95">4508 3429 0,'0'0'0,"0"-21"0,0-21 0,0 20 15,0-20-15,0 21 0,0 0 16,0 0-16,0-1 0,0 44 31,0-1-31,0 0 16,0 21-16,0 1 0,0-1 16,0 0-16,0 22 0,22-22 0,-1 0 15,-21 22-15,0-22 0,21 1 16,-21-1-16,21 0 0,-21 1 0,0-1 15,0 0-15,0-21 0,21 22 16,-21-22-16,0 0 0,0 0 0,0 0 16,0 1-16,0-1 0,-21-21 31,0 0-15,0-21-16,0-1 0</inkml:trace>
  <inkml:trace contextRef="#ctx0" brushRef="#br0" timeOffset="11631.86">4233 3810 0,'0'0'16,"-21"0"-16,0-21 15,42 21 1,0 21 0,0 0-16,1-21 0,-1 21 0,21 1 15,-21-1-15,22 21 16,-22-21-16,21 0 0,-21 22 0,0-22 15,1 0-15,-22 21 0,0-20 16,0-1-16,21 0 0,-21 0 0,0 0 16,0 0-16,0 1 0,21-22 31,-21-22-15,21 22-16,0-21 0,0 0 0,1 0 15</inkml:trace>
  <inkml:trace contextRef="#ctx0" brushRef="#br0" timeOffset="11819.37">5038 3725 0,'0'0'0,"0"22"15,-22-1 1,-20 0-16,0 21 0,-1-21 16,1 22-16,0-22 0,21 0 0,-22 21 15,1-20-15,0 20 0,20-21 16,-20 0-16,21 0 0,0 1 0,0-1 15,21 0-15,0 0 16,0 0-16</inkml:trace>
  <inkml:trace contextRef="#ctx0" brushRef="#br0" timeOffset="13059.47">2222 4657 0,'0'0'0,"0"-21"16,-21-1-16,21 1 0,0 0 16,-21 0-1,0 21 1,21 21-1,0 0-15,0 0 0,0 22 16,0-1-16,0 0 0,0 1 16,0-1-16,0 0 0,0 22 0,0-22 15,0 1-15,0-1 0,0 21 16,0-20-16,0-22 0,-21 21 0,21-21 16,0 1-16,-21-1 15,21 0-15,0 0 0,0-42 31,0 0-31,0 0 16,21-1-16,0-20 0</inkml:trace>
  <inkml:trace contextRef="#ctx0" brushRef="#br0" timeOffset="13567.89">2117 4636 0,'0'0'16,"0"-22"-16,0 1 0,-22 0 0,22 0 15,0 0-15,0 0 0,0-1 16,0 1-16,0 0 0,0 0 0,22 0 16,-1 0-16,21-1 0,-21 1 15,22 0-15,20 21 0,-21 0 0,22 0 16,-1 0-16,1 21 0,-22 0 16,22 1-16,-1-1 0,-20 21 0,-22-21 15,21 22-15,-21-1 0,-21-21 16,0 21-16,0 1 0,-21-22 0,-21 21 15,-1 1-15,1-1 0,-21-21 16,-1 21-16,22 1 0,-22-22 16,1 0-16,20 0 0,-20 0 0,21-21 15,-1 0-15,22 0 0,-21 0 16,21 0-16,-1 0 0,1-21 0,21 0 16,-21 0-16,21 0 15,0 0-15,21 21 16,0 0-1,22 21-15,-22 0 0,0 0 16,0 0-16,22 0 0,-22 1 16,0 20-16,21-21 0,-21 0 0,1 0 15,-1 22-15,0-22 0,0 0 16,0 0-16,0 0 0,1 1 16,-1-22-16,-21 21 0,21 0 0,0-21 15,0 0 1,0 0-16,1 0 0,-1 0 15,0 0-15,0 0 0,0 0 0,0-21 16,1 0-16,20-1 0,-21 1 0,0 0 16</inkml:trace>
  <inkml:trace contextRef="#ctx0" brushRef="#br0" timeOffset="13944.21">2963 4911 0,'0'0'0,"-21"21"16,0-21-16,21 21 0,-21-21 15,21 21-15,0 0 32,21-21-32,0 0 15,0 0-15,0-21 0,1 21 0,-1-21 16,0 21-16,21-21 0,-21 0 16,1 0-16,-1 21 0,0-22 0,-21 1 15,0 0-15,0 0 0,0 0 16,-21 21-1,0 0-15,-1 0 0,1 21 16,0-21-16,0 21 0,-21 21 0,20-20 16,1-1-16,0 21 15,0-21-15,0 0 0,21 22 0,-21-22 16,21 0-16,0 21 0,0-20 16,0-1-16,0 0 0,21 0 15,0-21-15,0 0 0,21 0 0,-20 0 16,-1 0-16,21 0 0,0 0 15,1 0-15,-1-21 0,0 0 0,1 0 16,-1-1-16,0 1 0,22 0 16,-22-21-16</inkml:trace>
  <inkml:trace contextRef="#ctx0" brushRef="#br0" timeOffset="14487.15">3789 4572 0,'0'0'15,"0"-21"-15,0 0 0,0 0 16,-21-1-16,-1 22 0,1 0 15,0 0-15,0 22 16,21-1-16,0 0 0,0 21 16,-21 1-16,21-1 0,0 0 0,0 1 15,0 20-15,-21 1 0,21-1 16,-22 1-16,22-1 0,0 1 0,0-1 16,-21 1-16,21-1 0,-21 1 15,21 20-15,-21-20 0,21 20 0,0-20 16,0 21-16,-21-22 0,21 1 0,-21-1 15,21 1-15,-22-1 16,22-21-16,0 64 0,0-42 16,-21-22-16,21 0 0,0 1 0,0-22 15,0 0-15,0 21 0,0-20 16,21-22-16,1 0 16,-1 0-16,21-22 0,-21 1 0,22 0 15,-1 0-15,0 0 0,1 0 16,-1-22-16,0 1 0,1 21 0,-1-22 15,0 1-15,-21 0 0,22-1 16,-22-20-16,21 21 0,-42-22 0,0 1 16,0 20-16,0-20 0,0-1 15,-21 1-15,0 20 0,-21-20 0,-1 21 16,1-1-16,-22 22 0,22-21 16,-21 21-16,-1-1 0,22 1 0,-22 21 15,22-21-15,0 21 0,-1 0 16,22 0-16,-21 0 0,63 0 31,0 0-31,0 0 16,0 0-16,22 0 0,-22 0 0,21 0 15,1-21-15,-22 0 0,21 21 16,-21-21-16,22 21 0,-22-22 0,21 22 16</inkml:trace>
  <inkml:trace contextRef="#ctx0" brushRef="#br0" timeOffset="14919.37">4127 4995 0,'-42'0'15,"21"0"1,21-21-16,-21 21 0,0-21 16,21 0-16,0 0 0,0 0 15,0-1-15,21 1 16,0 0-16,0 21 0,0-21 0,0 0 15,1 21-15,-1 0 16,0 0-16,0 0 0,21 0 0,-20 0 16,-1 21-16,0 0 0,0 0 15,21 0-15,-20 22 0,-1-22 0,0 21 16,-21-21-16,0 22 0,0-22 0,0 21 16,0-21-16,0 1 0,0-1 15,0 0-15,0 0 0,-21 0 0,0-21 16,-1 0-16,1 0 15,21-21 1,0 0-16,0 0 0,0 0 16,0-1-16,0 1 15,0-21-15,0 21 0,21-22 0,-21 1 16,22 21-16,-22 0 0,21-22 16,0 22-16,0 0 0,-21 0 0,21 0 15,0 0-15,1 21 0,20 0 0,-21-22 16,0 22-16,0 0 0,22 0 15,-22 0-15,0 0 0,0 0 0</inkml:trace>
  <inkml:trace contextRef="#ctx0" brushRef="#br0" timeOffset="15607.84">4953 4911 0,'21'21'16,"0"-21"-1,0 0-15,1-21 0,-1 0 16,0 21-16,0-22 16,-21 1-16,21 21 0,0-21 0,-21 0 15,0 0-15,0 0 0,22-1 0,-22 1 16,0 0-16,0 0 0,0 0 16,-22 21-1,1 0-15,0 0 16,0 0-16,0 21 0,0 0 0,21 0 15,-22 0-15,1 1 0,21 20 16,-21-21-16,21 21 0,0-20 16,0 20-16,0-21 0,0 0 0,0 0 15,0 1-15,0-1 0,0 0 0,0 0 16,21-21-16,0 0 0,1 21 16,-1-21-16,0 0 0,21 0 15,-21 0-15,1 0 0,20-21 0,-21 0 16,21 21-16,1-21 0,-22 0 15,21-1-15,1-20 0,-1 21 0,0-21 16,1-1-16,-1 22 0,0-21 0,-21 21 16,1-22-16,-1 22 0,-21-21 15,0 21-15,0-1 16,0 1-16,-21 21 0,-1 0 16,1 0-16,0 0 0,21 21 0,-21 1 15,21-1-15,-21 0 0,21 0 16,0 0-16,0 0 0,0 1 15,21-1-15,0 0 0,0 0 16,0 0-16,1 0 0,20 1 0,-21-1 16,0 21-16,0-42 0,-21 21 15,0 0-15,0 1 16,-21-22 0,0 0-16,0 0 15,0 0-15,0 0 0,-1 0 0,1 0 16,0 0-16,0 0 0,0 0 0,0 0 15,-1 0-15,1 0 16,42 0 15,1 0-31,20 0 0,-21-22 0,21 1 16,-20 0-16,20 0 0,0 0 0</inkml:trace>
  <inkml:trace contextRef="#ctx0" brushRef="#br0" timeOffset="16111.82">6181 4445 0,'0'0'0,"0"-190"32,0 168-32,0 1 0,-22 21 15,1 0 1,21 21-16,-21 1 0,21-1 16,0 0-16,0 21 0,0 1 15,0-22-15,0 21 0,0 0 16,0 1-16,0-1 0,0-21 0,0 22 0,0-1 15,0 0-15,0 1 0,-21-1 16,21 0-16,0 1 0,0-22 0,0 21 16,0-21-16,0 0 15,0 1-15,0-1 0,0 0 16,0-42 0,0 0-1,0-1-15,0 1 0,0 0 16,0-21-16,0 21 0,0-22 15,21 22-15,0-21 0,0 21 0,1-22 16,-1 22-16,0-21 0,21 21 0,-21-1 16,22 1-16,-1 0 0,-21 0 15,22 21-15,-22 0 0,21 0 0,-21 0 16,0 0-16,22 21 0,-22 0 0,0 0 16,0 1-16,0-1 15,-21 21-15,0 0 0,0 1 0,0-1 16,0 0-16,0 1 0,0-22 0,0 21 15,-21 1-15,21-22 0,-21 21 16,0-21-16,0 0 0,0-21 0,-1 22 16,22-1-16,-21-21 15,21 21-15</inkml:trace>
  <inkml:trace contextRef="#ctx0" brushRef="#br0" timeOffset="16675.49">4445 5736 0,'0'0'0,"0"-21"0,21 0 16,-21 0-16,0 0 16,21 21-16,-21-22 0,0 44 31,0-1-31,0 21 15,0-21-15,0 22 0,0-1 0,0 21 16,0-20-16,0-1 0,0 0 16,0 22-16,0-22 0,0 1 0,0-1 15,0 21-15,0-20 0,0-1 16,0 0-16,0 1 0,0-22 0,0 21 16,0-21-16,0 1 0,0-1 0,0 21 15,0-21 1,0-42 15,0 0-31</inkml:trace>
  <inkml:trace contextRef="#ctx0" brushRef="#br0" timeOffset="16959.39">4106 6308 0,'0'0'0,"-21"0"15,42 21 17,-21 0-17,21 0-15,1 0 0,-1 1 0,0-1 0,21 0 16,-21 0-16,1 21 16,-1-20-16,0-1 0,0 0 0,0 0 15,-21 0-15,0 0 0,21 1 0,-21-1 16,0 0-16,0 0 0,0 0 15,22-21 1,-1 0 0,-21-21-16,21 0 0,0 0 15,0 21-15</inkml:trace>
  <inkml:trace contextRef="#ctx0" brushRef="#br0" timeOffset="17156.27">4953 6160 0,'-21'0'16,"0"0"-16,-1 0 16,-20 21-16,21 0 0,-21 0 0,20 0 15,-20 22-15,21-22 0,0 21 16,-22-21-16,22 0 0,0 22 0,0-22 16,0 0-16,21 21 0,-21-20 0,21-1 15,-22 0-15,22 0 0,0 0 16</inkml:trace>
  <inkml:trace contextRef="#ctx0" brushRef="#br0" timeOffset="19091.81">1947 7027 0,'-21'0'16,"0"0"-16,0 0 16,0 0-16,-1 0 0,1 0 15,0 0-15,0 0 0,-21 0 16,20 0-16,-20 0 0,21 0 0,-21 0 15,-1 0-15,22 0 0,0 0 16,-21 0-16,20 0 0,1 0 16,42 0-1,1 0 1,-1 0-16,21 0 0,0 0 0,1 0 16,-1 0-16,22 0 0,-1 0 15,-21 0-15,22 0 0,-1 0 16,-20 0-16,20 0 0,-20 0 0,-1 0 15,0 0-15,-21 0 0,22 0 16,-64 0 15,-1 0-31,-20 0 0</inkml:trace>
  <inkml:trace contextRef="#ctx0" brushRef="#br0" timeOffset="19363.84">1841 7006 0,'0'0'0,"0"21"47,0 1-47,0-1 0,0 0 16,0 21-16,0 22 0,0-22 15,0 0-15,0 22 0,0-1 0,0-20 16,0 20-16,0-20 0,0 20 15,0-21-15,0 1 0,-21-1 0,21 0 16,-21-20-16,21 20 16,0-21-16,0 0 0,0 0 0,21-21 31,0 0-31,1-21 0,-1 21 0,0-21 16,0 0-16</inkml:trace>
  <inkml:trace contextRef="#ctx0" brushRef="#br0" timeOffset="19983.79">2159 7578 0,'0'-21'31,"0"-1"-15,0 1-16,21 21 0,-21-21 15,21 21-15,-21-21 0,21 0 16,-21 0-16,0-1 0,22 1 0,-1 21 15,-21-21-15,0 0 16,21 21-16,-42 21 31,0 0-31,-1 0 0,1 1 0,0-1 16,0 21-16,21-21 0,-21 0 16,21 22-16,-21-22 0,-1 21 0,22-21 15,0 1-15,0-1 0,0 0 16,0 0-16,0 0 0,22-21 31,-1 0-31,21 0 0,-21 0 16,22 0-16,-1 0 0,0-21 0,1 21 15,-1-21-15,0 0 0,22 0 16,-22-1-16,0-20 0,22 21 0,-22 0 16,1-22-16,-22 22 0,21-21 15,-21 21-15,-21-22 0,0 22 16,0 0-16,0 0 0,-21 21 15,0 0-15,0 21 0,-22 0 16,22 0-16,-21 1 0,21-1 16,0 21-16,-1-21 0,1 0 0,21 22 15,0-22-15,0 0 0,0 0 16,0 0-16,21 1 0,1-1 0,-1-21 16,0 21-16,0 0 0,0-21 15,0 21-15,1-21 0,-1 0 0,0 0 16,0 21-16,-42-21 31,0 0-31,-22 0 0,22 0 0,0 0 16,0 0-16,0-21 0,0 21 15,-1-21-15,22 0 0,-21 0 16,21 0-16,0-1 0,0-20 0</inkml:trace>
  <inkml:trace contextRef="#ctx0" brushRef="#br0" timeOffset="20231.84">3090 7070 0,'0'0'0,"21"-21"0,-21-1 0,22 22 16,-22 22 15,0-1-31,0 0 0,0 0 16,0 21-16,0 1 0,0-1 0,0 0 15,-22 1-15,22 20 0,0-20 0,-21-1 16,0 0-16,21-21 0,-21 22 15,21-22-15,0 21 0,0-21 0,0 1 16,0-1 0,21-21-1,0 0-15,0-21 16,1-1-16</inkml:trace>
  <inkml:trace contextRef="#ctx0" brushRef="#br0" timeOffset="20399.79">2942 7387 0,'0'0'0,"-42"-21"0,63 21 47,0 0-47,0 0 0,0 0 16,1 0-16,-1-21 0,21 21 15,-21-21-15,22 21 0,-1-21 0,0-1 16,1 1-16,20 21 0</inkml:trace>
  <inkml:trace contextRef="#ctx0" brushRef="#br0" timeOffset="21767.16">4022 7281 0,'0'0'0,"0"-21"0,0 0 0,0-64 31,0 64-31,0 0 0,0 0 0,0 0 15,0 0 1,-22 21 0,1 21-16,0 0 0,0 0 15,0 0-15,21 22 0,-21-1 0,21 0 16,-22 1-16,22-1 0,0 0 16,-21 1-16,21-1 0,-21 21 0,21-41 15,-21 20-15,21 0 0,0-21 16,0 22-16,0-22 0,0 0 15,0 0-15,0 0 0,21-21 0,0 22 16,0-22-16,1 0 0,20 0 16,-21 0-16,0-22 0,22 1 0,-22 21 15,0-21-15,21 0 0,-21-21 16,1 20-16,20-20 0,-21 0 0,0-1 16,0 1-16,1 0 0,-22-1 15,0-20-15,0 21 0,0-1 0,0 1 16,0 0-16,-22-1 0,1 22 15,0 0-15,0 0 0,0 0 0,0 21 16,-1 0-16,-20 0 0,21 0 0,0 21 16,0 0-16,-22 0 0,22 21 15,0-20-15,0 20 0,0 21 16,-1-20-16,22-1 0,0 22 0,0-22 16,0 0-16,0 1 0,0-1 15,0 0-15,0-21 0,22 22 0,-1-22 16,0 0-16,0 0 0,0-21 0,0 21 15,1-21-15,-1 0 0,21 0 16,-21 0-16,22 0 0,-22 0 0,21-21 16,0 21-16,1-21 0,-22 0 0,21 0 15,1 0-15,-1-1 0,-21 1 16,21-21-16,-20 21 0,20-22 0,-21 1 16,0 21-16,0-21 0,-21 20 0,0 1 15,0 0-15,0 0 0,0 42 31,0 0-31,-21 0 16,21 1-16,-21-1 16,21 21-16,0-21 0,0 0 0,0 1 15,0-1-15,0 0 0,0 0 0,0 0 16,0 0-16,0 1 16,21-22-16,0 0 0,1 0 0,-1 0 15,0 0-15,0 0 0,21 0 0,-20 0 16,20 0-16,-21 0 0,0-22 15,22 1-15,-22 0 0,0 0 0,0 0 16,0 0-16,0-22 0,1 22 16,-1-21-16,0-1 0,-21 22 15,0-21-15,0 21 0,21 0 0,-21-1 16,0 1-16,0 0 0,0 42 31,0 0-31,0 1 0,-21 20 0,0-21 16,21 0-16,0 22 0,0-22 0,-21 21 15,21-21-15,0 22 0,0-22 16,0 21-16,0-21 0,0 0 0,0 1 16,21-1-16,0 0 0,0 0 15,21-21-15,-20 0 0,-1 0 16,21 0-16,-21 0 0,22 0 0,-22 0 16,21-21-16,0 21 0,-20-21 15,20 0-15,0-1 0,-21 1 16,22 0-16,-22-21 0,0 21 15,21-22-15,-20 1 0,-1 0 0,0-22 0,-21 22 16,21-22-16,-21 22 0,21-22 16,-21 22-16,0 0 0,0-1 0,0 1 15,0 0-15,0-1 0,0 22 0,0 0 16,0 0-16,0 42 16,-21 0-1,21 0-15,-21 22 0,21-22 0,0 42 16,0-20-16,0-1 0,0 22 15,-21-1-15,21-21 0,0 22 0,-21-22 16,21 1-16,0-1 0,0-21 16,0 21-16,0-20 0,0-1 15,0 0-15,0 0 0,0 0 0,21-21 16,0 0-16,0 0 0,0 0 16,0 0-16,1 0 0,-1 0 15,0-21-15,0 0 0,0 0 0,0 0 16</inkml:trace>
  <inkml:trace contextRef="#ctx0" brushRef="#br0" timeOffset="21947.1">5503 7303 0,'0'0'0,"-21"0"0,-21 21 0,21-21 0,-22 21 15,64-21-15,1 0 16,-1 21-16,0-21 0,0 0 0,21 0 15,1 0-15,-1 0 0,0 0 16,1 0-16,20-21 0,-20 0 0,20 0 16,1 21-16,-1-22 0</inkml:trace>
  <inkml:trace contextRef="#ctx0" brushRef="#br0" timeOffset="22284.45">6350 7070 0,'0'0'0,"-21"0"31,0 0-31,21 21 0,-22 0 0,22 0 16,0 0-16,0 1 0,-21 20 16,21 0-16,0-21 0,-21 22 0,21-1 15,0 0-15,0 1 0,0-1 0,0 0 16,0 1-16,0 20 0,0-20 0,0-1 16,0 0-16,0 22 0,0-22 15,0 22-15,-21-22 0,21 21 0,-21 1 16,21-1-16,-21 1 0,-1-22 15,1 22-15,0-1 0,0-20 0,0-1 16,0 0-16,-1 1 0,22-1 16,-21 0-16,21-21 0,-21 1 0,21-1 15,0 0-15,0-42 32,21 0-32,0-1 0,1 1 0,-1-21 15,0 21-15,0-22 0,0 1 16,0-21-16,22-1 0,-22 22 15,0-43-15</inkml:trace>
  <inkml:trace contextRef="#ctx0" brushRef="#br0" timeOffset="22571.28">6308 7493 0,'0'0'0,"-22"-63"0,22-1 0,-42-21 16,21 43-16,0 0 0,21 21 16,0-22-16,0 22 0,0 0 15,0 0-15,0 0 0,21-1 16,0 22-16,21-21 0,-20 21 0,-1 0 15,21 0-15,-21 0 0,22 21 16,-1 1-16,-21-1 0,21 0 0,-20 21 16,20-21-16,-21 22 0,-21-22 0,0 21 15,0 22-15,0-22 0,0-21 16,-21 22-16,0-22 0,0 0 16,-22 0-16,22 0 0,0 0 15,-21-21-15,20 22 0,1-22 0,0 0 16,0 0-16,21-22 31,21 1-31,-21 0 16,21 0-16,22 0 0</inkml:trace>
  <inkml:trace contextRef="#ctx0" brushRef="#br0" timeOffset="23255.41">7006 7091 0,'-21'0'16,"0"0"-16,0 21 0,-1-21 16,44 0-16,-22 21 0,-43 22 15,22-1-15,0-21 0,0 21 16,0-20-16,21-1 0,0 21 0,0-21 0,0 0 16,0 1-16,0-1 0,0 0 15,21 0-15,0-21 0,0 0 16,0 0-16,0 0 0,22 0 15,-22 0-15,0 0 0,0-21 0,22 21 16,-22-21-16,0 0 0,21-1 16,-21 1-16,1-21 0,-1 21 0,-21-22 15,21 1-15,-21 21 0,21-21 0,-21 20 16,21-20-16,-21 21 0,0 0 16,0 0-16,-21 42 31,0 0-31,0 0 0,0 0 15,21 0-15,0 22 0,0-22 0,0 21 16,0-21-16,0 22 0,0-22 0,0 0 16,0 0-16,21 22 0,0-22 15,0 0-15,21-21 0,-20 0 16,-1 0-16,21 0 0,-21 0 0,0 0 16,22 0-16,-22 0 0,21-21 0,1 0 15,-22-1-15,21 1 0,0 0 16,-20-21-16,20-1 0,-21 1 15,0 0-15,0-1 0,1 1 0,-1-21 16,0 20-16,-21 1 0,0 0 16,21-22-16,-21 22 0,21 21 0,-21-1 15,0-20-15,0 21 0,-21 21 16,0 0-16,21 21 16,-21 0-16,0 0 0,-1 1 0,22 20 15,0 0-15,-21 1 0,21-1 0,-21 0 16,21 1-16,0-1 0,0 0 15,0 1-15,0-22 0,0 21 16,0 0-16,0-20 0,0 20 0,21-21 0,-21 0 16,21 0-16,1-21 15,-1 22-15,0-22 0,0 0 16,0 0-16,0 0 0,1-22 0,-1 1 16,0 0-16,0-21 0,0 21 15,0-1-15</inkml:trace>
  <inkml:trace contextRef="#ctx0" brushRef="#br0" timeOffset="23411.32">7747 6985 0,'0'0'0,"-21"0"0,21 21 16,-21-21-16,42 0 31,0 0-31,21 0 0,-21 0 0,22 0 16,-1 0-16,0 0 0,1-21 0,20 0 15,-20 21-15</inkml:trace>
  <inkml:trace contextRef="#ctx0" brushRef="#br0" timeOffset="24571.65">9483 6943 0,'0'0'0,"-22"0"0,22-21 15,22-1 1,-1 22-16,0-21 15,0 0-15,21 0 0,-20-21 16,-1 20-16,21 1 0,-21-21 0,0 0 16,1-1-16,-1 1 0,0 0 15,-21-1-15,0 1 0,0 0 0,0 20 16,0-20-16,0 21 0,-21 0 0,0 21 16,-1 0-16,1 0 0,-21 0 15,21 0-15,0 21 0,-1 0 0,-20 0 16,21 22-16,0-1 0,0 21 0,-1-20 15,1 20-15,0 1 0,0-1 16,0-20-16,21 20 0,-21 22 16,-1-22-16,22 22 0,0-22 0,-21 22 0,21 0 15,-21-22-15,21 22 16,0 0-16,-21-22 0,21 22 0,0-1 16,0 1-16,0-21 0,0 20 0,0 1 15,0-22-15,-21 22 0,21-21 0,-21-1 16,21-21-16,0 22 0,0-22 15,0 1-15,0-1 0,0 0 0,0-21 16,0 1-16,0-1 0,21-21 0,0 0 16,0 0-16,0 0 0,0 0 0,22-21 15,-22-1-15,21 1 0,-21 0 16,22-21-16,-1 21 0,0-22 16,1 1-16,-1 0 0,22-43 15,-43 43-15,0-22 0,0 1 0,-21-1 16,0 22-16,0-22 0,0 1 15,0-1-15,-21 1 0,-43-85 16,22 84-16,0 22 0,-1-22 16,-20 1-16,21 20 0,-1 1 0,1 0 0,0 21 15,-1-1-15,1 1 0,0 0 16,20 0-16,1 21 0,21-21 16,21 21-1,1-21-15,-1 21 16,0-22-16,21 22 0,-21-21 0,22 21 15,-1-21-15,0 0 0,1 0 16,-1 0-16,0 21 0,1-22 16,-1 1-16,-21 0 0,22 0 0,-22 0 15,0 0-15,-21-1 0,0 1 16,0 0 0,-21 21-1,0 0-15,-1 0 0,1 0 16,0 0-16,21 21 0,0 0 15,-21 1-15,0-1 0,21 0 0,0 0 16,0 21-16,0-20 0,0-1 16,0 0-16,0 21 0,0-21 0,0 1 15,0-1-15,21-21 0,0 21 16,21 0-16,-20-21 0,-1 0 0,21 0 16,-21 0-16,22 0 0,-22 0 15,21-21-15,0 0 0,-20 21 0,20-21 16,-21-1-16,21 1 0,-20 0 0,-1-21 15,0 21-15,0-1 0,-21-20 16,0 0-16,0 21 0,0-22 0,0 22 16,-21-21-16,0 21 0,0-1 0,-22 1 15,22 21-15,-21 0 0,21 0 16,-22 0-16,1 0 0,0 0 0,20 0 16,-20 21-16,0-21 0,21 22 15,-1-1-15,1 0 0,0 0 16,21 0-16,0 0 0,0 1 15,0-1-15,21-21 16,0 0-16,1 0 0,20 0 0,-21 0 16,21 0-16</inkml:trace>
  <inkml:trace contextRef="#ctx0" brushRef="#br0" timeOffset="24815.51">10520 6477 0,'0'0'0,"0"-42"0,0 21 15,0-1-15,0 44 32,0-1-32,-21 0 0,-1 21 0,22 1 15,-21-1-15,21 0 0,-21 1 0,21-1 16,-21 0-16,0 1 0,21-1 16,0 0-16,0-21 0,-21 22 0,21-22 15,-22 0-15,22 21 0,0-20 0,0-1 16,0 0-16,0 0 15,0 0-15,22-21 0,-1 0 16,0 0-16,21 0 0,-21 0 16,22-21-16</inkml:trace>
  <inkml:trace contextRef="#ctx0" brushRef="#br0" timeOffset="25344.22">11282 6795 0,'0'0'16,"0"-22"-16,0 1 0,0 0 15,0 0-15,0 0 0,-21 0 0,-1-1 16,1 1-16,0 0 0,0 0 16,0 0-16,-22 21 0,22 0 0,-21 0 15,21 0-15,-22 0 0,1 21 0,21 0 16,-21 0-16,-1 0 0,1 1 16,0 20-16,20-21 0,-20 21 15,21-20-15,-21 20 0,20-21 0,22 21 16,0-20-16,0-1 0,0 0 15,0 0-15,0 0 0,0 0 0,0 1 16,22-22-16,-1 0 0,0 21 0,21-21 16,-21 0-16,22 0 0,-22 0 0,21 0 15,1 0-15,-22-21 0,21-1 16,0 22-16,-20-21 0,20-21 0,0 21 16,-21-22-16,22 22 0,-22-21 0,0-22 15,21 22-15,-20-21 0,-1 20 16,0-20-16,0-1 0,-21 22 15,0 0-15,21-1 0,-21 1 0,0 21 16,0 0-16,0-1 0,0 1 16,-21 21-1,0 21-15,0 1 0,0 20 16,21 0-16,-22 1 0,1-1 0,21 0 16,-21 22-16,21-22 0,0 22 0,0-22 15,-21 0-15,21 1 0,0-1 16,0-21-16,0 21 0,0-20 0,0-1 15,0 0-15,0 0 0,21 0 16,0-21-16,0 21 0,1-21 16,-1 0-16,0 0 0,21 0 15,-21-21-15,22 21 0,-22-21 0,21 0 16</inkml:trace>
  <inkml:trace contextRef="#ctx0" brushRef="#br0" timeOffset="25693.01">11642 6795 0,'21'0'63,"0"-22"-63,0 22 0,0 0 0,0-21 16,1 0-16,-1 0 15,0 0-15,0 21 0,-21-21 16,0-1-16,0 1 0,-21 21 15,0 0 1,0 21-16,-1 1 16,-20-1-16,21 0 0,0 0 0,21 0 15,-21 0-15,-1 1 0,22-1 0,-21 0 16,21 21-16,0-21 0,0 1 16,0-1-16,0 0 15,21 0-15,1-21 0,-1 0 0,0 0 16,0 0-16,0 0 0,0 0 15,22 0-15,-22 0 0,21 0 16,-21 0-16,22 0 0,-1-21 0,-21 0 16,22 0-16</inkml:trace>
  <inkml:trace contextRef="#ctx0" brushRef="#br0" timeOffset="26075.79">12107 6689 0,'0'-21'0,"0"42"0,0-85 0,0 43 15,0 0-15,0 0 0,0 0 16,0-1-16,21 22 0,1-21 0,-1 21 15,0 0-15,0 0 0,0 0 16,0 0-16,1 0 0,-1 0 16,0 0-16,0 21 0,0 1 0,0-1 15,-21 0-15,22 21 0,-22-21 16,21 22-16,-21-22 0,0 21 0,0 1 16,0-22-16,0 21 0,0-21 0,0 0 15,-21 22-15,-1-22 0,22 0 16,-21-21-16,21 21 0,-21-21 0,21 21 15,-21-21-15,21-21 32,0 0-32,0 0 15,0 0-15,21 0 0,0-1 0,0-20 16,1 0-16,-1-1 16,21 1-16,-21 0 0,22-1 0,-22-20 15,21 21-15,0-1 0,-20 22 16,20-21-16,-21 21 0,0-1 0,22 1 15,-22 21-15,0-21 0,0 21 16,0 21 0,-21 0-16,0 1 0</inkml:trace>
  <inkml:trace contextRef="#ctx0" brushRef="#br0" timeOffset="26835.56">4022 8297 0,'0'0'0,"0"-21"0,0 0 15,0 0-15,0 0 0,0 0 16,0-1-16,0 44 31,0-1-15,0 0-16,0 21 0,0 1 0,21-1 15,-21 0-15,0 1 0,0 20 0,0-21 16,0 22-16,0-1 0,0-20 16,0 20-16,0-20 0,0 20 15,0-21-15,0 1 0,0-1 0,0 0 16,-21-20-16,21 20 0,0-21 0,0 0 15,0 0-15,-22 1 0,1-22 32,0 0-17,0 0-15,21-22 0</inkml:trace>
  <inkml:trace contextRef="#ctx0" brushRef="#br0" timeOffset="27108.2">3556 8848 0,'0'0'0,"-21"-21"0,0-1 16,42 22 15,0 0-31,0 22 0,21-22 0,-20 21 16,20 0-16,-21 21 0,21-21 16,1 1-16,-1-1 0,-21 21 15,22-21-15,-22 0 0,21 1 0,-21 20 16,0-21-16,-21 0 0,0 0 15,22 1-15,-22-1 0,0 0 16,0-42 31,21 0-47,0-1 0</inkml:trace>
  <inkml:trace contextRef="#ctx0" brushRef="#br0" timeOffset="27296.1">4381 8678 0,'0'0'0,"0"22"31,0-1-31,-21 21 0,0-21 16,0 0-16,-21 22 0,20-22 0,1 21 16,0-21-16,0 22 0,0-22 0,0 21 15,-1-21-15,1 1 0,0-1 16,0 21-16,21-21 0,0 0 0,-21 1 15,21-1-15,-21 0 0</inkml:trace>
  <inkml:trace contextRef="#ctx0" brushRef="#br0" timeOffset="29419.86">1460 9800 0,'-21'0'438,"21"-21"-266,0 0-157,-21 42 32,21 0-47,0 0 0,0 1 16,0 20-16,-21 0 0,21 1 15,0 20-15,-21-21 0,21 1 0,-21 20 16,21-20-16,-22 20 0,1 1 16,0-22-16,0 21 0,0-20 15,0-1-15,-1-21 0,1 22 0,21-22 16,0 0-16,21-42 31,1 0-31,-1-1 0,0 1 16,0-21-16,0 21 0,0-22 0,1 1 15,-1 0-15,0-1 0</inkml:trace>
  <inkml:trace contextRef="#ctx0" brushRef="#br0" timeOffset="30040.09">1312 9927 0,'0'0'0,"-21"-42"0,0 21 0,0 0 0,0-1 16,21 1-16,0 0 0,0 0 0,0 0 15,0 0-15,21-1 16,0 1-16,0 0 0,21 0 15,1 21-15,-1 0 0,22 0 0,-22 0 16,21 21-16,1 0 0,-22 0 16,22 1-16,-22 20 0,0 0 0,-20 1 15,-1-1-15,-21-21 0,0 21 0,0 1 16,-21-1-16,-22-21 0,1 22 16,0-1-16,-22-21 0,22 0 0,-22 22 15,1-22-15,20 0 0,-20 0 16,21-21-16,20 0 0,-20 0 0,21 0 15,0 0-15,0 0 0,21-21 16,-22 0-16,22 0 0,0-1 16,0 1-16,0 0 0,0 0 15,22 0-15,20 0 0,-21 21 16,0 0-16,0 0 0,22 0 0,-22 0 16,21 21-16,-21 0 0,22 0 15,-22 0-15,0 22 0,0-22 16,0 21-16,-21-21 0,0 22 15,22-22-15,-1 21 0,-21-21 0,21 0 0,-21 1 16,0-1-16,21 0 0,0-21 16,0 0-16,1 0 15,-1 0-15,21 0 0,-21-21 0,0 0 16,1-1-16,20 1 0,-21 0 16,0-21-16,0 21 0,1-22 0,-1 22 15,0 0-15,-21 0 0,21 0 16,-21-1-16,0 1 0,0 42 31,-21 1-31,21-1 16,0 0-16,-21 0 15,21 0-15,-21 0 0,21 1 0,0-1 16,0 0-16,0 0 0,0-42 47,21 0-47,0 0 15,-21-1-15</inkml:trace>
  <inkml:trace contextRef="#ctx0" brushRef="#br0" timeOffset="30192.02">2117 9970 0,'0'0'0,"-22"0"47,22 21-47,0 0 0,0 0 15,0 0 1,0 0-16,22-21 16,-1 22-16</inkml:trace>
  <inkml:trace contextRef="#ctx0" brushRef="#br0" timeOffset="30851.87">2603 10245 0,'22'0'0,"-44"0"0,65 0 0,-22-21 16,0 21-16,0-22 0,0 22 15,1-21-15,-22 0 0,0 0 16,0 0-16,0 0 0,0-1 16,-22 1-16,1 21 0,0-21 15,0 0-15,0 21 0,0 0 0,-22 0 16,22 0-16,0 0 0,0 0 16,0 21-16,-22 0 0,22 0 0,0 1 15,0-1-15,0 0 0,21 0 16,-22 0-16,22 0 0,0 1 15,0-1-15,22 0 16,-1-21-16,0 0 16,0 0-16,21 0 0,-20 0 0,20-21 15,-21 0-15,21 21 0,1-22 16,-22 1-16,0 21 0,0-21 0,0 21 16,1-21-16,-1 21 0,-21-21 15,-21 42 32,-1 0-47,1 0 16,0 22-16,21-22 0,-21 21 0,21 0 15,-21 22-15,21-22 0,-21 22 16,21-1-16,0 22 0,0-22 0,0 22 16,0 0-16,0-1 0,0 1 0,0 0 15,0 21-15,0-22 0,0 1 16,21 21-16,-21-22 0,0-20 15,0 21-15,0-1 0,0-20 0,-21-1 16,-1 1-16,1-1 0,0-20 16,0-1-16,0 0 0,-22-21 0,22 1 15,0-1-15,-21-21 0,21 0 0,-22 0 16,1 0-16,0 0 0,-1-21 16,1-22-16,-22 1 0,22 0 0,-21-1 15,-1-20-15,1-1 0,-1 1 16,1-1-16,20-20 0,1-1 0,21 21 15,0-20-15,21-1 0,0 0 16,0 1-16,0 20 0,21 1 16,21-22-16,0 22 0,1-1 0,20 1 15,-20-1-15,20-21 0,1 22 16,20-1-16,-20-20 0</inkml:trace>
  <inkml:trace contextRef="#ctx0" brushRef="#br0" timeOffset="31531.94">3196 9737 0,'0'0'0,"-21"21"16,21 21-16,-21-21 0,21 1 16,-21 20-16,-1 0 0,22-21 0,0 22 15,0-1-15,-21-21 0,21 22 16,-21-1-16,21-21 0,-21 0 15,21 22-15,0-22 0,0 21 16,-21-42-16,21 21 0,0-42 31,0 0-15,0 0-16,0 0 0,0-1 16,0 1-16,21 0 0,-21-21 0,21 21 15,0-1-15,0-20 0,-21 21 16,22 0-16,-1 0 0,0 21 0,0 0 15,0 0-15,0 0 0,-21 21 16,22 0 0,-22 0-16,21 0 0,-21 22 0,0-22 15,0 0-15,0 0 0,0 21 0,0-20 16,0-1-16,21 0 0,-21 0 16,21 0-16,0-21 0,-21 21 0,21-21 15,1 0-15,-1 0 0,0 0 0,0 0 16,0 0-16,0 0 0,22-21 15,-22 21-15,21-21 0,-21 0 16,1 0-16,20-22 0,-21 22 0,21-21 16,-20 21-16,-1-22 0,0 1 15,0 0-15,-21-22 0,21 22 0,-21 0 16,21-1-16,-21 1 0,0 21 16,0-22-16,0 22 0,0 0 0,0 42 31,0 0-31,-21 22 0,21-22 15,0 21-15,-21 1 0,21-1 0,0 0 16,0 1-16,0-1 0,0-21 0,0 21 16,0 1-16,0-22 0,0 0 15,0 21-15,0-20 0,0-1 0,0 0 16,0 0-16,21-21 31,0 0-31,1-21 16,-22 0-16,0 0 0,21-1 15</inkml:trace>
  <inkml:trace contextRef="#ctx0" brushRef="#br0" timeOffset="31708">3683 9906 0,'0'0'0,"-21"0"0,0 21 0,21 0 31,21-21-16,0 22-15,21-22 0,-21 0 16,22 0-16,-1 0 0,22 0 16,-22 0-16,0-22 0,22 22 0,-1-21 15,1 21-15</inkml:trace>
  <inkml:trace contextRef="#ctx0" brushRef="#br0" timeOffset="32399.82">5143 9673 0,'0'0'0,"0"-21"16,-105-21-1,83 42-15,-20 0 16,21 0-16,0 0 0,0 21 0,-1 0 16,1 0-16,-21 0 0,21 1 0,21 20 15,-21 0-15,-1-21 0,1 22 16,0-1-16,21-21 0,0 22 0,-21-22 15,21 21-15,0-21 0,0 22 0,0-22 16,0 0-16,21 0 0,-21 0 16,42 0-16,-20 1 0,-1-22 0,21 21 15,0-21-15,1 0 0,-1 0 0,0 0 16,1 0-16,20 0 0,-20 0 16,-1-21-16,0-1 0,1 1 0,-22 0 15,21-21-15,0 21 0,-20-22 16,-1 1-16,21 0 0,-21-1 0,0-20 15,1-1-15,-1 22 0,-21-22 16,0 22-16,0 0 0,0-1 0,0 1 16,0 21-16,0 0 0,-21 21 15,-1 0 1,1 21-16,0 21 0,0 1 0,0-1 16,0 0-16,-1 1 0,1-1 15,21 21-15,-21-20 0,21-1 0,-21 0 16,21 1-16,0-22 0,0 21 0,0-21 15,0 1-15,0 20 0,21-42 0,0 21 16,0 0-16,1-21 16,20 0-16,-21 0 0,21 0 0,-20 0 15,20 0-15,0 0 0,-21-21 0,22 0 16,-1 21-16,-21-21 0,0-22 16,22 22-16,-22 0 0,0 0 0,-21 0 15,0 0-15,21-1 0,-21 1 0,-21 21 31,0 21-31,21 1 16,-21-1-16,0-21 0,21 21 16,-22 0-16,22 0 0,0 0 15,0 1-15,0-1 16,0 0 0,22-21-16,-1 0 15,0 0-15,0-21 16,0 0-16,0-1 0</inkml:trace>
  <inkml:trace contextRef="#ctx0" brushRef="#br0" timeOffset="32567.96">6032 9673 0,'0'0'0,"0"-21"16,-42 0 0,21 21-16,0 0 15,21 21 1,21 0-1,21-21 1,-21 0-16,1 0 0,20 0 0,-21 21 16,21-21-16</inkml:trace>
  <inkml:trace contextRef="#ctx0" brushRef="#br0" timeOffset="33275.9">6604 9631 0,'0'0'0,"-21"0"0,0 0 15,-22 0-15,-41 42 32,62-21-32,1 22 0,0-22 0,21 0 15,-21 21-15,21-20 0,-21-1 16,21 21-16,0-21 0,0 0 0,0 1 16,0-1-16,0 0 0,0 0 0,0 0 15,21 0-15,0-21 0,0 22 0,0-22 16,1 0-16,-1 0 0,21 0 15,-21 0-15,22 0 0,-1 0 16,0 0-16,-21-22 0,22 1 0,-1 0 16,0 0-16,-20 0 0,20-22 0,-21 1 15,21 0-15,-20-1 0,-1-20 16,0 21-16,0-22 0,-21 1 0,21-22 16,-21 43-16,0-1 15,0 1-15,0 21 0,0 0 0,0 42 31,0 0-31,-21 0 16,0 0-16,21 22 0,-21-1 0,21 0 16,-21 1-16,-1-1 0,22-21 0,-21 21 15,-21 43-15,42-64 16,-21 0-16,21 1 0,-21-1 0,21 0 16,0 0-16,21-42 31,0 0-16,0 0-15,0-1 0,22-20 0,-22 21 16,0 0-16,21-22 0,-21 22 0,1 0 16,20 0-16,0-21 15,-21 42-15,1 0 16,-22 21 0,-22 0-16,1 0 15,0-21-15,0 21 0,0 0 0,0-21 16,-22 22-16,22-1 0,0-21 0,-21 21 15,20 0-15,1-21 16,21 21-16,0 0 0,0 1 16,0-1-16,0 0 0,0 0 15,21-21-15,1 21 0,-1-21 16,0 0-16,0 21 0,0-21 0,22 0 16,-22 0-16,0 0 0,0 0 0,0 0 15,0 0-15,1 0 0,-1 0 16,-21-21-16</inkml:trace>
  <inkml:trace contextRef="#ctx0" brushRef="#br0" timeOffset="34616.92">8403 9335 0,'0'0'0,"0"21"16,-21-21-1,21 21 1,21-21 0,0 0-16,0 0 0,1 0 15,20-21-15,-21 21 0,21-21 0,-20-1 16,20 22-16,-21-21 0,21 0 0,-20 21 16,-1-21-16,0 0 0,-21 0 15,0-1-15,0 1 0,-21 0 16,0 21-16,-1 0 0,-20 0 0,0 0 15,-1 0-15,1 0 16,0 0-16,-1 0 0,1 21 0,0 0 16,21 1-16,-22-1 0,22 0 0,0 0 15,0 0-15,21 0 0,0 1 0,0-1 16,0 0-16,0 0 0,21 0 16,0 0-16,21 1 0,-20-22 15,-1 0-15,0 21 0,21-21 0,-21 0 16,22 0-16,-22 0 15,0 0-15,0 0 0,22 0 0,-65 0 32,1 0-32,0 0 15,-21 21-15,21-21 0,-22 21 16,1 0-16,0 0 0,-1 1 0,1-1 16,0 0-16,20 21 0,-20-21 15,0 22-15,21-1 0,-1-21 0,1 22 16,21-22-16,0 0 0,0 0 0,0 0 15,0 0-15,21 1 0,1-1 16,-1-21-16,0 0 0,21 0 0,-21 0 16,22 0-16,-1 0 0,0 0 0,1-21 15,-1 21-15,22-22 0,-22 1 16,21 0-16,1 0 0,-22 0 0,22 0 16,-22-22-16,0 22 0,1-21 15,-22 21-15,21-22 0,-21 22 16,-21-21-16,22 21 0,-22-1 15,0 1-15,0 0 0,-22 42 32,22 0-32,0 22 0,-21-22 0,0 0 15,21 21-15,-21-20 0,21 20 0,0-21 16,-21 21-16,0-20 0,21-1 16,-22 0-16,22 0 0,-21 0 0,21 0 15,0 1-15,-21-22 0,21-22 47,0 1-47,0 0 16,0 0-16,21-21 0,0 20 15,-21-20-15,22 21 0,-1-21 16,0-1-16,0 22 0,21-21 0,-20-1 16,20 22-16,-21 0 0,21 0 0,-20 21 15,20 0-15,-21 0 0,21 0 16,-20 0-16,-1 21 0,0 0 0,0 22 15,0-22-15,-21 21 0,0-21 16,21 22-16,-21-22 0,0 21 16,0-21-16,0 0 0,0 22 0,0-22 15,0 0-15,0 0 0,0 0 16,0-42 15,0 0-15,0 0-16,0-21 15,22 20-15,-22 1 0,21-21 0,0 21 16,-21-22-16,21 1 0,0 21 0,0-21 16,1 20-16,-1-20 0,0 21 15,21 0-15,-21 21 0,1 0 0,20 0 16,-21 0-16,0 0 0,22 0 0,-22 21 16,0 0-16,0 21 0,0-20 15,0 20-15,1-21 0,-1 21 16,-21 1-16,0-22 0,0 21 0,0-21 15,0 1-15,0-1 0,0 0 0,-21 0 16,-1 0-16,1 0 0,21 1 16,-21-22-16,0 0 15,42-22 1,0 1 0,0 21-16</inkml:trace>
  <inkml:trace contextRef="#ctx0" brushRef="#br0" timeOffset="35280.08">10435 9631 0,'0'0'0,"21"0"0,0-21 0,1 0 0,-22-1 15,0 1-15,0 0 0,0 0 16,0 0-16,0 0 0,-22-1 16,1 22-16,0 0 15,0 0-15,0 0 0,-22 22 0,22-22 16,-21 42-16,0-21 0,20 0 15,-20 22-15,21-22 0,0 21 16,-22 0-16,22 1 0,0-22 0,21 21 16,0 1-16,0-22 0,0 21 15,0-21-15,0 0 0,0 1 0,0-1 16,21-21-16,22 21 0,-22-21 0,0 0 16,0 0-16,21 0 0,-20 0 0,20 0 15,-21 0-15,21-21 0,-20 0 16,20-1-16,-21 1 0,0 0 0,0 0 15,22-21-15,-43-1 0,21 22 0,0-21 16,0-1-16,-21 1 0,0 0 16,0 21-16,0-1 0,0 1 0,0 0 15,0 0-15,0 42 16,0 0-16,-21 0 16,21 1-16,0 20 0,0-21 0,0 21 15,-21-20-15,21-1 0,0 21 16,0-21-16,0 0 0,0 1 15,0-1-15,0 0 0,0 0 0,21 0 16,0-21-16,0 0 0,-21 21 0,22-21 16,-1 0-16,0 0 0,21 0 15,-21 0-15,1-21 0,-1 21 0,0-21 16,21 0-16,-21 0 0,1-22 0,-1 22 16,0 0-16,0-21 0,0-1 15,-21 22-15,0-21 0,21 21 0,-21 0 16,0 42 15,-21 21-31,21-21 0,0 0 0,-21 1 16,0 20-16,21-21 0,-21 0 0,21 0 15,0 1-15,0-1 0,0 0 16,0 0-16,0 0 0,21-21 16,0 0-1,0 0-15,0 0 16,-21-21-16,22 0 0,-1 21 0</inkml:trace>
  <inkml:trace contextRef="#ctx0" brushRef="#br0" timeOffset="35447.57">11028 9356 0,'-21'-21'0,"42"42"0,-64-42 16,22 21-16,0-22 0,0 22 15,42 0 16,0 0-15,22 0-16,-1 0 0,0 0 0,1 0 16,-1 0-16</inkml:trace>
  <inkml:trace contextRef="#ctx0" brushRef="#br0" timeOffset="35676.19">11578 9123 0,'-63'0'31,"41"21"-31,1 0 0,0 22 0,21-22 16,-21 21-16,0 0 0,0 1 16,21-22-16,-22 21 0,22 1 0,-21-1 15,21 0-15,-21 1 0,21-1 0,0 0 16,0 1-16,0 20 16,0-42-16,0 0 0,21 1 0,0-1 15,1-21-15,-1 0 0,0 21 0,21-21 16,-21 0-16,22 0 0,-1 0 15,-21-21-15,22 21 0,-1-21 16,0-1-16</inkml:trace>
  <inkml:trace contextRef="#ctx0" brushRef="#br0" timeOffset="36096.14">12086 9567 0,'0'-42'0,"0"84"0,0-105 0,0 42 0,0 0 16,0-1-16,0 1 0,-21 0 0,0 21 15,0 0-15,-1 0 0,1 0 16,-21 0-16,0 0 0,20 0 0,-20 21 15,21 0-15,-21 1 0,20 20 0,1-21 16,0 21-16,0-20 0,0 20 16,21-21-16,0 21 0,0-20 15,0-1-15,0 21 0,0-21 0,0 0 16,21 1-16,0-1 0,0-21 16,0 0-16,1 0 0,-1 0 15,21 0-15,-21 0 0,0 0 0,22-21 16,-22-1-16,0 1 0,0 0 0,22 0 15,-22-21-15,0-1 0,0 22 16,0-21-16,-21-1 0,21 1 0,1 21 16,-22 0-16,0-22 0,0 22 15,0 42 1,-22 1-16,22-1 0,0 0 16,-21 0-16,21 21 0,-21-20 0,21 20 15,0-21-15,0 0 16,0 22-16,0-22 0,0 0 0,0 0 15,21 0-15,0-21 0,1 21 0,-1-21 16,0 0-16,0 0 0,0 0 0,22 0 16,-22 0-16,21 0 0,0 0 15,-20-21-15,20 0 0,0 0 0,1-21 16</inkml:trace>
  <inkml:trace contextRef="#ctx0" brushRef="#br0" timeOffset="36546.99">12785 9144 0,'0'0'0,"0"-21"0,0-21 0,-43 20 31,22 22-31,0 0 0,0 22 0,0-1 16,-22 42-16,43-20 0,0-1 15,-21 0-15,21-21 0,0 22 16,-21-1-16,21 0 0,0 1 0,0-1 16,0 0-16,0-20 0,0 20 0,0-21 15,0 21-15,0-20 0,0-1 16,0 0-16,0 0 15,0-42 1,0 0 0,0 0-16,21-1 0,0 1 0,-21-21 15,21 21-15,1 0 0,-1-22 16,0 22-16,21-21 0,-21 21 0,1-1 16,20 1-16,0 0 0,-21 21 15,22 0-15,-1 0 0,-21 0 0,22 0 16,-1 21-16,-21 0 0,0 1 0,0-1 15,1 0-15,-22 21 0,0-21 16,0 43-16,-22-43 0,1 0 16,-21 0-16,21 1 0,-22-1 0,1 0 15,21-21-15,-21 21 0,-1-21 16,1 0-16,21 0 0,-22 0 0,22 0 16,0 0-16,0 0 0,0 0 15,21-21 1,21 0-16,0 0 15,21-1-15,1-20 0,-22 21 0</inkml:trace>
  <inkml:trace contextRef="#ctx0" brushRef="#br0" timeOffset="36787.66">13652 8996 0,'0'0'15,"0"21"-15,-21 0 0,21 0 16,-21 1-16,0 20 0,0 0 15,-22 1-15,22-22 0,0 21 16,0 22-16,-21-22 0,20 0 0,1 1 16,0-1-16,0 0 0,21 1 15,0-1-15,0 0 0,0-21 0,0 1 16,0 20-16,0-21 0,0 0 16,21-21-16,0 0 15,22 0-15,-22 0 0,0 0 0,21-21 16,-21 21-16,22-21 0,-1 0 0,-21 0 15,22-22-15</inkml:trace>
  <inkml:trace contextRef="#ctx0" brushRef="#br0" timeOffset="37119.83">13801 9504 0,'21'0'47,"0"0"-31,0-21-16,0 21 0,0 0 0,1-21 15,20 21-15,-21-22 0,0 22 16,22-21-16,-22 21 0,0-21 0,-21 0 16,0 0-16,-21 21 31,0 21-31,-22 0 0,22-21 16,-21 21-16,21 22 0,-1-22 0,-20 0 0,21 0 15,0 21-15,21-20 16,0-1-16,0 21 0,0 0 15,0-20-15,21-1 0,0 0 16,0-21-16,0 0 0,1 0 16,20 0-16,-21 0 0,21 0 0,1 0 15,-1 0-15,0-21 0,43 0 16,-43-1-16,-20 1 0,20 0 16,0 0-16,-21 0 0</inkml:trace>
  <inkml:trace contextRef="#ctx0" brushRef="#br0" timeOffset="38127.94">5292 10689 0,'0'-84'32,"0"62"-32,0 44 15,0-1 1,0 0-16,-22 21 0,22 1 0,0-1 16,0 21-16,0-20 0,0 20 15,0 1-15,0-1 0,0 1 0,0-1 16,0 1-16,0-1 0,0-20 0,0-1 15,0 0-15,0 1 0,0-1 16,0-21-16,0 0 0,-21 0 16,21 1-16,0-1 0,-21-21 15,21-21 1,-21-1 0,21 1-16,-21 0 0,21 0 0,-21 0 15,-1-22-15,1 22 0,21-21 16,-21 0-16,0-1 0,0 22 0,21-21 15,-21-1-15,21 22 0,-22 0 0,22 0 16,-21 21-16,21 21 16,0 21-16,0-20 15,0 20-15,0 0 0,0 1 0,0-1 16,0-21-16,0 21 0,0 1 16,0-22-16,0 21 0,21-21 0,1 1 15,-1-1-15,-21 0 0,0 0 0,21-21 16,0 0-16,0 0 15,0 0-15,1 0 0,-1 0 16,21-21-16,-21 0 0,0 0 16,1-1-16,20 1 0,-21 0 0,0-21 15,22 21-15,-22-22 0,0 1 16,0 21-16,0-22 0,0 1 0,1 21 16,-1 0-16,0 0 0,0-1 0</inkml:trace>
  <inkml:trace contextRef="#ctx0" brushRef="#br0" timeOffset="39123.94">3556 12446 0,'-21'0'0,"21"-21"16,0 0-16,0 0 0,0-1 15,-21 1 1,-1 21-16,1 0 15,0 0-15,0 0 16,0 0-16,0 21 0,-1-21 16,1 43-16,0-22 0,21 21 0,-21-21 15,21 22-15,-21-1 0,21 0 16,0 1-16,0 20 0,0-20 0,0-1 16,0 0-16,0 1 0,0-22 15,0 21-15,0-21 0,0 0 0,0 1 16,21-1-16,0 0 0,0-21 15,0 0-15,22 0 0,-22 0 0,21 0 16,-21 0-16,22-21 0,-1 0 0,0-1 16,1 1-16,-1-21 0,-21 21 15,22-22-15,-22 1 0,0 0 0,-21-1 16,0 1-16,0 0 0,0 21 16,0-22-16,0 1 0,-21 0 15,0 20-15,-1 1 0,-20 0 0,21 0 16,-21 0-16,20 21 0,-20 0 15,0 0-15,21 0 0,-22 21 0,22 0 16,0 0-16,0 22 0,0-22 16,21 21-16,0-21 0,0 22 0,0-1 15,0 0-15,0-21 0,21 22 0,21-22 16,-21 0-16,0 0 0,22 0 16,-1 1-16,0-22 0,1 0 0</inkml:trace>
  <inkml:trace contextRef="#ctx0" brushRef="#br0" timeOffset="39408.78">4191 12531 0,'0'0'0,"0"-21"0,-21 21 16,0 21-16,21 0 16,0 21-16,0 1 0,0-1 15,0 21-15,0 1 0,0-1 0,0 1 16,0 21-16,0-22 0,0 22 0,-22-1 15,22 1-15,0 0 16,0-1-16,0 1 0,0 0 0,-21-1 0,21 1 16,0 0-16,0-22 0,-21 1 15,21-1-15,-21-20 0,21-1 16,0 0-16,0-21 0,0 1 0,0-1 16,0 0-16,0-42 15,0 0-15,0-22 16,0 22-16,0-21 0,0-1 0,0 1 15</inkml:trace>
  <inkml:trace contextRef="#ctx0" brushRef="#br0" timeOffset="39692.62">4085 12785 0,'-21'-43'0,"42"86"0,-42-128 0,21 64 0,0-21 15,0 20-15,0 1 0,0 0 16,0 0-16,21 0 0,21 0 0,-20 21 15,20-22-15,0 1 0,1 21 16,-1 0-16,0 0 0,1 0 0,20 0 16,-21 21-16,1 1 0,-22-22 0,21 21 15,-21 0-15,-21 0 0,0 0 16,0 0-16,0 22 0,-42-1 16,0-21-16,21 0 0,-22 1 15,1-22-15,0 42 0,-1-42 16,1 21-16,21-21 0,-22 0 0,22 0 15,0 0-15,21-21 16,0 0 0,21 0-16</inkml:trace>
  <inkml:trace contextRef="#ctx0" brushRef="#br0" timeOffset="40419.64">4530 12742 0,'0'0'0,"127"-21"31,-106 0-31,0 21 0,0-21 0,0 21 16,0-21-16,1 0 0,-22-1 16,21 22-16,0-21 0,0 0 0,-21 0 15,0 0-15,0 0 0,0-1 0,0 1 16,0 0-16,-21 0 16,0 21-16,0 0 0,-1 0 15,1 21-15,0 0 0,0 0 16,0 1-16,0-1 0,21 0 0,0 0 15,-22 21-15,22-20 0,0-1 0,0 21 16,0-21-16,0 0 0,22 1 16,-22-1-16,21 0 0,0-21 0,0 0 15,21 0-15,-20 0 0,20 0 0,-21 0 16,21 0-16,1 0 0,-22-21 16,21 0-16,1-1 0,-1 1 15,0 0-15,1 0 0,-22 0 0,0 0 16,0-22-16,0 22 0,-21 0 15,21-21-15,-21 20 0,0 1 0,0 0 16,0 0-16,0 0 0,-21 0 0,0 21 16,0 0-16,0 21 15,21 0-15,0 0 0,-21 0 16,-1 149 0,22-149-1,0 21-15,0-21 0,0 0 0,0 1 16,-42 20-16,42-21 0,0-42 47,0 0-47,0 0 15,0-1-15,0 1 0,21 0 16,-21-21-16,21 21 0,-21-22 0,0 1 16,22 0-16,-1 20 0,-21-20 0,21 21 15,0-21-15,0 20 0,22-20 0,-22 21 16,42 0-16,-42 21 15,22 0-15,-1 21 0,-21-21 0,22 42 16,-22-21-16,0 22 0,0-22 16,0 21-16,-21 1 0,0-22 0,0 21 15,0 0-15,0 1 0,-21-22 16,0 21-16,0-21 0,0 22 0,-1-22 16,22 0-16,0 0 0,-21-21 15,21 21-15,21-21 16,-21-21-16,22 21 15,20-21-15,-21-21 0</inkml:trace>
  <inkml:trace contextRef="#ctx0" brushRef="#br0" timeOffset="41019.8">6286 12129 0,'0'0'0,"0"21"16,0 0-16,0 21 15,-21-21-15,0 22 0,21-22 0,-21 21 16,21 1-16,0-22 0,0 21 0,-21 0 16,21-20-16,-21 20 0,21-21 15,-22 21-15,22-20 0,0-1 0,0 0 16,0 0-16,0 0 0,22-21 31,-1-21-31,0 0 16,0 0-16,0-22 0,0 22 15,1 0-15,-1-21 0,0-1 16,0 1-16,0 21 0,0-21 16,1 20-16,-1 1 0,-21 0 0,0 0 15,0 42 1,0 0-16,0 0 0,0 1 16,0-1-16,0 21 0,0-21 0,0 0 15,0 1-15,0-1 0,0 0 0,0 21 16,21-21-16,0-21 0,0 22 15,0-1-15,1 0 0,20-21 16,0 0-16,1 0 0,-1 0 0,0 0 16,1 0-16,20-21 0,-21 0 0,1-1 15,-1 1-15,-21 0 0,22 0 16,-22-21-16,0 20 0,0-20 0,-21 0 16,0-22-16,0 22 0,0-22 15,0 1-15,0 21 0,0-22 0,-21 22 16,0-1-16,0 22 0,-1 0 0,1 0 15,-21 21-15,21 0 0,-22 21 16,1-21-16,0 42 0,-1-20 0,1 20 16,21 0-16,-21-21 0,20 22 0,1-1 15,21 0-15,0 1 0,0-1 16,0 0-16,21-20 0,1-1 0,20 21 16,0-21-16,-21-21 0,22 21 15,-1-21-15,0 0 0,1 0 16,-1 0-16</inkml:trace>
  <inkml:trace contextRef="#ctx0" brushRef="#br0" timeOffset="41239.48">7472 12213 0,'0'0'0,"-21"-21"32,21 42-32,0 0 0,-22 1 15,22 20-15,-21-21 0,21 0 0,0 22 16,0-22-16,0 21 0,0-21 0,-21 0 15,21 1-15,0-1 0,0 0 16,0 0-16,0 0 16,0-42-1,21 21 1,-21-21-16,21 0 0,-21 0 16,0-1-16</inkml:trace>
  <inkml:trace contextRef="#ctx0" brushRef="#br0" timeOffset="41403.08">7514 11938 0,'0'0'0,"0"-42"0,0 21 0,-21 21 16,0 0-16,21 21 15,-21-21-15,21 21 16,0 0-16,0 0 0,0 0 0,0 1 16,0-1-16,0 0 0,0 0 15,0 0-15,21-21 16,0 0-16,0 0 0,0 0 0</inkml:trace>
  <inkml:trace contextRef="#ctx0" brushRef="#br0" timeOffset="41653.94">8022 11853 0,'0'0'0,"21"-21"0,-21 0 16,0 42-1,-21 0-15,21 1 16,-21 20-16,21-21 0,-21 21 0,21 1 15,0 20-15,0-20 0,0-1 16,0 0-16,0 1 0,-21-1 0,21 0 16,0 1-16,-22-1 0,22-21 15,0 21-15,0-20 0,0-1 0,0 0 16,0 0-16,22-21 16,-1 0-1,0 0-15,0-21 0,0 21 16,0-21-16,1 0 0</inkml:trace>
  <inkml:trace contextRef="#ctx0" brushRef="#br0" timeOffset="42119.45">8445 11769 0,'0'-43'0,"0"86"0,0-107 0,0 43 16,0 0-16,0 42 15,0 0-15,0 0 16,0 22-16,0-1 0,-21 0 0,21 1 15,-21 20-15,21 1 0,0-22 16,0 22-16,-21-22 0,21 0 16,0 22-16,0-22 0,0-21 0,0 22 15,-21-22-15,21 0 0,0 0 0,-21 0 16,21 0-16,0-42 31,0 0-15,21 0-16,0-21 15,-21 20-15,21-20 0,0 21 0,0-21 16,22-1-16,-22-20 0,0 20 0,21 1 16,-20 0-16,20 21 0,-21-1 15,0 1-15,0 21 0,1 0 0,-22 43 16,0-22-16,0 21 0,0-21 0,0 22 16,0-1-16,0 0 0,0 1 15,0-1-15,0 0 0,-22 1 16,22-22-16,0 21 0,0-21 15,0 0-15,0 1 0,0-1 0,22-21 16,-1 21-16,0-21 0,0 21 0,0-21 16,0 0-16,22 0 0,-22 0 0,0 0 15,21-21-15,-20 0 0,-1 0 16,0 21-16,0-43 0,-21 22 0,0 0 16,0 0-16,0-22 0</inkml:trace>
  <inkml:trace contextRef="#ctx0" brushRef="#br0" timeOffset="42303.39">8170 12086 0,'-42'0'15,"84"0"-15,-105 0 0,42 0 0,21 21 0,21-21 16,0 0 0,0 0-16,21 0 0,-20 0 0,20 0 15,0 0-15,1 0 0,-1 0 0,0 0 16,1 0-16,-1 0 0,0 0 15,1 0-15,-1 0 0,-21-21 0,21 21 16</inkml:trace>
  <inkml:trace contextRef="#ctx0" brushRef="#br0" timeOffset="42807.86">5355 13314 0,'0'0'0,"0"-21"0,0 0 16,0 42-1,0 21 1,0-21-16,0 43 16,0-1-16,0 1 0,0-1 0,0 1 15,0 20-15,0-20 0,0-1 0,0-20 16,21 20-16,-21-20 0,0-1 0,0 0 16,0 1-16,0-1 0,0-21 15,0 21-15,0-20 0,0-1 0,0 0 16,-21 0-16,0-21 0,0 0 15,0 0-15,-1 0 16,1 0-16,0-21 0</inkml:trace>
  <inkml:trace contextRef="#ctx0" brushRef="#br0" timeOffset="43023.7">4805 13970 0,'-21'-42'0,"42"84"0,-42-105 15,21 41-15,0 1 0,21 21 16,0 0-16,21 0 0,1 0 15,-1 0-15,0 21 0,1 1 0,20 20 16,-21 0-16,1-21 0,-1 22 16,0-22-16,1 0 0,-1 21 15,-21-20-15,22-1 0,-22 0 0,0 0 16,0 0-16,-21 0 0,21 1 0,-21-1 16,21-21-1,1 0 1,-1 0-16,0 0 0</inkml:trace>
  <inkml:trace contextRef="#ctx0" brushRef="#br0" timeOffset="43207.95">6054 13822 0,'0'0'0,"21"-21"0,0-22 16,-21 22-16,0 0 0,-21 21 16,0 42-1,-1-20-15,-20 20 0,0-21 0,21 21 16,-22 1-16,1-1 0,0-21 15,-1 22-15,22-22 0,-21 21 16,21-21-16,-1 0 0,1 22 0,21-22 16,0 0-16,0 0 0</inkml:trace>
  <inkml:trace contextRef="#ctx0" brushRef="#br0" timeOffset="44051.82">2921 14901 0,'0'0'0,"0"-21"0,0-21 0,0 21 16,0 0-16,0-1 0,-21 22 15,0 0-15,-1 0 16,22 22-16,0 20 0,0-21 16,0 21-16,0 1 0,0 20 15,0-20-15,0 20 0,0 1 0,0-22 16,0 0-16,0 22 0,0-22 16,0-21-16,0 22 0,0-1 15,0-21-15,0 0 16,0-42-1,22 0-15,-1-21 16,0 20-16,0 1 0,0-21 16,0 0-16,1 20 0,-22-20 0,21 0 15,0-1-15,0 1 0,0 0 16,0-1-16,-21 22 0,0 0 0,22 0 16,-22 0-16,21 0 0,-21 42 15,0 0 1,0 21-16,21 1 0,-21-22 15,21 42-15,-21-20 0,0-1 0,0 21 16,21-20-16,0-1 0,1 0 16,-22 1-16,21-22 0,0 0 15,0 21-15,21-42 0,-20 22 0,-1-22 16,21 0-16,-21 0 0,22 0 16,-22 0-16,21-22 0,-21 1 0,22 0 15,-22 0-15,21-21 0,-21-1 16,0 1-16,1 0 0,-1-22 0,-21 1 15,0 20-15,0-20 0,0 20 16,0 1-16,-21 0 0,-1-1 0,-20 1 16,21 21-16,0 0 0,0 0 15,-22-1-15,22 1 0,0 21 0,0 0 16,0 0-16,-1 0 0,22 21 16,0 1-16,-21-22 0,21 21 0,0 0 15,0 0-15,0 0 0,0 0 16,0 1-16,21-1 0,1 0 15,-1 0-15,0 0 0,0 0 0,21 1 16,1-22-16</inkml:trace>
  <inkml:trace contextRef="#ctx0" brushRef="#br0" timeOffset="44403.37">3958 15240 0,'0'0'0,"0"21"0,0 0 16,21-21 15,0-21-31,1 21 0,-1-21 16,0 0-16,0 0 0,0 0 15,0-1-15,-21 1 0,22 0 0,-22 0 16,21 0-16,-21 0 0,0-1 16,0 1-16,0 0 0,-21 21 15,-1 0 1,1 21-16,21 0 0,-21 22 15,0-22-15,0 21 0,21 1 0,-21-1 16,21 0-16,-22-21 0,22 22 16,0-1-16,0-21 0,0 22 15,0-22-15,0 0 0,0 0 0,22 0 16,-1-21-16,0 0 16,0 0-16,0 0 0,22 0 0,-22 0 15,0 0-15,21-21 0,43 0 16,-43-21-16,1 20 0</inkml:trace>
  <inkml:trace contextRef="#ctx0" brushRef="#br0" timeOffset="44819.23">4657 14901 0,'0'0'0,"0"-42"0,0 21 0,0 0 16,0 0-16,0-1 0,0 44 16,0 20-1,0-21-15,0 0 0,0 22 16,0-1-16,0 0 0,0 1 0,0 20 15,0-21-15,0 1 0,0-1 16,0 0-16,-22 1 0,22-22 0,-21 21 16,21-21-16,0 1 0,0-1 0,0 0 15,-21-21 1,21-21 0,0 0-1,0-1-15,21 1 0,-21-21 16,21 21-16,1-22 0,-1 22 15,0-21-15,0 0 0,0-1 16,0 22-16,22-21 0,-1 21 0,-21-1 16,22 1-16,-22 21 0,21 0 15,-21 0-15,0 0 0,22 43 0,-22-22 16,0 21-16,0 0 0,-21 1 0,0-1 16,0 0-16,0 1 0,0-1 15,-42 0-15,21 1 0,-22-1 0,22-21 16,-21 0-16,0 22 15,-1-22-15,1-21 0,0 21 0,20 0 16,-20-21-16,21 0 0,0 0 0,21-21 16</inkml:trace>
  <inkml:trace contextRef="#ctx0" brushRef="#br0" timeOffset="45239.97">5842 14774 0,'0'64'32,"0"-43"-32,0 21 0,0 1 15,0-1-15,0 0 0,0 22 0,0-22 0,0 22 16,0-22-16,0 0 0,0 1 15,-21-1-15,21 0 0,-21-20 16,21-1-16,0 0 0,0 0 0,0 0 16,0 0-16,0-42 31,0 0-31,0 0 0,0 0 16</inkml:trace>
  <inkml:trace contextRef="#ctx0" brushRef="#br0" timeOffset="45771.66">5673 14986 0,'0'0'0,"-22"-21"0,22-21 0,-21 20 0,21-20 16,0 21-16,0 0 0,0 0 15,0-1-15,0 1 0,21 0 16,1 0-16,-1 0 0,0 0 0,64-1 16,-43 22-16,0 0 15,1 0-15,-1 0 0,21 22 0,-20-1 16,-1 21-16,0-21 0,-20 22 0,20-1 15,-21 0-15,-21 1 0,0-1 16,0-21-16,0 21 0,-42 1 0,-22 41 16,22-62-16,0 20 15,-22-21-15,22 0 0,-1 0 0,1-21 16,0 22-16,21-22 0,-1 0 16,1 0-16,21-22 15,0 1-15,21 0 16,22 0-16,-22 0 0,21 0 15,1-1-15,-1 1 0,0 21 0,1 0 16,-1 0-16,0 0 0,1 0 0,-1 0 16,0 21-16,1 1 0,-1-1 15,0 21-15,1-21 0,-22 22 16,0-22-16,0 21 0,-21-21 0,0 22 16,0-22-16,0 21 0,-21-21 0,0 22 15,0-22-15,-22 0 0,1 0 0,0 0 16,-1 0-16,1-21 0,0 22 15,-1-22-15,1 0 0,-22 0 0,22 0 16,0 0-16,-1 0 0,1 0 16,0 0-16,-1 0 0,22-22 15,-21 1-15,21 21 0,0-21 0,21 0 16,0 0-16,-22 21 0,22-21 0,0-1 16,0 1-16,22 0 15,-1 21-15,0-21 0,0 0 0,21 21 16,1-21-16</inkml:trace>
  <inkml:trace contextRef="#ctx0" brushRef="#br0" timeOffset="46167.44">6498 15198 0,'0'0'15,"21"-21"-15,-21-1 0,0 1 0,0 0 16,0 0-16,21 0 0,-21 0 15,22-1-15,-1 1 0,0 21 16,0-21-16,0 21 0,0 0 0,43 0 16,-43 21-16,0 0 15,0 22-15,1-22 0,-1 21 0,0 1 16,0 20-16,-21-21 16,21 1-16,-21-22 0,0 21 0,0-21 15,0 22-15,0-22 0,0 0 16,-21-21-16,21 21 0,-21 0 0,0-21 15,0 0 1,-1-21-16,22 0 16,0 0-16,0 0 15,0 0-15,0-22 0,0 22 0,0-21 16,22 21-16,-1-22 0,-21 1 0,21 21 16,-21-22-16,21 1 0,0 21 15,-21 0-15,21 0 0,1-1 0,-1 1 16,0 21-16,0-21 0,21 21 15,-20-21-15,-1 21 0</inkml:trace>
  <inkml:trace contextRef="#ctx0" brushRef="#br0" timeOffset="46560.21">7408 14923 0,'-21'0'16,"0"21"-1,0-21-15,0 21 0,-1 0 0,1 0 16,0 0-16,21 22 0,-21-22 15,0 21-15,0 1 0,21-22 0,-22 21 16,22 0-16,0-20 0,0 20 16,0-21-16,0 21 0,0-20 15,0-1-15,0 0 0,22 0 0,-1 0 16,0-21-16,0 0 0,0 0 16,22 0-16,-22 0 0,21 0 0,-21 0 15,22 0-15,-22-21 0,0 0 0,21 0 16,-21 0-16,1-22 0,-1-20 15,-21 42-15,0-22 0,0 1 16,0 0-16,0-1 0,-21 1 0,-1 0 16,1 20-16,0 1 0,0 0 15,0 0-15,-22 0 0,22 21 16,-21 0-16,21 0 0,0 0 0,-22 0 16,22 21-16,0-21 0,0 21 15,0 0-15,-1 22 0,22-22 0,0 0 16,0 21-16,0-21 0,0 1 15,0 20-15,22-21 0,-1 0 0,0 0 16,0 1-16,21-22 0,-20 21 0</inkml:trace>
  <inkml:trace contextRef="#ctx0" brushRef="#br0" timeOffset="47151.87">8001 15028 0,'0'0'0,"-42"-21"32,20 21-32,1 21 0,21 1 15,-21-1-15,0 0 0,21 0 16,0 21-16,-21-20 0,0 20 0,21 0 16,-22-21-16,1 22 0,21-1 15,0-21-15,0 0 0,-21 1 0,21-1 16,0 0-16,21-21 15,0 0 1,1-21-16,-1 21 0,0-21 0,0-1 16,0 1-16,22-21 0,-22 21 15,0 0-15,0-22 0,0 22 16,0-21-16,1-1 0,-22 22 0,0 0 16,21 0-16,-21 0 0,0 0 15,0 42 1,0 0-16,0 0 0,0 0 15,0 22-15,0-22 0,0 0 16,0 21-16,0-21 0,0 1 0,0-1 16,0 0-16,0 0 0,0 0 0,21-21 15,-21 21-15,21-21 0,0 0 16,0 0-16,1 0 0,-1 0 0,21 0 16,-21-21-16,0 21 0,1-21 15,-1 0-15,-21 0 0,21 0 16,-21-1-16,0-20 0,21 21 0,-21-21 15,0-1-15,0 1 0,0 0 16,0 20-16,0-20 0,0 0 0,0 21 16,0-22-16,-21 22 0,21 0 0,-21 21 31,21 21-15,0 0-16,0 0 0,0 1 15,0-1-15,0 0 0,21 0 16,0 0-16</inkml:trace>
  <inkml:trace contextRef="#ctx0" brushRef="#br0" timeOffset="47515.66">8848 15007 0,'0'0'16,"21"-21"-16,0 21 0,-21-21 0,21 0 16,-21 0-16,0-1 15,-21 22-15,0 0 0,0 0 16,-1 0-16,-20 0 0,21 0 15,0 0-15,-22 0 0,22 22 0,-21-1 16,21-21-16,0 21 16,21 0-16,0 0 0,0 0 0,0 1 15,0-1-15,21-21 0,0 21 16,0 0-16,0-21 0,22 21 16,-22-21-16,0 21 0,21-21 0,-21 0 15,1 22-15,-1-1 0,0-21 0,0 21 16,-21 0-16,0 0 15,0 0-15,-21-21 16,0 0-16,0 0 0,-22 22 0,22-22 16,0 0-16,-21 0 0,20 0 15,-20 0-15,21 0 0,-21 0 0,20 0 16,1 0-16,21-22 16,0 1-16,0 0 15,21 0-15,1 0 16</inkml:trace>
  <inkml:trace contextRef="#ctx0" brushRef="#br0" timeOffset="47860.47">9102 15071 0,'0'0'0,"21"0"16,0 0-1,0 0-15,0 0 16,0 0-16,1-21 0,-1 21 0,0-22 0,0 1 15,0 21-15,0-21 0,1 0 16,-1 0-16,-21 0 0,0-1 16,21-20-16,-21 21 15,0 0-15,-21 21 16,0 0-16,-1 0 0,1 21 16,0 0-16,0 0 0,0 0 0,0 1 15,-1-1-15,22 21 0,-21-21 16,21 22-16,-21-22 0,21 0 0,0 21 15,0-21-15,0 1 0,0 20 16,21-21-16,0 0 0,1 0 16,-1-21-16,0 22 0,21-22 0,-21 0 15,22 0-15,-22 0 0,0 0 0,21 0 16,-20 0-16,-1 0 0,21-22 16</inkml:trace>
  <inkml:trace contextRef="#ctx0" brushRef="#br0" timeOffset="48203.27">9673 14965 0,'0'0'0,"0"-21"0,0-22 0,21 22 16,0 0-16,-21 0 0,22 0 16,-1 0-16,-21-1 0,21 22 0,0 0 15,0-21-15,0 21 0,1 0 0,-1 0 16,-21 21-16,21 1 16,0-1-16,-21 0 0,21 0 0,-21 21 0,0-20 15,0-1-15,0 21 0,0-21 16,0 22-16,0-22 0,0 21 15,0-21-15,-21 0 0,21 1 0,-21-1 16,21 0-16,0 0 16,0-42-1,0 0 1,0 0-16,21-1 16,0 1-16,-21 0 0,21-21 0,1 21 15,-1-1-15,-21-20 0,21 21 0,0 0 16,0 0-16,0-1 15,1 1-15,-1 0 0,-21 0 0,21 21 16,0-21-16,0 21 16,0 0-16</inkml:trace>
  <inkml:trace contextRef="#ctx0" brushRef="#br0" timeOffset="48415.15">10901 15092 0,'0'0'16,"0"21"-16,0 0 0,-21-21 47,-1 0-47,1-21 0,-21 0 15,21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2:40:17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466 0,'0'0'0,"21"-21"0,-21-1 0,0 1 16,0 0-16,0 0 0,0 0 15,0 0-15,0-1 0,0 1 16,0 0-16,-21 21 15,0 0 1,21 21-16,-21 0 16,21 1-16,-21 20 0,21 0 15,0-21-15,-22 43 0,1-22 0,0 1 16,0 20-16,21 1 0,-21-1 16,0 1-16,-1-1 0,1 1 15,0-1-15,0-21 0,0 22 0,0-22 16,-1 1-16,22-22 0,0 21 15,0-21-15,0 0 0,-21-21 16,21-21 0,0 0-1,0 0-15,21-21 0,-21 20 16,22-41-16,-1 21 0</inkml:trace>
  <inkml:trace contextRef="#ctx0" brushRef="#br0" timeOffset="263.16">1355 296 0,'0'0'0,"0"-21"0,0 0 0,0 42 31,0 0-31,0 1 16,0 20-16,0-21 0,0 21 16,0 1-16,21-1 0,0 0 0,0 1 15,-21 20-15,21-20 0,-21-1 16,0 21-16,21-20 0,1-1 15,-22 0-15,0 1 0,0-1 0,21 0 16,-21-20-16,0-1 0,0 21 16,0-21-16,0 0 0,-21-21 47,-1-21-47,1 0 0</inkml:trace>
  <inkml:trace contextRef="#ctx0" brushRef="#br0" timeOffset="1748.78">952 953 0,'0'0'0,"-21"0"15,42 0 1,1 0-16,-1 21 0,0-21 16,21 0-16,-21 0 0,43 0 0,-22-21 15,22-1-15,-22 22 0,43-21 16,-22 0-16,1 0 0,-1 0 15,1 0-15,-1-22 0,-20 22 16,-1 0-16,0 0 0,-21 0 0,1 21 16,-1-22-16,-21 1 0,-21 21 31,21 21-15,0 1-16,-22-1 0,22 0 15,-21 0-15,21 21 0,0-20 0,0 20 16,0-21-16,-21 21 0,21 1 15,0-22-15,0 21 0,0-21 16,0 22-16,-21-22 0,21 0 0,-21 0 16,21 0-16,0 1 15,0-1-15,0 0 16,-21-21-16,21-21 16,0 0-1,0-1-15,0 1 0,0 0 16,0-21-16,0 21 0,0-22 0,21 1 15,0 0-15,-21-1 0,21 22 16,0-21-16,0 21 0,22-1 16,-22 1-16,0 0 0,0 0 0,0 21 15,1 0-15,-1 0 0,0 0 16,0 21-16,-21 0 0,0 0 0,0 22 16,0-22-16,21 0 0,-21 21 15,0-20-15,0 20 0,0-21 16,0 0-16,0 22 0,0-22 15,0 0-15,0 0 0,21 0 0,-21 0 16,22-21-16,-1 0 16,0 0-16,0 0 0,0 0 0,0 0 15,1 0-15,20 0 0,-21 0 16,0-21-16,0 21 0,22-21 16,-22 0-16,0-21 0,0 20 0,0 1 15,1-21-15,-1 0 0,0 20 16,0-20-16,-21 0 0,21 21 0,-21-1 15,0 1-15,0 0 16,0 0-16,-21 21 31,21 21-31,-21 0 0,0 0 16,21 1-16,0 20 0,0-21 16,-21 21-16,21 1 0,0-22 0,0 21 15,-22-21-15,22 1 0,0 20 16,0-21-16,0 0 0,0 0 0,0 1 15,0-1 1,-21-21 0,21-21-1,0-1 1,0 1-16,0 0 16,0 0-16,0-21 0,21-1 0,1 22 15,-1-21-15,0-1 0,0 1 16,21 0-16,1-1 0,-22 22 15,21 0-15,1 0 0,-1 0 0,21 21 16,-41 0-16,-1 0 16,21 21-16,-21 0 0,-21 0 0,21 22 15,-21-1-15,22-21 0,-22 21 16,0-20-16,0 20 0,0-21 16,0 21-16,0-20 0,0-1 15,0 0-15,0 0 0,0 0 0,0 0 16,21-21-1,0 0-15,0 0 0,0 0 0,0 0 16,1-21-16,-1 0 0,0 21 16,21-21-16,-21 0 0,22 0 15,-22-22-15,21 22 0,-21 0 0,1-21 16,20 20-16,-21-20 0,0 0 16,0 21-16,-21-1 0,0-20 15,22 21-15,-22 0 0,0 0 16,-22 42-1,1 0-15,0 0 0,0 0 16,0 0-16,0 22 16,21-22-16,-22 21 0,1-21 0,21 22 15,0-22-15,-21 0 0,21 21 16,0-20-16,0-1 0,21 0 16,0 0-16,1-21 0,-1 0 15,0 0-15,0 0 0,0 0 0,0 0 16,22 0-16,-22-21 0,21 21 15,-21-21-15,22 0 0,-22-1 16,21 1-16,-21-21 0,1 21 0,-1-22 16,0 22-16,0-21 0,0 0 0,-21-1 15,0 22-15,0-21 16,0-1-16,0 22 0,-21 0 0,0 0 16,0 0-16,0 0 0,-1 21 15,-20 0-15,21 0 0,-21 0 0,20 0 16,-20 0-16,21 21 0,0 0 15,0 0-15,-22-21 0,43 21 0,-21 0 16,0 1-16,21-1 0,-21 0 16,21 0-16,0 0 0,0 0 0,21 1 15,0-22 1,0 0-16,22 0 0</inkml:trace>
  <inkml:trace contextRef="#ctx0" brushRef="#br0" timeOffset="2051.98">4445 296 0,'-42'43'16,"20"-22"-16,1 0 0,0 0 0,21 22 15,-21-1-15,0-21 0,0 21 0,-1 1 16,22-1-16,-21 0 0,0 1 0,0-1 15,21 0-15,0 1 16,-21-1-16,21 0 0,-21 1 0,21-22 16,0 21-16,0-21 0,0 1 15,0-1-15,21 0 0,0-21 16,0 0-16,0 0 16,0 0-16,22 0 0,-22-21 0,0 0 15,0-1-15,22 1 0,-22 0 16,0 0-16,0 0 0,0 0 0,0-22 15</inkml:trace>
  <inkml:trace contextRef="#ctx0" brushRef="#br0" timeOffset="2219.96">4106 699 0,'0'0'15,"-21"0"1,21 21-16,21-21 15,0 0 1,1 0-16,-1 0 0,21 0 0,-21-21 16,22 21-16,20-22 0</inkml:trace>
  <inkml:trace contextRef="#ctx0" brushRef="#br0" timeOffset="2827.44">5313 889 0,'0'0'0,"-21"0"0,-1 0 0,22-21 31,0 0-31,0 0 0,22-1 15,-22 1-15,21 0 0,-21 0 16,21 0-16,-21 0 0,0-1 16,0 1-16,0-21 0,0 21 15,-21 0-15,0-1 0,-1 22 16,1 0-16,0 0 0,0 0 0,-21 0 16,20 0-16,-20 22 0,21-1 15,-21 0-15,-1 0 0,1 21 0,21-20 16,-22 20-16,1 0 0,21-21 15,0 22-15,0-1 0,21-21 0,0 22 16,0-22-16,0 21 0,0-21 16,21 0-16,0-21 0,0 22 15,21-22-15,-20 0 0,20 0 16,-21 0-16,21 0 0,1 0 0,-22 0 16,21-22-16,-21 1 0,22 0 15,-22-21-15,0 21 0,0-1 0,0-20 16,1 0-16,-1-1 0,-21 22 15,21-21-15,-21 0 0,0-1 0,0 22 16,0-21-16,0 21 0,0-1 16,0 44 15,0-1-31,0 0 0,0 21 16,0-21-16,0 1 0,0 20 0,0-21 15,0 21-15,0-20 0,21 20 0,-21-21 16,21 0-16,0 0 0,22-21 15,-22 22-15,0-22 0,0 0 16,22 0-16,-1 0 0,-21-22 0</inkml:trace>
  <inkml:trace contextRef="#ctx0" brushRef="#br0" timeOffset="3109.33">6075 127 0,'0'0'0,"-21"-21"16,-1 21-16,-20 0 0,21 21 0,0 0 16,0 0-16,-1 22 0,1-1 15,0 22-15,0-22 0,0 21 0,21-20 16,0-1-16,0 22 0,-21-22 16,21 0-16,0 1 0,0-1 0,0 0 15,-22 1-15,22-1 0,0-21 16,0 0-16,0 22 0,0-22 0,0 0 15,0 0 1,22-21-16,-1 0 0,0-21 16,0 0-16,21 21 0,-20-21 15,20-1-15,0-20 0</inkml:trace>
  <inkml:trace contextRef="#ctx0" brushRef="#br0" timeOffset="3331.66">6308 508 0,'0'0'0,"0"-21"15,-22 42 1,1 0 0,0-21-16,21 43 0,-21-22 0,21 0 15,-21 0-15,0 0 0,21 22 16,0-22-16,-22 21 0,22-21 16,-21 0-16,21 1 0,0 20 15,0-21-15,0 0 0,0 0 16,21-21-1,1 0-15,-1 0 0,21 0 0,-21 0 16,22 0-16,-22-21 0,21 0 16</inkml:trace>
  <inkml:trace contextRef="#ctx0" brushRef="#br0" timeOffset="4039.8">6667 550 0,'-21'-21'31,"0"42"-31,0 1 15,0-1-15,21 0 16,-21 0-16,-1 0 0,1 22 0,21-22 16,0 0-16,-21 0 0,21 21 15,0-20-15,0-1 0,0 0 0,0 0 16,0 0-16,0 0 0,0 1 0,21-22 16,0 21-16,1-21 15,-1 0-15,0 0 0,0 0 16,-21-21-16,0-1 0,21 1 15,-21-21-15,0 21 0,0 0 16,0-1-16,0-20 0,0 21 16,0 0-16,0-22 0,0 22 15,0 0-15,0-21 0,0 21 0,0-1 16,0 1-16,0 0 0,21 0 16,1 0-16,-1 21 0,0 0 15,0 0-15,21 0 0,-20 0 0,20 0 16,-21 0-16,21 42 0,-20-21 15,-1 0-15,21 22 0,-21-22 0,0 21 16,-21-21-16,0 22 0,0-22 16,0 21-16,0-21 0,0 22 0,0-22 15,0 0-15,0 0 0,0 0 16,0 1-16,-21-1 0,21 0 16,-21-21-16,0 0 15,21-21 1,0 0-16,0-1 15,0 1-15,0 0 0,21 0 16,0 0-16,0-22 0,1 1 0,20 21 16,-21-21-16,21-1 0,1 1 15,-1 0-15,43-22 0,-43 43 16,0 0-16,1 21 0,-1 0 16,-21 0-16,22 0 0,-22 21 15,-21 0-15,0 21 0,0-20 0,0 20 16,0 0-16,0-21 0,0 22 15,-21-1-15,-1-21 0,1 22 16,0-1-16,0-21 0,21 0 0,-21 0 16,0 1-16,21-1 0,0 0 15,21-42 17,0 21-17,21-21-15,-21-1 0,43 1 0,-22-21 16</inkml:trace>
  <inkml:trace contextRef="#ctx0" brushRef="#br0" timeOffset="4423.43">8382 466 0,'0'0'0,"0"-21"0,-21 21 32,0 0-32,-22 0 0,22 0 0,-21 0 15,-1 21-15,1 0 0,0-21 16,-1 21-16,1 0 0,21-21 0,-21 21 15,20 1-15,1-1 0,0-21 16,21 21-16,0 0 0,0 0 16,21-21-16,22 0 15,-1 0-15,0 21 0,1-21 0,20 0 16,-21 0-16,1 0 16,-1 0-16,0 0 0,1 0 0,-22 22 15,21-22-15,-21 0 0,-21 21 0,22 0 16,-22 0-16,0 0 15,0 0-15,-22 1 16,1-22-16,0 21 0,0 0 16,-21-21-16,20 21 0,-20-21 0,21 0 15,-21 21-15,20-21 0,1 0 16,0 0-16,0 0 0,0 0 0,0 0 16,-1 0-1,1-21-15,21 0 16,0 0-16,0 0 15</inkml:trace>
  <inkml:trace contextRef="#ctx0" brushRef="#br0" timeOffset="4659.82">6731 106 0,'0'0'0,"-21"0"0,-22-42 32,22 20-32,21 44 47,-21-22-32,0 21-15,0-21 16</inkml:trace>
  <inkml:trace contextRef="#ctx0" brushRef="#br0" timeOffset="4855.68">5715 360 0,'0'0'0,"-42"42"31,63-42-31,42 0 0,-20 0 15,-22 0-15,21 0 0,0 0 16,22 0-16,-22 0 0,1 0 0,-1 0 16,0 0-16,1 0 0,-1 0 15,-21 0-15,0 0 0</inkml:trace>
  <inkml:trace contextRef="#ctx0" brushRef="#br0" timeOffset="5676.34">1545 1545 0,'-42'0'0,"84"0"0,-105 0 0,20 0 0,1 0 16,21 0-16,0 0 0,-1 0 15,-20 0-15,21 0 0,0 0 0,21 21 16,-21-21-16,42 0 47,0 0-47,21 0 0,1 0 16,-1 0-16,21 0 0,1 0 15,21 0-15,-1 0 0,1 0 0,0 0 16,-1-21-16,22 21 0,0 0 15,0 0-15,21-21 0,0 21 16,21-21-16,0 21 0,0 0 16,0 0-16,22-21 0,20 21 0,-20 0 15,20 0-15,22-21 0,-22 21 16,22 0-16,-22-22 0,22 22 0,-21-21 16,-1 21-16,1 0 0,-1-21 0,-21 21 15,1-21-15,-1 21 0,-21-21 16,0 21-16,1-21 0,-22 21 0,0 0 15,0-22-15,-22 22 0,1 0 16,-21-21-16,0 21 0,-22 0 0,1 0 16,-1-21-16,1 21 0,-22-21 15,0 21-15,1 0 0,-22 0 16,0 0-16,0 0 0,-21-21 16,0 0-1,0-1 1,-21 22-16,0 0 15</inkml:trace>
  <inkml:trace contextRef="#ctx0" brushRef="#br0" timeOffset="5791.99">7789 1291 0,'0'0'0,"0"21"15,0 1-15,-21-22 0</inkml:trace>
  <inkml:trace contextRef="#ctx0" brushRef="#br0" timeOffset="5847.99">7556 1249 0,'-21'0'15</inkml:trace>
  <inkml:trace contextRef="#ctx0" brushRef="#br0" timeOffset="10150.92">1545 2625 0,'0'-21'16,"0"-1"0,0 1-1,0 0-15,21 0 0,-21 0 16,0 0-16,21-1 16,-21 1-16,0 0 0,0 0 0,0 0 15,0 0-15,-21-1 0,0 1 16,0 0-16,0 21 0,-22 0 15,22 0-15,0 0 0,0 0 0,0 0 16,-22 21-16,22 0 0,0 1 16,0 20-16,0-21 0,0 21 0,21 1 15,0-1-15,-22 0 16,22-20-16,0 20 0,0-21 0,0 21 16,0-20-16,0-1 15,22 0-15,-1-21 16,0 0-16,0 0 0,0-21 15,0 0-15,1-1 0,-1 1 0,0 0 16,0 0-16,0 0 0,0-22 16,1 22-16,-22 0 0,21-21 15,-21 21-15,21-22 0,-21 22 0,0 0 16,0 0-16,0 0 16,0 42-1,0 0-15,0 0 16,0 0-16,0 22 0,0-22 15,0 0-15,0 21 0,0-21 16,0 1-16,21-1 0,0 0 0,-21 0 16,21 0-16,1-21 0,-1 0 15,0 0-15,21 0 0,-21 0 16,1 0-16,-1 0 0,21-21 16,-21 0-16,0 0 0,1 0 0,-1-22 15,0 22-15,0-21 0,0 21 16,-21-22-16,21 1 0,-21 21 15,0-22-15,0 22 0,-21-21 16,0 0-16,0 20 0,-21-20 0,20 21 16,-20 0-16,-21 0 0,20-1 15,-20 22-15,20 0 0,-20 0 0,-1 22 16,22-22-16,-21 42 0,-1-21 16,22 21-16,-1 1 0,1 20 15,0-20-15,21 20 0,-22-21 0,43 22 16,-21-1-16,21-20 0,0-1 15,0 0-15,0 1 0,0-22 0,21 21 16,0-21-16,1 1 0,20-22 16,0 21-16,1-21 0,20 0 0,-21 0 15,22 0-15,-22 0 16,22 0-16,-22 0 0,0 0 16,22 0-16,-22-21 0,1 21 0,-22-22 15,21 1-15,0 0 0</inkml:trace>
  <inkml:trace contextRef="#ctx0" brushRef="#br0" timeOffset="10408.21">2265 2159 0,'0'0'0,"0"-21"0,0 0 0,0-22 16,-43 65 0,43-1-16,0 0 15,0 0-15,0 21 0,0-20 16,0 20-16,0 0 0,0 1 15,0 20-15,-21-21 0,21 1 16,-21-1-16,21 0 0,0 1 0,0-1 16,-21-21-16,21 22 0,0-22 15,-21 0-15,21 0 0,0 0 16,0-42 15,21 0-31,0 0 0,0 0 0</inkml:trace>
  <inkml:trace contextRef="#ctx0" brushRef="#br0" timeOffset="10927.72">2201 2201 0,'0'0'0,"0"-21"16,-21 0-16,21 0 16,0 0-1,21 21 1,0-21-1,1 21-15,20 0 0,0 0 0,1 0 16,-22 0-16,21 21 0,0 0 16,-20 21-16,-1-21 0,-21 1 0,21-1 15,-21 0-15,0 0 0,-21 0 16,-22 0-16,22 1 0,0-1 16,0 0-16,0 0 0,-22 21 0,22-20 15,0-22-15,0 21 0,0-21 16,0 0-16,-1 0 0,22-21 31,43 21-31,-22-22 16,0 22-16,0 0 0,0-21 0,85 21 15,-63 0-15,-22 0 16,0 21-16,0 1 0,0-22 0,0 21 16,22 0-16,-22 0 0,0-21 0,0 21 15,-21 0-15,0 1 16,0-1-16,0 21 0,0-21 0,-21 0 15,0-21-15,-21 43 0,20-22 16,-20-21-16,0 21 0,-1 0 0,1-21 16,0 0-16,-1 21 0,1-21 15,0 0-15,21 0 0,-22 0 0,22 0 16,0 0-16,0 0 0,0 0 16,-1 0-16,22-21 0,0 0 15,0 0 1,0 0-16,0 0 15,22-1-15</inkml:trace>
  <inkml:trace contextRef="#ctx0" brushRef="#br0" timeOffset="11419.78">3323 2117 0,'0'0'0,"0"-21"0,0-1 16,0 1-16,-21 21 0,21-21 15,-21 21-15,0 0 0,-22 0 16,22 0-16,0 0 0,-21 21 16,20 0-16,1-21 0,-21 22 15,21-1-15,0 21 0,-1-21 0,1 0 16,0 1-16,21-1 0,-21 21 0,21-21 15,0 0-15,0 1 0,0-1 16,21 0-16,0-21 0,0 21 0,1 0 16,20-21-16,-21 0 0,21 21 15,-20-21-15,20 0 0,0 22 0,-21-22 16,22 21-16,-1-21 0,-21 21 16,0-21-16,1 21 0,-1 0 15,0-21-15,-21 21 0,0 1 16,0-1-16,0 0 15,-21 0-15,0-21 0,-1 21 0,-20-21 16,21 0-16,0 0 0,-22 21 16,22-21-16,-21 0 0,21 0 0,0 0 15,-1 0-15,1 0 0,0 0 16,0 0-16,0 0 16,21-21-16</inkml:trace>
  <inkml:trace contextRef="#ctx0" brushRef="#br0" timeOffset="13167.48">1418 3852 0,'21'0'46,"0"0"-46,-21-21 0,0 0 16,0 0 0,0 0-16,0 0 15,0-1-15,-21 22 16,0 0-16,0 0 16,0 0-16,0 0 0,-1 0 15,1 0-15,21 22 0,-21-1 16,0-21-16,0 42 0,21-21 0,-21 0 15,21 1-15,0-1 0,0 0 16,0 21-16,0-21 0,0 1 0,0-1 16,0 0-16,0 0 15,21-21-15,0 0 16,0-21 0,0 0-16,0 21 0,1-21 0,-1-1 15,0 1-15,0 0 0,0 0 16,0 0-16,1 0 0,-22-1 0,21 1 15,0 0-15,-21 0 0,0 0 16,0 0-16,0-1 0,0 44 47,0-1-47,0 0 16,0 0-16,0 0 0,-21 0 15,21 22-15,0-22 0,0 0 0,0 0 16,0 22-16,0-22 0,21 0 15,0 0-15,-21 0 0,21-21 0,0 0 16,22 0-16,-22 0 0,0 0 16,0 0-16,22 0 0,-22 0 0,0-21 15,0 21-15,21-21 0,-20 0 16,-1 0-16,0-22 0,-21 22 0,21 0 16,-21 0-16,0-22 0,0 22 15,0-21-15,0-43 16,-21 43-16,0 0 15,0-1-15,-1 22 0,-20-21 0,0 21 16,-1-22-16,1 22 0,0 0 16,-22 0-16,22 0 0,-22 21 0,1 0 15,-1 0-15,1 21 0,-1 21 16,22-21-16,-21 22 0,20-1 0,1 21 16,21-20-16,-22-1 0,22 22 15,0-1-15,0 1 0,21-1 0,0-21 16,0 22-16,0-1 0,0-20 15,0-1-15,0 0 0,21 1 0,0-1 16,0-21-16,1 0 0,-1 1 16,21-22-16,0 21 0,-20-21 0,20 0 15,0 0-15,22 0 0,-22 0 16,0-21-16,22 21 0,-22-22 16,1 1-16,-1 0 0,0 0 15,1 0-15,-22 0 0,42-43 16,-42 22-16</inkml:trace>
  <inkml:trace contextRef="#ctx0" brushRef="#br0" timeOffset="13590.85">2265 3429 0,'-21'0'31,"21"21"-15,0 0-16,0 1 0,0-1 16,-22 21-16,22 0 0,0-20 15,0 20-15,0 0 0,0 1 0,-21-22 16,21 21-16,-21 0 0,21 1 16,0-22-16,-21 21 0,21-21 0,-21 1 15,21-1-15,0 0 0,0 0 16,0-42 15,0 0-31,21 0 16,0-1-16</inkml:trace>
  <inkml:trace contextRef="#ctx0" brushRef="#br0" timeOffset="14199.47">2201 3535 0,'0'0'0,"-21"0"0,21-21 16,0 0 15,0-1-31,21 22 16,0-21-1,1 21-15,-1 0 16,0 0-16,0 0 0,21 0 15,-20 0-15,-1 0 0,0 0 16,0 21-16,0 1 0,0-1 0,1 0 16,-1 21-16,-21-21 0,21 1 15,-21 20-15,0-21 0,0 0 0,-21 22 16,-22-22-16,22 0 0,-21 0 16,0 0-16,20 0 0,-20 1 0,21-22 15,-21 21-15,20-21 0,1 0 16,0 0-16,21-21 31,0-1-31,21 1 16,0 21-16,1-21 0,-1 0 0,21 21 15,0 0-15,1-21 0,-1 21 16,0 0-16,1 0 0,-1 0 0,0 0 16,1 21-16,-1 0 0,-21-21 15,22 21-15,-22 0 0,0 1 0,0-1 16,0 0-16,-21 0 0,0 0 15,0 0-15,-21 1 0,0-1 0,0 21 16,-22-21-16,1 0 0,0 1 16,-1-1-16,1 0 0,-21 0 0,-1 0 15,22 0-15,-1-21 0,1 22 16,0-22-16,-1 0 0,1 0 16,21 0-16,0 0 0,-22 0 0,22 0 15,0 0-15,0-22 0,21 1 16,-21 0-16,21 0 15,0 0-15,0 0 16,21 21-16</inkml:trace>
  <inkml:trace contextRef="#ctx0" brushRef="#br0" timeOffset="16139.53">3090 3429 0,'0'0'0,"0"21"15,-21-21-15,42 0 32,0 0-32,22 0 15,-22 0-15,0 0 0,21 0 16,-20 0-16,20 0 0,0 0 15,-21 0-15,22 0 0,-22 0 0,21 0 16,-21 0-16,1 0 0,-1 0 16,0 0-16,0 0 15,-42 0 17,0 0-32</inkml:trace>
  <inkml:trace contextRef="#ctx0" brushRef="#br0" timeOffset="16383.55">3365 3429 0,'0'21'15,"0"0"-15,0 1 0,0-1 16,0 0-16,0 0 0,0 0 0,0 0 16,0 1-16,0-1 15,0 21-15,22-21 0,-22 0 0,0 22 0,0-22 16,0 0-16,0 0 15,0 0-15,0 1 0,0 20 0,0-21 16,0 0-16,0 0 16,0 1-16,0-1 0,-22-21 15,22 21-15</inkml:trace>
  <inkml:trace contextRef="#ctx0" brushRef="#br0" timeOffset="17543.96">1397 5461 0,'0'0'15,"0"-21"-15,0 0 0,0 0 16,0-1-16,0 1 0,-21 0 16,21 0-16,-21 21 15,21-21-15,-22 0 0,1-1 16,0 22-16,0 0 15,0 0-15,0 0 0,-22 0 0,22 0 16,0 0-16,0 0 0,0 22 16,-1-22-16,1 21 0,0 0 0,0 0 15,0 0-15,21 0 0,0 1 16,0-1-16,-21 0 0,21 0 0,0 0 16,0 0-16,21-21 15,0 0 1,0 0-16,0 0 0,0-21 15,22 0-15,-22 0 0,0 0 16,0 0-16,22-1 0,-22 1 0,0 0 16,0 0-16,0 0 0,-21 0 15,0-1-15,21 1 0,-21 0 16,0 0 0,-21 42-1,0 0-15,21 0 16,-21 1-16,0-1 0,21 0 0,0 0 15,0 21-15,0-20 0,0-1 16,0 0-16,0 0 0,0 0 16,0 0-16,21-21 0,0 22 0,0-22 15,0 0-15,1 0 0,20 0 16,-21 0-16,21 0 0,-20-22 0,20 22 16,0-21-16,1 0 15,-22 0-15,21 0 0,-21 0 0,22-22 16,-22 22-16,0-21 0,-21 21 15,0-22-15,0 1 0,0 0 0,0-1 16,0 1-16,0 0 0,-21-1 16,0 1-16,-1 0 0,-20 20 0,-21-20 15,20 21-15,-20 0 0,-22 21 16,22 0-16,-22 0 0,0 21 0,1 0 16,-1 21-16,0 1 15,22-1-15,-22 22 0,22-1 0,-1-21 16,22 22-16,-1-1 0,1 1 15,21-1-15,0 1 0,21-22 16,0 22-16,0-22 0,21 0 0,21 1 16,-21-1-16,22 0 0,-1-20 15,22-1-15,-22 0 0,0-21 0,22 0 16,-1 0-16,-20 0 0,20 0 16,1 0-16,-22 0 0,21-21 0,-20 0 15,-1-1-15,0 1 0,1 0 16,-22 0-16,21 0 0</inkml:trace>
  <inkml:trace contextRef="#ctx0" brushRef="#br0" timeOffset="18108.41">2138 4826 0,'0'0'0,"21"-21"0,-21-21 31,0 20-31,0 1 16,0 42 15,0 22-31,0-22 16,0 21-16,0 1 0,21-1 15,-21 21-15,0-20 0,0-1 16,21-21-16,-21 22 0,0-1 0,0-21 16,0 21-16,0-20 0,0-1 15,0 0-15,0 0 0,0 0 0,0 0 16,0 1-1,21-44 17,-21 1-32,22 0 0,-22 0 15,0 0-15,21 0 0</inkml:trace>
  <inkml:trace contextRef="#ctx0" brushRef="#br0" timeOffset="18667.55">2265 4741 0,'0'0'16,"0"-21"-16,-21 0 16,21 0-1,21 0-15,0 21 16,0 0-16,0 0 0,22-21 16,-22 21-16,21 0 0,0 0 0,1 0 15,-1 0-15,0 21 16,1 0-16,-1-21 0,-21 21 0,0 21 15,1-20-15,-22-1 0,0 21 16,0-21-16,-22 22 0,1-22 0,0 0 16,-21 21-16,-1-21 0,1 1 0,0-1 15,-1 0-15,1 0 0,0 0 16,21-21-16,-1 0 0,1 0 0,0 0 16,21-21-1,21 0 1,0 21-16,22-21 15,-22 21-15,21 0 0,1 0 16,-1-21-16,0 21 0,1 0 16,20 0-16,-21 0 0,22 21 0,-22 0 15,1 0-15,-1 0 0,0 0 16,-21 1-16,1-1 0,-1 0 0,-21 21 16,0-21-16,0 1 0,0-1 15,-21 21-15,-22-21 0,1 0 0,-22 1 16,22-1-16,-21 0 0,-1 0 0,1-21 15,-1 21-15,1-21 0,20 0 16,1 0-16,0 0 0,-1 0 16,1 0-16,21 0 0,0-21 0,-1 21 15,1-21-15,0 21 0,21-21 16,-21 0-16,21-1 16,0 1-16,21 0 0,0 0 15,0 21-15,22-21 0,-22 0 16,21 21-16,1-22 0</inkml:trace>
  <inkml:trace contextRef="#ctx0" brushRef="#br0" timeOffset="19031.68">3810 4678 0,'0'0'0,"-21"-21"0,-22 0 0,22-1 16,-21 22-16,0 0 0,-1 0 0,1 0 15,0 0-15,-1 0 16,1 0-16,0 22 0,-1-1 0,22 21 0,-21 0 16,21 1-16,-1-1 0,1 22 15,0-22-15,21 21 0,0-20 16,0-1-16,0 0 0,0 1 0,0-1 15,21-21-15,0 0 0,22 1 0,-1-1 16,0-21-16,1 0 0,20 0 16,1 0-16,-22 0 0,22 0 15,-1-21-15,-21 21 0,22-22 0,-22 1 16,1 0-16,-22 21 0,21-21 0,-21 0 16,-21 0-16,21-1 15</inkml:trace>
  <inkml:trace contextRef="#ctx0" brushRef="#br0" timeOffset="20375.23">1270 6900 0,'0'0'0,"0"22"15,21-22 17,0-22-32,0 1 0,1 21 15,-1-21-15,0 0 0,0 0 16,-21 0-16,21-1 0,-21 1 0,21-21 15,-21 21-15,0 0 0,0-22 16,0 22-16,0 0 0,0 0 0,-21 0 16,0-1-16,0 22 0,0 0 15,0 0-15,-1 0 0,1 0 16,-21 22-16,21-1 0,-22 0 16,22 0-16,0 21 0,0-20 0,0 20 15,0-21-15,21 21 0,0-20 0,0 20 16,0-21-16,0 0 15,0 0-15,0 1 0,21-22 16,0 0 0,0 0-16,21 0 0,-20 0 0,-1-22 15,21 1-15,-21 21 0,22-21 16,-22 0-16,21 0 0,-21-22 0,0 22 16,1 0-16,-1-21 0,0 21 15,-21-1-15,0-20 0,0 21 0,0 0 16,0 0-16,0-1 15,0 1-15,0 42 16,0 1 0,-21 20-16,0-21 0,21 21 0,-22-20 15,22 20-15,0 0 0,0-21 16,0 22-16,0-22 0,0 21 16,0-21-16,0 1 0,22-1 15,-1 0-15,0-21 0,0 0 16,0 0-16,0 0 0,1 0 0,20 0 15,-21 0-15,21-21 0,-20 0 16,-1-1-16,21 1 0,-21 0 0,0 0 16,1-21-16,-1 20 0,0-20 0,-21 0 15,0-1-15,0 1 16,0 0-16,0-22 0,-21 22 0,0 0 16,-1-1-16,-20 1 0,21 0 15,-43 20-15,22-20 0,-21 21 0,-1 21 16,1-21-16,-1 21 0,1 0 15,-22 0-15,21 21 0,1 0 16,-1 21-16,1 1 0,-1-1 0,22 22 16,-21-1-16,41 22 0,-20-22 15,0 1-15,21-1 0,21 1 0,0-1 16,0 1-16,0-22 0,21 0 16,0 1-16,21-1 0,-21 0 15,22-20-15,-1-1 0,0 0 16,1 0-16,20-21 0,-20 0 0,20 0 15,-21 0-15,22 0 0,-22-21 16,22 0-16,-1 21 0,-20-21 0,20-1 16,-21 1-16,1-21 0,-1 21 15,-21 0-15,22-1 0,-22 1 0,-21 0 16,21 0-16,0-21 0</inkml:trace>
  <inkml:trace contextRef="#ctx0" brushRef="#br0" timeOffset="21259.54">2561 6244 0,'0'0'0,"0"-21"0,-21 21 15,0 0 17,21 21-32,-21-21 0,21 43 15,0-22-15,0 21 0,0 0 16,0 1-16,0-1 0,-22 0 16,22 1-16,0-1 0,0 0 15,-21-20-15,21 20 0,0-21 0,0 0 16,0 0-16,0 1 0,0-1 15,0 0-15,0 0 16,0-42 15,0 0-31,0 0 16,0-1-16,0 1 16,0 0-16</inkml:trace>
  <inkml:trace contextRef="#ctx0" brushRef="#br0" timeOffset="21795.86">2434 6223 0,'0'-21'16,"0"0"-1,21 21-15,-21-21 0,43 21 16,-22 0-16,21 0 0,0 0 0,1 0 15,-1 0-15,0 0 0,-20 0 0,20 0 16,0 0-16,-21 0 0,22 21 16,-22 0-16,-21 0 0,0 0 15,0 0-15,0 1 0,0-1 0,-21 21 16,0-21-16,-22 0 0,22 1 16,-42 20-16,20-21 0,1 0 0,0-21 15,-1 21-15,22-21 0,-21 0 16,21 0-16,-1 0 0,44 0 31,-1-21-31,21 21 0,0 0 16,1-21-16,-1 21 0,0 0 15,1 0-15,20 0 0,-20 0 16,-1 21-16,21 0 0,-20-21 0,-22 22 16,21 20-16,-21-21 0,22 0 15,-43 0-15,0 22 0,0-22 0,0 0 16,0 21-16,-43-20 0,22-1 15,-21 0-15,0 0 0,-1-21 0,-20 21 16,20 0-16,-20-21 0,-1 0 0,1 0 16,21 0-16,-22 0 0,22 0 15,-1 0-15,1 0 0,21 0 0,0-21 16,0 21-16,21-21 0,0 0 16,0 0-16,21 0 0,0 21 15,21-22-15,-21 1 16,22 0-16,-1 0 0,22-21 0</inkml:trace>
  <inkml:trace contextRef="#ctx0" brushRef="#br0" timeOffset="22017.74">3365 6181 0,'0'0'15,"0"21"-15,0 0 0,0 0 0,0 0 16,0 22-16,0-1 0,0-21 0,0 22 15,0-1-15,0 0 0,0 1 0,0-22 16,0 21-16,0-21 16,0 0-16,-21 1 0,21-1 0,0 0 15,0 0-15,21-42 32</inkml:trace>
  <inkml:trace contextRef="#ctx0" brushRef="#br0" timeOffset="22227.13">3429 6202 0,'0'-21'0,"0"42"0,0-63 0,0 63 31,0 0-31,0 0 16,0 0-16,0 0 0,21 22 0,0-22 15,0 0-15,-21 21 0,22-20 16,-22-1-16,21 0 0,-21 0 0,0 0 15,21 0-15,0 1 16,0-22-16,0 0 16,1 0-16,-1-22 0,0 22 15</inkml:trace>
  <inkml:trace contextRef="#ctx0" brushRef="#br0" timeOffset="22427.01">4106 6160 0,'-21'21'16,"0"0"-16,-21-21 0,20 21 16,-20 0-16,0 0 0,-1 1 0,1-1 15,0 0-15,-1 0 0,1 0 16,0 0-16,-1 1 0,22-1 0,0 0 16,21 0-16,21-21 31,0 0-31,22-21 0,-22 0 0,21 0 15</inkml:trace>
  <inkml:trace contextRef="#ctx0" brushRef="#br0" timeOffset="22623.9">4022 6117 0,'0'0'16,"21"-21"-16,-21 42 16,0 0-1,0 1-15,0-1 0,0 21 0,0-21 16,0 22-16,-21-1 0,21 0 0,0 1 15,0-1-15,-22 0 0,1 1 16,21-1-16,-21 0 0,21-21 0,0 22 16,0-22-16,-21 0 0,21 0 15,0 0-15,0 1 0,-21-22 16,21 21-16</inkml:trace>
  <inkml:trace contextRef="#ctx0" brushRef="#br0" timeOffset="23795.25">2222 8276 0,'0'-21'15,"-21"0"-15,0 21 0,0-21 0,0 21 16,0 0-16,-1 0 0,1 0 15,0 0-15,0 0 0,0 21 16,0 0-16,-1 0 0,1 22 16,0-22-16,0 21 0,0-21 0,21 22 15,0-1-15,0-21 0,0 0 0,0 22 16,0-22-16,0 0 16,0 0-16,21-21 0,0 0 15,0 0-15,0 0 16,1 0-16,-1-21 0,0 0 0,0 21 15,0-21-15,0-1 0,1 1 16,-1 0-16,0-21 0,0 21 0,0-1 16,0-20-16,1 0 0,-1 21 0,-21-22 15,0 22-15,0-21 0,0 21 16,0-1-16,0 1 0,0 42 16,0 1-1,0 20-15,0-21 0,0 21 0,0-20 16,0 20-16,0 0 15,0 1-15,0-22 0,0 21 0,0-21 16,0 0-16,0 22 0,0-22 0,21 0 16,0 0-16,0-21 15,0 0-15,22 0 0,-22 0 0,21 0 16,1 0-16,-22 0 0,21 0 16,0-21-16,-20 0 0,20 0 0,-21 0 15,21-1-15,-20-20 0,-1 21 16,-21-21-16,0-1 0,0 1 0,0 0 15,0-1-15,0 1 0,-21-22 0,-1 22 16,-20 0-16,21-22 0,-21 22 16,-22 0-16,22-1 0,-22 22 15,22-21-15,-22 21 0,1 21 16,-1 0-16,1 0 0,-22 0 0,22 0 16,-1 21-16,1 21 0,-22 0 15,22 22-15,20-1 0,-20 1 0,20-1 16,1 22-16,0 0 0,21-22 15,-1 1-15,22 20 0,0-20 0,0-1 16,22-20-16,-1 20 0,21-20 16,-21-1-16,43-21 0,-22 21 0,0-20 15,22-1-15,-22-21 0,22 0 16,-22 0-16,0 0 0,22 0 16,-1 0-16,-20-21 0,20-1 0,-20 1 15,20 0-15,-21-21 0,22 21 16,-22-22-16,1 1 0,-1 21 0</inkml:trace>
  <inkml:trace contextRef="#ctx0" brushRef="#br0" timeOffset="24047.11">2984 7895 0,'0'0'0,"22"0"31,-1 0-15,0 0-16,0 0 0,21 0 0,-20-21 15,20 21-15,-21 0 0,21 0 16,-20 0-16,20 0 0,0 0 0,-21 0 16,1-21-16,-1 21 0,0 0 0,0 0 15</inkml:trace>
  <inkml:trace contextRef="#ctx0" brushRef="#br0" timeOffset="24267.98">3196 7916 0,'0'0'0,"-21"22"16,21-1-16,0 21 0,0-21 0,0 22 15,-21-1-15,21 0 0,0 1 16,0-1-16,0 21 0,0-20 0,-21-1 15,21-21-15,0 22 0,0-1 0,0-21 16,0 21-16,0-20 0,0-1 16,0 0-16,0 0 0,0 0 0,0 0 15,0-42 17,21 21-32,21-21 0,-21 0 0</inkml:trace>
  <inkml:trace contextRef="#ctx0" brushRef="#br0" timeOffset="24643.77">3408 8382 0,'0'21'0,"0"0"16,21-21 15,0 0-31,0 0 0,0 0 16,1 0-16,-1-21 0,0 0 15,0 0-15,0 0 16,0 21-16,-21-21 0,0-1 0,0 1 16,0 0-16,0 0 0,0 0 15,0 0-15,-21 21 16,0 0-16,0 0 0,0 21 16,0 0-16,-1 0 0,1 0 0,0 0 15,0 22-15,0-1 0,0-21 0,21 22 16,-22-22-16,22 21 0,0-21 15,0 0-15,0 1 0,0-1 0,0 0 16,0 0-16,22-21 0,-1 21 0,0-21 16,0 0-16,0 0 0,22 0 15,-22 0-15,21 0 0,0 0 16,1 0-16,20-21 0,-20 0 0,-1 0 16,0 0-16,1-1 0,-1 1 15</inkml:trace>
  <inkml:trace contextRef="#ctx0" brushRef="#br0" timeOffset="24951.59">4191 8170 0,'0'0'0,"-21"0"16,0 0-16,-1 0 0,1 0 15,0 22-15,-21-1 0,21 0 0,-1 21 16,1-21-16,0 1 0,21-1 16,0 0-16,0 0 0,0 21 0,21-20 15,0-1-15,1 0 16,-1 0-16,0-21 0,0 21 0,21-21 15,-20 21-15,-1 1 0,0-22 16,0 21-16,0-21 0,-21 21 0,0 0 16,0 0-1,-21-21-15,-21 0 16,21 0-16,-1 0 0,-20 0 0,21 0 16,-21 0-16,20 0 0,-20 0 0,21 0 15,0 0-15,0 0 16,-1-21-16,22 0 0,0 0 15,0 0-15,22-1 0,-1 1 0,0 0 16,21 0-16</inkml:trace>
  <inkml:trace contextRef="#ctx0" brushRef="#br0" timeOffset="25220.44">4741 7747 0,'0'0'0,"0"-21"0,-84 42 31,41 0-31,22 0 0,0 22 0,0-1 16,0 0-16,-1 1 0,1 20 0,21 1 15,-21-22-15,21 22 0,-21-22 16,21 0-16,0 22 0,0-22 16,0-21-16,0 22 0,0-1 0,0-21 15,0 0-15,0 0 0,0 1 0,0-1 16,21 0-16,0-21 0,0 0 15,1 0-15,-1 0 0,0 0 0,21 0 16,-21 0-16,1-21 0,20 21 0,-21-21 16,0-1-16,0 1 0</inkml:trace>
  <inkml:trace contextRef="#ctx0" brushRef="#br0" timeOffset="25456.3">4424 8170 0,'0'0'0,"-21"22"16,42-22-16,0 0 15,0 0-15,21 0 0,-20-22 0,20 22 16,0 0-16,1-21 0,-1 0 16,0 21-16,1-21 0,-1 21 0,0-21 15,-21 21-15,1-21 0,-1 21 0,0 0 16,0-22-1,-42 22 1,0 22 0</inkml:trace>
  <inkml:trace contextRef="#ctx0" brushRef="#br0" timeOffset="26647.92">1841 10245 0,'0'-21'31,"0"-1"-15,0 1-16,0 0 0,0 0 16,-21 0-16,0 21 0,0-21 0,0-1 15,0 1-15,-1 21 0,1-21 16,-21 21-16,21 0 0,-22 0 0,22 0 15,-21 0-15,0 0 0,20 21 16,1 0-16,-21 1 0,21-1 0,0 0 16,-1 21-16,22-21 0,0 22 15,-21-1-15,21-21 0,0 22 0,0-1 16,0-21-16,0 0 16,0 0-16,21 1 0,1-1 0,-1-21 15,0 0-15,0 0 0,21 0 16,-20 0-16,20-21 0,0-1 0,1 1 15,-22 0-15,21 0 0,0-21 16,1 20-16,-22 1 0,0 0 0,0-21 16,0 21-16,1-1 0,-1 1 15,-21-21-15,21 21 0,-21 0 0,0-1 16,0 1-16,-21 42 31,21 1-31,-21-1 16,21 0-16,0 0 0,0 0 15,0 0-15,0 22 0,-22-22 0,22 21 16,0-21-16,0 22 0,0-22 16,22 0-16,-1 0 0,-21 0 0,21 1 15,0-22-15,21 0 0,-20 21 16,-1-21-16,0 0 0,0 0 0,0 0 16,22-21-16,-22-1 0,0 1 0,21 0 15,-21 0-15,1 0 16,-1-22-16,0 22 0,-21-21 0,0 21 15,0-22-15,0 22 0,0-21 16,0 0-16,0-1 0,-21 1 0,0 0 16,-1-1-16,-20 22 0,21-21 15,-21-1-15,-1 22 0,1 0 0,0 0 16,-22 21-16,22 0 0,-22 0 16,1 21-16,-1 0 0,-20 0 0,20 22 15,1-1-15,-1 0 0,1 1 16,-1-1-16,22 22 0,-1-1 0,22 1 15,0-22-15,21 21 0,0 1 16,0-1-16,0 1 0,21-22 0,0 22 16,1-22-16,20-21 0,0 22 15,1-22-15,20 0 0,-21 0 16,22-21-16,-1 0 0,1 0 16,-1 0-16,1 0 0,-1-21 0,1 0 15,21 0-15</inkml:trace>
  <inkml:trace contextRef="#ctx0" brushRef="#br0" timeOffset="26895.36">2984 9906 0,'0'0'16,"0"-21"-16,0 0 0,-21 21 16,0 21-1,0 0-15,0 21 0,0-20 0,-1 20 16,22 0-16,-21 1 0,0-22 0,0 21 15,0 0-15,0 1 0,-1 20 16,22-20-16,-21-22 0,0 21 0,21 0 16,-21-20-16,21 20 0,0-21 15,0 0-15,21-21 16,0 0 0,0-21-16,-21 0 0,22 0 15</inkml:trace>
  <inkml:trace contextRef="#ctx0" brushRef="#br0" timeOffset="27143.24">2836 10054 0,'0'0'0,"0"-42"16,21 21-16,-21 0 0,22-22 15,-1 22-15,0 0 0,0 0 16,0 21-16,0 0 0,1 0 0,-1 21 16,0 0-16,0 0 0,0 22 15,0-22-15,1 0 0,-1 21 0,0 1 16,-21-1-16,0-21 0,21 21 15,-21 1-15,0-1 0,0 0 0,0-20 16,0 20-16,0-21 0,0 21 0,0-20 16,0-1-16,-21-21 15,21 21-15,0 0 0,-21-21 0,0 0 16,-1 0-16,1 0 0,0 0 16,0-21-16,0 0 0,0 21 15</inkml:trace>
  <inkml:trace contextRef="#ctx0" brushRef="#br0" timeOffset="27295.37">2625 10245 0,'0'-21'0,"0"42"0,0-64 0,21 22 16,0 21-1,0-21-15,21 21 0,1 0 0,-1 0 16,0-21-16,1 21 16,20 0-16,-20-21 0,20 21 0,-21-21 15,22 21-15,-1-22 0,1 1 0,21 21 16,-22-21-16,1 0 0</inkml:trace>
  <inkml:trace contextRef="#ctx0" brushRef="#br0" timeOffset="27507.73">3873 9906 0,'0'0'0,"0"21"31,-21 0-31,0 1 0,21-1 16,0 0-16,-21 21 0,0-21 0,21 1 15,0 20-15,0-21 0,0 0 16,0 22-16,0-22 0,0 0 15,0 21-15,0-21 0,0 1 0,0-1 16,0 0-16,0-42 47,0 0-47,0-1 0,0-20 16,0 21-16</inkml:trace>
  <inkml:trace contextRef="#ctx0" brushRef="#br0" timeOffset="27879.36">3789 10139 0,'0'-42'0,"0"190"0,0-254 0,0 42 16,0 22-16,0 0 0,0-1 0,0 22 15,21 0-15,-21 0 0,0 0 0,21 21 16,0 21 0,0 0-16,-21 0 15,22 0-15,-1 1 0,0 20 0,0-21 16,-21 0-16,21 22 0,0-22 0,1 0 16,-1 0-16,21 21 15,-21-20-15,0-1 0,1-21 16,-1 0-16,0 21 0,0-21 0,0 0 15,0 0-15,1 0 0,-22-21 16,21 0-16,0-1 0,0 1 0,-21 0 16,21 0-16,0 0 0,1-22 0,-1 22 15,0-21-15,0 0 0,0-1 16,0 1-16,-21 21 0,22-22 0,-1 22 16,-21 42-1,0 1 1,0 20-16,0 0 0,0 1 0,0-1 15,0 0-15,-21-21 0,-1 22 16,1-1-16,21 0 0,-21 1 0,21-1 16,0 0-16,0 1 0,0-22 0,0 0 15,0 21-15,0-20 0,0-1 16,0 0-16</inkml:trace>
  <inkml:trace contextRef="#ctx0" brushRef="#br0" timeOffset="28904.13">1841 11980 0,'0'0'0,"-21"0"0,0 0 0,0 0 15,0 0-15,0 0 0,-1 0 16,1 0-16,0 0 0,0 0 15,0 0-15,0 0 0,-1 0 16,1 0-16,0 0 0,0 0 0,0 0 16,0 22-16,-1-22 15,1 21-15,21 0 0,0 21 16,-21-21-16,21 1 0,0-1 0,0 0 16,0 0-16,0 0 0,0 0 15,21-21 1,0 0-16,1 0 15,-1 0-15,21-21 0,-21 0 16,0 0-16,1 0 0,-1 0 16,0-1-16,0 1 0,0-21 0,0 21 15,1-22-15,-1 22 0,0-21 16,-21 21-16,0 0 0,0-1 16,0 44-1,0-1 1,0 0-16,0 0 0,0 21 0,0-20 15,0 20-15,21-21 0,-21 21 16,42 1-16,-42-22 0,22 0 16,-1 0-16,0-21 15,0 0-15,21 0 0,-20 0 16,-1 0-16,21 0 0,-21-21 16,0 21-16,22-21 0,-22-21 0,21 20 15,-21 1-15,22-21 0,-22 21 16,0-22-16,0 1 0,-21 21 15,0-21-15,0-1 0,0 1 0,0 0 16,-21-1-16,0 22 0,-64-64 16,43 64-16,-22-21 0,22 21 0,-21 0 15,-22 21-15,-63 0 16,63 0-16,0 21 0,1 0 0,-1 21 16,22 1-16,-1-1 15,1 21-15,20 1 0,1-1 0,0 22 16,20-21-16,1 20 0,0-20 15,21-1-15,0 1 0,0-22 16,21 0-16,22 1 0,-22-1 0,42-21 16,-20 0-16,20 1 0,1-1 15,-1-21-15,22 0 0,-22 0 0,22 0 16,-22-21-16,1-1 0,21 22 0,-22-21 16,1-21-16,-1 21 0,-21-22 15,22 22-15,-22-21 0</inkml:trace>
  <inkml:trace contextRef="#ctx0" brushRef="#br0" timeOffset="29339.67">2879 11451 0,'0'0'0,"63"-127"31,-63 170-15,-21-22-16,0 21 15,0 0-15,-1 1 0,22-1 0,-21 0 16,21 1-16,-21 20 0,21-42 15,0 22-15,-21-1 0,21 0 0,-21 1 16,0-1-16,21-21 0,-22 22 0,22-22 16,0 0-16,0 0 0,0-42 47,0 0-47,0-22 0,22 22 15,-1-21-15,-21 0 0,21 20 0,0-20 16,0-21-16,0 20 0,22 1 15,-22 0-15,0-1 0,0 1 0,0 0 16,1-1-16,-1 22 0,0 0 16,0 21-16,0 0 0,0 21 0,22 0 15,-22 0-15,0 22 0,-21-1 16,21-21-16,-21 22 0,21-1 0,-21 0 16,0 1-16,0-1 0,0 0 15,0-21-15,0 22 0,-21-22 16,21 21-16,-21-21 0,21 1 15,0-1-15,-21-21 16,0-21 0,21-1-16</inkml:trace>
  <inkml:trace contextRef="#ctx0" brushRef="#br0" timeOffset="29519.58">2752 11684 0,'0'0'0,"21"0"15,0 0-15,0 0 16,0 0-16,22 0 0,-22 0 16,21 0-16,0 0 0,1 0 0,-1 0 15,22 0-15,-22 0 0,21-21 0,1 21 16,-1-21-16,1 21 0,21-21 16,-22-1-16,1 22 0,20-21 0,-20 0 15</inkml:trace>
  <inkml:trace contextRef="#ctx0" brushRef="#br0" timeOffset="29767.36">4254 11282 0,'0'0'0,"22"-42"0,-1 20 16,-21 1-16,0 0 16,0 0-16,-21 21 0,-1 0 0,1 21 15,0 0-15,-21 0 0,21 22 16,-22-1-16,22 0 0,-21 1 16,21 20-16,-22-20 0,22-1 0,0 0 15,0 1-15,21-1 0,0 0 16,0-21-16,0 22 0,0-22 0,21 0 15,0 0-15,21-21 0,-20 21 0,20-21 16,-21 22-16,21-22 0,1 0 16,-1 0-16,0 0 0,1 0 0,-1-22 15,0 1-15,22 21 0,-22-21 16,-21 0-16,22 0 0,-1 0 0,-21-1 16,0 22-16,-21-21 0,0 0 15</inkml:trace>
  <inkml:trace contextRef="#ctx0" brushRef="#br0" timeOffset="30841.32">1757 13272 0,'0'0'16,"0"21"-16,21-21 0,0 0 15,-21 21-15,21-21 16,0-21-1,1 0-15,-22-1 16,0 1-16,0 0 0,0 0 16,0 0-16,-43 0 15,22-1-15,0 22 0,0 0 0,-22 0 16,22 0-16,-21 0 0,21 0 16,0 22-16,-22-1 0,22 21 15,-21-21-15,21 0 0,-1 22 16,1-1-16,21-21 0,0 22 0,-21-22 15,21 21-15,0 0 0,0-20 16,0-1-16,0 0 0,21 0 16,0-21-16,1 0 0,20 0 15,-21 0-15,21 0 0,-20 0 16,20-21-16,-21 0 0,21 0 0,-20-1 16,20-20-16,-21 21 0,0 0 15,22 0-15,-43-22 0,21 22 0,-21 0 16,21-21-16,-21 20 0,0 1 15,0 0-15,0 0 0,0 0 16,0 42 0,0 0-16,0 0 15,0 0-15,0 1 0,0 20 0,0-21 16,0 21-16,21-20 0,-21 20 16,21 0-16,0-21 0,1 1 0,-1 20 15,-21-21-15,21-21 0,21 21 16,-21-21-16,1 0 0,-1 0 0,21 0 15,-21-21-15,22 0 0,-1 0 16,21-22-16,-20 22 0,-22 0 16,0-21-16,0 21 15,0-22-15,-21 1 0,0 21 0,0-22 16,0 1-16,-21-21 0,0 20 16,-21 1-16,-1 0 0,1-22 0,0 22 15,-1-1-15,-20 1 0,-1 21 16,1-21-16,-1 42 0,1 0 0,-22 0 15,1 21-15,-1 0 0,0 21 16,22 1-16,-22 20 0,22 1 0,-1-1 16,22 1-16,-1 20 0,1-20 15,21 20-15,21 1 0,0-21 16,0 20-16,0-20 0,42-1 0,-21-20 16,1-1-16,20 0 15,64 1-15,-43-22 0,-20 0 16,20-21-16,1 0 0,20 0 15,-20 0-15,-1 0 0,1-21 0,-1 0 16,43-22-16,-42 1 16,20 21-16,-20-22 0</inkml:trace>
  <inkml:trace contextRef="#ctx0" brushRef="#br0" timeOffset="31291.46">3069 12827 0,'0'0'0,"0"-21"0,-63 106 16,41-64 0,1 42-16,0-20 0,0-1 0,21 0 15,-21 22-15,0-22 0,21 0 16,-22 1-16,22-1 0,0 0 0,0 1 16,-21-1-16,21 0 0,-21-20 15,21-1-15,0 0 0,0 0 0,0-42 31,0-21-15,0 20-16,0 1 0,0-21 16,21 0-16,0 20 0,-21-20 15,22 0-15,-1-22 0,0 22 0,0-22 16,0 22-16,-21-21 0,21 20 16,1 1-16,-1 0 0,0-1 0,0 22 15,0 0-15,0 21 0,1 0 16,-1 0-16,0 42 0,0-21 0,0 22 15,0-1-15,1 22 0,-1-22 16,-21 0-16,0 22 0,21-22 0,-21 0 16,0 1-16,0-22 0,0 21 15,0 1-15,0-22 0,0 0 0,0 0 16,0 0-16,0 0 0,-21-21 31,21-21-15,-21 0-16</inkml:trace>
  <inkml:trace contextRef="#ctx0" brushRef="#br0" timeOffset="31457.97">2794 13208 0,'21'0'32,"0"0"-32,0 0 15,1 0-15,20 0 0,0 0 16,-21 0-16,43 0 0,-22-21 15,1 21-15,20-21 0,1 0 16,-1 21-16,1-22 0,20 1 0,-20 0 16</inkml:trace>
  <inkml:trace contextRef="#ctx0" brushRef="#br0" timeOffset="31675.84">4127 12721 0,'-21'0'16,"42"0"0,1 0-16,20-21 15,-21 21-15,21 0 16,1-21-16,-1 21 0,0 0 0,1 0 16,-1-21-16,0 21 0,1 0 0,-22 0 15,21 0-15,-21 0 0,1 0 16,-22-21-16</inkml:trace>
  <inkml:trace contextRef="#ctx0" brushRef="#br0" timeOffset="31883.23">4318 12658 0,'0'0'16,"-21"21"-16,21 0 0,-21-21 16,21 21-16,-22 0 0,22 22 15,0-1-15,0-21 0,0 43 16,-21-22-16,21 0 0,0 1 0,-21 20 15,21-20-15,0-1 0,0 0 0,0 1 16,0-22-16,0 21 0,0-21 16,0 0-16,0 1 0,0-1 0,0 0 15,21-21 1,0 0-16,1 0 0</inkml:trace>
  <inkml:trace contextRef="#ctx0" brushRef="#br0" timeOffset="32957.49">1990 14965 0,'0'0'0,"21"0"0,0 0 15,0 0 1,-21-21-16,0 0 15,0-1-15,0 1 16,-21 0-16,0 0 0,0 21 16,-22-21-16,22 0 0,0-1 0,-21 22 15,20 0-15,-20 0 0,0 0 16,21 0-16,-22 22 0,22-1 0,0 21 16,0-21-16,0 22 0,-1-1 15,1 0-15,0 1 0,21-1 0,0 0 16,0 1-16,0-1 0,0-21 15,0 21-15,0-20 0,0-1 16,0 0-16,21-21 0,0 0 16,1 0-16,20 0 0,-21 0 15,0 0-15,22-21 0,-22 0 0,21-1 16,0 1-16,-20 0 0,-1-21 16,21 21-16,-21-22 0,0 22 0,1-21 15,-1 21-15,0-22 0,-21 22 16,0-21-16,0 21 0,0-1 0,0 1 15,0 42 17,0 22-32,0-22 15,0 0-15,0 21 0,0 1 0,0-22 16,0 21-16,0 1 16,21-22-16,0 21 0,-21-21 0,21 0 15,1 1-15,-1-22 16,21 0-16,-21 0 0,43 0 15,-22 0-15,0-22 0,-20 1 16,20 0-16,0-21 0,1 21 0,-22-1 16,21-20-16,-21 21 0,-21-21 15,0-1-15,0 22 0,0-21 0,0-1 16,-21 1-16,0 21 0,-21-21 0,-1-1 16,1 1-16,-22 0 0,1 20 15,-1-20-15,1 21 0,-1 21 16,-20 0-16,20 0 0,-20 0 15,-1 42-15,0-21 0,1 22 16,20-1-16,-21 22 0,43-1 0,-21 22 16,20-22-16,22 22 0,0 0 15,21-22-15,0 22 0,0-22 0,21 1 16,21-22-16,-20 22 0,20-22 16,21-21-16,-20 21 0,20-20 0,1-1 15,-1-21-15,1 0 16,-1 0-16,1 0 0,20 0 0,-20 0 15,21-21-15,-22-1 0,22 1 16,-1-21-16,1 21 0,0-22 0,-22 1 16</inkml:trace>
  <inkml:trace contextRef="#ctx0" brushRef="#br0" timeOffset="33399.66">3387 14605 0,'0'0'0,"-22"0"0,1 0 0,0 0 15,0 21-15,0 22 0,0-22 16,21 21-16,-22 0 0,1 1 0,0-1 16,21 22-16,0-22 0,-21 21 15,0-20-15,21-1 0,-21 22 16,21-22-16,0 0 0,0-21 0,-22 22 16,22-22-16,0 0 0,-21 0 15,21-42 16,21 0-31,-21-21 0,0 20 0,22-20 16,-1 0-16,-21-1 0,21 1 16,-21 0-16,21-1 0,-21 1 0,0-21 15,21 20-15,0-20 0,1 20 16,-22 1-16,21 0 0,0-1 0,0 22 16,0 21-16,0 0 0,1 0 15,-1 21-15,0 22 16,0-22-16,-21 21 0,21 1 0,0 20 15,1-21-15,-1 1 0,-21-1 16,21 22-16,-21-22 0,21 0 0,-21 1 16,0-1-16,0-21 0,0 21 15,0-20-15,0-1 0,0 0 0,0 0 16,0 0-16,-21-21 16,0 0-1,0 0-15</inkml:trace>
  <inkml:trace contextRef="#ctx0" brushRef="#br0" timeOffset="33575.82">3048 15155 0,'0'0'0,"0"22"15,21-22 1,0-22-16,0 22 0,22 0 0,-22-21 16,21 21-16,-21-21 0,22 21 15,-1 0-15,0-21 0,22 21 0,-1-21 16,1 21-16,-1-21 0,1-1 0,-1 22 15,1-21-15,-1 0 0,1 0 16,-1 0-16,1 0 0</inkml:trace>
  <inkml:trace contextRef="#ctx0" brushRef="#br0" timeOffset="33904.37">4508 14647 0,'0'0'0,"-21"-21"31,0 21-31,-21 0 0,21 0 0,-22 21 16,22 1-16,-21-1 0,-1 0 15,22 0-15,0 0 0,0 0 16,0 1-16,0-1 0,21 0 0,0 0 16,0 0-16,0 0 0,21 1 15,0-1-15,0-21 0,43 21 16,-43-21-16,21 21 0,0-21 16,-20 0-16,20 21 0,0-21 15,-21 21-15,22-21 0,-22 22 0,0-1 16,-21 0-16,0 0 15,0 0-15,0 0 0,0 1 0,-21-1 16,-21 0-16,20 0 0,-20-21 16,0 21-16,21-21 0,-22 0 0,22 21 15,-21-21-15,21 0 0,-1 0 0,1 0 16,0 0-16,0 0 0,21-21 16,0 0-16,0 0 15,0 0-15,0 0 0</inkml:trace>
  <inkml:trace contextRef="#ctx0" brushRef="#br0" timeOffset="34136.33">5800 15304 0,'0'0'0,"42"0"15,-21 0 1,0 0 0</inkml:trace>
  <inkml:trace contextRef="#ctx0" brushRef="#br0" timeOffset="37683.55">7070 1715 0,'0'0'0,"0"-22"0,-22 1 16,22 0-16,-21 0 16,0 0-16,21 0 0,-21 21 15,21-22 1,0 44 15,0-1-31,0 21 0,0-21 16,0 22-16,0-1 0,0 0 15,0 1-15,0-1 0,0 0 0,0 1 16,0 20-16,0-21 0,0 1 16,0-1-16,21 22 0,-21-22 0,0 0 15,21 22-15,-21-22 16,21 0-16,-21 1 0,0 20 0,0-20 15,22-22-15,-22 21 0,21 0 0,-21-20 16,0-1-16,0 21 0,21-21 16,-21 0-16,0 1 0,21-22 31,0 0 31,0 0-46,1 0-16,20 0 16,-21-22-16,21 22 0,1 0 0,-1 0 15,22-21-15,-1 21 0,1-21 16,20 21-16,1 0 0,0-21 0,-1 21 16,1 0-16,0-21 0,-1 21 15,1 0-15,0 0 0,-22-21 0,1 21 16,-1 0-16,1 0 0,-22 0 0,0 0 15,1 0-15,-22-22 0,0 22 16,0 0-16,0 0 0,-42 0 78,0-21-62,0 0-1,21 0-15</inkml:trace>
  <inkml:trace contextRef="#ctx0" brushRef="#br0" timeOffset="38192.83">8488 2328 0,'-64'-21'16,"43"21"-16,0 0 16,21 21-1,0 1 1,0-1-16,21-21 0,0 21 16,0 0-16,1 0 0,20 0 15,-21 1-15,21-1 0,-20-21 0,20 21 16,0 0-16,1-21 0,-22 21 15,21-21-15,0 0 0,-20 0 16,20 0-16,-21 0 0,21 0 0,-20 0 16,-1 0-16,0 0 15,-21 21 1,-21-21 0,0 22-16,-1-22 0,1 21 15,0 0-15,0-21 0,0 21 0,0 0 16,-1 0-16,1 1 0,-21 20 15,21-21-15,-22 0 0,22 0 0,-21 22 16,21-22-16,-22 0 0,1 0 0,21 0 16,-21 22-16,20-22 0,-20 0 15,21 0-15,0 0 0,0-21 16,-1 22-16,1-1 0,0-21 16,21 21-16,0 0 0,-21-21 0,0 21 15,21-42 16,0 0-31,21 0 0,0 21 16</inkml:trace>
  <inkml:trace contextRef="#ctx0" brushRef="#br0" timeOffset="43772.69">10414 2180 0,'21'0'0,"-21"-21"32,21 21-32,-21-21 15,0 0 1,0 0-16,0-1 0,0 1 16,0 0-16,-21 21 15,0-21-15,21 0 0,-21 21 0,0 0 16,-1 0-16,1 0 15,0 0-15,-21 0 0,21 21 0,-1 0 16,1 0-16,0 0 0,0 22 16,0-1-16,0 0 0,-1 1 15,1 20-15,21 1 0,0-1 0,0 1 16,0-22-16,0 22 0,0-1 16,0-21-16,0 22 0,0-22 0,0 1 15,21-1-15,1-21 0,-1 21 16,21-20-16,-21-1 0,0 0 15,22-21-15,-22 21 0,21-21 0,-21 0 16,22 0-16,-1 0 0,-21 0 0,22-21 16,-1 21-16,-21-21 0,21 0 0,-20-1 15,20 1-15,-21 0 0,0 0 0,0 0 16,1-22-16,-1 22 16,-21-21-16,21 0 0,-21 20 0,0-20 15,0 0-15,0 21 0,0-1 16,0 1-16,0 0 0,0 0 0,0 42 15,0 0 1,0 22-16,0-22 0,0 21 16,0 0-16,0-20 0,0 20 0,0 0 15,0-21-15,0 22 0,0-1 16,0-21-16,0 0 0,0 1 0,0 20 16,21-21-16,0-21 0,0 21 15,1 0-15,-1-21 0,0 0 0,21 0 16,-21 0-16,64 0 15,-43-21-15,1 0 0,-22 21 0,21-21 16,1 0-16,-1-22 0,-21 22 16,21 0-16,-20-21 0,-1-1 0,0 1 15,-21 21-15,0-21 0,0-22 16,0 22-16,0-1 0,-42 1 0,20 0 16,-20 21-16,21-1 0,-21 1 0,-1 0 15,-20 21-15,20 0 0,1 21 16,-21 0-16,20 1 0,1 20 0,0-21 15,20 21-15,1 1 0,0-1 16,0 0-16,21 1 0,0-1 0,0 0 16,0-20-16,0 20 0,21-21 15,0 0-15,0 0 0,1 1 16,20-1-16,0-21 0,-21 0 0,22 0 16,-1 0-16,0 0 0,1 0 0,-1 0 15,0-21-15,1 21 0,-1-22 16,0 1-16,-20 0 0,20-21 0,-21 21 15,0-1-15,0-20 0,1 21 16,-1-21-16,-21-1 0,0-20 16,0 42-16,0-1 0,21 1 0,-21 0 15,0 42 1,0 0-16,0 1 0,0 20 16,0-21-16,0 0 15,0 22-15,0-22 0,0 21 0,0-21 16,0 0-16,0 1 0,0-1 0,0 0 15,0 0-15,0 0 16,21-21 0,-21-21-1,21 0 1,0 0-16,-21 0 0,0-1 0,22-20 16,-22 21-16,21-21 0,0-1 15,-21 1-15,0 21 0,21-22 0,-21 22 16,21-21-16,-21 21 0,21 21 15,-21 21 1,22 0-16,-22 0 0,0 0 16,0 22-16,0-22 0,21 21 15,-21-21-15,0 22 0,21-22 0,-21 21 16,0-21-16,0 1 0,21-1 0,0 0 16,0 0-16,1 0 15,-1-21-15,0 0 0,21 0 16,-21 0-16,1 0 0,-1 0 15,0 0-15,0-21 0,21 0 0,-20 0 16,-1 0-16,0-1 0,0 1 0,-21-21 16,21 0-16,0-1 15,-21-20-15,22 20 0,-22-20 0,0-1 16,0 22-16,0-21 0,0 20 16,0-20-16,0 20 0,0 1 0,0 0 15,0-1-15,0 22 0,0 0 0,0 0 16,0 0-16,0 42 15,-22 0-15,22 21 16,-21-20-16,21 20 0,0 0 16,-21 1-16,21 20 0,0-21 0,0 22 15,0-1-15,0-20 0,0-1 16,0 22-16,0-22 0,0 0 0,-21-21 16,21 22-16,0-22 0,0 21 15,0-21-15,0 1 0,21-22 16,0 21-16,0-21 0,1 0 0,-1 0 15,0 0-15,0 0 0,21 0 0,-20 0 16,-1 0-16,21 0 0,-21-21 16,0-1-16,1 22 0,-1-21 0,0-21 15,0 21-15,0 0 0,-21-1 16,0-20-16,0 21 0,0 0 0,0 0 16,0-1-16,0 1 0,0 0 15,0 42 1,0 0-16,0 1 0,0-1 15,0 0-15,0 0 16,0 21-16,0-20 0,0-1 0,0 0 16,0 0-16,0 0 0,0 0 15,21-21-15,1 22 0,-1-1 16,0-21-16,0 0 0,0 0 16,0 0-16,1 0 15,-1 0-15,0-21 0,0 21 0,0-22 16,0 1-16,1 0 0,-22 0 15,21 0-15,0-22 0,0 22 0,0-21 16,-21 21-16,21-22 0,-21 22 16,22 0-16,-22 0 0,21 0 0,-21 0 15,0 42 1,0 0 0,0 0-16,-21 0 0,21 22 0,-22-22 15,22 0-15,-21 21 0,21-21 0,0 1 16,0-1-16,0 0 0,0 0 15,0 0-15,0 0 0,0 1 0,21-1 16,1-21-16,-1 0 0,0 0 16,0 0-16,0 0 0,0 0 15,1 0-15,20 0 0,-21 0 0,0-21 16,0-1-16,1 1 0,-1 21 16,0-21-16,0 0 0,0-21 15,-21 20-15,0 1 0,0-21 0,0 21 16,0-22-16,0 1 0,0 0 15,-42-1-15,21 22 0,0-21 0,-1 21 16,-20 0-16,21-1 0,0 22 16,-22 0-16,22 0 0,-21 0 0,0 22 15,20 20-15,1-21 0,0 21 0,0 1 16,0-1-16,21 0 0,0 1 16,0-22-16,0 21 0,0 1 0,0-22 15,0 0-15,21 21 0,0-21 16,0 1-16,22-22 0,-22 21 15,21-21-15,-21 0 0,22 0 0,-1 0 16,0 0-16,1 0 0,-22 0 16,21 0-16,0-21 0,-20 21 0,20-22 15,-21 1-15,21-21 0,-20 21 0,-1-22 16,0 1-16,0 0 0,0-1 16,0-20-16,-21 21 0,0-22 0,0 22 15,0-1-15,0-20 0,0 21 16,0-1-16,0 1 0,0 0 0,0-1 15,0 22-15,0 0 0,0 0 16,0 42 0,0 0-16,0 21 0,0 1 15,0-1-15,0 0 16,0 1-16,0 20 0,0-20 0,0 20 16,0-21-16,0 1 0,0-1 15,0 0-15,0 1 0,0-1 0,0-21 16,0 22-16,0-22 0,0 0 0,0 0 15,0 0-15,22-21 16,-1 0-16,0 0 0,0 0 16,0 0-16,0 0 0,1 0 15,-1-21-15,0 0 0,0 0 0,0 0 16,-21-1-16,21 1 0,-21-21 0,22 21 16,-22 0-16,0-22 0,0 22 15</inkml:trace>
  <inkml:trace contextRef="#ctx0" brushRef="#br0" timeOffset="43984.25">12234 2392 0,'0'0'15,"-21"0"-15,21 21 0,21-21 31,0 0-31,1 0 16,20-21-16,0 21 0,43-21 16,-43 0-16,1 21 0,-1 0 0,0-22 15,-21 22-15,22 0 0</inkml:trace>
  <inkml:trace contextRef="#ctx0" brushRef="#br0" timeOffset="47283.9">8826 4614 0,'0'22'15,"0"-44"-15,22 44 16,-1-22-16,0 0 0,0 0 16,0 0-16,0 0 0,1-22 15,20 22-15,-21-21 0,0 0 0,22 0 16,-22 0-16,21 0 0,-21-1 16,22-41-16,-43 42 0,0-22 15,0 22-15,0-21 0,0 21 0,0-22 16,-22 22-16,22-21 0,-42 21 15,21 0-15,0-1 0,0 1 16,-22 21-16,22 0 0,0 21 16,-21 1-16,20-1 0,1 21 0,0 0 15,0 1-15,21-1 0,0 0 0,0 22 16,0-22-16,0 1 0,0-1 16,0 21-16,0-20 0,21-1 0,0-21 15,0 22-15,1-1 0,-1-21 16,0 0-16,0-21 0,0 21 0,22-21 15,-22 0-15,0 0 0,0 0 0,21-21 16,-20 0-16,-1 0 0,0 0 16,0 0-16,0-1 0,0-20 0,1 21 15,-1-21-15,0 20 0,0-20 16,0 0-16,-21-1 0,21 1 16,1 21-16,-1-21 0,0-1 0,0 22 15,0 0-15,0 0 0,1 21 16,-1 0-16,0 0 0,21 0 0,-21 21 15,-21 0-15,43 43 0,-22-43 16,-21 21-16,0-21 0,21 22 16,-21-22-16,0 21 0,0-21 15,0 0-15,0 22 0,0-22 0,0 0 16,-21 0-16,21 0 0,0 22 16,-21-43-16,21-21 31,0-1-16,0 1-15,21 0 0,0 0 0,-21-21 16,21 20-16,0-20 0,1 21 16,-22-21-16,21-1 0,0 1 0,0 21 15,-21-22-15,0 22 0,21-21 16,-21 21-16,21 0 0,-21 42 31,-21 0-31,21 0 0,-21 0 16,0 22-16,21-22 0,0 0 15,0 21-15,-21-21 0,21 22 0,0-22 0,0 21 16,0-21-16,0 1 16,0-1-16,0 0 0,21 0 0,0 0 15,0 0-15,22-21 0,-22 0 16,21 22-16,0-22 0,1 0 0,-1 0 16,0 0-16,1-22 0,-1 22 0,0-21 15,1 0-15,-1 0 0,-21 0 16,22 0-16,-22-1 0,0 1 0,0-21 15,0 21-15,-21 0 0,0-22 0,0 22 16,0-21-16,0 21 0,-21-1 16,21 1-16,-21 0 0,0 21 0,0 0 15,-1 0-15,1 0 0,0 21 16,0 0-16,0 1 0,0-1 16,21 0-16,0 21 0,0-21 0,0 22 15,0-22-15,0 21 0,0-21 16,0 1-16,21-1 0,-21 0 0,21 0 15,0 0-15,0 0 0,22-21 0,-22 0 16,0 0-16,0 0 0,0 0 16,22 0-16,-22 0 0,0 0 15,0-21-15,21 21 0,-20-21 0,-1 0 16,0 0-16,0 0 0,0-1 0,22 1 16,-22 0-16,0-21 0,0 21 15,0-1-15,0-20 0,1 21 0,20 0 16,-42 0-16,21-1 0,0 22 15,0 0-15,-21 22 16,0-1 0,0 0-16,0 0 0,0 0 15,0 0 1,22-21 15,-22-21-31,0 0 16,0 0-1,0 0-15,0 0 0,0-1 0,-22 22 16,22-21-16,-21 0 16,21 0-16,-21 21 0,0 0 0,0 0 15,0 0-15,-1 21 16,1 0-16,21 0 0,-21 1 16,21-1-16,0 21 0,0-21 0,0 22 15,-21-22-15,21 21 0,0-21 0,0 0 16,0 22-16,0-22 0,0 0 15,21 21-15,0-20 0,0-1 0,1 0 16,-1-21-16,0 21 0,0-21 16,0 0-16,22 0 0,-22 0 0,0 0 15,21 0-15,-21 0 0,22-21 16,-22 0-16,0 0 0,21 21 16,-20-43-16,-1 22 0,0 0 0,-21 0 15,21-22-15,0 22 0,-21 0 0,21-21 16,-21 21-16,0-22 0,0 22 15,0 0-15,22 0 0,-22 0 0,0 42 32,0 0-17,0 0-15,0 0 0,0 0 0,0 1 16,0-1-16,0 21 0,0-21 0,0 0 16,0 1-16,0-1 15,0 0-15,0 0 0,21 0 16,0-21-16,0 0 15,0 0-15,0 0 16,1 0-16,-1 0 0,0-21 0,0 21 16,0-21-16,0 0 0,1 21 15,-22-21-15,21-1 0,0-20 0,-21 21 16,0 0-16,21-22 0,-21 22 0,0-21 16,21 21-16,-21-22 0,0 22 15,0 0-15,0 0 0,0 0 0,0 42 31,0 0-31,0 0 16,0 22-16,0-22 0,0 21 16,0 0-16,0-20 0,0 20 0,0-21 15,0 0-15,0 22 0,0-22 16,21 0-16,1 0 0,-1 0 16,0-21-16,0 0 0,0 0 0,0 0 15,22 0-15,-22 0 0,0 0 16,0 0-16,22-21 0,-22 0 0,0 21 15,0-21-15,0 0 0,0-1 16,1-20-16,-22 21 0,21-21 0,-21-1 16,21 1-16,-21 0 0,0-1 15,0-20-15,0-1 0,21 22 16,-21-22-16,0 22 0,0 0 0,0-1 16,0 1-16,0 21 0,0 0 0,-21 21 15,0 0-15,0 0 16,21 21-16,-22 0 0,1 0 0,21 22 15,-21 20-15,21-21 0,0 22 16,0-22-16,0 22 0,0-22 0,0 0 16,0 22-16,0-22 0,21-21 15,-21 22-15,21-1 0,1-21 16,-22 0-16,0 1 0,21-1 0,0 0 0,-21 0 16,21-21-16,0 0 0,-21 21 15,21-21-15,1 0 0,-1 0 16,0 0-16,0 0 0,0-21 0,0 21 15,1-21-15,-1 0 0,0 0 0,21-1 16,-21 1-16,1 0 0,-1 0 16,0-21-16,0 20 0,0 1 0,0 0 15,1-21-15,-22 63 32,0 0-17,0 0-15,0 0 0,0 1 16,0-1-16,0 0 0,0 0 0,0 0 15,0 0-15,0 1 16,0-1-16,21-21 0,0 21 16,0-21-16,0 0 0,0 0 15,1 0-15,-1 0 0,0 0 16,21 0-16,-21 0 0,1 0 16,-1 0-16,0-21 0,0 0 0,0-1 15,22 1-15,-1-21 0,-21 21 16,0 0-16,-21-1 0,21 1 15,1 0-15,-22 0 0,21 21 0,-21 21 32,0 0-17,-21 0-15,21 1 0,-22-1 16,22 0-16,-21 0 0,21 0 16,0 0-16,0 1 0,0-1 0,0 0 15,0 0 1,21-21-16,1 0 15,-1 0-15,0 0 0,0 0 16,0 0-16,-21-21 0,21 21 16,-21-21-16,22 0 0,-22-1 15,0 1-15,0 0 0,0 0 0,0 0 16,0 0-16,0-1 0,-22 1 0,1 0 16,0 0-16,0 21 15,0-21-15,0 0 0,-1 21 0,-20 0 16,21 0-16,0 0 15,42 0 17,0 0-32,21 0 0,-20 0 15,20 0-15,-21 0 0,21-22 0,-20 22 16,20 0-16,-21 0 0,21 0 16,-20 0-16,-1 0 0,0 0 0,0 0 15,0 0-15,0 22 0,1-22 0,-1 21 16,-21 0-16,0 0 0,21 0 15,-21 0-15,0 1 0,21-1 16,-21 0-16,0 0 0,0 0 16,0 0-16,0 1 15,0-1-15,-21-21 0,0 21 16,21-42 15,0 0-15,0-1-16,0 1 15,0 0-15,0 0 0,0 0 0,0-22 16,0 22-16,0-21 0,0 21 0,21-22 16,0 1-16,0 0 15,0-1-15,22-20 0,-22 42 16,0 0-16,0-1 0,22 22 0,-22 0 16,0 0-16,0 22 0,0-1 15,0 0-15,1 21 0,-1-21 0,0 22 16,-21-1-16,0 0 0,0 1 15,0-22-15,0 21 0,0-21 0,-21 22 16,21-22-16,-21 0 0,-1 0 16,22 0-16,-21 1 0,0-1 15,0-21-15,0 0 16,0-21 0,21-1-1,0 1-15,0 0 0,-22 0 16</inkml:trace>
  <inkml:trace contextRef="#ctx0" brushRef="#br0" timeOffset="47472.03">13398 3810 0,'0'0'0,"-21"0"0,0 0 0,0 0 15,0 0 1,0 21 46</inkml:trace>
  <inkml:trace contextRef="#ctx0" brushRef="#br0" timeOffset="47672.74">12171 4170 0,'0'0'16,"21"0"-16,0 0 15,21 0-15,1 0 16,-1 0-16,0 0 0,1-21 0,20 21 16,-20 0-16,41-21 0,-20-1 15,-22 22-15,0-21 0,1 21 16,20-21-16,-20 21 0,-1-21 0</inkml:trace>
  <inkml:trace contextRef="#ctx0" brushRef="#br0" timeOffset="48551.55">14732 4128 0,'-21'0'16,"42"-22"0,0 22-16,0-21 0,0 21 15,1-21-15,20 0 0,0 0 0,-21 0 16,22-1-16,-1 1 0,-21 0 0,22-21 16,-22 21-16,0-1 0,0-20 15,0 21-15,-21-21 0,0 20 0,0-41 16,0 21-16,0 20 15,0-20-15,-21 21 0,0 21 0,0-21 16,0 21-16,-1 0 0,1 0 16,-21 0-16,21 21 0,0 0 0,-22 0 15,22 0-15,-21 22 0,21-1 16,-1 0-16,1 22 0,0-1 16,0 1-16,0-1 0,21 22 0,0-21 15,0 20-15,0 86 0,0-86 16,0 1-16,-21 0 0,21-1 15,0 22-15,-22-21 0,22 21 0,0-22 16,0 22-16,0-21 0,-21-1 0,21 1 16,0 0-16,-21-1 0,21 1 15,0-21-15,0-1 0,0 1 0,0-1 16,0-21-16,0 1 0,21-1 0,0 0 16,-21-20-16,22-1 0,-1-21 15,0 0-15,0 0 0,0 0 16,22-21-16,-22-1 0,21 1 0,0 0 15,1-21-15,-1-1 0,0-20 0,1-1 16,-1 1-16,0-1 0,-20 1 16,-1-22-16,0 22 0,-21-22 0,0 0 15,0 1-15,-21 20 0,-22-20 0,1-1 16,-21 0-16,20 1 0,-41 20 16,20 1-16,1 20 0,-1-20 0,-21 20 15,22 22-15,-1-21 0,1 21 0,21 0 16,-1-1-16,22 22 0,0 0 15,0-21-15,21 0 16,21 21 0,0 0-16,21-21 0,1 21 0,-1-21 15,0 0-15,22 21 0,-1-22 0,1 1 16,-1 0-16,1 0 0,21 0 16,-22 0-16,22-22 0,-22 22 0,1-21 15,-1-1-15,1 1 0,-22 0 16,0 21-16,1-22 0,-1 1 0,-21 0 15</inkml:trace>
  <inkml:trace contextRef="#ctx0" brushRef="#br0" timeOffset="48759.35">15600 3725 0,'0'-21'16,"-21"85"-16,42-149 0,-21 127 0,0-105 0,0 42 0,0 42 31,-21 0-31,21 21 0,0-20 16,-22 20-16,1-21 0,0 21 0,21 22 15,-21-22-15,0 1 0,0 20 16,-1-21-16,22 1 0,-21 20 0,0-20 15,0-22-15,21 21 0,0 0 16,0-20-16,-21-1 0,21 0 0,0 0 16,0 0-16,21-21 15,0 0 1,0 0-16,0-21 0,22 21 0,-22-21 16,21 0-16</inkml:trace>
  <inkml:trace contextRef="#ctx0" brushRef="#br0" timeOffset="49179.18">16002 4064 0,'0'0'15,"-21"0"-15,0 0 0,-1 0 16,1 0-16,0 21 0,0 0 0,0 1 16,0-1-16,-1 0 0,1 0 15,0 0-15,0 0 0,21 1 0,0-1 16,-21 0-16,21 0 15,0 0-15,0 0 0,0 1 0,0-1 16,21-21-16,0 0 16,0 0-16,0 0 15,1 0-15,-1 0 0,21 0 0,-21 0 16,22-21-16,-22-1 0,0 1 16,21 0-16,-21 0 0,1 0 0,20-43 15,-42 22-15,0 21 0,0-22 16,0 1-16,0 21 0,-21 0 15,0 0-15,-22-1 0,22 1 0,0 21 16,0 0-16,-22 0 16,22 0-16,0 21 0,-21 1 0,21-1 15,-1 0-15,1 0 0,0 0 0,0 0 16,21 22-16,-21-22 0,21 0 16,0 0-16,0 0 0,0 1 0,21-1 15,0 0-15,0-21 16,22 0-16,-22 0 0,21 0 0,0 0 15,1 0-15</inkml:trace>
  <inkml:trace contextRef="#ctx0" brushRef="#br0" timeOffset="49723.38">16637 3958 0,'21'-21'0,"-42"42"0,21-42 31,0 42-31,-21 0 0,0 22 15,-1-22-15,1 21 0,0 1 0,0-22 16,0 21-16,0-21 0,-1 22 16,1-22-16,21 0 0,0 0 0,0 0 15,0 0-15,0 1 16,21-22 0,1 0-16,-1 0 0,0-22 0,0 22 15,0-21-15,0 0 0,22 0 16,-22 0-16,0 0 0,0-1 15,0 1-15,22-21 0,-22 21 0,0 0 16,0-1-16,-21 1 0,21 21 16,1 0-16,-22 21 15,21 1-15,-21-1 0,0 0 16,0 0-16,0 0 0,0 0 0,0 22 16,0-22-16,21 0 0,0 0 15,-21 0-15,21 1 0,0-1 16,1-21-16,-1 0 0,0 0 0,21 0 15,-21 0-15,1 0 0,20 0 16,-21-21-16,0 21 0,0-22 0,1 1 16,-1 0-16,0-21 0,0 21 15,0-22-15,-21 1 0,0 0 16,0-22-16,0 22 0,0-1 0,0-20 16,0 21-16,0-1 0,0 22 15,-21-21-15,21 21 0,0-1 16,-21 22-16,0 0 15,0 0-15,21 22 16,0-1-16,-22 0 0,1 21 16,21-21-16,-21 1 15,0 20-15</inkml:trace>
  <inkml:trace contextRef="#ctx0" brushRef="#br0" timeOffset="50707.93">10245 5948 0,'0'0'16,"-22"0"-16,1-21 0,0 21 15,0 0-15,0 21 16,0 0-16,-1-21 0,1 21 0,0 0 16,0 1-16,0 20 0,0-21 15,-1 0-15,1 0 0,0 1 16,21-1-16,0 0 0,0 0 16,0 0-16,21-21 31,22 0-31,-22 0 0,0-21 0,21 21 15,1-21-15,-22 21 0,21-21 16,-21 0-16,0-1 0,1 1 0,-1 0 16,-21 0-16,0 0 0,0 0 15,0-1-15,0-20 0,-21 42 16,-1-21-16,1 0 0,-21-22 16,21 43-16,0 0 15,21-21-15,0 0 16,21 21-1,0-21-15,0 0 0,21 21 16,-20-21-16,20-1 0,0 22 0,-21-21 16,22 0-16,-1 0 0,0 21 15,22-42-15,-43 42 0,0 0 16,0 0-16,1 0 0,-22 21 0,21 21 16,-21-21-16,0 22 0,0-1 15,0 21-15,0-20 0,0 20 0,0-20 16,0 20-16,0 1 0,0-1 15,0 1-15,0-1 0,0 22 16,0-1-16,21-20 0,-21 21 0,21-22 16,0 22-16,0-1 0,1 1 15,-1 0-15,0-1 0,-21 1 0,21 0 16,0-1-16,0-20 0,1 21 0,-1-22 16,-21 22-16,0-22 0,21 1 15,-21-22-15,0 22 0,0-22 0,0 0 16,0 1-16,-21-1 0,0-21 0,-1 0 15,1 0-15,0 1 0,0-22 0,0 0 16,0 0-16,-22-22 0,22-20 16,-21 21-16,21-21 0,-22-1 15,22-20-15,-21-1 0,-1 1 0,22-1 0,-21-20 16,21-1-16,-22 0 0,22-21 16,0 22-16,0-1 0,21 22 15,0-1-15,0 1 0,0-1 0,0 22 16,21-1-16,21 1 0,-20 0 0,-1 21 15,21-22-15,0 1 0,22 0 16,-22-1-16,22 1 0,-1 0 0,22-22 16</inkml:trace>
  <inkml:trace contextRef="#ctx0" brushRef="#br0" timeOffset="51005.26">12171 5567 0,'0'0'0,"-21"0"31,-1 0-31,1 21 0,0 0 16,0 22-16,0-1 0,21 0 0,-21 1 16,21 20-16,-22-21 0,22 22 15,-21-22-15,21 22 0,0-22 0,0 0 16,0 1-16,0-22 0,-21 21 15,21 1-15,-21-22 0,21 0 16,0 0-16,0 0 0,0 0 0,0 1 16,21-22-1,0-22-15,0 1 0,1 0 16,-1 0-16,21 0 0,-21 0 0,22-22 16</inkml:trace>
  <inkml:trace contextRef="#ctx0" brushRef="#br0" timeOffset="51615.83">12488 5694 0,'0'0'0,"0"-42"16,0 63 0,-21 21-16,21-21 15,0 22-15,-21-1 16,21 0-16,-21 1 0,21-1 0,0 0 16,0-21-16,-21 22 0,21-1 0,-22 0 15,22-20-15,0-1 0,-21 21 16,21-21-16,0 0 0,0 1 15,0-44 17,0 1-17,21 0-15,1 0 0,-22-21 0,21 20 16,0 1-16,-21 0 0,21-21 16,0 21-16,0-1 0,1 1 15,-1 21-15,0 0 16,-21 21-16,21 1 15,-21-1-15,0 0 0,0 0 0,0 21 16,21-20-16,-21-1 0,0 0 0,21 0 16,-21 0-16,0 0 15,22 1-15,-1-22 0,0 0 0,0 0 16,21 0-16,-20 0 0,-1 0 16,21 0-16,-21 0 0,22-22 15,-1 1-15,0 21 0,-21-21 0,22 0 16,-22 0-16,21 0 0,-21-22 0,-21 22 15,22-21-15,-22 21 16,0-22-16,0 22 0,0 0 0,0 0 16,0 0-16,-22 21 0,1 0 0,0 0 15,0 21-15,0 0 0,0 0 16,-1 0-16,1 0 0,0 22 0,21-22 16,0 0-16,0 0 0,0 0 0,0 1 15,0-1-15,0 0 0,21 0 16,0-21-16,1 0 0,-1 21 0,21-21 15,-21 0-15,0 0 0,22 0 0,-22 0 16,21 0-16,1-21 0,-1 0 16,0 0-16,-21 0 15,-21-1-15,0 1 0,0 0 16</inkml:trace>
  <inkml:trace contextRef="#ctx0" brushRef="#br0" timeOffset="51791.23">12107 5969 0,'0'0'0,"-42"21"0,0 0 31,63-21-15,0 0-16,21 0 0,-21 0 15,22-21-15,-1 21 0,22-21 0,-22 0 16,21 21-16</inkml:trace>
  <inkml:trace contextRef="#ctx0" brushRef="#br0" timeOffset="52235.92">14647 5906 0,'0'-22'16,"0"1"-16,-21 0 0,21 0 16,-21 0-16,0 21 31,0 21-31,21 0 15,0 21-15,0 1 0,0-1 0,0 0 16,0 22-16,0-1 0,0 1 16,0-1-16,0 22 0,0 0 0,0-1 15,0 1-15,-22 0 0,22-22 16,-21 22-16,0 0 0,21-22 16,-21 22-16,0-22 0,21 1 0,0-1 15,-21 1-15,21-22 0,-22 22 0,22-22 16,0-21-16,0 21 0,0-20 15,0-44 1,0 1-16,0 0 16,0 0-16,0-21 0,0-22 15,0 22-15,0-22 0,0 1 0</inkml:trace>
  <inkml:trace contextRef="#ctx0" brushRef="#br0" timeOffset="52527.35">14372 6371 0,'0'0'0,"-21"-63"0,0-1 0,21 1 0,0 20 15,0-20-15,0 42 0,0-22 0,0 1 16,0 21-16,21 0 0,0 0 16,21-1-16,-20 1 0,20 0 0,-21 21 15,21 0-15,1 0 0,-1 0 16,0 21-16,1 0 0,-1 1 0,0-1 16,-20 21-16,-1-21 0,0 22 0,-21-22 15,0 21-15,0-21 0,0 0 16,0 1-16,-21 20 0,0-21 0,-22-21 15,22 21-15,-42 0 0,41-21 16,1 22-16,0-22 16,0 0-16,0 0 0,0 0 0,-1 0 15,22-22 1,0 1-16,22 21 16,-1-21-16,0 21 0,21-21 0,-21 0 15,1 0-15,20 21 0</inkml:trace>
  <inkml:trace contextRef="#ctx0" brushRef="#br0" timeOffset="52900.36">15092 5948 0,'0'-21'0,"0"0"0,0-22 16,0 22-1,21 0-15,0 21 16,0 0-16,0 0 0,1 0 15,-1 21-15,21-21 0,-21 21 16,22 0-16,-22 1 0,0 20 16,0-21-16,0 0 0,0 22 0,-21-22 15,22 21-15,-22-21 0,0 22 16,0-22-16,0 0 16,-22-21-16,1 0 0,0 0 15,21-21 1,0 0-1,0-1-15,0 1 0,0 0 16,0-21-16,0 21 0,0-1 16,21 1-16,0-21 0,1 21 0,-22 0 15,21-1-15,0 1 0,0 0 16,0 21-16,0-21 0,1 21 0,-1 0 16,0-21-16,0 21 0,21-21 15,-20 21-15</inkml:trace>
  <inkml:trace contextRef="#ctx0" brushRef="#br0" timeOffset="53295.2">16002 5779 0,'0'0'0,"0"-22"16,-21 22 15,0 0-31,-1 22 0,1-1 16,0 0-16,0 0 0,0 21 0,-22-20 15,22-1-15,0 21 0,0-21 16,21 0-16,-21 22 0,21-22 0,0 0 15,0 0-15,0 0 16,0 1-16,21-22 16,0 0-16,0 0 0,0 0 15,1 0-15,-1 0 0,21 0 16,-21 0-16,0-22 0,22 1 0,-22 21 16,21-21-16,-21 0 0,1 0 0,-1-22 15,-21 22-15,0 0 0,0-21 16,0 21-16,0-43 0,-21 43 15,-1 0-15,-20 0 0,21 21 16,0 0-16,-22 0 0,22 0 16,-21 0-16,0 0 0,20 21 0,-20 0 15,21 21-15,0-21 0,0 1 16,-1-1-16,22 0 0,0 0 0,0 0 0,0 22 16,0-22-16,43 0 15,-22-21-15,0 0 0,21 0 16,1 0-16,-1 0 0,0 0 0</inkml:trace>
  <inkml:trace contextRef="#ctx0" brushRef="#br0" timeOffset="53987.81">16785 5863 0,'0'0'0,"0"-21"0,0 0 16,0 0-16,-21 0 0,0 21 15,-22 0-15,22 0 0,-21 0 16,21 0-16,-22 21 0,1 0 0,0 0 15,-1 0-15,1 0 0,21 1 16,-21 20-16,-1-21 0,22 0 16,0 22-16,21-22 0,0 0 0,0 0 15,0 0-15,0 0 0,21 1 16,0-1-16,22-21 0,-22 0 16,21 0-16,-21 0 0,22 0 0,-1 0 15,0 0-15,1 0 0,-22-21 0,21-1 16,-21 22-16,22-21 0,-22 0 15,0 0-15,0 0 0,0 0 0,-21-1 16,0 1-16,21 0 0,1-21 16,-22 21-16,0-1 0,-22 22 31,22 22-15,-21-1-16,0 0 0,21 0 0,-21 21 15,21-20-15,0-1 0,-21 21 0,21-21 16,0 22-16,0-1 0,0 0 15,0 1-15,0-1 0,0 21 0,21-20 16,-21 20-16,21 1 0,0-22 16,0 22-16,-21-22 0,22 21 15,-1-20-15,0 20 0,0 1 0,0-22 16,22 22-16,-22-1 0,0 1 0,0-1 16,0 22-16,0-22 0,-21 1 15,0-1-15,22 1 0,-22-22 0,0 22 16,0-1-16,0-21 0,0 22 0,0-22 15,0 1-15,0-1 0,-22 0 16,22-21-16,-21 1 0,0-1 0,-21 0 16,21-21-16,-1 0 0,-20 0 0,21-21 15,-21 0-15,20-22 0,1 22 0,0-21 16,0-1-16,21 1 0,0-21 16,0-1-16,0 1 0,0-1 0,0-21 15,0 1-15,21-1 0,-21 0 0,21 1 16,0-1-16,1 22 0,-1-1 15,0 1-15,0-64 0,0 63 16,0 1-16,22-43 16,-22 63-16,-21-20 0,21 21 15,0-1-15,0-20 0,1 42 0,-1-22 16</inkml:trace>
  <inkml:trace contextRef="#ctx0" brushRef="#br0" timeOffset="54411.54">16954 5927 0,'0'0'16,"-21"0"-16,0-21 0,21-1 0,0 1 0,0 0 15,0 0-15,0 0 16,0 0-16,0-1 0,0 1 16,21 0-16,0 0 0,1 21 0,-1-21 15,0 21-15,0 0 0,0 0 16,22 0-16,-22 0 0,21 21 0,-21 0 15,22 0-15,-22 0 0,0 22 16,21-22-16,-21 21 0,1-21 16,-1 22-16,-21-1 0,0-21 0,0 0 15,0 22-15,0-22 0,0 0 16,-21 0-16,-1-21 0,1 0 0,0 0 16,0 0-1,21-21-15,0 0 16,0 0-16,0 0 15,0-1-15,0 1 0,0 0 16,0-21-16,21 21 0,0-1 0,-21-20 16,21 21-16,1 0 0,-1 0 15,0-1-15,0 1 0,0 0 0,0 0 16,1 21-16,-1 0 0,0-21 0,0 21 16,0 0-16,0 0 0,22 0 15,-22 0-15,0 0 0,0 0 0,22 21 16</inkml:trace>
  <inkml:trace contextRef="#ctx0" brushRef="#br0" timeOffset="55551.76">18119 5715 0,'0'0'16,"0"-21"-16,0 0 0,0 0 0,0-1 15,0 1-15,0 0 0,-22 0 16,1 0-16,0 21 0,0 0 15,0 0-15,0 0 0,-1 0 0,-20 21 16,21 0-16,-21 0 0,20 0 16,-20 22-16,21-22 0,-21 21 15,20-21-15,1 22 0,0-22 16,0 21-16,21-21 0,0 1 0,0-1 16,0 0-16,0 0 0,0 0 0,21-21 15,0 21-15,0-21 0,1 0 16,-1 0-16,0 0 0,0 0 0,0 0 15,0 0-15,1 0 16,-1-21-16,0 0 0,0 0 0,0 0 16,-21 0-16,21-22 0,22-20 15,-43 42-15,21-22 0,0 1 16,-21 21-16,0-22 0,0 22 0,21 0 16,-21 42 15,0 0-31,-21 1 15,21-1-15,0 21 0,0-21 0,0 0 16,0 1-16,0 20 0,0-21 0,0 0 16,0 0-16,0 1 0,21-1 15,0-21-15,1 0 16,-1 0-16,21 0 0,-21 0 16,0 0-16,22 0 0,-22 0 0,0-21 15,21-1-15,-20 22 0,-1-42 0,0 21 16,0 0-16,-21 0 0,21-22 15,0 1-15,-21 21 0,0-22 16,0 22-16,22 0 0,-22 0 16,21 21-16,-21 21 31,-21 0-31,-1 0 0,22 22 0,-21-22 16,21 21-16,0-21 0,-21 22 0,0-22 15,21 21-15,-21-21 0,21 1 16,0-1-16,0 0 0,0 0 0,0 0 15,0 0 1,0-42 15,0 0-31,0 0 16,0 0-16,0 0 0,0-1 0,0 1 16,0-21-16,21 21 0,0-22 15,0 1-15,0 21 0,1-21 0,-1 20 16,21 1-16,-21 0 0,0 0 0,1 0 15,-1 21-15,21 0 0,-21 0 16,0 0-16,1 0 0,-1 21 16,-21 0-16,21 0 0,-21 0 15,0 1-15,0 20 0,0-21 0,0 0 16,0 0-16,0 1 0,0-1 16,0 0-16,0 0 0,-21 0 0,21 0 15,-21-21-15,21 22 16,0-44 15,0 1-31,0 0 16,0 0-16,0 0 0,0 0 0,0-22 15,21 22-15,0-21 0,0 21 0,0-22 16,0 22-16,1-21 0,20 21 16,-21-22-16,21 22 0,-20 0 0,-1 21 15,21-21-15,-21 21 0,0 0 16,1 0-16,-1 0 0,0 21 0,-21 0 15,0 0-15,0 22 0,0-1 16,0-21-16,0 21 16,0-20-16,-21 20 0,0-21 0,21 0 15,-22 22-15,1-22 0,21 0 16,0 0-16,-21-21 0,21 21 0,-21-21 16,21 21-16,0-42 46</inkml:trace>
  <inkml:trace contextRef="#ctx0" brushRef="#br0" timeOffset="55728.05">19706 5990 0,'0'21'16,"-21"-21"15,0 0-31,0 0 16,-1 0-1,1-21-15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2:41:19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529 0,'0'0'0,"0"21"0,0 1 16,-21-22 0,42 0 15,0 0-15,0 0-16,1 0 0,-1 0 0,0-22 15,21 1-15,-21 0 0,22 21 16,-1-21-16,-21 0 0,22 0 0,-22-1 15,0 1-15,0 0 0,0 0 16,-21 0-16,0 0 0,-21 21 16,0-22-1,-21 22-15,20 0 0,-20 0 0,0 0 16,-1 0-16,1 22 0,0-1 16,-1 0-16,1 0 0,0 0 15,21 0-15,-1 1 0,1-1 0,0 0 16,21 21-16,0-21 0,0 1 15,0-1-15,0 0 0,21 0 0,0 0 16,22-21-16,-22 21 0,0 1 16,21-1-16,1 0 0,-22 0 15,21 0-15,1 0 0,-1 1 0,-21-1 16,21 21-16,-20-21 16,20 0-16,-21 22 0,0-22 0,-21 0 15,0 21-15,0-20 0,0 20 16,0 0-16,0-21 0,-42 22 0,21-22 15,-22 0-15,1 21 0,0-20 16,-22-22-16,22 21 0,-22 0 0,1-21 16,21 0-16,-22 0 0,22 0 15,-43 0-15,43-21 16,21 0-16,-22-1 0,22 1 0,0 0 16,0-21-16,0-1 0,21 22 15,0-21-15,-22 0 0,22-1 0,0 22 16,0-21-16,0-1 0,0 22 15,0 0-15,0 0 0,22 0 16,-1 0-16,0-1 0,21 22 16,-21 0-16,22-21 0,-1 21 15,0 0-15</inkml:trace>
  <inkml:trace contextRef="#ctx0" brushRef="#br0" timeOffset="2395.48">2286 1143 0,'0'0'0,"21"0"0,0 0 15,0 0-15,1 0 0,-1 0 16,0 0-16,-21-21 0,21 0 16,0 0-16,-21-1 0,0 1 0,0 0 15,0-21-15,0 21 0,0-22 16,0 22-16,0-21 0,0 21 0,-21-1 15,0-20-15,-21 21 0,20 0 16,1 21-16,-21-21 0,21 21 0,-22 0 16,1 0-16,0 0 0,21 21 15,-22 0-15,1 0 0,21 0 16,-22 0-16,22 22 0,0-22 0,-21 21 16,21 1-16,-1-1 0,22 0 15,0-21-15,0 22 0,0-22 16,0 21-16,0-21 0,0 1 15,0-1-15,22-21 0,-1 21 0,0-21 16,0 0-16,0 0 0,0 0 16,22 0-16,-22 0 0,21-21 0,-21 0 15,22-1-15,-1 1 0,0 0 16,-20 0-16,20 0 0,-21-22 0,0 22 16,0 0-16,1-21 0,-1 21 15,0-1-15,-21 1 0,0 0 16,0 0-16,0 0 0,0 0 15,0 42 17,0 0-32,0 0 15,0 0-15,0 0 0,0 22 0,0-1 16,0 0-16,0 1 0,0-1 16,0 22-16,0-22 0,0 21 0,0 1 15,0-1-15,0 1 0,0 21 16,0-22-16,0 22 0,0-1 0,0 1 15,0 0-15,0-1 0,0 1 16,0-21-16,0 20 0,0 1 0,0-22 16,0 22-16,0-21 0,-21-1 15,21 1-15,-21-1 0,21-21 16,-22 1-16,22-1 0,0 0 0,0-20 16,0-1-16,0 0 0,-21 0 15,21-42 1,0 0-16,0 0 15,21-22-15,1 1 0,-22 0 0,21-22 16,0 1-16,-21-1 0,21-21 0,0 1 16,0-1-16,-21 0 0,22-20 15,-1-1-15,-21 0 0,0-21 16,21 21-16,0 0 0,-21 0 16,21 22-16,-21-22 0,21 21 0,1 1 0,-22-1 15,0 21-15,21 1 16,-21-1-16,0 22 0,21 0 0,-21 21 15,0-1-15,0 1 0,0 0 16,0 0-16,0 42 31,0 0-31,0 22 0,0-22 16,0 0-16,0 21 0,0 1 0,0-22 16,0 21-16,0 0 0,0-20 15,0-1-15,0 21 0,0-21 0,0 0 16,0 1-16,0-1 0,21-21 15,-21 21-15,21-21 0,0 0 16,1 0-16,-1 0 16,0 0-16,0 0 0,0-21 0,0 0 15,1-1-15,-1 1 0,0 0 16,0-21-16,0 21 0,0-22 0,1 1 16,-1 0-16,-21 20 0,21-20 15,-21 0-15,21 21 0,-21-1 0,0 1 16,0 0-16,0 0 0,0 42 47,-21 0-47,21 0 0,-21 22 15,21-22-15,0 21 16,0-21-16,0 22 0,0-1 0,0-21 16,0 22-16,0-22 0,0 21 15,0-21-15,21 0 0,-21 1 0,21-1 16,0-21-16,0 21 0,1-21 15,-1 0-15,0 0 0,0 0 0,0 0 16,22 0-16,-22 0 0,21-21 16,0 0-16,1-1 0,-1 1 0,-21 0 15,22 0-15,-1 0 0,0-22 16,-21 1-16,1 21 0,-1-21 16,0-1-16,0 1 0,-21 0 15,0 20-15,0-20 0,0 21 0,0 0 16,0 0-16,-21 21 15,0 0-15,0 21 16,-1 0-16,1 0 16,0 0-16,21 22 0,-21-22 0,21 21 15,-21 0-15,21-20 0,0 20 16,0 0-16,0-21 0,0 1 0,0 20 16,0-21-16,0 0 0,21 0 15,0-21-15,0 22 0,0-22 0,1 0 16,20 0-16,-21 0 0,21 0 15,1 0-15,-22 0 0,21-22 0,1 1 16,-22 0-16,21 0 0,0 0 16,-20-22-16,20-20 15,-21 21-15,0-1 0,0 1 16,-21 21-16,0-22 0,22 22 0,-22 0 16,0 0-16,0 42 31,0 0-31,0 0 0,0 1 15,0 20-15,-22-21 0,22 21 0,0-20 16,0 20-16,-21-21 0,21 21 0,-21-20 16,21-1-16,0 0 0,0 0 15,0 0-15,0 0 0,-21-21 16,21 22-16,0-44 31,0 1-15,21 0-16,-21 0 0,21 0 0,0-22 15,1 22-15,-22-21 0,21 0 16,0-1-16,21-20 16,-21 20-16,-21 22 0,22 0 0,-1 0 15,0 21-15,0 0 0,0 0 16,0 0 0,-21 21-16,0 0 0,0 0 0,22 1 15,-22 20-15,0-21 0,0 21 16,0-20-16,0 20 0,0-21 0,21 0 15,-21 22-15,0-22 0,0 0 0,21 0 16,0-21-16,-21 21 0,21 0 16,0-21-16,1 0 0,-1 0 0,0 0 15,0 0-15,0 0 0,22 0 16,-22-21-16,0 0 0,21 0 0,-21 0 16,1 0-16,-1-22 0,21 1 15,-21 21-15,0-43 0,1 22 0,-22 0 16,21-1-16,-21-20 0,21 20 15,-21-20-15,0 21 0,0-1 16,0 1-16,0 0 0,0-1 16,0 22-16,0-21 0,0 21 0,0-1 15,0 44 1,-21-1-16,21 0 16,-21 0-16,21 21 0,0 1 15,-22-1-15,22 0 0,0 22 0,0-22 16,0 1-16,0-1 0,0 0 15,0 1-15,0-1 0,0 0 0,0 1 16,22-22-16,-1 21 0,0-21 0,-21 0 16,21 1-16,0-22 0,-21 21 15,21-21-15,1 0 0,-1 0 16,0 0-16,0 0 0,0 0 16,0 0-16,1-21 0,-1-1 0,0 1 15,0 0-15,0 0 0,0 0 16,1-22-16,-22 22 0,0-21 0,21 21 15,-21-22-15,0 1 0,0 21 16,0 0-16,0 0 0,0-1 0,0 44 31,0-1-31,0 21 16,0-21-16,0 22 0,0-22 16,0 21-16,0 0 0,0-20 0,0-1 15,0 21-15,0-21 0,21 0 16,-21 1-16,21-1 15,0-21-15,0 0 0,1 0 16,-1 0-16,0 0 0,0 0 16,0 0-16,0-21 0,1-1 0,-1 1 15,0 0-15,0 0 0,0-21 16,0-1-16,1 22 0</inkml:trace>
  <inkml:trace contextRef="#ctx0" brushRef="#br0" timeOffset="2590.77">5546 466 0,'0'0'0,"-22"0"0,1 0 15,0 0 1</inkml:trace>
  <inkml:trace contextRef="#ctx0" brushRef="#br0" timeOffset="2783.02">4805 699 0,'0'0'0,"0"21"15,0 0 1,21-21-16,0 0 16,0 0-16,0 0 0,1 0 15,20 0-15,-21-21 0,21 21 0,-20-21 16,20 21-16,-21-22 0,21 1 16,1 21-16</inkml:trace>
  <inkml:trace contextRef="#ctx0" brushRef="#br0" timeOffset="3639.75">6075 847 0,'63'-21'31,"-42"21"-31,-21-22 0,22 1 15,-22 0 1,0 0-16,0 0 0,0 0 0,0-1 16,0 1-16,0 0 0,0 0 0,-22 0 15,1 0-15,0 21 0,0 0 16,0 0-16,0 0 0,-22 0 0,22 0 16,-21 21-16,21 0 0,-22 0 15,22 21-15,-21-20 0,21 20 0,-22 0 16,22 1-16,0-1 0,0 21 15,0-41-15,21 20 0,0 0 0,0-21 16,0 22-16,0-22 0,0 0 16,21 0-16,0-21 0,0 0 0,0 0 15,0 0-15,1 0 0,-1 0 16,0 0-16,21 0 0,-21-21 16,1 0-16,20 0 0,-21 0 0,0-22 15,0 22-15,1-21 0,-1-1 16,0 1-16,0 21 0,-21-21 0,0-1 15,0 1-15,0 21 0,0-22 16,0 22-16,0 0 0,0 0 0,0 0 16,0 42-1,-21 0 1,21 0-16,-21 22 0,21-22 16,0 21-16,0 0 0,0 1 0,0-22 15,0 21-15,0 1 0,0-22 16,0 21-16,0-21 0,21 0 15,-21 1-15,21-1 0,0 0 0,0-21 16,1 21-16,-1-21 16,0 0-16,0 0 0,0 0 0,0-21 15,-21 0-15,22 21 0,-1-21 16,0-22-16,0 22 0,0-21 0,0-1 16,1 1-16,-1 0 0,-21-1 15,21 1-15,0 0 0,0-22 0,0 22 16,-21-22-16,0 22 0,0 0 0,0-1 15,0 22-15,0 0 16,0 0-16,0 0 0,0 0 0,-21 21 16,21 21-1,-21 21-15,0-21 0,21 22 0,-21-22 16,21 21-16,0 0 0,-21 1 16,21-1-16,0 22 0,0-22 0,0 0 15,0 1-15,0-1 0,0 0 0,0-21 16,0 22-16,0-22 0,21 0 15,-21 0-15,21 0 0,-21 1 0,21-22 16,0 0-16,0 0 0,1 0 16,-1 0-16,0 0 0,21 0 0,-21 0 15,1-22-15,20 1 16,-21 0-16</inkml:trace>
  <inkml:trace contextRef="#ctx0" brushRef="#br0" timeOffset="7080.53">8191 635 0,'0'-21'63,"22"21"-48,-1-21-15,21 0 16,-21-1-16,0 22 0,1-21 0,-1 0 16,0 0-16,0 21 0,0-21 15,0-22-15,-21 22 0,0 0 0,0 0 16,0 0-16,0 0 0,-21-22 0,0 22 15,0 0-15,-21 21 0,20-21 16,-20 21-16,0 0 0,21 0 0,-22 0 16,1 21-16,0 0 0,-1-21 15,22 42-15,-21-20 0,21-1 16,-22 0-16,22 0 0,0 21 16,21-20-16,0-1 0,0 21 0,0-21 15,0 22-15,21-22 16,21 0-16,-20 0 0,-1-21 0,21 0 15,0 21-15,1-21 0,-1 0 0,0 0 16,-20 0-16,20 0 0,-21 0 16,21 0-16,-42 21 31,-21-21-31,0 22 0,0-1 16,-21 0-16,20 0 0,-20 0 15,0 22-15,-1-22 0,1 21 16,21 0-16,-21 1 0,-1-1 0,22-21 15,0 22-15,0-1 0,0-21 16,21 21-16,0-20 0,0-1 0,0 0 16,0 0-16,21 0 0,0-21 15,21 0-15,-21 0 0,1 0 16,20 0-16,-21 0 0,0 0 0,22-21 16,-22 0-16,0 21 0,21-21 15,-21 0-15,1-1 0,-1-20 0,0 21 16,0-21-16,0-1 0,0 22 15,1-21-15,-1-1 0,0 1 0,21 0 16,-21-1-16,1 1 0,20 21 16,0-21-16,-21 20 0,22 22 15,-22 0-15,21 0 0,1 0 16,-22 22-16,-21-1 0,0 0 16,0 21-16,0-21 0,0 22 0,0-1 15,-21 0-15,21 1 0,-22-1 16,1 0-16,0-20 0,21 20 0,0-21 15,-21 0-15,21 0 0,-21 1 0,21-1 16,0-42 15,21 21-31,-21-22 16,21 1-16,0 0 0,0-21 16,1 21-16,-1-22 0,0 1 0,0 0 15,21-1-15,-20 1 0,-1 0 16,21 20-16,-21-20 0,0 0 0,1 21 15,-1-22-15,0 43 0,-21-21 16,-21 42 0,0 0-16,-1 1 15,1 20-15,0-21 16,0 21-16,-21 1 0,42-1 0,-22 0 16,1 1-16,21-22 0,-21 21 15,21 1-15,0-22 0,0 0 0,0 21 16,21-21-16,0 1 0,1-22 0,20 21 15,-21 0-15,21-21 0,43 0 16,-43 0-16,22 0 0,-22 0 16,1 0-16,20-21 0,-21 0 15,1-1-15,20 1 0,-20 0 0,-1 0 16,21-43-16,-41 43 0,-22-21 16,0 21-16,0-22 0,0 1 15,0 21-15,0-21 0,0 20 0,0 1 16,-22 0-16,1 21 0,0 0 15,0 0-15,0 0 0,0 21 16,-1 22-16,1-22 16,21 21-16,-21-21 0,21 22 0,0-1 15,0-21-15,0 21 0,0-20 0,0 20 16,21-21-16,0 0 0,1 0 16,-1-21-16,0 22 0,0-22 0,0 0 15,0 0-15,1 0 0,20 0 16,-21 0-16,21 0 0,-20 0 0,-1-22 15,21 1-15,-21 0 0,22 0 0,-22 0 16,0-22-16,21 22 0,-21-21 16,1 0-16,20-1 0,-21 1 15,0 0-15,22 20 0,-22-20 16,0 0-16,21 21 0,-21-1 0,1 1 16,-1 21-16,0 0 15,-21 21-15,0 1 16,0-1-16,0 0 0,0 0 15,0 0-15,0 0 0,0 1 16,0-1-16,0 0 0,0 0 16,21-21-1,-21-21 1,0 0-16,21 0 0,-21-1 16,0 1-1,0 0-15,0 0 0,0 0 0,0 0 16,0-1-16,-21 1 0,0 0 15,0 21-15,0 0 16,-1 0-16,22 21 0,-21-21 0,0 21 16,0 22-16,0-22 0,21 21 15,-21-21-15,-1 22 0,1-1 0,21 0 16,-21-20-16,21 20 0,0-21 16,0 21-16,0-20 0,0 20 0,21-21 15,0 0-15,1 0 0,20-21 16,-21 22-16,21-22 0,-20 0 0,20 0 15,-21 0-15,21 0 0,-20 0 16,20 0-16,-21 0 0,21-22 16,-20 1-16,-1 0 0,0 0 0,0 0 15,0 0-15,0-22 0,1 22 16,-22-21-16,0-1 0,21-20 16,0 21-16,-21 20 0,21-20 0,-21 21 15,0 0-15,0 42 16,0 0-1,0 0-15,0 22 0,-21-22 16,21 21-16,0-21 0,-21 22 0,21-22 16,0 0-16,0 21 0,0-21 15,0 1-15,0-1 0,0 0 16,21 0-16,0-21 16,0 0-16,0 0 0,1 0 0,-1 0 15,0-21-15,0 0 16,0 0-16,0-1 0,1 1 0,-1 0 15,0-21-15,0 21 0,-21-22 16,21 1-16,-21 0 0,21-1 0,-21 22 16,0-21-16,0 21 0,0-1 15,0 1-15,0 42 16,0 1-16,0-1 16,-21 0-16,21 21 15,0-21-15,-21 22 0,21-1 0,0-21 16,0 22-16,0-22 0,0 21 15,0-21-15,0 0 0,21 1 0,0-1 16,1 0-16,-1-21 0,0 21 0,0-21 16,0 0-16,0 0 0,1 0 15,-1 0-15,0 0 0,0-21 0,21 21 16,-20-21-16,-22 0 0,21-22 16,0 22-16,0-21 0,0-1 15,-21 1-15,21-64 0,1 64 0,-22-22 16,0 1-16,0 21 0,21-22 15,-21-42-15,0 64 16,0 0-16,0 20 0,0 1 16,0 0-16,0 0 0,0 42 15,-21 0-15,21 22 16,0-1-16,-22 0 0,22 22 0,-21-22 16,21 22-16,0-22 0,0 21 0,0-20 15,0 20-15,0-20 0,0-1 16,0 0-16,21 1 0,1-1 0,-22-21 15,21 21-15,-21-20 0,21-1 16,0-21-16,0 21 0,0-21 16,1 0-16,-1 0 0,0 0 15,0 0-15,0-21 0,0 0 16,1-1-16,-1 1 0,0 0 0,0 0 16,0-21-16,0-1 0,1 1 15,-1 0-15,0-1 0,-21 22 0,21-21 16,0 21-16,-21-22 0,0 22 0,0 42 31,0 0-15,0 22-16,0-22 0,0 0 15,-21 21-15,21-20 0,0 20 16,-21-21-16,21 0 0,0 22 0,0-22 16,0 0-16,0 0 15,21-21-15,0 21 0,0-21 16,1 0-16,-1 0 15,0 0-15,21-21 0,-21 21 0,1-21 16,20 0-16,-21 0 0,0-22 0,0 22 16,1-21-16,-1 21 0,0-22 15,0 22-15,-21-21 0,0 21 0,21-1 16,-21 44 0,0-1-1,0 0-15,0 0 0,-21 21 0,0-20 16,21 20-16,0 0 0,0-21 15,0 1-15,0 20 0,0-21 16,0 0-16,0 0 0,0 1 16,21-22-16,0 21 0,0-21 15,1 0-15,-1 0 0,0 0 0,0 0 16,0 0-16,0 0 0,1-21 16,-22-1-16,21-20 0,-21 21 15,0 0-15,0-22 0,0 22 16,0-21-16,-21 21 0,-1-22 0,22 22 15,-42 0-15,21 0 0,0 0 16,-22 21-16,22 0 0,0-21 0,-21 21 16,21 0-16,42-22 31,0 22-15,21-21-16,-21 21 0,22 0 0,-1-21 15,0 21-15,1 0 0,-22-21 16,21 21-16,1 0 0,-22 0 0,0 0 15,21 0-15,-21 21 0,1 0 16,-1 0-16,-21 1 0,0-1 0,21 0 16,-21 0-16,0 0 0,0 0 15,0 22-15,0-22 0,0 0 0,0 0 16,0 22-16,0-22 0,0 0 16,0 0-16,0 0 15,0 0-15,-21 1 16,0-22 15,21-22-31,0 1 16,0 0-16,0 0 0,0-21 15,0 20-15,0-20 0,21 0 0,0-1 16,0 22-16,0-21 0,0-22 16,22 22-16,-1 0 0,0 21 0,1-22 15,-1 22-15,0 0 0,1 0 16,-22 21-16,21 0 0,-21 21 0,1 0 15,20 43-15,-42-22 16,0 0-16,0 1 0,0-1 16,0 0-16,0 1 0,-21-1 0,0 0 15,21-21-15,-22 22 0,1-22 16,21 0-16,0 0 0,0 0 0,-21 1 16,21-44 15,0 1-31,0 0 0,0 0 15,0 0-15</inkml:trace>
  <inkml:trace contextRef="#ctx0" brushRef="#br0" timeOffset="7256.43">12425 169 0,'-21'0'0,"42"0"0,-64 0 0,22 22 16,0-22-16,0 21 0,0-21 15,21 21-15,-21-21 0,21 21 16,-22-21 0,1 0-16,0 0 15,0 0-15</inkml:trace>
  <inkml:trace contextRef="#ctx0" brushRef="#br0" timeOffset="7435.33">11345 508 0,'0'0'0,"21"21"31,22-21-31,-1 0 0,-21 0 16,22 0-16,20 0 0,-21 0 16,1-21-16,-1 21 0,0 0 0,-20 0 15,-1 0-15,0-21 0</inkml:trace>
  <inkml:trace contextRef="#ctx0" brushRef="#br0" timeOffset="8092.01">2540 2096 0,'-85'0'0,"170"0"0,-233 21 0,84-21 16,1 0-16,20 0 0,1 0 0,0 0 15,21 0-15,-1 0 0,1 0 16,21-21 0,21 21-16,1 0 15,20 0-15,0 0 16,1 0-16,20 0 0,1 0 0,20 0 15,1 0-15,21 0 0,0 0 16,-1-22-16,22 22 0,0 0 0,22 0 16,-1 0-16,21 0 0,0 0 15,22 0-15,21-21 0,-1 21 0,1 0 16,21 0-16,0-21 0,21 21 0,-22-21 16,22 0-16,0 21 0,0-21 15,22-1-15,-1 1 0,0 21 0,21-21 16,-21 0-16,22 0 0,-22 0 15,21-1-15,-21 1 0,1 0 16,-1 0-16,0 0 0,-21 21 0,-21-21 16,0 21-16,-1 0 0,-20 0 15,-21-22-15,-1 22 0,-42-21 0,0 21 16,-21 0-16,-21 0 0,-21-21 16,0 21-16,-22 0 0,-21 0 0,1-21 15,-22 21-15,0 0 0,0 0 16,-21-21-16,0 0 0,-21 21 15,-21 0-15,-1 0 0,-20 0 0,-22 0 16</inkml:trace>
  <inkml:trace contextRef="#ctx0" brushRef="#br0" timeOffset="8959.46">5778 2138 0,'0'21'62,"-21"0"-46,21-42 62,0 0-47,-21 21-31,21-21 16,-21 21-16,0 0 15,0 0 1,-1 0-16,1 0 0,0 21 16,0-21-16,-21 21 0,20 0 15,-20 0-15,0 1 0,-1-1 0,1 21 16,21-21-16,-21 0 0,20 1 15,-20-1-15,42 21 0,-21-21 16,21 0-16,0 1 0,21-1 16,0 0-16,22 0 0,-22 0 15,21 0-15,0 1 0,1-1 0,-1 0 16,0 0-16,1 0 16,-1 0-16,-21 1 0,22-1 0,-22 0 15,0 0-15,0 21 0,-21-20 0,0-1 16,-42 0-16,21 0 15,-22 0-15,1 0 0,-22-21 0,22 22 16,-21-22-16,-1 0 0,22 0 16,-22 0-16,1 0 0,20 0 0,1 0 15,0 0-15,21 0 0,-22 0 0,22-22 16,21 1-16,0 0 16,0 0-16,0 0 0,0 0 0,21-1 15,0 1-15,1 0 0,20 0 16,0 0-16,-21 0 0,22-1 15,20 1-15,-20 0 0</inkml:trace>
  <inkml:trace contextRef="#ctx0" brushRef="#br0" timeOffset="9331.74">5990 2731 0,'0'0'0,"21"0"16,0 0-1,1 0-15,-1 0 0,0-22 16,0 1-16,0 21 0,0-21 16,1 0-16,-1 0 0,0 0 15,0-1-15,-21 1 0,0 0 16,0-21-16,0 21 0,0-1 16,0 1-16,0 0 0,0 0 0,0 0 15,-21 21-15,0 0 0,0 0 0,-1 0 16,1 21-16,0 0 0,-21 0 15,21 22-15,-1-1 0,1-21 0,0 21 16,0 1-16,0-1 0,0 0 16,21 1-16,0-1 0,0-21 0,0 22 15,0-22-15,0 0 0,21 0 0,21 0 16,-21 0-16,0-21 0,1 0 16,20 0-16,-21 0 0,21 0 0,-20 0 15,20 0-15,-21 0 0,21-21 16,1 0-16,-1 0 0,0 0 15,1 0-15,-22-22 0</inkml:trace>
  <inkml:trace contextRef="#ctx0" brushRef="#br0" timeOffset="9573.36">6816 2180 0,'0'0'0,"-43"0"15,22 21-15,0 1 16,21 20-16,-21-21 0,21 21 15,-21 1-15,-1-1 0,22 22 0,0-22 16,0 0-16,-21 1 16,21-1-16,-21-21 0,21 21 0,-21-20 15,21 20-15,0-21 0,0 0 0,0 0 16,0 1-16,0-1 16,21-21-1,0 0-15,0 0 0,1-21 16,-1-1-16,21 1 15</inkml:trace>
  <inkml:trace contextRef="#ctx0" brushRef="#br0" timeOffset="9928.16">6985 2604 0,'0'21'16,"21"-21"-1,0 0 1,0 0-16,1 0 15,-1 0-15,0-21 16,0-1-16,0 22 0,0-21 0,-21 0 16,22 0-16,-22 0 15,0 0-15,0-1 0,0 1 16,0 0-16,-22 21 0,1 0 0,0 0 16,0 0-16,0 0 15,0 0-15,-22 0 0,22 21 0,0 0 16,0 1-16,0 20 0,-1-21 15,1 21-15,0-20 0,21-1 0,0 21 16,-21-21-16,21 0 0,0 1 0,0-1 16,0 0-16,0 0 0,21 0 15,0-21-15,-21 21 0,43-21 0,-22 22 16,0-22-16,21 0 0,-21 0 0,22 0 16,-22 0-16,21-22 0,1 1 15,-1 21-15,0-21 0</inkml:trace>
  <inkml:trace contextRef="#ctx0" brushRef="#br0" timeOffset="10419.56">7599 2455 0,'0'0'0,"0"-21"0,0 0 15,0 0-15,0 0 0,-21 21 16,-1 0-16,1 0 16,0 21-16,0 0 15,21 0-15,-21 0 0,21 1 0,-21 20 16,21-21-16,0 21 0,-22-20 0,22 20 15,0-21-15,0 21 0,0-20 16,0-1-16,0 0 0,0 0 0,0 0 16,22 0-16,-22 1 0,21-22 15,0 0-15,0 21 0,21-21 16,-20 0-16,-1 0 0,0 0 0,21 0 16,-21 0-16,22-21 0,-22-1 15,21 1-15,-21 0 0,22 0 0,-22 0 16,21-22-16,-21 22 0,1-21 0,-1 0 15,0-22-15,0 22 0,0-1 16,0 1-16,1-64 0,-1 85 16,-21-21-16,21 21 0,-21-1 15,0 1-15,0 0 0,0 42 16,0 0-16,-21 1 16,0 20-16,-1-21 15,22 21-15,-21 22 0,21-22 0,0 1 16,-21-1-16,21 21 0,-21-20 0,21-1 15,0-21-15,0 22 0,0 20 16,0-42-16,0 0 0,21 1 16,0-1-16,0-21 15,1 0-15,-1 0 0,0 0 16,0 0-16,0-21 0,0-1 0,1 1 16,-1 0-16,0 0 0,0 0 15</inkml:trace>
  <inkml:trace contextRef="#ctx0" brushRef="#br0" timeOffset="10582.77">8001 2455 0,'-21'0'16,"21"22"0,21-22-16,0 0 15,0 0-15,0 0 0,43 0 16,-43 0-16,0 0 0,22-22 0,-22 1 15,21 0-15</inkml:trace>
  <inkml:trace contextRef="#ctx0" brushRef="#br0" timeOffset="11760.19">9377 2646 0,'0'0'0,"0"-21"31,0 0-31,21 21 0,-21-22 0,0 1 16,0-21-16,0 21 0,0 0 0,0-22 15,0 22-15,0-21 0,0 21 16,0-1-16,-21-20 0,0 21 0,-1 0 16,1 21-16,0 0 0,0 0 15,0 0-15,0 0 0,-22 21 16,22 0-16,0 0 0,-21 22 0,20-1 15,1-21-15,0 21 0,0 1 16,0-1-16,0 0 0,21 1 16,0-1-16,0 0 0,0-20 0,0-1 15,0 0-15,0 0 0,0 0 16,21 0-16,0-21 0,0 0 0,0 0 16,0 0-16,1 0 0,-1 0 0,0-21 15,21 0-15,-21 21 0,1-21 16,-1 0-16,21-22 0,-21 22 0,0-21 15,1 21-15,-1-22 0,0-41 16,-21 41-16,21 1 0,-21 0 16,0-1-16,0 22 0,0-21 0,0 21 15,0 0-15,0 42 32,0 0-32,0 0 0,0 0 0,0 22 15,-21-1-15,21 0 0,0 1 16,-21-22-16,21 21 0,0 0 0,0-20 15,0 20-15,0-21 0,0 0 0,0 0 16,0 1-16,21-1 0,0-21 16,0 0-16,0 0 0,1 0 15,-1 0-15,21 0 0,-21-21 0,0-1 16,22 1-16,-22 0 16,21 0-16,1-21 0,-22-1 0,0 22 15,0-21-15,21-1 0,-20-20 0,-22 21 16,21-1-16,-21 1 0,21 0 15,-21-1-15,0 1 0,0 0 0,0 20 16,0 1-16,0 0 0,0 0 16,0 42-1,-21 0-15,21 0 0,-21 22 0,21-1 16,-22-21-16,22 22 0,0-1 16,-21 0-16,21 1 0,-21-1 0,21 0 15,0 1-15,0-1 0,0-21 0,0 21 16,0-20-16,0-1 0,0 0 15,0 0-15,21-21 0,22 21 16,-22-21-16,0 0 0,21 0 16,-21-21-16,22 21 0,-22-21 15,21 0-15,-21 0 0,22-1 0,-1-20 16,-21 21-16,0-21 0,22-1 16,-22 1-16,0 0 0,0-1 0,-21 1 15,0 0-15,21-1 0,-21-20 0,22 20 16,-22 1-16,0 0 0,0-1 15,0 22-15,0-21 0,0 21 0,0 42 32,0 0-32,-22 21 0,1 1 15,21-1-15,-21 0 0,21 22 16,0-22-16,0 1 0,0 20 0,0-21 16,0 1-16,0-1 0,0 0 15,0-20-15,0 20 0,0-21 0,21 21 16,-21-20-16,21-1 0,1-21 15,-1 21-15,0 0 0,0-21 0,0 0 16,0 0-16,1 0 0,-1 0 0,21 0 16,-21-21-16,0 0 0,1 0 15,20-1-15,-21-20 0,21 21 0</inkml:trace>
  <inkml:trace contextRef="#ctx0" brushRef="#br0" timeOffset="12011.67">11218 1926 0,'0'0'0,"21"0"32,1 0-32,-1 0 15,21 0-15,0 0 0,-20 0 0,20-21 16,21 21-16,-20 0 0,-1 0 15,0 0-15,1-21 0,-1 21 0,0 0 16,-20 0-16,-1 0 16,-21 21-1,-21-21-15,-22 21 16</inkml:trace>
  <inkml:trace contextRef="#ctx0" brushRef="#br0" timeOffset="12259.53">11515 1947 0,'0'22'0,"-22"-22"0,22 21 16,0 0-16,0 0 0,0 0 15,-21 22-15,21-22 0,0 0 0,0 21 16,0-21-16,0 22 0,-21-1 16,21-21-16,-21 22 0,21-1 0,-21-21 15,21 21-15,0-20 0,0-1 0,0 0 16,-21 21-16,21-21 0,0 1 15,0-1-15,21-21 16,0 0-16,0 0 16,0 0-16,0 0 0,-21-21 15,22 21-15,-1-22 0,21 1 0</inkml:trace>
  <inkml:trace contextRef="#ctx0" brushRef="#br0" timeOffset="12767.68">11769 2350 0,'0'0'0,"0"-22"0,21 1 0,0 21 15,0-21-15,0 0 16,0 0-16,1 21 0,-1-21 0,0-1 16,0 1-16,-21 0 0,0 0 15,0 0 1,-21 21-16,0 21 16,0 0-16,-1-21 15,1 21-15,0 0 0,0 1 0,0-1 16,21 21-16,0-21 0,-21 0 0,21 1 15,0-1-15,0 21 0,0-21 16,0 0-16,0 1 16,0-1-16,21-21 0,0 0 0,0 0 15,0 0-15,0 0 0,1 0 16,-1 0-16,21 0 0,-21-21 0,22-1 16,-22 22-16,21-42 0,-21 21 0,0 0 15,22 0-15,-22-22 0,0 22 16,21 0-16,-20-21 0,-1 20 0,-21-20 15,21 21-15,-21 0 0,0 0 0,-21 21 32,21 21-32,-21 0 15,21 0-15,-22 21 0,22-20 16,0-1-16,0 0 0,0 0 16,0 0-16,0 22 0,0-22 0,0 0 15,22 0-15,-22 0 0,21 0 16,-21 1-16,0-1 0,0 0 0,0 0 15,-21-21 1,-1 0-16,1 0 0,0 0 16,21-21-1,0 0-15,0 0 0,0-1 0,0-20 16,21 21-16</inkml:trace>
  <inkml:trace contextRef="#ctx0" brushRef="#br0" timeOffset="13007.24">12679 1736 0,'0'0'0,"0"42"31,0 0-31,-21-20 0,21 20 0,-22 0 16,22 1-16,0-1 0,0 0 0,0 1 16,0-1-16,-21 0 0,21 1 15,0-1-15,0-21 0,0 21 0,0-20 16,0 20-16,0-21 0,0 0 0,0 0 15,0 1 1,21-22-16,1 0 0,-1 0 16,-21-22-1,21 1-15,-21 0 0</inkml:trace>
  <inkml:trace contextRef="#ctx0" brushRef="#br0" timeOffset="13167.15">12446 2074 0,'0'0'0,"-21"0"0,21-21 0,21 21 32,0 0-17,21-21-15,-20 21 0,-1 0 0,21 0 16,0-21-16,1 0 0,20 21 16,-20-21-16,20-1 0,1 22 0,-1-21 15</inkml:trace>
  <inkml:trace contextRef="#ctx0" brushRef="#br0" timeOffset="13427">13674 1588 0,'0'0'15,"0"-22"-15,0 1 0,-22 21 16,1 0-16,0 0 0,0 0 16,0 43-16,0-22 15,-22 21-15,22 0 0,-21 22 0,-1-22 16,1 22-16,21-22 0,-21 0 15,20 22-15,1-22 0,0 1 0,0-1 16,21-21-16,0 21 0,0-20 0,0 20 16,0-21-16,0 0 0,0 0 15,21 1-15,0-22 0,22 21 0,-22-21 16,21 0-16,-21 0 0,22 0 0,-1 0 16,0 0-16,1 0 0,20 0 15,-21-21-15,1-1 0</inkml:trace>
  <inkml:trace contextRef="#ctx0" brushRef="#br0" timeOffset="14603.16">14139 2011 0,'0'0'0,"0"-42"0,0 20 0,0 1 0,0 0 15,0 0-15,-21 21 0,21-21 16,-21 21-16,0 0 0,0 0 16,-1 0-16,1 0 0,0 21 0,0 0 15,0 0-15,0 0 0,-1 22 0,1-22 16,0 21-16,0-21 0,21 22 0,0-22 15,-21 0-15,21 21 0,0-20 16,0-1-16,0 0 0,0 0 0,0 0 16,0 0-16,21-21 15,0 0 1,0 0-16,0 0 0,1 0 0,-1 0 16,0 0-16,0-21 0,0 0 0,0 0 15,22 21-15,-22-42 0,0 20 16,0 1-16,0 0 0,1-21 0,20 21 15,-42-22-15,21 43 0,-21-21 0,21 0 16,-21 42 0,-21 0-16,0 0 0,21 1 15,-21-1-15,21 21 0,-21-21 0,21 0 16,0 1-16,0-1 16,0 0-16,0 0 0,0 0 0,0 0 15,0 1-15,21-1 0,0-21 16,0 0-16,0 0 0,0 0 15,1 0-15,-1 0 0,0 0 0,21-21 16,-21-1-16,22 22 0,-22-21 16,21 0-16,1-21 0,-22 21 0,21-22 15,-21 22-15,22-21 0,-22 21 0,21-22 16,-21 1-16,0 21 0,1 0 16,-22-1-16,0 44 15,0-1-15,0 0 16,0 0-16,0 21 0,0-20 0,0-1 15,0 21-15,0-21 0,0 0 0,0 1 16,0 20-16,0-21 16,-22 0-16,22 0 0,-21-21 15,0 0 17,21-21-17,0 0-15,0 0 0,-21 21 0,21-21 16,0 0-16,0-1 0,0 1 15,-21 21 1,0 21 0,21 1-16,0-1 0,0 0 15,0 0-15,0 0 0,0 0 16,0 1 0,0-1-16,21-21 0,0 21 15,0-21-15,0 0 0,0 0 16,1 0-16,-1 0 0,0 0 15,21-21-15,-21 21 0,1-21 0,20-1 16,-21 22-16,21-21 0,-20 0 16,20 0-16,0-21 0,-21 20 0,22 1 15,-22-21-15,0 21 0,0 0 0,0-1 16,1 1-16,-22 0 16,0 0-16,-22 42 15,1 0 1,21 0-16,-21 1 0,21-1 15,-21 21-15,21-21 0,-21 0 0,21 1 16,0-1-16,0 0 0,0 0 16,0 0-16,0 0 0,21 1 0,0-1 15,0 0-15,0-21 0,1 0 16,-1 0-16,0 0 0,0 0 16,0 0-16,0 0 0,1 0 0,20-21 15,-21 0-15,21-1 0,1 1 16,-22 0-16,21 0 0,1 0 0,-22-22 15,0 22-15,21-21 0,-21 21 16,-21-22-16,0 22 0,0 0 0,0 0 16,0 0-16,0 42 15,-21 0-15,21 0 16,-21 0-16,0 1 0,21-1 0,0 21 16,-21-21-16,21 0 0,-21 22 0,21-22 15,0 0-15,0 0 0,0 0 16,0 1-16,0-1 0,-22 0 15,22 0-15,-21-21 16,0 0-16,0 0 0</inkml:trace>
  <inkml:trace contextRef="#ctx0" brushRef="#br0" timeOffset="15272.3">8953 3535 0,'0'-21'16,"0"42"-16,0-63 0,-21 42 0,21 21 31,0 21-31,0-21 16,21 22-16,1-1 0,-22 21 0,21-20 15,21 63-15,-21-43 16,-21 1-16,0-22 0,21 21 16,-21-20-16,0-1 0,0 0 0,0 1 15,0-1-15,0 0 0,0-20 0,0-1 16,0 0-16,0 0 0,0 0 16,-21-21-16,0 0 15,0-21-15,0 0 16,21 0-16,-21 0 0,-1-22 15,1 22-15,0-21 0,0-1 0,0 22 16,21-21-16,-21 21 0,-1 0 16,22-1-16,-21 22 0,21 22 15,0-1-15,0 0 0,0 0 16,21 0-16,1 22 16,-1-22-16,0 0 0,-21 21 0,21-21 15,0 1-15,0-22 0,22 21 0,-22-21 16,0 0-16,21 0 0,-20 0 15,20 0-15,0 0 0,-21-21 0,22-1 16,-1 1-16,0 0 0,-20 0 0,20 0 16,-21-22-16,21 1 0,-20 21 15,-1-21-15,0-1 0,-21 1 0,0 0 16,0 20-16,0 1 0</inkml:trace>
  <inkml:trace contextRef="#ctx0" brushRef="#br0" timeOffset="15747.02">6265 5567 0,'0'0'0,"-21"-21"0,0 0 15,21-1-15,-21 22 16,0 0-16,-1 0 16,22 43-1,0-1-15,0 0 0,0 1 16,0 20-16,0 1 0,0-1 0,0-20 16,0 20-16,0-21 0,0 1 0,0-1 15,0 0-15,0 1 0,0-1 16,0-21-16,0 0 0,0 1 0,0-1 15,0 0-15,0-42 32,0 0-32,0-1 0,0 1 15</inkml:trace>
  <inkml:trace contextRef="#ctx0" brushRef="#br0" timeOffset="16371.66">6096 5927 0,'0'-64'15,"0"128"-15,-21-170 0,21 42 0,-21 1 16,21-1-16,0 22 0,0-21 0,0 20 15,21 1-15,0-22 0,0 43 0,0-21 16,0 0-16,22 20 0,-22 1 16,21 0-16,1 0 0,-1 21 0,0 0 15,22 0-15,-22 21 0,0 0 16,22 22-16,-22-22 0,-21 42 0,1-20 16,-1-1-16,-21 21 0,0-20 0,-21 20 15,-1 1-15,-20-22 0,0 22 16,-1-22-16,1 0 0,0-21 15,-1 1-15,22 20 0,-21-42 0,21 21 16,0-21-16,-1 0 0,1 0 16,0 0-16,21-21 0,-21 21 15,21-21-15,-21 0 0,21-1 16,0-20-16,0 21 0,0-21 0,0 20 16,0-20-16,0 21 0,21 0 0,0 0 15,0 21-15,0 21 16,1 0-16,-1 0 0,0 21 0,0 1 15,0-1-15,0 0 0,1-20 16,-1 20-16,0 0 0,0 1 16,0-1-16,0-21 0,1 21 0,-1-20 15,0-1-15,21 0 0,-21 0 16,1 0-16,-1-21 0,21 0 0,-21 0 16,22 0-16,-1 0 0,-21 0 0,21-21 15,-20 21-15,20-21 0,0 0 16,-21 0-16,1-1 0,-1-20 0,0 21 15,0-21-15,0-1 0,-21 1 0,0 0 16,0-1-16,0 1 0,0 21 16,0 0-16,0-1 0,0 1 0,0 42 15,0 1 1,0-1-16,0 21 0,-21-21 16,21 22-16,0-22 0,0 0 15,0 0-15,0 21 0,0-20 0,0-1 16,0 0-16,0 0 15,21-21 1,0 0 0,-21-21-16,0 0 0,22 0 15</inkml:trace>
  <inkml:trace contextRef="#ctx0" brushRef="#br0" timeOffset="16531.57">7260 5567 0,'0'0'16,"-42"-42"15,42 63-15,0 0-1,21-21 1,-21 21-16,42 0 0,-21-21 16,1 21-16</inkml:trace>
  <inkml:trace contextRef="#ctx0" brushRef="#br0" timeOffset="17201.18">8128 5673 0,'0'0'0,"21"-21"0,21-22 15,-42 22 1,0 0-16,-21 0 0,0 0 16,0-1-16,-21 22 0,20 0 0,-20 0 15,0 0-15,-1 0 0,22 0 16,-21 22-16,0-22 0,-1 42 0,22-21 15,-21 0-15,21 22 0,-1-1 0,1-21 16,0 21-16,0 1 0,0-22 16,21 21-16,0 22 0,0-43 15,0 0-15,0 0 0,21 0 0,0-21 16,0 0-16,22 0 0,-22 0 16,21 0-16,0 0 0,1 0 15,-1-21-15,0 21 0,-20-21 0,20 0 16,0 0-16,-21 0 0,1-1 15,-1 1-15,0 0 0,0 0 0,-21 0 16,0-22-16,0 22 0,0 0 16,0 0-16,0 42 31,-21 0-31,21 0 0,0 22 16,0-22-16,0 21 0,0 1 0,0-1 15,0 0-15,0 1 0,0-1 0,0 0 16,0 1-16,0 20 0,0-21 15,21 22-15,0-1 0,-21 1 0,21-1 16,1 1-16,-22 21 0,0-22 0,0 1 16,0-1-16,0 1 0,0-1 15,0 1-15,0-1 0,0 1 16,0-1-16,-22-21 0,1 22 0,0-22 16,0 1-16,0-1 0,-22-21 15,22 21-15,-21-20 0,21-1 0,-22 0 0,22-21 16,-21 0-16,21 0 0,-22 0 15,22 0-15,-21-21 0,0-22 0,-1 22 16,1-21-16,0 0 0,-1-22 0,1 1 16,0-1-16,-1 22 0,22-22 15,-21 1-15,21-1 0,-1 22 0,22-22 16,0 1-16,0 21 0,0-22 16,0 22-16,22-1 0,-1-20 0,21 21 15,-21-1-15,22-20 0,-22 20 0,21 1 16,0-21-16,1 20 0,20 1 15</inkml:trace>
  <inkml:trace contextRef="#ctx0" brushRef="#br0" timeOffset="17940.79">8763 5271 0,'0'0'0,"0"-22"0,-21 22 16,0 0-16,-1 0 15,1 22-15,0-1 0,21 0 16,0 21-16,-21-21 0,0 22 16,21-1-16,-21 0 0,21 1 0,0 20 15,0-20-15,0-1 0,0-21 0,0 21 16,0 1-16,0-22 0,0 0 16,0 0-16,0 0 0,0 1 0,21-44 46,0 1-46,0-21 16,0 21-16,0 0 0,-21-22 16,22 22-16,-1-21 0,0-1 0,0 1 15,0 21-15,-21-21 0,21 20 16,1 1-16,-1 0 0,0 21 0,0 0 16,0 0-16,-21 21 15,21 0-15,-21 1 0,22-1 0,-22 0 16,21 21-16,0-21 0,-21 22 0,21-22 15,0 21-15,0-21 0,-21 1 16,22-1-16,-1 0 0,0 0 0,0 0 16,0 0-16,0-21 0,1 0 0,20 0 15,-21 0-15,0 0 0,0 0 16,22 0-16,-22-21 0,0 21 16,21-21-16,-20 0 0,-1 0 0,0-22 15,0 22-15,0-21 0,0 0 0,1-1 16,-22 1-16,21 0 0,-21-1 15,21-20-15,-21 20 0,0-20 0,21 21 16,0-1-16,-21 1 0,21 0 16,-21-1-16,0 22 0,0 0 0,0 0 15,0 42 1,0 21-16,0-21 0,-21 22 16,21-1-16,-21 0 0,21 1 15,-21-1-15,0 0 0,21 22 0,0-22 16,0 1-16,-21-1 0,21 0 15,0 1-15,0-1 0,0 0 0,0 22 16,21-43-16,0 0 0,21 21 16,-21-42-16,1 0 15,-1 22-15,0-22 0,0 0 0,0 0 16,22 0-16,-22-22 0,0 22 0,21-21 16,-21 0-16,1 0 0,20 0 0,-21 0 15,0-22-15,0 22 0,1-21 16,-22-1-16</inkml:trace>
  <inkml:trace contextRef="#ctx0" brushRef="#br0" timeOffset="18143.66">9398 5440 0,'0'0'16,"-21"0"-16,21 21 0,21-21 15,0 0 1,0 0-16,22 0 0,-22 0 0,21 0 15,0 0-15,1 0 0,20-21 0,-20 21 16,20 0-16,-21-21 0,1 21 16,-1 0-16,0 0 0,-20 0 0,-1 0 15,0 0-15,0 0 16</inkml:trace>
  <inkml:trace contextRef="#ctx0" brushRef="#br0" timeOffset="18739.34">9271 6308 0,'0'0'0,"0"21"0,-21 0 16,21 0-16,-21-21 0,21 21 15,0 1-15,0 20 0,0-21 16,0 0-16,0 0 0,0 22 0,0-22 16,0 21-16,21 1 0,-21-22 0,21 21 15,-21-21-15,0 22 0,0-1 0,0 0 16,21 1-16,-21-22 0,0 21 16,0 0-16,0 1 0,0-1 0,0-21 15,0 22-15,0-22 0,0 0 0,0 0 16,0 0-16,0 0 0,-21 1 15,0-22-15,0-22 16,-1 1 0,22 0-16,-21 0 0,0 0 0,0-22 15,0 22-15,0-21 0,-1 21 0,1-22 16,0 1-16,21 21 0,-21-21 16,0 20-16,21 1 0,-21 21 15,21 21 1,0 1-16,0-1 0,0 0 15,0 21-15,0-21 0,0 1 16,21-1-16,0 0 0,-21 0 16,21 0-16,0 0 0,0 1 0,1-22 15,-1 0-15,0 0 0,21 0 0,-21 0 16,22 0-16,-22 0 0,21-22 16,-21 1-16,22 0 0,-1 0 0,-21 0 15,0 0-15,22-1 0,-22 1 0,0-21 16,0 21-16,22-22 0,-22 22 0,0-21 15,-21 21-15,21-22 0,0 22 16,0 0-16</inkml:trace>
  <inkml:trace contextRef="#ctx0" brushRef="#br0" timeOffset="19183.59">6540 8086 0,'0'0'15,"-21"0"-15,0 0 0,42 0 16,0 0-1,22 0-15,-1 0 0,0 0 16,22 0-16,-1 0 0,1 0 0,-1 0 16,1 0-16,-1-21 0,1 21 0,-1-22 15,1 22-15,-22-21 16,1 21-16,-1 0 0,0-21 0,-21 21 16,1 0-16,-22-21 0,-43 21 31</inkml:trace>
  <inkml:trace contextRef="#ctx0" brushRef="#br0" timeOffset="19411.46">6900 7980 0,'0'0'15,"-21"0"-15,-64 106 32,85-64-32,0 0 0,0 1 0,22-1 15,-1 0-15,-21 1 0,21-1 0,0 0 16,-21 1-16,0-1 0,0 0 0,0 1 15,0-1-15,0 0 0,0 1 16,0-22-16,0 21 0,0-21 0,0 22 16,0-22-16,0 0 0,0 0 0,21-42 47,0 0-47,1 0 0</inkml:trace>
  <inkml:trace contextRef="#ctx0" brushRef="#br0" timeOffset="19967.14">7345 8573 0,'0'0'0,"21"0"15,0 0-15,0 0 32,0 0-32,1-22 0,-1 1 15,-21 0-15,21 0 0,0 21 16,-21-21-16,0 0 0,0-1 15,0 1-15,0 0 0,0 0 0,0 0 16,0 0-16,-21 21 0,21-22 0,-21 22 16,0 0-16,-1 0 15,22 22-15,-21-22 0,21 42 0,0-21 16,0 0-16,0 22 0,0-22 16,0 21-16,0 0 0,0-20 0,0 20 15,0-21-15,0 21 0,0-20 16,0-1-16,0 0 0,21 0 0,1 0 15,-1-21-15,0 0 0,0 0 0,0 0 16,22 0-16,-22 0 0,21-21 16,0 0-16,1 0 0,-1 0 0,0-1 15,1 1-15,-1 0 0,0-21 16,1 21-16,-1-22 0,0 22 0,-20-21 16,-1-1-16,0 1 0,-21 21 15,0 0-15,0 0 0,0-1 0,-21 22 16,-22 22-16,22-1 15,0 0-15,0 0 0,-21 0 16,20 0-16,1 22 0,0-22 0,0 21 16,21 1-16,0-22 0,0 0 15,0 0-15,21-21 0,0 21 16,0 0-16,1-21 0,-1 22 0,0-1 16,0-21-16,-21-21 46,-21-1-46,21 1 16,0 0-16</inkml:trace>
  <inkml:trace contextRef="#ctx0" brushRef="#br0" timeOffset="20207.2">8297 8001 0,'0'0'0,"21"-21"0,43-21 31,-43 42-31,-21 21 0,0 21 15,0-21-15,0 22 0,21-22 0,-21 21 16,0 0-16,0 1 0,0-1 16,0 0-16,0 1 0,0-1 15,0 0-15,0-20 0,0 20 0,0 0 16,0-21-16,0 1 0,0-1 16,0 0-16,0 0 0,0 0 0,21-21 31,1 0-31,-22-21 15,0 0-15,0 0 0</inkml:trace>
  <inkml:trace contextRef="#ctx0" brushRef="#br0" timeOffset="20368.68">8276 8361 0,'-21'0'16,"21"-21"-1,21 21-15,0 0 16,0 0-16,1-21 0,20 21 0,-21-22 15,21 22-15,1-21 0,-1 0 0,0 21 16,1-21-16,20 0 0,1-22 16,-1 22-16,-20 0 0,20-21 0</inkml:trace>
  <inkml:trace contextRef="#ctx0" brushRef="#br0" timeOffset="20571.58">9165 7916 0,'-63'85'31,"41"-43"-31,1-20 0,0 20 15,21 0-15,0 1 0,-21-1 0,21 0 16,-21 1-16,21-1 0,-21 0 16,21-21-16,0 22 0,0-22 15,0 0-15,-22 0 0,22 0 0,0 1 16,0-44 15,22 22-31,-22-21 0,21 0 16,-21 0-16,21-21 0,-21 20 0</inkml:trace>
  <inkml:trace contextRef="#ctx0" brushRef="#br0" timeOffset="20807.5">9038 8022 0,'0'0'0,"0"-21"0,0-21 15,0 21-15,0-1 0,0 1 0,21 21 16,0 21-16,-21 1 16,22-1-16,-1 21 0,0 0 15,0 1-15,0-1 0,0 22 0,22-22 16,-22 0-16,0 1 0,21-1 0,-20 0 15,-1-21-15,21 22 0,-21-22 16,0 0-16,-21 0 0,22 0 0,-1 1 16,0-22-1,0 0 1,-21-22-16,0 1 16,0 0-16,0 0 0,0 0 0,21-22 0,0 1 15,-21 0-15,0-1 0,22-20 16</inkml:trace>
  <inkml:trace contextRef="#ctx0" brushRef="#br0" timeOffset="20999.39">9673 7832 0,'0'0'0,"0"-43"0,0 22 16,0 42-1,-21 1-15,0-1 0,21 21 16,0 0-16,-21 1 0,21-1 0,-22 22 16,1-22-16,21 0 0,0 1 15,0-1-15,-21 0 0,21 1 0,-21-22 16,21 21-16,0-21 0,0 0 0,0 1 15,0-1-15,0 0 16,21-21-16,0 0 16,0 0-16,22-21 0,-22 0 0,21 21 15,1-22-15</inkml:trace>
  <inkml:trace contextRef="#ctx0" brushRef="#br0" timeOffset="21523.38">10668 7768 0,'0'0'0,"42"-42"0,-42 0 15,0 20-15,0 1 0,0 0 0,0 0 16,-21 0-16,0 21 0,0 0 16,0 0-16,-22 0 0,1 21 0,21 0 15,-22 21-15,1-20 0,21 20 16,-21 0-16,-1 1 0,22-1 0,0 21 16,0-20-16,0 20 0,-1 1 15,22-22-15,0 22 0,0-22 0,0 0 16,22 1-16,-1-22 0,0 21 0,0-21 15,21 0-15,-20 1 0,20-1 16,0-21-16,1 0 0,-22 0 0,21 0 16,0 0-16,1 0 0,-22 0 0,21-21 15,-21-1-15,22 1 0,-22 0 0,0 0 16,-21 0-16,0 0 0,0-22 16,0 22-16,-21-21 0,0 21 0,0-1 15,-22-20-15,22 21 0,-21 21 16,-1-21-16,1 21 0,0 0 0,-1 0 15,22 0-15,-21 0 0,21 0 16,0 21-16,63-21 31,-21 0-31,0 0 0,22 0 16,-22 0-16,21 0 0,0 0 0,-20 0 16,20 0-16,-21 21 0,21 0 0,-20 0 15,-1 1-15,-21 20 0,0 0 16,0 1-16,0-1 0,0-21 0,0 21 15,-21 1-15,21-1 0,-22 0 0,1 22 16,0-22-16,21 1 0,0 20 16,-21-21-16,21 1 0,-21-1 0,21 22 15,0-22-15,0-21 0,0 21 16,-21 1-16,-1-22 0,1 0 0</inkml:trace>
  <inkml:trace contextRef="#ctx0" brushRef="#br0" timeOffset="22051.73">8890 9038 0,'0'0'0,"-21"-42"0,-22 21 0,22 0 15,-21-1-15,21 1 0,0 21 0,-1 0 16,22 21 0,0 22-16,0-22 0,0 21 0,0 22 15,22-22-15,-1 22 0,0-22 0,0 21 16,0-20-16,0 20 0,-21-20 16,22 20-16,-22-21 0,0 1 0,0 20 15,0-20-15,0-1 0,0 0 16,0-21-16,-22 22 0,22-22 0,0 0 15,-21-21-15,0 0 0,0 0 16,21-21 0,-21-21-16,0 20 0,-1 1 15,22-21-15,-21 0 0,0-1 0,0 22 16,0-21-16,0 21 0,-1-1 0,1 1 16,21 42-1,0 1-15,0-1 0,0 21 16,0-21-16,0 22 0,0-1 0,0 0 15,21-21-15,1 22 0,-22-22 16,21 0-16,0 0 0,0 0 16,0-21-16,22 0 0,-22 0 0,21 0 15,0 0-15,1 0 0,-1-21 0,0 0 16,1 0-16,-1 0 0,0-22 0,1 22 16,-1-21-16,0 0 0,-20-1 15,20 1-15,-21 0 0</inkml:trace>
  <inkml:trace contextRef="#ctx0" brushRef="#br0" timeOffset="22535.92">6752 10414 0,'0'0'0,"-21"-42"0,0-1 16,0 1-16,-1 21 0,1 0 0,0 0 16,-21 21-16,21 0 0,-22 0 0,1 0 15,21 0-15,-22 21 0,1 21 16,0 0-16,21 1 0,-22 20 0,1-20 16,21 20-16,0 1 0,-1-1 0,1 1 15,21-1-15,-21 1 0,21-1 16,0 1-16,0-1 0,0 1 0,0-22 15,21 0-15,0 1 0,1-1 16,-1 0-16,0-21 0,0 1 16,21-1-16,1-21 0,-1 0 0,0 0 15,1 0-15,20-21 0,-20-1 0,-1-20 16,21 21-16,-20-21 0,-1-1 16,0 1-16,1 0 0</inkml:trace>
  <inkml:trace contextRef="#ctx0" brushRef="#br0" timeOffset="24111.09">6964 10774 0,'0'0'15,"0"-21"-15,-21 0 0,-1 21 0,1 0 16,0 21-16,0 0 0,0 0 16,21 0-16,-21 22 0,21-1 15,0-21-15,-22 21 0,22 1 0,0-1 16,0 0-16,0 1 0,0-1 16,0 0-16,22-20 0,-1-1 0,0 0 15,0 0-15,21 0 0,-20-21 16,20 0-16,0 0 0,1 0 0,-1-21 15,-21 0-15,21 0 0,1 0 0,-22-1 16,21 1-16,-21-21 0,1 0 16,-1 20-16,0-20 0,-21 0 0,0-1 15,0 1-15,0 0 0,-21-1 0,21 1 16,-43-21-16,22 20 0,0 1 16,-21 0-16,-1 20 0,1 1 15,21 0-15,-21 21 0,-1 0 0,1 21 16,21 22-16,-22-22 0,22 21 0,0 0 15,0 22-15,21-22 0,0 1 16,0-1-16,0 21 0,0-20 0,0-1 16,21 0-16,0 1 0,0-1 0,22-21 15,-22 0-15,21 1 0,1-1 16,-1-21-16,21 0 0,-20 0 0,-1 0 16,0-21-16,1-1 0,-1 1 0,0 0 15,-20 0-15,20 0 0,0-22 16,-21 22-16,1-21 0,-1 21 0,0-22 15,0 22-15,-21-21 0,0 21 16,0-22-16,0 22 0,0 0 16,0 42-1,0 0-15,0 1 0,0 20 16,0-21-16,0 0 0,0 22 0,0-22 16,0 0-16,0 21 0,0-21 15,0 1-15,0 20 0,0-21 0,0 0 16,0 0-16,21-21 0,0 0 15,1 0-15,-1 0 16,0-21-16,-21 0 16,0 0-16,21 0 0,0 0 0,-21-1 15,21-20-15,1 21 0,-22-21 16,21 20-16,0-20 0,-21 21 16,0 0-16,21 0 0,-21-1 0,21 1 15,0 42 1,-21 1-16,0-1 0,22 0 15,-22 21-15,0-21 0,0 1 16,21-1-16,0 21 0,-21-21 0,21 0 16,0 1-16,-21 20 0,21-21 0,1-21 15,-22 21-15,21 0 0,0-21 16,0 0-16,0 0 0,0 0 16,1 0-16,-1 0 0,0-21 15,0 0-15,21 0 0,-20 0 0,-1 0 16,0-1-16,0-20 0,0 21 15,0-21-15,1 20 0,-22-20 0,0 21 16,0-21-16,21 20 0,-21 1 0,0 0 16,0 0-16,0 42 15,0 0 1,0 0-16,0 1 0,0-1 0,0 21 16,0-21-16,0 22 0,0-22 15,0 0-15,0 21 0,21-21 0,-21 1 16,21-1-16,0 0 0,0 0 0,1 0 15,-1 0-15,0-21 0,0 0 16,21 0-16,-20 0 0,-1 0 16,21 0-16,-21-21 0,22 21 0,-1-21 15,-21 0-15,21 0 0,-20 0 0,-1-1 16,0 1-16,0-21 0,0 21 16,-21 0-16,21-1 0,-21 1 0,0-21 15,0 21-15,0 0 0,0-1 16,-21 22-16,0 0 15,0 22-15,21-1 16,-21 21-16,0-21 16,21 0-16,0 1 0,0 20 0,0-21 0,0 21 15,0-20-15,0-1 0,0 21 16,21-21-16,0 0 0,0 1 16,0-22-16,0 21 0,22-21 0,-22 0 15,21 0-15,-21 0 0,22 0 0,-1 0 16,-21-21-16,0 21 0,22-22 15,-22 1-15,0 0 0,0-21 0,0 21 16,1-1-16,-1-20 0,-21 21 0,0 0 16,21-22-16,0 22 0,-21 0 15,0 0-15,21 21 16,-21 21 0,0 0-16,0 0 0,0 1 15,0-1-15,0 0 0,0 0 16,0 0-16,0 0 0,21 1 15,-21-1-15,22-21 0,-22 21 0,21-21 16,0 0-16,0 21 0,0-21 0,22 0 16,-22 0-16,0 0 0,21 0 15,1-21-15,-22 0 0,21 21 0,-21-21 16,0-1-16,22-20 0,-22 21 0,0-21 16,-21 20-16,21-41 0,-21 21 15,21-1-15,-21-20 0,22-1 16,-22-20-16,0 20 0,0 1 0,0-1 15,0 1-15,0 41 0,0-20 0,0 21 0,0 0 16,0 42 0,0 0-16,-22 21 0,1 1 15,0-1-15,21 22 0,-21-1 0,21-21 16,-21 22-16,21-22 0,0 22 16,0-22-16,0 0 0,0 1 0,0-1 15,0 0-15,0-20 0,21 20 16,0-21-16,0 0 0,0 0 0,1-21 15,-1 22-15,0-22 0,0 0 0,0 0 16,0 0-16,1-22 0,-1 1 16,0 21-16</inkml:trace>
  <inkml:trace contextRef="#ctx0" brushRef="#br0" timeOffset="24279">9927 10710 0,'0'22'32,"21"-22"-32,22 0 0,-22 0 15,0-22-15,21 22 0,1-21 16,-1 0-16,0 0 0,1 0 0,-1 21 16</inkml:trace>
  <inkml:trace contextRef="#ctx0" brushRef="#br0" timeOffset="24624.8">11620 10245 0,'0'0'0,"-21"-43"16,0 22-1,0 0-15,21 0 16,-21 21-16,0 0 0,-1 0 16,1 21-16,0 21 15,21-20-15,0 41 0,0-21 16,0 22-16,0-22 0,-21 22 0,21-1 16,0 1-16,0-22 0,-21 22 0,21-22 15,0 0-15,-21 1 0,21-1 0,0-21 16,0 0-16,-22 0 0,22 1 15,-21-1-15,0-21 0,0 0 16,0 0-16,0 0 16,-22-21-16,22-1 0,0 1 15</inkml:trace>
  <inkml:trace contextRef="#ctx0" brushRef="#br0" timeOffset="25088.54">10922 10816 0,'0'0'0,"-42"-21"0,-1 0 0,22 0 0,21 0 15,0-1-15,21 22 16,0 0-16,22-21 15,-1 21-15,0 0 0,1 0 0,-1-21 16,22 21-16,-1 0 0,1-21 16,-1 0-16,1 21 0,-1-21 0,1 21 15,-22-22-15,21 1 0,-20 21 16,-1-21-16,0 21 0,-20 0 0,-1-21 16,0 21-16,0 0 0,-21 21 15,0 0-15,0 0 16,-21 1-16,0 20 0,21-21 0,-21 0 15,21 22-15,-22-22 0,22 21 16,-21-21-16,21 0 0,0 1 0,0-1 16,0 0-16,0 0 0,21-21 15,1 0-15,-1 0 0,0 0 0,21 0 16,-21 0-16,22 0 0,-22 0 16,21 0-16,1-21 0,-1 21 0,0-21 15,1 0-15,-22-1 0,21-20 0,-21 21 16,0-21-16,1 20 0,-22-20 15,0 0-15,0-1 0,-22 1 0,1 0 16,0-1-16,-21 1 0,-1 21 16,1 0-16,0 0 0,-1 21 15,1 0-15,0 0 0,-1 0 0,1 21 16,21 0-16,-21 0 0,20 0 0,22 0 16,0 22-16,0-22 0,0 0 15,0 21-15,0-20 0,22-1 16,-1 0-16,0-21 0,21 21 0,1-21 0,-1 0 15,0 0-15,22 0 0,-22 0 0</inkml:trace>
  <inkml:trace contextRef="#ctx0" brushRef="#br0" timeOffset="25339.39">12827 10075 0,'0'0'15,"-21"0"-15,0 0 0,-1 0 0,22-21 0,22 21 32,20-21-32,-21 21 0,21 0 15,-20 0-15,41 0 0,-21 0 0,1 0 16,20 0-16,1 0 0,-1 0 16,1 0-16,-22 0 0,22 0 15,-22 0-15,0 0 0,-21 0 0,1 0 16,-1 0-16,-42 0 15,-1 0-15</inkml:trace>
  <inkml:trace contextRef="#ctx0" brushRef="#br0" timeOffset="25531.28">13102 10075 0,'0'0'0,"-21"43"0,0-22 0,21 0 0,-21 64 15,-1-43-15,22 0 0,-21 1 16,21-1-16,0 0 0,0 1 15,0-1-15,0 0 0,0 1 16,0-22-16,0 0 0,0 21 0,0-20 0,0-1 16,0 0-16,21-21 31,1 0-31,-1-21 16,0 21-16</inkml:trace>
  <inkml:trace contextRef="#ctx0" brushRef="#br0" timeOffset="26015.24">13335 10668 0,'0'0'0,"127"-21"31,-106 21-31,0-21 16,0 0-16,1 21 0,-1-22 0,0 1 16,0 0-16,-21 0 0,21 0 0,-21 0 15,0-43-15,0 43 16,-21-21-16,0 20 0,0 1 15,0 21-15,-1 0 0,-20 0 0,21 21 16,0 1-16,0-1 0,-1 21 0,1-21 16,0 22-16,0-1 0,21 0 15,0-21-15,-21 22 0,21-22 0,0 21 16,0-21-16,0 1 0,21-1 16,0 0-16,0-21 0,0 21 15,1-21-15,20 0 0,-21 0 0,21 0 16,1 0-16,-1 0 0,-21 0 0,22 0 15,-22-21-15,21 0 0,-21 0 0,22 21 16,-22-22-16,0 1 0,21-42 16,-21 42-16,-21-22 0,22 22 15,-1 0-15,-21 0 0,0 0 0,0 42 32,0 0-32,0 0 15,0 21-15,0-20 0,0 20 0,0-21 16,0 0-16,-21 22 0,21-22 15,0 0-15,0 0 0,0 0 16,0 0-16,0 1 0,21-22 16,0 0-1,0 0-15,0-22 0,0 1 16,1 0-16</inkml:trace>
  <inkml:trace contextRef="#ctx0" brushRef="#br0" timeOffset="26227.24">14457 10181 0,'0'0'0,"0"-42"0,0 0 16,0-1-16,0 22 0,0 63 31,-21-20-31,21-1 0,-22 21 16,1 0-16,21 1 0,0-1 16,0 0-16,0 1 0,0 20 0,0-20 15,0-1-15,0-21 0,0 21 16,0 1-16,0-22 0,0 0 0,0 0 15,21 0-15,-21 1 0</inkml:trace>
  <inkml:trace contextRef="#ctx0" brushRef="#br0" timeOffset="26392.15">14139 10499 0,'43'-64'15,"-22"64"1,21 0-16,-21-21 0,22 21 0,-1-21 16,0 0-16,1 21 0,-1-21 0,64-22 15,-43 22-15,-20 21 16,20-21-16</inkml:trace>
  <inkml:trace contextRef="#ctx0" brushRef="#br0" timeOffset="26898.85">15155 10075 0,'-21'22'16,"0"-1"-16,-21 0 0,20 21 0,1-21 16,21 22-16,-42 41 0,21-41 15,21-1-15,-21 0 0,21 1 16,0-1-16,-22 0 0,22-20 0,0 20 16,-21-21-16,21 0 0,0 0 15,0 1-15,0-1 0,0 0 16,0-42-1,0 0 1,0-1-16,0-20 0,0 21 16,0-21-16,21-1 0,1 1 15,-1 0-15,0-22 0,0 22 0,0-22 16,22 22-16,-22 0 0,0-1 16,42-20-16,-41 42 0,-1-1 15,0 22-15,0 0 0,-21 22 0,0-1 16,21 0-16,-21 0 0,21 21 15,-21 1-15,0-1 0,22 0 0,-1 1 16,-21-1-16,21 0 0,0 1 0,-21-1 16,21-21-16,0 22 0,1-22 15,-1 0-15,-21 0 0,21 0 0,0-21 16,0 0-16,0 0 0,1 0 16,-1 0-16,0-21 0,-21 0 15,21 0-15,-21 0 0,21-1 16,0-20-16,-21 0 0,0-1 0,22-20 15,-22 21-15,21-1 0,-21 1 16,21 0-16,-21-1 0,0 1 0,0 21 16,21 0-16,-21-1 0,0 1 0,21 21 31,0 0-31,1 0 0</inkml:trace>
  <inkml:trace contextRef="#ctx0" brushRef="#br0" timeOffset="27479.37">16976 9821 0,'-22'0'0,"1"0"16,0 0-16,-21 0 0,21 0 0,-22 0 15,-20 22-15,20 20 0,-20-21 16,-1 21-16,22-20 0,-21 20 15,-1 0-15,22 1 0,-22-1 0,22 21 0,21-20 16,-22-1-16,22 0 0,0 22 0,0-22 16,21 1-16,0-1 0,0 0 15,0-21-15,21 22 0,0-22 16,22 21-16,-1-21 0,0-21 0,1 22 16,-1-22-16,0 0 0,1 0 15,-1 0-15,0 0 0,1 0 0,-1-22 16,0 22-16,-21-21 0,1-21 0,-1 21 15,0 0-15,-21-22 0,0 1 16,0 21-16,0-22 0,-21 22 0,0 0 16,-1 0-16,-20 0 0,0 0 0,-1 21 15,1 0-15,0 0 0,-1 0 16,1 0-16,21 21 0,0 0 16,0-21-16,21 21 15,21 0-15,0-21 16,21 0-16,1 0 0,-22 0 0,21 0 15,0 21-15,1-21 0,-22 0 16,0 22-16,0-22 0,0 21 0,-21 0 16,0 0-16,0 0 0,0 22 15,-21-22-15,0 21 0,-21-21 16,21 22-16,-22-1 0,22 0 0,-21 1 16,-1-1-16,1 0 0,0 1 0,-1-22 15,1 42-15,21-20 0,-21-1 0,20 0 16,1 1-16,0-1 15,0 21-15,0 22 0,21-64 0,-21 22 16,-1-1-16,22 0 16</inkml:trace>
  <inkml:trace contextRef="#ctx0" brushRef="#br0" timeOffset="28278.91">10139 11938 0,'0'0'0,"-21"-106"31,21 85-31,0 0 0,-22 21 16,22 21 15,0 21-31,0 1 0,0-1 0,0 22 16,0-1-16,0 1 0,0-1 15,0 1-15,-21-1 0,21-21 16,-21 22-16,21-22 0,0 1 0,0-1 16,-21 0-16,21 1 0,0-22 15,0 0-15,-21 0 0,21 0 0,0-42 32,0 0-17,-21 0-15,-1 0 0,22-1 0,-21 1 16,0 0-16,0 0 0,21-21 15,-21 20-15,0-20 0,-1 21 0,1 0 16,21 0-16,0-1 0,-21 22 16,21 22-1,0-1-15,0 0 0,0 0 0,0 21 16,0 1-16,0-22 0,0 21 0,21 1 16,0-22-16,-21 21 0,22-21 15,-1 0-15,0 22 0,0-43 0,0 21 16,22 0-16,-22-21 0,21 0 0,0 0 15,-20 0-15,20-21 0,0 0 16,1 0-16,-1-1 0,0 1 0,1 0 16,-1-21-16,-21 21 0,0-1 0,0-20 15,1 21-15,-22 0 0,0-22 16,0 22-16,0 0 0,-22 21 16</inkml:trace>
  <inkml:trace contextRef="#ctx0" brushRef="#br0" timeOffset="28659.69">5757 13145 0,'0'0'0,"21"0"16,1 0-1,-1 0-15,0 0 0,0 0 16,0 0-16,22 0 0,-1 21 0,0-21 0,22 0 15,-22 0-15,22 0 0,-22 0 16,21 0-16,1 0 0,42 0 16,-64 0-16,0 0 0,1 0 15,-22 0-15,0 0 0,0 0 16,-42 0 0,0 0-16</inkml:trace>
  <inkml:trace contextRef="#ctx0" brushRef="#br0" timeOffset="28895.56">6159 13102 0,'0'0'0,"-42"0"31,42 21-31,0 1 0,0 20 0,0-21 16,0 21-16,42 64 15,-20-63-15,-22 20 0,21 1 0,0-1 16,-21 1-16,0-22 0,0 21 15,0-20-15,0 20 0,0-20 0,0-1 16,0-21-16,0 21 0,0-20 0,0-1 16,0 0-16,0 0 0,0 0 15,21-21 1,21-21-16,-20 0 0</inkml:trace>
  <inkml:trace contextRef="#ctx0" brushRef="#br0" timeOffset="29463.23">6689 13737 0,'0'0'16,"0"-21"-16,21 0 16,-21 0-16,21 21 15,-21-21-15,21 21 0,0-22 16,0 1-16,-21 0 0,22 0 16,-1 0-16,0 0 0,0-1 0,0 1 15,0 0-15,-21 0 0,0 0 16,0 0-16,0-1 0,0 1 15,-21 21-15,0 0 16,0 0-16,-21 21 16,20 1-16,1-1 0,0 21 0,21-21 15,0 22-15,-21-1 0,21 0 0,0 1 16,0-22-16,0 21 0,0-21 16,0 22-16,0-22 0,0 0 0,21 0 15,0 0-15,0 0 0,1-21 0,20 0 16,-21 0-16,21 0 0,-20 0 15,20 0-15,0-21 0,1 21 0,-1-21 16,-21 0-16,21-21 0,1 20 16,-1 1-16,0-21 0,1 0 0,-1-1 15,-21 1-15,22 21 0,-22-22 0,0 22 16,0 0-16,-21 0 0,0 0 16,-21 21-1,0 21-15,0 0 0,-1 0 16,22 0-16,-21 22 0,0-22 15,21 21-15,0-21 0,0 1 0,0 20 16,0-21-16,0 0 0,0 0 0,21 1 16,0-1-16,1 0 0,-1 0 15,0 0-15,-21 0 0,21-21 0,-21 22 16,21-22-16,-21 21 0,-21-21 31,0 0-31,0 0 0,0 0 0,-1 0 16,1 0-16,21-21 15,-21-1-15,21 1 0,0 0 16</inkml:trace>
  <inkml:trace contextRef="#ctx0" brushRef="#br0" timeOffset="29708.09">7747 13166 0,'0'0'0,"42"-21"31,-42 42-31,0 0 15,0 21-15,-21-21 0,0 22 16,21-22-16,-21 21 0,0 1 0,21-1 16,-22 0-16,1 1 0,0-1 15,21 0-15,0-21 0,-21 22 16,21-1-16,0-21 0,0 0 0,0 1 16,0-1-16,21 0 0,0-21 0,0 0 15,1 0-15,-1 0 0,21 0 16,-21 0-16,22-21 0,-22 21 0,21-21 15,0-22-15</inkml:trace>
  <inkml:trace contextRef="#ctx0" brushRef="#br0" timeOffset="29882.99">7620 13441 0,'0'0'0,"-21"0"15,21 21 1,21-21-1,21 0-15,-21 0 16,22 0-16,-1 0 0,0 0 0,1 0 16,20-21-16,1 0 0,-1 21 15,1-21-15,-1-1 0,1 22 0</inkml:trace>
  <inkml:trace contextRef="#ctx0" brushRef="#br0" timeOffset="30394.7">8699 13166 0,'-21'21'0,"42"-42"0,-63 63 0,0-21 16,21 0-16,-1 1 0,1 20 16,0-21-16,-21 64 0,21-43 15,21 0-15,-22 43 0,1-64 16,0 22-16,21-1 0,0-21 16,0 0-16,-21 0 0,21 1 15,-21-1-15,21 0 0,0-42 31,0 0-31,0-1 0,21-20 16,-21 21-16,21-21 0,0-1 16,-21 1-16,21 0 0,1-1 0,-22 1 15,0 0-15,21-1 0,0 1 16,-21 21-16,0-22 0,0 22 0,21 0 16,0 21-16,0 0 15,1 21-15,-1 22 0,-21-22 16,21 0-16,0 21 0,0 1 15,0-1-15,-21 0 0,22 1 0,-1-1 16,0-21-16,0 21 0,0-20 0,-21 20 16,21-21-16,1 0 0,-1 0 15,0-21 1,0 0-16,-21-21 0,21 21 16,-21-21-16,0 0 0,0-21 15,0 20-15,21-20 0,-21 0 16,0-1-16,22 1 0,-22 0 0,0-1 15,0 1-15,0 0 0,0 21 16,21-22-16,-21 22 0,0-21 0,0 21 16,21 21-16,0 0 15,0 0-15,0 0 16,22 0-16,-22 0 0</inkml:trace>
  <inkml:trace contextRef="#ctx0" brushRef="#br0" timeOffset="30963.37">10033 12996 0,'0'0'0,"0"-21"0,-106-21 31,64 42-31,-1 21 0,1 0 16,0 0-16,-1 1 0,1 20 0,0 0 15,-1 1-15,1-1 0,0 0 16,-1 1-16,1 20 0,0-21 15,21 22-15,-1-22 0,1 1 0,21 20 16,0-21-16,0 1 0,21-1 16,1-21-16,-1 0 0,21 22 0,0-22 0,22-21 15,-22 21-15,22-21 0,-1 0 16,1 0-16,-1 0 0,-20-21 16,20 0-16,-21 21 0,1-21 0,-1-1 15,-21 1-15,0-21 0,-21 21 0,0 0 16,0-22-16,0 1 0,-21 21 15,-21-22-15,21 22 0,-22 0 0,-20 0 16,21 0-16,-1 21 0,1 0 0,0 0 16,20 0-16,-20 0 0,21 0 15,0 0-15,42 0 32,21 0-32,-21 21 0,22 0 15,-22-21-15,21 21 0,1 22 16,-1-22-16,-21 21 0,21-21 0,-20 22 15,-1-1-15,0 0 0,-21 1 16,0-1-16,0 0 0,0 1 0,0-1 16,0 21-16,-21-20 0,0-1 0,-1 0 15,1 1-15,0-1 0,0 22 0,-21-22 16,20 0-16,1 1 0,0-22 16,0 21-16,21-21 0,0 0 0,-21-21 15,42 0 1,0-21-16,0 0 15,22-21-15,-22-1 0,21 22 0</inkml:trace>
  <inkml:trace contextRef="#ctx0" brushRef="#br0" timeOffset="31219.23">10626 13568 0,'0'0'15,"0"21"1,0 0-1,-22-21-15,44-21 32,-22 0-17,21 21-15,-21-21 0,0 0 16,0-1-16,0 1 16,0 0-16,-21 21 15,-1 0-15,1 0 0,0 0 0,21 21 16,-21 0-16,0 1 15,21-1-15</inkml:trace>
  <inkml:trace contextRef="#ctx0" brushRef="#br0" timeOffset="31591.01">11684 12933 0,'-21'-21'0,"42"42"0,-63-42 15,20 21-15,22-21 0,0 42 31,0 0-31,22 21 16,-1-21-16,0 22 0,0-1 0,21 0 16,1 1-16,-22-1 0,21 0 15,1 1-15,-1-1 0,-21-21 0,0 0 16,22 22-16,-43-22 0,21 0 0,0 0 16,-21 0-16,0-42 31,0 0-31,0 0 15,0 0-15,0 0 0,0-1 16</inkml:trace>
  <inkml:trace contextRef="#ctx0" brushRef="#br0" timeOffset="31830.88">12234 12848 0,'0'0'0,"0"-21"0,0 0 0,0 21 31,-21 0-31,0 42 0,0-21 0,-22 22 15,1-22-15,21 21 0,-21 1 0,-1-1 16,22 0-16,-21 1 0,-1-1 16,22 0-16,-21 1 0,21-1 0,0-21 15,-22 21-15,22-20 0,0-1 0,0 21 16,0-21-16,-1 0 0,1 1 16,21-1-16,43-42 31,-22-1-31,21 1 15,0 0-15,1 0 0</inkml:trace>
  <inkml:trace contextRef="#ctx0" brushRef="#br0" timeOffset="32283.62">12467 13018 0,'21'-22'0,"-42"44"0,63-65 0,-42 22 0,0 0 16,0 0-16,0 63 31,0-21-31,0 22 0,0-22 15,0 21-15,0 0 0,0 1 16,0-1-16,0-21 0,0 22 16,0-22-16,22 21 0,-22-21 0,0 0 15,0 1-15,0-1 0,0 0 0,0 0 16,21-42 15,-21 0-31,0 0 0,0-1 16,0-20-16,0 21 0,0 0 15,21-22-15,-21 1 0,0 0 16,0-1-16,0 1 0,21-21 0,-21 20 16,21 1-16,0 0 0,-21-1 0,22 22 15,-1 0-15,-21 0 0,21 21 16,0 0-16,-21 21 0,21 0 0,0 21 16,1 1-16,-1-22 0,0 21 15,0 1-15,0-22 0,-21 21 0,21 0 16,22 1-16,-22-22 0,-21 0 15,0 0-15,0 0 0,0 1 16,21-22 0,0 0-1,-21-22-15,0 1 16,21 0-16,1 0 0,-1 0 16,0 0-16,0-22 0</inkml:trace>
  <inkml:trace contextRef="#ctx0" brushRef="#br0" timeOffset="32583.44">13293 12764 0,'0'0'0,"-43"0"31,22 0-31,21 21 0,-21-21 0,0 21 15,0 0-15,-1 0 0,1 0 16,0 1-16,0-1 0,0 0 0,0 21 16,-1-21-16,1 1 0,0-1 15,0-21-15,0 21 0,21 0 0,-21 0 16,42-21 15,0 0-31,0-21 0,21 21 0,-20-21 16,20 0-16,0 0 0,1-22 0,-1 22 15,0-21-15</inkml:trace>
  <inkml:trace contextRef="#ctx0" brushRef="#br0" timeOffset="32773.4">13483 12700 0,'0'0'0,"0"21"16,-21 0-16,21 22 16,-21-22-16,21 21 0,0 1 15,-21 20-15,21-21 0,-22 1 0,22-1 16,0 22-16,0-22 0,0 0 0,0 1 15,0-22-15,0 21 0,0 0 16,0-20-16,22-1 0,-1 0 0,0 0 16,-21 0-16,21 0 0,0-21 15,0 0-15,1 0 0,-1 0 0,0 0 16,0-21-16,0 0 0</inkml:trace>
  <inkml:trace contextRef="#ctx0" brushRef="#br0" timeOffset="33099.21">14287 12615 0,'0'0'15,"0"-21"-15,-21 42 32,0 1-32,0-1 0,21 21 0,-21 0 15,0 1-15,-1 20 0,1-20 0,0 20 16,0-21-16,0 22 15,0-22-15,-1 1 0,1-1 0,0 0 16,0 43-16,21-64 0,0 21 0,0-20 16,0-1-16,21 0 15,0 0-15,0 0 0,22-21 0,-1 0 16,0 0-16,1 0 16,-1 0-16,0 0 0,22 0 0,-22 0 0,1-21 15,20 0-15,-21 21 0,1-21 0,-1 0 16,-21 21-16,22-22 0,-22 1 15,0 21-15,0-21 0,0 0 16,-21 0-16</inkml:trace>
  <inkml:trace contextRef="#ctx0" brushRef="#br0" timeOffset="33291.1">15028 13420 0,'-21'0'47,"0"0"-47,0 0 16,0 0-16,-1 0 15</inkml:trace>
  <inkml:trace contextRef="#ctx0" brushRef="#br0" timeOffset="34791.18">9334 14224 0,'0'-21'0,"0"0"15,0 0 1,0-1-16,0 44 31,0-1-31,0 21 0,0 0 0,0 1 16,0-1-16,0 22 0,0-1 15,0 1-15,0-1 0,0-21 0,0 22 16,0-22-16,0 22 0,0-22 16,0 0-16,0-20 0,0 20 15,0-21-15,0 21 0,-21-20 0,21-1 16,-21 0-16,21 0 0,-21-21 16,0 0-16,0 0 15,-1 0-15,1 0 0,-21-21 0,21 0 16,0 21-16,-22-21 0,22-1 15,-21 1-15,21 0 0,-22-42 16,22 41-16,0 1 0,0 0 16,21 0-16,0 0 0,0 0 15,0 42 1,21 0-16,0 0 0,0 0 16,0 22-16,1-22 0,-1 21 15,-21-21-15,21 0 0,0 22 0,-21-22 16,21 0-16,-21 0 0,0 0 0,21-21 15,1 0-15,-1 22 0,0-22 16,0 0-16,0 0 0,22-22 0,-22 22 16,42-42-16,-20 21 0,-1 0 15,0 0-15,-21-22 0,22 22 16,-1 0-16,0-21 0,-20 20 16,-1-20-16,0 21 0,0-21 0,-21 20 15</inkml:trace>
  <inkml:trace contextRef="#ctx0" brushRef="#br0" timeOffset="35227.93">7302 15494 0,'0'0'0,"22"-21"0,-1-21 15,-21 20-15,0-20 0,21 21 16,0 0-16,-21 42 15,0 0-15,0 0 16,21 22-16,-21-1 0,21 21 0,-21-20 16,0 20-16,22 1 0,-22-22 15,21 22-15,-21-1 0,0 1 16,0-1-16,0-21 0,0 1 0,0-1 16,0 0-16,-21 1 0,-1-1 15,22-21-15,-21 0 0,0 1 0,21-1 16,-21-21-16,0 0 15,0 0-15,21-21 0,-22-1 16,22 1-16,0 0 0,0 0 0</inkml:trace>
  <inkml:trace contextRef="#ctx0" brushRef="#br0" timeOffset="36469.22">7154 15896 0,'0'-63'0,"0"126"0,0-169 0,0 64 16,0 0-16,0-1 0,21-20 15,1 21-15,20-1 0,-21 22 0,21-21 16,-20-1-16,62 1 15,-41 21-15,-1 21 0,21 0 0,-20 0 16,-1 21-16,22 0 0,-22 22 16,0-1-16,1 0 0,-22 1 0,0-1 15,0 0-15,-21 22 0,0-22 0,0 0 16,0 22-16,-21-22 0,-43 43 16,22-43-16,0-21 0,-1 22 15,1-22-15,0 0 0,21-21 16,-22 21-16,22-21 0,-21 0 0,21 0 15,-1 0-15,1-21 0,0 0 16,0 0-16,21 0 0,0-22 16,-21 22-16,21-42 0,0 20 15,0 22-15,0 0 0,0 0 16,21 21-16,0 0 16,0 21-16,0 21 0,22-21 0,-22 22 15,0-1-15,0 0 0,22 1 16,-22-1-16,0 0 0,21 1 15,-21-22-15,1 21 0,-1 1 0,0-22 16,21 0-16,-21 0 0,1 0 0,20-21 16,-21 0-16,21 0 0,1 0 0,-22 0 15,21 0-15,1 0 16,-22-21-16,21 0 0,0-21 0,1 20 16,-22-20-16,21 0 0,-21-1 0,1 1 15,-1 0-15,0-22 0,0 22 16,-21-22-16,21 22 0,-21 0 0,0-1 15,0 22-15,0 0 0,0 0 16,0 42 0,-21 0-16,21 0 0,-21 1 15,21 20-15,-21 0 0,21 1 16,0-1-16,0 0 0,0 1 16,0-1-16,0-21 0,0 21 0,0 1 15,21-22-15,0 0 0,0 0 16,0 0-16,1-21 0,-1 0 0,0 0 15,21 0-15,-21 0 0,1 0 0,20 0 16,-21-21-16,21 0 0,1 0 16,-22 0-16,21-22 0,-21 22 0,1-21 15,-1 0-15,0-1 0,0 1 16,-21 0-16,21-1 0,-21 1 0,0 21 16,0 0-16,0-1 0,-21 44 31,21-1-31,-21 0 0,21 21 15,0-21-15,0 22 0,0-1 0,0-21 0,0 22 16,0-22-16,0 21 16,0-21-16,42 22 0,-21-22 15,1-21-15,41 0 0,-21 0 16,-20 0-16,20 0 0,0 0 16,1-21-16,20-1 0,-21 1 0,1 0 15,-1-21-15,0 21 0,-20-22 0,20 1 16,-21 0-16,21-1 0,-20 1 15,-1 0-15,0 20 0,0-20 0,-21 21 16,0 0-16,0 0 0,0 42 31,0 0-31,0 0 0,0 0 0,0 22 16,0-22-16,0 21 0,-21 0 0,21 1 16,-21-22-16,21 21 0,0 1 15,0-22-15,0 0 0,0 21 0,0-21 16,0 1-16,0-1 0,21-21 31,0-21-15,-21-1-16,0 1 0,0 0 0,0-21 15,21-1-15,-21 22 0,21-21 16,1 0-16,-22-22 0,21 22 16,0-1-16,0 1 0,0 0 15,22 21-15,-22-22 0,21 22 0,-21 21 16,22 0-16,-1 0 0,0 21 0,1-21 15,-22 43-15,21-22 0,-21 0 0,0 21 16,1 1-16,-1-22 0,0 21 16,-21 0-16,21-20 0,0 20 15,0-21-15,-21 21 0,22-20 0,-1-1 16,0 0-16,0-21 0,0 0 0,0 0 16,1 0-16,-1 0 0,0 0 0,0 0 15,0 0-15,0-21 0,1 0 16,-1-1-16,0 1 0,0 0 15,0-21-15,0-1 0,1 22 16,-22 0-16</inkml:trace>
  <inkml:trace contextRef="#ctx0" brushRef="#br0" timeOffset="36679.1">13420 15833 0,'0'0'0,"21"21"0,0-21 0,0 0 16,0-21-16,0 0 15,-21-1-15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2:42:26.2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1630 339 0,'0'0'0,"0"-21"16,0-1-1,0 1 1,0 42 15,-21 1-31,21-1 16,0 21-16,0-21 0,0 22 0,0-1 16,0 0-16,0 1 0,0-1 15,0 21-15,21-20 0,-21 20 0,0 1 16,21-1-16,-21 22 0,21-22 15,-21 1-15,0-22 0,0 22 16,0-1-16,0-20 0,0-1 0,0 21 16,0-20-16,0-1 0,0 0 15,-21-20-15,21 20 0,-21-21 0,21 0 16,0 0-16,0 1 0,0-1 16,-21-21-16,-1-21 15,22-1 1,0-20-16,0 21 15,0-21-15,0-1 0,0 1 16</inkml:trace>
  <inkml:trace contextRef="#ctx0" brushRef="#br0" timeOffset="435.7">1355 593 0,'0'0'0,"-64"0"15,64-21-15,-21-1 0,0 1 16,21 0 0,0 0-16,0 0 15,21 0-15,0 21 0,0-22 0,22 1 16,-22 21-16,21-21 0,22 21 15,-22 0-15,0 0 0,22 0 16,-22 0-16,0 0 0,22 0 0,-22 0 16,1 21-16,-22 0 0,21 1 15,-21-1-15,0 0 0,1 21 16,-22-21-16,0 22 0,0-1 16,0 0-16,-22 1 0,-20-1 0,21 0 15,-21 1-15,-1-1 0,1-21 16,0 22-16,-1-1 0,22-21 15,-21 0-15,21 0 0,-1 1 0,1-1 16,0-21-16,0 21 0,0 0 16</inkml:trace>
  <inkml:trace contextRef="#ctx0" brushRef="#br0" timeOffset="1236.43">2244 1291 0,'21'-21'0,"-42"42"0,63-42 0,-21 0 0,0 21 16,-21-21-16,0 0 0,0-1 15,0 1-15,0 0 16,0 0-16,0 0 0,-21 0 16,0-1-16,0 1 0,-22 21 15,22 0-15,0-21 0,0 21 16,0 0-16,0 0 0,-1 0 0,-20 21 15,21 0-15,0 1 0,0 20 16,-1-21-16,1 21 0,0 1 16,21-1-16,-21 0 0,21-20 0,-21 20 15,21 0-15,0 1 0,0-22 16,0 21-16,0 0 0,0-20 0,0-1 16,21 0-16,0 0 0,0 0 15,0-21-15,1 0 0,-1 0 16,0 0-16,0 0 0,0-21 15,0 21-15,1-21 0,20 0 0,-21 0 16,0-1-16,0-20 0,1 21 16,-1 0-16,-21-22 0,21 22 15,-21-21-15,0 21 0,21-22 0,-21 1 16,0 21-16,0 0 0,0 0 16,0-1-16,0 1 0,0 0 0,0 42 31,0 22-31,0-22 15,0 0-15,-21 127 32,21-106-32,0-20 0,0-1 15,0 0-15,0 0 0,0 0 0,0 0 16,21-21-16,0 22 16,0-22-16,1 0 15,-1 0-15,0-22 16,0 1-16,0 0 0,0 21 0,1-21 15</inkml:trace>
  <inkml:trace contextRef="#ctx0" brushRef="#br0" timeOffset="1655.72">2561 1334 0,'0'0'0,"0"-22"0,-21 22 0,21-21 15,0 0 1,0 0-16,0 0 15,21 0-15,0-1 0,22 22 16,-22-21-16,0 0 0,21 21 0,-21-21 16,22 21-16,-22 0 0,21 0 15,-21 0-15,22 0 0,-22 21 0,0 0 16,21 0-16,-20 1 0,-1-1 16,-21 21-16,21-21 0,-21 22 0,21-22 15,-21 0-15,0 21 0,0-21 16,0 22-16,0-22 0,-21 0 15,0 0-15,21 0 0,-21 1 16,21-1-16,-22-21 16,22-21-1,0-1-15,0 1 16,0-21-16,0 21 0,0 0 16,0-1-16,22-20 0,-22 21 0,21-21 15,-21 20-15,21-20 0,-21 21 16,21 0-16,0 0 0,-21-1 15,21 1-15,1 21 0,-1-21 16,0 21-16,0 0 16,0 0-16,0 0 15</inkml:trace>
  <inkml:trace contextRef="#ctx0" brushRef="#br0" timeOffset="2264.86">3958 1376 0,'0'0'0,"21"-21"16,-21 0-16,0-1 0,0-20 16,21 21-16,-21-21 0,0 20 0,0-20 15,0 21-15,0-21 0,0 20 16,-21 1-16,0 0 0,0 21 0,0 0 15,0 0-15,-1 0 0,-20 0 16,21 21-16,-21 0 0,-1 1 0,22-1 16,-21 0-16,-1 21 0,1 1 15,0-1-15,21-21 0,-22 21 0,22 1 16,0-1-16,0 0 0,0-20 16,21 20-16,0 0 0,0-21 0,0 1 15,0 20-15,21-21 16,0 0-16,0-21 0,0 21 0,0-21 15,22 0-15,-1 0 0,-21 0 16,22-21-16,-1 21 0,0-21 0,1 0 16,-1-21-16,-21 20 0,21 1 15,-20-21-15,-1 0 0,21 20 16,-21-20-16,0 0 0,-21-1 0,22-20 16,-22 21-16,21-1 0,-21-20 0,0 20 15,0 1-15,0 21 0,0-21 16,0 20-16,0 1 0,0 0 15,0 63 1,-21-20-16,21 20 0,-22-21 16,22 21-16,0 22 0,0-22 15,0 1-15,0-1 0,0 0 0,0 1 16,0-22-16,0 21 0,0 0 16,22-20-16,-22-1 0,21 0 0,0 0 15,0 0-15,-21 0 0,21-21 16,0 0-16,1 0 0,-1 0 0,21 0 15,-21 0-15,0-21 16,1 21-16,-1-21 0,0 0 0</inkml:trace>
  <inkml:trace contextRef="#ctx0" brushRef="#br0" timeOffset="2568.21">4635 635 0,'0'0'15,"0"-42"-15,0 21 0,0-1 16,0 1-16,-21 21 0,0 0 16,0 0-1,0 21-15,0 1 0,21 20 0,0-21 16,0 21-16,-22 22 0,22-22 16,-21 22-16,21-1 0,-21 1 0,21-1 15,0 1-15,0-22 0,0 22 16,0-22-16,0 0 0,0 1 15,0-1-15,0-21 0,0 21 16,0-20-16,0-1 0,0 0 0,0 0 16,0 0-16,21-21 15,0 0 1,1-21-16,-1 0 0,0 0 16</inkml:trace>
  <inkml:trace contextRef="#ctx0" brushRef="#br0" timeOffset="2838.21">4974 635 0,'0'0'0,"0"-85"31,0 107-15,-21-1-16,21 21 0,-21-21 0,21 22 15,-21 20-15,21-21 0,0 22 16,0-1-16,-22 1 0,22-1 0,-21 1 15,21-22-15,-21 22 0,21-22 16,0 0-16,0 1 0,0-22 0,-21 21 16,21-21-16,0 22 0,0-22 15,0 0-15,0 0 0,0 0 16,21-21-16,0 0 16,0 0-16,1 0 0,-1-21 15,0 0-15,0 0 0</inkml:trace>
  <inkml:trace contextRef="#ctx0" brushRef="#br0" timeOffset="3541.81">5249 1334 0,'0'0'0,"-21"21"0,0 0 0,0-21 16,42 0 15,0 0-31,0 0 0,0 0 0,22-21 16,-22 0-16,0-1 0,21 1 15,-20 0-15,20 0 0,-21 0 0,0-22 16,0 22-16,1 0 0,-22-21 16,0 21-16,0-22 0,0 22 0,0 0 15,0 0-15,-22 21 16,1 0-16,0 0 0,0 0 15,0 21-15,0 0 0,-1 0 16,1 0-16,0 22 0,0-22 0,0 21 16,0 1-16,-1-22 0,22 21 15,0-21-15,0 0 0,0 22 0,0-22 16,0 0-16,0 0 0,0 0 16,0 1-16,22-1 0,-1 0 0,0-21 15,21 0-15,-21 21 0,22-21 0,-22 0 16,21 0-16,-21 0 0,22 0 15,-1-21-15,-21 0 0,22 0 0,-1-1 16,0 1-16,-21 0 0,22 0 16,-1-21-16,-21-1 0,22 1 15,-1-22-15,-21 22 0,0-21 16,22-1-16,-22-21 0,0 22 0,-21-1 16,0 1-16,21-22 0,-21 43 15,0-22-15,0 1 0,0 21 0,0-1 16,0 22-16,0 0 0,0 0 15,-21 21-15,0 0 0,0 21 16,-1 0-16,1 21 0,0-20 16,21 20-16,-21 21 0,21-20 0,-21 20 15,21 1-15,0 20 0,0-20 16,0-1-16,0 22 0,0-21 0,0-1 16,0-21-16,0 22 15,0-22-15,0 1 0,0-1 0,21-21 16,0 21-16,0-20 0,0-1 0,1-21 15,-1 21-15,0-21 0,0 21 16,21-21-16,-20 0 0,-1 0 0,21 0 16,-21-21-16,22 0 0,-22 0 15,0-1-15,0 1 0</inkml:trace>
  <inkml:trace contextRef="#ctx0" brushRef="#br0" timeOffset="11929.12">7366 593 0,'0'21'63,"0"0"-48,0 0-15,0 0 16,21-21-16,0 0 0,0 0 16,1 22-16,-1-22 0,0 0 15,21 0-15,1 0 0,-1 0 0,0 0 16,1-22-16,20 22 0,1-21 15,-22 0-15,21 0 0,-20 0 0,-1 21 16,0-21-16,1-1 0,-22 1 16,21-21-16,-42 21 0,0 0 0,0-1 15,0 1-15,0 0 16,0 0-16,-21 0 0,0 0 0,0-1 16,-22 1-16,1 21 0,0 0 15,-1 0-15,1 0 0,-21 0 0,20 21 0,-20 1 16,20-1-16,1 21 0,0-21 15,-1 22-15,1-1 0,0 0 16,21 1-16,-1-22 0,1 21 16,21 0-16,0 1 0,0-1 0,0-21 15,0 22-15,0-22 0,21 21 16,-21-21-16,22 0 0,20 1 0,-21-22 16,21 21-16,-20-21 0,20 0 15,0 0-15,1 0 0,-1 0 0,-21 0 16,21 0-16,-20 0 0,20 0 15,-21-21-15,0 21 0,-21-22 16,-21 22 15,-21 0-31,21 0 16,-22 22-16,22-1 0,-21 0 16,-1 0-16,22 0 0,-21 22 0,21-22 15,-22 21-15,22-21 0,0 22 0,0-22 16,21 21-16,0-21 0,-21 22 15,21-22-15,0 0 0,0 0 0,0 21 16,0-20-16,21-1 16,0-21-16,0 0 0,0 0 0,1 0 15,-1 0-15,21 0 0,-21 0 0,0-21 16,22 21-16,-22-22 16,21 1-16,-21-21 0,22 21 0,-22 0 15,21-22-15,-21 22 0,1-21 0,20-1 16,-21 1-16,21 0 0,1 21 15,-22-22-15,21 22 0,-21-21 16,22 21-16,-1 21 0,-21-22 0,22 22 16,-22 0-16,0 0 0,21 0 15,-21 22-15,1-1 0,-1 0 0,0 0 16,-21 0-16,0 0 0,0 22 16,0-22-16,0 0 0,0 0 0,0 22 15,0-22-15,-21 0 0,21 0 16,-21 0-16,-1 0 0,22 1 15,-21-22-15,21 21 0,-21 0 0,0-21 16,21-21 15,21 0-15,0-1-16,-21 1 0,21 0 16,1-21-16,-1 21 0,0-22 15,0 22-15,0-21 0,0-1 0,1 1 16,-1 0-16,0-1 0,0 1 15,0 21-15,0 0 0,1 0 0,-22-1 16,0 1-16,0 42 31,-22 1-31,1 20 16,0-21-16,21 21 0,-21-20 16,21 20-16,-21 0 0,21-21 0,0 22 15,0-1-15,0-21 0,0 22 16,0-22-16,0 21 0,0-21 0,0 0 15,0 1-15,21-1 16,0 0-16,21-21 0,-20 0 0,20 0 16,-21 0-16,21 0 0,1 0 0,-1 0 15,22-21-15,-22 0 0,0 21 16,1-22-16,-1-20 0,0 21 0,1 0 16,-1-22-16,-21 1 0,21 0 15,-20-1-15,-1 1 0,-21 0 16,0 21-16,0-22 0,0 22 15,0 0-15,0 0 0,-21 21 16,-1 0 0,1 21-16,0 0 0,0 21 15,0-20-15,21 20 0,-21-21 16,21 21-16,-22-20 0,22 20 0,0 0 16,0-21-16,0 22 0,0-22 15,0 0-15,0 0 0,22 0 0,-1 1 16,0-1-16,0-21 0,0 21 0,0-21 15,1 0-15,-1 0 16,0 0-16,0 0 0,0 0 0,22 0 16,-22 0-16,0-21 0,0 21 15,21-21-15,-20-1 0,-1 1 0,0-21 16,0 21-16,0 0 0,22-22 16,-22 1-16,0 0 0,0-1 0,0 22 15,0-21-15,1-1 0,-1 22 16,0 0-16,-21 0 0,21 21 0,0 0 15,0 0-15,-21 21 16,0 0-16,0 0 16,0 1-16,0-1 15,0 0-15,0 0 16,22-21 15,-22-21-15,0 0-16,0 0 15,0-1-15,0 1 0,0 0 16,0 0-16,0 0 16,-22 21-16,1 0 15,0 0 1,0 0-16,0 21 0,0 0 16,21 0-16,-22 0 0,1 1 15,21 20-15,-21-21 0,21 21 16,-21-20-16,21 20 0,-21-21 15,21 21-15,0-20 0,0-1 0,0 21 16,0-21-16,0 22 0,0-22 16,21 0-16,0-21 0,0 21 15,0-21-15,1 21 0,20-21 0,0 0 16,-21 0-16,22 0 16,-1 0-16,0 0 0,1 0 0,-1-21 0,0 21 15,-20-21-15,20 0 0,-21-22 16,21 22-16,-20 0 0,-1-21 0,0-1 15,0 1-15,0 0 0,-21-1 16,21 1-16,-21 21 0,0-21 16,0 20-16,0 1 0,0 0 0,0 0 15,0 42 1,0 0-16,0 0 16,0 1-16,0-1 0,0 21 15,-21-21-15,21 22 0,0-22 0,0 21 16,0-21-16,0 0 0,0 22 15,0-22-15,0 0 0,0 0 0,0 0 16,21 1-16,1-22 16,-1 0-16,0 0 15,0 0-15,0 0 16,0 0-16,1 0 0,-22-22 16,21 1-16,0 0 0,0 0 0,0 0 15,0 0-15,-21-22 0,22 1 16,-1 21-16,0-22 0,-21 1 0,0 21 15,0-21-15,0 20 0,21 1 16,-21 0-16,0 42 31,0 0-31,0 1 0,0 20 16,0-21-16,0 21 0,0 1 16,-21-22-16,21 21 0,0-21 0,0 1 15,0 20-15,0-21 0,0 0 16,0 0-16,0 1 15,21-22-15,0 0 0,0 21 0,1-21 16,20 0-16,-21 0 16,0 0-16,0 0 0,1-21 0,20 21 15,-21-22-15,0 1 0,22-21 0,-22 21 16,0-22-16,0 1 16,0 0-16,0-1 0,1-20 0,-22-1 0,21 22 15,0-21-15,0-1 16,-21 22-16,0-22 0,21 22 0,-21 0 15,0-1-15,21 22 0,-21 0 16,0-21-16,0 20 0,-21 22 31,0 22-31,21-1 0,-21 0 0,0 21 16,21 1-16,-21-1 0,-1 0 16,22 22-16,0-22 0,-21 22 0,21-22 15,-21 21-15,21-20 0,0 20 0,-21-20 16,21-1-16,0 0 0,0-21 15,0 22-15,0-22 0,0 0 0,0 0 16,21 0-16,0-21 0,-21 22 16,21-22-16,1 0 0,-1 0 15,0 0-15,0 0 0,21 0 0,-20 0 16,-1 0-16,0-22 0,0 1 16,0 0-16,0-21 0,22 21 15,-22-1-15,0-20 0,-21 0 16,21 21-16,0-22 0,-21 1 0,0 21 0,22 0 15,-22-1-15,0 1 0,21 0 16,-21 0-16,0 42 16,0 0-16,0 0 15,0 1-15,0-1 0,-21 0 0,21 21 16,0-21-16,0 1 16,0 20-16,0-21 0,0 0 0,0 0 0,0 1 15,0-1-15,0 0 0,21 0 16,-21 0-16,21-21 0,0 21 15,0-21-15,0 0 0,1 0 16,-1 0-16,0 0 0,0 0 16,0 0-16,0-21 0,1 0 0,20 21 15,-21-21-15,0-21 0,0 20 16,1-20-16,-1 21 0,0-21 16,0-1-16,0 1 0,-21 0 0,21 20 15,1 1-15,-22-21 0,0 21 16,0 42-1,0 0-15,0 0 0,0 0 0,0 22 16,0-22-16,0 21 0,-22 1 16,22-22-16,-21 21 0,21-21 15,0 22-15,0-22 0,0 0 0,0 0 16,0 0-16,0 0 0,0 1 16,21-22-16,1 0 0,-1 0 15,0 0-15,21 0 0,-21 0 16,1 0-16,-1 0 0,21-22 0,-21 1 15,0 0-15,-21 0 0,22 0 16,-22 0-16,0-22 0,0 22 0,0-21 16,0-1-16,0 1 0,0 21 0,-22-21 15,1 20-15,0 1 16,0 0-16,0 21 0,0 0 0,-1 0 16,1 0-16,0 0 0,0 0 15,0 0-15,0 0 0,-1 0 16,22 21-1,22-21-15,-1 0 0,21 0 16,0 0-16,-20 0 0,41 0 16,-21-21-16,1 21 0,-1-21 0,22 0 15,-22 21-15,0-21 0,1 21 16,-1 0-16,-21 0 0,0-22 0,0 22 16,1 0-1,-22 22-15,0-1 16,0 0-16,0 21 0,0-21 15,0 22-15,0-22 0,0 0 0,0 21 16,0-20-16,0-1 0,0 0 0,0 0 16,0 0-16,-22 0 0,22 1 15,0-1-15,0 0 0,0 0 16,0-42 31,0 0-47,0 0 15,0-1-15,22 1 0,-1-21 0,0 21 16,-21-22-16,42 1 16,-21 0-16,1 21 0,20-22 0,-21 1 15,21 0-15,1 20 0,20 1 16,-42 0-16,22 0 0,-1 0 0,0 21 16,1 0-16,-22 0 15,0 21-15,-21 0 0,0 21 0,0-20 16,0 20-16,0 0 0,0 1 0,0-1 15,0 0-15,0 1 0,0-1 16,0-21-16,-21 21 0,21-20 0,0-1 16,0 0-16,0 0 0,0 0 15,21 0-15,0-21 0,0 0 16,1 0-16,-1 0 16,21 0-16,-21 0 0,0 0 0,22-21 15,-22 21-15,21-21 0,-21 0 0,1 0 16,20 0-16,-21-22 0,0 22 15,0-21-15,1-1 0,20-41 16,-42 41-16,0 1 0,0 0 16,0 21-16,0-22 0,0 22 0,0-21 15,0 21-15,-21-22 0,0 22 16,-1 0-16</inkml:trace>
  <inkml:trace contextRef="#ctx0" brushRef="#br0" timeOffset="12183.97">12658 296 0,'-22'0'16,"1"0"-1,21 22 32,-21-22-31,0 0-16,0 0 0</inkml:trace>
  <inkml:trace contextRef="#ctx0" brushRef="#br0" timeOffset="12399.85">11493 614 0,'0'0'0,"0"21"0,0 0 0,-21-21 16,21 21 0,21-21-1,1 0-15,-1 0 0,21 0 0,-21 0 16,22 0-16,-22 0 0,21 0 15,0-21-15,1 21 0,-22 0 0,21 0 16,-21-21-16,1 21 0,-1 0 16</inkml:trace>
  <inkml:trace contextRef="#ctx0" brushRef="#br0" timeOffset="13287.5">1693 2180 0,'0'0'0,"-21"0"0,-21 0 16,21-21-16,-1 21 0,1 0 15,0 0-15,0 0 0,0 0 16,0 0-16,21-21 0,-22 21 15,1 0 1,42 0 0,1 0-16,-1 0 15,0 0-15,21 0 0,1 0 16,20 0-16,-21 0 0,22 0 0,21 0 16,-22 0-16,22 0 0,-1-21 15,22 21-15,0 0 0,21 0 0,0-21 16,0 21-16,0 0 0,0 0 15,0 0-15,21 0 0,0 0 0,1-22 16,-1 22-16,0 0 16,0 0-16,0 0 0,-21 0 0,21 0 15,1-21-15,-1 21 0,-21 0 16,0 0-16,-21 0 0,-1 0 0,1 0 16,-21 0-16,0-21 0,-22 21 15,1 0-15,-22 0 0,0 0 0,-21 0 16,1 0-16,-1 0 0,0 0 0,0-21 31,0 0 0</inkml:trace>
  <inkml:trace contextRef="#ctx0" brushRef="#br0" timeOffset="14107.93">7599 1990 0,'0'0'0,"-21"0"0,-22-21 15,22 21-15,0 0 0,0-22 16,0 22-16,-1 0 0,1-21 0,0 21 16,21-21-16,-21 21 15,42 0 16,0 0-15,0 0-16,22 0 0,-22 0 16,21 0-16,1 0 0,-1 0 0,21 0 15,1 0-15,-1 0 0,22 0 0,-21 0 16,20 0-16,22 0 16,-21 0-16,-1 21 0,1-21 0,21 0 15,0 0-15,21 21 0,0-21 16,0 0-16,0 0 0,0 0 0,0 0 15,21 22-15,0-22 0,0 0 0,0 0 16,22 0-16,-22 0 0,21 0 16,1 0-16,-1 21 0,0-21 0,1 0 15,-22 0-15,21 0 0,0 0 16,1 0-16,-1 0 0,-21 0 0,22 0 16,-43 0-16,21 0 15,0 0-15,-21 0 0,0 0 0,0 0 16,0 0-16,-21 0 0,0 0 0,-1 0 15,-41 0-15,21 0 0,-22 0 16,1 0-16,-22 0 0,0 0 0,-21 0 16,1 0-16,-1 0 0,0 0 15,-21-21-15,21 21 32,-21-22-17</inkml:trace>
  <inkml:trace contextRef="#ctx0" brushRef="#br0" timeOffset="67013.69">1545 3302 0,'0'-21'15,"0"0"-15,0 0 16,0-1 0,-21 1-16,21 0 15,-21 21 1,0 0-16,21 42 31,0-20-31,0-1 0,0 21 16,0 0-16,0 1 0,0-1 0,0 0 15,0 1-15,0-1 0,0 0 16,0 1-16,0-1 0,0-21 0,0 22 16,0-22-16,0 0 15,0 21-15,0-21 0,0 1 16,0-1-16,0-42 47,0-1-47,21 1 15,-21 0-15,21 0 0,-21 0 16,21-22-16,0 22 0</inkml:trace>
  <inkml:trace contextRef="#ctx0" brushRef="#br0" timeOffset="67491.34">1926 3281 0,'0'0'15,"0"21"17,0 0-17,0 22-15,0-22 0,0 0 16,-21 0-16,21 21 0,0-20 0,0 20 16,0-21-16,0 21 0,0-20 15,0 20-15,-21-21 0,21 0 0,0 0 16,0 1-16,0-1 0,0 0 15,0 0-15,0 0 0,21 0 0,0-21 16,0 22-16,0-22 16,1 0-16,-1 0 0,0 0 0,0 0 15,0 0-15,0-22 16,22 1-16,-22 21 0,0-21 0,0 0 16,22 0-16,-22 0 0,-21-1 15,21-20-15,-21 21 0,0-21 0,0 20 16,0-20-16,0 0 0,0-1 15,-21 22-15,0-21 0,-1 0 0,1 20 16,0-20-16,21 21 0,-21 0 16,0 0-16,0 21 0,-1 0 0,1 0 15,0 0-15,0 0 16,0 21-16,0 0 0,-1 0 16,1 0-16,0 0 0,21 1 0,0-1 15,-21 0-15,21 0 0,0 0 16,0 0-16,21-21 15,0 0-15</inkml:trace>
  <inkml:trace contextRef="#ctx0" brushRef="#br0" timeOffset="68011.67">2752 3281 0,'0'0'0,"0"-21"0,-22 21 16,1 0-1,0 0-15,0 0 16,21 21-16,-21 0 0,0 0 16,21 0-16,0 1 0,0 20 0,-22-21 15,22 0-15,-21 22 0,21-22 16,-21 21-16,21-21 0,0 22 0,0-22 15,0 0-15,0 21 0,0-21 16,0 1-16,0-1 0,0 0 16,21 0-16,0-21 15,1 0-15,-1 21 0,0-21 0,21 0 16,-21 0-16,1 0 0,20 0 16,-21 0-16,0-21 0,22 21 0,-22-21 15,0 0-15,21 0 0,-21-1 16,1 1-16,-1 0 0,0-21 0,0 21 15,-21-22-15,0 1 0,0 21 0,0-22 16,0 1-16,0 0 0,0 21 16,0-1-16,-21-20 0,0 21 15,0 21-15,-1-21 0,1 21 16,-21 0-16,21 0 0,-22 0 0,22 0 16,0 0-16,-21 21 0,21-21 15,-1 21-15,1 0 0,21 0 16,0 1-16,0-1 15,0 0-15,21-21 16,1 0-16,20 0 0</inkml:trace>
  <inkml:trace contextRef="#ctx0" brushRef="#br0" timeOffset="68359.77">3704 3175 0,'0'0'16,"-21"0"-16,0 0 0,42 0 31,0 0-31,0 0 15,22 0-15,-1 0 0,-21 0 0,21 0 16,1 0-16,-1 0 0,-21 0 16,22 0-16,-22 0 0,0 0 0,0 0 15,0 0-15,0 0 0,1 0 16,-44 0 31,1 21-47,0-21 0,0 0 15</inkml:trace>
  <inkml:trace contextRef="#ctx0" brushRef="#br0" timeOffset="68667.64">3958 3196 0,'-21'0'16,"0"0"-1,21 21-15,0 1 0,0-1 16,0 0-16,0 0 16,0 0-16,0 0 0,0 1 0,0 20 15,0-21-15,0 0 0,0 22 0,0-22 16,0 21-16,0-21 0,0 0 16,0 1-16,0 20 0,0-21 0,0 0 15,0 0-15,-21-21 0,21 22 16,0-1-16,0 0 0,21-21 62,0-21-62</inkml:trace>
  <inkml:trace contextRef="#ctx0" brushRef="#br0" timeOffset="69783.97">4699 3239 0,'0'0'15,"0"-64"1,-21 43-16,21 0 0,-21 21 15,-1-21-15,1 21 0,0 0 16,0 0-16,0 0 0,0 0 16,-1 0-16,1 0 15,0 21-15,0 0 0,0 0 0,0 21 16,-1-20-16,1 20 0,0-21 16,0 21-16,21 1 0,-21-22 0,21 21 15,-21 1-15,21-22 0,-22 21 16,22-21-16,0 0 0,0 1 15,0-1-15,0 0 0,0 0 0,22 0 16,-1-21-16,0 21 0,0-21 16,0 22-16,22-22 0,-22 0 15,0 0-15,0 0 0,21 0 16,-20 0-16,20 0 0,-21 0 0,0 0 16,22 0-16,-22 0 0,0 0 15,0-22-15,0 22 0,0 0 0,1 0 16,-1-21-16,0 21 15,-42 0 32,0 0-47,-1 0 16,1 0-16,0 0 0,0 0 16,0 21-16,0-21 0,-1 0 15,1 0-15,0 0 0,0 0 0,-21 0 16,20 0-16,1 0 0,0 0 15,0 0-15,0 0 0,0 0 0,-1 0 16,22-21-16,-21 0 0,0 21 16,0-21-16,21 0 0,-21 0 15,21-1-15,-21 1 16,21 0-16,0 0 0,0 0 0,0 0 16,0-1-16,0 1 0,0 0 0,0 0 15,0 0-15,21 0 0,0-1 16,0 1-16,0 0 0,0 0 0,1 0 15,-1 21-15,0-21 0,0 21 16,0 0-16,0 0 0,1-22 0,-1 22 16,0 0-16,0 0 0,0 0 15,-21-21-15,-21 21 63,0 0-48,0 0 1,0 0-16,-1 0 16,1 0-16,0 0 15,0 0-15,0 0 0,0 0 16,-1 0-16,1 0 16,0 0-16,21 21 0,-21 1 0,0-1 15,21 0-15,0 0 0,-21 0 16,-1 0-16,22 1 0,-21 20 0,21-21 15,0 0-15,0 0 0,0 22 16,0-22-16,0 0 0,0 0 16,0 0-16,0 1 15,21-22-15,1 21 0,-1-21 0,0 21 16,0-21-16,0 0 0,0 0 16,1 0-16,20 0 0,-21 0 0,0 0 15,0 0-15,1 0 0,-1 0 0,0 0 16,0-21-16,0 21 0,0-21 15,1 21 1,-22-22 0,0 1-16</inkml:trace>
  <inkml:trace contextRef="#ctx0" brushRef="#br0" timeOffset="70604.59">5397 3323 0,'-21'0'0,"0"0"0,0 0 31,42 0-15,0 0 0,0 0-16,1 0 0,20 0 0,21-21 15,-20 0-15,20 21 0,22-21 16,-22 0-16,22-1 0,-21 1 0,20 0 15,-20 0-15,20 0 0,-20 0 0,-1-22 16,1 22-16,-1 0 0,1 21 16,-1-21-16,-20 0 0,-22 21 0,21-22 15,-21 22-15,-21-21 16,-42 21 0,21 0-16,0 0 15,-22 0-15,22 0 0,-21 0 0,0 0 16,20 0-16,1 0 0,0 0 0,0 0 15,0 0-15,0 0 16,42 0 15,0 0-31,0 0 0,0-21 0,0 21 16,1 0-16,-1 0 0,0-21 16,0 21-16,0 0 0,0 0 15,1 0-15,-1 0 0,0 0 16,-21 21-1,0 0-15,0 0 0,0 1 16,-21-1-16,0 0 0,-1 0 16,1 21-16,0-20 0,21-1 0,-21 0 15,0 0-15,21 0 0,-21 22 16,21-22-16,0 0 0,0 0 16,0 0-16,21-21 31,0 0-31,0-21 0</inkml:trace>
  <inkml:trace contextRef="#ctx0" brushRef="#br0" timeOffset="70979.75">7493 2519 0,'-21'0'15,"42"0"-15,-42-21 0,0 21 16,-1 0-16,1 0 0,0 0 16,0 0-16,0 0 0,0 0 15,-1 0-15,1 21 0,0 0 0,21 21 16,-21-20-16,0-1 0,0 21 15,21 0-15,-22-20 0,22 20 0,0-21 16,0 21-16,0 1 0,0-22 0,0 0 16,0 21-16,0-20 15,0-1-15,0 0 0,22 0 0,-1-21 16,0 21-16,0 0 0,0-21 0,0 0 16,1 0-16,-1 0 0,21 0 15,-21 0-15,0 0 0,22 0 0,-22-21 16,21 21-16,1-21 0</inkml:trace>
  <inkml:trace contextRef="#ctx0" brushRef="#br0" timeOffset="71507.48">8001 2413 0,'0'0'15,"0"-21"-15,-21 21 0,0 0 0,-1 0 16,1 0-1,21 21-15,-21 0 16,21 22-16,0-22 0,0 21 16,0 0-16,-21 1 0,21-1 0,0 0 15,-21 1-15,21-1 0,0-21 16,0 22-16,-21-1 0,21-21 0,-22 0 16,22 0-16,0 1 0,0-1 0,0 0 15,-21 0-15,21 0 16,-21-21-1,21-21 1,0 0 0,0 0-16,0 0 0,0-1 0,0-20 15,0 21-15,0 0 16,21-22-16,0 22 0,-21 0 0,22 0 16,-1 0-16,0 0 0,0-1 15,0 1-15,22 0 0,-22 0 0,21 21 16,-21 0-16,0 0 0,22 0 15,-22 0-15,21 0 0,-21 0 0,1 21 16,-1 0-16,0 22 0,-21-22 0,0 0 16,0 21-16,0-21 0,0 1 15,0 20-15,0-21 0,0 0 16,0 0-16,-21 1 0,21-1 0,-21 0 16,-1 0-16,1-21 15,21 21-15,0-42 47,21 21-47</inkml:trace>
  <inkml:trace contextRef="#ctx0" brushRef="#br0" timeOffset="71916.25">8424 2773 0,'0'0'0,"-21"-21"0,21 0 16,0-1 0,0 1-16,21 0 15,0 0-15,1 21 16,-1 0-16,0 0 0,0 0 16,0 0-16,0 0 0,22 21 15,-22-21-15,0 21 0,0 22 0,0-22 16,1 0-16,-1 0 0,0 0 15,-21 22-15,0-22 0,0 0 0,0 0 16,0 0-16,0 0 0,-21 1 16,0-22-16,21 21 15,-22-21-15,1 0 0,21-21 32,0-1-32,0 1 15,0 0-15,0 0 0,0 0 16,0 0-16,0-1 15,0 1-15,21 0 0,1 0 0,-1 0 16,0 0-16,0-1 0,0 22 16,-21-21-16,21 21 0,1 0 15,-1-21-15,0 21 0</inkml:trace>
  <inkml:trace contextRef="#ctx0" brushRef="#br0" timeOffset="72407.97">9250 2582 0,'0'0'0,"-21"0"0,21-21 15,-22 21-15,1-21 0,0 21 16,0 0 0,0 0-16,0 0 0,-1 21 15,1 0-15,0 1 0,0-1 16,21 0-16,-21 21 0,0-21 15,-1 22-15,1-22 0,21 0 0,0 21 16,0-20-16,0-1 16,0 0-16,0 0 0,0 0 0,0 0 15,21-21-15,1 0 0,-1 0 16,0 0-16,0 0 0,0 0 16,0 0-16,1 0 0,-1 0 0,21 0 15,-21 0-15,0-21 0,1 0 16,20 21-16,-21-21 0,0 0 0,0 0 15,-21-1-15,0 1 0,22 0 16,-22-21-16,0 21 0,0-1 0,0-20 16,-22 21-16,1 0 0,0 0 0,0-1 15,0 1-15,0 0 0,-1 0 16,-20 21-16,21 0 0,0 0 16,-22 0-16,22 0 0,0 0 15,0 21-15,0 0 0,0 0 0,21 1 16,0-1-16,0 0 15,0 0-15,0 0 0,0 0 0,0 1 16,0-1-16,21-21 16,0 0-16,0 21 0,0-21 15</inkml:trace>
  <inkml:trace contextRef="#ctx0" brushRef="#br0" timeOffset="73179.52">9652 2625 0,'0'0'0,"-21"0"0,21-21 0,-21 21 15,-1 0 1,1 21 0,21 0-16,0 0 0,0 0 15,0 0-15,0 1 0,0-1 0,0 0 16,0 0-16,0 0 0,-21 0 15,21 1-15,0-1 0,-21 0 16,21 0-16,0 0 0,0 0 31,0-42 1,0 0-17,0 0-15,0 0 0,0 0 16,0-1-16,0 1 0,0 0 15,21-21-15,0 21 0,0-1 0,-21-20 16,22 21-16,20 0 0,-21 0 16,0-1-16,0 22 0,22-21 15,-22 21-15,0 0 0,21 0 16,-20 0-16,20 0 0,-21 21 0,0 1 16,22-1-16,-43 0 0,21 0 0,-21 0 15,0 22-15,0-22 0,0 0 16,0 0-16,0 0 0,0 0 0,0 1 15,0-1-15,0 0 0,-21 0 16,21 0 0,-22-21-16,1 0 0,21-21 31,0 0-15,0 0-1,0 0-15,0-1 0,0 1 0,0-21 16,21 21-16,1 0 0,-1-1 0,0 1 15,21-21-15,-21 21 0,22 0 16,-1-1-16,-21 22 0,22-21 0,-1 21 16,-21 0-16,0 0 0,0 0 15,22 0-15,-43 21 0,21 1 0,-21-1 16,0 0-16,0 0 0,0 21 16,0-20-16,0 20 0,0-21 0,0 0 15,-21 22-15,21-22 0,-21 0 0,-1 0 16,1 0-16,0 0 15,21 1-15,-21-22 0,21 21 16,-21-21 0,21-21-1,0-1 1,21 22-16,-21-21 0</inkml:trace>
  <inkml:trace contextRef="#ctx0" brushRef="#br0" timeOffset="73639.25">10668 2815 0,'21'0'31,"0"-21"-16,0 0-15,1 21 0,-1-21 0,0 0 16,0 21-16,-21-22 0,21 1 0,0 0 16,-21 0-16,22 0 0,-22 0 15,0-1 1,-22 22 0,1 0-16,0 0 0,0 22 0,0-1 15,-22 0-15,22 0 0,0 0 0,21 0 16,-21 1-16,21 20 0,-21-21 15,21 0-15,0 0 0,0 1 0,0-1 16,0 0-16,21 0 16,0-21-16,0 0 15,0 0-15,22 0 0,-22 0 0,0 0 16,0 0-16,0 0 0,1 0 16,-1 0-16,0 0 0,0 0 0,0 0 15,0-21 1,-21 0-1,0 0 1</inkml:trace>
  <inkml:trace contextRef="#ctx0" brushRef="#br0" timeOffset="76385.05">5567 3874 0,'-21'-22'0,"-1"22"16,1 0-16,0-21 0,0 21 16,0-21-1,21 42 32,21-21-47,0 21 0,0 1 16,22 20-16,-1-21 0,0 21 15,1-20-15,-1 20 0,21 0 0,-20 1 16,-1-1-16,22 0 0,-22 1 16,0-22-16,22 21 0,-22-21 0,0 22 15,1-22-15,-22 0 0,21 0 16,1 0-16,-22-21 0,0 21 0,21-21 16,-21 0-16,1 0 0,-1 0 0,0 0 15,0 0-15,0 0 0,-21-21 31,0 0-15,-21 21-16,0-21 0,0 21 16,0-21-16,-1 21 0,1 0 15,0-21-15,0 21 0,0 0 0,21-22 16,-21 22-16,-1 0 16,22-21-16,22 21 31,-1 0-31,0 0 0,21 0 15,-21 21-15,1-21 0,20 22 16,-21-22-16,0 21 0,0-21 0,1 21 16,-22 0-16,0 0 15,0 0-15,0 1 0,-22-1 16,-20 0-16,21-21 0,0 21 16,-22 0-16,22-21 0,-21 21 15,21 1-15,0-1 0,-22-21 0,22 21 16,0-21-16,0 21 0,63-21 31</inkml:trace>
  <inkml:trace contextRef="#ctx0" brushRef="#br0" timeOffset="76884.89">7429 4106 0,'-21'0'0,"0"-21"32,0 21-32,21 21 0,-21 1 15,21-1-15,0 0 0,0 21 0,0-21 16,0 22-16,-21-22 0,21 21 0,0 1 15,0-1-15,-22-21 0,22 21 16,0 1-16,0-1 0,0 0 0,0 1 16,0-1-16,-21 0 0,21 1 0,0-22 15,-21 21-15,21 1 0,0-22 16,0 0-16,0 0 0,0 0 16,0-42 15,21 0-31,-21 0 15,21-22-15,-21 22 0,0-21 16,22 0-16,-1-1 0</inkml:trace>
  <inkml:trace contextRef="#ctx0" brushRef="#br0" timeOffset="77131.89">7366 4085 0,'0'0'0,"0"-21"0,-21 21 0,21-21 15,0 0 17,21 21-32,0 0 0,0 0 0,22-21 15,-22 21-15,0-22 0,21 22 16,-21 0-16,22 0 0,-1 0 0,-21 0 16,0 0-16,1 0 0,-1 0 15,-21 22-15,0-1 16,0 0-16,-21 0 15,-1 0-15,1-21 0,21 21 16,-21-21-16</inkml:trace>
  <inkml:trace contextRef="#ctx0" brushRef="#br0" timeOffset="77387.64">7260 4530 0,'0'0'0,"0"21"32,21-21-32,0 0 0,1 0 0,-1 0 15,0 0-15,21 0 16,-21 0-16,1 0 0,-1-21 16,21 21-16,-21-21 0,0 21 0,1 0 15,-1 0-15,0 0 16,-21-22 15</inkml:trace>
  <inkml:trace contextRef="#ctx0" brushRef="#br0" timeOffset="77712">7832 4466 0,'0'-21'16,"0"42"31,0 0-47,0 1 15,0-1-15,0 0 0,0 0 0,0 0 16,0 0-16,-22 1 0,22-1 15,0 0-15,0 0 0,-21 0 0,21 0 16,0 1 0,0-44 31,0 1-47,0 0 0,0 0 15,0 0-15,0 0 0</inkml:trace>
  <inkml:trace contextRef="#ctx0" brushRef="#br0" timeOffset="77968.32">7874 4276 0,'-21'0'31,"42"0"47,0 0-47,0 21-31,0-21 16</inkml:trace>
  <inkml:trace contextRef="#ctx0" brushRef="#br0" timeOffset="78428.1">8149 4466 0,'-21'0'0,"21"-21"15,0 0 1,21 21 0,0 0-16,0-21 15,1 21-15,-1 0 16,0 0-16,0 0 0,0 21 16,0 0-16,1 0 15,-1 0-15,-21 1 0,0-1 0,21 0 16,-21 0-16,0 0 0,0 0 0,0 1 15,0-1-15,0 0 0,0 0 16,0 0-16,0 0 0,-21-21 0,21 22 16,0-44 15,0 1-31,0 0 16,0 0-16,0 0 0,0 0 15,0-1-15,0 1 0,0 0 16,21-21-16,-21 21 0,21-1 0,-21 1 15,21 0-15,0 0 0,1 0 16,-1 0-16,0 21 0,0 0 16,0-22-16,0 22 15,1 0-15,-1 0 16</inkml:trace>
  <inkml:trace contextRef="#ctx0" brushRef="#br0" timeOffset="78854.89">8805 4572 0,'0'0'0,"21"0"47,1 0-47,-1 0 0,0-21 16,0 21-16,0-21 0,0 21 0,1-21 15,-1-1-15,0 22 0,0-21 16,-21 0-16,21 0 0,-21 0 16,0 0-16,-21 21 15,0 0 1,0 0-16,0 0 0,-1 0 0,1 0 16,0 0-16,0 0 0,0 0 0,0 21 15,21 0-15,-22 0 0,1 0 16,21 0-16,-21 1 0,21-1 15,0 0-15,0 0 0,0 0 16,0 0-16,0 1 0,0-1 16,0 0-16,21-21 15,0 0-15,-21 21 0,22-21 16,-1 0-16,0 0 0,0 0 0,0 0 16,0 0-16,22 0 0,-22 0 15,0 0-15,21-21 0,-20 21 16,20-21-16,0 0 0</inkml:trace>
  <inkml:trace contextRef="#ctx0" brushRef="#br0" timeOffset="79888.69">9610 4106 0,'0'0'0,"-22"0"0,22-21 0,-21 21 0,0 0 16,0 0-1,0 0-15,21 21 16,0 1-16,0-1 0,-21 0 16,21 0-16,-22 21 0,22 1 0,-21-1 15,21 0-15,0 1 0,0-1 0,-21 0 16,21 1-16,-21-1 0,21 22 16,-21 41-16,21-41 0,-21-1 15,21 1-15,-22-1 0,1 1 16,21-1-16,-21 1 0,0-1 0,0 1 15,0-1-15,-1 1 0,1-1 16,0 1-16,0-1 0,0 1 16,0-1-16,21 1 0,-22-22 0,22 22 15,0-22-15,-21 0 0,21-20 0,0 20 16,0-21-16,0 0 0,21 0 16,1 1-16,-1-22 0,0 0 15,0 0-15,0 0 0,22 0 0,-22-22 0,0 1 16,21 0-16,1 0 0,20-21 15,-42-1-15,22 22 0,-22-21 16,21-1-16,-21 1 0,0 0 0,1-22 16,-1 22-16,0-22 0,-21 22 0,0-21 15,0-1-15,0 22 0,0-22 16,-21 22-16,0-22 0,-1 22 16,1 0-16,-21-1 0,21 1 0,-22 0 15,1 21-15,0-22 0,-1 22 16,22 21-16,-21-21 0,21 0 0,0 21 15,-1 0-15,1-21 16,42-1 15,1 22-31,-1 0 0,0-21 16,0 21-16,0-21 0,0 21 16,22-21-16,-22 0 0,21 0 0,-21 21 15,22-22-15,-1 1 0,0 0 16,1 0-16,-1 0 0,-21 0 0,22-1 15,-22 1-15,21 0 0,-21 0 16,0 0-16,-21 0 0,0-1 16,0 1-16,0 0 15,-21 21 17,21 21-17,-21-21-15,21 21 0,-21 1 0,21-1 16,-21-21-16,21 21 0,0 0 0,0 0 15,0 0-15,-21-21 0,21 22 16,0-1-16,0 0 0,0 0 16,21-21-16,0 21 15,0-21-15,0 0 16,22 0-16,-22 0 0,0 0 0,0 0 16,21-21-16,-20 21 0,-1-21 0,0 0 15,0 21-15,0-21 0,0-1 16,1 1-16,-1 0 0,-21 0 0,0 0 15,0 0-15,0-1 0,0 1 16,-21 0-16,-1 21 0,1-21 0,0 0 16,0 21-16,0 0 0,-22 0 0,22 0 15,-21 0-15,21 0 0,0 0 16,-22 0-16,22 21 0,0 0 16,0-21-16,0 21 0,-1-21 15,22 21-15,0 1 0,-21-22 0,21 21 16,0 0-16,21 0 15,1-21-15,-1 0 16,0 0-16,21 0 0,1 0 0</inkml:trace>
  <inkml:trace contextRef="#ctx0" brushRef="#br0" timeOffset="80455.58">10414 4445 0,'0'-21'0,"-21"0"16,21 0-16,0-1 31,21 22-31,0 0 0,0 0 16,0 0-16,1 0 0,-1 0 0,0 0 15,0 0-15,-21 22 16,0-1-16,0 0 0,0 0 15,0 0-15,0 0 16,0 1-16,0-1 0,0 0 0,-21 0 0,0 0 16,0-21-16,-1 21 0,22 1 15,-21-22-15,0 0 0,21 21 16,-21-21-16,42-21 31,0-1-15,0 22-16,1-21 0,-1 0 0,0 0 15,0 0-15,0 0 0,0-1 16,1-20-16,-1 21 0,0 0 0,0 0 16,0-1-16,-21 1 0,21 0 15,-21 42 17,-21 0-32,0 1 15,21-1-15,-21 0 0,0 0 16,21 21-16,0-20 0,0-1 0,0 0 15,0 0-15,0 0 0,0 0 16,21 1-16,0-1 0,0-21 16,0 0-16,1 21 0,-1-21 0,0 0 15,0 0-15,0 0 0,0 0 16,1 0-16,-1 0 0,0 0 0,-21-21 16,21 21-16,0-21 0,0-1 15</inkml:trace>
  <inkml:trace contextRef="#ctx0" brushRef="#br0" timeOffset="84300.17">12277 2286 0,'0'-21'0,"21"21"0,-21-21 15,0 0 16,21 21-15,-21 21 47,21-21-63,-21 21 15,0 0-15,0 0 0,0 0 16,0 1-16,0-1 0,0 0 0,21 0 15,-21 21-15,0-20 0,0 20 16,0-21-16,0 21 0,0-20 16,0 20-16,0-21 0,0 21 15,0-20-15,0-1 0,0 0 0,0 0 16,0 0-16,0 0 0,0 1 16,0-1-16,0 0 0,0 0 15,0 0 1,0-42 31,0 0-47,0 0 0,0 0 15,0-1-15,0 1 0,0 0 0,0-21 16</inkml:trace>
  <inkml:trace contextRef="#ctx0" brushRef="#br0" timeOffset="85019.97">12255 2180 0,'-21'0'15,"42"0"32,1 0-47,-1 0 0,0 0 16,21 0-16,1 0 0,-1 0 0,0 0 15,1 0-15,20 0 0,-21 0 16,22 0-16,21-21 0,-22 21 0,22 0 16,-1 0-16,-20 0 0,21 0 15,-1 0-15,-20 0 0,-1 0 0,1 0 16,-1 0-16,-20 0 0,-1 0 0,0 0 16,-21 0-16,22 0 0,-22 0 15,0 0-15,0 0 0,0 0 16,1 0 15,-22 21-31,0 0 16,0 1-16,0-1 0,0 0 15,0 0-15,0 0 0,0 0 16,0 22-16,0-22 0,0 0 16,0 0-16,0 22 0,0-22 0,0 21 15,0-21-15,0 0 0,0 22 16,0-22-16,0 0 0,0 0 0,0 0 15,0 1-15,21-1 0,-21 0 16,0 0-16,0 0 0,0 0 0,0 1 16,0-1-16,0 0 0,0 0 15,-21-21-15,-1 21 0,22 0 16,-21-21-16,0 22 0,0-22 16,0 0-16,0 21 15,-22-21-15,22 0 0,-21 0 0,-1 0 16,1 0-16,0 21 0,-22-21 0,1 0 15,-1 0-15,1 0 0,-22 0 16,0 0-16,1 0 0,20 0 0,-20 0 16,-1 0-16,21 0 0,1 0 15,-1 0-15,22 0 0,-21 0 0,20 0 16,22 0-16,-21 0 0,21 0 0,-1 0 31,44-21 16,-1 0-47,0 21 0,0-22 0,0 1 16,22 21-16</inkml:trace>
  <inkml:trace contextRef="#ctx0" brushRef="#br0" timeOffset="85411.86">12742 2434 0,'-21'0'0,"42"0"0,-63 0 0,21 0 16,0 0-16,42 0 46,21 0-30,-21 0-16,22 0 0,-1 0 16,0 0-16,1 0 0,-1 0 0,21 0 15,-20 0-15,-1 0 0,22-21 16,-43 21-16,21 0 0,0 0 0,1 0 16,-22 0-16,-42 0 46,0 0-46,-1 0 16,1 0-16,0 0 0,0 0 0,0 0 16,0 0-16,-1 0 0,1 0 15,0 21-15</inkml:trace>
  <inkml:trace contextRef="#ctx0" brushRef="#br0" timeOffset="85695.8">12721 2582 0,'0'0'0,"0"22"0,21-22 47,0 0-47,1 0 0,20 0 0,-21 0 16,21 0-16,1 0 0,-1 0 16,0 0-16,1-22 0,-1 22 0,-21 0 15,22 0-15,-22 0 0,0 0 0,0 0 16,0 0-16,0 0 15,-42 0 32,0 0-47,0 0 16,0 0-16,0 0 0,-1 0 16,1 0-16,0 0 0</inkml:trace>
  <inkml:trace contextRef="#ctx0" brushRef="#br0" timeOffset="85976.64">12763 2731 0,'0'0'0,"0"21"16,22-21 0,-1 0-1,0 0-15,21 0 0,-21 0 16,1 0-16,20 0 0,-21 0 15,21 0-15,-20 0 0,20 0 0,0 0 16,-21 0-16,1 0 0,20-21 16,-21 21-16,0 0 0,0 0 0,1 0 15,-44 0 17,1 0-17,0 0-15,0 0 0,0 0 16,0 0-16,-1 0 0</inkml:trace>
  <inkml:trace contextRef="#ctx0" brushRef="#br0" timeOffset="86295.68">12679 2815 0,'0'0'0,"0"21"0,0 1 31,21-22-15,0 0-16,0 0 0,0 0 0,22 0 16,-22 0-16,21 0 15,1 0-15,-1 0 0,0 0 0,1 0 16,-1 0-16,-21-22 0,21 22 16,-20 0-16,20 0 0,-21 0 0,0 0 15,0 0-15,-21-21 16,22 21 31,-1-21-32</inkml:trace>
  <inkml:trace contextRef="#ctx0" brushRef="#br0" timeOffset="87124.38">14414 2561 0,'0'0'15,"-21"0"-15,0 0 16,0 0-16,63 0 47,-21 0-32,1 0-15,20 0 0,-21-21 0,21 21 16,1 0-16,-1 0 0,0 0 16,1 0-16,-22 0 0,21 0 0,1 0 15,-1 0-15,-21 0 0,21 0 16,-20 0-16,-1 0 0,0 0 15,0 0-15,-21-21 16,-21 21 15,0 0-15,0 0-16,-1 0 16,1 0-1,0 0-15,0 0 16,0 0-16,0 0 15,-1 0-15,1 0 0</inkml:trace>
  <inkml:trace contextRef="#ctx0" brushRef="#br0" timeOffset="87455.31">14203 2582 0,'0'0'0,"-106"0"31,127 0-15,0 22-1,0-22-15,1 0 0,20 0 0,0 0 16,1 0-16,-1 0 0,0 0 16,1 0-16,-1 0 0,0 0 0,1 0 15,20 0-15,-21 0 16,-20 0-16,20 0 0,0 0 0,-21 0 16,1 0-16,-1 0 0,0 0 0,0 0 15,0 0-15,-21-22 47,0 1-16,0 0-15,-21 21 0,21-21-16,-21 21 0,21-21 0</inkml:trace>
  <inkml:trace contextRef="#ctx0" brushRef="#br0" timeOffset="87968.66">14817 2244 0,'0'0'16,"-22"0"15,22 21 0,0 0-31,0 0 16,0 0-16,22 1 16,-1-1-16,-21 0 0,21-21 15,0 21-15,0 0 0,0-21 0,1 21 16,20-21-16,-21 0 0,0 22 16,0-22-16,22 0 0,-22 0 0,21 0 15,-21 0-15,1 0 0,-1 0 16,0 0-16,0 0 15,-42 0 32,0 0-47,0 0 0,-1 21 0,1 0 0,0-21 16,0 21-16,0 0 0,0 0 16,-1 1-16,1-1 0,0-21 15,0 42-15,0-21 0,0 0 0,-1-21 16,22 22-16,-21-1 0,0 0 15,21 0-15,-21 0 0,21 0 16,-21-21-16,21 22 16,-21-22-16,21-22 47,0 1-32,0 0-15,-22 0 16</inkml:trace>
  <inkml:trace contextRef="#ctx0" brushRef="#br0" timeOffset="88399.87">14372 2540 0,'0'0'0,"-21"0"0,0 0 15,0 0 1,42 0 15,0 21-15,0-21-16,21 0 0,-20 0 15,20 0-15,-21 0 0,21 0 0,1 0 16,-1 0-16,-21 0 0,22 0 16,-22 0-16,21 0 0,-21 0 0,22 0 15,-22 0-15,0 0 0,0 0 16,0 0-16,0 0 16,1 0 15,-22-21 0</inkml:trace>
  <inkml:trace contextRef="#ctx0" brushRef="#br0" timeOffset="90239.97">16510 2350 0,'0'0'0,"0"-22"0,0 1 16,0 0 0,0 42 31,0 0-47,0 22 0,0-22 0,0 21 15,-21 1-15,21-1 0,0 0 16,0 1-16,-21-1 0,21-21 0,0 21 15,0 1-15,0-22 0,0 21 16,0-21-16,0 1 0,-22-1 16,22 0-16,0 0 15,0 0-15,0-42 47,22 0-47,-1 0 0,-21 0 16,21-1-16,0 1 15,-21 0-15</inkml:trace>
  <inkml:trace contextRef="#ctx0" brushRef="#br0" timeOffset="90993.95">16912 2328 0,'0'0'0,"0"-21"15,0 42 32,-21 1-47,21-1 0,0 0 16,-21 0-16,21 21 0,-21-20 15,21 20-15,-22-21 0,22 21 0,0-20 16,0 20-16,0-21 0,0 21 0,0-20 16,0-1-16,0 0 0,0 0 15,0 0-15,0 0 0,0 1 0,22-22 16,-1 21-16,0-21 0,0 0 15,0 0-15,0 0 0,1 0 0,-1 0 16,0 0-16,0 0 0,0 0 16,22 0-16,-22 0 0,0-21 15,0-1-15,21 1 0,-20 0 0,-1 0 16,0 0-16,0 0 0,0-22 0,-21 22 16,0-21-16,0-1 0,0 1 15,0 21-15,0-21 0,-21-1 16,0 22-16,0-21 0,0 21 0,-1-1 15,1 1-15,0 0 0,0 21 16,0 0-16,0 0 0,-1 0 16,1 0-16,0 0 0,0 0 0,0 21 15,0 0-15,-1 1 0,22-1 16,0 0-16,0 0 0,-21 0 0,21 0 16,0 1-16,0-1 15,0 0-15,0 0 0,21-21 16,1 21-16,20-21 15,-21 0-15</inkml:trace>
  <inkml:trace contextRef="#ctx0" brushRef="#br0" timeOffset="91792.29">17674 2392 0,'-21'0'15,"0"0"1,21 21 0,0 0-16,-21 0 0,21 1 15,0-1-15,0 21 0,0-21 16,0 0-16,0 22 0,0-22 0,0 0 16,0 21-16,0-20 0,0-1 15,0 0-15,0 0 0,0 0 0,0 0 16,0 1-16,0-44 47,0 1-32,0 0-15,-22 0 16,22 0-16,0-22 0,0 22 16,0 0-16,0-21 0,0 21 0,0-22 15,0 22-15,0-21 0,0 21 16,22-1-16,-1 1 0,0 0 0,0 0 15,0 0-15,0 21 0,1 0 16,-1 0-16,0 0 0,0 0 0,0 0 16,0 0-16,1 21 0,-1 0 15,0 21-15,21 1 0,-42-1 16,21-21-16,-21 0 0,0 22 16,0-22-16,0 0 0,0 0 15,0 0-15,0 1 0,0-1 0,0 0 16,-21-21-1,21 21-15,-21-21 16,21-21 0,0 0-1,0 0-15,0-1 0,0 1 16,0 0-16,0-21 0,0 21 0,0-22 16,21 22-16,0-21 15,-21 21-15,22-22 0,20 22 0,-21 0 0,0 0 16,22 21-16,-1-21 0,-21 21 15,21 0-15,-20 0 0,20 0 16,-21 0-16,0 21 0,22 0 0,-43 0 16,21 0-16,-21 22 0,21-22 15,-21 21-15,0-21 0,0 22 0,0-22 16,-21 0-16,0 21 0,21-21 16,-22 1-16,1-1 0,0 0 15,21 0-15,-21 0 16,42-42 31,-21 0-32,21 0-15</inkml:trace>
  <inkml:trace contextRef="#ctx0" brushRef="#br0" timeOffset="92072.54">18732 2455 0,'-21'85'31,"21"-64"-31,-21 0 0,21 1 16,0-1-16,-21 0 0,0 0 15,21 0-15,0 0 0,0 1 0,-21-22 16,21 21-16,-22 0 0,22 0 15,-21-21-15,21 21 16,0-42 31,0 0-47,21 0 0,1-22 16,-22 22-16,21 0 0</inkml:trace>
  <inkml:trace contextRef="#ctx0" brushRef="#br0" timeOffset="92435.37">18732 2201 0,'0'0'0,"-63"0"31,42 0-31,0 0 16,-1 0-16,44 0 46,-1 0-46,0 0 16,0 0-16,0 0 0,0 0 16,-21-21-16,22 0 15,-22 0-15,0 0 16,0 0 0,0-1-1,-22 22-15,1 0 16,0 0-16,0 0 0,0 0 15,0 22-15,21-1 0,-22 0 16,1-21-16,21 21 0,0 0 16,0 0-1,21-21-15,1 0 16,-1 22-16,0-22 0,0 0 0</inkml:trace>
  <inkml:trace contextRef="#ctx0" brushRef="#br0" timeOffset="92991.58">19008 2328 0,'0'22'16,"0"-1"-16,0 0 16,0 0-16,0 0 15,0 0-15,0 1 0,-22-1 0,22 0 16,0 0-16,0 0 0,0 0 15,-21 1-15,21-1 0,0 21 0,0-21 16,0 0-16,0 1 0,0-1 16,0 0-16,0 0 15,0 0-15,0 0 32,-21-21-17,21-21 1,0 0-16,0 0 0,0 0 15,0 0-15,0-22 0,0 22 16,0-21-16,0 21 0,0-22 0,21 1 16,0 21-16,1-22 15,-22 1-15,21 21 0,0 0 0,21 0 16,-21-1-16,1 1 0,20 0 16,21 21-16,-20 0 0,-22 0 15,64 0-15,-64 0 0,0 21 16,0 22-16,0-22 0,0 21 15,-21 0-15,0 1 0,0-1 0,0 0 16,0 1-16,-21-22 0,0 21 16,0-21-16,0 22 0,0-22 0,-1 0 15,1-21-15,21 21 0,0 0 16,-21-21-16,0 0 16,21-21 15</inkml:trace>
  <inkml:trace contextRef="#ctx0" brushRef="#br0" timeOffset="93903.25">12298 4191 0,'0'0'0,"0"-21"0,-21 0 0,-1 0 16,22-1-16,0 1 0,-21 0 16,0 21-16,0 0 15,21 21 1,0 0-16,0 1 0,0 20 0,-21 0 15,21 1-15,0-1 0,0 0 16,0 22-16,-21-22 0,21 22 0,-22-22 16,22 0-16,0 1 0,-21 20 15,21-21-15,-21 1 0,21-1 0,0-21 16,0 22-16,0-22 0,0 0 16,0 0-16,0 0 15,0-42 16,0 0-31,21 0 0,0 0 0,-21-22 16,22 22-16,-1-64 0,0 64 16,-21-21-16</inkml:trace>
  <inkml:trace contextRef="#ctx0" brushRef="#br0" timeOffset="94505.26">12192 4106 0,'0'0'0,"-21"-21"15,0 21-15,42 0 32,0 0-32,21 0 15,1 0-15,-1 0 0,0 0 16,22 0-16,-22-21 0,22 21 0,-1 0 16,22 0-16,-22-21 0,22 21 15,0 0-15,-1 0 0,1 0 0,-22 0 16,22 0-16,-21 0 0,-1 0 15,-21 0-15,1 0 0,-1 0 0,0 0 16,-20 21-16,-1 0 16,-21 0-16,21 1 15,-21-1-15,0 0 16,0 0-16,0 0 0,0 0 16,0 22-16,0-22 0,0 0 15,0 0-15,0 22 0,0-22 0,0 21 16,0-21-16,0 22 0,0-22 0,0 21 15,0 0-15,0-20 0,0 20 16,0 0-16,0-21 0,0 22 0,0-1 16,0-21-16,0 22 15,0-22-15,0 21 0,0-21 0,0 0 0,0 22 16,0-22-16,0 0 16,0 0-16,0 0 0,-21 1 15,0-22-15,-22 0 0,1 21 16,-22-21-16,22 0 0,-21 0 15,-22 0-15,21 0 0,-20 0 0,-1 0 16,0 0-16,22 0 0,-22 0 0,22-21 16,-1-1-16,-20 22 0,20-21 15,1 21-15,-1-21 0,1 0 0,-1 21 16,22 0-16,21-21 0,-22 21 16,22 0-16,21-21 15,0-1 1,21 1-1,22 0-15,-22 0 0,21 0 0,-21 0 16,22-1-16</inkml:trace>
  <inkml:trace contextRef="#ctx0" brushRef="#br0" timeOffset="94876.81">12658 4424 0,'0'0'0,"-22"0"0,1 0 15,-21 0 1,63 0 15,0 0-31,0 0 0,22-21 16,-1 21-16,22 0 0,-22 0 0,21-21 15,1 21-15,-22 0 0,22 0 16,-1 0-16,-20-22 0,20 22 0,-21 0 16,1 0-16,-1 0 0,-21 0 15,0 0-15,1 0 0,-1 0 16,-21-21 0,-21 21-1,-1 0-15,1 0 0,0 0 16,-21 0-16,21 0 0,-22 0 15,22 0-15,-21 0 0,-1 0 0,-20 0 16</inkml:trace>
  <inkml:trace contextRef="#ctx0" brushRef="#br0" timeOffset="95123.66">12636 4509 0,'0'0'16,"0"21"-16,0 0 15,22-21 1,-1 0-16,0 0 15,21 0-15,-21 0 0,22 0 0,-1 0 16,22 0-16,-22 0 0,21 0 0,-20-21 16,20 21-16,-20 0 0,20-21 15,-21 21-15,1 0 0,-22 0 0,21 0 16,-21 0-16,-63 0 31,21 0-15,0 0-16,-22 0 0,1 0 15,0 0-15,-1 21 0,-20-21 16</inkml:trace>
  <inkml:trace contextRef="#ctx0" brushRef="#br0" timeOffset="95381.03">12679 4657 0,'0'21'0,"21"-21"16,0 0-16,0 0 15,0 0-15,22 0 0,-1 0 0,0 0 16,1 0-16,-1 0 0,0 0 16,22-21-16,-22 21 0,1 0 15,-22 0-15,21 0 0,-21 0 0,0 0 0,1 0 32,-44 0-17,1 0-15,0 0 16,0 0-16,-21 0 0,20 0 15,1 0-15,-21 0 0,0 0 0,-1 21 16,1-21-16</inkml:trace>
  <inkml:trace contextRef="#ctx0" brushRef="#br0" timeOffset="95591.86">12594 4763 0,'0'0'0,"0"42"31,21-42-16,0 0-15,1 0 16,-1 0-16,0 0 0,0 0 0,0 0 16,22 0-16,-22 0 0,21-21 15,-21 0-15,22 21 0,-22 0 0,21 0 16,-21-22-16,22 22 0,-22 0 0,0 0 16,0 0-16,0-21 0,0 21 15,1 0-15,-1 0 0,-21-21 0</inkml:trace>
  <inkml:trace contextRef="#ctx0" brushRef="#br0" timeOffset="96155.33">14668 4382 0,'0'0'16,"-21"0"-16,0 0 0,0 0 15,42 0 16,0 0-31,0 0 16,22 0-16,-22 0 0,0 0 16,21 0-16,1 0 0,-22 0 0,21 0 15,1 0-15,-1 0 0,0 0 16,-21 0-16,22 0 0,-22 0 0,0-22 16,0 22-16,0 0 0,-42 0 31,0 0-31,0 0 15,-21 0-15,20 0 0,-20 0 16,0 0-16,-1 0 0,1 0 16,0 0-16,-22 0 0,22 0 15</inkml:trace>
  <inkml:trace contextRef="#ctx0" brushRef="#br0" timeOffset="96355.24">14563 4382 0,'0'0'0,"-22"0"16,22 21-16,22 0 31,-1-21-31,0 0 0,0 0 15,21 0-15,-20 0 0,-1 0 0,21 0 16,0 0-16,-20 0 0,20 0 16,0 0-16,1 0 0,-1 0 15,0 0-15,-21 0 0,22 0 0,-22 0 0,0 0 16,0 0-16,-21-21 16,0 0-1,0-1-15,0 1 16,-21 0-16,0 0 0,0 0 0</inkml:trace>
  <inkml:trace contextRef="#ctx0" brushRef="#br0" timeOffset="96751.83">15092 4022 0,'0'0'0,"-43"0"16,43 21-1,-21 0-15,21 0 0,0 0 16,0 1-16,0-1 15,0 0-15,0 0 0,21 0 0,1-21 16,20 21-16,-21 1 0,0-22 16,22 21-16,-22-21 0,21 0 0,-21 0 15,22 0-15,-1 21 0,0-21 16,1 0-16,-22 0 0,21 0 0,-21 0 16,0 0-16,-42 0 31,0 21-16,-21-21-15,21 21 0,-1-21 16,-20 21-16,21 1 0,-21-1 16,-1 0-16,22 0 0,-21 0 0,-1 0 15,22 1-15,-21-1 0,21 0 16,0 0-16,-1 0 0,1 0 0,0 1 16,0-1-16,21 0 15,21-21 16,0-21-31,0 0 16</inkml:trace>
  <inkml:trace contextRef="#ctx0" brushRef="#br0" timeOffset="97211.79">16700 4064 0,'22'-21'0,"-44"42"0,44-63 15,-1 42-15,-21-21 0,0-1 16,0 44 15,0-1-31,0 21 0,-21-21 0,21 22 16,0-22-16,0 21 0,0 0 0,-22 1 15,22-22-15,0 21 0,-21-21 16,21 22-16,0-22 0,0 0 16,0 0-16,-21 0 0,21 1 15,0-1-15,0 0 0,21-21 16,0 0 0,1 0-16,-1-21 15,0 21-15,0-21 0</inkml:trace>
  <inkml:trace contextRef="#ctx0" brushRef="#br0" timeOffset="97637.21">17145 4064 0,'0'0'0,"0"-21"0,0 0 0,-21 21 32,0 0-32,-1 0 15,1 21-15,0 0 0,0 0 0,0 22 16,21-22-16,-21 0 0,-1 21 15,22 1-15,0-22 0,0 21 0,0-21 16,0 0-16,0 22 0,0-22 16,0 0-16,0 0 0,0 0 0,0 1 15,22-22-15,-1 21 0,0-21 0,21 0 16,-21 0-16,22 0 0,-1 0 16,-21 0-16,22 0 0,-1 0 0,0-21 15,1-1-15,-1 22 0,-21-21 16,0-21-16,0 21 0,1 0 15,-1-22-15,-21 1 0,0 21 16,0-22-16,0 1 0,0 0 0,-21-1 16,-1 1-16,1 21 0,0 0 0,-21 0 15,21-1-15,-1 22 0,-20 0 16,21 0-16,-21 0 0,20 0 0,1 22 16,0-1-16,0 0 0,0 0 15,21 0-15,-21 0 0,21 22 0,0-22 16,0 0-16,0 0 0,0 0 15,0 1-15,21-22 0,0 21 0,21-21 16,-21 0-16,1 0 0</inkml:trace>
  <inkml:trace contextRef="#ctx0" brushRef="#br0" timeOffset="98383.7">17907 4064 0,'-21'42'32,"0"-20"-32,21-1 0,-22 0 15,22 0-15,-21 0 0,21 0 0,0 1 16,0-1-16,0 0 16,0 0-16,-21 0 0,21 0 0,0 1 15,0-1-15,0 0 16,0 0-16,0-42 47,0 0-47,0 0 15,0-1-15,0 1 0,0 0 16,0 0-16,0 0 0,0-22 0,0 22 16,21 0-16,0-21 15,-21 21-15,22-1 0,-1 1 0,-21 0 16,21 0-16,0 0 0,0 21 15,0 0-15,1 0 0,-1 0 0,0 0 16,0 0-16,0 0 0,-21 21 16,21 0-16,1 0 0,-22 0 0,21 1 15,-21 20-15,21-21 0,-21 0 0,0 22 16,0-22-16,0 0 0,0 0 16,0 0-16,0 0 0,0 1 0,0-1 15,0-42 32,0-1-47,0 1 16,0 0-16,0 0 0,0 0 15,21 0-15,-21-22 0,21 22 16,0 0-16,-21-21 0,22 20 0,-1 1 16,0-21-16,0 21 0,0 0 15,0 21-15,1-22 0,-1 22 0,21 0 16,-21 0-16,0 22 0,1-1 15,-1 21-15,-21-21 16,21 22-16,-21-22 0,0 21 0,0 0 16,0-20-16,0-1 0,0 21 0,-21-21 15,0 0-15,21 1 0,-22-1 16,22 0-16,-21-21 16,21 21-16,-21-21 0,21-21 46,21 0-46,0 0 16,1-1-16</inkml:trace>
  <inkml:trace contextRef="#ctx0" brushRef="#br0" timeOffset="98648.42">18838 4106 0,'-21'43'15,"0"-43"-15,21 21 16,0 0-16,0 0 0,0 0 0,0 1 16,0-1-16,0 0 15,0 0-15,0 0 0,0 0 0,0 1 16,0-1-16,0 0 16,-21-21-16,21-21 46,0 0-30,0-1 0,0 1-16,0-21 0</inkml:trace>
  <inkml:trace contextRef="#ctx0" brushRef="#br0" timeOffset="98828.15">18775 3958 0,'0'0'15,"0"-21"-15,-21 21 0,21-21 16,-22 21-16,1 0 15,42 0 64,-21 21-79,22-21 15</inkml:trace>
  <inkml:trace contextRef="#ctx0" brushRef="#br0" timeOffset="99333.86">19008 3979 0,'0'22'16,"0"-1"-16,0 0 16,0 0-1,0 0-15,0 0 0,0 1 0,0-1 16,0 0-16,0 0 15,0 0-15,0 0 0,0 1 16,0-1-16,0 0 0,0 0 16,0 0-16,0 0 31,0-42 0,0 0-15,0 0-16,0 0 0,0 0 0,0-1 15,0 1-15,0 0 0,0-21 16,0 21-16,21-22 0,0 22 0,0-21 16,21-1-16,-20 22 15,20 0-15,-21 21 0,0 0 16,22 0-16,-22 0 0,0 0 0,0 0 16,-21 21-16,0 0 0,21 1 15,-21 20-15,0-21 0,0 21 16,0 1-16,0-22 0,0 21 0,0-21 15,-21 1-15,21-1 0,-21 21 0,21-21 16,-21 0-16,21 1 16,-21-22-16,21 21 15,0-42 17,0-1-32,0 1 0,0-21 15,0 21-15</inkml:trace>
  <inkml:trace contextRef="#ctx0" brushRef="#br0" timeOffset="100255.37">20002 2117 0,'22'0'0,"41"-43"31,-42 22-31,0 21 0,1 0 0,20 0 16,0 0-16,-21 0 0,22 0 0,-1 0 15,0 0-15,1 0 0,-1 0 0,0 0 16,-20 21-16,-1 1 0,0-1 16,-21 0-16,0 0 0,0 0 0,0 0 15,-21 1-15,0 20 16,-22 0-16,1-21 0,0 22 0,-1 20 16,1-20-16,-22-1 0,22 21 15,0 1-15,-1-22 0,1 22 0,21-22 16,-21 0-16,42 1 0,0-1 0,0 0 15,0 1-15,0-22 0,0 21 16,0-21-16,21 22 0,21-22 0,-21 0 16,22 0-16,-1 0 0,0-21 15,1 22-15,-1-22 0,21 0 0,-20 0 16,-1 0-16,-21 0 0,22 0 16,-22 0-16,0 0 0,0-22 15,-21 1 1,-21 21-16,0 0 0,0 0 15,-1 0-15,-20 0 16,21 0-16,0 0 0,0 21 0,-1 1 16,1-1-16,0 0 0,0 0 15,21 0-15,0 0 0,0 22 0,0-22 16,0 21-16,0 1 0,0-22 16,0 21-16,21 0 0,0 1 0,0-1 15,1 22-15,-22-22 0,21 21 0,0-20 16,-21 20-16,21 1 15,-21-1-15,0 1 0,0-22 0,0 22 16,0-22-16,-21 0 0,0-21 16,-22 22-16,22-22 0,-21 0 0,21 0 15,-22 0-15,1-21 0,21 22 0,-21-22 16,-1 0-16,1 0 0,21 0 16,-22 0-16,22 21 0,-21-21 0,21 0 15,0 0-15,-1 0 0,1 0 0,0 0 16,21-21-1,0-1-15</inkml:trace>
  <inkml:trace contextRef="#ctx0" brushRef="#br0" timeOffset="101075.23">16849 5630 0,'0'-21'32,"0"0"-17,0 0-15,0 0 16,21 21-16,-21-21 16,21 21-16,0 0 15,0 0-15,0 21 16,-21 21-16,22-21 15,-22 22-15,0-1 0,0 0 16,0 1-16,0-1 0,-22 0 16,1 1-16,0-1 0,0 0 0,-21 1 0,20-1 15,-20-21-15,21 0 0,-21 22 16,20-22-16,-20-21 0,21 21 16,0 0-16,0-21 0,-1 0 0,1 0 15,0 0 1,21-21-16,-21 0 0,21 0 15,0-1-15,0 1 0,0 0 16,0 0-16,0-21 0,0 20 0,21 1 16,0 0-16,-21-21 0,21 21 0,-21-1 15,22 1-15,-1 21 16,0 0-16,0 0 0,0 0 16,-21 21-16,21 1 0,1-1 15,-1-21-15,0 21 0,0 0 16,-21 0-16,21 0 0,0 1 0,-21-1 15,22 0-15,-1-21 0,-21 21 16,0 0-16,21 0 0,0 1 16,0-22-16,-21 21 15,21-21-15,1 0 0,-1 0 16,0 0-16,0-21 16,0-1-16,0 1 0</inkml:trace>
  <inkml:trace contextRef="#ctx0" brushRef="#br0" timeOffset="101516.28">17484 5715 0,'0'0'0,"-22"0"32,22 21-32,-21 0 0,0 1 15,0-1-15,0 0 0,0 0 0,-1 0 16,22 0-16,-21 1 15,0-1-15,21 0 0,0 0 0,0 0 16,0 0-16,0 1 0,0-1 0,0 0 16,0 0-16,0 0 0,0 0 15,21-21-15,0 0 0,1 0 0,-1 0 16,0 0-16,0 0 16,0 0-16,22 0 0,-22 0 0,0-21 15,21 21-15,-21-21 0,1 0 0,-1 0 16,0 0-16,0-1 0,0 1 15,-21-21-15,0 21 0,0 0 0,0-22 16,0 22-16,0-21 0,0 21 16,-21-1-16,0 1 0,0 21 0,0 0 15,-1 0-15,1 0 0,0 0 0,-21 0 16,21 0-16,-1 0 0,1 21 16,0-21-16,0 22 0,21-1 0,-21 0 15,0 0 1,21 0-16,0 0 0,0 1 15,0-1-15,21-21 0,0 0 16,0 0-16,0 0 0,0 0 16</inkml:trace>
  <inkml:trace contextRef="#ctx0" brushRef="#br0" timeOffset="102263.74">18034 5800 0,'-42'0'32,"20"21"-32,22 0 0,-21 0 15,21 0-15,0 1 0,-21-1 16,21 0-16,0 0 16,0 0-16,0 0 0,0 1 0,0-1 15,0 0-15,0 0 0,0 0 16,-21-21-1,0 0 1,21-21 0,0 0-1,0 0-15,0 0 0,0-1 16,0 1-16,0 0 0,0 0 16,0 0-16,0 0 0,0-22 0,21 22 15,-21 0-15,21 0 0,0 0 16,0-1-16,1 22 0,-1 0 0,0-21 15,21 21-15,-21 0 0,1 0 0,-1 0 16,0 21-16,0 1 0,0-1 16,0 0-16,1 0 0,-1 0 0,0 0 15,-21 1-15,0-1 0,0 0 16,0 0-16,0 0 0,0 0 16,0 1-16,0-1 0,0 0 15,0 0 1,-21-21-16,0 0 15,21-21 17,0 0-32,0 0 0,0-1 15,0 1-15,0 0 0,21 0 16,0-21-16,0 20 0,0 1 16,0 0-16,1 0 0,20 0 0,-21 21 15,21-21-15,-20-1 0,20 22 16,-21 0-16,21 0 0,-20 0 15,20 22-15,-21-1 0,0 0 0,0 0 16,-21 0-16,0 0 0,0 1 16,0 20-16,0-21 0,0 0 0,0 0 15,0 1-15,-21-1 0,0 0 0,0 0 16,0 0-16,0-21 16,21 21-16,-22-21 15,22 22 1,22-22-1,-1 0 1</inkml:trace>
  <inkml:trace contextRef="#ctx0" brushRef="#br0" timeOffset="102527.77">19092 5821 0,'0'0'0,"0"-21"16,-21 21 0,0 0-16,21 21 15,-21 0-15,21 0 0,-21 0 16,21 1-16,0-1 0,0 0 0,-22 0 16,22 0-16,0 0 0,0 1 0,-21-22 15,21 21-15,0 0 0,0 0 16,0-42 31,0 0-47,21 21 0</inkml:trace>
  <inkml:trace contextRef="#ctx0" brushRef="#br0" timeOffset="102912.5">19092 5482 0,'0'0'0,"-21"0"0,0 0 0,-21 0 16,20 21-16,1 1 15,0-1-15,21 0 16,-21 0-16,21 0 0,0 0 0,0 1 16,0-1-16,21-21 15,0 0-15,-21 21 0,21-21 0,1 0 16,-1 0-16,0 0 0,0 0 15,0-21-15,0 21 0,1-21 16,-22-1-16,0 1 0,21 21 16,-21-21-16,0 0 0,0 0 0,0 0 15,0-22-15,-21 22 0,21 0 16,-22 0-16,1 21 0,0 0 16,0 0-16,0 0 15,0 0-15,-1 0 0,1 21 0,0 0 16,0 0-16,21 0 0,0 1 15,-21-1-15,21 0 0,0 0 0,0 21 16,0-20-16,0-1 0,0 0 16,21 0-16,0-21 0,-21 21 0,21-21 15,0 0-15</inkml:trace>
  <inkml:trace contextRef="#ctx0" brushRef="#br0" timeOffset="103487.36">19431 5736 0,'0'0'0,"-21"43"16,21-22 0,0 0-16,0 0 0,0 0 15,0 0-15,0 1 0,0-1 16,0 0-16,0 0 0,0 0 15,0 0-15,0 1 16,0-1 0,-21-21-1,21-21 32,0-1-47,0 1 0,0 0 16,0 0-16,0 0 0,21 0 15,0-22-15,0 22 0,0 0 0,22-21 16,-22 20-16,21 1 0,-21 0 16,22 0-16,-1 0 0,-21 21 0,21 0 15,1 0-15,-22 0 0,0 0 16,0 0-16,0 21 0,22 0 16,-43 0-16,21 0 0,0 1 0,-21-1 15,21 21-15,-21-21 0,0 0 16,0 1-16,0 20 0,0-21 0,0 0 15,0 0-15,-21-21 0,0 22 0,0-1 16,21 0-16,-21 0 16,-1-21-16,1 0 0,21 21 15,-21-21 32,0 0-31,21-21-1</inkml:trace>
  <inkml:trace contextRef="#ctx0" brushRef="#br0" timeOffset="109927.78">9927 7408 0,'0'-21'31,"21"21"63,0 0-94</inkml:trace>
  <inkml:trace contextRef="#ctx0" brushRef="#br0" timeOffset="110708.35">10012 7366 0,'0'-42'15,"0"21"1,0-1-16,0 1 0,0 0 16,-21 0-1,21 0 1,-22 21 0,1 0-16,21 21 15,-21 0 1,21 0-16,-21 0 0,21 1 15,0-1-15,-21 0 0,21 0 16,-21 0-16,21 0 16,0 1-16,0-1 0,0 0 15,0 0-15,-22 0 16,22 0-16,0 1 16,0-1-16,0 0 0,0 0 15,0 0-15,0 0 16,0 1-16,0-1 15,0 0-15,0 0 0,0 0 16,0 0-16,0 1 0,0-1 16,0 0-16,0 0 0,0 0 0,0 22 15,0-22-15,0 0 0,0 21 16,0-21-16,0 1 0,-21 20 0,21-21 16,0 21-16,0 1 0,0-22 15,0 21-15,0-21 0,0 22 16,0-22-16,0 21 0,0-21 0,0 1 15,0-1-15,0 0 0,0 0 16,0 0-16,0 0 0,0 1 0,0-1 16,0 0-16,0 0 0,0 0 15,0 0-15,-21-21 16,21 22-16,0-1 16,0 0-1,0 0 1,-21-42 46,21 0-62,0 0 16,0-1-16,0 1 0,0-21 16,0 21-16,0-22 0,0 22 0,0-21 15</inkml:trace>
  <inkml:trace contextRef="#ctx0" brushRef="#br0" timeOffset="111781.37">9842 7451 0,'0'0'0,"0"-21"16,22-1 0,-1 22-16,0 0 0,0 0 15,0-21-15,0 21 0,1 0 0,-1 0 16,0 0-16,0 0 15,0-21-15,22 21 0,-1 0 0,-21 0 16,21 0-16,1 0 0,-1 0 16,0 0-16,1-21 0,20 21 0,-20 0 15,20 0-15,1 0 0,-1 0 16,1 0-16,20 0 0,1 0 0,0 0 16,-1 0-16,22 0 0,-21 0 0,-22 0 15,22 0-15,0 0 0,-22 0 16,22 0-16,-22 0 0,22 0 0,-22 0 15,1 0-15,-1 0 0,1 0 16,-22 0-16,1 0 0,-1 0 16,0 0-16,-21 0 0,1 0 15,-1 0-15,0 0 0,0 21 0,-21 0 16,0 0-16,21 1 16,-21-1-16,0 0 15,0 0-15,0 0 0,0 0 16,0 1-16,0-1 0,0 0 15,0 0-15,0 0 0,0 0 0,0 22 16,0-22-16,0 0 0,0 0 16,0 22-16,0-22 0,0 21 15,0 0-15,0-20 0,0 20 0,0 0 16,0 1-16,0-1 0,0 0 16,0 1-16,0-1 0,0-21 0,-21 21 15,21 1-15,0-22 0,0 21 0,0 1 16,0-22-16,0 21 0,-21-21 15,21 0-15,-21 22 0,21-22 0,0 0 16,-21 21-16,21-20 0,-22 20 0,22-21 16,-21 0-16,21 0 0,0 1 15,0-1-15,-21 0 0,21 0 0,-21 0 16,0 0 0,0 1-1,-1-22-15,1 0 16,0 0-16,0 0 0,0 0 15,0 0-15,-1 0 0,1 0 16,-21 0-16,21 0 0,-22 0 0,1 0 16,21 0-16,-43 0 0,22 0 0,0 0 15,-22 0-15,-20 0 0,20 0 16,-21 0-16,-20 0 0,20 0 0,-21 0 16,0 0-16,22 0 0,-1 0 0,0 0 15,22 0-15,-22 0 0,22 0 16,-1 0-16,1 0 0,-1 0 0,1 0 15,-1 0-15,22 0 0,-22-22 16,1 22-16,-1 0 0,1 0 16,20-21-16,-20 21 0,21 0 0,-1 0 15,1-21-15,0 21 0,20 0 16,-20 0-16,21 0 0,0 0 16,0 0-16,21-21 15,21 21 16,0 0-31,0-21 16,0 0-16,0 21 0,1-22 0,-1 1 16,21 0-16,-21 0 0,22 0 15</inkml:trace>
  <inkml:trace contextRef="#ctx0" brushRef="#br0" timeOffset="112215.45">10393 7832 0,'0'0'0,"-21"0"0,-1 0 0,1 0 0,0 0 15,0 0-15,21-21 16,21 21 15,0 0-31,0 0 0,22 0 16,-22 0-16,21 0 0,1 0 15,20 0-15,-21 0 0,22 0 0,-1 0 16,1 0-16,-1 0 0,1 0 0,-1 0 16,1 0-16,-1 0 0,-20 0 15,-1 0-15,0 0 0,1 0 0,-22 0 16,0 0-16,0 0 0,0 0 0,-42 0 78,0 0-78,0 0 0,0 0 16,0 0-16,-1 0 0,1 0 15,0 0-15,0 0 0,0 21 0</inkml:trace>
  <inkml:trace contextRef="#ctx0" brushRef="#br0" timeOffset="112536.12">10604 8107 0,'0'0'0,"-21"0"0,21 21 16,21-21 15,22 0-16,-22 0-15,0 0 0,21 0 0,1 0 16,-1 0-16,22 0 0,-22 0 0,0 0 16,22 0-16,-22 0 0,0 0 15,22 0-15,-22 0 0,1 0 0,-22 0 16,21 0-16,-21 0 0,0 0 16,1 0-1,-44 0 16,1 0-31,0 0 0,0 0 0,-21 0 16,20 21-16,-20-21 0,0 0 0,-22 21 16,22 1-16,0-22 0,-1 21 15,1-21-15</inkml:trace>
  <inkml:trace contextRef="#ctx0" brushRef="#br0" timeOffset="112799.77">10562 8403 0,'0'0'0,"-21"0"0,21 21 0,0 1 15,0-1 1,21-21-16,0 0 16,0 0-16,22 0 0,-22 0 0,21 0 15,1 0-15,-1 0 0,0 0 16,22 0-16,-22-21 0,22 21 0,-22 0 16,0 0-16,1 0 0,-1 0 0,0-22 15,1 22-15,-22 0 0,0 0 16,0 0-16,0 0 0,0 0 0,-42 0 47,0 0-47,0 22 0,-21-22 15,-1 0-15,1 0 0,0 21 16</inkml:trace>
  <inkml:trace contextRef="#ctx0" brushRef="#br0" timeOffset="113013.46">10604 8594 0,'0'0'0,"-21"21"0,-21 0 31,42 0-31,0 0 16,21-21-1,0 0-15,0 0 16,1 0-16,-1 0 0,21 0 0,-21 0 16,22 0-16,-1 0 0,0 0 15,1 0-15,-22 0 0,21 0 16,-21-21-16,22 21 0,-22-21 0,0 21 15,0-21-15,-21 0 0,0 0 16,0-1-16,0 1 0</inkml:trace>
  <inkml:trace contextRef="#ctx0" brushRef="#br0" timeOffset="113519.91">10266 6583 0,'0'0'0,"0"-21"0,0 0 0,0-1 15,0 1-15,0 42 32,0 1-32,0-1 0,0 0 15,-21 21-15,21-21 0,0 22 16,0-22-16,0 0 0,0 21 0,-22-20 16,22 20-16,-21-21 0,21 0 0,-21 0 15,21 1-15,0-1 16,0 0-16,0 0 0,21-21 31,0 0-15,1-21-16</inkml:trace>
  <inkml:trace contextRef="#ctx0" brushRef="#br0" timeOffset="114365.11">10604 6604 0,'0'0'0,"0"-21"0,0 0 32,-21 21-32,0 0 15,21 21-15,-21 0 0,21 0 0,-21 0 16,21 1-16,-21 20 0,21-21 16,-22 0-16,22 22 0,0-22 0,0 0 15,0 21-15,0-21 0,0 1 0,0-1 16,0 0-16,0 0 0,0 0 15,0 0-15,0 1 0,22-1 16,-1-21-16,0 0 16,0 0-16,0 0 15,0 0-15,1 0 0,-1 0 0,0-21 0,0-1 16,0 1-16,22 21 0,-22-21 16,-21 0-16,21 0 0,-21 0 15,21-1-15,-21-20 0,0 21 0,0 0 16,0 0-16,0-1 0,-21-20 15,0 21-15,-22 0 0,22 21 0,0-21 16,0-1-16,-21 22 0,20 0 0,1 0 16,0 0-16,0 0 0,0 0 15,42 0 17,0 0-32,0 0 0,0 0 0,22 0 15,-22 0-15,21 0 0,-21 0 16,22 0-16,-22 0 0,21 0 15,-21 0-15,22-21 0,-22 21 0,0 0 16,0 0-16,0 0 0,1 0 16,-1 0-16,-21 21 15,0 1-15,0-1 0,0 0 16,0 0-16,-21 0 0,-1 0 16,1 1-16,21-1 0,-21 0 0,21 0 15,-21 0-15,21 0 0,0 1 16,0-1-16,0 0 0,0 0 0,0 0 15,21-21-15,0 21 16,0-21-16,1 0 16,-1 0-16,0 0 0,21 0 0,-21 0 15,22 0-15,20-21 0,-42 21 16,22-21-16,-22 0 0,0 0 16,0 0-16,0-1 0,-21 1 0,0 0 15,0-21-15,0 21 0,0-22 16,0 22-16,-21-21 0,0 21 0,0-1 15,-21 1-15,20-21 0,-20 42 16,21-21-16,-21 0 0,-1 21 0,22 0 16,0 0-16,-21 0 0,20 0 0,1 0 15,0 0-15,21 21 0,-21-21 16,21 21-16,0 0 16,0 0-16,21-21 15,0 0-15,0 0 0,22 0 16,-22 0-16,21 0 0,-21 0 0,22 0 15,-1-21-15</inkml:trace>
  <inkml:trace contextRef="#ctx0" brushRef="#br0" timeOffset="114635.78">11515 6477 0,'0'0'0,"21"0"47,-21-21-47,21 21 0,0 0 16,21 0-16,-20 0 0,-1 0 0,0 0 15,0 0-15,0 0 0,0 0 16,1 0-16,-1 0 0,0 0 16,0 0-16,-42 0 46,0 0-46,0 0 16,-1 0-16,1 0 0</inkml:trace>
  <inkml:trace contextRef="#ctx0" brushRef="#br0" timeOffset="114871.54">11663 6477 0,'0'21'0,"0"0"0,0 1 16,0-1-16,0 0 15,0 21-15,-21-21 0,21 1 0,0-1 16,0 0-16,0 0 0,0 21 16,0-20-16,0-1 0,0 0 0,0 0 15,0 0-15,0 0 16,0 1-16,0-1 16,0-42 30,0-1-46,21 22 0</inkml:trace>
  <inkml:trace contextRef="#ctx0" brushRef="#br0" timeOffset="115251.14">12234 6498 0,'0'0'16,"0"-21"-16,0 0 15,0 0-15,-21 21 16,0 0-16,0 0 16,0 0-16,-1 0 0,1 21 15,-21 0-15,21 0 0,0 0 0,-1 1 16,1 20-16,0-21 0,0 21 16,0-20-16,21 20 0,-21-21 0,21 21 15,0-20-15,-22-1 0,22 21 0,0-21 16,0 0-16,22 1 15,-1-1-15,0-21 0,0 0 0,21 0 16,-20 0-16,-1 0 0,21 0 16,-21 0-16,0 0 0,22 0 15,-22 0-15,0 0 0,0 0 0,0 0 16,1-21-16,-1-1 0,0 22 0,-21-21 16,21 21-1</inkml:trace>
  <inkml:trace contextRef="#ctx0" brushRef="#br0" timeOffset="116203.86">10012 9081 0,'0'0'0,"0"-22"15,-21 44 16,-1-1-31,1 0 0,-21 0 16,0 0-16,-1 22 0,1-22 0,-22 21 16,1 0-16,21 1 0,-22-1 0,-21 22 15,22-22-15,-22 21 0,-21-20 16,22 20-16,-1-20 0,0 20 16,1-21-16,20 1 0,1-1 0,-1-21 15,22 22-15,0-22 0,20 0 0,-20 0 16,21 0-16,0-21 0,21 21 15,-21-21-15,21-21 32,0 0-32,21 0 15,0 0-15,0 0 0,-21-1 0,21 1 16,0 0-16,1-21 0,-1 21 16,0-1-16,0 1 0,0 0 0,0 0 15,1 0-15,-1 21 0,-21-21 16,0 42-1,-21 0 1,21 0-16,-22 0 0,1 0 16,0 1-16,0-1 0,0 0 0,0 0 15,-1 0-15,1 22 0,21-22 0,-21 0 16,0 0-16,21 0 16,0 0-16,0 1 0,0-1 31,21-21-31,0 0 15,0 0-15,22 0 0,-22 0 16,21 0-16,-21 0 0,22 0 16,-1 0-16,0 0 0,1-21 0,-22 21 15,21 0-15,1 0 0,-1 0 0,-21 0 16,21-22-16,-20 22 0,-1 0 16,0 0-16,-21-21 0</inkml:trace>
  <inkml:trace contextRef="#ctx0" brushRef="#br0" timeOffset="116728.33">4974 9991 0,'0'0'0,"-42"0"0,-1 0 0,1 0 0,21 21 16,-21 0-16,-1 0 0,1 0 15,0 1-15,20 20 0,-20-21 0,21 21 16,0 1-16,0 20 15,21-20-15,0-1 0,0 21 0,0-20 16,0-1-16,0 0 0,0 1 16,0-22-16,21 21 0,0-21 0,0 1 15,0-1-15,0 0 0,1-21 0,-1 0 16,0 21-16,0-21 0,21 0 16,-20 0-16,20 0 0,-21-21 0,21 0 15,-20 0-15,20-1 0,-21 1 16,21 0-16,1-21 0</inkml:trace>
  <inkml:trace contextRef="#ctx0" brushRef="#br0" timeOffset="117204.79">5440 9948 0,'0'0'0,"-21"0"0,-1 0 15,22 22-15,-21-1 0,0 0 16,21 21-16,-21-21 0,21 22 0,0-22 15,0 21-15,0 1 0,0-1 16,-21 0-16,21 22 0,0-22 0,0 0 16,-21 1-16,21-22 0,0 21 15,0-21-15,0 22 0,0-22 0,-22 0 16,22-42 15,0 0-15,0 0-16,0-1 15,0 1-15,0-21 0,0 0 0,22-1 16,-1 1-16,0 21 0,0-22 16,0 1-16,0 21 0,22 0 0,-1 0 15,-21-1-15,22 22 0,-1 0 0,-21 0 16,21 0-16,1 0 0,-22 22 16,0-1-16,0 21 0,0-21 0,1 22 15,-22-22-15,21 21 0,-21-21 16,0 22-16,0-1 0,0-21 15,0 0-15,0 22 0,-21-22 0,-1 0 0,1 0 16,21 0-16,-21-21 16,21 21-16,0-42 31,0 0-15,21 0-16,0 0 0,1 0 0,-22-1 15</inkml:trace>
  <inkml:trace contextRef="#ctx0" brushRef="#br0" timeOffset="117591.33">5990 10287 0,'0'0'0,"0"-42"32,0 21-32,21 21 0,0 0 15,1-22-15,-1 22 0,0 0 0,0 0 16,0 0-16,22 0 0,-22 0 0,0 22 15,21-1-15,-21 0 0,1 0 16,20 0-16,-21 22 0,0-22 0,0 0 16,-21 21-16,0-21 0,0 22 15,0-22-15,0 21 0,0-21 0,0 1 16,0-1-16,-21 0 0,0-21 16,21-21 15,0 0-31,0-1 0,0 1 15,0 0-15,0-21 0,0 21 16,0-22-16,0 22 0,0-21 0,21 21 16,-21-22-16,21 22 0,-21 0 15,0 0-15,22 0 0,-1 21 0,0-22 16,-21 1-16,21 21 0,0 0 0,0-21 16,1 21-16,-1 0 15,0 0-15</inkml:trace>
  <inkml:trace contextRef="#ctx0" brushRef="#br0" timeOffset="117996.37">6773 10139 0,'-21'21'32,"0"-21"-32,0 21 15,0 0-15,21 1 0,-22-1 0,1 0 16,0 0-16,21 21 0,-21-20 15,21-1-15,-21 21 0,21-21 0,0 0 16,0 1-16,0-1 0,0 21 0,0-21 16,0 0-16,21-21 15,0 0-15,0 0 16,0 0-16,1 0 0,-1 0 0,21 0 16,-21-21-16,22 0 0,-22 0 15,0 0-15,21 0 0,-21-22 0,1 22 16,-1 0-16,0-21 0,-21 20 15,0 1-15,0-21 0,0 21 0,0 0 16,0-1-16,0 1 0,-21 0 0,0 0 16,-22 21-16,22 0 0,0 0 15,0 0-15,-22 0 0,22 0 0,0 0 16,0 0-16,0 21 0,0 0 0,-1-21 16,22 21-16,-21 1 0,21-1 15,0 0-15,0 0 16,0 0-16,21-21 15,1 0-15,-1 21 0</inkml:trace>
  <inkml:trace contextRef="#ctx0" brushRef="#br0" timeOffset="118692.33">7239 10224 0,'0'0'0,"-21"0"31,21 21-31,-21-21 0,21 21 16,-22 0-16,22 0 0,0 0 16,-21 1-16,21-1 15,0 0-15,0 0 0,0 0 0,0 0 16,-21 1-16,21-1 0,0 0 16,-21 0-1,21-42 16,0 0-31,0 0 16,0-1-16,0 1 0,0 0 16,0 0-16,0 0 0,0 0 15,0-22-15,21 22 0,0 0 0,-21 0 16,21 0-16,1-1 0,-1 1 0,-21 0 16,21 21-16,0 0 0,0 0 15,0 0-15,-21 21 16,22 0-16,-1 1 15,-21-1-15,0 21 0,0-21 0,0 0 16,0 1-16,0 20 0,0-21 0,0 0 16,0 0-16,0 1 0,0-1 15,0 0 1,0-42 15,0 0-31,0-1 0,0 1 16,0 0-16,21 0 0,-21 0 15,21 0-15,0-1 0,-21-20 0,21 21 16,1 0-16,-1 0 0,-21-1 0,21 1 16,0 21-16,0-21 0,0 21 15,1 0-15,-1 0 16,-21 21-16,0 0 0,0 1 0,0-1 16,0 0-16,0 0 0,0 0 15,0 0-15,0 1 0,0 20 0,0-21 16,0 0-16,0 0 0,-21 1 15,-1-1-15,22 0 0,0 0 16,0-42 31,22 0-47,-1 21 16,-21-21-16</inkml:trace>
  <inkml:trace contextRef="#ctx0" brushRef="#br0" timeOffset="119044.08">7705 10351 0,'21'0'47,"0"0"-47,-21-22 0,21 22 15,0 0-15,-21-21 0,21 0 16,1 0-16,-22 0 15,-22 21 17,1 0-32,0 21 0,0 0 15,0 0-15,0 0 0,-1 1 16,22-1-16,-21 0 0,21 0 0,-21 21 16,21-20-16,0-1 15,0 0-15,0 0 0,0 0 16,21-21-16,0 0 15,1 0-15,-1 0 0,0 0 16,0 0-16,0 0 0,0 0 0,1 0 16,-1 0-16,0-21 0,0 0 0,0 0 15,0 21-15,1-21 0</inkml:trace>
  <inkml:trace contextRef="#ctx0" brushRef="#br0" timeOffset="119745.63">11557 9271 0,'0'0'0,"0"-21"15,0 0 1,0 0-16,0-1 16,0 1-1,21 42 1,-21 1-16,21-1 16,0 0-16,1 21 0,-22 1 15,21-1-15,0 21 0,0 1 0,0-1 16,0 1-16,1-1 0,-1 1 15,0-1-15,21-20 0,-21 20 16,1-20-16,-1-1 0,0 0 0,0 1 16,0-22-16,0 21 0,-21-21 15,22 0-15,-22 1 0,21-1 0,-21 0 16,0 0-16,-21-21 31,-1 0-15,1-21-16,0 0 0,0 21 15,0-21-15,0-1 0</inkml:trace>
  <inkml:trace contextRef="#ctx0" brushRef="#br0" timeOffset="120163.93">11663 10097 0,'-21'0'0,"42"0"0,-64 0 16,43-22-16,22 22 31,-1 0-31,0 0 16,0 22-16,21-1 0,-20-21 15,20 21-15,0 0 0,1-21 0,-22 21 16,21 0-16,0 1 0,-20-22 0,-1 21 16,21 0-16,-21-21 0,-21 21 15,21-21-15,-21 21 0,22-21 0,-1 0 16,0 0 15,0-21-15,-21 0-16,21 21 0,0-21 0,-21 0 15,22-1-15,-1 1 0,0-21 16,0 21-16,-21 0 0,21-22 0,0 22 16,1-21-16,-22 21 0,0-1 15,21 1-15,-21 0 0,-21 42 32,-1 0-32,1 1 15,0-1-15,-21 0 0,21 0 0,-1 21 16,1-20-16,0-1 0,0 0 0,0 0 15,0 0-15,-1 0 16,1 1-16,0-1 0,21 0 0,-21 0 16,21 0-16</inkml:trace>
  <inkml:trace contextRef="#ctx0" brushRef="#br0" timeOffset="120588.33">12700 9821 0,'0'43'32,"0"-22"-32,0 0 0,0 21 15,0 1-15,0-22 0,0 21 0,0 1 16,0-1-16,0-21 0,0 21 15,0 1-15,0-22 0,0 21 0,-21-21 16,21 22-16,0-22 0,0 0 16,-21 21-16,21-20 0,0-1 15,0-42 17,0-1-32,0 1 0,0 0 15,21 0-15,-21-21 0</inkml:trace>
  <inkml:trace contextRef="#ctx0" brushRef="#br0" timeOffset="120812.71">12721 9800 0,'0'0'0,"0"-21"0,-21 21 16,21-21-16,0 0 0,0 0 16,21 21-1,0-22-15,0 22 16,1 0-16,20-21 0,-21 21 0,0 0 15,22-21-15,-22 21 16,21 0-16,-21 0 0,0 0 0,1 0 16,-1 0-16,0 0 0,0 21 0,-21 0 15,0 1-15,0-1 16,-21 0-16,0 0 0,0 0 16</inkml:trace>
  <inkml:trace contextRef="#ctx0" brushRef="#br0" timeOffset="121007.58">12658 10139 0,'0'0'0,"0"21"31,21-21-31,0 0 0,0 0 16,0 0-16,0 0 0,1 0 15,-1 0-15,21 0 0,-21 0 16,0 0-16,1-21 0,-1 21 15,0 0-15,0 0 0,0-21 0,0 21 16,1 0-16,-1 0 0</inkml:trace>
  <inkml:trace contextRef="#ctx0" brushRef="#br0" timeOffset="121265.6">13229 10054 0,'-21'0'16,"21"21"-1,-21 1 1,21-1-16,-21 0 0,21 0 16,0 0-16,0 0 0,0 1 15,0-1-15,-22 0 0,22 0 0,0 0 16,0 0-16,-21 1 0,21-1 16,0 0-16,0 0 15,0 0-15,-21-21 31,21-21-31,0 0 16,0 0-16,0 0 0</inkml:trace>
  <inkml:trace contextRef="#ctx0" brushRef="#br0" timeOffset="121455.57">13166 9991 0,'-64'-21'31,"85"21"16,0 21-47,1-21 16,20 0-16,-21 0 15</inkml:trace>
  <inkml:trace contextRef="#ctx0" brushRef="#br0" timeOffset="121883.46">13547 10139 0,'0'0'16,"-22"0"-16,1 0 0,0 0 15,21-21-15,0 0 16,0-1-16,21 1 15,0 21-15,1 0 16,-1 0-16,0 0 16,0 0-16,0 0 0,0 0 0,1 0 15,-1 21-15,0-21 0,0 22 0,0-1 16,-21 0-16,0 0 0,0 21 16,0-20-16,0-1 0,0 0 0,0 0 15,0 21-15,0-20 0,-21-1 16,21 0-16,-21-21 0,0 21 0,0 0 15,-1-21 1,22-21 0,0 0-16,0 0 15,0 0-15,22-1 16,-22 1-16,21 0 0,-21 0 16,0 0-16,21 0 0,0-1 0,0 1 15,-21 0-15,21 0 0,1 21 0,-22-21 16,21 0-16,0 21 15,0-22-15,0 22 0,-21-21 16,21 21-16</inkml:trace>
  <inkml:trace contextRef="#ctx0" brushRef="#br0" timeOffset="122231.67">13949 10181 0,'0'0'0,"0"21"15,0 1 1,21-22-1,0 0-15,0 0 16,0 0-16,1 0 0,20-22 16,-21 22-16,0-21 0,0 21 0,1-21 15,20 21-15,-21-21 0,0 0 16,0 0-16,-21-1 16,0 1-16,-21 21 15,0 0-15,0 0 16,0 0-16,0 0 0,-22 21 0,22-21 15,0 22-15,0-1 0,0 0 16,-1 0-16,1 0 0,0 0 16,21 1-16,0-1 0,0 0 0,0 0 15,0 0-15,0 0 0,0 1 0,0-1 16,0 0-16,21-21 16,0 0-16,1 21 0,-1-21 0,0 0 15,21 0-15,-21 0 0,22 0 16,-22 0-16,21-21 0,-21 0 0</inkml:trace>
  <inkml:trace contextRef="#ctx0" brushRef="#br0" timeOffset="123580.23">14774 9652 0,'0'0'0,"-21"0"15,21 21-15,0 0 0,0 1 16,-21-1-16,21 21 0,-21 0 0,21 1 16,0-1-16,0 22 0,-21-22 15,-1 21-15,1-20 0,0 20 0,0 1 16,0-1-16,0 1 0,-1-1 0,1 1 16,-21-1-16,21 1 0,0-1 15,-22 1-15,22-22 0,0 22 16,-21-1-16,20-21 0,1 22 0,0-1 15,0-20-15,0 20 0,21 1 16,0-22-16,0 0 0,0 1 0,0-1 16,0 0-16,0-20 0,21-1 0,0 0 15,0-21-15,0 0 0,1 0 16,-1 0-16,0 0 0,0 0 0,21-21 16,-20 0-16,20-1 0,0 1 0,22-63 15,-22 62-15,0-20 16,-20 0-16,-1-22 0,21 22 0,-21 0 15,0-1-15,1 1 0,-22 0 16,0-64-16,0 63 16,0 1-16,-22 0 0,1-1 0,-21 1 15,21 0-15,0-1 0,-22 1 0,1 21 16,21-21-16,-22 20 0,22-20 16,0 21-16,21 0 0,0 0 0,0-1 15,0 1 1,21 21-16,0 0 15,1 0-15,-1 0 0,0-21 0,0 21 16,0 0-16,22-21 0,-22 21 16,0-21-16,21 0 0,-21 21 15,1-22-15,20 1 0,-21 0 0,21-21 16,-20 21-16,-1-1 16,-21 1-16,21 0 0,-21 0 15,0 0-15,0 0 16,-21 21-1,0 0-15,-1 0 16,1 21-16,21 0 16,0 0-16,-21 0 0,21 0 15,0 1-15,0-1 0,0 0 16,0 0-16,0 0 16,0 0-16,21-21 15,0 0-15,1 0 0,-22 22 16,21-22-16,0 0 0,21 0 15,-21 0-15,1 0 0,-1 0 0,0-22 16,0 22-16,-21-21 0,0 0 16,0 0-16,0 0 0,0 0 15,0-1-15,-21 1 0,0 0 16,0 21-16,-22-21 0,22 21 16,0-21-16,0 21 0,-22 0 0,22-21 15,0 21-15,0 0 16,21-22-1,21 1 1,0 21-16,0 0 0,1 0 16,-1-21-16,21 21 0,-21 0 0,0 0 15,22 0-15,-22 0 0,21 0 0,-21 0 16,22 0-16,-22 0 0,0 21 16,21 0-16,-20-21 0,-1 22 0,0-1 15,0 0-15,-21 0 16,0 0-16,0 0 15,0 1-15,-21-22 0,0 21 16,0-21-16,-1 0 16,1 0-16,21 21 0,-21-21 15,42 0 32,-21-21-47,21 21 0,1-21 16,-1-1-16,0 1 0,0 0 0,0 0 15,0 0-15,1 0 0,-1-1 16,21 1-16,-21 0 0,0 0 0,-21 0 16,22 0-16,-22-1 0,21 22 15,-42 22 1,-1-1-16,22 0 16,0 0-16,-21 0 0,0 0 15,21 1-15,0-1 0,0 0 16,0 0-16,0 0 0,0 0 15,0 1-15,21-1 16,-21 0-16,21-21 0,1 0 0,-1 21 16,0-21-16,0 0 15,0 0-15,0 0 0,1 0 0,-1 0 16,0 0-16,0 0 0,0 0 0,0-21 16,1 0-16,-1 21 0</inkml:trace>
  <inkml:trace contextRef="#ctx0" brushRef="#br0" timeOffset="123765.14">15769 10160 0,'-21'0'0,"21"21"0,-21-21 63,0 0-48,-1 0-15,1 0 16,-21 0-16,21 21 0,-22 1 0</inkml:trace>
  <inkml:trace contextRef="#ctx0" brushRef="#br0" timeOffset="124520.2">6435 11324 0,'0'0'16,"0"-21"-16,0 0 0,0 0 16,0 0-16,-22 21 0,22-22 15,-21 22 1,21 22 0,0 20-16,0-21 0,0 43 0,0-22 15,0 0-15,0 22 0,0-1 16,0-20-16,0 20 0,0 1 0,0-1 15,0 1-15,0-1 0,0-21 0,0 22 16,0-1-16,0-20 0,0-1 16,0 0-16,0 1 0,0-1 0,0-21 15,0 0-15,0 1 0,0-1 16,0 0-16,-21-21 16,0 0-1,21-21-15,-21 21 16,21-21-16,0-1 0,0 1 15,-21 0-15,21-21 0,0 21 16,0-22-16,0 1 0,0 0 0,0-1 16,0 1-16</inkml:trace>
  <inkml:trace contextRef="#ctx0" brushRef="#br0" timeOffset="125188.21">6392 11367 0,'0'-22'0,"0"44"15,0-65-15,0 22 0,0 0 16,0 0-16,21 21 0,1 0 16,-22-21-16,21 21 15,0 0-15,21-22 16,1 1-16,-1 21 0,0 0 0,22-21 16,-1 21-16,22 0 0,0-21 15,-22 21-15,22-21 0,-1 21 0,1-21 16,-21 21-16,20 0 0,1-22 15,0 22-15,-22 0 0,22 0 0,-22-21 16,1 21-16,-1 0 0,-20 0 0,20 0 16,-42 0-16,22 0 0,-22 0 15,0 0-15,0 0 0,0 21 0,-21 1 16,21-1-16,-21 0 16,0 0-16,0 21 0,0-20 0,22 20 15,-22 0-15,0 1 0,0-1 0,0 0 16,0 1-16,21-1 0,-21 0 15,21 1-15,-21-1 0,0 0 0,0 22 16,0 20-16,21-20 16,-21-22-16,0 22 0,21-22 0,-21 0 15,0 22-15,0-22 0,0 1 0,21-1 16,-21-21-16,0 21 0,0 1 16,0-22-16,0 0 0,0 21 0,0-20 15,0-1-15,0 0 0,0 0 16,-21-21-16,0 21 0,0 0 15,-21-21-15,20 22 0,-20-22 0,0 0 16,-22 0-16,1 21 0,-22-21 0,0 0 16,1 0-16,-22 0 0,0 0 15,0 0-15,-21-21 0,0 21 0,0 0 16,0-22-16,0 22 0,21 0 16,22-21-16,-1 21 0,22 0 0,-1-21 15,22 21-15,-22-21 0,43 21 0,-21 0 16,21 0-16,-1-21 0,1 21 15,0 0-15,21-21 0,0-1 16,0 1-16,0 0 16,21 21-16,0-21 15,1 0-15,-1 0 0,0-1 0,21 1 16,-21 0-16,22-21 0,-1 21 16</inkml:trace>
  <inkml:trace contextRef="#ctx0" brushRef="#br0" timeOffset="125516.35">6794 11578 0,'-21'0'0,"0"-21"31,21 0-31,21 21 16,0 0-16,1-21 0,20 21 15,0 0-15,1-21 0,20 21 16,-21-22-16,1 22 0,20 0 0,-20 0 16,20-21-16,-21 21 0,1 0 15,-1 0-15,0 0 0,1 0 0,-1 0 16,-21 0-16,0 0 0,1 0 0,-1 0 16,0 0-16,-42 0 31,0 0-31,-1 0 15,-20 0-15,21 0 0,0 0 16,-22 0-16,1 0 0,0 0 0,-1 0 16</inkml:trace>
  <inkml:trace contextRef="#ctx0" brushRef="#br0" timeOffset="125792.65">6689 11790 0,'0'0'15,"21"0"-15,0 0 0,21 0 0,-21 0 0,22 0 16,-1 0-16,0 0 0,1-21 0,20 21 16,-20 0-16,-1 0 15,0-21-15,22 21 0,-22 0 0,0 0 16,1-22-16,-1 22 0,-21 0 16,22 0-16,-1 0 0,0 0 0,-21 0 15,22-21-15,-22 21 0,0 0 0,0 0 16,-42 0 15,0 0-31,0 0 0,0 0 16,-22 0-16,22 0 15,-21 0-15,-1 21 0,1-21 0</inkml:trace>
  <inkml:trace contextRef="#ctx0" brushRef="#br0" timeOffset="126049.02">6858 12002 0,'0'0'0,"0"21"0,0 0 16,21-21-16,0 0 0,0 0 15,22 0-15,-22 0 0,21 0 0,1 0 16,-1 0-16,0-21 0,1 21 16,-1 0-16,0-21 0,1 21 0,-1 0 15,0 0-15,1-22 0,-1 22 16,0 0-16,1 0 0,-22 0 15,21 0-15,-21 0 0,0 0 16,-42 0 0,0 0-16,0 0 15,0 22-15,-22-22 0,1 21 0,-21 0 16</inkml:trace>
  <inkml:trace contextRef="#ctx0" brushRef="#br0" timeOffset="126260.82">6900 12234 0,'0'0'0,"0"22"0,0-1 0,0 0 15,0 0-15,21-21 16,1 0-16,20 0 16,-21 0-16,0 0 0,22 0 15,-1 0-15,-21 0 0,21 0 0,1 0 16,-1 0-16,-21-21 0,22 21 16,-1-21-16,0 21 0,-21 0 0,22-21 15,-22 21-15,21 0 0,-21-22 0,22 22 16,-22 0-16,0 0 0,0 0 15,22-21-15,-22 21 0,0-21 0,21 21 16,-21-21-16,22 21 0</inkml:trace>
  <inkml:trace contextRef="#ctx0" brushRef="#br0" timeOffset="126896.33">12192 11113 0,'0'-22'0,"0"44"32,0-1-32,0 21 15,0-21-15,0 22 0,0-1 0,0 0 16,0 1-16,0-1 0,0 21 15,0-20-15,0-1 0,0 22 0,0-22 16,0 21-16,0-20 0,-21-1 0,21 22 16,-21-1-16,21-21 0,-22 22 15,1-22-15,0 1 0,21-1 16,-21-21-16,21 21 0,-21-20 0,21-1 16,0 0-16,0-42 31,21 0-16,0-22-15,0 22 0,0-21 16,-21-1-16,22 1 0,-1 0 0,0-22 16,0 22-16</inkml:trace>
  <inkml:trace contextRef="#ctx0" brushRef="#br0" timeOffset="127583.3">12382 11049 0,'0'0'0,"0"-21"0,0 0 16,22 21 0,-1 0-16,0 0 15,0 0-15,21 0 0,-20 0 0,20-21 16,0 21-16,1 0 0,-1 0 16,0 0-16,22-22 0,-22 22 0,22 0 15,-1 0-15,22 0 0,-22-21 16,1 21-16,20 0 0,-20 0 0,-1 0 15,1 0-15,-1-21 0,-20 21 16,-1 0-16,0 0 0,-20 0 16,20 0-16,-21 0 0,0 0 0,0 0 15,1 0-15,-22 21 0,21 0 16,-21 1 0,21-22-16,-21 21 0,0 0 15,0 0-15,0 0 0,0 0 16,0 22-16,0-22 0,0 21 0,21 1 15,-21-1-15,0 0 0,0 1 0,0-22 16,0 21-16,0 0 0,0 1 16,0-1-16,21 0 0,-21 1 15,0-1-15,0-21 0,0 22 16,0-22-16,21 21 0,-21 0 0,22-20 16,-22 20-16,0-21 0,21 21 0,0-20 15,-21-1-15,21 21 0,-21-21 16,0 0-16,0 1 0,0-1 0,0 0 15,0 0-15,0 0 0,0 0 16,-21 1-16,0-22 0,0 21 16,-1-21-16,1 21 0,-21-21 0,0 21 15,-1-21-15,1 0 0,-22 0 16,-20 21-16,20-21 0,-42 0 0,1 0 16,-1 0-16,0 0 0,-21 0 0,21 0 15,0 0-15,0 0 16,22 0-16,-1 0 0,22 0 0,-1-21 15,22 21-15,-1 0 0,22 0 0,-21 0 16,21 0-16,21-21 0,-21 21 16,21-21-16,21 0 31,0 21-31,0-22 0,0 1 0,0 21 16,22-21-16,-22 0 0,0 0 0,21 0 15,-20-22-15</inkml:trace>
  <inkml:trace contextRef="#ctx0" brushRef="#br0" timeOffset="127949.07">12700 11367 0,'0'0'0,"-21"0"0,21-22 16,21 22 15,0-21-31,0 21 0,22 0 0,-1 0 16,0-21-16,1 21 16,-1 0-16,21 0 0,-20-21 0,20 21 15,1 0-15,-22 0 0,22 0 16,-22 0-16,0 0 0,-21 0 0,22 0 15,-22 0-15,0 0 0,0 0 0,0 0 16,-21 21 0,-21-21-1,0 0-15,0 0 16,0 0-16,0 0 0,-22 0 0,22 21 16,-21-21-16,-1 21 0</inkml:trace>
  <inkml:trace contextRef="#ctx0" brushRef="#br0" timeOffset="128244.13">12721 11642 0,'0'0'0,"0"21"0,21-21 16,0 0 0,22 0-16,-22 0 0,21 0 0,-21 0 15,22 0-15,-1 0 0,0 0 0,22 0 16,-22 0-16,1-21 0,20 21 15,-21 0-15,1 0 0,-1 0 0,0-21 16,1 21-16,-22 0 0,0 0 16,0 0-16,0 0 0,1 0 15,-44 0 17,1 0-32,0 0 15,0 0-15,-21 0 0,20 0 0,-20 0 16,0 0-16,21 0 0,-22 0 15,1 0-15,0 0 0</inkml:trace>
  <inkml:trace contextRef="#ctx0" brushRef="#br0" timeOffset="128495.88">12806 11811 0,'0'21'0,"106"0"31,-64-21-31,0 0 0,1 0 15,-1 0-15,0 0 0,1 0 0,-1 0 16,0 0-16,1 0 0,-1 0 0,0 0 16,1 0-16,-1-21 0,0 21 15,-21 0-15,1 0 0,-1 0 0,0 0 16,0 0-16,-42 0 31,0 0-15,0 0-16,-1 0 0,1 0 0,0 0 15,-21 0-15,21 0 0</inkml:trace>
  <inkml:trace contextRef="#ctx0" brushRef="#br0" timeOffset="128907.34">12763 12107 0,'0'22'0,"22"-22"16,-1 0-16,0 0 15,0 0-15,0 0 0,22 0 16,-1 0-16,-21 0 0,21 0 16,1 0-16,-1 0 0,0 0 0,1-22 15,-1 22-15,0-21 0,1 21 16,-22 0-16,21 0 0,-21 0 0,1-21 16,-1 21-16,0 0 0,0 0 15,-21-21 173</inkml:trace>
  <inkml:trace contextRef="#ctx0" brushRef="#br0" timeOffset="133211.9">9885 13483 0,'0'0'0,"0"-21"0,0 0 0,0 0 16,0 0-1,0-1-15,0 1 0,0 0 32,0 42-17,0 0-15,0 1 16,0-1-16,0 21 0,0-21 16,0 22-16,0-1 0,0 0 0,0 22 15,0-22-15,0 0 0,0 22 0,-21-22 16,21 1-16,0-1 0,0 0 15,0 1-15,-22-22 0,22 0 0,0 21 16,0-21-16,0 1 0,0-1 16,22-21 15,-22-21-31,0-1 0,21 22 16,0-21-16,-21 0 0,21 0 15,0 0-15,-21-22 0</inkml:trace>
  <inkml:trace contextRef="#ctx0" brushRef="#br0" timeOffset="133684.14">10372 13462 0,'0'-21'16,"-22"42"15,22 0-31,-21 0 0,0 1 15,21-1-15,-21 21 0,21-21 16,-21 22-16,0-1 0,21-21 0,0 21 16,0 1-16,-22-1 0,22 0 15,0-20-15,0 20 0,0-21 0,0 0 16,0 0-16,0 1 0,22-1 0,-22 0 16,21-21-16,0 0 0,0 0 15,0 0-15,22 0 0,-22 0 16,0 0-16,21 0 0,-21-21 0,1 0 15,-1-1-15,21 1 0,-21-21 16,0 21-16,1-22 0,-1 22 0,-21-21 16,0 0-16,0-22 0,0 22 0,0-1 15,0-20-15,-21 21 0,-1 20 16,1-20-16,0 21 0,21 0 0,-21 0 16,0 21-16,0 0 0,-1 0 15,1 0-15,0 0 0,0 0 0,0 21 16,-22 0-16,22 0 0,0 0 0,21 0 15,-21 22-15,0-22 0,21 0 16,-21 21-16,21-20 0,0-1 16,0 21-16,0-21 0,0 0 0,0 1 15,21-1-15,0 0 0,0 0 16,0-21-16,0 21 0,1-21 0</inkml:trace>
  <inkml:trace contextRef="#ctx0" brushRef="#br0" timeOffset="134420.23">10964 13631 0,'0'0'15,"-21"0"1,0 0 0,0 22-16,0-1 0,21 0 15,-22-21-15,22 21 0,0 0 16,0 0-16,0 1 0,0-1 0,0 0 15,0 21-15,0-21 0,0 1 0,0-1 16,0 0-16,0 0 16,0 0-16,0-42 31,0 0-15,0 0-16,0 0 0,-21-1 15,21 1-15,0-21 0,0 21 16,0-22-16,0 22 0,0-21 15,0 21-15,0-22 0,0 22 0,0-21 16,0 21-16,21 0 0,1-1 16,-1 22-16,0 0 0,21 0 0,-21 0 15,1 0-15,20 0 0,-21 22 0,21-1 16,-20 0-16,20 0 0,-21 0 16,0 22-16,22-22 0,-22 21 0,0-21 15,-21 22-15,0-22 0,0 0 16,0 0-16,0 0 0,0 22 0,0-22 15,0 0-15,0 0 16,-21-21 0,0 0-1,21-21-15,0 0 16,0 0-16,0-1 0,0 1 16,0 0-16,0-21 0,21 21 0,0-1 15,0-20-15,0 21 0,0-21 0,1 20 16,-1 1-16,21 0 0,-21 0 15,22 0-15,-1 21 16,0 0-16,-21 0 0,1 0 0,-1 21 16,0 0-16,0 0 0,0 0 15,-21 1-15,0 20 0,0-21 0,0 0 16,0 22-16,0-22 0,0 0 16,0 21-16,0-21 0,0 1 0,-21-1 15,0-21-15,21 21 0,-21 0 0,21-42 63,21 0-48,0 0-15,0-1 0</inkml:trace>
  <inkml:trace contextRef="#ctx0" brushRef="#br0" timeOffset="134664.09">12128 13547 0,'-21'0'16,"21"21"-16,0 0 15,-21 0-15,21 0 0,-21 1 16,21-1-16,-21 21 0,21-21 0,0 0 16,-21 1-16,21-1 0,0 0 0,0 0 15,0 0-15,0 0 0,0 1 16,0-1-16,0 0 15,0-42 17,21 0-32,0-1 15,-21 1-15,21 0 0</inkml:trace>
  <inkml:trace contextRef="#ctx0" brushRef="#br0" timeOffset="135035.88">12086 13356 0,'0'0'0,"-21"-21"0,0 21 16,0 0-16,-1 0 0,1 0 0,0 0 16,0 0-16,0 0 0,0 0 0,21 21 15,0 0-15,0 1 16,0-1 0,21-21-1,0 0-15,0 0 0,0 0 16,0 0-16,1 0 0,-1 0 0,0 0 15,0 0-15,0-21 0,-21-1 16,21 22-16,-21-21 0,0 0 16,0 0-16,-21 0 0,0 0 15,0-1-15,0 22 0,0-21 16,-1 21-16,1 0 0,0 0 16,0 0-16,0 0 0,0 21 0,-1 1 15,22-1-15,-21-21 0,21 21 16,-21 0-16,21 0 0,0 0 15,0 22-15,0-22 0,0 0 0,0 0 16,21 0-16,0-21 0,1 22 16,20-1-16,-21-21 0,0 0 0,22 0 15,-22 0-15</inkml:trace>
  <inkml:trace contextRef="#ctx0" brushRef="#br0" timeOffset="135592.56">12531 13483 0,'-22'0'47,"22"21"-32,-21-21-15,21 22 0,0-1 16,0 0-16,0 0 0,0 0 0,0 0 16,0 1-16,0-1 0,0 0 0,0 21 15,0-21-15,0 1 0,0-1 16,0 0-16,0 0 0,0 0 0,0 0 15,-21-21-15,21 22 0,0-44 63,0 1-63,0 0 0,0 0 16,0 0-16,0 0 0,0-22 0,0 22 15,0-21-15,21-1 0,0 1 16,1 0-16,-1-1 0,0 22 0,0-21 15,0 21-15,0 0 0,1-1 0,20 1 16,-21 21-16,0 0 0,0 0 16,22 0-16,-22 0 0,0 0 0,0 0 15,0 0-15,1 21 0,-1 1 16,0-1-16,0 0 0,0 0 0,-21 21 16,0-20-16,0 20 0,0-21 15,0 21-15,0-20 0,0 20 16,0 0-16,0-21 0,0 22 0,-21-22 15,0 0-15,0 0 0,0 0 0,-1 1 16,1-1-16,21 0 0,-21-21 16,21 21-16,-21-21 15,21-21 17,-21 21-32,21-21 15,-21 21-15</inkml:trace>
  <inkml:trace contextRef="#ctx0" brushRef="#br0" timeOffset="136723.87">9419 14288 0,'0'0'0,"-21"0"16,0 0-1,0 0-15,-1 0 0,1 21 16,21 0-16,-21 0 0,21 0 16,0 22-16,0-22 0,0 21 15,0 0-15,21-20 0,0 20 0,1 0 16,-1 1-16,0-1 0,0 0 0,0-21 16,0 22-16,1-1 0,-1-21 15,0 0-15,0 22 0,0-22 0,0-21 16,22 21-16,-22 0 0,21-21 0,-21 0 15,22 0-15,-1 0 0,0 0 16,1-21-16,-1 0 0,22 21 16,-22-21-16,21-22 0,-20 22 0,20 0 15,1-21-15,-22 21 0,22-22 16,-1 22-16,1-21 0,-1 21 0,-21-1 16,22 1-16,-1 0 0,1 0 0,-1 0 15,1 21-15,-1 0 0,1 0 16,-1 0-16,1 21 0,-1 0 0,-20 0 15,20 0-15,1 1 0,-22 20 0,0-21 16,1 0-16,-1 22 0,0-22 16,-20 0-16,-1 21 0,0-21 0,0 1 15,-21-1-15,0 0 0,0 0 0,0 0 16,0 0-16,0 1 16,0-44 15,21 1-16,0 0-15,-21 0 16,22 0-16,-1 0 0,0-1 16,0 1-16,0 0 0,0 0 0,1 0 15,20 21-15,-21-21 0,21-1 16,-20 22-16,20 0 0,0-21 0,22 21 16,-22 0-16,0 0 0,22 0 15,-22 0-15,22 21 0,-22 1 16,0-1-16,22-21 0,-22 21 0,1 0 15,-1 0-15,43 22 0,-64-22 16,21 0-16,-21 0 0,22-21 16,-22 21-16,21-21 0,-21 0 0,22 21 15,-22-21-15,21 0 0,0 0 0,-20 0 16,20 0-16,0 0 0,-21-21 0,22 21 16,-1-21-16,22-21 15,-43 21-15,0-1 0,21 1 0,-21-21 16,1 21-16,-1 0 0,21-22 15,-21 22-15,0-21 0,1 21 16,-22-1-16,21 1 0,-21 0 0,21 21 16,-21-21-16,21 0 15,-42 21 32,0 0-47,0 0 0,21-21 16,-22 21-16</inkml:trace>
  <inkml:trace contextRef="#ctx0" brushRef="#br0" timeOffset="136899.72">13779 14669 0,'0'21'16,"0"-42"15,-21 21-31,21-22 16,0 1-16,-21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2:44:56.0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339 0,'-21'-21'0,"21"-1"15,-21 1-15,21 0 16,0 0-16,0 0 15,0 0-15,-21-1 0,21 1 16,-21 21-16,21-21 16,0 42 15,0 0-31,0 1 0,0 20 16,0-21-16,0 21 0,0 1 15,0 20-15,0-20 0,0-1 0,0 21 16,0 1-16,0-1 15,0 1-15,0 21 0,0-22 0,0 22 0,0-22 16,0 1-16,0-1 16,-21 1-16,21-1 0,-22-20 15,22 20-15,-21-21 0,21 22 0,0-22 16,0 1-16,0-1 0,0 0 16,-21-21-16,21 1 0,0-1 0,0 0 15,0-42 16,0 0-31,0-22 0,0 22 16,21-21-16,0-1 0,-21 1 16,0 0-16,0-1 0</inkml:trace>
  <inkml:trace contextRef="#ctx0" brushRef="#br0" timeOffset="406.64">868 550 0,'0'0'16,"-21"0"-16,-1-21 0,1 0 0,21 0 15,0 0-15,-21 0 0,21-1 0,0 1 16,0 0-16,0 0 0,21 0 16,-21 0-16,21-1 0,22 1 15,-22 0-15,21 0 0,-21 0 16,22 0-16,20 21 0,-20 0 0,20 0 15,1 0-15,-1 21 0,1 0 16,-1 0-16,1 21 0,-22-20 16,21 20-16,-41 0 0,20 22 0,-21-22 15,-21 0-15,0 1 0,0-1 16,-42 0-16,-1 1 0,1-1 0,0 0 16,-22 1-16,22-1 0,0 0 15,-22-20-15,22 20 0,-1-21 16,1 0-16,21 0 0,0 1 0,0-22 15,-1 0-15,22 21 16,-21-21-16,42-21 31,1 21-31,-1-22 16,21 22-16,-21-21 0,0 21 0</inkml:trace>
  <inkml:trace contextRef="#ctx0" brushRef="#br0" timeOffset="994.74">1968 1185 0,'43'-127'31,"-43"106"-16,0 0-15,0 0 0,0-21 0,0 20 16,-21 1-16,-1 21 0,1-21 16,0 21-16,0 0 0,0 0 0,-22 0 15,22 21-15,0 0 0,-21 1 16,21-1-16,-22 21 0,1-21 16,21 22-16,-22-1 0,22 0 15,0 1-15,0-1 0,0 0 0,21-21 16,-21 22-16,21-1 0,0-21 15,0 0-15,0 1 0,21-1 16,0 0-16,0-21 0,21 0 16,-20 0-16,-1 0 0,21 0 15,-21 0-15,22-21 0,-1 0 16,-21-1-16,21-20 0,-20 21 0,20-21 16,-21 20-16,0-20 0,0 0 15,1-1-15,-1 1 0,-21 0 0,0 21 16,21-22-16,-21 22 0,0 0 15,0 42 17,0 0-32,0 0 0,0 1 15,0 20-15,0-21 0,0 21 16,0-20-16,0 20 0,0-21 16,0 0-16,0 22 0,-21-22 0,21 0 15,0 0-15,0 0 0,0 0 16,0 1-16,21-22 15,0 0-15,0 0 16,0 0-16,1-22 0,-1 22 0,0-21 16,0 0-16</inkml:trace>
  <inkml:trace contextRef="#ctx0" brushRef="#br0" timeOffset="1411.05">2244 1101 0,'0'0'0,"0"-64"16,0 43-16,0-21 16,0 21-16,21-1 15,0 22-15,0 0 0,0 0 16,0 0-16,22 0 0,-22 0 16,21 22-16,-21-1 0,22 0 15,-1 0-15,-21 0 0,0 0 0,22 22 16,-22-22-16,-21 0 0,0 21 15,0-20-15,0 20 0,0-21 16,0 21-16,0-20 0,-21-1 0,0 0 16,21 0-16,-22-21 0,1 21 15,0-21-15,21-21 32,0 0-32,0 0 0,0 0 15,0-22-15,0 22 0,0-21 16,0 21-16,0-22 0,21 22 15,0 0-15,1-21 0,-22 20 16,21 1-16,0 0 0,0 0 0,0 0 0,0 0 16,1-1-16,-1 22 15,0-21-15,0 21 0,0 0 0,0 0 16,1 0-16,-1 0 0,21 0 16</inkml:trace>
  <inkml:trace contextRef="#ctx0" brushRef="#br0" timeOffset="2010.73">3365 1228 0,'0'0'0,"0"-21"0,22-1 16,-22 1-16,21 0 0,-21-21 0,0 21 15,0-22-15,0 1 0,0 0 16,0 20-16,0-20 0,-21 0 0,-1 21 16,1-1-16,21 1 0,-21 0 15,0 21-15,0 0 0,0 0 16,-1 0-16,1 21 0,0 0 0,0 1 16,0 20-16,-22-21 0,22 21 15,0 1-15,0-1 0,0 0 0,0 22 16,21-22-16,-22 1 15,22-22-15,-21 21 0,21 0 0,0-20 16,0-1-16,0 0 0,0 0 16,0 0-16,21-21 0,1 0 0,-1 0 15,0 0-15,0 0 0,21 0 16,-20 0-16,-1-21 0,0 0 0,21 21 16,-21-42-16,1 20 0,-1 1 15,0-21-15,0 21 0,0-22 16,-21 1-16,21 0 0,-21-1 0,22 1 15,-22 21-15,21-21 0,-21 20 16,0 1-16,0 0 0,0 0 16,0 42-1,0 0-15,0 0 0,0 1 16,0 20-16,0-21 0,0 21 0,0 1 16,0-22-16,0 21 0,0 1 15,0-22-15,0 21 0,0-21 0,0 0 16,0 1-16,0-1 0,0 0 15,0 0-15,21-21 0,0 0 0,0 0 16,0 0-16,1 0 16,-1 0-16,0 0 0,0-21 0,0 0 15,22 0-15</inkml:trace>
  <inkml:trace contextRef="#ctx0" brushRef="#br0" timeOffset="2290.73">3937 593 0,'0'0'0,"0"-43"0,0 1 0,0 21 16,0 0-16,0 0 0,-21 21 0,0 0 31,-1 21-31,22 21 0,0-21 16,0 22-16,0-1 0,0 21 16,0-20-16,0 20 0,-21 1 15,21-22-15,0 22 0,-21-1 16,21-21-16,-21 1 0,21-1 0,0 0 0,0 1 15,-21-22-15,21 21 16,0-21-16,0 1 0,21-22 31,0 0-31,0-22 16,0 1-16,1 0 0,-1 0 16,0-21-16</inkml:trace>
  <inkml:trace contextRef="#ctx0" brushRef="#br0" timeOffset="2558.67">4254 487 0,'0'0'0,"0"-21"31,0 42-15,0 0-16,0 21 0,0-20 15,0 20-15,0 0 0,0 1 0,0-1 16,0 21-16,-21-20 0,21 20 15,-21-20-15,21 20 0,-21-21 0,21 1 16,-21-1-16,0 0 0,21-20 16,0-1-16,0 21 0,0-21 0,0 0 15,0 1-15,21-44 32,0 1-17,0 0-15</inkml:trace>
  <inkml:trace contextRef="#ctx0" brushRef="#br0" timeOffset="3226.79">4403 1101 0,'0'0'0,"63"21"31,-42-21-31,0 0 0,1 0 15,-1 0-15,0 0 0,0-21 16,0 21-16,0-21 0,1-1 0,-1 1 16,0 0-16,-21 0 0,21 0 15,-21-22-15,21 22 0,-21 0 0,0 0 16,0 0-16,0 0 0,0-1 16,-21 22-16,0 0 0,0 0 15,0 0-15,-1 0 16,1 22-16,0 20 0,0-21 0,0 0 15,0 22-15,-1-1 0,1-21 16,21 21-16,-21 1 0,21-1 16,0-21-16,0 22 0,0-22 15,0 0-15,0 21 0,0-21 16,21 1-16,22-1 0,-22-21 16,0 0-16,21 0 0,1 0 0,-1 0 15,43 0-15,-43-21 16,0 21-16,1-22 0,-1 1 0,0 0 15,-21-21-15,22-1 0,-22 22 0,21-42 16,-21 20-16,1-20 0,20 21 16,-21-22-16,-21 1 0,21 20 15,0-20-15,-21 20 0,0 1 0,22 0 16,-22-1-16,0 22 0,0-21 16,0 21-16,0 0 15,-22 21-15,1 21 16,0 0-16,21 0 0,-21 0 15,21 0-15,0 22 0,-21-1 0,21 0 16,-21 22-16,21-22 0,0 1 16,0 20-16,0 1 0,-22-22 0,22 0 15,0 22-15,0-22 0,0 0 16,0-20-16,0 20 0,0-21 0,0 0 16,22 0-16,-1 1 15,0-1-15,0-21 0,0 0 0,0 0 16,22 0-16,-22 0 0,0 0 0,21-21 15,-20-1-15,20 1 0,-21 0 16,21 0-16</inkml:trace>
  <inkml:trace contextRef="#ctx0" brushRef="#br0" timeOffset="6906.46">6667 614 0,'0'0'0,"-21"0"0,0 0 0,0 0 16,0 0-16,21 21 15,-21-21-15,42 0 32,0 0-32,21 0 15,-21-21-15,22 21 0,-1-21 16,0 0-16,1-1 0,-1 1 0,0 0 16,1 0-16,-22 21 0,21-21 15,-21 0-15,1-1 0,-22 1 16,0 0-16,0 0 0,0 0 15,-22 21-15,1 0 0,0 0 16,-21 0-16,-1 0 0,1 0 16,0 0-16,-1 21 0,1 0 0,0-21 15,-1 21-15,1 22 0,0-22 16,21 0-16,-22 0 0,22 21 16,0-20-16,21-1 0,0 21 0,0-21 15,0 22-15,0-22 0,42 21 0,-21-21 16,1 0-16,20 1 0,0-1 15,1 0-15,-1 0 0,0-21 0,1 0 16,-1 0-16,0 0 0,1 0 16,-22 0-16,21 0 0,-21 0 15,-21-21-15,0 0 16,-21 21 0,-21 0-16,21 0 15,-22 0-15,1 0 0,0 21 0,-1 0 16,1 0-16,21 0 0,-22 1 15,22 20-15,0-21 0,0 21 0,0-20 16,21 20-16,0 0 0,0-21 16,0 22-16,0-22 0,0 0 0,0 0 15,21 0-15,-21 1 0,21-1 0,0-21 16,0 0-16,1 21 16,-1-21-16,0 0 0,0 0 0,0 0 15,0 0-15,1-21 0,-1 0 16,21 21-16,-21-22 0,0 1 0,22 0 15,-22 0-15,21-21 0,-21 20 16,22-20-16,-22 0 0,21-1 0,-21 1 16,22 0-16,-1-1 0,0 1 15,-20 0-15,20 21 0,0-1 0,1 1 16,-1 0-16,-21 21 0,21 0 16,-20 0-16,-1 0 0,0 21 15,0 22-15,-21-1 0,0-21 16,0 21-16,0 1 0,0-22 15,0 21-15,-21-21 0,0 22 0,0-22 16,-1 0-16,22 0 0,-21 0 16,0 1-16,21-1 0,-21-21 0,21-21 47,21-1-47,0 1 15,0 0-15,1 0 0,-1 0 16,21-22-16,-21 22 0,22-21 15,-1 0-15,-21 20 0,43-62 16,-22 63-16,-21-1 16,0 1-16,-21 0 0,0 0 0,21 21 15,-21-21-15,-21 42 16,0-21 0,0 21-16,21 0 0,-21 0 0,0 22 15,-1-22-15,1 21 0,0 1 16,21-22-16,-21 21 0,21 0 0,0-20 15,0 20-15,0-21 0,0 21 16,0-20-16,0-1 0,42 0 0,-21 0 16,1 0-16,-1 0 0,21-21 15,0 0-15,1 0 0,-1 0 16,0 0-16,1 0 0,-1 0 0,22 0 16,-22-21-16,0 0 0,-21 21 15,22-21-15,-22-21 0,21 20 0,-21 1 16,1-21-16,-22 0 0,0 20 15,0-20-15,0 0 0,0-1 0,0 22 16,0-21-16,0 21 0,-22 0 16,1 21-16,0 0 0,0 0 0,0 0 15,21 21-15,-21 0 0,-1 0 16,22 0-16,0 22 0,0-22 0,0 21 16,0 0-16,0-20 0,0 20 15,0-21-15,0 21 0,0-20 16,22-1-16,-22 0 0,21 0 15,0 0-15,0-21 0,0 21 16,0-21-16,1 0 0,-1 0 16,0 0-16,0 0 0,0-21 0,0 21 15,1-21-15,20-21 0,-21 21 16,0-1-16,0 1 0,-21-21 16,22 0-16,-1 20 0,0-20 0,0 0 15,0-1-15,0 22 16,1-21-16,-22 21 0,21 0 0,0-1 0,0 22 15,0 0-15,0 0 16,1 22 0,-22-1-16,0 0 15,21 0-15,-21 0 0,0 0 16,0 1-16,21-22 16,0-22 15,-21 1-31,0 0 0,0 0 15,0 0-15,0 0 0,0-1 0,0 1 16,0 0-16,-21 21 0,21-21 16,-21 21-16,0-21 0,-1 21 15,1 0 1,21 21-16,-21 0 0,0 0 16,21 0-16,-21 1 0,0 20 15,-1-21-15,22 21 0,0 1 0,-21-22 16,21 21-16,-21 1 0,21-22 15,0 21-15,0 0 0,0-20 0,0-1 16,0 21-16,21-21 0,0 0 0,1 1 16,-1-22-16,0 21 0,0-21 15,0 0-15,22 0 0,-22 0 0,21 0 16,0 0-16,1 0 0,-1 0 16,-21-21-16,22-1 0,-1 1 15,-21 0-15,21-21 0,-20 21 0,20-22 16,-21 22-16,0-21 0,0-1 15,1 1-15,-1 0 0,0-1 0,0 1 16,-21 21-16,0 0 0,0 0 16,0-1-16,0 44 31,0-1-31,0 0 0,-21 0 16,21 21-16,0 1 0,-21-22 0,21 21 15,-21 1-15,21-22 0,0 21 16,0-21-16,0 22 0,0-22 0,0 0 15,0 0-15,21 0 0,0 0 0,0-21 16,0 0-16,0 0 16,1 0-16,-1 0 0,0 0 15,0-21-15,21 21 0,-20-21 0,-1 0 16,0 0-16,0 0 0,21-22 16,-20 22-16,-1-21 0,0-1 0,0 1 15,0 0-15,0-1 0,1 1 16,-1 0-16,-21 21 0,21-22 0,-21 22 15,0 42 17,-21 0-32,21 1 0,0 20 0,-21-21 15,-1 21-15,22 1 0,-21-1 16,21-21-16,0 22 0,0-1 16,0-21-16,0 21 0,0-20 15,0-1-15,0 0 0,0 0 0,0 0 16,21 0-16,1 1 0,20-22 0,-21 0 15,0 0-15,0 0 0,22 0 16,-22 0-16,21 0 0,-21-22 0,1 1 16,20 0-16,-21 0 0,0 0 15,22-22-15,-22 1 0,0 0 0,0-1 16,21-20-16,-20 21 0,-1-22 16,-21 1-16,21-1 0,0 1 0,-21 20 15,0-20-15,0 20 0,0 1 16,21 0-16,-21-1 0,0 22 15,0-21-15,0 21 0,0 42 32,-21 0-32,21 0 0,-21 22 0,21-1 15,0 0-15,0 1 0,-21 20 16,21-21-16,-21 22 0,21-1 0,-22 1 16,22-22-16,0 22 0,-21-22 15,21 22-15,-21-22 0,21-21 16,0 21-16,0-20 0,0 20 0,0-21 15,0 0-15,21 0 16,0-21-16,1 22 0,-1-22 0,0 0 16,0 0-16,0 0 0,22-22 15,-22 1-15,0 0 0,21 0 0,-21 0 16,22-22-16,-22 22 0,21-21 16,-21 0-16,1-1 0,20-20 0,-21 20 15,0 1-15,0 0 0,1 21 16,-22-1-16,0 1 0,21 0 0,-21 0 15,0 42 1,0 0-16,0 0 0,0 1 16,-21 20-16,-1-21 0,1 21 0,21 1 15,0-1-15,-21-21 0,21 22 16,-21-1-16,21-21 0,0 0 16,0 22-16,0-22 0,0 0 0,0 0 15,0 0-15,21-21 16,0 0-16,0 0 0,1 0 0,-1 0 15,0 0-15,21 0 0,1 0 16,-1 0-16,-21-21 0,21 0 0,1-21 16,-22 20-16,21-20 0,-21 21 15,22-21-15,-22-1 0,0 1 0,0 0 16,0 20-16,1-20 0,-22 21 16,0 0-16,0 42 15,-22 0 1,1 0-16,0 0 0,0 1 15,0 20-15,21-21 0,0 21 0,-21-20 16,21-1-16,0 21 0,0-21 16,0 0-16,0 1 0,0-1 0,0 0 15,21 0-15,0-21 16,0 0-16,0 0 0,0 0 16,1 0-16,-1 0 0,0 0 15,0 0-15,0-21 0,0 0 0,-21 0 16,22 21-16,-1-43 0,-21 22 15,0 0-15,0-21 0,0 20 16,0-20-16,0 0 0,0 21 0,0-22 16,0 22-16,-21 0 0,-1 0 15,1 0-15,0-1 0,0 22 0,0 0 16,0 0-16,42 0 47,0 0-47,0-21 0,21 21 15,-20 0-15,20 0 0,-21 0 16,21 0-16,-20 0 0,20 0 0,0 0 16,-21 0-16,22 0 0,-22 0 15,0 21-15,0 1 0,0-1 0,-21 0 16,0 0-16,22 0 0,-22 0 16,0 1-16,0 20 0,0-21 15,0 0-15,0 22 0,0-22 0,0 0 16,0 0-16,0 0 0,-22 0 15,22 1-15,0-1 0,0 0 0,0 0 16,0 0-16,-21-21 0,0 0 31,21-21-15,0 0-16,0 0 16,0 0-16,0-1 0,21 1 0,0-21 15,1 21-15,-1-22 0,0 1 16,21 0-16,1-1 0,-1 1 15,21 0-15,-20-1 0,-1 1 0,22 21 16,-22 0-16,0 0 0,1-1 16,-1 22-16,-21 0 0,0 22 0,0-1 15,1 0-15,-22 21 0,0 1 16,0-1-16,0 0 0,0 1 0,0-1 16,-22 0-16,1 1 0,0-1 15,0-21-15,0 21 0,0-20 0,-1-1 16,22 0-16,-21 0 0,21 0 15,-21 0-15,21 1 16,0-44 15,0 1-31,0 0 16,0 0-16,0-21 0,0 20 0</inkml:trace>
  <inkml:trace contextRef="#ctx0" brushRef="#br0" timeOffset="7122.5">11684 254 0,'-21'0'0,"42"0"0,-63 0 0,20 0 16,1 0-16,0 0 0,0 0 31,21 21-31,0 0 15,0 1 1,-21-22-16,0 0 16,-1 21-16,-20-21 0</inkml:trace>
  <inkml:trace contextRef="#ctx0" brushRef="#br0" timeOffset="7319.2">10329 677 0,'43'0'31,"-1"0"-31,-21 0 16,21 0-16,-20 0 0,20 0 16,0 0-16,-21-21 0,22 21 15,-22-21-15,0 21 0,0 0 16,0-21-16</inkml:trace>
  <inkml:trace contextRef="#ctx0" brushRef="#br0" timeOffset="8330.95">1206 2032 0,'0'0'0,"-42"-21"0,-43 21 16,43 0-16,21-21 0,0 21 16,0 0-16,-1 0 0,44 0 47,-1 0-47,0 0 0,0 0 0,0 0 15,22 0-15,-1 0 0,0 0 16,1 0-16,20 0 0,1 0 0,-1 0 15,22 0-15,-1 0 0,1 0 16,0 0-16,-1 0 0,22 0 16,-21 0-16,42 0 0,0 0 0,0 0 15,0 0-15,21 0 0,0 0 0,0 0 16,1 0-16,20 0 16,0 0-16,1-21 0,-1 21 0,21 0 15,1 0-15,-1-22 0,1 22 16,-1 0-16,22-21 0,-21 21 0,-1 0 15,22 0-15,-22-21 0,22 21 16,-22-21-16,22 21 0,0 0 0,-1 0 16,1 0-16,0 0 0,-1-21 15,1 21-15,0 0 0,-22 0 0,22 0 16,0 0-16,-1 0 0,-20-21 0,20 21 16,-20 0-16,-1 0 0,1 0 15,-1 0-15,-20-22 0,-1 22 16,-21 0-16,22 0 0,-22 0 15,-21 0-15,21-21 0,-21 21 0,-21 0 16,0 0-16,-1 0 0,-20 0 16,-21 0-16,-1-21 0,-21 21 0,1 0 15,-22 0-15,0 0 0,0 0 0,-42 0 47,0 0-47,-21 0 16,-1 0-16,1 21 0,-43-21 15</inkml:trace>
  <inkml:trace contextRef="#ctx0" brushRef="#br0" timeOffset="9451.16">63 3260 0,'0'0'0,"-63"0"32,84 0 46,21 0-63,22 0-15,-1 0 0,1 0 16,-1 0-16,22 0 0,-21 0 16,-1-21-16,22 21 0,-22 0 0,-20-22 15,20 22-15,-21 0 0,1-21 16,-1 21-16,-21 0 0,0 0 0,1-21 16,-1 21-16,-21-21 15,0 0 1,-21 21-1,-1 0-15,1-21 0,0 21 0,0 0 16,-21 0-16,20 0 0,1 0 16,0 0-16,21-22 15,-21 22-15,42 0 32,0 0-32,0 0 0,1 0 0,-1 0 15,21 0-15,-21 0 0,22 0 16,-22 22-16,0-1 0,0 0 15,0 0-15,-21 0 0,0 0 16,0 1-16,0 20 0,0-21 16,-21 21-16,-21-20 0,21 20 0,-22-21 15,1 0-15,0 22 0,-1-22 16,22-21-16,-21 21 0,21 0 0,21-42 31,21 0-31,0-22 16,21 22-16</inkml:trace>
  <inkml:trace contextRef="#ctx0" brushRef="#br0" timeOffset="9698.62">1566 2815 0,'0'0'0,"21"0"31,1 0-31,-1 0 0,21 0 0,-21 0 16,22 0-16,-1 0 0,0 0 15,1 0-15,-1 0 0,-21-21 0,21 21 16,1 0-16,-1 0 0,-21 0 16,22 0-16,-22 0 0,0 0 15</inkml:trace>
  <inkml:trace contextRef="#ctx0" brushRef="#br0" timeOffset="9974.52">1714 2858 0,'0'21'0,"0"21"31,0-21-31,-21 0 0,21 1 0,0-1 16,0 21-16,-21-21 0,21 22 16,0-1-16,0 0 0,0 1 0,-21-1 15,21 0-15,-21 1 0,21-1 16,-21-21-16,21 21 0,0 1 0,-22-1 16,22-21-16,-21 0 0,21 1 15,0-1-15,0 0 0,21-21 31,1 0-31,-1 0 0,0-21 0,21-22 16</inkml:trace>
  <inkml:trace contextRef="#ctx0" brushRef="#br0" timeOffset="10342.75">2095 3175 0,'-21'64'31,"0"-22"-31,0-21 0,21 21 16,0-20-16,-21 20 0,21-21 0,0 21 16,-21-20-16,21 20 0,0-21 15,0 0-15,0 0 0,0 1 0,21-1 16,0-21-16,0 0 0,0 21 16,0-21-16,22 0 0,-1 0 0,-21 0 15,22-21-15,-1 0 16,0 21-16,-21-22 0,22 1 0,-1-21 15,0 21-15,-20 0 0,-1-22 16,0 22-16,-21-21 0,0-1 0,0 22 16,0-21-16,-21 21 0,0-22 15,-22 22-15,22 21 0,-21-21 0,-1 21 16,1 0-16,21 0 0,-21 0 16,-1 21-16,22-21 0,-21 21 0,21 1 15,-1-1-15,1 0 0,0 0 16,21 21-16,0-20 0,0-1 15,0 0-15</inkml:trace>
  <inkml:trace contextRef="#ctx0" brushRef="#br0" timeOffset="12042.12">3302 3514 0,'0'0'15,"21"0"17,0 0-32,-21-21 15,21 21-15,1-22 0,-22 1 0,21 0 16,0-21-16,0 21 0,-21-22 16,21 1-16,0 21 0,1-22 0,-22 1 15,0 0-15,0-1 16,0 1-16,0 0 0,0 21 0,0-22 15,0 22-15,0 0 0,-22 0 16,1 21-16,0 0 0,0 0 16,0 0-16,0 21 0,-1 0 15,1 0-15,0 0 0,0 1 0,21-1 16,-21 0-16,21 21 0,-21-21 16,21 1-16,0 20 0,0-21 0,0 0 15,0 0-15,21 1 16,0-22-16,0 0 0,0 0 0,22 0 15,-22 0-15,21 0 0,0-22 16,-20 1-16,20 0 0,0 21 16,1-21-16,-22 0 0,0 0 0,21-1 15,-21 1-15,1 0 0,-22 0 16,21 0-16,-21 0 0,21-1 0,-21 1 16,-21 42 15,21 1-16,-21-1-15,21 0 0,-22 0 0,22 21 16,0-20-16,0 20 0,0-21 0,0 21 16,0 1-16,0-1 0,0-21 15,0 22-15,0-22 0,0 21 16,0-21-16,0 0 0,22 1 16,-1-1-16,0-21 0,0 0 15,0 0-15,22 0 0,-22 0 16,0 0-16,0-21 0,21-1 0,-20 1 15,-1 0-15,0 0 0,0 0 0,0 0 16,0-22-16,1 1 0,-1 21 16,0-22-16,-21 1 0,0 21 0,0-21 15,0 20-15,21 1 0,-21 0 16,0 0-16,0 0 0,0 0 0,0 42 47,0 0-32,0 0-15,0 0 0,0 22 16,0-22-16,0 0 0,0 21 0,0-21 16,0 22-16,0-22 0,0 0 15,0 21-15,0-20 0,0-1 0,21 0 16,0-21-16,1 21 0,-1-21 16,0 0-16,0 0 15,0 0-15,0 0 0,1 0 0,-1-21 0,21 0 16,-21 0-16,0-1 0,1 1 15,-1 0-15,0-21 0,0 21 0,0-22 16,0 22-16,-21-21 0,0 21 0,22-22 16,-22 22-16,21 0 15,-21 0-15,0 0 0,0-1 0,0 44 47,0-1-47,0 0 0,0 0 16,0 0-16,0 0 0,0 1 15,0 20-15,0-21 0,0 21 0,0-20 16,0-1-16,0 21 0,0-21 16,21 64-1,0-85-15,0 0 0,0 21 16,1-21-16,20 0 0,-21 0 16,21 0-16,-20-21 0,20 0 0,-21 21 15,21-21-15,-20-1 0,20-20 16,-21 21-16,0-21 0,0 20 0,1-20 15,-1 21-15,0-21 0,-21 20 0,21 1 16,-21-21-16,0 21 0,0 0 16,0-1-16,0 1 15,0 42 1,0 1-16,0-1 16,0 0-16,0 0 0,0 0 15,0 0-15,0 1 0,0-1 16,-21 21-16,21-21 0,0 0 0,-21 1 15,21-1-15,0 0 0,0 0 16,0 0-16,0 0 0,0 1 16,0-44 15,0 1-31,0 0 16,0 0-16,0 0 15,0 0-15,0-22 0,0 22 16,0 0-16,0-21 0,21 20 0,0-20 15,0 0-15,0 21 0,1-22 16,-1 22-16,21 0 0,-21 0 0,22 0 16,-1-1-16,-21 22 0,21 0 15,1 0-15,-1 0 0,-21 22 0,22-1 16,-22 0-16,0 0 0,0 21 16,0-20-16,0 20 0,-21-21 0,0 21 15,0-20-15,0 20 0,0 0 0,0-21 16,-21 22-16,0-22 0,21 0 15,-21 0-15,21 0 0,0 1 0,-21-1 16,21 0-16,-21-21 0,21 21 16,0-42-1,0 0 1,0 0 0,0-1-16,0 1 0</inkml:trace>
  <inkml:trace contextRef="#ctx0" brushRef="#br0" timeOffset="12811.25">7091 3175 0,'0'0'0,"0"21"16,0-42 15,0 0-31,21 0 16,0 0-16,0-1 0,0 1 15,1 0-15,-1 0 0,21-21 0,-21 20 16,22-20-16,-1 0 0,0-1 0,1 1 16,-22-21-16,21 20 0,-21 1 15,0 21-15,1-22 0,-1 22 0,-21 0 16,0 0-16,0 0 0,-21 21 16,-1 0-16,1 0 15,0 21-15,0 0 0,0 0 16,0 0-16,-22 1 0,22 20 0,21-21 15,-21 21-15,21 1 0,0-22 0,0 21 16,0 1-16,0-22 0,0 21 16,21-21-16,0 0 0,0 22 0,1-22 15,-1 0-15,21 21 0,-21-20 16,0-1-16,22 0 0,-22 0 0,-21 0 16,21 0-16,-21 1 0,0-1 15,-21 0 1,0-21-16,-22 0 0,22 0 15,-21 0-15,21 0 0,-22-21 16,1 21-16,21-21 0,0-1 0,-22 1 16,22 21-16,0-21 0,0 0 0,21 0 15,0 0 1,0-1-16,21 22 16,0-21-1,0 21-15,22 0 0</inkml:trace>
  <inkml:trace contextRef="#ctx0" brushRef="#br0" timeOffset="14058.96">8361 2942 0,'0'0'0,"0"-21"0,0 0 16,0 0-16,-21 0 0,-1-1 15,1 1-15,-21 0 0,21 0 16,0 0-16,-22 0 0,22 21 0,0 0 16,-21 0-16,20 0 0,-20 0 0,21 0 15,-21 0-15,20 21 0,-20 21 16,21-21-16,0 0 0,0 22 16,-1-22-16,1 21 0,21 1 15,0-22-15,0 21 0,0-21 0,0 0 16,0 22-16,0-22 0,21 0 0,1 0 15,-1 0-15,0 1 0,0-22 16,0 0-16,0 0 0,1 0 0,20 0 16,-21 0-16,0-22 0,22 22 15,-22-21-15,21 0 0,-21 0 0,0 0 16,22-22-16,-22 22 0,0 0 16,0-21-16,0 21 0,1-22 0,-22-20 15,21 20-15,-21 22 0,0-21 16,0 21-1,0 42 1,0 0-16,0 0 0,-21 0 16,21 1-16,-22 20 0,22-21 15,0 0-15,0 22 0,0-1 0,0-21 16,0 21-16,0-20 0,0-1 16,0 21-16,0-21 0,22 0 0,-1 1 15,0-1-15,0-21 0,21 21 16,-20-21-16,-1 0 0,21 0 0,-21 0 15,0 0-15,22 0 0,-22-21 0,21 0 16,-21-1-16,1 1 0,-1 0 16,0 0-16,0-21 0,0-22 15,-21 22-15,21 21 0,-21-22 16,22 1-16,-22 0 0,0 20 16,0 1-16,0-21 0,0 21 15,0 0-15,0 42 16,0 0-16,0 0 15,0 0-15,0 0 0,-22 1 16,22 20-16,0-21 0,0 0 0,0 22 16,0-22-16,0 0 0,0 21 0,0-21 15,-21 1-15,21-1 0,0 0 0,0 0 16,0 0-16,-21 0 16,21 1-16,0-1 15,0-42 1,0-1-16,0 1 15,0 0-15,0 0 0,0-21 16,0 20-16,0 1 0,0 0 16,0-21-16,21 21 0,0-22 0,-21 1 15,22 21-15,-1-22 0,0 22 0,0-21 16,0 21-16,0 0 0,22 21 16,-22 0-16,0 0 0,21 0 0,-20 0 15,20 0-15,-21 21 16,0 0-16,22 0 0,-22 21 0,0-20 15,0 20-15,-21 0 0,21-21 0,-21 22 16,0-22-16,0 21 0,0-21 16,0 1-16,0 20 0,0-21 0,0 0 15,0 0-15,0 1 0,-21-22 16,21 21-16,0-42 31,0-1-15,0 1-16,0 0 0,0 0 0,0 0 15,0-22-15,21 22 0,0 0 0,1-21 16,-1-1-16,-21 22 0,21-21 16,0 0-16,21-1 0,-20 22 0,20-21 15,-21 21-15,0-1 0,22 22 16,-22 0-16,21 0 0,-21 0 0,43 43 16,-43-1-16,0-21 15,0 22-15,0-22 0,-21 21 0,0 0 16,0-20-16,0 20 0,0-21 0,0 21 15,0-20-15,-21-1 0,0 0 16,0 21-16,21-21 0,-21-21 0,21 22 16,-21-1-16,-1-21 0,22 21 15,0-42 17,22 0-32,-1-1 0,0 1 0,0 0 15,0 0-15</inkml:trace>
  <inkml:trace contextRef="#ctx0" brushRef="#br0" timeOffset="14427.23">10054 2921 0,'0'21'16,"0"0"-16,21-21 15,0 0-15,1 0 16,-1 0-16,21 0 0,-21 0 0,22 0 15,-22 0-15,0-21 0,21 21 16,-21-21-16,1 0 0,-1 0 0,-21 0 16,0-1-16,0 1 15,0 0-15,0 0 0,-21 0 0,-1 0 16,1 21-16,0 0 0,0 0 16,0 0-16,-22 21 0,22 0 15,-21 0-15,21 0 0,0 22 0,-1-22 16,1 21-16,0 0 0,0-20 0,21 20 15,0 0-15,0-21 0,0 22 16,0-22-16,0 0 0,0 21 0,21-20 16,0-1-16,0-21 0,43 21 15,-43-21-15,21 0 0,-20 0 16,20 0-16,-21 0 0,21-21 16,1 0-16,-22-1 0,21 1 0,1 0 15</inkml:trace>
  <inkml:trace contextRef="#ctx0" brushRef="#br0" timeOffset="15110.48">11663 2561 0,'0'0'0,"21"-21"0,0 21 16,0-21-16,-21 0 15,21 0-15,1-1 0,-1 1 0,0 0 16,0 0-16,0 0 0,0 0 0,1-1 16,-1 1-16,-21 0 0,0 0 15,0 0-15,0 0 0,0-1 0,-21 22 16,-1-21-16,1 21 16,-21 0-16,21 0 0,-22 0 0,22 0 15,-21 21-15,21-21 0,-22 22 16,22-1-16,-21 0 0,21 0 0,0 0 15,-1 0-15,22 1 0,0-1 16,0 0-16,0 21 0,0-21 16,0 1-16,22-1 0,-1 21 0,0-21 15,21 0-15,-21 1 0,22 20 0,-1-21 16,0 0-16,1 0 0,-22 1 16,21-1-16,1 21 0,-1-21 0,-21 0 15,0 1-15,-21-1 0,0 0 16,0 0-16,0 0 0,-42-21 0,21 21 15,-22 1-15,1-1 0,0-21 0,-1 0 16,-20 21-16,21-21 0,-1 0 16,-20 0-16,20 0 0,1 0 0,0 0 15,21-21-15,-22 0 0,22 21 0,0-22 16,0 1-16,0 0 0,-1 0 16,22 0-16,-21 0 0,21-22 15,0 22-15,0 0 0,0-21 0,21 20 16,1 1-16,-1 0 0,21 0 15,-21 0-15,0 21 0,22-21 0,-1-1 16,-21 22-16,22 0 0</inkml:trace>
  <inkml:trace contextRef="#ctx0" brushRef="#br0" timeOffset="15910.13">12340 2434 0,'0'0'0,"0"-21"0,0 0 16,-21 0-16,0 21 15,0 0-15,-1 0 16,1 21-16,0 0 0,0 0 0,21 0 16,-21 1-16,0 20 0,-1-21 0,1 21 15,0-20-15,0 20 0,21 0 16,-21-21-16,21 22 0,-21-22 0,21 21 15,0-21-15,0 1 0,0 20 16,0-21-16,0 0 0,21-21 0,0 21 16,0-21-16,0 0 0,0 0 15,1 0-15,20 0 0,-21 0 16,21 0-16,1 0 0,-1 0 0,-21-21 16,22 21-16,-1-21 0,-21 0 0,21 0 15,1-22-15,-22 22 0,21-21 16,-21 21-16,1-22 0,-1 1 0,0 0 15,-21 21-15,0-22 0,0 1 16,0 21-16,0 0 0,0-1 0,-21 22 16,0 0-16,-1 0 0,1 0 15,0 22-15,0-1 0,0 0 16,21 0-16,-21 21 0,21-20 16,0-1-16,0 0 0,0 0 15,0 0-15,21 0 0,0 1 0,0-1 16,-21 0-16,21 0 0,0 0 0,-21 0 15,22 1-15,-1-1 16,-21 0-16,21 0 16,-21 0-1,21-21-15,0 0 16,0 0-16,1 0 16,-22-21-16,21 21 0,0-21 15,0 21-15,21-21 0,-20 0 16,-1-1-16,0 1 0,0 0 0,0 0 15,0-21-15,1 20 0,-22-20 16,0 21-16,21 0 0,-21 0 0,0-1 16,21 1-16,-21 42 15,0 1 1,-21-1-16,0 0 0,21 0 0,0 0 16,-22 0-16,22 1 0,-21-1 15,21 0-15,-21 0 0,21 0 0,0 0 16,0 1-1,0-44 32,0 1-47,0 0 16,21 0-16,-21 0 0,21 0 0</inkml:trace>
  <inkml:trace contextRef="#ctx0" brushRef="#br0" timeOffset="16099.19">13144 2328 0,'-21'0'0,"0"0"31,21 22 0,0-1-15,0 0-1,0 0-15,21-21 0</inkml:trace>
  <inkml:trace contextRef="#ctx0" brushRef="#br0" timeOffset="16499.81">13568 2477 0,'-21'0'16,"-1"0"-16,22 21 16,0 0-16,-21 0 15,0 21-15,21-20 0,0-1 16,0 21-16,-21-21 0,21 22 16,-21-22-16,21 21 0,-21 0 0,21 1 15,-22-1-15,-20 43 16,42-43-16,-21 22 0,0-1 0,0 1 15,-1-1-15,1 1 0,0 20 16,0-20-16,0 20 0,0 1 0,-1-21 16,1 20-16,0 1 0,0-22 15,0 1-15,0-1 0,-1 1 0,1-22 16,0 1-16,21-1 0,-21-21 0,21 0 16,0 0-16,0 1 0,0-44 31,0 1-31,21 0 0,0 0 0,0 0 15,1-22-15,-1 1 0,0 0 0,0-1 16,0-20-16,22 21 0,-22-22 16,21-21-16,-21 22 0</inkml:trace>
  <inkml:trace contextRef="#ctx0" brushRef="#br0" timeOffset="16811.03">13483 2731 0,'0'0'16,"0"-64"-16,0 22 0,0-1 0,0 22 15,0-21-15,0 21 0,0 0 0,0-1 16,0 1-16,21 0 0,0 21 0,1 0 16,-1-21-16,0 21 0,0 0 15,0 0-15,22 0 0,-22 0 0,21 0 16,0 0-16,-20 21 0,20 0 16,-21 0-16,21 1 0,-20-1 0,-22 0 15,0 21-15,0-21 16,0 22-16,0-22 0,-22 21 0,1-21 15,0 1-15,0 20 0,-21-21 0,20 0 16,-20 0-16,0 1 0,21-22 16,-22 21-16,22 0 0,0-21 0,0 0 15,0 0-15,21-21 32,21 0-17,0-1-15,0 1 0</inkml:trace>
  <inkml:trace contextRef="#ctx0" brushRef="#br0" timeOffset="17119">14393 2117 0,'0'0'0,"0"-21"0,-21 21 31,21 21-31,-21 0 15,21 0-15,-21 0 0,21 0 0,-21 1 16,-1 20-16,22 0 0,-21-21 16,0 22-16,0-1 0,21 0 0,-21 22 15,0-43-15,21 21 0,0 1 16,0-1-16,0 0 0,0-20 16,0-1-16,0 0 0,0 0 0,0 0 15,0 0-15,21-21 0,0 0 16,0 0-16,0 0 0,0 0 0,1 0 15,-1 0-15,0-21 0,0 21 0,0-21 16,0 0-16,1-21 0,-1 20 16,0 1-16</inkml:trace>
  <inkml:trace contextRef="#ctx0" brushRef="#br0" timeOffset="17334.86">14160 2328 0,'0'0'0,"-21"0"15,42 0 17,1 0-17,-1 0-15,0 0 0,0 0 0,21 0 16,-20 0-16,20 0 0,-21 0 0,0 0 16,22 0-16,-22 0 0,0 0 15,0 0-15,21 0 0,-20 0 16,-1 0-16</inkml:trace>
  <inkml:trace contextRef="#ctx0" brushRef="#br0" timeOffset="18354.52">15854 2371 0,'0'0'0,"0"-21"0,0-1 0,0 1 0,0 0 15,21 0-15,-21 0 0,0 0 16,0-1-16,0 1 0,0 0 31,-21 21-15,21 21-16,-21 0 0,-1 1 0,1-1 16,0 0-16,0 0 0,0 0 15,21 22-15,-21-1 0,-1-21 16,1 21-16,0 1 0,0-22 15,21 21-15,0-21 0,0 22 0,0-22 16,0 0-16,0 0 0,0 0 0,21 1 16,0-22-16,0 0 15,1 0-15,-1 0 0,0 0 0,0 0 16,0 0-16,0 0 0,1-22 16,-1 22-16,0-21 0,0 0 0,-21 0 15,0 0-15,0 0 0,0-22 16,0 22-16,0-21 0,0 21 15,0-22-15,0 22 0,-21-21 0,21 21 16,-21-1-16,0 1 0,21 0 16,0 0-16,0 0 0,0 0 15,0-1-15,0 1 16,21 21-16,0 0 0,0-21 0,0 21 16,22 0-16,-22 0 0,21 0 15,0 0-15,-20 0 0,20 0 0,0 0 16,-21 0-16,22 21 0,-22 0 0,21 1 15,-21-1-15,1 21 0,-1-21 16,0 22-16,0-22 0,-21 21 0,0-21 16,0 22-16,0-1 0,0-21 15,0 21-15,0-20 0,0-1 0,0 21 16,-21-21-16,21 0 0,-21 1 16,0-1-16,21 0 15,-22-21 1,1 0-1,21-21-15,0 0 16,0-1-16,0 1 0,0 0 16,0 0-16,0-21 0,0 20 15,21-20-15,1 0 0,-1 21 0,0-22 16,21 1-16,-21 0 0,1 20 16,20-20-16,0 21 0,1 0 0,-22 0 15,21-1-15,0 1 0,1 21 16,-22 0-16,0 0 0,0 0 15,0 0-15,1 21 0,-1 1 0,-21-1 16,21 21-16,-21-21 0,0 22 16,0-1-16,0 0 0,0 1 0,-21-1 15,0 0-15,-1 1 0,22-22 16,-21 21-16,0 0 0,21 1 16,-21-22-16,0-21 0,21 21 0,0 0 15,-21-21-15,21 21 16,-22-21-16,22-21 15,0 0 1</inkml:trace>
  <inkml:trace contextRef="#ctx0" brushRef="#br0" timeOffset="20394.95">17822 2223 0,'0'-22'16,"0"1"-16,0 0 31,0 42 0,0 0-31,0 1 0,0-1 0,0 0 16,0 21-16,0-21 0,0 1 15,0 20-15,0-21 0,0 21 0,0-20 16,0-1-16,0 0 0,-21 0 16,0 0-16,21 0 0,-21 1 0,21-1 15,-21-21 1,-1-21-1,22-1 1,0 1-16,0 0 0,0 0 16,0-21-16,0 20 0,0-20 0,0 21 15,0-21-15,0 20 0,22-20 16,-1 21-16,0-21 0,0 20 0,0 1 16,0 0-16,1 0 0,-1 0 0,21 21 15,-21 0-15,22 0 0,-22 0 16,0 0-16,21 0 0,-21 21 0,22 0 15,-22 21-15,0-20 0,0-1 16,0 21-16,1 0 0,-1-20 0,-21 20 16,0 0-16,0-21 0,0 22 15,0-22-15,0 0 0,0 21 16,0-20-16,0-1 0,-21-21 16,-1 0 15,22-21-31,0-1 15,0 1-15,0 0 0,0-21 0,0 21 16,22-22-16,-1 22 0,0-21 16,0 21-16,0-22 0,0 1 0,1 21 15,-1 0-15,0-22 0,0 22 0,21 21 16,-20-21-16,-1 21 0,0 0 16,21 0-16,-21 0 0,1 0 0,-1 21 15,-21 0-15,21 0 0,-21 22 16,21-22-16,-21 0 0,0 21 15,0-20-15,0 20 0,0-21 16,0 21-16,0-20 0,0-1 0,0 0 16,0 0-16,0 0 0,0 0 0,21-21 31,0 0-31,1 0 0,-1 0 0,0-21 16,0 21-16,21-21 0,-20 0 15,-1 0-15,0 0 0,0-1 0,0-20 16,0 21-16,1 0 15,-1-22-15,0 22 0,-21-21 0,0 21 16,0 0-16,0-1 0,0 1 0,0 0 0,0 0 16,0 42 15,0 0-31,0 0 16,-21 1-16,21-1 0,0 21 0,0-21 15,0 22-15,-21-22 0,21 0 16,0 21-16,0-21 0,0 1 0,0-1 15,0 0-15,0 0 0,0 0 0,21-21 16,0 0-16,0 0 16,0 0-16,0 0 0,1 0 0,-1 0 15,0-21-15,0 0 0,0 0 16,0 0-16,1-1 0,-1 1 16,0-21-16,0 21 0,0-22 15,0 22-15,1 0 0,-1-21 0,-21 21 16,0-22-16,0 22 0,0 0 0,0 0 15,-21 42 1,-1 0 0,1 0-16,21 22 15,-21-22-15,21 0 0,-21 21 0,21-21 16,-21 22-16,21-22 0,0 0 16,0 21-16,0-20 0,0-1 0,0 0 15,0 0-15,21 0 0,0-21 0,0 0 16,0 21-16,1-21 15,-1 0-15,21 0 0,-21 0 0,0-21 16,22 21-16,-22-21 0,0 0 16,21 0-16,-20-22 0,-1 22 0,21 0 15,-21-21-15,0-1 0,1 22 16,-1-21-16,0 0 0,0-1 0,0 1 16,-21 0-16,0-1 0,21 1 15,-21 0-15,0 20 0,0 1 0,0 0 16,0 0-16,-21 42 15,0 0 1,0 22-16,0-22 0,21 21 16,-21 0-16,-1 1 0,1-22 15,21 21-15,0 1 0,0-22 0,0 21 16,0 0-16,0-20 0,0 20 16,0-21-16,0 21 0,0-20 0,21-1 15,-21 0-15,22-21 0,-1 21 0,0-21 16,21 0-16,-21 0 0,1 0 15,-1 0-15,0-21 0,21 21 0,-21-21 16,1 0-16,-1-1 0,0-20 16,0 21-16,0-21 0,0 20 15,1-20-15,-22 0 0,21-1 16,0 1-16,-21 21 0,0-21 0,21-1 16,-21 1-16,21 0 0,-21-1 0,0 22 15,0 0-15,0 0 0,0 0 16,0 42-1,-21 0 1,21 21-16,0-21 0,-21 22 0,21-1 16,-21 0-16,21 1 0,-21-22 15,21 21-15,0 1 0,0-22 0,0 21 16,0-21-16,0 22 0,0-22 16,0 0-16,0 0 0,0 0 0,21 0 15,0-21-15,0 0 16,0 0-16,0 0 15,1 0-15,-1 0 0,0-21 0,0 0 16,0 0-16,0 0 0,1 0 16,-1-1-16,0 1 0,-21 0 0,21 0 15,-21 0-15,0 42 32,0 0-32,0 0 15,0 0-15,-21 1 0,0-1 16,21 0-16,0 0 0,0 0 15,-21-21-15,21 21 16,21-42 15,0 0-31,-21 0 16</inkml:trace>
  <inkml:trace contextRef="#ctx0" brushRef="#br0" timeOffset="20575.06">20680 1969 0,'-21'0'16,"42"0"-16,-64 0 0,22 0 15,0 0 1,0 0 15,0 0-15</inkml:trace>
  <inkml:trace contextRef="#ctx0" brushRef="#br0" timeOffset="20750.87">20087 2159 0,'0'0'0,"0"21"31,21-21-31,0 0 0,1 0 16,20 0-16,-21 0 0,21 0 16,-20 0-16,20 0 0,0 0 0</inkml:trace>
  <inkml:trace contextRef="#ctx0" brushRef="#br0" timeOffset="21051.86">20743 2286 0,'0'0'0,"-21"21"0,0 0 15,0 22-15,0-22 0,21 21 0,-22 1 16,1-1-16,0 0 0,21 1 16,-21-1-16,0 21 0,21-20 0,-21-1 15,-1 0-15,22 1 0,-21-1 0,0 0 16,21 1-16,-21-22 0,21 21 15,0-21-15,-21 22 0,21-22 0,-21 0 16,21 0-16,-22 0 0,22 1 16,0-44 15,22 1-15,-1 0-16,0 0 0,-21 0 0,21 0 15</inkml:trace>
  <inkml:trace contextRef="#ctx0" brushRef="#br0" timeOffset="21343.79">20659 2455 0,'0'0'16,"0"-42"-16,0 21 0,0-21 0,0 20 15,0 1-15,0 0 0,21 0 16,0 0 0,0 21-16,0 0 15,0 0-15,1 0 0,-1 0 16,0 0-16,0 0 0,0 21 15,0 0-15,-21 0 0,0 0 0,0 1 16,0-1-16,0 0 0,0 0 16,-21 21-16,0-20 0,-21-1 0,21 0 15,-1 0-15,-20-21 0,21 21 16,-21 0-16,20-21 0,1 0 0,0 0 16,0 0-16,0 0 0,21-21 31,21 0-31,0 0 15,-21 0-15</inkml:trace>
  <inkml:trace contextRef="#ctx0" brushRef="#br0" timeOffset="21602.76">21124 1926 0,'0'21'16,"0"1"-16,-21-1 0,21 0 0,-21 0 16,21 0-16,-21 22 0,21-22 0,0 21 15,0-21-15,-21 0 0,21 22 16,-22-22-16,22 0 0,-21 21 0,21-20 16,-21-1-16,21 0 15,0 0-15,0 0 0,0 0 16,0 1-16,21-22 15,0 0-15,1-22 16,-1 1-16</inkml:trace>
  <inkml:trace contextRef="#ctx0" brushRef="#br0" timeOffset="21935.24">21167 2286 0,'21'0'31,"0"0"-15,0 0-16,-21-21 0,21 21 15,0-21-15,-21 0 0,0-1 16,0 1 0,-21 21-1,0 0-15,0 21 16,0 1-16,0-1 15,-22 0-15,22 0 0,21 0 0,-21 0 16,0 1-16,21-1 0,0 42 16,0-42-16,0 1 15,0-1-15,21-21 0,0 0 16,0 0-16,0 0 0,1 0 16,20 0-16,-21 0 0,0 0 15,0 0-15,1-21 0</inkml:trace>
  <inkml:trace contextRef="#ctx0" brushRef="#br0" timeOffset="23167.11">762 4445 0,'0'-21'0,"0"0"0,-21 21 15,21-21-15,0-1 0,-21 1 16,21 0-16,0 0 15,0 0-15,-22 21 16,22-21-16,0 42 16,0 0-16,0 0 15,0 0-15,0 22 0,0-1 16,0 0-16,0 1 0,0 20 16,0-21-16,0 22 0,0-22 0,0 22 15,0-1-15,0-20 0,0 20 16,0-21-16,0 1 0,0-1 15,-21 0-15,21 1 0,0-22 16,0 0-16,0 0 0,0 0 0,0 1 16,0-44-1,0 1-15,0 0 16,0 0-16,-21 0 0,21 0 16,0-22-16,0 1 0,0 0 15,0-1-15,0 1 0,0 0 0,21-1 16,-21 1-16,21 0 0,1 20 15,-1-20-15,0 21 0,21 0 0,-21 0 16,1-1-16,20 22 0,0 0 16,-21 0-16,22 0 0,-1 22 0,-21-1 15,22 0-15,-22 0 16,0 21-16,21-20 0,-42 20 0,0 0 16,0 1-16,0-1 0,0-21 15,0 21-15,-42 1 0,21-22 0,0 21 16,-22-21-16,22 1 0,-21-1 15,21 0-15,-22 0 0,22-21 16,0 0-16,-21 0 0,20 0 0,1 0 16,0 0-1,21-21-15,0 0 0,21 0 16,0-1-16,1 1 16,-1 0-16</inkml:trace>
  <inkml:trace contextRef="#ctx0" brushRef="#br0" timeOffset="23579.47">1206 4805 0,'0'-21'0,"0"-43"31,0 43-31,0 0 0,22 0 0,-1 21 16,0-21-16,0 21 0,0 0 0,0 0 15,1 0-15,20 0 0,-21 0 16,21 0-16,-20 0 0,-1 21 16,21 0-16,-21 0 0,0 21 0,1-20 15,-22 20-15,0-21 0,0 21 16,0-20-16,0 20 0,0-21 0,0 21 16,-22-20-16,1-1 0,0 0 15,21 0-15,-21-21 16,0 0-16,21-21 15,0 0 1,0 0-16,0-22 0,0 22 0,0 0 16,0-21-16,0 20 0,0-20 15,0 21-15,21-21 0,0 20 0,-21 1 16,21 0-16,-21 0 0,21 0 16,1 21-16,-1-21 0,0-1 15,0 22-15,0 0 0,-21-21 16,21 21-16,1 0 0,-1 0 0</inkml:trace>
  <inkml:trace contextRef="#ctx0" brushRef="#br0" timeOffset="24002.46">2032 4530 0,'0'-21'31,"0"42"-31,-21 0 16,0 0-16,-1 0 15,22 22-15,0-22 0,-21 0 16,0 21-16,21-21 0,-21 22 16,21-1-16,0-21 0,0 22 0,0-1 15,0-21-15,0 21 0,0-20 16,0-1-16,21 0 0,0 0 0,22-21 16,-22 0-16,0 0 0,21 0 15,-21 0-15,22-21 0,-1 0 0,-21 0 16,22-1-16,-22 1 0,21-21 15,-21 21-15,0-22 0,1 22 16,-1-21-16,-21 21 0,0-22 16,0 1-16,0 21 0,-21-21 0,-1 20 15,1 1-15,-21-21 0,21 21 16,-22 0-16,22 21 0,0-22 0,-21 22 16,21 0-16,-1 0 0,1 0 15,-21 22-15,21-1 0,0 0 16,21 0-16,-22 0 0,22 0 15,0 1-15,0-1 0,0 21 0,0-21 16,0 0-16,0 1 0,22-1 16,-1 0-16</inkml:trace>
  <inkml:trace contextRef="#ctx0" brushRef="#br0" timeOffset="24630.46">2519 4572 0,'0'0'0,"0"-21"0,0 0 16,21 21-1,-21 21 1,0 0-16,0 0 0,21 0 16,-21 1-16,21 20 0,-21-21 0,0 21 15,0-20-15,0 20 16,21-21-16,-21 21 0,0-20 0,22-1 15,-22 0-15,0 0 0,0 0 16,21-21-16,0 0 16,0-21-1,-21 0-15,21 0 0,0 0 16,1-22-16,-22 22 0,21 0 16,0-21-16,-21 20 0,0 1 15,21-21-15,0 21 0,-21 0 0,21-1 16,-21 1-16,22 21 0,-1 0 15,0 21 1,-21 1-16,0-1 16,0 0-16,0 0 0,21 0 15,-21 0-15,0 1 0,21 20 16,-21-21-16,0 0 0,0 0 0,21 1 16,1-22-16,-22 21 0,21-21 15,0 0-15,0 0 0,0 0 16,0 0-16,1 0 0,-1 0 0,0-21 15,0-1-15,0-20 16,-21 21-16,0 0 0,0 0 0,21-22 16,-21 22-16,0-21 0,0 21 15,0-22-15,0 22 0,0-21 0,0 21 16,0-1-16,0 1 16,0 0-16,-21 21 15,21 21 1,0 0-1,0 1-15,0-1 16,0 0-16,0 0 16,0 0-1</inkml:trace>
  <inkml:trace contextRef="#ctx0" brushRef="#br0" timeOffset="25059.23">3704 4572 0,'0'0'0,"0"-21"32,0 0-32,0 0 0,-21 21 15,0 0 1,0 0-16,-1 0 0,1 0 0,0 21 16,0 0-16,-43 0 0,43 0 15,0 0-15,0 1 16,21-1-16,0 0 0,0 0 0,0 0 15,0 0-15,21 1 16,21-22-16,-20 21 0,-1-21 16,21 0-16,-21 21 0,22-21 15,-1 21-15,-21-21 0,0 21 0,0-21 16,1 21-16,-1-21 0,-21 22 0,21-1 16,-21 0-16,0 0 15,-21-21-15,0 21 0,-1-21 16,1 0-16,-21 0 0,21 21 15,0-21-15,-1 0 0,-20 0 0,21 0 16,0 0-16,0 0 0,-1 0 0,1 0 16,0 0-16,21-21 15,-21 21-15,0-21 0,21 0 16,0 0 0,0 0-16,0-1 0,0 1 15,21 0-15</inkml:trace>
  <inkml:trace contextRef="#ctx0" brushRef="#br0" timeOffset="25475.8">4064 4720 0,'21'-21'31,"0"0"-15,0 21-16,-21-21 16,22 0-16,-1-1 0,0 1 15,-21 0-15,0 0 16,0 0-16,0 0 0,0-1 16,-21 22-1,0 0 1,-1 22-16,1-1 0,0-21 0,21 21 15,-21 0-15,21 0 16,-21 0-16,21 1 0,-21 20 0,21-21 16,0 0-16,0 0 0,0 1 15,0 20-15,0-21 0,0 0 0,0 0 16,21 1-16,0-1 0,0-21 0,0 21 16,0 0-16,1-21 15,-1 0-15,0 0 0,0 0 0,21 0 16,-20 0-16,-1 0 0,0-21 15,0 0-15,0 0 0,0-1 0,1 1 16</inkml:trace>
  <inkml:trace contextRef="#ctx0" brushRef="#br0" timeOffset="25926.97">4530 4487 0,'0'0'0,"0"-21"16,0 0-1,0 0 1,0 0-16,21 21 16,0 0-16,0 0 0,0-21 0,22 21 15,-22 0-15,0 0 0,21 0 16,1 21-16,-22 0 0,21 0 0,-21 0 16,0 0-16,22 1 0,-22-1 0,-21 0 15,21 0-15,-21 0 16,21 22-16,-21-22 0,0 0 0,0 0 15,0 0-15,0 0 0,-21 1 0,0-1 16,0 0-16,0-21 16,21-21 15,0 0-31,0-1 16,0 1-16,0 0 0,21 0 15,-21-21-15,21 20 0,0 1 16,0-21-16,-21 21 0,21 0 0,1-22 15,-1 22-15,-21 0 16,21 0-16,0 0 0,0 21 16,0 21 15,-21 0-15</inkml:trace>
  <inkml:trace contextRef="#ctx0" brushRef="#br0" timeOffset="26092.23">5461 4763 0,'0'0'0</inkml:trace>
  <inkml:trace contextRef="#ctx0" brushRef="#br0" timeOffset="38330.62">6773 4297 0,'0'21'16,"0"-42"124,0 0-124,0 0-16,0-1 16,0 1-16,0 0 15,0 0-15,0 0 16,0 0-16,0-1 0,0 1 16,0 42 30,0 1-46,0-1 0,0 21 16,0-21-16,0 22 0,0-22 0,0 21 16,0 0-16,0-20 0,0 20 0,0-21 15,0 21-15,0-20 16,0 20-16,-21-21 0,21 0 0,0 0 16,-21 1-16,21-1 15,0 0-15,21-21 31,-21-21-15,21 21-16,0-21 0,1-1 0,-22 1 16,21 0-16,0 0 0,0-21 15,0 20-15,0-20 0,1 21 0,20 0 16,-21-22-16,0 22 0,0 0 16,-21 0-16,22 0 0,-1 21 15,0-21-15,0 21 16,-21 21-16,21-21 15,-21 21-15,21 0 0,-21 0 16,0 0-16,0 1 0,0-1 0,0 0 16,0 21-16,0-21 0,0 1 15,22-22-15,-22 21 0,0 0 0,21 0 16,-21 0-16,21-21 16,0 0-16,0 0 15,0 0-15,1 0 16,-1-21-16,0 21 15,0-21-15,0 0 0,-21 0 16,21-1-16,1 1 0,-22-21 16,0 21-16,21-22 0,0 22 0,-21-21 15,21 0-15,-21 20 0,0 1 16,0-21-16,21 21 0,-21 0 16,0 42-1,0 0 1,0 0-16,0 0 0,0 0 0,0 22 15,0-22-15,0 21 0,0-21 16,0 1-16,0 20 0,0-21 0,0 0 16,0 0-16,0 1 0,0-1 15,0 0-15,0 0 0,21 0 0,1-21 16,-1 0-16,0 21 16,0-21-16,0 0 0,22 0 0,-1 0 15,0 0-15,1 0 0,-1 0 0,0-21 16,1 0-16,-1 0 0,0 21 15,1-21-15,20-22 16,-21 1-16,-20 21 0,-1-21 0,0 20 16,0-20-16,-21 0 0,0 21 15,0-22-15,0 1 0,0 21 0,0 0 16,0-1-16,-21 1 0,0 21 0,0 0 16,-1 0-16,1 21 15,0 1-15,0-1 0,0 21 0,0 0 16,-1-20-16,1 20 0,0 0 15,0 1-15,21-1 0,0-21 0,0 21 16,0-20-16,0 20 0,0-21 0,0 0 16,21 0-16,0-21 0,0 22 15,1-22-15,20 0 0,-21 0 0,0 0 16,22 0-16,-22 0 0,0 0 16,0 0-16,21 0 0,-20 0 0,-1-22 15,0 22-15,0-21 0,0 0 16,0 0-16,22 0 0,-22-22 0</inkml:trace>
  <inkml:trace contextRef="#ctx0" brushRef="#br0" timeOffset="39563.44">9525 4233 0,'0'0'0,"0"-21"0,0-63 31,0 62-31,0 44 31,0-1-31,0 0 16,0 21-16,0 1 0,0-22 0,0 21 15,0 0-15,0 1 0,0-22 16,0 21-16,-21 22 16,21-43-16,0 0 0,0 0 0,-21 0 15,21 1-15,0-1 0,0 0 0,0 0 16,21-21 0,0 0-16,0 0 0,0 0 0,22 0 15,-22-21-15,0 0 0,21 21 0,-21-21 16,22-1-16,-22 1 15,21 0-15,-21-21 0,1 21 0,20-22 16,-21 1-16,0 0 0,0-1 16,-21 1-16,22 0 0,-22-1 0,21 22 15,-21-21-15,21 21 0,-21-1 0,0 1 16,0 0-16,0 0 0,0 42 16,0 0-1,0 0-15,0 1 0,-21 20 16,21-21-16,-21 21 0,21 1 15,0-22-15,0 21 0,0 1 0,0-22 16,-22 21-16,22-21 0,0 0 0,0 22 16,0-22-16,0 0 0,0 0 15,0 0-15,22-21 0,-1 22 16,0-22-16,0 0 0,0 0 0,0 0 16,22 0-16,-1 0 0,-21 0 15,22 0-15,-1 0 0,-21 0 0,21-22 16,1 1-16,-22 0 0,21 0 15,-21-21-15,22 20 0,-22-20 0,0 0 16,0 21-16,0-22 0,1 1 0,-1 0 16,-21 20-16,0-20 15,0 21-15,0 0 0,-21 42 32,-1-21-32,22 21 0,0 0 0,-21 22 15,21-22-15,0 21 0,0-21 16,0 22-16,0-22 0,0 0 0,0 0 15,0 21-15,21-20 0,1-1 0,-22 0 16,21 0-16,0 0 16,-21 0-16,21-21 15,-42 0 17,0 0-17,21-21-15,-21 21 0,-1-21 16,1 21-16,21-21 0,-21 21 0,0 0 15,0 0 1,21 21 0,0 0-16,0 0 15,0 1-15,21-22 16,0 21-16,0-21 0,0 0 0,1 21 16,-1-21-16,0 0 0,21 0 15,1 0-15,-1 0 0,0 0 0,22 0 16,-22 0-16,22 0 0,-22-21 0,0 0 15,22 21-15,-22-22 0,-21 1 16,22 0-16,-1 0 0,-21-21 16,0 20-16,0 1 0,-21-21 15,0 0-15,0 20 0,0-20 0,0 21 16,0 0-16,0 0 0,-21-1 0,0 22 16,0 0-16,0 0 0,0 22 15,-1-22-15,1 21 0,0 21 0,0-21 16,0 0-16,21 22 0,-21-22 15,21 21-15,0-21 0,0 1 0,0-1 16,21 21-16,0-21 0,0-21 16,0 21-16,22 1 0,-22-22 0,21 21 15,-21-21-15,22 0 0,-1 0 16,0 0-16,1 0 0,-22 0 16,21 0-16,0-21 0,-20 21 0,-1-22 15,0 1-15,21 0 0,-21 0 0</inkml:trace>
  <inkml:trace contextRef="#ctx0" brushRef="#br0" timeOffset="40129.97">13039 4106 0,'0'0'0,"-22"-21"0,22-21 0,0 21 16,-21 0-16,21-1 0,0 1 15,0 0-15,-21 21 16,0 0 0,21 21-16,0 0 0,0 22 0,0 20 15,0-20-15,0 20 0,0 1 16,0-22-16,0 21 0,0 1 0,0 21 15,0-22-15,0 22 0,0-1 16,0 1-16,-21 0 0,0-1 0,-22 22 16,22-21-16,-21 21 0,21-22 0,-22 22 15,1 0-15,0 0 16,20-21-16,-20-1 0,21 1 0,0-22 16,0 1-16,-1-1 0,22-20 0,-21-1 15,21 0-15,0 1 0,0-22 0,0 0 16,0-42-1,21 0-15,1 0 16,-22-22-16,21 22 0,0-21 0,0-22 16,0 22-16,0-22 0,1 1 15</inkml:trace>
  <inkml:trace contextRef="#ctx0" brushRef="#br0" timeOffset="40480.37">12594 4233 0,'-21'-21'16,"42"42"-16,-42-84 0,21 21 0,0-1 0,0-20 15,0 42-15,21-22 0,0 1 16,22 21-16,-22-22 0,21 22 0,22 0 16,-1 21-16,1 0 0,-1 0 15,1 0-15,20 21 0,-20 0 0,-1 22 16,-20-22-16,-1 21 0,0 1 15,-21-1-15,-21 21 0,0-20 16,0-1-16,-21 0 0,0-20 16,0 20-16,-21-21 0,-1 0 0,-20 22 15,20-43-15,1 21 0,0 0 16,-1-21-16,1 0 0,21 0 0,-21 21 16,20-21-16,1 0 0,21-21 31,21 21-16,1-21-15,-1 0 0,0-1 16,21 1-16</inkml:trace>
  <inkml:trace contextRef="#ctx0" brushRef="#br0" timeOffset="41198.83">13928 4212 0,'21'-21'31,"-21"0"-31,21 21 16,-21-21-16,0 0 0,0-1 16,0 1-16,0 0 0,0 0 0,0 0 15,0-22-15,0 22 0,-21 0 16,0 0-16,21 0 0,-43 0 15,22-1-15,0 1 0,0 21 0,0 0 16,-1 0-16,-20 0 0,21 0 16,0 21-16,0-21 0,-1 43 0,-20-22 15,21 0-15,0 21 0,0 1 16,-1-22-16,22 21 0,-21 1 0,21-1 16,-21-21-16,21 21 0,0-20 15,0-1-15,0 0 0,0 0 0,0 0 16,21-21-1,0 0-15,1 0 0,-1 0 16,0 0-16,0-21 0,0 0 0,0 0 16,22 21-16,-22-21 0,0-22 15,0 22-15,0 0 0,1 0 0,-22 0 16,21-1-16,-21 1 16,21 21-16,-21 21 31,0 1-31,0-1 0,0 0 0,0 0 15,0 0-15,0 22 0,0-22 16,0 0-16,0 0 0,0 0 0,0 0 16,0 1-16,0-1 0,0 0 0,0 0 15,21-21 1,0 0-16,0 0 16,1 0-1,-1 0-15,0 0 0,0-21 0,0 0 0,0 0 16,1-1-16</inkml:trace>
  <inkml:trace contextRef="#ctx0" brushRef="#br0" timeOffset="41638.58">14224 4064 0,'-21'-42'31,"21"21"-31,0-1 0,0 1 16,21 21-16,0-21 15,0 21-15,22 0 0,-22 0 0,0 0 16,21 0-16,-21 0 0,1 0 0,20 0 16,-21 21-16,21 0 15,-20 1-15,-1-1 0,0 0 0,0 0 16,0 21-16,0-20 0,-21 20 16,0 0-16,0-21 0,0 1 0,0 20 15,0-21-15,0 0 0,-21 22 16,0-22-16,0 0 0,0 0 15,0-21-15,21-21 32,0 0-17,21-22-15,-21 22 0,21 0 16,0-21-16,-21 21 0,21-22 0,0 1 16,1 0-16,-22-1 0,21 22 15,0-21-15,-21 21 0,21-1 16,0 1-16,-21 0 0,21 21 15,1 0-15,-1 0 16,0 0 0,0 21-16,-21 0 15,21-21-15,-21 22 0</inkml:trace>
  <inkml:trace contextRef="#ctx0" brushRef="#br0" timeOffset="42862.88">15430 4318 0,'0'0'16,"22"0"-16,-1 0 0,0-21 15,0 0-15,-21 0 0,21-1 16,0 1-16,-21 0 0,22 0 0,-22-21 16,0 20-16,0-20 0,0 21 15,0-21-15,0 20 0,0 1 0,0 0 16,-22 0-16,1 0 0,0 0 15,-21 21-15,21 0 0,-1 0 16,-20 0-16,0 0 0,-1 21 0,22 0 16,-21 0-16,0 21 0,-1-20 15,22 20-15,0 0 0,-21 1 0,20-1 16,1-21-16,0 21 0,21 1 16,0-22-16,0 0 0,0 21 0,0-20 15,0-1-15,21 0 16,0-21-16,22 0 0,-22 0 0,0 0 15,21 0-15,-20 0 0,20 0 0,0 0 16,1-21-16,-22 0 0,21-1 16,0 1-16,-20 0 0,-1 0 0,0 0 15,0-22-15,0 1 16,0 21-16,-21-21 0,22-1 0,-22 22 16,0-21-16,0 21 15,0 42 1,-22 21-1,22-21-15,-21 0 0,21 1 0,0 20 16,0-21-16,0 0 0,0 0 0,0 1 16,0-1-16,0 0 0,0 0 15,0 0-15,21-21 0,1 0 0,-1 0 16,0 0-16,0 0 0,0 0 16,22 0-16,-22 0 0,0 0 0,21-21 15,-21 0-15,1 0 16,-1 0-16,21-1 0,-21 1 0,-21 0 15,21-21-15,-21-1 0,22 22 0,-22-21 16,0 21-16,0 0 0,0-1 16,0 1-16,0 0 0,0 42 31,0 0-31,-22 22 0,22-22 0,-21 21 16,21-21-16,0 22 0,0-1 15,0-21-15,0 22 0,-21-22 0,21 21 16,0-21-16,0 0 0,-21 1 15,21-1-15,0 0 0,0 0 16,0-42 15,0 0-31,0 0 16,0-1-16,0 1 0,0 0 16,0 0-16,0 0 0,0-22 0,21 1 15,-21 21-15,21-21 0,-21-1 16,21 1-16,1 21 0,-1-22 0,-21 22 15,21 0-15,0 0 0,0 0 0,0 21 16,1 0-16,-1 0 0,0 0 16,0 21-16,0 0 0,0 0 0,-21 0 15,22 22-15,-22-22 0,21 21 16,-21 1-16,0-22 0,0 21 16,0-21-16,0 22 0,0-22 15,0 0-15,0 0 0,0 0 0,0 0 16,0 1-16,0-1 15,0-42 17,0-1-32,0 1 15,0 0-15,0 0 0,0-21 0,21 20 16,0-20-16,0 21 0,0-21 16,1-1-16,-1 1 0,0 21 0,0-22 15,21 22-15,-20 0 0,20-21 16,-21 42-16,21-21 0,-20 21 15,20 0-15,-21 0 0,0 0 0,0 21 16,1 0-16,-1 0 0,-21 21 16,0 1-16,0-1 0,0 0 0,0 1 15,0-1-15,0-21 0,0 22 16,0-22-16,-21 21 0,-1-21 0,22 0 16,-21 1-16,21-1 15,0 0 1,21-42-1,-21 0 1,22-1-16,-1 1 0,21 0 0</inkml:trace>
  <inkml:trace contextRef="#ctx0" brushRef="#br0" timeOffset="43243.66">16954 4106 0,'0'22'16,"0"-1"-16,0 0 15,22-21 1,-1 0-16,21 0 16,-21 0-16,0 0 0,22 0 15,-22 0-15,21-21 0,-21 21 0,22-21 16,-22-1-16,0 22 0,0-21 0,0 0 16,-21 0-16,0 0 0,0 0 15,0-1-15,0 1 0,-21 0 16,0 0-16,0 21 0,0 0 15,0 0-15,-1 0 0,-20 21 16,21 0-16,0 0 0,0 22 0,-22-22 16,22 21-16,0 1 0,0-22 15,21 21-15,0 0 0,-21-20 0,21 20 16,0-21-16,0 0 0,0 22 0,0-22 16,21-21-16,0 21 15,-21 0-15,21-21 0,21 0 0,-20 0 16,-1 0-16,21 0 0,0 0 0,-20-21 15,20 0-15,21 21 0,-20-21 16,-1-22-16,22 22 0,-22 0 16,21-21-16</inkml:trace>
  <inkml:trace contextRef="#ctx0" brushRef="#br0" timeOffset="43522.5">18034 3514 0,'0'0'16,"0"-43"-16,-21 22 0,0 21 15,-1 0-15,22 21 16,-21 1-16,0 20 0,0-21 16,21 21-16,0 1 0,-21-1 0,21 0 15,-21 1-15,21 20 0,-22-20 16,22 20-16,0-21 0,0 22 0,0-22 16,0 1-16,0-1 0,0 0 15,0 1-15,-21-1 0,21-21 0,0 0 16,0 0-16,0 1 0,0-1 0,21-21 47,1 0-47,-22-21 0,0-1 15,0 1-15,21 0 0,-21-21 16,0 21-16</inkml:trace>
  <inkml:trace contextRef="#ctx0" brushRef="#br0" timeOffset="43722.38">17716 3979 0,'0'0'0,"0"22"16,22-22-1,-1 0-15,0 0 16,0 0-16,0 0 0,0 0 16,1 0-16,-1 0 0,0 0 15,0 0-15,0 0 0,0 0 16,1 0-16,-1-22 0,0 22 0,0 0 15,0 0-15,-21-21 0</inkml:trace>
  <inkml:trace contextRef="#ctx0" brushRef="#br0" timeOffset="44087.17">18246 4106 0,'0'0'16,"0"22"-16,21-22 0,0 0 15,0 0-15,0 0 16,-21-22-16,21 22 0,1-21 16,-1 0-16,0 21 0,0-21 15,0 0-15,22 21 0,-22-21 0,-21-1 16,21 1-16,0 21 0,-21-21 16,-21 21-1,0 0 1,0 0-16,-1 0 0,-20 0 0,21 21 15,0 0-15,0 22 0,-1-22 0,1 0 16,21 21-16,0-20 0,0-1 16,0 0-16,0 0 0,0 21 0,0-20 15,0-1-15,0 0 16,0 0-16,21-21 0,1 0 16,-1 21-16,0-21 0,0 0 15,0 0-15,0 0 0,22 0 0,-22-21 16,0 0-16,21 21 0,1-21 15,-1 0-15</inkml:trace>
  <inkml:trace contextRef="#ctx0" brushRef="#br0" timeOffset="44478.95">18944 3916 0,'0'0'15,"-21"0"-15,21-21 0,0 0 31,21 21-31,0 0 0,0 0 16,1 0-16,-1 0 16,0 0-16,0 21 0,-21 0 15,0 0-15,0 0 0,21 22 16,-21-22-16,0 21 0,0-21 0,0 22 16,0-22-16,0 21 0,0-21 15,-21 0-15,21 1 0,0-1 0,-21 0 16,0 0-16,0 0 0,-1-21 31,22-21 0,0 0-31,0 0 0,22 21 16,-1-43-16,-21 22 0,21 0 0,0 0 16,-21-21-16,21 20 0,0-20 15,1 21-15,-22-21 0,21 20 0,0 1 16,0 0-16,0 21 0,0-21 15,1 21-15,-1-21 0,21 21 0,-21-21 16,22 21-16</inkml:trace>
  <inkml:trace contextRef="#ctx0" brushRef="#br0" timeOffset="44922.7">19854 3874 0,'0'0'0,"21"-22"31,-21 1-31,-21 21 32,0 0-32,0 0 0,0 0 15,0 0-15,-1 0 0,-20 21 0,21-21 16,0 22-16,0-1 0,-1-21 15,1 21-15,0 0 0,21 0 0,0 0 16,0 1-16,0-1 0,0 0 16,21 0-16,22 0 0,-22 0 15,21-21-15,0 22 0,1-1 16,-22 0-16,21-21 0,1 21 0,-1 0 16,-21-21-16,0 21 0,0-21 15,1 22-15,-22-1 0,0 0 16,-22-21-16,1 0 15,0 21-15,0-21 0,0 0 0,-22 0 16,1 0-16,0 0 0,-1 0 16,1 0-16,0 0 0,-1 0 15,22 0-15,-21 0 0,0 0 0,-1 0 16,22 0-16,-21 0 0,-1 0 16,22 0-16,-21 0 0,0 0 0</inkml:trace>
  <inkml:trace contextRef="#ctx0" brushRef="#br0" timeOffset="47415.22">1714 6350 0,'0'0'16,"0"-21"-16,0 0 16,0 0-16,0-1 15,0 1-15,0 0 16,0 0-16,0 0 0,0 0 15,-21-1-15,21 1 0,-21 21 16,0-21-16,-21 0 0,20 21 16,-20 0-16,0 0 0,-22 0 15,22 0-15,0 0 0,-22 0 16,22 21-16,-22 0 0,22-21 0,0 21 16,-1 1-16,22 20 0,-21-21 15,21 0-15,-1 22 0,22-1 16,0 0-16,0 1 0,0 20 0,0-21 15,0 1-15,0-22 0,0 21 16,22-21-16,-22 22 0,21-22 0,0-21 16,0 21-16,0-21 0,0 0 15,1 0-15,-1 0 0,21 0 16,-21-21-16,22 0 0,-1 0 16,0-1-16,-21 1 0,22-21 15,-1 21-15,0-22 0,1 1 0,-1 21 16,-21-21-16,0-1 0,1 22 15,-1 0-15,0 0 0,-21 0 0,0-1 16,0 1-16,0 42 31,0 1-31,0 20 16,0-21-16,0 21 0,0-20 16,0 20-16,0-21 0,21 21 0,-21-20 15,21-1-15,0 21 16,-21-21-16,22 0 0,-1-21 0,0 22 15,0-22-15,0 0 0,22 0 16,-22 0-16,0 0 0,0 0 0,21-22 16,-20 1-16,20 0 0,-21 0 15,0 0-15,22 0 0,-22-1 0,0 1 16,0 0-16,0-21 0,-21 21 16,0-1-16,21-20 0,-21 21 0,0 0 15,0 0-15,0-1 0,0 44 31,0-1-15,0 21-16,0-21 16,0 0-16,-21 1 0,21-1 15,0 21-15,-21-21 0,21 0 16,0 1-16,0-1 0,0 0 0,0 0 16,-21-21-16,0 0 31,21-21-31,0 0 15,0 0-15,0-1 0,0 1 0,0 0 16,0-21-16,21 21 0,0-22 16,0 22-16,-21-21 0,21 21 15,1-1-15,-1-20 0,21 21 16,-21 0-16,22 21 0,-22-21 0,21 21 0,0 0 16,-20 0-16,20 0 15,0 0-15,1 21 0,-1-21 0,-21 21 16,21 0-16,1 0 0,-22 0 15,21 1-15,-21-1 0,1 21 0,-1-21 16,0 0-16,-21 1 0,21-1 16,-21 0-16,21 0 0,-21 0 0,0 0 15,21-21 1,1 0 0,-22-21-16,0 0 15,21 0-15,-21 0 0,21 0 0,0-1 16,-21-20-16,21 21 0,0 0 15,1-22-15,-1 22 0,0-21 0,0 21 16,0 0-16,0-22 0,1 22 16,20 0-16,-21 0 0,21 21 0,-20 0 15,-1 0-15,21 0 0,-21 0 0,0 0 16,22 21-16,-22-21 0,0 21 16,0 0-16,-21 0 0,0 1 0,21-1 15,-21 0-15,0 0 0,0 0 16,0 0-16,0 1 15,22-22-15,-1 0 32,-21-22-32,21 1 15,-21 0-15,0 0 16,0 0-16,0 0 0,0-1 0,-21 22 16,0-21-16,-1 0 0,1 0 15,0 0-15,0 0 0,-21 21 0,20-22 16,1 22-16,0 0 0,-21 0 15,21 0-15,-1 0 0,1 0 0,-21 22 16,21-1-16,0-21 0,-1 42 16,1-21-16,0 0 0,-21 1 0,42 20 15,-21-21-15,-1 21 0,22-20 16,-21 20-16,21-21 0,0 21 16,0-20-16,0-1 0,0 0 15,0 0-15,0 0 0,21 0 0,1-21 16,-1 0-16,21 0 15,-21 0-15,0 0 0,22 0 0,-22 0 16,21-21-16,1 0 0,-22 0 16,21 0-16,0 0 0,-20-1 15,20-20-15,-21 21 0,21 0 0,-20-22 16,20 22-16,-21-21 0,0 0 0,0-1 16,1 1-16,-1 0 0,-21-22 15,21 22-15,0-1 0,-21-20 16,21 21-16,-21-1 0,0 1 0,21 0 15,-21-1-15,0 22 0,0 42 32,0 0-32,0 1 0,0 20 15,0 0-15,0 22 0,-21-22 0,21 22 16,-21-22-16,21 0 0,0 1 16,0-1-16,0 0 0,0 1 0,0-1 15,0-21-15,0 21 0,0-20 16,21 20-16,0-21 0,1 0 0,-22 0 15,21 1-15,0-1 16,0 0-16,0-21 0,0 0 0,22 21 16,-22-21-16,0 0 0,0 0 0,0 0 15,1 0-15,20-21 0,-21 0 16,0 21-16,22-21 0,-1-1 0,0-20 16,1 21-16</inkml:trace>
  <inkml:trace contextRef="#ctx0" brushRef="#br0" timeOffset="47695.23">5397 5948 0,'0'0'0,"-21"0"47,0 0-47,21 21 0,-21 0 0,21 0 16,0 1-16,0-1 0,0 0 15,-21 0-15,21 0 0,0 22 0,0-22 16,-21 0-16,21 0 0,0 0 16,0 0-16,0 1 0,0-1 15,0-42 17,0-1-17,0 1 1,0 0-16</inkml:trace>
  <inkml:trace contextRef="#ctx0" brushRef="#br0" timeOffset="47875.16">5334 5842 0,'0'0'0,"0"-21"0,0 0 16,0 0-16,0 42 47,0 0-32,0 0-15,21 0 16,0-21-16,0 0 16,1 0-16,-1 0 0,0 21 0</inkml:trace>
  <inkml:trace contextRef="#ctx0" brushRef="#br0" timeOffset="48359.98">5863 5927 0,'0'0'0,"0"21"16,0 0-16,0 0 16,0 0-16,-21 1 15,21-1-15,-21 0 0,21 0 16,0 0-16,0 0 0,0 1 16,0-1-16,-21 0 0,21 0 0,0 0 15,0 0-15,0 1 0,-22-1 16,22 0-16,-21-21 0,21 21 0,0-42 47,0 0-47,0 0 15,0-1-15,0 1 0,21 0 16,1 0-16,-1-21 0,0-1 0,0 22 16,0-21-16,0-1 15,22 1-15,-22 0 0,21-1 0,-21 22 16,22 0-16,-22 0 0,21 0 15,-21 21-15,1 0 0,20 21 0,-21 0 16,0 0-16,0 0 0,-21 22 0,0-1 16,22-21-16,-22 22 0,0-1 15,0-21-15,0 21 0,0-20 0,0-1 16,0 21-16,-22-21 0,22 0 16,-21-21-16,21 22 0,0-1 0,-21-21 15,21 21-15,-21-21 16,21-21-1,21 21-15,0-21 16,0-1-16</inkml:trace>
  <inkml:trace contextRef="#ctx0" brushRef="#br0" timeOffset="48910.23">6816 5673 0,'-22'21'31,"1"0"-31,21 0 0,0 22 16,-21-22-16,21 21 0,-21 0 0,0-20 15,21 20-15,0 0 0,0 1 0,-21-22 16,21 21-16,-22-21 16,22 0-16,-21 22 0,21-22 0,0 0 15,0 0-15,0 0 0,0 1 16,0-44 46,0 1 79,0 0-110,21 0 32,1 21-48,-22-21-15,0 0 16,21-1-16,-21 1 16</inkml:trace>
  <inkml:trace contextRef="#ctx0" brushRef="#br0" timeOffset="49370.94">6816 5842 0,'0'0'0,"21"0"0,-21-21 16,0 42-1,-21 0 1,21 0-16,-22 1 16,22-1-16,0 0 0,-21 21 15,0-21-15,21 1 0,-21 20 0,21-21 16,0 0-16,0 0 0,0 1 15,-21-1-15,21 0 0,0 0 0,0 0 16,0 0-16,0 1 16,21-22-16,0 21 0,0-21 15,0 0-15,1 0 0,-1 0 0,0 0 16,0 0-16,0-21 16,22 21-16,-22-22 0,0 1 0,0 0 0,0 0 15,0 0-15,1 0 0,-22-22 16,0 22-16,0-21 0,0-1 15,0 1-15,0 0 0,0-1 0,0 1 16,-22 0-16,1-1 0,0 1 16,0 21-16,0 0 0,0 0 0,-1 21 15,1 0-15,-21 0 0,21 21 16,0 0-16,-1 0 0,1 21 0,0-20 16,0 20-16,0 0 0,0-21 15,21 22-15,0-22 0,-22 0 0,22 21 16,-21-20-16,21-1 0,0 0 15,0 0 1,21-21-16,1 0 16,20 0-16</inkml:trace>
  <inkml:trace contextRef="#ctx0" brushRef="#br0" timeOffset="49830.64">7366 5884 0,'0'0'0,"-21"0"0,21-21 0,0 0 15,0 0 1,0 0 0,21 21-1,0 0-15,0 0 16,0 0-16,1 21 0,-1 0 0,0 0 15,0 0-15,0 22 0,0-22 16,1 0-16,-22 21 0,0-20 0,21-1 16,-21 21-16,0-21 0,0 0 15,0 1-15,0-1 0,0 0 16,-21 0-16,21 0 0,0-42 47,0 0-47,0 0 15,0 0-15,21-22 0,0 22 16,-21 0-16,21 0 0,-21-22 0,0 22 16,21-21-16,0 21 0,1 0 15,-22-1-15,0 1 0,21 0 0,0 21 16,-21-21-16,21 21 0,0 0 16,0 0-16,1 0 15,-1 0-15,0 0 16,0 0-16</inkml:trace>
  <inkml:trace contextRef="#ctx0" brushRef="#br0" timeOffset="50459.6">8424 5906 0,'43'-22'16,"-43"1"-16,0 0 15,0 0-15,0 0 16,0 0-16,0-1 0,0 1 16,0 0-16,-22 0 15,1 21-15,0 0 16,0 0-16,0 0 0,0 21 16,-1 0-16,1 0 0,0 1 15,0 20-15,0-21 0,21 21 0,-21-20 16,-1 20-16,1-21 0,21 21 15,0-20-15,-21-1 0,21 21 0,0-21 16,0 0-16,0 1 0,0-1 16,21-21-16,0 21 15,1-21-15,-1 0 0,21 0 0,-21 0 16,0 0-16,1-21 0,-1 0 16,0 21-16,0-22 0,21 1 0,-20 0 15,-22 0-15,21-21 0,0 20 16,0-20-16,0 0 0,-21-22 15,0 22-15,21-22 0,-21 22 0,22-21 16,-1 20-16,-21-20 0,0 20 16,0 1-16,0 0 0,0 21 0,0-1 15,0 1-15,0 0 0,0 42 32,-21 22-32,21-22 0,0 21 15,0 0-15,0 22 0,-22-22 16,22 22-16,0-22 0,0 0 0,-21 22 15,21-22-15,0-21 0,0 22 16,0-1-16,0-21 0,0 0 0,0 1 16,0-1-16,0 0 15,21 0-15,1-21 16,-1 0-16,0 0 16,0 0-16,0-21 0,0 0 15,1 21-15,-22-21 0,21 21 16,0-22-16,0 1 0,0 0 0,0 21 15</inkml:trace>
  <inkml:trace contextRef="#ctx0" brushRef="#br0" timeOffset="50806.82">8953 5884 0,'22'0'31,"-1"0"-15,0 0-16,-21-21 0,21 21 0,0-21 15,0 21-15,-21-21 0,22 21 16,-1-21-16,0 0 0,-21-1 16,21 1-16,-21 0 0,0 0 15,-21 21 1,0 0-16,0 21 16,-1 0-16,-20 0 0,21 1 15,21-1-15,-21 21 0,0-21 16,21 0-16,-22 1 0,22-1 15,-21 0-15,21 21 0,0-21 16,0 1-16,0-1 0,0 0 16,0 0-16,21-21 0,1 0 15,-1 0-15,0 0 0,0 0 0,0 0 16,0 0-16,1 0 0,-1 0 16,0 0-16,0-21 0,0 21 0,0-21 15,22 0-15</inkml:trace>
  <inkml:trace contextRef="#ctx0" brushRef="#br0" timeOffset="51223.15">9398 5757 0,'0'0'0,"21"-21"15,-21-21 1,21 42-16,-21-21 16,21 21-16,1 0 0,-1 0 15,0 0-15,0 0 0,0 0 16,22 0-16,-22 21 0,0-21 0,0 21 15,0 0-15,-21 0 0,0 1 16,21 20-16,-21-21 0,0 0 0,0 0 16,0 22-16,0-22 0,0 0 0,0 0 15,0 0-15,-21 1 0,21-1 16,0 0-16,-21 0 16,0 0-16,0-21 15,42-21 16,0 0-15,-21 0-16,21 0 0,0-1 16,1-20-16,-1 21 0,0-21 0,0-1 15,0 22-15,0-21 0,1 21 16,-22-1-16,21 1 0,-21 0 0,21 21 16,-21-21-1,21 21-15,-42 0 31,0 0-31,0 0 0,-1 0 16</inkml:trace>
  <inkml:trace contextRef="#ctx0" brushRef="#br0" timeOffset="51766.2">10901 5398 0,'0'0'0,"0"-22"0,0-20 31,0 21-31,-21 21 15,-1 21 1,22 0-16,-21 22 0,0-1 16,0 0-16,21 1 0,-21-1 15,0 21-15,-1-20 0,22 20 0,-21-20 16,0 20-16,0-21 0,0 1 16,0-22-16,-1 21 0,22-21 0,0 22 15,0-22-15,0 0 0,0 0 16,22-21 15,-1-21-15,0 21-16,0-21 0,0 0 15,0 0-15,22-22 0,-22 22 0</inkml:trace>
  <inkml:trace contextRef="#ctx0" brushRef="#br0" timeOffset="52170.64">11239 5588 0,'0'0'0,"22"-21"0,-22 42 31,0 0-15,0 0-16,-22 22 15,1-22-15,0 0 0,21 21 16,-21 1-16,0-22 0,21 21 0,0-21 16,-21 22-16,21-22 0,0 0 0,0 0 15,0 0-15,0 1 0,21-1 16,0 0-16,0-21 0,0 0 0,0 21 15,1-21-15,20 0 0,-21 0 16,21 0-16,-20 0 0,20-21 0,-21 21 16,21-21-16,-20 0 0,-1-1 15,0 1-15,0 0 0,0-21 16,-21 21-16,0-22 0,0 1 0,0 0 0,0 20 16,-21-20-16,21 0 15,-42 21-15,21-22 0,-1 22 0,1 21 16,0-21-16,0 21 0,-21 0 15,20 0-15,1 0 0,0 21 0,0 0 16,0-21-16,0 21 0,-1 1 16,1-22-16,21 21 0,-21 0 0,21 0 15,-21-21 17,0-21-32</inkml:trace>
  <inkml:trace contextRef="#ctx0" brushRef="#br0" timeOffset="52398.91">10604 5525 0,'0'0'15,"22"0"1,-1 0 0,21 21-16,-21-21 0,22 0 0,-1 0 15,21 0-15,-20 0 0,20 0 16,1 0-16,-22-21 0,22-1 0,-22 22 15,21 0-15,-41 0 0,20-21 16,0 21-16,-21 0 0,1 0 16,-1 0-16,0 0 0,-21-21 15,21 21-15,0 0 0,0 0 16</inkml:trace>
  <inkml:trace contextRef="#ctx0" brushRef="#br0" timeOffset="53582.54">13102 5715 0,'0'0'0,"42"0"32,-20-21-32,-22 0 0,21 21 15,-21-21-15,21-1 0,-21 1 0,0 0 16,0 0-16,0 0 0,0 0 16,-21-1-16,0 1 0,-1-21 0,1 21 15,-21 0-15,21-1 0,0 1 16,-22 21-16,22 0 0,-21 0 0,21 0 15,-22 0-15,22 0 0,0 0 0,0 21 16,-22 1-16,22-1 0,0 0 16,0 21-16,0 1 0,0-1 15,-1 43-15,1-43 16,21 0-16,-21-21 0,21 22 0,0-22 16,0 21-16,0-21 0,0 1 0,0-1 15,0 0-15,21-21 16,0 0-16,1 0 0,-1 0 0,21 0 15,-21 0-15,0 0 0,22-21 0,-22 0 16,21-1-16,-21 1 0,22 0 16,-22 0-16,21 0 0,-21-22 0,1 1 15,20 21-15,-21-21 16,-21-1-16,21 22 0,-21-21 0,21 21 16,-21-1-16,0 1 0,0 0 0,0 0 15,0 0-15,0 42 31,0 0-31,0 0 0,0 0 16,0 1-16,0 20 0,0-21 0,0 21 16,0-20-16,0 20 0,0-21 15,0 0-15,0 22 0,22-22 0,-1 0 16,0 0-16,-21 0 0,21-21 0,0 21 16,0-21-16,22 0 0,-22 0 15,0 0-15,21 0 0,-20 0 0,-1 0 16,21 0-16,-21-21 0,22 0 15,-22 0-15,21 0 0,-21-22 0,0 22 16,1-21-16,-1 21 0,0-22 16,0 1-16,-21 0 0,0-1 15,21 1-15,-21 0 0,0-43 16,0 43-16,0 21 0,0-22 16,0 22-16,0 0 0,0 42 31,0 0-31,0 0 0,0 22 15,0-22-15,0 21 0,0 1 0,-21-1 16,21 0-16,0 1 0,0-1 16,0 0-16,0-21 0,0 22 0,-21-22 15,21 21-15,0-21 16,0 1-16,0-1 0,0 0 0,21-21 16,0 0-16,0 0 15,1 0-15,-1 0 0,21-21 16,-21 21-16,0-21 0,1-22 0,-1 22 15</inkml:trace>
  <inkml:trace contextRef="#ctx0" brushRef="#br0" timeOffset="53791.79">13716 5398 0,'0'0'0,"-21"0"0,21 21 0,21-21 47,0 0-47,0 0 0,0 0 16,1 0-16,20 0 0,-21 0 15,21 0-15,-20 0 0,20 0 0,0 0 16,22-21-16,-22 21 0,0 0 16</inkml:trace>
  <inkml:trace contextRef="#ctx0" brushRef="#br0" timeOffset="54082.31">15240 5144 0,'21'-43'32,"-42"64"-17,21 1-15,0-1 0,-21 0 16,0 21-16,21-21 0,-22 22 15,22-22-15,0 21 0,-21 1 0,21-22 16,-21 21-16,0 0 0,21-20 16,-21 20-16,21-21 0,-21 21 0,-1-20 15,22-1-15,-21 0 0,21 0 16,0 0-16,-21 0 0,21 1 16,21-44 15,0 22-31,22-21 0,-22 0 0,21-21 15</inkml:trace>
  <inkml:trace contextRef="#ctx0" brushRef="#br0" timeOffset="54786.66">15621 5122 0,'-21'0'15,"0"22"1,21-1-16,0 21 0,-22-21 15,1 0-15,21 22 0,-21-22 0,21 21 16,0 1-16,-21-22 0,0 21 0,21 0 16,0-20-16,0 20 0,-21 0 15,21-21-15,-22 1 0,22 20 0,-21-21 16,21 0-16,0 0 16,21-42 15,1 21-31,-22-21 15,21 0-15,0 0 0,0-22 16,0 22-16,0 0 0,1 0 16,-1-21-16,0 20 0,0 1 0,0 21 15,-21-21-15,21 0 0,1 21 16,-22 21 0,0 0-1,0 0-15,0 1 0,0-1 0,0 0 16,0 0-16,0 0 0,0 0 0,0 1 15,21-1-15,-21 0 0,21 0 16,-21 0-16,21-21 0,-21 21 0,21-21 16,0 22-16,1-22 0,-1 0 15,0 0-15,0 0 0,0 0 0,0 0 16,1-22-16,20 1 16,-21 21-16,21-21 0,-20 0 0,20 0 15,-21 0-15,0-1 0,0 1 0,1-21 16,-1 21-16,0-22 0,0 22 15,0-21-15,-21 21 0,0 0 0,0-1 16,0 1-16,0 0 0,-21 21 31,0 21-31,0 0 16,0 22-16,21-22 0,0 0 0,-22 21 16,22-20-16,0 20 0,0-21 0,0 21 15,0-20-15,0-1 16,22 0-16,-1 0 0,0 0 0,21 0 15,-21-21-15,22 0 0,-22 22 16,21-22-16,-21 0 0,22 0 0,-22 0 16,21 0-16,-21-22 0,1 22 0,-1-21 15,0 0-15,0 0 0,0 0 16,-21 0-16,0-1 0,0-20 0,0 21 16</inkml:trace>
  <inkml:trace contextRef="#ctx0" brushRef="#br0" timeOffset="54999">14986 5355 0,'0'0'15,"-21"0"-15,21 21 0,21-21 16,0 0-16,0 0 0,22 0 15,-1 0-15,21 0 0,1 0 0,-22 0 16,22 0-16,-1 0 0,1-21 16,-22 21-16,0 0 0</inkml:trace>
  <inkml:trace contextRef="#ctx0" brushRef="#br0" timeOffset="55630.58">17822 5694 0,'0'0'0,"-21"0"16,21-21 15,0 0-31,0-1 16,21 1-16,0 0 0,1 0 15,-1 0-15,0 0 0,0-22 0,0 22 16,22-21-16,-22-1 15,21 1-15,0 0 0,1-1 0,-22-20 0,21 21 16,-21-1-16,1 1 0,-1 0 16,-21 20-16,0-20 0,0 21 15,0 0-15,-21 21 0,-1 0 16,1 0-16,-21 0 0,21 21 0,-22 0 16,22 0-16,0 22 0,0-22 15,0 21-15,21 0 0,0 1 0,0-1 16,0-21-16,0 22 0,0-1 0,0 0 15,21-21-15,0 22 0,0-22 16,0 21-16,1-21 0,-1 22 0,0-22 16,0 0-16,0 0 15,-21 22-15,0-22 0,0 0 16,-21-21-16,0 0 16,0 0-16,0 0 0,-1-21 15,1 21-15,0-21 0,0-1 0,0 22 16,21-21-16,-21 0 0,21 0 15,-22 0-15,22 0 0,0-1 16,0 1 0,22 21-16,-1 0 0,0 0 0,0 0 15</inkml:trace>
  <inkml:trace contextRef="#ctx0" brushRef="#br0" timeOffset="56818.48">19156 5355 0,'0'0'0,"0"-21"15,0 0-15,0 0 0,0 0 0,0-1 16,-21 1-16,21 0 0,-22-21 16,1 21-16,0-22 0,21 22 0,-21 0 15,0 0-15,0 0 0,-1 21 16,1 0-16,0 0 0,0 0 0,-21 21 15,-22 21-15,43-21 16,-21 22-16,-1-22 0,22 21 16,-21 0-16,21 1 0,-1-22 0,-20 21 15,21 1-15,21-22 0,0 0 16,0 21-16,0-21 0,0 1 0,0-1 16,0 0-16,21 0 0,0 0 15,0-21-15,22 0 0,-1 0 0,0 0 16,-20 0-16,20 0 0,0 0 0,-21-21 15,22 0-15,-22 0 0,21 0 16,-21-1-16,1 1 0,-1 0 0,0-21 16,0 21-16,0-22 0,-21 1 15,21 21-15,-21-22 0,0 22 16,0 0-16,0 0 0,-21 42 31,21 0-31,-21 0 16,0 1-16,21-1 0,0 0 15,0 21-15,0-21 0,0 1 0,0-1 16,0 0-16,0 0 0,0 0 16,0 0-16,21 1 0,0-1 15,0-21-15,1 0 0,-1 0 16,21 0-16,-21 0 0,0 0 0,22 0 16,-22 0-16,21-21 0,-21-1 15,22 1-15,-22 21 0,21-21 16,-21-21-16,1 21 0,-22-1 0,21 1 15,-21-21-15,0 21 0,0 0 16,0-1-16,0 1 0,0 0 0,-21 21 16,-1 0-1,22 21-15,-21 0 16,0 1-16,21-1 0,0 0 0,0 21 16,-21-21-16,21 1 0,-21-1 15,21 21-15,0-21 0,0 0 0,0 1 16,0-1-16,0 0 0,0 0 15,-21-21-15,21 21 0,0-42 47,0 0-47,0 0 16,21 0-16,-21-22 16,0 22-16,21 0 0,0-21 0,0 20 15,0-20-15,1 21 0,-1-21 16,0 20-16,0 1 0,0 0 0,0 0 15,1 0-15,-1 21 0,0 0 0,0 0 16,0 0-16,0 21 16,1 0-16,-22 21 0,0-20 0,21-1 15,-21 21-15,21-21 16,-21 0-16,0 1 0,0 20 0,0-21 16,0 0-16,0 0 0,0 1 15,0-1-15,0 0 0,-21-21 31,21-21-15,0 0-16,0-1 16,0 1-16,0 0 0,21 0 15,-21 0-15,21 0 0,0-22 0,0 22 16,22-21-16,-22 21 0,0-1 16,21-20-16,-20 21 0,20 21 0,-21-21 15,0 21-15,0 0 0,1 0 16,-1 21-16,0 0 0,-21 0 15,0 0-15,0 1 0,0 20 0,0-21 16,0 21-16,0-20 0,0-1 16,0 0-16,0 0 0,0 0 0,0 0 15,0 1-15,-21-1 16,21 0-16,0-42 31,21 0-15</inkml:trace>
  <inkml:trace contextRef="#ctx0" brushRef="#br0" timeOffset="57211.14">20383 5398 0,'-21'0'16,"42"0"15,1 0-31,-1 0 0,0 0 15,0 0-15,0-22 0,0 22 0,1-21 16,-22 0-16,21 0 0,0 0 16,-21 0-16,0-1 0,0 1 15,-21 21 1,0 0-16,-1 0 0,1 0 16,-21 0-16,0 21 0,20 22 0,-20-22 15,21 0-15,0 0 0,0 22 16,-1-22-16,22 0 0,-21 21 0,21-21 15,0 1-15,0-1 0,0 0 16,21 0-16,1-21 0,20 21 0,-21 0 16,21-21-16,1 0 0,-1 0 0,0 0 15,1 0-15,-1 0 16,0 0-16,1 0 0,-1 0 0,0-21 0,1 0 16,-22 21-16,0-21 0,0 0 15,0 21-15,-21-21 0,-42 21 31,21 0-31</inkml:trace>
  <inkml:trace contextRef="#ctx0" brushRef="#br0" timeOffset="58286.21">1270 7430 0,'-21'0'0,"42"0"0,-63-22 0,20 22 16,1 0-16,0 0 15,0 0-15,0 0 0,0 22 16,-1-1-16,1 21 15,21-21-15,0 22 0,-21-1 0,0 0 16,21 1-16,-21 20 0,0-21 16,21 1-16,0 20 0,-22-20 15,22 20-15,0-21 0,0 1 0,0-1 16,0-21-16,0 22 16,0-22-16,22 0 0,-1 0 0,0-21 15,0 0-15,21 0 0,1 0 16,-1 0-16,0-21 0,1 0 0,20 0 15,-20-1-15,-1 1 0,21-21 16,-41 21-16,20-22 0,0 1 0,-21 21 16,1-21-16,-1 20 0,-21-20 15,0 21-15,0 0 0,0 0 0,0-1 16,0 1-16,0 42 16,0 1-1,0-1-15,-21 0 16,21 21-16,0-21 0,-22 1 15,22-1-15,0 0 0,0 0 16,0 0-16,0 0 0,0 1 0,22-22 31,-1 0-31,0-22 16,0 1-16,-21 0 16</inkml:trace>
  <inkml:trace contextRef="#ctx0" brushRef="#br0" timeOffset="58466.92">1736 7599 0,'-22'0'32,"1"0"-17,0 0-15,0 0 31,0 0-31</inkml:trace>
  <inkml:trace contextRef="#ctx0" brushRef="#br0" timeOffset="58663.47">910 7811 0,'-21'21'0,"21"0"15,21-21 1,0 0 0,0 0-16,1 0 0,20 0 15,0-21-15,1 21 0,-1-21 0,0 21 16,1-22-16,20 22 0,-21-21 16</inkml:trace>
  <inkml:trace contextRef="#ctx0" brushRef="#br0" timeOffset="59366.51">2201 7747 0,'0'0'0,"0"21"0,0 0 0,0 1 15,-21-1 1,21 0-16,0 0 0,0 0 15,0 0-15,-21 1 0,21-1 16,0 0-16,0 0 0,-21 0 16,21 0-16,0 1 15,0-1-15,-21-21 32,21-21-17,0-1-15,0 1 16,0 0-16,0 0 0,0 0 0,21 0 15,-21-22-15,0 22 0,21 0 16,0 0-16,0 0 0,0-1 0,1 1 16,-1 21-16,0-21 0,0 21 15,0 0-15,0 0 0,1 0 16,20 0-16,-21 21 0,0-21 0,0 21 16,1 1-16,-22-1 0,21 0 15,-21 0-15,0 0 0,21 0 0,-21 1 16,0-1-16,0 0 0,0 0 15,0 0-15,0 0 0,-21-21 16,21 22-16,-21-22 16,21-22-1,0 1-15,0 0 16,0 0-16,0 0 0,0 0 0,0-1 16,21-20-16,0 21 15,0 0-15,0-22 0,0 22 0,1 0 0,20-21 16,-21 21-16,0 21 15,22-22-15,-22 22 0,21 0 0,-21 0 16,0 0-16,22 22 0,-22-1 0,-21 0 16,21 0-16,-21 0 0,21 0 15,-21 1-15,0-1 0,0 0 0,0 0 16,0 0-16,0 0 0,-21 1 16,21-1-16,-21 0 0,21 0 0,-21-21 15,21 21-15,0-42 47,0 0-47,21 0 16,-21 0-16</inkml:trace>
  <inkml:trace contextRef="#ctx0" brushRef="#br0" timeOffset="59754.52">3217 7768 0,'0'0'0,"21"0"0,1 0 16,-1 0-16,0 0 16,0 0-16,0 0 0,22 0 15,-22 0-15,21 0 0,-21-21 0,0 21 16,22-21-16,-22 0 0,0 21 16,0-21-16,-21-1 0,0 1 15,0 0-15,0 0 0,-21 21 16,0-21-16,0 21 15,0 0-15,-22 0 0,22 0 0,-21 21 16,21 0-16,-22 0 0,22 0 16,0 1-16,0-1 0,21 0 0,-21 21 15,21-21-15,0 1 0,0-1 0,0 0 16,0 21-16,21-21 0,0 1 16,0-22-16,0 21 0,0 0 0,1-21 15,-1 0-15,0 0 16,21 0-16,-21 0 0,22 0 0,-22 0 15,21-21-15,-21 21 0,22-21 16,-22 21-16,21-22 0,-21 1 0,22 0 16,-1 0-16,0 0 0,1 0 0</inkml:trace>
  <inkml:trace contextRef="#ctx0" brushRef="#br0" timeOffset="60915.42">4889 7366 0,'0'0'0,"0"-21"15,0 0-15,0-85 31,-21 106-31,21 21 16,0 0-16,0 22 16,0-22-16,0 21 0,0 0 0,0 1 15,0-1-15,0 0 0,0 1 16,0-22-16,0 21 0,0 1 0,0-22 16,0 21-16,0-21 15,0 0-15,0 1 0,0-1 0,0 0 16,21-21-16,1 0 15,-1 0-15,0 0 16,0-21-16,0 0 0,0 21 16,1-22-16,-1 1 0,-21-21 0,21 21 15,0 0-15,-21-22 0,0 22 16,0-21-16,21 21 0,-21-22 0,0 22 16,0 0-16,0 0 0,0 0 15,21 21 1,-21 21-16,0 0 0,0 0 15,0 0-15,0 22 0,0-22 16,0 0-16,22 21 0,-22-21 16,0 1-16,0-1 0,0 0 15,21 0-15,-21 0 0,21 0 0,-21 1 16,21-22-16,-21 21 0,21-21 0,0 0 16,1 0-16,-1 0 15,0 0-15,0 0 0,0 0 0,-21-21 16,21-1-16,1 22 0,-1-21 0,0 0 15,0 0-15,0-21 0,-21 20 16,21-20-16,1 21 0,-22-21 0,0-1 16,21 1-16,-21 21 0,21-22 15,-21 22-15,0 0 0,0 0 0,0 0 16,0 42 15,0 0-31,0 0 0,0 0 0,0 22 16,-21-22-16,21 21 0,0-21 15,0 22-15,0-1 0,0-21 0,0 0 16,0 22-16,0-22 0,0 0 0,21 0 16,0 0-16,0 1 0,0-1 15,22-21-15,-22 0 0,21 21 0,-21-21 16,22 0-16,-1 0 0,0 0 0,1 0 16,-22-21-16,21 0 15,1 21-15,-1-22 0,-21 1 0,21 0 16,-20 0-16,-1 0 0,21 0 0,-21-22 15,0 22-15,-21-21 0,0 21 16,0-22-16,0 1 0,0 0 0,0 20 16,0-20-16,0 21 0,0 0 15,-21 0-15,0 21 0,0 0 16,0 0-16,0 21 0,21 0 0,-22 0 16,1 21-16,0-20 0,21 20 15,0-21-15,0 21 0,0 1 0,0-22 16,0 0-16,0 21 0,0-20 15,21-1-15,0 0 0,1 0 0,-1-21 16,0 21-16,0-21 0,0 0 16,0 21-16,22-21 0,-22 0 0,21 0 15,-21 0-15,22 0 0,-1 0 16,0-21-16,-20 0 0,20 21 0,0-21 16,1 0-16</inkml:trace>
  <inkml:trace contextRef="#ctx0" brushRef="#br0" timeOffset="62228.16">7768 7218 0,'0'-21'0,"0"42"0,0-85 0,0 43 16,0 0-16,0 0 0,0 0 15,0 0-15,0-1 0,-21 22 31,21 22-31,-21-1 16,21 0-16,0 21 0,0 1 0,0-1 16,0 0-16,0 1 0,0 20 15,0-21-15,0 1 0,0-1 0,0 0 16,0 1-16,0-22 0,0 21 16,0-21-16,0 1 0,0-1 0,21 0 15,0-21-15,0 0 0,0 0 0,1 0 16,-1 0-16,0 0 0,0 0 15,0 0-15,22-21 0,-22 21 0,21-21 16,-21-1-16,0 1 0,22-21 0,-22 21 16,0-22-16,0 1 15,0 0-15,1-1 0,-1 1 0,0-21 16,0 20-16,-21 1 0,0 0 0,0 20 16,21-20-16,-21 21 0,0 0 15,0 0-15,0 42 16,0 0-1,-21 0-15,21 0 0,0 22 16,0-1-16,0 0 0,0 1 0,0-1 16,0 0-16,0 1 0,0-1 15,0 0-15,0 1 0,0-22 0,0 42 16,0-42-16,21 1 16,0-22-16,1 21 0,-1 0 15,0-21-15,0 0 0,21 0 16,-20 0-16,20 0 0,-21-21 0,21 0 15,1-1-15,-1 22 0,0-42 16,1 21-16,-1 0 0,0-22 0,1 1 16,-1 0-16,0-43 0,-20 43 15,-1-1-15,-21 1 0,21 0 16,-21 21-16,0-1 0,0 1 0,0 0 16,0 0-16,-21 21 15,0 0-15,-1 0 0,1 21 16,21 0-16,-21 0 0,0 1 0,21 20 15,-21-21-15,21 21 0,0 1 16,0-22-16,0 21 0,0-21 0,21 1 16,0 20-16,-21-21 0,21 0 0,0 0 15,1 1-15,-22-1 0,21 0 16,0-21-16,-21 21 0,21-21 16,-42 0 15,0 0-31,21-21 15,-21 0-15,-1 21 0,1-21 16,0 21-16,0-22 0,0 22 16,21-21-16,-21 21 0,-1 0 15,22 21 1,0 1 0,0-1-16,0 0 15,22-21-15,-1 21 0,0-21 16,21 0-16,-21 21 0,1-21 0,20 21 15,0-21-15,1 0 0,-1 0 0,0 0 16,1 0-16,-1 0 0,0-21 16,1 0-16,-1 21 0,0-21 0,1 0 15,-1 0-15,-21-1 0,21-20 0,-20 21 16,-1-21-16,0 20 16,0-20-16,0 0 0,-21-1 0,0 1 15,0 21-15,0-21 0,0 20 0,0 1 16,0 0-16,-21 21 15,0 0-15,0 0 0,0 21 16,21 0-16,-22 22 0,1-22 0,21 21 16,-21 1-16,21-22 15,0 21-15,0 0 0,0-20 0,0 20 0,0-21 16,0 0-16,21 0 0,0 1 0,1-22 16,-1 21-16,0-21 15,0 0-15,0 0 0,22 0 0,-22 0 16,21 0-16,-21 0 0,22 0 0,-22 0 15,21-21-15,0-1 0,-20 1 16,20 0-16</inkml:trace>
  <inkml:trace contextRef="#ctx0" brushRef="#br0" timeOffset="62694.52">11917 6816 0,'0'0'0,"-21"0"0,-1-21 0,1 21 16,0-22-16,0 22 0,0 0 15,0 22-15,-1 20 16,22-21-16,0 21 0,0 1 16,0-1-16,0 22 15,0-1-15,0 1 0,0 20 0,0-20 16,0 20-16,0-20 0,0 21 0,0-1 16,0 1-16,-21 0 0,21-1 0,-21 22 15,0-21-15,0 21 0,0-22 16,-1 1-16,1 0 0,0-1 0,0-20 15,0 20-15,21-20 0,0-22 0,-43 1 16,22-1-16,21 0 0,-21 1 0,21-22 16,0 0-16,0 0 0,0-42 15,21 0-15,0 0 16,-21-22-16,22 1 0,-22 0 16,21-1-16,0-20 0,0-1 15,-21 1-15,21-1 0,0-20 0,1-1 16,-1-21-16</inkml:trace>
  <inkml:trace contextRef="#ctx0" brushRef="#br0" timeOffset="62998.67">11747 7133 0,'0'0'0,"-21"-42"0,21-64 16,0 64-16,0 21 0,0-22 16,0 22-16,21 0 0,22-21 0,-22 20 15,21 22-15,1-21 0,20 0 16,1 21-16,-22 0 0,21 0 0,-20 21 15,63 22-15,-64-22 0,-21 0 16,21 21-16,-42-21 16,0 22-16,0-22 0,0 21 0,0-21 15,-42 22-15,21-22 0,0 21 0,-22-21 16,1 1-16,0-1 0,-1 0 16,22 0-16,-21 0 0,21-21 0,0 21 15,-1-21-15,1 0 16,42 0-1,1 0 1,20-21-16,-21 0 0,21 21 16,1-21-16,-1 0 0</inkml:trace>
  <inkml:trace contextRef="#ctx0" brushRef="#br0" timeOffset="65107.02">12954 6837 0,'0'0'0,"0"-21"0,-42-43 31,20 43-31,1 21 0,-21 0 16,21 0-16,0 0 0,-22 0 15,22 21-15,0 0 0,0 1 0,-22-1 16,22 0-16,0 21 0,0-21 16,0 22-16,21-1 0,0-21 0,-21 22 15,21-1-15,0-21 0,0 21 16,0-20-16,0 20 0,0-21 0,21 0 15,-21 0-15,21 1 0,0-22 16,0 0-16,0 0 0,1 0 0,-1 0 16,0 0-16,0-22 0,0 22 15,22-21-15,-22 0 0,0-21 0,0 21 16,0-22-16,0 22 0,1-21 0,-1 21 16,-21-22-16,0 1 0,21 0 15,-21 20-15,0-20 0,0 21 0,0 0 16,0 0-16,0 42 31,-21 0-31,21 0 0,0 0 16,0 22-16,0-22 0,0 0 15,0 21-15,0-21 0,0 22 0,0-22 16,0 0-16,0 0 0,0 22 0,0-22 16,21 0-16,0 0 15,0-21-15,0 21 0,1-21 0,-1 0 0,0 0 16,0 0-16,21 0 0,1 0 15,-1 0-15,-21 0 0,22-21 0,-1 0 16,21 0-16,-20-22 0,-1 22 0,0-21 16,1 21-16,-22-22 0,21 22 15,-21 0-15,1 0 0,-1 0 16,0 0-16,-21-1 0,0 44 16,0-1-1,0 0-15,0 0 0,0 0 0,0 0 16,0 1-16,0 20 0,0-21 15,0 0-15,0 0 0,0 1 0,0-1 16,0 0-16,0 0 0,21 0 16,0 0-16,0-21 0,1 22 0,-1-22 15,0 0-15,0 0 0,0 0 0,0 0 16,1 0-16,20 0 0,-21 0 16,21 0-16,-20-22 0,20 22 15,0-21-15,-21 0 0,22 21 0,-22-21 16,21 0-16,-21 0 0,22-1 15,-22 1-15,0 0 0,0 0 0,0 0 16,1-22-16,-22 22 0,21 0 16,-21-21-16,0 21 0,0-22 0,0 22 15,0 0-15,0-21 0,-21 20 0,-1 1 16,1 0-16,0 21 0,0 0 16,0 0-16,0 0 0,-1 0 15,-20 21-15,21 0 0,0 1 16,0-1-16,-1 0 0,1 21 0,21-21 15,-21 22-15,0-22 0,0 21 16,21-21-16,0 22 0,0-22 0,0 21 16,0-21-16,0 1 0,0-1 0,0 0 15,0 0-15,21-21 16,0 0-16,0 0 0,0 0 0,22 0 16,-22 0-16,21 0 0,-21 0 0,1-21 15,20 0-15,-21 0 0,0-22 16,0 22-16,1 0 0,-1-21 0,-21 20 15,21-20-15,-21 21 0,21-21 16,-21 20-16,0 1 0,0 0 0,0 0 16,0 0-16,0 42 31,-21 0-31,21 21 0,0-20 16,0-1-16,0 0 0,0 0 15,0 21-15,0-20 0,0-1 16,0 0-16,0 21 0,0-21 0,0 1 15,21-1-15,0 0 16,0 0-16,1-21 0,-1 0 0,0 0 16,0 0-16,21 0 0,-20 0 0,20-21 15,-21 0-15,0 0 0,22-1 16,-22 1-16,0-21 0,0 21 16,0-22-16,0 1 0,1 0 0,-1-1 15,0 1-15,0-21 0,-21-43 16,21 42-16,-21 22 0,21 0 15,-21-1-15,0 22 0,0 0 16,0 0-16,0 42 16,0 0-16,-21 0 15,0 22-15,0-1 0,21 0 0,0 1 16,-21 20-16,21-21 0,-21 1 0,21-1 16,0 0-16,0 1 0,0-1 15,0-21-15,0 22 0,21-22 0,0 21 16,-21-21-16,21 0 0,0 1 0,0-1 15,1-21-15,-1 0 16,0 0-16,0 0 0,0 0 0,22 0 16,-22-21-16,21-1 0,-21 22 15,22-42-15,-22 21 0,21 0 0,-21-22 16,22 22-16,-22-21 0,0 0 0,21-22 16,-21 22-16,22-43 15,-22 22-15,0 41 0,0-20 0,-21 21 16,0-21-16,0 20 15,0 44 1,-21-1-16,21 0 0,-21 21 16,0-21-16,21 22 0,-21-1 15,-1 0-15,1 1 0,21-22 16,0 21-16,-21 1 0,21-1 16,0-21-16,0 21 0,0-20 0,0-1 15,0 0-15,0 21 0,21-21 0,0 1 16,1-22-16,-1 21 0,21-21 15,-21 21-15,0-21 0,22 0 0,-22 0 16,21 0-16,-21-21 0,22 0 16,-1-1-16,-21 22 0,22-21 0,-22 0 15,0-21-15,0 21 0,0-1 0,22-20 16,-43 21-16,21-21 16,-21 20-16,21 1 0,-21 0 0,0 0 15,-21 42 16,21 0-31,-21 0 0,21 1 0,-22-1 16,22 0-16,0 0 0,0 0 0,0 0 16,0 1-16,0-1 15,0 0-15,0 0 0,22-21 0,-1 21 16,0-21-16,0 0 0,0 21 0,0-21 16,1 0-16,20 0 0,-21 0 15,21 0-15,1-21 0,-1 21 0,0-21 16,1 0-16,-22 0 0,21 0 15,1-1-15,-22-20 0,21 21 16,-21-21-16,22-64 0,-22 63 16,0-20-16,-21-1 0,0 1 15,0 21-15,0-22 0,0 43 16,0-21-16,0 20 0,0 1 0,0 0 16,-21 21-16,21 21 0,-21 0 15,-1 22-15,1-1 0,0 22 16,0-22-16,0 21 0,21-20 0,-21 20 15,-1-20-15,22-1 0,-21 0 0,21 1 16,0-1-16,0-21 0,0 21 16,0-20-16,0-1 0,0 0 0,21 0 15,1-21-15,-1 21 0,0-21 16,0 0-16,0 0 0,0 0 0,1 0 16,-1 0-16,0-21 15,0 21-15,0-21 0,0 21 0,1-21 16,-22 0-16,0-1 15,0 1-15</inkml:trace>
  <inkml:trace contextRef="#ctx0" brushRef="#br0" timeOffset="65263">16764 7091 0,'-21'0'0,"0"0"47,-1 0-31,1 0-16,0 0 0,0 0 15,-21 0-15</inkml:trace>
  <inkml:trace contextRef="#ctx0" brushRef="#br0" timeOffset="66198.17">2349 9271 0,'0'0'0,"0"-21"0,0 0 16,0 0-16,0-1 0,0 1 15,0 0-15,0 0 0,0 0 16,0 0-16,0-22 0,0 22 0,-21 21 15,21-21-15,0 0 16,-21 21-16,0 0 0,0 0 0,0 21 16,-1 0-16,1 21 0,-21-20 15,21 20-15,0 0 0,-1-21 0,22 22 16,0-1-16,-21 0 0,21 1 0,0 20 16,0-20-16,0-1 0,0 0 15,0 22-15,0-22 0,0 0 0,0-20 16,0 20-16,21-21 0,1 0 15,-1 0-15,21 1 0,-21-22 0,22 0 16,-1 0-16,0 0 0,1-22 0,-1 1 16,21 0-16,-20 0 0,-1-21 15,22-1-15,-22 1 0,0 0 0,1-1 16,-22 1-16,0 21 0,0-22 16,-21 1-16,0 0 0,0-1 0,-21 1 15,0 0-15,0-1 0,-22 1 0,1 21 16,0-21-16,-22 20 0,1 1 15,20 0-15,-20 0 0,20 21 0,1 0 16,0 0-16,-1 0 0,22 21 0,-21 0 16,21 0-16,21 22 0,0-22 0,-21 0 15,21 21-15,0 1 0,0-22 16,0 21-16,21-21 0,-21 22 0,21-22 16,0 0-16,0 0 0,0 0 15,22 1-15,-22-1 0,21-21 0,1 0 16,-1 0-16</inkml:trace>
  <inkml:trace contextRef="#ctx0" brushRef="#br0" timeOffset="66546.19">2984 9165 0,'0'0'0,"0"-21"0,0 0 16,0 42-1,0 0 1,0 22-16,0-22 0,0 21 15,0 0-15,-21 1 0,21-1 16,0 22-16,0-1 0,0 1 0,-21-1 16,21 1-16,-21 20 0,21-20 0,0 20 15,0-20-15,-21 21 0,21-22 0,-21 22 16,21-1-16,0 1 0,0 42 16,0-42-16,0-43 0,0 22 15,0-22-15,0-21 0,0 21 0,0-20 16,21-1-16,0-21 15,0 0-15,0-21 16,-21-22-16,0 22 0,0-21 16,0 21-16,0-22 0,0-20 0,0-1 15,0 22-15,0-22 0,0 1 0,0-22 16,0 22-16,0-1 16,0-20-16,0-1 0,0 0 0</inkml:trace>
  <inkml:trace contextRef="#ctx0" brushRef="#br0" timeOffset="66814.56">2963 9356 0,'0'0'15,"0"-43"-15,0 1 0,0 0 0,0 21 16,21-22-16,1 22 0,-1 0 0,-21 0 16,21 21-16,0-21 0,21-1 0,-20 22 15,-1 0-15,21 0 0,-21 0 16,22 0-16,-22 0 0,0 22 16,0-1-16,0 0 0,-21 0 0,0 21 0,0-20 15,0 20-15,0-21 0,0 21 16,-42-20-16,21-1 0,0 21 0,-1-21 15,-20 0-15,21 1 0,0-1 16,0 0-16,-1-21 0,1 21 0,0-21 16,0 0-16,42-21 47,0 0-47,0 0 0,1-1 0,20 1 15,-21 0-15,21 0 0,-20 0 0</inkml:trace>
  <inkml:trace contextRef="#ctx0" brushRef="#br0" timeOffset="68118.42">3789 8742 0,'0'0'0,"21"-21"0,-21 0 0,0-1 16,0 1-16,-21 42 31,21 1-31,-21-1 0,21 21 16,0-21-16,0 22 0,-22-1 0,22 0 15,-21 1-15,0 20 0,21-21 16,-21 1-16,21-1 0,-21 0 0,21 1 16,-21-1-16,21-21 0,-22 22 0,22-22 15,0 21-15,0-21 0,0 0 16,0 1-16,22-22 16,-1 0-16,21 0 0,-21 0 15,22-22-15,-22 1 0,21 21 16,-21-21-16,22 0 0,-22-21 0,21 20 15,-21 1-15,0-21 0,1 21 0,-1 0 16,0-22-16,0 22 0,-21 0 16,21 0-16,-21 0 0,0-22 0,21 43 15,-21 21 1,-21 1 0,21-1-16,0 0 0,0 0 15,0 0-15,0 0 0,0 1 16,0-1-16,0 0 0,0 0 0,0 0 15,0 0-15,0 1 0,0-1 0,0 0 16,0 0-16,21-21 16,-21 21-16,22-21 0,-1 0 0,21 0 15,-21 0-15,0 0 0,1-21 16,20 21-16,0-21 0,-21 0 0,22 0 16,-1-1-16,0 1 0,1 0 15,-22 0-15,21-21 0,-21 20 0,1 1 16,-22-21-16,21 21 15,-21 0-15,0 42 32,-21 0-32,21 0 15,0 0-15,-22 0 0,22 1 0,-21-1 16,21 21-16,0-21 0,0 0 0,0 1 16,0-1-16,0 0 15,21 0-15,1-21 0,-1 0 0,-21 21 16,21-21-16,0 0 0,0 0 0,0 0 15,1 0-15,20 0 0,-21-21 16,0 21-16,0-21 0,1 0 0,-1 21 16,0-21-16,0-1 0,-21 1 15,0 0-15,0-21 0,0 21 0,0-1 16,0 1-16,-21-21 0,0 21 16,0 0-16,-1-1 0,-20 1 0,21 21 15,-21 0-15,20 0 0,1 0 16,-21 0-16,21 0 0,0 0 15,42 0 17,0 0-32,0 0 0,21 0 15,-20 0-15,20 0 0,0 0 0,-21-21 0,22 21 16,-1 0-16,0-21 0,1 21 16,-1 0-16,-21 0 0,22 0 15,-22 0-15,21 0 0,-21 0 0,0 0 16,1 21-16,-22 0 0,0 0 15,21 1-15,-21-1 0,0 0 0,0 0 16,0 0-16,0 0 0,0 1 16,0-1-16,0 0 0,0 0 0,0 0 15,0 0-15,0 1 0,0-1 16,0 0-16,0 0 16,0-42 15,0 0-16,0 0-15,0-1 0,0 1 0,0 0 16,0 0-16,0-21 0,0 20 16,21-20-16,0 0 0,0-1 15,0 1-15,22 21 0,-22-21 0,0-1 16,21 22-16,-20-21 0,20 21 16,0 21-16,-21 0 0,43 0 15,-43 0-15,21 21 0,-20 0 0,20 21 16,-21-21-16,0 22 0,-21-1 15,0 0-15,0 1 0,0-22 0,0 21 16,0-21-16,0 22 0,0-22 0,-21 21 16,21-21-16,-21 1 0,21-1 15,0 0-15,21-21 16,0 0 0,0 0-16,1 0 0,-1-21 15,0 21-15,0-21 0,0-1 0,22 1 16,-22 0-16,-21 0 0,21 0 0,-21 0 15,21-1-15,-21 1 0,0 0 16,0 0-16,0 0 0,0 0 0,0-22 16,-21 22-16</inkml:trace>
  <inkml:trace contextRef="#ctx0" brushRef="#br0" timeOffset="68339.13">5228 8594 0,'-42'0'31,"21"0"1,-1 0-17,1 0 1,-21 0-16,21 0 15,0 0-15</inkml:trace>
  <inkml:trace contextRef="#ctx0" brushRef="#br0" timeOffset="68546.69">3725 8827 0,'0'0'0,"0"21"0,-21-21 0,21 21 31,21-21-31,0 0 16,22 0-16,-22-21 0,21 0 0,1 21 15,-22-22-15,21 1 16,22 21-16,-22-21 0,0 21 0,1-21 0,20 21 16,1 0-16,-22-21 0</inkml:trace>
  <inkml:trace contextRef="#ctx0" brushRef="#br0" timeOffset="68770.81">7747 8996 0,'-21'-21'15,"42"42"-15,-42-63 0,21 20 0,0 1 16</inkml:trace>
  <inkml:trace contextRef="#ctx0" brushRef="#br0" timeOffset="69094.94">7789 8784 0,'0'0'0,"21"-21"15,-21 0-15,22-21 0,-1 20 0,0 1 16,-21 0-16,0 0 0,21 0 0,-21 0 15,21 21-15,-21-22 16,0 44 0,0-1-16,0 0 0,0 0 15,0 21-15,0 1 0,0 20 16,0 1-16,0-1 0,0 22 0,0-22 16,0 22-16,0-21 0,0 20 0,0 1 15,-21 0-15,21 20 0,-21-20 16,0 21-16,0-21 0,-1 126 15,1-105-15,0 0 0,0 0 0,-21 0 16,20-1-16,1-20 0,21 0 16,-21-1-16,0-20 0,0-1 0,0 1 15,-1-22-15,22 1 0,0-1 16,0-21-16,0-42 16,0-21-16,0-1 15,22 1-15,-1 0 0,0-22 0,0 1 16,0-22-16,0 0 0,1 1 0,-22-22 15,21 21-15,0-21 0,0 0 0</inkml:trace>
  <inkml:trace contextRef="#ctx0" brushRef="#br0" timeOffset="69414.74">7768 9059 0,'0'0'0,"-21"-42"0,0 0 0,0-1 0,21 1 15,0 0-15,-22 21 0,22-22 16,0 22-16,0-21 0,0 21 0,22-22 15,-1 22-15,0 0 0,21 0 0,1 0 16,-1 21-16,21-22 0,-20 22 16,20 0-16,-20 0 0,20 0 0,-21 22 15,1-1-15,-1 0 0,-21 21 16,22 1-16,-22-1 0,-21 0 0,0 1 16,0 20-16,0-21 0,0 1 0,-21-1 15,-1-21-15,1 22 0,0-22 16,-21 21-16,21-21 0,-22-21 0,22 21 15,0 1-15,-21-22 0,20 0 0,1 0 16,0 0-16,21-22 31,0 1-31,21 0 16,0 21-16,1-21 0,-1 0 0,21 0 16,-21-1-16</inkml:trace>
  <inkml:trace contextRef="#ctx0" brushRef="#br0" timeOffset="69802.13">8551 8827 0,'0'0'15,"-21"-22"-15,0 1 0,21 0 16,0 0-16,0 0 0,0 0 16,21-1-1,0 22-15,0 0 0,1 0 16,-1 0-16,0 0 0,21 0 0,-21 0 15,1 22-15,20-1 0,-21 0 16,21 21-16,-20 1 0,-1-1 0,0 0 16,-21 1-16,0-22 0,0 21 15,0 0-15,0 1 0,0-22 0,-21 0 16,0 0-16,-1 0 0,1 1 16,0-22-1,21-22 1,0 1-16,0 0 0,0 0 15,0 0-15,0 0 0,21-22 16,-21 1-16,0 21 0,21-22 0,1 1 16,-22 0-16,21-1 0,0 22 15,0-21-15,0 21 0,22 0 0,-22-1 16,0 22-16,0-21 0,21 21 0,-20 0 16,-1 0-16,0 0 0,0 0 15</inkml:trace>
  <inkml:trace contextRef="#ctx0" brushRef="#br0" timeOffset="70858.57">9440 8657 0,'0'0'0,"0"-21"0,-21 21 31,0 21-15,0-21-16,21 21 15,-21 1-15,21 20 0,-22-21 0,1 21 16,21 1-16,-21-22 0,21 21 0,0 1 15,0-22-15,0 21 0,0-21 16,0 0-16,0 1 0,0-1 0,0 0 16,0 0-16,21-21 0,0 0 15,1 0-15,-1 0 0,0 0 0,0 0 16,0 0-16,0 0 0,22 0 0,-22-21 16,0 0-16,0 0 0,22-1 15,-22 1-15,0 0 0,0-21 16,-21 21-16,0-22 0,0 22 0,0-21 15,0-1-15,0 1 0,0 0 16,0 21-16,-21-22 0,0 22 0,0 0 16,-22 0-16,22 0 0,0 21 0,0 0 15,-22 0-15,22 0 0,0 0 16,0 21-16,-21 0 0,20 0 0,1 0 16,0 22-16,0-1 0,0 0 15,21 1-15,0-1 0,0 0 16,0 1-16,0-1 0,0 0 0,21-21 15,0 1-15,0-1 0,0 0 16,1 0-16,20 0 0,-21-21 0,21 0 16,-20 0-16,20 0 0,0 0 0,-21 0 15,22-21-15,-1 0 0,0 0 16,1 0-16,-22-1 0,21 1 0,1-21 16,-22 0-16,0 20 0,0-20 0,0 0 15,0-1-15,1 22 0,-22-21 16,21 21-16,0 0 0,-21-1 0,0 1 15,0 42 1,0 1 0,0-1-16,0 21 0,0-21 15,0 22-15,0-22 0,0 21 16,0-21-16,0 22 0,0-1 16,0 0-16,0-21 0,0 1 0,0-1 15,21 0-15,0-21 16,0 0-16,1 0 0,-1 0 0,0 0 15,21 0-15,-21 0 0,1-21 16,20 0-16,-21-1 0,0 1 16,0 0-16,1-21 0,-1 21 0,0-22 0,0 1 15,0 21-15,-21-22 0,0 22 16,21 0-16,-21 0 0,0 0 16,0 0-16,0 42 15,0 0-15,0 21 16,0-21-16,0 1 0,0-1 15,-21 21-15,21-21 0,0 0 0,0 1 16,0-1-16,0 0 0,0 0 16,0 0-16,0 0 0,21-21 15,1 22-15,-1-22 0,0 0 0,0 0 16,0 0-16,22 0 0,-22 0 16,0-22-16,21 1 0,-21 0 0,1 0 15,20 0-15,-21 0 0,0-1 16,0-20-16,1 0 0,-1 21 15,-21-22-15,0 22 0,21-21 0,-21 21 16,0-1-16,0 44 16,0-1-1,0 0-15,-21 0 0,21 21 0,-21-20 16,21 20-16,0-21 0,0 21 16,-22-20-16,22-1 0,0 0 0,0 0 15,0 0-15,0 0 0,0 1 16,22-22-1,-1 0-15,0 0 16,0-22-16,0 1 0</inkml:trace>
  <inkml:trace contextRef="#ctx0" brushRef="#br0" timeOffset="71046.72">11028 8509 0,'0'0'0,"-21"0"0,-1 0 15,1 0-15,0 0 16,0 0-16,21 21 31,21-21 1</inkml:trace>
  <inkml:trace contextRef="#ctx0" brushRef="#br0" timeOffset="72339.72">11515 8594 0,'0'0'0,"-22"0"16,-105 0 0,106 0-16,0 0 15,-21 21-15,21-21 0,-22 42 0,22-21 16,0 1-16,0 20 0,0 0 16,-1-21-16,1 22 0,21-1 0,-21-21 15,21 22-15,0-22 0,0 0 16,0 0-16,21 0 0,0 0 0,1 1 15,-1-22-15,21 0 0,-21 0 0,0 0 16,22 0-16,-22 0 16,21 0-16,-21 0 0,22 0 0,-22-22 15,21 1-15,-21 0 0,1 0 0,-1-21 16,0 20-16,0-20 0,0 0 16,-21-1-16,21-20 0,1 21 0,-22-1 15,21 1-15,0-22 0,-21 22 0,0 0 16,0-1-16,21 1 0,-21 0 15,0 21-15,21-22 0,-21 22 0,0 0 16,0 42 15,0 21-31,0-20 0,0 20 16,-21 0-16,21 1 0,0-1 16,-21 0-16,21 1 0,0-1 0,0 0 15,0 1-15,0-1 0,0 0 0,0 1 16,0-22-16,0 21 0,0-21 15,0 22-15,21-22 0,-21 0 0,21-21 16,0 21-16,1 0 0,-1-21 16,0 0-16,21 0 0,-21 0 15,1 0-15,-1 0 0,21-21 0,-21 21 16,0-21-16,1 0 0,20 0 16,-21-22-16,0 22 0,0-21 15,1 21-15,-1-22 0,-21 1 0,0 21 16,21-22-16,-21 22 0,0 0 15,0 0-15,0 0 0,-21 21 16,0 0 0,-1 0-16,1 21 15,21 0-15,0 0 0,-21 0 0,0 22 16,21-22-16,0 21 16,0-21-16,0 1 0,0 20 0,0-21 15,21 0-15,-21 0 0,21 1 0,0-1 16,1 0-16,-1-21 0,21 21 15,-21-21-15,0 0 0,22 0 0,-1 0 16,-21 0-16,22 0 0,-1 0 16,0 0-16,1-21 0,-1 21 15,0-21-15,1 0 0,-1-1 0,0-20 16,1 21-16,-1-21 0,0 20 16,1-20-16,-22 0 0,21 21 0,-21-22 15,0 22-15,-21-21 0,0 21 0,0-1 16,0 1-16,-21 0 15,-21 21-15,21 0 0,0 0 0,-22 0 16,22 0-16,-21 0 0,-1 0 0,22 0 16,-21 21-16,21 0 0,-22 1 15,22-1-15,0 0 0,0 0 0,0 0 16,21 0-16,0 1 16,-21-1-16,21 21 0,0-21 0,0 0 15,0 1-15,0-1 0,21 0 0,0-21 16,0 21-16,0 0 0,0-21 15,1 0-15,-1 0 0,21 0 0,-21 0 16,22 0-16,-22-21 0,0 0 16,21 0-16,1 0 0,-22-22 0,0 22 15,21-21-15,-21-1 0,22 1 0,-22 0 16,0-22-16,0 22 0,0 0 16,1-22-16,-22 22 0,21-1 0,-21 1 15,0 0-15,0 21 0,0-1 16,0 1-16,-21 21 15,-1 21-15,1 1 0,0 20 16,0 0-16,21-21 0,-21 22 16,0-1-16,21 22 0,0-22 0,0 0 15,0-21-15,0 22 0,0-1 0,0 0 16,0-20-16,0 20 0,21-21 16,0 0-16,0 0 0,0 1 0,0-1 15,1-21-15,20 0 0,-21 0 16,43-21-16,-43-1 0,0 1 15,21 0-15</inkml:trace>
  <inkml:trace contextRef="#ctx0" brushRef="#br0" timeOffset="73619.17">14372 8700 0,'0'0'0,"-21"0"31,42 0-31,-21-22 0,21 1 16,0 0-16,1 0 0,-22 0 0,21 0 15,0-1-15,0-20 0,0 0 16,-21-1-16,0 1 0,21 0 16,-21-22-16,22 22 0,-22 0 15,0-1-15,0 1 0,0 21 0,0 0 16,0-1-16,0 1 0,-22 21 15,1 21-15,0 1 0,21-1 16,-42 0-16,21 21 0,-1 1 0,1-1 16,0 21-16,0-20 0,0-1 15,-22 22-15,22-22 0,0 0 0,0 1 16,21-1-16,0 0 0,0 1 0,0-1 16,0-21-16,0 21 0,0-20 15,21-1-15,21 0 0,-20-21 0,20 0 16,-21 0-16,21 0 0,1 0 15,-1 0-15,0-21 0,1 0 16,-1-1-16,-21 1 0,22 0 0,-22-21 0,0 21 16,0-1-16,0-20 15,-21 21-15,0 0 0,0 0 0,0-22 16,0 22-16,0 0 0,-21 0 16,0 21-16,0 0 15,0 0-15,-1 0 0,1 0 0,0 21 16,0 0-16,21 0 15,-21-21-15,21 21 0,0 1 16,21-22-16,0 0 16,0 0-16,0 0 0,1 0 15,20 0-15,-21 0 0,0 0 16,22 0-16,-22 0 0,21-22 0,0 1 16,-20 21-16,-1-21 0,21 0 15,-21 21-15,0 0 0,1-21 0,-1 21 31,-42 0-15,-1 21-16,1 0 16,21 0-16,-21 0 0,21 1 15,0-1-15,-21 0 0,21 0 16,0 0-16,0 0 16,21-21-16,0 22 15,0-22-15,22 0 0,-22 0 16,21 0-16,-21 0 0,22 0 0,-1-22 15,-21 22-15,22-21 0,-22 0 16,21 21-16,-21-21 0,0 0 0,1 0 16,-1-1-16,0-20 0,0 21 15,0 0-15,0 0 0,-21-1 0,0 1 16,22 0-16,-22 42 31,0 0-15,0 1-16,-22 20 0,22-21 0,0 21 15,-21-20-15,0 20 16,21 0-16,0 22 0,-21-22 0,0 22 16,21-1-16,-21 1 0,21-1 0,-22 1 15,22-1-15,0 22 0,-21-22 16,21 22-16,-21 0 0,21-1 0,0 22 16,0-21-16,0-1 0,-21 22 0,21-21 15,0 21-15,-21-22 0,21 1 16,0 0-16,0-1 0,0 1 0,-21-21 15,21-1-15,-22 1 0,1-22 0,0 0 16,21-21-16,-21 1 0,0-1 0,-22-21 16,22 0-16,0 0 0,-21 0 15,-1-21-15,1-1 0,0 1 16,-1-21-16,1 21 0,0-22 0,-1 1 16,1 21-16,0-21 0,-1-1 0,22 22 15,-21-21-15,21-1 0,0 1 16,-1 21-16,1-21 0,0-1 0,21 1 15,0 0-15,-21-1 0,21 1 0,0-22 16,0 1-16,0-1 0,21 1 16,0-1-16</inkml:trace>
  <inkml:trace contextRef="#ctx0" brushRef="#br0" timeOffset="73950.46">16002 7832 0,'0'0'0,"-21"0"31,42 0-16,0 0-15,0 0 0,0 0 16,22 0-16,-1 0 0,22 0 16,-22 0-16,0 0 0,22 0 0,-1 0 15,-20 0-15,20 0 0,-21 0 16,1 21-16,-22-21 0,21 0 0,-21 0 16,1 21-16,-44-21 31,1 0-31,0 0 0</inkml:trace>
  <inkml:trace contextRef="#ctx0" brushRef="#br0" timeOffset="74174.87">16446 7874 0,'0'0'0,"-21"0"0,0 0 16,0 0-16,21 21 0,-21 0 16,0 1-16,21-1 0,-22 0 15,22 21-15,-21 1 0,0 20 0,0-21 16,21 1-16,-21-1 0,0 22 15,21-22-15,-22 0 0,1 1 0,21-1 16,-21-21-16,21 21 0,-21-20 0,21-1 16,-21 0-16,21 0 0,0 0 15,21-21 1,21 0-16,-21 0 0,1 0 16,20-21-16,-21 0 0</inkml:trace>
  <inkml:trace contextRef="#ctx0" brushRef="#br0" timeOffset="74771.45">16595 8467 0,'0'0'0,"21"0"62,0-21-62,0 21 0,0-22 0,0 22 16,-21-21-16,22 21 0,-1-21 0,0 0 15,-21 0-15,0 0 16,0-1-16,0 1 0,0 0 0,0 0 16,-21 21-1,0 0 1,-1 21-16,1 0 0,0 0 0,0 1 16,0-1-16,0 21 0,21-21 15,-22 22-15,22-22 0,-21 0 0,21 0 16,0 0-16,0 0 0,0 1 0,0-1 15,21 0-15,1-21 16,20 21-16,-21-21 0,0 0 0,22 0 16,-22 0-16,21 0 0,0 0 0,1-21 15,-22 21-15,21-21 0,1 0 16,-1-1-16,-21 1 0,21 0 16,-20 0-16,20-21 0,-21 20 15,0 1-15,0-21 0,-21 21 0,0 0 16,0-1-16,-21 22 15,0 0-15,0 0 16,0 0-16,0 22 0,-1-1 0,1 0 16,21 0-16,0 0 0,0 0 15,0 1-15,0-1 0,0 0 0,0 0 16,0 0-16,0 0 0,0 1 0,0-1 16,21 0-16,1 0 0,-22 0 15,21 0-15,0 1 16,-42-22 15,0-22-15,21 1-16,0 0 0,0 0 15,0 0-15,0 0 0,0-1 16</inkml:trace>
  <inkml:trace contextRef="#ctx0" brushRef="#br0" timeOffset="75026.33">17547 7959 0,'0'0'0,"21"-21"0,-21-1 0,0 1 16,21 21-16,-21 21 31,0 1-31,0-1 16,-21 0-16,0 21 0,21 1 0,-21-1 16,0 0-16,21 1 0,-21-1 15,-1 0-15,1 1 0,0-1 16,0 0-16,21 1 0,0-1 0,-21-21 0,21 0 15,0 0-15,0 1 0,0-1 16,0 0-16,21-21 0,0 0 16,0 0-16,0 0 0,1 0 0,-1 0 15,0 0-15,-21-21 16,0 0-16</inkml:trace>
  <inkml:trace contextRef="#ctx0" brushRef="#br0" timeOffset="75207.67">17357 8297 0,'-22'0'0,"44"0"0,-65-21 16,64 21-1,1 0 1,-1 0-16,21-21 0,-21 21 16,22 0-16,-22 0 0,21 0 0,0 0 15,1 0-15,-1-21 0,0 21 16,-20 0-16,20-21 0,0 21 15</inkml:trace>
  <inkml:trace contextRef="#ctx0" brushRef="#br0" timeOffset="75442.97">18161 8022 0,'-21'0'31,"21"21"-31,-21 1 0,21 20 16,0-21-16,-22 21 0,22 1 15,-21-22-15,0 21 0,21 1 0,0-1 16,-21 0-16,21-21 0,-21 22 16,0-22-16,21 0 0,0 21 15,0-20-15,-22-1 0,22 0 16,0 0-16,0-42 31,0 0-15</inkml:trace>
  <inkml:trace contextRef="#ctx0" brushRef="#br0" timeOffset="75702.78">18076 8149 0,'0'0'0,"21"-21"0,-21-21 0,0 21 0,0-1 16,22 22 0,-1 0-16,-21 22 15,0-1-15,21 0 0,0 21 16,0-21-16,0 22 0,1-1 0,-1 0 15,0-20-15,0 20 0,0 0 0,-21-21 16,21 1-16,-21 20 0,22-21 16,-22 0-16,0 0 0,21 1 15,0-22 1,0 0 0,-21-22-16,21 22 15,-21-21-15,0 0 0,21 0 16,1 0-16,-1-22 0</inkml:trace>
  <inkml:trace contextRef="#ctx0" brushRef="#br0" timeOffset="75943.92">18796 7853 0,'0'0'0,"-64"42"31,43 1-31,0-1 0,0 0 0,0 1 16,0-1-16,-1 21 0,1-20 0,0-1 15,-21 22-15,21-43 0,-1 21 16,1 0-16,0 1 0,21-22 0,-21 0 16,0 21-16,21-20 15,0-1-15,0 0 16,21-21-16,0 0 16,0 0-16,0 0 0,22 0 0,-1 0 15,0 0-15,1-21 0,-1 0 16</inkml:trace>
  <inkml:trace contextRef="#ctx0" brushRef="#br0" timeOffset="76602.78">19494 7895 0,'0'-21'16,"0"42"-16,0-63 0,-21 42 15,-21 0-15,21 0 0,0 0 16,-22 0-16,1 0 0,21 0 15,-22 21-15,1 0 0,0 22 0,21-22 16,-22 21-16,22 0 0,0 1 16,-21-1-16,20 0 0,22 1 0,-21-1 15,21 0-15,0 1 0,0-1 0,0 0 16,0-20-16,0 20 0,21-21 16,-21 0-16,22 0 0,20 1 0,-21-1 15,0-21-15,22 21 0,-22-21 16,0 0-16,21 0 0,-21 0 15,22 0-15,-22 0 0,0 0 0,0-21 16,0 0-16,1-1 16,-22 1-16,0 0 0,0 0 0,0-21 15,-22 20-15,1 1 0,0-21 0,0 21 16,0 0-16,0 21 0,-1-22 16,1 22-16,-21 0 0,21 0 0,0 0 15,21 22 1,0-1-16,0 0 15,21 0-15,0-21 0,0 0 16,0 0-16,22 0 0,-22 0 16,21 0-16,0 0 0,-20 0 15,20 0-15,-21 0 0,21 0 16,-20 0-16,-1 0 0,0 0 0,0 21 16,-21 0-16,0 1 0,0 20 15,0-21-15,0 0 0,-21 22 16,0-1-16,0 0 0,-1-21 0,1 43 15,0-22-15,21 1 0,-21 20 16,0-21-16,0 1 0,-1 20 0,1-20 16,21-1-16,-21 0 0,0 1 0,21-1 15,0-21-15,-21 21 0,0-20 16,21 20-16,-22-21 0,22 0 0,-21 0 16,21 1-16,0-1 0,0 0 15,21-21 16,1-21-31,-1 0 16,0-1-16</inkml:trace>
  <inkml:trace contextRef="#ctx0" brushRef="#br0" timeOffset="76819.28">20129 8594 0,'0'0'0,"22"-21"15,-22-1-15,0 1 94,-22 21-78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3:31:21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529 0,'0'-21'109,"21"21"-78</inkml:trace>
  <inkml:trace contextRef="#ctx0" brushRef="#br0" timeOffset="479.41">1270 402 0,'0'0'0,"0"-21"0,0 0 16,0 0-16,0 0 15,0-1-15,-21 1 0,21 0 16,-21 21-16,21-21 0,0 0 16,-22 21-16,22-21 15,-21 21-15,21 21 16,-21 0-1,0 0-15,21 21 0,-21-20 16,21 20-16,-21 0 0,21 1 16,-22 20-16,1-21 0,21 22 0,-21-1 15,0 1-15,21-1 0,-21 1 16,0-1-16,-1 22 0,1-21 0,0-1 16,0-21-16,0 22 0,21-1 15,-21-20-15,21-1 0,-22 0 16,22 1-16,-21-1 0,21-21 15,0 22-15,0-22 0,0 0 16,0 0-16,0 0 0,-21-21 31,21-21-31,0 0 16,0-21-16,0 20 16,0 1-16,0-21 0,0 21 15,0-22-15,0 1 0,21 0 0</inkml:trace>
  <inkml:trace contextRef="#ctx0" brushRef="#br0" timeOffset="884.05">1122 445 0,'0'0'0,"0"-22"0,0 1 15,21 21-15,-21-21 0,0 0 16,21 42 15,-21 0-15,0 0-16,0 1 0,0-1 0,21 21 16,-21 0-16,21 22 15,-21-22-15,0 22 0,0-1 0,0 1 16,0 20-16,0-20 0,0-1 15,0 1-15,0-1 0,0-20 16,0 20-16,0-20 0,0-1 0,0-21 16,-21 21-16,21-20 0,0-1 15,0 0-15,0 0 0,0 0 0,0 0 16,0-42 15,-21 0-15,21 0-16,0 0 15,0 0-15,0-1 0</inkml:trace>
  <inkml:trace contextRef="#ctx0" brushRef="#br0" timeOffset="1179.68">931 1228 0,'21'0'32,"1"0"-17,-1 0-15,0 0 0,0 0 16,0 0-16,0 0 0,1-21 16,-1 21-16,0 0 0,0-22 0,0 22 15,0 0-15,1 0 0,-22-21 16,21 21-16,0-21 0</inkml:trace>
  <inkml:trace contextRef="#ctx0" brushRef="#br0" timeOffset="1799.44">1884 1122 0,'0'0'0,"21"0"0,0 0 16,-21-21-16,21 21 0,0-21 16,1 21-16,-22-22 0,0 1 15,21 21-15,-21-21 0,21 0 16,-21 0-16,0 0 0,0-1 15,0 1-15,0 0 0,0 0 16,-42 21 0,20 0-1,1 0-15,0 0 0,-21 21 0,21 0 16,-22 0-16,22-21 0,-21 22 16,21-1-16,-1 0 0,1 0 15,0 0-15,0 0 0,0 1 0,21-1 16,0 0-16,0 0 15,0 0-15,0 0 0,0 1 16,21-22-16,0 21 0,0-21 16,0 21-16,1-21 0,-1 21 15,0-21-15,0 21 0,21-21 16,-20 21-16,-1-21 0,0 22 0,0-22 16,0 21-16,0-21 0,1 21 15,-22 0-15,21-21 16,-21 21-16,0 0 0,0 1 15,-21-1-15,-1-21 16,-20 21-16,21 0 0,0-21 0,-22 21 16,22-21-16,0 0 0,-21 0 15,21 0-15,-1 0 0,-20 0 0,21 0 16,0 0-16,0-21 0,-1 0 16,1 21-16,0-21 0,0 21 15,0-21-15,0-1 16,21 1-1,21 21 17,0-21-32,21 21 0,-21 0 0,1-21 15,20 0-15</inkml:trace>
  <inkml:trace contextRef="#ctx0" brushRef="#br0" timeOffset="2343.12">2688 1016 0,'0'0'0,"64"-106"32,-43 85-32,-21 0 15,0 0-15,-21 21 31,-1 0-31,1 0 0,-21 0 0,0 21 16,20 0-16,-20 0 0,21-21 16,-21 21-16,20 22 0,1-22 15,-21 0-15,21 0 0,0 0 16,21 1-16,0-1 0,-22 0 16,22 0-16,0 0 0,0 0 15,0 1-15,0-1 0,22-21 16,-1 21-16,0-21 0,0 21 0,0-21 15,0 0-15,22 21 0,-22-21 16,21 0-16,-21 21 0,1-21 0,20 0 16,-21 22-16,21-22 0,-20 21 15,-1-21-15,0 0 0,0 0 0,-21 21 16,0 0-16,0 0 16,-21 0-16,-21-21 15,20 22-15,-20-1 0,0-21 16,-1 0-16,22 21 0,-21-21 0,0 0 15,-1 0-15,1 0 0,0 0 16,20 0-16,-20 0 0,21 0 0,0 0 16,0 0-16,-1 0 0,1 0 15,21-21 17</inkml:trace>
  <inkml:trace contextRef="#ctx0" brushRef="#br0" timeOffset="2927.82">3006 1228 0,'0'0'0,"63"-43"31,-42 43-31,-21-21 0,21 0 0,1 21 16,-1-21-16,0 0 0,0 0 16,0-1-16,0 1 0,-21 0 15,22 0-15,-1 0 16,-21 0-16,0-1 15,-21 22-15,-1 0 16,1 0-16,0 22 0,0-1 16,-21 0-16,20 0 0,1 0 0,0 22 15,0-22-15,0 21 0,0-21 16,-1 22-16,22-22 0,0 21 0,0-21 16,0 0-16,0 1 0,0-1 15,0 0-15,0 0 0,22 0 16,-1 0-16,0-21 0,0 0 15,0 0-15,0 0 0,22 0 16,-22 0-16,21 0 0,-21 0 16,22 0-16,-1-21 0,-21 0 0,22 0 15,-1 21-15,-21-21 0</inkml:trace>
  <inkml:trace contextRef="#ctx0" brushRef="#br0" timeOffset="3368.59">3725 1101 0,'0'-21'16,"-21"-1"-16,21 1 16,0 0-16,0 0 15,0 0-15,21 0 16,0 21-16,-21-22 0,22 22 16,-1 0-16,0 0 0,0-21 0,0 21 15,0 0-15,1 0 0,-1 0 16,0 21-16,0 1 0,0-1 0,0 0 15,1 0-15,-1 21 0,0-20 16,0 20-16,0-21 0,0 21 0,-21-20 16,0 20-16,0-21 0,0 21 15,0-20-15,-21 20 0,0-21 0,0 0 16,0 0-16,0-21 0,-1 22 16,1-22-16,0 0 15,0 0-15,21-22 31,0 1-31,0 0 0,0 0 0,21 0 16,0-22-16,0 22 0,1-21 16,-1 0-16,0-1 0,0 1 0,0 21 15,0-22-15,1 1 0,-1 21 16,21 0-16,-21-22 0,0 22 0,1 0 16,-1 0-16,0 0 0,0 0 15,0-1-15,0 22 0,-21-21 16,22 21-16,-1 0 0</inkml:trace>
  <inkml:trace contextRef="#ctx0" brushRef="#br0" timeOffset="3947.63">4889 508 0,'0'-21'0,"0"42"47,-21 0-32,0 0-15,21 1 0,0-1 16,-21 0-16,0 21 0,0 1 0,-1-1 16,22 0-16,-21 1 0,0 20 15,0-21-15,21 22 0,-21-22 0,0 1 16,21-1-16,-22 0 0,22 1 0,0-22 15,0 21-15,0-21 0,0 0 16,0 1-16,0-1 0,22 0 16,-1-21-16,0 0 0,0 0 15,0 0-15,0 0 0,22 0 0,-22 0 16,0 0-16,21-21 0,-20 0 16,20-1-16,-21 1 0,21 0 15,-20-21-15,-1 21 0,0-22 16,21 22-16,-21-21 0,-21 21 0,22-22 15,-1 22-15,-21 0 0,0 0 16,0 0-16,0-1 0,0 44 31,0-1-15,0 0-16,0 21 0,-21-21 16,-1 22-16,22-22 0,0 21 0,0-21 15,0 1-15,0 20 0,0-21 0,0 0 16,0 0-16,0 1 15,0-1-15,22-21 16,-1 0 0,0 0-16,0 0 0,0-21 15,0-1-15,1 1 0,-1 0 16,0 0-16,-21 0 0,21-22 0</inkml:trace>
  <inkml:trace contextRef="#ctx0" brushRef="#br0" timeOffset="4200.1">5376 550 0,'0'0'0,"-21"0"15,0 0 1,0 0-16,21 22 47,-21-22 31,-1 0-78</inkml:trace>
  <inkml:trace contextRef="#ctx0" brushRef="#br0" timeOffset="4424.78">4530 931 0,'0'0'0,"0"22"0,0-1 31,21-21-15,0 0-16,0 0 0,0 0 0,0 0 15,1-21-15,20 21 16,-21-22-16,0 22 0,0 0 0,1-21 16,20 21-16,-21 0 0,0 0 15,0-21-15</inkml:trace>
  <inkml:trace contextRef="#ctx0" brushRef="#br0" timeOffset="5463.56">5778 953 0,'0'0'0,"0"-43"31,0 22-31,-21 21 0,0 0 16,0 0-16,0 0 15,0 0-15,-1 0 0,1 0 16,0 21-16,0-21 0,-21 21 16,20 22-16,1-22 0,0 0 0,21 21 15,-21-20-15,0-1 0,21 21 16,-21-21-16,21 22 0,0-22 0,0 0 16,0 0-16,0 0 15,0 0-15,0 1 0,21-22 0,0 21 16,0-21-16,0 0 0,0 0 0,1 0 15,-1 0-15,0 0 0,0 0 16,21 0-16,-20 0 0,-1 0 0,0-21 16,0-1-16,21 22 0,-20-21 15,-1 0-15,0 0 0,-21-21 0,21 20 16,-21-20-16,0 21 0,21-21 16,-21-1-16,0 22 0,0-21 0,0 21 15,-21-1-15,0 1 16,0 0-16,0 21 0,-22 0 0,22 0 15,0 0-15,0 0 0,0 0 16,-1 0-16,1 0 0,0 0 0,21 21 31,21-21-15,0 0-16,1 0 0,20 0 16,-21 0-16,21 0 0,1 0 0,-22 0 15,21 0-15,1 0 0,-22 0 16,21-21-16,-21 21 0,0 0 0,1 0 15,20 0-15,-21 0 0,0 0 16,0 21 0,-21 0-16,0 1 15,0-1-15,0 0 0,0 0 0,0 0 16,0 0-16,0 22 0,0-22 16,0 0-16,0 0 0,0 0 0,0 1 15,-21-1-15,21 0 0,-21 0 0,21 0 16,0 0-16,0 1 0,0-1 15,-21 0 1,21-42 31,0 0-47,0-1 0,0 1 16,0 0-16,21-21 0,-21 21 15,21-22-15,0 1 0,1 21 16,-1-22-16,0 1 0,0 21 0,21-21 15,-20 20-15,-1-20 0,21 42 16,-21-21-16,22 0 0,-22 21 0,0 0 16,21 0-16,-21 0 0,1 21 15,-1 0-15,21 0 0,-42 0 0,21 1 16,0 20-16,-21-21 0,0 21 16,0-20-16,0-1 0,0 21 0,0-21 15,0 0-15,0 1 16,0-1-16,-21 0 0,0 0 0,21 0 15,-21-21-15,21 21 0,-21-21 16,0 22-16,21-44 63,21 1-63,0 21 0</inkml:trace>
  <inkml:trace contextRef="#ctx0" brushRef="#br0" timeOffset="6003.17">7408 783 0,'0'0'0,"0"-21"0,-42-21 31,21 42-31,0 0 0,-1 0 16,1 0-16,0 21 0,-21-21 0,21 21 16,-22 0-16,22 0 0,-21 1 15,21-1-15,-1 0 0,1 0 0,0 21 16,21-20-16,0-1 16,0 0-16,0 0 0,0 0 15,21 0-15,0 1 16,1-22-16,-1 21 0,0 0 0,0-21 15,0 21-15,0 0 0,1-21 16,20 21-16,-21-21 0,0 22 0,0-22 16,-21 21-16,22 0 0,-1-21 0,0 21 15,-21 0 1,0 0-16,0 1 16,-21-1-1,0-21-15,-1 0 0,1 0 16,0 21-16,-21-21 15,21 0-15,-22 0 0,22 0 0,0 0 16,-21 0-16,20 0 0,1 0 0,-21 0 16,21 0-16,0 0 0,-1 0 15,1 0-15,0 0 0,0 0 0,0 0 16,0 0-16,42 0 47,0-21-32,0 21-15</inkml:trace>
  <inkml:trace contextRef="#ctx0" brushRef="#br0" timeOffset="6173.12">7175 1334 0,'0'0'0,"22"0"15,-1 0 48</inkml:trace>
  <inkml:trace contextRef="#ctx0" brushRef="#br0" timeOffset="8343.4">1037 2117 0,'0'0'0,"-21"0"0,0 0 16,0 0-16,-1 0 0,1 0 0,0 0 15,0 0-15,21-21 16,-21 21-16,0 0 16,-1 0-16,1 0 15,21-22 32,21 1-31,1 21-16,-1 0 0,0-21 15,21 21-15,1-21 0,-1 21 0,21 0 16,1-21-16,-1 21 0,1-21 16,21 21-16,-22 0 0,1 0 0,-1 0 15,1 0-15,20 0 16,-20 0-16,-1 0 0,1 0 0,20 0 15,-20 21-15,21-21 0,-1 21 0,1-21 16,0 0-16,20 0 0,-20 0 16,21 0-16,-21 0 0,-1 21 15,1-21-15,0 0 0,-1 21 0,-20-21 16,20 0-16,1 0 0,0 0 16,-1 0-16,1 0 0,0 0 0,-22 0 15,22 0-15,0 0 0,-22 0 16,22 0-16,-1 0 0,-20 0 0,21 0 15,-1 0-15,1 0 0,0 0 16,20 0-16,-20 0 0,0 0 0,21 0 16,-22 0-16,1 0 0,0 0 15,-1 0-15,1 0 0,0 0 16,-1 0-16,1 0 0,0 0 16,-1 0-16,1 0 0,0 0 0,-1 0 15,1 0-15,0 0 0,-1 0 0,1 0 16,0 0-16,-1 0 0,1 0 15,0 0-15,20 0 0,-20 0 0,0 0 16,-1 0-16,-20 0 0,21 0 16,-22 0-16,1 0 0,-1 0 0,-21 0 15,22 0-15,-1 0 0,-20 0 16,20 0-16,-20 0 0,-1 0 0,0 0 16,1 0-16,-22 0 0,21 0 15,-21 0-15,0 0 0,1 0 16,-1 0-16,-21-21 94,0 0-79</inkml:trace>
  <inkml:trace contextRef="#ctx0" brushRef="#br0" timeOffset="9172.07">8276 1058 0,'0'0'0,"-21"0"0,0 0 16,0 0-1,63 0 32,-21 0-31,21 0-16,-20 0 0,41 0 0,1 0 15,-1 0-15,1 0 0,20 0 16,1 0-16,0 0 0,-22-21 0,22 21 16,-22-21-16,22 21 15,-22 0-15,1 0 0,-1-21 0,-20 21 0,-1 0 16,22-21-16,-22 21 16,-21 0-16,21 0 0,-20 0 0,-1 0 15,-21-21-15,-21 21 31,-1 0-15,1 0-16,0 0 0,-21 0 0,21 0 16,-1 0-16,1 0 0,-21 0 15</inkml:trace>
  <inkml:trace contextRef="#ctx0" brushRef="#br0" timeOffset="9524.95">8340 1122 0,'0'0'0,"0"21"16,21-21-1,0 0-15,0 0 0,0 0 16,22 0-16,-1 0 0,0 0 0,1 0 15,20 0-15,1 0 0,-1 0 16,1 0-16,20 0 0,-20 0 16,-1 0-16,-20 0 0,20 0 0,-21 0 15,1 0-15,-1 0 0,0 0 16,-20 0-16,-1 0 0,0 0 0,0 0 16,-21-21 30,0 0-30,0 0-16</inkml:trace>
  <inkml:trace contextRef="#ctx0" brushRef="#br0" timeOffset="9999.99">9313 762 0,'0'0'0,"0"-21"0,-21 21 0,21-21 15,-21 21 1,21 21 15,0 0-31,0 0 0,0 0 16,21 1-16,0-1 0,0 0 16,1 0-16,-1 0 0,21 0 0,-21 1 15,22-1-15,-1 0 0,-21 0 16,21 0-16,1-21 0,-1 0 0,0 21 15,1-21-15,-1 0 0,-21 0 16,22 0-16,-1 0 0,-21 0 0,0 0 16,0 0-16,-21 22 31,-21-22-31,0 21 16,0-21-16,-21 21 0,20 0 0,-20 0 15,0 0-15,-1 1 0,1-1 16,0 0-16,-1 0 0,1 21 15,0-20-15,-1-1 0,1 21 16,0-21-16,-1 0 0,-20 22 0,21-22 16,-1 0-16,1 0 0,21 0 0,-22 1 15,22-1-15,0-21 0,0 21 16,0-21-16,0 0 0,21-21 47,21 0-47,0 21 15</inkml:trace>
  <inkml:trace contextRef="#ctx0" brushRef="#br0" timeOffset="10567.97">10647 677 0,'0'0'16,"0"-21"-16,-21 0 0,21 0 16,0 0-16,0 0 15,0-1-15,0 1 16,21 21-1,0 0-15,0 0 16,21 21-16,-20 1 0,20-1 0,0 0 16,-21 21-16,22 1 0,-1-1 15,0 21-15,-20-20 0,-1 20 0,0 1 16,0-22-16,0 22 0,-21-22 16,0 0-16,0 1 0,0-1 0,0 0 15,0-21-15,0 22 0,0-22 0,0 0 16,-21 0-16,0-21 15,21 21-15,0-42 32,0 0-32,0 0 15,0-21-15,0 20 0,0 1 16,0-21-16</inkml:trace>
  <inkml:trace contextRef="#ctx0" brushRef="#br0" timeOffset="10855.56">11599 381 0,'0'0'0,"-21"21"0,21 22 0,-21-22 16,0 21-16,-22 0 15,22 1-15,0-1 0,0 22 0,-21-22 16,20 21-16,-20-20 0,21 20 15,-21-20-15,20-1 0,-20 0 0,21 1 16,0-1-16,0 0 0,-1-21 0,1 22 16,0-22-16,0 0 0,0 0 15,21 0-15,-21-21 0,21 22 16,21-22 0,0-22-1,0 1-15,0 21 16</inkml:trace>
  <inkml:trace contextRef="#ctx0" brushRef="#br0" timeOffset="11275.52">11493 1185 0,'0'0'0,"22"0"46,-1-21-46,-21 0 0,21 21 16,0-21-16,0 0 0,0 0 16,1-1-16,-1 1 0,0 0 0,0 0 15,0 0-15,0 0 0,1-1 16,-22 1-16,0 0 0,0 0 16,-22 21-1,1 0-15,0 21 16,0 0-16,0 0 0,0 1 0,-1-1 15,1 0-15,0 0 0,0 21 16,0-20-16,21 20 0,0-21 0,-21 0 16,21 0-16,0 22 0,0-22 15,0 0-15,0 0 0,0 0 16,21 1 0,0-22-16,0 0 15,0 0-15,0 0 0,1 0 16,-1 0-16,0 0 0,0 0 0,21-22 15,-20 1-15,-1 21 0,21-21 0,-21 0 16,0 0-16,1 0 0</inkml:trace>
  <inkml:trace contextRef="#ctx0" brushRef="#br0" timeOffset="11696.78">12150 953 0,'0'0'0,"-22"-43"31,22 22-15,22 0 0,-1 21-1,0 0-15,0 0 0,0 21 16,0-21-16,1 21 0,-1 0 16,0 1-16,0 20 0,0-21 0,-21 0 15,21 22-15,1-22 0,-1 21 16,-21-21-16,0 0 0,0 22 0,0-22 15,0 0-15,0 0 0,0 0 16,0 1-16,0-1 0,-21 0 16,-1-21-16,1 0 0,0 0 15,0 0 1,21-21 0,0 0-16,0-1 15,0 1-15,0 0 0,0 0 0,21-21 16,0 20-16,0-20 0,1 21 15,-22-21-15,21 20 0,0 1 0,0-21 16,0 21-16,0 0 0,1-1 0,-1 1 16,0 0-16,0 21 0,0-21 15,0 0-15,1 21 0,-1 0 16,-21-21-16,21 21 0</inkml:trace>
  <inkml:trace contextRef="#ctx0" brushRef="#br0" timeOffset="11939.02">13039 847 0,'0'84'31,"0"-62"-31,-22-1 0,22 0 0,-21 0 16,0 0-16,21 0 0,-21 1 15,21-1-15,0 0 0,-21 0 16,21 0-16,-21-21 0,21 21 0,0 1 15,-22-1-15,22 0 32,-21-21-32,21-21 15,0 0 1,0-1-16</inkml:trace>
  <inkml:trace contextRef="#ctx0" brushRef="#br0" timeOffset="12131.34">12933 635 0,'-21'0'31,"-1"0"-15,22 21-1,0 0 1</inkml:trace>
  <inkml:trace contextRef="#ctx0" brushRef="#br0" timeOffset="13355.06">13166 1080 0,'0'0'0,"21"0"16,0 0-1,0 0-15,0 0 0,0-22 16,1 1-16,-1 21 0,21-21 15,-21 0-15,22 21 0,-22-21 0,21 0 16,0-1-16,-20 1 0,20-21 16,-21 21-16,21 0 0,-20-22 15,-1 22-15,21-21 0,-21 21 16,0-22-16,-21 22 0,0 0 0,22-21 16,-22 20-16,0 1 0,0 0 0,0 0 15,0 0-15,-22 0 0,22-1 16,-21 22-16,0 0 0,0 0 15,0 0-15,0 22 0,21-1 16,-22 0-16,1 0 0,0 0 0,0 22 16,0-22-16,0 21 0,21 0 15,-22 22-15,1-22 0,0 22 0,21-1 16,-21 1-16,0-1 0,0 1 16,-1-1-16,22 1 0,-21-22 15,0 22-15,0 20 0,0-20 0,0-1 16,-1 22-16,22-22 0,-21 22 15,0-21-15,0 20 0,0-20 0,0 20 16,-1-20-16,1 21 0,0-22 0,0 22 16,21-1-16,-21-20 0,21-1 15,0 22-15,0-21 0,0-22 0,0 21 16,0-20-16,0-1 0,0 0 0,0 1 16,0-1-16,0-21 0,21 0 15,0 1-15,0-1 0,0-21 0,1 0 16,-1 0-16,0 0 0,0 0 15,21 0-15,-20-21 0,20-1 16,0 1-16,1-21 0,-1 21 0,21-22 16,-20-20-16,20 21 0,-20-22 0,20 1 15,-21-22-15,22 21 0,-22-20 16,22-1-16,-43 0 0,21 22 0,-21-22 16,1 1-16,-22-1 0,0 21 0,0-20 15,-22 20-15,-20 1 0,0-1 16,-1 22-16,1 0 0,0-1 0,-1 1 15,1 21-15,0 0 0,-1-1 16,1 22-16,0-21 0,-1 21 0,1 0 16,21 0-16,0 0 0,0 0 15,-1 0-15,22-21 16,43 0 15,-22 21-31,21-21 0,-21 21 0,22-21 16,20-1-16,-20 22 0,-1-21 15,21 0-15,-20 0 0,20-21 0,-20 20 16,-1 1-16,21-21 0,-20 21 16,-1 0-16,-21-1 0,0 1 15,1 0-15,-1 0 0,0 21 0,-21-21 16,0 42 15,0 0-31,-21 0 16,21 0-16,0 1 0,-21-1 15,21 0-15,-22 0 0,22 0 0,0 0 16,-21 1-16,21-1 16,-21-21-16,21 21 15,0-42 17,0 0-17,0-1-15,0 1 0</inkml:trace>
  <inkml:trace contextRef="#ctx0" brushRef="#br0" timeOffset="13551.95">14266 699 0,'0'-22'31,"0"44"32,21-22-48</inkml:trace>
  <inkml:trace contextRef="#ctx0" brushRef="#br0" timeOffset="13835.79">14690 699 0,'0'0'0,"-22"0"31,1 0-15,0 0-16,0 0 0,0 21 16,0 0-16,-1 0 0,1 0 0,0 0 15,0 22-15,0-22 0,0 21 16,-1 1-16,22-22 0,-21 21 15,0-21-15,21 0 0,-21 22 0,21-22 16,0 0-16,0 0 0,0 0 16,21 1-16,0-1 0,0-21 15,1 0-15,-1 21 0,21-21 16,-21 0-16,22 0 0,-22 0 0,21 0 16,-21-21-16,22 21 0</inkml:trace>
  <inkml:trace contextRef="#ctx0" brushRef="#br0" timeOffset="14396.12">15282 783 0,'0'0'16,"0"-21"-16,0 0 0,-21 21 0,0-21 0,0 21 16,0 0-16,-22 0 0,22 0 15,-21 0-15,-1 0 0,22 0 0,-21 21 16,0 0-16,-1 0 0,22 0 15,-21 1-15,21-1 0,-22 21 0,22-21 16,0 22-16,0-22 16,0 21-16,21-21 0,0 0 0,0 1 15,0 20-15,0-21 0,0 0 16,0 0-16,0 1 0,0-1 16,21-21-16,0 0 0,0 0 15,21 0-15,-20 0 0,-1 0 16,21 0-16,-21 0 0,22 0 0,-22-21 15,21-1-15,0 1 0,1 0 16,-22 0-16,21 0 0,-21-22 0,22 22 16,-22-21-16,0 0 0,0 20 15,0-20-15,-21 0 0,0 21 16,22-1-16,-22-20 0,0 21 16,-22 21-1,1 0 1,0 21-16,0 21 15,0-20-15,0-1 0,-1 21 0,1 0 16,21-20-16,0 20 0,-21-21 16,21 0-16,0 0 0,0 1 0,0-1 15,0 0-15,0 0 0,0 0 16,21 0-16,0-21 16,1 0-16,-1 0 0,21 0 15,-21 0-15,22 0 0,-22-21 16,21 0-16,0 0 0,1 0 15,-1 0-15,-21-22 0,22 22 16,-1-21-16,-21-1 0</inkml:trace>
  <inkml:trace contextRef="#ctx0" brushRef="#br0" timeOffset="14663.88">15875 423 0,'0'0'0,"0"-21"0,0 0 0,0 0 31,-21 21-31,21 21 15,-21 0-15,-1 22 0,22-22 0,-21 21 16,0-21-16,0 22 0,21-1 16,-21 0-16,0 1 0,21-1 0,0 0 15,-22 1-15,22-1 0,-21 0 16,21 1-16,0-1 0,0-21 16,0 21-16,0-20 0,0-1 0,0 0 15,0 0-15,0 0 0,21-21 16,-21 21-16,22-21 0,-1 0 15,0 0-15,0 0 0,0 0 16,0-21-16,1 0 0,-1 21 0,21-21 16,-21 0-16,0-22 0</inkml:trace>
  <inkml:trace contextRef="#ctx0" brushRef="#br0" timeOffset="14923.68">16277 699 0,'-63'0'31,"41"0"-31,1 21 16,0 0-16,0 0 0,0 0 0,0 0 15,21 1-15,-22-1 0,1 0 16,0 21-16,0-21 0,21 1 0,0-1 16,-21 0-16,21 0 0,0 0 15,0 0-15,0 1 0,0-1 16,0 0-16,0 0 15,21-21-15,0 0 16,0 0-16,0 0 0,1 0 0,20 0 16,-21 0-16,21 0 0,1-21 15,-1 21-15</inkml:trace>
  <inkml:trace contextRef="#ctx0" brushRef="#br0" timeOffset="15699.67">16700 826 0,'0'0'0,"0"-22"0,0 1 0,0 0 15,-21 21 1,0 0-16,0 0 0,0 0 16,0 0-16,-1 0 0,1 21 0,0 0 15,-21-21-15,21 22 16,-1 20-16,1-21 0,0 0 0,0 22 16,0-22-16,0 0 0,21 21 15,0-21-15,0 1 0,0-1 0,0 0 16,0 0-16,0 0 15,21-21-15,0 21 0,0-21 16,0 0-16,0 0 0,22 0 16,-22 0-16,0 0 0,0 0 0,0 0 15,-21-21-15,22 21 0,-1-21 16,-21 0-16,21 0 0,-21 0 0,0-22 16,0 22-16,0-21 0,0 21 0,0-22 15,0 1-15,0 21 16,0-22-16,21 22 0,-21 0 0,0 0 15,21 0-15,-21 0 16,21 21-16,1 0 0,-1 0 16,0 0-16,0 0 0,0 0 15,0 0-15,1 0 0,20 0 0,-21 21 16,0 0-16,0 0 0,1 0 16,-22 0-16,21 22 0,-21-22 0,21 21 15,-21-21-15,0 1 0,0 20 16,0-21-16,0 0 0,0 0 0,0 1 15,0-1-15,0 0 0,0 0 16,-21-21 0,21 21-16,-21-21 0,-1 0 31,22-21-15,0 0-16,0 0 15,0 0-15,0-1 0,22-20 0,-1 0 16,0 21-16,21-22 0,1 1 15,-1 21-15,0-22 0,1 22 0,20 0 16,-21 0-16,1 0 0,20 21 16,-20 0-16,-1 0 0,0 0 15,-21 0-15,1 0 0,-1 0 16,0 42-16,-21-21 0,0 0 0,0 22 16,0-1-16,0 0 0,0-20 15,-21 20-15,0 0 0,-1-21 0,1 22 16,0-22-16,0 0 0,0 0 0,0 0 15,-1-21-15,22 22 0,0-1 16,-21-21-16,42 0 31,1 0-15,-1-21-16,21-1 0,0 1 16</inkml:trace>
  <inkml:trace contextRef="#ctx0" brushRef="#br0" timeOffset="16143.41">18309 762 0,'0'0'0,"0"-21"15,-21 0-15,0 21 16,0 0-16,-22 0 0,22 0 16,0 0-16,0 0 0,-22 21 15,22 0-15,-21 0 0,21 0 0,0 1 16,-1-1-16,1 0 0,0 0 15,21 0-15,-21 0 0,21 1 16,0-1-16,0 0 16,21 0-16,0-21 0,0 0 15,22 21-15,-22-21 0,21 0 0,1 0 16,-1 21-16,0-21 0,1 0 16,-1 22-16,0-22 0,-21 0 0,1 21 15,-1-21-15,0 21 0,0 0 16,-21 0-16,0 0 15,0 1-15,-21-1 16,0 0-16,0-21 0,-22 21 16,22-21-16,-21 0 0,21 0 15,-22 21-15,22-21 0,-21 0 0,21 0 16,-1 0-16,1 0 0,0 0 16,0 0-16,0 0 15,0-21-15,21 0 16,0 0-16,0 0 0,0-1 15,0 1-15,-22 0 0,22 0 0,-21-21 16</inkml:trace>
  <inkml:trace contextRef="#ctx0" brushRef="#br0" timeOffset="16413.25">17081 296 0,'-21'0'0,"0"0"31,0 0 32,0 0-63,0 0 0</inkml:trace>
  <inkml:trace contextRef="#ctx0" brushRef="#br0" timeOffset="16668.18">15727 593 0,'0'0'0,"-21"0"0,-1 0 15,1 0-15,42 0 32,1 0-32,-1 0 0,21 0 0,-21 0 15,0 0-15,22 0 0,-1 0 16,-21 0-16,22 0 0,-1 0 0,-21 0 15,21 0-15,-20 0 0,-1 0 0,21 0 16,-21-21-16</inkml:trace>
  <inkml:trace contextRef="#ctx0" brushRef="#br0" timeOffset="17687.52">11620 1630 0,'0'0'0,"-21"0"0,0 0 16,21 21-16,-21-21 31,42 0 16,-21 21-47,21-21 0,0 0 0,1 0 16,-1 0-16,0 0 0,21 0 15,-21 0-15,1 0 0,20 21 0,0-21 16,1 0-16,20 0 0,1 0 0,-1 0 15,1 0-15,20 0 0,1 0 16,0 0-16,-1 0 0,1 0 16,0-21-16,20 21 0,1 0 15,0 0-15,21 0 0,-21 0 0,21-21 16,-21 21-16,21 0 0,-21 0 16,21 0-16,0 0 0,0 0 0,0 0 15,0 0-15,0 0 0,0 0 16,0 0-16,21 0 0,0 0 0,0 0 15,0 0-15,0 0 0,22 0 16,-22 0-16,0 0 0,0 0 0,22 0 16,-22 0-16,-21 0 0,0 0 15,0 21-15,0-21 0,-21 0 0,-1 0 16,-20 0-16,21 0 0,-21 0 16,-1 0-16,-20 0 0,-1 0 15,1 0-15,-1 0 0,-20 0 0,-1 0 16,0 0-16,-21 0 0,22 0 15,-22 0-15,-21-21 0,21 21 16,-21-21 0,-21 21-16,0 0 0,-22 0 15,1-21-15,-21 21 0,-22-21 16</inkml:trace>
  <inkml:trace contextRef="#ctx0" brushRef="#br0" timeOffset="18655.96">11853 1799 0,'0'0'0,"-21"0"0,0 0 16,0 0-16,0 0 15,-1 0-15,1 0 0,0 0 16,0 0-16,0 0 0,0 0 15,-1 0-15,1 0 16,42 0 31,1 0-31,20 0-16,-21 0 15,21 0-15,1 0 0,-1 0 0,22 0 16,-1 0-16,1-21 0,-1 21 0,22 0 15,-1 0-15,-20 0 0,21 0 16,-1 0-16,1 0 0,0 0 0,-1 0 16,1 0-16,21 0 0,0 0 15,-22 0-15,22 0 0,0 0 0,0 0 16,-22 0-16,22 0 0,0 0 16,0 0-16,0 0 0,0 0 0,-1 0 15,1 21-15,0-21 0,-21 0 16,21 0-16,-22 0 0,22 0 0,-21 0 15,21 0-15,-22 0 0,22 0 16,0 0-16,-21 0 0,20 0 16,-20 0-16,0 0 0,-1 0 0,1 0 15,-21-21-15,20 21 0,-20 0 16,20 0-16,-20 0 0,21 0 0,-1 0 16,1 0-16,0 0 0,-1 0 15,1 0-15,-22 0 0,22 0 0,-21 0 16,-1 0-16,22 0 0,-22 0 15,-20 0-15,20 0 0,1 0 0,-1 0 16,-21 0-16,22 0 0,-22-21 16,1 21-16,-1 0 0,0 0 0,1 0 15,-22 0-15,21 0 0,-21 0 16,22 0-16,-22 0 0,0-21 16,0 21-16,21 0 0,-20 0 0,-1 0 15,0 0-15,0 0 16,-21-21-1,0-1 1</inkml:trace>
  <inkml:trace contextRef="#ctx0" brushRef="#br0" timeOffset="18795.88">17907 1757 0,'-21'0'16,"0"0"15,-1 0-15,1 0-16,0 0 15</inkml:trace>
  <inkml:trace contextRef="#ctx0" brushRef="#br0" timeOffset="26068.59">720 2963 0,'0'0'0,"-22"0"15,1 0-15,0 0 16,0 0-1,21 22-15,-21-1 0,21 0 16,0 0-16,0 0 16,0 0-16,21 1 15,0-1-15,0-21 0,0 21 0,1 0 16,-1-21-16,0 0 0,0 21 16,0-21-16,0 0 0,1 0 15,-1 0-15,0 0 0,0 0 0,21-21 16,-20 0-16,-1 21 0,0-21 15,0 0-15,0-1 0,22 1 16,-22 21-16,0-21 0,0 0 16,-21 0-16,21 0 0,-21-1 15,21 1-15,-21 0 0,0 0 16,0 0-16,0 0 0,0-1 16,-21 22-1,0 0 1,21 22-16,0-1 15,0 0-15,0 0 0,-21 0 16,21 0-16,-21 22 0,21-1 0,0 0 16,0 1-16,0-1 15,-21 0-15,21 22 0,0-1 0,-22-20 16,22 20-16,0-20 0,0 20 16,0-21-16,0 22 0,0-22 15,0 1-15,0-1 0,0 0 0,0-21 16,0 22-16,0-1 0,0-21 15,0 0-15,0 1 0,0-1 16,0 0-16,-21-42 31,21 0-31,0-1 16,-21 22-16,0-21 0,0-21 0,21 21 16,-21 0-16,-1-1 15,1 1-15,0 0 0,0 0 0,0 0 16,0 21-16,-1 0 15,22-21-15,-21 21 16,21 21 0,0 0-16,21 0 15,1 0 1,-1-21-16,0 21 0,0-21 16,0 0-16,0 0 0,1 22 0,-1-22 15,21 0-15,-21 0 0,22 0 16,-1 0-16,-21 0 0,21-22 15,1 22-15,-1-21 0,22 0 16,-22 0-16,0 0 0,1 0 0,20-1 16,-21 1-16,-20-21 0,20 21 15,0-22-15,-21 1 0,22 0 16,-22-1-16,0 1 0,0 0 0,-21-1 16,0 1-16,21 0 0,-21-1 15,0 22-15,0-21 0,0 21 0,0 0 16,0-1-16,0 1 15,-21 21-15,21-21 0,-21 21 16,0 0 0,0 0-16,0 21 0,21 0 15,0 1-15,-22-1 0,1 21 0,21-21 16,-21 22-16,21-1 0,0 21 16,0-20-16,-21-1 0,21 22 0,-21-22 15,21 0-15,-21 22 0,21-22 16,0 0-16,0 22 0,-22-1 15,22-20-15,0 41 0,-21-20 16,21-1-16,0 1 0,0-1 0,0 1 16,0-1-16,0-20 0,0 20 0,0-20 15,-21 20-15,21-21 0,-21 22 16,21-22-16,0 22 0,0-22 16,-21 0-16,21 1 0,0-1 0,-21 0 15,21 1-15,0-22 0,0 0 16,0 21-16,0-20 15,0-1-15,0-42 32,21-1-32,0 1 0,0 0 0,0 0 15,0-21-15,1 20 0,-1-20 16,0 0-16,0-1 0,0 1 16,0 0-16,1-1 0,-1 1 0,0 21 15,0-21-15,-21-1 0,21-20 16,-21 20-16,0 1 0,0 0 15,0-22-15,0 22 0,0-22 0,-21 22 16,0-21-16,0 20 0,0 1 16,-22 0-16,22 20 0,0-20 15,0 21-15,-22 21 0,22-21 0,0 21 16,0 0-16,0 0 16,42 0 30,0 0-46,0 0 0,0 0 0,1-21 16,-1 21-16,0-22 16,0 22-16,21 0 0,-20-21 0,-1 0 15,0 21-15,0-21 0,0 0 0,0 0 16,22-1-16</inkml:trace>
  <inkml:trace contextRef="#ctx0" brushRef="#br0" timeOffset="26888.42">2984 2752 0,'0'0'15,"-21"0"1,0 0 0,0 0-16,0 0 0,0 0 15,-22 0-15,22 21 0,-21-21 0,-1 21 16,1 0-16,0-21 0,-1 21 15,1-21-15,21 22 0,-21-1 16,20-21-16,1 21 0,0-21 16,21 21-16,21-21 31,0 0-15,1 0-16,20 0 0,-21 0 0,21 0 15,-20 0-15,20 0 0,0 0 16,-21 0-16,22 0 0,-22 0 0,21 0 15,-21 21-15,1-21 0,-1 0 16,0 21-16,-21 1 16,21-22-16,-21 21 0,0 0 15,0 0-15,0 0 0,-21 0 16,0 1-16,-22-1 0,22 21 16,-21-21-16,0 0 0,-1 22 0,1-22 15,0 0-15,-1 0 0,1 0 16,21 1-16,0-22 0,-1 21 0,1-21 15,0 0-15,21-21 47,21 21-47,0-22 0,1 22 0,-1-21 16,0 21-16,0 0 16,0 0-16,0 0 0,1 0 0,-1 0 15,0 0-15,-21 21 0,21 1 16,-21-1-16,0 0 0,0 0 15,0 21-15,0-20 0,0 20 0,-21-21 16,0 0-16,0 22 0,21-22 16,-22 0-16,1 21 0,0-21 0,0 1 15,21-1-15,-21 0 0,0 0 16,21 0-16,-22-21 0,22 21 16,0 1-1,0-1-15,22-21 31,-1 0-31,0 0 16</inkml:trace>
  <inkml:trace contextRef="#ctx0" brushRef="#br0" timeOffset="27635.97">2773 5017 0,'0'-22'15,"0"1"1,21 21-1,0-21-15,0 21 16,0 0-16,1 0 0,-1 0 16,0 0-16,0 0 0,0 0 15,0 0-15,-21 21 16,0 0-16,0 1 0,0 20 16,-21-21-16,21 0 0,-42 0 15,21 22-15,-22-22 0,22 21 0,-21-21 16,0 22-16,-1-22 15,1 21-15,0-21 0,20 1 0,1 20 16,0-21-16,0 0 0,21 0 16,0 1-16,0-1 0,0 0 0,21 0 15,21 0-15,-20-21 16,20 21-16,-21-21 0,21 22 0,1-22 16,-22 21-16,21-21 0,1 21 0,-22-21 15,0 21-15,21-21 0,-21 21 16,-21 0-16,0 1 0,0-1 15,0 0-15,0 0 0,-21 0 16,0 0-16,-21 1 0,21-1 0,-22 21 16,22-21-16,-21 0 0,-1 1 15,22-1-15,0 0 0,0 0 16,0 0-16,0 0 0,-1-21 16,1 0 15,0 0-16,0 0-15,0-21 0,0 21 0</inkml:trace>
  <inkml:trace contextRef="#ctx0" brushRef="#br0" timeOffset="28416.51">825 7345 0,'0'0'0,"0"85"31,22-85 0,-1 0-31,0-22 16,0 22-16,0-21 0,0 0 0,1 0 15,-1 0-15,21-22 0,-21 22 16,0 0-16,1 0 0,-22-21 16,0 20-16,0 1 0,0 0 15,-22 21 1,1 0-16,0 0 0,0 0 15,0 0-15,-22 21 0,22 22 16,-21-22-16,21 21 0,-22 0 0,22 1 16,0-1-16,0 0 0,0 1 15,0-1-15,21 0 0,0 1 0,0-1 16,0-21-16,0 22 0,0-22 16,0 21-16,0-21 0,0 0 15,21 1-15,0-1 0,0 0 0,21-21 16,-20 21-16,-1-21 15,21 0-15,0 0 0,-20 0 0,20 0 0,0-21 16,1 0-16,-1 21 16,21-21-16,-20-22 0,-1 22 0</inkml:trace>
  <inkml:trace contextRef="#ctx0" brushRef="#br0" timeOffset="28700.66">1841 6837 0,'0'0'0,"-21"0"16,0 0-1,0 0-15,21 21 0,-21 0 16,0 22-16,21-1 0,-22-21 0,22 43 16,0-22-16,-21 21 0,21 1 15,-21-1-15,21 1 0,0-1 0,-21-20 16,0 20-16,0-20 0,21-1 15,0 0-15,-22 1 0,22-1 0,-21-21 16,21 0-16,0 0 0,-21 1 16,21-1-16,21-21 31,0-21-31,1 21 0,-1-22 0,0 1 16</inkml:trace>
  <inkml:trace contextRef="#ctx0" brushRef="#br0" timeOffset="29144.2">2286 7260 0,'0'0'0,"21"-21"0,0 21 15,-21-21-15,0 0 16,-21 21-16,-21 0 16,21 0-16,-22 0 0,22 21 15,-21 0-15,-1-21 0,22 21 16,-21 0-16,21 1 0,-22-1 15,22 0-15,0 0 0,21 0 0,-21 0 16,21 1-16,0-1 16,0 0-16,21 0 15,0-21-15,0 21 0,1 0 16,20-21-16,-21 22 0,21-1 16,-20-21-16,20 21 0,-21 0 0,0-21 15,22 21-15,-22 0 0,0-21 16,0 22-16,-21-1 0,0 0 15,0 0-15,-21-21 16,0 0-16,0 21 16,-1-21-16,-20 0 0,0 0 0,21 0 15,-22 0-15,22 0 0,-21 0 0,21 0 16,-22 0-16,22 0 0,0 0 16,0 0-16,0 0 0,21-21 15,-22 21-15,22-21 16,22 0-1,-1 21-15,-21-21 0,21 21 16,21-22-16</inkml:trace>
  <inkml:trace contextRef="#ctx0" brushRef="#br0" timeOffset="29519.79">2688 7578 0,'0'0'0,"64"0"32,-64-21-32,21-1 0,0 1 15,0 0-15,-21 0 0,0 0 16,21 0-16,-21-1 0,21 1 16,-21 0-16,0 0 0,0 0 0,0 0 15,0-1-15,-21 22 16,0 0-16,0 0 15,0 22-15,0-22 0,-22 21 0,22 0 16,0 0-16,0 21 16,0-20-16,-1 20 0,1-21 0,0 0 15,21 22-15,-21-22 0,21 0 16,0 0-16,0 0 0,0 0 0,0 1 16,0-1-16,0 0 0,21-21 15,0 21-15,0-21 0,1 0 16,-1 0-16,0 0 0,0 0 15,0 0-15,0-21 0,22 0 0,-22 0 16,0 21-16</inkml:trace>
  <inkml:trace contextRef="#ctx0" brushRef="#br0" timeOffset="30135.51">3789 6689 0,'0'0'0,"-21"0"15,-1 0-15,-20 0 0,21 0 0,-21 0 16,-1 21-16,1 0 0,0 0 16,20 0-16,-20-21 0,0 22 15,21-1-15,-1 0 0,1 0 0,0 0 16,21 0-16,0 1 15,0-1-15,0 0 16,21-21-16,0 21 16,1-21-16,-1 0 0,0 0 0,0 0 15,21 0-15,-20 21 0,-1-21 16,21 0-16,-21 21 0,0-21 0,-21 22 16,22-22-16,-22 21 0,21 0 15,-21 0-15,0 0 0,0 22 16,-21-22-16,-1 0 0,1 0 0,-21 0 15,21 0-15,-22 22 16,1-22-16,0 0 0,21 0 0,-22 0 16,1 1-16,21-22 0,-22 21 15,22-21-15,21 21 0,0-42 32,0 0-32,21 21 0,1-22 15,-1 1-15,0 21 0,21-21 0,-21 21 16,1 0-16,-1 0 0,0 0 15,0 0-15,0 21 0,0 0 16,-21 22-16,0-22 16,0 0-16,0 0 0,0 22 15,0-22-15,-21 0 0,0 21 0,0-21 16,0 1-16,0-1 0,-1 0 16,22 0-16,-21 0 0,0 0 0,21 1 15,-21-1-15,21 0 0,0 0 16,0 0-1</inkml:trace>
  <inkml:trace contextRef="#ctx0" brushRef="#br0" timeOffset="30791.45">3302 9800 0,'0'0'0,"-21"-21"0,21-21 15,-21 42-15,21-21 0,0-1 16,0 1-16,0 0 0,0 0 16,21 0-16,0 21 15,-21-21-15,21-1 0,0 22 0,0 0 16,1-21-16,-1 21 15,0 0-15,-21 21 16,0 1-16,0-1 0,0 0 16,-21 0-16,0 0 15,-1 0-15,1 1 0,0-1 0,0 0 16,0 21-16,0-21 0,-1 1 0,1 20 16,21-21-16,0 0 0,0 0 15,0 1-15,0-1 0,21 0 0,1 0 16,-1 0-16,0 0 0,21 1 15,1-1-15,-1-21 0,0 21 0,1 0 16,-1 0-16,0 0 0,1-21 0,-1 22 16,-21-1-16,0 0 0,0 0 15,1 0-15,-22 0 0,0 22 0,0-22 16,-22 0-16,1 21 0,-21-20 16,0-1-16,-1 21 0,1-21 0,-22 0 15,22 1-15,-21-1 0,20 0 16,-20-21-16,20 21 0,1-21 0,-21 0 15,20 0-15,1 0 0,21 0 0,-22-21 16,1 0-16,21 0 0,0-22 16,0 1-16,-1-22 0,22 22 0</inkml:trace>
  <inkml:trace contextRef="#ctx0" brushRef="#br0" timeOffset="31591.51">3323 3979 0,'0'0'0,"-21"0"0,0 0 16,0 0-16,63 0 31,-21 0-31,21 0 0,22 0 16,-22 0-16,43 0 0,-22 0 0,1 0 15,21 0-15,-22 0 0,1 0 16,20 0-16,-20 0 0,-1 0 0,1 0 15,-1 0-15,1 0 0,-22 0 16,0 0-16,1 0 0,-22 0 16,21 22-16,-21-22 15,-21 21 1,-21-21-16,0 0 16,0 0-16,0 0 0,-22 0 0,22 0 15</inkml:trace>
  <inkml:trace contextRef="#ctx0" brushRef="#br0" timeOffset="31899.59">3302 4212 0,'0'0'0,"-21"0"0,0 0 0,42 0 31,0 0-31,21 0 15,-21 0-15,22 0 0,20 0 16,-20 0-16,20 0 0,1 0 0,-1 0 16,1 0-16,-1 0 0,1 0 15,-1 0-15,-21 0 0,1 0 0,20 0 16,-20 0-16,-1-21 0,-21 21 16,43 0-16,-43 0 0,0 0 15,0 0-15,0 0 16,-21-21-1,-21 21-15,0 0 16,0 0-16,0 0 0,-1 0 0</inkml:trace>
  <inkml:trace contextRef="#ctx0" brushRef="#br0" timeOffset="32168">3302 4424 0,'21'21'15,"0"-21"-15,22 0 0,-1 0 16,0 21-16,1-21 0,20 0 0,1 0 16,-1 0-16,1 0 0,-1 0 15,-21 0-15,22 0 0,-1 0 0,-20 0 16,-1 0-16,0-21 0,1 21 15,-22 0-15,21 0 0,-21 0 0,22 0 16,-22 0-16,0 0 0,0 0 16,0 0-16,1 0 0,-1 0 0</inkml:trace>
  <inkml:trace contextRef="#ctx0" brushRef="#br0" timeOffset="32991.97">3577 8509 0,'21'21'16,"43"-21"-16,-22 0 0,0 0 16,1 0-16,-1 0 0,22 0 0,-22 0 15,21 0-15,-20 0 0,20 0 16,1 0-16,-22 0 0,22-21 0,-1 21 15,1 0-15,-1 0 0,1-21 16,-1 21-16,1 0 0,-1 0 16,-21 0-16,1 0 0,-22 0 0,21-21 15,-21 21-15,-42 0 32,-21 0-32,21 0 15,0 0-15,-22 0 0,1 0 16,0 0-16,-1 0 0</inkml:trace>
  <inkml:trace contextRef="#ctx0" brushRef="#br0" timeOffset="33327.08">3662 8869 0,'21'0'0,"21"0"16,-21 0-16,22 0 0,-1 0 0,0 0 16,1 0-16,-1 0 0,22 0 15,-22 0-15,21-21 0,1 21 0,-1 0 16,1 0-16,-1-21 0,22 21 0,-21 0 16,-1 0-16,22 0 0,-22 0 15,-20 0-15,20 0 0,-21 0 16,1 0-16,-1 0 0,-21 0 0,0 0 15,-42 0 17,0 0-32,0 0 0,0 21 15,0-21-15,-1 0 0,1 0 16,-21 0-16,21 0 0,-22 0 0,1 21 16</inkml:trace>
  <inkml:trace contextRef="#ctx0" brushRef="#br0" timeOffset="33661.56">3704 9123 0,'0'0'0,"0"21"31,21-21-31,22 0 16,-22 0-16,21 0 0,-21 0 0,22 0 15,-1 0-15,21 0 0,-20 0 0,-1 0 16,22 0-16,-22 0 16,21 0-16,1 0 0,-22 0 0,22 0 15,-22 0-15,0 0 0,1 0 0,-1 0 16,0 0-16,-20 0 0,20-21 16,-21 21-16,0 0 0,0 0 0,1 0 15,-44 0 32,1 0-31</inkml:trace>
  <inkml:trace contextRef="#ctx0" brushRef="#br0" timeOffset="41191.47">5630 4466 0,'0'0'0,"0"-21"15,21 42 79,-21 0-94,0 1 0,22-1 16,-1 0-16,-21 0 15,21 0-15,-21 0 0,0 1 16,21-1-16,-21 0 0,21 0 16,-21 0-16,0 0 15,0 1-15,21-1 0,-21 0 16,0 0-16,0 0 0,0 0 15,0 1-15,22-1 16,-22 0-16,21 0 16,-21 0-1,21-21 32,0-21-16,0 0-15,0 21-16,1-21 0,-1 0 16,0-1-16,21 1 0,1 0 15,-1 0-15,0-21 0,22 20 0,20 1 16,-20-21-16,42 21 0,-22 0 16,22-22-16,0 22 0,-21-21 0,21 21 15,-1-1-15,-20-20 0,0 21 16,-1 0-16,1 0 0,0-22 0,-22 22 15,1 0-15,-1 0 0,-20 21 16,-1-21-16,-21 21 0,0 0 0,0 0 16,1 0-16,-22-22 0,-22 22 47,1 0-16,0 0 484,0 0-483,0 0-32,0 0 15,-1 0-15,1 0 0,0 22 0,-21-22 16,21 0-16</inkml:trace>
  <inkml:trace contextRef="#ctx0" brushRef="#br0" timeOffset="42683.62">5990 8721 0,'0'-21'16,"0"-1"-16,0 1 16,0 0 15,0 42 63,0 0-94,0 1 15,0-1-15,0 0 16,0 0-16,21 0 0,-21 0 0,0 1 16,0-1-16,0 0 0,0 0 0,0 0 15,0 0-15,21-21 0,-21 22 16,0-1-16,22 0 0,-22 0 0,0 0 15,0 0 1,21-21 0,0 0-1,0 0 1,0-21-16,0 0 0,1 21 16,-1-21-16,-21 0 0,21 21 0,0-21 15,0-1-15,22 1 0,-22 0 16,21 0-16,0 0 0,1 0 0,-1-22 15,22 22-15,-1 0 0,-21-21 0,22 20 16,-1 1-16,1-21 0,-22 21 16,22 0-16,-22-1 0,0 1 15,1 0-15,-1 0 0,0 21 0,-20-21 16,-1 0-16,0 21 0,0 0 16,0-22-16,0 22 0,-21-21 46,-21 42 1,0-21-47,0 0 0</inkml:trace>
  <inkml:trace contextRef="#ctx0" brushRef="#br0" timeOffset="55063.7">8996 5144 0,'0'0'0,"0"-22"0,-21 22 0,-1-21 16,1 21-16,0-21 0,0 21 15,0-21-15,0 21 32,21 21-17,21 0-15,-21 0 16,21 22-16,21-22 0,-21 21 0,22 1 15,-1-1-15,0 0 0,1 22 16,-1-1-16,22 1 0,-22-1 16,21 1-16,-20-1 0,20 22 0,-20-22 15,20-20-15,-21 20 0,22 1 16,-22-22-16,1 0 0,-1 1 0,-21-1 16,21-21-16,-20 22 0,-1-1 15,0-21-15,0 0 0,0 22 16,-21-1-16,21-42 0,-21 21 0,0-42 47,22 0-47,-22-22 15,0 22-15,0 0 0,0-21 16,0 21-16</inkml:trace>
  <inkml:trace contextRef="#ctx0" brushRef="#br0" timeOffset="55488.06">10223 5186 0,'0'0'0,"-21"-21"0,0 21 0,0-21 0,0 21 15,0-22-15,-1 22 0,1 0 16,0 0-16,0 0 0,-21 0 0,20 0 16,-20 0-16,0 22 0,-1-22 15,1 21-15,0 21 0,-1-21 0,1 22 16,0-1-16,-22 21 0,22 1 16,-22-1-16,22 1 0,-21 21 0,-1-22 15,1 22-15,-1-1 0,1-20 0,-1-1 16,1 1-16,-1-1 0,22 1 15,-22-22-15,22 22 0,0-1 16,-1-20-16,1-1 0,0 0 0,-1 1 16,22-1-16,-21 0 0,21-21 15,-1 1-15,1-1 0,0 0 0,0 0 16,0 0-16,21-42 31,0 0-31,0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03:32:20.4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9821 614 0,'0'-21'0,"0"0"16,0-1-1,0 1-15,0 0 16,0 0 0,0 0-16,21 0 15,-21-1 1,22 1-16,-22 0 0,0 0 16,0 0-16,0 0 15,21 21-15,-21-22 0,0 1 16,0 42 15,0 22-31,-21-22 16,-1 21-16,22-21 0,-21 22 0,21-1 15,-21 22-15,0-22 0,0 0 16,0 22-16,-1-1 0,1-20 16,0 20-16,0 1 0,0-1 15,0-21-15,-1 22 0,1-22 0,0 1 16,0-22-16,0 21 0,21-21 15,0 22-15,-21-22 0,-1 0 16,22 0 0,0-42 15,0 0-31,0 0 16,0-1-16,22 1 0,-1-21 0,-21 21 15,0-22-15,21 22 0,0-21 16,-21 0-16,21-1 0</inkml:trace>
  <inkml:trace contextRef="#ctx0" brushRef="#br0" timeOffset="314.99">9758 508 0,'0'0'0,"21"-21"0,-21 0 0,21-22 16,0 22-16,-21 0 0,21 0 0,1 0 15,-22 0-15,21 21 0,-21-22 16,21 22-16,-21 22 15,0-1-15,0 21 16,0-21-16,0 22 0,0-1 0,0 0 16,0 22-16,0-22 0,0 22 15,-21-1-15,21 1 0,-21-22 16,-1 21-16,22 1 0,0-22 16,0 22-16,-21-22 0,21 0 0,0-20 15,-21 20-15,21-21 0,0 21 16,0-20-16,0-1 0,0 0 15,0 0 1,0-42 0,0 0-1,0 0-15,0-1 0</inkml:trace>
  <inkml:trace contextRef="#ctx0" brushRef="#br0" timeOffset="551.66">9610 868 0,'0'0'0,"-22"-21"31,22 0-15,22 21 0,-1 0-16,0 0 0,0 0 0,0 0 15,0-22-15,1 22 0,20 0 16,-21 0-16,0 0 0,22 0 15,-22-21-15,0 21 0,0 0 0,0 0 16,22-21-16,-22 21 0,0 0 16,0-21-16,0 21 15</inkml:trace>
  <inkml:trace contextRef="#ctx0" brushRef="#br0" timeOffset="1123.38">10604 847 0,'0'0'0,"0"-21"31,0-1-31,22 1 0,-22 0 16,0 0-1,-22 21-15,1 0 16,0 0-16,0 0 16,0 0-16,0 0 0,-22 0 0,22 21 15,0-21-15,0 21 0,0 0 16,-1 1-16,1-1 0,0 0 0,0-21 16,21 21-16,-21 0 0,21 0 15,0 1-15,0-1 16,21 0-16,0 0 15,0-21-15,0 21 0,1-21 0,20 21 16,-21-21-16,0 22 0,0-22 16,22 21-16,-22-21 0,0 21 0,0-21 15,0 21-15,1-21 0,-1 21 16,-21 0-16,21 1 0,-21-1 16,0 0-16,0 0 15,-21-21-15,0 0 0,-1 21 16,-20-21-16,21 0 0,-21 21 15,20-21-15,-20 0 0,0 0 16,-1 0-16,22 0 0,-21 0 16,21 0-16,0 0 0,-22 0 0,22 0 15,0-21-15,0 21 0,0 0 16,21-21-16,0 0 16,21 21-1,0-21-15,0 21 16,0-21-16,0 21 0</inkml:trace>
  <inkml:trace contextRef="#ctx0" brushRef="#br0" timeOffset="1631.01">11218 889 0,'0'0'0,"21"-21"0,1 0 16,-22 0-16,0-1 0,0 1 16,0 0-1,-22 21 1,1 0-16,0 0 0,0 0 0,-21 0 16,20 0-16,-20 0 15,0 21-15,21 0 0,-22-21 0,22 22 16,-21-1-16,21 0 0,21 0 15,-22 0-15,22 0 0,0 1 0,0-1 16,0 0-16,0 0 0,22 0 16,-1 0-16,21 1 0,-21-1 15,22 0-15,-1-21 0,0 21 16,1 0-16,147 64 31,-169-64-31,0-21 0,-21 21 0,0 0 16,-21 1-1,0-22-15,0 0 16,-21 0-16,20 21 0,-41-21 16,21 0-16,-1 0 0,1 0 0,0 0 15,-22 0-15,22 0 0,21 0 0,-22 0 16,1 0-16,21 0 0,0-21 16,-1 21-16,22-22 15,0 1 1,0 0-16,22 0 0,-1 21 15</inkml:trace>
  <inkml:trace contextRef="#ctx0" brushRef="#br0" timeOffset="2039.01">11515 1101 0,'21'0'15,"0"0"1,-21-21 0,21 21-16,-21-22 0,21 22 0,0-21 15,1 0-15,-22 0 0,21 0 16,0 21-16,0-21 0,0-1 16,-21 1-16,0 0 0,0 0 15,21 0-15,-21 0 0,-21 21 16,0 0-1,0 0-15,0 0 0,0 21 0,-1-21 16,1 21-16,0 0 0,0 21 16,0-20-16,0-1 0,-1 21 0,1-21 15,21 22-15,0-22 0,-21 0 16,21 0-16,0 21 0,0-20 0,0-1 16,0 0-16,21 0 15,0-21-15,1 0 0,-1 21 0,0-21 16,0 0-16,21 0 0,-20 0 15,20 0-15,-21 0 0,21 0 16,1-21-16,-1 0 0,0 0 16,-20 21-16</inkml:trace>
  <inkml:trace contextRef="#ctx0" brushRef="#br0" timeOffset="2444.32">12044 931 0,'0'0'16,"0"-21"-16,-21-42 15,21 42-15,0-1 0,0 1 16,21 0 0,0 21-16,0 0 0,0 0 15,0 0-15,1 0 0,-1 0 16,0 21-16,0 0 0,-21 1 16,21-1-16,0 0 0,1 0 0,-1 0 15,0 22-15,0-22 0,0 21 16,0-21-16,-21 22 0,0-22 0,22 21 15,-22-21-15,0 0 0,0 1 16,0-1-16,0 0 0,0 0 0,0 0 16,-22-21-16,1 21 15,0-21-15,0 0 16,21-21 0,0 0-16,0 0 15,0 0-15,0 0 0,0-1 0,0 1 16,0-21-16,0 21 0,0-22 15,21 1-15,0 21 0,0-21 0,1-1 16,-1 22-16,0 0 0,0-21 16,0 20-16,22 1 0,-22 0 0,21 0 15,-21 21-15,22-21 0,-22 0 16</inkml:trace>
  <inkml:trace contextRef="#ctx0" brushRef="#br0" timeOffset="3823.02">12996 445 0,'0'0'0,"0"-43"16,0 22 0,-21 42 31,0 0-47,21 1 0,-21-1 0,21 21 15,-21-21-15,-1 22 0,1-22 16,21 21-16,-21 0 0,0 1 0,21 20 15,0-20-15,-21-1 0,0 0 16,21 22-16,0-22 0,0-21 0,0 22 16,0-1-16,0-21 0,0 0 15,0 22-15,0-22 0,0 0 16,0 0-16,21-21 16,0 0-16,0 0 15,0 0-15,0 0 0,1-21 0,-1 21 16,0-21-16,21 0 0,-21-22 15,1 22-15,20 0 0,-21-21 0,0-1 16,22 22-16,-22-21 0,0-1 16,0 22-16,-21 0 0,0-21 0,21 42 15,-21-21-15,0-1 0,-21 44 47,0-1-47,21 0 0,-21 0 0,0 21 16,21-20-16,0-1 0,-22 21 15,22-21-15,-21 0 0,21 22 0,0-22 16,0 0-16,0 0 0,0 0 16,0 1-16,0-1 0,0 0 0,21 0 15,1-21-15,-1 0 16,0 0-16,21 0 0,-21 0 16,1 0-16,-1 0 0,21-21 15,-21 0-15,22 21 0,-22-43 0,21 22 16,-21 0-16,0-21 0,22-1 15,-22 1-15,0 0 0,0-1 16,0 22-16,1-21 0,-1 21 0,-21 0 16,0-1-16,0 1 0,0 42 31,0 1-15,0-1-16,0 0 0,0 0 0,-21 21 15,-1-20-15,22 20 0,0-21 16,0 21-16,0-20 0,0 20 0,0-21 15,0 0-15,0 0 0,0 1 16,0-1-16,0 0 0,22-21 16,-1 0-1,0 0-15,0 0 0,0 0 16,0 0-16,1 0 0,-1-21 16,0 21-16,0-43 0,-21 22 0,0 0 15,21-21-15,-21 21 0,0-22 16,0 1-16,0 21 0,0-22 0,0 1 15,0 21-15,-21 0 0,0 0 0,21-1 16,-21 22-16,0-21 0,-1 21 16,22-21-16,-21 21 0,21-21 47,21 21-47,1 0 0,-1 0 15,21-21-15,0 21 0,1 0 16,-1 0-16,0 0 0,1 0 15,-1 0-15,0 0 0,-20 0 0,20 0 16,-21 0-16,0 0 0,0 0 16,-21 21-16,0 0 0,22-21 0,-22 21 15,0 22-15,0-22 0,0 0 16,0 0-16,0 21 0,0-20 0,-22 20 16,22-21-16,0 0 0,-21 0 0,21 22 15,-21-22-15,21 0 0,-21 0 16,21 0-16,0 1 0,0-1 15,-21-21 17,21-21-1,0-1-31,0 1 16,0-21-16,21 21 0,0-22 0,0 1 15,22 0-15,-22-1 0,21 1 16,0 0-16,1-1 0,20 1 0,-20 21 15,-1-21-15,0 20 0,1 1 16,-1 21-16,-21 0 0,21 0 0,-20 0 16,-1 0-16,0 0 0,0 0 15,0 21-15,-21 22 0,21-22 16,-21 21-16,0 1 0,0-22 0,0 21 16,0 0-16,0 1 0,0-22 15,0 21-15,0-21 0,-21 1 0,21-1 16,0 0-16,0 0 0,-21-21 15,21 21-15,-21-21 0,21-21 47,21 0-31,0 0-16</inkml:trace>
  <inkml:trace contextRef="#ctx0" brushRef="#br0" timeOffset="4275.25">15790 635 0,'-63'0'16,"42"0"-16,-1 0 15,1 0-15,0 0 0,-21 21 16,21 0-16,-1 1 0,-20-1 0,21-21 15,0 21-15,0 0 0,-1 0 16,1 0-16,21 1 0,0-1 16,0 0-16,0 0 15,21-21-15,1 21 0,20-21 16,-21 0-16,0 21 0,0-21 16,22 0-16,-22 0 0,0 22 0,0-22 15,0 21-15,1-21 0,-1 21 16,0 0-16,0 0 0,0 0 15,-21 1-15,21-22 0,-21 21 16,0 0-16,0 0 16,0 0-16,0 0 15,-21 1-15,0-22 0,0 21 0,0-21 16,0 0-16,-1 0 0,-20 21 16,21-21-16,0 0 0,0 0 0,-22 0 15,22 0-15,0 0 0,0 0 16,0 0-16,-1 0 0,1-21 0,0 0 15,21-1-15,-21 1 0,0 21 16,0-21-16</inkml:trace>
  <inkml:trace contextRef="#ctx0" brushRef="#br0" timeOffset="4559.99">14076 381 0,'-21'0'15,"-1"0"48,1 0-48</inkml:trace>
  <inkml:trace contextRef="#ctx0" brushRef="#br0" timeOffset="4815.92">13017 614 0,'22'0'16,"-1"0"-16,0 0 15,0 0-15,21 0 0,-20 0 0,20 0 16,0 0-16,1 0 0,-22 0 15,21 0-15,-21 0 0,22 0 0,-22 0 16,0 0-16,0 0 16,-42 0-1,0 0-15</inkml:trace>
  <inkml:trace contextRef="#ctx0" brushRef="#br0" timeOffset="5839">9969 1503 0,'0'0'0,"-21"0"0,-63 0 16,62 0-16,1 0 15,0 0-15,0 0 0,0 0 16,0 0-16,-1 0 0,1 0 0,0 0 16,0 0-1,0 0-15,0 0 16,21 21 0,21 0 30,0-21-46,0 0 0,0 0 0,0 0 16,22 0-16,-1 0 0,0 0 16,1 0-16,20 21 0,1-21 0,-1 0 15,1 0-15,-1 0 0,1 0 16,20 22-16,-20-22 0,-1 0 0,1 0 16,21 21-16,-1-21 0,-20 0 15,20 0-15,1 21 0,21-21 0,-21 0 16,-1 0-16,22 0 0,-21 0 15,-1 21-15,1-21 0,0 0 16,21 0-16,-22 0 0,22 0 16,0 0-16,-21 21 0,20-21 0,-20 0 15,0 0-15,84 0 16,-84 0-16,-1 0 0,1 0 0,0 0 16,-1 0-16,1 0 0,21 0 15,-21 0-15,20 0 0,-20 0 0,0 0 16,-1 0-16,1 0 0,21 21 15,-21-21-15,-1 0 0,1 0 0,0 0 16,-1 0-16,1 0 0,0 0 16,-1 0-16,1 0 0,-22 0 15,1 0-15,-1 0 0,1 0 0,-1 0 16,1 0-16,-1 0 0,1 0 16,-1 0-16,22 0 0,-21 0 0,-1 0 15,-21 0-15,22 0 0,-22 0 16,22 0-16,-22 0 0,-21 0 0,22 0 15,-22 0-15,0 0 0,0 0 16,0 0-16,0 0 0,-21-21 16,0 0-1,-21 0 1,0 21-16</inkml:trace>
  <inkml:trace contextRef="#ctx0" brushRef="#br0" timeOffset="5980.93">15727 1651 0,'-21'0'16,"-1"0"15,1 0-15,0 0-1,0 0-15,0-21 0</inkml:trace>
  <inkml:trace contextRef="#ctx0" brushRef="#br0" timeOffset="6791.36">10160 1926 0,'0'0'15,"21"0"-15,-21-21 0,21 21 0,0-21 16,1 21-16,-1 0 0,0-21 0,0 21 15,-21-21 1,-21 42 15,0 0-31,0 0 16,-22 0-16,1 0 0,-22 1 16,22 20-16,-21-21 0,-1 0 0,1 22 15,-1-1-15,1-21 0,-22 21 0,21-20 16,-20 20-16,-22 0 0,21 1 15,-21-1-15,1 0 0,-1-21 0,21 22 16,0-1-16,1 0 0,-1 1 16,22-22-16,20 21 0,-20-21 15,20 1-15,1 20 0,0-21 0,-1 0 16,22 0-16,-21 1 0,21-22 16,0 21-16,-1-21 0,1 0 15,0 0 1,21-21-1,0-1 1,0 1-16,0 0 0,0 0 0,0 0 16,21 0-16</inkml:trace>
  <inkml:trace contextRef="#ctx0" brushRef="#br0" timeOffset="7183.24">8403 2477 0,'0'42'31,"0"-21"-31,0 0 0,-21 43 16,21-43-16,-21 0 0,0 0 15,-1 22-15,1-22 0,-21 0 16,21 0-16,0 0 0,-1 0 0,-20 1 16,21-1-16,0 0 0,0-21 15,-1 21-15,1 0 0,0-21 0,0 0 16,42-21 31,0 0-47,0 21 0,1 0 15,-1-21-15,21 21 0,-21 0 0,0 0 16,22 0-16,-22 0 0,21 0 0,-21 0 16,1 0-16,20 0 0,-21 0 15,0 0-15,22 21 0,-22-21 0,0 0 16,0 0-16,0 21 0,0-21 15,1 21-15,-1-21 16,0 0-16,0 0 16,0 0-16,0 0 15,-21-21-15,22 0 0</inkml:trace>
  <inkml:trace contextRef="#ctx0" brushRef="#br0" timeOffset="8139.64">14097 1969 0,'0'-22'16,"0"1"-16,21 21 31,0 21-15,-21 1-16,21-22 0,1 21 0,-1 0 15,0 0-15,0 0 16,21 0-16,1 1 0,-1 20 0,0-21 16,1 21-16,20-20 0,-20 20 15,20 0-15,1 1 0,-1-1 0,1 0 16,-1 22-16,22-22 0,-1 0 15,22 1-15,0-1 0,-21 0 0,21 1 16,-22-1-16,1-21 0,-22 0 0,1 22 16,-1-22-16,-20 0 0,-1-21 15,0 21-15,1 0 0,-22-21 16,0 0-16,0 0 0,0 22 0,1-22 16,-1 0-16,-21-22 31,0 1-31,0 0 0,0 0 15,-21 0-15,-1 0 0,1 21 16,0-22-16,0 1 0,-21 0 16,20 21-16,1-21 0,0 21 0,-21-21 15,21 21-15,-1 0 0,1-21 16,42 21 15,1 0-31,-1 21 16,0-21-16,0 21 0,0-21 15,0 21-15,1-21 0,-1 21 16,0 0-16,0-21 0,0 22 16,-21-1-16,0 0 0,0 0 15,0 0-15,0 0 0,-21 1 16,0-22-16,0 21 0,0-21 16,-1 21-16,1-21 0,0 0 0,-21 21 15,21-21-15,-1 0 0,-20 0 16,21 21-16,0-21 0,-22 0 0,22 0 15,-21 0-15,0 0 0</inkml:trace>
  <inkml:trace contextRef="#ctx0" brushRef="#br0" timeOffset="9079.87">1799 3344 0,'0'0'0,"-21"-21"0,-21-42 31,20 63-31,1 21 16,21 21-1,-21-21-15,21 22 0,-21-1 16,21 22-16,0-22 0,0 21 0,-21-20 16,0 20-16,21-20 0,-22-1 15,22 21-15,-21-20 0,0-1 0,0 0 16,21 1-16,-21-1 0,21 0 15,-21-20-15,21-1 16,0 0-16,0 0 0,0-42 31,0 0-15,21 0-16,0-22 0</inkml:trace>
  <inkml:trace contextRef="#ctx0" brushRef="#br0" timeOffset="9351.31">2053 3323 0,'0'64'32,"0"-22"-32,0 0 0,0 1 0,0-1 15,-21 0-15,21 1 0,-21-1 16,21 0-16,-21 1 0,21-22 0,0 21 15,-22 1-15,22-1 0,-21-21 16,21 21-16,-21-20 0,21-1 0,0 21 16,0-21-16,0 0 15,-21-21-15,0 0 32,21-21-32,0 0 0,0 0 15,-21 0-15</inkml:trace>
  <inkml:trace contextRef="#ctx0" brushRef="#br0" timeOffset="9559.91">1524 3831 0,'0'21'32,"21"-21"-32,0 0 0,0 0 15,1 0-15,-1 0 16,21 0-16,-21 0 0,22 0 0,-1 0 15,-21-21-15,21 21 0,-20-21 16,-1 21-16,21 0 0,-21 0 0,0-21 16,1 21-16,-1 0 15,-21-21-15,21 21 0</inkml:trace>
  <inkml:trace contextRef="#ctx0" brushRef="#br0" timeOffset="10118.98">2498 3852 0,'0'0'0,"21"0"0,0 0 0,0-21 31,-21 0-31,0 0 16,0 0-1,0 0-15,0-1 0,-21 22 0,0-21 16,0 0-16,-22 0 0,22 21 15,0-21-15,-21 21 0,20 0 0,1 0 16,-21 0-16,21 0 0,0 21 16,-1 0-16,1 0 0,0 0 15,0 22-15,0-22 0,0 21 0,21-21 16,0 22-16,-22-1 16,22 0-16,-21 1 0,21-22 0,0 21 15,0-21-15,0 1 0,0-1 16,0 0-16,0 0 0,21-21 15,1 0-15,-1 0 0,0 0 16,0-21-16,21 0 0,-20 0 0,20-1 16,-21 1-16,21-21 0,-20 21 15,20-22-15,0 22 0,-21 0 0,22-21 16,-22 21-16,0-22 0,0 22 16,0 0-16,-21 0 0,0 0 0,22 21 15,-22 21 16,0 0-31,0 0 0,0 0 16,0 0-16,-22 1 0,22-1 16,-21 21-16,21-21 0,0 0 15,0 1-15,0-1 0,0 21 0,0-21 16,0 0-16,0 1 16,21-22-16,1 0 15,-1-22-15,0 22 16,0-21-16</inkml:trace>
  <inkml:trace contextRef="#ctx0" brushRef="#br0" timeOffset="10531.85">2836 3789 0,'0'0'0,"0"-21"0,-21 21 15,0-21-15,21-1 16,0 1-1,21 0-15,0 21 16,0-21-16,1 21 0,-1 0 16,0 0-16,0 0 0,0 0 0,0 21 15,1 0-15,-1 0 0,0 1 16,0-1-16,0 0 0,0 21 0,1-21 16,-22 1-16,0 20 15,0-21-15,0 21 0,0-20 0,0-1 16,0 21-16,0-21 0,0 0 15,0 1-15,-22-22 0,1 0 16,21-22 0,0 1-16,0 0 15,0 0-15,0 0 0,0 0 16,0-22-16,0 22 0,0-21 0,0 21 16,0-22-16,0 22 0,21-21 15,1 21-15,-1-1 0,0 1 0,0 0 16,-21 0-16,21 21 0,0-21 15,1 21-15,-1-21 0,0 21 16,21 0-16,-21 0 0</inkml:trace>
  <inkml:trace contextRef="#ctx0" brushRef="#br0" timeOffset="11152.14">4000 3852 0,'0'0'0,"22"0"16,-22-21 0,0 0-16,21 21 0,-21-21 15,0 0-15,0 0 0,0-1 16,0 1-16,0 0 0,-21 0 0,-1 0 16,1 0-16,0-1 0,0 22 15,0-21-15,0 21 0,-1 0 0,-20 0 16,21 0-16,0 0 0,-22 21 15,22 1-15,-21-1 0,0 0 0,20 0 16,1 0-16,-21 22 0,21-22 16,0 21-16,-1 0 0,1 1 0,0-22 15,21 21-15,0 1 0,0-22 16,0 21-16,0-21 0,0 0 16,21 1-16,0-1 0,1-21 15,-1 0-15,0 0 0,0 0 0,21 0 16,-20 0-16,20-21 0,0-1 0,1 1 15,-22 0-15,21-21 0,0 21 16,-20-22-16,20 22 0,-21-21 0,0-1 16,0 22-16,1-21 0,-1-22 15,0 22-15,0 0 0,-21-22 0,21 22 16,-21-22-16,21 22 0,-21-21 16,0 20-16,0 1 0,0 0 0,0-1 15,0 22-15,0 0 0,22 0 16,-22 42 15,0 0-31,0 21 0,0-20 0,0 41 16,0-21-16,-22 1 0,22 20 0,0-20 15,0 20-15,0-21 0,0 22 16,0-22-16,0 1 0,0-1 0,0 0 16,0 1-16,0-1 0,0-21 15,0 21-15,0-20 0,0-1 0,0 0 16,0 0-16,22-21 15,-1 0-15,0 0 0,21 0 16,-21 0-16</inkml:trace>
  <inkml:trace contextRef="#ctx0" brushRef="#br0" timeOffset="11703.92">5080 3683 0,'0'0'0,"0"-21"0,0 0 0,0 0 0,0-1 16,0 1-16,-21 0 15,0 21-15,-1 0 0,1 0 16,0 0-16,-21 0 0,21 0 16,-22 0-16,22 0 0,-21 21 15,-1 0-15,22 1 0,-21-1 0,0 0 16,-1 0-16,22 21 0,0-20 15,-21 20-15,20-21 0,22 21 0,0-20 16,0 20-16,0 0 0,0-21 16,0 22-16,0-22 0,0 21 0,0-21 15,22 1-15,-1-22 0,0 21 16,0-21-16,0 0 0,0 0 0,22 0 16,-22 0-16,21 0 0,-21-21 15,22-1-15,-22 1 0,21 0 0,-21 0 16,22-21-16,-22 20 0,0-20 15,0 21-15,0-21 0,1-1 16,-1 1-16,-21 21 0,21-22 0,-21 22 16,0 0-16,0 0 0,0 0 15,0 0-15,0 42 16,0 0 0,0 0-16,0 0 0,0 22 0,0-22 15,-21 0-15,21 21 0,-21-21 0,21 1 16,-22 20-16,22-21 0,0 21 15,0-20-15,0-1 0,0 21 0,0-21 16,0 0-16,0 1 16,22-22-16,-1 0 15,0 0-15,0-22 0,0 1 16,0 21-16,22-21 0</inkml:trace>
  <inkml:trace contextRef="#ctx0" brushRef="#br0" timeOffset="12100">5630 3683 0,'0'0'0,"43"-21"0,20-43 16,-42 64 0,-21-21-16,-42 21 15,21 0 1,0 0-16,-1 0 0,-20 21 16,21-21-16,-21 22 0,20-1 0,1 0 15,0-21-15,0 21 0,0 0 16,21 0-16,0 1 0,0-1 15,0 0 1,21-21-16,0 0 0,0 21 0,0-21 16,22 21-16,-22-21 0,21 0 15,-21 21-15,22-21 0,-22 22 0,21-22 16,-21 21-16,1-21 0,-1 21 0,0-21 16,-21 21-16,0 0 0,0 0 15,0 1-15,-21-22 16,0 21-16,-22-21 0,22 0 15,0 0-15,-21 21 0,-1-21 16,22 0-16,-21 0 0,-1 0 0,22 0 16,0 0-16,0 0 0,0 0 15,0 0-15,-1 0 0,22-21 16,0 0 0,0-1-16,0 1 0,43 21 15</inkml:trace>
  <inkml:trace contextRef="#ctx0" brushRef="#br0" timeOffset="12539.59">6371 3662 0,'0'0'0,"21"-21"0,0 0 16,-21-1-1,0 1-15,-21 21 16,0 0-16,0 0 16,0 0-16,0 0 0,-1 0 15,1 0-15,0 0 0,0 0 0,0 21 16,0-21-16,-1 22 0,1-1 16,21 0-16,-21-21 0,21 21 15,0 0-15,0 0 0,0 1 16,21-22-16,0 21 0,1-21 15,-1 21-15,0 0 0,21-21 0,-21 21 16,1-21-16,-1 21 0,0-21 16,0 22-16,-21-1 0,0 0 15,0 0-15,0 0 16,-21-21-16,0 21 0,-22-21 16,22 0-16,-21 22 0,21-22 0,-22 0 15,22 21-15,-21-21 0,21 0 16,0 0-16,-1 0 0,1 0 0,0 0 15,21-21 1,0-1-16,0 1 16,0 0-16</inkml:trace>
  <inkml:trace contextRef="#ctx0" brushRef="#br0" timeOffset="13151.58">6710 3747 0,'42'-43'16,"-21"22"-1,0 0-15,-21 0 16,0 0-16,0-1 16,-21 22-1,0 0 1,0 0-16,0 22 15,0-1-15,-1-21 0,1 21 0,21 0 16,-21 0-16,21 0 0,-21 1 16,21-1-16,0 0 0,0 0 15,0 0-15,0 0 0,0 1 16,0-1-16,0 0 16,0 0-16,21-21 15,0 0 1,0 0-16,1 0 0,-1 0 15,21 0-15,-21-21 0,43 0 16,-43 0-16</inkml:trace>
  <inkml:trace contextRef="#ctx0" brushRef="#br0" timeOffset="13547.54">7070 3662 0,'0'-42'31,"0"20"-15,21 22 15,-21 22-31,21-1 16,-21 0-16,21 0 0,-21 0 16,0 0-16,0 1 0,21-1 0,-21 0 15,0 0-15,0 0 16,0 0-16,0 1 0,0-1 0,0 0 15,0 0-15,0 0 0,0 0 16,-21-21-16,21-21 31,0 0-15,0 0-16,0 0 0,0 0 16,0-1-16,0 1 0,0 0 15,0 0-15,0 0 0,21 0 0,0-1 16,-21 1-16,22 0 0,-22 0 15,21 0-15,0 21 0,-21-21 0,21 21 16,0-22-16,-21 1 0,21 21 16,1-21-16,-1 21 0</inkml:trace>
  <inkml:trace contextRef="#ctx0" brushRef="#br0" timeOffset="13838.83">7683 3302 0,'0'0'16,"-21"21"15,21 0-15,-21 1-16,0 20 0,21-21 16,-21 21-16,21-20 0,-21 20 0,21 0 15,0 1-15,-22-22 0,1 21 16,21 0-16,-21-20 0,21 20 0,0-21 15,0 0-15,0 22 0,0-22 0,0 0 16,0 0-16,0 0 16,0 0-16,21-21 15,0 0-15,1 0 0,-1 0 16,0 0-16,0-21 0,0 0 16,0 0-16</inkml:trace>
  <inkml:trace contextRef="#ctx0" brushRef="#br0" timeOffset="14111.44">7578 3556 0,'0'0'0,"21"0"31,0 0-31,0 0 0,0 0 16,22 0-16,-22 0 15,0 0-15,21 0 0,-21 0 0,22 0 16,-22 0-16,21 0 0,-21 0 16,1 0-16,-1 0 15</inkml:trace>
  <inkml:trace contextRef="#ctx0" brushRef="#br0" timeOffset="17287.5">8594 3069 0,'0'0'0,"21"-21"16,-21 42 15,-21 0-31,21 1 16,-22 20-16,1 0 0,0 1 0,0 20 15,0-21-15,-22 22 0,22 21 16,-21-22-16,21 1 0,-64 84 16,43-64-16,-1-20 0,1 21 15,-21-1-15,20-20 0,1-1 16,0 22-16,20-22 0,-20-20 0,0 20 16,21-20-16,-22-1 0,22 0 15,0 1-15,21-1 0,-21-21 0,21 0 16,0 0-16,-21 1 0,21-1 0,0-42 31,21-1-31,0 1 16</inkml:trace>
  <inkml:trace contextRef="#ctx0" brushRef="#br0" timeOffset="17855.7">9017 3598 0,'0'0'0,"0"-84"32,0 41-32,-21 22 0,0 0 0,-1 0 15,1 21-15,0-21 0,0 21 0,0 0 16,-22 0-16,22 0 0,0 21 15,-21-21-15,21 21 0,-22 21 16,22-20-16,-21 20 0,21 0 0,-1 1 16,1-1-16,0 0 0,0 1 15,0-22-15,0 21 0,21 0 0,0 1 16,0-22-16,0 21 0,0-21 16,0 1-16,0-1 0,21-21 15,-21 21-15,21-21 0,0 0 0,0 0 16,22-21-16,-22 21 0,0-21 15,21-1-15,-21 1 0,22 0 0,-22 0 16,21 0-16,-21-22 0,22 22 16,-22-21-16,0 21 0,0-22 0,0 1 15,1 21-15,-1-21 0,0-1 16,-21 22-16,0 0 0,0 0 16,0 42 15,0 21-31,0-21 0,0 1 0,0 20 15,0-21-15,0 21 0,0-20 16,0-1-16,0 0 0,0 21 0,0-21 16,0 1-16,0-1 0,0 0 15,0 0-15,21-21 16,0 0 0,0 0-16,1 0 0,-1-21 15,0 21-15</inkml:trace>
  <inkml:trace contextRef="#ctx0" brushRef="#br0" timeOffset="18267.46">9737 3514 0,'0'0'16,"21"-21"-16,-21-1 0,0 1 0,-21 21 31,-1 0-31,1 0 0,0 0 0,-21 0 16,21 0-16,-22 21 0,22 1 0,-21-22 15,21 21-15,-1 0 0,1 0 16,0-21-16,21 21 0,0 0 16,0 1-16,0-1 15,21 0-15,0-21 16,1 0-16,-1 21 0,0-21 0,21 21 16,-21-21-16,22 21 0,-22-21 15,0 22-15,21-1 0,-20-21 0,-1 21 16,0-21-16,0 21 0,-21 0 15,0 0-15,0 1 16,-21-1-16,-21-21 16,20 21-16,-20-21 0,0 0 15,21 0-15,-22 0 0,1 0 0,21 0 16,-22 0-16,22 0 0,0 0 16,0 0-16,0 0 0,0 0 0,-1-21 15,22 0-15,0-1 0,0 1 16,0 0-1,22 21-15,-1-21 0,0 0 0</inkml:trace>
  <inkml:trace contextRef="#ctx0" brushRef="#br0" timeOffset="18728.2">10393 3556 0,'0'0'16,"0"-21"-16,21 0 0,-21 0 16,21-1-16,-21 1 0,0 0 15,0 0-15,-21 21 16,0 0-16,0 0 0,-22 0 16,22 0-16,-21 0 0,21 21 0,-22 0 15,1 0-15,21 1 0,-22-1 16,22 0-16,0 0 0,21 0 15,0 0-15,0 1 0,0-1 16,0 0-16,21 0 0,0-21 16,1 21-16,-1-21 0,0 21 0,21 1 15,-21-22-15,1 21 0,20-21 16,-21 21-16,0-21 0,0 21 0,-21 0 16,0 0-1,-21-21-15,0 22 16,0-22-16,-21 0 0,-1 0 0,22 0 15,-21 0-15,-1 0 0,1 0 16,21 0-16,-21 0 0,20 0 0,1 0 16,0 0-16,0 0 15,21-22 1,21 22 0,0-21-16,0 0 0,1 21 15,20-21-15</inkml:trace>
  <inkml:trace contextRef="#ctx0" brushRef="#br0" timeOffset="19095.41">10668 3704 0,'0'0'0,"21"0"16,0 0-1,0 0-15,1 0 16,-1-21-16,-21 0 0,21 21 15,0-21-15,0 0 0,-21-1 0,21 1 16,-21 0-16,22 0 16,-22 0-16,0 0 0,0-1 0,0 1 15,-22 21-15,1-21 0,0 21 16,0 0-16,0 0 0,0 21 16,-1-21-16,1 21 0,0 1 0,0-1 15,0 21-15,21-21 0,0 0 16,-21 22-16,21-22 0,0 0 15,-22 0-15,22 0 0,0 1 0,0-1 16,0 0-16,22 0 16,-1-21-16,0 21 0,0-21 0,0 0 15,22 0-15,-22 0 0,0 0 16,21 0-16,-21 0 0,1 0 0,20 0 16,-21 0-16,0-21 0,0 21 0</inkml:trace>
  <inkml:trace contextRef="#ctx0" brushRef="#br0" timeOffset="19436.09">11070 3598 0,'0'0'0,"0"-21"0,0 0 16,21 0-16,-21 0 15,21 21-15,1-21 16,-1 21-16,0 0 0,0 0 16,0 0-16,0 0 0,1 21 15,-1 0-15,0 0 0,-21 0 16,0 0-16,21 1 0,-21-1 0,0 0 15,0 21-15,0-21 0,0 1 16,0-1-16,0 0 0,0 0 0,0 0 16,-21-21-1,0 21-15,0-21 0,21-21 47,0 0-47,0 0 16,0 0-16,0 0 0,0-1 15,21 1-15,-21 0 0,21 0 16,-21-21-16,21 20 0,0 1 0,0 0 16,1 0-16,-1 0 0,0 0 15,0-1-15,0 1 0</inkml:trace>
  <inkml:trace contextRef="#ctx0" brushRef="#br0" timeOffset="19698.93">12150 3069 0,'-64'21'16,"43"1"-16,21-1 0,-21 0 15,0 0-15,-1 0 0,1 22 16,0-1-16,0 0 0,21 1 0,-21-1 16,0 0-16,21 1 0,0-1 0,-22-21 15,1 21-15,21 1 0,-21-22 16,21 21-16,0-21 0,0 1 0,0-1 15,0 0-15,0 0 0,0 0 16,0 0-16,21-21 16,0 0-1,1 0-15,-1 0 16,0-21-16,-21 0 0</inkml:trace>
  <inkml:trace contextRef="#ctx0" brushRef="#br0" timeOffset="19907.82">11790 3429 0,'0'0'0,"-21"0"0,-1 0 15,44 0 1,-1 0 0,0 0-16,0 0 15,21 0-15,-20 0 0,20 0 0,0 0 16,1-21-16,-22 21 0,21 0 15,-21 0-15,0 0 0,1 0 0,-1 0 16,-21-21-16,21 21 0</inkml:trace>
  <inkml:trace contextRef="#ctx0" brushRef="#br0" timeOffset="20715.34">15282 3408 0,'0'0'0,"21"0"0,1 0 16,-1 0-16,0 0 0,21 0 15,-21 0-15,1 0 0,20 0 0,0 0 16,-21-21-16,22 0 0,-22 21 15,0-22-15,0 22 0,0-21 0,-21 0 16,0 0-16,0 0 16,-21 21-16,-21-21 0,0 21 15,-22 0-15,22 0 0,-22 0 16,1 0-16,-1 0 0,22 0 0,0 0 16,-1 21-16,1-21 0,21 21 15,0 0-15,21 0 0,0 0 0,0 1 16,0-1-16,0 0 0,0 0 15,42 21-15,-21-20 0,21-1 16,-20 0-16,20 0 0,21 0 0,-20 22 16,-1-22-16,0-21 0,1 21 15,-22 0-15,21 0 0,-21 0 0,1 1 16,-22-1-16,-106 0 31,42 0-31,22-21 0,-22 0 16,1 0-16,21 0 0,-22 0 0,22 0 15,-1-21-15,22 21 0,-21-21 0,21 21 16,0-21-16,21-1 16,0 1-16,0 0 0,0 0 15,21 0-15,0 21 0,0 0 16,21-21-16,-20 21 0,20-22 16,21 22-16,-20 0 0</inkml:trace>
  <inkml:trace contextRef="#ctx0" brushRef="#br0" timeOffset="21115.16">16065 3450 0,'0'0'15,"-21"0"1,0 0-16,0 21 16,0 1-16,0-1 15,-1 0-15,1 0 0,0 0 0,0 0 16,0 1-16,0-1 0,-1 0 0,22 0 15,-21 0-15,21 0 0,0 1 16,0-1-16,0 0 0,21-21 16,22 21-16,-22-21 15,0 0-15,21 0 0,-20 0 0,20 0 16,0 0-16,1 0 0,20-21 16,-21 0-16,1 21 0,-1-21 0,0-1 15,1 22-15,-22-21 0,0 0 0,-21-21 16,0 21-16,0-1 15,0 1-15,-21-21 0,0 21 0,-22 0 16,22-1-16,-21 1 0,0 0 16,-1 21-16,22 0 0,-21-21 0,-1 21 15,22 0-15,0 0 0,0 0 16,0 0-16,42 0 16,0 0-1,21 0-15,-20 0 0,20 0 0,21 0 16</inkml:trace>
  <inkml:trace contextRef="#ctx0" brushRef="#br0" timeOffset="21687.19">16891 3090 0,'0'0'0,"42"-21"0,-21 0 0,1 0 16,-22 0-16,0 0 0,0-1 16,-22 22-1,1 22 1,0-22-16,0 42 0,0-21 0,0 21 15,-1 1-15,1-1 0,0 22 0,0-1 16,-21 1-16,20-1 0,-20 22 16,0-22-16,21 22 0,-22-22 0,1 22 15,21 0-15,-22-1 0,22 22 16,-21-21-16,0 0 0,20-1 0,-20 1 16,0 0-16,21-22 0,-22 22 15,1-1-15,21 1 0,-22-21 16,1-1-16,21 1 0,0-1 0,0-21 15,-1 22-15,22-43 0,-21 21 0,21-20 16,0-1-16,0 0 0,21-21 16,1 0-16,-1 0 0,0 0 0,21 0 15,1-21-15,-1 0 0,0-1 0,1 1 16,20 0-16,1-21 0,-1-1 16,1 1-16,-22 0 0,21-1 0,1 1 15,-22-21-15,1 20 0,-1 1 16,-21-22-16,0 22 0,0 0 15,-21-22-15,0 1 0,0 20 0,-21-20 16,0-1-16,-21 1 0,21-1 16,-22 1-16,1 21 0,21-1 0,-22-20 15,1 42-15,0-22 0,-1 22 16,22 0-16,-21 0 0,21 0 0,0 21 16,21-22-16,21 22 31,0-21-31,21 21 0,-21-21 0,22 21 15,20-21-15,-20 0 16,20 21-16,-21-21 0,22-22 0,-22 22 0,22 0 16,-1-21-16,1 20 15,-1-20-15,1 0 0,-1-1 0</inkml:trace>
  <inkml:trace contextRef="#ctx0" brushRef="#br0" timeOffset="21924.25">17335 3323 0,'-42'43'0,"84"-86"0,1 1 16,-22 0-16,21-1 0,-21 22 0,1-21 15,-22 21-15,0-1 0,0 1 16,0 0-16,-22 21 31,1 21-31,21 0 0,-42 1 16,21 20-16,0 0 0,-1 1 0,1-1 15,0 0-15,0 1 0,0-1 16,0 0-16,-1 1 0,1-22 16,0 21-16,0-21 0,21 22 15,0-22-15,-21 0 0,21 0 0,0 0 16,-21-21-16,21 21 0,21-21 31,0 0-31,0 0 16,-21-21-16,21 0 0</inkml:trace>
  <inkml:trace contextRef="#ctx0" brushRef="#br0" timeOffset="22111.22">17018 3344 0,'0'0'0,"-21"0"16,42 0 15,0 0-31,0 0 16,0 0-16,1 0 0,20 0 0,-21 0 16,21 0-16,1-21 0,20 21 15,-20-21-15,20 0 0,1 0 0</inkml:trace>
  <inkml:trace contextRef="#ctx0" brushRef="#br0" timeOffset="22435.69">18246 2985 0,'0'0'0,"-22"0"0,1 0 16,0 0-16,0 0 0,0 0 15,0 0-15,-1 0 0,1 0 16,0 21-16,0 0 0,0 0 15,0 0-15,-1 22 0,1-1 0,0 0 16,21 1-16,-21-1 0,0 0 16,0 1-16,-1-22 0,22 21 0,-21 0 15,0-20-15,0 20 0,0-21 0,21 0 16,0 0-16,-21-21 0,21 22 16,21-22 15,-21-22-31,21 1 15,0 0-15,0 0 0,0 0 16,1-22-16,-1 1 0,0 0 0,0-1 16,0 1-16,0 0 0,1-1 15,20 1-15,-21 0 0</inkml:trace>
  <inkml:trace contextRef="#ctx0" brushRef="#br0" timeOffset="22647.65">18119 3006 0,'0'0'0,"0"-21"16,21-1-16,-21 1 0,21 21 31,-21 21-31,0 1 0,0-1 15,0 0-15,0 21 0,0 1 16,0-1-16,0 0 0,0 1 16,0-1-16,0 21 0,0-20 0,0-1 15,0-21-15,0 22 0,0-1 16,0-21-16,0 0 0,0 0 0,0 1 16,0-1-16,0 0 0,0 0 15,-21-42 16,0 0-15</inkml:trace>
  <inkml:trace contextRef="#ctx0" brushRef="#br0" timeOffset="22828">17843 3429 0,'-21'0'15,"42"0"16,1 0-15,-1 0-16,0 0 0,0 0 16,21 0-16,-20 0 0,20 0 0,-21-21 15,21 0-15,1 21 0,-1-21 16,0-1-16,22 1 0</inkml:trace>
  <inkml:trace contextRef="#ctx0" brushRef="#br0" timeOffset="23208.69">18754 3175 0,'0'0'0,"0"-21"32,-22 21-32,1 0 0,-21 0 15,21 0-15,0 0 0,-22 0 0,22 21 16,0-21-16,0 21 0,-22 0 16,22 1-16,21-1 0,-21 0 15,21 0-15,0 0 16,0 0-16,0 1 0,0-1 0,21 0 15,0 0-15,1-21 16,-1 21-16,21 0 0,-21 1 0,22-1 16,-22-21-16,21 21 0,0 0 15,-20-21-15,-1 21 0,21-21 0,-42 21 16,21-21-16,-21 22 16,-21-22-1,0 0-15,0 0 0,-22 0 16,1 0-16,0 0 0,-1 0 0,1 0 15,0 0-15,-22 0 0,43 0 16,-21 0-16,21 0 0,-22 0 0,22 0 16,21-22 15,21 1-31,0 21 0,22-21 16</inkml:trace>
  <inkml:trace contextRef="#ctx0" brushRef="#br0" timeOffset="23636.22">19410 3217 0,'0'0'0,"21"0"16,-21-63 0,-21 42-16,0 21 15,-1 0-15,1 0 0,0 0 16,0 0-16,0 0 0,-22 0 15,22 0-15,0 0 0,0 21 0,0-21 16,0 21-16,21 0 0,0 0 16,0 1-16,0-1 0,0 0 15,0 0-15,21 0 16,0 0-16,0 1 0,21-1 16,-20-21-16,20 21 0,-21 0 0,21 0 15,-20-21-15,-1 21 0,0 1 0,0-1 16,0 0-16,-21 0 15,0 0-15,-21 0 16,0-21-16,0 0 0,0 22 16,-22-22-16,1 0 0,0 0 0,20 0 15,-20 0-15,0 0 0,21 0 16,-22 0-16,22 0 0,0 0 0,21-22 31,0 1-15,21 21-16,0-21 0,22 0 15,-22 0-15</inkml:trace>
  <inkml:trace contextRef="#ctx0" brushRef="#br0" timeOffset="24002.97">19770 3408 0,'42'0'31,"-21"0"-31,0 0 0,0 0 0,1 0 16,-1-21-16,0 21 0,0-21 15,0-1-15,0 22 0,-21-21 0,0 0 16,22 0-16,-22 0 16,0 0-16,-22 21 15,1 0-15,0 0 16,-21 0-16,21 0 0,-1 21 0,1 0 15,-21 0-15,21 0 0,0 0 16,-1 1-16,22 20 0,0-21 0,-21 0 16,21 0-16,0 22 0,0-22 15,0 0-15,0 0 0,21 0 16,1-21-16,-1 22 0,0-22 16,0 0-16,0 21 0,22-21 0,-22 0 15,21 0-15,0 0 0,-20 0 16,20 0-16,-21 0 0,0 0 0</inkml:trace>
  <inkml:trace contextRef="#ctx0" brushRef="#br0" timeOffset="24375.99">20214 3450 0,'0'0'0,"0"-21"16,0-64 0,0 64-16,0 0 0,0 0 15,0 0-15,21 0 0,-21-1 16,21 22-16,1 0 0,-1 0 15,0 0-15,0 0 0,0 0 16,0 22-16,-21-1 16,22 0-16,-22 0 0,0 0 15,0 22-15,0-22 0,0 21 16,0-21-16,0 0 0,0 22 0,0-22 16,0 0-16,0 0 0,0 0 15,0 1-15,0-1 16,0-42 15,0-1-15,0 1-16,0 0 0,0 0 0,0 0 15,0-22-15,0 22 0,21-21 0,0 0 16,0-1-16,-21 22 16,21-21-16,0 21 0,1-22 0,20 22 15,-21 0-15,0 0 0,22 0 16,-22-1-16,21 1 0,-21 0 0</inkml:trace>
  <inkml:trace contextRef="#ctx0" brushRef="#br0" timeOffset="24708.64">21124 2815 0,'0'-21'16,"0"0"-16,0 42 31,-21 0-15,21 0-16,-21 1 0,21-1 15,-21 0-15,0 21 0,21-21 0,-22 22 16,1-22-16,21 21 0,-21 1 16,0-1-16,21 0 0,0 1 0,-21-1 15,21 0-15,-21 1 0,21-22 16,0 21-16,0-21 0,0 22 15,0-22-15,0 0 0,0 0 0,0 0 16,21-21 0,0 0-16,0 0 0,0 0 15,0 0-15,1 0 0,-1 0 0,21-21 16,-21 21-16,0-21 0,22 0 16</inkml:trace>
  <inkml:trace contextRef="#ctx0" brushRef="#br0" timeOffset="24963.92">21018 3069 0,'-105'0'15,"210"0"-15,-232 0 16,106 0-16,42 0 31,1 0-31,-1-21 0,0 21 16,21 0-16,-21 0 0,22 0 0,-22 0 15,21 0-15,1 0 0,-22 0 16,0-21-16,21 21 0,-21 0 16,1 0-16,-1 0 15,-42 0 17,-1 0-32</inkml:trace>
  <inkml:trace contextRef="#ctx0" brushRef="#br0" timeOffset="26439.49">1164 4657 0,'0'0'0,"-21"0"16,21 21 31,21-21-32,0 0-15,0 0 0,1 0 16,-1 0-16,0 0 0,0 0 16,0 0-16,22 0 15,-22 0-15,0 0 0,21 0 0,-21 0 16,22 0-16,-22 0 0,21 0 15,1 0-15,-1 0 0,0 0 0,1 0 16,-1 0-16,21 0 0,-20 0 16,20 0-16,-20 0 0,20 0 0,1 0 15,-1 0-15,22 0 0,-1 0 16,1 0-16,0 0 0,-1 0 0,22 0 16,-21 0-16,0 0 0,-1 0 15,22 0-15,-21 0 0,-1 0 0,22 0 16,-21 0-16,21 0 0,0 0 15,-1 0-15,-20-21 0,21 21 16,0 0-16,0 0 0,-1 0 0,22 0 16,0 0-16,0 0 0,0-21 15,0 21-15,0 0 0,0 0 0,0 0 16,0 0-16,22 0 0,-1 0 16,-21 0-16,21 0 0,-21 0 0,0 0 15,21 0-15,0 0 0,0 0 0,1 0 16,-1 0-16,-21 0 0,21 0 15,0 0-15,0 0 0,0 0 0,1-22 16,-1 22-16,0 0 16,0 0-16,0 0 0,0 0 0,-21 0 15,22 0-15,-1 0 0,-21-21 0,0 21 16,21 0-16,0 0 0,-21 0 16,21 0-16,0 0 0,1 0 0,-22 0 15,0 0-15,21 0 0,-21 0 16,0 0-16,0 0 0,0 0 0,0 0 15,0 0-15,-21 0 0,-1-21 0,1 21 16,0 0-16,0 0 0,-21 0 16,-1 0-16,1 0 0,-22 0 0,1 0 15,-1 0-15,-20-21 0,-1 21 16,0 0-16,-20 0 0,-1 0 0,0 0 16,0 0-16,0 0 15,0 0 1,-21-21-1,0 0 32,0-1-47</inkml:trace>
  <inkml:trace contextRef="#ctx0" brushRef="#br0" timeOffset="27567.26">15367 4276 0,'-42'0'15,"20"0"-15,22 21 16,22-21 31,-1 0-32,0 0-15,0 0 0,0 0 16,22 0-16,-1 0 0,0 0 0,1 0 16,20 0-16,-21 0 0,22 0 15,-1 0-15,1 0 0,21 0 0,-1 0 16,1 0-16,0 0 0,20 0 16,1 0-16,-21 21 0,21-21 0,0 0 15,-1 0-15,1 0 0,21 0 16,0 0-16,0 0 0,0 21 0,-21-21 15,21 0-15,0 0 0,-21 0 16,21 0-16,0 0 0,0 0 0,-21 0 16,21 21-16,0-21 0,-21 0 15,-1 0-15,1 0 0,21 22 0,-21-22 16,0 0-16,21 0 0,-21 0 16,0 0-16,-1 0 0,1 0 15,-21 0-15,0 0 0,-22 0 16,22 0-16,-22 0 0,1 0 0,-22 0 15,0 0-15,1 0 0,-1 0 16,0 0-16,-20 0 0,-1 0 0,0 0 16,0 0-16,0 0 15,0 0-15,1 0 0,-1 0 16,0 0-16,0 0 16,0 0-1,0 0 1,-42 0 31,0-22-32,0 22-15,0 0 0,0 0 16</inkml:trace>
  <inkml:trace contextRef="#ctx0" brushRef="#br0" timeOffset="39579.39">3387 5630 0,'0'22'16,"21"-22"-1,0 0-15,-21-22 16,21 22-1,-21-21-15,21 0 0,-21 0 16,0 0-16,0 0 0,0-1 16,0 1-16,0 0 0,0 0 15,-21 0-15,0 0 0,0-1 16,0 1-16,-1 0 0,1 21 0,0-21 16,0 0-16,0 21 15,0 0-15,-1 0 0,1 0 0,0 0 16,0 21-16,0 0 0,0 0 15,-1 0-15,1 1 0,0-1 16,0 21-16,0 0 0,0 1 0,-1-22 16,1 21-16,21 1 0,-21-1 0,21 0 15,-21-21-15,21 22 0,0-22 16,0 0-16,0 0 0,0 0 0,0 1 16,21-22-16,0 0 0,0 0 15,22 0-15,-22 0 16,0-22-16,0 22 0,22-21 0,-22 0 15,0 0-15,21-21 0,-21 20 16,1-20-16,-1 21 0,21-21 0,-42-1 16,21 22-16,0-21 0,1 21 15,-22-1-15,21 1 0,-21 0 0,0 0 16,0 0 0,0 42-1,0 0 1,0 0-16,-21 0 0,21 1 0,-22-1 15,22 21-15,0-21 0,0 22 16,0-1-16,0-21 0,0 21 16,0-20-16,0-1 0,0 21 0,22-21 15,-1 0-15,0 1 16,0-22-16,0 0 0,0 0 0,1 0 16,20 0-16,-21 0 0,0 0 15,22 0-15,-22-22 0,0 1 0,0 0 16,0 0-16,0 0 0,1-22 15,-1 1-15,-21 0 0,21-1 0,-21 1 16,0 0-16,0-1 0,0 1 16,-21 0-16,0-1 0,-1 1 0,1 0 15,-21 21-15,0-22 0,-1 1 16,1 21-16,0-22 0,-1 22 0,-20 0 16,20 0-16,-20 0 0,-1 21 15,1 0-15,-1 0 0,1 21 0,-22 0 16,22 0-16,-22 22 15,22-1-15,-22 0 0,21 1 0,1 20 16,-1 1-16,1-1 0,21 1 16,-1-1-16,1 22 0,21-22 0,0 1 15,21-1-15,0 1 0,0-22 16,21 0-16,0 1 0,0-1 0,21 0 16,1-20-16,-1 20 0,0-21 15,22 0-15,-22 0 0,22-21 0,-1 22 16,1-1-16,-1-21 15,-20 0-15,20 0 0,1 0 0,-22 0 0,0 0 16,22-21-16,-22-1 16,0 22-16,1-21 0,-1 0 0,0 0 15,-20 0-15,20 0 0,-21-1 0,21-20 16,-20 21-16,20-21 0</inkml:trace>
  <inkml:trace contextRef="#ctx0" brushRef="#br0" timeOffset="39876.17">4233 5292 0,'-21'63'15,"0"-42"1,21 22-16,-21-22 0,21 21 15,0 1-15,0-1 0,-21-21 0,21 21 16,-22 1-16,22-1 0,0 0 0,-21-20 16,21 20-16,-21-21 0,21 0 15,0 0-15,0 1 0,0-1 0,0 0 16,21-42 15,0 21-15,-21-21-16,22-1 0,-1-20 0</inkml:trace>
  <inkml:trace contextRef="#ctx0" brushRef="#br0" timeOffset="40419.19">4233 5334 0,'0'0'0,"0"-21"0,0 0 16,0 0-1,21 21 1,1-22-16,-1 22 0,0 0 15,0 0-15,0 0 0,22 0 16,-1 0-16,-21 0 0,21 0 0,-20 0 16,20 22-16,-21-22 0,0 21 15,0 0-15,-21 0 0,0 0 0,0 0 16,0 1-16,-21-1 0,0 0 16,0 0-16,-21 0 0,-1 0 0,22 1 15,-21-1-15,-1 0 0,1-21 16,0 21-16,21-21 0,-1 0 0,1 0 15,0 0-15,0 0 0,21-21 32,21 0-32,0 21 15,0 0-15,1-21 0,20 21 16,-21 0-16,21 0 0,1 0 0,-22 0 16,21 0-16,1 0 0,-1 0 15,0 21-15,1 0 0,-22 0 0,21 0 16,-21 0-16,22 1 0,-22 20 15,-21-21-15,0 0 0,0 22 0,0-22 16,-21 0-16,-1 0 0,-20 0 0,0 22 16,-1-22-16,-20 0 0,21-21 15,-22 21-15,1 0 0,-1-21 0,1 21 16,20-21-16,-20 0 0,20 0 16,1 0-16,0 0 0,21 0 15,-22 0-15,22 0 0,0 0 0,0-21 16,0 21-16,21-21 0,0 0 15,0 0-15,21 0 0,0 21 16,21-22-16,-21 1 0,22 0 16,-22 0-16,42 0 0</inkml:trace>
  <inkml:trace contextRef="#ctx0" brushRef="#br0" timeOffset="40686.9">5101 5334 0,'0'0'0,"0"-21"16,0 42-1,0 0-15,-21 0 0,21 1 16,0-1-16,0 0 0,-21 21 16,21-21-16,-21 22 0,-1-22 0,22 21 15,0-21-15,-21 22 0,21-22 16,-21 0-16,21 21 0,-21-20 0,21-1 15,0 0-15,21-21 32,0-21-17,-21 0-15</inkml:trace>
  <inkml:trace contextRef="#ctx0" brushRef="#br0" timeOffset="40903.76">5101 5292 0,'0'0'0,"21"0"16,0 21-16,-21 0 16,0 21-16,22-20 15,-22-1-15,21 0 0,-21 0 0,0 0 16,21 22-16,-21-22 0,21 0 0,-21 0 16,0 0-16,0 0 0,0 1 15,0-1 1,21-21-1,0-21-15,1-1 16,-1 1-16</inkml:trace>
  <inkml:trace contextRef="#ctx0" brushRef="#br0" timeOffset="41335.53">5715 5249 0,'-21'0'0,"0"0"0,-1 22 15,1-22-15,0 21 0,-21 0 0,21 0 16,-22 0-16,22 0 16,-21 1-16,21-1 0,-22 0 0,22 0 15,0 0-15,0-21 0,0 21 16,-1 1-16,22-1 0,0 0 0,0 0 16,22-21 15,-1-21-31,0 0 0,0 21 15,0-21-15,22-1 0,-22 1 0,0 0 16,21-21-16,-21 21 0,22-1 0,-22 1 16,0-21-16,0 21 15,22 0-15,-43-1 0,21 22 0,0 0 16,-21 22 0,0 20-1,0-21-15,0 0 0,0 22 0,-21-22 16,21 21-16,-21-21 0,21 22 15,0-1-15,-22 0 0,1-21 0,21 22 16,-21-1-16,21-21 0,0 0 16,0 1-16,-21 20 0,21-21 0,-21 0 15,21 0-15,0 1 16</inkml:trace>
  <inkml:trace contextRef="#ctx0" brushRef="#br0" timeOffset="41967.94">3450 6456 0,'0'0'0,"-21"0"0,0 0 16,0 0-16,-1-21 0,1 21 0,0 0 15,42 0 16,22 0-15,-1 0-16,0 0 0,22 0 0,-1 0 16,22 0-16,0 0 0,20 0 15,1 0-15,0 0 0,0 0 0,0 0 16,21 0-16,0 0 0,0 0 0,0 0 16,-21 0-16,21 0 15,-22 0-15,1 0 0,0 0 0,-21 0 16,21 0-16,-22 0 0,-20 0 15,-1 0-15,1 0 0,-22 0 0,0 0 16,-20 0-16,-1 0 0,-64 0 16,22 0-1,-21 0-15,0 21 0,-1-21 0,-20 0 16,20 0-16,-20 0 0,-1 21 16,1-21-16,-1 21 0</inkml:trace>
  <inkml:trace contextRef="#ctx0" brushRef="#br0" timeOffset="42299.66">3768 6795 0,'0'0'0,"-43"0"0,1 21 0,21-21 16,0 0-16,-1 0 0,22 21 0,22-21 15,-1 0-15,21 0 16,0 0-16,1 0 0,20 0 0,22 0 15,-22 0-15,22 0 0,0-21 0,-1 21 16,22 0-16,0-21 0,0 21 16,0 0-16,21-22 0,-21 1 15,-1 21-15,1 0 0,0 0 16,0 0-16,0-21 0,0 21 0,-22 0 16,1 0-16,-22 0 0,1 0 0,-22 0 15,1 0-15,-1 0 0,-21 0 16,-42 0-1,-21 0-15,-1 0 16,1 0-16,-22 0 0,1 0 0,-1 0 16,-20 0-16,-1 21 0,0-21 0</inkml:trace>
  <inkml:trace contextRef="#ctx0" brushRef="#br0" timeOffset="42591.74">3535 7027 0,'0'0'0,"-21"0"0,21 22 0,21-22 16,21 0-16,22 0 15,-22 0-15,43 0 0,-22 0 16,22 0-16,-22 0 0,22 0 0,0 0 16,-1 0-16,22 0 0,0 0 15,-21 0-15,20 0 0,1 0 0,0 0 16,-21 0-16,-1 0 0,1 0 0,0 0 15,-22 0-15,1 0 16,-22 0-16,0 0 0,1 0 0,-1 0 16,-21 0-16,0 0 0,-63 0 31,21 0-15,0 0-16,-22 0 0</inkml:trace>
  <inkml:trace contextRef="#ctx0" brushRef="#br0" timeOffset="42927.55">3323 7303 0,'0'0'0,"-21"21"0,21 0 15,21-21 1,0 0-16,22 21 0,-1-21 0,21 0 15,1 0-15,21 0 0,-1 0 0,22 0 16,0-21-16,0 21 0,0 0 16,-1-21-16,22 21 0,0 0 0,0 0 15,0-21-15,0 21 0,0-22 16,-21 22-16,-21 0 0,21 0 0,-22 0 16,1-21-16,-21 21 0,-1 0 0,1 0 15,-22 0-15,0 0 16,1 0-16,-1 0 0,-21 0 0,0 0 15,0 0-15,1 0 16,-1 0-16,-21 21 16</inkml:trace>
  <inkml:trace contextRef="#ctx0" brushRef="#br0" timeOffset="44151.34">2455 8996 0,'0'0'0,"-21"21"16,21 0-1,21-21 16,0-21-31,1 21 16,-1-21-16,-21 0 0,21 0 16,0-1-16,-21 1 0,0 0 0,0 0 15,0-21-15,0 20 0,0 1 16,-21 0-16,0 0 0,-22 0 0,22 0 16,-21 21-16,21 0 0,-22 0 15,22 0-15,-21 0 0,21 0 0,0 21 16,-22-21-16,22 42 0,0-21 15,21 0-15,-21 22 0,21-1 16,-21-21-16,21 22 0,0-1 16,0-21-16,0 21 0,0-20 0,0-1 15,0 0-15,0 0 0,21 0 16,0-21-16,0 0 0,-21 21 0,42-21 16,-20 0-16,-1 0 0,0 0 15,21-21-15,-21 21 0,22-21 0,-22 0 16,21 0-16,1 0 0,-1-22 15,-21 22-15,0 0 0,22-21 0,-22-1 16,0 22-16,-21-21 0,0 21 16,0-22-16,0 22 0,0 0 0,-21 21 31,21 21-15,-21 0-16,-1 22 0,1-22 0,0 0 15,0 21-15,0-21 0,21 22 16,0-22-16,0 0 0,0 21 0,0-20 15,0-1-15,0 0 0,0 0 16,21 0-16,0-21 0,0 21 0,0-21 16,1 0-16,20 0 0,-21 0 15,21 0-15,1 0 0,-22 0 0,21-21 16,1 0-16,-1 0 16,-21 0-16,21 0 0,-20-22 0,20 22 15,-21-21-15,-21-1 0,0 1 0,0 0 16,0-1-16,0 1 0,0 0 15,0-1-15,-21 1 0,0 0 0,-22 21 16,22-22-16,-42 1 0,20 0 16,-20 20-16,-1 1 0,1 0 0,-22 0 15,1 0-15,-1 21 0,0 0 16,1 0-16,20 21 0,-21 0 0,1 0 16,20 0-16,-20 1 0,20 20 15,1 0-15,20 1 0,1 20 0,0 1 16,-1-1-16,22 1 15,0-1-15,21 22 0,0-22 0,0 1 0,21-22 16,0 22-16,22-22 16,-22 0-16,21 1 0,0-1 0,22-21 15,-22 0-15,1 0 0,20 1 16,-21-1-16,22-21 0,-1 0 0,1 0 16,-1 0-16,1 0 0,-1-21 15,22-1-15,-21 1 0,20 21 0,-20-42 16,-1 21-16,22 0 0,-22-1 15,-20-20-15,20 0 0,-20-1 0,20 1 16,-21 0-16</inkml:trace>
  <inkml:trace contextRef="#ctx0" brushRef="#br0" timeOffset="44408.22">3492 8319 0,'0'0'0,"-42"0"0,21 0 0,0 0 16,0 0-16,-1 0 16,22 21-16,22-21 15,-1 0-15,0 0 0,21 0 16,1 0-16,-1 0 0,21 0 16,-20 0-16,20 0 0,-20 0 15,20 0-15,-21 0 0,22 0 0,-22 0 16,1 0-16,-1 0 0,-21 0 0,21 0 15,-20 0-15</inkml:trace>
  <inkml:trace contextRef="#ctx0" brushRef="#br0" timeOffset="44651.48">3873 8361 0,'-21'0'16,"-21"42"-1,42-21 1,0 1-16,-21-1 0,21 0 0,0 21 16,0-21-16,0 22 0,0-22 15,0 21-15,-21 1 0,21-1 0,-22 0 16,1 1-16,21-1 0,0-21 16,-21 21-16,21-20 0,-21 20 0,21-21 15,0 0-15,0 0 0,0 1 0,0-1 16,21-42 15,21 21-31</inkml:trace>
  <inkml:trace contextRef="#ctx0" brushRef="#br0" timeOffset="45042.9">4106 8784 0,'21'0'15,"1"0"17,-1-21-32,0 0 15,0 21-15,0-21 0,0 21 16,1-21-16,-1-1 0,0 1 16,0 21-16,-21-21 0,0 0 15,21 21-15,-21-21 0,-21 21 31,0 0-31,0 0 0,0 0 16,-1 0-16,1 21 0,0 0 0,0 0 16,0 0-16,0 22 0,-1-22 15,1 0-15,0 21 0,0-20 16,0 20-16,21-21 0,-21 0 0,21 0 0,0 1 16,0-1-16,0 0 0,0 0 15,0 0-15,21-21 16,0 0-16,21 0 15,-21 0-15,1 0 0,20 0 0,-21-21 0,21 0 16,1 0-16,-1 0 0,0-22 16,22 22-16</inkml:trace>
  <inkml:trace contextRef="#ctx0" brushRef="#br0" timeOffset="45387.9">4953 8594 0,'0'0'0,"21"-21"0,0-22 31,-42 43-31,0 0 0,0 0 15,-22 0-15,22 0 0,-21 0 0,0 21 16,20 1-16,-20-1 0,0-21 0,21 21 16,-1 0-16,1 0 0,0 0 15,21 1-15,0-1 0,0 0 16,0 0-16,21-21 0,0 21 0,1 0 16,-1 1-16,21-1 0,-21-21 15,22 21-15,-1 0 0,-21-21 0,21 21 16,-20 0-16,-1-21 0,0 22 15,0-22-15,0 0 0,-21 21 0,0 0 16,-21-21-16,0 0 16,0 0-16,-22 0 0,22 0 15,-21 0-15,0 0 0,20 0 0,-20 0 16,-21 0-16,20-21 0,22 21 16,21-21-16,0-1 15,0 1-15,0 0 0,0-21 16,21 21-16,0-1 0,1-20 15,20 21-15,0-21 0</inkml:trace>
  <inkml:trace contextRef="#ctx0" brushRef="#br0" timeOffset="45655.75">5376 8170 0,'0'0'0,"21"-21"0,-21 0 15,0 42 1,0 0-1,0 1-15,-21 20 0,21 0 16,-21-21-16,0 22 0,21 20 16,-21-20-16,21-1 0,-21 0 0,-1 1 15,22-1-15,0 0 0,0 1 16,0-1-16,0 0 0,0 1 0,0-22 16,0 21-16,0-21 0,0 0 0,22 1 15,-1-22-15,0 0 16,0 0-16,0 0 0,0 0 15,22-22-15,-22 1 0,0 0 0,0-21 16,0 21-16</inkml:trace>
  <inkml:trace contextRef="#ctx0" brushRef="#br0" timeOffset="45844.04">5270 8424 0,'0'0'0,"-21"0"31,42 22-31,1-22 0,-1 0 16,0 0-16,0 0 0,21 0 0,-20 0 15,20 0-15,-21 0 0,21 0 0,1 0 16,-22 0-16,21 0 0,1 0 16,-22 0-16,21 0 0</inkml:trace>
  <inkml:trace contextRef="#ctx0" brushRef="#br0" timeOffset="46311.67">3069 9673 0,'0'0'0,"-42"0"31,84 0-15,0 0-16,1 0 0,20 21 16,22-21-16,0 0 0,20 0 15,1 0-15,21 22 0,0-22 0,-21 0 16,42 0-16,-21 0 0,0 0 16,21 0-16,1 0 0,-22 0 0,0-22 15,-22 22-15,1 0 0,-21-21 16,0 21-16,-22-21 0,1 21 0,-22 0 15,-21 0-15,0 0 0,0 0 16,-42 0 0,-21 0-16,0 0 0,-1 0 0,1 0 15,-22 0-15</inkml:trace>
  <inkml:trace contextRef="#ctx0" brushRef="#br0" timeOffset="46615.22">3006 10033 0,'0'0'0,"0"21"0,84 22 31,-41-43-31,20 0 0,1 0 16,-1 0-16,22 0 0,-1 0 0,22 0 15,0 0-15,21 0 16,-21 0-16,0 0 0,21 0 0,-21 0 0,-1 0 15,22 0-15,-21 0 0,-21 0 16,21 0-16,-22 0 0,1 0 16,-21 0-16,-22 0 0,21 0 0,-20 0 15,-22 0-15,0 0 0,-42 0 32,-21 0-32,-1 0 0,-20 0 0,-22 0 15,0 0-15,1 0 0,-22 0 16</inkml:trace>
  <inkml:trace contextRef="#ctx0" brushRef="#br0" timeOffset="46891.02">3196 10287 0,'0'0'15,"-42"21"-15,21-21 0,-1 21 0,1 1 16,21-1 0,21-21-16,1 0 0,20 0 0,0 0 15,22 0-15,-1 0 0,22 0 16,21 0-16,0 0 0,21 0 0,0 0 15,0 0-15,-22 0 0,44 0 0,-22 0 16,0 0-16,0 0 0,0 0 16,-22 0-16,1 0 0,-21 0 0,0-21 15,-22 21-15,22 0 0,-43-22 0,22 22 16,-22-21-16,-21 21 0,21 0 16,-63 0-1,0 0 1,-21 0-16,-1 0 0,-20 0 15,-1 0-15,1 21 0,-43-21 0</inkml:trace>
  <inkml:trace contextRef="#ctx0" brushRef="#br0" timeOffset="47187.87">2773 10732 0,'0'0'0,"-21"21"0,21 0 0,0 0 0,0 0 15,21-21-15,21 0 0,0 0 16,22 0-16,-1 0 0,22 0 16,0 0-16,21 0 0,-1 0 0,44 0 15,-22 0-15,0 0 0,21 0 16,-21 0-16,0 0 0,0 0 0,0 0 16,0 0-16,-21 0 0,-1-21 0,1 21 15,-21 0-15,0 0 0,-22 0 16,1 0-16,-22-21 0,0 21 0,1 0 15,-22 0-15,0 0 0,-42 0 32,-22 0-32,1 0 0,-21 0 0,-22 0 15,21 0-15,-41 0 0</inkml:trace>
  <inkml:trace contextRef="#ctx0" brushRef="#br0" timeOffset="47496.16">3048 11134 0,'0'0'0,"-42"21"0,-1 0 16,22-21-16,21 21 0,0 0 15,21-21-15,22 22 16,20-22-16,1 0 0,-1 0 16,43 0-16,-21 0 0,42 0 0,0 0 15,0 0-15,0 0 0,0 0 16,0 0-16,-22-22 0,22 22 15,0 0-15,-21-21 0,21 21 0,-42 0 16,21 0-16,-22-21 0,1 21 0,-21 0 16,-1 0-16,-21 0 0,1-21 15,-1 21-15,0 0 0,-20 0 0,-44 21 32,-20-21-32,0 0 15,-22 21-15,1-21 0,-22 0 0,-21 0 16,22 0-16</inkml:trace>
  <inkml:trace contextRef="#ctx0" brushRef="#br0" timeOffset="47811.74">3196 11536 0,'0'0'0,"-63"21"0,20 0 0,-20-21 16,20 21-16,1 1 0,0-1 0,-1-21 15,22 21-15,0-21 0,21 21 16,21 0-16,22-21 15,-1 0-15,0 0 0,22 0 0,-1 21 16,22-21-16,0 0 0,-1 0 16,22 0-16,21 0 0,0 0 15,0-21-15,-21 0 0,21 21 0,0-21 16,-21 21-16,21-21 0,-21 21 16,-1-21-16,-20 21 0,0 0 0,-1-22 15,-20 22-15,-22 0 0,22-21 0,-22 21 16,-21 0-16,0 0 0,-42 0 31,0 0-31,-21 0 0,-22 0 0,1 0 16,-1 0-16,-20 0 0,-1 0 15,-21 0-15,0 0 0</inkml:trace>
  <inkml:trace contextRef="#ctx0" brushRef="#br0" timeOffset="48111.31">2921 11726 0,'0'0'0,"-106"22"0,21 20 0,1-42 15,-1 42-15,0-21 0,22-21 0,21 22 16,-1-1-16,22 0 0,0 0 16,21 0-16,21 0 0,0-21 15,22 22-15,20-22 0,22 0 16,-1 0-16,22 0 0,0 0 0,21 0 16,0 0-16,21 0 0,0 0 0,1-22 15,-1 22-15,21-21 0,-42 21 16,21-21-16,-21 21 0,0 0 0,0-21 15,-21 21-15,0 0 0,-21-21 0,-1 21 16,-20-21-16,-1 21 16,1 0-16,-22 0 0,-21 0 0,0-22 15,1 22-15,-1 0 0,-42 0 47,-1 0-47</inkml:trace>
  <inkml:trace contextRef="#ctx0" brushRef="#br0" timeOffset="49211.96">1863 14055 0,'0'0'0,"21"-21"31,0-1-15,-21 1-16,21 0 0,-21 0 0,0 0 16,21 0-16,-21-1 0,0-20 15,0 21-15,0 0 0,0 0 0,-21 21 16,0 0-16,0 0 0,-22 0 15,1 0-15,21 21 0,-21 0 0,-1 21 16,1-21-16,0 22 16,20-22-16,-20 21 0,21-21 0,-21 22 0,20-1 15,1-21-15,21 22 16,0-22-16,0 0 0,0 0 0,0 0 16,0 0-16,43-21 15,-22 0-15,0 0 16,21-21-16,-21 0 0,22 0 0,-1 0 15,0-22-15,-20 22 0,20-21 16,-21 21-16,21 0 0,-20-22 0,-1 22 16,-21 0-16,21 0 0,-21 0 15,21-1-15,-21 44 32,0-1-17,0 0-15,0 21 0,0-21 0,0 1 16,0-1-16,0 0 0,0 21 15,21-21-15,-21 1 0,21-1 16,1 0-16,-1-21 0,0 21 0,21-21 16,-21 0-16,1 0 0,20 0 15,0 0-15,1 0 0,-1-21 0,21 21 16,-20-21-16,20 0 0,-20-22 0,20 22 16,-21 0-16,1-21 0,-22-1 15,0 1-15,0 0 0,-21-22 0,0 22 16,-21-22-16,0 1 15,-21 20-15,-1-20 0,-20 21 0,-1-1 16,1 22-16,-22-21 0,0 42 16,1-21-16,-1 21 0,-21 0 0,0 21 15,1 0-15,20 0 0,-21 21 16,21 1-16,1 20 0,-1 1 16,43-1-16,-22 1 0,43-1 0,-21 1 15,21-1-15,21 1 0,0-1 16,0 1-16,21-1 0,21 1 0,-21-22 15,43 0-15,-1 1 0,1-1 16,20-21-16,1 0 0,0 1 0,-1-22 16,22 0-16,-21 0 0,21 0 15,-22-22-15,1 1 0,0 0 16,-1 0-16,1-21 0,-21-1 16,-1 22-16</inkml:trace>
  <inkml:trace contextRef="#ctx0" brushRef="#br0" timeOffset="49435.65">3217 13526 0,'0'0'0,"0"-22"0,-42 1 31,21 42-31,0 22 0,-1-22 0,1 21 16,0 1-16,0-1 0,0 0 15,0 1-15,21-1 0,-22 0 16,1 1-16,21-1 0,-21 0 15,21-21-15,0 22 0,-21-22 0,21 0 16,0 0-16,0 0 0,0 1 0,21-44 31,0 1-31</inkml:trace>
  <inkml:trace contextRef="#ctx0" brushRef="#br0" timeOffset="49679.56">3090 13504 0,'0'0'0,"21"-42"0,-21 21 0,22 0 0,-1 0 16,0-1-16,21 1 0,-21 21 16,22 0-16,-22 0 0,21 0 15,1 21-15,-1 1 0,0-1 0,1 21 16,-22 0-16,21 1 0,0-1 16,1 0-16,-22 1 0,21 20 0,-21-20 15,1-1-15,-22 0 0,0-21 16,0 22-16,0-1 0,0-21 0,-22 0 15,1 1-15,0-1 0,-21-21 0,21 21 16,-22-21-16,22 0 0,-21 0 16,-1 0-16,22 0 0,-21 0 0,0-21 15</inkml:trace>
  <inkml:trace contextRef="#ctx0" brushRef="#br0" timeOffset="50383.16">3027 13843 0,'0'0'16,"0"-21"-16,21 0 0,0 0 0,0 21 15,0-22-15,22 22 0,-1-21 16,0 21-16,1-21 0,-1 0 0,22 21 16,-1-21-16,1 0 0,-1-1 15,1 1-15,20 0 0,-20 0 0,-1 0 16,-20 0-16,20-1 0,-21 1 0,-20 0 16,-1 21-16,0 0 0,0 0 15,-42 21 16,0-21-31,0 21 0,-1 22 0,22-22 16,-21 21-16,0-21 0,21 22 0,0-1 16,-21-21-16,21 22 0,-21-22 15,21 21-15,0-21 0,-21 0 0,21 1 16,-22-1-16,22 0 0,-21 0 16,21-42 15,0 0-31,0 0 15,0-1-15,0-20 0,0 21 0,0-21 16,21-1-16,1 1 0,-22 0 16,21-22-16,0 22 0,0-1 0,-21 22 15,21-21-15,0 21 0,1 0 16,-1-1-16,0 22 0,0 0 0,0 0 16,-21 22-16,21-1 0,1 0 0,-1 0 15,0 21-15,-21-20 0,21 20 16,-21 0-16,21-21 0,-21 22 0,21-1 15,-21-21-15,0 0 0,0 22 16,0-22-16,22 0 0,-22 0 16,0-42 15,0 0-31,0 0 0,0 0 16,21-22-16,0 22 0,0-21 15,0-1-15,0 1 0,1-21 0,20 20 16,0 1-16,-21 0 0,22-1 0,-1 22 15,0 0-15,1 0 0,-1 21 16,-21 0-16,0 0 0,1 21 0,-1 0 16,0 0-16,0 22 0,-21-22 15,0 21-15,0 0 0,0 22 0,0-22 16,0 1-16,0-1 0,0-21 0,-21 21 16,0 1-16,0-22 15,-1 0-15,1 0 0,0 22 0,0-22 16,0-21-16,0 21 0,-1 0 0,-20 0 15</inkml:trace>
  <inkml:trace contextRef="#ctx0" brushRef="#br0" timeOffset="50767.27">1905 14838 0,'-42'21'16,"84"-42"-16,-127 63 0,64-21 0,0-21 16,21 22-16,21-22 0,0 0 0,22 21 15,20-21-15,1 0 0,20 0 16,1 0-16,42 0 0,-21 0 0,42 0 15,0 0-15,0 0 0,0-21 16,1 21-16,20 0 0,-21-22 0,0 22 16,0 0-16,-21 0 0,0-21 15,-21 21-15,0 0 0,-21 0 16,-22 0-16,1 0 0,-22 0 0,-21 0 16,0 0-16,-63 0 15,21 21 1,-21-21-16,-22 0 0,22 0 0,-22 0 15,-20 22-15,-1-22 0</inkml:trace>
  <inkml:trace contextRef="#ctx0" brushRef="#br0" timeOffset="51079.12">2138 15198 0,'-21'21'0,"42"-42"0,-85 63 0,43-21 0,21 0 15,0 1-15,21-1 16,22-21-16,-1 0 0,21 0 16,22 0-16,0 0 0,-1 0 15,22 0-15,21 0 0,-21 0 0,21 0 16,-21 0-16,21 0 0,0 0 16,0 0-16,0-21 0,-21 21 0,0 0 15,-1 0-15,-20 0 0,-21 0 16,-1 0-16,1 0 0,-22 0 15,0 0-15,-21 0 0,1 0 0,-44 0 32,-20 21-32,21-21 0,-43 0 0,22 0 15,-43 21-15,1-21 0,-1 21 16,-21-21-16,0 0 0,1 0 0</inkml:trace>
  <inkml:trace contextRef="#ctx0" brushRef="#br0" timeOffset="51391.71">2286 15473 0,'0'0'0,"-85"21"15,1-21-15,20 21 0,1-21 0,20 0 16,1 21-16,21-21 0,0 0 16,21 22-16,21-22 15,21 0-15,0 0 0,22 0 16,21 0-16,-1 0 0,22 0 0,21 0 16,21 0-16,-21 0 0,21 0 15,-21 0-15,22 0 0,-1 0 0,0 0 16,0 0-16,-21 0 0,0 0 0,0 0 15,-21 21-15,0-21 0,-22 0 16,1 0-16,0 0 0,-22 21 0,1-21 16,-22 0-16,0 0 0,-20 21 15,-44 0 1,-20-21-16,21 0 0,-43 0 0,22 0 16,-21 0-16,-1 21 0,1-21 15,-22 0-15,-21 0 0,0 0 16,0 0-16,1 0 0,-22 0 15,0 0-15,0 0 0,0 0 0</inkml:trace>
  <inkml:trace contextRef="#ctx0" brushRef="#br0" timeOffset="51619.58">2455 15685 0,'-106'21'0,"212"-42"0,-296 63 15,105-21-15,43 0 0,-1 0 16,22 1-16,0-22 0,21 21 0,0 0 16,0 0-16,42 0 0,1-21 15,-1 0-15,43 0 0,-1 0 0,1 0 16,42 0-16,-21 0 0,21 0 15,0 0-15,0 0 0,0 0 0,0-21 16,0 0-16,0 21 16,0 0-16,-21 0 0,0 0 0,-22 0 15,1 0-15,-22 0 0,1 0 0,-22 0 16,1 0-16,-22 0 0,0 0 16,-42 0-16,-22 0 15,22 0-15,-42 0 0,-1 21 16,-20-21-16</inkml:trace>
  <inkml:trace contextRef="#ctx0" brushRef="#br0" timeOffset="51935.4">2286 16087 0,'0'0'0,"-106"21"0,0 21 0,22-21 0,-1-21 16,21 22-16,22-1 0,0-21 16,21 0-16,21 21 0,21-21 15,21 0-15,0 0 16,22 0-16,21 0 0,20 0 0,1 0 15,21 0-15,21 0 0,22 0 16,-22 0-16,21 0 0,1 0 0,20 0 16,-21 0-16,1 0 0,-22 0 0,0 0 15,-21 0-15,-21 0 0,0 0 16,-22 0-16,1 0 0,-21 0 0,-22 0 16,0 0-16,1-21 0,-22 21 15,0 0-15,-63 0 16,20 0-1,1 0-15,0 0 0,-21 0 16,-1 0-16,1 0 0,0 0 0,-1 0 16,-20 0-16,-1 0 0,-20 0 15,-1 0-15,0 0 0</inkml:trace>
  <inkml:trace contextRef="#ctx0" brushRef="#br0" timeOffset="52231.29">2053 16574 0,'-63'21'0,"126"-42"0,-169 63 0,64-42 0,21 21 16,21 0-16,21-21 15,0 0-15,0 0 0,43 0 0,-22 0 16,43 0-16,-1 0 0,22 0 16,21 0-16,0 0 0,21 0 0,1 0 15,-1-21-15,21 21 0,-21-21 16,22 21-16,-22-21 0,-21 0 0,0 21 15,-21-22-15,-1 22 0,-20-21 16,0 21-16,-22 0 0,1 0 0,-22-21 16,0 21-16,1 0 0,-22 0 15,0 0-15,0 0 0,-21-21 16,-42 0 15,21 0-31,0 21 0</inkml:trace>
  <inkml:trace contextRef="#ctx0" brushRef="#br1" timeOffset="58707.31">5059 10097 0,'21'0'47,"0"21"-47,0-21 16,0 0-16,1 0 15,-1 0-15,0 0 0,21 0 0,1 0 16,-1 0-16,0 0 0,22 0 0,-22 0 16,22 0-16,-1 0 0,1 0 15,-1 0-15,-21 0 0,22 0 0,-1 0 16,-20 0-16,-1 0 0,0 0 16,1 0-16,-1 0 0,-21 0 0,0 0 15,1 0-15,-1 0 0,0 0 16,0 0-16,-21-21 78</inkml:trace>
  <inkml:trace contextRef="#ctx0" brushRef="#br1" timeOffset="61259.66">6583 9885 0,'0'0'0,"-21"0"15,-1 0 1,1 0-16,0 0 0,0 0 16,0 0-16,0 21 15,21 0-15,-22-21 0,22 21 0,-21 1 16,21-1-16,-21 0 16,21 0-16,0 0 0,0 0 0,0 1 0,0-1 15,0 0-15,0 0 16,0 0-16,0 0 15,21 1-15,0-22 16,1 0-16,-1 0 0,0 0 16,0 0-16,0 0 0,22 0 0,-22 0 15,0 0-15,0 0 0,0-22 16,0 22-16,1-21 0,-1 21 0,0-21 16,0 0-16,-21 0 0,21 0 0,-21-1 15,0 1-15,0 0 0,0 0 16,0 0-16,0 0 0,-21-1 0,0 1 15,0 0-15,0 0 0,-1 21 16,1-21-16,0 21 0,0 0 0,0 0 16,0 0-16,-1 0 0,-20 0 15,21 0-15,0 0 0,0 21 0,-1 0 16,1-21-16,0 21 0,0 0 16,0 1-16,0-1 0,21 21 15,0-21-15,-22 0 0,22 1 0,0-1 16,0 0-16,0 0 0,0 0 15,0 0-15,0 1 0,22-1 16,-1-21-16,0 0 0,0 0 16,0 0-16,22 0 15,-22 0-15,0 0 0,0 0 0,21 0 16,-20 0-16,-1 0 16,21-21-16,-21 21 0,0-22 0,1 1 15,-1 0-15,0 21 0,0-21 0,0 0 0,-21 0 16,0-1-16,0 1 15,0 0-15,0 0 0,0 0 0,0 0 16,-21-1-16,0 22 16,0 0-16,0-21 0,-1 21 0,1 0 15,0 0-15,0 0 0,0 0 0,0 0 16,-1 21-16,1-21 0,21 22 16,-21-1-16,0-21 0,21 21 0,0 0 15,-21 0-15,0 0 0,21 1 16,0-1-16,-22 0 0,22 0 0,0 0 15,0 0-15,0 1 16,22-1 0,-1-21-16,0 0 0,0 0 0,0 0 15,0 0-15,1 0 0,-1 0 16,21 0-16,-21-21 0,0-1 0,1 22 16,-1-21-16,-21 0 0,0 0 0,21 21 15,-21-21-15,0 0 0,0-1 16,0 1-16,-21 0 0,21 0 0,-21 21 15,-1-21-15,1 0 0,0 21 16,0 0-16,0 0 0,0 0 16,-1 0-16,1 0 15,21 21-15,-21 0 0,21 0 16,0 0-16,0 0 0,0 1 16,0-1-16,0 0 15,0 0-15,0 0 0,21-21 16,0 21-16,1-21 15,-1 0-15,0 0 0,0 0 16,21 0-16,-20 0 0,-1 0 0,0 0 16,0-21-16,0 0 0,-21 0 15,0 0-15,0 0 0,0-1 16,0 1-16,-21 0 16,21 0-16,-21 0 0,0 21 0,0-21 15,-1 21-15,1 0 0,0 0 16,-21 0-16,21 0 0,-1 0 15,1 0-15,0 0 0,0 0 0,0 0 16,0 21-16,21 0 0,-22 0 16,1 0-16,0 0 0,21 1 15,0-1-15,0 0 0,0 0 16,0 0-16,0 0 0,0 1 16,21-22-1,0 0 1,1 0-16,-1 0 0,0 0 15,0 0-15,0 0 0,0-22 0,-21 1 16,22 21-16,-22-21 0,21 0 16,-21 0-16,0-43 15,-21 43 1,-1 21-16,1-21 0,0 21 16,0 0-16,0 0 15,0 21-15,-1-21 16,22 21-16,-21 0 0,21 1 15,0-1-15,0 0 0,0 0 16,0 0-16,0 0 16,0 1-16,21-22 15,1 0-15,-1 0 16,0 0-16,0 0 0,0 0 0,0 0 16,1 0-16,-1-22 0,0 22 15,0-21-15,-21 0 0,21 0 16,-21 0-16,0 0 15,0-1-15,-21 1 0,0 0 16,0 21-16,0 0 0,-1 0 16,1 0-16,0 0 15,0 0-15,0 0 0,0 0 16,-1 21-16,22 0 0,-21-21 16,21 22-16,0-1 0,0 0 0,0 0 15,0 0-15,0 0 16,0 1-16,21-1 15,1-21-15,-1 0 0,0 0 16,0 0-16,0 0 16,0 0-16,1 0 0,-1 0 0,0 0 15,0-21-15,0 21 0,0-22 0,-21 1 16,0 0-16,0 0 16,0 0-16,0 0 0,0-1 0,0 1 15,0 0-15,-21 0 16,0 0-16,0 21 0,0-21 15,0 21-15,-1 0 16,1 0-16,0 0 0,21 21 16,0 0-16,-21 0 0,0 0 15,21 0-15,0 1 0,0-1 16,0 0-16,0 0 0,0 0 0,0 0 16,0 1-16,0-1 15,21-21-15,0 0 16,0 0-16,0 0 0,1 0 0,-1 0 15,0 0-15,0 0 0,-21-21 16,21 21-16,0-22 0,1 22 0,-22-21 16,0 0-16,0 0 0,0 0 15,0 0-15,0-1 16,0 1-16,0 0 0,-22 0 0,1 0 16,0 0-16,0 21 0,0-22 15,0 22-15,-1 0 0,1 0 16,0 0-16,0 0 15,0 22-15,0-1 0,-1-21 0,1 21 16,0 0-16,21 0 0,-21 0 0,21 1 16,0-1-16,0 0 0,0 0 15,0 0-15,0 0 0,0 1 16,0-1-16,0 0 0,21-21 16,0 0-16,0 0 15,1 0-15,-1 0 0,21 0 16,-21 0-16,0-21 0,1 0 15,-1 21-15,0-22 0,0 1 0,-21 0 16,21 21-16,-21-21 0,0 0 0,0-22 16,0 22-16,-21 0 0,0 0 15,0 0-15,21 0 0,-21 21 0,-1-22 16,1 1-16,0 21 0,0 0 16,0 0-16,0 0 0,-1 0 0,1 0 15,21 21-15,-21 1 0,0-1 16,21 0-16,-21 0 15,21 21-15,0-20 0,0-1 0,0 0 16,0 0-16,0 0 0,0 0 16,21 1-16,0-22 0,0 0 15,0 21-15,1-21 0,-1 0 16,0 0-16,0 0 0,0 0 0,0 0 16,22 0-16,-22-21 0,0-1 0,0 1 15,0 21-15,1-21 0,-22 0 16,21 0-16,-21 0 0,0-1 0,0 1 15,0 0-15,-21 0 0,-1 21 16,1-21-16,0 21 0,0 0 0,0 0 16,0 0-16,-1 0 0,1 0 15,0 0-15,0 0 0,0 21 16,0-21-16,-1 21 0,1-21 0,0 21 16,0-21-16,0 21 0,21 1 15,-21-22-15,21 21 0,0 0 16,42-21-16,-21 0 0,0 0 15,22 0-15</inkml:trace>
  <inkml:trace contextRef="#ctx0" brushRef="#br1" timeOffset="61892.03">7408 9885 0,'0'0'0,"21"0"15,1 0 1,-1 0-16,0-21 15,0 21-15,0-21 0,0-1 16,1 22-16,-1-21 0,-21 0 16,0 0-16,0 0 0,0 0 15,-21 21 1,-1-22-16,1 22 0,0 0 16,0 0-16,0 0 0,0 22 15,-22-22-15,22 21 0,0 0 0,0 0 16,0 21-16,-1-20 0,22-1 0,0 0 15,-21 0-15,21 0 0,0 22 16,0-22-16,0 0 0,0 0 16,0 0-16,0 0 0,21-21 15,1 22-15,-1-22 0,0 21 16,21-21-16,-21 0 0,1 0 16,-1 0-16,0 0 0,21 0 15,-21 0-15,22 0 0,-22-21 0,21 21 16,-21-22-16,1 1 0,-1 21 15,21-21-15,-21 0 0,0 0 0</inkml:trace>
  <inkml:trace contextRef="#ctx0" brushRef="#br1" timeOffset="62291.8">7895 9694 0,'0'0'0,"0"-21"16,21 21-1,0 0 1,1 0-16,-1 0 0,0 0 16,-21 21-16,21-21 0,0 22 0,0-1 15,1 0-15,-1 0 0,-21 0 16,21 0-16,-21 1 0,21-1 0,-21 0 16,0 0-16,0 0 0,0 0 0,0 1 15,0-1-15,0 0 0,0 0 16,0 0-16,0 0 0,0 1 15,-21-22 17,21-22-32,0 1 15,0 0 1,0 0-16,0 0 0,0 0 0,0-1 16,0 1-16,0-21 0,0 21 0,0 0 15,0-1-15,21 1 0,-21 0 16,0 0-16,21 0 0,0 21 0,1 0 15,-1-21-15,0 21 16,0 0-16,0 0 0,0 0 0,1 0 16,-1 0-16</inkml:trace>
  <inkml:trace contextRef="#ctx0" brushRef="#br1" timeOffset="62715.94">8488 9779 0,'0'-21'16,"0"42"-16,0-63 0,0 21 0,0-1 15,0 1-15,0 0 16,21 21 0,0 0-1,0 0-15,0 0 16,1 21-16,-1 0 0,-21 1 0,21 20 15,0-21-15,-21 0 0,0 22 16,0-22-16,0 21 0,0-21 0,0 0 16,0 1-16,0 20 0,0-21 15,-21-21-15,21 21 0,-21 0 0,0-21 16,21 22-16,-22-22 0,22-22 31,0 1-15,0 0-16,0 0 15,0 0-15,0 0 0,0-1 16,0-20-16,22 21 0,-22 0 0,21 0 16,0-1-16,0 1 0,0 0 15,0 0-15,1 21 16,-1-21-16,21 0 0,-21 21 16,0 0-16,1-22 0</inkml:trace>
  <inkml:trace contextRef="#ctx0" brushRef="#br1" timeOffset="63194.95">9250 9631 0,'-21'0'16,"-1"0"-16,1 21 15,0 0-15,0-21 0,0 21 16,21 1-16,-21 20 0,-1-21 0,1 0 16,0 0-16,0 22 0,0-22 15,0 0-15,-1 21 0,22-20 0,0-1 16,0 0-16,0 0 0,0 0 16,0 0-16,0 1 0,22-22 15,-1 21-15,0-21 0,0 0 0,21 0 16,-20 0-16,20 0 0,-21 0 0,21 0 15,-20 0-15,20 0 0,-21 0 16,21-21-16,-20-1 0,-1 1 16,0 0-16,0 0 0,-21 0 0,0-22 15,0 22-15,0-21 0,0 21 0,0-22 16,0 1-16,0 0 0,0 21 16,-21-22-16,0 22 0,0 0 0,-22 0 15,22 21-15,0 0 0,-21 0 16,20 0-16,1 0 0,-21 0 0,21 21 15,0 0-15,-1 0 0,1 0 16,21 1-16,0-1 0,0 0 0,0 0 16,0 0-16,0 0 0,21 1 15,1-22-15,-1 21 0,0-21 16,0 0-16</inkml:trace>
  <inkml:trace contextRef="#ctx0" brushRef="#br1" timeOffset="63615.51">9631 9652 0,'0'0'0,"0"-21"0,0 0 16,0 0 0,21 21-16,0 0 15,0 21-15,0 0 16,1-21-16,-22 21 0,21 21 15,0-20-15,-21-1 0,0 0 0,0 21 16,21-21-16,-21 22 0,0-22 16,0 0-16,0 0 0,0 22 0,0-22 15,0 0-15,0 0 16,0 0-16,-21-21 0,21 21 16,0-42 15,0 0-31,0 0 15,0 0-15,21 0 0,0-1 0,0 1 16,1-21-16,-1 0 0,0 20 16,0-20-16,0 0 0,22 21 0,-22-22 15,0 22-15,0 0 0,0 0 16,0 0-16,1-1 0,-22 44 31,0-1-31,-22 0 0,-20 0 16</inkml:trace>
  <inkml:trace contextRef="#ctx0" brushRef="#br1" timeOffset="65823.57">5503 10393 0,'21'0'63,"-21"21"-32,22 0-15,-22 0-16,21-21 0,-21 22 15,0-1-15,0 0 0,0 0 16,0 0-16,21 0 0,-21 1 16,0-1-16,0 0 15,21 0 1,0-21 15,0 0-31,1-21 16,-1 21-16,0-21 0,0 0 0,21 21 15,-20-22-15,-1 1 16,21 0-16,-21 21 0,22-21 0,-22 0 16,21 0-16,0-1 0,-20 1 0,-1 0 15,21 21-15,-21-21 0,0 21 16,-21-21-16,22 21 0,-44 0 62,1 0-62,0 21 0,21 0 16,-21-21-16</inkml:trace>
  <inkml:trace contextRef="#ctx0" brushRef="#br1" timeOffset="66375.88">5588 10880 0,'0'21'31,"0"0"-15,0 0-16,0 0 15,0 1-15,0-1 16,0 0-16,0 0 16,21-21 31,0 0-47,0 0 0,22 0 0,-22-21 15,0 21-15,21-21 0,-20 0 16,20 21-16,0-22 0,-21 22 0,22-21 15,-22 0-15,21 21 0,-21-21 0,22 21 16,-22-21-16,0 21 0,0 0 16,0 0-16,1-21 0,-1 21 15,-42 0 32,-1 0-47,1 21 16,0-21-16,0 21 0,0-21 0</inkml:trace>
  <inkml:trace contextRef="#ctx0" brushRef="#br1" timeOffset="66837.08">5546 11303 0,'0'0'0,"0"21"0,0 0 16,0 1-16,0-1 15,0 0-15,0 0 0,0 0 16,0 0-1,21-21 1,0 0-16,0 0 16,0 0-16,0-21 0,1 21 15,20-21-15,0 0 0,-21 0 16,22 21-16,-1-21 0,-21-1 0,22 1 16,-22 21-16,21-21 0,-21 0 15,22 21-15,-22-21 0,0 21 0,0 0 16,0 0-16,-21-21 0,21 21 15,-42 21 48,0-21-47</inkml:trace>
  <inkml:trace contextRef="#ctx0" brushRef="#br1" timeOffset="67231.45">5440 11790 0,'0'0'16,"21"0"0,0 0-1,0 0-15,0 0 0,1 0 16,-1 0-16,0 0 0,21 0 0,1-21 15,-22 21-15,21-21 0,0-1 0,1 22 16,-1-21-16,0 0 0,1 21 16,-22-21-16,21 0 0,-21 21 0,1-21 15,-1 21-15,-21-22 16,21 22-16,-21-21 16,21 0-1,-21 0-15</inkml:trace>
  <inkml:trace contextRef="#ctx0" brushRef="#br1" timeOffset="68171.36">6625 10605 0,'-21'0'15,"0"0"-15,21-22 0,0 1 32,0 0-17,21 21-15,0-21 16,0 21-16,0 0 0,1-21 15,-1 21-15,0 0 0,0 0 0,0 0 16,0 0-16,1 21 0,-1 0 16,-21 0-16,0 0 15,0 1-15,0-1 0,0 0 0,0 0 16,0 0-16,-21 0 0,-1 1 16,-20-1-16,21 0 0,0 0 0,-22 0 15,22 0-15,-21 1 0,21-1 16,0 0-16,-1 0 0,1 0 0,0 22 15,0-22-15,21 0 0,0 0 0,0 0 16,0 0-16,0 1 16,0-1-16,21 0 0,0 0 0,0-21 15,1 21-15,-1-21 0,0 0 16,21 0-16,-21 0 0,22 0 16,-1 0-16,-21 0 0,22 0 0,-22 0 15,0-21-15,0 0 0,0 21 16,0-21-16,-21 0 15,-21 21 1,0 0 0,0 0-16,0 0 0,0 0 0,21 21 15,-22-21-15,1 21 0,0 0 16,21 0-16,-21 0 0,21 1 0,0-1 16,0 0-16,0 0 0,0 21 15,0-20-15,0-1 0,0 21 0,0-21 16,0 22-16,0-1 0,0-21 0,21 0 15,-21 22-15,21-22 16,0 21-16,-21-21 0,0 0 0,0 1 16,0-1-16,0 0 0,0 0 0,0 0 15,0 0-15,-21 1 16,0-1-16,-21-21 0,21 21 0,-22-21 16,22 0-16,-21 0 0,-1 0 0,22 0 15,-21 0-15,21 0 0,-22 0 16,22 0-16,0 0 0,0 0 0,0 0 15,21-21-15,0 0 16,0-1-16,0 1 16,0 0-16,21 0 0</inkml:trace>
  <inkml:trace contextRef="#ctx0" brushRef="#br1" timeOffset="68767.5">7218 11007 0,'0'0'16,"0"-21"-16,-21 21 47,-1 21-47,1-21 0,0 21 15,21 0-15,-21-21 0,0 42 0,21-20 16,-21-1-16,21 0 0,0 21 16,-22-21-16,22 22 0,-21-22 15,21 0-15,0 21 0,0-20 16,0-1-16,0 0 0,21 0 16,1-21-16,-1 21 0,0-21 15,0 0-15,0 0 0,0 0 16,1 0-16,-1-21 0,0 21 0,0-21 15,0 0-15,0 21 0,1-21 0</inkml:trace>
  <inkml:trace contextRef="#ctx0" brushRef="#br1" timeOffset="69174.92">7514 11070 0,'0'0'0,"0"21"46,-21 1-46,21-1 0,-21 0 16,0 0-16,21 0 0,0 0 16,0 1-16,-22-1 0,22 0 0,0 0 15,0 0-15,0 0 0,0 1 0,0-1 16,0 0-16,0 0 16,22-21-16,-1 0 15,0 0-15,0 0 16,0-21-16,0 0 0,1 21 15,-1-21-15,0-1 0,-21 1 0,21 0 16,-21 0-16,21 0 0,-21 0 0,0-22 16,0 22-16,0 0 0,0 0 15,0 0-15,0-1 0,-21 22 0,0 0 16,0 0-16,0 0 16,-1 0-16,1 0 0,0 0 15,0 22-15,21-1 0,-21 0 0,0 0 16,21 0-16,0 0 15,0 1-15,21-22 16,0 0-16,0 0 0,0 0 0,22 0 16,-22 0-16,0 0 0</inkml:trace>
  <inkml:trace contextRef="#ctx0" brushRef="#br1" timeOffset="69599.61">7916 11155 0,'0'0'16,"0"-21"-16,-21 21 0,21-21 15,21 21 32,0 0-47,1 0 16,-1 21-16,0 0 0,-21 0 15,0 0-15,21 0 0,-21 1 0,21-1 16,-21 0-16,0 0 0,0 0 16,0 0-16,0 1 0,0-1 15,-21 0-15,0-21 16,21-21 15,0 0-31,0-1 16,0 1-1,0 0-15,0 0 0,0 0 0,0 0 16,0-1-16,0 1 0,21 21 16,0-21-16,0 21 0,-21-21 15,22 21-15,-1-21 0,0 21 16,0 0-16,0-21 16,0 21-16,1 0 15</inkml:trace>
  <inkml:trace contextRef="#ctx0" brushRef="#br1" timeOffset="69998.85">8276 11070 0,'0'-42'31,"21"42"0,0 0-15,-21 21-16,22-21 0,-22 21 16,0 0-16,0 1 0,0-1 0,21 0 15,-21 0-15,0 0 0,0 0 0,0 1 16,0-1-16,0 0 0,0 0 16,0 0-16,0 0 15,0-42 32,0 0-47,0 0 0,0 0 16,0 0-16,0-1 15,21 1-15,-21 0 0,0 0 0,21 0 16,0 0-16,0-1 16,1 22-16,-1-21 0,0 21 15,0-21-15,0 21 16,0 0-16,1 0 0</inkml:trace>
  <inkml:trace contextRef="#ctx0" brushRef="#br1" timeOffset="70399.25">8657 11134 0,'21'0'15,"0"0"1,1 0-16,-1-21 0,0 21 16,0-22-16,-21 1 15,21 21-15,-21-21 0,0 0 16,-21 21 15,0 0-31,0 0 16,0 0-16,-1 21 0,1-21 15,0 21-15,21 0 0,-21 1 0,0-1 16,21 0-16,0 0 0,0 0 16,-21 0-16,21 1 0,0-1 0,0 0 15,0 0-15,0 0 16,21-21 0,0 0-16,0 0 15,0 0-15,0 0 0,1 0 16,-1 0-16,0 0 0,0 0 15,0-21-15,0 21 0,22-21 0,-22 21 16,0-21-16</inkml:trace>
  <inkml:trace contextRef="#ctx0" brushRef="#br1" timeOffset="70960.46">9165 11049 0,'-21'-42'31,"0"42"-16,0 0-15,-1 0 0,1 0 16,0 0-16,0 21 16,21 0-16,-21 0 15,0 0-15,21 1 0,-22 20 0,22-21 16,0 0-16,0 0 0,0 22 0,0-22 16,0 0-16,0 0 0,0 0 15,0 1-15,0-1 0,22-21 16,-1 0-16,0 21 0,0-21 0,0 0 15,22 0-15,-22 0 0,0 0 16,0 0-16,21 0 0,-20-21 0,-1 0 16,0 21-16,0-22 0,0-20 15,0 21-15,1 0 0,-1-22 16,0 1-16,0 0 0,-21 21 0,21-22 16,-21 1-16,21 0 0,-21 20 15,0-20-15,0 0 0,0 21 0,0-1 16,0 1-16,0 0 0,0 0 15,0 42 17,-21 0-32,21 0 0,-21 1 15,21 20-15,0-21 0,0 0 16,0 22-16,0-22 0,-21 21 0,21-21 16,0 0-16,0 22 15,0-22-15,0 21 0,0-21 0,0 1 16,0-1-16,0 0 0,0 0 0,0 0 15,21-21-15,0 0 16,0 0-16,1 0 0,-1 0 16,0 0-16,0 0 0,0 0 15,0-21-15,-21 0 0,22 0 16,-1 21-16,0-21 0,0-1 0,-21 1 16</inkml:trace>
  <inkml:trace contextRef="#ctx0" brushRef="#br1" timeOffset="71190.95">9483 10922 0,'0'42'31,"21"-42"-31,0 0 0,0 0 16,0 0-16,0 0 0,1 0 15,-1 0-15,0 0 0,0 0 0,0 0 16,0 0-16,1 0 0,-1 0 16</inkml:trace>
  <inkml:trace contextRef="#ctx0" brushRef="#br1" timeOffset="73899.2">6646 10033 0,'21'0'0,"-21"-21"16,0 0 15,-21 21-15,0 0-16,0 0 15,0 0-15,0 0 16,21 21 0,-22-21-16,22 21 0,0 0 15,0 0-15,0 1 0,0-1 16,0 0-16,0 0 15,0 0-15,0 0 16,22-21 0,-1 0-16,0 0 15,0 0-15,0 0 16,0-21-16,1 21 0,-22-21 0,21 0 16,0 21-16,-21-21 0,0 0 15,21 21-15,-21-22 0,0 1 0,0 0 16,0 0-16,0 0 15,0 0-15,-21 21 0,21-22 0,-21 22 16,0 0-16,21-21 0,-22 21 16,1 0-16,0 0 0,0 0 0,0 0 15,0 0-15,-1 21 0,1-21 16,0 22-16,21-1 16,-21 0-16,21 0 15,-21 0-15,21 0 0,0 1 16,0-1-16,0 0 15,21-21 1,0 0-16,0 0 16,0 0-1,1 0 1,-22-21-16,21 21 0,-21-21 0,21 21 16,-21-22-16,0 1 0,0 0 15,0 0 1,0 0-16,0 0 0,-21-1 0,0 22 15,21-21-15,-22 21 16,1 0 0,0 0-16,0 21 15,21 1-15,-21-1 16,0 0-16,21 0 0,-22 0 0,22 0 16,0 1-16,0-1 15,0 0-15,0 0 0,0 0 16,0 0-1,22-21 1,-1 0-16,0 0 0,0 0 16,0 0-16,0 0 0,1 0 15,-1-21-15,0 21 16,0-21-16,-21 0 0,21 21 0,-21-21 16,0 0-16,0-1 15,0 1-15,0 0 0,0 0 16,-21 21-16,0-21 0,0 21 0,0 0 15,-1 0-15,1 0 16,0 0-16,0 0 16,0 0-1,21 21-15,0 0 16,0 0 0,0 0 15</inkml:trace>
  <inkml:trace contextRef="#ctx0" brushRef="#br1" timeOffset="89583.87">10626 10795 0,'0'0'0,"21"0"15,0 0-15,21 21 0,-21 0 0,1 1 16,20-1-16,-21 0 0,-21 0 0</inkml:trace>
  <inkml:trace contextRef="#ctx0" brushRef="#br1" timeOffset="89799.57">11155 11367 0,'0'0'16,"0"21"-16,21 0 0,-21 0 0,21 0 15,-21 0-15,0 1 0,21-1 0,-21 0 16,21 0-16,-21 0 0,0 0 16,0 1-16,0-1 15,22-21 1,-22 21-16,21-21 31,-21-21 0,0 0-15,21 21-16,-21-22 0,0 1 16,0 0-16</inkml:trace>
  <inkml:trace contextRef="#ctx0" brushRef="#br1" timeOffset="90935.34">10139 11091 0</inkml:trace>
  <inkml:trace contextRef="#ctx0" brushRef="#br1" timeOffset="91779.26">10626 10901 0,'0'-21'47,"0"0"-32,-22 21 16,44 0 48,-22 21-79,21 0 0,0 0 15,0 0-15,-21 0 0,21 1 16,0-1-16,1 21 0,-1-21 0,-21 0 15,21 22-15,0-22 0,0 21 0,0-21 16,1 22-16,-1-1 0,0-21 16,0 22-16,0-1 0,0-21 0,1 21 15,-1-20-15,0 20 0,0-21 16,0 21-16,-21-20 0,21-1 16,1 21-16,-22-21 0,21 0 0,0 1 15,0-1-15,-21 0 0,21-21 16,-21 21-16,21 0 0</inkml:trace>
  <inkml:trace contextRef="#ctx0" brushRef="#br1" timeOffset="91875.2">11261 11853 0,'0'0'15,"0"-21"1,0 0 0,0 0-16,0 0 15,0 0-15,21-1 16</inkml:trace>
  <inkml:trace contextRef="#ctx0" brushRef="#br1" timeOffset="92091.24">11557 10837 0,'0'0'0,"0"-21"0</inkml:trace>
  <inkml:trace contextRef="#ctx0" brushRef="#br1" timeOffset="92335.32">10583 0 0,'0'0'0,"-21"0"16</inkml:trace>
  <inkml:trace contextRef="#ctx0" brushRef="#br1" timeOffset="92387.3">10710 11599 0,'21'-21'16,"-42"42"-16,64-63 0,-22 21 15,21 0-15</inkml:trace>
  <inkml:trace contextRef="#ctx0" brushRef="#br1" timeOffset="92745.43">11430 11113 0</inkml:trace>
  <inkml:trace contextRef="#ctx0" brushRef="#br1" timeOffset="94247.23">11642 10859 0,'0'0'0,"0"-22"0,0 1 31,-22 21-15,1 0-1,-21 21-15,21 1 0,0-22 16,-22 21-16,1 0 0,0 0 0,-1 0 15,1 0-15,-22 1 0,22-1 16,-21 0-16,-1 21 0,22-21 16,-22 22-16,1-1 0,-1 0 0,1 1 15,-1-22-15,22 21 0,-22 1 0,22-1 16,-21 0-16,20-21 0,-20 22 16,20-1-16,1-21 0,-21 22 0,20-22 15,1 0-15,0 0 0,20 0 0,-20 22 16,21-43-16,-21 21 0,20 0 15,1-21-15,0 21 0,21 0 16,-21-21-16,21-21 47,21 0-47,0 21 16,-21-21-16,21 21 0,1-21 15,-1-1-15,0 1 0,0 0 16,0 21-16,0-21 0</inkml:trace>
  <inkml:trace contextRef="#ctx0" brushRef="#br1" timeOffset="94497.12">10668 10816 0,'0'0'0,"-21"-21"0,21 0 15,0 0-15,-21 21 0,21-21 16,-43 21 31</inkml:trace>
  <inkml:trace contextRef="#ctx0" brushRef="#br1" timeOffset="95672.3">10816 11367 0,'64'105'16,"-43"-62"-16,0-22 15,0 0-15,0 21 0,0-20 0,1 20 16,-1-21-16,0 0 0,0 0 0,0 43 15,0-43-15,1 0 16,-22 0-16,21 1 0,-21-1 0,0 0 16,0 0-16,21-21 0,-21 21 15,0-42 17,0 0-17,0 0-15,0 0 0,0-1 16,-21 1-16,21 0 15,0-21-15,-21 21 0,-1-1 0,1-20 16,0 21-16,0-21 0,0-1 16,0 1-16,-1 0 0,1-22 0,0 22 15,21-1-15,-21 1 0,-21-43 16,42 43-16,0 0 0,-22-1 0,1 22 16,0-21-16,21 21 15,-21 0-15,21-1 0,-21 1 0,21 0 16,-21 0-16,-1 0 0,22 0 15,0 42 17,0 0-17,0 0-15,0 21 0,22-20 16,-1-1-16,0 21 0,0 0 0,0 1 16,-21-1-16,43 0 0,-22 1 0,0-1 15,0 0-15,0 1 0,0-1 16,22 0-16,-22-20 0,0 20 0,0 0 15,22-21-15,-22 22 0,0-22 16,0 0-16,0 0 0,-21 22 16,21-22-16,1-21 0,-1 21 0,-21 0 15,21-21-15,-21 21 0,0 0 16,0-42 15,-21 0-31,0 0 16,-1 0-16,1 0 0,0-1 15,0 1-15,-21-21 0,20 21 0,-20-22 16,0 1-16,21 0 0,-22-22 0,1 22 16,21-22-16,-22 22 15,1-21-15,21 20 0,-21 1 0,20 0 16,1-1-16,0 1 0,-21 0 0,21-1 16,-1 22-16,1-21 0,0 21 15,21-1-15,-21 1 0,0 0 0,21 0 16,-21 0-16,21 42 31,0 0-15,0 0-16,0 22 0,21-22 0,0 21 15,0 0-15,0 1 0,0-1 16,1 0-16,20 22 0,-21-22 16,21 22-16,1-22 0,-1 22 0,-21-22 15,22 0-15,-1 1 0,0-1 16,-21-21-16,22 21 0,-22-20 0,21-1 15,-21 0-15,1 0 0,-1 0 0,-21 0 16,21-21-16,-21 22 16,-21-44-1,21 1 1,-21 0-16,-1 0 0,1 0 16,0-22-16,0 22 0,0-21 0,-22 0 15,22-22-15,0 22 0,0-22 16,0 1-16,-22 20 0,22-20 0,0 21 15,-21-1-15,21-20 0,-1 20 16,-20 22-16,21-21 0,0 21 0,0 0 16,-1-1-16,22 1 0,-21 0 15,0 21-15,21 21 32,0 0-17,0 1-15,0-1 0,21 0 0,0 0 16,-21 0-16,22 0 0,-1 1 0,0-1 15,-21 21-15,21-21 16,0 0-16,0 1 0,1-1 0,-1 0 16,0 0-16,21-21 0</inkml:trace>
  <inkml:trace contextRef="#ctx0" brushRef="#br1" timeOffset="96552.46">11726 11113 0,'0'0'0,"21"0"0,1-64 31,-22 43-15,0 0-16,-22 21 31,1 0-31,0 0 0,-21 0 16,21 0-16,-1 0 0,1 0 15,-21 21-15,0-21 0,20 21 0,-20 0 16,0 0-16,-22 1 0,22-1 16,-22 0-16,22 21 0,-21-21 0,-22 22 15,21-1-15,1-21 0,-1 22 16,1-1-16,-1-21 0,1 0 0,-1 22 15,22-22-15,0 21 0,-22-21 0,22 22 16,-22-22-16,22 0 0,0 0 16,-1 0-16,1 0 0,0-21 0,-1 22 15,22-22-15,-21 0 0,21 21 16,0-21-16,-1 0 16,44 0 15,-1-21-31,0 21 0,0-22 15,21 1-15,-20 21 0,20-21 0,0 0 16,22 0-16,-22 0 0,22-22 16,-22 22-16,21-21 0,22-1 15,-21 22-15,20-42 0,1 20 0,0 1 16,-1 0-16,1-1 0,0 1 16,-1 21-16,-20-21 0,-1 20 0,-20 1 15,20 0-15,-21 0 0,-20 0 0,-1 21 16,0-21-16,0 21 0,0-22 15,0 1-15,-21 0 16,22 21-16,-44 0 31,1 21-15,0-21-16,21 21 0,-63-21 0,20 0 16,22 22-16,-21-1 0,-22 0 0,22-21 15,-22 21-15,22 21 0,-43-20 16,22-1-16,-1 21 0,-20 0 15,20-20-15,1 20 0,-1 0 0,1 1 16,20-22-16,1 21 0,-21-21 0,41 22 16,-20-22-16,0 0 0,21 0 15,-1 0-15,-20-21 0,21 21 0,21 1 16,-21-22-16,0 0 0,21-22 94,21 22-94,0-21 0,0 21 15</inkml:trace>
  <inkml:trace contextRef="#ctx0" brushRef="#br1" timeOffset="105083.43">6604 9906 0,'0'0'0,"-21"0"15,0 0 1,-1 0-1,1 0 1,0 0-16,0 0 16,0 0-1,21 21 1,0 0-16,-21 1 16,21-1-16,0 0 15,0 0-15,0 0 16,0 0-16,0 1 0,0-1 15,0 0-15,0 0 16,0 0-16,0 0 0,0 1 16,0-1-1,21-21-15,0 0 16,0 0-16,0 0 0,0 0 16,1 0-16,-1 0 0,0 0 0,0 0 15,0 0-15,0 0 0,1-21 16,20-1-16,-21 22 0,0-21 15,0 21-15,1-21 0,-1 21 0,-21-21 16,21 0-16,-21 0 0,21-1 0,-21 1 16,0 0-16,0 0 15,0 0-15,0-22 0,0 22 0,-21 0 16,0 0-16,21 0 0,-21 0 0,-1-1 16,1 1-16,21 0 0,-21 0 15,0 0-15,0 0 0,0-1 16,-1 1-16,1 21 0,0 0 15,0 0-15,0 0 0,0 0 0,-1 0 16,1 0-16,0 0 0,0 0 16,0 0-16,0 21 0,-1-21 15,22 22-15,-21-1 0,0 0 0,0 0 16,21 0-16,0 0 0,0 1 16,0-1-16,-21 0 0,21 0 15,0 0-15,0 0 0,0 1 0,0-1 16,0 0-16,0 0 0,0 0 15,0 0-15,0 1 0,0-1 16,21 0-16,-21 0 16,21-21-16,0 0 0,-21 21 15,21-21-15,-21 21 0,22-21 16,-1 0-16,0 0 16,0 0-16,0 0 0,0 0 0,1 0 0,-1 0 15,0 0-15,0 0 0,0 0 0,0-21 16,1 0-1,-1 21-15,0-21 0,-21 0 0,21 0 16,-21-1-16,21 1 0,-21 0 16,0 0-16,0 0 0,0 0 15,0-1-15,0 1 0,0 0 0,-21 0 16,0 0-16,0 21 0,0-21 0,21-1 16,-22 22-16,1 0 0,0-21 15,0 21-15,0 0 0,-22 0 0,22 0 16,0 0-16,0 0 0,0 0 0,0 0 15,-1 0-15,1 21 16,0-21-16,0 22 0,21-1 0,0 0 16,-21-21-16,0 21 0,21 0 0,-22 0 15,22 1-15,0-1 0,0 0 16,0 0-16,0 0 0,0 0 0,0 1 16,0-1-16,0 0 15,0 0-15,22 0 16,-1-21-16,0 0 0,0 21 15,0-21-15,0 0 0,1 0 0,20 0 16,-21 0-16,0 0 0,0 0 16,1 0-16,20-21 0,-21 0 0,0 21 15,0-21-15,1 21 0,-1-21 16,0 21-16,-21-21 0,0-1 0,21 1 16,-21 0-16,0 0 0,0 0 15,0 0-15,0-1 0,-21 1 0,21 0 16,-21 0-16,0 0 0,-1 0 15,1-1-15,0 22 0,0 0 0,0-21 16,0 21-16,-1 0 0,1 0 16,0 0-16,-21 0 0,21 0 0,-1 0 15,1 21-15,0-21 0,0 22 0,0-1 16,21 0-16,-21 0 0,21 0 16,-22 0-16,22 1 0,0-1 15,0 0-15,0 0 16,0 0-16,0 0 0,0 1 15,0-1-15,22 0 0,-1-21 16,-21 21-16,21-21 16,0 0-16,0 0 0,0 0 15,1 0-15,-1 0 0,0 0 0,0 0 16,0 0-16,0 0 0,1-21 16,-1 21-16,0-21 0,0 0 0,0 21 15,0-22-15,1 1 0,-22 0 0,0 0 16,0 0-16,0 0 15,0-1-15,0 1 0,0 0 0,0-21 16,-22 21-16,22-1 0,-21 1 0,0 0 16,0 0-16,0 21 0,0-21 15,-1 21-15,-20 0 0,21 0 0,0 0 16,0 0-16,-1 0 0,1 0 0,0 0 16,0 0-16,0 0 0,0 0 15,-1 21-15,1-21 0,21 21 0,-21 0 16,21 0-16,0 1 0,0-1 0,0 21 15,0-21-15,0 0 16,0 1-16,0-1 0,0 0 0,0 0 0,21 0 16,-21 0-16,21 1 0,1-1 15,-1-21-15,-21 21 0,21-21 16,0 0-16,0 21 0,0-21 0,1 0 16,-1 21-16,0-21 0,21 0 0,-21 0 15,1 0-15,-1 0 0,21-21 0,-21 0 16,0 21-16,1-21 0,-1 21 15,0-21-15,0-1 0,0 1 0,0 0 16,-21 0-16,0 0 0,0 0 0,0-22 16,0 22-16,0 0 0,0-21 15,0 20-15,-21 1 0,0 0 0,0 0 16,0 21-16,0-21 0,-1 0 0,-20 21 16,21 0-16,0 0 15,0 0-15,-1 0 0,-20 0 0,21 0 16,0 0-16,0 21 0,-22-21 0,22 21 15,0 0-15,0 0 0,0 0 16,-1 1-16,22-1 0,0 0 0,-21 21 16,21-21-16,0 1 0,-21-1 0,21 0 15,0 0-15,0 0 0,0 0 16,0 1-16,21-1 0,0-21 0,-21 21 16,22 0-16,-1-21 0,0 0 15,0 0-15,0 21 0,0-21 16,1 0-16,-1 0 0,0 0 0,0 0 15,0-21-15,0 0 0,1 21 16,-1-21-16,0 21 0,0-21 16,0-1-16,-21 1 0,21 0 0,-21 0 15,0 0-15,22 0 0,-22-1 0,0-20 16,0 21-16,0 0 0,-22-22 16,1 22-16,0 0 0,0 0 0,21 0 15,-21 0-15,0 21 0,-1 0 0,1-22 16,0 22-16,0 0 0,0 0 15,0 0-15,-1 22 0,1-22 16,0 21-16,21 0 0,0 0 0,-21 0 16,21 0-16,-21 1 0,21-1 15,0 0-15,0 0 0,0 0 16,0 0-16,0 1 0,0-1 0,0 0 16,0 0-16,21-21 0,0 21 15,0 0-15,0-21 0,1 0 16,-1 0-16,21 0 0,85 0 15,-106 0 1,0-21-16,1 21 0,-1-21 16,0 21-16,0-21 0,-21 0 15,0 0-15,0-1 0,0 1 0,0 0 16,0 0-16,0 0 0,-21 0 16,0-1-16,0 1 0,-1 0 15,1 0-15,-21 21 0,21-21 0,0 21 16,-22 0-16,22 0 0,0 0 15,-21 0-15,20 0 0,1 21 0,0 0 16,0 0-16,0-21 0,21 21 0,0 1 16,-21-1-16,21 0 0,0 21 15,0-21-15,0 1 0,0-1 0,0 0 16,0 0-16,0 0 0,0 0 0,0 1 16,21-22-16,0 21 0,0-21 15,0 21-15,0-21 0,1 0 16,-1 0-16,0 0 0,0 0 0,0 0 15,0 0-15,1 0 0,-1 0 16,0-21-16,0 21 0,0-21 16,0-1-16,1 22 0,-22-21 0,0 0 15,21 21-15,-21-21 0,0 0 0,0 0 16,0-1-16,0 1 0,0 0 16,-21 0-16,-1 0 0,1 0 0,0-1 15,0 22-15,0-21 0,0 21 16,-1-21-16,-20 21 0,21 0 0,0 0 15,0 0-15,-1 21 0,1 0 0,0 1 16,0-1-16,21 0 16,0 0-16,0 0 0,0 0 0,0 1 15,0-1-15,0 0 0,0 0 0,0 0 16,0 0-16,0 1 0,21-22 16,0 21-16,0-21 0,1 0 15,-1 0-15,0 0 0,0 0 16,0 0-16,0 0 0,1 0 0,-1 0 15,21 0-15,-21 0 0,0-21 16,1-1-16,-1 1 0,0 21 16,-21-21-16,0 0 0,0 0 0,21 0 15,-21-1-15,0 1 0,0 0 16,0 0-16,-21 0 0,0 0 0,0-1 16,-1 1-16,1 21 0,0 0 15,0-21-15,0 21 0,0 0 0,-1 0 16,1 0-16,0 21 0,0 0 15,0-21-15,0 22 0,21 20 0,0-21 16,-22 0-16,22 0 0,-21 1 16,21 20-16,0-21 0,0 0 0,0 0 15,0 1-15,0-1 0,21 0 16,-21 0-16,22-21 0,-1 0 0,21 0 16,-21 0-16,0 0 0,22 0 15,-22 0-15,21 0 0,-21 0 0,1 0 16,-1-21-16,21 21 0,-21-21 0,0 0 15,1 21-15,-22-22 0,21 22 16,-21-21-16,0 0 0,21 0 16,-21 0-16,0 0 0,0-1 15,-21 22-15,0-21 16,-1 21-16,1 0 0,0 0 16,0 0-16,0 21 0,0 1 15,-1-22-15,22 21 0,0 0 0,-21-21 16,0 21-16,21 0 0,-21-21 15,21 21-15,0 1 0,0-1 16,21-21 0,0 0-16,0 0 15,1 0-15,-1 0 16,0 0-16,0 0 16,0-21-16,-21-1 0,21 22 15,-21-21-15,0 0 0,0 0 16,0 0-16,0 0 0,0-1 15,-21 22-15,0-21 0,0 21 16,0-21-16,0 21 16,-1 0-16,1 0 0,21 21 15,-21-21-15,21 21 0,0 1 0,0-1 16,0 0 0,0 0-16,0 0 0,0 0 15,21 1-15,0-22 16,1 0-16,-1 0 15,0 0-15,0 0 0,0 0 16,0 0-16,1 0 0,-1-22 16,0 22-16,-21-21 0,0 0 15,0 0 1,0 0-16,0 0 16,-21 21-16,0-22 0,-1 22 15,1 0-15,0 0 16,0 0-16,21 22 15,-21-22-15,0 0 0,21 21 0,-22-21 16,1 21-16,21 0 31</inkml:trace>
  <inkml:trace contextRef="#ctx0" brushRef="#br1" timeOffset="120411.67">5186 15282 0,'0'0'0,"0"-21"0,0 0 16,0 0-1,0 42 48,0 0-48,0 0-15,0 1 0,0-1 16,0 0-16,0 0 16,0 0-16,0 0 0,0 1 15,0-1-15,0 0 0,0 0 16,0 0-16,0 0 0,0 1 15,0-1-15,0 0 16,0 0-16,0 0 16,0 0-16,0 1 15,0-1 1,21 0-16,0-21 16,0 0-1,0 0-15,1 0 0,-1 0 16,0-21-16,21 21 0,22-21 0,-22-1 15,22 1-15,20 0 0,-20 0 16,20-21-16,1 20 0,0-20 0,-1 21 16,-20-21-16,21 20 0,-22-20 15,1 21-15,-1-21 0,1 20 16,-22 1-16,0 0 0,1 0 0,-1 0 16,-21 21-16,0-21 0,0 21 15,1 0-15,-1-22 0,-21 1 16,21 21-16,0 0 15,-21 21 110,-21 1-109,0-22-16</inkml:trace>
  <inkml:trace contextRef="#ctx0" brushRef="#br1" timeOffset="126107.7">6646 9800 0,'0'-21'31,"-21"21"-15,0 0-16,0 0 16,0 0-16,-1 0 15,1 0-15,0 0 16,21 21-16,-21-21 0,0 21 16,21 1-1,-21-22-15,21 21 0,-22 0 16,22 0-16,0 0 0,0 0 15,0 1-15,0-1 16,0 0-16,0 0 0,0 0 16,0 0-1,0 1 1,0-1-16,22-21 16,-1 21-16,0-21 15,0 0-15,0 0 16,0 0-16,1 0 0,-1 0 15,0 0-15,0 0 16,0 0-16,0 0 0,1 0 0,-22-21 16,21 0-16,0 21 0,0-22 15,0 1-15,0 0 16,1 0-16,-22 0 16,0 0-16,0-1 15,0 1-15,0 0 0,0 0 0,0 0 16,0 0-16,0-1 0,-22 22 15,1-21-15,21 0 0,-21 21 16,0-21-16,0 21 0,0 0 16,21-21-16,-22 21 0,1 0 15,0 0-15,0 0 16,0 0 0,0 0-16,-1 21 15,22 0-15,-21-21 0,0 21 0,21 0 16,-21 1-16,21-1 15,-21 0-15,0 0 0,21 0 0,-22 0 16,22 1-16,0-1 0,-21 0 16,21 0-16,0 0 0,0 0 15,-21-21-15,21 22 0,0-1 0,0 0 16,0 0 0,0 0-16,21-21 15,0 21-15,1-21 0,-1 0 16,0 0-16,0 0 15,0 0-15,0 0 16,1 0-16,-1 0 0,0 0 0,0 0 16,0 0-16,0 0 0,1 0 15,-1-21-15,0 0 0,0 0 16,0 21-16,-21-21 0,21 0 16,-21-1-16,22 22 0,-22-21 15,0 0-15,0 0 0,0 0 16,0 0-16,0-1 0,-22 1 15,1 21-15,21-21 0,-21 0 0,0 0 16,0 0-16,0-1 16,-1 22-16,1-21 0,0 21 15,0 0-15,0 0 16,0 0-16,-1 0 16,1 0-16,0 0 15,0 21 1,21 1-16,-21-1 0,21 0 15,-21-21-15,21 21 0,-22 0 0,22 0 16,0 1-16,0-1 16,0 0-16,0 0 15,0 0 1,0 0 0,22-21-1,-1 0-15,0 0 16,0 0-16,0 0 15,0 0-15,1 0 0,-1 0 16,0 0-16,0 0 16,0 0-16,0 0 0,1 0 15,-22-21-15,21 0 16,0 0-16,-21 0 16,0 0-16,0-1 15,0 1-15,0 0 0,21 0 16,-21 0-16,0 0 0,0-1 15,0 1-15,-21 21 47,0 0-47,0 0 0,21 21 16,-22-21-16,1 22 0,0-1 0,21 0 16,-21 0-16,21 0 15,-21-21-15,21 21 0</inkml:trace>
  <inkml:trace contextRef="#ctx0" brushRef="#br1" timeOffset="136415.17">5419 11663 0,'21'0'16,"-21"-21"-1,0 42 95,21-21-95,-21 21-15,0 0 16,0 0-16,0 1 16,0-1-1,21 0-15,-21 0 16,21-21 0,-21-21 46,0 0-46,0 0-16,0-1 15,0 1 1,0 0-16,0 0 16,0 0-16,0 0 0,0-1 15,0 1 1,0 42 15,0 1-15,0-1-16,0 0 0,0 0 15,0 0-15,0 0 16,-21-21 78,0 0-47,21 22-32,0-1 1,0 0-1,0 0 1,0 0 15,0 0-15,0 1 15,0-1-15,21-21-16,0 0 15,0 0 1,1 0 0,-1 0-16,0 0 0,21-21 0,-21 21 0,22-22 15,-1 1-15,-21 21 0,22-21 16,-1 0-16,0 21 0,1-21 16,-1 0-16,-21 21 0,21-22 0,1 1 15,-22 21-15,0-21 0,21 21 16,-20 0-16,-22-21 0,21 21 0,0 0 15,-21-21 142</inkml:trace>
  <inkml:trace contextRef="#ctx0" brushRef="#br1" timeOffset="141551.23">6731 9864 0,'0'0'0,"0"-21"16,0-1-16,0 1 0,-21 21 16,0-21-1,-1 21-15,1 0 0,0 0 16,0 0-16,0 0 31,0 0-31,-1 21 0,1 0 16,21 1-16,-21-22 15,21 21-15,-21-21 0,21 21 0,0 0 16,0 0-16,0 0 16,0 1-1,0-1 1,0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F88D-F4EF-4865-95CE-E710B8D08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E455E-6EE6-40EF-8C25-6574590B2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7597C-D3F3-4AD3-AFE3-28A7A66F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363F-2729-4105-8FA1-96F9F61745E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4D78-EDD9-4B1D-AD7A-6B63D4EC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4A90-C14E-4F19-B11D-9786C3A5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DDFD-FB1E-43D5-8763-C019F674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7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F2E8-E580-4EBD-A929-3FB7B363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FB27B-9679-4656-A35F-A7E9DF31C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2BA6-5A93-4071-820C-3B8A130E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363F-2729-4105-8FA1-96F9F61745E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4ADBB-C39D-42CF-9166-2D600FC5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9A17-E5F2-44CB-A51B-58FE7320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DDFD-FB1E-43D5-8763-C019F674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84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07D4A-0CA4-41D9-ABCF-D35D393CA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A3E45-8404-4DC0-8F96-591A92A80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B205-2170-486F-8A0E-4181874F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363F-2729-4105-8FA1-96F9F61745E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0092-E713-4753-A335-BADF2E37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1923-2C4F-41DB-B24A-B2763239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DDFD-FB1E-43D5-8763-C019F674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8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82BD-06E7-453D-8C59-0903640E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6097-C4F1-4CAE-892B-09A3A857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F231-E083-4FB0-A80E-0DDFB51D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363F-2729-4105-8FA1-96F9F61745E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2E1F7-7B79-4409-A26A-775C44A8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06E3-F189-403F-BA7A-6229CE0E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DDFD-FB1E-43D5-8763-C019F674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61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FA8D-2983-4807-8827-B4A25FD0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0FDA-F20F-40B6-B893-FC1F403E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44D0-D311-4AE4-AA2B-6E37D6F2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363F-2729-4105-8FA1-96F9F61745E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5EFE4-A901-45E9-A0C2-2D7A7698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E040-581F-40BF-A845-8EEDA5E2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DDFD-FB1E-43D5-8763-C019F674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5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E64B-1A39-4647-954C-476DF7C5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2002-D433-407A-BAC7-82EBD1BE0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34CF0-FA05-4F5A-8C22-92768AE2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77B75-1CF5-4FCB-9024-C4A50E43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363F-2729-4105-8FA1-96F9F61745E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1A699-3418-4CF9-B0F6-D3845333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85F9A-D4B0-43D9-A32B-BD06A57E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DDFD-FB1E-43D5-8763-C019F674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0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F64B-5FF2-48F9-88B4-F217C0D2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33D29-245F-4E45-9F70-88AB21FC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2BCC2-B507-4259-8B83-691524AB3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3C9A8-23B0-4817-B40A-669942BD6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B6639-EF72-4A72-9C51-BF0659F3E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C4A4A-FF3D-4C7B-A220-F9DCDB8A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363F-2729-4105-8FA1-96F9F61745E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153FC-2E61-42C3-AC3B-74D1009C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9BF40-9783-40BA-A51B-7189CD3A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DDFD-FB1E-43D5-8763-C019F674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46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3DE5-4C66-48F3-8D52-9D00529A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3DE60-CCCA-43CA-B075-5D295976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363F-2729-4105-8FA1-96F9F61745E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D8F45-3B61-4293-869B-65982083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D708B-E611-4ADF-81F9-DFD24C09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DDFD-FB1E-43D5-8763-C019F674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7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9F1F7-32EF-419F-B274-F75FAD01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363F-2729-4105-8FA1-96F9F61745E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FB5BF-8DF4-4536-9E0D-F6D41107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55E7C-AC73-4423-B6DE-28CF87DC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DDFD-FB1E-43D5-8763-C019F674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75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4756-5A44-43FA-843D-78347FAB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B316-1A1D-4AE9-A20D-1D1EB8FC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17264-34A1-4A25-BDEE-3F20B66D1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94706-2F62-4B14-B325-7B69A9ED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363F-2729-4105-8FA1-96F9F61745E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20235-0B35-4FF3-94AA-788D56EB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BE6F6-BD12-475E-8BEC-9CBC03AF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DDFD-FB1E-43D5-8763-C019F674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8EE9-6FB9-4025-A18C-E7BC32FE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4745D-8392-40C4-BE84-B6E72022B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3F3EF-8357-4378-B908-C9F60A55B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2E06D-0179-48D0-9649-9221B6F5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363F-2729-4105-8FA1-96F9F61745E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D9D0C-76C5-44BE-ACE3-762CE1B7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093F1-FF99-4AC2-A936-6AD72164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DDFD-FB1E-43D5-8763-C019F674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0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2B462-A270-4180-AC81-1B273628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751B0-D769-4650-A49C-6F253109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293D4-E1E4-4AF9-8D2E-03C0C1B3C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363F-2729-4105-8FA1-96F9F61745E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0F47D-CB37-46A6-AC9C-3D3ABAB78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54709-1E9E-4FB7-8AA6-A446EBD30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2DDFD-FB1E-43D5-8763-C019F674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8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333BEF-4A1B-4AA4-B458-4E74335BDF92}"/>
                  </a:ext>
                </a:extLst>
              </p14:cNvPr>
              <p14:cNvContentPartPr/>
              <p14:nvPr/>
            </p14:nvContentPartPr>
            <p14:xfrm>
              <a:off x="0" y="106560"/>
              <a:ext cx="6523200" cy="640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333BEF-4A1B-4AA4-B458-4E74335BDF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6541920" cy="642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97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969FAA-E9F3-451D-A7B1-EFF45AB9FA60}"/>
                  </a:ext>
                </a:extLst>
              </p14:cNvPr>
              <p14:cNvContentPartPr/>
              <p14:nvPr/>
            </p14:nvContentPartPr>
            <p14:xfrm>
              <a:off x="396360" y="0"/>
              <a:ext cx="7277400" cy="59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969FAA-E9F3-451D-A7B1-EFF45AB9FA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-9360"/>
                <a:ext cx="7296120" cy="60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DD256C-0D1C-48CC-A771-5092C2732491}"/>
                  </a:ext>
                </a:extLst>
              </p14:cNvPr>
              <p14:cNvContentPartPr/>
              <p14:nvPr/>
            </p14:nvContentPartPr>
            <p14:xfrm>
              <a:off x="4998600" y="1699200"/>
              <a:ext cx="6766920" cy="449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DD256C-0D1C-48CC-A771-5092C27324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9240" y="1689840"/>
                <a:ext cx="6785640" cy="45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790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7391A5-57DA-4DF5-BD98-68BBE63E12C5}"/>
                  </a:ext>
                </a:extLst>
              </p14:cNvPr>
              <p14:cNvContentPartPr/>
              <p14:nvPr/>
            </p14:nvContentPartPr>
            <p14:xfrm>
              <a:off x="106560" y="0"/>
              <a:ext cx="7727040" cy="216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7391A5-57DA-4DF5-BD98-68BBE63E12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7745760" cy="21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592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15CEBF-A7B3-452A-BEEB-D9DB4C44C72E}"/>
                  </a:ext>
                </a:extLst>
              </p14:cNvPr>
              <p14:cNvContentPartPr/>
              <p14:nvPr/>
            </p14:nvContentPartPr>
            <p14:xfrm>
              <a:off x="0" y="0"/>
              <a:ext cx="947952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15CEBF-A7B3-452A-BEEB-D9DB4C44C7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49824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652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249B7B-D230-4975-B4FB-675107BDBAB0}"/>
                  </a:ext>
                </a:extLst>
              </p14:cNvPr>
              <p14:cNvContentPartPr/>
              <p14:nvPr/>
            </p14:nvContentPartPr>
            <p14:xfrm>
              <a:off x="380880" y="685800"/>
              <a:ext cx="6515640" cy="387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249B7B-D230-4975-B4FB-675107BDBA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676440"/>
                <a:ext cx="6534360" cy="38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72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513F2F-6FA5-42A9-86A9-1EA172D9A4AD}"/>
                  </a:ext>
                </a:extLst>
              </p14:cNvPr>
              <p14:cNvContentPartPr/>
              <p14:nvPr/>
            </p14:nvContentPartPr>
            <p14:xfrm>
              <a:off x="0" y="23040"/>
              <a:ext cx="8755560" cy="382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513F2F-6FA5-42A9-86A9-1EA172D9A4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8774280" cy="38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2CF131-50EA-4D10-924A-46190CAAB981}"/>
                  </a:ext>
                </a:extLst>
              </p14:cNvPr>
              <p14:cNvContentPartPr/>
              <p14:nvPr/>
            </p14:nvContentPartPr>
            <p14:xfrm>
              <a:off x="1143000" y="3505320"/>
              <a:ext cx="6066000" cy="250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2CF131-50EA-4D10-924A-46190CAAB9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3640" y="3495960"/>
                <a:ext cx="6084720" cy="25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47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AB5418-7870-40D1-8494-A51C9A585CE0}"/>
                  </a:ext>
                </a:extLst>
              </p14:cNvPr>
              <p14:cNvContentPartPr/>
              <p14:nvPr/>
            </p14:nvContentPartPr>
            <p14:xfrm>
              <a:off x="289440" y="15120"/>
              <a:ext cx="8420400" cy="512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AB5418-7870-40D1-8494-A51C9A585C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5760"/>
                <a:ext cx="843912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66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45709D-2465-4889-844D-D06A09A121C6}"/>
                  </a:ext>
                </a:extLst>
              </p14:cNvPr>
              <p14:cNvContentPartPr/>
              <p14:nvPr/>
            </p14:nvContentPartPr>
            <p14:xfrm>
              <a:off x="0" y="0"/>
              <a:ext cx="9281520" cy="678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45709D-2465-4889-844D-D06A09A12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300240" cy="68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67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DDC38C-29A0-44B5-A768-D8968DF54DDB}"/>
                  </a:ext>
                </a:extLst>
              </p14:cNvPr>
              <p14:cNvContentPartPr/>
              <p14:nvPr/>
            </p14:nvContentPartPr>
            <p14:xfrm>
              <a:off x="99000" y="45720"/>
              <a:ext cx="877860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DDC38C-29A0-44B5-A768-D8968DF54D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36360"/>
                <a:ext cx="879732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09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9AD4CA-E567-41A6-992E-1298CB3DD23A}"/>
                  </a:ext>
                </a:extLst>
              </p14:cNvPr>
              <p14:cNvContentPartPr/>
              <p14:nvPr/>
            </p14:nvContentPartPr>
            <p14:xfrm>
              <a:off x="1272600" y="0"/>
              <a:ext cx="7399440" cy="221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9AD4CA-E567-41A6-992E-1298CB3DD2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240" y="-9360"/>
                <a:ext cx="7418160" cy="22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75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4ACD7A-F02B-417E-AE1D-E47481D82EA3}"/>
                  </a:ext>
                </a:extLst>
              </p14:cNvPr>
              <p14:cNvContentPartPr/>
              <p14:nvPr/>
            </p14:nvContentPartPr>
            <p14:xfrm>
              <a:off x="137160" y="152280"/>
              <a:ext cx="7071840" cy="323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4ACD7A-F02B-417E-AE1D-E47481D82E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42920"/>
                <a:ext cx="7090560" cy="32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26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9081CC-FD40-4BCF-B192-FB95AFA3F2EB}"/>
                  </a:ext>
                </a:extLst>
              </p14:cNvPr>
              <p14:cNvContentPartPr/>
              <p14:nvPr/>
            </p14:nvContentPartPr>
            <p14:xfrm>
              <a:off x="426600" y="0"/>
              <a:ext cx="4762800" cy="564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9081CC-FD40-4BCF-B192-FB95AFA3F2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-9360"/>
                <a:ext cx="4781520" cy="56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8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FD7743-D536-426B-8B92-6746591ACA36}"/>
                  </a:ext>
                </a:extLst>
              </p14:cNvPr>
              <p14:cNvContentPartPr/>
              <p14:nvPr/>
            </p14:nvContentPartPr>
            <p14:xfrm>
              <a:off x="175320" y="15120"/>
              <a:ext cx="6919200" cy="563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FD7743-D536-426B-8B92-6746591ACA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5760"/>
                <a:ext cx="6937920" cy="56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722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3C2B55-805D-4DB4-92CA-4490A4DBEF1F}"/>
                  </a:ext>
                </a:extLst>
              </p14:cNvPr>
              <p14:cNvContentPartPr/>
              <p14:nvPr/>
            </p14:nvContentPartPr>
            <p14:xfrm>
              <a:off x="342720" y="60840"/>
              <a:ext cx="5769000" cy="584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3C2B55-805D-4DB4-92CA-4490A4DBEF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51480"/>
                <a:ext cx="5787720" cy="58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85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0AF62D-8D94-47A2-BAE3-BC8519962C28}"/>
                  </a:ext>
                </a:extLst>
              </p14:cNvPr>
              <p14:cNvContentPartPr/>
              <p14:nvPr/>
            </p14:nvContentPartPr>
            <p14:xfrm>
              <a:off x="449640" y="99000"/>
              <a:ext cx="6964920" cy="531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0AF62D-8D94-47A2-BAE3-BC8519962C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89640"/>
                <a:ext cx="6983640" cy="53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39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605928-B340-42C0-9AE6-7B10C4BDE129}"/>
                  </a:ext>
                </a:extLst>
              </p14:cNvPr>
              <p14:cNvContentPartPr/>
              <p14:nvPr/>
            </p14:nvContentPartPr>
            <p14:xfrm>
              <a:off x="0" y="45720"/>
              <a:ext cx="766620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605928-B340-42C0-9AE6-7B10C4BD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768492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127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4419E-1DD5-4D70-9FA0-D14E9738D815}"/>
              </a:ext>
            </a:extLst>
          </p:cNvPr>
          <p:cNvSpPr txBox="1"/>
          <p:nvPr/>
        </p:nvSpPr>
        <p:spPr>
          <a:xfrm>
            <a:off x="3048000" y="102834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 </a:t>
            </a:r>
            <a:r>
              <a:rPr lang="fr-F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"Suite" </a:t>
            </a:r>
            <a:r>
              <a:rPr lang="fr-F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parallel</a:t>
            </a: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"tests"</a:t>
            </a:r>
            <a:r>
              <a:rPr lang="fr-F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thread-count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"Test1"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parameter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browserName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"chrome"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testng.Parallel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thread-count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"Test2"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parameter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browserName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firefox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testng.Parallel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Suite --&gt;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99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C9E-1CBD-482A-ADCF-1F1B7670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E42A-CC46-4B67-9CAB-7E65D70F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E7914F-1136-4C1F-8F80-16785D7182AF}"/>
                  </a:ext>
                </a:extLst>
              </p14:cNvPr>
              <p14:cNvContentPartPr/>
              <p14:nvPr/>
            </p14:nvContentPartPr>
            <p14:xfrm>
              <a:off x="221040" y="68760"/>
              <a:ext cx="6416280" cy="377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E7914F-1136-4C1F-8F80-16785D7182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59400"/>
                <a:ext cx="6435000" cy="37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56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2022-02-08T04:14:06Z</dcterms:created>
  <dcterms:modified xsi:type="dcterms:W3CDTF">2022-02-08T04:14:28Z</dcterms:modified>
</cp:coreProperties>
</file>