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2:42:08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466 0,'21'0'31,"-21"-21"-16</inkml:trace>
  <inkml:trace contextRef="#ctx0" brushRef="#br0" timeOffset="28795.27">3577 550 0,'-21'0'16,"21"-21"0,-21 0-16,21 0 15,0 0-15,0 0 16,0 42 31,0 0-32,21 21-15,0-21 0,0 22 16,0 20-16,1-20 0,-1 20 0,0 1 16,0-1-16,21 22 0,-20-22 15,-1 1-15,-21-1 0,21-20 16,0 20-16,-21-21 0,0 1 0,0-1 15,0 0-15,0-20 0,0 20 16,0-21-16,0 0 0,0 0 16,0 1-16,0-44 31,0 1-31,0 0 0</inkml:trace>
  <inkml:trace contextRef="#ctx0" brushRef="#br0" timeOffset="29136.08">4106 466 0,'0'21'16,"0"-42"-16,-21 84 0,0-42 0,0 1 0,21 20 16,-21 0-16,-1 1 0,1 20 15,0 1-15,21-22 0,-21 21 0,0 1 16,0-1-16,-1-20 0,1-1 16,21 22-16,0-43 0,-21 21 15,21 0-15,-21-20 0,21-1 16,0 0-16,0 21 15,0-21-15</inkml:trace>
  <inkml:trace contextRef="#ctx0" brushRef="#br0" timeOffset="29407.92">4445 1080 0,'-21'0'0,"21"21"0,-21-21 31,21-21 31,0-1-46</inkml:trace>
  <inkml:trace contextRef="#ctx0" brushRef="#br0" timeOffset="29727.74">4720 487 0,'0'-21'0,"21"21"0,0 21 31,1 0-31,-22 0 0,21 0 0,0 22 15,-21-22-15,21 21 0,0 22 16,0-22-16,-21 0 0,22 22 0,-1-1 16,-21-20-16,0-1 0,21 22 0,-21-22 15,21 0-15,-21-21 0,21 22 16,-21-22-16,0 21 0,0-21 0,0 1 16,21-1-16,-21 0 15,0 0-15</inkml:trace>
  <inkml:trace contextRef="#ctx0" brushRef="#br0" timeOffset="30015.57">5313 423 0,'-21'106'16,"-22"-42"-1,43-22-15,-21 0 0,0 1 16,0 20-16,0 1 0,-1-22 0,1 22 16,0-1-16,0-21 0,0 22 15,0-22-15,-1 1 0,22-22 0,-21 21 16,0-21-16,21 22 0,-21-22 15,21 0-15,0 0 0,0 0 16,0-42 0,21 0-16</inkml:trace>
  <inkml:trace contextRef="#ctx0" brushRef="#br0" timeOffset="30231.45">5524 974 0,'-21'0'15,"0"0"32</inkml:trace>
  <inkml:trace contextRef="#ctx0" brushRef="#br0" timeOffset="30524.28">5800 572 0,'0'0'0,"21"-22"0,-21-20 16,0 21-16,21 0 15,0 0-15,0 21 32,-21 21-32,21 0 0,1 0 15,-22 0-15,0 0 0,21 22 16,-21-1-16,0-21 0,21 22 0,-21 41 16,0-41-16,0 20 15,0-21-15,0-20 0,0 20 0,0 0 16,0-21-16,0 22 0,0-22 15,0 0-15,0 0 0,0 0 0,0 1 16,21-22 0,0 0-16,0 0 15,1-22-15</inkml:trace>
  <inkml:trace contextRef="#ctx0" brushRef="#br0" timeOffset="30776.14">6392 339 0,'0'0'0,"0"21"31,0 0-31,0 0 0,0 22 16,0-1-16,-21 0 0,0 1 0,0 20 15,0-21-15,-1 22 0,-20-1 0,21 1 16,-21-22-16,20 22 0,-20-22 15,21 0-15,0-20 0,0 20 16,-1-21-16,22 0 0,0 0 16,22-21-1,-1 0-15</inkml:trace>
  <inkml:trace contextRef="#ctx0" brushRef="#br0" timeOffset="31640.64">7429 572 0,'0'0'0,"22"0"63,-1 0-63,0 0 15,0 0-15,0 0 0,22 0 16,-22 0-16,21 0 0,-21 0 0,22-22 16,-1 22-16,0-21 0,1 21 15,-22-21-15,21 0 0,0 21 0,-20-21 16,-1 0-16,0-1 0,0 1 16,0 0-16,-21 0 0,0 0 15,0 0-15,0-1 0,0 1 16,0 0-16,-21 21 15,0 0-15,0 0 16,21 21-16,0 0 16,-21 1-16,-1 20 0,22 0 0,-21 1 15,21-1-15,-21 21 0,21-20 16,0 20-16,-21-20 0,21 20 0,-21 1 16,21-1-16,-21 1 0,21-22 15,0 21-15,0-20 0,0 20 0,0-20 16,0-1-16,0 0 0,0-21 15,0 22-15,0-22 0,0 0 0,-22 0 16,22 0-16,-21-21 16,0 0-16,0 0 0,0 0 15,0 0-15,-1 0 0,1-21 0,-21 21 16,21-21-16,0 0 16,-22 0-16,22 21 0,0-21 0,0-1 15,0 1-15,-1 0 0,1 0 16,21 0-16,0 0 0,0-1 15,0 1-15,0 0 16,21 21-16,1-21 16,-1 21-16,21 0 0,-21-21 0</inkml:trace>
  <inkml:trace contextRef="#ctx0" brushRef="#br0" timeOffset="32384.22">8382 868 0,'0'0'0,"0"-21"0,0 0 16,0 42-1,0 0 1,0 0-16,0 0 0,0 0 16,0 22-16,0-22 0,0 21 0,0-21 15,0 22-15,0-22 0,0 21 16,-21-21-16,0 43 15,21-43-15,0 0 0,0 0 0,-22 1 0,22-1 16,-21 0-16,21-42 47,0 0-47,0-1 16,0 1-16,0-21 0,0 21 0,0-22 15,0 22-15,0-21 0,0 0 16,0-1-16,21 1 0,-21 0 0,22 20 15,-1-20-15,0 21 0,0-21 16,21 20-16,-20 1 0,-1 21 0,0 0 16,21 0-16,-21 0 0,1 0 15,20 21-15,-21 1 0,21 20 0,-20-21 16,-1 21-16,0 1 0,0-1 16,0 0-16,-21-20 0,0 20 15,0 0-15,0-21 0,0 22 0,0-22 16,0 0-16,0 0 0,0 0 15,0 1-15,0-1 0,0 0 16,-21-21 0,0-21-1,21 0-15,0-1 0,0 1 16,0-21-16,0 21 0,0-22 16,0 1-16,21 0 0,0-1 0,0-20 15,1 21-15,-1-1 0,21 1 16,-21 0-16,22-1 0,-1 22 0,0 0 15,1 0-15,-1 21 0,21 0 16,-20 0-16,-1 21 0,0 0 16,22 43-16,-22-22 0,-21 0 15,22 22-15,-22-22 0,0 0 16,0 22-16,-21-22 0,0 1 0,0-1 16,0-21-16,0 21 0,-21-20 15,0 20-15,0-21 0,0 0 0,-1 0 16,22 1-16,-21-22 0,21-22 31,0 1-31,21 0 16,1 0-16</inkml:trace>
  <inkml:trace contextRef="#ctx0" brushRef="#br0" timeOffset="32768">10075 656 0,'0'0'0,"0"-21"31,-21 21-31,21 21 16,0 0-16,0 1 0,-21-1 0,21 21 16,0 0-16,-21 22 15,21-22-15,0 22 0,-21-1 0,21-20 16,0 20-16,0 22 0,0-22 15,-22 1-15,22-1 0,-21 22 0,21-22 16,-21 22-16,0 0 0,0-22 0,0 1 16,-1 20-16,1-20 0,0-22 15,0 22-15,0-1 0,0-20 0,-1-1 16,1 0-16,0 1 0,21-1 0,-21 21 16,0-20-16,0-22 15,21 0-15,0 0 0,-22-21 16,1 0-16,0 0 15,21-21 1,0 0-16,0 0 0,0 0 16,0-1-16,0-20 0,0 0 0,21-1 15</inkml:trace>
  <inkml:trace contextRef="#ctx0" brushRef="#br0" timeOffset="33115.8">9991 720 0,'0'0'0,"0"-43"0,0 22 0,-22 0 0,22 0 16,0 0-16,0 0 0,0-1 16,0 1-16,0 0 0,22 21 15,-1-21-15,0 21 0,0 0 16,21-21-16,1 21 0,-1 0 0,0 0 15,1 0-15,-1 0 0,0 0 16,1 21-16,-22 0 0,21-21 0,-21 21 16,1 0-16,-1 22 0,-21-22 0,21 21 15,-21-21-15,0 22 0,0-1 16,-21 0-16,0 1 0,-22-22 0,22 21 16,-21 1-16,-1-1 0,1-21 15,-21 0-15,20 22 0,-20-22 16,20 0-16,-20 0 0,21 0 15,-1-21-15,-20 21 0,20-21 0,-20 0 16,-1 0-16</inkml:trace>
  <inkml:trace contextRef="#ctx0" brushRef="#br0" timeOffset="33868.37">3789 1651 0,'21'0'16,"0"0"0,0 0-1,0 0-15,1 0 16,-1 0-16,0 0 0,0 0 16,0 0-16,0 0 0,22 0 15,-1 0-15,-21 0 0,22 0 0,-1 0 16,0 0-16,1 0 0,-1 0 15,21 0-15,-20 0 0,20 0 0,1 0 16,20 0-16,-20 0 0,21 0 16,20 0-16,-20 0 0,21 0 0,-21 0 15,20 0-15,22 0 0,-21 0 16,21 0-16,0 0 0,0 0 0,0 0 16,0 0-16,21 0 0,-21 0 0,22 0 15,-1 0-15,0 0 0,0 0 16,-21 0-16,21 0 0,22 0 15,-22 0-15,0-21 0,0 21 16,0 0-16,0 0 0,-21 0 0,22 0 16,-22 0-16,0 0 0,0 0 15,0 0-15,-22 0 0,1 0 0,-21 0 16,0 0-16,-22 0 0,22 0 0,-43 0 16,22 0-16,-43 0 0,21 0 15,-21 0-15,0 0 0,-21-21 31,-21 21-31,-21 0 0,21 0 0,-22-21 16,-20 21-16</inkml:trace>
  <inkml:trace contextRef="#ctx0" brushRef="#br0" timeOffset="34755.86">4149 1651 0,'0'21'31,"21"-21"-15,0 0-16,0 0 0,0 0 15,0 0-15,1 0 16,-1 0-16,0 0 0,21 0 0,-21 0 16,22 0-16,-1 0 0,0 0 15,1 0-15,20 0 0,1 21 0,-1-21 16,1 0-16,20 0 0,-20 22 0,21-22 15,-1 0-15,1 0 0,21 0 16,-22 0-16,43 21 0,0-21 0,0 0 16,0 0-16,22 0 0,-1 0 15,0 0-15,21 0 0,1 0 0,20 0 16,-21 0-16,1-21 0,20 21 16,1 0-16,-1-22 0,-20 22 0,-1-21 15,0 21-15,1 0 16,-1-21-16,0 21 0,-21 0 0,1 0 15,-22 0-15,0 0 0,-22 0 16,22 0-16,-21 21 0,0-21 0,0 0 16,-21 21-16,20 1 0,-41-22 15,21 0-15,-22 0 0,-21 0 0,1 0 16,-22 0-16,0 0 0,0 0 16,0 0-16,-21-22 46,0 1-46,-21 21 16,21-21 0,-21 21-16</inkml:trace>
  <inkml:trace contextRef="#ctx0" brushRef="#br0" timeOffset="34911.76">10181 1736 0,'0'0'0,"-21"21"0,0 0 0,0-21 16,-1 21-16,1-21 16,0 21-16,0-21 0,21 22 0,-21-22 15,0 21-15,21 0 16,-22-21-16</inkml:trace>
  <inkml:trace contextRef="#ctx0" brushRef="#br0" timeOffset="37355.99">1312 2731 0,'0'0'0,"-21"0"0,21-22 15,-21 1-15,0 21 0,0-21 16,-1 21-16,1-21 0,0 21 31,21 21-15,0 0-16,0 22 15,0-22-15,0 21 0,0 22 16,0-22-16,0 0 0,0 22 0,0-1 16,0 1-16,21-1 0,-21 22 15,0-22-15,0 1 0,0-22 0,0 22 16,0-22-16,0 0 0,0 1 16,0-22-16,0 0 0,0 0 15,0 0-15,0-42 31</inkml:trace>
  <inkml:trace contextRef="#ctx0" brushRef="#br0" timeOffset="37652.12">1228 2625 0,'0'0'0,"0"-21"0,0-1 31,0 1-15,42 21-16,-21-21 0,0 21 16,22 0-16,-1-21 0,0 21 15,22 0-15,-22-21 0,0 21 0,1 0 16,-22 0-16,21 0 0,1 0 15,-22 0-15,0 0 0,0 0 0,-21 21 32,-21-21-32,0 21 15,0-21-15,-1 21 0</inkml:trace>
  <inkml:trace contextRef="#ctx0" brushRef="#br0" timeOffset="37877.37">1185 3048 0,'0'0'0,"0"21"15,21-21 17,22 0-32,-22 0 15,0 0-15,0 0 0,0 0 16,22 0-16,-22-21 0,0 21 15,0 0-15,22 0 0,-22 0 16,0 0-16,0-21 0,0 21 0,0 0 0</inkml:trace>
  <inkml:trace contextRef="#ctx0" brushRef="#br0" timeOffset="38344.33">1863 3112 0,'-43'-22'15,"22"1"1,21 0-16,-21 21 16,21-21-16,0 0 15,21 21 1,0 0-16,0 0 15,1 0-15,-1 0 0,0 0 16,0 21-16,0-21 0,22 21 0,-22 21 16,0-20-16,0-1 0,0 21 15,0 0-15,-21-20 0,0 20 0,0-21 16,0 21-16,0-20 0,0 20 16,0-21-16,0 0 0,0 0 0,0 1 15,-21-22 1,0 0-16,21-22 15,0 1 1,0 0-16,0 0 0,0 0 0,0 0 16,0-22-16,0 22 0,21-21 15,0-1-15,-21 22 0,22-21 16,-1 21-16,0 0 0,0-1 0,0-20 16,0 42-16,1-21 0,-1 0 15,21 21-15,-21 0 0,0-21 0,1 21 16,-1 0-16</inkml:trace>
  <inkml:trace contextRef="#ctx0" brushRef="#br0" timeOffset="39012.82">2667 3260 0,'0'21'0,"0"-42"0,0 63 15,21-42-15,0 0 16,0 0-16,1 0 0,-22-21 15,21 0-15,0 21 0,0-21 16,0-1-16,0 1 0,-21 0 0,22 0 16,-1 0-16,-21-22 0,0 22 15,21 0-15,-21 0 0,0 0 0,21 21 16,-21-21-16,0-1 16,-21 22-1,0 22 1,0-1-16,-1 0 0,1 0 0,0 0 15,0 0-15,0 22 0,0-22 16,21 21-16,-22 1 0,-20 20 16,42-21-16,0 1 0,0-22 15,0 0-15,0 0 0,0 0 0,0 1 16,21-1-16,0-21 0,1 0 16,-1 0-16,0 0 0,0 0 0,21 0 15,-20 0-15,20 0 0,-21-21 16,21-1-16,-20 1 0,20 0 0,-21-21 15,0 21-15,22-22 16,-22 22-16,21-21 0,-21-1 0,0 22 16,1-21-16,-1 21 0,-21-22 15,0 22-15,21 21 0,-21-21 0,0 0 16,-21 42 0,21 0-1,0 0-15,0 1 16,0-1-16,0 21 0,0-21 0,0 0 15,0 1-15,0 20 16,0-21-16,0 0 0,0 0 0,0 1 16,0-1-16,0 0 0,0 0 15,0 0-15,0 0 0,0 1 0,0-1 16,-21-21 0,-1 0-16,1 0 0,0 0 15,0 0-15,0 0 16,21-21-16,0-1 0,0 1 15,0 0-15,0 0 0,0 0 16,0 0-16,0-22 0,0 22 0,0-21 16,21 21-16,0-22 0</inkml:trace>
  <inkml:trace contextRef="#ctx0" brushRef="#br0" timeOffset="39516.26">3577 2709 0,'0'0'0,"0"-21"16,0 0-1,0 0-15,0 0 0,0 42 16,0 0 0,0 0-16,0 0 0,0 22 0,0-22 15,-21 21-15,21 1 0,0-1 16,-21 0-16,21 1 0,0-22 0,-21 21 16,21 22-16,0-22 0,0 0 15,0 1-15,0-22 0,0 21 0,0 0 16,0-20-16,0 20 15,-22-21-15,22 0 0,0 0 16,0-42 15,0 0-31,0 0 16,0-21-16,0 20 0,0-20 16,0 21-16,22-21 0,-1-1 0,0 1 15,0 0-15,0-1 0,22 22 16,-22-21-16,63-1 15,-62 22-15,20 21 0,-21 0 16,21 0-16,-20 21 0,-1 1 0,0-1 16,-21 21-16,0 0 0,21 170 31,-21-170-31,-21 1 0,0-22 0,21 21 16,-21-21-16,-1 1 0,22-1 15,-21 0-15,21 0 0,0 0 0,0-42 47,21 0-47,-21 0 0,22-22 16,-1 22-16,-21-21 0,21 21 0</inkml:trace>
  <inkml:trace contextRef="#ctx0" brushRef="#br0" timeOffset="39900.4">4106 3217 0,'21'0'16,"1"0"0,-1-21-1,0 0-15,0 21 0,-21-21 0,21 0 16,0 0-16,-21-1 0,22 22 16,-22-21-16,21 0 0,-21 0 0,0 0 15,-21 21 16,-1 21-31,1 0 16,0 0-16,21 0 16,-21 22-16,21-22 0,0 0 0,0 21 15,0-20-15,0 20 0,0-21 16,0 0-16,0 0 0,0 1 0,0-1 16,0 0-16,0 0 15,21-21-15,0 0 0,0 0 16,1 0-16,-1 0 0,0 0 15,0-21-15,0 21 0,0-21 16,1 0-16,-1-1 0,0 1 0,0 0 16,-21 0-16,21-21 0,-21 20 15,21 1-15</inkml:trace>
  <inkml:trace contextRef="#ctx0" brushRef="#br0" timeOffset="40228">4551 3027 0,'0'0'15,"21"0"-15,-21-21 0,21 0 0,0 21 16,0-22-16,1 22 15,-1 0-15,0 0 0,0 0 16,0 0-16,0 22 0,-21-1 16,22 0-16,-1 0 0,0 0 0,-21 0 15,0 22-15,21-22 0,-21 21 16,0-21-16,0 22 0,0-1 0,0-21 16,0 0-16,0 1 0,0-1 15,0 0-15,0 0 0,0 0 16,0-42 15,0 0-31,0 0 16,21 0-16,-21-1 0,0 1 15,0 0-15,21-21 0,1 21 0,-22-22 16,21 1-16,0 21 0,-21 0 0,21-22 16,0 22-16,-21 0 0,21 0 15,1 21-15,-1-21 0,0 21 0,0 0 16,0-22-16,0 22 15,1 0-15</inkml:trace>
  <inkml:trace contextRef="#ctx0" brushRef="#br0" timeOffset="40656.37">5567 3006 0,'0'0'16,"0"-21"-1,0-1 1,-21 22 15,-1 0-31,1 0 16,0 22-16,0-22 0,0 21 16,0-21-16,-1 21 0,1 0 0,21 0 15,-21 0-15,21 1 16,0-1-1,21-21-15,0 0 0,1 0 16,-1 21-16,0-21 0,0 0 16,21 0-16,-20 0 0,-1 0 0,0 0 15,0 0-15,0 0 0,0 21 16,-21 0 0,-21 0-1,0-21-15,-21 22 0,21-22 16,-1 21-16,1-21 0,-21 21 0,21-21 15,0 21-15,-22-21 0,22 0 16,0 21-16,0-21 0,0 0 16,-1 0-16</inkml:trace>
  <inkml:trace contextRef="#ctx0" brushRef="#br0" timeOffset="41688.37">7133 3027 0,'0'0'0,"-190"0"31,168 0-31,1 0 16,42 0 0,1 0-1,20 0-15,0 0 16,22 0-16,-1 0 0,1 0 0,-1 0 15,22 0-15,21 0 0,-22 0 0,22 0 16,0 0-16,21 0 0,-21 0 16,0 0-16,0 0 0,-22 0 0,1 0 15,21 0-15,-43 0 0,22 0 16,-22-21-16,1 21 0,-22 0 0,1 0 16,-22-21-16,0 21 0,0 0 15,-21-22-15,-21 1 16,0 21-16,0-21 15,-1 21-15,-20-21 0,21 21 16,-21 0-16,20-21 0,-20 0 0,21 21 16,-43-22-16,22 22 15,21-21-15,-21 21 0,20 0 0,-20-21 16,21 21-16,0 0 0,-22 0 0,22 0 16,0 0-16,0 0 0,0 0 15,0 0-15,21 21 0,0 0 16,21-21-1,21 22-15,-21-22 16,22 0-16,-1 0 0,0 0 16,1 0-16,-1 0 0,21 0 15,-20 0-15,20 0 0,1 0 0,-22 0 16,22 0-16,-22 0 0,0 0 16,-21 21-16,1-21 0,-1 0 0,0 0 15,-21 21-15,0 0 16,-21-21-16,0 21 0,-1 0 15,1-21-15,-21 22 0,21-1 16,-22 0-16,1 21 0,21-21 0,-21 1 16,20 20-16,1-21 0,-21 21 0,21 1 15,0-22-15,-22 0 0,22 21 16,0-20-16,0-1 0,21 0 0,-21 0 16,-1 0-16,1 0 15,21 1-15,0-1 16,-21-21-1,21-21 48,0-1-63,0 1 16</inkml:trace>
  <inkml:trace contextRef="#ctx0" brushRef="#br0" timeOffset="41928.28">8530 3387 0,'0'21'31,"0"-42"63</inkml:trace>
  <inkml:trace contextRef="#ctx0" brushRef="#br0" timeOffset="43181.2">11345 2455 0,'0'0'0,"21"-21"0,1-21 0,-1 21 0,-21 0 16,0-1-16,21 22 0,-21-21 15,21 0-15,-21 0 0,0 0 16,0 42-1,0 0 1,0 0-16,0 22 0,0-1 16,0 21-16,-21-20 0,21 20 15,-21 1-15,0-22 0,21 22 0,-22-1 16,1 1-16,0-22 0,0 21 16,-21-20-16,20 20 0,1 1 0,-42 20 15,42-41-15,-1-1 0,1 0 16,0-20-16,0-1 0,21 0 15,-21 0-15,0 0 0,-1-21 0,1 0 16,0 0-16,0 0 0,0-21 16,0 0-16,21 0 15,0 0-15,0-22 0,-22 22 0,22-21 16,0-1-16,0 1 0,0 0 16,0-1-16,0 1 0,0 0 15,0-1-15,0 1 0,22 21 0,-1-21 16,0 20-16,-21 1 0,21 0 15,0 21-15,0 0 0,1 0 16,-1 0-16,0 21 0,-21 0 16,21 1-16,0-1 0,0 0 0,-21 21 15,22-21-15,-22 22 0,21-22 16,-21 21-16,21 1 0,0 20 16,0-42-16,-21 22 0,21-22 0,1 0 15,-22 0-15,21 0 0,0 0 16,0 1-16,0-22 0,22 0 0,-22 0 15,0 0-15,21 0 0,-21 0 16,22 0-16,-22-22 0,21 1 16,-21 0-16,22 0 0,-1 0 0,-21-22 15,22 22-15,-22-21 0,0 0 16,21 20-16,-21-20 0,1 21 0,-1-21 16,-21 20-16,0-20 0,21 21 15,-21 0-15,0 0 0,0 42 31,-21-21-31,0 21 16,21 0-16,0 0 0,-22 22 0,1-22 16,21 0-16,-21 21 0,21-21 15,-21 22-15,21-1 0,0 0 16,0-20-16,0 20 0,0-21 0,0 21 16,0-20-16,0-1 0,21 21 15,0-42-15,0 0 0,1 21 16,20-21-16,-21 0 0,21 0 0,1 0 15,-1-21-15,0 0 0,1 0 16,-1 0-16,0-1 0,-20-20 0,20 0 16,0 21-16,-21-22 0,1 1 15,-1 0-15,-21-1 0,0 1 0,0 0 16,-21-22-16,-1 22 16,-20 21-16,21-22 0,-21 22 15,20 0-15,-20 21 0,0 0 0,21-21 16,-22 21-16,1 0 0,21 0 15,-22 21-15,22-21 0,-21 21 0,42 0 16,-21 22-16,21-22 0,-21 0 16,21 0-16,0 21 0,0 22 15,21-43-15,-21 0 0,42 22 16,0-22-16,-20-21 0,20 0 16,0 0-16</inkml:trace>
  <inkml:trace contextRef="#ctx0" brushRef="#br0" timeOffset="43496.82">13081 2794 0,'0'0'0,"0"-21"0,0-43 16,0 43-16,-21 21 16,0 0-16,-1 0 15,1 21-15,0-21 0,-21 22 16,21 20-16,-1-21 0,1 21 0,-21-20 15,21 20-15,0 0 16,-1 1-16,1-1 0,0 0 0,0 1 16,21 20-16,0-21 0,0 1 0,-21-1 15,21-21-15,0 22 0,0-22 16,0 0-16,21 0 0,0 0 0,0-21 16,22 0-16,-22 0 0,21 0 15,0 0-15,22 0 0,-22 0 0,22-21 16,-1 0-16,1 0 0,-1 0 0,1-1 15,-22-20-15,22 0 0,-1 21 16,1-22-16,-22 1 0</inkml:trace>
  <inkml:trace contextRef="#ctx0" brushRef="#br0" timeOffset="43903.29">13801 2942 0,'0'0'0,"0"-21"0,0 0 16,0-21-16,0 20 16,-22 1-16,1 21 15,0 0-15,0 0 0,-21 0 0,20 0 16,-20 21-16,0 1 0,21-1 15,-22 0-15,1 21 0,0-21 0,-1 22 16,22-1-16,-21 0 0,21-20 16,-1 20-16,1 0 0,21-21 0,0 22 15,0-22-15,0 0 0,0 0 0,21 0 16,1 1-16,-1-22 0,0 0 16,0 0-16,21 0 0,1 0 0,-22-22 15,21 1-15,1 0 0,-22 0 0,21 0 16,-21 0-16,22-22 15,-22 1-15,21 21 0,-21-22 0,0 1 16,1 0-16,-1 21 0,-21-22 16,0 22-16,21 0 0,-21 42 31,0 0-31,0 22 16,0-22-16,0 0 0,0 21 0,0-21 15,0 22-15,0-1 0,0-21 16,0 22-16,0-22 0,0 0 0,0 0 15,0 0-15,0 0 0,0 1 16,21-22 0,0 0-16,0-22 0,1 22 15,20-21-15,-21-21 0,0 21 0</inkml:trace>
  <inkml:trace contextRef="#ctx0" brushRef="#br0" timeOffset="44164.03">14584 2265 0,'0'0'0,"0"-21"0,-21 21 16,-1 0-16,1 21 0,0 0 15,0 21-15,-21 1 0,20-1 16,1 0-16,0 22 0,-21-1 0,21 1 16,-1-1-16,22-20 0,-21 20 15,21 1-15,-21-22 0,21 0 16,-21 1-16,21-1 0,0 0 0,0 1 15,0-22-15,0 0 0,0 21 16,0-20-16,0-1 0,21-21 16,0 0-16,0 0 0,22 0 15,-22-21-15,42-22 16,-20 22-16</inkml:trace>
  <inkml:trace contextRef="#ctx0" brushRef="#br0" timeOffset="44508.11">14753 2858 0,'-42'21'16,"21"0"0,-1 0-16,1 0 0,0 0 0,21 1 15,-21-1-15,0 0 0,21 0 0,0 21 16,0-20-16,0 20 0,0-21 16,0 21-16,0-20 0,0-1 0,0 0 15,0 0-15,21 0 0,0 0 16,0-21-16,0 0 0,1 0 0,20 0 15,-21 0-15,0 0 0,22 0 16,-22 0-16,21-21 0,-21 0 0,0 0 16,1-21-16,-1 20 0,0-20 15,-21 21-15,21-21 0,-21-1 16,0 1-16,0 0 0,0-1 0,0 22 16,-21 0-16,0 0 0,0 0 0,21-1 15,-22 22-15,1 0 0,0 0 16,0 22-16,0-1 0,0 0 15,21 0-15,0 0 0,-22 0 16,22 1-16,0-1 0,0 0 16,0 0-16</inkml:trace>
  <inkml:trace contextRef="#ctx0" brushRef="#br0" timeOffset="44867.34">15134 2963 0,'0'0'16,"0"-21"-16,0-21 16,0 21-16,21 21 15,0 0-15,1 0 0,20 0 0,-21 0 16,0 0-16,22 21 0,-22 0 16,21 0-16,-21 0 0,0 1 0,1-1 15,-1 0-15,0 0 0,-21 0 16,0 22-16,0-22 0,0 0 0,0 0 15,0 0-15,0 0 0,0 1 16,-21-1-16,0-21 31,-1 0-31,22-21 16,0-1-16,0 1 16,0 0-16,0 0 0,0 0 0,22 0 15,-22-1-15,21 1 0,0 0 16,0 0-16,0 0 0,22 0 15,-22-1-15,21 1 0,0 0 0,1 21 16,-1-21-16</inkml:trace>
  <inkml:trace contextRef="#ctx0" brushRef="#br0" timeOffset="45209.09">16341 2773 0,'0'0'15,"-22"0"-15,1 0 0,0 0 0,-21 0 0,21 0 16,-1 0-16,-20 21 0,21 0 16,0-21-16,0 21 0,-1 1 0,1-1 15,21 0-15,0 0 16,0 0-16,0 0 0,21-21 0,22 22 16,-22-1-16,0 0 0,21 0 15,-20 0-15,20 0 0,-21 1 16,21-22-16,-20 21 0,-1 0 0,-21 0 15,0 0-15,0 0 0,0 1 16,0-1-16,0 0 0,-21 0 16,-1-21-16,1 0 0,-21 21 0,21-21 15,-22 0-15,22 0 0,-21 0 16,21 0-16,0 0 0,-1 0 0,1 0 16,0-21-16,0 0 0,0 0 15,0 21-15,-1-21 0,1-1 0,0-20 16</inkml:trace>
  <inkml:trace contextRef="#ctx0" brushRef="#br0" timeOffset="45492.55">13991 2413 0,'21'0'32,"22"0"-32,-1 0 0,0 0 0,22 0 15,20 0-15,-20 0 0,21 0 0,-22 0 16,22 0-16,-22 0 0,1 0 16,-1 21-16,1-21 0,-1 0 0,-20 21 15,20-21-15,-42 0 0,22 22 16,-22-22-16,0 0 0,-21 21 0,-21 0 31,0-21-31</inkml:trace>
  <inkml:trace contextRef="#ctx0" brushRef="#br0" timeOffset="46229.34">6837 3408 0,'0'0'0,"-21"0"0,21 21 32,21 0-32,21 0 0,0 1 15,22-1-15,-1 21 0,22 0 16,0 1-16,21-1 0,-1 0 0,22 1 16,0-1-16,0 0 0,22 22 15,-22-22-15,0 22 0,0-22 16,0 22-16,0-22 0,0 0 0,-22 1 15,1-1-15,0 0 0,-21 1 16,-22-22-16,1 21 0,-1-21 0,-20 0 16,-1 1-16,0-1 0,-21-21 15,1 21-15,-1-21 0,-42 0 32,-1-21-32,1 0 15,-21-1-15,21 1 0,0 21 16,-22-21-16,22 0 0,0 0 0,0 0 15,0-1-15</inkml:trace>
  <inkml:trace contextRef="#ctx0" brushRef="#br0" timeOffset="46383.64">9334 4297 0,'0'0'0,"22"0"0,-1 127 16,-21-106-16,0 0 15,0 0-15,-21 1 0,-1-1 16,-20 0-16,0 0 0,21 0 15,-43 0-15,22 1 0,-1-22 0,-20 21 16,21 0-16,-1-21 0,1 0 16,21 0-16,0 0 0</inkml:trace>
  <inkml:trace contextRef="#ctx0" brushRef="#br0" timeOffset="46608.4">10964 4678 0,'0'0'0,"0"-42"15</inkml:trace>
  <inkml:trace contextRef="#ctx0" brushRef="#br0" timeOffset="47864.21">10922 4424 0,'0'0'0,"0"-21"0,63-22 16,-41 22 0,-22 0-16,0 0 15,0 0-15,0 0 16,0-1-1,-22 22 32,1 22-31,0-22-16,21 21 16,-21-21-16,0 21 15,21 0-15,0 0 0,-21-21 16,21 21-16,-22 1 0,22 20 15,-21-21-15,21 0 0,0 22 0,0-1 16,-21-21-16,21 21 0,-21 1 0,21-1 16,0 0-16,0 1 0,0-1 15,0 0-15,0 1 0,0-1 0,0-21 16,0 43-16,0-43 0,0 0 16,21-21-16,0 21 15,0-21-15,1 0 0,-1 0 0,21 0 16,-21 0-16,22-21 0,-22 0 0,21 0 15,0 0-15,1-22 0,-1 22 16,0-21-16,-20-1 0,20 1 0,0 0 16,-21-1-16,22 1 0,-22 21 15,0-21-15,0 20 0,-21 1 0,0 0 16,-21 42 0,0 0-16,0 1 15,0-1-15,-22 21 0,1 22 16,21-22-16,0 0 0,-1-21 0,22 22 15,0-1-15,0-21 0,0 43 16,0-43-16,0 0 16,22-21-16,-1 0 0,21 21 15,-21-21-15,0 0 0,22 0 0,-1 0 16,-21-21-16,22 21 0,-22-21 0,21 0 16,-21 0-16,0-1 0,22 1 15,-22-21-15,-21 21 0,0-22 0,0 22 16,0-21-16,0-22 0,0 22 15,-21 21-15,0 0 0,-1 0 16,1-1-16,-21 22 0,21 0 0,-22 0 16,22 0-16,-21 22 0,21-1 15,0 0-15,-22 0 0,22 0 16,0 22-16,0-22 0,21 21 0,0-21 16,0 0-16,0 22 0,0-22 15,0 0-15,21-21 0,0 0 16,0 0-16,22 0 0,-1 0 0,-21 0 15,21-21-15,1 0 0,-1 0 16,22-1-16,-22 1 0,0 0 0,1 0 16,-1 0-16,0 0 0,1-1 15,-1 1-15,0 0 0,-21 0 0,1 21 16,-1 0-16,0 0 0,0 0 16,-21 21-16,0 0 15,21 0-15,-21 1 0,0-1 0,0 0 16,0 21-16,0-21 0,0 1 0,0 20 15,0-21-15,0 0 0,0 0 16,0 1-16,0-1 0,0 0 16,-21-21-1,21-21 1,0 0-16,0-1 16,0 1-16,0 0 0,0 0 15,21-21-15,0 20 0,1-20 0,-1 0 16,0 21-16,21-22 0,-21 22 15,22-21-15,-1 21 0,-21 21 16,22-22-16,-1 22 0,-21 0 0,21 0 16,1 22-16,-22-22 15,0 21-15,-21 21 0,0-21 0,0 0 16,0 22-16,0-22 0,0 21 0,0-21 16,-42 22-16,21-22 0,-1 0 15,22 0-15,-21 0 0,21 1 0,-21-22 16,42 0-1,0 0-15,1 0 16</inkml:trace>
  <inkml:trace contextRef="#ctx0" brushRef="#br0" timeOffset="48116.36">13060 4551 0,'0'0'0,"0"-21"0,0 0 16,-21 21-1,-1 0-15,1 0 0,-21 21 16,21 0-16,0 0 0,-22 0 16,22 0-16,0 1 0,-21 20 0,20-21 15,1 21-15,0 1 0,0-1 16,0-21-16,0 22 0,21-22 0,-22 21 16,22-21-16,0 0 0,0 1 15,22-22 1,-1 0-16,0 0 0,0 0 0,0 0 15,0 0-15,22-22 0,-22 1 0,0 0 16,21 0-16</inkml:trace>
  <inkml:trace contextRef="#ctx0" brushRef="#br0" timeOffset="48461.37">13166 4741 0,'21'0'31,"0"0"-15,21 0-16,-21 0 0,22-21 16,-22 21-16,0 0 0,0-21 15,22 21-15,-22-21 0,0 0 16,-21 0-16,0-1 16,-21 22-1,0 0-15,-1 0 0,1 0 0,-21 0 16,21 0-16,0 0 0,-22 22 15,22-1-15,-21 0 0,21 0 16,-1 21-16,1-20 0,0-1 0,0 21 16,0-21-16,21 22 15,0-22-15,0 0 0,0 0 0,21-21 16,0 21-16,0-21 0,22 0 16,-22 0-16,21 0 0,0 0 15,1-21-15,-1 0 0,0 0 0,-20 21 16,20-21-16</inkml:trace>
  <inkml:trace contextRef="#ctx0" brushRef="#br0" timeOffset="48794.31">13843 4509 0,'0'0'0,"21"-22"0,-21 128 47,0-85-47,0 22 16,0-1-16,0 0 0,0 1 15,0-1-15,0 22 0,0-22 16,-21 0-16,21 22 0,-21-22 0,21 22 16,0-22-16,-21 0 0,-1 1 0,22-1 15,0 0-15,-21 1 0,0-22 0,0 21 16,21-21-16,-21 0 0,21 22 0,0-22 16,0 0-16,0 0 15,0 0-15,0-42 31,0 0-31,0 0 16,0-21-16,0 20 0,0-20 0,21 0 16,-21-1-16,21 1 0,-21-21 0,0-1 15,0 1-15,21-22 0,-21 0 16,21-42-16</inkml:trace>
  <inkml:trace contextRef="#ctx0" brushRef="#br0" timeOffset="48996.19">13779 4763 0,'0'-43'16,"22"-63"-16,-44 255 0,65-340 15,-43 149-15,0 21 0,21-1 0,0 1 16,0 0-16,0 21 0,1 0 15,-1 0-15,0 0 0,0 0 16,0 0-16,0 0 0,1 21 0,-22 0 16,21 1-16,-21-1 0,21 0 15,-21 0-15,0 0 0,0 0 16,0 1-16,-21-1 0,-22 0 16,22 0-16,0-21 0,0 0 15,0 0-15,0 0 0,-1 0 16,22-21-1,0 0 1,0 0-16,22-1 0</inkml:trace>
  <inkml:trace contextRef="#ctx0" brushRef="#br0" timeOffset="49243.79">14372 4106 0,'0'0'0,"42"-21"15,1-21 1,-43 63-1,0 0-15,0 22 0,0-1 16,-21-21-16,-1 21 0,22 22 0,-21-22 16,0 1-16,0-1 0,0 0 15,0 1-15,-1-1 0,22 0 0,-21 1 16,0-22-16,0 21 0,21-21 0,0 0 16,0 1-16,0-1 0,0 0 15,0 0-15,0 0 16,21-21-16,21 0 0,-20 0 15,20-21-15,-21 0 0,21 21 0,1-21 16,-1 0-16</inkml:trace>
  <inkml:trace contextRef="#ctx0" brushRef="#br0" timeOffset="49484.2">14838 4509 0,'0'0'16,"0"21"15,0 0-31,0 0 15,0 0-15,0 0 16,0 1-16,0-1 16,0 0-1,0 0-15,0 0 0,0 0 16,-21-21-16,-1 22 0,1-1 0,0-21 16,0 21-16,0-21 15,-22 0-15,22 0 0,0 0 0,0 0 16,0 0-16,0-21 0,-1 0 15,1-1-15,0 1 0,0 0 0</inkml:trace>
  <inkml:trace contextRef="#ctx0" brushRef="#br0" timeOffset="49667.48">14203 4339 0,'0'-42'31,"42"21"-31,-21 21 0,0-21 16,22 21-16,-1-22 0,0 22 0,1-21 16,-1 21-16,-21-21 0,22 21 15,-1-21-15,0 0 0,1 21 0,-1-21 16,0-1-16,1 1 0</inkml:trace>
  <inkml:trace contextRef="#ctx0" brushRef="#br0" timeOffset="51007.51">16827 2265 0,'0'0'0,"-21"0"16,21-21-1,0 0-15,0-1 0,0 1 32,0 0-32,21 0 0,1 21 15,-1-21-15,21 21 16,-21-21-16,0 21 0,1 0 0,20 0 16,0 0-16,1 0 0,-1 0 15,0 0-15,22 0 0,20 0 16,-41 0-16,-1 0 0,0 21 15,-20-21-15,-1 21 0,21 0 16,-21 0-16,0 0 0,-21 1 16,0 20-16,0-21 0,0 21 0,0-20 15,0 20-15,0 0 0,0 1 16,-21-22-16,0 21 0,-21 0 0,21 1 16,-22-22-16,22 21 0,-21 1 15,-1-1-15,1-21 0,0 21 0,21-20 16,-22 20-16,1-21 0,21 21 15,-22-20-15,22 20 0,0 0 16,0-21-16,0 22 0,0-1 16,-1 0-16,22 1 0,0 63 15,0-64-15,0 0 0,0 1 16,0-1-16,22-21 0,-22 21 0,21 1 16,21-22-16,-21 0 0,0 0 0,22 22 15,-22-43-15,21 21 0,1 0 16,-1 0-16,0-21 0,1 0 0,-1 0 15,0 0-15,1 0 0,-22 0 16,21 0-16,-21 0 0,0 0 0,1 0 16,-22-21-16,0 0 15,-22 21 1,-20 0 0,21 0-16,-21 0 0,20 0 0,-20 21 15,0 0-15,21-21 0,-22 21 0,22 0 16,-21 1-16,21 20 0,-22-21 15,22 0-15,0 22 0,0-22 0,0 21 16,21-21-16,0 22 0,0-1 16,0-21-16,0 21 0,0-20 0,0 20 15,21 0-15,0-21 0,0 22 16,0-22-16,-21 0 0,21 21 0,1-20 16,-1-1-16,0 0 0,0 0 0,0 0 15,0 0-15,1 1 0,-1-1 16,0 0-16,-21 0 0,21 0 15,-21 0-15,0 1 0,0-1 16,0 0-16,0 0 0,0 0 16,0 0-16,0 1 15,0-1 1,0 0-16,-21 0 16,0 0-16,0 0 15,-1 1-15,1-22 0,21 21 16,-21-21-16,0 21 0,0 0 0,0-21 15,-1 0-15,1 21 0,0-21 16,0 0-16,21 21 0,-21 1 0,0-22 16,-1 0-16,1 0 0,0 0 15,0 0-15,0 21 16,0-21-16,-1 0 16,1 0-16,0 0 15,0 0 1,0 0 15,21-21-31,-21 21 0,21-22 16,-22 22-16</inkml:trace>
  <inkml:trace contextRef="#ctx0" brushRef="#br0" timeOffset="53948.04">8128 5863 0,'-21'0'0,"0"0"16,-1 0-16,1 0 15,21-21-15,0 0 32,21 0-17,1 21-15,20 0 0,-21-21 0,21 21 16,-20 0-16,20 0 0,0 0 0,-21 0 15,22 0-15,-22 0 0,0 0 16,0 0-16,0 0 0,1 21 0,-22 0 16,0 0-16,0 0 0,0 0 15,0 1-15,0-1 0,-22 0 0,1 0 16,0 0-16,-21 0 0,21 1 0,-22-1 16,1 0-16,0 0 15,-1 0-15,22-21 0,-21 21 0,21-21 16,-22 0-16,22 22 0,0-22 15,0 0 1,21-22 0,21 1-1,0 21-15,0 0 0,22 0 0,-22-21 16,21 21-16,-21 0 0,22 0 0,-1 0 16,0 0-16,1 0 0,-1 0 15,0 0-15,-21 0 0,22 21 0,-1-21 16,-21 21-16,22 1 0,-22-22 15,21 21-15,-21 0 0,0 0 16,-21 0-16,0 0 0,0 1 0,0-1 16,-21 0-16,0 21 0,0-21 15,0 1-15,-22-1 0,1 0 0,-21 0 16,20 0-16,-20 0 0,20-21 0,-20 22 16,-1-22-16,22 0 0,-21 0 15,20 0-15,-20 0 0,20 0 0,1 0 16,0 0-16,21-22 15,-1 22-15,1-21 0,0 21 0,0-21 16,21 0-16,0 0 16,0 0-16,21 21 15,0-22 1,0 22 0,1 0-16,-1 0 0,0 0 0,0-21 15,0 21-15,22 0 0</inkml:trace>
  <inkml:trace contextRef="#ctx0" brushRef="#br0" timeOffset="54849.32">9207 6033 0,'0'0'0,"0"-22"15,43-41 1,-22 42-16,0 0 16,0 21-16,0 0 0,1 0 15,-1 0-15,-21 21 16,21 0-16,-21 0 0,21 0 16,-21 0-16,0 1 0,0 20 0,0-21 15,0 0-15,0 22 0,0-22 16,0 0-16,-21 21 0,21-21 15,-21 1-15,21 20 0,0-21 0,0 0 16,0 0-16,0 1 0,21-22 16,0 0-1,0 0-15,0-22 0,22 22 16,-22-21-16,0 0 0,21 0 16,-20 0-16,20 0 0,0-1 0,1-20 15,-22 21-15,21 0 0,-21 0 16,22-22-16,-22 22 0,0 0 0,-21 0 15,0 0-15,21-1 0,-21 1 16,0 0-16,0 42 31,0 0-15,-21 1-16,21-1 0,0 0 16,0 21-16,0-21 0,0 22 0,0-1 15,0 0-15,0 1 0,0 20 0,21-20 16,-21 20-16,0-21 0,0 22 15,0-1-15,0-20 0,0 20 0,0-20 16,0 20-16,0 1 0,-21-22 0,21 21 16,0 1-16,-21-1 0,0 1 15,21-1-15,-22 1 0,22-1 0,-21 1 16,21-1-16,0-20 0,0 20 0,-21-20 16,21 20-16,-21-21 0,21 1 15,-21 20-15,21-20 0,0-1 16,0 0-16,-21-21 0,21 22 0,-22-22 15,22 21-15,0-21 0,-21 1 0,21-1 16,-21-21-16,0 21 16,0-21-16,0 0 15,-1-21-15,1 0 0,21-1 16,-21 1-16,0 0 0,21-21 0,-21-1 16,0 1-16,21 0 0,-22-1 0,22 1 15,-21-21-15,21-1 0,-21 1 16,21-22-16,0 21 0,0-20 0,0-1 15,0 0-15,0 1 0,21 20 16,0 1-16,1-1 0,-1 1 16,0-1-16,0 1 0,21 20 0,-20 1 15,41-64-15,-42 64 0,0 21 16,22-22-16,-22 1 0,0 21 16,0 0-16,22 0 0,-22-1 0,0 1 15,0 0-15,21 0 0,-20 21 16,-1-21-16,0 21 0,0 0 0,0 0 15</inkml:trace>
  <inkml:trace contextRef="#ctx0" brushRef="#br0" timeOffset="55328.5">10329 6160 0,'0'0'0,"0"-22"16,0 1-16,-21 21 0,21-21 15,-21 21-15,21-21 0,0 0 16,0 0-16,0-1 16,21 22-16,0-21 0,0 21 15,22 0-15,-22 0 0,0-21 0,0 21 16,22 0-16,-22 0 0,0 0 16,0 21-16,0-21 0,0 21 15,1 1-15,-1-1 0,-21 0 0,0 21 16,0-21-16,0 1 0,0 20 0,0-21 15,0 21-15,0 1 0,0-22 16,0 21-16,0-21 0,-21 22 0,-1-22 16,22 0-16,-21 0 0,21 0 15,0-42 17,0 0-32,0 0 15,0 0-15,0-22 0,0 22 0,0 0 16,0-21-16,21 21 0,-21-1 15,22-20-15,-1 21 0,-21-21 16,21 20-16,0 1 0,0 0 0,-21 0 16,21 0-16,1 21 0,-1-21 0,0-1 15,0 22-15,0 0 16,0-21-16,1 21 0,-1 0 16,0 0-16,0 0 15,0 0-15,-21 21 0</inkml:trace>
  <inkml:trace contextRef="#ctx0" brushRef="#br0" timeOffset="55924.15">11578 6075 0,'0'0'0,"21"0"0,-21-21 15,0 0-15,0-1 16,0 1-16,0 0 15,-21 0 1,0 21-16,0 0 16,0 0-16,-1 0 0,1 21 15,0-21-15,0 21 0,-21 0 0,20 1 16,1-1-16,0 0 0,0 0 16,0 0-16,21 0 15,0 1-15,0-1 0,0 0 0,0 0 16,21-21-1,0 0-15,0 21 0,0-21 0,1 0 16,-1 0-16,0 0 0,0 0 0,21 21 16,-20-21-16,-1 0 0,0 0 15,0 22-15,0-22 0,-21 21 0,21-21 16,1 21-16,-22 0 0,21-21 16,-21 21-16,21-21 0,-21 21 15,0 1-15,0-1 0,0 0 16,-21 0-1,0-21-15,-1 0 0,-20 0 16,21 21-16,0 0 0,-22-21 0,22 0 16,-21 0-16,21 0 0,-22 22 15,22-22-15,0 0 0,0 0 0,0 0 16,0 0-16,-1 0 0,1 0 0,0 0 16,0 0-16,0 0 31,0 0 47,-1-22-78</inkml:trace>
  <inkml:trace contextRef="#ctx0" brushRef="#br0" timeOffset="72216.31">2286 8763 0,'0'21'0,"-21"-21"0,21 21 15,0 1-15,-21-22 0,21 21 16,-22-21-16,22 21 16,22-21-1,-1 0-15,0 0 16,0 0-16,21 0 15,1 0-15,-1-21 0,22 0 0,-22 21 16,21-22-16,-20 1 0,20 0 16,-20 0-16,-1 21 0,0-21 0,-21 0 15,22 21-15,-22-22 0,-21 1 16,0 0-16,0 0 16,-42 21-16,20-21 0,1 21 15,-21 0-15,0 0 0,-1 0 16,-20 0-16,20 0 0,-20 0 15,21 21-15,-22 0 0,22 0 0,-1 22 16,1-1-16,0-21 0,21 21 16,-1 1-16,1-1 0,0 0 15,21 1-15,0-1 0,0-21 16,0 0-16,0 22 0,0-22 0,0 0 16,21-21-16,0 21 0,1 0 15,-1-21-15,0 0 0,0 0 0,0 0 16,22 0-16,-22 0 0,0 0 15,0 0-15,0 0 0,0 0 0,1 0 16,-44 0 15,-20 0-31,21 0 16,-21 0-16,-1 22 0,1-22 0,0 21 16,20 0-16,-20 0 15,0 0-15,21 0 0,-22 1 0,22-1 16,0 0-16,0 21 0,0-21 15,-1 22-15,22-22 0,0 0 0,0 21 16,0-20-16,0-1 0,22 0 16,-1 0-16,0 0 0,0-21 0,0 0 15,22 0-15,-22 0 0,42 0 16,-20 0-16,-1 0 0,21 0 16,1-21-16,-22 21 0,22-21 0,-22 0 15,0 0-15,1-1 0,-1 1 16,0 0-16,-20 0 0,20 0 0</inkml:trace>
  <inkml:trace contextRef="#ctx0" brushRef="#br0" timeOffset="72456.35">3006 9165 0,'21'0'16,"0"21"-1,0 1-15,-21-1 16,21 0-16,0 0 0,-21 0 0,22 0 15,-1 1-15,0-22 0,0 21 16,0 0-16,0 0 0,1 0 0,-22 0 16,21-21-16,0 22 15,0-1-15,-21 0 0,21-21 0,-21 21 16,21 0-16,1-21 16,-1 0-1,-21-21-15,0 0 0,21 0 16</inkml:trace>
  <inkml:trace contextRef="#ctx0" brushRef="#br0" timeOffset="72698.34">3408 9123 0,'0'0'0,"-21"0"0,-64 85 31,64-64-31,0 0 0,-1 0 16,1 0-16,-21 0 0,21 22 0,0-22 15,-1 0-15,1 0 0,0 22 16,0-22-16,0 0 0,0 0 0,21 0 16,-22 0-16,22 1 15,0-1-15,22-21 16,-1-21-16,21 21 16,-21-22-16,0 1 0,22 0 15,-1 0-15</inkml:trace>
  <inkml:trace contextRef="#ctx0" brushRef="#br0" timeOffset="73052.35">3979 9102 0,'-21'21'16,"0"21"-16,21-21 15,0 22-15,-21-22 0,21 0 16,0 21-16,0-20 0,0 20 0,0 0 16,0 1-16,0 20 0,0-21 15,0 22-15,0-1 0,0 22 16,0-21-16,0-1 0,0 22 0,0-22 16,0 1-16,0 20 0,0 1 0,0-21 15,0 20-15,0-20 0,-21-1 16,21 1-16,-22-22 0,22 22 0,0-22 15,0 0-15,0-21 0,0 43 16,-21-43-16,21 0 16,0-42-1,0 0-15,0 0 0,0-22 16,0 1-16,0-21 0,21 20 16</inkml:trace>
  <inkml:trace contextRef="#ctx0" brushRef="#br0" timeOffset="73371.42">3916 9398 0,'0'0'15,"0"-21"-15,21-64 16,-21 64-16,0 0 0,42-21 16,-21 42-16,22-64 15,-1 43-15,-21 21 0,0-21 16,1 21-16,-1 0 0,0 0 15,0 0-15,0 0 0,0 0 16,1 21-16,-1 0 0,-21 0 0,0 0 16,0 1-16,0-1 0,0 21 0,0-21 15,0 0-15,-21 22 0,-1-22 16,1 0-16,0 21 0,-21-20 0,21-1 16,-22 0-16,1 0 0,21 0 15,-22 0-15,22 1 0,-21-1 0,21-21 16,-22 21-16,22-21 0,21-21 31</inkml:trace>
  <inkml:trace contextRef="#ctx0" brushRef="#br0" timeOffset="75784.32">5355 9144 0,'0'21'78,"0"0"-62,-21 1-16,21-1 15,0 0-15,0 0 16,0 0-16,0 0 0,0 22 16,0-22-16,0 0 0,0 0 15,0 0-15,0 1 0,21 20 0,0-21 0,-21 0 16,21 0-16,1 1 16,-1-1-16,0 0 0,0 0 0,21-21 15,-20 21-15,20-21 0,21 21 16,-41-21-16,20 0 0,0 0 15,-21 0-15,22 0 0,-1 0 0,0 0 16,-20 0-16,20-21 0,0 21 0,22-21 16,-22 0-16,0 21 15,1-21-15,-1 0 0,-21-1 0,22 22 16,-1-21-16,0 0 0,1 0 16,-1 0-16,0 21 0,1-21 15,-1-1-15,0 1 0,1 0 0,-1-21 16,0 21-16,1-1 0,-1-20 0,0 21 15,1-21-15,-1-1 0,0 1 16,1 0-16,-22-1 0,21 1 0,0-22 16,1 22-16,20-64 15,-42 64-15,22 0 0,-1-1 0,-21 1 16,22-22-16,-1 22 0,-21 0 0,21-1 16,1 1-16,-1-21 0,0 20 15,1 1-15,-1-22 0,0 22 0,1-21 16,-1 20-16,0-20 0,1 20 0,-1 1 15,0 0-15,1-1 16,-1-20-16,0 21 0,22-1 0,21-41 16,-43 20-16,0 22 0,1-1 15,-1-20-15,0 21 0,1-1 16,-22 1-16,21 0 0,-21 20 0,0-20 16,1 21-16,-1-21 0,0 20 15,0 1-15,0 0 0,0 0 0,-21 0 16,22 0-16,-1-1 15,-21 1-15,0 0 16,0 0 0,0 0-1,-21 21 17,-1 0-32,1 21 0,-21-21 15,21 21-15,0 0 0,-22 0 16,22 1-16,-21-1 0,-1-21 0,22 21 15,-21 0-15,0 0 0,-1 0 16,22 1-16,-21-22 0,21 21 0,-1 0 16,-20-21-16,21 0 15,0 21-15,42-42 47,0 0-47,0 21 0,0-21 16,1-1-16,20 22 0,-21-21 15,21 0-15,-20 0 0,20 0 0,-21 21 16,21-21-16,22-1 0,-43 1 16,21 21-16,-20 0 0,-1 0 15,0 0-15,0 0 0,0 21 16,-21 1-16,0-1 16,0 0-16,0 21 0,0-21 0,0 22 15,0-1-15,0 0 0,0 22 16,0-22-16,0 1 0,-21-22 0,21 21 15,-21 0-15,0-20 0,21-1 16,0 21-16,-21-21 0,-1 0 16,1 1-16,0-1 0,0-21 0,0 21 15,0-21-15,-1 0 0,1 0 16</inkml:trace>
  <inkml:trace contextRef="#ctx0" brushRef="#br0" timeOffset="76527.86">12658 5884 0,'0'0'0,"0"22"31,0-1-31,-22 0 16,1 0-16,0 0 0,21 22 15,-21-22-15,0 0 0,21 21 16,-21-21-16,-1 22 0,22-1 0,-21 0 16,21 1-16,-21-1 0,0 0 15,21 1-15,0-1 0,-21 43 16,21-64-16,0 21 0,0-21 0,0 1 15,0 20-15,0-21 16,0 0-16,21-21 0,0 0 0,0 0 16,0 0-16,22 0 0,-22-21 15,21 0-15,-21 0 0</inkml:trace>
  <inkml:trace contextRef="#ctx0" brushRef="#br0" timeOffset="76876.03">12996 6244 0,'0'0'0,"-21"0"16,0 21 0,0 1-16,0 20 0,-1-21 15,1 21-15,0-20 0,0 20 16,0 0-16,0-21 0,21 22 0,0-22 16,0 21-16,0-21 15,0 1-15,0-1 0,0 0 0,0 0 16,21-21-16,0 0 0,0 21 0,21-21 15,-20 0-15,-1 0 0,21 0 16,22-21-16,-22 0 0,0 0 16,22-22-16,-43 22 15,0 0-15,0-21 0,-21-1 0,0 22 16,0-21-16,0 21 0,-21 0 0,0-1 16,-21 1-16,20 0 0,-20 21 15,0 0-15,-1 0 0,1 0 0,0 0 16,-1 0-16,22 0 0,-21 0 15,21 0-15,0 0 0,-1 0 0,1 0 16,0 0-16</inkml:trace>
  <inkml:trace contextRef="#ctx0" brushRef="#br0" timeOffset="77107.61">12171 6287 0,'0'0'16,"-21"0"-16,-1 0 0,44 0 16,-1 0-1,0-22-15,0 22 0,21 0 0,1 0 16,-1-21-16,0 21 0,1 0 16,20 0-16,-20-21 0,-1 21 15,0 0-15,22 0 0,-22-21 0,0 21 16,1 0-16,-1 0 0,-21-21 15,22 21-15,-1 0 0,0 0 0</inkml:trace>
  <inkml:trace contextRef="#ctx0" brushRef="#br0" timeOffset="77452.63">13864 6096 0,'0'21'62,"-21"-21"-46,21-21 46,0 0-46,-21 21 0,0 0-16,21-21 15,-22 21-15</inkml:trace>
  <inkml:trace contextRef="#ctx0" brushRef="#br0" timeOffset="79191.56">8022 6731 0,'0'0'16,"0"-21"-16,0 0 0,0 0 0,0-1 15,21 22 17,0 22-32,1-1 0,-1 0 0,0 0 15,0 0-15,0 0 0,0 1 16,1-1-16,-1 0 0,0 0 0,0 0 15,0 0-15,0 1 0,1-1 16,-1 0-16,21 0 0,-21-21 0,22 21 16,-22-21-16,21 0 0,22 0 15,-22 0-15,21 0 0,1 0 0,-1 0 16,1 0-16,84 0 16,-84-21-16,-1 0 0,1 0 0,20 21 15,-20-21-15,-1-1 0,22 1 16,-22 0-16,22 0 0,0 0 0,21 0 15,-22-1-15,1 1 0,0 21 16,-1 0-16,1 0 0,0 0 0,-22 0 16,22 0-16,-22 0 0,1 21 15,-1-21-15,1 22 0,-22-1 0,22-21 16,-22 21-16,0 0 0,-21-21 16,1 21-16,-1 0 0,0 1 0,0-1 15,0 0-15,-21 0 16,21 0-16,-21 0 0,0 1 0,22-1 15,-1 21-15,0-21 0,-21 0 0,21 1 16,0-1-16,-21 0 0,0 0 16,21-21-16,1 21 0,-1-21 15,0 0 1,-21-21-16,21 21 0,-21-21 16,21 0-16,0 0 0,-21-22 0,22 22 15,-1 0-15,0 0 0,-21-22 16,21 22-16,0-21 0,0 21 0,1-22 15,20 1-15,-21 21 0,0-21 16,0-1-16,1 22 0,20-21 0,-21 21 16,21-1-16,-20 22 0,20 0 15,0 0-15,1 0 0,-1 0 0,-21 0 16,21 22-16,1-1 0,20 0 0,-20 0 16,-1 0-16,0 0 15,22 1-15,-22-1 0,0-21 0,1 21 16,20 0-16,-20 0 0,-1-21 15,-21 21-15,21-21 0,1 0 0,-22 22 16,0-22-16,21 0 0,-20 0 0,-1 0 16,0 0-16,0 0 0,0 0 15,0 0-15,1 0 0,-1 0 0,-21-22 16,21 1-16,0 0 16,-21-21-16,21 21 0,-21-22 0,21 1 15</inkml:trace>
  <inkml:trace contextRef="#ctx0" brushRef="#br0" timeOffset="79784.3">14055 5969 0,'0'0'0,"0"21"0,-22 22 16,1-22-16,21 0 15,-21 0-15,0 0 0,0 0 0,-22 1 16,22-1 0,21 0-16,-21 0 0,21 0 15,21-21 16,0 0-31,1-21 16,-1 21-16,0-21 0,0 21 16,0-21-16,0 21 0,-21-21 0,22 21 15,-1-22-15,0 22 0,-21-21 16,0 42 15,0 1-31,0-1 0,0 21 0,0-21 16,0 22-16,-21-1 0,0 0 15,-1-21-15,22 22 0,-21-1 16,0 0-16,21-20 0,0 20 0,-21-21 16,21 0-16,-21 0 0,21 1 15</inkml:trace>
  <inkml:trace contextRef="#ctx0" brushRef="#br0" timeOffset="80320.14">14457 6202 0,'-21'21'31,"-1"0"-16,22 0-15,0 1 16,0-1-16,0 0 16,0 0-1,0 0 1,22-21 0,-1 0-16,0 0 0,0 0 0,0-21 15,0 21-15,1-21 16,-1 0-16,0 0 0,0 21 0,-21-22 15,21 1-15,0 0 0,-21 0 16,22 0-16,-22 0 0,21 21 16,-21 21 15,0 0-31,0 0 16,0 0-16,-21 0 0,21 22 15,-22-22-15,22 21 0,-21 1 16,21-1-16,0 0 0,0 1 0,-21-1 15,21 0-15,-21 1 0,21-22 16,0 21-16,0 0 0,-21 1 0,21-22 16,-21 21-16,-1 1 0,22-22 0,0 0 15,-21 21-15,21-21 0,0 1 16,-21-1-16,21 0 0,0 0 0,0 0 16,21-21-1</inkml:trace>
  <inkml:trace contextRef="#ctx0" brushRef="#br0" timeOffset="80711.77">14795 6392 0,'0'0'0,"0"-21"15,-21 0-15,21 0 0,0 0 0,0 0 16,0-1-16,0 1 15,21 21-15,1 0 16,-1 0-16,0 0 0,0 0 16,0 0-16,0 0 0,1 0 15,-1 0-15,0 21 0,-21 1 0,0-1 16,0 21-16,0-21 16,0 0-16,0 1 0,0 20 15,0-21-15,0 0 0,0 0 0,-21 1 16,21-1-16,-21-21 0,21 21 15,-22-21 1,22-21 0,0 0-1,0-1-15,0 1 0,22 0 16,-22 0-16,21-21 0,0 20 0,0 1 16,0 0-16,0 0 15,1 0-15,-1 0 0,0-1 0,21 1 16,-21 0-16,1 21 0</inkml:trace>
  <inkml:trace contextRef="#ctx0" brushRef="#br0" timeOffset="81047.92">15600 6223 0,'-85'0'15,"64"0"-15,0 0 16,0 0-16,-1 0 0,1 21 0,0-21 16,0 0-16,21 21 0,0 1 15,0-1 1,0 0-16,21-21 16,0 21-16,0-21 15,1 0-15,-1 21 0,21-21 0,-21 0 16,0 21-16,1 1 0,-1-22 15,0 0-15,0 21 0,0-21 16,0 21-16,-21 0 0,0 0 31,-42-21-31,21 0 0,0 0 0,-22 0 16,22 21-16,-21-21 0,0 22 16</inkml:trace>
  <inkml:trace contextRef="#ctx0" brushRef="#br0" timeOffset="96343.76">12573 3641 0,'-21'0'0,"0"21"15,-1 0 1,1-21-16,21 21 16,0 0-16,21-21 15,1 0-15,20 0 16,0 0-16,22 0 0,20 0 0,22-21 16,21 0-16,21 21 0,-21 0 15,43-21-15,-1 21 0,22 0 16,-22 0-16,21 0 0,1 0 0,-22 0 15,1 0-15,-1-21 0,-21 21 16,-21 0-16,0 0 0,-21 0 16,0 0-16,-22 0 0,-20 0 0,-1 0 15,-20 0-15,-1 0 0,0-21 16,1 21-16,-22 0 0,0 0 0,0 0 16,-21-22-1,-21 22 1,-21 0-16,21 0 0</inkml:trace>
  <inkml:trace contextRef="#ctx0" brushRef="#br0" timeOffset="96712.23">12890 3937 0,'0'0'16,"22"0"0,-1 0-1,21 0-15,22 0 0,-1 0 0,22 0 16,84 0-16,-63-21 15,21 21-15,0 0 0,21 0 0,0 0 16,22 0-16,-22 0 0,0 0 0,21 0 16,-21 0-16,22 0 0,-22 0 15,-21 0-15,21 0 0,-42 0 0,0 0 16,0 0-16,-22 0 0,-20 0 16,20 0-16,-20 0 0,-22 0 0,22 0 15,-22 0-15,0-21 0,22 21 16,-43-21-16</inkml:trace>
  <inkml:trace contextRef="#ctx0" brushRef="#br0" timeOffset="97120.33">17251 3302 0,'0'0'15,"-21"-21"-15,21 0 0,-22 21 0,22-21 16,0-1-1,22 22-15,20 0 0,-21 0 16,21 0-16,1 0 0,20 0 0,1 0 16,-1 22-16,1-1 0,-1 0 15,1 0-15,-1 0 0,1 22 0,-22-22 16,0 0-16,-20 0 0,20 0 16,-21 0-16,0 1 0,22-1 15,-43 0-15,21 0 0,0 0 16,-21-42 15</inkml:trace>
  <inkml:trace contextRef="#ctx0" brushRef="#br0" timeOffset="97315.88">18415 3175 0,'0'0'0,"0"-21"15,-21 21-15,-22 0 16,22 0-16,-21 0 0,0 0 0,-1 21 16,1-21-16,0 21 0,-22 0 15,1 1-15,-1-1 0,-21 21 0,1-21 16,-1 22-16,-21 20 0,0-21 16,22 22-16,-22-22 0,0 22 0,21-22 15</inkml:trace>
  <inkml:trace contextRef="#ctx0" brushRef="#br0" timeOffset="109219.93">6710 6096 0,'0'0'0,"21"0"16,0 0 0,-21 21-1,-21-21 1,0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3:22:51.21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1207 0,'0'21'47</inkml:trace>
  <inkml:trace contextRef="#ctx0" brushRef="#br0" timeOffset="1206.93">762 1312 0,'0'0'0,"0"22"15,21-22 63,-21-22-78,21 22 16,0-21-16,1 21 0,-1-21 16,0 0-16,0 21 0,0-21 0,-21 0 15,21-1-15,1 1 16,-1 0-16,-21 0 0,0 0 0,21 0 16,-21-22-16,0 22 0,21 0 15,-21 0-15,0-22 0,0 22 16,0 0-16,0-21 0,0 21 0,0-1 15,0 1-15,0 0 16,-21 21 15,0 0-15,21 21-16,0 0 0,0 22 16,-21-22-16,21 0 0,-22 21 15,22 1-15,0-22 0,0 64 16,-21-43-16,21 0 0,-21 43 15,21-43-15,0 1 16,0-1-16,-21 0 0,21 1 0,-21-1 16,21 21-16,-21 1 0,21-1 15,0 64-15,0-63 0,0-1 16,0-20-16,0 20 0,0 1 16,0-22-16,0 22 0,0-1 15,0-21-15,0 22 0,0-1 0,0-20 16,0-1-16,0 22 0,0-22 15,0 0-15,0 1 0,0-1 16,0 0-16,0-21 0,0 22 16,0-22-16,0 0 0,0 0 0,0 0 15,0 1-15,0-1 0,21-21 16,0 0 0,0 0-16,0-21 15,0 21-15,1-22 0,-1 1 0,0-21 16,0 21-16,0-22 0,0 1 15,1 0-15,-1-1 0,21-20 16,-21 21-16,-21-22 0,21 1 0,-21 20 16,0 1-16,0-22 0,0 22 15,0 0-15,-21-1 0,21 22 16,-21-21-16,-21 21 0,21-22 16,-43 1-16,22 21 15,21 21-15,-22-21 0,1 21 0,0 0 16,-1 0-16,22 0 0,-21 0 15,-1 0-15,22 0 0,0 0 0,0 0 16,0 0-16,0 0 16,42 0 15,0-21-31,0 21 0,21-22 16,-20 22-16,20-21 0,-21 0 15,21 0-15,1 0 0,-1-22 16,0 22-16,-20 0 0,20-21 15,0-1-15,1 22 0,-22 0 0,0-21 16,21 21-16,-42-1 0,21 1 16,-21 0-16,22 21 0,-22-21 0,0 0 15,0 42 32,0 0-47,0 0 16,0 0-16,0 1 15,0 20-15,-22-21 0,22 21 0,0-20 16,0-1-16,0 0 16,0 21-16,0-21 0,0 1 15,0-1-15,0 0 16,0-42 15,0 0-15,-21-1-16,21 1 15,0-21-15</inkml:trace>
  <inkml:trace contextRef="#ctx0" brushRef="#br0" timeOffset="1447.73">1228 1355 0,'-22'0'47,"22"21"15,22-21-46,-1 0-16,-21 21 0</inkml:trace>
  <inkml:trace contextRef="#ctx0" brushRef="#br0" timeOffset="2026.85">1566 1545 0,'0'21'63,"0"1"-48,0-1-15,0 0 16,0 0-16,0 0 0,0 0 16,0 1-16,0-1 0,0 21 0,0-21 15,0 0-15,0 1 0,0-1 16,0 0-16,0 0 0,0 0 15,0 0 1,0-42 31,0 0-47,0 0 16,0 0-16,0 0 0,0-22 15,0 22-15,0-21 0,0 21 0,0-22 16,21 1-16,1 21 0,-1 0 15,0-1-15,0-20 0,0 21 0,22 21 16,-22-21-16,21 0 0,-21 21 16,22 0-16,-22 0 0,0 0 15,0 0-15,21 21 0,-20 0 0,-1 21 16,-21-21-16,21 1 16,-21 20-16,21-21 0,-21 21 0,0 1 15,0-22-15,0 21 0,0-21 16,0 1-16,0 20 0,0-21 0,-21-21 15,21 21-15,0 0 0,-21-21 16,21 22-16,0-44 31,0 1-15,0 0-16,21 21 0</inkml:trace>
  <inkml:trace contextRef="#ctx0" brushRef="#br0" timeOffset="2711.94">2646 1524 0,'0'0'0,"0"-21"15,0 0-15,-21 0 16,-1-1-16,1 22 0,21-21 15,-21 21-15,0 0 0,0 0 16,21-21-16,-21 21 0,-1 0 0,1 0 16,0 0-16,0 0 0,0 0 15,0 0-15,-1 21 0,1 0 16,0 1-16,0-22 0,0 42 16,0 0-16,-1 1 0,1-22 15,21 21-15,-21 0 0,21 1 16,0-22-16,0 21 0,0-21 0,0 22 15,0-22-15,0 0 0,0 0 16,0 22-16,21-43 0,0 21 16,1-21-16,-1 0 0,0 0 15,0 0-15,21 0 0,-20 0 16,-1-21-16,21-1 0,-21 22 0,22-21 16,-22-21-16,0 21 0,21 0 15,-21-22-15,1 1 0,-1 0 0,0-1 16,-21 1-16,21 0 0,0-22 15,-21 22-15,21-1 0,-21 1 16,0 0-16,22-1 0,-22 1 16,0 0-16,0 21 0,0-1 0,0-20 15,0 21-15,0 0 0,0 0 16,0-1-16,-22 22 16,1 0-16,0 22 15,21-1-15,-21 21 0,0-21 16,21 22-16,0-22 0,0 21 15,0 0-15,0 1 0,0-1 16,0 0-16,0 22 0,0-22 16,0 1-16,0 41 15,0-41-15,0-1 0,0 0 0,0-21 16,0 22-16,0-22 0,0 0 0,21 0 16,0 0-16,0-21 0,-21 22 15,21-22-15,1 0 0,-1 0 16,21 0-16,-21 0 0,0 0 0,1-22 15,20 1-15,-21 21 0</inkml:trace>
  <inkml:trace contextRef="#ctx0" brushRef="#br0" timeOffset="3656.47">3260 1334 0,'0'0'0,"-22"0"15,22 21 17,22-21-1,-1 0-31,0 0 0,0 0 16,0 0-16,22 0 0,-22 0 0,21-21 15,0 21-15,1-22 0,-1 22 16,0-21-16,1 0 0,-1 0 0,-21 21 15,0-21-15,1 0 0,-1-1 16,-21 1-16,0 0 0,0 0 16,0 0-16,0 0 0,-21 21 15,-1 0-15,-20 0 0,21 0 16,-21 0-16,-1 0 0,22 0 16,-21 21-16,-1-21 0,1 21 15,0 0-15,-1 21 0,22-20 0,-21-1 16,21 0-16,0 21 0,-1-21 15,22 1-15,0-1 0,0 0 0,0 0 16,0 0-16,0 0 16,0 1-16,22-1 0,-1-21 15,0 0-15,0 0 0,0 21 16,0-21-16,1 0 0,-1 0 0,0 0 16,0 0-16,0 0 15,-42 0 16,0 0-31,0 21 0,0-21 0,-1 0 16,-20 21-16,21 0 0,-21-21 16,20 22-16,-20-1 0,21 0 0,0 0 15,0 0-15,-1 0 0,1 22 16,0-22-16,21 0 0,0 0 0,0 22 16,0-22-16,0 0 0,0 0 15,0 0-15,0 0 0,21 1 16,0-22-16,1 0 0,-1 21 15,0-21-15,0 0 0,0 0 16,0 0-16,1 0 0,-1 0 16,0 0-16,21-21 0,-21 21 0,1-22 15,20 1-15,-21 0 0,21 0 16,1 0-16,-22-22 0,21 1 16,1 21-16</inkml:trace>
  <inkml:trace contextRef="#ctx0" brushRef="#br0" timeOffset="4010.91">4085 847 0,'0'-21'0,"-21"21"16,0 0-16,21 21 15,0 0-15,-21 0 0,21 0 0,-22 0 16,22 22-16,-21-1 0,21 0 15,0 1-15,0-1 0,-21 0 0,21 1 16,0-1-16,-21 0 0,21 22 16,0-22-16,0 1 0,-21-1 0,21 0 15,-21 1-15,21-1 16,0 0-16,0 1 0,-22-22 0,22 21 16,-21-21-16,21 0 0,0 1 15,0-1-15,0 0 0,0 0 16,21-42 31,1 21-47,-22-21 15,21 0-15,-21-1 0,21 1 0</inkml:trace>
  <inkml:trace contextRef="#ctx0" brushRef="#br0" timeOffset="4455.31">4064 1693 0,'0'0'0,"0"22"16,21-22 0,0 0-1,0 0-15,1 0 16,-1 0-16,0-22 0,0 1 15,0 0-15,0 21 0,1-21 16,-1 0-16,21 0 0,-21-1 16,-21 1-16,21 0 0,1 0 0,-22 0 15,0 0 1,-22 21 0,1 0-16,0 0 15,0 0-15,0 21 0,0 0 16,-1 0-16,1-21 0,0 21 15,0 22-15,21-22 0,-21 0 0,21 0 16,-21 21-16,21-20 0,-22-1 16,22 0-16,0 0 0,0 0 0,0 0 15,0 1-15,0-1 16,22 0-16,-1-21 16,0 0-1,0 0-15,0 0 0,0 0 0,1 0 16,-1-21-16,0 0 0,0 21 15,21-22-15</inkml:trace>
  <inkml:trace contextRef="#ctx0" brushRef="#br0" timeOffset="5279.18">4741 1503 0,'0'0'0,"0"-21"0,-21 21 31,0 0-16,0 21 1,21 0-16,0 0 16,0 0-16,-21 1 0,21-1 15,-22 21-15,22-21 0,0 0 0,0 1 16,0-1-16,0 0 0,-21 0 16,21 0-16,0 0 0,0 1 15,-21-1-15,21-42 47,0-1-31,0 1-16,0 0 0,0 0 0,0 0 15,0 0-15,0-22 16,0 22-16,0 0 0,0-21 0,21 20 16,0 1-16,1 0 0,-1 0 15,0 0-15,0 0 0,0 21 0,0-22 16,22 22-16,-22 0 0,0-21 15,0 21-15,0 0 0,1 0 0,-1 0 16,0 0-16,0 21 0,0-21 16,0 22-16,-21-1 0,22 0 0,-22 0 15,21 0-15,-21 0 0,21 1 16,-21-1-16,0 21 0,0-21 16,0 0-16,0 1 0,0-1 0,0 0 15,0 0-15,0 0 0,0 0 16,0 1-16,-21-22 15,21 21 1,-21-21-16,-1-21 16,22-1-1,-21 1-15,21 0 0,0 0 0,0 0 16,0 0-16,0-1 0,0 1 16,21 0-16,1-21 0,-22 21 0,21-1 15,0 1-15,0 0 0,21-21 16,-20 21-16,-1-1 0,21 1 0,-21 21 15,0-21-15,22 0 0,-22 21 16,0 0-16,21 0 0,-20 0 16,-1 0-16,0 21 0,0 0 0,0 0 15,0 1-15,-21-1 16,0 0-16,0 0 0,0 21 0,0 1 16,0-1-16,0-21 0,0 0 15,0 1-15,0-1 0,0 0 0,0 0 16,-21 0-16,0 0 15,0-21-15,21 22 16,-21-22 0,21-22-1,0 1 1,0 0-16,0 0 16</inkml:trace>
  <inkml:trace contextRef="#ctx0" brushRef="#br0" timeOffset="5743.61">5778 1566 0,'0'0'0,"-21"0"15,42 0 16,1 0-15,-1 0-16,0 0 0,0 0 0,0-21 16,0 21-16,22-21 0,-22 21 15,0-21-15,0 0 0,0 21 0,-21-21 16,22 21-16,-22-22 0,0 1 16,-22 21-1,1 0-15,0 0 16,0 0-16,0 0 0,0 0 15,-1 21-15,1 1 0,0-22 16,0 21-16,0 0 0,21 0 16,-21 0-16,21 22 0,0-22 0,0 0 15,0 0-15,0 21 0,0-20 16,0-1-16,0 0 0,21 0 0,-21 0 16,21-21-16,0 21 0,0 1 15,0-22-15,1 0 0,-1 0 0,0 0 16,0 0-16,0 0 0,0 0 15,22 0-15,-22 0 0,0-22 0,0 22 16,0-21-16,1 0 0,-1 0 0,0 0 16,0-22-16</inkml:trace>
  <inkml:trace contextRef="#ctx0" brushRef="#br0" timeOffset="6279.54">6392 1376 0,'0'0'0,"0"-21"0,21 21 0,-21-21 16,0 42 15,0 0-31,0 0 16,0 0-16,0 0 0,0 1 15,0-1-15,0 0 0,0 21 16,0-21-16,0 1 0,-21-1 16,21 0-16,0 0 0,0 0 15,0 0-15,0 1 0,0-1 16,0 0-1,0-42 17,0 0-32,0-1 15,0 1-15,0 0 0,0 0 0,0 0 16,0 0-16,0-1 0,0-20 16,0 21-16,21 0 0,-21 0 0,22-1 15,-1 1-15,21 0 0,-21 0 16,0 0-16,22 0 0,-22-1 0,21 22 15,-21 0-15,22 0 0,-22 0 16,21 0-16,-21 0 0,1 0 16,-1 22-16,21 20 0,-21-21 15,0 0-15,-21 0 0,0 1 16,0-1-16,0 63 16,0-62-16,0-1 15,0 21-15,0-21 0,0 0 0,-21 22 16,0-22-16,21 0 15,21-42 32,0 21-47,-21-21 16,22-22-16,-1 22 0,0 0 16</inkml:trace>
  <inkml:trace contextRef="#ctx0" brushRef="#br0" timeOffset="6659.31">7345 974 0,'0'0'15,"0"-21"-15,0-1 0,0 1 0,0 0 16,0 0-16,0 0 0,0 0 16,0 42 15,0 0-16,0 0-15,0 21 0,-21 1 0,21-22 16,-22 21-16,22 1 0,0 20 16,0-21-16,-21 1 0,21-1 0,-21 0 15,21 1-15,0-1 0,-21 0 16,21 1-16,-21-1 0,21-21 0,0 22 16,-21-1-16,21-21 0,0 0 15,0 22-15,0-22 0,0 0 16,21 0-16,0-21 15,0 0-15,0 0 0,0 0 16,1 0-16,-1 0 0,0-21 0,0 21 16,0-21-16,0 0 0,1 21 15,-1-22-15,-21 1 0,21 0 0,0 0 16,0 0-16,0 0 0,-21-1 16,0 1-16</inkml:trace>
  <inkml:trace contextRef="#ctx0" brushRef="#br0" timeOffset="6927.15">7197 1355 0,'0'0'0,"-22"0"0,1 0 16,42 0 15,1 0-31,-1 0 0,0 0 16,0 0-16,0 0 0,0 0 0,22 0 15,-22 0-15,0-21 0,0 21 16,22-22-16,-22 22 0,0 0 0,0 0 16,0 0-16,0-21 0,1 21 15,-1 0-15,0 0 16,-21-21 15</inkml:trace>
  <inkml:trace contextRef="#ctx0" brushRef="#br0" timeOffset="8804.54">11324 572 0,'0'0'0,"0"-22"15,42-62 1,-42 63-16,22 21 16,-22-22-16,0 44 78,0-1-78,0 0 0,0 0 15,0 0-15,0 0 0,0 22 0,0-22 16,0 0-16,0 0 0,0 22 16,0-22-16,0 21 0,0-21 0,21 22 15,-21-22-15,0 21 0,0-21 16,0 22-16,0-1 0,0-21 0,0 21 16,0 1-16,0-1 0,0-21 15,0 22-15,21-22 0,-21 21 0,0-21 16,0 22-16,0-22 0,0 0 15,0 21-15,0-21 0,0 1 0,0-1 16,0 21-16,0-21 0,0 0 16,0 22-16,0-22 0,0 21 0,0-21 15,0 22-15,0-22 0,0 21 16,0-21-16,0 22 0,0-22 16,0 21-16,-21-21 0,21 22 0,-21-22 15,21 0-15,-22 21 0,22-20 16,0 20-16,-21-21 0,0 21 0,21 1 15,0-22-15,-21 21 0,0 1 0,0-1 16,21 0-16,-22 1 0,22 20 16,0-21-16,-21 1 0,21 20 0,-21-20 15,21-1-15,0 21 0,0-20 16,0-1-16,0 0 0,-21 1 16,21-1-16,0 0 0,0 22 0,0-22 15,0 22-15,0-22 0,0 22 16,0-22-16,0 21 0,0-20 0,-21-1 15,21 22-15,0-22 0,0 0 0,0 1 16,0-1-16,0 21 0,0-20 16,0-1-16,0 22 0,0-22 0,0 0 15,-21 22-15,21-22 0,0 0 16,0 22-16,-22-22 0,22 1 0,0-1 16,0 21-16,0-20 0,0-1 0,0 0 15,0 1-15,-21-1 0,21 22 16,0-22-16,0 0 0,0 22 15,0-22-15,0 22 0,-21-22 0,21 21 16,0-20-16,-21-1 0,21 22 16,-21-22-16,21 0 0,0 1 0,0 20 15,0-21-15,-21 22 0,21-22 0,-22 1 16,22 20-16,0 43 16,0-64-16,0 1 0,-21 20 0,21-21 15,0 1-15,0-1 0,-21 0 0,21 1 16,0 20-16,0-20 0,0 20 15,0-21-15,0 22 0,0-22 0,-21 22 16,21-1-16,0-20 0,0 20 0,-21-21 16,21 22-16,0-22 0,0 1 15,0-1-15,-21 21 0,21-20 16,0 63-16,0-64 0,0 21 16,0-20-16,0 20 0,0-20 15,0-1-15,0 21 0,0-20 0,0 20 16,0 22-16,0-22 0,0-20 15,0 20-15,0-20 0,0 20 0,0-21 16,0 22-16,0-22 0,0 22 16,0-22-16,0 22 0,0-22 0,-22 0 15,22 22-15,0-22 0,0 0 16,0 1-16,0 20 0,0-20 0,-21 20 16,21-21-16,-21 64 15,0-42-15,21-22 0,0 22 0,0-22 16,0 21-16,-21-20 0,21-1 0,0 0 15,0 1-15,0-1 0,0 0 16,0 1-16,0-1 0,0 0 0,0 1 16,0-1-16,0 0 0,0 1 0,0 20 15,0-20-15,0 41 16,0-63-16,0 22 0,0-1 16,0-21-16,0 22 0,0-22 0,0 21 15,0-21-15,0 22 0,0-22 0,0 21 16,0-21-16,0 22 0,0-22 15,0 63-15,0-62 16,0 20-16,0 21 0,0-20 16,0-22-16,0 21 0,0-21 0,-21 22 15,21-22-15,0 21 0,0-21 16,0 22-16,0-22 0,0 21 0,-22-21 16,22 22-16,0-22 0,0 21 15,0 1-15,-21-22 0,21 21 0,0 0 16,0 1-16,0-1 0,0 22 15,0-22-15,0-21 0,0 43 16,0-22-16,0-21 0,0 0 0,0 0 16,0 1-16,0-44 47,0 1-47,0-21 0,0 0 0,21-1 15,-21-20-15,22-22 0</inkml:trace>
  <inkml:trace contextRef="#ctx0" brushRef="#br0" timeOffset="10536.62">13208 1630 0,'21'0'15,"0"0"-15,0 0 31,-21-21-31,22 0 0,-22-1 16,0 1 0,0 0-16,0 0 0,0 0 15,0 0-15,0-1 16,0 1-16,-22 0 0,1 0 16,0 21-16,0 0 0,0 0 0,0 0 15,-22 0-15,22 0 0,0 0 16,0 0-16,-22 21 0,22 0 0,-21 0 15,21 1-15,0-1 0,-1 21 16,1-21-16,0 22 0,0-1 0,0-21 16,21 21-16,0-20 0,0 20 15,0-21-15,0 0 0,0 0 16,0 1-16,21-22 0,0 0 0,0 0 16,0 0-16,1 0 15,-1 0-15,21 0 0,-21-22 0,22 1 16,-22 0-16,0 0 0,21-21 15,-21 20-15,22 1 0,-22-21 0,0 21 16,0-22-16,0 22 0,-21 0 16,0 0-16,22 0 0,-22 0 0,0-1 15,0 44 17,0-1-32,0 0 0,0 0 15,0 0-15,0 0 16,21 1-16,-21 20 0,21-21 0,-21 0 15,21 0-15,0 1 0,-21-1 0,21 0 16,1 0-16,-1 0 0,0-21 16,0 0-16,21 0 0,-20 0 15,-1 0-15,0 0 0,0 0 0,0-21 16,22 21-16,-22-21 0,0-21 16,0 20-16,-21-20 0,21 21 0,-21-21 15,21 20-15,-21-20 0,0 0 0,0-1 16,0 1-16,0 0 0,0-1 15,-21 1-15,0 0 0,0-1 16,0 1-16,-22 0 0,1-1 0,0 22 16,-1-21-16,1 21 0,-21 0 0,-1-1 15,1 22-15,-1 0 16,1 0-16,-1 0 0,1 22 0,-1-1 16,1 21-16,20-21 0,1 22 15,0-1-15,-1 21 0,1-20 0,0-1 16,20 0-16,1 22 0,0-22 15,0 22-15,21-1 0,-21 1 0,21-1 16,0 1-16,0-1 0,0 1 0,21-22 16,0 0-16,0 22 0,0-22 15,1-21-15,20 22 0,-21-22 0,21 0 16,-20 0-16,20 0 0,0-21 16,1 0-16,41 0 15,-41 0-15,20 0 0,-21 0 0,1 0 16,-1-21-16,43 0 15,-43 0-15,0 0 0,-20 0 0,-1-1 16,0 1-16,0 0 0,21-21 16,-20 21-16,-22-1 15,21 1-15,0 0 0,0 0 0,0 0 16,0 0-16,-21-1 16,22 1-16</inkml:trace>
  <inkml:trace contextRef="#ctx0" brushRef="#br0" timeOffset="10907.72">14287 1164 0,'0'0'0,"-21"-21"0,-63-64 31,62 85-31,1 0 16,21 22-16,0-1 15,0 0-15,0 0 0,0 21 16,0 1-16,0-22 0,0 21 0,0 1 16,0-1-16,0 0 0,0 1 15,0-1-15,0 21 0,0-20 0,0-1 16,0 0-16,0 1 0,0-1 15,0-21-15,0 22 0,0-22 0,0 0 16,0 0-16,0 0 16,0-42-1,21 21 1,-21-21-16,0-21 0,22 20 16,-22-20-16</inkml:trace>
  <inkml:trace contextRef="#ctx0" brushRef="#br0" timeOffset="11179.71">14224 1122 0,'-21'0'16,"42"0"15,0 0-31,0 0 16,22 0-16,-22 0 0,21 0 15,0 0-15,-20 0 0,20 0 16,-21 0-16,21 0 0,-20-21 16,-1 21-16,0 0 0,0 0 0,-42 0 47,0 0-32,0 0-15,-1 0 0</inkml:trace>
  <inkml:trace contextRef="#ctx0" brushRef="#br0" timeOffset="11439.17">14139 1693 0,'0'0'0,"0"22"16,21-22-1,1 0-15,-1 0 0,0 0 16,-21-22-16,21 22 0,0 0 16,0-21-16,1 0 0,-1 21 0,0-21 15,0 21-15,0 0 0,0 0 0,1-21 16,-1 21-16,0 0 16,0 0-16,0 0 15,0 0-15,1 0 16</inkml:trace>
  <inkml:trace contextRef="#ctx0" brushRef="#br0" timeOffset="11732.03">14732 1524 0,'0'21'46,"0"0"-46,0 1 16,0-1-16,0 0 0,0 0 0,0 0 16,0 0-16,0 1 0,0-1 15,0 0-15,0 0 0,-21 0 0,21 0 16,0 1-16,0-1 0,0 0 16,0 0-1,0-42 16,0 0-31,0 0 16,0-1-16,0 1 0</inkml:trace>
  <inkml:trace contextRef="#ctx0" brushRef="#br0" timeOffset="11931.02">14753 1376 0,'0'0'0,"0"-21"0,0 42 109</inkml:trace>
  <inkml:trace contextRef="#ctx0" brushRef="#br0" timeOffset="12479.22">14901 1524 0,'0'85'16,"0"-64"0,0 0-16,21 0 0,-21 0 15,0 1-15,0-1 0,0 0 16,0 0-16,0 0 0,0 0 16,0 1-16,0-1 15,0-42 32,0-1-31,0 1-16,0 0 15,0 0-15,0 0 0,0 0 0,0-22 16,22 22-16,-1 0 0,0-21 16,-21 20-16,21 1 0,21 0 0,-20 0 15,20 0-15,-21 0 0,21-1 16,1 22-16,-22 0 0,21 0 0,1 0 15,-22 0-15,21 0 0,-21 0 16,0 0-16,1 22 0,-1-1 0,-21 0 16,0 21-16,0-21 0,0 1 0,0 20 15,0-21-15,0 21 0,0-20 16,0-1-16,-21 0 0,-1 21 16,22-21-16,-21 1 0,0-22 15,21 21-15,-21 0 0,21 0 16,0-42 15,0 0-31,21 21 0</inkml:trace>
  <inkml:trace contextRef="#ctx0" brushRef="#br0" timeOffset="13131.52">15938 1524 0,'0'0'16,"22"-63"0,-22 41-1,-22 22-15,1 0 16,0 0-16,0 0 16,0 0-16,0 0 0,-1 0 15,1 0-15,0 0 0,0 22 0,0-1 16,0 0-16,-1 0 0,1 21 15,0-20-15,0 20 0,0-21 0,0 21 16,21-20-16,0 20 0,0-21 16,0 0-16,0 0 0,0 22 0,0-22 15,0 0-15,21 0 16,0 0-16,0-21 0,0 0 16,0 0-16,1 0 0,-1 0 0,0 0 15,0 0-15,21 0 0,-20 0 16,-1-21-16,0 0 0,0 0 0,0 0 15,0-22-15,1 22 0,-1-21 16,0 0-16,0-1 0,-21 1 0,0 0 16,21-1-16,-21-20 0,21 20 0,-21 1 15,0 0-15,0-1 0,0-20 16,0 42-16,22-22 0,-22 1 0,0 21 16,0 0-16,0 0 0,0-1 15,0 1-15,0 42 31,0 1-31,-22-1 0,22 0 0,-21 21 16,21 1-16,0-1 0,0 0 16,-21 1-16,21 20 0,0-21 0,0 1 15,0 20-15,0-20 0,0-1 16,0 0-16,0 1 0,0-1 0,21-21 16,-21 21-16,0-20 0,21-1 0,-21 21 15,22-42-15,-22 21 0,21 0 16,0-21-16,0 0 0,0 0 15,0 0-15,1 0 0,-1 0 16,0 0-16,0 0 0,0-21 16,22 0-16,-22 0 0,0 0 0,21-22 15,-21 22-15</inkml:trace>
  <inkml:trace contextRef="#ctx0" brushRef="#br0" timeOffset="13423.59">16785 1185 0,'0'0'0,"0"-21"0,0 0 0,0 0 16,-21 21-1,21 21 1,0 0-16,0 0 16,-21 1-16,21-1 0,0 0 0,-21 21 15,21-21-15,0 22 0,0-1 16,0-21-16,0 22 0,-22-1 0,22 0 15,0-21-15,0 22 0,0-22 16,0 21-16,0-21 0,0 1 0,0-1 16,0 0-16,0 0 0,0-42 47,0 0-47,0 0 0,0-1 15</inkml:trace>
  <inkml:trace contextRef="#ctx0" brushRef="#br0" timeOffset="14047.63">16785 1270 0,'0'-21'15,"0"42"-15,-21-63 0,21 21 0,-21 21 16,21-22-16,0 1 16,0 0-16,0 0 0,21 21 15,0-21-15,0 0 0,0 21 16,22-22-16,-22 22 0,0 0 15,0-21-15,22 21 0,-22 0 16,0 0-16,0 0 0,0 0 0,-21 21 16,21 1-16,-21-1 0,22 0 15,-22 0-15,0 0 0,0 22 0,0-22 16,0 21-16,-22-21 0,1 0 16,0 1-16,0 20 0,0-21 15,-22 0-15,22 0 0,-21 1 0,21-22 16,-22 21-16,1-21 0,21 0 0,0 21 15,0-21-15,-1 0 0,1 0 16,42-21 31,1 21-47,-1 0 0,0 0 16,0 0-16,0 0 0,0-21 15,22 21-15,-22 0 0,0 0 0,0 0 16,22 0-16,-22 0 0,0 21 15,0-21-15,0 21 0,0 0 0,1-21 16,-1 21-16,0 0 0,-21 1 16,0-1-16,0 0 0,0 0 0,0 0 15,0 0-15,0 1 0,0-1 0,0 0 16,-21 21-16,0-42 0,-1 21 16,1 1-16,0-1 0,-21 0 15,21-21-15,-22 21 0,22-21 16,0 0-16,-21 0 0,-1 0 15,22 0-15,0 0 0,0 0 16,0 0-16,-1 0 0,1 0 16,0 0-1,21-21 1,21 0-16,0 21 16,1-21-16,-1 21 0,0-22 15</inkml:trace>
  <inkml:trace contextRef="#ctx0" brushRef="#br0" timeOffset="14783.8">17505 1376 0,'0'0'16,"0"21"15,-21 0-15,21 0-16,-22 1 0,22-1 15,-21 21-15,21-21 0,-21 0 16,21 1-16,0 20 0,0-21 16,0 0-16,0 0 0,0 1 0,0-1 15,0 0-15,21 0 0,0-21 16,1 21-16,-1-21 0,0 0 0,0 0 15,21 0-15,-20 0 0,20 0 16,-21 0-16,21 0 0,-20-21 0,20 0 16,-21 0-16,0 0 0,0-22 15,1 22-15,-1-42 16,-21 41-16,21 1 0,-21-21 16,21 21-16,-21 0 0,0-1 0,0 1 15,0 0-15,0 42 47,0 0-47,-21 1 16,0-1-16,21 0 0,-21 0 0,21 21 15,0-20-15,-22 20 0,1 0 16,0 1-16,21-1 0,0 0 0,0 22 16,-21-22-16,21 22 0,-21-22 15,21 0-15,0 22 0,0-22 0,0 22 16,0-22-16,0 21 0,0 1 0,0-1 15,0 1-15,0-1 16,0 22-16,0-21 0,0-22 0,0 21 16,-21 1-16,21-1 0,0 1 0,-22-1 15,22 1-15,-21-1 0,0-20 16,21 20-16,-21-20 0,0-1 0,0 0 16,-1-21-16,1 1 0,0-1 15,0 0-15,0 0 0,0-21 0,-1 0 16,1 0-16,0 0 0,0 0 15,0-21-15,0 0 16,21 0-16,-22-1 16,22 1-16,-21 0 0,0 0 15,21 0-15,-21 0 16,21-1-16,0-20 0,-21 21 0,0 0 16,-1-22-16</inkml:trace>
  <inkml:trace contextRef="#ctx0" brushRef="#br0" timeOffset="15432.08">13377 2371 0,'0'0'0,"-21"-21"31,0 21-15,42 0 31,0 0-47,0 0 16,22 0-16,-22 0 0,21 0 15,1 0-15,-1 0 0,0 0 0,22 0 16,-1 0-16,22 0 0,0 0 0,20 0 15,1 21-15,21-21 0,0 21 16,0-21-16,21 0 0,149 21 16,-149-21-16,0 0 0,21 21 15,-42-21-15,22 0 0,-1 0 16,0 21-16,-21-21 0,21 0 16,-21 0-16,0 0 0,0 22 0,-21-22 15,84 0-15,-105 0 0,-21 0 16,-1 0-16,1 0 0,-1 0 15,-21 0-15,-20 0 0,-1 0 0,0 0 16,0 0-16,0 0 16,-42 0 15,0 0-31,0 0 16,0 0-16,-22 0 0,22 0 15,0 0-15,-21 0 0</inkml:trace>
  <inkml:trace contextRef="#ctx0" brushRef="#br0" timeOffset="16563.24">1905 2604 0,'0'0'0,"-106"21"32,85-21-32,0 0 15,0 0-15,42 0 47,21 0-47,-21 0 0,0 0 16,22-21-16,-1 21 0,0 0 15,1 0-15,-1-22 0,22 22 16,-1 0-16,22 0 0,-22-21 16,22 21-16,21 0 0,-22 0 0,22-21 15,0 0-15,-21 21 0,42 0 16,-21 0-16,21-21 0,0 21 0,21 0 15,-21-21-15,21 21 0,-21 0 16,21-22-16,21 22 0,-20 0 0,20 0 16,0-21-16,-21 21 0,1-21 15,20 21-15,-21 0 0,0 0 0,-21-21 16,21 21-16,-21 0 0,-21 0 16,21-21-16,-21 21 0,0 0 15,0 0-15,0 0 0,63-21 16,-106 21-16,64 0 15,-84 0-15,-1 0 0,-21 0 0,0 0 16,1 0-16,-1 0 16,-42 0 62</inkml:trace>
  <inkml:trace contextRef="#ctx0" brushRef="#br1" timeOffset="22119.85">1249 3514 0,'0'0'0,"0"-21"0,-21 21 15,-1 0-15,22 21 16,0 0-16,0 0 15,0 0-15,0 0 0,0 1 16,0-1-16,0 0 0,22 0 16,-1 0-16,-21 0 0,21-21 15,0 0-15,0 0 16,0 0-16,1 0 0,20 0 0,0 0 16,1-21-16,-22 21 15,0-21-15,0 0 0,0 0 0,-21 0 16,0-1-16,0 1 0,0 0 15,0 0-15,0 0 0,0 0 16,0-1-16,0 44 31,0-1-31,-21 0 0,21 0 16,0 21-16,-21 1 0,21-22 16,0 21-16,0 1 0,0-1 15,0 0-15,0 1 0,0-1 16,0 21-16,0-20 0,0-1 0,21 0 15,0 1-15,0-1 0,-21 0 16,0 1-16,22-1 0,-22-21 0,0 22 16,0-22-16,0 0 0,-22 0 15,1 0-15,-21-21 0,21 21 0,-22-21 16,1 0-16,0 0 0,-1 0 16,1 0-16,0 0 0,-1 0 0,1 0 15,21 0-15,0-21 0,0 0 16,-1 21-16,22-21 0,-21 21 15,21-21-15,0 0 0,0-1 16,0 1-16,43 0 0,-22-21 0,21 21 16,-21-22-16,22 1 0</inkml:trace>
  <inkml:trace contextRef="#ctx0" brushRef="#br1" timeOffset="22403.83">2011 3493 0,'-21'0'16,"21"21"-16,0 0 0,0 0 15,-22 0-15,22 0 0,-21 22 16,21-22-16,0 21 0,0 1 16,-21-1-16,21 0 0,-21 1 0,21-1 15,0 0-15,-21 1 0,21-1 16,-21 43-16,-1-43 0,22 0 15,0-21-15,0 22 0,0-22 16,0 0-16,22 0 0,-1-21 16,0 0-16,0 0 15,0 0-15,0-21 0,-21 0 0,22 21 16,-1-21-16,-21 0 0</inkml:trace>
  <inkml:trace contextRef="#ctx0" brushRef="#br1" timeOffset="22598.33">1736 3937 0,'0'0'0,"-22"0"0,44 0 31,-1 0-15,0 0-16,0 0 0,0 0 15,22 0-15,-22 0 0,0 0 0,21 0 16,-21 0-16,22-21 15,-22 0-15,21 21 0,1-21 0,-1 21 16,0-22-16</inkml:trace>
  <inkml:trace contextRef="#ctx0" brushRef="#br1" timeOffset="22887.31">3196 3725 0,'0'0'0,"-21"22"15,21-1 1,0 0-16,0 0 0,-21 0 16,21 0-16,0 22 0,0-22 15,0 21-15,0-21 0,-21 22 0,21-22 16,0 0-16,-22 21 0,22-20 15,0-1-15,0 0 0,0 0 0,0 0 16,0 0-16,22-21 31,-1-21-31,0 0 0,0 21 0</inkml:trace>
  <inkml:trace contextRef="#ctx0" brushRef="#br1" timeOffset="23243.56">3662 3725 0,'0'0'0,"0"-21"16,-21 21-16,-1 0 0,1 0 15,0 0-15,0 0 0,0 0 16,0 21-16,21 1 0,-22-22 0,1 42 16,21-21-16,0 0 15,21 0-15,1-21 16,-1 22-16,0-22 0,0 21 0,0-21 15,0 21-15,22-21 16,-22 21-16,21 0 0,-21-21 0,1 21 16,-1 1-16,0-22 0,0 21 0,-21 0 15,21 0-15,-21 0 16,0 0-16,-21 1 0,0-22 0,0 21 16,0-21-16,-1 0 0,-20 21 15,21-21-15,-21 0 0,20 0 0,1 0 16,-21 0-16,21 0 0,0 0 15,-1 0-15,-20-21 16,21 0-16,21-1 0,-21 22 16,21-21-16,0 0 0</inkml:trace>
  <inkml:trace contextRef="#ctx0" brushRef="#br1" timeOffset="23439.88">3217 3514 0,'0'0'0,"-21"0"31,42 0 1,0 21-17,1-21-15,-1 0 16</inkml:trace>
  <inkml:trace contextRef="#ctx0" brushRef="#br1" timeOffset="24095.65">5249 3598 0,'0'0'0,"0"-42"0,0 21 0,0 0 0,0 0 15,0-1-15,0 1 0,0 0 16,0 0-16,0-21 0,0 20 16,0 1-16,0 42 31,0 1-31,0 20 16,0 0-16,-21 1 0,21 20 15,0-21-15,0 1 0,0 20 0,0-20 16,-21-1-16,21 21 0,0-20 15,0-1-15,0 22 0,0-22 0,0-21 16,0 64-16,0-64 0,0 0 16,21 0-16,0-21 0,0 0 15,1 0-15,-1 0 0,0 0 0,0 0 16,21-21-16,-20 0 0,20 0 16,0-22-16,-21 22 0,22-21 15,-1 0-15,-21-1 0,22 1 0,-22 0 16,0-1-16,21-63 15,-21 64-15,-21-21 0,22 20 0,-22-20 16,0-1-16,0-20 16,0 41-16,0 1 0,0 0 0,-22 20 15,22 1-15,-21 21 0,0 0 32,21 21-32,0 1 0,0-1 15,0 21-15,0-21 0,0 22 0,0-1 16,21-21-16,-21 21 0,21 1 0,1-22 15,-1 0-15,-21 0 16,21 22-16</inkml:trace>
  <inkml:trace contextRef="#ctx0" brushRef="#br1" timeOffset="24487.85">6096 3747 0,'0'0'0,"42"0"31,-21 0-31,-21-22 0,22 22 0,-1-21 15,-21 0-15,21 21 0,0-21 16,-21 0-16,-21 21 31,0 0-15,-22 21-16,22 0 0,0-21 0,0 21 16,0 0-16,0 1 0,-1-1 15,22 0-15,0 0 0,0 0 0,0 0 16,0 1-16,22-1 15,-22 0-15,21-21 0,0 21 0,21-21 16,-21 21-16,1 0 0,-1-21 16,-21 22-16,21-22 0,-21 21 0,0 0 15,0 0 1,0 0-16,-21-21 0,0 0 16,-1 0-16,1 21 0,-21-21 0,21 0 15,0 0-15,-1 0 0,1 0 16,0 0-16,0 0 15,21-21-15,0 0 0,0 0 16,21 0-16,0 0 0,-21-1 16,21 1-16</inkml:trace>
  <inkml:trace contextRef="#ctx0" brushRef="#br1" timeOffset="24843.4">6456 3789 0,'21'0'0,"-21"21"15,21-21-15,0 0 16,0 0-16,1 0 16,-1 0-16,0 0 15,0-21-15,0 0 0,0 21 0,1 0 16,-1-21-16,0-1 0,-21 1 16,21 21-16,-21-21 0,0 0 15,-21 21-15,0 0 16,0 0-16,-1 0 0,1 0 15,0 0-15,0 21 0,0 0 0,0-21 16,-1 21-16,1 1 0,0-1 16,0 21-16,0-21 0,0 0 0,-1 1 15,22-1-15,0 0 0,0 0 16,0 21-16,0-20 0,0-1 16,22 0-16,-22 0 0,42-21 15,-21 0-15,0 21 0,22-21 0,-1 0 16,0 0-16,1 0 0,-1 0 15,0-21-15,22 21 0,-22-21 0,0 0 16</inkml:trace>
  <inkml:trace contextRef="#ctx0" brushRef="#br1" timeOffset="25343.81">7429 3704 0,'0'-21'0,"0"42"0,0-63 0,22 21 0,-22 0 15,0-1-15,0 1 0,-22 21 16,1 0-16,0 0 15,0 0-15,0 0 0,0 0 0,-1 21 16,1 1-16,-21-1 0,21 0 16,-22 21-16,22-21 0,-42 43 15,42-43-15,-1 21 0,1-20 0,0 20 16,21-21-16,0 21 0,0-20 16,0-1-16,0 0 0,0 0 0,21 21 15,0-42-15,1 0 16,20 0-16,-21 0 0,0 0 0,22 0 15,-22 0-15,21-21 0,-21 0 16,22 0-16,-22 0 0,21 0 16,-21-1-16,0-20 0,22 21 0,-22-21 15,0 20-15,0-20 0,0 0 0,1-1 16,-22 1-16,0 0 0,21-22 16,-21 22-16,0 0 0,21-22 15,-21 22-15,0-1 0,0 1 16,0 21-16,0-21 0,0-1 15,-21 43-15,0 43 16,21-22-16,-22 21 0,22 0 16,0 1-16,0 20 0,0-20 0,0 20 15,0-21-15,0 22 16,0-22-16,0 1 0,0-1 0,0 0 16,0 1-16,0-22 0,0 21 15,0-21-15,0 0 0,0 1 0,0-1 16,22 0-16,-1-21 0,0 0 0,0 0 15,21 0-15,-20 0 0,20-21 16</inkml:trace>
  <inkml:trace contextRef="#ctx0" brushRef="#br1" timeOffset="25623.23">8699 3154 0,'0'0'0,"-21"21"32,21 0-32,-21 0 0,0 22 0,0 20 15,21-20-15,-21 20 0,-1-21 16,1 22-16,21-22 0,0 22 0,-21-22 16,0 0-16,0 1 0,21-1 0,0 0 15,0-20-15,-21 20 0,21-21 16,0 0-16,0 22 0,0-22 15,0 0-15,21-21 16,0 0-16,0-21 16,0 0-16,0 21 0,22-22 0,-22 1 15</inkml:trace>
  <inkml:trace contextRef="#ctx0" brushRef="#br1" timeOffset="26007.47">9017 3598 0,'0'0'0,"0"-21"0,-21 42 31,0 1-15,-1-1-16,22 0 0,0 0 15,-21 0-15,0 0 0,21 22 0,-21-22 16,21 0-16,0 0 0,0 0 16,0 22-16,0-22 0,0 0 0,0 0 15,21 0-15,0-21 16,0 0-16,22 0 0,-22 0 0,0 0 15,43 0-15,-22 0 0,-21-21 16,21 0-16,-20 0 0,-1 21 16,0-42-16,0 20 0,0 1 0,-21 0 15,0 0-15,0-43 0,0 43 16,0 0-16,0 0 0,0 0 16,-21 0-16,0 21 0,0 0 15,0 0-15,-1 0 16,1 0-16,0 0 0,0 0 15,0 0-15,0 0 0,-1 21 16,1-21 0,0 0-16,0 0 0,0 0 15,0-21-15</inkml:trace>
  <inkml:trace contextRef="#ctx0" brushRef="#br1" timeOffset="26235.4">8467 3366 0,'21'0'0,"0"0"16,0 0-16,21 0 0,1 0 15,-1 0-15,22 0 0,-1 0 0,1 0 16,-1 0-16,1 0 0,-1-22 0,1 22 16,63 0-16,-85 0 15,0 0-15,-21 0 0,22 0 16,-22 0-16,0 0 15,-21 22 1,-21-22 0</inkml:trace>
  <inkml:trace contextRef="#ctx0" brushRef="#br1" timeOffset="27154.04">1016 5313 0,'0'0'0,"0"-21"0,0-22 31,-21 43-31,0-21 0,-1 21 16,1 0-16,0 0 0,0 0 15,0 0-15,0 0 0,-22 21 16,22 1-16,0-1 0,0 21 0,0 0 16,-1 1-16,1-1 0,21 22 15,0-1-15,-21 1 0,21-1 0,0 1 16,0-1-16,0 1 0,21-22 15,0 0-15,1 1 0,-1-1 16,21-21-16,-21 0 0,22 0 0,-1-21 16,0 0-16,1 0 0,-1 0 15,0 0-15,22-21 0,-22 0 0,22 0 16,-22 0-16,21 0 0,-20-22 16,-1 1-16,0 21 0,1-22 15,-22 1-15,21-21 0,-21 20 16,-21-20-16,0 20 0,0-62 15,0 62-15,-21-20 0,0 20 16,0-20-16,-21 21 0,20-1 0,-20 1 16,0 21-16,-1-22 0,1 22 15,-21 21-15,20 0 0,1 0 16,0 21-16,-22 1 0,-63 83 16,85-62-16,21-1 15,-22 0-15,22 22 0,0-22 0,21 22 16,0-22-16,0 22 0,0-22 15,0 0-15,21 1 0,0-1 16,0 0-16,22-21 0,-1 22 16,-21-22-16,22 0 0,20 0 0,-21-21 15,85 0-15,-84 0 16,20 0-16,1-21 0,-1 21 0</inkml:trace>
  <inkml:trace contextRef="#ctx0" brushRef="#br1" timeOffset="28375.75">1884 5673 0,'0'0'0,"0"21"47,-21 0-47,21 0 0,0 22 16,0-22-16,0 0 0,0 21 16,-22-21-16,22 22 0,-21-22 0,21 64 15,0-64 1,0 0-16,0 0 0,0 0 15,0-42 17,0 0-17,0 0-15,0 0 0,0-1 0,0-20 16,21 21-16,1-21 0,-22-1 16,21 1-16,-21 0 0,21 20 15,0-20-15,0 0 0,-21 21 16,21-1-16,1 22 0,-1 0 0,0 0 15,0 22 1,-21 20-16,0-21 0,0 21 0,0-20 16,0 20-16,21-21 0,-21 21 15,0-20-15,0 20 0,21-21 0,-21 21 16,0-20-16,22-1 0,-1 0 16,0 0-16,0 0 0,0-21 15,22 0-15,-22 0 0,0 0 16,0 0-16,21 0 0,-20 0 0,20 0 15,-21-21-15,0 0 0,22 0 0,-22 0 16,0-1-16,0-20 16,0 0-16,22-43 0,-43 43 15,0-22-15,0 22 0,0-22 16,0 22-16,0 0 0,0-1 0,0 1 16,0 0-16,0 21 0,0-1 15,0 1-15,0 42 31,0 22-31,0-22 0,0 21 0,0 1 16,0-1-16,0 0 0,0 22 16,0-22-16,0 0 0,0 22 15,0-22-15,0 1 0,0-1 0,0-21 16,0 21-16,0-20 0,21 20 16,0-21-16,0 0 0,0-21 0,0 21 15,1-21-15,-1 0 0,0 0 16,0 0-16,21 0 0,-20 0 0,-1-21 15,0 0-15,0 21 0,0-21 16,0 0-16,1-22 0,-1 22 0,-21 0 16,0-42-16,0 20 15,0 22-15,0-21 0,0 21 0,0-1 16,0 1-16,0 42 31,0 1-31,0-1 16,0 0-16,0 0 0,0 0 15,0 0-15,0 1 0,0-1 0,0 0 16,0 0-16,21 0 0,-21 0 16,21-21-16,0 22 0,0-22 0,1 21 15,-1-21-15,0 0 0,21 0 0,-21 0 16,22 0-16,-22-21 0,21-1 16,-21 22-16,22-21 0,-22 0 0,21-42 15,-42 41-15,0 1 16,21-21-16,-21 21 0,0 0 0,0-22 15,0 22-15,0 0 16,0 0-16,0 42 31,0 0-31,0 0 0,0 0 16,-21 22-16,21-22 0,0 21 0,0 1 16,0-1-16,0-21 0,0 21 15,-21 1-15,0 63 0,21-64 16,0 21-16,0-20 0,0 20 0,0 1 15,0-1-15,0 22 16,0-22-16,0 1 0,0-1 0,0 22 16,0-21-16,21-1 0,-21 1 0,21 84 15,-21-85-15,21 1 16,-21-22-16,0 0 0,0 1 0,0-1 16,0-21-16,-21 0 0,0-21 15,0 0-15,0-21 16,0 21-16,-1-21 0,1 0 0,0 0 15,0 0-15,0-22 0,0 22 0,21-21 16,-22-1-16,1 1 0,0 0 16,0-64-16,21 64 0,0-22 15</inkml:trace>
  <inkml:trace contextRef="#ctx0" brushRef="#br1" timeOffset="30371.26">4720 5673 0,'0'0'0,"-42"0"0,-64 0 32,85 0-32,21-21 31,0-1-31,21 22 0,0-21 0,21 0 16,-20 0-16,20 0 0,0 0 15,22-1-15,-22 1 0,0 0 16,1-21-16,-1 21 0,0-1 0,-20-20 15,20 21-15,-21-21 0,0 20 0,0-20 16,1 21-16,-22-21 0,0 20 16,0 1-16,0-21 0,0 21 15,0 0-15,0-1 0,-22 1 16,1 21-16,0 0 0,0 0 16,0 21-16,-22 1 0,22 20 15,0-21-15,0 21 0,-21 22 0,20-22 16,1 22-16,21 20 0,-21-20 15,21 21-15,-21-1 0,21 1 0,0 0 16,0-1-16,0 1 0,0 0 16,-21-1-16,21 1 0,0 0 0,-21-1 15,-1 22-15,1-21 0,0 21 0,0-22 16,0 1-16,0 0 0,21-1 16,0 1-16,-22 0 0,22-1 15,0-20-15,0-1 0,0 1 0,0-22 16,22 0-16,-1 1 0,-21-22 15,21 0-15,0-21 0,0 0 0,0 0 16,22 0-16,-22 0 0,0-21 0,21 0 16,-20-22-16,20 1 0,-21 0 0,21-1 15,1-20-15,-22-1 0,21 1 16,-21-1-16,22 1 0,-22-22 0,-21 22 16,0-22-16,0 0 0,0 1 0,0-86 15,-21 86-15,0 20 16,-22-20-16,1 20 0,0 1 15,-22-1-15,22 1 0,-22 20 0,22-20 16,-22 42-16,22-22 0,0 22 16,-1 0-16,22 0 0,0 21 0,0 0 15,0 0-15,21 21 16,0 0-16,21 0 16,0-21-16,0 21 0,0-21 0,22 0 15,-22 0-15,21 0 0,1 0 16,189-21-1,-189 0-15,-22 0 16,21 0-16,-21 0 0,43-22 16,-43 1-16,-21 21 0,21-22 15,-21 22-15,21 0 0,-21-21 16,0 21-16,0-1 0,0 1 0,0 0 16,0 0-16,0 0 0,0 42 46,0 0-46,-21 0 0,21 0 0,0 1 16,0-1-16,0 21 0,0-21 0,0 22 16,0-22-16,21 21 0,-21-21 15,22 0-15,20 22 0,-21-22 16,0 0-16,0-21 0,22 21 16,-22-21-16,0 0 0,21 0 15,1 0-15,-22 0 0,21 0 0,-21 0 16,22-21-16,-22 0 0,21 0 15,-21 0-15,-21-1 0,22 1 0,-22 0 16,21 0-16,-21 0 0,0-22 16,0 22-16,0 0 0,0 0 15,-21 21 1,21 21 0,-22 0-16,22 0 0,0 1 0,-21-1 15,21 0-15,-21 0 0,21 21 16,-21-20-16,21-1 0,0 0 0,0 0 15,0 0-15,-21 0 0,21 1 16,21-22 31,-21-22-47,21 1 0,0 0 16,0 0-16,1 0 0,-1-22 15,-21 22-15,21-21 0,0 21 0,0-22 16,22 22-16,-1-42 15,-21 63-15,-21-21 0,21 21 0,0 0 16,1 0-16,-22 21 0,0 0 16,21 0-16,-21 0 0,0 22 15,21-22-15,-21 0 16,0 0-16,0 21 0,0-20 0,21 20 16,0-21-16,-21 0 0,21 0 15,1-21-15,-1 22 0,0-22 16,0 21-16,21-21 0,-20 0 0,20 0 15,0 0-15,1 0 0,-22 0 0,21-21 16,0-1-16,1 22 0,-1-21 16,0 0-16,1 0 0,-22-21 0,21 20 15,-21-20-15,1 21 0,-22-21 16,0 20-16,0-20 0,0 21 0,0-21 16,0 20-16,-22 1 0,1 0 15,0 21-15,0 0 16,-21 0-16,20 0 0,1 0 0,0 0 15,0 21-15,0 0 0,0 1 0,-1-1 16,1 21-16,21-21 0,0 22 16,-21-22-16,21 21 0,0 0 0,0-20 15,0-1-15,0 21 0,0-21 16,0 0-16,21 1 0,0-22 0,-21 21 16,22 0-16,-1-21 0,0 0 0,0 0 15,0 0-15,0 0 0,1 0 16,-1 0-16,0-21 0,0 0 15,0-1-15,0 1 0,1 0 16,-1-21-16,-21-1 0,21 1 0,0 0 16,0-1-16,0-41 0,1 20 15,-1 22-15,0-22 0,-21 22 16,0-21-16,21 20 0,-21-20 0,21 20 16,-21 1-16,0 0 0,0-1 15,0 22-15,0 0 0,0 0 16,-21 21-16,0 21 15,21 21-15,0 1 0,0-1 16,-21 0-16,21 22 0,0-22 0,0 22 16,0-1-16,0-20 0,0 20 15,0 1-15,0-1 0,0-21 16,0 22-16,0-22 0,21 1 0,0-22 16,0 21-16,0-21 0,1 0 15,-1 1-15,0-1 0,21-21 16,-21 0-16,1 0 0,-1 0 0,21 0 15,-21 0-15,0-21 0,1-1 0,-1 1 16,0 0-16,0-21 0,0 21 0,-21-22 16,0-41-16,0 41 0</inkml:trace>
  <inkml:trace contextRef="#ctx0" brushRef="#br1" timeOffset="30595.53">6286 5165 0,'0'0'0,"0"21"0,-21 0 16,0 0-16,21 0 0,0 1 16,0-1-1,21-21 16,0 0-31,-21-21 0,22 21 16</inkml:trace>
  <inkml:trace contextRef="#ctx0" brushRef="#br1" timeOffset="31026.89">8784 4953 0,'0'0'0,"0"-21"0,-42-43 16,21 43 0,21 0-16,-22 0 0,1 21 15,0 0-15,21 21 0,0 0 16,-21 0-16,21 22 0,-21-1 16,21 0-16,0 1 0,0-1 0,0 22 15,0-22-15,0 0 0,0 1 16,-21-1-16,21 0 0,0 1 15,-22-1-15,22-21 0,0 43 16,0-22-16,0-21 0,0 0 16,0 0-16,-21-21 15,21-21 1,-21 0-16,21 0 0</inkml:trace>
  <inkml:trace contextRef="#ctx0" brushRef="#br1" timeOffset="31851.77">8213 5355 0,'21'-21'31,"0"21"-31,0 0 0,0 0 16,22 0-16,-22 0 0,21 0 0,0 0 16,22 0-16,-22 0 0,22 0 0,-1-21 15,1 0-15,-1 0 0,1 21 16,-1-22-16,1 1 0,-22-21 0,0 21 15,1 0-15,-1-1 0,-21-20 16,0 0-16,-21 21 0,0-22 0,0 22 16,0-21-16,0 21 0,0-22 15,-21 22-15,0 0 16,0 21-16,0 0 0,0 21 16,-1 0-16,1 0 0,21 22 15,0-1-15,0-21 0,-21 22 0,21-1 16,-21 21-16,21-20 0,0-1 0,0 0 15,-21-20-15,21 20 0,-21 0 16,21 1-16,0-22 0,0 21 0,0-21 16,0 22-16,0-22 0,0 0 15,0 0-15,21-21 16,0 0 0,0 0-16,0-21 0,0 0 15,1 0-15,-1-1 16,0 1-16,0 0 0,0-21 0,0 21 15,1-1-15,-1-20 0,-21 21 16,21 0-16,-21 0 0,21-1 16,0 22-1,-21 22 1,0-1-16,0 0 0,21 0 16,-21 0-16,0 0 0,0 1 15,0-1-15,22 21 0,-22-21 0,42 22 16,-21-22-16,0 0 15,0 0-15,1-21 0,20 0 16,-21 0-16,0 0 0,22 0 16,-22 0-16,21 0 0,-21 0 0,22 0 15,-22-21-15,21 0 0,-21 0 16,0-1-16,22 1 0,-22 0 0,0 0 16,-21-21-16,0-22 0,0 43 15,0-21-15,0 20 0,0-20 16,0 21-16,0 0 0,0 0 15,-21 21-15,0 0 0,0 0 0,-1 0 16,1 21-16,0 0 0,0 0 16,0 21-16,21-20 0,0-1 15,-21 21-15,21-21 0,0 0 16,0 1-16,0 20 0,21-21 0,21 0 16,0 0-16,-20 1 0,20-22 15,0 0-15,1 21 0,20-21 16,-21 0-16,22 0 0,-22 0 0,22 0 15,20 0-15,-41-21 0,-1-1 16,-21 22-16</inkml:trace>
  <inkml:trace contextRef="#ctx0" brushRef="#br1" timeOffset="34797.26">762 7176 0,'0'0'0,"-21"0"0,0 0 16,-1 0-16,22 21 0,-21 0 16,21 0-16,0 0 15,21-21 1,1 0-16,20 0 0,-21 0 16,21 0-16,-20 0 0,20-21 15,0 0-15,1 0 0,-1 0 16,0-1-16,1 1 0,-1 0 15,-21 0-15,21 0 0,-20 21 0,-22-21 16,0-1-16,0 1 16,0 0-16,-22 21 0,1 0 0,-21 0 15,0 0-15,20 0 0,-20 0 16,0 0-16,-1 0 0,1 21 0,0 0 16,-1 1-16,1-1 0,21 21 15,-21 0-15,20 1 0,1-1 16,0 22-16,21-22 0,0 0 0,0 1 15,0-1-15,42 0 16,-20-21-16,-1 22 0,21-22 0,0-21 16,1 21-16,-1-21 0,0 0 15,22 0-15,-22 0 0,1 0 0,-1 0 16,0-21-16,1 21 0,-22-21 16,0 21-16,-21-21 0,-21-1 15,0 22-15,-22 0 16,22 0-16,-21 0 0,-1 0 0,-20 0 15,21 22-15,-22-1 0,22 0 16,-1 0-16,-20 0 0,21 22 0,-22-22 16,22 21-16,-1-21 15,22 22-15,-21-1 0,21 21 0,0-20 16,21-1-16,0 0 0,21 22 16,0-22-16,21-21 0,-21 1 15,22-1-15,-1-21 0,0 0 16,22 0-16,-22 0 0,22-21 0,-1-1 15,-20 1-15,20 0 0,22 0 16,-22-21-16,1-1 0,-1 1 16,1 0-16,-1-1 0,-20 1 0,-1 0 15,21-1-15,-20-20 0,-22 20 16,21-20-16,-21 21 0,1-22 16,-1 1-16,0-1 0,-21 1 0,0-1 15,0 22-15,0-1 16,0 1-16,0 0 0,0 21 0,0-1 15,0 1-15,-21 0 0,0 21 16,-1 0-16,22 21 0,-21 0 0,0 1 16,21 20-16,0 0 0,-21 1 15,21 20-15,0 1 0,0-1 16,0 1-16,0-1 0,0 1 0,0-22 16,0 21-16,0-20 0,0-1 15,21 0-15,-21 1 0,21-22 0,0 21 16,1-21-16,-1 1 0,21-22 15,-21 21-15,0-21 0,1 0 16,20 0-16,-21 0 0,0-21 0,22 21 16,-22-22-16,0 1 0,21 0 15,-21 0-15,1 0 0,20 0 0,-21-1 16,0 1-16,0 0 0,1-21 16,-1 21-16,-21-1 0,0-20 0,0 21 15,0 0-15,0 0 0,0-1 16,-21 1-16,-1 21 0,1 0 15,0 0-15,21 21 0,-21 1 16,0-1-16,21 0 0,-21 42 16,21-20-16,0-22 0,0 0 15,0 21-15,0-20 0,0 20 16,21 0-16,0-42 0,0 21 16,0 1-16,0-22 0,1 0 15,20 0-15,0 0 0,1 0 0,-1 0 16,0-22-16,1 22 0,-1-21 15,0 0-15,1 0 0,-22 0 0,21 21 16,-21-21-16,0-1 0,1 1 16,-1 0-16,-21 0 0,0 0 0,21 21 15,-21-21-15,0 42 16,0 0 0,0 0-16,0 0 15,0 0-15,0 1 0,0-1 16,0 21-16,0-21 0,0 0 0,0 1 15,0-1-15,0 0 0,0 0 16,0-42 15,0 0-31,0 0 16,0-1-16,0 1 0,0 0 16,0 0-16,21-21 0,-21 20 15,0 1-15,21 0 0,-21-21 0,0 21 16,0-1-16,21 1 0,-21 0 0,0 0 15,22 21 1,-1 0-16,0 21 0,-21 0 16,21 22-16,-21-22 15,21 0-15,-21 0 0,0 21 0,21-20 16,1-1-16,-1 21 0,-21-21 0,0 0 16,21 1-16,0-22 0,-21 21 15,21-21-15,0 0 16,1 0-16,-1 0 0,0 0 15,0-21-15,-21-1 0,21 22 16,0-21-16,1 0 0,-1 0 0,0 0 16,0 0-16,0-1 0,0-20 15,-21 21-15,22 0 0,-1-22 0,-21 22 16,0 0-16,21 0 0,-21 0 0,21 0 16,-21 42-1,0 0 1,0 0-16,0 0 0,0 0 15,0 1-15,0 20 0,0-21 0,0 0 16,0 0-16,0 22 0,0-22 0,0 0 16,0 0-16,21 0 0,0 1 15,1-1-15,-1 0 0,0-21 16,0 0-16,43 21 0,-22-21 16,-21 0-16,21 0 0,1 0 15,-1-21-15,-21 0 0,22 21 0,-1-21 16,-21-1-16,21 1 0,-20 0 15,20 0-15,-21 0 0,0-22 0,0 22 16,-21 0-16,0-21 0,0 21 0,0-1 16,0-20-16,0 21 0,0 0 15,0 0-15,-21 21 16,0 0-16,0 0 0,0 0 16,0 21-16,-1 21 0,22-21 15,0 0-15,-21 1 0,21 20 0,0-21 16,0 21-16,0-20 0,0-1 0,0 0 15,21 21-15,1-21 16,-1-21-16,-21 22 0,21-1 0,21-21 16,-21 0-16,1 0 0,-1 0 15,21 0-15,-21 0 0,22 0 0,-1-21 16,-21-1-16,21 1 0,1 0 0,-22 21 16,21-21-16,-21-21 0,1 20 15,-1 1-15,21-21 0,-42 21 16,0 0-16,0-1 0,0 1 15,0 0-15,0 42 16,0 0 0,0 1-16,0-1 0,0 0 0,0 0 15,0 0-15,0 0 16,0 1-16,0-1 0,-21 0 0,21 0 16,0 0-16,0 0 15,0-42 16,0 0-31,21 0 0,0 0 16,-21 0-16,0-1 0,21 1 16,1 0-16,-22 0 0,21 0 0,-21 0 15,21-22-15,-21 22 0,21 0 0,0 21 16,-21-21-16,21 21 16,1 0-16,-22 21 15,21 0-15,-21 21 0,21-20 16,0-1-16,-21 0 0,0 0 15,21 21-15,0-20 0,-21-1 0,22 0 16,-1 0-16,-21 0 0,21-21 0,0 21 16,0 1-16,0-22 0,1 0 15,-1 0-15,21 0 0,-21 0 0,0 0 16,1-22-16,-1 1 0,0 0 0,0 21 16,0-21-16,0-21 0,1 20 15,-22 1-15,21 0 0,-21-21 0,21 21 16,-21-22-16,0 1 0,21 0 0,0-1 15,-21 1-15,21 0 0,-21-22 16,0 22-16,22-1 0,-22 1 16,21 0-16,-21 21 0,0-22 0,0 22 15,0 42 1,0 0-16,0 22 16,0-1-16,0 0 0,-21 22 0,21-22 15,0 22-15,0-22 0,-22 0 16,22 22-16,0-22 0,0 1 0,0-22 15,0 21-15,0-21 0,0 22 16,0-22-16,0 0 0,0 0 0,22 0 16,-1-21-16,0 0 15,0 0-15,0 0 0,-21-21 16,21 21-16,1-21 0,-1 0 0,0 0 16,0-1-16,0 1 0,-21 0 15</inkml:trace>
  <inkml:trace contextRef="#ctx0" brushRef="#br1" timeOffset="34987.74">5249 7535 0,'0'0'0,"0"22"0,0-1 16,21-21 15,22 0-31,-22 0 0,0 0 16,21 0-16,1-21 0,-1 21 0,0-22 15,1 22-15,-1-21 0,-21 0 0,22 21 16,-1-21-16,-21 0 0,21 21 16,-20-21-16</inkml:trace>
  <inkml:trace contextRef="#ctx0" brushRef="#br1" timeOffset="35648.25">6837 7493 0,'0'0'0,"21"0"16,-21-21-16,0 0 15,0 0-15,0-1 16,0 1-16,0 0 0,0 0 0,0 0 16,0 0-16,-21 21 31,0 0-31,-1 21 0,22 0 0,-21 0 16,0 0-16,21 22 0,0-1 15,-21-21-15,0 21 0,21-20 0,-21 20 16,21-21-16,0 0 0,0 22 0,0-22 15,0 0-15,0 0 16,0 0 0,21-42-1,-21 0-15,21 0 16</inkml:trace>
  <inkml:trace contextRef="#ctx0" brushRef="#br1" timeOffset="35823.61">6858 7218 0,'0'-42'0,"0"84"0,-21-127 0,0 64 0,-1-21 16,22 21-16,-21-1 0,-21 1 16,42 0-16,-21 21 15,0 0 1,42 21 0,0-21-1,0 21-15,21-21 0,-20 22 0,20-22 16,-21 21-16,21-21 0,1 0 0</inkml:trace>
  <inkml:trace contextRef="#ctx0" brushRef="#br1" timeOffset="36256.58">7302 7154 0,'0'0'0,"0"22"0,0-1 15,0 0-15,0 0 0,-21 21 16,21-20-16,0-1 0,-21 21 0,21-21 15,0 0-15,0 22 0,0-1 16,0-21-16,0 22 0,0-22 16,0 0-16,0 0 0,0 21 15,0-20-15,0-1 0,-21 0 16,0 0-16,0-21 31,21-21-31,0 0 0,0 0 16,0-1-16,21-20 0,0 0 15,0-1-15,0 1 0,0 0 16,64-64-16,-43 42 0,1 22 16,-1 0-16,0-1 0,1 22 15,20 0-15,-20 0 0,20 21 0,-21 0 16,22 21-16,-22 0 0,1 0 0,-1 22 16,-21-22-16,21 21 0,-20 1 15,-22-1-15,0-21 0,0 21 0,0 1 16,0-22-16,0 42 15,-22-20-15,1-22 0,0 0 16,0 0-16,0-21 0,0 21 0,-1 1 16,1-22-16,0 0 15,0 0-15</inkml:trace>
  <inkml:trace contextRef="#ctx0" brushRef="#br1" timeOffset="36767.37">2942 8721 0,'0'0'16,"-21"-21"-16,21-1 16,-21 22-16,0 22 15,21 20 1,0-21-16,0 21 0,0 1 16,0 20-16,0-20 0,-22-1 0,22 21 15,0-20-15,0-1 0,0 0 16,0 1-16,-21-1 0,21 0 0,-21-20 15,21 20-15,0-21 0,-21 0 16,21 22-16,-21-22 0,21 0 16,0 0-16,0 0 0,-21-21 15,-1 0-15,1 0 16</inkml:trace>
  <inkml:trace contextRef="#ctx0" brushRef="#br1" timeOffset="37379.87">2371 9292 0,'0'0'0,"-22"0"0,-20 0 16,42-21-16,21 21 31,0-21-31,22 21 0,-22-21 16,42 21-16,-20-21 0,20-1 0,1 22 16,-1-21-16,1 0 15,-1 0-15,64-21 16,-84 20-16,-1 1 0,0 0 0,1 0 15,-1 0-15,0-22 0,-21 22 0,1 0 16,-1-21-16,-21 21 0,0-1 16,0 1-16,0 0 0,0 0 0,0 0 15,0 42 17,0 0-32,0 21 0,21 1 0,0-1 15,-21 0-15,21 1 0,-21-1 16,0 22-16,21-22 0,-21 0 15,0 1-15,0-1 0,0-21 0,0 21 16,0-20-16,0 20 0,0-21 16,0 0-16,-21 0 0,21 1 0,0-1 15,-21-21 1,21-21 0,0-1-16,0 1 0,0 0 15,0 0-15,0 0 0,0 0 16,0-1-16,0 1 0,21-21 15,-21 21-15,21-22 0,1 22 0,20 0 16,-21 0-16,0 0 0,22 0 16,-1 21-16,0 0 0,1 0 0,-22 0 15,21 21-15,-21 0 0,0 0 16,1 0-16,-1 0 0,-21 1 0,21-1 16,-21 0-16,0 0 0,0 0 0,0 0 15,0 1-15,-21-1 16,21 0-16,-21-21 0,21 21 0,-22-21 15,22-21 32,22 21-47,-1-21 0</inkml:trace>
  <inkml:trace contextRef="#ctx0" brushRef="#br1" timeOffset="37732.81">4085 9313 0,'0'0'0,"21"0"0,0-21 16,1 21-16,-1-21 15,0 0-15,0 0 0,0 0 16,0-1-16,1 1 0,-22 0 16,21 21-16,-21-21 0,21 0 15,-21 0-15,0-1 0,0 1 16,-21 21-1,0 0 1,-1 0-16,1 21 0,0 1 0,0-1 16,0 0-16,0 21 0,21-21 15,-22 22-15,22-22 0,-21 0 0,21 21 16,0-20-16,0-1 0,0 0 0,0 0 16,0 0-16,21-21 0,1 21 15,-1-21-15,0 0 0,0 0 16,0 0-16,22 0 0,-1 0 0,-21 0 15,21 0-15,1 0 0,20 0 16,-20-21-16,-1 0 0,0 21 0,1-21 16</inkml:trace>
  <inkml:trace contextRef="#ctx0" brushRef="#br1" timeOffset="38243.57">5292 8678 0,'0'0'0,"-22"0"16,22 22 0,-21-1-16,21 0 0,-21 0 0,21 21 15,0 43-15,0-43 16,0 1-16,0-1 0,0 0 0,0 1 16,-21-1-16,21 0 0,0 1 15,-21-22-15,21 21 0,0-21 0,0 1 16,0 20-16,-21-21 0,21 0 15,0 0-15,0-42 47,0 0-47,21 0 16,-21 0-16,0 0 0,0-1 0,21 1 16,0-21-16,-21 21 0,21 0 15,0-22-15,1 22 0,-1 0 0,0-21 16,21 20-16,-21 22 0,22-21 15,-22 21-15,21 0 0,-21 0 16,22 21-16,-1-21 0,-21 22 0,22-1 16,20 42-16,-42-42 15,0 1-15,-21 20 0,0-21 0,0 0 16,0 0-16,-21 1 0,0 20 0,-21-21 16,-1 0-16,1 0 0,0 1 0,-1-22 15,1 21-15,21 0 0,-21-21 16,-1 0-16,22 21 0,-21-21 15,21 0-15,-1 0 0,1 0 16,21-21-16,0 0 0,0 0 16,0-1-16</inkml:trace>
  <inkml:trace contextRef="#ctx0" brushRef="#br1" timeOffset="38817.33">6032 8911 0,'0'0'0,"-21"0"0,21-21 0,0 0 15,0 0-15,0 0 0,0-1 16,0 1-16,21 21 0,22-42 15,-22 42 1,21 0-16,-21 0 0,1 0 16,-1 21-16,21 0 0,-21 22 15,0-22-15,1 21 0,-1-21 0,-21 22 16,0-1-16,0-21 0,0 21 16,0-20-16,0 20 0,0-21 0,0 21 15,-21-20-15,-1-1 0,1 0 0,0 0 16,0-21-16,21 21 0,-21-21 15,0 0 1,21-21 0,0 0-16,0 0 15,0 0-15,21-1 0,0 1 16,-21 0-16,21 0 0,0-21 0,0 20 16,1 1-16,-1-21 0,0 0 0,21 20 15,-21 1-15,1-21 0,41 0 16</inkml:trace>
  <inkml:trace contextRef="#ctx0" brushRef="#br1" timeOffset="39259.56">6858 8700 0,'0'42'15,"-21"-21"1,0 0-16,-1 22 0,1-22 0,21 21 15,-21 0-15,0-20 0,0 20 16,0 0-16,21 1 0,0 20 16,0-21-16,0-20 0,0-1 0,0 21 15,0-21-15,0 0 0,21-21 0,0 22 16,0-1-16,0-21 0,0 0 16,22 0-16,-1 0 0,64 0 15,-85 0-15,21-21 0,-20 21 16,20-22-16,-21 1 0,0 0 15,0 0-15,-21 0 0,0-22 0,0 22 16,0-21-16,0 0 0,0-1 16,0 1-16,0 0 0,-21-1 15,0 1-15,-21-22 0,-1 43 16,-20-21-16,42 21 0,-22 21 16,22 0-16,-21 0 0,21 0 15,-22 0-15,1 42 0,21-21 16,0 0-16,0 22 0,21-22 15,0 0-15,0 43 16,0-43-16,0 0 0,21 0 0,0 0 16,0 0-16,21 1 0,-20-22 0,20 0 15,0 21-15,22-21 0</inkml:trace>
  <inkml:trace contextRef="#ctx0" brushRef="#br1" timeOffset="39839.16">7683 8848 0,'0'0'0,"0"21"31,-21 0-31,0 0 0,21 0 16,-21 1-16,21 20 0,-21-21 16,0 0-16,21 43 0,0-43 15,-22 0-15,22 21 0,0-20 16,0-1-16,0 0 0,0 0 15,22-21 1,-1 0 0,-21-21-16,21 21 0,0-21 0,0 0 15,0 21-15,-21-22 0,22 1 16,-1 0-16,0 0 0,-21-21 0,21 20 16,-21 1-16,21 0 0,0 0 15,1 42 1,-22 0-1,0 0-15,0 1 0,0-1 16,21 0-16,-21 0 0,21 0 0,0-21 16,-21 21-16,0 1 0,21-1 15,22-21-15,-22 21 0,0-21 16,0 0-16,21 0 0,-20 0 0,-1 0 16,21 0-16,-21-21 0,0 21 15,1-21-15,-1-1 0,0 22 0,0-21 16,0 0-16,-21 0 0,0-21 15,0 20-15,0 1 0,0-21 0,0 21 16,0 0-16,0-22 0,-21 22 0,0 0 16,0 0-16,0 0 0,21-1 15,-22 22-15,1 0 0,0 0 16,0 0 0,21 22-16,0-1 15,21 0-15,0 0 16,0-21-16,1 0 0,-1 0 15,0 0-15,0 21 0</inkml:trace>
  <inkml:trace contextRef="#ctx0" brushRef="#br1" timeOffset="40195.07">8699 8848 0,'0'0'0,"0"-21"15,-21 21 1,0 0-16,0 0 15,0 0-15,0 21 0,-1-21 0,-20 21 16,21 0-16,0-21 0,0 21 16,-1 0-16,22 1 0,0-1 15,0 0-15,0 0 0,0 0 16,22-21-16,-1 21 0,0-21 16,0 22-16,0-1 0,0-21 0,1 21 15,-1 0-15,0-21 0,0 21 0,0-21 16,-21 21-16,0 1 0,0-1 15,0 0 1,-21-21-16,0 0 16,21 21-16,-21-21 0,0 0 0,-1 0 15,1 0-15,0 0 0,0 0 16,0 0-16,0 0 0,21-21 16,0 0-1,0 0 1,21 21-16,0-22 0</inkml:trace>
  <inkml:trace contextRef="#ctx0" brushRef="#br1" timeOffset="40555.87">8869 9059 0,'0'0'0,"0"-21"15,21 21-15,0-21 0,0 0 16,0 0-16,1 21 0,-1-21 15,0 21-15,-21-22 0,21 1 16,0 0-16,0 21 0,-21-21 0,0 0 16,22 21-16,-22-21 0,-22 21 31,1 0-31,0 0 0,0 0 0,0 21 16,0-21-16,21 21 15,-22 0-15,1 0 0,0 0 0,0 1 16,0-1-16,21 0 0,0 0 0,0 0 15,-21 0-15,21 1 0,0-1 16,0 0-16,0 0 0,0 0 16,0 0-16,0 1 0,42-1 15,-21-21-15,0 0 0,0 21 16,1-21-16,-1 0 0,21 0 0,0 0 16,1 0-16,-1 0 15,0 0-15,-20 0 0</inkml:trace>
  <inkml:trace contextRef="#ctx0" brushRef="#br1" timeOffset="41043.25">9398 8869 0,'-21'-42'16,"42"84"-16,-42-106 0,21 43 15,0 0 1,21 21-16,0 0 15,0 0-15,0 0 0,1 0 16,-1 21-16,0 0 0,0 1 16,-21-1-16,21 0 0,-21 21 0,21-21 15,-21 1-15,0 20 0,0-21 0,0 0 16,0 22-16,0-22 0,0 0 16,0 0-16,0 0 0,0 0 0,0 1 15,-21-22 16,21-22-15,0 1-16,0 0 0,0 0 16,0 0-16,0 0 15,0-22-15,0 22 0,0 0 0,0-21 16,21 20-16,1 1 0,-22 0 0,21 0 16,0 0-16,-21 0 15,0-1 1,0 1 15,0 0-15,0 0-1,0 0-15,0 0 16,-21-1 0,0 22-16,-1-21 0</inkml:trace>
  <inkml:trace contextRef="#ctx0" brushRef="#br1" timeOffset="48366.8">12128 3535 0,'0'-21'0,"0"0"15,0-1-15,22 22 0,-1-21 16,-21 0-16,21 0 0,0 0 16,0 0-16,-21-1 0,21-41 15,1 42-15,-22 0 0,0-1 16,0 1-16,0 0 0,0 0 15,21 42 17,-21 0-17,0 22-15,0-22 0,21 21 16,-21 0-16,0 1 0,0-22 0,0 21 16,0 1-16,0-1 0,0 0 15,0 1-15,0-1 0,0-21 0,-21 21 16,21 1-16,-21-22 0,21 21 15,-22-21-15,22 1 0,0 20 16,-21-21-16,21 0 0,-21 22 0,0-22 16,21 0-16,-21 0 0,0 0 0,-1-21 15,1 21-15,0-21 0,0 0 16,0 0-16,0 0 0,-1 0 16,1 0-16,21-21 0,-21 0 0,0 0 15,21 0-15,0 0 16,0-1-16,0 1 0,0 0 15,21 0-15,0 0 0,0 0 16,1-1-16,-1 1 0,0 0 16,0-21-16,0 21 0</inkml:trace>
  <inkml:trace contextRef="#ctx0" brushRef="#br1" timeOffset="48623.71">12509 3323 0,'0'0'0,"0"-21"0,22 21 15,-22 21 1,0 0-16,0 1 16,0-1-16,0 21 0,0 0 15,0 1-15,0-22 0,0 21 0,0 1 16,0-1-16,0-21 0,0 43 16,0-22-16,0-21 0,0 21 15,0-20-15,-22-1 0,22 0 0,0 21 16,0-21-16,0 1 15,22-22 1,-1-22-16,-21 1 16,21 0-16,0 0 15</inkml:trace>
  <inkml:trace contextRef="#ctx0" brushRef="#br1" timeOffset="48819.63">12425 3683 0,'21'0'32,"0"0"-32,0 0 15,0 0-15,1 0 0,20 0 16,-21 0-16,21 0 0,-20 0 16,20 0-16,0 0 0,1-21 0,-1 21 15,0-21-15,1 21 0,20-21 16,-21 21-16,22-22 0</inkml:trace>
  <inkml:trace contextRef="#ctx0" brushRef="#br1" timeOffset="49099.74">13864 3471 0,'0'-21'16,"0"42"15,0 1-31,0-1 16,-21 21-16,21-21 0,0 0 0,0 22 15,0-22-15,0 0 0,0 0 16,-21 22-16,21-22 0,-21 0 0,-1 0 16,22 0-16,0 0 0,0 1 0,-21-1 15,21 0-15,0 0 16,21-42 15,1 0-31</inkml:trace>
  <inkml:trace contextRef="#ctx0" brushRef="#br1" timeOffset="49499.19">14372 3408 0,'0'0'16,"-21"0"-1,0 0 1,0 21-16,-1 0 0,1-21 0,-21 21 16,21 1-16,0-22 0,-1 21 15,1 0-15,21 0 0,-21-21 16,21 21-16,-21 0 0,21 1 16,0-1-1,21-21-15,0 0 0,0 0 0,1 21 16,-1-21-16,0 0 0,0 0 15,21 0-15,-20 21 0,-1-21 0,42 0 16,-42 21-16,1 0 16,-1-21-16,0 0 0,-21 22 0,0-1 15,0 0 1,0 0 0,-21-21-16,-22 21 0,22 0 0,-21-21 15,21 22-15,-22-22 0,1 0 0,0 21 0,21-21 16,-22 0-16,22 0 15,0 0-15,0 0 0,0 0 16,-1 0-16,1 0 0,21-21 16,0-1-16,0 1 15</inkml:trace>
  <inkml:trace contextRef="#ctx0" brushRef="#br1" timeOffset="49689.69">13674 3217 0,'0'0'0,"-22"0"16,22-21-16,-21 21 15,21 21 17,0 1-17,21-1-15,1-21 16</inkml:trace>
  <inkml:trace contextRef="#ctx0" brushRef="#br1" timeOffset="51068.67">15727 3344 0,'0'0'0,"21"-21"0,-21 0 15,0-21-15,0 21 0,0-1 16,0 1-16,0 42 31,0 22-31,0-22 0,0 21 16,0-21-16,-21 22 0,21-1 15,-21 0-15,21 22 0,0-22 0,-22 1 16,22-1-16,-21 0 0,21 1 16,0-22-16,0 21 0,0 0 0,0 1 15,0-22-15,0 21 0,0-21 16,0 1-16,21-1 0,1 0 0,-1-21 16,0 0-16,0 0 0,0 0 0,0 0 15,22-21-15,20-22 16,-20 22-16,-1-21 0,0 21 0,1 0 15,-1-22-15,-21 1 0,21 21 16,1-22-16,-22 1 0,21-21 16,-21 20-16,1 1 0,-1 0 0,0-1 15,-21 1-15,0 0 0,0-1 16,0 22-16,0 0 0,0 0 0,0 0 16,0 42-1,-21 0-15,21 0 16,-21 21-16,21-20 0,-22 20 15,22 0-15,0 1 0,0-1 0,0 21 16,0-20-16,0-22 16,0 21-16,0-21 0,0 22 0,0-22 15,0 0-15,0 0 0,0 0 0,22 1 16,-1-22-16,0 0 16,0 0-16,21 0 0,-20 0 15,-1 0-15,0 0 0,21 0 0,-21 0 16,1-22-16,20 1 0,-21 21 15,0-21-15,22 0 0,-22 0 0,0 0 16,0-22-16,0 22 0,-21 0 16,0 0-16,21 0 0,-21-1 0,0 1 15,0 0-15,-21 21 16,0 21 0,21 0-16,0 1 15,0-1-15,0 0 16,0 0-16,0 0 0,0 0 0,0 1 15,21-1-15,0 0 0,-21 0 16,22-21-16,-22 21 0,0 0 16,21 1-16,0-1 0,-21 0 31,-21-21-15,0 0-16,-1 0 0,1-21 15,0 21-15,0-21 0,0 21 16,21-22-16,-21 22 0,-1 0 0,1 0 15,0-21-15,0 21 16,21 21 15,21 1-15,0-22-16,0 21 0,1-21 16,-1 0-16,0 0 0,0 21 0,0-21 15,0 0-15,22 0 0,-22 0 16,21 0-16,-21 0 0,22 0 0,-1-21 15,0 21-15,1-21 0,-1 21 16,0-22-16,-20 22 0,20-21 0,0 0 16,-21 0-16,22 0 0,-22 21 15,0-21-15,-21-1 0,0 1 0,0 0 16,0 0-16,0 0 0,-21 21 31,0 0-31,0 0 0,-1 0 16,1 0-16,0 0 0,0 21 0,21 0 15,0 0-15,-21 0 0,21 1 16,0-1-16,0 0 0,0 0 16,0 0-16,0 0 0,21 1 15,0-1-15,0-21 0,0 21 0,22-21 16,-22 0-16,21 21 0,1-21 16,-1 0-16,0 0 0,1 0 0,-1 0 15,0 0-15,1-21 0,-1 21 0,0-21 16,-21 21-16</inkml:trace>
  <inkml:trace contextRef="#ctx0" brushRef="#br1" timeOffset="51565.33">18203 3620 0,'0'0'0,"0"-22"0,0 1 0,0 0 16,0 0-16,0 0 0,0 0 16,-21 21-16,0 0 0,0-22 0,0 22 15,-22 0-15,22 0 16,0 22-16,0-1 0,0-21 0,-1 21 15,1 0-15,0 0 0,0 0 0,0 22 16,0-22-16,-1 0 16,22 0-16,-21 22 0,21-22 0,0 0 15,0 0-15,0 0 0,0 0 16,0 1-16,0-1 0,21-21 16,1 0-16,-1 0 0,0 0 0,0 0 15,0 0-15,0 0 16,1 0-16,-1-21 0,0-1 0,21-20 15,-21 21-15,1-21 16,-1 20-16,0-20 0,-21 21 0,21-21 16,0-22-16,-21 22 0,21-1 0,1 1 15,-22-21-15,21 20 0,-21 1 16,21-22-16,-21 22 16,0 21-16,0 0 0,0 42 31,0 0-31,0 0 0,0 22 15,0-1-15,-21 0 0,21 22 0,0-22 16,0 0-16,0 22 0,0-22 0,0 1 16,0-1-16,0 0 0,0 1 15,0-22-15,21 0 0,0 21 0,-21-21 16,21-21-16,0 22 0,1-22 16,20 21-16,-21-21 0,21 0 0,-20 0 15,20 0-15,0-21 0,-21-1 0,22 22 16</inkml:trace>
  <inkml:trace contextRef="#ctx0" brushRef="#br1" timeOffset="51843.76">19516 3133 0,'0'0'0,"0"-21"0,0-1 15,0 44 1,0-1-16,0 0 0,-22 0 15,22 21-15,-21 1 0,0-1 0,0 22 16,21-22-16,-21 0 0,0 1 16,21-1-16,-22 0 0,22 1 15,0-1-15,0-21 0,0 0 0,0 22 16,0-22-16,0 0 0,0 0 16,0 0-16,0 0 0,22-21 15,-1 0 1,21 0-16,-21-21 0,22 21 15,-22-21-15,21 0 0,0 0 0,-20 0 16</inkml:trace>
  <inkml:trace contextRef="#ctx0" brushRef="#br1" timeOffset="52219.56">19960 3387 0,'0'0'0,"21"-21"0,0-1 31,-21 44-31,0-1 16,0 21-16,-21-21 0,21 22 0,-21-22 15,21 21-15,0-21 0,-21 22 16,21-22-16,-21 21 0,21-21 0,0 0 16,0 1-16,0-1 0,0 0 0,0 0 15,0 0-15,21-21 0,0 0 16,0 21-16,0-21 0,22 0 16,-22 0-16,0 0 0,21-21 15,-20 21-15,-1-21 0,0 0 0,21 0 16,-21 0-16,1-1 0,-1-20 15,0 21-15,0-21 0,-21 20 0,0-20 16,0 0-16,0-1 0,0 22 16,0-21-16,-21 21 0,0 0 15,-22-22-15,22 43 0,0 0 16,0 0-16,0 0 0,0 0 16,-22 0-16,22 21 0,0 1 0,0-1 15,0-21-15,21 21 0,0 0 16,-22 0-16,1 0 0,0-21 15</inkml:trace>
  <inkml:trace contextRef="#ctx0" brushRef="#br1" timeOffset="52479.45">19304 3260 0,'0'0'0,"0"-43"31,21 43-31,21-21 0,1 21 16,-1 0-16,0 0 0,1 0 0,20 0 15,1 0-15,-22 0 0,22-21 16,-1 21-16,-21 0 0,1 0 16,-1 0-16,0 0 0,-20 0 0,20-21 15,-21 21-15,0 0 0,-42 0 47,0 0-47,-21 21 0,-1 0 0</inkml:trace>
  <inkml:trace contextRef="#ctx0" brushRef="#br1" timeOffset="53787.14">12128 5292 0,'22'0'16,"-1"0"-1,0 0-15,0-21 0,0 21 16,22-22-16,-22 1 0,21 0 0,0 0 15,-20 0-15,20 0 0,0-1 16,-21-20-16,22 21 0,-22-21 16,0 20-16,-21-20 0,21 0 0,-21 21 15,0-22-15,0 1 0,0 21 16,0-22-16,0 22 0,0 0 0,0 0 16,0 0-16,-21 0 0,0 21 15,0 0 1,0 0-16,21 21 0,-22 0 0,22 21 15,-21 1-15,0-1 0,21 0 16,0 22-16,0-1 0,-21 1 16,21-1-16,-21 1 0,21-22 0,-21 22 15,21 20-15,0-20 0,-22-1 16,1 1-16,0 20 0,21-20 0,-21 21 16,0-22-16,0 1 0,21 20 0,-22-20 15,1-1-15,0 22 0,0-22 16,21 22-16,-21-21 0,21 20 0,-21 43 15,21-63-15,0-22 0,0 0 16,0-20-16,21-1 0,0 0 16,0-21-16,0 0 0,0 0 0,22-21 15,-22 0-15,21-1 0,-21-20 16,64-21-16,-43-1 0,-20 22 16,20-22-16,-21 22 0,0-22 0,0 1 15,1-43-15,-22 43 16,0-1-16,0 1 0,0 20 15,-22-20-15,1-1 0,-21 22 16,0-22-16,-1 22 0,1 0 0,0 21 16,-22-22-16,22 22 0,-1 21 15,1-21-15,0 21 0,-1 0 0,22 0 16,0 0-16,0 0 0,0 0 0,21 21 16,21-21-1,0 0-15,0 0 0,22 0 16,-22 0-16,21-21 0,0 0 0,1 21 15,-22-21-15,21-1 0,1 1 0,-1 0 16,0 0-16,1 0 16,-1 0-16,-21-22 0,21 22 0,-20 0 15,-1 0-15,0 0 0,0-1 0,0 1 16,-21 0-16,0 0 0,0 42 31,0 0-15,0 0-16,0 1 0,0-1 0,0 0 15,0 0-15,-21 0 0,21 0 16,0 1-16,0-1 16,0 0-16,21-21 47,-21-21-47</inkml:trace>
  <inkml:trace contextRef="#ctx0" brushRef="#br1" timeOffset="53967.03">12933 4995 0,'0'0'0,"-43"-21"31,22 21-31,21 21 47,0 1-47,21-22 15,1 0-15,-1 21 0,0-21 16</inkml:trace>
  <inkml:trace contextRef="#ctx0" brushRef="#br1" timeOffset="54391.79">13166 5207 0,'0'0'0,"0"106"31,0-85-31,0 0 0,0 0 15,0 1-15,0-1 16,0 0-16,0 0 0,0 0 16,0 0-16,0 1 15,0-1-15,0-42 47,0-1-47,0 1 0,0 0 0,0 0 16,0 0-16,21 0 0,-21-1 15,21-20-15,0 21 0,0-21 0,0 20 16,22 1-16,-22-21 16,0 21-16,21 0 0,-20-1 0,20 1 15,-21 21-15,21 0 0,-20 0 0,-1 0 16,21 21-16,-42 1 0,21 20 16,0-21-16,-21 21 0,0-20 0,0 20 15,0-21-15,0 21 0,0-20 16,0-1-16,0 21 0,-21-21 0,0 0 15,21 1-15,0-1 0,-21 0 16,42-21 15,0 0-31,0-21 16</inkml:trace>
  <inkml:trace contextRef="#ctx0" brushRef="#br1" timeOffset="54923.77">14245 5249 0,'0'0'0,"-42"-84"31,21 84-31,21-21 0,-22-1 16,1 22-16,0-21 0,0 21 16,0 0-16,0 0 0,-1 0 0,1 0 15,21 21-15,-21-21 0,0 22 0,0-1 16,21 0-16,-21 21 0,21-21 15,-22 22-15,22-22 0,-21 21 0,21 1 16,0-22-16,0 0 16,0 21-16,0-21 15,0 1-15,21-22 0,1 0 0,-1 0 16,0 0-16,0 0 0,0 0 16,0-22-16,22 22 0,-22-21 0,0 0 15,21 0-15,-20 0 0,-1 0 0,0-22 16,0 22-16,0 0 0,0-21 15,1-1-15,-1-41 0,0 41 16,-21 1-16,0 0 0,0-1 16,0 1-16,0-43 15,0 64-15,0 0 0,0 0 0,0 0 16,0-1-16,0 44 16,0-1-16,0 21 0,0 0 15,0 1-15,-21-1 0,21 0 16,-21 22-16,21-22 0,0 1 0,0-1 15,0 0-15,0 1 0,0-1 0,0-21 16,0 21-16,21-20 0,0-1 16,-21 0-16,21-21 0,0 21 0,0-21 15,1 0-15,20 0 0,-21 0 0,0 0 16,22 0-16,-22-21 0,21 21 16,0-21-16,1 0 0,-1-1 15,0 1-15</inkml:trace>
  <inkml:trace contextRef="#ctx0" brushRef="#br1" timeOffset="55186.83">15325 4720 0,'0'0'15,"0"-21"-15,0 0 0,0 0 0,0 0 16,0 42 0,0 21-1,0-21-15,0 22 0,0-1 16,0 21-16,0-20 0,-22 20 15,22-20-15,-21-1 0,21 21 16,-21-20-16,21-1 0,0-21 0,-21 22 16,21-22-16,-21 21 0,0-21 15,21 22-15,0-22 16,21-21 15,0 0-31,0-21 0,0-1 0,22 1 16</inkml:trace>
  <inkml:trace contextRef="#ctx0" brushRef="#br1" timeOffset="55648">15663 4741 0,'21'-42'0,"-42"84"0,42-105 0,-21 42 16,0 0-16,0 63 31,0-21-31,0 21 0,0 1 16,0-1-16,-21 0 0,21 22 0,0-22 15,0 22-15,-21-22 0,0 0 16,21 1-16,-21-1 0,21 0 0,0-20 16,0 20-16,-21-21 0,21 0 15,0 0-15,-22 1 0,22-1 16,0-42 15,0-1-15,22 1-16,-22 0 0,21-21 0,0 21 15,-21-22-15,21 22 0,0-21 16,0-1-16,22-20 0,-22 42 16,0-22-16,0 22 0,0 0 15,1 21-15,-1 0 0,0 0 16,0 0-16,-21 21 0,0 0 0,21 22 16,0-22-16,-21 21 0,0 64 15,0-85-15,0 43 16,0-43-16,0 0 0,-21 0 15,21 0-15,-21-21 0,21 22 16,0-1-16,0-42 47,21-1-47,0 1 0</inkml:trace>
  <inkml:trace contextRef="#ctx0" brushRef="#br1" timeOffset="56043.89">16192 5122 0,'0'22'0,"22"-22"15,-1 0 1,0 0-16,0 0 16,0 0-16,0 0 0,1 0 0,-1 0 15,0 0-15,0-22 0,0 22 16,0-21-16,-21 0 0,22 0 15,-22 0-15,0 0 0,0-22 16,0 22-16,0 0 0,0 0 0,-22 0 16,1 21-1,0 0-15,0 0 0,-21 21 0,20 0 16,1 21-16,0-21 0,0 22 0,0-1 16,0 0-16,-1-20 15,22 20-15,0 0 0,0-21 0,0 1 16,0 20-16,0-21 0,0 0 0,0 0 15,43 1-15,-22-22 16,0 0-16,0 0 0,0 0 0,1 0 16,20 0-16,-21 0 0,0 0 15,0 0-15,22 0 0,-22-22 0,0 1 16,0 0-16,0 0 0,1-21 16,-22-1-16,21 1 0</inkml:trace>
  <inkml:trace contextRef="#ctx0" brushRef="#br1" timeOffset="56256.79">15219 4784 0,'0'0'0,"-21"21"0,-22 0 15,43 0-15,0 0 0,0 1 16,21-22-16,1 0 15,-1 0-15,21 0 0,-21 0 0,22 0 16,-1 0-16,0 0 0,1 0 16,-1-22-16,0 22 0,-21-21 15,22 0-15,-22 0 0</inkml:trace>
  <inkml:trace contextRef="#ctx0" brushRef="#br1" timeOffset="57031.78">18097 4805 0,'-21'0'15,"-21"-42"1,42 20 31,21 22-32,0 0-15,0-21 0,1 21 0,20-21 16,-21 21-16,0-21 0,0 21 16,1 0-16,-1-21 0,0 21 0,-21-21 15,0-1-15,-21 1 16,0 21-16,-22 0 15,22 0-15,-21 0 0,-1 0 0,1 21 16,0 1-16,-1-1 0,1 0 16,21 0-16,-21 0 0,20 22 15,-20-1-15,21 0 0,0 1 0,21-1 16,0-21-16,0 43 16,0-22-16,0-21 0,21 0 0,0-21 15,0 21-15,0-21 0,1 0 16,20 0-16,-21 0 0,21 0 0,22 0 15,-22 0-15,1-21 16,-22 21-16,0-21 0,0 0 0,-21 0 16,0 0-16,-21 21 15,0 0-15,-22 0 16,1 0-16,21 0 0,-21 0 0,-1 0 16,1 21-16,0 0 0,-1 0 15,1 0-15,21 0 0,-22 22 16,22-22-16,-21 0 0,21 21 0,0-20 15,21 20-15,0-21 0,0 0 16,0 0-16,0 22 0,21-22 16,0-21-16,21 21 0,-21-21 0,22 0 15,-1 0-15,0 0 0,22 0 16,-22-21-16,22 21 0,-1-21 0,1 0 16</inkml:trace>
  <inkml:trace contextRef="#ctx0" brushRef="#br1" timeOffset="57301.1">18838 4551 0,'0'-42'15,"0"84"-15,-21-106 0,21 43 0,0 0 0,-21 21 16,-21 0-16,20 21 16,22 0-16,-21 1 0,0 20 0,0 0 15,0 1-15,21 20 0,-21 1 0,-1-1 16,22 1-16,0-1 0,-21 1 15,0-1-15,21-21 0,-21 1 0,0-1 16,21 0-16,0 1 0,0-1 16,-21-21-16,21 0 0,0 1 15,0-1-15,21-21 16,0 0 0,0 0-16,0-21 0,0 21 0,22-22 15,-22 1-15</inkml:trace>
  <inkml:trace contextRef="#ctx0" brushRef="#br1" timeOffset="57665.26">18859 5144 0,'22'0'47,"-1"0"-47,0 0 0,0 0 16,0-22-16,0 1 0,1 21 0,-1-21 15,0 0-15,0 21 0,0-21 16,-21 0-16,0-1 0,21 1 16,-21 0-16,-21 21 15,0 0 1,0 0-16,0 21 0,0 0 16,-1 1-16,1-1 0,0 21 0,0-21 15,0 0-15,21 1 0,-21 20 16,21 0-16,0-21 0,0 1 15,0-1-15,0 0 16,0 0-16,21-21 0,0 0 16,0 0-16,0 0 0,0 0 15,1 0-15,-1 0 0,0 0 0,21-21 16,-21 0-16,22 0 0,-22-1 16,21 1-16</inkml:trace>
  <inkml:trace contextRef="#ctx0" brushRef="#br1" timeOffset="58291.8">19346 4953 0,'0'0'15,"0"-21"-15,0 0 0,0 0 16,0 42 0,0 0-16,0 0 0,-21 0 15,0 0-15,21 1 0,-21-1 16,21 21-16,0-21 0,0 0 16,0 1-16,-21-1 0,21 21 0,0-21 15,0 0-15,0 1 0,0-1 16,-22-21 15,22-21-31,0-1 16,0 1-16,0 0 0,0 0 15,0 0-15,0-22 0,22 22 0,-1 0 16,-21-21-16,21-1 0,-21 22 16,21-21-16,0 21 0,0 0 15,1-22-15,-1 22 16,0 21-16,0 0 0,0 0 0,0 21 15,1 0-15,-22 1 0,21-1 0,0 0 16,0 21-16,-21 1 16,21-22-16,-21 21 0,21-21 0,-21 22 15,0-22-15,0 0 0,0 21 16,0-21-16,0 1 16,0-44-1,0 1 1,0 0-16,0 0 15,0 0-15,22 0 0,-1-1 16,0 1-16,0-21 0,-21 21 0,21-22 16,0 22-16,1-21 0,20 21 0,-21 0 15,0-22-15,0 43 0,1-21 16,20 21-16,-21 0 0,0 21 16,0 0-16,-21 1 15,0 20-15,0-21 0,0 21 0,0-20 16,0 20-16,0-21 0,0 0 15,0 22-15,0-22 0,0 0 0,-21 0 16,21 0-16,-21-21 0,0 21 16,42-42 15,0 0-15,0 0-16</inkml:trace>
  <inkml:trace contextRef="#ctx0" brushRef="#br1" timeOffset="59038.79">20108 5038 0,'0'0'0,"21"0"0,1 0 16,-1 0-1,-21-21-15,21 21 16,0 0-16,0 0 0,0-22 16,1 1-16,-1 0 15,0 21-15,-21-21 0,0 0 0,0 0 16,-21 21 15,0 21-31,-1-21 16,1 21-16,21 0 0,-21 0 0,21 0 15,-21 1-15,21 20 0,-21-21 0,21 0 16,0 0-16,0 1 16,0-1-16,0 0 0,0 0 15,0 0-15,21-21 16,0 0-16,0 0 15,0 0-15,1 0 0,20 0 16,-21 0-16,0 0 0,22-21 16,-22 0-16,21 21 0,-21-21 0,0 0 15,1-1-15,-22 1 0,21 0 0,-21 0 16,0-21-16,21 20 0,-21 1 16,0 0-16,0 0 0,0 0 0,0 0 15,-21 21 16,21 21-31,-21 0 0,21 0 16,0 0-16,0 0 0,0 22 0,0-22 16,-22 0-16,22 0 0,-21 0 15,21 1-15,0-1 0,0 0 16,0 0-16,0 0 0,-21-21 16,21-21 15,0 0-16,0 0-15,0-22 16,21 22-16,-21-21 0,21 21 0,1 0 16,-1-22-16,0 22 0,0-21 0,0 21 15,0-22-15,1 22 0,-1 0 16,0 21-16,0 0 0,21 0 16,1 21-16,-22 0 15,0 0-15,0 1 0,0-1 0,-21 21 16,0 0-16,0-20 0,0-1 0,0 21 15,0-21-15,0 0 0,0 1 16,0-1-16,-21 0 0,0 0 0,21 0 16,-21-21-16,0 21 15,21-42 1,0 0 0,21 0-16</inkml:trace>
  <inkml:trace contextRef="#ctx0" brushRef="#br1" timeOffset="59303.1">21124 4636 0,'0'0'0,"0"-22"0,21 22 15,-21-21-15,0 42 32,0 1-32,0-1 0,0 0 0,0 21 15,0 1-15,-21-1 0,21 0 16,0 1-16,-21-1 0,21 0 0,-21-21 15,21 22-15,0-1 0,0-21 16,0 22-16,0-1 16,0-21-16,0 0 0,0 0 15,0 1-15,21-22 16,0 0-16,0 0 16,1 0-16,-1-22 15</inkml:trace>
  <inkml:trace contextRef="#ctx0" brushRef="#br1" timeOffset="59530.91">20955 4911 0,'0'0'0,"21"0"31,21 0-31,-20 0 16,-1 0-16,21 0 0,-21 0 15,22 0-15,-22 0 0,21 0 16,-21 0-16,22 0 0,-22 0 16,0-21-16,21 21 0,-21 0 0,-42 0 31,-21 21-15</inkml:trace>
  <inkml:trace contextRef="#ctx0" brushRef="#br1" timeOffset="60076.25">15028 6202 0,'0'0'16,"0"-21"-1,0 42 16,21 0-31,-21 0 16,22-21-16,-22 21 0,0 1 0,0-1 16,0 0-16,0 21 0,0-21 15,0 1-15,0-1 0,0 0 0,0 0 16,-22 0-16,22 0 16,0-42-1,-21 21 1,21-21-16,0 0 15</inkml:trace>
  <inkml:trace contextRef="#ctx0" brushRef="#br1" timeOffset="60255.22">15028 6033 0,'-21'0'16,"42"0"-16,-42-22 0,0 22 0,0 0 31,21 22 0,21-22-31,0 0 16,0 0-16,0 21 0,1-21 15,-1 0-15,0 0 0</inkml:trace>
  <inkml:trace contextRef="#ctx0" brushRef="#br1" timeOffset="60731.62">15430 6160 0,'0'0'0,"0"63"31,0-42-31,0 0 0,0 1 0,0-1 16,0 0-16,0 0 0,0 0 0,0 0 16,0 22-16,0-22 0,0 0 15,0 0-15,0 0 0,0 1 16,0-1-16,0 0 15,0-42 17,0 0-32,0-1 15,0 1-15,0 0 0,0 0 16,0-21-16,0 20 0,0-20 16,22 0-16,-1 21 0,0-22 0,0 22 15,0 0-15,22 0 0,-22 0 0,0-1 16,21 1-16,-21 21 0,1 0 0,20 0 15,-21 0-15,21 0 16,-20 21-16,-1 1 0,0-1 16,0 0-16,0 21 0,-21-21 0,0 22 15,0-1-15,0 0 0,0-20 16,0 20-16,0 0 0,0-21 0,0 22 16,-21-1-16,21-21 15,-21 0-15,21 1 0,0-1 0,-21-21 16,21 21-16,0-42 31,21 0-31</inkml:trace>
  <inkml:trace contextRef="#ctx0" brushRef="#br1" timeOffset="61279.97">16383 6011 0,'0'0'0,"0"-21"32,-21 21-32,21 21 0,0 1 15,-21-1-15,21 0 0,0 21 16,0-21-16,0 22 0,0-22 0,0 21 16,0 1-16,0-1 0,0 21 0,0-20 15,0-1-15,0 0 16,-22 1-16,22-1 0,0-21 0,0 22 15,0-22-15,0 21 0,0-21 0,0 0 16,0 1-16,0-44 31,0 1-31,0 0 16,0 0-16,0 0 0,0 0 16,0-22-16,0 1 0,0 21 0,0-22 15,22 1-15,-1 0 0,0 21 16,0-1-16,0-20 0,22 21 15,-1 0-15,-21 21 0,43 0 16,-22 0-16,-21 0 16,21 0-16,-20 21 0,-1 0 0,0 0 15,0 0-15,0 1 0,0 20 0,-21-21 16,0 21-16,0-20 0,0 20 16,0 21-16,-21-41 0,0-1 15,-21 0-15,21 0 0,-22 0 0,1 0 16,21 1-16,-22-22 0,1 21 15,0-21-15,21 0 0,-1 0 0,1 0 16,0 0-16,0 0 0,21-21 31,0-1-31,21 22 0,0-21 16,0 0-16,1 21 0,-1-21 0,0 0 16</inkml:trace>
  <inkml:trace contextRef="#ctx0" brushRef="#br1" timeOffset="61707.78">16891 6329 0,'21'0'47,"0"0"-47,0 0 15,1 0-15,-1 0 0,0 21 16,0 0-16,0 0 0,-21 1 0,21-1 16,1 0-16,-22 0 0,21 0 15,-21 0-15,0 1 0,0-1 0,0 0 16,0 0-16,0 0 0,0 0 16,0 1-16,-21-22 0,21 21 0,-22-21 15,22-21 16,0-1-15,0 1-16,0 0 0,0 0 0,0 0 16,0-22-16,22 22 0,-22-21 15,21 21-15,-21 0 0,0-22 0,21 22 16,0 0-16,0 0 0,0 0 16,1 21-1,-1 0-15,0 0 0,0 0 16,0 0-16,0 0 0,1 0 15</inkml:trace>
  <inkml:trace contextRef="#ctx0" brushRef="#br1" timeOffset="62135.85">17738 6202 0,'-64'0'31,"43"21"-31,0 0 0,-22 0 16,22 22-16,0-22 16,0 0-16,-21 21 0,20 1 0,1-22 15,0 21-15,0 1 0,0-22 0,21 21 16,0-21-16,0 0 0,0 22 16,21-22-16,0-21 15,0 0-15,22 0 0,-22 0 0,21 0 16,0 0-16,-20 0 0,20 0 15,-21-21-15,43-22 0,-22 22 16,-21 0-16,0-21 0,0 21 16,1-22-16,-1 1 0,-21 21 15,0-22-15,0 1 0,0 0 0,0-1 16,0 22-16,0-21 0,-21 21 0,21 0 16,-22-1-16,1 1 0,0 0 0,0 21 15,0 0-15,-22 0 0,22 0 0,0 21 16,-21 0-16,-1 22 15,22-22-15,0 0 0,-21 0 16,42 22-16,-21-22 0,21 21 0,0 0 16,0-20-16,0 20 0,0-21 15,0 0-15,21 0 0,0 1 0</inkml:trace>
  <inkml:trace contextRef="#ctx0" brushRef="#br1" timeOffset="62763.05">18140 6287 0,'0'0'16,"0"-22"-16,0 1 0,0 0 15,0 0-15,0 42 32,0 0-32,0 0 0,0 1 15,0-1-15,0 0 0,-21 21 0,21-21 16,0 22-16,0-1 0,0-21 0,0 22 15,-22-22-15,22 0 0,0 0 16,0 0-16,0 0 0,0 1 0,0-1 16,22-21-1,-1-21 1,0-1-16,0 1 0,-21 0 16,21 0-16,0 0 0,1-22 15,-1 22-15,0-21 0,-21 21 0,21-22 16,0 22-16,22-21 0,-43 21 15,21 21-15,0 0 16,-21 21 0,0 0-16,0 21 15,0-20-15,0-1 16,0 0-16,0 0 0,0 0 0,0 0 16,0 22-16,0-22 0,21-21 15,0 21-15,0 0 0,1-21 16,-1 21-16,0-21 0,21 0 15,-21 0-15,1 0 0,20-21 16,-21 21-16,21-21 0,-20-21 16,-1 21-16,-21-22 0,21 22 0,0-21 15,0-1-15,-21 1 0,0 21 16,0-21-16,0-1 0,0 22 0,0 0 16,0 0-16,0 0 0,0-1 15,-21 22 1,0 0-1,0 22 1,21-1-16,0 0 16,0 0-1,0 0-15</inkml:trace>
  <inkml:trace contextRef="#ctx0" brushRef="#br1" timeOffset="63179.44">19325 6202 0,'0'0'0,"0"-21"0,21 21 15,-21-21 1,-21 21 0,0 0-16,0 0 0,0 0 15,-1 21-15,1-21 0,-21 21 16,21-21-16,0 21 0,-1-21 0,22 21 15,0 0-15,0 1 16,0-1-16,0 0 0,0 0 16,22 0-16,-1 0 0,-21 1 15,21-22-15,0 21 0,0 0 16,0-21-16,-21 21 0,0 0 0,22-21 16,-22 21-16,21-21 0,-21 22 0,0-1 31,-21-21-31,-1 0 15,1 0-15,0 0 16,0 0-16,0 0 0,0 0 16,-1 0-16,1 0 0,0 0 0,0 0 15,0 0 1,21-21-16,0-1 16,0 1-16,0 0 15</inkml:trace>
  <inkml:trace contextRef="#ctx0" brushRef="#br1" timeOffset="63547.41">19389 6392 0,'63'0'16,"-42"-21"-16,0 21 15,1-21-15,-1 0 0,0 21 0,0-21 16,0 21-16,0-21 0,1-1 0,-22 1 16,0 0-1,0 0-15,-22 21 16,1 0 0,0 0-16,0 0 0,0 21 15,-22-21-15,22 21 0,0 0 0,0 1 16,21-1-16,-21 0 0,0 0 15,21 21-15,-22-20 0,22-1 0,0 0 16,0 0-16,0 0 0,0 0 16,0 1-16,22-1 0,-1-21 15,0 0-15,0 0 0,0 0 0,0 0 16,22 0-16,-22 0 0,0 0 16,0-21-16,0-1 0,22 22 0,-22-21 15</inkml:trace>
  <inkml:trace contextRef="#ctx0" brushRef="#br1" timeOffset="63939.29">19918 6181 0,'0'0'0,"0"-21"15,21 21-15,0 0 16,0 0-16,0 0 16,1 0-16,-1 0 15,0 21-15,0 0 16,0 0-16,-21 0 0,0 0 15,0 1-15,0-1 16,0 0-16,0 0 0,0 0 0,0 0 16,0 1-16,0-1 0,0 0 15,0 0-15,0 0 16,-21-21 15,21-21-15,-21 21-16,21-21 0,0 0 15,0 0-15,0-1 0,0 1 16,0 0-16,0 0 0,0 0 0,21 0 16,0-1-16,0 22 0,1-21 15,-1 0-15,0 0 0,0 0 0,0 21 16,0-21-16,1-1 0,-1 22 16,0-21-16,0 21 15,-21-21-15,21 21 16</inkml:trace>
  <inkml:trace contextRef="#ctx0" brushRef="#br1" timeOffset="67548.19">11515 8784 0,'0'0'0,"-22"0"0,1 0 0,0 0 15,0 0-15,0 0 0,0 0 16,-1 0-16,1 0 0,0 0 16,0 0-16,0 0 0,0 0 15,-1 21-15,1-21 0,64 0 31,-22 0-15,21 0-16,-21 0 0,22 0 16,20 0-16,-21 0 0,1 0 0,63 0 15,-43 0-15,1 0 16,-1 0-16,1 0 0,-1 0 0,1 0 16,-1 0-16,1 0 0,-22 0 15,21 0-15,-20 0 0,-1 0 16,-21 0-16,0 0 0,1 0 0,-1-21 15,-21 0 17,-21 21-17,-1 0-15,1 0 0,0 0 16,0 0-16,0 0 0,0 0 16,-22 0-16,1 0 0,0 0 0,-1 21 15,1-21-15</inkml:trace>
  <inkml:trace contextRef="#ctx0" brushRef="#br1" timeOffset="67899.66">11197 8932 0,'0'0'0,"-21"0"0,0 0 15,-22 0-15,22 0 0,0 0 16,0 0-16,42 0 31,21 0-31,-20 0 0,20 0 16,0 0-16,22-21 0,-22 21 15,22 0-15,-22 0 0,21 0 0,1 0 16,-22 0-16,22 0 0,-1 0 16,1 0-16,-1 0 0,1 0 0,-1 0 15,-20 0-15,20 0 0,-21 0 0,1 0 16,-1 0-16,-21 0 0,22 0 15,-22 0-15,0 0 16,-21-21-16,0 0 31,0 0-31,0 0 16,-21-1-16</inkml:trace>
  <inkml:trace contextRef="#ctx0" brushRef="#br1" timeOffset="68287.28">12150 8488 0,'0'0'0,"-22"0"16,22 21 0,0 0-16,0 0 15,0 1-15,22-1 0,-1 0 16,21-21-16,-21 21 0,22 0 0,-22 0 15,21-21-15,0 22 0,-20-1 16,20 0-16,0-21 0,-21 21 16,22-21-16,-22 0 0,0 0 0,21 21 15,-20-21-15,-1 0 16,-21 21-16,0 1 16,0-1-16,-21-21 0,-1 21 15,-20 0-15,21 0 0,-21 0 16,-1 22-16,1-22 0,0 0 0,-1 0 15,1 22-15,0-22 0,-1 0 0,1 0 16,0 0-16,20 0 0,-20 1 16,21-1-16,0-21 0,0 21 15</inkml:trace>
  <inkml:trace contextRef="#ctx0" brushRef="#br1" timeOffset="69131.81">14097 8805 0,'21'0'0,"0"0"16,-21-21-1,0 0-15,0 0 16,0 0-16,0 0 0,0-1 16,0 1-16,0 0 15,0 0-15,-21 0 0,0 0 0,0-1 16,-22 22-16,22-21 0,0 0 15,-21 21-15,21 0 0,-22 0 0,22 0 16,-21 0-16,21 0 0,-22 0 0,1 0 16,21 21-16,-22 0 0,1 1 15,21-1-15,-21 0 0,20 0 16,1 21-16,0 1 0,-21-1 0,21 0 16,21 1-16,0-1 0,-22 0 15,22-20-15,0 20 0,0-21 0,0 21 16,22-20-16,-1-1 0,0-21 0,0 21 15,0-21-15,22 0 0,-22 0 16,0 0-16,21 0 0,-21 0 0,22-21 16,-22 0-16,21-1 0,1 1 0,-22 0 15,21 0-15,0-21 0,-20-1 16,20 1-16,-21 0 0,0-1 0,0 1 16,1 0-16,-1-1 0,-21 1 15,0 0-15,0-1 0,0 1 16,21 0-16,-21-1 0,0 1 0,0 21 15,0-22-15,0 22 0,0 0 0,0 42 32,-21 0-32,21 22 15,0-22-15,0 21 0,-21 1 0,21-1 16,0 0-16,-22-21 0,22 22 16,0-1-16,0 0 0,0 1 0,0-1 15,0-21-15,0 22 0,0-22 0,0 0 16,0 21-16,0-21 15,0 1-15,22-22 16,-1 0-16,0 0 0,0 0 16,0-22-16,0 1 0,1 21 15,-1-21-15,0 0 0</inkml:trace>
  <inkml:trace contextRef="#ctx0" brushRef="#br1" timeOffset="69496.59">14499 8636 0,'0'0'0,"21"0"16,0 0-1,1 0-15,-1 0 16,0-21-16,0 21 0,0-21 16,0 21-16,-21-21 0,22 21 0,-1-22 15,-21 1-15,21 21 0,-21-21 16,0 0-16,0 0 15,-21 21 1,0 0-16,-1 0 0,1 0 16,0 21-16,0 0 0,0 0 15,-22 0-15,22 1 0,0-1 0,0 0 16,0 21-16,0-21 0,-1 22 0,1-22 16,21 0-16,0 21 0,0-20 15,0-1-15,0 0 0,0 0 16,21 0-16,1-21 0,-1 21 0,0-21 15,0 0-15,0 0 0,22 0 16,-22 0-16,42 0 0,-20-21 16,-1 21-16,-21-21 0,21 0 0</inkml:trace>
  <inkml:trace contextRef="#ctx0" brushRef="#br1" timeOffset="69787.42">15325 8530 0,'0'0'0,"0"-21"0,-22 0 31,1 21-15,0 0-16,0 0 0,0 0 0,0 21 15,-1-21-15,1 21 0,0 0 0,0 1 16,0-1-16,0 0 0,-1 0 16,1 21-16,0-20 0,21-1 0,0 21 15,-21-21-15,21 22 0,0-22 0,0 0 16,0 0-16,0 0 0,0 0 15,21 1-15,0-22 0,0 0 0,1 0 16,20 0-16,-21 0 0,21 0 0,1 0 16,-22-22-16,21 22 0,1-21 15,-1 0-15,0 0 0,-21-21 0,22 20 16,-22-20-16,21 21 0,-21-21 16,1-1-16</inkml:trace>
  <inkml:trace contextRef="#ctx0" brushRef="#br1" timeOffset="70035.28">15748 8361 0,'21'-42'0,"-127"253"0,191-380 0,-43 84 15,-21 64-15,-21 0 0,22-21 0,-22 20 16,0 1-16,0 42 31,-22 1-31,1-1 0,0 0 0,0 21 16,21 1-16,-21-22 0,0 21 0,21 0 16,-22 1-16,22-22 0,-21 21 15,0 1-15,21-1 0,0-21 16,0 21-16,0 1 0,-21-22 0,21 21 15,0-21-15,0 1 0,0 20 16,0-21-16,21 0 0,0-21 16,0 0-16,1 0 0,-1 0 15,0 0-15,0 0 0,0 0 16,0-21-16,1 0 0,-1 0 0,0 0 16,21-1-16</inkml:trace>
  <inkml:trace contextRef="#ctx0" brushRef="#br1" timeOffset="70507.05">16341 8488 0,'0'0'0,"0"-42"31,0 20-15,-22 22-16,1 0 0,0 0 16,0 0-16,0 0 0,0 0 0,-1 22 15,1-22-15,0 21 0,0 0 16,0 0-16,0 0 0,-1 0 0,1 1 15,0 20-15,21-21 0,0 0 0,-21 0 16,21 22-16,-21-22 0,21 0 16,0 0-16,0 0 0,0 1 15,21-1-15,0-21 16,0 0-16,0 0 0,1 0 16,-1-21-16,0 21 0,21-22 0,-21 1 15,1 0-15,-1 0 0,0 0 0,0 0 16,0-1-16,-21 1 0,0 0 15,21-21-15,-21 21 0,22-1 0,-22 1 16,0 0-16,0 0 0,0 42 31,0 0-15,0 0-16,-22 1 0,22-1 0,0 0 16,0 0-16,0 0 15,0 0-15,0 22 0,0-22 0,0 0 16,0 0-16,0 0 0,0 1 0,0-1 15,22-21-15,-1 21 16,0-21-16,0 0 0,0 0 0,0 0 16,22 0-16,-22-21 0,0 0 0,0 21 15,0-22-15</inkml:trace>
  <inkml:trace contextRef="#ctx0" brushRef="#br1" timeOffset="70860.32">16700 8530 0,'0'-21'16,"0"42"-16,0-63 0,0 21 0,0 0 15,0-1-15,22 22 16,-1 0 0,0 0-16,0 0 0,0 0 15,0 0-15,1 22 0,-1-1 0,-21 0 16,21 0-16,0 0 0,-21 0 16,21 1-16,-21-1 0,21 0 0,-21 0 15,0 21-15,0-20 0,0-1 16,0 0-16,0 0 15,0 0-15,0-42 32,0 0-17,0 0-15,0 0 0,0-1 16,0 1-16,0 0 16,0 0-16,0 0 0,22 0 0,-1-1 15,0 1-15,-21 0 0,21 0 0,0 0 16,-21 0-16,21 21 0,1-22 15,-1 22-15,0 0 0,0 0 16,0 0-16,0 0 16</inkml:trace>
  <inkml:trace contextRef="#ctx0" brushRef="#br1" timeOffset="71263.09">17378 8573 0,'21'0'0,"-42"0"0,63 0 0,-21 0 0,0-22 15,1 1-15,-1 0 16,0 21-16,0-21 0,0 21 0,-21-21 16,0 0-16,21-1 0,-21 1 15,0 0-15,0 0 16,-21 21-16,0 0 15,0 0-15,0 0 0,0 0 16,-1 21-16,1 0 0,0 0 0,0 1 16,0-1-16,0 0 0,-1 0 0,1 0 15,21 0-15,0 1 0,0-1 16,0 0-16,0 0 0,0 0 0,0 0 16,0 1-16,0-1 0,21-21 15,-21 21-15,22-21 0,-1 0 16,0 21-16,0-21 0,0 0 0,0 0 15,22 0-15,-22 0 0,0 0 16,0-21-16,0 21 0,22-21 16,-22 0-16,21-1 15,1 1-15,-22 0 0,42-21 16</inkml:trace>
  <inkml:trace contextRef="#ctx0" brushRef="#br1" timeOffset="71570.91">18521 7916 0,'0'-21'0,"0"42"0,0-21 47,0 22-47,0-1 0,0 21 16,0-21-16,-21 22 0,21-1 0,-22 0 15,22 1-15,0-1 0,-21 0 16,21 1-16,-21-1 0,21 0 0,-21 1 16,21-22-16,-21 0 0,21 21 0,0-21 15,0 1-15,-21-1 0,21 0 16,0 0-16,21-21 31,0 0-31,0-21 16,0 0-16</inkml:trace>
  <inkml:trace contextRef="#ctx0" brushRef="#br1" timeOffset="72087.13">18859 7980 0,'0'0'0,"22"-21"0,-22 0 0,0-1 16,0 1-16,0 42 31,0 1-31,0-1 15,0 21-15,0 0 0,-22 1 0,22-22 16,-21 42-16,21-20 0,-21-1 0,21-21 16,0 22-16,0-1 0,-21 0 15,21-21-15,-21 22 0,21-22 16,0 0-16,0 0 0,0 0 0,0 1 16,0-1-16,0 0 15,-21-21-15,21-21 31,0 0-15,0-1-16,0 1 0,21 0 16,0-21-16,0 21 0,-21-22 0,21 22 15,0-21-15,22 21 0,-1-43 16,-21 22-16,22 21 0,-22-1 16,0 1-16,0 21 15,0 0-15,0 0 0,1 0 0,-1 0 0,-21 21 16,21 1-16,-21-1 0,21 0 15,-21 21-15,0-21 0,0 22 16,0-22-16,0 0 0,0 21 0,0-20 16,0-1-16,-21 0 0,21 0 0,-21 0 15,21 0-15,0 1 16,0-1-16,-21-21 0,-1 0 16,22-21 15,0-1-16,22 1-15,-1 21 0,0-21 0</inkml:trace>
  <inkml:trace contextRef="#ctx0" brushRef="#br1" timeOffset="72498.89">19431 8319 0,'21'0'15,"0"0"1,0 0-16,1 0 0,-1 0 16,0-22-16,0 22 15,0-21-15,0 0 0,1 21 16,-1-21-16,0 0 0,0 0 0,0-1 16,0 1-16,-21 0 0,0 0 0,0 0 15,0 0-15,-21 21 16,0 0-16,0 0 0,0 0 15,0 21-15,-1 0 0,1 0 16,0 0-16,0 0 0,0 22 0,0-22 16,-1 21-16,22-21 0,0 22 0,0-22 15,0 21-15,0-21 0,0 1 16,0-1-16,0 0 0,0 0 0,0 0 16,22 0-16,-1-21 0,0 22 15,0-22-15,0 0 0,0 0 16,22 0-16,-22 0 0,0 0 0,21 0 15,-20 0-15,20 0 0,-21 0 0,0-22 16,22 22-16,-22-21 0,0 0 16,0 0-16,0 0 0,0 0 0,-21-1 15</inkml:trace>
  <inkml:trace contextRef="#ctx0" brushRef="#br1" timeOffset="72823.23">18288 8149 0,'0'0'0,"42"0"16,-21 0-16,22 0 0,-1 0 0,0 0 15,1 0-15,20 0 0,-20 0 16,20 0-16,-21 0 0,22 0 0,-22 0 16,1 0-16,-1 0 0,0-21 15,-21 21-15,22 0 0,-22 0 16,0-21-16,0 21 0,0 0 0,1 0 16,-44 0 15,1 21-31</inkml:trace>
  <inkml:trace contextRef="#ctx0" brushRef="#br1" timeOffset="73662.75">14266 10012 0,'0'0'0,"-21"0"15,42 0 17,0 0-32,22 0 15,-22-21-15,21 21 0,-21-21 0,22-1 16,-1 22-16,-21-21 0,0 0 0,22 21 16,-43-21-16,21 21 0,-21-21 15,0 0-15,0-1 0,-21 22 16,-22 0-1,22 0-15,-21 0 0,0 0 0,20 0 16,-20 22-16,0-22 0,21 21 0,-22 0 16,22 0-16,0 0 0,0 0 15,0 1-15,21-1 0,0 0 0,0 0 16,0 0-16,21-21 16,21 21-16,-21-21 15,0 0-15,1 0 0,20 0 0,-21 0 16,0 0-16,22 0 0,-22 0 0,-21-21 15,21 21-15,-21-21 16,-21 21 0,0 0-16,-1 0 0,1 0 15,-21 0-15,21 21 0,-22 0 16,1 1-16,21-22 0,-21 42 16,20-21-16,-20 0 0,21 0 0,0 1 15,0 20-15,21-21 0,0 0 16,0 22-16,0-22 0,0 0 0,0 21 15,21-21-15,0 1 0,0-22 16,21 21-16,-20-21 0,20 0 16,0 0-16,1 0 0,-1 0 0,0 0 15,1-21-15,-1-1 0,0 1 0,1 0 16,-1 0-16,0-21 0,1 20 16,-1-20-16</inkml:trace>
  <inkml:trace contextRef="#ctx0" brushRef="#br1" timeOffset="73912.12">14986 9716 0,'0'0'16,"0"-43"-16,0 1 0,0 0 0,0 20 0,-21 1 16,21 0-16,0 0 0,-21 21 15,21 21-15,-22 0 16,22 0-16,-21 22 0,21-1 0,0 0 16,0 1-16,0 20 0,0-20 15,-21-1-15,21 21 0,0-20 0,0-1 16,0 22-16,0-22 0,0-21 0,-21 21 15,21 1-15,0-1 0,-21-21 16,21 22-16,0-22 0,0 0 0,0 0 16,21-21-1,0 0-15,-21-21 16,21 21-16,0-21 0,-21 0 16,22-1-16,-22 1 0</inkml:trace>
  <inkml:trace contextRef="#ctx0" brushRef="#br1" timeOffset="74299.61">15092 10181 0,'21'21'0,"0"-21"16,0 22-16,0-22 0,1 0 15,-1 0-15,0 0 0,0 0 0,0 0 16,0 0-16,1 0 15,-1-22-15,0 1 0,-21 0 16,21 21-16,-21-21 0,0 0 0,0 0 16,0-1-16,0 1 15,0 0-15,-21 21 0,0-21 0,0 21 16,-1 0-16,1 0 0,0 0 16,0 0-16,0 0 0,0 0 15,-1 21-15,1 0 0,0 0 0,0 1 16,0-1-16,21 0 0,-21 0 0,21 0 15,0 0-15,0 1 0,0-1 16,0 0-16,0 0 0,0 0 0,21-21 16,0 21-16,0 1 0,0-22 15,0 0-15,1 0 0,-1 21 16,21-21-16,-21 0 0,0 0 16,22 0-16,-22-21 0,21-1 0,-21 22 15,22-21-15</inkml:trace>
  <inkml:trace contextRef="#ctx0" brushRef="#br1" timeOffset="74996.03">15706 9991 0,'0'0'0,"0"21"31,0 0-15,0 0-16,0 0 0,0 1 15,-22-1-15,22 0 16,0 0-16,0 0 0,-21 0 0,21 1 15,0-1-15,0 0 0,0 0 0,0 0 16,0 0-16,0 1 16,0-1-16,0-42 31,0-1-15,0 1-16,0 0 0,0 0 15,0 0-15,0 0 0,0-22 0,21 22 16,-21 0-16,22 0 0,-22-22 15,21 22-15,0 0 0,-21-21 16,21 42-16,0-21 0,-21-1 16,21 22-16,1 0 15,-1 22-15,0-1 0,-21 0 0,0 0 16,0 0-16,21 0 0,0 1 16,-21-1-16,21 0 0,1 21 0,-22-21 15,21 1-15,-21-1 0,0 0 0,0 0 16,0 0-16,0 0 0,0 1 15,0-1-15,0 0 0,-21-21 32,21-21-17,0 0-15,0-1 16,0 1-16,0 0 0,0 0 0,0 0 16,0 0-16,0-22 0,21 22 15,0 0-15,21-21 0,-21 20 0,22-20 16,-22 21-16,21 0 0,1 0 0,-1-1 15,0 22-15,1 0 0,-1 0 16,0 0-16,-21 22 0,22-22 0,-22 21 16,0 0-16,0 21 0,0-21 0,-21 1 15,0-1-15,0 21 0,0-21 16,0 0-16,0 1 0,0-1 0,-21 0 16,0 0-16,0 0 0,21 0 0,-21-21 15,21 22-15,-21-22 16,21-22 15,21 1-15,-21 0-16,21 21 0,0-21 0</inkml:trace>
  <inkml:trace contextRef="#ctx0" brushRef="#br1" timeOffset="75392.73">16743 10181 0,'0'0'0,"21"0"0,0 0 15,0 0-15,0 0 16,1 0-16,-1 0 0,0 0 0,0 0 16,0-21-16,0 0 0,1 21 15,-1-21-15,-21 0 16,21-1-16,-21 1 0,0 0 0,0 0 15,0 0-15,-21 21 16,0 0 0,-1 0-16,1 0 0,0 0 15,0 21-15,0 0 0,0 0 0,-1 0 16,1 1-16,21-1 0,0 0 16,-21 0-16,21 0 0,0 0 0,0 1 15,0-1-15,0 0 0,42 0 16,-42 0-16,22-21 0,-1 0 15,0 21-15,0-21 0,0 0 0,0 0 16,22 0-16,-22 0 0,0-21 0,21 21 16,-20-21-16,20 21 0,-21-21 15,0 0-15,0 0 0,1-1 0,-1 1 16</inkml:trace>
  <inkml:trace contextRef="#ctx0" brushRef="#br1" timeOffset="75855.53">17335 9991 0,'0'0'0,"22"0"0,-22-21 16,0 42 15,0 0-31,-22 0 0,22 0 16,-21 0-16,21 1 0,-21-1 0,21 21 15,0-21-15,0 0 0,-21 1 16,21-1-16,-21 0 0,21 0 16,0 0-16,0 0 0,0-42 46,0 0-30,0 0-16,0 0 16,0 0-16,0-1 0,0 1 0,21 0 15,0 0-15,0 0 0,-21 0 0,43-22 16,-22 22-16,0-21 0,21 21 16,-21-1-16,22 1 0,-1 0 0,0 21 15,22 0-15,-22 0 0,1 0 0,-1 21 16,-21 0-16,21 1 0,-42 20 15,22-21-15,-22 21 0,0-20 0,0 20 16,0-21-16,0 0 0,0 22 0,0-22 16,0 0-16,-22 0 0,1 0 15,21 0-15,-21-21 0,21 22 16,-21-22-16,0 21 0,21-42 47,21-1-32,0 1-15,0 0 0,-21 0 0,21 0 16,1 0-16,-1-22 0</inkml:trace>
  <inkml:trace contextRef="#ctx0" brushRef="#br1" timeOffset="76139.72">18309 9546 0,'21'-21'0,"-42"42"0,42-63 0,-21 21 16,0 0-16,0 42 15,0 0-15,-21 0 16,21 0-16,-21 22 0,0-1 16,0 21-16,21-20 0,-22-1 0,1 22 15,21-22-15,0 0 0,-21 1 0,21-1 16,-21 0-16,21 1 0,0-1 16,0-21-16,0 21 0,0-20 15,0-1-15,0 0 0,0 0 0,0 0 16,21 0-16,0-21 0,0 0 0,1 22 15,-1-22-15,0 0 0,42 0 16,-41-22-16,-1 22 0,21-21 16,-21 0-16,22 21 0,-1-42 15,-21 21-15,0-1 0,0-20 16</inkml:trace>
  <inkml:trace contextRef="#ctx0" brushRef="#br1" timeOffset="76423.71">18267 9800 0,'0'0'0,"-43"0"15,22 0-15,42 0 32,1 0-32,-1 0 15,21 0-15,-21 0 0,22 0 0,-22 0 16,21 0-16,-21 0 0,0 0 15,22 0-15,-22-21 0,0 21 16,0 0-16,0 0 16,-21-21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3:34:38.5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21124 11091 0,'21'0'16,"1"0"-16,-1 0 15,-21-21-15,21 21 0,0 0 0,0 0 16,0 0-16,1 0 16,-1 0 15,0-21 0,0 0-31,0 21 0,0 0 0,1-21 16</inkml:trace>
  <inkml:trace contextRef="#ctx0" brushRef="#br0" timeOffset="4756.43">825 275 0,'0'-21'31,"-21"21"-31,0 0 16,21-21-16,0 0 15,-21 21-15,0 0 16,21-21-16,0 42 47,0 0-47,0 0 0,0 0 0,0 0 16,0 1-16,0-1 0,21 21 15,-21-21-15,21 0 0,-21 1 0,0-1 16,21 0-16,0 0 15,-21 0-15,22 0 0,-1-21 0,0 22 16,0-22-16,0 0 16,0 0-16,1 0 0,-1 0 0,0 0 15,21 0-15,-21-22 0,1 22 16,20-21-16,-21 0 0,0 0 16,22 0-16,-22 0 0,0-1 0,0-20 15,0 21-15,-21 0 0,0-43 16,0 22-16,0 21 0,0 0 15,0-22-15,0 22 0,0 0 16,0 0-16,0 0 16,0-1-16,-21 22 31,21 22-31,0-1 0,-21 0 16,21 21-16,0-21 0,0 22 15,0-1-15,0 0 0,0 1 0,0-1 16,0 0-16,0 1 0,0-1 15,0 0-15,0 1 0,0-1 16,0 22-16,0-22 0,0 0 0,0 22 16,0-22-16,0 22 0,0-22 15,0 21-15,0-20 0,0-1 16,0 0-16,0 1 0,0 41 16,0-62-16,0 20 0,0-21 15,-21 0-15,21 0 0,0 1 16,0-1-1,-21-21-15,-1 0 0,1 0 16,0-21-16,0-1 0,-21 22 16,20-21-16,1 0 0,-21-21 0,21 21 15,0-1-15,-22-20 0,22 21 16,0 0-16,0-22 0,-22 22 16,22-21-16,0 42 0,21-21 15,-21 21-15,21 21 31,0 0-31,0 0 16,0 22-16,21-22 0,0 0 0,0 0 16,1 0-16,-22 0 0,21 1 15,0-1-15,21 0 0,-21 0 0,1 0 16,20-21-16,43 21 16,-43-21-16,0 0 15,1 0-15,-1 0 0,0-21 0,-21 0 16,22 21-16,-1-21 0,0-21 15,1 20-15,-22 1 0,0-21 0,21 21 16,-20-22-16,-1 1 16,-21 0-16,0 21 0,21-22 0,-21 1 15,21 21-15,-21 0 0,0-1 16,0 1-16,0 0 0,0 0 16,0 42 15,0 0-31,-21 0 0,21 22 0,0-22 15,0 21-15,-21 1 0,21-22 16,0 21-16,0-21 0,0 22 16,0-22-16,-21 21 0,21 0 15,-22-20-15,22-1 0,0 0 16,0 0-16,0-42 47,0 0-47,0 0 15,0-1-15,0 1 0,0 0 0,0-21 16,0 21-16,0-22 0,22 22 16,-1-21-16,0-1 0,-21 22 0,21-21 15,0 21-15,0 0 0,1-1 16,20-20-16,-21 21 16,0 21-16,0 0 0,1 21 15,-1 0-15,-21 0 0,21 1 16,-21-1-16,0 21 0,0-21 15,0 22-15,0-1 0,0-21 16,0 0-16,0 22 0,0-22 0,0 0 16,0 0-16,0 0 0,0 0 15,-21-21-15,21-21 47,0 0-31</inkml:trace>
  <inkml:trace contextRef="#ctx0" brushRef="#br0" timeOffset="5028.32">2159 868 0,'0'0'0,"0"21"31,0 0-31,0 0 0,0 1 16,0-1-16,0 0 0,0 21 16,0-21-16,0 1 0,0 20 0,0-21 15,0 0-15,0 0 0,-21 1 16,21-1-16,0 0 0,-21 0 16,21 0-16,0 0 15,0-42 16</inkml:trace>
  <inkml:trace contextRef="#ctx0" brushRef="#br0" timeOffset="5428.89">2201 614 0,'0'-21'0,"-42"21"31,21 21-31,21 0 16,0 0-16,-21 0 0,21 1 15,0-1-15,0 0 16,0 0-16,21-21 16,0 0-16,0 0 15,0 0-15,0-21 16,1 0-16,-1 21 0,0-21 0,-21-1 15,21 22-15,-21-21 0,21 0 16,-21 0-16,0 0 0,0 0 16,0-1-16,-21 1 15,0 0-15,0 21 0,0 0 16,-1 0-16,1 0 16,0 0-16,0 0 0,21 21 0,-21 0 15,0 1-15,21-1 16,0 0-16,0 0 15,0 0-15,0 0 0,21-21 16,0 22-16,0-22 16,0 0-16</inkml:trace>
  <inkml:trace contextRef="#ctx0" brushRef="#br0" timeOffset="5744.66">2646 423 0,'0'0'0,"0"-21"0,0 42 47,0 1-47,0-1 0,0 0 16,0 0-16,0 21 0,0 1 15,0-1-15,0 0 0,-21 1 16,21-1-16,-22 0 0,22 1 15,0 20-15,0-20 0,-21 41 16,0-41-16,21-22 0,0 21 16,0-21-16,0 0 0,0 1 0,0-1 15,21-21 17,0-21-32,-21-1 15,0 1-15</inkml:trace>
  <inkml:trace contextRef="#ctx0" brushRef="#br0" timeOffset="5947.68">2392 931 0,'0'0'0,"-21"0"0,42-21 31,0 21-31,0 0 16,0 0-16,0-21 0,1 21 0,20 0 15,-21-21-15,21 21 0,-20 0 16,-1-21-16,21 21 0,-21 0 16,0 0-16,-21-21 0,22 21 0,-1 0 15</inkml:trace>
  <inkml:trace contextRef="#ctx0" brushRef="#br0" timeOffset="6736.62">3260 995 0,'21'-21'0,"-42"42"0,63-63 0,0-1 15,-42 22-15,0 0 16,0 0-16,0 0 0,0-22 0,0 22 15,0 0-15,0 0 0,0 0 16,-21-1-16,0 1 0,0 0 0,0 21 16,-1-21-16,1 21 15,0 0-15,0 0 0,-21 0 0,20 0 16,-20 21-16,21 0 0,-21 0 16,20 1-16,-20 20 0,21 0 0,0 1 15,-22-1-15,22 0 0,21 1 16,-21-1-16,21 0 0,-21 1 15,21-1-15,0 0 0,0 1 0,0-22 16,0 21-16,0-21 0,21 0 0,0 1 16,0-22-16,22 21 15,-22-21-15,0 0 0,0 0 0,0 0 16,1 0-16,20-21 16,-21-1-16,21 22 0,1-42 0,-22 21 15,21 0-15,1-22 0,-22 22 16,21-21-16,-21 0 0,0-1 0,1 1 15,-1 0-15,0-1 0,-21 1 16,0-22-16,0 43 0,0 0 16,0 0-16,0 0 0,0 42 31,0 0-15,0 0-16,-21 22 0,21-1 0,0 0 15,0 1-15,-21-1 0,21 0 16,0 1-16,0-1 0,0-21 15,0 21-15,0-20 0,0-1 16,0 0-16,0 0 0,21 0 0,0 0 16,0-21-16,0 0 15,0 0-15,1 0 0,-1 0 0,21 0 16,-21-21-16,0 0 0,22 0 16,-22 0-16,0-22 0,21 22 0,-20-21 15</inkml:trace>
  <inkml:trace contextRef="#ctx0" brushRef="#br0" timeOffset="7200.58">3958 550 0,'0'0'0,"0"-42"0,0 21 0,0 0 0,0 0 15,0-1-15,-21 22 32,21 22-32,-21-1 15,21 0-15,0 0 0,-21 21 0,21 1 16,-22-1-16,22 0 0,-21 1 15,21 20-15,0-20 0,0 20 16,0-21-16,0 22 0,0-22 0,-21 1 16,21-1-16,0 0 0,0-21 15,0 22-15,0-22 0,0 0 0,21 0 16,0-21-16,1 0 16,-1 0-16,0 0 0,0 0 15,0 0-15,0-21 0,1 21 0,-1-21 16,21 0-16,-21-22 0,0 22 15,1 0-15,-1-21 0,0-1 0,-21 22 16,21-21-16,-21 21 0,21-22 16,-21 22-16,0 0 0,0 42 31,0 0-15,0 1-16,-21 20 0,21-21 15,-21 0-15,21 0 0,-21 22 0,21-22 16,0 0-16,0 0 15,0 0-15,0 1 0,0-1 16,0-42 15</inkml:trace>
  <inkml:trace contextRef="#ctx0" brushRef="#br0" timeOffset="7388.71">4276 762 0,'0'-21'0,"0"42"0,-22-63 16,1 42 0,0 0 15,42 0 0,0 0-15,1 21-16</inkml:trace>
  <inkml:trace contextRef="#ctx0" brushRef="#br0" timeOffset="8057.31">4551 847 0,'0'0'0,"-21"0"16,21-21-1,0-1 1,21 22-16,0 0 16,0 0-16,0 0 0,0 0 15,1 0-15,-1 0 0,0 0 0,0 22 16,0-1-16,0 0 0,-21 0 16,0 0-16,0 0 0,0 1 0,0 20 15,-21 0 1,0 1-16,0-22 0,-21 0 0,20 0 15,-20 0-15,21 0 0,0 1 16,-22-1-16,22-21 0,0 21 0,0-21 16,0 0-16,0 0 15,21-21 17,21 21-32,-21-21 0,21 21 15,0-22-15,0 22 0,0 0 16,1 0-16,-1 0 0,0 0 0,0 0 15,0 0-15,0 0 0,1 0 0,-1 0 16,0 0-16,0 22 0,0-1 16,0 0-16,1 0 0,-1 0 15,0 0-15,0 1 0,-21 20 16,0 0-16,0-21 0,0 22 0,0-1 16,0 0-16,0 22 0,0-22 0,0 1 15,-21 20-15,21-21 0,-21 1 16,-22-1-16,22 0 0,0-20 15,-21 20-15,-1 0 0,1-21 0,21 1 16,-21-1-16,-1 0 0,1-21 0,21 21 16,-22-21-16,1 0 0,0 0 0,21 0 15,-22 0-15,22 0 16,-21 0-16,21-21 0,-22 21 0,22-21 16,-21 0-16,21-1 0,-1 1 0,1 0 15,0 0-15,0 0 0,0 21 16,21-21-16,0-1 0,0 1 0,-21 0 15,21 0-15,0 0 0,0-22 16,21 22-16,0 0 0,0-21 16,21 21-16,-20-22 0</inkml:trace>
  <inkml:trace contextRef="#ctx0" brushRef="#br0" timeOffset="8860.16">5397 1016 0,'22'-21'0,"-1"21"0,-21-21 16,21 21-16,0-21 0,0-1 15,0 1-15,-21 0 0,0 0 16,22 0-16,-22 0 15,0-22-15,0 22 0,0 0 0,0 0 16,0 0-16,-22 21 0,22-22 16,-21 1-16,0 21 0,0 0 0,0 0 15,0 0-15,-1 0 0,1 0 0,-21 21 16,21-21-16,-22 22 16,22 20-16,-21-21 0,21 21 0,-22 1 15,22-1-15,-21 0 0,21 1 16,0-1-16,-1 0 0,22 1 0,0 41 15,0-62-15,0-1 16,0 21-16,0-21 0,22 0 16,-1 1-16,0-22 15,21 0-15,-21 0 0,1 0 0,-1-22 16,21 1-16,-21 21 0,22-21 0,-22 0 16,21-21-16,-21 20 0,22-20 15,-22 21-15,21-21 0,-21-1 16,0 1-16,1 0 0,-1-1 15,-21-20-15,0 20 0,21-20 16,-21 21-16,0 20 0,0 1 16,0 0-16,0 0 15,0 42 1,0 0-16,-21 0 0,21 22 16,0-1-16,0 0 0,-21 1 0,21-1 15,0 0-15,0 22 0,0-22 16,0 1-16,0-22 0,0 21 0,0 0 15,0-20-15,0-1 0,0 0 16,0 0-16,21 0 0,0-21 16,0 21-16,0-21 15,0 0-15,1 0 0,-1 0 0,0-21 16,21 0-16,-21 0 0,1 0 0,-1 0 16,0-22-16,0 1 0,21 21 15</inkml:trace>
  <inkml:trace contextRef="#ctx0" brushRef="#br0" timeOffset="9148.67">6075 508 0,'0'0'0,"21"-42"0,-21-1 16,0 1-16,0 0 0,0 21 0,0-1 15,0 1-15,0 0 0,0 42 32,0 0-32,0 1 0,0 20 15,0 0-15,0 22 0,-21-22 16,21 22-16,0-22 0,0 21 0,-21 1 15,21-1-15,-22 1 0,22-22 16,0 22-16,-21-22 0,21 0 0,0 1 16,0-22-16,-21 21 0,21-21 15,0 22-15,0-22 16,21-21 0,0 0-1,1-21 1,-1 21-16,-21-21 0,21-1 15,0 1-15,0 0 0</inkml:trace>
  <inkml:trace contextRef="#ctx0" brushRef="#br0" timeOffset="9412.65">6392 741 0,'0'0'0,"21"-21"0,1 0 0,-22 42 46,0 21-30,0-21-16,0 0 0,-22 22 0,22-22 16,-21 21-16,21 1 0,-21-22 15,21 21-15,-21-21 0,21 22 16,0-22-16,0 0 0,0 21 0,-21-21 16,21 1-16,0-1 15,0 0-15,21-21 16,0 0-1,0 0-15,0-21 0,22 21 16,-22-21-16</inkml:trace>
  <inkml:trace contextRef="#ctx0" brushRef="#br0" timeOffset="10200.79">6964 804 0,'0'0'0,"0"-21"0,0 0 16,-21 21-1,-1 0-15,22 21 16,-21-21-16,0 21 0,0 1 16,0 20-16,0-21 0,-1 21 0,1-20 15,21 20-15,-21-21 0,21 0 16,-21 43-16,0-43 0,21 0 16,0 0-16,0 0 0,0 1 0,0-1 15,21 0 1,0-21-16,0 0 0,0 0 15,1 0-15,-1 0 0,0 0 16,-21-21-16,21 0 0,0 21 0,0-22 16,-21 1-16,0 0 0,0 0 15,22 0-15,-22 0 0,0-22 0,0 22 16,0-21-16,0 21 0,0-22 0,21 22 16,-21-21-16,0-1 0,21 1 15,0 21-15,0 0 0,0 0 16,1-1-16,-1 1 0,42 21 15,-42 0-15,1 0 16,-1 0-16,0 21 0,21 1 16,-21-1-16,1 0 0,-1 0 0,-21 21 15,21-20-15,0 20 0,-21 0 0,0-21 16,0 22-16,0-22 0,0 21 16,0-21-16,0 22 0,0-22 0,0 0 15,0 0-15,0 0 0,0 1 16,0-1-16,-21-21 15,0 0 1,21-21 0,0-1-16,0-20 15,0 21-15,0 0 0,0-22 16,0 22-16,0-21 0,0 0 16,21-1-16,0 1 0,0 0 15,0-1-15,1 1 0,20 0 0,0 20 16,1-20-16,-1 21 0,0 0 15,1 21-15,-1 0 0,0 0 0,1 0 16,-1 0-16,0 0 0,-21 21 16,1 0-16,-1 21 0,0-20 0,-21 20 15,21 0-15,-21 1 0,0-1 0,0 0 16,0 1-16,0-1 0,0 0 16,-21-21-16,0 22 0,21-22 0,-21 0 15,21 21-15,0-20 16,-22-1-16,1 0 0,0-42 47,21 0-32,-21-22-15,21 22 0,0 0 0</inkml:trace>
  <inkml:trace contextRef="#ctx0" brushRef="#br0" timeOffset="10436.7">7091 191 0,'0'0'0,"-64"0"16,43 0-1,0 0-15,21 21 47,-21-21-31,21 21-16,-21-21 0</inkml:trace>
  <inkml:trace contextRef="#ctx0" brushRef="#br0" timeOffset="10668.68">6075 614 0,'21'0'0,"0"0"16,0 0-16,0 0 0,1 0 16,-1 0-16,0 0 0,0 0 0,0 0 15,0 0-15,1 0 0,-1 0 16,0 0-16,0 0 15,0 0-15</inkml:trace>
  <inkml:trace contextRef="#ctx0" brushRef="#br0" timeOffset="11795.93">1587 1905 0,'0'0'0,"-21"0"0,-148 0 31,127 0-31,20 0 0,-20 0 0,21-21 16,0 21-16,0 0 15,-1 0-15,1 0 0,0 0 0,0 0 16,21-21-16,-21 21 16,42 0 31,0 0-47,21 0 15,-20 0-15,20 0 0,0 0 16,1 0-16,-1 0 0,21 0 15,-20 0-15,20 0 0,1-21 0,-1 21 16,1 0-16,-1 0 0,22 0 16,-22 0-16,1-22 0,21 22 0,-1-21 15,1 21-15,0 0 0,-1 0 16,22-21-16,0 21 0,-21 0 16,20 0-16,-20 0 0,21-21 0,0 21 15,0 0-15,-1 0 0,1 0 16,0-21-16,0 21 0,0 0 0,0 0 15,-1 0-15,1 0 0,21-21 16,-21 21-16,0 0 0,21 0 0,-21 0 16,21 0-16,-21 0 0,-1-22 15,22 22-15,-21 0 0,0 0 0,21 0 16,-21 0-16,0-21 16,0 21-16,-1 0 0,1 0 0,0 0 15,0-21-15,0 21 0,0 0 0,-1 0 16,1-21-16,0 21 0,-21 0 15,126 0-15,-126-21 0,21 21 16,-21 0-16,-1 0 0,22 0 16,-21 0-16,-1-21 0,1 21 0,0 0 15,-1 0-15,-20 0 0,21 0 16,-22 0-16,1 0 0,-1 0 0,-21 0 16,64-22-16,-63 22 0,-1 0 15,-21 0-15,21 0 0,-20 0 16,20-21-16,-21 21 0,0 0 15,0 0-15,1 0 16,-44 0 78,1 0-94,0 0 15,0 0-15</inkml:trace>
  <inkml:trace contextRef="#ctx0" brushRef="#br0" timeOffset="14964.15">1016 3069 0,'0'0'0,"21"0"0,-21-21 15,21 21-15,0 0 16,1 0-16,-22-21 15,0 0 1,0 0 15,-22 21-31,1 0 16,0 0-16,0 0 0,-21 0 16,20 0-16,1 0 0,0 0 15,-21 0-15,21 21 0,-22 0 0,22-21 16,-21 21-16,21 0 0,-22 0 15,22 1-15,-21 20 0,21-21 0,-1 21 16,1 1-16,0-1 0,0 0 16,21 1-16,-21-1 15,21 43-15,0-43 0,0 0 16,21-20-16,0 20 0,0-21 16,0 0-16,1 0 0,-1 1 0,0-1 15,21 0-15,-21 0 0,1-21 16,20 21-16,-21-21 0,0 0 0,22 0 15,-22 0-15,0 0 16,21 0-16,-21 0 0,1 0 0,-1 0 16,21-21-16,-21 21 0,22-21 15,-22 0-15,21 0 0,0-1 0,-20 1 16,20 0-16,-21 0 0</inkml:trace>
  <inkml:trace contextRef="#ctx0" brushRef="#br0" timeOffset="15413.67">1566 3344 0,'0'0'0,"0"-21"16,0 0-16,0 0 16,-21 21-16,0 0 15,0 0-15,0 0 16,-1 0-16,1 21 0,0 0 0,0 0 16,0 22-16,21-22 0,-21 21 15,-1 22-15,1-43 16,21 21-16,0-21 0,0 22 0,0-22 15,0 0-15,0 0 16,0 0-16,0 1 0,21-1 0,1-21 16,-1 0-16,0 21 0,21-21 15,-21 0-15,22 0 0,-1 0 0,-21 0 16,22-21-16,-1 21 0,-21-21 16,0-1-16,22 1 0,-22 21 0,0-21 15,0 0-15,-21 0 0,0 0 16,0-22-16,0 22 0,0 0 0,-21-43 15,0 43-15,0 0 16,-1 0-16,-20 0 0,21 21 0,0 0 16,-22 0-16,22 0 15,0 0-15,0 0 0,0 0 0,0 0 16,42 0 15,21 0-31,-21 0 16,0 0-16,22 0 0,-22 0 0,0 0 15,21 0-15,-20-21 0,20 21 16,-21 0-16</inkml:trace>
  <inkml:trace contextRef="#ctx0" brushRef="#br0" timeOffset="15896.51">2011 3260 0,'21'0'31,"-42"0"-31,63 21 0,-42 0 16,0 0-16,0 0 15,0 1-15,0-1 0,0 0 0,0 0 16,0 0-16,0 22 0,0-22 16,0 0-16,0 0 0,0 0 0,0 0 15,0 1-15,0-1 0,0 0 16,0 0-16,0 0 0,0 0 16,-21-21-1,0 0 16,21-21-15,0 0-16,0 0 0,0 0 16,0 0-16,0-22 0,0 22 15,0-21-15,21-1 0,0 1 0,21 21 16,-20-21-16,20-1 0,0 22 16,-21 0-16,22 0 0,-1 0 0,0 21 15,1 0-15,-1 0 0,0 0 16,1 21-16,-1 0 0,-21 0 0,22 21 15,-22 1-15,0-22 16,0 21-16,-21 1 0,21-22 0,-21 21 0,0-21 16,0 22-16,0-22 15,-21 0-15,0 0 0,0 0 0,21 0 16,-21 1-16,-1-22 0,22 21 16,0-42 15,0-1-31,0 1 15,22 21-15</inkml:trace>
  <inkml:trace contextRef="#ctx0" brushRef="#br0" timeOffset="16400.5">3133 3450 0,'0'0'0,"21"-63"31,0 42-31,-21-1 16,0 1-16,0 0 0,0 0 15,0 0 1,-21 21-16,0 0 0,-1 0 16,1 0-16,0 21 0,0-21 15,0 21-15,0-21 0,-1 21 0,22 0 16,-21 1-16,0-1 0,0 0 15,21 0-15,0 0 16,0 0-16,0 1 0,0-1 16,21-21-16,0 0 15,0 21-15,1-21 0,-1 21 0,21-21 16,-21 0-16,0 21 0,1-21 16,-1 0-16,0 21 0,0 1 0,0-22 15,0 21-15,1-21 0,-22 21 16,0 0-16,0 0 15,-22 0-15,1-21 16,0 0-16,0 22 0,0-22 16,0 0-16,-1 21 0,-20-21 15,21 0-15,0 0 0,-22 0 16,1 0-16,21 0 0,0 0 16,0 0-16,-1 0 0,1 0 15,0 0-15,21-43 31,0 22-31</inkml:trace>
  <inkml:trace contextRef="#ctx0" brushRef="#br0" timeOffset="16976.7">3535 3027 0,'0'-64'31,"0"86"0,0-1-31,0 0 16,0 0-16,0 0 0,0 22 16,0-1-16,0 0 0,0 1 0,0-1 15,0 21-15,0-20 0,0-1 16,0 0-16,0 1 0,0-1 0,0 0 15,0 1-15,0-22 0,0 0 0,0 21 16,0-20-16,0-1 16,0 0-16,21-21 31,0-21-15</inkml:trace>
  <inkml:trace contextRef="#ctx0" brushRef="#br0" timeOffset="17243.87">3344 3514 0,'0'0'0,"-21"0"0,0 0 15,42 0 16,0 0-31,0 0 16,22 0-16,-22-21 16,0 21-16,21 0 0,-20 0 0,20-22 15,-21 22-15,21-21 0,-20 21 16,-1 0-16,21 0 0,-21 0 0,-21-21 16,21 21-16,1 0 0,-1 0 15</inkml:trace>
  <inkml:trace contextRef="#ctx0" brushRef="#br0" timeOffset="17732.62">3916 3450 0,'-43'0'15,"22"0"-15,0 0 16,21-21-16,-21 21 0,21-21 15,-21 21-15,21-21 16,0 0-16,0-1 16,21 22-16,0-21 0,0 21 15,0 0-15,1 0 0,-1 0 16,0 0-16,21 0 0,-21 0 0,1 0 16,20 21-16,-21 1 0,0-1 15,0 0-15,1 0 0,-1 0 0,0 0 16,0 22-16,0-22 0,0 0 15,-21 0-15,0 0 0,0 1 0,0 20 16,0-21-16,0 0 16,0 0-16,0 1 0,-21-22 0,21 21 15,-21-21-15,0 0 16,21-21 0,0-1-1,0 1-15,0 0 16,0 0-16,0 0 0,0 0 15,21-1-15,0-83 16,0 83-16,1-20 0,-22 21 16,21 0-16,0 0 0,0-1 0,-21 1 15,21 0-15,0 0 0,1 21 16,-1-21-16,0 21 0,0-21 16,0 21-16,0 0 0,1 0 0</inkml:trace>
  <inkml:trace contextRef="#ctx0" brushRef="#br0" timeOffset="18248.54">4847 3175 0,'0'0'0,"-21"0"0,0 0 0,0 0 16,-1 0-16,1 21 15,0-21-15,21 21 0,-21 1 16,21-1-16,0 21 0,0-21 15,-21 0-15,21 22 0,0-22 0,-21 0 16,21 21-16,0-20 0,0-1 16,0 21-16,0-21 0,0 0 0,0 1 15,0-1-15,0 0 0,21-21 16,0 0 0,0 0-16,21 0 0,-20 0 15,-1 0-15,0 0 0,21 0 0,-21 0 16,1-21-16,20 21 0,-21-21 15,0-1-15,0 1 0,1 0 0,20-21 16,-21 21-16,0-1 16,-21 1-16,0-21 0,21 21 0,-21-22 15,0 22-15,22-21 0,-22 21 0,0 0 16,0-1-16,0 1 0,0 0 16,-22 42 15,22 0-31,-21 1 0,21-1 15,0 21-15,-21-21 0,21 22 0,0-22 16,0 21-16,0-21 0,0 0 16,0 22-16,0-22 0,0 0 0,0 0 15,21 0-15,0 1 0,-21-1 16,22-21-16,-1 21 0,0-21 16,0 0-16,0 0 0,22 0 15,-22 0-15,21 0 0</inkml:trace>
  <inkml:trace contextRef="#ctx0" brushRef="#br0" timeOffset="18540.65">5736 3217 0,'0'0'16,"0"-21"-16,0 0 0,-21 0 0,0 21 15,0-21-15,-1 21 0,1 0 16,0 0-16,0 0 15,0 21-15,0 0 0,-1 0 16,1 0-16,21 22 0,0-22 0,-21 21 16,0-21-16,21 22 0,-21-22 15,21 21-15,0-21 0,0 22 16,0-22-16,0 0 0,0 21 0,0-20 16,0-1-16,0 0 0,21 0 15,0 0-15,0-21 0,0 0 16,1 0-16,-1 0 0,21 0 15,-21 0-15,22 0 0,-22 0 0,21 0 16,-21-21-16,22 0 0</inkml:trace>
  <inkml:trace contextRef="#ctx0" brushRef="#br0" timeOffset="18884.24">6329 2815 0,'-21'-42'0,"42"84"0,-42-105 0,-1 20 16,1 22-16,21 0 0,0 0 16,-21 0-16,0 21 0,0 0 0,0 0 15,-1 0 1,1 21-16,0 21 0,0-21 16,21 1-16,-21 20 0,21 0 15,0 1-15,-21-1 0,-1 0 0,22 1 16,-21-1-16,21 0 0,0 1 0,-21 20 15,21-21-15,0 1 0,0 41 16,0-41-16,0-1 0,0 0 16,0 1-16,0-22 15,0 0-15,0 0 16,21-21-16,-21 21 0,21-21 16,1 0-16,-1 0 15,0 0-15,0 0 0,0-21 0,0 0 16,1 21-16,-1-21 0</inkml:trace>
  <inkml:trace contextRef="#ctx0" brushRef="#br0" timeOffset="19355.95">6498 3154 0,'0'0'0,"-21"0"15,0 0-15,0 0 16,21 21-16,0 0 0,-43 0 15,43 1-15,-21 20 16,21-21-16,0 0 0,0 0 0,-21 43 16,21-43-16,0 21 0,-21-20 15,21-1-15,0 0 0,0 0 16,0 21-16,0-20 0,21-1 16,0 0-16,0-21 15,0 0-15,1 21 0,-1-21 16,21 0-16,-21 0 0,22 0 0,-22 0 15,0 0-15,21 0 0,-21-21 16,22 21-16,-22-21 0,0 0 16,0-1-16,0 1 0,1 0 0,-1-42 15,-21 20-15,0 22 0,0-21 16,0-1-16,0 1 0,0 0 0,0-1 16,0 22-16,0-21 0,-21 21 15,-1 21-15,1-21 0,0 21 0,0 0 16,-21 0-16,20 0 0,1 0 0,0 0 15,0 21-15,0-21 0,-22 42 16,22-21-16,0 0 0,21 1 16,0-1-16,-21-21 15,21 21-15,0 0 0</inkml:trace>
  <inkml:trace contextRef="#ctx0" brushRef="#br0" timeOffset="19611.72">6011 3069 0,'0'0'0,"-21"0"0,42 0 31,0-21-31,1 21 0,-1 0 0,21 0 15,-21 0-15,0 0 0,22 0 16,-1 0-16,-21 0 0,0 0 0,22-21 16,-22 21-16,21 0 0,-21 0 0,1 0 15,-1 0-15,0 0 0,0 0 16,0 0 0</inkml:trace>
  <inkml:trace contextRef="#ctx0" brushRef="#br0" timeOffset="20340.65">6773 3154 0,'0'0'0,"43"-42"31,-22 20-31,0 22 16,0-21-16,0 21 0,0 0 0,1 0 15,-1 0-15,21-21 0,-21 21 0,22 0 16,-22 0-16,21 0 0,-21 0 16,0 21-16,22 0 0,-22 1 0,0-22 15,0 42-15,0-21 0,1 0 16,-1 22-16,0-1 0,-21-21 0,0 21 16,0 1-16,0-22 0,21 21 0,-21 1 15,0-22-15,0 21 0,0-21 16,0 0-16,0 1 0,-21-1 15,0 0-15,21 0 0,-21-21 16,-1 0-16,22-21 31,0 0-15,0 0-16,0-1 0,0 1 0,0 0 16,0 0-16,0-21 0,0 20 0,0-20 15,0 21-15,22-21 0,-1-1 16,-21 22-16,0-21 0,21 21 0,0-1 15,-21 1-15,21 0 0,-21 0 16,21 0-16,1 0 0,-22-1 0,21 22 16,-21-21-16,21 21 0,-21-21 15,21 21-15,0-21 0,0 0 16,1 21-16,-1-21 0</inkml:trace>
  <inkml:trace contextRef="#ctx0" brushRef="#br0" timeOffset="21399.83">8742 2371 0,'0'0'0,"0"-21"0,-21 21 16,-22-22-16,22 1 0,0 21 15,0-21-15,0 21 0,-1 0 16,1 0-16,0 0 0,-21 0 0,21 0 16,-1 0-16,1 0 0,-21 0 15,-22 0-15,43 0 0,-21 21 16,21 0-16,-22-21 0,1 22 15,-21 20 1,20-42-16,22 21 0,-21 0 0,21 0 0,-1-21 16,1 22-16,21-1 0,0 0 15,0 0-15,0 0 16,21 0-16,1-21 16,-1 22-16,0-22 0,21 21 0,-21-21 15,22 21-15,-22-21 0,21 21 16,1-21-16,-1 21 0,-21-21 0,21 21 15,1-21-15,-22 22 0,21-22 16,-21 21-16,22-21 0,-22 21 0,0 0 16,0-21-16,0 21 0,-21 0 0,0 1 15,0-1 1,0 0-16,0 0 0,0 0 0,-21 0 16,0 1-16,0-1 0,0 0 0,-22 0 15,22-21-15,-21 21 0,21 0 16,-22 1-16,1-1 0,21 0 0,-21 0 15,20 0-15,-20 0 0,21-21 16,0 22-16,0-1 0,-1-21 0,1 0 16,21 21-16,21-21 47,1 0-32,-1 0-15,0 0 0,0 0 0,0 0 16,0 0-16,1 0 0,-1 0 0,0 0 15,0 0-15,0 0 0,0 0 16,1 0-16,-1 21 0,0-21 0,0 0 16,-21 21-16,0 0 0,21 1 15,-21-1-15,0 0 16,0 0-16,0 0 0,0 0 0,-21 22 16,21-22-16,-21 0 0,0 21 15,0-20-15,-1-1 0,1 21 16,0-21-16,0 22 0,0-1 0,0-21 15,-1 21-15,1-20 0,0 20 16,0 0-16,21 1 0,0-1 16,-21-21-16,21 21 0,0 1 0,0-22 0,0 21 15,0-21-15,0 22 0,0-22 16,21 0-16,-21 0 0,21 0 0,0 1 16,0-1-16,1 0 0,-1-21 0,0 21 15,21-21-15,-21 0 0,1 0 16,-1 0-16,0 0 0,0 0 0,21 0 15,-20 0-15,-1 0 0,0 0 16,0 0-16,0 0 16,0-21-16,-21 0 0,22 21 15,-1-21-15,-21-1 32,0 44 14</inkml:trace>
  <inkml:trace contextRef="#ctx0" brushRef="#br0" timeOffset="23555.81">8784 13780 0,'-42'-43'16,"21"22"-1,-1 0-15,22 0 16,0 0-16,-21-1 16,21 1-16,0 0 15,0 0-15,21 0 0,1 21 16,20-21-16,-21 21 0,21 0 16,1-22-16,-1 22 0,0 0 0,1 0 15,-1 0-15,0 0 0,1 0 0,-1 0 16,-21 0-16,22 0 0,-22 0 15,21 22-15,-21-22 0,0 21 0,1 0 16,-1 0-16,0 0 0,0 0 16,-21 1-16,0 20 0,0-21 15,0 0-15,0 0 0,0 22 0,0-22 16,0 0-16,-21 21 0,0-20 16,0-1-16,-1 21 0,1-21 0,-21 0 15,21 1-15,-22 20 0,22-21 0,-21 0 16,0 22-16,20-22 0,-20 21 15,0 0-15,-1-20 0,1 20 0,0 0 16,-1 1-16,22-1 0,-21 0 16,21 1-16,0-1 0,-1 0 0,1 1 15,0-1-15,21 0 0,0-21 0,0 22 16,0-1-16,0 0 0,0-20 16,21 20-16,0-21 0,22 21 0,-22-20 15,42-1-15,-20 0 0,20 0 16,1 0-16,-1-21 0,1 0 15,-1 0-15,-20 0 0,20 0 0,-21 0 16,22 0-16,-43 0 0,21 0 16,-20-21-16,-1 0 0,0 0 15,-21 0-15,-21 21 16,0-22 0,-1 22-16,1 0 0,0 0 0,-21 0 15,21 0-15,-1 0 0,-20 22 0,21-1 16,0-21-16,0 21 0,-1 0 15,22 0-15,0 0 0,-21 22 0,21-22 16,0 0-16,0 0 0,0 22 16,0-22-16,0 21 0,0-21 15,21 22-15,-21-22 0,22 21 0,-1 0 16,0-20-16,0 20 0,0-21 0,0 21 16,22 1-16,-22-22 0,0 21 15,0 1-15,22-1 0,-22 0 0,0 1 16,-21-1-16,21 0 0,-21 1 15,21-1-15,-21 43 0,0-43 16,0 0-16,0-21 0,0 22 0,-21-22 16,0 21-16,0-21 0,0 1 15,-1-1-15,1 0 0,0 0 16,0 0-16,0 0 0,0-21 0,-1 0 16,1 22-16,0-22 0,0 0 15,0 0-15,0 0 0,-1 0 0,1 0 16,0 0-16,0 0 0,0 0 15,21-22 1,0 1-16,0 0 31,-21 21 157,-1 0-173,1 0-15,0 0 16,0 0-16,0 0 0,0 0 16,-1 0-16,1 0 0,-21 0 15,21 0-15,-22 0 0,22 0 0,-21 0 16,0 0-16,20 0 16,1 0-16,0 0 0,0 0 15,0 0 16,42-21 126,0 21-157</inkml:trace>
  <inkml:trace contextRef="#ctx0" brushRef="#br0" timeOffset="37904.12">571 6604 0,'0'-21'94,"0"0"-78,0 0-1,0-1-15,-21 22 16,21-21-16,-21 0 15,21 0 1,0 0 15,0 42 1,0 0-32,0 0 15,0 0 1,0 1-16,0-1 0,0 0 0,0 0 15,0 21-15,0-20 0,0-1 16,0 21-16,0-21 0,0 22 0,0-22 16,0 0-16,0 21 0,0-21 15,0 22-15,0-1 0,0-21 16,0 22-16,0-1 0,0 0 16,0 1-16,0-1 0,0 21 0,0-20 15,0-1-15,0 22 0,0-22 0,-21 0 16,21 1-16,-21-1 0,21-21 15,-21 21-15,21 1 0,0-22 0,0 0 16,0 0-16,-22 0 0,22 1 16,0-1-16,0-42 62,0-1-62,0 1 16,0 0-16,0 0 0,-21-21 0,21 20 15,0-20-15,0 21 0</inkml:trace>
  <inkml:trace contextRef="#ctx0" brushRef="#br0" timeOffset="38475.79">0 6710 0,'0'-42'31,"0"20"-31,0 1 0,0 0 16,0 0-16,0 0 15,0 0-15,0-1 0,0 1 16,0 0-16,0 0 15,0 0-15,0 0 0,0-1 16,21 1-16,0 0 0,22 0 16,-1 21-16,0-21 0,1 0 15,-1 21-15,0 0 0,1-22 0,-1 22 16,0 0-16,1 0 0,-1 0 16,-21 0-16,21 0 0,22 43 15,-22-22-15,22 21 16,-43-21-16,0 22 0,0-1 0,0-21 15,1 22-15,-1-1 0,0 0 16,0 1-16,-21-1 0,0-21 16,0 21-16,0 1 0,0-1 15,0-21-15,0 22 0,-21-1 0,-21-21 16,20 21-16,-20-20 0,21 20 16,-21-21-16,-1 21 0,22-20 15,-21-1-15,-1 0 0,1 0 0,21 0 16,-21 0-16,20-21 0,1 22 15,0-22-15,0 0 0,0 0 0,0 21 16,21-42 31,21 21-31,0-22-16,0 22 0</inkml:trace>
  <inkml:trace contextRef="#ctx0" brushRef="#br0" timeOffset="39411.81">1185 7345 0,'21'0'0,"1"-21"0,-1 0 32,-21-1-32,0 1 15,0 0-15,0 0 16,0 0-16,0 0 0,0-1 15,0 1-15,-21 0 16,-1 21-16,1-21 0,0 21 16,0 0-16,0 0 0,0 0 15,-1 0-15,1 0 0,0 0 16,0 0-16,0 21 0,0 0 16,21 0-16,-22 1 0,1-1 15,0 0-15,0 21 0,21 1 0,0-22 16,-21 21-16,21 0 0,-21-20 15,21 20-15,0 0 0,0-21 0,0 22 16,0-22-16,0 21 0,0-21 16,0 1-16,0-1 0,0 0 15,0 0-15,0 0 16,21-21-16,0 0 16,0 0-16,0 0 15,0-21-15,1 0 0,-1 21 16,0-21-16,21 0 15,-21-1-15,1 1 0,-1-21 0,0 21 16,21-22-16,-21 22 0,1-21 16,-1 21-16,0-22 0,0 22 15,-21-21-15,21 21 0,-21 0 0,0-1 16,0 1-16,0 0 0,0 0 16,-21 42 15,21 21-31,-21-20 15,21 20-15,0-21 0,-21 21 16,21-20-16,0 20 0,0 0 16,0-21-16,0 22 0,0-22 15,0 0-15,0 21 0,0-20 0,0-1 16,0 0-16,21-21 16,0 0-16,0 21 0,0-21 15,1 0-15,-1 0 0,0 0 16,0 0-16,0 0 0,0-21 15,1 21-15,20-21 0,-21 0 0,0-1 16,0 22-16</inkml:trace>
  <inkml:trace contextRef="#ctx0" brushRef="#br0" timeOffset="40220.76">1947 7366 0,'0'0'0,"43"-106"16,-43 85-1,0 0-15,0 0 16,0 0-16,0-1 16,-22 22-16,1 0 15,0 0-15,0 0 0,0 22 0,0-22 16,-1 21-16,1 0 0,0 0 16,0 21-16,0-20 0,0 20 0,-1-21 15,1 21-15,0-20 0,0 20 16,21-21-16,-21 0 0,21 22 15,0-22-15,0 0 0,0 0 16,0 0-16,21-21 16,0 0-16,0 0 0,0 0 15,1 0-15,-1 0 0,0 0 0,0 0 16,0-21-16,0 21 16,1-21-16,-1 0 0,0 0 0,0-1 15,0 1-15,-21 0 0,0 0 0,21 0 16,-21 0-16,22-1 0,-22-20 15,0 21-15,0 0 16,0 0-16,0 42 47,0 0-47,0 21 16,0-21-16,0 1 0,0-1 15,0 21-15,0-21 0,0 22 0,0-1 16,0-21-16,0 21 0,0 1 15,0 41-15,0-41 0,0-1 16,0 22-16,0-22 0,0 21 16,0 1-16,0-1 0,0-20 0,0 20 15,0 1-15,0-22 0,0 22 16,0-22-16,0 0 0,0 22 16,0-22-16,0 0 0,0 1 0,0-1 15,0 0-15,0 1 0,0-22 16,0 21-16,0-21 0,0 1 0,-22-1 15,22 0-15,0 0 0,-21 0 16,0 0-16,0-21 16,0 0-16,0 0 0,-1 0 15,1 0-15,0 0 0,-21 0 0,21-21 16,-22 0-16,-20 0 0,20 0 0,1-22 16,-21 22-16,20 0 15,-20-21-15,20-1 0,1 22 0,0-21 16,-1-22-16,22 43 15,21 0-15,-21-21 0,21 21 0,0-1 16,0-20-16,21 21 16,0-21-16,1 20 0,-1 1 0,0 0 15,0-21-15,21 21 0,-20-22 16,20 22-16,0-21 0,1-1 0</inkml:trace>
  <inkml:trace contextRef="#ctx0" brushRef="#br0" timeOffset="40718.41">2286 7345 0,'-42'0'31,"63"0"1,0 0-32,0 0 0,0 0 0,0-21 15,1 0-15,-1 21 0,0-22 16,21 22-16,-21-21 0,1 0 16,-1 0-16,0 0 0,0 0 0,0 21 15,0-22-15,-21 1 0,0 0 16,0 0-16,-21 21 31,0 0-31,0 0 0,0 0 0,0 0 16,-22 21-16,22 0 0,0 0 15,-21 1-15,20-1 0,1 21 0,0-21 16,0 22-16,21-22 0,0 42 16,0-42-16,0 22 15,0-22-15,0 0 0,21 0 0,0 0 16,0-21-16,1 22 0,-1-22 0,21 0 15,0 0-15,1 0 16,-22 0-16,0 0 0,21 0 16,-20 0-16,-1 0 0,0 0 0,21-22 15,-21 1-15,1 21 0,-1-21 16,0 0-16,0 0 0,0 0 0</inkml:trace>
  <inkml:trace contextRef="#ctx0" brushRef="#br0" timeOffset="41259.94">3196 6625 0,'0'0'0,"0"-21"0,0 0 0,0 0 15,0 0-15,0-1 16,0 1-16,0 42 31,0 1-15,0-1-16,0 21 0,-21-21 16,21 22-16,0-1 0,0-21 0,0 21 15,0 1-15,0-1 16,0 22-16,0-22 0,0 0 0,0 1 15,-21 20-15,21 22 0,0-43 16,-21 0-16,21 1 0,0-1 16,0-21-16,0 0 0,0 1 0,0-1 15,0 0-15,0 0 0,0-42 47,0 0-47,0 0 0,0-1 16,21 1-16,0-21 0</inkml:trace>
  <inkml:trace contextRef="#ctx0" brushRef="#br0" timeOffset="41592.51">3217 6562 0,'0'0'0,"0"-21"16,21 21 0,1-22-1,-1 22-15,0 0 16,0 0-16,21-21 0,-20 21 0,-1 0 16,21 0-16,-21 0 0,22-21 15,-22 21-15,0 0 0,21 0 0,1 0 16,-22 0-16,0 0 15,0 0-15,-21 21 47,0 0-47,-21 1 16,0-22-16,0 21 0</inkml:trace>
  <inkml:trace contextRef="#ctx0" brushRef="#br0" timeOffset="41860.21">3175 7027 0,'0'0'0,"0"22"0,-21-22 16,21 21-16,21-21 31,0 0-31,0 0 0,0 0 15,1 0-15,-1 0 0,21 0 16,-21 0-16,0 0 16,1 0-16,-1-21 0,0 21 0,0 0 15,0 0-15,0 0 0,1 0 16,-22-22 0,21 22-16</inkml:trace>
  <inkml:trace contextRef="#ctx0" brushRef="#br0" timeOffset="42572.73">4064 7154 0,'0'-21'0,"0"42"0,21-63 16,-21 21 0,21 21-16,-21-21 0,0 0 15,0-1-15,0 1 0,0 0 16,0 0-16,0 0 16,0 0-16,-21-1 0,0 22 0,21-21 15,-21 0-15,0 21 0,-1 0 16,1 0-16,0 0 15,0 0-15,-21 0 0,20 0 0,1 21 16,-21-21-16,21 21 0,0 1 16,-22-1-16,-20 21 0,42-21 15,-22 22-15,22-22 0,0 21 0,0 0 16,0-20-16,-1 20 16,22 0-16,-21 1 0,21-1 0,0-21 15,0 21-15,0-20 0,0-1 0,0 21 16,21-42-16,1 21 0,-1 0 0,0 1 15,0-22-15,0 0 0,0 0 0,22 0 16,-22 0-16,21 0 0,-21 0 16,22-22-16,-22 22 0,21-21 15,1 0-15,-22 0 0,21 0 16,-21 0-16,0-22 0,22 22 0,-22-21 16,21-22-16,-42 43 0,0-21 15,21 21-15,-21-22 0,0 22 16,22 0-16,-22-21 0,0 20 15,0 1-15,-22 21 32,22 21-32,-21 1 15,21-1-15,0 0 0,0 0 16,0 0-16,0 22 0,0-22 16,-21 21-16,21 0 0,0-20 0,0 20 15,0-21-15,0 0 0,0 22 16,0-22-16,0 0 0,0 0 0,21 0 15,-21 0-15,21-21 0,1 0 16,-1 0-16,0 0 16,0 0-16,0 0 0,0 0 0,22-42 15,-22 42-15</inkml:trace>
  <inkml:trace contextRef="#ctx0" brushRef="#br0" timeOffset="42924.46">4762 6964 0,'0'0'0,"-21"0"0,0 0 16,0-21-16,0 21 16,0 0-16,-1 0 0,1 0 15,0 0-15,0 0 0,0 21 16,0 0-1,-1 0-15,22 0 0,-21 1 0,21-1 16,0 0-16,0 21 0,0-21 16,-21 22-16,21-22 0,0 42 15,0-20-15,0-22 0,0 0 16,0 43-16,0-43 16,21 0-16,0 0 0,1-21 15,-1 21-15,0-21 0,0 0 16,21 0-16,-20 0 0,-1 0 15,0 0-15,21 0 0,-21-21 0,22 21 16,-22-21-16,0 0 0,21 0 0,-20-1 16</inkml:trace>
  <inkml:trace contextRef="#ctx0" brushRef="#br0" timeOffset="43293.63">5207 6562 0,'0'-21'0,"0"42"0,-21-42 15,0 21 1,-1 0 0,22 21-16,-21 0 0,21 0 15,-21 21-15,21-20 0,0-1 16,0 21-16,0-21 0,-21 22 0,21-1 15,-21 21-15,21-20 16,0-1-16,0-21 0,0 22 0,0-1 16,-21-21-16,21 21 0,0 1 15,0-22-15,0 21 0,0-21 16,0 1-16,0-1 0,0 0 0,0 0 16,0 0-16,0 0 0,21-21 31,0 0-16,0 0-15,-21-21 0,21 21 0,0-21 16,-21 0-16,22 0 0</inkml:trace>
  <inkml:trace contextRef="#ctx0" brushRef="#br0" timeOffset="43556.4">5059 7027 0,'0'0'0,"-21"0"0,-1 0 16,44 0 15,-1 0-31,0 0 0,0 0 16,0 0-16,0 0 0,1 0 16,-1 0-16,0 0 0,0 0 15,0-21-15,0 21 0,1 0 16,-1 0-1,0 0 1,-21-21 0</inkml:trace>
  <inkml:trace contextRef="#ctx0" brushRef="#br0" timeOffset="44348.6">5482 6985 0,'-21'0'31,"0"0"-31,0 0 32,-1 21-32,1 0 0,21 1 15,-21-1-15,21 21 0,-21-21 16,0 0-16,21 22 0,0-22 15,0 0-15,-21 21 0,21-20 0,0 20 16,0-21-16,0 0 0,0 0 16,0 1-16,0-1 0,0 0 0,21 0 15,0-21-15,0 0 16,0 0-16,0 0 0,22 0 16,-22 0-16,0 0 0,21 0 0,-20 0 15,-1-21-15,21 0 0,-21 21 0,0-21 16,22-1-16,-22 1 15,0 0-15,0 0 0,0 0 0,1 0 16,-22-1-16,0-20 0,0 0 16,0 21-16,0-1 0,0 1 15,0-21-15,0 21 0,-22 0 0,1-1 16,0 1-16,0 0 0,0 0 16,0 21-16,-1 0 0,-20-21 15,0 21-15,21 0 0,-1 0 16,1 0-16,0 21 0,21 0 15,-21-21-15,0 21 0,21 0 16,-21-21-16,21 22 0,0-1 16,0 0-1,21-21 1,0 0-16,0 0 16,0 0-16</inkml:trace>
  <inkml:trace contextRef="#ctx0" brushRef="#br0" timeOffset="44883.66">5863 7027 0,'0'-21'31,"0"0"-31,0 0 16,21 21-1,-21-21-15,21 21 16,1 0-16,-1 0 0,-21-21 16,21 21-16,0 0 0,0 0 0,0 0 15,1 0-15,-22 21 0,21 0 16,0 0-16,0 0 16,-21 0-16,21 1 0,-21-1 0,0 0 15,21 0-15,-21 0 0,0 22 16,0-22-16,0 0 0,0 0 15,0 21-15,0-20 0,0-1 0,0 0 16,-21 0-16,21 0 0,0 0 0,-21-21 16,0 22-16,21-1 0,-21-21 31,21-21-15,0-1-1,0 1-15,21 0 0,-21 0 0,0 0 16,21 0-16,-21-1 0,21 1 15,-21 0-15,0-21 0,0 21 0,21-1 16,-21 1-16,22-21 0,-1 21 0,-21 0 16,21-1-16,-21 1 15,21 21-15,-21-21 0,21 21 16,0 0-16,1 0 16,-1 0-1,0 0-15,0 0 16,0 0-16</inkml:trace>
  <inkml:trace contextRef="#ctx0" brushRef="#br0" timeOffset="46651.98">6731 6964 0,'0'-21'16,"-21"21"-1,0 0-15,-1 0 16,1 0-16,0 21 16,0-21-16,21 21 15,0 0-15,-21 0 16,21 1-16,-21-1 0,21 0 0,-22 0 16,22 0-16,0 22 0,0-22 0,0 0 15,0 0-15,0 0 0,0 0 16,0 1-16,0-1 0,0 0 15,0 0-15,22 0 16,-1-21-16,0 0 16,0 0-16,21 0 0,-20 0 0,-1 0 15,21 0-15,-21 0 0,0-21 0,22 21 16,-22-21-16,0 0 0,0 21 16,0-21-16,1-1 0,-1 1 15,0-21-15,-21 21 0,0 0 0,21-22 16,0 22-16,-21 0 0,0 0 15,0 0-15,0-1 0,0 1 16,0 0 0,0 42 46,0 0-62,0 1 16,0-1-16,-21 0 0,21 0 0,0 0 15,0 0-15,-21 1 0,21 20 16,0-21-16,0 21 0,-21-20 0,21 20 16,0-21-16,0 21 0,0 1 15,-21-1-15,21 0 0,0 1 0,0-1 16,0 0-16,-22 1 0,22-1 0,0 0 16,0 1-16,-21-1 0,21 0 15,0 22-15,0-22 0,0 22 0,-21-1 16,21-20-16,0 20 0,0-21 15,0 22-15,0-22 0,0 22 0,0-22 16,0 22-16,0-22 0,0 21 0,0-20 16,0 20-16,0 1 0,0-22 0,0 22 15,0-22-15,0 0 0,0 22 16,0-22-16,0 0 0,0 1 0,0-1 16,0 0-16,0-20 0,0 20 0,21-21 15,-21 21-15,0-20 0,0-1 16,0 0-16,0 0 0,0 0 15,0 0-15,-21-21 32,0-21-32,0 21 0,0-21 15,-1 0-15,1 21 0,0-21 16,-21 0-16,21-1 0,-22 1 0,1-21 16,-22 21-16,22 0 0,0-22 15,-22 1-15,22 21 0,0-22 0,-1 1 16,22 0-16,-21-1 0,-1-41 15,22 41-15,0 1 0,21 0 0,0-1 16,0 1-16,0 0 0,0-1 0,0-20 16,0 21-16,21 20 15,0-20-15,1 0 0,-1-1 0,42-62 16,-42 62-16,1 1 0,20 0 16,-21 20-16,21-20 0,-20 0 15,20-1-15,-21 22 0,21-21 0,-20 21 16,-1 0-16,21-1 0,-21 1 15,0 0-15,1 0 0,-1 0 0,0 21 16,-21-21-16,21-1 0,0 1 16,-21 0-1,21 21 17,-21-21-32,22 21 15,-1 0 16,0 0-15,0 0 31,0 0 31,-21-21 328,21 21-374</inkml:trace>
  <inkml:trace contextRef="#ctx0" brushRef="#br0" timeOffset="55864.53">7578 7070 0,'0'21'15,"0"0"-15,0 0 0,0 0 16,0 1-1,0-1-15,0 0 0,0 0 16,21-21 15,0 0-15,-21-21-16,21 0 16,0 21-16,-21-21 0,0-1 15,0 1-15,0 0 16,0 0-16,0 0 0,0 0 31,-21 21-31,0 0 0,0 0 16,0 0-16,-1 0 0,1 21 15,0 0-15,21 0 16,0 0-16,-21 0 0,21 1 16,0-1-16,0 0 0,0 0 15,0 0-15,0 0 0,0 1 16,21-22-16,0 21 15,0-21-15,1 0 16,-1 0-16,0 0 16,0-21-16,0-1 0,-21 1 15,0 0-15,0 0 16,0 0-16,0 0 0,0-1 16,0 1-16,0 0 0,0 0 15,-21 21-15,21-21 16,-21 21-16,0 0 0,0 0 15,-1 0-15,1 21 16,21 0 0,-21-21-16,21 21 0,0 0 0,0 1 15,0-1-15,0 0 16,0 0 0,21-21-16,0 0 15,1 0-15,-1 0 16,0 0-1,-21-21-15,21 0 16,-21 0-16,0-1 16,0 1-16,0 0 15,0 0 1,-21 21-16,0 0 16,0 0-1,21 21-15,0 0 16,-22 0-16,22 1 15,0-1-15,0 0 16,0 0-16,22-21 16,-1 0-1,0 0-15,0 0 0,0 0 16,0-21-16,-21 0 16,22 21-1,-22-21-15,0-1 0,0 1 16,-22 21-16,1 0 15,0 0-15,0 0 16,0 0 0,21 21 15,21-21-15,0 0-16,0 0 15,0 0-15</inkml:trace>
  <inkml:trace contextRef="#ctx0" brushRef="#br0" timeOffset="56272.16">8191 6837 0,'0'-21'16,"-21"21"0,21 21 15,0 0-31,0 0 15,0 0-15,0 1 0,0-1 0,0 0 16,0 0-16,0 0 0,0 0 16,0 1-16,0 20 0,0-21 0,0 0 15,0 0-15,0 22 0,0-22 16,0 0-16,0 0 0,0 0 16,21-21-1,-21-21 1,0 0-1,0 0-15</inkml:trace>
  <inkml:trace contextRef="#ctx0" brushRef="#br0" timeOffset="56787.6">8043 6541 0,'0'0'0,"-21"21"0,-21 21 16,42-21-1,0 0-15,0 1 0,0-1 0,0 0 16,0 0-16,0 0 15,0 0-15,0 1 16,21-22-16,0 0 16,0 0-16,0 0 0,1 0 15,-1 0-15,0-22 0,0 22 0,0-21 16,0 0-16,1 21 0,-22-21 16,21 0-16,-21 0 0,21-1 0,-21 1 15,0 0-15,0 0 0,0 0 0,0 0 16,0-1-16,0 1 15,-21 0-15,0 21 0,21-21 0,-22 21 16,1 0-16,-21 0 0,21 0 16,0 21-16,-1 0 0,1-21 15,0 21-15,-21 22 0,21-22 16,21 0-16,0 0 16,-22 0-16,22 1 0,0 20 15,0-21-15,0 0 0,0 0 16,22 1-16,-1-22 0,-21 21 0,21-21 15,21 0-15,-21 0 0,1 0 16,-1 0-16,21 0 0</inkml:trace>
  <inkml:trace contextRef="#ctx0" brushRef="#br0" timeOffset="57416.12">8594 6795 0,'0'0'0,"-22"0"31,22 21-15,0 0-16,-21 0 16,21 0-1,0 0-15,0 1 0,0-1 0,0 0 16,0 0-16,0 0 0,0 22 15,0-22-15,0 0 0,0 0 16,0 0-16,0 22 0,21-22 0,-21 0 16,0 0-16,0 0 0,0 0 15,0 1-15,0-1 0,0 0 16,0-42 15,0 0-15,0-1-16,0 1 0,-21 0 15,21 0-15,0 0 0,0-22 16,0 22-16,0 0 0,0-21 0,0 21 16,0-1-16,0 1 0,0-21 15,0 21-15,0 0 0,21-1 0,1 1 16,-1 0-16,0 0 0,0 0 0,21 21 16,-20-21-16,20 21 0,-21 0 15,21 0-15,-20 0 0,20 0 16,-21 0-16,0 21 0,22-21 0,-22 21 15,0 0-15,0 0 0,21 22 16,-42-22-16,0 21 0,0-21 0,0 0 16,0 22-16,0-22 0,0 0 15,0 21-15,-21-20 0,21-1 16,0 21-16,-21-21 0,0 0 0,21 1 16,-21-22-16,21 21 0,0 0 0,-21 0 15,21-42 16,0 0-31,0 0 16</inkml:trace>
  <inkml:trace contextRef="#ctx0" brushRef="#br0" timeOffset="57748.55">9377 6795 0,'0'0'15,"-21"0"1,21 21 0,0 0-16,0 0 0,0 0 15,0 0-15,0 1 0,0-1 0,0 21 16,0 0-16,0-20 15,0-1-15,0 0 0,0 0 16,0 0-16,0 0 0,0 1 0,0-1 16,0 0-16,0 0 15,0-42 17,0 0-32,21 0 15,-21-1-15,0 1 0</inkml:trace>
  <inkml:trace contextRef="#ctx0" brushRef="#br0" timeOffset="58169.63">9292 6392 0,'0'0'15,"-21"0"-15,0 0 0,0 0 0,-1 22 16,22-1-1,-21 0-15,21 0 0,-21 0 0,21 0 16,0 1-16,0-1 0,0 0 16,0 0-16,0 0 0,21 0 15,0-21-15,1 0 0,-1 22 0,0-22 16,0 0-16,0 0 0,0 0 16,1 0-16,-1-22 15,-21 1-15,21 21 0,-21-21 16,21 0-16,-21 0 0,0 0 0,0-1 15,0 1-15,0 0 0,0 0 0,0 0 16,-21 0-16,0-1 0,21 1 0,-21 0 16,-1 21-16,1 0 0,0 0 15,0 0-15,0 0 0,0 0 0,-1 0 16,1 21-16,0 0 0,21 1 16,0-1-16,-21 0 0,21 0 0,0 0 15,0 0-15,0 1 0,0-1 0,0 0 16,0 0-16,21 0 15,0-21-15,0 21 16,1-21-16,-1 0 0,21 0 0</inkml:trace>
  <inkml:trace contextRef="#ctx0" brushRef="#br0" timeOffset="58520.66">9927 6371 0,'0'0'0,"0"-21"0,0 42 47,-21 0-47,21 1 16,0-1-16,-21 0 0,21 0 15,0 21-15,-21-20 0,21 20 0,0 0 16,0 1-16,-22-1 0,22-21 0,-21 21 15,21 1-15,0-1 0,0-21 16,-21 64-16,21-64 0,-21 21 16,21-20-16,0-1 0,0 21 15,0-21-15,0 0 0,0 1 0,0-1 16,0 0 0,21-21-16,0 0 15,0 0-15,1-21 0,-1 21 16,0-21-16,0-1 0,0 1 15,0 0-15</inkml:trace>
  <inkml:trace contextRef="#ctx0" brushRef="#br0" timeOffset="58796.09">9673 6731 0,'-21'0'15,"42"0"-15,-21 0 32,42 0-32,-20 0 15,-1 0-15,0 0 0,21 0 16,-21 0-16,22 0 0,-1 0 16,-21 0-16,0 0 0,1 0 15,-1 0-15,0 0 0,0 0 0,0 0 16,0 0-1,-21-21-15</inkml:trace>
  <inkml:trace contextRef="#ctx0" brushRef="#br0" timeOffset="59742.42">10477 6519 0,'0'0'0,"22"0"63,-1 0-63,0-21 0,0 21 16,0 0-16,22 0 0,-1-21 0,0 21 15,1-21-15,-1 21 0,0-21 16,1 0-16,-1 21 0,-21-22 15,21 22-15,-20-21 0,-1 0 0,-21 0 16,0 0-16,0 0 16,0-1-16,-21 1 15,-22 21-15,22 0 0,0-21 0,0 21 16,-22 0-16,22 0 0,-21 0 16,0 0-16,20 0 0,-20 21 0,21-21 15,-43 43-15,43-22 0,0 0 16,0 0-16,0 21 0,0-20 15,21-1-15,0 21 0,0-21 0,0 0 16,0 22-16,0-22 0,0 0 16,0 0-16,0 0 0,0 1 0,21-1 15,0-21-15,0 21 0,0 0 0,0-21 16,1 0-16,-1 0 16,0 0-16,0 0 0,21 0 15,-20 0-15,-1 0 0,-21-21 31,-21 21-15,-1 0-16,1 0 0,-21 0 16,21 0-16,0 21 0,-22 0 15,22 0-15,-21 1 0,21-22 0,-1 42 16,-20-21-16,21 0 0,0 0 0,0 22 16,-1-22-16,1 0 0,0 43 15,21-22-15,0-21 16,0 43-16,21-43 0,0 0 15,1 0-15,-1 0 0,-21 0 16,63 1-16,-42-22 0,22 21 16,-22-21-16,64 0 0,-64 0 15,21 0-15,0-21 0,1 21 16,-1-22-16,43-20 0,-64 21 16,21 0-16,43-22 15,-43 1-15,1 21 0</inkml:trace>
  <inkml:trace contextRef="#ctx0" brushRef="#br0" timeOffset="60124.59">11451 5990 0,'0'0'0,"0"-21"0,-21-21 0,0 21 0,21-1 15,0 1-15,-21 0 0,21 0 16,-22 21-16,1 0 15,21 21-15,0 0 0,0 0 16,0 22-16,0-22 0,0 21 16,0 22-16,0-22 0,0 22 0,0-1 15,0 1-15,0-1 0,0 22 16,0-22-16,0 1 0,0 20 16,0-20-16,0-22 0,0 22 0,-21-22 15,21 0-15,0 1 0,-21-1 16,21 0-16,0-20 0,0 41 15,0-42-15,0 0 0,0 1 16,21-22 15,-21-22-15,21 1-16,-21 0 0,0 0 16,21 21-16,1-21 0,-22 0 15,21-1-15,0 1 0,-21 0 0</inkml:trace>
  <inkml:trace contextRef="#ctx0" brushRef="#br0" timeOffset="60517.39">11599 6922 0,'21'0'31,"1"0"-31,-22-22 0,21 1 16,0 0-16,21 0 16,-42 0-16,21 0 0,-21-1 15,22 1-15,-22 0 0,0 0 16,0 0-16,0 0 0,0-1 16,-22 22 15,1 22-31,0-22 0,0 21 15,21 0-15,-21 0 0,0 0 0,21 0 16,0 22-16,0-22 0,-22 0 16,22 0-16,0 0 0,-21 22 0,21-22 15,0 21-15,0-21 16,0 1-16,21-1 16,1-21-16,-1 0 0,0 0 15,21 21-15,-21-21 0,22 0 0,-22 0 16,21 0-16,1-21 0,-1 21 0,0-21 15</inkml:trace>
  <inkml:trace contextRef="#ctx0" brushRef="#br0" timeOffset="61308.35">12319 6689 0,'0'0'0,"-21"-21"15,0 21-15,-1 0 16,1 0-1,21 21-15,-21-21 0,21 21 16,0 0-16,0 0 0,-21 0 0,21 1 16,0-1-16,0 0 0,0 21 15,0-21-15,0 1 0,0-1 0,0 0 16,0 0-16,0 0 0,0 0 0,-21 1 16,21-1-16,0 0 0,-21 0 15,21-42 32,0 0-47,0 0 0,0-1 16,0 1-16,0-21 0,0 21 15,0 0-15,0-22 0,0 22 16,0 0-16,0-21 0,21 20 0,0-20 16,0 21-16,-21-21 0,21 20 0,0 1 15,1 0-15,-1 0 0,0 0 16,0 0-16,0 21 0,0 0 0,22 0 15,-22 0-15,0 0 0,0 0 0,0 21 16,1 0-16,-1 0 0,0 0 16,21 43-16,-42-22 0,21-21 15,-21 22-15,0-22 0,22 21 0,-22-21 16,0 22-16,0-22 0,0 0 16,0 21-16,0-21 15,0 1-15,0-1 0,-22-21 47,22-21-47,0-1 0,0 1 16,0 0-16,0 0 0,0 0 15,0-22-15,0 22 0,0-21 16,0 21-16,22-22 0,-22 22 0,21-21 16,0 0-16,0 20 0,0 1 15,22-21-15,-22 21 0,21 21 16,22-21-16,-22 21 0,0 0 0,1 0 15,-1 21-15,0-21 16,-21 21-16,22 0 0,-22 21 0,0-20 16,-21 41-16,0-42 0,0 0 15,0 22-15,0-22 0,0 0 16,0 0-16,-21 0 0,0 1 0,0-1 16,-1-21-16,1 21 0,0-21 15,21 21-15,-21-21 0,42-21 63,0 21-63,-21-21 0</inkml:trace>
  <inkml:trace contextRef="#ctx0" brushRef="#br0" timeOffset="62284.62">13398 6752 0,'0'0'0,"0"21"31,22-21-15,-1 0-16,0 0 0,0 0 16,0 0-16,0 0 15,1 0-15,-1 0 0,0-21 16,0 21-16,-21-21 0,21 21 0,0-42 15,-21 21-15,0-1 16,0 1-16,0 0 0,0 0 16,-21 21-1,0 0 1,0 0-16,0 21 0,0 0 0,-1 0 16,1 1-16,21-1 0,0 0 0,-21 21 15,21-21-15,-21 1 16,21 41-16,0-42 0,0 0 15,0 22-15,0-22 0,21-21 16,0 21-16,-21 0 0,21-21 16,1 0-16,-1 21 0,0-21 0,0 0 15,0 0-15,0 0 0,22 0 0,-22 0 16,21 0-16,1-21 16,-22 21-16,0-21 0,21 0 15,-21 0-15,1 0 0,-1-1 0,0 1 16,0 0-16,0-21 0,-21 21 15,0-1-15,0-20 0,21 21 0,-21-21 16,0 20-16,0 1 0,0 0 0,0 0 16,0 0-1,-21 21 1,21 21-16,0 0 0,0 0 0,-21 0 16,21 1-16,0-1 0,0 21 15,0-21-15,0 0 0,0 22 0,0-22 16,0 0-16,0 0 0,0 0 0,0 1 15,0-1-15,0 0 0,-21 0 16,21 0-16,0 0 16,0-42 31,0 0-47,0 0 0,0 0 15,0 0-15,0-1 16,21-20-16,-21 21 0,21 0 0,0-22 15,-21 22-15,22-21 0,20 21 0,-21-22 16,0 22-16,22 0 0,-22-21 16,21 21-16,0-1 0,1 1 0,-1 21 15,22 0-15,-22 0 0,21 0 16,-20 21-16,-1-21 0,-21 22 0,22-1 16,-22 21-16,-21-21 0,0 22 0,0-22 15,0 21-15,0-21 16,0 22-16,0-22 0,0 21 0,0-21 15,0 0-15,-21 1 0,-1 20 0,1-21 16,0 0-16,0 0 0,21 1 16,-21-1-16,0 0 15,21 0-15,0-42 47,0 0-47,21 0 16,-21-1-16,21 1 15,-21 0-15,21 0 0,0 0 16,-21-22-16</inkml:trace>
  <inkml:trace contextRef="#ctx0" brushRef="#br0" timeOffset="62740.82">15007 6096 0,'0'0'0,"0"-21"0,0 0 0,0 0 15,0 42 32,0 0-31,0 0-16,0 21 0,0-20 15,0-1-15,0 21 0,0 0 16,0 1-16,0 20 0,-21-20 0,21-1 16,0 21-16,0-20 0,-21 20 15,21-20-15,0-1 0,0 0 0,0 1 16,0-1-16,0-21 0,0 43 16,0-43-16,0 0 0,0 0 15,0 0-15,21 0 16,0-21-16,0 0 15,-21 22-15,21-22 0,1 0 16,-1 0-16,0 0 16,0 0-16,0 0 0,0 0 0,1-22 15,-1 22-15,0 0 0,0-21 0,0 21 16,-21-21-16,21 0 0,1 21 16,-1-21-16,0-22 15,-21 22-15,21 21 0</inkml:trace>
  <inkml:trace contextRef="#ctx0" brushRef="#br0" timeOffset="63116.69">14986 6371 0,'0'0'0,"-42"0"0,20 0 0,1 0 16,0 0-16,0 0 0,42 0 47,21 0-47,-20 0 0,20 0 15,0-21-15,-21 21 0,22 0 0,-1 0 16,0 0-16,1 0 0,-1-21 16,-21 21-16,22 0 0,-22 0 15,0 0-15,0 0 0,0 0 0,0 0 16,-21-21-16,22 21 15,-44 0 32,1 0-31,21 21-16,-21-21 0,0 0 16,0 21-16,0-21 15,-1 0-15</inkml:trace>
  <inkml:trace contextRef="#ctx0" brushRef="#br0" timeOffset="65671.56">16362 5122 0,'0'0'0,"21"-21"0,0 21 15,0 0-15,0-21 16,1 21-16,-22-21 47,-22 21-31,1 0-1,0 21-15,0 0 0,0-21 0,0 21 16,-1 1-16,1-1 0,0 0 15,-21 0-15,21 0 0,-1 0 0,1 1 16,-21 20-16,21-21 0,0 21 0,-1 1 16,1-1-16,0 0 0,0 1 15,0 63-15,0-64 16,-1 21-16,22 1 0,-21-22 0,0 22 16,0-1-16,21 1 0,-21-1 15,0 1-15,-43 169 16,43-170-16,21 22 0,-21-1 15,21-20-15,-21 21 0,21 42 16,0-64-16,0 22 0,0-22 0,0 1 16,0-1-16,0 1 0,21-1 0,0-20 15,0 20-15,0-21 0,22 1 16,-22-1-16,21-21 0,-21 22 0,22-22 16,-1 0-16,0-21 0,1 21 15,20-21-15,-21 0 0,1 0 16,-22 0-16,0 0 0,21 0 15,1-21-15,-22 0 0,0 0 16,0-1-16,0-20 0,1 21 16</inkml:trace>
  <inkml:trace contextRef="#ctx0" brushRef="#br0" timeOffset="66628.58">16362 6414 0,'0'0'0,"21"0"16,0 0-16,0 0 15,-21-22 1,21 1-16,-21 0 0,0 0 16,0 0-16,0 0 15,-21 21-15,0 0 16,0-22-16,0 22 0,0 0 15,-1 0-15,-20 0 0,21 0 16,0 0-16,0 0 0,-22 0 16,22 22-16,0-22 0,-21 21 0,20 0 15,1 21-15,0-21 0,0 22 0,0-22 16,0 21-16,21 1 0,0-22 16,0 21-16,0 22 0,0-22 15,0-21-15,0 0 0,0 22 0,0-22 16,21 0-16,0-21 0,0 21 15,0 0-15,0-21 0,1 0 16,-1 0-16,0 0 0,0 0 16,0 0-16,0 0 0,1 0 15,20 0-15,-21-21 0,0 21 0,0-21 16,22 0-16,-22 0 0,0-1 0,0-20 16,0 21-16,22-21 0,-22-1 15,0-20-15,-21 20 0,21 1 0,0-21 16,-21 20-16,22 1 0,-22 0 0,0-1 15,0 1-15,0 0 0,0-1 16,0 22-16,0 0 0,0-21 0,0 20 16,0 1-16,0 0 0,-22 21 31,22 21-15,-21 0-16,21 1 0,-21 20 15,21-21-15,-21 21 0,21 1 0,0-1 16,-21 22-16,0-22 0,21 21 0,0 1 15,0-22-15,0 1 0,0 20 16,0-21-16,0-20 0,0 41 16,0-21-16,0-20 0,0-1 0,0 0 15,21-21 1,-21 21-16,21-21 0,0 0 0,0 0 16,0 0-16,1-21 15,-1 0-15,0 21 0,-21-21 16</inkml:trace>
  <inkml:trace contextRef="#ctx0" brushRef="#br0" timeOffset="67324.38">16785 6541 0,'0'0'0,"-21"-43"31,21 22-31,0 0 16,0 0-16,0 0 16,21 21-16,0-22 0,0 22 15,1-21-15,-1 21 0,0 0 16,0 0-16,0 0 0,0 0 16,1 21-16,-1 1 0,0-1 15,0 0-15,0 0 0,0 0 16,-21 0-16,22 1 0,-22 20 0,21-21 15,-21 0-15,0 22 0,0-22 0,0 0 16,0 0-16,0 0 0,0 0 16,0 1-16,-21-1 0,-1 0 0,1 0 15,0-21 1,0 0 0,21-21-1,0 0-15,0 0 16,0-1-16,21 1 0,-21 0 0,21 0 15,0-21-15,1 20 0,-22 1 16,21-21-16,0 21 0,0 0 0,0-1 16,-21 1-16,21 0 0,1 0 15,-1 0-15,0 21 0,0-21 0,0 21 16,0 0-16,1-22 0,-1 22 16,0 0-16,0 0 0,0 0 15,0 0 1,1 0-1,-1 0 1,-21 22-16,0-1 0,0 0 16,0 0-16,0 0 0,0 0 15,0 1-15,0-1 0,0 0 0,0 0 16,0 0-16,0 0 0,0 1 0,0-1 16,0 0-16,0 0 15,0 0-15,0 0 0,0 1 16,0-44 46,0 1-62,21 0 0</inkml:trace>
  <inkml:trace contextRef="#ctx0" brushRef="#br0" timeOffset="67536.45">17484 6160 0,'0'0'0,"-43"-22"31,22 22-31,42 22 47,0-22-32,1 21-15,-1 0 0,0-21 16,0 21-16</inkml:trace>
  <inkml:trace contextRef="#ctx0" brushRef="#br0" timeOffset="68008">17759 6329 0,'0'0'0,"0"21"31,0 0-31,0 0 16,0 1-16,0-1 0,0 21 15,0-21-15,0 0 0,0 22 0,0-22 16,21 0-16,-21 21 0,0-20 15,0-1-15,0 0 0,0 0 16,0 0-16,0 0 0,0 1 0,0-1 16,21-21-1,0 0 1,0-21-16,1-1 16,-22 1-16,21 0 15,0 0-15,-21 0 0,0-22 0,21 22 16,0-21-16,-21 21 0,0-22 0,21 1 15,1 21-15,-22-21 0,21 20 16,-21-20-16,21 21 16,-21 0-16,0 42 31,0 0-15,0 0-16,0 0 0,0 1 15,0-1-15,0 0 16,0 0-16</inkml:trace>
  <inkml:trace contextRef="#ctx0" brushRef="#br0" timeOffset="68350.45">18224 6562 0,'0'0'15,"0"-21"-15,22-1 0,-22 1 16,0 0-16,0 0 15,0 0-15,0 0 16,-22 21 15,22 21-31,-21 0 16,0-21-16,21 21 0,-21 0 16,21 22-16,0-22 0,0 0 15,0 0-15,-21 0 0,21 43 16,0-43-16,0 0 0,0 0 15,0 0-15,0 1 0,0-1 0,0 0 16,21-21-16,0 0 16,0 0-16,0 21 15,1-21-15,-1 0 0,0 0 0,0 0 16,0 0-16,0 0 0,1-21 0,20 21 16,-21-21-16</inkml:trace>
  <inkml:trace contextRef="#ctx0" brushRef="#br0" timeOffset="68832.53">18563 6562 0,'0'-21'0,"0"42"0,0-64 0,0 22 15,0 0-15,0 0 16,0 0-16,0 0 16,21-1-16,0 22 15,1 0-15,-1 0 0,-21-21 16,21 21-16,0 0 0,0 0 0,0 0 15,1 0-15,-1 0 0,0 0 16,0 21-16,0-21 0,0 22 0,-21-1 16,0 0-16,22 0 0,-22 0 0,0 0 15,0 1-15,0-1 0,0 21 16,0-21-16,0 0 0,0 43 16,0-43-16,0 0 0,0 0 0,0 1 15,0-1 1,0-42 31,0-1-47,0 1 15,0 0-15,21 0 0,-21 0 0,0 0 16,0-22-16,21 22 0,-21-21 16,21 21-16,0-1 0,-21-20 15,0 21-15,0 0 0,21 0 0,-21-1 16,22 1-16,-22 0 15,21 21-15,0 0 16,0 0 0,0 0-16,-21 21 15,0 0-15,21 1 0,1-1 16</inkml:trace>
  <inkml:trace contextRef="#ctx0" brushRef="#br0" timeOffset="69159.89">19304 6879 0,'0'-21'15,"0"0"-15,0 0 16,0 0-1,21 21-15,-21-22 0,21 22 16,0 0 0,1 0-16,-1 0 15,-21 22-15,0-1 0,0 0 0,0 0 16,0 0-16,0 0 0,0 1 0,0-1 16,0 0-16,-21 21 0,21-21 15,-43 1-15,22-1 0,0 0 16,-21 21-16,-1-21 0,1 1 0,0-1 15,-43 21-15,43-42 0,-1 21 16,-20 0-16</inkml:trace>
  <inkml:trace contextRef="#ctx0" brushRef="#br0" timeOffset="69784.44">19791 6202 0,'21'0'0,"-42"0"0,42-21 0,0 0 15,0-1 1,-21 44 15,0-1-15,0 0-16,0 0 15,0 0-15,-21 0 0,21 22 0,-21-22 16,0 21-16,21 1 0,-21-1 16,-1 0-16,22-21 0,0 22 0,-21-22 15,21 21-15,-21-21 0,21 1 0,0-1 16,0 0-16,0 0 16,21-21-1,0 0-15,1 0 16,-1 0-16,0-21 15,0 0-15,-21 0 16</inkml:trace>
  <inkml:trace contextRef="#ctx0" brushRef="#br0" timeOffset="69992.42">19473 6456 0,'0'0'0,"0"-21"15,21 21-15,1 0 16,-1 0-16,0 0 0,0-21 16,21 21-16,-20 0 0,20 0 0,-21-22 15,43 22-15,-22 0 0,-21 0 16,21 0-16,-20 0 0,-1 0 16,21-21-16,-21 21 0,0 0 15,1-21-15,-1 0 0</inkml:trace>
  <inkml:trace contextRef="#ctx0" brushRef="#br0" timeOffset="70584.44">20193 6138 0,'0'0'0,"0"22"47,0-1-47,-21 0 16,21 0-16,0 0 0,0 0 15,0 1-15,-21 20 0,21-21 16,0 64-16,-22-64 0,22 21 16,0-21-16,0 22 0,0-22 15,0 0-15,0 21 0,0-20 0,0-1 16,0 0-16,0 0 16,0-42 30,0 0-30,0 0-16,0-1 16,0 1-16,0 0 0,0 0 15,0 0-15,22 0 0,-1-1 16,-21-20-16,21 21 0,0 0 0,21-22 16,-20 22-16,-1 21 15,0-21-15,0 21 0,0-21 0,22 21 16,-22 0-16,0 0 0,0 0 0,0 0 15,0 21-15,1 0 0,-1-21 16,-21 21-16,0 22 0,21-22 0,-21 0 16,0 0-16,0 22 0,0-22 0,0 0 15,0 21-15,0-21 0,0 1 16,0-1-16,0 0 0,-21 0 0,21 0 16,0 0-16,-21-21 15,21 22-15,-22-22 16,22-22 31,0 1-32,0 0-15,0 0 0,22 0 16</inkml:trace>
  <inkml:trace contextRef="#ctx0" brushRef="#br0" timeOffset="70864.57">20764 6350 0,'0'0'0,"22"0"16,-22 21 15,0 0-31,0 1 16,0-1-16,0 21 0,0-21 0,0 0 15,0 1-15,0-1 0,0 0 16,0 0-16,0 0 0,-22 0 15,22 1-15,0-1 0,0 0 0,0 0 16,0-42 47,0 0-48,0 0-15</inkml:trace>
  <inkml:trace contextRef="#ctx0" brushRef="#br0" timeOffset="71223.49">20807 6202 0,'0'0'0,"-21"0"15,-1 0-15,44 0 63,-22-21-63,0 0 16,-22 21 30,1 0-46,0 0 16,21 21 0,0 0-1,0 0-15,0 0 16,21 0 0,0-21-16</inkml:trace>
  <inkml:trace contextRef="#ctx0" brushRef="#br0" timeOffset="71704.44">21124 6392 0,'21'0'0,"1"0"16,-22-21-16,21 21 0,-21-21 0,21 0 15,-21 0 1,-21 21 15,0 0-15,-1 0-16,1 0 0,0 0 15,21 21-15,-42 0 0,21 0 16,-1 0-16,22 1 16,-21-1-16,21 0 0,0 0 0,0 0 15,0 0-15,0 1 16,21-1-16,1-21 15,-1 21-15,0-21 0,0 0 16,0 21-16,22 0 16,-22-21-16,0 0 0,0 0 0,0 21 15,0-21-15,-21 22 16,-21-22 0,0 0-16,0 21 15,0-21-15,0 0 0,-1 0 0,1 0 16,0 21-16,0-21 0,0 0 15,21 21-15,-21-21 16,-1 0-16,44 0 47</inkml:trace>
  <inkml:trace contextRef="#ctx0" brushRef="#br0" timeOffset="72256.58">21124 5673 0,'0'0'16,"-21"0"-16,0-21 0,0-1 0,21 1 31,21 21-15,0 21-1,0-21-15,0 22 0,1-1 0,20 21 16,-21-21-16,21 0 0,-20 22 16,41 20-16,-42-20 15,22-1-15,-22 0 0,0 1 0,0-22 16,0 42-16,0-20 0,1-1 15,-1 21-15,0-20 0,21 84 16,-42-64-16,21 1 0,-21 63 16,0-85-16,0 64 15,0-43-15,-21-20 0,-21 63 16,21-64-16,-22 0 0,22 1 0,-21 20 16,0-21-16,-1 1 0,1-22 15,0 21-15,-22 1 0,22-22 0,-1 0 16,-20 21-16,21-21 0,-1-21 15,-20 22-15,20-1 0,1-21 16,0 0-16,-1 0 0,1 0 0,0 0 16,21 0-16,-1 0 0,1 0 0,0 0 15,0 0-15,21-21 32,21 21-32,0-22 0,0 1 15,1 21-15,-1-21 0,21 0 16,-21 21-16</inkml:trace>
  <inkml:trace contextRef="#ctx0" brushRef="#br0" timeOffset="75597.63">22013 6223 0,'0'21'47,"-21"-21"-47,21 21 31,21-21 16,0-21-31,-21 0-1,0 0 1,-21 21 15,0 0-31,0 0 16,21 21-1,-21-21-15,21 21 0,0 0 16,21-21 15,0 0-31,0 0 16,0 0 0,-21-21-16,22 21 0,-22-21 15,0 0 1,-22 21 15,1 0-15,21 21-1,0 0-15,0 0 16,0 1-16,-21-22 0,21 21 16</inkml:trace>
  <inkml:trace contextRef="#ctx0" brushRef="#br0" timeOffset="76288.22">21992 6646 0,'0'22'0,"0"-1"31,0 0-31,0 0 16,0-42 46,21 21-46,-21-21-16,0 0 0,21-1 16,-21 1-16,22 21 15,-1-21-15,0 21 16,0 0 0,-21 21-1,0 0-15,0 1 16,0-1-16,0 0 15,0 0-15,-21 0 16,0 0-16,0-21 16,-1 0-16,1 0 31,21-21-15,0 0-16,0 0 15,0 0-15,0 0 16,0-1-16,21 1 15,1 21 1,-1 0-16,0 0 16,0 0-16,0 21 15,0 1-15,-21-1 0,0 0 0,0 0 16,0 0-16,0 0 0,0 1 16,0-1-16,0 21 0,0-21 0,-21 22 15,0-22-15,0 0 0,-21 21 0,20-21 16,-20 22-16,0-22 0,-22 21 15,22-21-15,0 22 0,-1-22 16,1 0-16,0 0 0</inkml:trace>
  <inkml:trace contextRef="#ctx0" brushRef="#br0" timeOffset="84103.76">14182 11134 0,'0'-21'0,"21"-1"31,-21 1-31,0 0 16,0 0-1,-21 42 64,21 0-79,-22-21 15,22 21-15,0 1 0,0-1 16,0 0-16,0 0 0,-21 0 15,21 0-15,-21 1 0,21-1 0,0 0 16,-21 0-16,21 21 0,0-20 16,0-1-16,0 0 0,0 21 15,-21-21-15,21 1 0,0 20 0,0-21 0,-21 0 16,21 22-16,0-22 0,0 0 16,0 21-16,-22-21 0,22 43 15,0-43-15,-21 21 0,21-20 16,0 20-16,0 0 0,0 1 0,0-22 15,0 21-15,0 0 0,-21 1 0,21-1 16,0 0-16,0-20 0,0 20 16,-21 0-16,21-21 0,0 22 15,0-22-15,0 21 0,0 1 0,-21-22 16,21 21-16,-21-21 0,21 22 0,0-22 16,0 21-16,0 0 0,-22 1 15,22-22-15,0 21 0,-21 1 0,21-1 16,0 0-16,0-21 0,0 22 15,0-1-15,-21 0 0,21-20 0,0 20 16,-21 0-16,21 1 0,0-22 16,0 21-16,0 0 0,0 1 15,-21-1-15,21 0 0,0 1 0,-21-1 16,21 0-16,-22 1 0,22-1 0,0 0 16,0 1-16,0-1 0,-21 0 15,21 1-15,-21-1 0,21 0 0,0 1 16,0-1-16,-21 0 0,21 1 0,-21-22 15,21 21-15,-21 1 0,21-1 0,0 0 16,0 1-16,0-22 0,-22 21 16,22 0-16,-21-20 0,21 20 0,0-21 15,0 21-15,0-20 0,0-1 0,0 21 16,0-21-16,0 0 16,-21 1-16,21-1 0,0 0 0,0 0 15,0 0-15,0 0 0,0 1 0,0-1 16,0 0-16,-21 0 0,21 0 15,0 0 1,0-42 15,0 0-31,0 0 0,21-21 16,0-1-16,0 1 0,-21-22 16,22 1-16,-1-22 0</inkml:trace>
  <inkml:trace contextRef="#ctx0" brushRef="#br0" timeOffset="86508.91">14118 11240 0,'0'-43'31,"0"22"-15,21 0-16,-21 0 15,21 21-15,-21-21 0,22 21 16,-22-22-16,0 1 16,0 0-1,21 21-15,0 0 16,-21-21 0,21 21-16,0 0 15,0 0 1,1-21-16,-1 21 0,0 0 15,0 0-15,0 0 0,0 0 0,1-21 16,-1 21-16,0 0 0,21 0 16,-21 0-16,1 0 0,20 0 0,-21-22 15,43 22-15,-22 0 0,0 0 16,43 0-16,-43 0 16,1-21-16,20 21 0,1 0 0,-1 0 15,1 0-15,-1 0 0,1 0 16,-1 0-16,1 0 0,-22 0 0,21 0 15,1 0-15,-22 0 0,22 0 16,-1 0-16,-20 0 0,20 0 16,1 0-16,-1 0 0,1 0 0,-1 0 15,22 0-15,-22 0 0,1 0 0,20 0 16,-20 0-16,-1 0 0,1 0 16,-1 0-16,1 0 0,-1 0 0,43 0 15,-42 0-15,-1 0 0,1 0 16,-22 0-16,22 0 0,-22 0 15,21 0-15,-20 0 0,-1 0 0,0 0 16,1 0-16,-1 0 0,-21 0 0,0 0 16,22 0-16,-22 0 0,0 0 15,0 0-15,0 0 0,1 0 16,-1 0-16,0 0 0,0 0 0,0 0 16,0 0-16,1 0 0,-1 0 15,0 0 1,-21 21 15,0 1-15,0-1-1,0 0-15,0 0 16,0 0-16,0 0 0,0 1 0,0-1 16,0 0-16,0 0 0,-21 21 15,21-20-15,-21 20 0,21 21 16,0-41-16,0 20 0,0 0 0,-22-21 15,22 22-15,0-1 16,0-21-16,-21 22 0,21-1 0,0-21 16,0 21-16,0 1 0,0-22 0,0 21 15,0 1-15,0-1 0,-21 0 16,21 1-16,0-1 0,0 0 0,0 1 16,0-1-16,-21 0 0,21 1 0,0-1 15,0 0-15,0-21 0,0 22 16,-21-1-16,21 0 0,0-20 15,-21 20-15,21 0 0,0-21 0,0 22 16,0-1-16,0 0 0,0 1 16,0-22-16,0 21 0,0 1 0,0-22 15,0 21-15,0 0 0,0 1 0,0-22 16,0 21-16,0-21 0,21 22 16,-21-1-16,0-21 0,0 22 0,0-22 15,21 21-15,-21-21 0,0 22 0,21-1 16,-21 0-16,0 1 0,21-22 15,-21 21-15,0 0 0,0 1 0,21-1 16,-21 0-16,22 1 0,-22-1 0,0-21 16,0 64-16,21-64 15,-21 21-15,0-20 0,0 20 0,21-21 16,-21 21-16,0-20 0,0-1 16,0 21-16,0-21 0,0 0 0,0 22 15,0-22-15,0 21 0,0-21 16,0 1-16,0 20 0,0-21 0,0 0 15,0 0-15,0 1 0,0-1 0,0 0 16,-21 0-16,21 0 0,-21 0 16,21 1-16,-22-1 15,22 0-15,-21-21 16,21 21-16,-21-21 16,21 21-16,-21-21 15,0 21-15,0-21 0,21 22 16,-22-22-16,1 0 15,21 21-15,-21-21 16,0 21-16,0-21 0,0 0 16,21 21-16,-22-21 0,1 0 15,0 21-15,0-21 16,0 0-16,0 21 0,-1-21 16,1 0-16,0 0 0,0 22 0,0-22 15,-22 0-15,22 0 0,0 0 0,0 21 16,-21-21-16,20 0 0,1 0 15,-21 0-15,-22 21 0,43-21 16,-21 0-16,21 0 0,-22 0 16,22 0-16,-21 0 0,-22 0 15,22 0-15,21 0 0,-21 21 16,-1-21-16,1 0 0,0 0 0,20 0 16,-20 0-16,0 0 0,-1 0 0,1 0 15,0 0-15,-1 0 0,1 0 0,0 0 16,-1 0-16,1 0 0,0 0 15,-1 0-15,1 0 0,21 0 0,-21 0 16,-1 0-16,1 0 0,21 0 0,-22 0 16,1 0-16,0-21 0,-1 21 15,22 0-15,-21-21 0,0 21 0,20 0 16,-20 0-16,0 0 0,-1 0 16,22-21-16,-21 21 0,21 0 0,-22 0 15,1 0-15,21 0 0,-21 0 16,20 0-16,-20 0 0,21 0 0,-21 0 15,20 0-15,-20-22 0,21 22 0,-21 0 16,20 0-16,1 0 0,0 0 16,-21 0-16,21 0 0,-22-21 15,22 21-15,-21 0 0,21 0 0,-1 0 16,1 0-16,0 0 0,0 0 0,0-21 16,0 21-16,-1 0 0,-20 0 15,21 0-15,0 0 0,0 0 0,-1 0 16,-20 0-16,21 0 0,0 0 15,0 0-15,-1 0 0,1 0 16,0 0-16,0 0 0,0 0 0,0 0 16,-1 0-16,1 0 0,0 0 0,0 0 15,0 0-15,0 0 0,-1 0 16,-20 0-16,21 0 0,0 0 16,0 0-16,-1 0 0,1 0 15,0 0-15,0 0 0,0 0 16,0 0-16,-1 21 0,1-21 15,0 0-15,0 0 16,0 0-16,0 0 16,-1 0-1,1 0 79,0 21-78,0-21-1,0 0-15,21-21 63,21 0-63</inkml:trace>
  <inkml:trace contextRef="#ctx0" brushRef="#br1" timeOffset="94040.59">14393 10732 0,'0'0'0,"21"0"15,-21-22 17,0 1-17,-21 21 1,0-21 0,0 21-16,0 0 15,0 0-15,-1 0 0,1 0 0,0 0 16,0 0-16,0 0 0,0 0 0,-1 0 15,1 0-15,0 0 0,-21 0 16,21 0-16,-1 0 0,1 21 16,0 0-16,0-21 0,0 22 15,0-22-15,-1 21 0,1 0 0,0 21 16,0-42-16,0 21 0,21 1 16,-21-1-16,-1 0 0,1 0 15,0 21-15,21-20 16,-21-1-16,0 21 0,21 0 15,0-20-15,0-1 0,-21 0 0,21 21 16,0-21-16,0 1 16,0-1-16,0 0 0,0 42 15,0-41-15,0-1 0,0 0 0,0 0 16,0 0-16,0 0 0,21 1 16,-21-1-16,0 0 0,21 0 0,0-21 15,-21 21-15,21 0 0,0 1 0,1-1 16,-1-21-16,0 21 0,0-21 15,0 21-15,0-21 0,22 0 16,-22 21-16,0-21 0,0 0 0,22 0 16,-22 0-16,0 0 0,21 21 15,-21-21-15,22 0 0,-22 0 0,0 0 16,21 0-16,-20 0 0,20 0 0,-21-21 16,43 0-16,-43 21 15,21-21-15,-21 21 0,0-21 0,1 0 16,20 21-16,-21-22 0,-21 1 15,21 21-15,0-21 0,1 0 0,-1 0 16,-21 0-16,21-1 0,-21 1 0,21 0 16,-21 0-16,21-21 15,-21-1-15,21 22 0,-21-21 16,0 21-16,0-1 0,0-20 0,0 21 16,0 0-16,0-22 0,0 22 0,0 0 15,0 0-15,-21 0 0,0 0 16,0-1-16,21 1 0,-21 0 0,0 0 15,-1 0-15,1 0 0,0-1 16,0 1-16,0 0 0,0 21 16,-1-21-16,1 21 0,0-21 0,0 0 15,0 21-15,0 0 0,-1-22 16,1 22-16,0 0 0,-21 0 16,21 0-16,-43-21 0,43 21 15,0 0-15,-22 0 0,22 0 16,0 0-16,0 0 0,-21 0 0,20 0 15,1 21-15,0-21 0,0 22 0,21-1 16,-21-21-16,0 21 0,-1 0 16,1 0-16,0 0 15,21 1-15,-21-1 0,0 0 0,21 0 16,-21 0-16,21 0 0,-22 1 0,22-1 16,-21 0-16,0 0 0,21 21 0,0-20 15,0-1-15,0 21 0,0-21 0,0 0 16,0 22-16,0-22 0,0 21 15,0-21-15,0 1 0,0 20 16,0 0-16,0-21 0,21 64 16,0-85-16,1 21 15,-22 0-15,21 1 0,0-22 16,21 42-16,-21-42 0,1 0 16,20 21-16,-21-21 0,21 0 0,-20 0 15,20 0-15,-21 0 0,21 0 16,1 0-16,-22 0 0,21 0 0,-21-21 15,22 0-15,-22 21 0,21-21 0,-21 21 16,1-22-16,-1 1 0,0 21 16,0-21-16,0 0 0,-21 0 15,21 0-15,-21-1 0,22 1 0,-22-21 16,0 21-16,0-22 0,0 22 16,0-21-16,0 21 0,0-64 15,0 64-15,0-21 0,0 20 0,0 1 16,-22 0-16,1 0 0,21 0 15,-21 0-15,0-1 0,0 1 0,0 0 16,-1 0-16,1 0 0,0 0 16,0 21-16,0-22 0,0 22 15,-1 0-15,1 0 0,21-21 0,-21 21 16,0 0-16,0 0 0,0 0 0,-22 0 16,22 0-16,0 0 15,0 0-15,0 21 0,-1-21 0,1 22 16,0-22-16,0 21 0,-21 0 0,42 0 15,-43 0-15,43 0 0,-21-21 0,0 22 16,0 20-16,0-21 0,21 0 16,0 22-16,0-22 0,-22 21 0,22-21 15,0 22-15,0-1 0,0-21 16,0 21-16,0-20 0,0 20 0,0-21 16,0 0-16,22 0 0,-1 22 0,-21-22 15,21-21-15,0 21 0,0 0 0,0 0 16,1-21-16,-1 22 15,0-22-15,0 0 0,21 21 0,-20-21 16,-1 0-16,0 0 0,21 0 0,-21 0 16,22 0-16,-22 0 0,21 0 15,-21-21-15,22 21 0,-22-22 0,0 1 16,0 21-16,0-21 0,1 0 0,-1 0 16,0 0-16,-21-1 0,0 1 15,0 0-15,0 0 0,0 0 0,0-22 16,0 22-16,0 0 0,0 0 15,0-21-15,0 20 0,0 1 0,0 0 16,0-21-16,-42-1 0,20 22 16,1 0-16,0 0 15,0 0-15,0 21 16,0 0-16,-1 0 0,1-21 0,0 21 16,0 0-16,-21 0 0,20 0 0,1 0 15,0 0-15,0 0 0,0 21 16,0-21-16,-1 21 0,1-21 0,0 21 15,21 0-15,-21 22 0,0-22 0,21 0 16,-21 21-16,21-21 0,0 22 0,0-22 16,0 21-16,0-21 0,0 22 15,0-22-15,0 0 0,0 0 0,0 0 16,0 1-16,0-1 0,0 0 0,21 0 16,0-21-16,-21 21 15,21-21-15,0 21 0,0-21 0,1 0 16,-1 0-16,21 0 0,-21 0 0,0 0 15,1 0-15,20 0 0,-21 0 16,0 0-16,22 0 0,-22 0 0,0 0 16,0-21-16,0 0 0,0 0 0,1 21 15,-1-21-15,0 0 0,0-1 16,-21 1-16,0-21 0,0 21 0,0 0 16,0-22-16,0 22 0,0-21 0,0 21 15,0-22-15,-21 22 0,0 0 16,0 0-16,-1 0 0,22-1 15,-21 1-15,0 21 0,0 0 0,0-21 16,0 21-16,-1 0 0,1 0 0,0 0 16,0 0-16,0 0 0,0 0 15,-1 0-15,1 0 0,-21 21 0,21 0 16,0 1-16,-1-1 0,1 0 16,21 0-16,0 21 0,-21-20 15,21-1-15,0 21 0,-21-21 0,21 0 16,0 1-16,0 20 0,0-21 0,0 0 15,0 0-15,0 1 0,21-1 16,-21 0-16,21-21 0,0 21 16,1-21-16,-1 0 15,0 0-15,0 0 0,0 0 0,0 0 16,1 0-16,-1 0 0,0-21 16,0 21-16,0-21 0,0 0 0,1-1 15,-1 22-15,-21-21 0,0 0 0,0 0 16,0 0-16,0 0 15,0-1-15,0 1 16,-21 21-16,-1 0 0,1 0 31,0 0-31,0 0 16,21 21 0,0 1-1</inkml:trace>
  <inkml:trace contextRef="#ctx0" brushRef="#br1" timeOffset="95527.94">13674 11134 0,'21'0'0,"0"0"15,0 0 16,-21-21-15,-21 21 15,0 0-15,-22 0-16,22 0 0,0 0 0,-21 0 16,-1 0-16,1 0 0,0 0 0,-22 0 15,1 0-15,-1 0 0,22 0 16,-85 21-16,85-21 0,-1 0 15,1 21-15,0-21 0,20 0 16,-20 0-16,21 21 0,0-21 0,0 0 16,-1 0-16,1 0 0,0 0 15,42 0 48,0 0-48,1-21-15,-1 21 0</inkml:trace>
  <inkml:trace contextRef="#ctx0" brushRef="#br1" timeOffset="95957.52">12890 11049 0,'0'0'16,"0"-21"-16,0 0 15,-21 21 32,0 0-31,0 21-16,0-21 15,21 21-15,-21-21 0,-1 21 0,1 0 16,0 1-16,0-22 0,0 21 16,0 0-16,-1-21 0,-20 21 15,21-21-15,0 0 0,21 21 0,-21-21 16,-1 0-16,1 0 0,21 21 47,21-21-47,1 0 0,-1 22 15,0-1-15,0-21 0,0 21 0,22-21 16,-22 21-16,0 0 0,0 0 16,0-21-16,22 22 0,-22-1 0,0-21 15,0 21-15,0 0 0,0-21 0,1 0 16,-1 21-16,0-21 0,0 0 31,-21-21 0,0 0-15</inkml:trace>
  <inkml:trace contextRef="#ctx0" brushRef="#br1" timeOffset="96780.48">10372 10986 0,'-43'-43'31,"22"22"-31,0 0 16,21 0-1,0 0 1,0-1-16,21 22 16,0-21-16,0 21 15,1 0-15,-1 0 16,0 0-16,0 0 0,-21 21 0,21 1 15,0-22-15,-21 21 0,22 0 0,-22 0 16,21 0-16,-21 0 0,0 1 16,0-1-16,0 0 0,0 0 0,0 0 15,0 0-15,0 1 0,0-1 16,0 0-16,0 0 0,0 0 16,-21-21-16,-1 0 0,1 0 15,21-21 1,0 0-1,0 0-15,0 0 0,0-1 16,0 1-16,0 0 0,0 0 0,0 0 16,0 0-16,0-1 0,21 1 15,1 0-15,-22 0 0,21 21 0,-21-21 16,21 0-16,0 21 0,-21-22 16,21 22-16,0 0 0,1 0 15,-1 0 1,0 0-16,0 0 15,0 0-15</inkml:trace>
  <inkml:trace contextRef="#ctx0" brushRef="#br1" timeOffset="97168.59">10837 10922 0,'0'0'15,"0"21"-15,0 0 16,21-21 15,1 0-31,-1-21 16,0 0-16,0 21 0,0 0 15,0-21-15,1 0 16,-22 0 0,0-1-1,-22 22 1,1 0-16,0 0 15,0 0-15,0 0 0,0 22 0,-1-1 16,22 0-16,-21-21 16,21 21-16,0 0 0,-21 0 0,21 1 15,0-1-15,-21-21 0,21 21 0,0 0 16,0 0-16,0 0 16,21-21-1,0 0-15,0 0 0,1 0 16,-1 0-16,0 0 15,0 0-15,0-21 0,22 21 0,-22-21 0,0 0 16,0 21-16,0-21 0</inkml:trace>
  <inkml:trace contextRef="#ctx0" brushRef="#br1" timeOffset="97763.87">11366 10541 0,'0'0'15,"0"-21"-15,-21 21 16,21 21-16,-21-21 16,21 21-16,-21 0 0,21 1 15,0-1-15,0 21 0,-21-21 16,21 22-16,-21-22 0,21 21 0,-22-21 16,22 22-16,-21-1 0,21 0 0,0-21 15,-21 22-15,0 20 0,0 22 16,21-43-16,0 22 0,-21-22 15,21 22-15,-22-22 0,22 0 0,-21 22 16,21-22-16,0 0 0,-21 1 0,0-1 16,21 0-16,-21 1 0,21-1 0,0 0 15,-21 1-15,21-1 0,-22-21 16,22 43-16,0-43 0,0 21 16,0-21-16,0 1 15,22-22 1,-1 0-1,0-22-15,0 22 0,0-21 0,0 0 16,1 0-16,20-21 0,-21 20 0,0 1 16,0-21-16,1 21 0,-1-22 15,0 22-15,0-21 0,-21 21 16,21-22-16,-21 1 0,0 21 0,0-21 0,0-1 16,-21 1-16,0 0 0,0-1 15,0 22-15,-1-21 0,1-1 16,0 22-16,-21 0 0,21 0 0,-1 0 15,1 0-15,0 21 0,0 0 0,0-22 16,0 22 0,42 0 15,0-21-15,0 21-16,0 0 15,0-21-15,1 0 0,-1 0 16,0 21-16,0-21 0</inkml:trace>
  <inkml:trace contextRef="#ctx0" brushRef="#br1" timeOffset="98215.69">11366 10880 0,'0'0'0,"-21"0"15,21-21 1,21 21 0,-21-22-1,22 22-15,-1 0 16,0 0 0,0 0-16,0 22 15,0-1-15,-21 0 16,0 0-16,0 0 0,22 0 15,-22 1-15,0-1 0,0 0 16,0 0-16,0 0 16,-22-21-1,22-21 17,0 0-32,0 0 15,0 0-15,0-1 16,0 1-16,0 0 0,0 0 15,22 0 1,-22 0-16,21 21 0,0-22 16,0 22-16,0-21 15,0 21-15,1 0 16,-1 0-16</inkml:trace>
  <inkml:trace contextRef="#ctx0" brushRef="#br1" timeOffset="98593.21">11769 10880 0,'21'0'47,"0"0"-47,-21-21 16,21 21-16,-21-22 15,21 22-15,-21-21 16,-21 21 15,0 0-31,0 21 16,0 1 0,-1-1-16,22 0 0,-21 0 15,21 0-15,-21 0 16,21 1-16,0-1 15,0 0 1,21-21 0,0 0-16,1 0 15,-1 0-15,0 0 16,0-21-16,0 21 0</inkml:trace>
  <inkml:trace contextRef="#ctx0" brushRef="#br1" timeOffset="99006.02">12171 10753 0,'0'0'0,"-21"0"31,-1 0-31,1 0 16,0 21-16,0-21 0,21 21 0,-21-21 15,0 21-15,21 0 0,-22-21 16,22 22-16,0-1 15,0 0 1,22-21 0,-1 0-16,0 21 15,0-21-15,0 0 16,0 0-16,-21 21 0,22-21 16,-22 21-1,0 1 1,-22-22-1,1 0-15,0 21 0,0-21 0,0 0 16,0 0-16,-1 21 16,1-21-16,0 0 0,0 0 0,0 0 15,0 0 1,21 21 0,21-21 15,0-21-31</inkml:trace>
  <inkml:trace contextRef="#ctx0" brushRef="#br1" timeOffset="99644.52">12404 10626 0,'0'0'15,"-22"0"1,22 21 0,0 0-1,0 0-15,-21-21 0,21 21 16,0 1-16,0-1 0,0 0 0,0 0 15,0 0-15,-21 0 0,21 1 0,0-1 16,0 0-16,0 0 0,0 0 16,0 0-16,0 1 15,0-1-15,0 0 16,-21-21 0,21-21 30,0 0-30,0-1-16,0 1 16,0 0-16,21 21 0,-21-21 0,21 0 15,0 0-15,1-1 16,-1 1-16,0 21 16,0 0-1,0 0-15,-21 21 16,0 1-1,0-1-15,0 0 16,0 0-16,0 0 0,0 0 16,0 1-16,0-1 15,0 0-15,-21-21 16,21 21-16,0-42 47,0 0-47,0 0 15</inkml:trace>
  <inkml:trace contextRef="#ctx0" brushRef="#br1" timeOffset="100035.63">12615 10795 0,'21'0'47,"-21"-21"-31,22 21-16,-22-21 0,21 21 0,-21-21 16,-21 21 46,21 21-62,-22 0 0,22 0 16,0 0-16,-21-21 0,21 21 0,0 1 15,-21-22-15,21 21 0,0 0 16,0 0-16,0 0 16,0 0-1,21-21 1,0 0-1,1-21 1,-1 21-16</inkml:trace>
  <inkml:trace contextRef="#ctx0" brushRef="#br1" timeOffset="100684.56">13123 10710 0,'0'0'0,"0"-21"0,-21 21 15,21-21-15,-21 21 16,0 0-16,0 0 16,-1 0-16,1 0 15,0 0-15,0 21 0,0-21 16,21 21-16,-21-21 0,-1 22 0,22-1 15,-21-21-15,21 21 0,0 0 16,-21 0-16,21 0 16,0 1-16,0-1 0,0 0 15,21-21 17,0 0-32,1 0 15,-1 0-15,0 0 0,0 0 16,0 0-16,0-21 15,1 21-15,-22-21 0,21-1 0,0 22 16,-21-21-16,0 0 0,21 0 0,0 0 16,-21 0-16,0-1 0,0-20 15,21 21-15,-21 0 0,22-22 16,-22 22-16,0 0 0,0 0 0,0 0 16,0 0-16,0-1 0,0 1 15,0 42 16,0 1-31,0-1 16,0 0-16,0 21 0,0-21 0,0 1 16,0 20-16,-22-21 0,22 0 0,0 22 15,0-22-15,-21 0 0,21 0 16,0 21-16,0-20 0,0-1 0,0 0 16,0 0-16,0 0 15,21-21-15,-21 21 0,22-21 16,-1 0-16,0 0 15,0 0-15,0 0 0,0 0 16,1-21-16,-1 21 0,0-21 16,0 21-16,0 0 0</inkml:trace>
  <inkml:trace contextRef="#ctx0" brushRef="#br1" timeOffset="103508.64">11620 11515 0,'0'-21'0,"0"-1"15,0 1-15,0 0 0,0 0 32,0 42-1,0 0-31,0 0 0,0 1 16,0 20-16,0-21 0,0 21 0,0-20 15,0 20-15,0 0 0,0 22 16,0-22-16,0 0 0,0 1 15,0-22-15,0 21 0,0-21 0,0 22 16,0-22-16,0 0 0,0 0 0,0 0 16,0 1-16,0-1 15,-21-21 17,0-21-17,21-1 1,0 1-16</inkml:trace>
  <inkml:trace contextRef="#ctx0" brushRef="#br1" timeOffset="103804.56">11388 11896 0,'0'0'0,"-22"0"0,44 0 62,-1 0-62,0 21 0,0 0 16,0 0-16,0 0 0,1 1 16,-1-1-16,-21 0 0,21 0 15,0 0-15,-21 0 0,21 1 0,-21-1 16,0 0-16,0 0 0,21 0 16,-21 0-16,0 1 15,22-22 16,-22-22-15,21 1-16,0 0 16,-21 0-16</inkml:trace>
  <inkml:trace contextRef="#ctx0" brushRef="#br1" timeOffset="104039.57">11980 11832 0,'-21'0'0,"0"21"16,0-21-16,0 22 0,-1-1 0,1 0 16,0 0-16,0 0 0,0 0 0,-22 22 15,22-22-15,0 0 16,21 0-16,-21 0 0,0 1 0,0-1 16,21 0-16,0 0 0,-22-21 15,22 21-15,-21 0 0,21 1 16</inkml:trace>
  <inkml:trace contextRef="#ctx0" brushRef="#br1" timeOffset="112975.48">14457 10943 0,'0'-21'15,"0"0"1,0 0-1,-21 0 17,-1 21-32,1 0 0,0 0 15,0 0-15,0 0 16,0 0-16,-1 0 0,1 0 16,0 0-16,0 0 0,-21 0 0,20 0 15,1 0-15,0 21 0,-21-21 0,21 21 16,-1-21-16,1 21 0,0-21 15,0 21-15,0 0 0,0-21 0,-1 43 16,1-22-16,21 21 0,-21-21 16,21 1-16,0 20 0,-21-21 15,21 21-15,0-20 0,0-1 0,0 21 16,0-21-16,0 0 0,0 22 0,0-22 16,0 0-16,0 0 15,0 0-15,0 1 0,0-1 0,0 0 16,42 0-16,-42 0 0,21 0 15,1-21-15,-22 22 0,21-22 16,0 0-16,42 21 0,-41-21 16,-1 0-16,0 0 0,21 0 0,-21 0 15,1 0-15,20 0 0,-21 0 16,21 0-16,1 0 16,-1 0-16,-21-21 0,0-1 0,1 22 15,-1-21-15,0 21 0,0-21 16,-21 0-16,21 0 0,0 0 0,-21-22 15,22 1-15,-22 21 0,21-22 16,-21 22-16,0-21 0,0 21 16,0-22-16,0 1 0,0 21 0,0-21 15,0 20-15,0 1 0,0 0 0,-21 0 16,-1 0-16,22 0 0,-21-1 16,0 22-16,0-21 0,0 21 0,0 0 15,-1-21-15,1 21 0,0 0 0,-21 0 16,21 0-16,-1 0 0,1 0 15,0 0-15,0 0 0,-21 0 0,20 0 16,-20 0-16,21 0 16,-21 0-16,20 21 0,1-21 15,0 21-15,0 1 0,0-22 0,0 21 16,-1 0-16,1 0 0,21 21 0,0-20 16,-21-1-16,21 21 15,-21-21-15,21 0 0,0 22 0,0-22 0,0 0 16,0 0-16,0 22 0,0-22 0,0 0 15,0 0-15,0 0 0,0 0 16,21 1-16,0-1 0,0 0 16,1-21-16,-1 0 15,0 0-15,0 0 0,0 0 16,0 0-16,1 0 0,-1 0 0,21 0 16,-21 0-16,0-21 0,1 21 15,-1-21-15,0-1 16,0 1-16,0 0 15,-21 0-15,0 0 0,0 0 0,0-1 16,0 1-16,0 0 0,0-21 16,-21 21-16,0-1 0,0 1 15,0 0-15,-1 0 0,1 21 16,0-21-16,0 21 16,0 0-16,0 0 15,-1 0-15,1 0 16,0 21-16,0 0 15,21 0-15,0 0 0,-21 1 16,21-1-16,0 0 0,0 0 16,0 0-16,0 0 0,0 1 15,0-1-15,0 0 0,0 0 16,21-21 0,-21 21-16,21-21 0,0 0 0,0 0 15,1 0-15,-1 0 0,0 0 16,0 0-16,0 0 0,0 0 15,1 0-15,-1-21 0,0 21 0,-21-21 16,21 0-16,0 21 0,0-21 0,1-1 16,-22 1-16,0 0 15,0 0-15,0 0 0,0 0 16,0-1-16,-22 1 0,1 21 16,0 0-1,0 0-15,0 0 0,0 0 0,-1 0 16,1 0-1,0 0-15,21 21 0,0 1 16,0-1 15,0 0-31,0 0 16,0 0-16,0 0 16</inkml:trace>
  <inkml:trace contextRef="#ctx0" brushRef="#br1" timeOffset="128396.03">9969 12573 0,'22'0'31,"-22"-21"0,0 0-31,0 0 16,0-1-16,-22 22 15,1 0-15,0-21 0,0 21 16,-21 0-16,20 0 0,-20 0 0,21 0 16,-21 0-16,20 0 0,-20 21 15,21-21-15,0 22 0,0-22 0,-1 21 16,1 0-16,0 0 0,0 0 0,0 0 16,21 1-16,0-1 0,0 0 15,-21 21-15,21 1 16,0-22-16,0 0 0,0 0 15,0 0-15,42-21 16,-21 0-16,0 0 16,0 0-16,1 0 0,-1 0 0,21-21 15,-21 0-15,0 0 0,22 0 0,-22-1 16,0-20-16,0 21 0,22 0 16,-22 0-16,0-1 0,-21 1 0,21 0 15,0 0-15,-21 0 0,0 0 16,0 42 15,0 0-31,0 0 0,0 0 16,0 0-16,0 1 15,0-1-15,-21 0 0,21 0 16,0 0-16,0 22 0,0-22 0,0 0 16,0 0-16,0 0 0,0 0 15,21-21-15,0 0 16,1 0-16,-1 0 0,0 0 15,0 0-15</inkml:trace>
  <inkml:trace contextRef="#ctx0" brushRef="#br1" timeOffset="128921.26">10414 12679 0,'0'0'0,"0"-21"0,0-43 31,0 43-31,0 0 15,-21 21-15,0 0 16,-1 0-16,1 0 16,0 21-16,0-21 0,0 21 0,21 0 15,-21 1-15,-1-1 0,1 0 16,21 0-16,0 0 0,-21 22 0,21-22 16,-21 0-16,21 0 0,0 0 15,0 0-15,0 1 0,0-1 16,0 0-16,21-21 15,0 0-15,0 0 16,1 0-16,-1-21 0,0 21 16,0-21-16,0-1 0,0 1 0,1-21 15,-1 21-15,0 0 0,-21-22 16,0 22-16,21-21 0,-21 21 0,21-43 16,-21 43-16,0-43 15,21 43-15,-21 0 0,0 0 16,0 42 15,0 0-31,-21 0 0,21 1 16,0-1-16,0 0 0,0 0 15,0 0-15,0 0 0,0 22 16,0-22-16,0 0 0,0 21 0,0-20 16,0-1-16,0 0 15,0 0-15,0 0 0,0 0 0,0 1 16,0-1-16,0 0 0,21-21 15,1 21-15,-1-21 0,0 0 16,0 0-16,0 0 0</inkml:trace>
  <inkml:trace contextRef="#ctx0" brushRef="#br1" timeOffset="129436.7">10901 12764 0,'0'0'0,"0"-22"0,0 1 0,0 0 15,0 0-15,0 0 16,-21 0-16,-1 21 0,1 0 0,0 0 16,0 0-16,0 0 15,0 0-15,-1 0 0,1 0 16,0 21-16,0 0 0,21 0 16,-21-21-16,0 21 0,-1 22 0,22-22 15,-21 0-15,21 21 16,0-21-16,0 1 0,0-1 15,0 0-15,0 0 0,0 0 16,21-21 0,1 0-16,-1 0 0,0 0 15,0 0-15,0 0 0,-21-21 0,21 21 16,1-21-16,-1 0 0,-21 0 16,21-1-16,0 1 0,-21 0 0,0-21 15,21 21-15,-21-22 0,21 22 16,-21-21-16,0 21 0,0-1 0,0-20 15,0 21-15,0 0 0,0 0 16,0-1-16,0 44 31,0-1-31,0 0 0,0 0 16,0 0-16,0 0 0,0 1 16,0-1-16,-21 21 0,21-21 0,0 22 15,0-22-15,0 0 0,0 21 16,0-21-16,0 1 0,0-1 0,0 0 15,0 0-15,0 0 0,21-21 16,1 0-16,-1 0 16,0 0-16,0 0 0</inkml:trace>
  <inkml:trace contextRef="#ctx0" brushRef="#br1" timeOffset="129832.3">11091 12806 0,'0'0'0,"-21"-42"16,21 20-16,0 1 16,0 0-1,21 0-15,0 21 16,1 0-16,-1 0 16,0 0-16,0 0 0,0 21 15,0 0-15,-21 0 16,22 1-16,-1-1 0,-21 0 15,0 0-15,21 0 0,-21 0 0,0 1 16,0-1-16,0 0 0,0 0 16,0 0-16,-21-21 15,21-21 1,0 0 0,0 0-16,0 0 0,0-1 15,0 1-15,0 0 0,0 0 16,0 0-16,21 0 0,-21-1 0,0 1 15,21 0-15,0 21 0,0-21 16,1 21-16,62-21 31,-63 21-15</inkml:trace>
  <inkml:trace contextRef="#ctx0" brushRef="#br1" timeOffset="130764.26">11578 12827 0,'21'0'31,"0"-21"-15,-21 0-16,22 21 0,-22-21 0,0-1 16,21 1-16,0 0 15,-21 0-15,0 0 16,0 0-16,-21 21 31,0 0-31,-1 21 16,22 0-16,-21-21 0,21 21 15,-21 0-15,21 0 0,0 1 16,0-1-16,0 0 0,0 0 0,0 0 16,0 0-16,0 1 15,0-1-15,21-21 16,0 0-16,1 0 15,-1 0-15,0 0 0,0 0 16,0-21-16,0 21 0,22-22 0,-22 1 16,0 21-16,0-21 0,22 0 15,-22 0-15,0 0 0,-21-1 0,21 1 16,-21 0-16,0 0 0,0 0 16,0 0-1,0 42 1,0 0-16,0 0 15,0 0 1,0 0-16,0 1 0,21-22 0,-21 21 16,0 0-16,21-21 15,-21 21-15,22-21 0,-22 21 16,21-21-16,-21 21 16,-21-21 15,-1 0-31,1 0 0,0 0 15,0 0-15,0 0 16,0 0-16,21 22 47,21-22-31,0 21-16,0-21 15,0 0-15,0 0 0,1 0 16,-1 0-16,0 0 0,0-21 15,0 21-15,0-22 0,22 22 0,-22-21 16,0 0-16,21 21 0,-20-21 0,-1 0 16,-21 0-16,21-1 0,-21 1 15,21 21-15,-21-21 0,0 0 0,0 0 16,-21 21 15,0 0-31,21 21 16,0 0-16,0 0 15,0 0-15,0 1 0,0-1 16,0 0-16,0 0 16,0 0-16,0 0 0,0 1 15,0-1 1,-21-21 0,-1 0-16,1 0 0,0 0 15,0 0-15,21-21 16,0-1-16</inkml:trace>
  <inkml:trace contextRef="#ctx0" brushRef="#br1" timeOffset="131277.32">12975 12637 0,'0'0'0,"0"-22"15,-21 22 1,0 0-16,0-21 0,-1 21 16,1 0-16,0 0 15,0 0-15,0 21 0,0 1 16,-1-22-16,22 21 0,-21 21 0,0-21 15,21 0-15,-21 22 0,21-22 16,0 0-16,0 21 0,0-20 0,0-1 16,0 21-16,0-21 0,0 0 15,0 1-15,21-22 16,0 21-16,0-21 0,1 0 16,20 0-16,-21 0 0,0 0 15,22-21-15,-22-1 0,0 22 0,21-21 16,1-21-16,-22 21 0,21 0 15,-21-22-15,0 22 0</inkml:trace>
  <inkml:trace contextRef="#ctx0" brushRef="#br1" timeOffset="131720.54">13229 12510 0,'0'0'0,"0"-22"16,-21 22 0,0 0-16,21 22 15,-21-1-15,21 0 16,0 0-16,0 0 0,0 0 15,0 22-15,0-22 0,-22 21 0,22-21 16,0 1-16,0 20 0,0-21 16,0 0-16,0 22 0,0-1 15,0-21-15,0 0 0,0 0 16,0-42 31,0 0-47,0 0 0,0-21 15,0 20-15,22 1 0,-1 0 16,0 0-16,-21 0 0,21-22 16,0 22-16,0 0 0,1 21 0,-1-21 15,0 21-15,0-21 0,0 21 16,0 0-16,1 0 0,-1 21 16,0 0-16,-21 0 0,0 0 15,21 1-15,-21-1 0,0 0 16,0 0-16,0 0 0,0 22 15,0-22-15,-21 0 0,0 0 16,0 0-16,-1 0 0,22 1 16,-21-22-16,21-22 31,21 1-31,1 21 16</inkml:trace>
  <inkml:trace contextRef="#ctx0" brushRef="#br1" timeOffset="133172.94">13737 12785 0,'0'0'0,"0"-21"0,0-1 15,0 1-15,0 0 16,0 0-16,-21 21 16,0 0-16,0 0 15,-1 0-15,1 0 0,0 0 16,21 21-16,-21 0 0,21 0 15,-21 22-15,0-22 0,21 0 0,0 21 16,-22-20-16,1-1 0,21 21 16,-21-21-16,21 0 0,0 1 15,0-1-15,0 0 0,21-21 16,0 0-16,1 0 16,-1 0-16,0 0 15,0-21-15,0 21 0,0-21 16,-21-1-16,22 1 0,-1 21 0,-21-21 15,21-21-15,-21-1 16,21 22-16,-21 0 0,0 0 0,0 0 16,0 0-16,0-1 15,0 44 1,0-1-16,0 0 16,0 0-16,0 0 15,0 0-15,0 1 0,0-1 16,0 0-16,0 0 0,21 0 15,0 0 1,1-21-16,-1 0 0,0 0 16,0 0-16,0 0 15,0-21-15,1 0 0,-22 0 16,0 0-16,21 21 0,-21-21 16,21-1-16,-21 1 0,0 0 0,0 0 15,0 0-15,0 0 0,0-1 16,0 44 15,0-1-31,-21 0 0,21 0 16,0 0-16,0 0 0,-21 1 0,21-1 15,0 0-15,0 0 16,0 0-16,-22 0 0,22 1 16,0-44 15,0 1-16,0 0-15,22 0 16,-22 0-16,0 0 0,21-1 0,0 1 16,0 0-16,-21 0 0,21 0 15,0 0-15,1-1 0,-22 1 16,21 21-16,0 0 0,0 0 0,-21 21 31,0 1-31,0-1 0,0 0 16,0 0-16,0 0 0,0 0 15,0 1-15,0-1 0,0 0 0,0 0 16,0 0-16,0 0 0,0 1 16,0-1-16,21-21 15,0 0-15,1 0 16,20 0-16,-21 0 16,0 0-16,0-21 0,1 21 0,-1-22 15,21 1-15,-21 21 0,0-21 16,1 0-16,-1 0 0,0 0 15,0-1-15,0 1 0,0 0 0,-21 0 16,22 0-16,-22 0 16,0-1-16,-22 1 15,1 21-15,0 0 16,0 0-16,0 0 0,0 21 0,-1 1 16,1-22-16,0 21 0,0 0 0,21 0 15,-21 0-15,0 0 16,21 22-16,0-22 0,0 0 15,0 0 1,21-21 0,0 0-16,0 0 0,0 0 15,0-21-15,-21 0 0,22 21 16,-1-21-16,-21 0 0,21 21 16,-21-22-16,21 1 0,-21 0 15,0 0 1,0 42 15,0 0-31,0 0 16,0 1-16,0-1 15,0 0-15,0 0 0,-21 0 0,21 22 16,-21-22-16,21 21 0,0 0 16,0-20-16,0 20 0,-21 0 15,21 1-15,-22-1 0,22 0 0,-21 1 16,0-1-16,0 0 0,0 1 15,0-1-15,-1 0 0,1 1 0,0-22 16,0 21-16,21-21 0,-21-21 0,0 21 16,-1-21-1,1 0-15,21-21 16,-21 0-16,21 0 0,0 0 16,0-22-16,0 22 0,0 0 15,0 0-15,0 0 0,0 0 16,0-1-16,0 1 0,0-21 15,21 21-15,0 0 0,1-1 16,-22-20-16,42 21 0,-21 0 0,0 0 16</inkml:trace>
  <inkml:trace contextRef="#ctx0" brushRef="#br1" timeOffset="133768.54">14690 12954 0,'0'-21'16,"0"0"-1,0 0-15,21-1 16,-21 1-16,21 0 16,0 21-16,-21-21 15,0 42 32,-21 0-31,0 0-16,21 1 0,0-1 15,0 0-15,0 0 0,0 0 16,0 0-16,0 1 16,21-22-1,0 0-15,0 0 16,0 0-16,1 0 0,-1-22 15,0 1-15,0 21 0,-21-21 16,21 0-16,0 0 0,1 21 16,-22-21-16,0-1 0,21 1 0,-21 0 15,0 0-15,0 0 0,0 0 16,-21 21 0,-1 21-1,22 0-15,0 0 16,0 0-16,0 0 0,0 1 15,0-1-15,0 0 16,0 0-16,0 0 0,0 0 16,0 1-16,0-1 15,-21-21 17,0 0-17,0 0 1,0 0-16,0 0 0,-1 0 0,1 0 15</inkml:trace>
  <inkml:trace contextRef="#ctx0" brushRef="#br1" timeOffset="134411.69">11874 13314 0,'0'0'0,"0"-21"15,0 0 1,-21 21 15,21 21-15,0 0-16,-21 0 0,21 0 15,0 0-15,-21 22 0,21-22 16,0 21-16,0 1 0,0-22 0,-21 21 16,21 0-16,-21 1 0,21-22 15,0 21-15,-22 22 0,1-43 16,21 0-16,0 0 0,-21 0 16,21 1-16,-21-22 15,0 0 1,0 0-1,21-22-15,-22 1 0,1 0 0</inkml:trace>
  <inkml:trace contextRef="#ctx0" brushRef="#br1" timeOffset="134656.51">11493 13568 0,'0'0'0,"0"-21"0,0 42 46,22 0-46,-1 0 0,-21 0 16,21 1-16,-21-1 0,21 21 0,-21-21 16,0 0-16,21 1 0,-21 20 15,0-21-15,21 0 0,-21 0 0,0 1 16,0-1-16,0 0 0,0 0 0,0 0 16,22-21-1,-1 0-15,0 0 16,0 0-1,0 0-15,0-21 0,1 0 0,-22 0 16</inkml:trace>
  <inkml:trace contextRef="#ctx0" brushRef="#br1" timeOffset="134840.32">11959 13695 0,'0'0'0,"-21"0"31,0 0-31,0 21 0,-1 0 16,1 0-16,0 1 0,0-1 15,0 0-15,0 0 0,-1 0 0,1 0 16,0 1-16,21-1 0,0 0 16,-21 0-16,21 0 0,-21-21 15,21 21-15,0 1 0,0-1 16,0 0-16</inkml:trace>
  <inkml:trace contextRef="#ctx0" brushRef="#br1" timeOffset="135824.53">10858 14478 0,'0'-21'0,"22"21"16,-1-21-16,-21 0 0,0-1 16,21 1-16,-21 0 15,0 0-15,0 0 16,-21 21 0,0 0-1,-1 0-15,1 0 0,0 0 16,0 0-16,0 0 0,0 21 0,-1 0 15,1 0-15,21 0 16,-21 1-16,21-1 0,0 0 0,0 0 16,0 0-16,0 0 0,0 1 15,0-1-15,21-21 0,0 21 0,1 0 16,-1 0-16,0-21 0,0 21 16,0 1-16,0-1 0,1 0 15,-1-21-15,0 21 0,-21 0 16,0 0-1,0 1-15,-21-1 16,0-21-16,-22 0 0,22 0 16,0 0-16,-21 21 0,20-21 0,-20 0 15,21 0-15,0 0 0,-22 0 16,22 0-16,0 0 0,0-21 16,21 0-16,0-1 0,-21 1 15,21 0-15,0 0 16,0 0-16,0 0 15,0-1-15,21 22 16,0-21-16,0 21 16,0 0-16,1 0 0,-1 0 15,0-21-15,0 21 0</inkml:trace>
  <inkml:trace contextRef="#ctx0" brushRef="#br1" timeOffset="136468.41">11261 14436 0,'0'-21'31,"0"-1"-31,0 44 32,-22-1-17,22 0-15,-21 0 0,21 0 16,0 0-16,-21 22 0,0-22 0,21 21 15,0-21-15,-21 22 0,0-22 0,21 0 16,0 0-16,-22 22 0,22-22 16,0 0-16,0 0 0,0 0 15,22 0 1,-1-21-16,0 0 0,0 0 16,0 0-16,0 0 0,1 0 15,-1 0-15,0 0 16,0 0-16,0 0 0,0 0 15,1 0-15,-22-21 16,21 21-16,0-21 0,-21 0 16,0 0-16,0 0 15,0-1 1,0 1-16,0 0 0</inkml:trace>
  <inkml:trace contextRef="#ctx0" brushRef="#br1" timeOffset="136676.42">11218 14669 0,'21'0'47,"1"0"-47,-1 0 16,0 0-16,-21-22 0,21 22 0,0 0 15,0 0-15,22-21 16,-22 0-16,0 21 0,-21-21 15,21 21-15,-21-21 16,0 0-16</inkml:trace>
  <inkml:trace contextRef="#ctx0" brushRef="#br1" timeOffset="136868.41">11303 14393 0,'21'0'31,"0"0"-31,0 0 16,1 0-1,-22 22-15,21-22 0,0 0 0,0 0 16,0 0 0,0 0-16,1 0 15</inkml:trace>
  <inkml:trace contextRef="#ctx0" brushRef="#br1" timeOffset="137188.5">11811 14520 0,'0'-21'16,"-21"21"-1,0 0 1,21 21 0,-22 1-16,22-1 0,0 0 0,-21 0 15,21 0-15,0 22 0,0-22 16,-21 0-16,21 21 0,-21-21 0,21 1 16,-21-1-16,21 0 0,0 0 15,0 0-15,0 0 0,0 1 16,21-22 15,0-22-31,-21 1 16,0 0-16,21 0 15</inkml:trace>
  <inkml:trace contextRef="#ctx0" brushRef="#br1" timeOffset="137548.41">11747 14584 0,'0'-21'15,"0"42"-15,0-63 0,22 20 0,-22 1 0,0 0 16,0 0-16,21 0 15,0 21-15,0 0 16,0 0-16,0 0 16,-21 21-16,0 0 0,22-21 15,-22 21-15,0 0 0,0 1 0,0-1 16,0 0-16,0 0 0,0 0 16,-22-21-16,1 21 0,0 1 0,0-1 15,0-21-15,0 0 16,-1 0-16,1 0 15,0 0 1,21 21 0,0 0-16,0 0 15,0 0-15,21-21 16,-21 22-16,0-1 0,21 0 16,1-21-16,-22 21 15,21-21-15,-21 21 0,21-21 16,0 0-16,0 0 15,0 0-15,1 0 16,-1 0-16,0 0 16</inkml:trace>
  <inkml:trace contextRef="#ctx0" brushRef="#br1" timeOffset="137900.48">12001 14774 0,'-21'0'16,"42"0"31,1 0-32,-1 0-15,0 0 16,-21-21-16,21 21 0,-21-21 16,-21 21 30,21 21-46,-21-21 0,21 21 0,-21-21 16,-1 22-16,22-1 0,0 0 16,0 0-1,0 0-15,22-21 32,-1 0-17,0 0-15,0 0 0,0 0 16,0-21-16,1 21 0,-1-21 15,0 0-15,0 0 0</inkml:trace>
  <inkml:trace contextRef="#ctx0" brushRef="#br1" timeOffset="138356.79">12404 14520 0,'0'0'0,"0"-21"16,0 0-16,-22 21 31,22 21-15,-21 0-16,21 1 0,-21-1 0,21 21 15,0-21-15,0 22 0,-21-22 16,21 21-16,-21 0 0,0-20 0,21 20 16,-22 0-16,1 1 0,21 20 0,-21-21 15,0 22-15,21-22 0,-21 22 16,0 63-16,-1-85 0,22 22 16,0-1-16,-21-21 0,21 1 15,-21-1-15,21 43 16,0-64-16,0 21 0,0-21 15,0 1-15,21-22 16,0 0-16,1-22 0,-1 22 16,0-21-16,0 0 0,0 0 0,0 0 15,22-22-15,-22 22 0,0-21 16,0 0-16,0-1 0,-21 1 0,0-43 16,0 43-16,0 0 0,0-1 15,0 1-15,0 0 0,-42-22 16,21 43-16,-21 0 0,42 0 15,-22-1-15,1 22 0,0-21 16,21 0 0,21 21 15,0 0-31,1 0 0,-1-21 16,0 21-16,0 0 0,0-21 0</inkml:trace>
  <inkml:trace contextRef="#ctx0" brushRef="#br1" timeOffset="138936.57">12763 14563 0,'0'0'0,"-21"0"0,0 0 0,0 0 31,42 0 0,0 0-31,-21-21 16,21 21-16,1 0 0,-1-22 0,0 22 15,-21-21-15,21 21 16,-42 0 15,0 0-31,0 0 0,-1 0 16,1 0-16,0 0 0,0 21 15,0 1-15,0-1 0,-1-21 0,22 21 16,0 0-16,-21 0 0,21 0 16,0 1-16,0-1 15,0 0 1,21-21-16,1 0 0,-1 0 0,0 0 16,0 0-16,0 0 15,0 0-15,1 0 16,-1 0-16,-42 0 31,-1 0-31,1 0 16,0 21-1,0-21-15,21 21 0,-21 0 0,0 1 16,-1-1-16,22 0 16,0 0-16,0 0 15,0 0 1,22-21-16,-1 0 15,0 0-15,0 0 0,0 0 16,0 0-16,1-21 0,-1 21 16,0-21-16,21 21 0</inkml:trace>
  <inkml:trace contextRef="#ctx0" brushRef="#br1" timeOffset="139183.62">12933 14711 0,'0'0'0,"0"-21"0,0 0 16,0 42 15,0 0-31,21-21 16,-21 21-16,21 0 0,0-21 15,-21 21-15,21-21 0,-21 22 0,22-22 16,-1 21-16,0-21 31,-21-21 16,0-1-31,0 1-16</inkml:trace>
  <inkml:trace contextRef="#ctx0" brushRef="#br1" timeOffset="139356.45">13081 14690 0,'0'21'16,"0"-42"-16,0 42 31,0 0-31,-21-21 0,0 21 15,-1 0-15,1 1 0,0-1 16,0 0-16,21 0 16,-21-21-16,21 21 0,-21-21 15,21 21-15,0 1 16,21-22 0,0 0-16</inkml:trace>
  <inkml:trace contextRef="#ctx0" brushRef="#br1" timeOffset="139736.76">13293 14669 0,'0'0'16,"0"-22"-16,0 44 31,0-1-15,0 0-16,0 0 0,0 0 15,0 0-15,0 1 0,0-1 0,0 21 16,0-21-16,0 22 0,0-22 16,0 85-16,0-64 0,0 0 15,-22 22-15,22-1 0,-21-20 0,21 20 16,-21-21-16,21 22 0,-21-22 16,0 1-16,0-1 0,21 0 0,-22 1 15,1-1-15,0-21 16,0 0-16,21 0 0,-21 1 0,0-1 15,21 0-15,0-42 32,0 0-32,0-1 15,0 1-15,21 0 0,0 0 16,-21-21-16,21 20 0,0-20 16,0 0-16,1-1 0,-1 1 0,0 0 15</inkml:trace>
  <inkml:trace contextRef="#ctx0" brushRef="#br1" timeOffset="140020.59">13271 14711 0,'0'0'0,"0"-21"15,0 0-15,22-22 0,-1 1 16,0 21-16,0 0 0,0-1 16,0 1-16,22 0 0,-1 21 15,-21 0-15,22 0 0,-1 0 16,-21 0-16,0 0 0,0 0 15,-21 21-15,22-21 0,-1 21 0,-21 1 16,0-1-16,0 0 0,0 0 16,0 0-16,0 0 0,0 1 0,-21-1 15,-1 0-15,1 0 16,0-21-16,0 0 0,0 21 16,0-21-16,21 21 0,-22-21 0,1 0 15,0 0-15,0 0 16,0 0-16,21-21 15,-21 0-15</inkml:trace>
  <inkml:trace contextRef="#ctx0" brushRef="#br1" timeOffset="154584.62">9165 7916 0,'-21'0'109,"0"0"-77</inkml:trace>
  <inkml:trace contextRef="#ctx0" brushRef="#br1" timeOffset="155911.76">9102 7916 0,'-22'0'0,"1"0"16,0 0-16,0 0 16,0 0-1,0 0-15,-1 0 16,1 0-16,0 0 0,0 0 15,0 0-15,0 0 16,-1 0-16,1 0 0,0 0 16,0 0-1,0 0-15,0 0 0,-1 0 0,1 0 16,0 0-16,0 0 0,0 0 0,0 0 16,-1 0-16,1 0 15,0 0-15,0 0 16,0 0 31,42 0-16,0 0-15,0 0-16,0 0 0,1-21 15,-1 21-15,0 0 0,0 0 16,0 0-16,0 0 0,1 0 0,-1-21 15,21 21-15,-21 0 0,0 0 0,1 0 16,-1 0-16,21 0 0,-21 0 16,0 0-16,1 0 0,-1 0 0,21 0 15,-21 0-15,0 0 0,22 0 16,-22 0-16,0 0 0,21 0 0,-20 0 16,-1 0-16,21 0 0,-21 0 0,0 0 15,22 0-15,-22 0 0,0 0 16,43 0-16,-43 0 0,0 0 15,0 0-15,0 0 16,22 0-16,-22 0 0,21 0 16,0 0-16,-20 0 0,41 0 15,-42 0-15,43 0 16,-43 0-16,21 0 0,-21-21 0,22 21 16,-22 0-16,0 0 0,21 0 15,-20 0-15,20 0 0,-21 0 0,21 0 16,-20 0-16,20 0 0,-21 0 0,21 0 15,-20 0-15,-1 0 0,21 0 16,-21 0-16,0 0 0,1 0 16,-1 0-16,21 0 0,-21 0 0,0 0 15,1 0-15,-1 0 0,21 0 16,-21 0-16,0 0 0,22 0 0,-22 0 16,21 0-16,1 0 0,-22 0 0,21 0 15,0-21-15,1 21 0,-1 0 16,43 0-16,-43 0 0,0 0 15,1 0-15,-1 0 0,0 0 16,1 0-16,-1 0 0,-21 0 0,22 0 16,-1 0-16,21 0 15,-41 0-15,20 0 0,-21 0 0,21 0 16,-20 0-16,20 0 0,-21 0 16,21 0-16,1 0 0,-22 0 0,21-21 15,1 21-15,-22 0 0,21 0 16,0 0-16,1 0 0,-22 0 0,21 0 15,1 0-15,-22 0 0,21 0 0,0 0 16,-20 0-16,-1 0 0,21 0 16,-21 0-16,22 0 0,-22-22 0,0 22 15,21 0-15,-21 0 0,1 0 16,41 0-16,-21 0 0,1 0 16,-22 0-16,21 0 0,1-21 0,-1 21 15,0 0-15,1 0 0,-1 0 16,0 0-16,1 0 0,-1 0 15,0-21-15,1 21 0,-1 0 16,-21 0-16,21 0 0,1 0 16,-22 0-16,21 0 0,-21 0 0,43-21 15,-22 21-15,-21 0 0,1 0 16,20 0-16,-21 0 0,43 0 16,-43 0-16,21 0 0,-21 0 0,0 0 15,1 0-15,-1 0 0,0-21 16,0 21-16,0 0 0,0 0 0,1 0 15,-1 0 1,0 0 0,-21-21-16,21 21 0,-42 0 62,0 0-46,0 0-16,-1 0 0,1 0 0,-21-22 15,21 22-15,-22 0 0,1 0 16,-21 0-16</inkml:trace>
  <inkml:trace contextRef="#ctx0" brushRef="#br1" timeOffset="157292.54">9440 7853 0,'-21'0'15,"42"0"-15,-63 0 0,21 0 16,0 0-16,-1 0 0,1 21 15,0-21-15,0 0 0,0 0 16,0 0-16,-1 0 0,1 0 0,0 0 16,0 21-16,0-21 15,0 0 48,21 21-63,-22-21 15,1 0 1,21 22-16,0-1 16,0 0-1,0 0 17,21-21-32,1 0 15,-1 21-15,0-21 0,0 0 16,0 0-16,0 0 15,22 0-15,-22 0 0,0 0 0,0 0 16,22 0-16,-22 0 0,21 0 16,0 0-16,1 0 0,-1 0 0,0 0 15,1-21-15,20 21 0,234-21 32,-234 21-32,1 0 0,-22 0 15,21 0-15,1-21 0,-22 21 0,1 0 16,20 0-16,-21 0 0,22 0 15,-22 0-15,22 0 0,-1 0 16,1 0-16,-1 0 0,64-21 16,-42 21-16,-22 0 0,1 0 15,-1 0-15,-20 0 0,20 0 0,1 0 16,-22 0-16,22 0 0,-22 0 16,0 0-16,22 0 0,-22 0 0,0 0 15,22 0-15,-22 0 0,1 0 0,-1 0 16,0 0-16,1 0 0,-1 0 15,0 0-15,1-22 0,-1 22 16,43 0-16,-43 0 0,-21 0 16,21 0-16,1 0 0,-22 0 0,21 0 15,-21 0-15,1-21 0,20 21 16,-21 0-16,0 0 0,22 0 16,-22 0-16,21 0 0,-21 0 0,0 0 15,22 0-15,-22 0 0,0 0 0,21 0 16,-20-21-16,20 21 0,-21 0 15,21 0-15,22 0 0,-22 0 16,-21 0-16,22 0 0,-1 0 16,-21 0-16,22 0 0,20 0 15,-42 0-15,22 0 0,-22-21 16,0 21-16,21 0 0,-21 0 0,1 0 16,-1 0-16,0 0 0,0 0 0,0 0 15,0 0-15,1 0 0,-1 0 16,0 0-16,0 0 0,0 0 15,-21-21-15,21 21 0,1 0 0,-1 0 32,0 0-17,0 0 17,0 0-17,0 0-15,1 0 31,-1 0-15,-42 0 93,-1 0-109,1 0 16,0 0-16,0 0 0</inkml:trace>
  <inkml:trace contextRef="#ctx0" brushRef="#br1" timeOffset="168292.34">14393 10816 0,'0'-21'31,"-21"21"-15,0-21 0,0 21-16,0 0 15,-1 0-15,1-21 0,0 21 16,0 0-16,0 0 0,0 0 16,-1 0-16,1 0 0,0 0 0,0 0 15,0 0-15,0 0 16,-1 0-16,1 0 0,0 0 0,0 0 15,0 21-15,0 0 0,-1-21 16,1 21-16,21 0 16,-21-21-16,0 22 0,21-1 15,-21-21-15,21 21 0,-21 0 0,21 0 16,0 0-16,-22 1 16,1-1-16,21 0 0,0 0 15,0 0-15,0 0 0,0 1 16,0 20-16,-21-21 0,21 0 0,0 0 15,0 1-15,0 20 0,0-21 0,0 21 16,0-20-16,0 20 16,0-21-16,0 0 0,0 0 0,0 1 15,21-1-15,-21 0 0,21 0 16,1 0-16,-1 0 16,0 1-16,0-1 0,0-21 15,0 21-15,1-21 0,-1 0 0,0 0 16,0 21-16,21-21 15,-20 0-15,-1 0 0,21 0 0,-21 0 16,22 0-16,-22 0 0,21 0 0,-21 0 16,22 0-16,-22 0 0,21 0 15,-21 0-15,22 0 0,-22-21 0,21 21 16,-21-21-16,22 21 0,-22-21 0,0 21 16,21-22-16,-21 1 0,1 21 15,-1-21-15,0 0 0,0 0 0,-21 0 16,21-1-16,-21 1 0,21 0 15,-21 0-15,0 0 0,0-22 0,0 22 16,0-21-16,0 21 0,0-22 16,0 22-16,0 0 0,0-21 15,-21-1-15,0 22 0,21 0 16,-21 0-16,0 0 0,0 0 16,-1-1-16,1 1 0,0 21 15,0-21-15,0 0 0,0 21 0,-1-21 16,1 21-16,0-21 15,0 21-15,0 0 0,0-22 0,-1 22 16,1 0-16,0 0 0,0 0 16,0 0-16,-22 0 0,22 0 15,0 0-15,0 0 0,-21 0 0,-1 0 16,22 0-16,0 0 16,0 22-16,0-22 0,-1 21 0,1-21 15,0 21-15,0 0 0,0-21 0,0 21 16,-1 0-16,1-21 0,21 22 15,-21-1-15,21 0 0,-21 0 0,21 0 16,-21 0-16,21 1 0,0 20 0,0-21 16,0 0-16,0 0 0,0 22 15,0-22-15,0 0 0,0 0 0,0 0 16,0 22-16,0-22 16,0 0-16,0 0 0,0 0 0,0 1 15,21-1-15,-21 0 16,21-21-16,0 0 0,0 21 15,-21 0-15,22-21 0,-1 0 16,0 0-16,0 0 0,0 0 0,0 0 16,1 0-16,-1 0 0,0 0 15,0 0-15,0 0 0,22 0 16,-22 0-16,0 0 0,21 0 0,-21-21 0,1 21 16,-1-21-16,0 21 0,0-21 15,21 21-15,-42-21 0,22-1 0,-1 1 16,0 21-16,0-21 0,-21 0 15,0 0-15,0 0 0,21-22 16,-21 22-16,0 0 0,0 0 0,0 0 16,0-1-16,0 1 0,0-42 15,-21 63-15,21-21 16,-21-1-16,0 1 0,0 21 0,-1-21 16,1 21-16,0 0 0,0 0 15,0-21-15,0 21 0,-1 0 0,1 0 16,0 0-16,0 0 0,0 0 0,0 0 15,-1 0-15,1 0 0,0 0 16,0 21-16,-21 0 0,20 0 16,1-21-16,21 22 0,-21-1 15,0 0-15,21 0 0,-21 0 16,21 0-16,0 1 0,0-1 0,0 0 16,0 0-16,0 0 0,0 0 15,0 1-15,0-1 0,0 0 16,0 0-16,21-21 0,0 0 15,0 21-15,0-21 0,1 0 16,-1 0-16,0 0 0,21 0 0,-21 0 16,1 0-16,-1 0 0,21 0 0,-21-21 15,0 0-15,1 21 0,-1-21 16,0 21-16,-21-21 0,0-1 16,21 1-16,-21 0 0,0 0 15,0 0-15,0 0 0,0-1 16,-21 22-16,0 0 0,0 0 15,-1 0-15,1 0 16,0 0-16,0 0 0,0 0 16,0 0-16,-1 0 0,1 0 15,0 22-15,0-22 16,0 0-16,21 21 16,-21-21-1,21 21 1,-22-21 15</inkml:trace>
  <inkml:trace contextRef="#ctx0" brushRef="#br1" timeOffset="170986">14203 15409 0,'-21'0'15,"-1"-21"-15,1 0 16,21 0 0,0 0-1,-21 21 1,21 21-1,-21-21-15,21 21 16,0 0-16,0 0 0,0 1 16,0-1-16,0 0 0,0 0 15,0 0-15,21 0 0,0 1 16,-21-1-16,21 0 0,1 0 0,-1-21 16,0 21-16,0 0 0,0 1 0,0-22 15,1 21-15,20 0 0,-21 0 16,0 0-16,22-21 0,-1 21 0,-21 1 15,21-1-15,1 0 0,-1 0 16,0 0-16,64 22 0,-63-1 16,20-21-16,1 0 0,-1 0 15,1 1-15,84-1 16,-85 0-16,22 0 0,0 0 0,-22-21 16,22 21-16,-1-21 0,-20 22 0,21-22 15,-1 21-15,1-21 0,0 0 0,-1 0 16,22 0-16,-21 0 0,84 0 15,-84 0-15,-1 0 0,1 0 0,0 0 16,-1-21-16,22-1 0,64 1 16,-65 0-16,-20 21 0,0-21 15,-1 0-15,22 0 0,-21-1 16,63-41-16,-63 42 16,-1-22-16,1 22 0,0-21 0,-1 21 15,1-22-15,0 1 0,-1 21 0,1-21 16,-21-1-16,20 1 0,-20 0 0,20-1 15,-20 1-15,-1 0 0,1-22 16,-1 22-16,64-64 0,-63 42 16,-22 1-16,64-43 0,-42 43 15,-22-1-15,0 1 0,22-1 16,-22-21-16,0 22 0,1-22 16,-22 22-16,21-22 0,-21 22 0,43-86 15,-43 86-15,0-22 0,0 22 16,1-1-16,-1-20 0,0 20 15,0-21-15,-21 22 0,42-149 16,-42 149-16,0-22 0,0 22 16,0-22-16,0 0 0,0 22 0,0-22 15,0 22-15,0-22 0,-21 0 16,21 22-16,-42-22 0,21 0 0,0 22 16,-43-106-16,22 105 0,-1-21 15,1 22-15,0-1 0,-1 1 16,-41-64-16,41 63 0,-20 1 15,-1-1-15,22 1 0,-21 21 16,-1-22-16,1 1 0,-1 20 16,1-20-16,-1 20 0,-21 1 0,1 0 15,-1-1-15,-21 1 0,0 0 16,1-1-16,-1 1 0,0 21 0,0-21 16,0 20-16,22 1 0,-128-21 15,106 21-15,0 0 0,0-1 0,1 22 16,-1 0-16,-85 0 15,107 0-15,-22 0 0,21 0 16,-21 0-16,0 0 0,22 0 0,-22 0 16,0 22-16,0-22 0,0 0 0,22 0 15,-1 21-15,0-21 0,22 0 16,21 0-16,-22 21 0,43-21 16,-21 0-16,20 0 0,1 21 0,0-21 15,0 0-15,0 21 0,0-21 16,-1 0-16,22 21 15,-21-21-15,0 0 16,0 0 15,0 0-31,0 0 16,-1 0-16,1 0 16,0 0-16</inkml:trace>
  <inkml:trace contextRef="#ctx0" brushRef="#br1" timeOffset="171471.83">15621 10308 0,'0'0'0,"0"-21"16,21 0-1,-21 42 16,0 0-31,0 22 16,-21-22-16,0 0 0,0 21 0,-1 1 16,1-22-16,0 21 0,0 0 15,-21 1-15,20-22 0,1 21 0,-21-21 16,21 1-16,-22 20 0,1-21 16,21-21-16,0 21 0,0 0 0,-1-21 15,1 0-15,0 0 0,21-21 31,0 0-15,21 21-16,0 0 16,1 0-16,-1 0 0,0 0 15,21 0-15,-21 0 0,22 0 0,-1 0 16,-21 0-16,22 21 0,-1 0 0,0 1 16,-21-22-16,22 21 0,-1 0 15,22 21-15,-43-42 0,0 21 16,0 1-16,0-22 0,0 21 0,1-21 15,-1 0-15,-21 21 16,21-21 15,-21-21 1</inkml:trace>
  <inkml:trace contextRef="#ctx0" brushRef="#br1" timeOffset="172232.54">17441 10181 0,'0'0'0,"0"-21"16,21 42 31,-21 0-47,0 1 0,0-1 15,0 0-15,0 0 0,0 0 0,0 0 16,0 1-16,0-1 15,0 0-15,0 0 0,0 0 0,0 0 16,-21 1-16,21-1 0,-21-21 31,21-21 1,0-1-32,0 1 0</inkml:trace>
  <inkml:trace contextRef="#ctx0" brushRef="#br1" timeOffset="172643.79">17378 10012 0,'0'0'0,"-21"0"15,-1 0-15,1 0 16,21 21-1,0 0 1,0 0-16,0 1 16,21-22-16,1 0 15,-1 0-15,0 0 0,0 0 16,0 0-16,0 0 0,1 0 16,-22-22-16,21 1 0,0 21 15,-21-21-15,0 0 16,0 0-16,0 0 15,-21 21-15,0 0 16,-1-22-16,1 22 0,0 0 16,0 0-16,0 0 0,0 0 0,-1 22 15,1-22-15,21 21 0,-21 0 16,21 0-16,0 0 16,0 0-16,0 1 15,0-1-15,21-21 0,0 0 16,1 21-16,-1-21 0,0 0 15,21 0-15</inkml:trace>
  <inkml:trace contextRef="#ctx0" brushRef="#br1" timeOffset="173132.29">17716 10139 0,'0'21'31,"0"0"-31,0 0 15,0 1-15,0-1 16,0 0-16,0 0 16,0 0-16,0 0 15,0 1-15,0-1 0,0 0 16,0 0-16,0-42 62,0 0-62,0 0 0,0-1 16,0 1-16,0 0 0,0 0 16,0 0-16,22 0 0,-1-1 0,0 22 15,-21-21-15,21 0 0,0 21 16,0 0-16,1-21 0,-1 21 16,0 0-16,0 0 0,0 0 15,-21 21-15,21-21 16,-21 21-16,0 0 0,0 1 0,0-1 15,0 0-15,0 0 0,0 0 16,0 0-16,-21 1 0,21-1 16,-21-21-16,21 21 0,0 0 0,-21-21 31,21 21-31,21-42 31,0 0-31,0 0 16,1 0-16</inkml:trace>
  <inkml:trace contextRef="#ctx0" brushRef="#br1" timeOffset="173340.32">18161 10181 0,'0'0'15,"0"21"17,0 1-32,0-1 15,0 0-15,-21 64 31,21-64-31,-21-21 0,21 21 0,0 0 0,0 0 16,0-42 31,21 0-47,0 0 0</inkml:trace>
  <inkml:trace contextRef="#ctx0" brushRef="#br1" timeOffset="173520.43">18224 10054 0,'0'0'16,"-21"-21"-16,0 21 0,0-21 16,0 21-16,0 0 15,21 21 32,21-21-31,0 0-16,0 0 15</inkml:trace>
  <inkml:trace contextRef="#ctx0" brushRef="#br1" timeOffset="173801.2">18457 9991 0,'0'0'16,"0"-21"-16,0 42 31,0 0-16,0 0-15,0 0 0,0 0 16,0 22-16,0-22 0,-21 0 16,21 0-16,0 22 0,0-22 0,-21 0 15,21 21-15,-21-21 0,21 1 0,0-1 16,0 0-16,0 0 0,0 0 16,0 0-16,21-21 31,0 0-31,0-21 0,-21 0 15,21 21-15,-21-21 0,22 0 16,-22 0-16,0-1 0,21-20 16,-21 21-16</inkml:trace>
  <inkml:trace contextRef="#ctx0" brushRef="#br1" timeOffset="173969.7">18351 10181 0,'0'0'0,"22"21"31,-1-21-31,0 0 0,0 0 16,0 0-16,0 0 0,22 0 15,-22 0-15,0 0 0,0 0 16,0 0-16,22-21 0,-1 21 16</inkml:trace>
  <inkml:trace contextRef="#ctx0" brushRef="#br1" timeOffset="174853.23">19050 10245 0,'0'-21'31,"0"-1"-15,0 1-16,0 0 0,0 0 31,-21 21-31,21-21 0,-21 21 16,-1 0-16,1 0 0,0 0 15,0 0-15,21 21 0,-21-21 16,0 21-16,-1 0 0,-20 0 0,21-21 16,0 22-16,0-1 0,-1 0 0,22 0 15,-21 0-15,21 22 0,-21-22 16,21 0-16,0 0 0,0 0 15,0 0-15,21-21 16,0 0-16,1 0 0,-1 0 16,0 0-16,0 0 0,0 0 15,0-21-15,1 21 0,-1-21 16,0 0-16,0 0 0,0 0 0,-21-1 16,0 1-16,21 0 0,-21 0 15,22 0-15,-22 0 0,0-1 16,0 1-16,0 0 0,0 0 15,21 21 1,-21 21 0,0 0-1,0 0 1,-21 1-16,21-1 0,0 0 16,0 0-16,0 0 0,0 0 15,0 1-15,0-1 0,0 0 16,0 0-16,0 0 15,21-21-15,0 0 16,0 0-16,0 0 0,0 0 16,1 0-16,-1-21 0,0 0 15,0 0-15,0 0 0,0-1 0,22 1 16,-22 0-16,0 0 0,0 0 0,0 0 16,1-1-16,-1-20 0,0 21 15,0 0-15,0-22 0,0 22 16,1 0-16,-22-21 0,0 21 15,0-1-15,21 1 0,-21 42 47,-21-21-47,-1 22 0,1 20 0,21-21 16,-21 0-16,21 22 0,-21-22 16,0 21-16,21-21 0,0 0 0,-21 22 15,21-22-15,0 21 0,0-21 0,0 1 16,0-1-16,0 0 0,0 0 15,21 0-15,0-21 0,21 0 16,-21 0-16,1 0 0,20 0 16,-21 0-16,21 0 15,-20 0-15,-1-21 0,21 0 0,-21 21 16,0-21-16,1 0 0,-1-1 0,0 1 16,0 21-16</inkml:trace>
  <inkml:trace contextRef="#ctx0" brushRef="#br1" timeOffset="175656.51">20108 10181 0,'-21'0'0,"42"0"0,-63 0 0,42-21 15,-21 21-15,21-21 16,0 0-16,0 42 47,0 0-32,0 0-15,0 0 0,0 1 0,0-1 16,0 0-16,0 21 0,0-21 16,0 1-16,0-1 0,-21 0 0,21 0 15,-22 0-15,22 0 0,0 1 16,-21-22-16,21 21 0,-21-21 15,21-21 1,0-1 0,0 1-16,0 0 0,0 0 0,0 0 15,0 0-15,0-1 0,21 1 16,0 0-16,1 0 0,-22-21 16,21 20-16,0 1 0,0 0 0,0 21 15,22-21-15,-22 0 0,0 21 16,21 0-16,1 0 0,-22 0 0,21 0 15,-21 0-15,0 21 0,1 0 0,-1 0 16,0 0-16,0 1 0,-21 20 16,0-21-16,0 0 0,0 43 15,-21-43-15,0 0 16,0 0-16,21 0 16,-22-21-16,1 0 15,42-21 16,1 21-31,-22-21 16</inkml:trace>
  <inkml:trace contextRef="#ctx0" brushRef="#br1" timeOffset="176008.53">20553 10287 0,'21'0'15,"0"0"1,0 0-1,0 0-15,1-21 0,-1 21 0,0 0 16,0 0-16,0-21 0,0 21 16,1 0-16,-1-21 0,-21-1 15,21 22-15,-21-21 0,0 0 16,-21 21 0,0 0-1,-1 0-15,1 0 0,0 0 0,0 0 16,0 21-16,0 0 0,-1-21 15,1 22-15,0-1 0,21 21 0,0-21 16,-21 0-16,21 1 0,0-1 16,0 0-16,0 0 0,0 0 0,0 0 15,21 1-15,0-22 0,0 0 16,1 0-16,20 0 0,-21 0 16,0 0-16,0 0 0,1 0 15,20 0-15,-21 0 0,0-22 16,0 22-16,1-21 0</inkml:trace>
  <inkml:trace contextRef="#ctx0" brushRef="#br1" timeOffset="176236.33">21145 10160 0,'0'0'0,"22"-21"32,-22 42-32,0 0 15,-22 0-15,22 1 16,0-1-16,-21 0 0,21 0 0,-21 0 15,21 0-15,0 1 0,-21-1 16,21 0-16,0 0 0,0 0 16,0 0-16,0 1 0,0-1 15,21-21 17,-21-21-17</inkml:trace>
  <inkml:trace contextRef="#ctx0" brushRef="#br1" timeOffset="176472.53">21336 10287 0,'0'21'16,"-21"0"-16,0-21 16,-1 22-16,22-1 0,-21-21 0,0 21 15,0 0-15,21 0 0,-21-21 16,0 21-16,-1-21 0,22 22 0,-21-22 15,21 21-15,0-42 47,21-1-31,1 1-16,-22 0 0,21 0 16</inkml:trace>
  <inkml:trace contextRef="#ctx0" brushRef="#br1" timeOffset="176696.16">21315 10266 0,'0'0'0,"21"0"0,0 0 32,-21 21-32,21 0 15,-21 0-15,0 1 16,21-22-16,-21 21 0,22 0 0,-22 0 16,0 0-16,21 0 15,-21 1 1,21-22-16,0 0 15,0 0 1,0 0-16,1-22 16,-1 1-16,0 21 0,-21-21 0,21 0 15,0-21-15</inkml:trace>
  <inkml:trace contextRef="#ctx0" brushRef="#br1" timeOffset="176871.71">21717 10181 0,'0'-21'0,"0"0"0,-42 127 0,84-170 15,-42 1-15,0 42 0,0 42 31,-21 0-15,0 0-16,-1 0 0,22 0 16,-21 1-16,21 20 0,0-21 0,-21 21 15,21-20-15,-21-1 0,21 0 16,-21 0-16,21 0 0,0 0 0,0 1 16,-21-1-16,21 0 0,-22-21 15,22 21-15,-21-21 0</inkml:trace>
  <inkml:trace contextRef="#ctx0" brushRef="#br1" timeOffset="177536.5">20024 11155 0,'0'0'0,"0"-21"0,0 0 15,21 21-15,-21-22 0,21 1 0,-21 0 16,0 0-16,0 0 16,0 0-16,0-1 0,-21 22 15,0-21-15,-1 21 0,1 0 16,0 0-16,0 0 0,0 0 16,0 21-16,-1 1 0,1-22 0,0 21 15,0 0-15,0 0 0,0 0 16,-1 0-16,22 1 0,0 41 15,0-42-15,0 0 0,0 1 0,0-1 16,0 0-16,22-21 16,-1 0-1,0 0-15,0 0 0,0 0 0,-21-21 16,21 0-16,1-1 0,-1 22 16,0-21-16,0 0 0,-21-21 0,21 21 15,0-22-15,-21 22 0,0 0 16,0 0-16,22 0 0,-22-1 15,0 44 1,0-1 0,0 0-16,0 0 0,-22 0 15,22 0-15,0 1 0,0-1 16,0 0-16,0 0 0,0 0 0,0 0 16,0 1-16,0-1 15,0 0-15,0 0 0,43-21 16,-22 0-16,0 0 15,0 0-15,0 0 0,1 0 0,20 0 16</inkml:trace>
  <inkml:trace contextRef="#ctx0" brushRef="#br1" timeOffset="178008.09">20447 11028 0,'0'0'15,"0"-21"-15,0 0 0,0-1 16,-21 22-16,0 0 0,-1 0 15,1 0-15,0 0 0,0 0 16,0 22-16,0-22 0,-1 21 0,1 0 16,0 0-16,0-21 0,21 21 0,0 0 15,-21 1-15,21-1 0,0 0 16,-21 0-16,21 0 0,0 0 16,0 1-16,21-1 15,0-21-15,0 0 0,0 0 16,0 0-16,22-21 15,-22-1-15,0 22 0,0-21 16,0 0-16,1-21 0,-22 21 0,21-1 16,0 1-16,-21-21 0,0 21 15,21-22-15,-21 22 0,0 0 16,21-21-16,-21 21 0,0-1 16,-21 22-1,0 0 1,21 22-16,-21-1 0,21 0 0,0 0 15,-21 21-15,-1-20 0,22-1 16,0 21-16,0-21 0,0 0 16,0 22-16,0-22 0,0 0 15,0 0-15,0 0 0,0 1 0,0-1 16,22-21-16,-1 21 16,0-21-16,0 0 0,0 0 0,22 0 15,-22 0-15,0 0 0,0 0 16,0-21-16,0 0 0</inkml:trace>
  <inkml:trace contextRef="#ctx0" brushRef="#br1" timeOffset="178487.46">20849 11091 0,'0'0'0,"0"-21"0,21 21 0,-21-21 0,0 0 15,0 0 1,-21 21 0,0 0-16,0 0 0,0 0 0,-1 0 15,1 0-15,0 0 0,0 21 0,0 0 16,0 0-16,-1 0 15,1 1-15,-21 20 0,42-21 16,0 0-16,0 22 0,0-22 16,0 0-16,0 0 0,0 0 15,0 0-15,21-21 16,0 0-16,0 0 0,1 0 16,-1 0-16,0-21 0,0 21 15,0-21-15,0 0 0,1 0 0,-1 0 16,0-22-16,0 22 0,-21-21 15,21 21-15,-21-22 0,21 22 0,-21-21 16,0-1-16,22 22 0,-22-21 0,0 21 16,21 0-16,-21-1 15,0 1-15,0 0 0,0 0 0,0 42 32,0 0-32,0 0 15,0 1-15,0-1 0,0 21 0,-21-21 16,21 0-16,0 1 0,0 20 15,0-21-15,0 0 0,0 0 0,0 1 16,0-1-16,0 0 0,0 0 16,0 0-16,0 0 0,0 1 15,21-22 1,0 0 0</inkml:trace>
  <inkml:trace contextRef="#ctx0" brushRef="#br1" timeOffset="178916.39">21103 11134 0,'0'0'0,"0"-21"0,0-1 16,0 1-16,21 21 15,-21-21 1,21 21-16,1-21 15,-1 21-15,0 0 16,0 0 0,0 21-16,-21 0 0,21 0 15,1 1-15,-22-1 0,21 0 0,-21 0 16,0 0-16,0 0 16,0 1-16,0-1 0,0 0 0,0 0 15,0 0-15,0-42 47,0 0-47,0 0 0,0 0 16,0-1-16,0 1 15,0 0-15,0 0 0,21 0 16,-21 0-16,21-1 0,-21 1 0,21 0 16,0 0-1,1 21-15,-1 0 16,0 0-1,0 0 1</inkml:trace>
  <inkml:trace contextRef="#ctx0" brushRef="#br1" timeOffset="179812.1">21632 11134 0,'21'-21'31,"1"21"-31,-22-22 16,0 1-16,21 21 0,-21-21 0,21 21 15,-21-21-15,21 21 0,-21-21 16,-21 21 15,0 0-15,0 21-16,21 0 15,-22 0-15,22 0 0,-21 1 16,21-1-16,-21 0 0,21 0 16,0 0-16,0 0 0,0 1 15,0-1-15,0 0 16,21-21 0,0 0-16,1 0 0,-1 0 15,0 0-15,0 0 0,0 0 16,0 0-16,1-21 0,-1 0 0,21-1 15,-21 1-15,0 0 0,1 0 0,-1 0 16,0 0-16,-21-1 16,21 1-16,-21 0 0,0 0 15,-21 21 1,0 0-16,0 0 16,-1 0-16,22 21 0,-21 0 15,21 0-15,0 1 16,0-1-16,0 0 0,0 0 0,0 0 15,0 0-15,0 1 0,0-1 16,0 0-16,21-21 16,-21 21-16,-21-21 47,0 0-32,0 0 1,0 0 15,21 21-15,21-21-1,0 0-15,0 0 16,0 0-16,1 0 0,-1 0 16,0 0-16,0 0 0,21-21 15,-20 21-15,-1-21 0,0 0 16,0 0-16,0-1 0,0 22 0,1-42 15,-1 21-15,0 0 0,0 0 16,-21-1-16,0 1 0,0 0 16,0 0-16,0 0 0,-21 21 31,0 21-31,21 0 16,-21 0-16,21 0 0,0 1 0,0-1 15,0 0-15,0 0 0,0 0 16,0 0-16,0 1 0,0-1 15,0 0-15,-22-21 0,22 21 16,-21 0-16,0-21 31</inkml:trace>
  <inkml:trace contextRef="#ctx0" brushRef="#br1" timeOffset="209936.49">16764 7387 0,'0'0'0,"-21"0"15,0 0-15,-1 0 16,1 0-16,0 0 16,0 0-16,0 0 15,0 0-15,-1 0 0,1 0 0,0 0 16,0 0-16,0 0 0,0 0 16,-1 0-1,44 0 16,-1 0-31,0 0 16,0 0-16,21 0 16,-20 0-16,20 0 0,0 0 0,1-21 15,-1 21-15,0 0 0,1-21 16,20 21-16,1 0 0,-1-21 0,22 21 16,-1 0-16,1-21 0,0-1 0,-1 22 15,1-21-15,-21 21 0,20-21 16,-20 21-16,-1 0 0,1 0 0,-1-21 15,1 21-15,-22-21 0,22 21 16,-22 0-16,0 0 0,1 0 0,-1 0 16,-21 0-16,0 0 15,0 0-15,1-21 0,-1 21 0,0 0 16,-21-22-16,21 22 0,-42 0 62,0 0-62,0 0 16,-1 0-16,1 0 0,0 0 16,-21 22-16,21-22 0,-1 21 0</inkml:trace>
  <inkml:trace contextRef="#ctx0" brushRef="#br1" timeOffset="210404.21">16870 7430 0,'-21'0'15,"42"0"-15,-64 0 0,22 0 16,21 21-16,21-21 47,1 0-47,-1 0 15,21 0-15,0 0 0,1 0 0,-1 0 16,22-21-16,-22 21 0,43 0 16,-22-22-16,22 22 0,-1-21 0,-20 21 15,21-21-15,-22 21 0,1-21 16,-1 21-16,-21-21 0,22 21 15,-22-21-15,1 21 0,20-22 16,-21 1-16,-20 21 0,-1-21 0,0 21 16,0 0-16,0 0 0,0-21 15,1 21-15,-44 0 78,1 21-78,0-21 0</inkml:trace>
  <inkml:trace contextRef="#ctx0" brushRef="#br1" timeOffset="211188.1">14880 8213 0,'0'0'15,"21"0"-15,0 0 16,1 0-16,-1 0 15,0 0-15,-21-21 16,21-1-16,-21 1 16,0 0-16,0 0 0,0 0 15,-21 0-15,0 21 16,0-22-16,-1 22 0,1 0 0,0 0 16,0 0-16,-21 0 0,20 22 15,1-22-15,-21 21 0,21 0 0,-22 0 16,22 21-16,0-20 0,0-1 0,0 21 15,0-21-15,-1 0 0,1 22 16,21-22-16,-21 0 0,21 0 0,0 0 16,0 22-16,0-22 15,42-21-15,-20 0 16,-1 0-16,0 0 0,0 0 0,21 0 0,-20 0 16,-1-21-16,21 0 15,-21-1-15,0 1 0,1 0 16,20 0-16,-21 0 0,0 0 0,0-22 0,-21 22 15,22 0-15,-1 0 0,-21 0 16,0-1-16,0 1 0,21 21 16,-21 21-1,0 1-15,0-1 16,0 0-16,0 0 0,0 0 0,-21 0 16,21 1-16,0-1 0,0 0 15,0 0-15,0 0 0,0 0 0,0 1 16,0-1-16,0 0 15,21 0 1,0-21-16,0 0 0,0 0 16,1 0-16,20-21 0,-21 21 0,0-21 15</inkml:trace>
  <inkml:trace contextRef="#ctx0" brushRef="#br1" timeOffset="211483.43">15388 8065 0,'0'0'0,"-21"0"16,21 21 0,0 0-16,0 0 0,-21 0 0,21 0 15,0 22-15,-21-22 0,21 21 16,0 1-16,0-1 0,-22 0 0,22 1 16,-21-1-16,0 0 0,21 1 0,-21-1 15,0 21-15,0-20 0,-22 63 16,43-64-16,-21 0 0,0 22 15,0-22-15,21-21 0,0 0 16,0 1-16,0-1 0,-21-21 16,21-21-1,21-1-15,0 1 16,-21 0-16,21-21 0,0 21 16,-21-22-16,21 1 0,1 0 15</inkml:trace>
  <inkml:trace contextRef="#ctx0" brushRef="#br1" timeOffset="211776.5">15303 8340 0,'0'-43'16,"0"22"-1,0 0-15,0 0 0,22 21 16,-1 0-16,0-21 0,0 21 16,0-21-16,0 21 0,1 0 0,20 0 15,-21 0-15,0 0 0,0 0 0,22 0 16,-22 0-16,0 21 0,-21 0 15,21 0-15,-21 0 16,0 0-16,0 1 0,-21-1 16,0 0-16,0 0 0,0-21 15,-1 21-15,-20 0 0,21-21 0,0 22 16,0-22-16,-1 0 0,1 0 16,0 21-16,42-21 31,0 0-31,1-21 15,-1-1-15,0 22 0</inkml:trace>
  <inkml:trace contextRef="#ctx0" brushRef="#br1" timeOffset="212088.42">15917 8128 0,'0'0'16,"-21"0"-1,0 0-15,21 21 0,0 0 16,0 1-16,-21-1 0,21 0 0,0 0 16,-21 21-16,21 1 0,0-22 0,-22 21 15,22 1-15,0-1 0,0 0 16,-21 1-16,0-1 0,0 0 0,21 1 16,0-1-16,-21 0 0,0 1 15,21-1-15,-22 0 0,22 1 16,0-22-16,0 0 0,0 0 0,0 0 15,0 0-15,22-42 32,-22 0-17,21 0-15,0-21 0,-21 20 0,21-20 16,0 0-16</inkml:trace>
  <inkml:trace contextRef="#ctx0" brushRef="#br1" timeOffset="212376.49">15896 8276 0,'0'0'0,"0"-21"16,0 0-16,0 0 0,0 0 16,21-1-1,0 22-15,1 0 0,-1 0 16,0 0-16,0 0 0,0 0 16,0 0-16,1 22 0,20-22 0,-21 21 15,-21 0-15,21 0 0,-21 0 16,0 0-16,0 1 0,0-1 15,-21 0-15,0 0 0,-21 0 16,20-21-16,1 21 0,0-21 16,0 0-16,-21 22 0,20-22 15,1 0-15,0 0 16,21-22 15,21 1-31,0 21 16</inkml:trace>
  <inkml:trace contextRef="#ctx0" brushRef="#br1" timeOffset="212839.93">16425 7916 0,'0'22'31,"0"-1"-31,0 0 16,0 0-16,-21 0 0,0 22 0,21-22 16,-21 21-16,21 0 0,-21 22 15,21-43-15,-22 21 0,22-20 16,0-1-16,0 0 0,0 0 0,0 0 16,0 0-16,22-21 15,-1 0-15,0 0 16,0 0-16,0 0 0,0-21 15,1 0-15,-1 21 0,-21-21 16,21 0-16,0 0 0,-21-1 16,0 1-16,21 21 0,-21-21 0,21 0 15,-21 0-15,0 42 32,0 0-32,-21 0 15,21 0-15,-21 1 16,21-1-16,-21-21 0,21 21 15,0 0-15,0 0 0,0 0 16,0-42 31,21 21-47,-21-21 0</inkml:trace>
  <inkml:trace contextRef="#ctx0" brushRef="#br1" timeOffset="213032.17">16616 8022 0,'0'0'0,"-21"0"15,-1 0-15,22 21 47,0 1-47,0-1 16,22-21-1,-22 21-15,21-21 0,0 0 16</inkml:trace>
  <inkml:trace contextRef="#ctx0" brushRef="#br1" timeOffset="213344.42">16976 8043 0,'0'0'0,"0"-21"0,-22 21 16,1 0-1,0 0-15,0 0 16,21 21-16,-21 1 0,0-22 0,21 21 16,-22 0-16,1 0 0,0 21 15,21-20-15,-21-1 0,21 0 0,-21 0 16,21 0-16,0 0 0,0 1 0,0-1 15,0 0-15,0 0 0,0 0 16,0 0-16,21-21 16,0 0-16,0 0 15,0 0-15,1 0 0,-1 0 16,0 0-16,0 0 0,21 0 0,-20-21 16</inkml:trace>
  <inkml:trace contextRef="#ctx0" brushRef="#br1" timeOffset="213815.98">17251 8170 0,'0'0'0,"0"-21"0,0 0 0,0 0 16,0-21-16,0 20 0,0 1 15,0 0-15,-21 21 16,-1 0-16,1 0 0,0 0 16,0 0-16,21 21 0,-21 0 15,21 1-15,-21-1 0,-1 0 16,22 21-16,0-21 0,-21 1 0,21 20 15,-21-21-15,21 0 0,0 0 0,0 1 16,0-1-16,0 0 0,0 0 16,0 0-16,21-21 15,0 0 1,1 0-16,-1 0 0,0 0 16,0-21-16,-21 0 0,21 21 0,0-21 15,-21 0-15,22-1 0,-22 1 16,21 0-16,-21 0 0,0 0 15,21 0-15,-21-1 0,21 1 0,-21 0 16,0 0-16,0 42 31,0 0-31,0 0 0,0 1 16,0-1-16,0 0 0,-21 0 16,21 0-16,0 0 0,0 1 0,0-1 15,0 0-15,0 0 0,0 0 16,21-21-1,0 0-15,0 0 16,1 0-16,-1 0 0,0 0 16,0-21-16,0 0 15,0 21-15</inkml:trace>
  <inkml:trace contextRef="#ctx0" brushRef="#br1" timeOffset="214087.7">17674 7811 0,'0'-22'0,"0"44"0,-21-44 32,0 22-17,21 22-15,0-1 0,-21 0 16,21 21-16,-22-21 0,22 22 0,0-22 16,0 21-16,-21 1 15,21-22-15,-21 21 0,21 0 0,-21-20 16,21-1-16,0 21 0,0-21 0,0 0 15,0 1-15,0-1 0,0 0 16,0 0 0,21-21-1,0 0 1,0-21-16,1 0 0</inkml:trace>
  <inkml:trace contextRef="#ctx0" brushRef="#br1" timeOffset="214340.45">17928 8022 0,'0'0'0,"0"21"31,0 1-15,0-1-16,-21 0 0,21 0 0,-21 0 15,21 0-15,-21 1 0,21-1 16,-22 0-16,22 0 0,0 0 0,0 0 15,0 1-15,-21-1 0,21 0 16,21-21 15,1 0-31,-1 0 16,-21-21-16,21 21 0</inkml:trace>
  <inkml:trace contextRef="#ctx0" brushRef="#br1" timeOffset="-214441.25">18246 8086 0,'-22'0'15,"1"0"1,21 21-16,0 0 0,-21 0 16,0-21-16,21 21 0,0 1 15,0-1-15,0 0 0,0 0 0,0 0 16,0 0-16,0 1 0,0-1 15,0 0 1,0-42 31,0 0-47,0-1 16,0 1-16,0 0 0,0 0 15,0 0-15,0 0 0,0-1 0,0 1 16,0-21-16,0 21 0,21 0 0,0-1 15,0 1-15,1 21 16,-1-21-16,0 21 0,0-21 0,0 21 16,22 0-16,-22 0 0,0 0 0,0 21 15,21 0-15,-20-21 0,-22 21 16,21 1-16,0 20 0,-21-21 0,21 0 16,-21 0-16,0 1 0,0-1 15,0 0-15,0 0 0,0 0 0,0 0 16,0 1-16,0-1 0,-21-21 15,0 0 1,21-21 15,0-1-15,0 1-16,0 0 16,21 0-16,-21-21 0,21 20 0,0 1 15,0-21-15,22 21 0,-22-22 16,0 22-16,21 0 0,-20 0 0,20 0 15,0 21-15,-21 0 0,22 0 16,-22 0-16,0 21 0,0-21 0,22 63 16,-43-41-16,0-1 0,0 21 15,0-21-15,0 22 0,0-22 16,0 0-16,0 0 0,0 0 0,0 0 16,-22 1-16,22-1 0,0 0 15,-21-21-15,0 0 16,0 0-1,21-21 1,-21 0 0,21-1-16,0 1 0</inkml:trace>
  <inkml:trace contextRef="#ctx0" brushRef="#br1" timeOffset="-214229.2">18351 7705 0,'0'0'16,"-21"0"-16,0 0 0,0 0 15,0 0 1,0 0 31</inkml:trace>
  <inkml:trace contextRef="#ctx0" brushRef="#br1" timeOffset="-214033.27">17632 7874 0,'0'0'0,"21"0"16,0 0-16,0 0 0,0 0 15,1 0-15,-1 0 0,21 0 0,-21 0 16,0 0-16,1 0 0,20 0 16,-21 0-16,0 0 0,0 0 0,1 0 15</inkml:trace>
  <inkml:trace contextRef="#ctx0" brushRef="#br1" timeOffset="-212964.13">12382 8848 0,'0'0'0,"0"-21"0,0-1 0,0 1 15,0 0-15,0 0 0,0 0 16,-21 21-16,0 0 31,0 21-15,0 0-16,0 0 0,21 22 15,0-22-15,-22 21 0,1 0 16,0 1-16,0 20 0,0-20 0,0-1 16,-1 0-16,1 1 0,-21-1 15,0-21-15,20 21 0,-20-20 0,21 20 16,-21-21-16,-1 0 0,22 0 15,0-21-15,21 22 0,-21-22 16,21-22 0,0 1-16,0 0 0,0 0 15,0 0-15,0 0 0,0-1 16,0 1-16,0-21 0,0 21 0,0-22 16,0 22-16,0-21 0,0 21 0,0-22 15,0 22-15,0 0 0,0 0 16,0 0-16,21 21 15,-21 21-15,21 0 16,0 0-16,-21 22 0,21-22 16,1 0-16,-22 21 0,21-21 0,0 1 15,0 20-15,0-21 0,-21 0 16,21 0-16,1 1 0,-1-1 0,0-21 16,0 21-16,0-21 0,0 0 15,1 0-15,-1 0 0,0 0 0,0 0 16,0 0-16,0 0 0,1 0 15,-1-21-15,0 0 0,0 21 0,0-22 16</inkml:trace>
  <inkml:trace contextRef="#ctx0" brushRef="#br1" timeOffset="-212580.5">12446 9186 0,'0'22'31,"21"-22"0,0 0-31,0 0 0,1-22 16,-1 1-16,0 21 0,0-21 15,0 21-15,0-21 0,-21 0 0,0 0 16,22-1-16,-22 1 0,0 0 16,-22 21-1,1 0-15,0 0 16,0 0-16,0 21 0,0 0 15,-1 1-15,1-22 0,21 21 16,-21 21-16,21-21 0,-21 0 0,21 1 16,0-1-16,0 0 0,0 0 15,0 0-15,0 0 0,0 1 16,21-22-16,0 0 16,0 0-16,1 0 15,-1 0-15,0 0 0,0 0 0,0 0 16,0 0-16,1-22 0,-1 22 0,0-21 15,0 21-15,0-21 0,0 0 16,-21 0-16,22 0 0</inkml:trace>
  <inkml:trace contextRef="#ctx0" brushRef="#br1" timeOffset="-212228.74">12848 9038 0,'0'-21'0,"0"42"0,21-63 0,-21 21 0,21 21 0,-21-21 16,22 21-1,-1 21-15,0 0 16,-21 0-16,0 0 0,21 0 15,-21 1-15,21-1 0,-21 21 16,0-21-16,0 0 0,0 1 0,0-1 16,0 0-16,0 0 0,0 0 15,0 0-15,0 1 0,21-1 16,1-21 0,-1 0-1,-21-21-15,21-1 0,0 1 16,-21 0-16,0 0 0,21 0 15,0 0-15,-21-1 0,0-20 16,22 21-16,-1 0 0,0 0 16,-21-1-16,21 1 0,-21 0 0,21 21 15,-21-21-15,21 21 0,1 0 16,-1 21 15,0-21-15,-21 21-16</inkml:trace>
  <inkml:trace contextRef="#ctx0" brushRef="#br1" timeOffset="-211648.08">13420 9208 0,'21'0'0,"-42"0"0,63 0 0,-21 0 15,0 0-15,0 0 0,1 0 16,-1-22-16,0 22 15,0-21-15,0 21 0,0-21 0,1 0 16,-22 0-16,21 21 0,-21-21 16,0-1-16,0 1 15,0 0-15,-21 21 16,-1 0-16,1 0 0,0 0 16,0 21-16,0 0 15,0-21-15,-1 22 0,1-1 0,0 0 16,21 0-16,0 21 0,-21-20 0,21-1 15,0 0-15,0 0 0,0 0 16,0 0-16,0 1 0,0-1 16,21-21-16,0 0 0,0 0 15,1 0-15,-1 0 0,0 0 16,0 0-16,21 0 0,-20 0 0,-1-21 16,0 21-16,0-22 0,0 1 0,0 21 15,1-21-15,20 0 0,-21 0 16,0-22-16,0 22 0,1-21 0,-1 21 15,21-22-15,-21 1 0,0 0 16,22-43-16,-22 64 16,0-21-16,0 20 0,0 1 0,-21 0 15,0 0-15,0 42 32,-21 0-32,21 0 0,-21 22 15,21-22-15,-21 21 0,21-21 0,0 22 16,-21-1-16,21-21 0,-21 22 15,21-22-15,0 0 0,0 21 16,0-21-16,0 1 0,0-1 0,0 0 16,0 0-1,21-21 1,0 0-16,0 0 0,0 0 0,0-21 16,22 0-16</inkml:trace>
  <inkml:trace contextRef="#ctx0" brushRef="#br1" timeOffset="-211040.4">15409 9123 0,'21'-42'15,"-21"20"1,0 1-16,0 0 0,0 0 16,0 0-16,0 0 0,0-1 15,-21-20-15,0 21 0,0 0 0,0 21 16,21-21-16,-21 21 0,-1 0 0,1 0 16,-21 0-16,21 0 0,0 0 15,-1 0-15,1 21 0,0 0 0,0 21 16,0-21-16,-22 1 0,22 20 0,0-21 15,21 21-15,-21-20 16,0 41-16,0-42 0,21 22 16,0-1-16,0-21 15,0 0-15,21-21 16,0 0-16,0 0 0,0 0 16,0 0-16,1 0 0,-1 0 0,21-21 15,-21 0-15,0 0 0,22 0 16,-22-1-16,0 1 0,21 0 0,-20 0 15,-1-21-15,-21 20 0,21 1 16,-21-21-16,21 21 0,-21 0 16,0-1-16,0 1 0,-21 42 31,21 1-31,-21-1 16,21 0-16,-21 21 0,21-21 0,0 1 15,0-1-15,0 21 0,0-21 16,0 0-16,0 1 0,0-1 15,0 0-15,21-21 0,0 0 0,21 21 16,-21-21-16,1 0 16,-1 0-16,0 0 0,0 0 0,0 0 15,0 0-15,22-21 0,-22 21 0,0-21 16</inkml:trace>
  <inkml:trace contextRef="#ctx0" brushRef="#br1" timeOffset="-210768.49">15960 8932 0,'0'0'0,"0"-21"0,21 0 16,-21 0-16,-21 21 31,-1 0-31,1 0 0,0 0 0,0 21 16,21 0-16,-21-21 0,0 21 0,-1 22 16,1-22-16,0 0 0,0 0 15,0 0-15,21 22 0,0-22 0,0 0 16,-21 0-16,21 0 0,0 1 15,0-1-15,0 0 16,0 0-16,21-21 0,-21 21 16,21-21-16,0 0 0,0 0 15,0 0-15,1 0 0,-1 0 16,0 0-16,21 0 0,-21-21 0,1 0 16,-1 21-16,0-21 0</inkml:trace>
  <inkml:trace contextRef="#ctx0" brushRef="#br1" timeOffset="-210483.18">16425 8890 0,'0'0'0,"0"-21"0,0 0 15,0 0-15,-21 21 16,0 0-16,0 0 16,0 0-16,-1 0 0,1 21 15,0 0-15,0 0 0,0 0 16,0 0-16,21 1 0,-22 20 0,1 0 15,0-21-15,21 22 0,-21-22 16,21 0-16,0 0 0,0 0 16,0 1-16,0-1 0,0 0 0,0 0 15,0 0-15,0 0 16,21-21-16,0 0 0,0 0 16,1 0-16,20 0 0,-21 0 15,0 0-15,22 0 0,-22 0 0,0-21 16,21 0-16,-21 0 0,22 21 0</inkml:trace>
  <inkml:trace contextRef="#ctx0" brushRef="#br1" timeOffset="-209467.41">16700 9017 0,'-21'0'16,"21"21"30,21-21-46,1 0 0,-1 0 16,0 0-16,0 0 16,-21-21-16,21 21 0,0-21 0,1 21 15,-22-21-15,21 0 0,-21-1 16,0 1-16,21 21 0,-21-21 16,0 0-16,-21 21 15,0 0 1,-1 0-16,1 21 0,0 0 15,21 0-15,-21 1 0,0-1 16,21 0-16,0 0 0,0 0 16,0 0-16,0 1 0,0-1 15,0 0-15,0 0 0,0 0 0,0 0 16,21-21-16,0 0 16,0 0-16,0 0 0,1 0 15,-1 0-15,0 0 0,21 0 0,-21 0 16,1 0-16,20-21 0,-21 0 15,0 21-15,0-21 0,1 0 0,-1 0 16,0-1-16,0 1 0,0 0 0,-21 0 16,0 0-16,0-22 0,0 22 15,0 0-15,0 0 0,0 42 47,0 0-47,0 0 0,0 1 0,0-1 16,0 0-16,0 21 0,0-21 15,0 1-15,0-1 16,0 0-16,0 0 16,-21-42 46,0 21-62,0 0 0,21-21 16,-21 21 15,21 21-15,0 0-1,21-21-15,0 0 16,0 0-16,0 0 0,0 0 16,1 0-16,-1 0 15,0 0-15,0 0 0,21 0 0,-20-21 16,-1 0-16,21 21 0,-21-21 0,0-1 15,22 22-15,-22-21 0,0 0 16,0 0-16,0-21 0,1 20 0,-1 1 16,0 0-16,0 0 0,-21 0 15,0 0-15,0-1 0,0 1 16,0 42 15,-21 1-31,21-1 0,0 0 0,0 0 16,0 0-16,0 0 0,0 1 0,0-1 15,0 0-15,0 0 0,0 0 16,0 0-16,0 1 0,0-1 16,0 0-1,-21-21-15,0 21 16,-1-21-16,1 0 16,0 0-16,0 0 0,0 0 15,0 0 1,21-21-1,0 0-15,0 0 0,0-1 0</inkml:trace>
  <inkml:trace contextRef="#ctx0" brushRef="#br1" timeOffset="-208620.26">19960 7260 0,'-21'0'0,"0"0"16,0 0-16,-1 0 16,1 0-16,0 0 15,42 0 16,22 0-15,-22 0-16,21 0 0,0 0 16,1-21-16,-1 21 0,22 0 0,-1-21 15,22 0-15,-1 21 0,1-21 0,0 21 16,-1-22-16,-20 22 0,21 0 16,-22-21-16,1 21 0,-1 0 0,-21-21 15,1 21-15,-22 0 0,21 0 16,-21 0-16,1-21 0,-1 21 15,-21-21 1,-21 21 47,-1 0-63,22 21 15,-21-21-15,0 0 16</inkml:trace>
  <inkml:trace contextRef="#ctx0" brushRef="#br1" timeOffset="-207772.21">20045 7260 0,'0'0'0,"-21"-21"32,-1 21-32,44 0 46,-1 0-46,0 0 16,0 0-16,21-21 0,1 21 0,20 0 16,1 0-16,-1 0 0,22-21 0,0 21 15,-1 0-15,1-21 0,-22-1 16,22 22-16,-21 0 0,63-21 16,-85 21-16,21-21 0,-20 21 15,-22 0-15,21 0 0,-21-21 0,1 21 16,-44 0 31</inkml:trace>
  <inkml:trace contextRef="#ctx0" brushRef="#br1" timeOffset="-204276.32">20934 7874 0,'0'0'0,"21"0"16,-21-21-16,21 21 0,-21-21 15,21 0-15,0 21 0,-21-22 0,22 1 16,-1 0-16,-21 0 0,0 0 16,0 0-16,0-1 15,0 1-15,0 0 0,0 0 16,-21 21-1,-1 0-15,1 0 16,0 0-16,0 21 0,-21 0 0,20 0 16,1 22-16,0-22 0,-21 21 0,21 1 15,-1-22-15,1 21 0,0 0 16,21 22-16,0-22 0,-21 1 0,21-1 16,0 0-16,0-21 0,0 22 15,0-22-15,0 21 0,21-21 0,0 1 16,0-1-16,1-21 0,-1 0 0,21 0 15,-21 0-15,22 0 0,-22 0 16,21-21-16,-21 21 0,22-22 0,-22 1 16,21 0-16,-21 0 0,0-21 15,1 20-15,20-20 0,-21 21 16,-21-21-16,21 20 0,0-20 0,-21 21 16,22 0-16,-22 0 0,0-1 15,0 1-15,0 0 0,0 42 31,0 0-15,0 1-16,0-1 0,-22 0 0,22 0 16,0 21-16,0-20 0,0-1 15,0 0-15,0 0 0,0 0 0,0 0 16,0 1-16,0-1 0,22-21 31,-1 0-31,0 0 0,0 0 16,0 0-16,0-21 0,1 21 0,-22-22 15,21 1-15,0 0 0,0-21 16,0 21-16,-21-1 0,0-20 0,21 21 16,-21 0-16,22 0 0,-22-1 15,0 1-15,0 0 0,0 0 16,0 42 15,0 0-31,0 0 0,-22 1 0,22-1 16,0 0-16,0 0 0,0 0 15,0 0-15,0 1 0,0-1 16,0 0-16,0 0 0,0 0 0,22 0 16,-1 1-16,0-1 15,0-21-15,0 0 0,0 0 16,1 0-16,-1 0 0,0 0 0,0 0 16</inkml:trace>
  <inkml:trace contextRef="#ctx0" brushRef="#br1" timeOffset="-203900.76">21844 7980 0,'0'-21'16,"0"42"-16,0-63 0,0 20 0,0 1 15,0 0-15,0 0 0,0 0 16,21 21-16,0-21 16,0 21-16,1 0 0,-1 0 15,0 0-15,0 0 0,0 21 16,0 0-16,1 0 0,-1 0 0,-21 0 15,21 1-15,-21 20 0,0-21 16,0 21-16,0-20 0,0 20 0,0-21 16,0 0-16,0 0 0,0 1 0,0-1 15,0 0-15,-21 0 16,0-21 0,21-21-1,0 0-15,0 0 16,0-1-16,0 1 0,0-21 0,0 21 15,21 0-15,-21-1 0,21 1 16,-21-21-16,0 21 0,21 0 0,-21-1 16,21 22-16,0-21 0,1 0 15,-1 0-15,0 21 16,0 0-16,0 0 16</inkml:trace>
  <inkml:trace contextRef="#ctx0" brushRef="#br1" timeOffset="-203468.25">22373 7938 0,'0'-22'32,"0"1"-32,21 21 15,0-21-15,1 21 16,-1 0-16,0 0 15,0 0-15,0 0 0,0 0 0,1 0 16,-1 21-16,0 0 16,0 1-16,-21-1 0,21 0 15,-21 0-15,0 0 0,0 22 0,0-22 16,0 0-16,0 0 0,0 0 16,0 0-16,-21 1 0,0-1 0,0 0 15,0 0 1,21-42 15,0 0-31,0 0 16,0-1-16,21 1 0,-21-21 15,21 21-15,0 0 0,-21-22 16,21 22-16,0 0 0,1 0 16,-1 0-16,0-1 0,21 22 0,-21-21 15,1 21-15,-1-21 0,21 21 16,-21 0-16,0 0 0,1-21 0,-1 21 15,0 0-15,0 0 0,0 0 0</inkml:trace>
  <inkml:trace contextRef="#ctx0" brushRef="#br1" timeOffset="-202677.31">23008 8065 0,'42'0'31,"-20"0"-31,-1 0 0,0 0 16,-21-22-16,21 22 0,0-21 16,0 0-16,1 0 0,-1 0 15,-21 0-15,0-1 16,0 1 0,-21 21-16,-1 0 15,1 0-15,0 21 0,0 1 16,0-1-16,0 0 0,21 0 15,0 0-15,-22 22 0,22-22 0,0 0 16,-21 0-16,21 0 0,0 0 16,0 1-16,0-1 15,21-21-15,1 21 0,-1 0 16,0-21-16,0 0 0,0 0 16,0 0-16,22 0 0,-22 0 0,21 0 15,1 0-15,-22 0 0,21-21 16,-21 0-16,0 0 0,1-1 0,-1 1 15,0 0-15,0 0 0,-21 0 0,0 0 16,0-1-16,0 1 0,0-21 16,0 21-16,0 0 0,-21 42 47,21 0-47,0 0 15,0 0-15,0 0 0,0 22 0,0-22 16,-21 0-16,21 0 0,0 0 15,0 1-15,0-1 0,0 0 0,0 0 16,0 0 0,-21-21-1,21-21 1,0 0 0,0 0-16,0 0 15,0-1-15,0 1 0,21 0 0,-21 0 0,21 0 16,0-22-16,0 22 15,0 0-15,1 0 0,20-21 0,0 42 16,1-22-16,20 22 0,-21 0 0,1 0 16,20 0-16,-20 0 0,-1 22 15,-21-1-15,21 21 0,-20-21 0,-1 0 16,-21 1-16,0 20 0,0-21 0,0 0 16,0 0-16,0 1 0,0-1 15,-21 0-15,-1-21 0,1 21 0,0 0 16,0-21-1,21-21 17,0 0-32,21 0 15,0 0-15</inkml:trace>
  <inkml:trace contextRef="#ctx0" brushRef="#br1" timeOffset="-202436.43">24299 7684 0,'0'0'0,"0"-22"0,0 1 0,0 42 32,0 22-32,0-22 0,0 0 15,0 21-15,-21 1 0,21-1 16,-21-21-16,21 22 0,0-1 0,0 0 16,-21-21-16,21 22 0,-21-22 15,21 0-15,0 21 0,0-20 16,0-1-16,0 0 0,21-21 15,0 0 1,0 0 0,0 0-16,0-21 0</inkml:trace>
  <inkml:trace contextRef="#ctx0" brushRef="#br1" timeOffset="-202272.51">24151 7895 0,'0'0'0,"21"0"32,0 0-32,1 21 0,-1-21 15,0 0-15,0 0 0,0 0 16,0 0-16,1 0 0,20 0 0,0-21 16,1 21-16</inkml:trace>
  <inkml:trace contextRef="#ctx0" brushRef="#br1" timeOffset="-202016.35">25231 7620 0,'0'-21'0,"0"42"0,-22-42 16,1 21-16,0 0 0,21 21 16,-21 0-16,0 22 0,21-22 15,-21 21-15,21-21 0,-22 22 16,1-1-16,0 0 0,21 1 0,-21-1 15,0 0-15,0 1 0,21-1 0,0 0 16,-22-21-16,22 22 0,0-22 16,0 0-16,0 0 0,0 0 15,22-21 1,-1 0-16,0 0 16,-21-21-16,0 0 0</inkml:trace>
  <inkml:trace contextRef="#ctx0" brushRef="#br1" timeOffset="-201736.59">25104 7938 0,'0'0'16,"0"-43"-16,0 1 0,0 0 0,21-1 16,-21 22-16,42-42 0,-42 20 15,21 22-15,0 0 0,1 0 16,-1 21-16,0-21 0,0 21 0,0 0 16,0 0-16,1 0 0,-1 0 0,0 21 15,-21 0-15,21 0 16,-21 0-16,0 0 0,0 22 0,0-22 0,0 0 15,0 21-15,0-20 0,-21 20 16,0-21-16,0 0 0,-22 22 16,22-22-16,-21 0 0,21-21 0,-22 21 15,22 0-15,-21-21 0,21 21 16,-22-21-16,22 0 0,42 0 31,0 0-31,1 0 16,-1 0-16,0 0 0</inkml:trace>
  <inkml:trace contextRef="#ctx0" brushRef="#br1" timeOffset="-200819.77">25739 7938 0,'0'0'0,"21"0"0,0-22 0,0 1 15,0 21-15,-21-21 0,0 0 16,0 0-1,-21 21-15,0 0 16,0 0-16,0 0 0,-1 21 0,1 0 16,-21-21-16,21 21 0,0 22 15,-1-22-15,1 0 0,0 21 0,0-21 16,0 1-16,21 20 0,-21-21 16,21 0-16,0 0 0,0 1 0,0-1 15,21-21 1,0 0-16,0 0 0,0 0 15,0 0-15,1-21 16,-1-1-16,0 22 0,0-21 0,0 0 16,0 0-16,1 0 0,-1 0 0,0-1 15,0 1-15,0-21 16,0 21-16,1 0 0,-1-1 0,0 1 16,0 21-16,-21-21 0,0 42 31,-21 0-31,0 1 15,21-1-15,-21 0 0,21 0 16,0 0-16,0 0 0,0 1 0,0-1 16,0 0-16,21 0 0,0-21 15,0 21-15,0 0 0,22-21 16,-1 0-16,-21 0 0,21 0 0,1 0 16,-1 0-16,0 0 0,1 0 15,-1 0-15,-21-21 0,22 0 0,-1 0 16,-21 0-16,0 0 0,0-1 0,1-20 15,-22 21-15,0-21 0,0 20 16,0 1-16,0 0 0,0 0 0,0 0 16,0 0-16,-22 21 15,1 0-15,-21 0 16,21 0-16,0 0 0,-1 0 0,1 21 16,0-21-16,0 21 0,0 0 0,21 0 15,0 0-15,0 1 16,0-1-16,0 0 0,0 0 15,21-21-15,0 0 0,-21 21 16,21-21-16,0 0 0,1 0 16,-22 21-16,21-21 0,-21 22 15,0-1-15,21-21 16,-21 21-16,0 0 0,0 0 16,0 0-16,0 1 0,0-1 0,-21 0 15,21 21-15,0-21 0,-21 1 16,21 20-16,-22-21 0,22 21 0,-21-20 15,21 20-15,0-21 0,0 21 16,-21 1-16,21-1 0,0 0 0,-21-20 16,21 20-16,-21 0 0,21 1 0,-21-22 15,-1 21-15,1-21 0,0 0 16,0 1-16,0-1 0,0 0 16,-1-21-16,1 0 0,-21 0 0,21 0 0,0 0 15,-1 0-15,1-21 0,0 0 0,0-1 16,21 1-16,0 0 0,0 0 15,0 0-15,0-22 0,0 22 16,21-21-16,0 0 0,0-1 0,22 1 16</inkml:trace>
  <inkml:trace contextRef="#ctx0" brushRef="#br1" timeOffset="-200496.62">26712 8001 0,'-21'0'15,"0"0"-15,21-21 16,21 21 15,0-21-31,0 21 16,1-21-16,-1 21 0,0-22 16,0 22-16,-21-21 0,21 21 15,-21-21-15,21 21 0,-42 0 31,0 0-31,0 0 0,0 0 16,0 21-16,-1 0 0,1 22 0,0-22 16,0 0-16,21 0 0,-21 22 0,21-22 15,-21 0-15,21 0 0,0 0 16,0 0-16,21-21 31,0 0-31,0 0 16</inkml:trace>
  <inkml:trace contextRef="#ctx0" brushRef="#br1" timeOffset="-199848.25">27813 8022 0,'0'0'0,"21"0"0,0 0 0,0 0 16,-21-21-16,22 21 0,-1-21 0,0 0 15,0 0-15,0-1 0,0 1 16,-21 0-16,22 0 0,-22 0 0,0 0 16,0-1-16,0 1 0,0 0 15,-22 0-15,1 0 0,0 0 16,0-1-16,-21 1 0,20 21 0,1 0 16,-21 0-16,0 0 0,20 21 15,-20 1-15,21-1 0,-21 0 0,20 0 16,1 21-16,0-20 0,0-1 0,0 21 15,21-21-15,-21 22 0,21-22 16,0 0-16,0 0 0,0 0 0,0 0 16,21-21-16,0 0 0,0 0 15,0 0-15,0 0 0,1 0 16,20-21-16,-21 0 0,21 21 0,-20-21 16,-1 0-16,21 0 0,-21-1 15,0 1-15,1 0 0,-1 0 16,0 0-16,-21 0 0,0-1 0,0 1 15,-21 21 1,0 21 0,-1-21-16,1 22 0,21-1 0,-21 0 15,0 0-15,21 0 0,0 0 16,0 1-16,0 20 0,0-21 0,0 0 16,0 0-16,0 1 0,0-1 15,21-21-15,21 0 16,-20 0-16,-1 0 0,21 0 0,-21 0 0,22 0 15,-1 0-15</inkml:trace>
  <inkml:trace contextRef="#ctx0" brushRef="#br1" timeOffset="-199608.9">28469 7768 0,'0'0'0,"0"-42"0,0 21 16,0 0-16,0-22 0,0 22 15,-21 0-15,0 21 0,0 0 16,-1 0-16,1 0 0,-21 21 15,21 0-15,0 0 0,-1 1 0,1-1 16,0 0-16,0 21 0,0-21 16,0 1-16,-1 20 0,22-21 15,0 21-15,0-20 0,0-1 0,0 0 16,0 0-16,22 0 0,-1 0 16,0 1-16,0-1 0,21-21 0,-20 0 15,20 0-15,0 0 0,-21 0 16,22 0-16,-1 0 0,0 0 0</inkml:trace>
  <inkml:trace contextRef="#ctx0" brushRef="#br1" timeOffset="-199336.07">28956 7726 0,'0'0'0,"0"-21"16,-21 21-1,0 0-15,-1 0 0,1 0 0,0 0 16,0 0-16,0 21 0,0 0 15,-1 0-15,1 0 0,0 1 0,0-1 16,0 0-16,21 21 0,0-21 0,0 1 16,-21-1-16,21 0 0,0 0 15,0 0-15,0 0 0,0 1 0,0-1 16,21-21-16,0 0 0,0 0 16,0 0-16,0 0 15,22 0-15,-22 0 0,0 0 0,0-21 16,0 21-16,1-22 0,-1 1 15,21 0-15,-21 21 0,0-21 16,1 0-16</inkml:trace>
  <inkml:trace contextRef="#ctx0" brushRef="#br1" timeOffset="-198365.31">29210 7789 0,'0'22'15,"21"-22"1,0 0 0,0 0-16,1 0 0,-1 0 15,0-22-15,0 22 0,0-21 16,0 21-16,1-21 0,-1 0 16,0 21-16,-21-21 0,0 0 0,0-1 15,-21 22 16,0 0-31,-1 0 0,1 22 0,-21-1 16,21 0-16,0 0 0,-1 0 16,-20 0-16,21 22 0,0-22 0,21 0 15,-21 0-15,21 0 0,0 1 0,0-1 16,0 0-16,0 0 0,0 0 16,21-21-16,0 0 15,0 0-15,0 0 0,22 0 16,-1 0-16,0 0 0,1 0 0,-1 0 15,0-21-15,1 0 0,-1 0 0,0 0 16,1-22-16,-1 22 0,-21 0 16,21-21-16,-20 20 0,-1 1 15,-21-21-15,0 21 0,0 0 0,0-1 16,-21 22 0,-1 22-1,1-22-15,0 21 0,21 0 0,0 0 16,0 0-16,0 0 0,0 1 0,0 20 15,0-21-15,0 0 16,0 0-16,0 22 0,0-22 0,0 0 16,0 0-16,0 0 0,0 1 0,0-1 15,0 0 1,-21-21 15,21-21-31,-21 21 0,21-21 0,-21 21 16,21-22-16,-22 1 15,1 21 1,21-21-16,21 21 47,1 0-47,-1 0 0,0 0 16,0 0-16,0-21 0,0 21 0,1-21 15,-1 21-15,21-21 0,-21 21 0,22-22 16,-1 1-16,21 0 0,-20 0 15,-1 0-15,0 0 0,22-1 0,-22 1 16,1-21-16,-1 21 0,-21 0 16,21-1-16,-42 1 0,22 0 0,-22 0 15,0 0-15,-22 21 16,1 0-16,0 0 16,0 21-1,0 21-15,0-21 0,21 1 0,-22-1 16,22 21-16,0-21 0,0 22 15,0-22-15,0 42 0,-21-42 16,21 1-16,0-1 0,-21 0 16,21 0-16,0 0 0,-21 0 15,0-21-15,0 0 0,-1 0 16,1 0-16,0 0 16,0 0-16,0-21 15,21 0-15,-21 0 0,21 0 16,0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3:43:06.40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2667 0,'0'0'0,"0"-402"0,0-21 0,0 20 15,0 86-15,0 42 0,0 84 16,0 22-16,0 42 0,0 42 16,0 22-16,0 20 0,0 1 0,0 0 15,0 21-15</inkml:trace>
  <inkml:trace contextRef="#ctx0" brushRef="#br0" timeOffset="2811.28">5313 487 0,'0'0'16,"0"-21"-16,0 0 15,0-1 1,0 1-1,0 0 1,0 0-16,0 0 16,0 0-16,0-1 15,0 1-15,0 0 16,0 0-16,-21 21 16,21 21 15,0 0-31,0 22 0,0-1 0,0 0 15,-22 1-15,22-1 0,0 21 16,-21 1-16,21-22 0,0 43 0,0-22 16,0 1-16,-21-1 0,21 1 15,0 21-15,0-43 0,0 21 16,0 1-16,0-22 0,0 1 16,21-1-16,0 0 0,1 1 0,-1-22 15,0 21-15,21-21 0,1-21 0,-1 21 16,-21 1-16,21-22 0,1 0 15,-1 0-15,0-22 0,1 1 0,-1 0 16,0 0-16,-20 0 0,20-22 16,0 1-16,-21 0 0,22-1 0,-22-20 15,0-1-15,0 1 0,0-22 16,-21 22-16,22-22 0,-22 22 16,21-1-16,-21-21 0,21 43 15,-21-21-15,0-1 0,0 22 0,0-1 16,21 1-16,-21 0 0,0 21 15,0-1-15,0 1 0,0 42 32,0 1-32,0 20 0,0 0 0,0 1 15,0 20-15,-21 1 0,21-1 16,0 1-16,0-1 0,-21 1 0,21 20 16,-21-20-16,21-1 0,-22 1 15,22-1-15,0 1 0,0-22 0,0 0 16,0 1-16,0-1 0,22-21 15,-1 0-15,0 1 0,0-1 16,0 0-16,22-21 0,-22 0 0,0 0 16,21 0-16,-21 0 0,22-21 15,-1 0-15,-21-1 0,22 1 0,-1 0 16,0-21-16,1-1 0,-22 1 16,21-21-16,0-1 0,-20 1 0,20-1 15,-21 1-15,0-22 0,0 21 16,-21-84-16,0 85 0,22 20 15,-22-20-15,0 21 16,0-1-16,0 1 0,0 21 0,0 0 16,0-1-16,-43 22 15,22 0-15,0 0 0,21 43 0,-21-22 16,0 21-16,-1-21 16,1 22-16,21 20 0,-21-20 0,0 20 15,21 1-15,0-1 0,-21 1 16,21-1-16,-21 22 0,21-22 0,0 1 15,0-22-15,0 22 0,0-22 16,0 0-16,0 1 0,21-22 0,21 42 16,-21-42-16,22-21 15,-22 0-15,21 0 0,0 0 0,43 0 16,-43 0-16,-20 0 0,20-42 16,0 21-16,1 0 15,-22-22-15,42-20 0,-42 21 16,1-22-16,-1 22 0,0-1 15,0 1-15,-21 0 0,21-1 0,-21 22 16,0 42 0,0 1-16,0-1 15,0 0-15,0 21 0,-21 1 16,21-22-16,0 21 0,-21-21 0,21 22 16,-21-22-16,21 0 0,0 0 15,0 0-15,0 0 0,0 1 0,0-1 16,21-21-1,0 0-15,0 0 0,0 0 16,1-21-16,-22-1 0,21 1 16,0 0-16,-21-21 0</inkml:trace>
  <inkml:trace contextRef="#ctx0" brushRef="#br0" timeOffset="2984.19">7429 614 0,'0'0'16,"-21"-21"-16,0 0 0,0 21 15,0 0 1,21-22-16,-21 22 16,-1 0 31,1 22-47</inkml:trace>
  <inkml:trace contextRef="#ctx0" brushRef="#br0" timeOffset="3171.4">6562 868 0,'0'21'16,"21"-21"0,0 0-16,0 0 15,0 0-15,22 0 0,-22 0 0,21-21 16,0 0-16,1 21 0,20-21 15,-20-1-15,20 22 0,-21-21 0,1 0 16,20 0-16,-20 0 0</inkml:trace>
  <inkml:trace contextRef="#ctx0" brushRef="#br0" timeOffset="3684.9">7937 169 0,'0'0'0,"-21"0"0,21-21 0,-21 21 31,21 21-31,-21 1 0,21-1 16,-21 21-16,21-21 0,-21 22 16,21-1-16,0 0 0,-22 22 0,1-22 15,0 22-15,21-22 0,-21 21 16,0 22-16,0-21 0,21-1 0,0 1 15,-22-1-15,22 1 0,-21-22 16,21 0-16,0 1 0,0-1 0,0 0 16,21-21-16,1 1 0,20-1 0,-21 0 15,0-21-15,22 0 16,-1 0-16,0 0 0,1 0 0,-1 0 16,0-21-16,1 0 0,-22-1 15,21 1-15,0 0 0,-20 0 0,-1 0 16,0-22-16,0 22 0,0-21 15,-21 0-15,0 20 0,0-20 0,0 21 16,0 0-16,0 0 0,0-1 16,-21 44-1,0-1-15,21 0 16,-21 0-16,21 21 0,0-20 0,0-1 16,-21 21-16,21-21 0,0 22 15,0-22-15,0 0 0,0 0 16,0 0-16,0 0 0,0 1 15,21-22 1,0 0-16,0 0 0,0-22 16,0 1-16</inkml:trace>
  <inkml:trace contextRef="#ctx0" brushRef="#br0" timeOffset="3875.11">8340 762 0,'-22'-21'0,"44"42"0,-65-63 15,22 42 1,21-21-16,-21 21 0,21 21 63,0 0-48,21-21-15</inkml:trace>
  <inkml:trace contextRef="#ctx0" brushRef="#br0" timeOffset="4908.76">8763 1016 0,'0'-21'16,"0"0"-16,0 0 16,0-1-16,21 22 15,-21-21-15,21 0 0,0 0 16,1 0-16,-1 0 16,0 21-16,0-22 0,0 1 0,0 21 15,1 0-15,20-21 0,-21 21 0,0 0 16,0 0-16,1 0 0,-1 0 15,0 0-15,0 21 0,0 0 0,-21 1 16,0-1-16,0 21 0,0-21 16,0 22-16,0-22 0,-21 21 15,0 0-15,0 1 0,-22-1 16,1-21-16,-21 22 0,20-1 0,1-21 16,-22 21-16,22-20 0,0-1 15,21 21-15,-22-21 0,22-21 0,21 21 16,-21 1-16,42-22 31,0 0-31,0 0 16,1 0-16,20 0 0,-21 0 15,21-22-15,-20 22 0,20 0 0,-21 0 16,21 0-16,1 0 0,-22 0 0,21 0 16,-21 0-16,22 0 0,20 0 15,-42 0-15,1 22 16,-1-1-16,0 0 0,0 0 15,-21 0-15,21 22 0,-21-22 0,21 21 16,-21 0-16,0 43 0,0-43 16,0 1-16,0-1 0,0 0 15,0 1-15,-21 20 0,0-20 0,0-1 16,-21 0-16,20 1 0,-20-1 0,21 0 16,-21 1-16,-1-1 0,1 0 15,0 1-15,-1-22 0,-20 21 0,20-21 16,-20 0-16,21 1 0,-22-22 0,22 0 15,-22 0-15,22 0 16,-22 0-16,22 0 0,-21-22 0,20 1 16,22 0-16,-21 0 0,21-21 0,-1-1 15,1 22-15,21-21 0,0-1 16,0-20-16,0 21 0,0-1 16,0 22-16,0-21 0,0-1 15,21 22-15,1-21 0,-22 0 0,21-1 16,0 1-16,0 0 0,0-1 15,0 1-15,1 0 0,-1-1 0</inkml:trace>
  <inkml:trace contextRef="#ctx0" brushRef="#br0" timeOffset="5544.21">9927 1101 0,'42'-43'32,"-20"22"-32,-22 0 0,21 0 0,-21 0 15,21 0-15,-21-1 16,0 1-16,0 0 0,0 0 0,0 0 15,0 0-15,0-1 0,-21 1 16,0 21-16,-1-21 0,1 21 0,-21 0 16,21 0-16,-22 0 0,22 0 15,-21 0-15,-43 42 16,43 1-16,0-1 0,20 0 0,-20 1 0,21-1 16,0 22-16,0-22 0,21 0 15,0 22-15,0-22 0,0-21 0,0 22 16,0-1-16,21-21 15,0 0-15,0 0 0,0-21 0,0 22 16,1-22-16,20 0 0,-21 0 0,0 0 16,22 0-16,-22-22 0,0 22 15,21-21-15,-21 0 0,1 0 0,-1-21 16,0 20-16,21-20 0,-42 21 16,21-21-16,1-1 0,-22 1 0,21 0 15,-21 20-15,0-20 0,0 0 16,0 21-16,0-1 0,0 1 0,0 0 15,-21 0-15,-1 21 0,1 0 16,0 0-16,21 21 0,-21 0 16,21 0-16,-21 22 0,21-22 15,-21 21-15,21-21 0,0 22 16,0-1-16,0-21 0,0 22 0,0-22 16,0 0-16,0 21 0,0-21 15,21 1-15,0-22 0,0 21 16,0-21-16,0 0 0,1 0 15,-1 0-15,0 0 0,21 0 0,-21-21 16,1-1-16,20 1 0</inkml:trace>
  <inkml:trace contextRef="#ctx0" brushRef="#br0" timeOffset="5820.02">10583 614 0,'0'0'0,"21"-42"0,-21-149 31,0 170-31,0 0 0,0 0 15,-21 21 1,0 21-16,21 0 0,-21 0 16,21 0-16,0 22 0,-21-1 15,21 0-15,-21 1 0,21 20 0,-22-21 16,22 22-16,-21-1 0,21 1 16,0-22-16,0 22 0,-21-22 0,21 22 15,-21-22-15,21 0 0,0-21 16,0 22-16,0-22 0,0 0 15,0 0-15,0 0 0,21-21 16,0 0 0,0 0-16,1-21 0,-1 0 15,0 0-15</inkml:trace>
  <inkml:trace contextRef="#ctx0" brushRef="#br0" timeOffset="6068.03">11028 699 0,'0'0'0,"0"21"32,0 0-32,0 0 0,0 21 0,-21-20 15,-1 20-15,1 0 16,0-21-16,21 22 0,-21-1 0,0 0 16,21 1-16,-21-22 0,21 21 15,-22-21-15,22 22 0,-21-22 0,21 0 16,0 0-16,0 0 0,0 1 0,0-1 15,21-21 1,1 0-16,-1 0 16,0-21-16,0-1 0,21 1 15</inkml:trace>
  <inkml:trace contextRef="#ctx0" brushRef="#br0" timeOffset="6771.76">11472 868 0,'0'0'0,"0"-21"0,0 0 0,0-1 15,-21 22 17,21 22-32,-21-22 0,0 42 0,21-21 15,0 0-15,-21 22 0,-1-22 16,22 21-16,-21-21 0,21 22 16,0-22-16,0 21 0,0-21 0,0 0 15,0 1-15,0-1 0,0 0 0,0 0 16,0 0-16,0 0 15,21-21 1,1 0-16,-1 0 0,-21-21 16,0 0-16,0 0 15,0 0-15,0 0 0,0-1 16,0-20-16,0 21 0,21-21 0,-21-1 16,0 1-16,21 21 0,0-22 15,-21 1-15,21 21 0,1-21 0,-1 20 16,0 1-16,0 0 0,0 21 15,0 0-15,1 0 0,-1 0 16,0 0-16,0 0 0,0 21 0,0 0 16,1 22-16,-1-22 0,-21 21 0,0 22 15,21-22-15,-21 0 0,0 1 16,0-1-16,0 0 0,0 1 16,0-22-16,0 21 0,0-21 0,-21 1 15,21-1-15,0 0 16,-21-21-16,21-21 15,0 0 1,0-1-16,0 1 16,0 0-16,21-21 0,0 21 0,0-22 15,0 1-15,0 0 0,1-1 16,20-20-16,0 20 0,1 1 0,-1 21 16,21-21-16,-20 20 0,-1 1 15,22 21-15,-22 0 0,21 0 16,-20 0-16,-1 21 0,0 1 0,1-1 15,-22 21-15,0 0 0,0 1 16,-21-1-16,0 0 0,0-20 0,0 20 16,0 0-16,0-21 0,0 22 15,-21-22-15,0 0 0,0 0 0,21 0 16,-21-21-16,-1 22 0,1-22 0,0 0 16,0 0-1,0-22-15,21 1 16,0 0-1,0 0-15</inkml:trace>
  <inkml:trace contextRef="#ctx0" brushRef="#br0" timeOffset="6984.08">11811 318 0,'0'0'0,"-21"-22"0,-64 22 31,64 0-15,0 0-16,0 0 16,-1 22 15,1-22-31,0 0 16,0 21-16,0-21 0,0 21 0</inkml:trace>
  <inkml:trace contextRef="#ctx0" brushRef="#br0" timeOffset="7184.45">10626 656 0,'0'0'0,"-22"21"0,22 1 16,22-22-16,20 21 16,-21-21-16,21 0 0,1 0 15,-1 0-15,0 0 0,1 0 16,-1 0-16,22 0 0,-22 0 15,0 0-15,1 0 0,-1-21 0,-21 21 16,21 0-16,-20 0 0</inkml:trace>
  <inkml:trace contextRef="#ctx0" brushRef="#br0" timeOffset="7916.18">5842 1863 0,'0'0'16,"-21"0"-16,0 0 0,-22-21 0,22 21 15,0 0-15,0 0 0,0 0 0,-1 0 16,1 0-16,0 0 16,0 0-16,42 0 31,0 0-31,22 0 16,-22 0-16,21 0 0,22 0 0,-1 0 15,1 0-15,-1 0 16,1 0-16,20 0 0,22 0 0,0 0 15,0 0-15,21 0 0,21 0 16,0 0-16,0 0 0,22 0 0,-1 0 16,21 0-16,1 0 0,-1 0 15,1 0-15,-1 0 0,22 0 0,-21 0 16,20 0-16,-20 0 0,20 0 0,1 0 16,-21 0-16,20 0 0,-20 0 15,-1 0-15,1 0 0,-1 0 0,1 0 16,-22 0-16,0 0 15,1 0-15,-1 0 0,-21 0 0,0 0 0,-21 0 16,0 0-16,0 0 0,-21 0 16,0 0-16,-21 0 0,-22 0 15,1 0-15,-1 0 0,-20 0 0,20 0 16,-42 0-16,0 0 16,1 0-1,-1 0 1,-21-22-1,21 22 1</inkml:trace>
  <inkml:trace contextRef="#ctx0" brushRef="#br0" timeOffset="8040.12">13060 1799 0,'0'21'46,"0"1"-30</inkml:trace>
  <inkml:trace contextRef="#ctx0" brushRef="#br0" timeOffset="8952.14">5355 3154 0,'0'0'0,"-21"0"0,21-21 0,0 0 16,0-1-16,-21 1 15,21 42 16,0 1-15,0 20-16,0 0 0,0 22 0,-21-22 16,21 22-16,0 20 0,0-20 0,-22 20 15,1-20-15,21 21 0,-21-1 16,21 1-16,-21 21 0,0-22 0,0 1 16,21 0-16,-22-1 0,1-20 15,21 21-15,-21-22 0,21 1 0,-21-1 16,0 43-16,21-64 0,0-21 15,0 22-15,0-22 0,0 0 16,0-42 0,0 0-16,0 0 0,0-1 0,0-20 15,0 0-15</inkml:trace>
  <inkml:trace contextRef="#ctx0" brushRef="#br0" timeOffset="9285.99">4974 3704 0,'0'0'0,"-21"-42"0,0-22 0,-22-105 32,43 127-32,0 21 0,0-22 0,0 1 15,0 21-15,43 0 0,-22-22 16,21 22-16,1 0 0,-1 21 16,21-21-16,-20 0 0,20 21 0,1 0 15,-1 0-15,1 21 0,-1 0 16,1 0-16,-22 21 0,0-20 15,-20 20-15,-1 0 0,-21 1 0,0-1 16,-21 21-16,-1-20 0,-20-1 0,0-21 16,-1 22-16,1-1 0,0-21 15,-22 0-15,22 0 0,0 1 0,20-1 16,-20 0-16,21-21 0,0 0 16,0 0-16,-1 0 0,22-21 15,22 0 1,-1-1-16,-21 1 0,21 0 15,0 0-15,21 0 0,-20 0 16</inkml:trace>
  <inkml:trace contextRef="#ctx0" brushRef="#br0" timeOffset="9720.45">5969 3175 0,'0'0'0,"21"0"0,-21 21 16,0 0-16,0 1 0,0-1 0,0 0 15,0 21-15,-21-21 0,21 22 0,-21-1 16,21 0-16,-21 1 0,21-22 16,0 21-16,0 1 0,0-1 15,0-21-15,0 0 0,0 22 16,0-22-16,0 0 0,0 0 16,21-21-16,0 0 0,21 0 15,-21 0-15,22 0 0,-22-21 16,0 0-16,21 0 0,-20-1 0,-1-20 15,21 21-15,-21-21 0,0-1 16,1 1-16,-1-22 0,0 22 0,0 0 16,-21-22-16,0 22 0,0 21 15,0-22-15,0 22 0,0 0 0,-21 42 32,21 0-32,-21 1 15,21 20-15,0 0 0,-21 1 0,21-1 16,-22 0-16,22-21 0,0 22 15,0-1-15,0 0 0,0-20 0,0 20 16,0-21-16,0 0 0,0 0 16,22 1-16,-1-22 0,0 0 0,0 0 15,0 0-15,43 0 0,-43-22 16,0 22-16,21-21 0</inkml:trace>
  <inkml:trace contextRef="#ctx0" brushRef="#br0" timeOffset="10207.67">6879 3133 0,'0'0'0,"0"-43"16,0 1-16,0 0 0,0 21 16,0-1-16,0 44 31,0 20-31,0-21 16,0 21-16,0 1 0,0-1 0,0 0 15,0 22-15,0-22 0,0 1 16,0 20-16,0-21 0,0 1 0,0-22 15,0 21-15,0-21 0,0 1 16,0-1-16,-21 0 0,21 0 0,-21-42 47,21 0-47,0 0 16,0-1-16,0 1 0,0 0 15,0-21-15,21 21 0,0-22 0,0 22 16,0 0-16,1-21 0,20 20 0,-21 22 15,21-21-15,-20 21 0,20 0 16,-21 0-16,21 0 0,-20 21 0,-1-21 16,0 22-16,0-1 0,-21 0 15,21 21-15,-21-21 0,0 1 0,0 20 16,0-21-16,0 0 0,0 0 0,-21 1 16,0 20-16,-21-21 0,20-21 15,1 21-15,-21 0 0,0 1 16,20-22-16,-20 0 0,21 0 0,0 21 15,0-21-15,-1 0 0,22-21 16,0-1 0,0 1-16,22 0 15,-1 0-15,0 0 0,0-22 0,21 22 16</inkml:trace>
  <inkml:trace contextRef="#ctx0" brushRef="#br0" timeOffset="11041.15">7535 3027 0,'0'0'0,"21"-21"0,-21-22 0,0 1 47,-21 63-47,21 0 0,0 22 16,0-22-16,0 21 0,-21 1 0,21-1 16,0 0-16,-21 22 0,21-22 15,0 0-15,0 22 0,0-22 0,-21 1 16,21-1-16,0-21 0,0 21 0,0-20 15,0-1-15,0 0 0,21-21 16,0 0-16,0 21 0,22-21 0,-22 0 16,21 0-16,-21-21 0,22 21 15,-22-21-15,21 0 0,-21-1 16,22 1-16,-22 0 0,0-21 0,0 21 16,0-22-16,-21 22 0,0-21 15,0 21-15,21-1 0,-21 1 0,0 0 16,0 0-16,-21 42 15,21 0 1,0 0-16,0 22 0,0-22 0,-21 0 16,21 21-16,0-20 0,0 20 15,0-21-15,0 0 0,0 22 0,0-22 16,21 0-16,0 0 0,1-21 0,-1 21 16,0-21-1,21 0-15,-21 0 0,1 0 0,-1 0 0,0 0 16,21-21-16,-21 0 0,1 21 15,-1-21-15,0 0 0,0-22 16,21 22-16,-20-21 0,-1 21 0,0-22 16,0 1-16,-21 21 0,21-22 15,0 22-15,1-21 0,-1 21 0,-21 0 16,21 21-16,0 0 16,-21 21-1,0 0 1,0 0-1,0-42 32,0 0-47,0 0 16,0-1-16,0 1 16,0 0-16,0 0 15,-21 21 1,0 0-16,21 21 0,0 0 15,-21 0-15,21 1 0,-22 20 0,1-21 16,0 21-16,21 1 0,-21-1 16,21 0-16,-21 1 0,21-22 15,0 21-15,0-21 0,0 1 0,0 20 16,21-21-16,0-21 0,0 21 16,0-21-16,1 0 0,-1 0 0,21 0 15,-21 0-15,22 0 0,-22 0 16,21 0-16,-21-21 0,0 21 0,22-21 15,-22 0-15,0 0 0,-21-1 0,21 1 16,-21-21-16</inkml:trace>
  <inkml:trace contextRef="#ctx0" brushRef="#br0" timeOffset="11227.54">8149 3027 0,'0'0'0,"-21"0"0,0 0 0,0 21 0,-1-21 16,22 21 0,0 0-1,22-21 1,-1 0-16,0 0 0,0 0 16,0 0-16</inkml:trace>
  <inkml:trace contextRef="#ctx0" brushRef="#br0" timeOffset="11668.37">10223 3112 0,'0'0'0,"-21"-22"0,21 1 0,-21 0 0,21 0 16,0 0-16,0 0 0,0-1 16,21 1-16,22 0 0,-22 0 15,0 21-15,0 0 0,21 0 0,1 0 16,-22 0-16,21 0 0,-21 21 15,22 0-15,-22 22 0,0-22 0,0 21 16,0-21-16,1 22 0,-22-1 16,0 0-16,0 1 0,0-1 0,0 0 15,0 1-15,-22-1 0,1-21 0,21 43 16,0-43-16,-21-21 0,21 21 16,0-42-1,21 21 1,0-21-16,1-22 0,-1 22 15,0-21-15,0 21 0,0-22 0,22-20 16,-22 20-16,0 1 0</inkml:trace>
  <inkml:trace contextRef="#ctx0" brushRef="#br0" timeOffset="11863.13">10943 2942 0,'21'-21'0,"-42"42"0,63-63 0,-42 0 0,0 20 16,-21 22 0,0 22-1,0-1-15,0 0 0,-22 0 0,22 21 16,0-20-16,-21 20 0,21 0 15,-1 1-15,1-1 0,0 0 16,0 1-16,0-1 0,0 0 0,21 1 16,0-22-16,0 21 0,0-21 15,0 0-15,0 1 0,21-22 16,0 0-16,0 0 0,21 0 16,1 0-16,-22-22 0,21 1 0,22-21 15</inkml:trace>
  <inkml:trace contextRef="#ctx0" brushRef="#br0" timeOffset="12252">11345 2963 0,'0'0'16,"0"-21"-16,0 0 0,-21 21 31,0 21-31,0 0 0,0 1 0,-1-1 16,1 0-16,0 21 0,0-21 15,0 22-15,21-1 0,-21-21 0,21 22 16,-22-1-16,22 0 0,0-21 15,0 22-15,0-22 0,0 0 0,22 0 16,-1 0-16,0-21 0,0 0 0,21 0 16,1 0-16,-22 0 0,21 0 15,1 0-15,-22 0 0,21-21 0,-21 0 16,22 0-16,-22-21 0,0 20 0,0-20 16,0 0-16,-21 21 0,0-22 15,0 1-15,0 0 0,0-1 16,0 22-16,-21-21 0,0 21 15,0-1-15,0 1 0,-1 0 0,1 21 16,-21 0-16,21 0 0,-22 0 0,22 0 16,0 21-16,-21 0 0,21 1 15,-1-1-15,1 0 0,21 0 0,0 0 16,0 0-16,0 1 0,0 20 0,21-21 16,22 0-16,-22 0 15,21-21-15,-21 0 0,22 0 0</inkml:trace>
  <inkml:trace contextRef="#ctx0" brushRef="#br0" timeOffset="12479.98">12107 2985 0,'0'0'16,"0"21"15,-21 0-31,0 0 0,0 0 0,21 22 16,-21-22-16,21 21 0,-22-21 15,1 22-15,21-22 0,0 21 0,0-21 16,-21 22-16,21-22 0,-21 0 16,21 0-16,0 0 0,0-42 31,21 21-15,0-21-16,-21 0 0</inkml:trace>
  <inkml:trace contextRef="#ctx0" brushRef="#br0" timeOffset="12639.96">12065 2836 0,'0'-42'0,"0"84"0,-21-105 0,0 21 16,-1 20-16,22 1 0,0 0 15,-21 21-15,0 0 16,21 21-16,0 0 16,0 1-16,0-1 0,0 0 15,21 0-15,0 0 16,1 0-16,-1 1 0,21-1 0</inkml:trace>
  <inkml:trace contextRef="#ctx0" brushRef="#br0" timeOffset="13144.98">12848 3090 0,'0'0'15,"0"-21"-15,21 21 0,-21-21 0,0 0 16,0 0-16,0 0 0,0-1 15,-21 22-15,0 0 0,0-21 16,0 21-16,-1 0 0,-20 0 16,21 0-16,-21 21 0,-1 1 15,22-1-15,-21 0 0,21 0 0,-22 0 16,22 22-16,0-1 0,0 0 0,0-21 16,21 22-16,-22-1 0,22-21 15,0 43-15,0-43 0,22 0 16,-1 0-16,21 0 0,-21-21 0,0 0 15,1 0-15,20 0 0,-21 0 16,21-21-16,-20 0 0,20 0 16,-21 0-16,21 0 0,-20-22 0,-1 22 15,21-21-15,-21-1 0,22-20 0,-22 21 16,0-22-16,0 22 0,0-22 16,0-20-16,1 20 0,-1 1 15,-21-1-15,0 1 0,0 20 0,0-20 16,0 42-16,0-22 0,0 22 0,-21 21 15,-1 0-15,1 0 0,0 42 16,0-20-16,0 20 0,0 0 0,-1 22 16,22-1-16,0 1 0,0-1 15,0 1-15,0-22 0,0 22 0,0-1 16,0-21-16,0 22 0,22-22 0,-1 1 16,0-1-16,21 0 15,-21-21-15,1 1 0,20-1 0,0-21 16,-21 0-16,22 0 0,-1 0 0,0 0 15</inkml:trace>
  <inkml:trace contextRef="#ctx0" brushRef="#br0" timeOffset="13843.94">15049 3048 0,'0'0'0,"22"21"16,-1-21-16,0 0 0,0 0 15,0 0-15,0 0 0,1 0 16,-1 0-16,-21-21 0,21 21 15,-21-21-15,0 0 0,0 0 16,0-1-16,0 1 0,0 0 0,0 0 16,0-21-16,-21 20 15,21-20-15,-43 21 0,22-21 0,0 20 0,-21 1 16,-1 0-16,1 0 0,0 21 16,-1 0-16,1 0 15,0 21-15,-1 0 0,1 0 0,-43 43 16,43-22-16,0 1 0,21-22 15,-1 21-15,1 0 0,0-20 0,21 20 16,0 0-16,0-21 0,0 1 0,0 20 16,21-42-16,0 21 0,1 0 15,-1-21-15,21 0 0,-21 0 0,64-21 16,-22 21-16,-20-21 16,-1 0-16,22-22 0,-1 22 15,1-21-15,-22 21 0,21-22 0,1-20 16,-22 21-16,22-22 0,-22 1 15,0-1-15,-20 1 0,20-1 0,-21 1 16,0-1-16,-21 1 0,0 20 16,0 1-16,0 0 0,0 20 0,0 1 15,0 0-15,-21 21 0,0 0 0,0 0 16,0 21-16,-1 0 0,1 22 16,0-1-16,0 22 0,0-1 15,0 1-15,21-1 0,0 22 0,0-22 16,0 1-16,0-1 0,0 43 15,0-64-15,0 1 0,0-1 16,21 0-16,-21-20 0,21-1 16,0 21-16,0-21 0,0-21 0,1 21 15,-1-21-15,0 0 0,0 0 16,21 0-16,-20-21 0,-1 0 0</inkml:trace>
  <inkml:trace contextRef="#ctx0" brushRef="#br0" timeOffset="14799.86">15790 2942 0,'21'-21'47,"1"21"-47,-1 0 16,0 0-16,0 0 16,21-21-16,-20 0 0,-1 21 0,0-21 15,0 21-15,0-22 0,0 22 16,1-21-16,-1 0 0,-21 0 15,0 0 1,-21 21-16,-1 0 0,1 21 16,-21 0-16,21 0 0,0 0 0,-1 1 15,1-1-15,-21 0 0,21 21 16,0-21-16,-1 22 0,22-22 0,0 0 16,0 0-16,0 0 15,0 1-15,0-1 0,0 0 0,22 0 16,-1-21-16,21 0 0,-21 0 15,22 0-15,-1 0 0,21 0 16,-20 0-16,-1-21 0,22 0 0,-22 21 16,0-21-16,22-1 0,-22 1 15,-21-21-15,22 21 0,-22 0 0,21-22 16,-21 22-16,-21-21 0,21 21 0,-21-1 16,0 1-16,0 0 0,0 0 15,0 42 1,-21 0-16,21 0 15,0 1-15,-21-1 0,0 0 16,21 21-16,-21-21 0,21 1 0,0 20 16,0-21-16,0 0 0,0 0 15,0 1-15,0-1 0,0 0 0,0 0 16,0 0 0,0-42-1,0 0 1,0 0-16,0 0 0,0-1 15,0 1-15,0 0 0,0 0 0,21-21 16,0 20-16,-21 1 0,21-21 16,0 21-16,1-22 0,-1 22 0,0 0 15,0 0-15,0 0 0,0 0 16,1 21-16,-1 0 0,0 21 16,0 0-16,0 0 0,-21 0 15,0 0-15,21 1 0,-21 20 16,22-21-16,-22 21 0,0-20 0,0-1 15,0 0-15,0 21 0,0-21 16,0 1-16,0-1 0,0-42 47,0-1-31,0 1-16,21 0 0,0 0 15,0-21-15,0 20 0,-21 1 16,21-21-16,1 21 0,20-22 0,-21 1 15,0 21-15,22 0 0,-22 0 16,0-1-16,0 22 0,0 0 0,0 0 16,1 0-16,-1 22 0,0-1 0,-21 0 15,0 21-15,0-21 0,0 22 16,0-1-16,0-21 0,0 22 16,0-22-16,-21 21 0,21-21 0,-21 0 15,-1 1-15,22-1 0,0 0 16,0 0-16,0 0 15,22-21 1,-1-21-16,0 21 0,0-21 16</inkml:trace>
  <inkml:trace contextRef="#ctx0" brushRef="#br0" timeOffset="15217.11">17801 2709 0,'0'0'0,"0"-21"0,0 0 16,0 0-16,0 0 0,0 0 0,-21 42 31,0 0-31,0 21 0,-1-21 16,1 22-16,0-1 0,0 0 15,0 1-15,21-1 0,-21 0 0,21-20 16,-22 20-16,22 0 0,0-21 16,0 22-16,0-22 0,0 0 15,22 0-15,-1 0 0,21 1 16,0-22-16,-20 0 0,20 0 15,-21 0-15,21 0 0,-20 0 0,20-22 16,-21 22-16,0-21 0,22 0 16,-22 0-16,0-21 0,0 20 0,0-20 15,-21 21-15,0-21 0,21-22 0,-21 22 16,0-1-16,0 1 0,0 0 16,-21-1-16,21 22 0,-21-21 0,0 42 15,0-21-15,0 21 16,-22 0-16,22 0 0,0 21 0,-21-21 15,20 21-15,-20 0 0,21 22 16,0-22-16,0 0 0,-1 21 0,22-21 16,0 1-16,0-1 0,0 0 0,0 0 15,0 0-15,0 0 0,22-21 16,-1 0-16,21 0 0</inkml:trace>
  <inkml:trace contextRef="#ctx0" brushRef="#br0" timeOffset="15476.01">18711 2667 0,'0'0'0,"21"-42"16,22-85-1,-64 127 1,-1 0-16,-20 0 16,21 21-16,0 21 0,0-21 15,-22 22-15,22-1 0,0 22 0,-21-22 16,20 0-16,1 1 0,0 20 0,21-21 15,0 1-15,0-1 0,0 0 16,0-20-16,0 20 0,0 0 0,0-21 16,21 1-16,0-1 0,1 0 15,20-21-15,-21 0 0,21 0 16,-20 0-16,20 0 0,0 0 0,1 0 16</inkml:trace>
  <inkml:trace contextRef="#ctx0" brushRef="#br0" timeOffset="15751.8">19135 2477 0,'0'0'15,"21"-22"-15,0 1 0,-21-21 0,21 42 16,0-21-16,0 21 0,1 0 0,20 0 16,0 0-16,-21 21 0,22 0 15,-1 0-15,0 22 0,1-1 16,-1 21-16,-21-20 0,0 20 0,1 1 15,-22-22-15,0 22 0,0-22 16,0 21-16,0-20 0,-22-1 0,1-21 16,0 22-16,0-22 0,-21 21 15,20-21-15,-20 0 0,21-21 0,-21 22 16,20-22-16,1 0 0,0 0 16,0 0-16,21-22 15,21 1-15,0 21 0</inkml:trace>
  <inkml:trace contextRef="#ctx0" brushRef="#br0" timeOffset="16263.16">20743 2223 0,'0'0'0,"0"-22"0,-63 1 31,20 21-31,1 0 0,0 0 16,-1 0-16,1 0 0,0 0 0,-1 21 16,1 1-16,21-22 0,0 21 15,0-21-15,21 21 0,0 0 16,0 0-16,0 0 16,21 1-16,0-1 0,0 0 0,21 21 15,1-21-15,-22 22 0,21-22 16,1 21-16,-22 1 0,21-22 0,-42 21 15,21 0-15,-21 1 0,0-22 0,0 21 16,0 1-16,-21-22 0,0 21 16,-21-21-16,20 22 0,-20-22 0,0 0 15,21 0-15,-22 0 0,1-21 16,21 21-16,-22-21 0,22 0 0,0 22 16,42-22 15,0 0-31,1 0 0,20 0 15,0 0-15,-21 0 0,22 0 16,-1 0-16,-21 0 0,0 0 0,1 21 16,-1 0-16,0 0 0,-21 0 0,0 22 15,0-22-15,0 0 0,-21 0 16,0 21-16,-22-20 0,22-1 0,0 0 16,-21 0-16,20 0 0,-20 0 15,21 1-15,-21-1 0,20 0 16,1 0-16,0 0 0,0 0 0</inkml:trace>
  <inkml:trace contextRef="#ctx0" brushRef="#br0" timeOffset="16904.88">20616 6646 0,'0'0'0,"106"-105"31,-64 83-31,-20 1 0,20 21 0,0 0 16,-21-21-16,1 21 0,-1 0 0,0 0 15,-21 21 1,0 0-16,-21 1 0,0-1 15,-22 0-15,1 21 0,0-21 0,-1 1 16,1 20-16,0-21 0,-1 0 16,-20 22-16,42-22 0,-22 0 0,1 21 15,21-21-15,0 22 0,21-22 16,0 0-16,0 0 0,21 0 16,0 1-16,0-1 0,21 0 0,1 0 15,20 0-15,-20-21 0,20 21 16,-21 1-16,22-1 0,-22 0 15,22-21-15,-22 21 0,-21 0 0,0 0 0,1 1 16,-22-1-16,0 0 0,0 0 16,0 21-16,-22-20 0,1-1 15,0 21-15,-21-21 0,-1 22 0,1-22 16,0 0-16,-1 21 0,1-21 0,0 1 16,-1-1-16,1 0 0,0 0 0,-1 0 15,1-21-15,21 21 0,-21-21 16,-1 0-16,1 0 0,0 0 0,-1 0 15,-63 0-15</inkml:trace>
  <inkml:trace contextRef="#ctx0" brushRef="#br0" timeOffset="17678.52">7112 4614 0,'0'0'0,"0"-21"16,0-42 0,0 42-16,0-1 0,-21 1 15,0 21-15,-1 0 0,-20 0 0,0 0 16,21 0-16,-22 0 0,-20 0 15,20 21-15,1 1 0,-21 20 0,20 0 16,1 1-16,0 20 0,-1 1 16,1-1-16,0 22 0,20-22 0,-20 22 15,21-22-15,0 22 0,0-21 16,21-1-16,-22 1 0,22-1 0,0 1 16,0-22-16,22 21 0,-1-20 0,0-22 15,0 21-15,21-21 16,1 1-16,-1-22 0,22 0 0,-22 0 15,21 0-15,1-22 0,-22 1 0,22 0 16,-1 0-16,-20-21 0,20-1 16</inkml:trace>
  <inkml:trace contextRef="#ctx0" brushRef="#br0" timeOffset="18543.13">7345 5144 0,'0'0'0,"0"-22"0,0-20 0,0 0 0,0 21 15,0-1-15,-21 22 0,-1 0 0,1 0 16,0 0-1,0 22-15,0-1 0,0 0 0,-1 21 0,1 1 16,0-1-16,21 0 16,-21 1-16,0-1 0,0 0 0,21 1 15,0-1-15,0-21 0,0 21 0,0 22 16,21-43-16,0 0 16,0 0-16,0-21 0,22 0 0,-22 0 15,21 0-15,-21 0 0,0 0 0,22-21 16,-22 0-16,21 0 0,-21 0 15,1 0-15,-1-1 0,0-20 0,-21 21 16,0 0-16,0 0 0,0-22 0,-21 22 16,0 0-16,-1-21 0,1 20 15,-21 1-15,21 0 0,0 0 16,-1 0-16,1 0 0,21-1 16,0 1-16,21 0 15,1 21-15,-1 0 16,0 0-16,0 0 0,21 21 15,-20-21-15,20 21 0,-21 1 0,21-1 16,-20 21-16,20-21 0,-21 22 0,0-22 16,0 21-16,1-21 0,-1 22 15,0-22-15,-21 21 0,0-21 0,0 0 16,0 1-16,0-1 0,0 0 16,0 0-16,0-42 46,0 0-46,0 0 0,0-1 0,0 1 16,0 0-16,0-21 0,0 21 0,0-22 16,21 22-16,0-21 0,-21-1 15,21 22-15,1 0 0,-1-21 0,0 21 16,0 21-16,43 0 16,-22 0-16,0 0 0,-21 21 15,22 0-15,-1 0 0,-21 0 0,22 0 0,-22 1 16,0 20-16,-21-21 0,0 0 15,0 0-15,0 22 0,0-22 16,0 0-16,0 0 0,0 0 0,-21 1 16,0-22-16,21-22 31,0 1-31,0 0 16,0 0-16,0 0 0,21 0 0,0-22 15,0 22-15,0-21 0,0 21 16,1-22-16,-1 22 0,21-21 0,-21 42 15,0-21-15,22 21 0,-22 0 16,0 0-16,21 0 0,-20 21 0,-1 0 16,0 0-16,-21 0 0,0 22 15,0-22-15,0 21 0,0-21 0,0 0 16,0 22-16,-21-22 0,0 21 16,21-21-16,-22 1 0,1-1 0,21 0 15,-21 0-15,21 0 16,21-21-1,0 0-15,1-21 0,-1 0 0,21 0 16,-21 21-16,22-21 0</inkml:trace>
  <inkml:trace contextRef="#ctx0" brushRef="#br0" timeOffset="18856.16">9038 5144 0,'0'0'0,"0"-43"0,0 22 0,0 0 15,-21 21 1,21 21-1,-21 0-15,21 0 0,0 1 16,0 20-16,-21 0 0,21 1 0,0 20 16,0-21-16,-22 22 0,22-1 0,0 1 15,0 21-15,0-22 0,0 22 16,0-22-16,0 22 0,0 0 0,0-1 16,0-20-16,-21 20 0,0 1 0,0 0 15,0-1-15,21 1 0,-21-21 16,-1-1-16,1 22 0,0-43 0,0 22 15,0-22-15,21 0 0,-21 22 16,21-43-16,0 0 0,-22-21 16,22-21-16,0 0 0,0 0 15,0-22-15,0 1 0,22 0 0,-1-22 16,0 1-16,0-1 0,0-21 16,0-20-16,1 20 0</inkml:trace>
  <inkml:trace contextRef="#ctx0" brushRef="#br0" timeOffset="19091.93">8911 5588 0,'0'0'15,"0"-63"-15,0-1 0,0 1 0,0 20 16,0 1-16,0 0 0,0-1 0,0 22 16,0-21-16,21 21 0,0-1 15,1 1-15,20 0 0,-21 21 16,21-21-16,1 21 0,-22 0 0,21 0 16,1 0-16,-22 21 0,0 0 15,0 0-15,0 1 0,0 41 16,-21-42-16,0 22 0,-21 20 15,-21-42-15,21 0 0,-22 1 16,1-1-16,0 0 0,-22 21 16,22-21-16,21 1 0,0-22 0,-1 0 15,22-22 1</inkml:trace>
  <inkml:trace contextRef="#ctx0" brushRef="#br0" timeOffset="19616.16">9673 4932 0,'0'0'0,"-21"21"15,21 0-15,0 0 0,-21 22 16,21-22-16,-21 21 0,-1 1 0,22-22 16,0 21-16,0-21 0,-21 22 0,21-22 15,0 0-15,0 21 0,0-21 16,0 1-16,0-1 0,0 0 15,21-21-15,1 0 0,20 0 0,-21 0 16,21 0-16,-20 0 0,20-21 16,43 0-16,-43-1 0,0 1 15,1 0-15,-1 0 0,0-21 16,-21 20-16,-21-20 0,0 21 0,0-21 16,0-1-16,-21 22 0,-21-21 15,21 21-15,-22-1 0,-20 1 0,21 0 16,-1 21-16,-20 0 0,20 0 15,1 21-15,0 0 0,21-21 0,-22 22 16,22-1-16,0 0 0,0 21 0,21-21 16,0 1-16,0-1 0,0 0 15,21 0-15,0-21 0,0 0 16,22 0-16,-1 0 0,0 0 0,1 0 16,20 0-16,1-21 15,-22 0-15</inkml:trace>
  <inkml:trace contextRef="#ctx0" brushRef="#br0" timeOffset="20016.16">10393 4995 0,'0'0'16,"-21"0"-1,-1 22-15,22-1 0,-21-21 16,0 21-16,21 0 0,0 21 16,-21-20-16,0-1 0,0 42 0,21-42 15,-22 1-15,22 20 16,0-21-16,0 0 0,-21 0 15,21 1-15,0-1 0,0-42 32,21-1-17,-21 1-15,22-63 16,-1 62-16,21-41 16,-21 21-16,0 20 0,1-20 15,-1 21-15,0-21 0,0 20 16,0 1-16,0 21 0,22 0 0,-22 0 15,0 0-15,0 0 0,0 21 0,1 1 16,-1-1-16,-21 0 0,0 0 0,21 21 16,-21-20-16,0 20 0,0-21 15,0 0-15,0 0 0,0 1 16,0-1-16,-21 0 0,21 0 0,-21 0 16,21 0-1,0-42 1</inkml:trace>
  <inkml:trace contextRef="#ctx0" brushRef="#br0" timeOffset="20348.18">10753 5228 0,'21'0'0,"0"0"15,0 0-15,0-21 16,0 21-16,1 0 0,-1-21 0,0 0 15,21 21-15,-21-21 0,22 21 16,-1-22-16,-21 1 0,0 0 16,-21 0-16,-21 21 31,0 0-31,0 0 16,0 21-16,0 0 0,-1 0 15,1 1-15,0-1 0,0 0 16,0 0-16,21 0 0,0 0 0,0 1 15,0-1-15,0 0 0,0 0 16,0 0-16,21-21 16,0 0-16,0 0 0,0 0 0,22 0 15,-22 0-15,0 0 0,21 0 0,-20-21 16,20 0-16,-21 21 0,21-21 16</inkml:trace>
  <inkml:trace contextRef="#ctx0" brushRef="#br0" timeOffset="20743.5">11451 5080 0,'0'0'0,"0"-85"15,0 107 17,-21-1-17,0 0-15,21 21 0,-21-21 16,21 1-16,0 20 0,0-21 0,0 0 16,-22 0-16,22 1 0,0-1 15,-21 0-15,21 0 0,0 0 0,0-42 47,0 0-47,0 0 16,0 0-16,21-1 0,1 1 0,-1 0 15,-21-21-15,21 21 0,0-22 16,0 22-16,0-21 0,1 21 0,20-1 16,-21 1-16,0 21 0,0 0 15,1 0-15,-1 0 0,0 21 16,0 1-16,-21-1 0,21 0 15,-21 21-15,0-21 0,0 1 0,0-1 16,0 21-16,0-21 0,0 0 16,0 1-16,0-1 0,0 0 0,-21-21 15,21 21-15,21-21 32,0-21-17,1 0-15</inkml:trace>
  <inkml:trace contextRef="#ctx0" brushRef="#br0" timeOffset="21000.12">12086 4720 0,'0'-42'0,"0"84"0,0-126 15,0 41-15,0 1 0,0 21 16,0-22-16,0 22 0,-21 21 16,21 21-1,0 22-15,0-22 16,0 21-16,0 1 0,-21 20 0,21-21 15,0 22-15,-21-22 0,21 22 16,-22-1-16,22-20 0,0-1 0,0 21 16,0-41-16,0 20 0,0 0 0,0-21 15,0 1-15,0-1 0,22-21 32,-1 0-32,0 0 0,-21-21 15,21 21-15,0-22 0,0 1 0</inkml:trace>
  <inkml:trace contextRef="#ctx0" brushRef="#br0" timeOffset="21171.65">11896 4805 0,'0'0'0,"-22"0"0,1 0 32,42 0-32,1 0 0,-1 0 0,0 0 15,0 0-15,21 0 0,1 0 16,-1 0-16,0 0 0,1 0 15,-1 0-15,0 0 0,1 0 0,-22 0 16,21 0-16,-21 0 0</inkml:trace>
  <inkml:trace contextRef="#ctx0" brushRef="#br0" timeOffset="21786.17">10160 5842 0,'0'-21'16,"0"42"-16,0-63 0,0 21 0,0-1 0,0 1 16,-21 21-16,0 0 15,-1 0-15,1 21 16,0 1-16,0-1 0,21 0 16,0 21-16,0 1 0,-21-1 0,21 0 15,0-21-15,-21 64 16,21-43-16,0-20 0,0 20 0,0-21 15,0 0-15,0 0 0,0 1 16,0-44 15,0 1-31,21 0 0,0 0 0,0 0 16,-21 0-16,21-22 0,0 22 16,1-21-16,-1 21 0,21-22 0,-21 1 15,0 21-15,1-22 0,-1 22 16,0 0-16,0 0 0,0 21 0,0 0 15,1 0-15,-1 21 16,-21 21-16,21-20 0,-21-1 16,0 21-16,0-21 0,21 22 15,-21-22-15,21 21 0,-21-21 0,21 0 16,-21 22-16,22-22 0,-1 0 0,-21 0 16,21 0-16,0 1 0,0-22 0,0 21 15,1-21-15,-1 0 0,21 0 16,-21 0-16,22 0 0,-1-21 0,0 21 15,1-22-15,-1 1 0,0 0 16</inkml:trace>
  <inkml:trace contextRef="#ctx0" brushRef="#br0" timeOffset="22979.87">11218 5863 0,'0'0'0,"0"-21"0,-21-21 0,0 21 16,0-1-16,0 1 0,-22 21 0,22 0 15,-21 0-15,21 0 0,-22 21 0,22 1 16,-21-1-16,21 0 0,-1 0 15,-20 21-15,21 1 0,0-22 0,0 21 16,-1 1-16,22-22 0,0 21 0,0-21 16,0 22-16,0-22 15,0 0-15,0 0 0,0 0 0,0 0 16,22-21-16,-1 0 0,21 0 0,-21 0 16,0 0-16,22 0 0,-1 0 0,-21-21 15,22 0-15,-1 0 0,-21 21 16,21-42-16,-20 20 0,41-41 15,-42 42-15,-21-22 0,0-20 16,0 21-16,0 20 0,0-20 16,0 21-16,0 0 0,0 42 31,-21 0-31,21 0 0,0 0 16,-21 22-16,21-22 0,0 21 0,0-21 15,0 22-15,0-22 0,0 0 16,0 0-16,21 0 0,0 1 15,0-1-15,1-21 0,-1 21 0,0-21 16,0 0-16,0 0 0,22 0 0,-22 0 16,0 0-16,21-21 0,-21 21 15,22-21-15,-22-1 0,0 1 0,0 0 16,0 0-16,-21-43 16,0 43-16,0 0 0,0-21 0,0 21 15,0-1-15,0 1 0,0 0 16,0 42-1,0 0-15,-21 1 16,21-1-16,0 0 0,-21 0 0,21 21 16,0-20-16,0-1 0,-21 0 0,0 21 15,21-21-15,0 1 16,0-1-16,0 0 16,0-42-1,21 21 1,-21-21-16,21-1 0,-21 1 0,0 0 15,21 0-15,0 0 0,1 0 0,-22-22 16,21 22-16,-21 0 0,21 0 16,0 0-16,0-1 0,-21 1 0,21 21 15,1 0-15,-22 21 32,0 1-32,0-1 0,0 0 0,0 0 15,0 21-15,21-20 0,-21-1 0,0 0 16,0 0-16,0 0 15,0 0-15,21-21 0,0 22 16,0-22-16,0 0 0,1 0 16,-1 0-16,0 0 0,0-22 0,0 22 15,0-21-15,1 0 0,-1 0 16,0 0-16,-21 0 0,21-1 16,0 1-16,0 0 0,1-21 0,-1 21 0,0-1 15,-21-20-15,0 21 16,0 0-16,0 0 0,21 21 0,-21 21 31,0 0-31,0 0 16,0 0-16,0 22 0,0-22 0,0 0 15,0 21-15,0-21 0,0 1 0,0-1 16,21 0-16,0 0 0,1 0 16,-1 0-16,0-21 0,0 22 15,0-22-15,22 0 0,-22 0 0,21 0 16,0 0-16,1 0 0,-22 0 15,21-22-15,1 1 0,-22 21 0,21-21 16,-21 0-16,0 0 0,22 0 0,-22-22 16,-21 22-16,0 0 0,21-21 0,-21-1 15,0 1-15,0 0 0,0 20 16,0-20-16,0 21 0,0 0 0,-42 0 16,21 21-16,-1 0 0,1 21 15,21 0-15,-21 0 0,0 43 16,21-22-16,0 0 0,0-21 15,0 22-15,0-1 0,0-21 0,0 0 16,21 22-16,0-22 0,0 0 16,1-21-16,-1 21 0,0-21 0,0 0 15,43 0-15,-43 0 16,0 0-16,21-21 0,-21 0 0,22 0 16,-1 0-16</inkml:trace>
  <inkml:trace contextRef="#ctx0" brushRef="#br0" timeOffset="23343.15">13568 4763 0,'0'0'0,"-85"0"15,64 21-15,0 0 16,0 0-16,21 21 0,0-20 15,0-1-15,0 0 0,0 0 0,0 21 16,0-20-16,21-1 16,0 0-16,0-21 0,0 0 0,0 0 15,1 0-15,-1 0 0,0 0 16,0-21-16,-21 0 0,21-1 16,-21 1-16,0 0 0,0-21 15,0 21-15,0-1 0,0 1 0,-21 0 16,0 21-16,0 0 15,0 0-15,-1 21 0,1 0 16,0 1-16,0-1 0,0 0 16,0 0-16,21 21 0,0-20 0,0-1 15,0 0-15,0 0 0,0 0 16,21-21-16</inkml:trace>
  <inkml:trace contextRef="#ctx0" brushRef="#br0" timeOffset="23808.16">15092 4636 0,'0'0'0,"0"-22"0,0 1 0,0 0 16,0 0-16,0 0 0,0-22 0,21 22 15,-21 0-15,0 0 0,0 0 16,0 42-1,0 0 1,0 0-16,0 22 0,0-1 16,0 0-16,0 1 0,0 20 0,0 1 15,-21 20-15,21-20 0,-21 20 0,-1-20 16,1-1-16,0 1 16,0-1-16,-21 1 0,-1 21 0,22-22 15,0-42-15,0 22 0,0-1 16,21-21-16,0 0 0,0-42 31,21 0-31,0 0 0,0-22 0,0 22 16,-21-21-16</inkml:trace>
  <inkml:trace contextRef="#ctx0" brushRef="#br0" timeOffset="24092.18">14922 4763 0,'0'0'15,"-21"-64"-15,21 22 0,0-22 0,0 22 0,0-22 16,0 22-16,0 0 0,0-1 15,21 1-15,1 21 0,-1-21 0,0 42 16,0-22-16,21 22 0,1 0 0,-1 0 16,0 0-16,1 22 15,-1-1-15,22 21 0,-22-21 0,0 22 16,1-1-16,-22 0 0,0 1 0,-21-1 16,0 0-16,0 1 0,0-1 15,-42 0-15,20 1 0,-41-22 0,21 21 16,-22-21-16,22 22 0,-22-22 15,22 0-15,0 0 0,-1-21 0,22 21 16,0-21-16,63 0 31,-21 0-31,1 0 0,20-21 0,-21 21 16,21-21-16,1 0 0</inkml:trace>
  <inkml:trace contextRef="#ctx0" brushRef="#br0" timeOffset="24420.22">15557 4932 0,'0'0'0,"22"21"0,-1-21 16,0-21-1,0 0-15,0 0 16,0-1-16,1 1 0,-1 0 0,0 0 16,0 0-16,0 0 0,0-22 15,-21 22-15,0 0 0,0 0 16,0 0-16,0-1 15,-21 44 1,0-1-16,0 0 0,0 0 16,0 0-16,21 0 0,-22 22 15,22-22-15,-21 21 0,21-21 0,0 22 16,0-22-16,0 0 0,0 0 0,0 0 16,0 1-16,21-22 0,1 21 15,-1-21-15,0 0 0,0 0 0,0 0 16,22 0-16,-22 0 0,21 0 15,-21-21-15,22-1 0,-1 22 0,-21-21 16,21 0-16,-20 0 0</inkml:trace>
  <inkml:trace contextRef="#ctx0" brushRef="#br0" timeOffset="24724.1">16129 4699 0,'0'0'0,"0"-42"0,0 21 0,0-1 16,0 1-16,0 0 15,0 0-15,21 21 16,0 0-16,0 0 0,1 0 0,-1 0 15,0 0-15,0 21 0,21 0 16,-20 22-16,-1-22 0,0 21 0,0-21 16,0 22-16,0-1 0,1-21 15,-22 21-15,0 1 0,0-22 0,0 21 16,0-21-16,-22 1 0,1-1 16,0-21-16,0 0 15,0 0-15,21-21 16,0-1-16,0 1 0,0 0 15,0 0-15,0 0 0,0 0 16,21-22-16,0 22 0,-21-21 0,21 21 16,0-22-16,22 22 0,-22 0 15,0 0-15,0 0 0,0-1 0,1 1 16,-1 21-16,0 0 0,0 0 0,0 0 16</inkml:trace>
  <inkml:trace contextRef="#ctx0" brushRef="#br0" timeOffset="25671.84">16891 4763 0,'0'0'0,"21"0"15,0-22-15,0 22 16,1-21-16,-1 0 0,0 0 0,0 0 16,0 0-16,22-1 0,-22-20 15,0 21-15,-21-21 0,21-1 0,-21 1 16,0-22-16,0 22 0,0 0 15,0-1-15,0 22 0,0-21 0,-21 21 16,0 0-16,0 21 16,-1 0-16,1 0 0,0 42 0,21-21 15,-21 21-15,0 1 0,0 20 16,21-20-16,-22 20 0,1 22 16,0-22-16,21 22 0,0 21 0,-21-22 15,21 22-15,-21 0 0,21-21 0,0 21 16,0-1-16,-21-20 0,21 21 15,-22 0-15,1-22 0,0 86 16,0-86-16,0 1 0,-22 63 16,22-84-16,0-1 0,21-20 15,-21-1-15,21 0 0,0-21 0,0 1 16,21-1-16,0-21 0,0 0 0,1-21 16,20-1-16,0-20 0,-21 21 0,22-21 15,-1-1-15,0-20 16,1 20-16,-1-20 0,0 21 0,1-22 15,41-84-15,-62 84 0,-1-20 16,0-1-16,-21 0 0,0 1 16,-64-64-16,43 63 0,-21 21 15,-22 22-15,22-21 0,0 20 0,-22 22 16,22-21-16,21 21 0,-22-1 16,22 22-16,21-21 0,21 21 31,1 0-31,-1-21 0,0 21 15,21 0-15,1-21 0,-1 21 0,0-21 16,1 0-16,20-1 0,-21 1 16,1 0-16,20 0 0,-20-21 0,-1 20 15,0-20-15,1 21 0,-22 0 0,21 0 16,-21-22-16,0 22 0,1 0 16,-22 0-16,21 21 0,-21-21 0,0-1 15,-21 22 1,-1 0-16,1 0 0,0 0 0,0 22 15,0-1-15,0 0 0,-1 0 0,1 21 16,-21-20-16,42-1 0,-21 21 16,0 22-16,-1-43 15,22 21-15,0-21 0,0 22 16,22-22-16,-1 0 0,0 0 0,21-21 16,-21 21-16,22-21 0,-22 0 0,21 0 15,-21 0-15,22 0 0,-1 0 16,-21-21-16,0 0 0,22 0 0,-22 0 15,0-1-15,-21-20 0,0 21 16,21-21-16,-21 20 0,0-20 0,0 21 16,0-21-16,-21 20 0,0 1 0,0 0 15,0 21-15,-1-21 0,1 21 16,0 0-16,-21 0 0,21 0 0,-1 0 16,-20 0-16,21 21 0,21 0 15,0 0-15,0 1 16,0-1-16,0 0 0,21 0 15,0-21-15,0 21 0,1-21 16,20 0-16,-21 0 0,21 21 0</inkml:trace>
  <inkml:trace contextRef="#ctx0" brushRef="#br0" timeOffset="26536.5">17907 4699 0,'0'0'16,"0"-21"-16,21 0 0,-21 0 0,0-1 15,0 1-15,0 0 16,0 0-16,21 21 0,0 0 15,1 0 1,-1 0-16,0 0 0,0 21 16,0 0-16,0 0 0,-21 22 15,22-22-15,-1 0 0,-21 21 16,0-20-16,0 20 0,0-21 0,0 21 16,0-20-16,0-1 0,0 0 15,-21-21 16,21-21-31,-22 0 0,22-1 16,0 1-16,0 0 0,0 0 16,0-21-16,0 20 0,22 1 0,-1 0 15,-21 0-15,21 0 16,0 0-16,0-1 0,0 1 0,1 0 16,-1 21-16,0-21 0,0 21 0,0 0 15,22 0-15,-22 0 0,0 0 16,0 0-16,0 0 0,0 0 15,-21 21 1,0 0-16,0 0 0,0 1 16,0-1-16,0 0 0,0 0 0,0 0 15,0 0-15,0 1 0,0-1 16,-21 0-16,21 0 0,0 0 16,-21-21-16,0-21 46,21 0-46,0 0 16,0 0-16,0-1 0,0 1 0,0 0 16,21-21-16,0 21 0,0-1 15,1-20-15,-1 21 0,0 0 0,0 21 16,0-21-16,0 21 0,22 0 0,-22 0 16,0 0-16,0 0 0,0 0 15,1 21-15,-1 0 0,-21 0 16,0 0-16,21 0 0,-21 1 0,0 20 15,0-21-15,0 0 0,0 0 16,0 22-16,0-22 0,0 0 16,0 0-16,-21-21 15,0 0-15,-1 0 0,22-21 16,0 0 0,0 0-16,0 0 0,0-1 15,0 1-15,22 0 0,-1-21 0,0 21 16,0-22-16,21 22 0,-20-21 15,20 21-15,0-22 0,-21 22 0,22 0 16,-1 0-16,0 21 0,-20 0 0,20 0 16,-21 0-16,21 0 15,-20 21-15,-1 0 0,0 0 0,0 22 16,-21-22-16,21 21 0,-21-21 0,0 22 16,0-22-16,0 21 15,0-21-15,-21 0 0,0 22 0,0-22 0,0-21 16,-1 21-16,1 0 0,0-21 15,0 0-15,-21 0 0,20 0 0,1 0 16</inkml:trace>
  <inkml:trace contextRef="#ctx0" brushRef="#br0" timeOffset="27287.27">20362 4699 0,'0'0'0,"43"0"0,-22-21 15,0 21-15,0-21 0,0 21 0,0-21 16,1 21-16,-1-22 0,-21 1 15,21 0-15,-21 0 0,21 0 0,-21 0 16,0-1-16,0 1 0,0-21 16,0 21-16,-21-22 0,-21 22 0,20 0 15,-41-42-15,42 63 16,-22-22-16,22 22 0,-21 0 16,21 22-16,-22-1 0,1 0 0,21 21 15,-21-21-15,20 43 0,1-22 16,0 1-16,0-1 0,0 0 15,21 1-15,0 20 0,0-21 0,0-20 0,0 20 16,0 0-16,0-21 0,21 1 16,0-1-16,0-21 0,0 0 0,1 0 15,20 0-15,-21 0 0,21-21 0,-20-1 16,20 1-16,0 0 0,-21 0 16,22 0-16,-22-22 0,21 22 0,-21 0 15,22-21-15,-22 21 0,0-22 16,0 1-16,-21 21 0,0 0 15,21-1-15,-21 1 0,0 0 0,-21 42 32,0 0-32,21 1 15,-21-1-15,0 21 0,21-21 0,0 0 16,0 22-16,-21-22 0,21 0 16,0 21-16,0-20 0,0-1 0,0 0 15,21 0-15,0 0 0,0 0 16,0 1-16,22-22 0,-1 0 0,-21 0 15,21 0-15,1 0 0,-1-22 16,0 1-16</inkml:trace>
  <inkml:trace contextRef="#ctx0" brushRef="#br0" timeOffset="27523.26">21272 4509 0,'0'0'0,"0"-149"31,0 128-31,0 0 0,-21 0 0,0 21 16,0 0-16,0 0 15,0 21-15,-1 0 0,1 0 0,0 22 16,0-1-16,0-21 0,0 22 0,-1-1 16,22-21-16,0 21 0,-21 1 15,21-22-15,0 21 0,0-21 16,0 22-16,0-22 0,0 0 0,21 0 16,1 0-16,-1 1 0,0-22 15,0 0-15,21 0 0,-20 0 0,-1 0 16,21-22-16,0 22 0,-20-21 15,20 0-15</inkml:trace>
  <inkml:trace contextRef="#ctx0" brushRef="#br0" timeOffset="27811.09">21929 4043 0,'0'0'0,"0"-42"0,0 20 0,0-20 15,0 21-15,0 0 0,-22 21 16,1 21-16,0 0 15,0 21-15,0 1 0,21-1 16,-21 22-16,-1-22 0,1 21 0,0 1 16,0-22-16,0 22 0,21-1 15,-21-20-15,-1-1 0,1 0 0,21 1 16,0-1-16,0 0 0,-21-21 16,21 22-16,0-22 0,0 21 0,0-21 15,0 1-15,0-1 0,0 0 16,21-21-16,0 0 0,1 0 15,20 0-15,-21-21 16,0 21-16,0-21 0,22-1 0,-22-20 16,21 21-16,-21 0 0</inkml:trace>
  <inkml:trace contextRef="#ctx0" brushRef="#br0" timeOffset="28027.13">22183 4530 0,'0'-21'0,"0"42"0,21-64 15,-42 43 16,21 22-31,0-1 16,-22 0-16,1 0 0,21 0 0,-21 0 16,21 22-16,0-22 0,0 0 15,-21 0-15,21 0 0,0 22 16,-21-22-16,21 0 0,0 0 16,0 0-16,21-21 15,0 0-15,0 0 0,22 0 16,-22 0-16,21 0 0,0-21 15,1 21-15,-1-21 0</inkml:trace>
  <inkml:trace contextRef="#ctx0" brushRef="#br0" timeOffset="28688.17">22733 4593 0,'0'0'0,"0"-21"0,0 0 16,0 0-16,0 0 0,-21 21 31,0 0-31,-1 0 0,22 21 16,-21 0-16,0-21 0,0 21 15,0 0-15,21 0 0,0 22 0,0-22 16,-21 0-16,21 0 0,0 0 0,0 1 16,0-1-16,0 0 0,0 0 15,0 0-15,21-21 0,0 0 16,0 0 0,0 0-16,-21-21 15,0 0-15,0 0 0,0 0 16,0-1-16,21 1 0,-21 0 15,0 0-15,22 0 0,-22-22 0,21 22 16,0-21-16,0 21 0,0 0 16,0-1-16,1 1 0,20 0 0,-21 0 15,0 21-15,22 0 0,-22 0 0,0 0 16,0 0-16,21 21 0,-20 0 16,-1 0-16,0 1 0,0-1 0,-21 0 15,0 21-15,21-21 0,-21 22 16,0-22-16,0 21 0,0-21 0,0 22 15,0-22-15,0 0 0,0 21 0,-21-42 16,21 22-16,0-1 0,-21-21 16,0 0-16,0 0 15,21-21-15,0-1 16,0 1-16,0 0 0,0 0 16,0 0-16,0 0 0,21-1 0,0-20 15,21 21-15,-21-21 0,1 20 16,-1-20-16,21 21 0,0-21 0,-20 20 15,20 1-15,0 0 0,1 21 16,-1 0-16,-21 0 0,21 0 0,1 0 16,-22 21-16,0 0 0,21 22 0,-42-22 15,22 21-15,-22-21 0,0 22 16,0-1-16,0 0 0,0 1 0,-22-1 16,22-21-16,-21 22 0,0-22 0,0 21 15,0-21-15,0 0 16,-1 1-16,22-1 0,-21-21 15,0 0-15,21-21 16,-21-1-16,21 1 16,0 0-16,0 0 0,0-21 0</inkml:trace>
  <inkml:trace contextRef="#ctx0" brushRef="#br0" timeOffset="28863.94">23326 4064 0,'-22'-21'15,"44"42"-15,-44-63 0,1 21 0,21-1 0,-21 22 16,0 0 0,0 0-16,0 22 15,21-1-15,0 0 16,-22-21-16,1 0 0,0 0 16,0 21-16,-21-21 15</inkml:trace>
  <inkml:trace contextRef="#ctx0" brushRef="#br0" timeOffset="29067.77">21484 4191 0,'0'0'0,"-21"21"0,0 0 31,42-21-31,0 0 0,21 0 16,-20 0-16,20 0 0,0 0 15,1 0-15,-1 0 0,0 0 0,22 0 16,-43 0-16,21 0 0,-21 0 16,1 0-16</inkml:trace>
  <inkml:trace contextRef="#ctx0" brushRef="#br0" timeOffset="30108.13">847 4001 0,'0'0'16,"0"-22"-1,21 22-15,-21-21 16,21 0-16,0 0 0,0 0 15,0 0-15,1-1 0,-1 1 16,-21 0-16,0 0 0,0 0 16,0 0-16,0-1 0,-21 22 15,-1 0-15,1 0 0,-42 0 16,20 0-16,1 0 16,0 0-16,-1 22 0,1-1 0,0 0 15,21 0-15,-1 0 0,22 0 16,0 22-16,0-22 0,0 21 0,22 1 15,20-1-15,-21 0 0,21 1 16,-20-1-16,20 0 0,-21 1 16,21-1-16,-20 0 0,20-21 0,-21 22 15,-21-22-15,0 21 0,0-21 16,0 1-16,0 20 0,-21-21 16,0-21-16,-22 21 0,1 0 15,0-21-15,-1 0 0,-20 0 0,-1 0 16,22 0-16,-21 0 0,20 0 15,-20-21-15,20 0 0,1 0 16,21 0-16,0 0 0,0-1 0,21 1 16,0 0-16,0 0 0,0 0 15,42 0-15,-21-1 0,64-20 16,-43 21-16,22 0 0,-22 0 16,21-1-16,1 1 0</inkml:trace>
  <inkml:trace contextRef="#ctx0" brushRef="#br0" timeOffset="30663.91">1079 4106 0,'0'43'31,"0"-22"-31,-21-21 0,21 21 0,0 0 16,0 22-16,0-22 0,0 0 0,-21 0 16,21 0-16,0 0 0,0 1 15,0-1-15,0 0 16,21-21-16,0 0 15,1 0-15,-1 0 0,0 0 16,21-21-16,1 21 0,20-43 16,-21 22-16,-20 0 0,20 0 15,-21-21-15,0 20 0,0 1 0,-21 0 16,0 0-16,0 0 0,0 0 16,-21 21-1,0 0-15,0 0 16,21 21-16,-21 0 0,21 21 15,0-21-15,0 22 0,0-1 0,0 22 16,0-22-16,0 21 0,0 1 16,0-1-16,0 22 0,0-21 0,21 41 15,-21-20-15,21 0 16,-21 21-16,0-22 0,0 22 0,0-21 16,0 21-16,0-22 0,0 1 15,0 0-15,0-1 0,0-20 16,0-1-16,0 1 0,0-22 15,-21 0-15,0 1 0,0-22 0,21 0 16,-22 0-16,1-21 0,0 0 0,0 0 16,-21 0-16,-1-21 0,22 0 0,-21-21 15,-22-1-15,22 1 0,-22 0 16,22-22-16,-21 1 0,-1-1 0,22 1 16,-1-1-16,1 1 0,0-1 15,21 1-15,21-1 0,0 1 16,0-1-16,0 1 0,21-1 15,21 1-15,-21-1 0,22 1 0,20-1 16</inkml:trace>
  <inkml:trace contextRef="#ctx0" brushRef="#br0" timeOffset="31103.03">1714 4128 0,'0'21'15,"0"0"-15,0 0 0,0 0 0,0 0 16,0 1-16,0 20 16,0-21-16,0 21 0,0 1 0,0-22 15,0 0-15,-21 21 0,0-20 16,21-1-16,-21 0 0,21 0 0,-21-21 16,0 21-16,21-42 31,0 0-31,0 0 15,0 0-15,0-22 0,0 22 16,21-21-16,0-1 0,-21 1 0,21 0 16,0-22-16,0 22 0,1 0 15,20-1-15,-21 22 0,21-21 16,-20 21-16,20 21 0,-21 0 16,21 0-16,-20 21 0,-1 0 0,0 21 15,0 1-15,-21-1 0,0 0 16,0 1-16,0-1 0,0 0 0,0 1 15,0-22-15,0 42 16,-21-42-16,21 1 0,0-44 47,21 1-47,0 0 0,0-21 16</inkml:trace>
  <inkml:trace contextRef="#ctx0" brushRef="#br0" timeOffset="31319.67">2286 3789 0,'0'0'16,"0"21"-1,0 0-15,0 0 0,0 22 16,0-1-16,0 0 0,0 1 0,0-1 16,-21 22-16,21-22 0,0 0 0,0 1 15,-21-1-15,21 0 0,0-21 16,0 22-16,0-22 0,0 0 15,21 0-15,0-21 16,0 0-16,0-21 16,0 21-16,1-21 0,-22 0 15,21 0-15</inkml:trace>
  <inkml:trace contextRef="#ctx0" brushRef="#br0" timeOffset="31464.12">2117 4191 0,'0'0'0,"-22"0"0,1-21 31,42 21-31,1-21 0,-1 21 16,0-21-16,21 21 0,-21 0 15,22-22-15,-1 22 0,0-21 16,1 0-16,20 21 0</inkml:trace>
  <inkml:trace contextRef="#ctx0" brushRef="#br0" timeOffset="32268.06">2857 4022 0,'0'-21'16,"0"-1"-16,-21 1 0,0 21 15,0 0-15,0 0 0,0 0 16,-1 0-16,1 0 0,0 21 0,0 1 16,0-1-16,0 21 0,-22 0 15,22-20-15,0 20 0,0 0 16,0 1-16,21-1 0,0 0 0,0 1 15,0-22-15,0 0 0,0 21 16,0-21-16,21 1 0,0-22 16,21 0-16,-21 0 0,1 0 15,20 0-15,-21-22 0,21 1 0,-20 21 16,-1-21-16,0 0 0,0-21 16,0 20-16,0-20 0,-21 0 15,0-1-15,0 22 0,0-21 16,0 21-16,0-22 0,0 22 15,-21 0-15,0 21 16,0 0-16,21 21 16,0 0-16,0 1 0,0-1 15,0 0-15,0 21 0,0-21 0,0 22 16,0-22-16,0 0 0,21 0 16,-21 22-16,21-43 0,-21 21 0,0 0 15,21-21-15,1 0 16,-1 0-1,0 0-15,0-21 0,-21 0 0,21 21 16,0-22-16,-21-20 0,22 21 16,-1 0-16,0-22 0,0 22 0,-21 0 15,21 0-15,0 0 16,-21 0-16,22-1 0,-1 22 16,-21 22-16,0-1 15,0 0-15,0 0 0,0 0 0,0 22 16,0-22-16,0 0 0,0 21 15,0-21-15,0 1 0,0-1 0,0 0 16,0 0-16,-21-21 0,21 21 16,21-21 15,0-21-31,0 0 0,0 0 0,0 0 16,1-1-16,-22 1 0,21-21 15,0 21-15,0-22 0,-21 1 16,0-21-16,0 41 0,0 1 15,-21 21 1,21 43 0,-21-22-16,0 0 0,21 21 15,0-21-15,-22 22 0,22-1 16,-21-21-16,21 22 0,0-22 0,0 0 16,0 0-16,0 0 0,0 0 0,21 1 15,1-1-15,-1-21 16,0 21-16,0-21 0,0 0 0</inkml:trace>
  <inkml:trace contextRef="#ctx0" brushRef="#br0" timeOffset="32631.66">402 5059 0,'-42'21'16,"84"-42"-16,-105 63 0,105-42 15,0 21-15,22-21 0,-1 0 16,22 0-16,21 0 0,21 0 16,0 0-16,21-21 0,0 0 0,21 0 15,1 0-15,-1 0 0,0-22 16,1 22-16,-1 0 0,127-43 15,-169 43-15,0 0 0,-42 0 16,21 0-16,-43 0 0,64-1 16,-84 1-16,-1 21 0,0 0 15,-20-21-15,-22 0 0,0 0 32,-22-22-17,1 43 1,21-21-16</inkml:trace>
  <inkml:trace contextRef="#ctx0" brushRef="#br0" timeOffset="32827.94">3662 4466 0,'0'21'78,"0"1"-78,0-1 16,0 0-16,0 0 15,0 0-15</inkml:trace>
  <inkml:trace contextRef="#ctx0" brushRef="#br0" timeOffset="32964.03">3662 4763 0,'0'0'0,"0"21"0,0 0 16,0 0-1,-21 0 48</inkml:trace>
  <inkml:trace contextRef="#ctx0" brushRef="#br1" timeOffset="36955.76">1037 10583 0,'-42'-21'16,"42"0"46,0 0-15,21 21-47</inkml:trace>
  <inkml:trace contextRef="#ctx0" brushRef="#br1" timeOffset="37536.5">974 10478 0,'0'0'0,"-22"0"16,1 0 0,42-22 31,1 22-47,-1-21 0,0 0 0,21 21 15,-21-21-15,22 0 16,-1 0-16,0-1 0,1 1 0,-1 0 15,0 0-15,1 0 0,-22 0 16,21-1-16,-21 1 0,1 0 16,-22 0-16,0 0 0,-22 21 15,-20 0-15,0 0 16,-1 0-16,1 0 0,-21 0 0,-1 21 16,22-21-16,-22 21 0,22 21 15,0-20-15,-1 20 0,22 0 0,0 1 16,0-1-16,21 0 15,0 1-15,0-22 0,0 21 0,21-21 16,0 22-16,0-22 0,22 0 16,-1 0-16,0-21 0,1 21 0,20-21 15,-21 0-15,22 0 0,-1 0 16,1 0-16,-22-21 0,1 21 16,-1-21-16,0 0 0,-21 21 0,1-21 15,-44 21 1,1 0-16,-21 0 0,-22 21 0,22 0 15,-21-21-15,-22 42 0,21-21 16,1 1-16,21 20 0,-22-21 0,22 21 16,-1-20-16,22 20 15,0-21-15,0 21 0,21 1 0,0-22 16,0 21-16,0-21 0,0 1 16,21-1-16,0 21 0,0-42 0,22 21 15,-1 0-15,0-21 0,1 0 16,20 0-16,1 0 0,-1-21 15,1 0-15,20 0 0,-20-21 0,21 20 16</inkml:trace>
  <inkml:trace contextRef="#ctx0" brushRef="#br1" timeOffset="38123.14">2328 10583 0,'0'-21'16,"0"42"-16,0-84 0,0 21 0,-21 20 15,0 1-15,0 0 0,-22 21 16,1 0-16,0 0 0,-1 0 0,22 0 15,-21 21-15,0 0 0,-1 1 16,22 20-16,-21 0 0,21-21 0,-22 22 16,22-1-16,0 0 0,21 1 15,0-22-15,0 21 0,0-21 0,0 22 16,21-22-16,0 0 16,0-21-16,22 0 0,-22 0 0,21 0 15,1-21-15,-1 0 0,0 0 16,1-1-16,20 1 0,-21-21 15,1 21-15,-1-22 0,0 22 0,-20-21 16,-1 21-16,0 0 0,-21-22 16,21 22-16,-21 0 0,0 0 15,-21 21-15,0 0 16,0 21-16,-1 0 0,22 0 16,0 22-16,0-22 0,0 21 15,0 22-15,0-22 0,0 21 0,0-20 16,0 41-16,0-20 0,22 21 15,-1-1-15,0 1 0,0 0 0,0-1 16,-21 1-16,21 21 0,1-22 16,-1 1-16,-21 0 0,21-1 15,-21 22-15,0-42 0,0 20 0,0 1 16,0-21-16,-21 20 0,0-41 16,-1 20-16,1 1 0,0-22 0,0-21 15,-21 21-15,20-20 0,-20-22 16,0 0-16,-1 0 0,1 0 0,0-22 15,-1 1-15,1-21 0,0 21 0,-1-43 16,1 22-16,-21-22 0,41 1 16,-20-1-16,0-20 0,21 20 15,-1-20-15,1-1 0,21 21 0,0-20 16,0-1-16,21 0 0,1-20 0,20 20 16,-21-21-16,21 21 0,1-20 15,-1 20-15,22 0 0</inkml:trace>
  <inkml:trace contextRef="#ctx0" brushRef="#br1" timeOffset="38304.15">2984 10245 0,'0'0'0,"22"0"32,-22 21 14,0 0-46,-22 0 16,1 0-16,0 1 0,21-1 16,0 0-16</inkml:trace>
  <inkml:trace contextRef="#ctx0" brushRef="#br1" timeOffset="38443.6">2942 10753 0,'0'0'0,"0"21"0,21-21 0,-21 21 0,21-21 47,-21-21-47,0 0 0,0 0 16,22-1-16,-22-20 15,21 21-15</inkml:trace>
  <inkml:trace contextRef="#ctx0" brushRef="#br1" timeOffset="38896.14">5016 9271 0,'0'-42'0,"0"84"0,0-105 15,0 20-15,0 1 0,22 0 0,-22-1 16,0 22-16,21-21 0,-21 21 16,0-1-16,0 1 0,0 0 0,0 42 31,0 0-31,-21 22 0,21-1 0,0 0 15,0 22-15,0-22 0,0 43 16,0-22-16,0 22 0,0 0 16,0-1-16,0 1 0,0 0 0,0-1 15,0 1-15,0 0 0,0-1 0,0-20 16,0 21-16,-22-22 0,22 85 16,0-105-16,0 20 0,0 22 15,0-64-15,-21 0 0,21 0 16</inkml:trace>
  <inkml:trace contextRef="#ctx0" brushRef="#br1" timeOffset="39168.01">4868 10118 0,'0'0'0,"-21"-64"16,-169-359 0,168 359-1,22 1-15,0-1 0,0 1 16,0 21-16,0-22 0,22 22 15,-1-1-15,21 1 0,0 0 0,1 21 0,20-1 16,1 1-16,-1 21 16,1 0-16,20 0 0,-20 21 0,21 22 0,-22-22 15,1 21-15,-22 22 0,0-22 16,-21 0-16,-21 22 0,0-22 0,0 22 16,-21-1-16,-21-20 0,0 20 0,-22-21 15,22 1-15,-22-1 16,22 0-16,0 1 0,-1-22 0,22 0 15,0 0-15,0-21 0,0 0 0</inkml:trace>
  <inkml:trace contextRef="#ctx0" brushRef="#br1" timeOffset="39787.21">5630 9716 0,'0'0'0,"0"-22"0,0 1 16,21 0-16,1 0 0,-1 21 16,0 21-1,-21 0-15,21 0 16,0 22-16,-21-1 0,0-21 0,0 22 16,0-1-16,21 0 0,-21 1 15,0-1-15,0-21 0,0 21 0,0 1 16,0-22-16,0 0 0,0 21 0,0-20 15,0-1-15,22-21 16,-1 0 0,0-21-16,0-1 0,0 1 0,0 0 15,1 0-15,-1 0 0,21-22 16,-21 1-16,0 0 0,1-1 0,-1 1 16,-21 0-16,0-22 0,21 22 15,-21 0-15,0-1 0,0 1 16,0 21-16,0 0 0,0-1 0,0 44 15,-21-1 1,21 21-16,0 0 0,0 1 0,0-1 16,0 0-16,0 1 0,0-1 0,0 22 15,0-22-15,0 0 0,0 1 16,0-22-16,0 21 0,0 0 16,0-20-16,21 41 0,0-63 15,0 21-15,0-21 0,22 0 0,-22 0 16,21-21-16,-21 0 0,22 0 0,-1 0 15,0-22-15,1 1 16,-1 21-16</inkml:trace>
  <inkml:trace contextRef="#ctx0" brushRef="#br1" timeOffset="40277.12">6816 9377 0,'0'-42'16,"0"84"-16,0-106 0,0 43 0,-22 0 0,1 21 15,0 0 1,0 21-16,21 0 0,0 1 0,-21 20 15,0 0-15,21 1 0,-22 20 16,22 1-16,-21-1 0,21-21 0,-21 22 16,21-1-16,0-20 0,0-1 0,-21 22 15,21-22-15,0-21 16,-21 21-16,21-20 0,0-1 0,0 0 16,21-42 15,0 0-31,0-1 0,0 1 15,1-21-15,-1 21 0,0-22 0,21 1 16,-21 0-16,22-1 0,-1 22 16,0-21-16,-20 0 0,62-1 15,-41 43-15,-22 0 16,21 0-16,0 0 0,-20 21 0,-1 1 0,0-1 16,0 0-16,0 21 0,0-21 0,-21 1 15,0 20-15,0-21 16,0 21-16,0-20 0,0 20 0,-21-21 15,0 0-15,-21 22 0,-1-22 0,1 0 16,0 0-16,-1 0 0,-20 0 16,21-21-16,-22 22 0,22-22 0,-22 0 15,22 0-15,0 0 0,20 0 0,-20 0 16,21-22-16,0 22 0,21-21 16,0 0-16,0 0 0,0 0 0,0 0 15,0-1-15,21 1 0,21 0 16,-21 0-16,22-21 0,-1 20 0,22-20 15,-22 21-15</inkml:trace>
  <inkml:trace contextRef="#ctx0" brushRef="#br1" timeOffset="41088.06">7705 9313 0,'0'-21'0,"0"42"0,0-63 16,-22 63-1,1 0 1,0 1-16,21-1 0,-21 0 0,0 0 15,0 21-15,21 1 0,-22 20 16,1-20-16,21 20 0,0-21 0,-21 22 16,21-22-16,-21 1 0,21-1 0,0 0 15,0 1-15,0-22 16,0 21-16,0-21 0,21 0 16,0-21-16,22 0 0,-22 0 0,21 0 15,-21 0-15,22 0 0,-1-21 16,0 0-16,1 0 0,-1 0 0,0-22 15,1 22-15,-22-21 0,0 21 16,0-22-16,0 22 0,0-21 0,-21 0 16,0 20-16,0-20 0,0 21 0,0 42 31,0 0-15,0 22-16,0-22 0,0 21 0,0 0 0,0 1 15,0-22-15,0 21 16,0 1-16,0-22 0,0 0 0,0 0 15,22 0-15,-1 0 0,0-21 0,0 0 16,0 0-16,0 0 0,1 0 16,20 0-16,-21 0 0,21-21 0,-20 0 15,-1 0-15,21 0 0,-21 0 0,22-22 16,-22 22-16,21-21 0,0-1 16,-20 1-16,20 0 0,-21-1 0,21 1 15,1 0-15,-22-1 0,0 22 0,0 0 16,0 21-16,1 0 0,-1 0 15,-21 21 1,0 0 0,0 1-16,-21-22 0,21 21 15,0 0-15,0 0 16,21-42 15,-21 0-31,0 0 0,0-1 16,0 1-16,0 0 15,-21 21 1,-1 0-16,1 0 0,0 0 16,0 21-16,0 0 0,0 1 15,-1-1-15,22 21 0,-21-21 16,0 22-16,0-1 0,0 0 0,21-21 16,0 22-16,0-22 0,0 21 15,0-21-15,0 1 0,0-1 0,0 0 16,21-21-16,0 21 0,0-21 0,0 0 15,22 0-15,-1 0 0,-21 0 16,22 0-16,-1-21 0,0 0 0,1 21 16,-1-21-16,0-1 0,-21 1 0,22-21 15,-22 21-15,-21-22 16,21 22-16,-21-21 0</inkml:trace>
  <inkml:trace contextRef="#ctx0" brushRef="#br1" timeOffset="41259.23">8551 9250 0,'0'0'0,"-21"0"0,0 0 0,0 0 15,21 21-15,-21-21 0,21 21 16,0 0 0,21-21-1,0 0 1,0 0-16</inkml:trace>
  <inkml:trace contextRef="#ctx0" brushRef="#br1" timeOffset="41735.97">10562 9292 0,'0'0'0,"0"-21"16,0 0-16,0 0 0,0 0 15,21-1-15,0 1 0,1 21 16,20 0-16,0 0 0,1 0 0,-1 0 15,21 0-15,-20 0 0,20 43 16,-20-22-16,20 0 0,-21 21 0,1 1 16,-22-22-16,0 21 0,0 22 15,-21-22-15,0 0 0,0 1 0,-21-1 16,0 0-16,0 1 0,-22-1 16,43-21-16,0 0 0,-21 0 15,21-42 1,0 0-16,0 0 15,21-21-15,1 20 0,-1-20 16,0 21-16,0-21 0,0-1 0,22 1 16,-22 0-16,0-1 0,0 1 0,-21 0 15,21-1-15,0 22 0,1-21 16,-1 21-16,0-1 0,-21 1 0,21 0 16,0 21-16,0 0 0,1 0 0</inkml:trace>
  <inkml:trace contextRef="#ctx0" brushRef="#br1" timeOffset="42159.35">11959 9186 0,'-63'43'32,"41"-22"-32,1 0 0,0 0 0,-21 22 15,21-22-15,-1 21 0,1-21 16,0 22-16,0-22 0,21 21 15,0-21-15,0 22 0,0-22 0,0 21 16,0-21-16,0 0 0,0 1 0,21-1 16,0 0-16,0-21 0,1 0 15,20 0-15,0 0 0,1 0 16,-1 0-16,0-21 0,22 0 0,-22-1 16,22 1-16,-22 0 0,0 0 15,-21 0-15,22-22 0,-22 22 0,-21-21 16,0 21-16,0-22 0,0 22 0,0-21 15,0 0-15,-21 20 0,-22-20 16,22 21-16,-21-21 0,0 20 0,-22 1 16,22 21-16,-1 0 0,1 0 15,0 0-15,-1 0 0,22 21 0,-21 1 16,21-1-16,0 0 0,-1 0 0,22 21 16,0-20-16,0-1 0,0 21 15,0-21-15,0 0 0,22 22 16,-1-22-16,0 0 0,21 0 0,-21 0 15,22-21-15,-1 0 0,0 0 16</inkml:trace>
  <inkml:trace contextRef="#ctx0" brushRef="#br1" timeOffset="42391.08">12827 9250 0,'0'0'0,"-21"0"31,0 0-31,-1 21 0,1 0 0,21 0 16,-21 1-16,21-1 0,-21 21 0,21-21 16,0 22-16,0-22 0,-21 21 0,21-21 15,0 0-15,0 22 0,0-22 16,0 0-16,0 0 0,0 0 0,0 1 16,21-22-1,-21-22-15,21 22 16,-21-21-16,21 0 0,-21-21 0</inkml:trace>
  <inkml:trace contextRef="#ctx0" brushRef="#br1" timeOffset="42548.58">12806 9081 0,'-21'-22'16,"42"44"-16,-42-86 0,-1 22 0,1 21 16,21-1-16,0 1 0,-21 21 15,21 21 1,0 1-16,0-1 15,21 0-15,0 21 0,1-21 0,-1 1 16,0-1-16,21 21 0</inkml:trace>
  <inkml:trace contextRef="#ctx0" brushRef="#br1" timeOffset="43043.1">13779 9313 0,'0'-21'15,"0"42"-15,0-63 0,-21 21 0,0 0 16,0 0-16,0-1 0,0 1 16,-22 0-16,22 21 0,-21 0 0,-1 0 15,22 0-15,-21 0 0,0 21 0,20 0 16,-20 1-16,21 20 0,0-21 16,-22 21-16,22 1 0,21-1 0,-21 0 15,21 1-15,0-1 0,0 0 0,0-20 16,0 20-16,21 0 0,0-21 15,1 1-15,-1-22 0,21 21 0,0-21 16,-20 0-16,20 0 0,0 0 16,1-21-16,-1-1 0,0 1 15,-21 0-15,22 0 0,-1-21 0,-21-1 16,22 22-16,-22-21 0,21-1 0,-21-20 16,22 21-16,-22-22 0,0 1 15,21-22-15,-21 21 0,1-20 0,-22-1 16,21 22-16,-21-1 0,0 1 15,0-1-15,0 43 0,0-21 0,0 20 16,-21 1-16,-1 21 0,1 0 0,0 21 16,0 1-16,0 20 15,0 0-15,-1 22 0,22-1 0,0 1 16,0-1-16,0 22 0,0 0 0,0-22 16,0 1-16,0-1 0,0 1 15,22-1-15,-22 1 0,21-22 0,0 0 16,0 1-16,0-1 0,0 0 0,1-21 15,-1 1-15,21-1 0,0-21 16,1 0-16,-1 0 0</inkml:trace>
  <inkml:trace contextRef="#ctx0" brushRef="#br1" timeOffset="43651.79">16002 9017 0,'0'0'0,"21"-42"0,0-1 0,-21 22 15,21-21-15,1 0 0,-1 20 0,-21-20 16,0 21-16,0 0 16,0 42-1,0 0-15,0 21 0,0 1 16,0 20-16,0-20 0,0 20 0,-21 1 15,-1 20-15,1-20 0,21-1 0,0 1 16,0 20-16,-21-20 0,21-1 16,0 1-16,0-22 0,0 1 0,21-1 15,-21 0-15,43-21 0,-22 1 16,63-22-16,-41 0 16,-1 0-16,0 0 0,22-22 0,-1-20 15,-20 21-15,20-21 0,-20-1 16,20 1-16,-21-22 0,1 22 0,-1-21 15,0 20-15,-20-20 0,20-1 16,-21 1-16,0-1 0,0-20 16,1 20-16,-22 22 0,0-22 0,0-20 15,0 62-15,0 1 0,0 0 16,-22 21-16,1 21 16,0-21-16,21 43 0,-21-22 0,21 21 15,0 0-15,0 1 0,0-1 0,0 0 16,0 1-16,0-1 0,0 0 15,0 1-15</inkml:trace>
  <inkml:trace contextRef="#ctx0" brushRef="#br1" timeOffset="44001.22">17145 9440 0,'0'0'16,"42"0"-16,-21 0 0,22 0 0,-1-21 0,-21 0 16,22 0-16,-1 21 0,-21-21 15,0 0-15,0-1 0,-21 1 0,0 0 16,-42 21-1,21 0-15,-21 0 16,-1 0-16,1 21 0,-22-21 0,22 21 16,0 1-16,21-1 0,-22 0 15,22 0-15,0 0 0,21 0 0,0 22 16,0-22-16,0 0 0,21 0 0,0 0 16,22 1-16,-22-1 0,21 0 15,0 0-15,1 0 0,-22 0 0,42 1 16,-20-1-16,-43 0 0,0 0 15,0 0-15,-21-21 16,-1 21-16,1-21 0,-21 0 16,0 0-16,-1 0 0,22 0 15,-21 0-15,21 0 0,-22 0 16,22-21-16,21 0 0,0 0 16,0 0-16,0 0 15,21-1-15,0 1 0,1 0 0</inkml:trace>
  <inkml:trace contextRef="#ctx0" brushRef="#br1" timeOffset="44317.11">17674 9504 0,'0'0'0,"21"0"16,0 0-16,64-21 31,-64 0-31,0 21 0,1-22 0,20 1 16,-21 0-16,0 21 0,0-21 15,-21 0-15,22 0 0,-22-1 0,0 1 16,-22 21 0,1 0-16,0 0 0,0 0 15,0 21-15,0 1 0,-22-1 0,22 0 16,0 0-16,0 0 0,0 22 0,-1-22 16,22 21-16,0-21 0,0 0 15,0 22-15,0-22 0,0 0 0,0 0 16,22 0-16,-1 1 0,0-22 15,0 21-15,21-21 16,-20 0-16,20 0 0,0 0 0,1 0 0,-1 0 16,-21 0-16,21-21 0,1-1 15</inkml:trace>
  <inkml:trace contextRef="#ctx0" brushRef="#br1" timeOffset="44611.6">18246 9462 0,'0'-22'15,"0"44"-15,0-65 0,0 22 0,0 0 0,0 0 16,0 0-16,0-1 0,21 22 0,0 0 15,0-21-15,0 21 0,0 0 16,1 0-16,-1 0 0,21 21 0,-21 1 16,0-1-16,22 0 0,-22 0 15,0 21-15,0 1 0,0-22 16,1 21-16,-22 1 0,21-22 0,-21 21 16,0-21-16,0 0 0,0 22 15,-21-22-15,-1-21 0,1 0 16,0 0-16,0 0 0,0-21 15,21 0 1,0-1-16,-21-20 0,21 21 0,0 0 16,0-22-16,0 22 0,21 0 15,-21 0-15,21-21 0,0 20 16,0 1-16,22 0 0,-22 0 0,0 0 0,21 0 16,-21-1-16,22 1 15</inkml:trace>
  <inkml:trace contextRef="#ctx0" brushRef="#br1" timeOffset="46163.92">18986 9292 0,'0'21'16,"0"-42"-16,0 64 0,0-22 0,0 0 0,0 21 16,0-21-16,-21 22 0,21-22 0,0 21 15,0-21-15,-21 22 0,21-22 16,-21 42-16,21-41 0,0-1 16,-21 0-16,21 0 15,-21-21-15,21-21 16,0 0-1,0 0-15,0-1 16,0 1-16,0 0 0,0-21 0,0-1 16,0 22-16,21-21 0,0 0 0,0-1 15,0 22-15,0-21 0,-21 21 16,22-1-16,-1 1 0,0 21 0,0 0 16,0 0-16,0 0 15,1 21-15,-1 1 0,-21-1 0,0 0 16,0 0-16,21 21 0,-21-20 0,21 20 15,-21-21-15,0 21 0,21-20 16,-21 20-16,0-21 0,21 0 0,1 0 16,-22 1-16,21-1 0,0-21 0,0 0 15,0 0-15,22 0 16,-22 0-16,21 0 0,0 0 0,1 0 16,-1-21-16,0 21 0,-20-22 0,20 1 15,-21 0-15,21-21 0,-20 21 16,-1-1-16,0-20 0,0 21 0,-21-21 15,0-1-15,0 22 0,0-21 0,0 21 16,0-1-16,-21 1 16,0 0-16,0 21 0,-22 0 0,22 0 15,0 0-15,0 0 0,-22 0 16,22 21-16,0 0 0,-21 1 0,21 20 0,-1-21 16,1 21-16,0-20 0,0 20 15,0 0-15,21-21 0,0 22 16,0-22-16,0 21 0,0-21 0,21 1 15,0-1-15,0-21 0,0 21 0,1-21 16,-1 0-16,21 0 0,-21 0 16,0 0-16,22-21 0,-22 0 0,0-1 15,0 1-15,0 0 0,1 0 16,-1 0-16,0-22 0,0 22 0,-21-21 16,21 21-16,-21 0 0,0-22 0,0 22 15,0 0-15,21 21 16,-21 21-1,0 21 1,-21-20-16,21-1 0,0 21 16,0-21-16,0 22 0,0-22 0,0 0 15,0 0-15,0 21 0,0-20 16,0-1-16,21-21 0,1 0 16,-1 0-16,0 0 0,0 0 0,0 0 15,-21-21-15,21 21 0,1-22 0,-1 1 16,0 0-16,0-21 0,0 21 15,-21-1-15,0-20 0,21 21 0,-21 0 16,22 0-16,-22-1 0,0 1 16,0 0-16,0 42 31,0 0-31,0 1 0,0-1 16,-22 0-16,22 21 0,-21-21 0,21 22 15,0-22-15,0 21 0,-21-21 0,21 1 16,0-1-16,0 0 0,0 0 15,21-21 17,-21-21-32,21 0 0,1 0 15,-22-1-15,21 1 0,0 0 0,0 0 16,-21-21-16,21 20 0,0-20 16,1 21-16,-22 0 0,21-22 0,0 22 15,-21 0-15,21 21 0,-21-21 16,21 21-16,-21 21 15,0 0 1,0 0-16,0 1 0,0-1 0,0 21 16,0-21-16,0 0 0,0 1 15,0-1-15,0 21 0,0-21 16,21 0-16,1 1 0,-1-22 0,0 0 16,0 0-16,0 0 15,0 0-15,1-22 0,-1 22 0,0-21 16,0 0-16,0 0 0,0 0 15,1 0-15,-1-1 0,0-20 16,0 21-16,0 0 0,22-43 16,-22 43-16,0 0 0,0 0 15,-21 0-15,-21 42 32,0 0-32,0 0 0,-1 0 15,22 22-15,-21-22 0,0 21 0,0-21 16,21 22-16,0-22 0,0 21 0,0-21 15,0 0-15,0 1 0,0-1 16,0 0-16,21-21 0,0 0 0,0 21 16,1-21-16,20 0 0,0 0 0,-21 0 15,22-21-15,-22 0 16,0 21-16,21-21 0,-20-1 0,-1 1 16,0 0-16,0-21 0,0 21 15,0-1-15,-21-20 0,0 21 0,22 0 16,-22 0-16,0-1 0,0 1 0,-22 21 31,22 21-31,-21 1 0,0-1 16,0 0-16,21 0 0,-21 21 0,0-20 15,21 20-15,0-21 0,-22 0 16,22 0-16,0 22 0,0-22 0,0 0 16,0 0-16,0 0 15,22-21 1,-1 0-16,0 0 0,0 0 0,0 0 15,22 0-15,-22 0 0,21-21 0,-21 0 16</inkml:trace>
  <inkml:trace contextRef="#ctx0" brushRef="#br1" timeOffset="46404.13">21759 9313 0,'0'0'0,"0"-42"0,0 21 15,0 0-15,-21 0 0,21-1 16,-21 22-16,0 0 0,0 0 0,-1 0 15,1 22-15,0-1 0,0 0 0,0 0 16,0 0-16,-1 22 16,22-22-16,0 21 0,0-21 0,0 22 15,0-22-15,0 21 0,0 0 0,0-20 16,0 20-16,0-21 0,0 0 16,0 0-16,0 1 0,0-1 0,0 0 15,22-21 1,-1 0-16,0 0 15,0-21-15</inkml:trace>
  <inkml:trace contextRef="#ctx0" brushRef="#br1" timeOffset="46676.04">21886 9229 0,'21'-43'0,"-42"86"0,64-128 0,-22 43 0,21-1 15,0-20-15,-20 42 16,-1 0-16,0-1 0,0 22 0,0 0 15,0 0-15,1 22 16,-22-1-16,0 0 0,0 21 16,0 1-16,0-1 0,0 0 15,0 1-15,0-1 0,0 0 0,0 1 16,0-1-16,-22 0 0,1 1 0,0-1 16,0 0-16,0 1 15,0-22-15,-1 0 0,1 21 0,0-42 16,0 21-16,0 1 0,0-22 0,-1 0 15,44 0 1,-1-22 0</inkml:trace>
  <inkml:trace contextRef="#ctx0" brushRef="#br1" timeOffset="47123.09">22818 9165 0,'0'0'0,"0"-21"0,0 0 0,0 0 15,0 0-15,0-1 16,-22 22-16,1 0 0,0 0 0,0 0 16,-21 0-16,20 0 0,1 0 15,0 22-15,0-22 0,21 21 0,0 0 16,0 0 0,21 0-16,0-21 0,22 21 15,-22 1-15,0-22 0,0 21 0,0 0 16,0 0-16,-21 0 0,0 0 15,0 1-15,0 20 0,-21-21 0,-42 43 16,42-43-16,-22 21 16,1-21-16,0 22 0,-1-22 0,-20 0 15,20 0-15,22 0 0,-21 0 16,21 1-16,0-22 0,-1 0 16,22 21-16,22-21 15,-1 0-15,0 0 0,0 0 16,0 0-16,0 0 0,1 21 15,-1-21-15,0 21 0,-21 0 0,21 0 16,-21 1-16,21-1 0,-21 21 0,0-21 16,0 22-16,0-22 0,0 21 15,-21-21-15,0 0 0,0 22 0,0-22 16,-1 0-16,22 0 0,-42 43 16,21-64-16,0 21 0,0 0 15,-1 0-15</inkml:trace>
  <inkml:trace contextRef="#ctx0" brushRef="#br1" timeOffset="47625.14">21950 11832 0,'0'0'0,"-21"0"0,-1 0 16,44 0 15,-1 0-15,-21 21-16,21 1 0,0-1 15,0 0-15,0 0 0,-21 21 0,0 1 16,0-1-16,0 0 0,0 1 15,0 20-15,-21-20 0,0-1 0,-64 64 16,43-64-16,0 0 0,-22 1 16,22-1-16,-22 22 0,22-22 15,0 0-15,-1 22 0,1-22 16,21 0-16,-21 1 0,42-1 0,0 22 16,0-22-16,0 0 0,0 1 15,21-22-15,0 21 0,21 0 0,1 1 16,-1-1-16,43 43 0,-43-43 15,-21 0-15,21 1 0,1 20 16,-22-20-16,0-1 0,0 21 16,-21-20-16,0-1 0,0 22 0,-21-22 15,0 0-15,-21 1 0,20-22 0,-20 21 16,0-21-16,-1 22 0,1-22 0,0 0 16,-1 0-16,1-21 0,0 21 0,-22-21 15,1 0-15,-1 0 0</inkml:trace>
  <inkml:trace contextRef="#ctx0" brushRef="#br1" timeOffset="58200.03">6329 11345 0,'0'0'0,"0"-42"15,0 0-15,0-1 0,21 1 16,-21 0-16,0-1 0,0 22 0,0 0 16,0 0-16,0 42 15,-21 0 1,21 0-16,-21 22 0,-1 20 0,22 1 15,0-1-15,-21 22 0,21 0 16,-21-22-16,21 22 0,0-1 0,0 86 16,0-64-1,0-22-15,0-20 0,0 20 0,0-20 16,0-1-16,0 1 0,21-22 0,0 22 16,1-22-16,20-21 0,-21 0 15,21 1-15,1-1 0,-1-21 0,22 0 16,-22-21-16,21-1 0,1 1 15,-22-21-15,22 0 0,-1-1 0,1-20 16,-1-1-16,-20-20 0,20-1 0,-21 0 16,1 1-16,-1-1 0,-21-21 15,22 21-15,-22 1 0,-21-1 16,0 0-16,0 22 0,0-1 16,0 1-16,0 21 0,0-1 0,0 1 15,0 21-15,0 0 0,-21 21 16,-1 21-1,22 0-15,0 0 0,0 0 0,0 0 16,0 22-16,0-1 0,0 0 16,0 1-16,0-22 0,22 21 0,-22 1 15,42 41-15</inkml:trace>
  <inkml:trace contextRef="#ctx0" brushRef="#br1" timeOffset="58599.83">7853 12023 0,'21'0'0,"0"-64"16,-21 43-1,0 0-15,0 0 0,0 0 16,0-1-16,-21 22 0,0 0 0,0 0 16,-22 0-16,1 0 0,21 0 15,-22 22-15,1-1 0,0 0 0,21 0 16,-22 0-16,22 0 0,0 1 15,21 20-15,0-21 0,0 21 0,0-20 16,0 20-16,21-21 0,0 21 0,0-20 16,22-1-16,-22 21 0,21-21 15,1 0-15,-22 1 0,0-1 16,21 0-16,-42 0 0,0 21 16,0-20-16,0-1 0,-21 0 15,0 0-15,-21-21 0,20 0 0,-20 21 16,0-21-16,-1 0 0,1 0 15,0 0-15,-1 0 0,22 0 0,-21-21 16,21 21-16,-22-42 0,22 42 16,21-21-16,0-1 15,0 1-15,21 0 0,1 0 16,-1 0-16,21 21 0,-21-21 16</inkml:trace>
  <inkml:trace contextRef="#ctx0" brushRef="#br1" timeOffset="58928.63">8234 12319 0,'21'0'16,"0"0"-16,-21-21 0,21 21 16,-21-21-16,21 0 0,1-1 15,-22 1-15,0-21 0,21 21 0,0 0 16,-21-1-16,0-20 0,0 21 15,0 0-15,0 0 0,-21-1 16,0 22-16,-1 0 0,1 22 16,0-22-16,0 21 15,-21 21-15,20-21 0,1 22 0,0-22 16,0 21-16,21 0 0,0-20 0,0 20 16,0-21-16,0 21 0,0-20 15,0-1-15,21 0 0,0 0 0,0 0 16,1 0-16,20-21 0,-21 0 15,21 0-15,1 0 0,-22 0 0,21 0 16,1 0-16,-1 0 0,0-21 0,1 21 16</inkml:trace>
  <inkml:trace contextRef="#ctx0" brushRef="#br1" timeOffset="59251.09">8721 12256 0,'0'0'0,"-22"-43"0,1 22 15,21 0-15,-21-21 0,21 20 16,0 1-16,0 0 0,0 0 15,0 0-15,21 0 0,22 21 16,-22 0-16,0 0 0,21 0 0,1 21 16,-22 0-16,21 0 0,0 21 15,-20-20-15,-1-1 0,21 21 16,-21 0-16,-21-20 0,0 20 16,21-21-16,-21 21 0,0-20 0,0-1 15,0 0-15,-21 0 0,0 0 0,0-21 16,0 0-16,0 0 15,-1 0-15,1 0 0,21-21 16,0 0-16,0 0 0,0 0 16,0-1-16,0-20 0,0 21 15,0 0-15,0-22 0,21 22 0,1-21 16,-1 21-16,0 0 0,0-22 16,21 22-16,-20 0 0,-1 0 0,0 0 15,21-1-15,-21 1 0,22 0 0</inkml:trace>
  <inkml:trace contextRef="#ctx0" brushRef="#br1" timeOffset="60820.21">9377 11917 0,'0'0'0,"0"21"0,0 0 16,0 0-16,0 22 0,0-22 0,0 21 15,0 1-15,0-22 0,0 21 16,0 0-16,0-20 0,0-1 0,0 21 16,0-21-16,0 0 0,0 1 0,0-1 15,0 0-15,-21-21 31,21-21-15,0 0-16,0-1 0,0 1 16,0-21-16,0 21 0,0-22 0,21 1 15,-21 0-15,21-1 0,0 1 16,0 0-16,0 21 0,-21-1 16,43-20-16,-22 42 0,0 0 15,0 21-15,-21 22 16,21-22-16,-21 0 0,22 21 15,-22 1-15,0-22 0,21 21 0,-21 0 16,21-20-16,0 20 0,0-21 16,0 0-16,1 0 0,-1 1 15,0-1-15,0 0 0,21-21 0,-20 0 16,20 0-16,0 0 0,1 0 16,-22 0-16,21-21 0,0 21 0,1-21 15,-1-1-15,-21 1 0,0 0 0,22 0 16,-22-21-16,0 20 0,-21-20 15,0 21-15,0-21 0,0-1 0,0 1 16,0 21-16,0-22 0,-21 22 16,0 0-16,0 21 0,-1-21 0,-20 21 15,21 0-15,-21 0 0,20 21 0,-20 0 16,21 0-16,-21 1 0,20 20 16,1 0-16,0-21 0,21 22 0,0-1 15,0 0-15,0-20 0,0 20 0,0-21 16,0 21-16,0-20 0,21-1 15,0 0-15,1-21 0,-1 0 0,0 21 16,0-21-16,0 0 0,22 0 16,-22 0-16,0-21 0,0 0 15,21 21-15,-20-21 0,-1-1 0,0 1 16,0-21-16,0 21 0,0-22 16,-21 22-16,22-21 0,-22 0 0,0 20 15,21-20-15,-21 21 0,0 0 0,0 0 16,0-1-16,0 44 15,0-1 1,0 0-16,0 0 0,0 21 0,0-20 16,0 20-16,0 0 15,0-21-15,0 1 0,0 20 0,0-21 16,21 0-16,0 0 0,-21 1 0,21-1 16,0-21-16,1 0 0,-1 0 15,0 0-15,0 0 0,0 0 16,0-21-16,1 21 0,-1-22 15,-21 1-15,21-21 0,0 21 0,0 0 16,-21-22-16,0 1 0,0 0 0,21 20 16,-21-20-16,22 21 15,-22-21-15,0 20 0,0 1 0,21 21 16,0 0 0,-21 21-16,0 1 0,0-1 15,0 0-15,0 21 0,0-21 0,0 22 16,0-22-16,0 21 0,0-21 15,0 1-15,21-1 0,-21 0 0,0 0 16,21-21-16,-21 21 0,21-21 16,1 0-1,-22-21-15,21 21 0,-21-21 0,21 0 16,0 0-16,0-1 0,0-20 0,-21 21 16,22-21-16,-1-1 0,0 1 15,0 21-15,0-22 0,0 22 0,1-21 16,-22 21-16,21 0 0,-21-1 0,21 22 15,0 0 1,-21 22-16,0-1 0,0 0 16,0 0-16,0 0 0,0 22 15,0-22-15,0 21 0,0-21 0,21 22 16,-21-22-16,21 0 0,-21 0 0,22 0 16,-1 0-16,0 1 0,0-22 15,0 0-15,0 0 0,1 0 16,-1 0-16,21 0 0,-21-22 0,0 1 15,1 0-15,-1 0 0,-21 0 16,21 0-16,0-22 0,0 22 0,-21-21 16,0-1-16,21 22 0,-21-21 0,22 21 15,-22 0-15,0-22 16,0 22-16,0 42 31,0 0-31,0 1 0,-22 20 16,22-21-16,0 21 0,-21 1 0,21-22 15,0 21-15,0-21 0,0 22 16,0-22-16,0 0 0,0 0 0,21 0 16,1 1-16,20-1 0,-21 0 0,0-21 15,22 0-15,-1 0 16,0 0-16,1 0 0,-1 0 0,0-21 16,1 21-16,-1-21 0,0-1 0,-21 1 15,22 0-15,-22-21 0,0 21 16,0-22-16,0 1 0,-21 21 0,22-22 15,-22 1-15,0 21 0,0 0 0,0-22 16,0 22-16,-22 21 16,1 0-16,0 21 0,21 1 15,-21-1-15,0 21 0,0-21 0,21 22 16,0-1-16,0 0 0,0 1 16,0-1-16,0-21 0,0 21 0,0-20 15,0-1-15,0 0 0,21 0 16,0 0-16,0-21 0,21 0 0,-20 21 15,-1-21-15,21 0 0,0 0 16,-20 0-16,20-21 0,-21 21 0,21-21 16,-20 0-16,20 0 0,0-22 15,-21 22-15</inkml:trace>
  <inkml:trace contextRef="#ctx0" brushRef="#br1" timeOffset="61128.06">13081 11472 0,'0'-42'0,"0"84"0,0-105 0,0 21 16,0 20-16,0 1 16,-21 21 15,21 21-31,-21 1 16,21 20-16,-22 0 0,22-21 15,0 43-15,-21-22 0,0 1 0,0 20 16,21-21-16,-21 22 0,21-1 0,0 1 15,0-22-15,0 22 0,0-22 16,0 22-16,0-22 0,0 0 0,0-21 16,0 22-16,0-1 0,21-21 15,0 0-15,0-21 16,0 0-16,1 0 0,-1 0 0,21 0 16,-21 0-16,0-21 0,1 0 0,20 0 15,-21-21-15,0 20 16</inkml:trace>
  <inkml:trace contextRef="#ctx0" brushRef="#br1" timeOffset="61304.06">12890 11896 0,'0'0'0,"-42"0"0,0 0 0,21 0 0,-1 0 16,1 0-16,0 0 0,42 0 31,0 0-31,1 0 0,20 0 0,0 0 16,1 0-16,20 0 0,1 0 15,-22-21-15,21 21 0,1-22 16,-1 1-16,1 21 0,-1-21 0,1 0 16,-22 0-16</inkml:trace>
  <inkml:trace contextRef="#ctx0" brushRef="#br1" timeOffset="61783.58">13843 11494 0,'0'-43'16,"0"86"-16,0-128 0,0 64 0,0-22 15,0 22-15,0 0 0,0 0 0,-21 21 31,21 21-31,0 0 0,0 0 16,-21 22-16,21-1 0,0 0 0,0 1 16,0-1-16,0 0 0,0 1 15,0 20-15,0-20 0,-22-1 16,22 21-16,0-20 0,-21-1 0,21 22 16,0-22-16,0 0 0,0-21 15,0 22-15,0-1 0,0-21 0,0 0 16,0 1-16,0-44 31,0 1-31,0-21 16,21 21-16,-21-22 0,22 1 0,-22 0 15,21-1-15,0 22 16,0-21-16,0 0 0,22 20 0,-22-20 0,21 21 16,-21 0-16,22 0 0,-1-1 15,0 22-15,1 0 0,-1 0 16,0 0-16,-21 0 0,22 0 0,-1 22 15,0-1-15,-20 0 0,-1 0 16,0 21-16,-21-20 0,0 20 0,0 21 16,-21-20-16,0-22 0,-22 21 15,1-21-15,0 22 0,-1-22 16,-63 21-16,64-21 0,0 1 16,-43-1-16,43-21 0,-1 0 15,22 0-15,0 0 0,42-21 31,0 21-31,22-22 0,-1 1 16</inkml:trace>
  <inkml:trace contextRef="#ctx0" brushRef="#br1" timeOffset="62135.91">14795 11832 0,'0'21'16,"0"1"-1,0-1 1,22-21 0,-1 0-16,0 0 15,-21-21-15,0-1 0,21 22 16,-21-21-16,0 0 15,-21 21 1,0 0 0,21 21-1,-21-21-15,21 21 0,0 1 16,0-1-16,0 0 0,0 0 16,21-21 15,0 0-31</inkml:trace>
  <inkml:trace contextRef="#ctx0" brushRef="#br1" timeOffset="67469.92">15430 12171 0,'0'0'0,"-21"21"0,0-21 0,21 21 16,0-42 15,0 0-31,0 0 0,0 0 16,21-1-16,0 1 0,1-21 16,20 0-16,-21-1 0,21 22 0,1-21 15,-1-1-15,0 1 0,1 0 16,-1-1-16,0-20 0,1 21 0,-1-22 15,0 22-15,22-64 0,-43 85 16,-21-22-16,0 22 0,0 0 16,0 0-16,-21 21 0,0 0 15,0 0-15,-22 21 0,22 0 16,0 0-16,-21 1 0,20 20 16,1 0-16,21-21 0,0 22 0,0-1 15,0 0-15,0 1 0,0-1 16,21-21-16,1 22 0,20-1 0,-21-21 15,0 0-15,22 22 0,-22-22 16,0 0-16,0 0 0,0 0 0,0 0 16,-21 1-1,-21-22 1,0-22-16,0 22 0,0-21 0,0 0 16,-1 0-16,-20 0 0,21 21 15,0-21-15,0-1 0,-1 1 0,1 21 16,21-21-16,-21 21 0,0 0 15,21 21 1,0 0-16,0 1 0,0-1 16,0 0-16,0 0 0,0 0 15,21 0-15,0 1 0,0-1 0,1 0 16,20 0-16,0-21 0,1 0 0,-1 21 16,0-21-16,22 0 15,-1 0-15,-20-21 0,20 21 0,1-21 0,-1 0 16,1-22-16,-1 22 0,1 0 15,-22 0-15,0-21 0,1 20 0,-22-20 16,21 21-16,-21-21 0,0 20 0,-21-20 16,0 21-16,0-21 0,0 20 15,0 1-15,0 0 0,0 0 16,0 0-16,-21 21 0,0 0 16,0 0-16,0 0 0,0 21 15,-1-21-15,22 42 0,-21-21 0,21 1 16,-21-1-16,21 21 0,0-21 15,0 22-15,0-22 0,0 0 0,0 0 16,0 21-16,0-20 0,0-1 0,21 0 16,0-21-16,1 21 15,-1-21-15,0 0 0,42 0 0,-20 0 16,-1 0-16,-21-21 0,22 0 16,-1 0-16,0 21 0,1-43 15,-1 22-15,0 0 0,-21 0 0,22 0 16,-22-22-16,0 22 0,0 0 15,-21-21-15,21 20 0,-21 1 16,0 42 0,-21 1-16,0-1 15,21 0-15,-21 0 0,0 0 0,21 22 16,-21-22-16,21 0 0,0 21 16,-22-21-16,22 1 0,-21-1 0,21 0 15,0 0-15,0 0 0,21-42 47,1 0-47,-22 0 0,21 21 16,0-21-16,0-22 0,0 22 0,-21 0 15,21 0-15,1-22 0,-1 22 0,0 0 16,0 0-16,0 0 0,0 0 16,1 21-16,-1 0 15,0 0-15,-21 21 0,0 0 16,0 0-16,0 0 0,0 0 15,0 1-15,0-1 0,0 0 0,21 21 16,-21-21-16,21 1 0,0-1 16,1 0-16,-1 0 0,0-21 0,0 21 15,21-21-15,-20 0 0,20 0 16,-21 0-16,21 0 0,1 0 16,-1 0-16,0 0 0,-20-21 0,20 0 15,0 21-15,1-21 0,-22 0 16,21-1-16,-21 1 0,0 0 0,1 0 15,-1-21-15,0 20 0,-21 1 0,0-21 16,0 0-16,0 20 0,0-20 16,0 21-16,0-21 0,0 20 15,0 1-15,-21 21 0,21-21 0,-21 21 16,-1 0-16,-20 0 0,21 21 16,0-21-16,0 21 0,-22 1 0,22 20 15,0-21-15,0 0 0,0 22 16,-1-22-16,1 21 0,21-21 0,-21 22 15,21-22-15,0 0 0,0 0 0,0 21 16,0-20-16,0-1 16,21 0-16,0 0 0,1-21 0,-1 0 15,0 0-15,0 0 0,0 0 16,22 0-16,-22-21 0,21 0 0,-21 0 16,22-1-16,-1-20 0,-21 21 0,21-21 15,-20-1-15,20 1 0,-21 0 16,0-1-16,-21-20 0,21-1 0,-21 22 15,22-22-15,-22 22 0,0-21 16,0-1-16,0 43 16,0 0-16,-22 42 15,1 0-15,0 21 16,0 1-16,21 20 0,-21-20 0,0 20 16,21-21-16,0 22 0,-22-22 0,22 1 15,0-1-15,0 0 0,0 1 16,0-1-16,0-21 0,22 21 0,-1-20 15,0-1-15,0 0 0,0 0 16,0 0-16,22-21 0,-1 0 16,-21 0-16,22 0 0,-1-21 0,0 0 15,1 0-15,-1 0 0,0-1 16,1-20-16,-1 21 0,0-21 0</inkml:trace>
  <inkml:trace contextRef="#ctx0" brushRef="#br1" timeOffset="68896.5">19325 11028 0,'0'0'0,"0"-21"0,0 0 0,-21-22 32,0 43-32,0 0 0,-1 21 0,1 1 0,21 20 15,-21 0-15,0 1 0,0-1 16,21 21-16,0 1 0,0-1 16,-21 1-16,21-1 0,-22 1 0,22-22 15,0 1-15,0 20 0,0-21 16,0-20-16,-21 20 0,21-21 0,0 0 15,0 0-15,0 1 0,-21-22 0,21-22 32,0 1-32,21 0 15,0-21-15,1 21 0,-1-22 0,0 1 16,0 0-16,21 20 0,-20-20 16,20 0-16,-21-1 0,21 22 0,1 0 15,-22 0-15,21 0 0,-21 21 16,1 0-16,-1 0 0,0 0 0,-21 21 15,0 0 1,0 0-16,-21-21 16,0 21-16,-22 1 0,22-22 0,-21 21 15,-1-21-15,1 0 0,21 0 0,-21 21 16,20-21-16,-20 0 0,21 0 16,0 0-16,21 21 0,-21 0 15,21 0-15,0 1 16,0-1-16,0 0 0,21 0 15,0 0-15,0 0 0,0 1 0,22-1 16,-22-21-16,21 21 0,-21-21 16,22 0-16,-1 21 0,0-21 0,43 0 15,-22 0-15,-20 0 16,-1-21-16,0 21 0,1-21 16,20 0-16,-42-1 0,22-20 15,-22 21-15,-21 0 0,21-22 0,-21 22 16,21-21-16,-21 21 0,0-22 15,0 22-15,0 0 0,0 0 0,-21 42 32,21 0-32,-21 0 0,0 1 15,21-1-15,0 0 0,-21 0 0,21 0 16,0 0-16,0 1 0,0-1 16,0 0-16,0 0 0,0 0 15,21-21-15,-21 21 0,21-21 0,0 0 16,0 0-16,0 0 0,1 0 15,-1 0-15,0 0 0,21 0 0,-21 0 16,1-21-16,-1 0 0,-21 0 0,21 21 16,0-21-16,-21-22 0,21 1 15,-21 21-15,0 0 16,0 0-16,0 42 31,0 0-31,0 0 0,0 0 16,0 0-16,0 1 15,21-22 1,-21 21-16,22-21 0,-1 0 0,0 0 16,0 0-16,0 0 0,0 0 15,1 0-15,-1 0 0,0-21 0,0 21 16,0-22-16,0 1 0,1 21 16,-1-21-16,-21 0 0,0 0 0,21-22 15,-21 22-15,21 21 0,-21-42 16,0 21-1,0 42 1,0 0-16,0 21 16,0-20-16,0-1 0,0 21 15,0 0-15,0-20 0,0 20 0,-21 0 16,21 22-16,-21-22 0,21 22 16,-21-1-16,21 22 0,0-22 15,0 1-15,0-1 0,-22 22 0,22-22 16,-21 1-16,21-1 0,0 1 15,-21-1-15,0 1 0,0-1 0,0-20 16,-1 20-16,1-20 0,0-1 0,0 0 16,0 1-16,0-22 0,21 0 0,-22-21 15,1 0-15,0 0 16,0 0-16,0 0 0,21-21 0,-21 0 16,21-22-16,0 1 0,0 0 15,0-1-15,0-20 0,21 20 16,0-20-16,0-1 0,21 1 0,1-22 15,-1 1-15,22-1 0,-1-21 0,-21 21 16,22 1-16,-1-22 0,1 21 16,-1 1-16,-20 20 0,20 1 0,-20-22 15,-22 43-15,21-22 0,-21 22 16,0 21-16,1-22 0,-22 22 16,0 0-16,-22 21 15,1 21-15,0 0 0,21 0 16,-21 22-16,21-22 0,0 21 15,0-21-15,0 1 0,0 20 16,0-21-16,0 0 0,21 22 0,0-22 16,-21 0-16,21 0 0,1 0 0,-1 0 15,-21 1-15,0-1 16,0 0-16,-43-21 16,22 0-16,0 0 0,0 0 0,-21 0 15,20 0-15,1 0 0,-21 0 16,21 0-16,0-21 0,-1 0 0,1 21 15</inkml:trace>
  <inkml:trace contextRef="#ctx0" brushRef="#br1" timeOffset="69308.11">21865 10859 0,'21'-22'0,"-42"44"0,42-65 0,0 22 0,-21 0 15,-21 21 16,0 21-31,0 0 0,-21 0 16,-1 22-16,22-1 0,-21 0 16,-22 1-16,22 20 0,0 1 0,-1-1 15,1 1-15,21-1 0,-22-20 0,22 20 16,0-21-16,21 22 0,-21-22 16,21-21-16,0 22 0,0-22 0,42 21 15,-21-21-15,1-21 0,20 22 16,0-22-16,1 0 0,-1 0 0,21 0 15,-20 0-15,20-22 0,-20 1 16,-1 21-16,0-42 0,1 21 16,-1 0-16,0-22 0</inkml:trace>
  <inkml:trace contextRef="#ctx0" brushRef="#br1" timeOffset="69497.14">22119 10986 0,'0'-43'15,"0"86"-15,0-107 0,0 43 0,-21 21 16,0 0-16,0 21 15,21 0-15,0 0 0,-22-21 16,22 22-16,-21-1 0,21 0 0,0 0 16,0 0-16,0 0 15,21-21 17,1 0-32,-22-21 0,21 0 15,0 21-15,0-21 0</inkml:trace>
  <inkml:trace contextRef="#ctx0" brushRef="#br1" timeOffset="69655.94">22225 10922 0,'0'0'0,"-21"21"31,21 0-15,0 1-16,-21-22 0,21 21 0,-22 0 16,22 0-16,0 0 31,22-21-31,-1 0 15,0 0-15,0 0 0,0 0 0</inkml:trace>
  <inkml:trace contextRef="#ctx0" brushRef="#br1" timeOffset="69898.05">22712 10795 0,'-43'42'31,"22"-20"-31,0-1 15,0 21-15,0-21 0,0 22 16,-1-1-16,-20 0 0,21 1 16,0-1-16,0 21 0,-22-20 0,22-1 15,0 22-15,21-22 0,0-21 16,-21 21-16,21 1 0,0-22 16,0 0-16,0 0 0,21-21 0,0 0 15,0 0-15,22 0 0,-22 0 16,21-21-16,-21 0 0,22 0 0,-1 0 15</inkml:trace>
  <inkml:trace contextRef="#ctx0" brushRef="#br1" timeOffset="70108.03">22987 10901 0,'0'0'0,"21"-42"0,0-1 16,-21 22-16,0 0 0,0 42 31,-21 21-31,21-20 0,-21 20 16,0 0-16,-22 1 0,22-1 0,0 21 15,0-20-15,0 20 0,0-20 0,-1-1 16,1 0-16,0 1 0,21-1 16,0 0-16,-21-21 0,21 1 0,-21-1 15,21 0-15,0 0 0,-21-21 32,21-21-32</inkml:trace>
  <inkml:trace contextRef="#ctx0" brushRef="#br1" timeOffset="70258.13">22394 11324 0,'0'0'0,"-21"0"0,0 0 0,42 0 31,0 0-15,0 0-16,22-21 0,-1 21 16,0 0-16,22-21 0,-22 21 0,22 0 15,-22-21-15,22 21 0,-22 0 0,21-21 16</inkml:trace>
  <inkml:trace contextRef="#ctx0" brushRef="#br1" timeOffset="70596">23093 11197 0,'0'0'0,"0"21"0,0 1 0,-21-22 16,21 21-16,21-21 15,0 0-15,0 0 16,0 0-16,0 0 0,1-21 15,-1-1-15,0 22 0,0-21 0,0 0 16,0 0-16,1 0 0,-22 0 0,0-1 16,21 1-16,-21 0 15,-21 21 1,-1 0-16,1 0 0,0 21 16,0 0-16,0 1 0,0-1 15,-1 21-15,1-21 0,0 22 0,21-22 16,0 21-16,0-21 0,-21 22 15,21-22-15,0 0 0,0 0 0,0 0 16,0 0-16,42 1 0,1-1 16,-22-21-16,0 0 15,0 0-15,0 0 0,22-21 0,-22-1 16,21 22-16,-21-21 0,0 0 0</inkml:trace>
  <inkml:trace contextRef="#ctx0" brushRef="#br1" timeOffset="70840.14">23685 10859 0,'0'0'0,"0"-22"0,0 1 0,0 0 0,-21 42 31,21 0-31,0 1 16,-21 20-16,0-21 0,0 21 0,21 1 16,-21-1-16,-1 0 0,22 1 15,-21-1-15,21 22 0,-21-22 0,21-21 16,-21 21-16,21 1 0,-21-22 0,21 21 15,0-21-15,0 1 16,0-1-16,21-21 16,0 0-1,0-21-15,0-1 0,1 1 16,-1-21-16,0 21 0</inkml:trace>
  <inkml:trace contextRef="#ctx0" brushRef="#br1" timeOffset="71064.07">24130 10689 0,'-64'64'31,"43"-22"-31,0-21 0,0 22 0,-21-1 16,20 0-16,1 1 0,0-1 16,0 21-16,-21-20 0,20-1 0,1 22 15,0-22-15,21 0 0,-21-21 0,21 22 16,-21-22-16,21 21 0,0-21 15,0 1-15,21-22 16,0 0-16,21 0 0,-20 0 16,-1-22-16,21 22 0,0-21 0</inkml:trace>
  <inkml:trace contextRef="#ctx0" brushRef="#br1" timeOffset="71376.03">24193 11218 0,'-84'22'15,"63"-1"1,21 0-16,-22 0 0,22 0 16,0 0-16,0 1 15,0-1-15,22-21 0,-1 21 16,0-21-16,0 0 0,0 0 0,0 0 16,1 0-16,-1-21 15,0 21-15,-21-21 0,0-1 0,0 1 16,21 0-16,-21 0 0,0-21 15,0 20-15,0 1 0,0 0 0,0 0 16,0 0-16,-21 21 0,0 0 16,0 0-16,-1 0 0,1 0 15,0 0-15,0 21 0,21 0 16,0 0 0,21-21-1,0 0-15,0 0 0,1 0 0</inkml:trace>
  <inkml:trace contextRef="#ctx0" brushRef="#br1" timeOffset="71596.35">24447 10986 0,'0'0'16,"0"-22"-16,0 1 0,0 42 47,-21 1-47,21-1 0,-21 0 15,21 0-15,-21-21 0,21 21 16,0 0-16,0 1 0,0-1 16,21-21 15,0-21-31,0-1 0</inkml:trace>
  <inkml:trace contextRef="#ctx0" brushRef="#br1" timeOffset="71768">24617 10964 0,'0'0'0,"-21"22"32,-1-1-32,1 0 0,21 0 15,-21 0-15,21 0 16,-21-21-16,21 22 0,0-1 0,0 0 16,0 0-16</inkml:trace>
  <inkml:trace contextRef="#ctx0" brushRef="#br1" timeOffset="72087.78">24638 10499 0,'0'0'0,"21"21"31,-21 0-31,21 0 16,0 22-16,1-22 0,-1 21 16,0 0-16,0 1 0,0-1 0,-21 0 15,21 1-15,-21-1 0,0 22 0,0-1 16,0-21-16,0 22 16,0-1-16,-21 1 0,0-22 0,0 22 15,0-22-15,0 0 0,-1-20 0,1 20 16,0-21-16,0 0 0,0 0 15,0 1-15,-1-22 0,1 0 0,0 0 16,0 0-16,21-22 31,0 1-31,0 0 0,42 21 16,-21-21-16</inkml:trace>
  <inkml:trace contextRef="#ctx0" brushRef="#br1" timeOffset="72287.67">25125 11282 0,'-43'0'16,"43"21"-16,0 0 16,0 0-1,0 1-15,22-22 31,-22 21-31</inkml:trace>
  <inkml:trace contextRef="#ctx0" brushRef="#br1" timeOffset="80603.14">25040 10795 0,'0'21'47,"0"0"-47,0 1 16,21-22 31,0 0-32,-21-22 1,0 1-1,0 0-15,0 0 16,-21 21 31,0 0-31,21 21-16,-21-21 0,21 21 0,0 0 15,0 1-15,0-1 16,0 0-1,21-21 17,0 0-17,0 0-15,-21-21 16,0 0-16,0-1 16,0 1-16</inkml:trace>
  <inkml:trace contextRef="#ctx0" brushRef="#br1" timeOffset="80759.61">25082 10774 0,'0'-21'0,"0"63"0,0-63 0,0-21 15,0 63 32,0 0-31,0 0-16,0 0 16,0 0-16,0 1 15,0-1-15</inkml:trace>
  <inkml:trace contextRef="#ctx0" brushRef="#br1" timeOffset="84970.84">25061 11324 0,'-21'0'15,"0"0"1,0 21-16,0-21 16,21 22-16,-22-1 15,22 0 1,0 0-1,22-21 17,-1 0-17,0 0-15,0 0 16,-21-21-16,0 0 0,21 21 16,-21-21-16,0-1 15,0 1-15,0 0 16,-21 21-1,0 0 1,21 21 0,-21-21-16,21 21 0,0 1 15,-21-22-15,21 21 0,0-42 78,0-1-46,21 22-32,-21-21 0,21 21 15,0 0 1,-21 21 0,0 1-16,21-1 0,-21 0 15,0 0-15,0 21 0,0-20 0,0 20 16,0-21-16,-21 21 0,0 1 15,0-1-15,-22 0 0,22 1 0,-21-1 16,0 0-16,-1 1 0,-63 63 16,43-64-16,-1 21 0,-20-20 0,20-1 15,-20 0-15,20-20 0,-21 20 16,1-21-16,-1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4:16:30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381 0,'0'-42'0,"0"84"0,0-105 15,0 41-15,-21 22 32,0 22-32,21 20 0,0-21 15,-21 21-15,0 1 0,21 20 16,-21-20-16,21 20 0,0 1 16,-22 20-16,1-20 0,0 20 15,21-20-15,-21 21 0,21-22 0,-21 1 16,21-1-16,-21 43 15,-1-43-15,22-20 0,0-1 16,0 0-16,0-20 0,0 20 0,0-21 16,0 0-16,0-42 15,22 0 1,-22 0-16,0 0 0,0-22 16,21 1-16,-21 0 0</inkml:trace>
  <inkml:trace contextRef="#ctx0" brushRef="#br0" timeOffset="334.8">3069 677 0,'-21'-21'16,"42"42"-16,-84-84 0,41 21 0,1 20 15,0 1-15,0-21 0,21 21 16,0-22-16,0 22 0,0-21 0,21 21 16,0-22-16,64-20 0,-43 42 15,22 0-15,20-1 0,1 1 16,0 21-16,-1 0 0,1 0 15,0 21-15,-22 1 0,1 20 16,-1 0-16,-20 1 0,-1 20 0,-21-21 16,-21 1-16,0 20 0,0-20 15,-21-1-15,-21 0 0,-1 22 0,1-22 16,-22 0-16,22-20 0,-21 20 16,-1 0-16,1-21 0,20 1 15,-20-1-15,20 0 0,1-21 0,21 21 16,0-21-16,0 0 0,-1 0 15,44-21 1,-1 0-16,0 0 16,21-1-16,1-20 0,-1 21 0</inkml:trace>
  <inkml:trace contextRef="#ctx0" brushRef="#br0" timeOffset="804.53">4276 423 0,'0'0'0,"0"-21"16,-22 21 15,22 21-31,-21 22 16,0-22-16,21 21 0,-21 1 16,0 20-16,0-21 0,-1 43 0,1-21 15,0 20-15,0-20 16,0 20-16,-22-20 0,43-1 0,-21 1 15,21-22-15,0 22 0,0-22 16,0 0-16,0 1 0,21-22 0,1 0 16,-1 0-16,21-21 0,-21 0 15,22 0-15,20 0 0,-21-21 0,22 0 16,-1-21-16,1 20 0,-1-20 16,1 0-16,-1-22 0,-20 1 0,-1-1 15,0-20-15,1 20 16,-43-21-16,0 1 0,0 20 0,0 1 15,-21-1-15,-1 1 0,-20 20 0,0 1 16,-1 21-16,-20-21 0,21 42 16,-22-22-16,22 22 0,-22 0 15,22 22-15,0-22 0,-1 21 0,-20 42 16,42-42-16,-1 22 16,1-1-16,0-21 0,21 22 0,0 41 15,0-63-15,0 22 16,0-22-16,21 21 0,0-21 0,1 1 15,20-1-15,-21-21 0,21 0 16</inkml:trace>
  <inkml:trace contextRef="#ctx0" brushRef="#br0" timeOffset="1076.36">5270 445 0,'0'0'0,"22"-22"0,-1 1 16,-21 0-16,0 0 0,0 42 31,0 0-31,0 22 0,0-1 0,0 0 16,0 1-16,-21 84 15,21-64-15,-22 1 0,22-1 0,0 1 16,0-1-16,0 1 0,-21-1 16,21-21-16,-21 1 0,21-1 0,0 0 15,0 1-15,0-22 0,0 21 16,0-21-16,0-42 31,0 0-31,0 0 16,0 0-16,0-22 0</inkml:trace>
  <inkml:trace contextRef="#ctx0" brushRef="#br0" timeOffset="1301.25">5249 466 0,'0'0'0,"0"-21"0,0-1 0,0 1 16,0 0-16,21 21 15,1 21-15,-1 0 16,0 1-16,-21 20 0,21-21 16,0 21-16,22 1 0,-22-1 0,0 22 15,0-22-15,21 0 0,-20 1 16,-1-1-16,0 0 0,0 1 0,21 20 16,-20-42-16,-22 0 15,0 1-15,21-22 0,0 0 0,0 0 16,0 0-16,0-22 15,1 1-15,-1 0 0,0-21 0</inkml:trace>
  <inkml:trace contextRef="#ctx0" brushRef="#br0" timeOffset="1552.1">6265 212 0,'21'-43'0,"-42"86"0,42-107 16,-21 43-16,0 0 0,0 42 15,0 0 1,-21 0-16,0 22 0,0-1 0,0 22 15,-22-22-15,22 21 0,-21-20 16,21 20-16,-22-20 0,22 20 16,-21-21-16,21 1 0,0-1 0,-1 0 15,1 1-15,0-22 0,21 21 16,-21-21-16,21 1 0,0-1 16,0-42-1,0-1-15,21 1 16,0-21-16,0 21 0,-21 0 15,22-22-15,-1 22 0,-21 0 16</inkml:trace>
  <inkml:trace contextRef="#ctx0" brushRef="#br0" timeOffset="2327.76">3006 783 0,'0'0'0,"-22"0"0,65 0 32,-1 0-32,43-21 0,-1 21 15,22-21-15,21 0 0,0 0 16,21-1-16,1 1 0,-1 0 0,21-21 16,0 21-16,1-1 0,-1 1 15,-21 0-15,0 0 0,1 0 16,-22 21-16,-22-21 0,1 21 15,42-22-15,-105 22 0,-1 0 16,-21 0-16,-63 22 16,0-1-16,-22 0 0,1 0 15,-22 0-15,0 22 0,-42-22 16,0 21-16,-42 0 0,21 1 0,-43-1 16,22 22-16,-22-1 0,1 1 15,-1-22-15,22 21 0,21-20 0,21-1 16,0 0-16,42 1 15,22-1-15,20-21 0,22 0 0,21 1 16,0-1-16,43-21 0,20 0 0,1 0 16,41 0-16,1 0 0,21 0 15,0-21-15,21-1 0,22 22 16,-22-21-16,21 0 0,1 0 0,-22 0 16,-21 21-16,0 0 0,-43 0 15,-20 0-15,-1 0 0,-41 21 0,-22 0 16,0 21-16,-43-20 0,1-1 15,0 21-15,-22 0 0,1-20 0,-1 20 16,1 0-16,-1-21 0,22 1 16,21-1-16</inkml:trace>
  <inkml:trace contextRef="#ctx0" brushRef="#br0" timeOffset="3279.61">783 2223 0,'0'0'15,"0"-22"-15,0 1 0,-21 21 0,21-21 16,0 42-1,0 0-15,0 1 0,0 20 16,0 21-16,0 1 0,0-1 16,0 22-16,0-21 0,0 20 15,0-20-15,0-1 0,-21 1 0,21-1 16,0-20-16,-21 20 0,21-21 16,-22 1-16,22-22 0,0 21 0,0-21 15,22-21 1,-1-21-16</inkml:trace>
  <inkml:trace contextRef="#ctx0" brushRef="#br0" timeOffset="3436.55">1079 2836 0,'0'0'0,"0"-21"16,-21 21 31,42 0-16,1 0-31</inkml:trace>
  <inkml:trace contextRef="#ctx0" brushRef="#br0" timeOffset="4150.14">3704 2413 0,'-21'0'0,"42"0"0,-63 0 16,21 0-16,21 21 16,0 22-16,0-1 0,0 0 15,0 1-15,0 20 0,0 1 16,0-22-16,0 21 0,0-20 0,-22 20 16,22-20-16,0-1 0,0 0 15,0 1-15,0-1 0,0-21 0,0 0 16,0 0-16,22 1 0,-1-22 15,0 0-15,0-22 0,0 1 16,0 0-16,1 0 0,-1-21 16,0 20-16,0-20 0,0 0 15,22-1-15,-22-20 0,0 21 0,0-22 16,0 22-16,0-1 0,1 1 16,-1 21-16,-21 0 0,21 0 15,0 21-15,-21 21 0,0 0 16,0 0-16,0 21 0,0 1 15,0-1-15,0 0 0,0 1 0,0-1 16,0-21-16,0 22 0,0-1 0,0-21 16,0 21-16,21-20 0,0-1 15,1 0-15,-1 0 0,21-21 16,0 0-16,1 0 0,-1-21 0,22 0 16,-22 0-16,21-1 0,1-20 15,-1 21-15,-20-21 0,20-1 0,-20-20 16,-22 20-16,0-20 0,0-1 15,-21 1-15,0-1 0,-21 22 0,-43-64 16,22 85-16,21-21 16,-21 42-16,-1-21 0,1 21 0,0 0 15,-1 0-15,1 0 0,21 21 16,-22-21-16,22 21 0,0 21 16,0-21-16,21 1 0,0 20 0,0-21 15,0 0-15,0 0 0,21 1 0,21-22 16</inkml:trace>
  <inkml:trace contextRef="#ctx0" brushRef="#br0" timeOffset="5165.56">5440 2096 0,'0'0'0,"0"21"15,0 0-15,0 64 16,0-43-16,-21 0 0,-1 22 15,1-1-15,21 1 0,-21-1 16,0-20-16,21 20 0,-21 1 0,0-22 16,21 0-16,-22 1 0,22-1 15,0-21-15,0 0 0,-21 0 16,21 1-16,0-44 31,21 1-31,1 0 0,-1 0 0,0 0 16,0-22-16,0 22 0,0-21 15,1 0-15,-1 20 0,0 1 0,-21 0 16,21 0-16,0 0 16,0 21-16,1 0 0,-1 21 0,0 0 15,-21 0-15,0 22 0,21-22 16,0 21-16,0-21 0,1 43 16,-1-43-16,0 21 0,0-21 15,0 1-15,22-1 0,-22 0 16,21 0-16,-21-21 0,22 0 0,-1 0 15,0 0-15,1 0 0,-1 0 16,64-21-16,-64 0 0,0-22 16,64-20-16,-63 42 15,-22-22-15,42-62 0,-42 62 16,-21-20-16,0 20 0,0 1 0,0 0 16,-21-1-16,0 22 0,0 21 15,-21 0-15,20 0 0,-20 0 0,0 0 16,21 21-16,-22 1 15,22 20-15,-21 0 0,-1 1 0,22-1 16,0 0-16,-42 43 0,63-43 16,0 1-16,-22-1 0,22 0 15,0-21-15,0 1 0,0-1 0,22 0 16,-1 0-16,0-21 0,0 0 16,21 0-16,-20 0 0,20 0 0,43-42 15,-43 21-15,0-1 16,-21-20-16,22 0 0,-1 21 0,-21-43 15,22 22-15,-22-1 0,0 1 0,0-21 16,0 20-16,-21 22 16,0-42-16,0 41 0,-21 44 31,21 20-31,-21-21 0,21 21 0,-21 1 16,21-1-16,0 0 15,0-20-15,0 20 0,0 0 16,0-21-16,0 22 0,42-1 0,-21-21 15,0-21-15,22 21 0,-22-21 16,21 0-16,1 0 0,41 0 16,-41-21-16,-1 0 0,0 0 15,1 0-15,-1-22 0,0 1 0,1 0 16,-22-1-16,21-20 0,-21-1 0,0 1 16,1-1-16,-1-41 15,-21 62-15,21 1 0,-21 0 16,0-1-16,0 22 0,-21 42 31,21 22-31,-21-22 16,-1 21-16,1 0 0,21 22 0,0-22 15,0 22-15,0-1 0,0-20 0,0 20 16,0-21-16,0 1 0,0-1 16,0 0-16,21-20 0,1 20 0,-1-21 15,21 0-15,-21-21 0,0 0 16,22 0-16,-22 0 0,0 0 15,0 0-15</inkml:trace>
  <inkml:trace contextRef="#ctx0" brushRef="#br0" timeOffset="5336.46">7239 2540 0,'-21'-21'0,"42"42"0,-63-42 15,42 0-15,0 0 16,21 21-1,0 0-15,0 0 0,0-22 0,22 22 16,-1 0-16,0-21 0,22 21 16,-1-21-16,1 0 0,20 21 0,-20-21 15</inkml:trace>
  <inkml:trace contextRef="#ctx0" brushRef="#br0" timeOffset="5693.26">9419 2223 0,'0'0'0,"0"21"16,0 0-1,0 0-15,0 0 0,0 22 16,-21-1-16,0-21 0,21 21 0,0 1 16,0-1-16,-21 0 0,21 1 0,-22-1 15,1 0 1,21 1-16,0-22 0,0 0 0,21-21 31,1 0-31,-1 0 0,0-21 0,0 21 0</inkml:trace>
  <inkml:trace contextRef="#ctx0" brushRef="#br0" timeOffset="5978.09">9969 2307 0,'22'-21'0,"-44"42"15,86-84-15,-43 42 0,-21-1 0,0 1 16,-21 21-1,0 0-15,-22 0 0,1 0 16,0 21-16,-1 1 0,1-1 0,0 0 16,21 0-16,-1 0 0,1 0 0,21 1 15,0-1-15,0 0 0,0 0 16,21 0-16,1 22 0,-1-22 0,21 0 16,0 0-16,-20 0 15,20 0-15,-21 1 0,0-1 0,22 0 16,-43 0-16,0 0 0,0 0 0,0 1 15,-22-22-15,1 21 16,0-21-16,-21 0 0,-1 0 0,22 0 16,-21 0-16,0 0 0,20 0 0,-20 0 15,21-21-15,0-1 0,0-20 0,-1 21 16</inkml:trace>
  <inkml:trace contextRef="#ctx0" brushRef="#br0" timeOffset="6132">9398 1884 0,'-21'-21'0,"42"42"0,-63-63 0,20 20 16,1 1-16,0 21 0,0-21 15,0 21-15,42 0 32,0 0-32,0 0 0,22 21 15</inkml:trace>
  <inkml:trace contextRef="#ctx0" brushRef="#br0" timeOffset="6495.8">12340 2074 0,'0'-21'0,"0"42"0,0-84 0,0 21 0,0 20 16,0-20-16,0 21 0,0 0 0,-21 0 15,21-1-15,-21 22 16,21 22-16,0-1 0,0 0 16,0 21-16,0 1 15,0 20-15,0-21 0,0 22 0,0-1 16,0-20-16,-21 20 0,-1 1 0,22-1 15,-21 1-15,0-22 0,0 22 16,0-22-16,0 0 0,-1 1 0,1-22 16,21 0-16,0 0 0,-21 0 15,21 0-15,0-42 16,0 0-16,0 0 16,0 0-16</inkml:trace>
  <inkml:trace contextRef="#ctx0" brushRef="#br0" timeOffset="6735.66">12001 2244 0,'-21'-64'0,"42"128"0,-42-191 0,0 63 16,21 1-16,0 20 0,0-20 16,0 21-16,21 20 0,0-20 15,22 21-15,-1-21 0,0 42 0,1-22 16,20 22-16,1 0 0,-22 22 16,22-1-16,-1 21 0,-21 0 0,1 1 15,-1-1-15,0 0 0,-20 1 16,-1-1-16,-21 22 0,0-22 0,0 0 15,-43 1-15,22-1 0,-21 0 16,0 1-16,-1-22 0,-20 21 16,20-21-16,1 0 0,0-21 0,21 22 15,-22-22-15,22 0 0,21-22 16,0 1-16,0 0 0</inkml:trace>
  <inkml:trace contextRef="#ctx0" brushRef="#br0" timeOffset="7156.42">13144 1884 0,'22'-21'0,"-44"42"0,65-63 15,-22 42-15,-21 21 16,-21 21-16,0-21 0,-1 22 16,1-22-16,-21 21 0,21 0 15,-22 22-15,22-22 0,-21 1 0,21-1 16,0 21-16,-1-20 0,1 20 15,21-20-15,0-1 0,0 0 0,0-21 16,0 22-16,21-22 0,43 21 16,-22-21-16,1-21 0,-1 0 15,0 0-15,22 0 0,-22-21 0,22 0 16,-1 0-16,-21-21 0,1 20 16,-1-20-16,0-21 0,1 20 15,-22-20-15,0 20 0,-21-20 0,0-1 16,0 1-16,-21 21 0,0-22 15,0 22-15,-22-1 0,1 1 0,0 21 16,-22 0-16,1 21 0,20 0 0,-20 0 16,-1 0-16,22 21 0,0 21 15,-1-21-15,1 22 0,21-22 0,0 21 16,-1 1-16,22-1 0,0 0 16,0-21-16,43 43 0,-22-22 15,21-21-15,1 1 0,20-22 0,-21 21 16,22-21-16</inkml:trace>
  <inkml:trace contextRef="#ctx0" brushRef="#br0" timeOffset="7388.29">14097 1926 0,'0'-42'0,"0"84"0,0-105 16,0 42-16,-21 42 15,0 0 1,-22 21-16,22 1 0,0-22 15,0 21-15,0 0 0,-1 1 0,1-1 16,0 22-16,0-22 0,0 0 16,21 1-16,0-1 0,-21 0 0,21-21 15,0 22-15,-22-22 0,22 0 16,0 0-16,0 0 0,0-42 31,22 0-31,-22 0 0</inkml:trace>
  <inkml:trace contextRef="#ctx0" brushRef="#br0" timeOffset="7804.05">14076 1820 0,'0'0'0,"21"-21"0,0-21 15,-21 21-15,21 21 16,0 21-16,-21 0 0,0 21 16,0-20-16,22 20 0,-22 0 0,21 1 15,-21-1-15,0 0 0,21 1 16,-21-1-16,21 0 0,0 1 15,0-22-15,-21 0 0,22 21 0,20 1 16,-21-22-16,0-21 16,0 0-16,1 0 0,-1 0 15,21-21-15,-21-1 0,0 1 0,22 0 16,-22-21-16,0 21 0,21-22 16,-20 1-16,20-22 0,-21 22 15,21-21-15,1 20 0,20-41 0,-42 41 16,1 22-16,-1 0 15,0 21-15,0 0 0,-21 21 16,0 0-16,0 22 0,0-1 16,0 0-16,-21 1 0,0 20 0,0-21 15,-1 22-15,1-22 0,0 1 0,0 20 16,21-21-16,-21 22 0,0-22 16,21 1-16,-22-1 0,22 0 0,0-21 15,0 22-15,0-22 0,0 0 16,0 0-16,22-21 15,-1 0-15,21-21 0,0 21 0,1-42 16</inkml:trace>
  <inkml:trace contextRef="#ctx0" brushRef="#br0" timeOffset="8115.87">16214 2011 0,'0'0'0,"0"-21"0,0 0 0,0-1 15,0-20-15,0 21 0,0 0 0,0-22 16,0 1-16,0 21 0,0-21 16,21-1-16,0 22 0,0-21 0,0 21 15,22-1-15,-1 1 0,0 21 16,1 0-16,-1 0 0,-21 0 0,21 21 16,1 1-16,-1 20 0,-21 0 0,0 1 15,1 20-15,-22-21 0,0 22 16,0-22-16,0 22 0,-22-22 15,-20 22-15,21-22 0,-21 0 16,20 1-16,-20-22 0,0 21 0,21-21 16,-22 22-16,22-22 0,-21 21 0,21-21 15,-1 0-15,1 1 0,0-1 16,0 0-16,0 0 0,21 21 0,0-20 16</inkml:trace>
  <inkml:trace contextRef="#ctx0" brushRef="#br0" timeOffset="8259.79">16192 2985 0,'0'0'16,"0"21"-16,-21-21 78,-21 21-78</inkml:trace>
  <inkml:trace contextRef="#ctx0" brushRef="#br0" timeOffset="9350.16">910 4572 0,'-21'-21'0,"42"42"0,-84-42 0,41 0 15,1 21-15,0-21 0,21-1 16,0 1-16,0 0 0,0-21 16,21 21-16,22-1 0,-22-20 15,21 21-15,0 0 0,1 0 16,-1-1-16,22 1 0,-22 21 15,21 0-15,-20 21 0,20 22 16,1 41-16,-43-41 0,-21 20 16,0 1-16,-21-1 0,0 1 15,-43 20-15,22-20 0,-22-1 0,1 22 16,-1-43-16,22 22 0,-22-22 16,1 1-16,-1-1 0,1-21 15,21 0-15,-1 0 0,1-21 0,0 0 16,20 0-16,1-21 0,0 0 15,21-21-15,0 21 0,0-43 16,21 22-16,0-1 0,1-20 16,-1 21-16,21-22 0,0 22 0,-20 21 15,20-22-15,0 22 0,1 0 16,-1 21-16,21 0 0,-20 0 16,-1 21-16,0 0 0,1 22 0,-1-1 15,0 0-15,-20 22 0,-1-22 16,0 0-16,0 1 0,0-1 0,-21 0 15,21 1-15,-21-22 0,0 21 16,22-21-16,-1 1 0,0-22 0,-21 21 16,21-21-16,0 0 0,0 0 15,1 0-15,-1-21 0,0-1 0</inkml:trace>
  <inkml:trace contextRef="#ctx0" brushRef="#br0" timeOffset="9492.08">2011 4614 0,'0'0'16,"21"0"-16,0-21 0,0 21 16,0 0-1,1 0 1,-1 0-16,0 0 16</inkml:trace>
  <inkml:trace contextRef="#ctx0" brushRef="#br0" timeOffset="10095.25">3704 4170 0,'21'0'0,"-42"0"0,42 21 16,-21 0-1,-21 0-15,0 22 0,0-1 0,0 0 16,-1-20-16,1 20 0,0 0 15,0 1-15,0-1 0,0 0 16,-1 1-16,1-22 0,21 21 16,0-21-16,-21 0 0,21 1 0,0-1 15,21-21 1,-21-21-16,21-1 16,1 1-16,20 0 0,-21-21 0,0 21 15,0-22-15,22 22 0,-1-42 16,0 20-16,-20 22 15,-1 0-15,0 0 0,0 21 0,0 0 16,0 0-16,1 21 16,-22 0-16,0 21 0,0-20 15,0 41-15,21-21 16,-21-20-16,42 41 0,-42-21 16,21-20-16,0-1 0,1 0 15,-1 0-15,21-21 0,0 0 0,-20 0 16,20 0-16,0-21 0,1 0 15,20 21-15,22-64 0,-22 43 16,-20-21-16,-1 21 0,0-22 16,-21 1-16,1 0 0,-1-22 0,-21 22 15,0-22-15,0 22 0,-21-22 16,-1 22-16,-20 0 0,21-1 0,-21 1 16,-1 21-16,1 0 0,0 21 15,-1 0-15,22 0 0,-21 0 16,-1 42-16,22-21 0,0 0 15,0 1-15,21 20 0,0-21 16,0 21-16,0-20 0,0-1 0,0 21 16,0-21-16,21-21 0,0 21 15,22 1-15,-1-22 0</inkml:trace>
  <inkml:trace contextRef="#ctx0" brushRef="#br0" timeOffset="11127.17">5292 3789 0,'0'0'16,"21"-21"-16,-21 0 0,0-1 16,-21 22-16,-1 0 15,1 22-15,21-1 0,-21 0 16,0 21-16,21 1 0,-21-1 0,21 21 16,0 1-16,-21-22 0,21 22 15,-22-1-15,22 1 0,-21-22 0,0 22 16,21-22-16,-21 0 0,0 1 0,21-1 15,0-21-15,-21 0 0,21 0 16,0-42 15,0 0-31,0 0 0,21 0 0,0-22 16,-21 1-16,21 0 0,0-1 16,0-20-16,1 21 0,-1-1 15,0 1-15,21-22 0,-21 43 16,1 0-16,-1 21 0,0 0 15,0 0-15,0 21 0,0 22 16,-21-1-16,22-21 0,-22 21 16,0 1-16,0-1 0,0-21 15,0 22-15,21-22 0,-21 21 0,21-21 16,-21 0-16,21 1 0,0-22 16,0 21-16,1-21 0,-1 0 0,0 0 0,21 0 15,-21 0-15,22-21 0,-22 21 16,21-22-16,1 1 0,-1-21 15,-21 21-15,21-22 0,1 22 0,-22-21 16,21 0-16,-21-1 0,1 1 16,-1 21-16,0 0 0,0-22 0,-21 22 15,0 42 1,0 0-16,-21 1 16,0-1-16,0 21 0,-1 0 0,1-20 15,0 20-15,0 0 0,21-21 16,0 1-16,-21 20 0,21-21 15,0 0-15,0 0 0,0 1 0,21-1 16,0-21-16,21 0 0,-20 0 16,20 0-16,-21 0 0,21-21 15,1-1-15,-1 1 0,43-21 16,-43 0-16,-21 20 0,22-20 16,-22 0-16,21-1 0,-21 22 15,0-21-15,1 0 0,-1 20 0,-21-20 16,0 21-16,0 42 31,0 0-31,0 0 16,0 22-16,-21-1 0,-1 0 15,1 43-15,0-21 16,0-1-16,0 1 0,21-1 0,0 1 0,0 20 16,0 1-16,0 0 15,0-1-15,0 1 0,0 0 0,0-1 16,0 22-16,0-21 0,21 21 0,-21-22 15,0 1-15,21 21 0,-21-22 16,0 1-16,0 0 0,0-22 0,0 22 16,0-22-16,0 1 0,-21-1 0,0-20 15,0-1-15,-1 0 0,1-20 16,0-1-16,0 0 0,0-21 0,0 0 16,-1-21-16,-20 0 0,21-22 15,0 22-15,0-42 0,-1 20 0,1-20 0,0-1 16,0 1-16,21-22 15,0 0-15,0 1 0,0-1 0,0 0 16,0-84-16,21 106 0,0-22 16,0 21-16,1-20 0,-1 20 15,0 1-15,21 20 0,-21-20 0,22 21 16,41-64-16,-20 63 0,-22 1 16,1 21-16,-1-21 0</inkml:trace>
  <inkml:trace contextRef="#ctx0" brushRef="#br0" timeOffset="13848.32">8340 3598 0,'0'-84'32,"0"105"-17,0 0-15,0 0 16,0 22-16,0-1 0,0 0 16,-22 1-16,1 20 0,0-21 0,21 22 15,-21-22-15,0 22 0,0-22 16,-1 22-16,22-22 0,-21 0 0,21 1 15,-21-22-15,21 0 0,0 21 16,0-21-16,0 1 0,0-44 31,21 1-31,0 0 0</inkml:trace>
  <inkml:trace contextRef="#ctx0" brushRef="#br0" timeOffset="14265.08">8234 3747 0,'0'-64'0,"0"128"0,0-170 16,0 63-16,0 1 0,0-21 0,0 20 16,0 1-16,42-22 15,-21 43-15,0 0 0,1 0 16,-1 0-16,0 21 0,21 0 0,-21 21 16,22 0-16,-1 0 0,-21 22 0,22-22 15,-22 21-15,21 0 0,-42 1 16,0-1-16,0 22 0,-21-1 15,0-21-15,-22 1 0,1-1 16,0-21-16,-1 22 0,1-22 16,0 0-16,-1 0 0,1 0 0,21-21 15,-21 0-15,20 0 0,1 0 16,0 0-16,0 0 0,0 0 16,21-21-16,0 0 15,0 0-15,21 21 16,0 21-1,0 0-15,0 0 0,1 22 16,-1-22-16,21 21 0,-21 0 0,0-20 16,1 20-16,-1-21 0,0 21 15,0-20-15,-21-1 0,21 0 0,0 0 16,-21 0-16,22 0 0,-1-21 16,0 0-16,0 0 0,0 0 0,0 0 15,1 0-15,-1 0 0</inkml:trace>
  <inkml:trace contextRef="#ctx0" brushRef="#br0" timeOffset="14867.97">8911 4149 0,'0'-21'47,"21"21"-47,0-22 16,1 1-16,-1 21 0,0-21 15,21 0-15,-21 21 0,22-42 16,-22 20-16,0 22 0,-21-21 16,21 0-16,-21 0 0,0 0 15,-21 21-15,-21 0 16,21 0-16,-1 0 0,-20 0 0,0 21 16,-1 0-16,22 0 0,-21 22 15,0-1-15,20 0 0,1-21 16,0 22-16,0-1 0,21 0 0,0 1 15,0-22-15,0 0 0,0 21 16,21-20-16,0-22 0,0 21 0,22-21 16,-1 0-16,0 0 0,22 0 0,-22 0 15,1-21-15,20 21 0,-21-22 16,1 1-16,20 0 0,-20 0 0,-1-21 16,21 20-16,-20-20 0,-1 21 15,22-43-15,-43 22 0,0 0 16,0 21-16,-21-22 0,0 22 15,0 0-15,0 0 0,0 0 0,-21 21 32,0 21-32,0 0 15,-1 21-15,22 1 0,-21 20 0,0-21 16,0 22-16,21-1 0,-21 22 16,0-21-16,21 20 0,-22 1 0,22 0 15,0-1-15,0 22 0,0-21 0,-21 21 16,21-1-16,0-20 0,-21 21 15,21-21-15,0 20 0,0-20 0,0 0 16,-21-1-16,21-20 0,0-1 0,0-20 16,0-1-16,0-21 0,0 0 15,0 1-15,0-44 16,0 1-16,21 0 0,-21-21 0,21-1 16</inkml:trace>
  <inkml:trace contextRef="#ctx0" brushRef="#br0" timeOffset="15158.77">9631 4297 0,'0'-64'0,"0"128"0,0-191 0,0 63 15,21 22-15,0 0 0,-21 21 0,21-1 16,0-20-16,22 42 0,-22-21 16,21 21-16,-21 0 0,22 0 0,-1 0 15,0 0-15,-20 21 0,20 0 16,-21 0-16,-21 1 0,0 20 0,0-21 15,0 21-15,-21 1 0,0-22 16,-22 21-16,22-21 0,-21 22 16,-43-1-16,43-21 0,0 0 15,20-21-15,1 22 0,0-22 16,0 0-16,42-22 16,0 1-16,0 0 15,1 0-15,20 0 0,-21-22 16,21 22-16,1-21 0</inkml:trace>
  <inkml:trace contextRef="#ctx0" brushRef="#br0" timeOffset="15514.44">10287 3852 0,'21'0'0,"-42"0"0,84 0 15,-63-21-15,22 21 0,-22 21 16,0 1-16,0-1 16,0 0-16,-22 0 0,1 21 15,0-20-15,0 20 0,21 0 0,-21 1 16,0-22-16,21 21 0,-22-21 0,22 22 15,0-22-15,0 0 0,0 21 16,22-42-16,-1 0 16,0 0-16,21 0 0,-21 0 15,22 0-15,-22-21 0,21 0 0,-21 0 16,1 0-16,41-43 0,-42 22 16,0-1-16,-21 1 0,0 0 15,0-1-15,0 1 0,0 0 0,0 21 16,0-1-16,-21 1 0,0 0 15,0 21-15,0 0 0,-22 0 0,1 0 16,21 0-16,-21 21 0,-1 0 16,22-21-16,-21 22 0,21-1 0,-1 0 15,22 0-15,0 0 0,0 0 0,0 1 16,0-1-16,22-21 16,-1 21-16,21-21 0,0 0 0,-20 0 0,20 0 15,0 0-15</inkml:trace>
  <inkml:trace contextRef="#ctx0" brushRef="#br0" timeOffset="15867.45">11112 3874 0,'0'0'0,"43"0"0,-22-22 0,0 22 15,-63 0 1,21 0 0,-1 0-16,-20 0 0,0 0 0,21 0 15,-22 22-15,22-22 0,-21 21 16,21-21-16,-1 21 0,22 0 0,0 0 15,0 0-15,0 1 16,22-1-16,41 0 16,-21 0-16,1 0 0,-22-21 0,21 21 15,1-21-15,-22 22 0,0-22 16,0 21-16,0 0 0,0-21 0,1 21 16,-22 0-16,0 0 15,0 1-15,-22-22 0,1 21 0,0 0 16,-21-21-16,-1 21 0,1-21 0,0 21 15,-1-21-15,1 0 0,0 0 16,21 0-16,-22 0 0,22 0 16,-21 0-16,42-21 15,0 0-15,21 0 0,-21 0 16,42-1-16,-21 1 0,22 0 16</inkml:trace>
  <inkml:trace contextRef="#ctx0" brushRef="#br0" timeOffset="16059.34">11515 3916 0,'21'-21'0,"-42"42"0,63-42 0,-21 21 16,-21 21-16,0 0 0,0 0 15,0 0-15,0 1 0,0 20 16,0 0-16,0 1 0,0-22 0,0 21 16,0 0-16,0-20 0,0-1 15,0 0-15,0 0 0,-21 0 0,21 0 16,0-42 15</inkml:trace>
  <inkml:trace contextRef="#ctx0" brushRef="#br0" timeOffset="16247.74">11620 3662 0,'-21'-21'0,"42"42"0,-42-63 16,0 20-16,0 22 0,21-21 15,-21 21-15,21 21 16,0 1 0,21-1-1,0-21-15,0 0 0,0 0 16,1 21-16,20-21 0,-21 0 16,21 0-16,1 0 0</inkml:trace>
  <inkml:trace contextRef="#ctx0" brushRef="#br0" timeOffset="16468.64">12277 3556 0,'21'-21'0,"-42"42"0,42-21 32,-21 21-32,0 0 15,-21 1-15,-1 20 0,-20 0 16,21 1-16,0-1 0,0 21 16,-22-20-16,22 20 0,0-20 0,0 20 15,21-21-15,0 1 0,-21-1 16,21 0-16,0 22 0,0-43 15,0 0-15,21 0 0,0-21 16,0 0-16,0 0 0,43 0 16,-43 0-16,0-21 0,0 0 15,-21-21-15</inkml:trace>
  <inkml:trace contextRef="#ctx0" brushRef="#br0" timeOffset="16920.38">12044 3979 0,'-43'-21'16,"86"42"-16,-107-63 0,43 42 0,0 0 0,21-21 15,21 0 1,0 21-16,22 0 0,-22 0 16,21-21-16,22 21 0,-22-22 15,21 22-15,-20 0 0,20 0 0,-20 0 16,62 0-16,-62 0 16,-1 0-16,0 0 0,1 0 0,-22 0 15,0 22-15,0-22 0,-21 21 0,0 0 16,0 0-16,0 0 0,0 22 15,-21-22-15,0 0 0,21 21 16,-21-21-16,21 1 0,-21-1 16,21 0-16,-22 0 0,22 0 0,0 0 15,0 1-15,0-1 0,22-21 16,-1 0-16,0 0 16,0 0-16,21 0 0,-20 0 0,-1-21 15,0-1-15,21 1 0,-21 0 16,1 0-16,20 0 0,-21-22 0,0-20 15,-21 21-15,0 20 16,0-20-16,0 0 0,0 21 0,-21-1 16,0 1-16,0 0 0,0 0 15,-1 21-15,-20 0 0,21 0 16,-21 0-16,20 0 0,1 0 0,0 21 16,0-21-16,0 21 0,0 0 15,21 1-15,0 41 0,0-42 16,0 0-16,21 1 0,0-1 0,0 0 15,0 0-15</inkml:trace>
  <inkml:trace contextRef="#ctx0" brushRef="#br0" timeOffset="17261.18">13208 4064 0,'21'-21'0,"-42"42"0,63-84 0,-42 41 15,21 1-15,-21 0 0,22 0 16,-1 0-16,-21 0 0,21-1 15,0 1-15,0 21 0,0-21 0,1 21 16,41 0-16,-42 0 16,0 0-16,1 21 0,-1 0 0,21 1 15,-21 62-15,0-63 16,-21 22-16,22-1 0,-22 0 0,0-20 16,0 20-16,0-21 0,0 0 0,0 0 15,0 1-15,-22-22 16,1 0-1,21-22-15,0 1 16,0 0-16,0-21 0,0 21 16,0-1-16,0-20 0,0 21 15,21-21-15,1 20 0,-1-20 16,0 21-16,0 0 0,0 0 0,22-1 16,-22 1-16,21 0 0,0 0 15,1 21-15</inkml:trace>
  <inkml:trace contextRef="#ctx0" brushRef="#br0" timeOffset="17691.93">14245 3768 0,'0'0'0,"0"21"16,0 0-16,-21-21 0,0 21 15,0 0-15,-1 1 0,1-1 16,0 0-16,0 0 0,21 0 0,0 22 16,-21-22-16,21 0 0,0 0 15,0 0-15,0 22 0,21-43 16,0 0-16,0 0 0,0 0 15,22 0-15,-1 0 0,0 0 0,1-22 16,-1 1-16,0 0 0,1 0 16,-1 0-16,0-22 0,1 22 0,-22-21 15,21 21-15,-21-22 0,1 22 0,-1 0 16,-21 0-16,0 0 0,0 0 16,0 42-1,0 0-15,-21 0 0,-1 0 16,22 22-16,-21-1 0,0 0 0,0 22 15,0-1-15,0 1 0,-1-1 16,1 1-16,0-1 0,21 1 16,0-1-16,0 1 0,-21-1 0,21 1 15,0 20-15,-21-20 0,0 21 0,21-22 16,-22 1-16,22-1 0,-42 1 16,21-22-16,0 21 0,0-20 15,-22-1-15,1-21 0,21 0 0,-43 1 16,22-1-16,0-21 0,-1 0 0,1 0 15,-22 0-15,22-21 0,21 21 16,-21-43-16,-1 22 0,22-21 0</inkml:trace>
  <inkml:trace contextRef="#ctx0" brushRef="#br0" timeOffset="18167.93">15854 3789 0,'21'-21'0,"-42"42"0,84-85 16,-42 43-16,1-21 0,20 0 0,-21 20 16,0-20-16,0 0 0,-21-1 15,22 22-15,-22 0 0,21 0 16,-21 0-16,0 0 0,0 42 15,0 0-15,-21 21 16,-1 22-16,1-22 0,0 22 0,0 20 16,-21-20-16,20 20 0,-20-20 15,0 21-15,21-1 0,-22-20 0,22-1 16,-21 1-16,21-1 0,-1 1 16,-20-22-16,21-21 0,21 22 15,0-22-15,-21 0 0,21 0 0,21-21 16,0-21-16,0 0 15,22 0-15</inkml:trace>
  <inkml:trace contextRef="#ctx0" brushRef="#br0" timeOffset="18395.98">16552 3450 0,'21'-21'15,"-42"42"-15,42-84 0,-21 42 0,0-1 16,0 44-16,0-1 15,0 21-15,0 0 0,0 1 16,0 20-16,0-20 0,0 20 0,0-21 16,0 1-16,0-1 0,0 22 0,0-22 15,0 0-15,0 1 0,-21-1 16,21 0-16,-21-21 0,21 1 0,0-1 16,0 0-16,21-21 15,0-21 1</inkml:trace>
  <inkml:trace contextRef="#ctx0" brushRef="#br0" timeOffset="18676.82">16637 3535 0,'0'-42'16,"0"84"-16,0-127 0,0 43 0,0 0 16,0 20-16,0-20 0,0 21 0,21 0 15,0 0-15,0-1 0,22 1 16,-22 21-16,0 0 0,21 0 0,-20 21 15,20 1-15,0-1 0,-21 21 16,1-21-16,-1 22 0,0-1 16,-21-21-16,0 21 0,0-20 0,-21 20 15,0-21-15,-1 0 0,1 0 16,0 1-16,-21-22 0,-1 21 0,22-21 16,-21 0-16,21 21 0,0-21 15,-1 0-15,44 0 16,-1 0-1,21 0-15,-21-21 0</inkml:trace>
  <inkml:trace contextRef="#ctx0" brushRef="#br0" timeOffset="19057.59">17484 3493 0,'0'0'0,"-22"21"15,1 0-15,0 0 0,0 0 16,0 0-16,0 1 0,-22-1 15,22 21-15,0-21 0,-21 0 16,20 22-16,1-22 0,21 0 0,0 0 16,0 0-16,0 1 0,0-1 0,0 0 15,0 0-15,21 0 16,1-21-16,20 0 0,0 0 0,1 0 16,-1 0-16,21 0 0,-20 0 0,20-21 15,-20 21-15,20-21 0,-21 0 16,1-22-16,-1 22 0,-21-21 0,0 21 15,1-22-15,-22 1 0,0-21 16,0 20-16,0 1 0,-22 21 16,-20-22-16,21 22 0,-21 0 15,-1 0-15,1 21 0,0 0 0,-43 0 16,43 21-16,-1 0 0,22 0 16,0 22-16,0-22 0,21 0 0,0 21 15,0-20-15,0-1 16,0 0-16,21 0 0,0 0 0,21 0 15,1-21-15,-1 0 0,0 0 16,1 0-16</inkml:trace>
  <inkml:trace contextRef="#ctx0" brushRef="#br0" timeOffset="19263.48">18330 3493 0,'0'0'0,"21"-22"0,-21 1 0,22 0 15,-22 0-15,-22 42 16,1 0-1,0 0-15,0 1 0,0 20 0,0 0 16,-1-21-16,1 22 0,0-1 16,21-21-16,0 22 0,-21-22 15,21 0-15,0 0 0,0 0 0,0 0 16,0 1-16,0-1 16,21-21-1,0 0-15,0-21 0</inkml:trace>
  <inkml:trace contextRef="#ctx0" brushRef="#br0" timeOffset="19463.37">18457 3450 0,'21'-42'0,"-42"84"0,64-105 15,-22 20-15,0 22 0,0 21 16,0 0-16,0 0 16,-21 21-16,0 22 0,22-22 15,-22 0-15,21 43 0,0-22 16,-21-21-16,0 21 0,21-20 15,0-1-15,0 21 0,1-21 16,-1 0-16,0-21 16,0 0-16,0 0 0,0 0 0,1 0 15,-1 0-15</inkml:trace>
  <inkml:trace contextRef="#ctx0" brushRef="#br0" timeOffset="19850.14">19283 3471 0,'0'-42'0,"0"84"0,0-105 0,0 42 0,-21 21 31,-22 0-31,1 21 0,21 0 16,-22 0-16,1 0 0,0 1 0,-1-1 15,1 0-15,0 0 0,-1 0 16,22 0-16,0 1 0,0-1 0,0-21 16,21 21-16,21-21 15,21 0 1,-21 0-16,22 0 0,-22 0 0,21-21 15,1 0-15,-1-1 0,0 1 16,-21 0-16,22 0 0,-1-21 16,0 20-16,1-20 0,-22 21 15,21 0-15,-42 0 0,21-1 0,-21 44 32,0-1-32,-21 0 0,0 21 0,0-21 15,0 22-15,0-1 0,-22 0 16,22-20-16,0 20 0,0 0 0,0 1 15,-1-22-15,22 21 0,0 0 16,0-20-16,0 20 0,22-21 16,-1 0-16,21-21 15,0 21-15,1-21 0,20 0 0,1 0 0</inkml:trace>
  <inkml:trace contextRef="#ctx0" brushRef="#br0" timeOffset="20125.99">20299 3556 0,'0'-42'0,"0"84"0,0-105 0,0 20 16,0 1-16,0 21 0,0 0 0,0-22 15,21 22-15,0 0 0,0 0 16,22 0-16,-1 21 0,43 0 16,-22 0-16,-21 21 0,22 0 15,-22 0-15,1 21 0,-1 1 0,-21-22 16,0 42-16,-21-20 15,0-1-15,0 0 0,-21 1 0,0-1 16,-43 22-16,22-22 16,21 0-16,-21 1 0,-1-22 0,1 21 15,21-21-15,-22 22 0,1-22 16,21 21-16,-21-21 0,20 0 0,1 1 16,0-1-16,0 0 0</inkml:trace>
  <inkml:trace contextRef="#ctx0" brushRef="#br0" timeOffset="20280.9">20256 4678 0,'0'0'0,"-21"0"0,0 21 0,0-21 15,0 0-15,0 0 16,-1 0-16,1 0 16,0 0-16,0 0 15,0 0-15,0 0 0,-1-21 0,1 0 16,0 21-16,21-21 0</inkml:trace>
  <inkml:trace contextRef="#ctx0" brushRef="#br0" timeOffset="21433.51">550 6350 0,'0'0'0,"-21"0"0,0 0 16,0 0-16,0-21 16,-1 0-16,1 21 0,0-21 15,0-1-15,21 1 16,0 0-16,0 0 0,21 0 15,0 21-15,22-21 0,-22 21 16,21 0-16,0 0 0,-20 0 16,20 0-16,0 0 0,1 0 0,20 42 15,-42-21-15,0 0 16,-21 0-16,0 1 0,0 20 16,0 21-16,-21-20 0,-21-22 15,0 21-15,-1-21 0,1 22 16,0-22-16,-1 0 0,-20 0 15,20 0-15,1-21 0,0 0 16,-1 0-16,1 0 0,21 0 16,0 0-16,0 0 0,21-21 15,21 0 1,0 21-16,21 0 0,1-21 0,20 21 16,-21 0-16,22 0 0,-1 0 15,1 0-15,-22 21 0,22-21 16,-1 21-16,-20 0 0,20 22 0,-21-22 15,-20 0-15,20 21 0,-42 1 16,0-22-16,0 21 0,0 1 0,-21-22 16,-22 21-16,1 0 0,0-20 15,-1-1-15,-20 21 0,-1-21 16,1 0-16,-1 1 0,1-22 16,-22 0-16,22 0 0,-1 0 15,-126 0-15,147-22 16,1 1-16,21 0 0,21 0 15,0 0-15,21-43 0,21 43 16,1-21-16</inkml:trace>
  <inkml:trace contextRef="#ctx0" brushRef="#br0" timeOffset="21591.42">1524 6604 0,'21'0'0,"-42"0"0,63 0 16,-21 0-16,-21 21 31,-21-21-31,0 0 0,0 21 16</inkml:trace>
  <inkml:trace contextRef="#ctx0" brushRef="#br0" timeOffset="22292.16">3429 6265 0,'0'0'0,"21"-42"16,0 0-16,0 21 0,-21-22 0,0 22 15,0 0-15,-21 42 16,0 0 0,0 0-16,0 1 0,0 20 15,-1 21-15,1-20 0,0 20 0,-21 1 16,21 20-16,-22 43 16,1-84-16,21 20 0,0-20 15,-1 20-15,1-21 0,0-20 16,21 20-16,0-21 0,-21 0 0,21 0 15,-21-21-15,21-21 32,21 0-32,0 0 0,-21 0 15,21-22-15,0 1 0,1 0 0,-1-22 16,0 1-16,21-1 16,-21-20-16,22 20 0,-22 1 0,21-1 0,-21 1 15,22 20-15,-1 1 0,-21 0 16,0 20-16,22 1 0,-22 21 15,0 0-15,-21 21 0,0 22 16,21-22-16,-21 21 16,0 1-16,0-1 0,0 0 15,0 22-15,0-22 0,21 64 16,1-64-16,-1 22 0,-21-22 16,0 0-16,0-20 0,0 41 15,0-42-15,0 22 0,0-22 16,-21 0-16,-1-21 15,-20 0-15</inkml:trace>
  <inkml:trace contextRef="#ctx0" brushRef="#br0" timeOffset="22468.06">3027 6858 0,'0'0'0,"-21"-21"16,-1 21-16,44 0 15,-1 0 1,21 0-16,-21 0 0,22-21 0,20 21 15,1 0-15,-1-21 0,22-1 16,-1 22-16,1-21 0,0 21 0,21-21 16,-22 0-16,1 0 0,-22 21 15,22-21-15,0-1 0</inkml:trace>
  <inkml:trace contextRef="#ctx0" brushRef="#br0" timeOffset="24408.94">4868 6477 0,'0'-21'0,"0"42"0,0-63 0,0 21 15,-21-1-15,0 22 0,-43-21 16,22 21-16,0 0 16,-1 0-16,1 0 0,0 0 0,-1 21 15,-20 1-15,21 20 0,-1-21 16,1 21-16,0 1 0,20-1 0,-20 0 16,-21 43-16,41-43 15,1 1-15,0-1 0,0-21 0,21 22 16,-21-22-16,21 21 0,0-21 0,0 0 15,21 1-15,0-22 16,0 0-16,0 0 0,1 0 16,20-22-16,0 22 0,1-21 15,20 0-15,-21 0 0,22-21 0,-22-1 16,22 22-16,-22-42 0,0 20 16,1 1-16,-1-22 0,-21 1 0,0-1 15,1 1-15,-1-1 0,0 1 16,0-1-16,0 22 0,0-21 0,1 20 15,-22 22-15,21-21 0,-21 21 16,0 42 0,0 0-16,-21 0 0,-1 21 15,1 1-15,0 20 0,0 1 16,0-1-16,0 1 0,-1-1 0,1 1 16,0-1-16,0 1 0,21-1 15,0-20-15,0-1 0,0 0 0,0 1 16,0-22-16,21 0 0,0 0 15,0 0-15,1-21 0,-1 0 0,21 0 16,-21 0-16,22 0 0,-1 0 16,0-21-16,-21 0 0,22 0 0,-1 0 15,0-43-15,1 43 16,-22-21-16,0 20 0,0-20 0,0 0 16,1 21-16,-1-22 0,-21 22 15,0 0-15,0 42 16,0 0-1,0 22-15,0-22 16,0 0-16,0 0 0,0 0 16,0 22-16,0-22 0,0 0 15,0 0-15,0 0 0,21 0 0,0-21 16,-21 22-16,21-22 0,0 0 0,1 0 16,-1 0-16,21 0 0,-21 0 15,22 0-15,-22 0 0,21 0 16,-21-22-16,22 1 0,-1 0 0,-21 0 15,21 0-15,-20-22 0,-1 22 16,21-21-16,-21 21 0,0-22 0,1 22 16,-22-21-16,0 21 0,21 0 15,-21-1-15,21 22 0,-21 22 32,0-1-32,0 0 0,0 0 15,0 0-15,-21 22 0,21-22 16,0 21-16,0-21 0,0 0 0,0 22 15,0-22-15,21 0 0,0 0 16,0 0-16,0 1 0,1-1 16,20 0-16,0-21 0,-21 0 0,22 0 15,20 0-15,-20 0 0,20 0 16,1 0-16,-1-21 0,1 21 0,-1-21 16,1-1-16,-22 1 0,21 0 15,-20-21-15,41-1 0,-62 1 16,-1 21-16,-21-64 0,0 64 15,0-21-15,0 21 0,-21-22 16,-1 22-16,1 0 0,-21 21 16,0-21-16,20 21 0,-20 0 15,0 0-15,-1 21 0,1-21 0,0 21 16,-1 0-16,1 22 0,-43 20 16,64-42-16,0 22 0,0-22 15,0 21-15,21 0 0,0-20 16,0 20-16,0-21 0,0 0 0,0 0 15,21 1-15,0-22 0,0 21 0,22-21 16,-1 0-16,0 0 0,1 0 16,-1 0-16,0 0 0,1-21 0,20-1 15,-21 22-15,1-21 0,-1-21 16,43 0-16,-64-1 0,0 22 16,0-21-16,0-1 0,1 1 15,-22 0-15,0 21 0,21-22 0,-21 22 16,0 0-16,21 21 0,-21 21 15,0 0 1,0 0-16,0 1 0,0 20 0,0 0 16,0-21-16,0 22 15,0-1-15,0-21 0,0 22 0,0-22 16,21 0-16,0 21 0,0-21 16,1-21-16,-1 22 0,0-1 0,21-21 15,-21 0-15,22 0 0,-22 0 0,21 0 16,-21 0-16,1-21 0,20-1 15,-21 22-15,0-21 0,0 0 0,1-21 16,-1 21-16,0-22 0,0 22 16,0-21-16,0-1 0,-21 1 15,0 21-15,0-21 0,0 20 0,0 1 16,0 42 15,-21 1-31,21-1 0,0 0 0,-21 0 16,21 21-16,-21-20 0,21-1 15,0 0-15,0 0 0,0 0 0,0 0 16,0 1-16,0-1 0,21-21 31,0 0-31,0 0 0,1 0 0,-22-21 16,21 21-16,0-22 16,0 1-16,0 0 0,22-42 0,-22 20 15,0 22-15,21-42 16,-21 20-16,1 22 0,-22 0 15,21 0-15,-21 42 16,0 0 0,0 0-16,0 0 0,0 1 0,0 20 15,0-21-15,21 0 0,-21 22 16,0-22-16,21 0 0,0 21 0,0-21 16,1 1-16,-1-22 0,0 21 15,21-21-15,1 0 0,-22 0 16,21 0-16,0 0 0,-20 0 0,20 0 15,-21 0-15,0-21 0,0-1 16,22-41-16,-22 21 0,-21-1 0,0 1 16,21-22-16,0 22 15,-21-21-15,0 20 0,0 1 0,21-22 16,-21 22-16,22 0 0,-22-1 16,0 22-16,0 0 0,0 0 0,0 0 15,0 0-15,-22 21 0,1 0 16,21 21-16,-21 0 0,0 0 15,0 21-15,21-20 0,0 20 0,-21 0 16,21 22-16,0-1 0,0-20 16,0 20-16,0 1 0,0-22 0,0 21 15,0-20-15,21-1 0,-21-21 16,21 22-16,0-22 0,0 0 16,22 0-16,-22 0 0,0-21 0,21 0 15,1 0-15,-22 0 0,21 0 16,0 0-16,22-42 0</inkml:trace>
  <inkml:trace contextRef="#ctx0" brushRef="#br0" timeOffset="24576.85">8530 6435 0,'-21'0'0,"42"0"0,-63 0 16,21 0-16,42 0 31,0 0-31,0 0 15,21 0-15,-20-21 0,20 21 16,0 0-16,1-22 0,-1 1 16,21 21-16,-20-21 0</inkml:trace>
  <inkml:trace contextRef="#ctx0" brushRef="#br0" timeOffset="25776.16">9842 6689 0,'0'0'0,"43"0"0,-1-21 15,-21-1-15,22 22 0,-22-21 0,0 0 16,0-21-16,-21 21 0,0-1 15,0-20-15,0-21 0,-42 20 16,21 22-16,-1-21 0,-20 21 0,0-1 16,-1 1-16,1 0 15,0 21-15,-1 0 0,1 0 0,0 0 16,-22 0-16,22 21 0,0 0 0,-1 1 16,1 20-16,0 0 0,-1 1 0,1-1 15,0 0-15,-1 1 0,22-1 16,0 0-16,0 1 0,21-1 15,0-21-15,0 21 0,0-20 0,0-1 16,21 0-16,0-21 0,0 0 16,22 0-16,-22 0 0,21 0 0,0 0 15,43-21-15,-43 0 0,1-1 16,20 1-16,-20 0 0,20-21 16,-21 21-16,1-22 0,20 1 0,-20 0 15,-22-1-15,21 1 0,-21 0 16,0 20-16,1-20 0,-1 21 15,-21 0-15,0 0 0,-21 42 32,21 0-17,-22 0-15,22 0 0,-21 22 16,21-22-16,0 21 0,0 0 0,0 1 16,21-22-16,1 21 0,20-21 15,-21 1-15,21 20 0,1-21 0,-1 0 16,0-21-16,22 21 0,-1-21 0,-20 22 15,20-22-15,1 0 0,-1 0 16,1 0-16,-1-22 0,1 1 0,63-21 16,-64 21-16,-20 0 15,-1-22-15,-21 22 0,0-21 16,0-1-16,-21 1 0,0 0 0,0-1 16,0 22-16,-21 0 0,0-21 15,-21 42-15,-1-21 0,1 21 0,0 0 16,-22 0-16,22 0 0,-22 21 15,22 0-15,0 0 0,-1 0 0,1 0 16,21 22-16,0-22 0,0 21 0,-1-21 16,22 1-16,0-1 0,0 0 15,0 0-15,0 0 0,22-21 16,-1 0-16,0 21 0,21-21 0,-21 0 16,22 0-16,-1 0 0,0 0 15,1 0-15,-1 0 0,0 0 0,1 0 16,-22 0-16,21 0 0,-21 0 15,1 0-15,-1 22 0,-21-1 0,0 0 16,0 0-16,0 21 0,0-20 16,0 20-16,0-21 0,0 21 0,0 1 15,0-1-15,-21 22 0,21-22 0,-22 21 16,1 1-16,0-1 0,21 1 16,-21 21-16,0-22 0,0 1 0,-1-1 15,1 1-15,0-1 0,0 1 16,0-1-16,-22 1 0,22-1 0,0 1 15,0-22-15,0 0 0,0 1 16,-22-22-16,22 21 0,-21-21 0,-1 0 16,22-21-16,0 0 15,0 0-15,0 0 0,0-21 0,-1 0 16,1 0-16,0-21 0,21 20 0,0-41 16,0 21-16,0-22 0,0 1 15,21-1-15,0 1 0,22-22 0,-1 0 16,22-21-16</inkml:trace>
  <inkml:trace contextRef="#ctx0" brushRef="#br0" timeOffset="26339.84">11578 6541 0,'0'-22'15,"21"22"1,0-21-1,1 0-15,-1 0 16,0 0-16,0 0 0,0-1 16,0 1-16,1 0 0,-1 0 0,0 0 15,0 0-15,-21-1 0,0 1 16,0 0-16,0 0 16,-21 21-1,0 0-15,0 21 0,-1 0 16,1 0-16,0 1 0,21-1 15,-21 21-15,0-21 0,0 22 16,21-1-16,-22-21 0,22 21 16,0-20-16,0 20 0,0-21 0,0 0 0,22 0 15,-1-21-15,0 22 0,0-22 16,21 0-16,-20 0 0,20 0 0,21 0 16,-20 0-16,20 0 0,-20-22 15,20 1-15,-21 0 0,22-21 0,-22 21 16,1-22-16,-1 1 0,0 21 0,-21-22 15,1 1-15,-1 21 0,0 0 16,-21 0-16,0-1 0,0 1 16,0 0-16,-21 21 15,-22 0-15,22 0 0,0 21 16,0-21-16,0 21 0,0 1 0,21-1 16,0 21-16,0-21 0,0 22 15,0-22-15,0 21 0,0-21 0,0 22 16,0-22-16,0 0 0,0 21 15,0-21-15,0 1 0,-22-1 0,-20 0 16,21-21-16,0 0 16,0 0-16,21-21 15</inkml:trace>
  <inkml:trace contextRef="#ctx0" brushRef="#br0" timeOffset="27239.5">13864 6181 0,'0'-43'16,"0"22"-1,-21 21 17,0 0-32,0 21 0,-1 1 0,1-1 15,0 0-15,0 0 16,0-21-16,-22 42 0,22-20 15,0 20-15,21-21 0,0 0 0,0 0 16,0 1-16,0-1 0,0 0 16,0 0-16,21-21 0,22 0 0,-22 0 15,0 0-15,21 0 0,1-21 16,-1 21-16,-21-21 0,21 0 0,1-1 16,-1-20-16,-21 21 0,22 0 15,-22 0-15,0-22 0,-21 22 0,0 0 16,0-21-16,0 20 0,0 1 15,0 0-15,0 0 0,-21 0 0,0 0 16,-1 21-16,1 0 0,21-22 16,-21 22-1,42 0 1,0 0 0,1 0-16,-1 0 0,21 0 0,-21 0 15,22 0-15,-1 0 0,0 0 16,1 0-16,-1 0 0,0-21 0,1 21 15,-1 0-15,0 0 0,-21 0 16,1-21-16,-1 21 0,-21 21 31,0 0-31,0 1 0,0-1 16,0 0-16,-21 0 0,-1 21 0,1-20 16,0 20-16,21 0 0,-21 1 15,0 20-15,21 1 0,0-1 16,0 1-16,-21 20 0,21-20 0,0 20 15,0 1-15,0-21 0,0 20 16,0 22-16,0-21 0,0-1 0,0 1 16,0 0-16,0-1 0,0 1 0,0 0 15,-22-1-15,1-20 0,0 21 16,0-22-16,0 1 0,0-1 0,-1 1 16,1-22-16,0-21 0,-21 21 0,21-20 15,-1-22-15,1 0 0,-21 0 16,21 0-16,0 0 0,-1-22 15,1 1-15,-21 0 0,21-21 0,-22 21 16,22-22-16,-21-20 0,21 20 16,0 1-16,-1 0 0,22-22 0,0 22 15,0 0-15,0-22 0,0 1 0,22-1 16,20 1-16,0-22 0,1 0 0</inkml:trace>
  <inkml:trace contextRef="#ctx0" brushRef="#br0" timeOffset="27627.98">16510 5715 0,'0'-21'0,"0"42"0,0-63 0,0 21 16,21 21 0,-21 21-16,0 21 15,0-21-15,0 22 0,0-1 16,-21 0-16,0 1 0,21-1 0,-21 0 15,-1 1-15,22-1 0,-21 0 16,0-21-16,21 22 0,-21-22 16,21 21-16,0-21 0,0 22 0,0-22 15,0 21-15,21-42 16,0 0-16,0 0 16,-21-21-16</inkml:trace>
  <inkml:trace contextRef="#ctx0" brushRef="#br0" timeOffset="27928.32">16468 5842 0,'0'-42'0,"0"84"0,0-127 0,0 43 15,0-21-15,21 41 0,-21-20 16,21 0-16,0 21 0,0-22 0,22 22 16,-22 0-16,21 0 0,0 0 15,1 21-15,-1 0 0,0 0 0,1 0 16,-1 0-16,22 21 0,-1 21 15,-42-21-15,22 22 0,-43 20 16,0-21-16,0 1 16,-22-22-16,1 21 0,-21 1 0,21-22 15,-22 0-15,1 0 0,-21 0 16,20 0-16,1 1 0,0-22 16,-1 0-16,1 21 0,21-21 0,0 0 15,-1 0-15,44 0 16,-1-21-1,0-1-15,21 22 0,1-21 16</inkml:trace>
  <inkml:trace contextRef="#ctx0" brushRef="#br0" timeOffset="28352.59">17716 5546 0,'-84'42'15,"41"-21"-15,1 22 16,0-22-16,-1 21 0,1 0 0,0-20 16,21 20-16,-22 0 0,22 1 15,-21-22-15,21 21 0,21 0 0,0-20 16,0-1-16,0 21 0,0-21 16,0 0-16,21 1 0,21-1 0,-21-21 15,22 21-15,-1-21 0,21 0 0,-20 0 16,20 0-16,1 0 0,-22 0 15,22 0-15,-1-21 0,-21 0 16,1-1-16,-1 1 0,0-21 0,1 21 16,-22-22-16,0 1 0,0-21 15,-21 20-15,0 1 0,0-22 16,0 22-16,0 0 0,-21-1 0,0 1 16,0 21-16,-22 0 0,22 0 15,-21-1-15,0 22 0,-22 0 0,22 0 16,-22 22-16,22-1 0,0 0 0,-1 0 15,22 0-15,0 22 0,0-22 16,21 0-16,0 21 0,0-21 16,0 1-16,21-1 0,21 0 0,-21 0 15,22-21-15,-1 0 0,0 21 0,1-21 16</inkml:trace>
  <inkml:trace contextRef="#ctx0" brushRef="#br0" timeOffset="28604.44">18669 5525 0,'-42'0'31,"20"0"-31,1 21 0,0 0 0,0 21 16,0-21-16,0 22 0,21-1 0,0 0 15,0 1-15,0-1 0,0 0 0,0-20 16,0 20-16,0-21 0,0 21 15,0-20-15,21-1 0,-21 0 16,0 0-16,0 0 0,21 0 0,0-21 31,0-21-15</inkml:trace>
  <inkml:trace contextRef="#ctx0" brushRef="#br0" timeOffset="28820.32">18627 5567 0,'0'-21'16,"0"42"-16,0-63 0,0 20 16,21 22-1,0 22-15,0-1 16,0 0-16,0 0 0,1 0 16,20 22-16,-21-22 0,0 0 0,0 21 15,1-21-15,-1 1 0,0-1 16,0 0-16,0 0 0,0 0 0,1 0 15,-1-21 1,0 0-16,0 0 0,0 0 16</inkml:trace>
  <inkml:trace contextRef="#ctx0" brushRef="#br0" timeOffset="29280.06">19706 5461 0,'-21'0'0,"0"0"0,-85 0 16,64 21-16,-1 0 16,1 1-16,0-1 0,-1 21 0,1-21 15,0 0-15,20 1 16,-20 20-16,21-21 0,0 0 0,0 0 16,-1 1-16,22-1 0,0 0 15,22-21 1,-1 0-16,0 0 15,0-21-15,21 0 0,-20-1 16,20 1-16,0 0 0,1 0 16,-1 0-16,0-22 0,1 1 15,-1 21-15,21-43 0,-20 43 0,-22 0 16,0 0-16,0 0 0,-21 42 16,0 0-1,0 0-15,-21 22 0,0-1 16,0 0-16,0 1 0,-1-1 0,1 0 15,0 1-15,21-1 0,-21 0 16,21 1-16,-21-1 0,0-21 0,21 21 16,0-20-16,0-1 15,-22 0-15,22 0 0,0 0 0,-21-21 16,21 21-16,21-21 31,1 0-31,-1 0 16,0-21-16,21 0 0</inkml:trace>
  <inkml:trace contextRef="#ctx0" brushRef="#br0" timeOffset="29475.94">20426 6054 0,'0'0'0,"0"21"0,-21-21 15,-1 0 1,1 0 0,0 0-1,0 0-15</inkml:trace>
  <inkml:trace contextRef="#ctx0" brushRef="#br0" timeOffset="30989.08">508 8255 0,'0'-21'0,"0"-43"31,0 86-16,0-1 1,-21 0-16,21 21 0,-21 1 16,-1-1-16,1 0 0,0 22 0,0-22 15,0 0-15,0 1 0,-1-1 16,-41 43-16,42-43 16,-22 0-16,22-20 0,0-1 0,0 0 15,0 0-15,0 0 0,-1-21 16,1-21-1,21 0-15,0 0 16,0 0-16,0-1 0,21 1 16,1 21-16,-1-21 0,0 21 15,0 0-15,21-21 0,1 21 16,-1 0-16,0 0 0,22 0 0,-22 0 16,1 0-16,20 0 0,-21-21 15,1 21-15,20-21 0,-20 21 16,-1-22-16,-21 22 0,21-21 0,-20 21 15,-1-21-15,0 0 0,0 0 16,-21 0-16,0-1 0,0 1 16,0 0-16,0 0 0,-21 0 15,0 0-15,0 21 16,-1 0-16,1 0 0,0 0 16,0 21-16,0 0 0,0 0 0,-1 0 15,1 22-15,0-1 0,21 0 16,-21 22-16,0-22 0,0 0 15,-1 22-15,1-22 0,0 1 0,0-1 16,21 0-16,-21 1 0,21-1 16,-21-21-16,21 0 0,0 0 0,0 1 15,21-22-15,0 0 16,0 0-16,0-22 0,22 1 0</inkml:trace>
  <inkml:trace contextRef="#ctx0" brushRef="#br0" timeOffset="31159.98">1609 8594 0,'0'0'0,"21"-21"0,0 21 0,0 0 0,-21-22 15,21 22 32,0 0-31</inkml:trace>
  <inkml:trace contextRef="#ctx0" brushRef="#br0" timeOffset="31716.17">2730 8234 0,'0'-21'0,"0"42"0,22-63 15,-22 20-15,0 1 16,0 0-16,0 0 16,0 42 30,0 0-46,21-21 16,-21 21-16,0-42 78,0 0-62,21 0-1,-21 0 17,21 21-17,0 0-15</inkml:trace>
  <inkml:trace contextRef="#ctx0" brushRef="#br0" timeOffset="32376.31">2879 8065 0,'0'-22'0,"0"1"15,-22 21-15,1 0 16,0 0-16,21 21 16,-21 1-16,0-1 15,21 21-15,-21 0 0,-1 22 0,1-22 16,0 1-16,21 20 0,-21-21 15,0 1-15,0-1 0,-1 22 0,1-43 16,21 21-16,-21 0 0,21 1 16,-21-22-16,21 0 0,0 0 0,0 0 15,21-42 1,0 0 0,0 0-16,1 0 15,-1-22-15,21 22 0,-21-21 0,43-43 16,-22 43-16,-21 0 0,22-1 15,-22 22-15,0-21 0,0 21 16,0-1-16,0 1 0,1 21 16,-1 0-16,-21 21 0,0 1 15,0 20-15,0-21 0,21 0 16,-21 22-16,0-22 0,0 21 0,21-21 16,-21 22-16,0-22 0,0 21 0,21-21 15,-21 22-15,21-22 0,1 0 16,-1 0-16,-21 0 0,21-21 15,21 0-15,-21 0 0,1 0 0,20 0 16,-21 0-16,21-21 0,1 21 16,-1-21-16,43-43 15,-64 43-15,21-21 0,-21 21 0,1-22 16,-1 1-16,-21 0 0,0-1 16,0-20-16,0 21 0,-21-1 0,-1 1 15,-20 0-15,21-1 0,-64 1 16,64 21-16,-21 0 15,21 21-15,-22 0 0,22 0 0,0 21 16,0 0-16,0 0 0,-1 0 16,22 22-16,0-22 0,0 0 0,0 21 15,0-21-15,22 1 0,20-1 0,-21 0 16,21 0-16,1-21 0,-1 0 16,22 0-16,-22 0 0</inkml:trace>
  <inkml:trace contextRef="#ctx0" brushRef="#br0" timeOffset="33447.69">4276 8022 0,'0'-21'0,"0"42"0,0-63 0,0 21 15,0 0-15,-22 21 16,22 21-16,-21 0 0,0 0 16,0 21-16,21 1 0,0-1 15,-21 0-15,0 1 0,21-1 0,-22 0 16,22 1-16,0-1 0,0 0 15,-21 1-15,21-1 0,-21 0 0,21 1 16,-21-1-16,21 0 0,0 1 16,0-22-16,0 0 0,0 0 0,0 0 15,0 1-15,0-44 16,0 1 0,0 0-16,0 0 0,21 0 0,-21 0 15,21-22-15,0 22 0,-21-21 16,0 21-16,22-22 0,-22 22 0,21 0 15,-21-21-15,21 20 16,0 22-16,0 0 0,0 22 31,-21-1-31,22 0 0,-22 0 0,21 21 16,0-20-16,-21-1 0,21 21 0,0-21 16,0 0-16,1 22 0,-1-22 15,21 0-15,-21 0 0,22 0 16,-1 1-16,0-22 0,1 0 0,20 0 15,-21 0-15,1 0 0,20 0 0,-20-22 16,-1 1-16,0 0 0,1 0 16,-1 0-16,0 0 0,-21-1 0,1-20 15,-1 21-15,0-21 0,-21-1 16,0 1-16,0 0 0,0-1 16,0 1-16,0 21 0,-21-22 0,0 1 15,-22 21-15,22 21 0,0 0 16,-21 0-16,20 0 0,-20 0 0,0 21 15,-22 43-15,22-22 0,0 0 16,20 1-16,1-1 0,-21 0 16,21 1-16,21-1 0,0 0 0,0 1 15,0-1-15,0-21 0,0 21 16,0-20-16,21-1 0,0 0 16,0 0-16,0-21 0,22 0 0,-1 0 15,-21 0-15,22-21 0,-1 0 16,-21 0-16,21-1 0,1-20 0,-22 21 15,0 0-15,0-22 0,0 1 16,1 0-16,-22 21 0,0-22 0,0 1 16,0 21-16,0-22 0,0 22 15,0 0-15,-22 21 16,22 21 0,0 0-16,0 22 0,-21-22 15,21 0-15,0 21 0,-21-20 0,21-1 16,0 21-16,0-21 0,0 22 15,21-22-15,0 21 0,1-21 0,-1 0 16,0 1-16,0-22 0,21 0 16,-20 0-16,20 0 0,0 0 15,1 0-15,-1 0 0,21-43 16,-20 22-16,-1-21 0,0 21 16,-20-1-16,20-20 0,-21 0 0,21-1 15,-20 1-15,-1 0 0,0-22 0,0 1 16,0-1-16,0 1 0,1-1 15,-22 1-15,0 20 0,21 1 0,-21 0 16,21-1-16,-21 22 16,0 42-16,-21 1 15,21 20-15,-21 0 0,-1 1 16,1 20-16,0-21 0,21 22 16,-21-1-16,0 43 0,21-63 15,0-1-15,-21 21 0,21-20 16,0-1-16,0-21 0,0 22 0,0-22 15,0 21-15,21-21 0,0-21 16,0 0-16,0 0 16</inkml:trace>
  <inkml:trace contextRef="#ctx0" brushRef="#br0" timeOffset="33632.58">5651 8446 0,'-42'0'0,"84"0"0,-105 0 0,42 0 0,21-22 15,21 22 17,21-21-32,1 21 15,-1 0-15,0 0 0,22 0 0,-1 0 16,22-21-16,-22 21 0,1 0 0,-1-21 16,22 21-16,0-21 0,-22 21 15</inkml:trace>
  <inkml:trace contextRef="#ctx0" brushRef="#br0" timeOffset="33857.46">7408 8234 0,'0'0'15,"-21"0"1,0 21-16,21 0 16,-21 0-16,21 22 0,-21-22 0,21 0 15,-22 21-15,1-20 0,21 20 16,0-21-16,0 21 0,-21-20 0,21-1 15,0 0-15,-21 0 0,21 21 0,0-20 16,0-1-16,0 0 16,21-21-16,0 0 15,22 0-15,-22-21 16,21 21-16,-21-21 0</inkml:trace>
  <inkml:trace contextRef="#ctx0" brushRef="#br0" timeOffset="34152.29">7959 8340 0,'42'-43'0,"-84"86"0,105-107 0,-63 22 0,0 21 16,0 0-16,-42 21 16,21 0-16,-22 0 15,1 21-15,0 0 0,-1 0 16,1 0-16,-22 22 16,43-22-16,0 42 0,21-42 15,0 1-15,0-1 0,0 0 0,21 0 16,0-21-16,1 21 0,20 0 15,-21 1-15,21-22 0,-20 21 0,-1 0 16,0-21-16,0 21 0,0 0 16,-21 0-16,21-21 0,-21 22 0,0-1 15,0 0-15,-21 0 0,0 0 0,0-21 16,0 21-16,-22 1 0,22-22 16,0 0-16,-21 0 0,21 0 0,-22 0 15,22-22-15,0 22 0,0-21 16,0 0-16</inkml:trace>
  <inkml:trace contextRef="#ctx0" brushRef="#br0" timeOffset="34311.19">7281 8170 0,'0'-21'0,"0"42"0,-21-63 0,0 21 16,21 0-16,-21 21 0,21-21 15,-21 21-15,-1 0 16</inkml:trace>
  <inkml:trace contextRef="#ctx0" brushRef="#br0" timeOffset="34892.37">9546 8213 0,'0'-21'0,"0"42"0,0-64 0,21 22 16,0 0-16,1-21 0,-1 21 15,0-22-15,21 22 0,-21 0 0,1-21 16,-1 20-16,-21-20 0,0 21 0,0 0 16,-21 0-16,-1-1 0,-20 22 15,21-21-15,-21 21 0,-1 0 0,1 0 16,0 0-16,-1 0 0,1 21 15,0 1-15,-43 20 0,64-21 16,0 21-16,-1 1 0,22-22 0,0 21 16,0 1-16,22-1 0,-1 0 15,0 1-15,42 20 16,-41-21-16,20 1 0,-21-1 16,21-21-16,-20 22 0,-1-22 0,0 21 15,-21-21-15,0 22 0,0-22 0,0 0 16,0 0-16,-42 0 0,20 0 15,-20 1-15,21-22 0,-21 0 0,-22 0 16,22 0-16,-1 0 0,-20 0 16,21 0-16,-22 0 0,22-22 0,-22-20 15,22 21-15,0-21 16,42 20-16,0 1 16,0 0-16,0-21 0,21 21 0,0-22 15,0 22-15,21-21 0,22-1 0</inkml:trace>
  <inkml:trace contextRef="#ctx0" brushRef="#br0" timeOffset="35107.26">10139 7832 0,'0'42'16,"0"-84"-16,-21 105 0,-1-20 0,1-1 0,0 0 15,-21 22-15,21-22 0,-1 0 16,1 22-16,0-22 0,0 1 15,-21 20-15,20-21 0,1-20 0,0 20 16,0 0-16,21 1 0,0-22 16,-21 0-16,21 0 0,0 0 0,0 0 15,21-21-15,0 0 16,0 0-16</inkml:trace>
  <inkml:trace contextRef="#ctx0" brushRef="#br0" timeOffset="35285.16">9631 8403 0,'0'0'0,"-21"0"0,-1 0 0,1-21 16,42 0 15,1 21-31,-1 0 0,21 0 0,0 0 16,22 0-16,-22 0 0,22 0 15,20-21-15,-20 21 0,-1 0 0,1 0 16,-1 0-16,-20 0 0,20 0 0</inkml:trace>
  <inkml:trace contextRef="#ctx0" brushRef="#br0" timeOffset="35755.87">10922 8255 0,'0'-21'0,"0"42"0,0-63 15,-21 42-15,0-21 0,-1-1 16,1 1-16,0 21 0,0-21 0,0 21 15,-22 0-15,22 0 0,0 0 0,-21 21 16,21 0-16,-22 1 0,22-1 16,-21 21-16,21-21 0,-22 22 0,22-1 15,0-21-15,0 21 0,0 1 16,-1-22-16,22 21 0,-21-21 0,21 1 16,0-1-16,0 0 0,0 0 0,0 0 15,21-21-15,1 0 0,-1 0 0,0 0 16,21 0-16,-21 0 0,1 0 15,20 0-15,0-21 0,-21 0 16,22 0-16,-1 0 0,0-1 0,-20 1 16,20-21-16,-21 0 0,0 20 15,0-20-15,1 0 0,-1-22 0,-21 22 16,0 21-16,0-22 0,0 22 16,0 0-16,0 0 0,0 42 15,0 0-15,0 0 0,-21 1 16,-1 20-16,1-21 0,21 21 15,0-20-15,-21 20 0,21-21 16,-21 21-16,21-20 0,0 20 0,0-21 16,0 0-16,0 0 0,0 1 15,0-1-15,0 0 0,21 0 16,0-21-16,0 0 0,22 0 16,-22 0-16,21-21 0,1 0 0,-1 0 15</inkml:trace>
  <inkml:trace contextRef="#ctx0" brushRef="#br0" timeOffset="35975.76">11536 7768 0,'0'-42'15,"0"84"-15,21-126 0,-21 62 0,0 1 0,0 64 32,0-22-32,-21 21 0,0 0 15,-1 1-15,22 20 0,-21 1 16,0-1-16,0-20 0,0 20 0,0 1 15,-1-22-15,22 0 0,-21 1 16,21-1-16,-21-21 0,21 21 0,0-20 16,0-1-16,0 0 0,21-21 15,0 0-15,1 0 0,-1 0 16</inkml:trace>
  <inkml:trace contextRef="#ctx0" brushRef="#br0" timeOffset="36286.58">11769 8382 0,'21'-63'31,"0"41"-31,0 1 0,0 0 16,0 0-16,1 0 0,-1 0 0,0-1 16,0 1-16,-21 0 0,21-21 0,-21 21 15,21-1-15,-21 1 0,0 0 16,-21 21-16,0 0 15,0 21-15,-21 0 0,20 22 16,-20-22-16,0 21 0,21 1 16,-43 41-16,43-20 0,0-22 15,0 0-15,21-20 0,0 20 16,0-21-16,0 21 0,0 1 16,21-43-16,21 21 0,-21-21 0,22 0 15,-22 0-15,42 0 0,-20 0 16,-1 0-16,21-21 0,-20 0 0</inkml:trace>
  <inkml:trace contextRef="#ctx0" brushRef="#br0" timeOffset="38781.18">12785 8001 0,'-43'0'0,"86"0"0,-128 0 0,64 0 16,-22 0-16,22 0 0,0 21 16,0-21-16,0 0 0,42 0 31,0 0-31,21-21 15,-20 21-15,20-21 0,0 0 0,1 0 16,20-1-16,-21 1 0,1 0 0,-1-21 16,0 21-16,1-1 0,-22 1 15,-21 0-15,0 0 0,0 0 16,-42 21-16,20 0 0,-20 0 16,0 0-16,-1 0 0,-20 0 0,21 0 15,-1 21-15,1 0 0,0 0 0,-1 0 16,1 22-16,21-22 0,0 21 15,-1 1-15,22-1 0,0 0 16,0-21-16,0 22 0,22-22 0,-1 0 16,0 21-16,0-20 0,21-22 15,-20 21-15,20 0 0,0-21 0,1 0 16,-1 0-16,21 0 16,-41 0-16,20 0 0,-21 0 0,-42 0 31,-21 21-31,-1-21 15,22 21-15,-21 0 0,-1 1 0,1-1 16,0 0-16,-1 0 0,1 0 16,0 22-16,21-22 0,-22 0 0,22 21 15,0-21-15,21 1 0,0-1 16,0 0-16,0 0 0,0 0 0,21-21 16,-21 21-16,42-21 0,-20 0 15,-1 0-15,21 0 0,0 0 16,1 0-16,-1-21 0,22 21 0,-1-21 15,-21 0-15,43 0 0,-21 0 0,-1-22 16,1 22-16,-1-21 0,1-1 16,63-62-16,-85 20 0,21 21 15,-20 1-15,-1-1 0,0-20 16,-20 20-16,20 22 0,-21-22 16,21 22-16,-20 0 0,-22-1 0,0 1 15,-22 63 1,1 0-16,0 1 0,0 20 15,0 0-15,-22 1 16,22 20-16,0 1 0,-21-1 0,-1 1 16,22-1-16,-21 1 0,21-1 15,-22-21-15,22 22 0,0-22 0,21 22 16,0-22-16,0-21 0,0 22 0,0-22 16,21 21-16,0-21 0,22 0 0,-22-21 15,21 22-15,1-22 0,-1 0 16,0 0-16,1 0 0,20-22 0,-21 22 15,1-21-15,20 0 0,-20 0 16,20 0-16,-21 0 0,1-22 16,-1 22-16,0-21 0,1-1 0,-22 1 15,0 21-15,0-21 0,-21-1 16,0 1-16,0 21 0,0 0 16,0-1-16,-21 1 0,0 21 0,0 0 0,0 0 15,-22 0-15,22 21 0,0 1 16,0-1-16,0 21 0,-1-21 0,1 0 15,0 22-15,21-22 0,0 0 16,0 0-16,0 22 0,0-22 16,0 0-16,21-21 0,0 21 0,1 0 0,20-21 15,0 0-15,-21 0 0,43 0 16,-22 0-16,1 0 0,20 0 16,1 0-16,-22 0 0,21-21 0,-20 0 15,-1 0-15,0 0 0,1-1 16,-22-20-16,21 21 0,-21-21 0,1-1 15,-22 22-15,0 0 16,0 0-16,0 42 16,0 0-16,-22 0 15,1 0-15,0 1 0,21-1 16,-21 0-16,0 0 0,21 21 0,0-20 16,-21-1-16,21 0 0,-22 0 15,22 0-15,0 0 16,0-42 15,0 0-15,22 0-16,-1 0 0,0-22 0,0 22 15,0-21-15,0 0 0,1 20 16,-1-20-16,21 0 0,-21-1 0,22 22 16,-1-21-16,0 21 15,-21 21-15,1 0 0,-1 0 0,0 0 16,0 21-16,0 0 0,-21 0 0,0 0 15,0 22-15,0-22 0,21 21 16,-21-21-16,0 22 0,0-22 16,0 0-16,0 21 0,0-20 15,0-1-15,0 0 0,0 0 16,22-21 0,-22-21-1,21 0-15,0 0 0,0-1 0,0 1 16,0 0-16,1 0 0,-1-21 15,0-1-15,21 1 0,-21 21 16,1-22-16,20 1 0,-21 0 0,0 21 16,0-1-16,1 1 0,-1 0 15,0 21-15,-21 21 16,0 0-16,0 22 0,0-22 16,0 0-16,0 21 0,0 1 15,0-22-15,-21 21 0,21-21 0,0 22 16,0-22-16,0 0 0,0 21 15,21-20-15,0-1 0,-21 0 0,42 0 16,-20-21-16,-1 21 0,21-21 16,-21 0-16,22 0 0,-1 0 0,0 0 15,1 0-15,-1 0 0,0 0 0,1-21 16,20 0-16,-21 21 0,1-21 16,-1 0-16,0-22 0,1 22 15,-22-21-15,0 21 0,0-22 0,-21 22 16,0-21-16,0 21 0,0-1 15,0 1-15,0 0 0,-21 21 0,-21 0 16,21 0-16,-22 0 0,22 21 16,-21 0-16,-1 1 0,22-1 0,-21 21 15,21-21-15,0 22 0,21-22 16,0 21-16,0-21 0,0 0 0,0 22 16,0-22-16,0 0 0,21-21 15,0 21-15,0 0 0,21-21 16,-20 0-16,20 0 0,21 0 0,-20 0 0,-1 0 15,0 0-15,22 0 0,-22 0 16,1-21-16,-1 0 0,0 0 16,-21 0-16,22 0 0,-22-1 0,42-62 15,-41 63-15,-1-22 16,-21 22-16,21-21 0,0 21 16,-21 42-1,0 0 1,0 0-16,-21 0 0,21 0 0,-21 1 15,21-1-15,0 0 16,0 0-16,0 0 0,21-21 47,0 0-47,-21-21 0,21 21 16,0-21-16,-21 0 0,22 0 15,-1 21-15,-21-22 0,0 1 0,21 0 16,0 21-16,-21 21 31,0 0-31,0 1 16,0-1-16,0 0 0,0 0 15,0 0-15,21 0 0,-21 1 16,21-22-16,1 0 0,-1 21 16,0-21-16,21 0 0,-21 0 15,22 0-15,20 0 0,-20 0 0,-1 0 0,0-21 16,22-1-16,-22 1 0,0 0 15,1 0-15,20-43 16,-20 22-16,-22-21 0,21-1 0,-21 22 16,0-22-16,22-84 15,-22 85-15,21-43 0,-42 0 16,21 64-16,-21-1 16,0 22-16,0 0 0,0 42 15,-21 0-15,0 22 16,21-22-16,-21 21 0,0 0 15,-22 1-15,22 20 0,0 1 0,0-1 16,0 1-16,0-1 0,-1-20 16,22 20-16,0 43 0,0-64 15,0 1-15,0-1 0,0-21 0,0 0 16,22 0-16,-1 1 0,0-22 16,0 0-16,0 0 0,0 0 15,22 0-15,-22 0 0,0-22 16,0 1-16,0 0 0</inkml:trace>
  <inkml:trace contextRef="#ctx0" brushRef="#br0" timeOffset="38940.08">17716 7980 0,'-21'0'16,"42"0"-16,-63 0 0,21 0 0,0 0 0,0 0 16,42 0 15,0 0-31,0 0 0,0 0 0,22 0 15,-22 0-15,21-21 0,0 0 0,1 21 16,-22-22-16</inkml:trace>
  <inkml:trace contextRef="#ctx0" brushRef="#br0" timeOffset="39371.83">18648 7557 0,'21'-43'15,"-42"86"-15,63-128 0,0 43 0,1-1 16,-1 1-16,-21 0 0,22-1 16,-22 22-16,0 0 0,0 0 0,0 21 15,-21 21-15,0 21 16,0 1-16,0-1 0,0 21 16,0 1-16,-21-1 0,21 1 0,-21-1 15,0 1-15,0-1 0,21 1 0,-22-1 16,1 1-16,21 21 0,-21-43 15,0 21-15,21 1 0,-21-22 0,0 1 16,-1-1-16,22-21 0,-21 21 16,21-20-16,-21-22 0,21 21 0,0-42 31,0-1-15,0 1-16,0 0 0</inkml:trace>
  <inkml:trace contextRef="#ctx0" brushRef="#br0" timeOffset="39780.51">18669 7832 0,'0'-64'0,"0"128"0,21-170 16,-21 42-16,42 1 0,-20 21 16,-1-22-16,21 22 0,0-1 0,1 1 15,-1 0-15,0-1 16,22 22-16,-22 21 0,22 0 0,-1 0 16,1 0-16,-1 21 0,1 22 0,-22-22 15,0 21-15,1 22 0,-22-22 0,-21 0 16,0 1-16,0-1 0,-42 0 15,20 1-15,-20-1 0,-21 0 16,-1-20-16,1-1 0,-1 21 0,-63 0 16,85-42-16,-22 22 15,22-22-15,-22 21 0,22-21 0,21 0 16,0 0-16,0 0 0,-1 0 16,22-43-16,22 43 15,-1 0-15,21 0 16,-21 0-16,0 22 0,1-1 15,20 0-15,-21 0 0,0 0 0,22 22 16,-22-22-16,0 0 16,21 21-16,-21-21 0,1 1 0,20-1 15,-21 0-15,0-21 0,0 21 16,22 0-16,-22-21 0,0 0 16,21 0-16,-20 0 0,-1 0 0,42 0 15,-42 0-15,1-21 0,-1 0 16,0 21-16,0-21 0</inkml:trace>
  <inkml:trace contextRef="#ctx0" brushRef="#br0" timeOffset="40142.36">19643 8022 0,'21'0'16,"0"0"-16,0 0 15,0 0-15,0 0 16,1 0-16,20 0 0,-21 0 0,0 0 15,0-21-15,22 21 0,-22-21 16,0 0-16,0 0 0,-21-1 16,0 1-16,0 0 15,0 0-15,-21 21 0,0-21 16,0 21-16,0 0 0,-1 0 16,-20 0-16,21 21 0,0 0 15,0 0-15,-1 22 0,1-22 0,0 21 16,0-21-16,21 22 0,-21-22 15,21 0-15,0 0 0,0 0 0,0 22 16,21-22-16,0-21 0,21 0 16,-20 0-16,-1 0 0,21 0 15,0 0-15,1 0 0,20 0 0,-20 0 16,20-21-16,1-1 0,-1 1 16,1 0-16,-22-21 0,21 21 15,1-22-15,-22 1 0,22 0 0</inkml:trace>
  <inkml:trace contextRef="#ctx0" brushRef="#br0" timeOffset="41008.5">20764 7451 0,'0'-64'0,"0"128"0,0-149 0,0 43 16,0 21-16,0-1 0,-21 22 15,0 22-15,0 20 16,0-21-16,-22 21 0,22 22 0,0-22 16,-21 22-16,21-22 0,-1 22 15,-20-1-15,21 22 0,-21 63 16,-1-85-16,43 22 0,-21 0 0,0-22 15,21 22-15,-21-22 0,21 1 16,0 21-16,0-22 0,-21 22 0,21-22 16,-22 1-16,22-1 0,0 1 15,0-22-15,0 0 0,0 1 0,0-22 16,0 0-16,0 0 0,22-21 16,-1 0-16,0 0 0,0 0 0,0 0 15,22-21-15,-22 0 0,0 0 16,0-22-16,21 1 0,-20 0 0,-1-1 15,-21-20-15,0 21 0,0-22 16,0 1-16,0 20 0,0-20 0,0-1 16,0 22-16,0 0 0,-21-1 0,21 1 15,-22 21-15,22 0 0,0-1 16,0 1-16,0 0 0,22 21 16,-1-21-16,21 0 0,0 21 0,-20-21 15,20 21-15,21-22 0,-20 1 0,20 0 16,-20 0-16,20 0 0,-21-22 15,22 1-15,-22 21 0,22-21 16,-22-1-16,0 1 0,1 0 0,-1-1 16,-21 1-16,0-22 0,1 22 15,-22-21-15,0 20 0,0 1 0,0-22 16,0 1-16,0 42 16,-22 0-16,1 21 0,0 0 0,0 0 15,-21 42-15,20 0 0,1 1 16,0 20-16,0 1 0,0-22 15,0 21-15,-1 22 0,1-21 16,0 20-16,0-20 0,0 20 16,21 1-16,0 63 0,-21-63 15,21-22-15,0 1 0,0 21 0,0-22 16,0 22-16,0-22 0,0 1 16,0-1-16,0-20 0,0-1 0,0 0 15,0 1-15,0-1 0,0-21 16,0 0-16,0 0 0,21-21 0,0 0 15,0 0-15,0 0 0,22 0 16,-22-21-16,21 0 0,-21 0 16,22 0-16,-1-22 0,-21 1 15,43-43-15,-22 22 0,-21 21 0,0-22 16,-21 22-16,0-22 16,0 1-16,0-1 0,-21 22 0,0-22 15,-21 22-15,-1 0 0,1 21 0,0-22 16,-1 22-16,1 0 0,21 21 15,-22 0-15,22 0 0,0 0 0,0 0 16,63 21 15,-21-21-31,1 0 0,-1 0 16,21 0-16,-21 0 0,22 0 16,-1 0-16,0-21 0,-21 21 0,22-21 15,-1 21-15</inkml:trace>
  <inkml:trace contextRef="#ctx0" brushRef="#br0" timeOffset="41368.56">21717 7916 0,'-21'-21'15,"42"42"-15,-63-42 0,20 0 0,1 21 0,21-21 16,0 0-16,0 0 16,0-1-16,21 22 0,1-21 15,20 21-15,-21 0 0,21 0 0,1-21 16,-1 21-16,0 0 0,-20 0 15,20 0-15,-21 21 0,21 0 0,-42 1 16,22-1-16,-1 0 16,-21 21-16,0-21 0,0 22 0,0-22 15,0 0-15,0 21 0,-21-20 0,21-1 16,-22-21-16,1 42 16,0-42-16,0 0 15,0-21-15,21 0 16,0 0-16,0-1 0,0 1 15,0-21-15,21 21 0,0 0 16,-21-22-16,21 22 0,0 0 0,22-21 16,-22 20-16,0 1 0,0 0 15,22 0-15,-22 0 0,0 21 0,21-21 16,-21 21-16,22 0 0,-22 0 16,0 0-16</inkml:trace>
  <inkml:trace contextRef="#ctx0" brushRef="#br0" timeOffset="42549.5">22458 7832 0,'0'0'0,"21"0"31,0 0-31,0-21 16,22-1-16,-22 22 0,0-21 16,21 21-16,-21-21 0,1 0 15,-1 0-15,-21 0 0,0-1 16,-21 22-1,-1 0-15,-20 0 0,21 0 0,-21 0 16,-1 22-16,1-22 0,0 21 0,20 0 16,-20 0-16,21 0 0,0 43 15,21-43-15,0 0 0,0 0 16,0 0-16,0 22 0,0-22 16,21-21-16,21 21 0,-21 0 0,22-21 15,-22 0-15,42 0 0,-20 0 16,20 0-16,-20 0 0,20 0 15,-21-21-15,22 0 0,-22 0 0,1 0 16,-1-1-16,0 1 0,-21 0 16,1 0-16,-1 0 0,0 0 0,-21-1 15,0 1-15,-21 21 16,0 21 0,-1 1-16,1-1 0,0 0 15,-21 0-15,21 0 0,-1 0 0,22 1 16,-21-1-16,0 0 0,21 0 15,0 0-15,0 0 16,0-42 0,0 0-16,21 21 15,0-21-15,22 0 0,-22 0 16,0-1-16,21 1 0,-20 0 16,-1 0-16,21 0 0,-21 21 0,0-21 15,1 21-15,-1 0 16,-21 21-1,0 0-15,0 0 16,0 0-16,0 0 0,0 1 16,0-1-16,21 0 0,-21 0 15,21 0-15,0 0 0,0-21 16,1 0-16,-1 0 0,0 0 16,0 0-16,0 0 15,0 0-15,1-21 0,-1 0 0,0 0 16,-21 0-16,21 0 0,0-22 15,22 22-15,-22 0 0,0-21 0,0 20 16,21 1-16,-20 0 0,-1 0 16,0 0-16,0 0 0,0 21 0,0 0 15,-21 21 17,0 0-17,-21 0 1,42-21 15,1-21-15,-1 0-16,0 0 15,0-1-15,-21 1 16,0 0-16,0 0 0,0 0 16,-21 21-1,0 0-15,-22 21 0,22 0 16,-21 0-16,21 0 0,0 22 15,-1-22-15,1 21 0,0-21 0,21 22 16,0-1-16,0-21 0,0 0 16,0 22-16,0-22 0,21 0 0,0 0 15,1-21-15,20 0 0,0 0 0,-21 0 16,22 0-16,-1 0 16,0-21-16,1 21 0,-1-21 0,0 0 15,1-22-15,-22 22 0,21 0 16,-21 0-16,22-21 0,-22 20 0,0 1 15,-21 0-15,0 0 0,21 0 16,-42 21 0,21 21-16,-21 0 0,0 0 15,0-21-15,21 21 0,0 1 0,0-1 16,0 0-16,0 0 0,0 0 16,0 0-16,0 1 0,21-1 15,21 21-15,0-21 0,-20 0 16,20 1-16,0-1 0,-21-21 15,1 21-15,-1-21 0</inkml:trace>
  <inkml:trace contextRef="#ctx0" brushRef="#br0" timeOffset="44578.13">9334 9546 0,'0'0'0,"22"0"47,-1 0-47,0-21 16,21 0-16,-21 0 0,22 0 0,-1-1 15,0 1-15,1 0 0,-1 0 16,0-21-16,-20 20 0,-1 1 16,0-21-16,-21 21 0,0-22 0,0 22 15,-21 0-15,-22 0 0,22 0 16,-21 21-16,0 0 0,-1 0 0,1 21 15,0 0-15,-22 0 0,22 22 0,21-22 16,-22 21-16,1 0 0,21 1 16,0-1-16,-1 0 0,22 1 0,0-1 15,0-21-15,0 22 0,0-22 16,22 21-16,-1-21 0,0 0 0,21 1 16,-21-22-16,22 0 0,-1 0 15,0 0-15,1 0 0,20 0 0,-20 0 16,-22-22-16,21 22 0,-21-21 15,0 21-15,-21-21 0,-21 21 16,0 0-16,-21 0 0,-1 21 16,1-21-16,-21 21 0,20 22 0,-20-22 15,20 0-15,1 21 0,0 1 16,-1-1-16,1-21 0,21 22 16,0-1-16,0-21 0,21 21 0,0-20 15,0-1-15,0 0 0,0 0 0,21 0 16,0-21-16,21 0 0,-21 0 15,22 0-15,-1 0 0,0 0 0,-20-21 16,20 0-16,0 0 0,22 0 0,-22-1 16,0 1-16,1-21 0,20 21 15,-20-22-15,-1 1 0,0 21 0,1-21 16,-1-1-16,0 1 0,1 0 0,-1 20 16,-21 1-16,0 0 15,0 21-15,1 0 0,-1 0 0,0 0 16,-21 21-16,0 0 15,0 22-15,0-22 0,0 0 0,0 21 16,-21 1-16,0-22 0,-1 21 0,22-21 16,-21 22-16,0-22 0,21 0 15,-21 0-15,21 0 0,0 1 0,-21-22 16,21 21-16,21-42 31,-21-1-31,21 22 0,0-21 16,0 0-16,1-21 0,-1 21 15,21-22-15,-21 22 0,0-21 0,1-1 16,-1 1-16,0 21 0,0-21 0,0 20 16,0 1-16,-21 42 31,0 1-31,0-1 0,0 0 16,0 0-16,0 21 0,0-20 0,0 20 15,0-21-15,0 0 0,0 22 0,0-22 16,0 0-16,0 0 0,0 0 15,22-21-15,-1 21 0,0-21 16,0 0-16,21 0 0,-20 0 16,-1 0-16,0 0 0,0-21 0,21 21 15,-20-21-15,-1 0 16,21 0-16,-21-22 0,22 22 0,-22-21 0,21 0 16,-21 20-16,22-20 0,-22 0 15,21-1-15,-21 22 0,0-21 0,1 21 16,-1 0-16,0 21 0,-21 21 31,0 0-31,0 0 16,0 0-16,0 0 0,0 1 15,0-1-15,-21 0 16,42-42 15,-21 0-15,0-1-16,0 1 15,0 0-15,0 0 0,0 0 0,0 0 16,0-1-16,0 1 16,-21 21-16,0 0 0,-1 0 15,1 21-15,0 1 0,0-1 16,0 0-16,0 0 0,-1 21 16,1-20-16,0 20 0,0 0 0,21 1 15,-21-1-15,21-21 0,0 21 16,0-20-16,0 20 0,0 0 15,0-21-15,21 1 0,0-22 0,0 21 16,22-21-16,-1 0 0,64 0 16,-64 0-16,22 0 0,-22-21 15,21-1-15,-20 1 0,20 0 16,-20 0-16,-1 0 0,0 0 16,1-22-16,-22 22 0,0-21 0,0 21 15,0-22-15,-21 1 0,0 21 16,0 0-16,0-22 0,-21 43 15,0 0-15,0 0 0,0 0 0,-1 21 16,1 22-16,0-22 0,0 0 16,0 21-16,0-20 0,21 20 15,0-21-15,0 0 0,0 22 0,0-22 16,0 0-16,0 0 0,21-21 16,0 21-16,21-21 0,-21 0 0,22 0 15,-22 0-15,21 0 0,1 0 16,-1 0-16,0-21 0,22 21 0,-22-21 15,0 0-15,1 0 0,-1-22 16,-21 22-16,22 0 0,-22-21 16,0-1-16,0 22 0,-21-21 0,0-1 15,0 22-15,0 0 0,0-21 0,0 21 16,0-1-16,0 44 16,0-1-1,0 21-15,0-21 0,-21 22 16,21-1-16,-21 0 0,21 1 0,0-1 15,0 0-15,0 1 0,0 20 0,0-21 16,0 1-16,0 20 0,0 1 16,0-22-16,-21 22 0,21-1 0,0 1 15,0-1-15,-22 1 0,1-1 0,0 1 16,0-1-16,0-21 0,0 22 16,-1-22-16,22-21 0,-21 22 0,21-22 15,-21 0-15,42-42 31,0-21-31,1 20 16,-1-20-16,0 0 0,0-1 0,0-20 16,22 21-16,-43-43 0</inkml:trace>
  <inkml:trace contextRef="#ctx0" brushRef="#br0" timeOffset="44837.63">12086 9779 0,'21'-85'15,"-21"64"-15,-21 614 0,21-1080 16,42 339-16,-20 106 0,-1 20 15,0 1-15,0 21 0,0 0 16,0 0-16,22 0 0,-22 0 0,0 21 16,0 1-16,0-1 0,1 0 15,-1 21-15,-21 1 0,0-22 0,0 21 16,0-21-16,0 22 0,0-22 16,-43 21-16,22-21 0,-42 22 15,42-22-15,-22-21 0,1 21 0,21 0 16,0-21-16,-1 0 0,1 0 15,21-21 1,0 0-16,21 21 16,1-43-16,-1 22 0,21 0 0,-21-21 15</inkml:trace>
  <inkml:trace contextRef="#ctx0" brushRef="#br0" timeOffset="45909.44">12912 9271 0,'0'0'0,"0"21"16,-22 0-16,1 1 16,21 20-16,-21-21 0,0 21 0,0 1 15,0 20-15,21-20 0,-22-1 16,22 21-16,-21-20 0,21-1 16,-21 0-16,21 1 0,0-22 0,0 21 15,0-21-15,0 1 0,0-1 16,0 0-16,21-21 0,0 0 15,1 0-15,-1 0 0,21 0 16,-21 0-16,22-21 0,-1 21 0,0-21 16,22-22-16,-22 22 0,0 0 0,1-21 15,-1 20-15,0-20 0,-20 0 16,20-1-16,-21 22 0,0-21 16,-21 21-16,0 0 0,21-1 0,-21 44 31,-21-1-31,0 0 0,21 0 15,-21 21-15,0-20 0,0 20 16,21-21-16,-22 0 0,22 22 0,-21-22 16,21 0-16,0 0 0,0 0 15,0 0-15,0 1 0,21-22 16,1 21-16,-1-21 0,21 0 16,-21 0-16,22 0 0,-1 0 0,0-21 15,1-1-15,-1 22 0,-21-21 16,21 0-16,1 0 0,-22-21 15,21 20-15,43-105 47,-106 149-47,0-1 16,-1 0-16,22 21 16,0-21-16,-21 1 0,21-1 0,-21 0 15,21 0-15,0 0 0,0 0 16,0 1-16,21-22 15,0 0-15,1 0 0,-1 0 16,0 0-16,0 0 16,0-22-16,0 1 0,1 0 0,-22 0 15,0 0-15,0 0 0,21-22 16,-21 22-16,0-64 0,0 43 16,0 0-16,0-1 0,21 22 15,-21-21-15,0 21 0,21 0 0,0-1 16,0 22-16,1 0 0,-1 0 15,21 0-15,-21 0 0,22 0 0,-22 22 16,21-1-16,0 21 0,1-21 16,-1 22-16,0-1 0,-20 0 0,20 22 15,-21-22-15,-21 0 16,0-20-16,0 20 0,0-21 0,0 21 16,0-20-16,0-1 0,0 0 15,-21 0-15,0-21 0,0 0 16,-1 0-16,1 0 15,0-21-15,21 0 0,0 0 16,0-1-16,0 1 0,21-21 16,-21 21-16,43-22 0,-22-20 15,21 21-15,0-22 0,1 22 16,-1-22-16,22 22 0,-22 0 0,0-1 16,1 22-16,20-21 0,-21 42 0,-20 0 15,20 0-15,-21 0 0,0 21 16,0 0-16,-21 21 0,22 1 0,-22-1 15,0 0-15,0 22 0,0-22 16,0 22-16,-22-22 0,1 0 0,21 1 16,-21-1-16,21-21 0,-21 22 0,21-1 15,-21-21-15,21 0 16,-21-21 0,21-21-1,-22 0 1,1-21-16,21 20 0,-21-20 0</inkml:trace>
  <inkml:trace contextRef="#ctx0" brushRef="#br0" timeOffset="46092.48">13991 9208 0,'-42'0'0,"84"0"0,-105 0 0,20 21 0,22-21 16,0 0-1,21 21-15,-21-21 16,0 0 0,-1 0-1,1 0-15,0 0 0</inkml:trace>
  <inkml:trace contextRef="#ctx0" brushRef="#br0" timeOffset="46276.59">12763 9483 0,'-42'0'16,"84"0"-16,-105 21 0,42-21 16,42 0 15,21 0-31,1 0 0,-1 0 0,21 0 16,1-21-16,21 21 0,-1 0 0,22-21 15,0 21-15,0-22 0,21 1 16,0 21-16</inkml:trace>
  <inkml:trace contextRef="#ctx0" brushRef="#br0" timeOffset="46628.56">16150 9440 0,'-21'0'16,"42"0"-16,-63-21 0,21 0 0,-1 0 0,22 0 16,0 0-16,0-1 0,0 1 0,0-21 15,43 0-15,-22 20 16,21-20-16,1 42 0,20-21 16,-21 0-16,22 21 0,-22 0 15,22 0-15,-22 21 0,-21 0 0,22 0 16,-22 22-16,0-22 0,-21 21 0,0-21 15,0 22-15,0-1 0,-21 21 16,0-20-16,-1-1 0,-20 0 16,21-20-16,-21 20 0,20-21 15,-20 21-15,21-20 0,-21-1 0,20 0 16,1 0-16,-21-21 0,21 21 16,0 0-16</inkml:trace>
  <inkml:trace contextRef="#ctx0" brushRef="#br0" timeOffset="46810.5">16192 10181 0,'0'0'15,"-21"21"-15,0-21 0,0 0 16,21 22 15,-21-22-31,0 0 16,-1 0-1,1 0-15,0 0 0,0 0 0,0 0 16,0 0-16</inkml:trace>
  <inkml:trace contextRef="#ctx0" brushRef="#br0" timeOffset="47515.78">508 10859 0,'0'0'0,"-21"0"0,-22 0 0,22 0 0,0 0 15,0 0-15,0 0 0,63 0 31,-21 0-31,22 0 16,20 0-16,-21 0 0,22 0 16,-22 0-16,22 0 0,-22 0 0,0 0 15,1 0-15,-1 0 0,-21 0 16,0 0-16,1 0 0,-44 0 31,1 21-31,0-21 0</inkml:trace>
  <inkml:trace contextRef="#ctx0" brushRef="#br0" timeOffset="47936.59">487 10986 0,'-21'21'0,"42"-42"0,-64 63 0,22-42 0,21 21 16,-21 21-16,0-20 0,21-1 16,-21 0-16,0 0 0,21 0 0,-22 0 15,22 1-15,0-1 0,0 0 16,-21-21-16,21 21 15,21-21 1,1 0-16,-1-21 16,0 21-16,21-21 0,-21 0 15,22 21-15,-1-22 0,-21 1 16,22 21-16,-1 0 0,0 0 16,1 0-16,-1 0 0,43 21 15,-64 1-15,21-1 0,-21 21 16,0-21-16,1 0 0,-22 22 0,0-1 15,0-21-15,0 22 0,-22-1 16,1-21-16,-21 21 0,21-20 0,-22-1 16,1 0-16,-21 0 0,20 0 15,1 0-15,-22-21 0,22 0 0,0 0 16,-1 0-16,1 0 16,0 0-16,-1 0 0,1 0 0,21 0 15,0 0-15,0 0 0,21-21 16,0 0-1,21 21-15,0-21 0,0 0 0,21 0 16,1 21-16,-1-22 0</inkml:trace>
  <inkml:trace contextRef="#ctx0" brushRef="#br0" timeOffset="48116.1">1333 11557 0,'0'0'0,"43"0"15,-22 21-15,0-21 0,-21 21 16,0 1 0,0-1-16,21-21 31,0-21-15</inkml:trace>
  <inkml:trace contextRef="#ctx0" brushRef="#br0" timeOffset="51089.22">2900 10774 0,'0'0'0,"21"-21"16,-21 0-16,0-1 15,0 1-15,0 0 0,0 42 47,0 0-47,0 22 0,-21-22 16,0 21-16,21 1 0,0-1 16,-22 0-16,1 22 0,0-22 0,21 0 15,0 22-15,0-22 16,-21 43-16,21-43 0,0 1 15,0-22-15,0 0 0,0 0 16,21-21 0,0-21-1,0-21-15,-21 20 0,22 1 16,-1-21-16,-21 0 0,21-1 16,0 1-16,0 21 0,0-22 0,-21 1 15,22 0-15,-1 21 0,-21-1 16,0 1-16,21 0 0,0 21 15,0 0-15,-21 21 16,21 0-16,1 1 0,-22 20 0,21 0 16,0 1-16,-21-1 0,21 0 15,-21 1-15,21-1 0,0-21 16,1 21-16,-22-20 0,21 20 16,0-21-16,0-21 0,0 21 15,0-21-15,1 0 0,-1 0 0,42 0 16,-42-21-16,43-21 15,-43 21-15,21-1 0,-20-20 0,-1 21 16,0-21-16,0-1 16,0 1-16,0 0 0,-21-1 0,22 1 0,-22 0 15,0-1-15,0 1 0,0 0 16,0-1-16,0 22 0,0-21 16,0 21-16,-22 42 15,22 0 1,-21 0-16,21 21 0,0 1 0,0-1 15,-21 0-15,21 1 0,0-1 16,0 0-16,0 22 0,0-22 0,21 1 16,-21-1-16,21 0 0,1-21 15,-1 22-15,0-22 0,0-21 0,21 21 16,-20-21-16,-1 0 0,21 0 16,-21 0-16,22-21 0,-22 21 15,21-21-15,-21-22 0,22 22 0,-22-21 16,21 21-16,-21-22 0,22 1 15,-22-21-15,0 20 0,21 1 0,-21-43 16,1 22-16,-22 20 16,0 1-16,0 0 0,0-1 0,0 1 15,0 21-15,-22 21 16,1 21-16,21 0 0,-21 0 16,0 22-16,0-22 0,0 21 0,-1 1 15,1-1-15,21 0 0,0 1 16,0-1-16,0 0 0,0 22 0,0-22 15,0 0-15,0-20 0,0 20 16,0-21-16,0 21 0,0-20 16,0-1-16,0-42 31,21-1-31,-21 1 0,22-21 16,-1 21-16,0-22 0,0 1 15,0 21-15,22-43 0,-22 43 16,0 0-16,0 0 0,0 0 15,0 21-15,1 0 0,-1 21 16,0 0-16,-21 0 0,0 0 16,21 1-16,-21 20 0,21-21 15,0 21-15,1-20 0,-22 20 0,21-21 16,0 21-16,0-20 16,21-1-16,-20 0 0,-1-21 0,21 21 15,-21-21-15,22 0 0,-1 0 16,-21 0-16,21 0 0,1 0 0,-1-21 15,0 0-15,1 0 0,-1-1 0,-21 1 16,22-21-16,-1 21 0,-21-22 16,0 1-16,0 0 0,1-1 15,-22 22-15,0-21 0,0 0 0,0 20 16,0 1-16,0-21 0,-22 21 0,1 21 16,0-21-16,-21 21 0,21 0 0,-1 0 15,-20 0-15,21 21 0,-21 0 16,20 0-16,-20 0 0,0 0 15,21 1-15,-22 20 0,22 0 0,-21 1 16,21-1-16,21 0 0,0 1 16,-22-22-16,22 21 0,0 0 0,0-20 15,0-1-15,22 0 0,-1-21 16,0 0-16,0 0 0,0 0 0,0 0 16,1 0-16,20 0 0,-21-21 15,21 0-15,-20-1 0,-1 1 0,21-21 16,-21 21-16,0-22 0,22-41 15,-22 41-15,21-41 16,-21 41-16,-21 22 0,22 0 16,-1-42-16,-21 84 31,0 0-31,0 0 16,0 21-16,0-20 0,0-1 15,-21 21-15,21 0 0,0-20 0,0 20 16,0-21-16,0 21 0,0-20 0,21-1 15,0 0-15,0 0 0,0-21 16,0 0-16,1 0 0,20 0 0,-21 0 16,21 0-16,1 0 0,-22-21 15,21 0-15,1 0 0,-1-22 0,-21 22 16,64-64-16,-64 64 16,21-21-16,-21 0 0,22-22 15,-1-21-15,-21 22 0,-21 21 16,0-1-16,21 1 0,-21 0 15,0 20-15,0 1 0,0 0 0,0 42 16,0 22 0,-21-22-16,0 21 0,21 22 15,-21-22-15,0 0 0,21 1 16,0 20-16,-21-21 0,21 22 0,0-22 16,0 1-16,0-1 0,0 0 15,0 1-15,0-1 0,0-21 0,21 0 16,0 0-16,-21 1 0,21-1 15,0-21-15,0 0 0,1 0 0,20-21 16,-21-1-16,0 1 0,-21 0 16,43-21-16,-43-22 15</inkml:trace>
  <inkml:trace contextRef="#ctx0" brushRef="#br0" timeOffset="51257.12">6117 10880 0,'-21'0'0,"42"0"0,-63 0 0,21 0 0,-1 0 15,1 0-15,42 0 32,22 0-32,-22 0 15,21 0-15,-21 0 0,22 0 0,20 0 16,-20 0-16,20 0 0,1-21 16,-1-1-16,22 22 0,63 0 15</inkml:trace>
  <inkml:trace contextRef="#ctx0" brushRef="#br0" timeOffset="51492.99">7683 10816 0,'0'0'16,"0"21"-16,0 1 0,0-1 16,-21 0-16,21 0 15,0 0-15,-21 0 0,0 1 0,0-1 16,0 21-16,21-21 0,0 22 0,-22-22 15,22 21-15,-21-21 0,0 0 16,21 22-16,-21-22 0,21 0 0,0 0 16,0 0-16,21-21 15,0 0 1,0-21-16,22 0 0,-1 0 0,0 0 16</inkml:trace>
  <inkml:trace contextRef="#ctx0" brushRef="#br0" timeOffset="51800.81">8297 10859 0,'0'0'0,"-21"0"31,0 0-31,0 0 0,-22 21 16,22-21-16,0 21 0,0 0 16,0 0-16,21 0 0,0 1 15,0-1-15,21 0 16,21-21-16,-21 0 0,1 21 15,20-21-15,-21 21 0,21-21 16,-20 21-16,-1-21 0,0 22 0,0-1 16,-21 0-16,0 0 0,0 0 15,0 0-15,0 1 0,-21-1 16,-21 0-16,20 0 0,-20-21 16,0 21-16,21-21 0,-22 0 0,1 0 15,0 0-15,-1 0 0,1 0 0,21 0 16,-22 0-16,-20-42 15,42 21-15,0 0 0,21-22 0</inkml:trace>
  <inkml:trace contextRef="#ctx0" brushRef="#br0" timeOffset="51967.72">7683 10605 0,'-21'-22'15,"42"44"-15,-42-65 0,0 43 0,21-21 16,-21 21-16,42 0 62,0 0-62,22 0 0</inkml:trace>
  <inkml:trace contextRef="#ctx0" brushRef="#br0" timeOffset="52732.28">10096 10859 0,'0'-22'15,"0"-20"1,0 21-16,-21 21 16,0 0-1,21 21-15,-21 0 0,0 22 16,0-22-16,21 42 0,-22-20 0,1 20 16,21 1-16,-21-1 0,21 1 15,-21-22-15,0 21 0,21 1 0,-21-22 16,-1 1-16,1-1 0,21 0 0,0 1 15,-21-22-15,21 0 16,0 0-16,0 0 0,21-21 16,0-21-1,1 0-15,-22 0 0,21-22 16,0 22-16,-21-21 0</inkml:trace>
  <inkml:trace contextRef="#ctx0" brushRef="#br0" timeOffset="53021.11">9821 11049 0,'0'-42'15,"0"84"-15,-21-127 0,21 64 0,-21-21 0,21 21 16,0 0-16,0-22 0,0 22 0,0 0 16,21 21-16,0-21 0,22 0 0,-1-1 15,0 22-15,1 0 16,20 0-16,1 0 0,-1 0 0,1 22 16,-1-22-16,-21 42 0,1-21 15,41 43-15,-62-43 0,-22 21 16,0-21-16,0 22 0,0-22 0,-22 21 15,1-21-15,-21 22 0,0-22 16,-1 0-16,1 0 0,0 21 0,-1-20 16,1-22-16,0 21 0,-1 0 15,22-21-15,0 0 0,0 0 0,42 0 32,0-21-32,0 0 15,0-1-15,22 22 0,-22-21 16</inkml:trace>
  <inkml:trace contextRef="#ctx0" brushRef="#br0" timeOffset="53891.61">11049 10922 0,'0'-21'0,"-21"21"15,0 0-15,-1 0 0,1 0 16,0 0-16,0 0 15,0 0-15,0 21 16,-1-21 0,22 21-16,0-42 93,-21 21 220,0 0-141,21 21-94,0 0-47</inkml:trace>
  <inkml:trace contextRef="#ctx0" brushRef="#br0" timeOffset="54849.06">10858 10986 0,'0'0'0,"22"0"16,-22-22-1,0 1 1,0 0 0,-22 21-1,1 0-15,0 0 0,0 0 0,0 0 16,0 0-16,-1 21 0,1 0 0,0 1 15,0-1-15,0 0 0,0 0 16,-1 0-16,1 22 0,0-1 0,0-21 16,21 21-16,-21 1 0,21-22 15,0 21-15,0-21 0,0 1 16,0-1-16,0 0 0,21-21 16,0 0-16,0 0 0,0 0 15,1 0-15,-1 0 0,21-21 16,-21 21-16,22-21 0,-1-1 0,21-41 15,-20 42-15,-22-22 0,21 22 16,-21-21-16,1 0 0,-1 20 16,0-20-16,-21 0 0,0 21 0,0-1 15,21 1-15,-21 0 0,0-21 16,0 63 0,-21 0-1,0 0-15,0 0 0,-1 1 0,22 20 16,-21 0-16,0 1 0,21-1 0,-21 0 15,21 1-15,0-1 0,0 0 16,0-21-16,21 22 0,0-22 0,22 0 16,-22 0-16,21 0 0,22-21 15,-22 0-15,21 0 0,1 0 0,-22 0 16,22 0-16,63-21 0,-85 0 16,22 0-16,-1 0 0,1 0 15,-22-22-15,0 22 0,1-21 16,-22-1-16,0 1 0,-21 21 0,0-21 15,0-1-15,0 22 0,-21 0 16,0 0-16,-22 0 0,1 21 0,0 0 16,-1 0-16,1 0 0,-22 0 0,22 0 15,0 21-15,-1 0 0,22 0 16,-21 0-16,21 0 0,0 1 0,-1 20 16,22-21-16,0 0 0,0 0 15,0 1-15,0-1 0,22 0 0,-1 0 16,21 0-16,-21 0 0,22 22 0,-1-22 15,0 0-15,1 21 16,-22-20-16,21 20 0,0 0 0,-20 1 16,20-1-16,-21 0 0,-21 1 0,0-1 15,0 64-15,0-43 16,-21-20-16,0 20 0,-22 1 16,1-22-16,0 21 0,-1-20 0,1-1 15,-21-21-15,20 22 0,1-22 0,-22 0 16,22-21-16,-21 0 0,20 0 0,-20 0 15,20 0-15,1 0 0,0-21 0,-1-22 16,22 22-16,0-21 0,21 0 16,0-22-16,0 22 0,21-22 0,22 1 15,-1-22-15,21 22 0</inkml:trace>
  <inkml:trace contextRef="#ctx0" brushRef="#br0" timeOffset="55161.89">12382 11218 0,'0'0'16,"85"-63"-1,-64 42-15,0 0 0,-21-1 16,22 1-16,-22 0 0,21 21 16,-21-21-16,0 0 0,0 0 15,0-1-15,-21 22 0,-1 0 16,1 0-16,-21 0 0,21 22 15,-22-22-15,1 21 0,-21 21 16,20 0-16,22-20 0,0-1 16,0 21-16,21-21 0,0 0 15,0 1-15,0 20 0,21-42 0,0 21 16,0 0-16,0 0 0,22-21 0,-22 0 16,21 22-16,-21-22 0,22 0 15,-22 0-15,21 0 0,-21 0 0,1 0 16,20-22-16,-21 1 0,-21 0 0</inkml:trace>
  <inkml:trace contextRef="#ctx0" brushRef="#br0" timeOffset="55926.45">13525 11515 0,'0'0'0,"43"-43"15,-22 22 1,21-21-16,1 21 16,-22-22-16,21 1 0,-21 21 15,22-21-15,-22-1 0,21 1 0,-21 0 16,0-1-16,1 1 0,-1 0 0,-21 20 16,0-20-16,0 0 0,0 21 15,0-1-15,0 1 0,-64 0 16,43 21-16,-42 42 15,20-20-15,1 20 0,21 0 0,-22 22 16,22 20-16,0-20 0,-21 21 16,21 20-16,-1-20 0,1 0 0,-21 21 15,21-1-15,0 1 0,-22 0 0,22 0 16,0 21-16,-21-21 0,20 21 0,-20-21 16,21 21-16,-21-22 15,20 1-15,1 21 0,0-42 0,0 21 0,0-22 16,0-20-16,21 21 0,0-22 15,0-21-15,0 22 0,0-43 16,0 21-16,21-20 0,0-22 16,0 0-16,43-43 0,-22 22 15,0-21-15,1-1 0,20 1 16,-21 0-16,22-22 0,-22 22 0,22-43 16,-22 22-16,0-22 0,1 0 0,-1 1 15,-21-1-15,0 0 0,-21 1 16,0-1-16,0 0 0,-42-105 15,0 105-15,21 22 0,-22-1 16,1 1-16,-22 20 0,22 1 16,0 21-16,-22-21 0,22 42 0,21-22 15,-22 1-15,22 21 0,0 0 0,0 0 16,21-21-16,21 21 16,0-21-16,22 21 15,-22-21-15,21 21 0,22-21 0,-22-1 16,21 22-16,1-21 0,-1 0 15,1 0-15,21 0 0,-22 0 0</inkml:trace>
  <inkml:trace contextRef="#ctx0" brushRef="#br0" timeOffset="56340.21">14436 11282 0,'0'-64'16,"0"22"-16,-297 402 0,594-741 0,-297 508 0,0-275 0,-22 127 0,22-1 15,-21 1-15,0 21 0,-21 0 16,21 0-16,-22 0 0,22 21 15,-21 1-15,-1 20 0,1-21 0,21 21 16,-21 1-16,20-1 0,-20 0 16,21 1-16,0-22 0,0 21 0,-1 1 15,1-22-15,21 0 0,0 0 0,0 0 16,0 0-16,21-21 16,1 0-16,20 0 0,-21 0 15,21 0-15,-20-21 0,20 21 0,0-21 16,1-21-16,-1 21 0,0-22 15,1 22-15,-1-21 0,-21-1 16,21 1-16,-20 0 0,-1-1 0,-21 1 16,0 0-16,21 21 0,-21-1 15,0 44 1,-21-1 0,21 0-16,-21 0 0,21 21 0,-22 1 15,22-22-15,-21 21 0,21 1 16,0-22-16,0 21 0,0-21 0,0 0 15,0 1-15,0-1 0,21 0 16,1-21-16,-1 0 0,0 21 0,21-21 16,-21 0-16,22 0 0,-1 0 0,0-21 15,1 0-15</inkml:trace>
  <inkml:trace contextRef="#ctx0" brushRef="#br0" timeOffset="56580.07">15261 11113 0,'0'0'0,"0"-43"0,0 22 15,0 0-15,0 0 0,0 0 0,-21 21 16,0 0-16,0-22 0,-1 22 0,1 0 16,-21 0-16,21 22 0,-22-1 15,1-21-15,21 42 0,-21-21 0,20 22 16,-20-1-16,21 0 0,0 1 16,0-22-16,21 21 0,0 0 0,0 1 15,0-22-15,0 0 0,0 0 16,0 0-16,21 1 0,21-1 15,-21-21-15,22 0 0,-1 0 0,0 0 16,1 0-16,20 0 0,-21-21 0,22-1 16,-22 1-16,22 0 0</inkml:trace>
  <inkml:trace contextRef="#ctx0" brushRef="#br0" timeOffset="56816.94">15917 10795 0,'0'-21'16,"0"42"-16,21-84 0,-21 41 0,0 1 0,-21 42 31,0 22-31,0-22 0,0 21 16,0 1-16,-1-22 0,1 42 15,0-20-15,0-1 0,0 0 16,0 22-16,-1-22 0,1 0 0,0 22 16,21-22-16,0-21 0,-21 22 15,21-22-15,0 0 0,0 0 16,0 0-16,0 1 0,21-22 0,0 0 15,0 0-15,1 0 0,-1 0 0,0-22 16,0 22-16,-21-21 0,21 0 0</inkml:trace>
  <inkml:trace contextRef="#ctx0" brushRef="#br0" timeOffset="57269.2">15642 11113 0,'0'0'15,"0"-22"-15,-21 22 0,21-21 16,21 21-1,0-21-15,0 21 0,22 0 0,-22-21 16,21 21-16,1-21 0,-22 21 16,21 0-16,0 0 0,1 0 0,20 0 15,-20 0-15,-22 0 0,21 0 0,-21 0 16,0 0-16,1 21 16,-22 0-16,0 0 0,-22 22 15,1-22-15,0 0 0,0 21 0,0-21 16,0 22-16,-1-22 0,1 21 15,21-21-15,0 1 0,-21-1 0,21 0 16,0 0-16,0 0 0,0 0 0,21-21 16,0 22-16,1-22 15,20 0-15,-21 0 0,21 0 0,1 0 16,-1-22-16,22 22 0,-22-21 16,0 0-16,1 0 0,-1 0 0,-21-22 15,21 1-15,-20 21 0,-1-21 16,-21-1-16,0 1 0,0 21 0,0-22 15,0 22-15,-21 0 0,-22 0 16,22 21-16,-42-21 0,-22 21 16,43 0-16,-1 0 15,22 0-15,0 21 0,-21 0 16,42 0-16,0 0 0,21-21 16,-21 22-16,42-22 15,-21 0-15,0 21 0,22-21 0</inkml:trace>
  <inkml:trace contextRef="#ctx0" brushRef="#br0" timeOffset="57621">16806 11155 0,'0'0'0,"21"-21"0,-21-22 16,0 22 0,22 0-16,-1 0 0,0 0 15,0 21-15,0 0 0,0-21 16,22 21-16,-22 0 0,0 0 15,0 0-15,0 21 0,1 0 0,-1 0 16,0 0-16,-21 0 0,0 22 16,0 20-16,0-20 0,0-1 15,0-21-15,-21 21 0,0-20 0,21-1 16,-22 0-16,22 0 0,-21-21 16,21 21-16,-21-21 31,21-21-31,0 0 0,0 0 0,0-22 15,0 22-15,0 0 16,21-21-16,-21 21 0,21-22 16,1 22-16,-1-21 0,0 21 0,0-1 15,21 1-15,-20 0 0,20 0 0,0 0 16,1 0-16,-1 21 0,0-22 16,22 22-16</inkml:trace>
  <inkml:trace contextRef="#ctx0" brushRef="#br0" timeOffset="58088.78">17780 10964 0,'0'22'0,"-21"20"16,0-21-16,-1 0 16,1 22-16,0-1 15,0-21-15,0 0 0,0 22 0,21-22 16,0 21-16,0-21 0,0 0 16,0 1-16,0-1 0,21 0 15,0 0-15,0-21 0,0 0 16,22 0-16,-22 0 0,21 0 0,0 0 15,-20 0-15,20-21 0,21-21 16,-41 20-16,-1-20 0,21 21 16,-21-21-16,0-1 0,-21 22 0,22-21 15,-22-1-15,21 22 0,-21 0 16,0 0-16,0 0 0,0 0 16,-21 42-1,21 0-15,-22 0 16,22 21-16,0 1 0,-21-1 15,0 0-15,21 22 0,-21-22 0,21 22 16,0-22-16,-21 22 0,0-1 0,-1 1 16,22-1-16,-21 1 0,0 20 15,21-20-15,-21 20 0,0-20 0,21 21 16,-21-1-16,-1-20 0,22 20 0,-21-20 16,0-1-16,0 1 0,0-1 15,0 1-15,-22-22 0,22 22 16,-21-22-16,-1-21 0,1 22 0,0-22 15,-1-21-15,-20 0 0,21 0 16,-22 0-16,22-21 0,-1-22 0,-20 22 16,21-42-16,-1 20 0,22 1 0,-21-85 15</inkml:trace>
  <inkml:trace contextRef="#ctx0" brushRef="#br0" timeOffset="58916.31">19410 10837 0,'0'-21'16,"0"42"-16,0-84 0,0 21 0,0 20 0,21-20 15,0 0-15,0-1 0,0 1 16,-21 0-16,0 21 0,0-1 16,0 1-16,-21 42 15,-21 22-15,21-1 16,-22 0-16,1 22 0,0-22 0,21 22 15,-64 63-15,43-85 0,20 22 16,-20-1-16,21-21 0,-21 1 16,20 20-16,-20-20 0,21-22 15,0 21-15,0-21 0,-1 0 0,22 1 16,-21-22-16,21-22 16,0 1-1,0 0-15,0-21 0,21-1 16,-21 1-16,22 0 0,-1-1 15,0 1-15,0 0 0,-21-1 0,21 22 16,0-21-16,-21 21 0,22 0 16,-22 42-1,0 21 1,0-21-16,0 0 0,0 22 0,21-1 16,-21-21-16,0 22 0,21-1 0,-21 0 15,21-21-15,0 22 0,0-22 16,1 21-16,-1-21 0,0 1 15,21-22-15,-21 21 0,22-21 0,20 0 16,-20 0-16,-1 0 0,21 0 0,-20-21 16,20-1-16,1 1 0,-22 0 15,0-21-15,1-1 0,-1 1 16,0-21-16,-20 20 0,-1-20 0,-21 20 16,0-41-16,0 20 0,0 1 0,0-1 15,0 1-15,-21-1 16,-1 1-16,1 20 0,-21 1 0,0 21 15,-43 0-15,21 21 0,22 21 16,-21 0-16,20 0 0,1 22 0,0-22 16,-22 85-16,43-64 0,0 0 15,21 1-15,0-1 0,0-21 16,0 21-16,42 22 16,-21-43-16,0 21 0,22-20 0,-1-1 15,0-21-15,1 21 0,-1 0 16,0-21-16,1 0 0,20 0 0,-20 0 15,-1 0-15</inkml:trace>
  <inkml:trace contextRef="#ctx0" brushRef="#br0" timeOffset="59754.25">20087 11028 0,'0'21'16,"21"-21"-1,0 0 1,1-21-16,-1 21 0,0-21 15,21 21-15,-21-21 0,22 21 16,-22-22-16,21 1 0,-21 0 0,1 21 16,-1-21-16,0 0 0,-21 0 15,0-1-15,0 1 0,0 0 0,-21 0 16,0 21-16,-22 0 0,1 0 0,21 0 16,-22 0-16,1 21 0,0 0 15,-1 0-15,1 22 0,21-22 0,-21 21 16,20-21-16,1 22 0,0-1 15,0-21-15,21 22 0,0-1 16,0-21-16,0 43 0,21-43 0,0 0 16,0 0-16,1-21 0,20 0 15,0 0-15,1 0 0,-1 0 16,0 0-16,1 0 0,20-21 0,1 21 16,-22-21-16,21-22 0,1 22 15,-1-21-15,1 21 0,-22-22 16,1 22-16,-1-21 0,0 21 0,-21-22 0,1 22 15,-1 0-15,-21 0 16,-21 21-16,-22 0 16,22 0-16,-21 0 0,21 21 15,-1 0-15,-20 0 0,42 1 16,0-1-16,0 0 0,0 0 0,0 0 16,21 0-16,0 1 0,1-1 15,-1 0-15,-21 0 0,21 0 16,0 0-16,-21 1 0,21-22 0,-21 21 15,0 0-15,-21-21 16,-21 0-16,21 0 0,-1 0 16,-20 0-16,21 0 0,0 0 15,-22 0-15,22 0 0,0 0 16,42 0 15,0 0-31,22 0 0,-22 0 0,21 0 16,1 0-16,-1 0 0,0 0 15,1-21-15,-1 21 0,0-21 16,22-1-16,-22 22 0,22-21 0,-22 0 16,0-21-16,1 21 0,-1-1 15,0-20-15,1 21 0,-1-43 16,-21 43-16,0 0 0,-21 0 16,0 0-16,-21 21 15,0 0 1,0 21-16,0 0 0,-1 0 15,1 0-15,0 1 0,21-1 16,0 21-16,-21 0 0,21-20 16,0-1-16,0 0 0,0 0 15,0 0-15,0 0 0,21-21 16,0 0-16,0 0 16,1-21-16,-1 0 0</inkml:trace>
  <inkml:trace contextRef="#ctx0" brushRef="#br0" timeOffset="59912.16">21569 10837 0,'0'0'0,"0"-42"0,0 21 0,0-21 16,0 20-16,0 1 0,0 0 0,0 0 15,-21 21-15,-1 0 16,1 0-16,21 21 31,0 0-31,0 0 0,21-21 0,1 22 16,20-1-16,0 0 0,-21 0 15</inkml:trace>
  <inkml:trace contextRef="#ctx0" brushRef="#br0" timeOffset="60460.19">22225 10922 0,'21'0'0,"-42"0"0,63 0 16,-42-21-16,0 0 0,0 0 15,-42 21 1,21 0-1,0 0-15,-22 0 0,1 0 0,21 21 16,-22-21-16,1 21 0,0 0 16,21 0-16,-22 0 0,22 1 0,-21 20 15,42-21-15,0 0 16,0 0-16,0 1 0,0-1 0,63 0 16,-42-21-16,22 0 0,-22 0 15,21 0-15,-21 0 0,43 0 16,-22-21-16,-21 0 0,1-1 15,20 1-15,-42 0 0,21 0 16,0 0-16,-21 0 0,21-1 16,-21 1-16,0 0 0,0 0 15,-21 21 1,0 21-16,21 0 0,-21 0 16,0 1-16,21 20 0,-21-21 0,21 21 15,-22 1-15,22 20 16,-21-20-16,0 20 0,21 1 0,0-1 15,0-21-15,-21 22 0,21-1 0,-21 1 16,21-22-16,0 22 0,-21-1 0,-1 1 16,1-1-16,0 1 0,-21-1 0,21 1 15,-22-22-15,22 0 0,-21 1 16,-1-1-16,-20-21 0,21 0 0,-64 22 16,63-43-16,1 0 15,-21 0-15,20-21 0,1-1 16,-43-41-16,64 21 0,0-1 15,0-63-15,21 43 0,0 21 16,21-22-16,0 1 0,0-1 16,43 1-16,-22-1 0,22 1 0,20 20 15</inkml:trace>
  <inkml:trace contextRef="#ctx0" brushRef="#br0" timeOffset="60837.02">22733 10922 0,'-42'21'32,"20"0"-32,1 1 0,0-1 15,-21 0-15,21 21 0,-1-21 0,1 22 0,0-22 16,21 21-16,-21-21 16,0 22-16,0-22 0,21 0 0,0 0 15,-22-21 1,1 0-16,21-21 15,0 0-15,0 0 0,0-22 0,0 1 16,0 21-16,43-21 0,-22-1 16,0 1-16,21 0 0,1-1 15,20 1-15,-21 0 0,22-1 0,-1 22 16,1 0-16,-1 0 0,1 21 16,-1 0-16,-20 0 0,20 21 0,-42 0 15,22 0-15,-22 22 0,0-1 16,-21 0-16,0 1 0,0-1 0,0 21 15,-21-20-15,0-1 0,-22 0 0,22 1 16,-21-1-16,0 0 0,-1-20 16,-20 20-16,-1-21 0,1 0 15,-1 0-15</inkml:trace>
  <inkml:trace contextRef="#ctx0" brushRef="#br0" timeOffset="61418.09">6900 12277 0,'21'-43'0,"-42"86"0,42-128 16,-21 43-16,22-1 0,-22 1 15,21 21-15,-21-21 0,0 20 0,0 44 31,0 20-31,0 0 0,0 22 16,-21-1-16,-1 1 0,22-1 0,-21-20 16,0 20-16,0 1 0,0-1 15,-22 1-15,22 20 0,0-41 16,-21 20-16,21 1 0,-1-22 0,1 21 16,21-41-16,0 20 0,0-21 0,0 0 15,21-42 1,-21 0-16,22-21 15,-1 20-15</inkml:trace>
  <inkml:trace contextRef="#ctx0" brushRef="#br0" timeOffset="61688.15">6710 12319 0,'0'0'16,"0"-63"-16,0-107 16,0 128-16,21 0 0,21 20 15,-21 1-15,22 0 0,-1 0 16,0 0-16,22 21 0,-22 0 15,22 0-15,-1 21 0,-20 0 0,-1 0 16,0 22-16,1-22 0,-22 21 16,0 0-16,-21 1 0,0-1 0,0 0 15,-21 1-15,0-1 0,-1-21 16,-20 22-16,0-22 0,-1 21 0,1-21 16,21 0-16,-21 1 0,-1-1 0,1 0 15,63-21 16,0 0-31,0 0 0,22 0 16,-22 0-16</inkml:trace>
  <inkml:trace contextRef="#ctx0" brushRef="#br0" timeOffset="62143.39">7874 12531 0,'42'-21'15,"-84"42"-15,127-42 0,-64-1 0,0 22 16,0-21-16,-21 0 0,0 0 15,-21 0-15,-21 21 16,20 0-16,-20-21 0,0 21 0,-1 0 16,1 0-16,0 0 0,-1 21 15,1 0-15,0 0 0,-1 0 0,1 0 16,0 1-16,-43 41 16,64-21-16,0 1 0,0-1 15,21-21-15,0 22 0,0-1 0,0-21 16,0 21-16,0-20 0,21-1 15,0-21-15,0 0 0,0 0 0,22 0 16,-1 0-16,-21 0 0,21-21 0,1-1 16,20 1-16,-20-21 0,-1 21 15,-21 0-15,21-22 0,1 22 16,-22-21-16,42-22 0,-63 22 0,0 21 16,0-43-16,0 43 15,0 0-15,-21 42 31,0 0-31,21 0 0,0 22 16,-21-22-16,0 21 0,21-21 0,-21 22 16,21-1-16,0-21 0,0 22 15,0-22-15,0 21 0,0-21 0,0 22 16,21-43-16,0 0 0,0 0 16,0 0-16,0-22 0,1 22 15,20-21-15,-21 0 0</inkml:trace>
  <inkml:trace contextRef="#ctx0" brushRef="#br0" timeOffset="62393.25">8488 11959 0,'0'-21'16,"0"42"-16,0-63 0,0 21 0,0 42 16,0 0-1,0 21-15,-21 1 0,-1-1 0,22 22 16,-21-1-16,0-21 0,21 22 15,-21-22-15,0 22 0,21-22 0,-21 22 16,-1-22-16,22 0 0,-21 22 16,21-22-16,-21 0 0,21-20 0,0 20 15,0-21-15,0 0 0,21-21 16,0 0-16,1-21 16,20-21-16,0-1 15,-21 22-15,1-21 0,20 0 0</inkml:trace>
  <inkml:trace contextRef="#ctx0" brushRef="#br0" timeOffset="62612.12">8763 11917 0,'0'-42'0,"0"84"0,0-106 15,21 22-15,-21 21 0,0 42 16,0 0-16,0 0 16,0 22-16,0 20 0,0-20 15,0 20-15,-21 1 0,0-1 0,21 1 16,-21-1-16,-1-21 0,1 22 15,0-22-15,0 1 0,0-1 16,0 0-16,21 1 0,0-1 0,-22-21 16,22 0-16,0 0 0,22-21 15,-1 0-15,0-21 16,0 0-16,0 0 0,0 0 0</inkml:trace>
  <inkml:trace contextRef="#ctx0" brushRef="#br0" timeOffset="62788.16">8467 12340 0,'-22'0'0,"1"0"0,64 0 16,-107 0-16,85 0 31,0 0-15,1 0-16,-1 0 0,21 0 15,0 0-15,1 0 0,41 0 16,-41-21-16,-1 21 0,0-21 0,1 0 15</inkml:trace>
  <inkml:trace contextRef="#ctx0" brushRef="#br0" timeOffset="63121.3">9123 12404 0,'0'21'0,"-21"-21"16,42 0 15,0-21-31,0 21 0,0-21 0,-21-1 16,21 1-16,1 21 0,-1-21 0,-21 0 15,0 0-15,0 0 16,-21 21 0,-1 21-16,1-21 15,0 21-15,0 0 0,0 21 0,0-20 16,-1-1-16,1 21 0,0-21 15,21 22-15,0-22 0,0 0 16,0 21-16,0-21 0,0 22 16,21-22-16,0-21 0,1 21 0,-1-21 15,0 0-15,21 0 0,-21 0 16,22 0-16,-1-21 0,-21 0 0,22 21 16,-22-21-16</inkml:trace>
  <inkml:trace contextRef="#ctx0" brushRef="#br0" timeOffset="63421.14">9504 12404 0,'21'-21'16,"-21"-1"-16,21 22 0,0-21 31,0 21-31,1 0 0,-1 21 16,0 1-16,0-1 0,0 21 16,-21-21-16,0 0 0,0 1 15,0-1-15,0 21 0,0-21 0,0 0 16,0 1-16,0 20 0,-21-21 15,0 0-15,21 0 0,-21-21 16,21 22-16,-21-22 0,21-22 16,0 1-16,0 0 0,0 0 15,0 0-15,0 0 16,0-1-16,0-20 0,0 21 0,21 0 16,21-43-16,-21 43 0,-21 0 15,43 0-15,-22 0 0,0-1 16,21 1-16,-21 21 0,22-21 0,41 0 15,-41 21-15</inkml:trace>
  <inkml:trace contextRef="#ctx0" brushRef="#br0" timeOffset="63788.79">10308 12319 0,'0'42'0,"-63"-105"16,126 148-16,-63-149 0,0 149 0,0-64 0,0 0 0,0 0 16,0 0-16,-21 1 0,21-1 0,-21 0 15,21 0-15,0 0 16,0 0-16,0 1 0,0-1 0,0 0 15,0 0-15,0 0 0,0 0 0,0 1 16,0-1 0,0-42-1,0-1-15,-21 1 16,21 0-16,0-21 0,-22 21 16,22-1-16,0-20 0,0 21 0,0-21 15,0-1-15,22 22 0,62-85 16,-41 64-16,-1 21 15,0 0-15,1 21 0,20 0 16,-21 0-16,1 0 0,20 21 16,-20 0-16,41 21 0,-63 1 15,1-1-15,-1-21 0,-21 21 0,0 1 16,0-1-16,-21-21 0,-1 22 16,-20-1-16,21-21 0,-21 21 0,-1-20 15,1-1-15,21 0 0,-22 0 0,22 0 16,-21-21-16,21 21 0</inkml:trace>
  <inkml:trace contextRef="#ctx0" brushRef="#br0" timeOffset="64621.2">1101 13991 0,'0'0'0,"21"-21"0,0 0 0,-21 0 16,0 0-16,0-1 0,-21 22 16,0 0-16,-22 0 0,22 0 15,-21 0-15,21 22 0,-22-1 16,1 21-16,0 0 0,-1 1 16,1-1-16,0 22 0,-22-1 15,22 1-15,21-1 0,-22 1 0,22-1 16,0 1-16,21-22 0,0 21 15,0-20-15,0-22 0,21 21 16,0-21-16,22 1 0,-1-22 0,0 0 16,1 0-16,20 0 0,-21-22 15,1 1-15,-1 0 0,22 0 0,-22-21 16,-21 20-16,21-20 0,-20 21 16,-22-21-16,0-1 0,0 22 15,0 0-15,-22 0 0,1 0 16,-21 21-16,21 0 0,-22 0 15,1 0-15,-21 0 0,20 21 0,1 0 16,0 0-16,-1 0 0,22 22 16,-21-22-16,21 0 0,-1 0 15,22 0-15,0 0 0,0 1 0,22-22 16,20 0 0,-21 0-16</inkml:trace>
  <inkml:trace contextRef="#ctx0" brushRef="#br0" timeOffset="64779.1">1630 14478 0,'21'0'0,"-42"0"0,63 0 15,-63 0 17,0 0-32,21-21 31</inkml:trace>
  <inkml:trace contextRef="#ctx0" brushRef="#br0" timeOffset="65624.13">2857 14245 0,'0'0'0,"0"-21"0,0 0 15,0 0-15,22 0 16,-22-1-16,21 1 0,-21 0 15,0 0-15,0 0 0,0 0 16,0-1-16,0 1 0,0 0 0,-21 0 16,-1 0-16,1 21 0,-21 0 15,0 0-15,-22 0 0,1 21 0,-1 0 16,1 0-16,-1 0 0,-21 22 16,22-1-16,-1 0 0,22 1 0,-21-1 15,41 22-15,-20-22 0,0 64 16,42-64-16,0 0 15,0 1-15,0-22 0,21 0 0,0 0 16,0 0-16,0-21 0,1 0 16,20 0-16,0-21 0,1 0 15,-1 0-15,0 0 0,22-22 0,-1 1 16,1 0-16,-1-1 0,-20-20 16,20 21-16,-21-1 0,1-20 0,-1 20 15,-21-20-15,0-1 0,1 22 16,-1-21-16,0-1 0,-21-84 15,0 106-15,0-22 16,0 22-16,0-1 0,0 1 0,0-21 16,0 84-1,0 21 1,0 0-16,0 22 0,0-1 16,0 1-16,0-1 0,0 1 15,0-1-15,0 1 0,0-22 16,0 22-16,0-22 0,0 22 0,21-22 15,0 0-15,-21 1 0,21-22 16,-21 0-16,22 0 0,-1 0 0,0-21 16,0 0-16,0 0 15,0-21-15,1 0 0,20 0 0,-21 0 16,0-1-16,0 1 0,1-21 16,-1 21-16,-21 0 0,0-1 0,0 1 15,21 21-15,-21-21 16,0 42-1,-21 0-15,0 1 16,21-1-16,0 0 16,0 0-16,-22 0 0,22 0 15,0 1-15,22-44 32</inkml:trace>
  <inkml:trace contextRef="#ctx0" brushRef="#br0" timeOffset="65789.03">3450 13801 0,'0'-21'0,"0"42"0,0-64 0,-21 22 15,0 21 1,0 0-16,-1 0 0,1 0 16,21 21-1,21 1 1,1-22-16,-1 21 15</inkml:trace>
  <inkml:trace contextRef="#ctx0" brushRef="#br0" timeOffset="68388.09">3831 14139 0,'42'0'15,"-84"0"-15,106 0 0,-43 0 0,0 0 16,0-21-16,0 0 15,0 0-15,1 0 0,-22 0 16,21-22-16,0 22 0,0-21 0,0-1 16,-21 1-16,0 0 0,21-22 0,-21 22 15,0 0-15,0-22 0,0 22 16,0 21-16,0-22 0,0 22 0,-21 21 16,0 0-16,0 0 15,0 21-15,-22 43 16,22-22-16,0 0 0,0 22 0,21-1 15,0 1-15,-21-1 0,0 1 16,21 21-16,-22-22 0,1 22 0,0-1 16,21 1-16,-21 0 0,0-1 15,21 1-15,-21-21 0,-1 20 0,1 1 16,0-22-16,0 22 0,0-21 16,0 20-16,21-41 0,0 20 0,0-21 15,0 1-15,0-22 0,0 0 0,0 0 16,42-21-16,-21-21 15,0 0-15,22 0 0,-22-22 0,21 1 16,-21 0-16,0-22 0,22 22 16,-22 0-16,0-22 0,-21 22 15,0-22-15,0 22 0,0 0 16,-21-22-16,-21-21 0,-1 43 16,22 0-16,-64-22 0,43 43 15,-21-21-15,41 21 16,1 21-16,0 0 0,21-22 15,0 1-15,21 21 16,0-21-16,22 21 0,-1-21 16,0 0-16,1 0 0,20-1 15,-20 1-15,20 0 0,1-21 0,-1 21 16,1-22-16,-1 1 0,64-64 16,-63 43-16,-22 20 0,0-20 15,1-1-15,-1 1 0,-21-1 16,-21-20-16,0 62 0,0-20 15,0 21-15,0 0 0,-21 21 16,0 0-16,0 0 0,-1 21 16,1 0-16,0 0 0,21 22 0,0 20 15,-21-21-15,0 22 0,21-1 16,-21 1-16,21 21 0,0-22 0,-22 1 16,22-1-16,-21 22 0,21-1 15,-21 1-15,21 0 0,0-1 16,0 1-16,-21 0 0,0 21 0,0-22 15,21 1-15,-22 0 0,22-1 16,-21-20-16,21-1 0,-21 1 0,21-1 16,0-20-16,0-1 0,0-21 15,0 0-15,21-21 0,0 0 0,1 0 16,20 0-16,-21-21 0,0 0 16,22-21-16,-1-1 0,0 1 0,-21 0 15,22-1-15,-1-20 0,-21 20 0,0-20 16,1 21-16,-1-22 0,-21 22 15,0-22-15,0 22 0,0-22 16,-21 1-16,-22 21 0,22-22 16,-21 22-16,21-1 0,-22 1 0,1 0 15,21 21-15,-22-1 0,22 1 16,0 0-16,0 21 0,0 0 0,21-21 16,21 0-1,0 0 1,21 21-16,-20-22 0,20 1 0,0 21 15,1-21-15,-1 0 0,0 0 16,22-22-16,-22 22 0,0 0 0,1-21 16,-1 21-16,0-1 0,-20 1 15,-1-21-15,0 21 0,0 0 16,-21-1-16,0 1 0,0 0 16,-21 21-1,0 0-15,0 0 16,-1 21-16,1 0 15,21 22-15,0-1 0,-21-21 16,21 0-16,0 22 0,0-22 16,0 0-16,0 0 0,0 0 0,0 1 15,0-1-15,21-21 0,0 21 16,1-21-16,-1 0 0,0 0 0,21 0 16,-21 0-16,1 0 0,-1-21 0,21 21 15,-21-21-15,0-1 16,1 1-16,-1 0 0,0 0 0,0 0 15,0-22-15,0 22 0,1 0 16,-22 0-16,21 0 0,-21 0 0,0-1 16,0 44 15,0-1-31,0 0 0,0 0 0,0 0 16,0 0-16,0 1 0,0 20 15,0-21-15,21 0 0,0 0 16,0 1-16,0-1 15,1-21-15,-1 0 0,0 21 16,21-21-16,-21 0 0,22 0 0,-22 0 16,42 0-16,-20-21 0,-1 0 15,-21-1-15,22 1 0,-22 0 16,21 0-16,-21 0 0,0 0 0,-21-22 16,0 22-16,22-21 0,-22 21 15,0-22-15,0 22 0,0 0 16,0 0-16,-22 21 0,-62 21 31,84 0-31,-21 0 0,21 0 16,0 1-16,0-1 0,0 21 15,0 0-15,0-20 0,0 20 16,21-21-16,0 0 16,0-21-16,0 21 0,0 1 0,1-22 15,-1 0-15,21 0 0,-21 0 0,22 0 16,-22 0-16,21 0 0,-21 0 15,0-22-15,22 22 0,-22-21 0,0 0 16,0 0-16,0 0 0,22 0 16,-43-1-16,21 1 0,0 0 15,0-21-15,-21-1 0,0 22 0,0 0 16,0 0-16,0 42 31,0 0-31,0 0 0,0 1 16,-21 20-16,21-21 0,-21 0 15,21 0-15,-21 1 0,21 20 0,-21-21 16,21 0-16,0 0 16,-22-21-16,22-21 31,22 0-15,-1 0-16,0-21 0,0 20 15,0 1-15,0 0 0,1-21 16,41-1-16,-21 1 15,1 21-15,-1 21 16,-21 0-16,0 0 0,1 21 16,-1-21-16,-21 21 0,21 0 0,-21 1 15,21-1-15,-21 21 0,0-21 16,0 0-16,21 1 0,0-1 0,1 0 16,-22 0-16,21 0 0,0-21 0,0 21 15,21-21-15,-20 0 16,-1 0-16,0 0 0,21 0 15,-21-21-15,1 0 0,-1 0 16,0 21-16,0-21 0,0-22 16,0 22-16,22-21 0,-22 0 15,0 20-15,0-20 0,0 21 16,1 0-16,-1 0 0,-21-22 16,21 43-16,-21 21 31,0 1-31,0-1 0,0 0 15,-21-21-15,21 21 0,0 0 16,0-42 31,21 21-47,-21-21 16,0 0-16,0 0 15,21-1-15,-21 1 0,0 0 0,0 0 16,0 0-16,-21 21 31,0 0-31,21 21 0,-21-21 0,-1 21 16,22 21-16,-21-20 0,0-1 15,0 21-15,21 0 0,0-20 0,0 20 16,-21-21-16,21 21 0,0-20 0,0 20 16,0-21-16,0 0 0,0 0 15,0 1-15,0-1 0,21-21 0,-21 21 16,21-21-16,0 0 0,0 0 15,22 0-15,-22 0 0,0 0 0,21 0 16,1-21-16,-1 0 0,-21 21 0,22-22 16,-1 1-16,0-21 0,-21 21 15,22 0-15,-22-22 0,21-20 16,-21 20-16,-21 1 0,0 21 16,0-21-16,0-1 0,-21 43 15,0 0 1,0 21-16,0 1 0,0 20 15,-1-21-15,1 21 0,0-20 0,21 20 16,-21 43-16,21-64 16,0 21-16,0-21 0,0 22 0,0-22 0,0 0 15,0 0-15,0 0 0,21 0 16,0-21-16,0 0 16,22 0-16,-22 0 0,21 0 0,1-21 15,-1 21-15</inkml:trace>
  <inkml:trace contextRef="#ctx0" brushRef="#br0" timeOffset="69086.67">8869 13822 0,'0'-21'0,"0"42"0,0-85 0,21 43 0,-21 0 15,21-21-15,-21 21 0,21-22 16,-21 22-16,0 0 0,21 0 16,-21 0-16,0-1 0,22 22 15,-22 22 1,0-1-16,0 0 0,0 21 0,0 1 16,0-1-16,0 21 0,0-20 15,0-1-15,-22 0 0,22 22 0,-21-22 16,21-21-16,0 22 15,-21-1-15,21-21 0,-21 22 0,0-22 16,21 0-16,-21 0 0,21 0 0,0-42 31,0-21-15,21 21 0,0-1-16,0 1 0,21 0 0,-20-21 0,20 21 15,21-1-15,-20 1 0,-1 0 16,22 0-16,-22 0 0,43 21 15,-43 0-15,0 0 0,-21 0 16,22 21-16,-22 0 0,-21 0 16,0 0-16,0 1 0,0-1 0,-21 0 15,0 0-15,-22 0 0,22 0 16,-21 1-16,-1-1 0,-20-21 16,21 21-16,-1 0 0,-20-21 0,20 21 15,1-21-15,0 0 0,21 0 16,-22 0-16,22 0 0,0 0 0,0 0 15,21-21 1,21 21-16,0-21 0,21 21 16,-20-21-16,20 0 0,0-1 0,1 1 15</inkml:trace>
  <inkml:trace contextRef="#ctx0" brushRef="#br0" timeOffset="69377.52">9927 13526 0,'0'-22'16,"0"44"-16,0-65 0,-21 43 0,0 0 0,0 0 16,-1 0-16,1 21 15,21 1-15,-21-1 0,0 21 0,0 0 16,0 1-16,-1-1 0,22 22 0,-21-22 16,0 21-16,0-20 0,21 20 15,-21-20-15,0 20 0,-1-21 0,1 22 16,0-22-16,0 22 0,0-22 15,21 0-15,-21 1 0,-1-1 0,22 0 16,-21-20-16,21-1 0,0 0 0,0 0 16,21-42-1,1 0-15,-1 0 16,0-1-16,0-20 0,0 0 16,22-1-16,-22 1 0</inkml:trace>
  <inkml:trace contextRef="#ctx0" brushRef="#br0" timeOffset="69908.21">10245 13843 0,'0'21'15,"-22"-21"1,22 21-16,-21 1 0,0 20 16,0-21-16,0 0 0,0 22 0,-1-22 15,1 21-15,0-21 0,0 0 0,0 22 16,0-22-16,21 0 15,0 0-15,-22 0 0,22 1 16,22-22 0,-1-22-1,0 1-15,21 0 0,-21 0 0,22 0 16,-22 0-16,21-1 0,-21-20 16,22 21-16,-22 0 0,0 0 0,21-22 15,-20 43-15,-1 0 16,0 0-16,-21 21 15,0 1-15,0-1 0,0 0 16,0 0-16,0 0 0,0 0 16,0 1-16,0-1 0,0 0 15,21 0-15,0 0 0,0-21 16,1 0-16,-1 0 0,0 0 16,0 0-16,21 0 0,-20 0 0,20 0 15,-21 0-15,64-42 0,-64 21 16,21 0-16,-21-1 0,1 1 15,-1-21-15,-21 21 0,0-22 0,0 1 16,0 21-16,0-21 0,-21 20 16,-22-20-16,22 21 0,-21 0 15,21 21-15,-22 0 0,22 0 0,0 0 16,0 0-16,0 0 0,21 21 16,-22 0-16,22 0 15,0 0 1,22-21-16</inkml:trace>
  <inkml:trace contextRef="#ctx0" brushRef="#br0" timeOffset="72153.92">12467 13843 0,'42'0'16,"-20"-21"0,-22 0-16,21 21 0,-21-21 15,21-1-15,-21 1 0,0 0 16,0 0-16,0 0 0,0 0 16,0-1-16,0-20 0,-21 21 15,21 0-15,-43 0 0,22 21 0,0-22 16,0 22-16,-21 0 0,20 0 15,-20 0-15,21 0 0,-21 22 16,20-1-16,-20 0 0,21 21 0,0-21 16,-22 22-16,43-1 0,-21-21 15,21 22-15,0-1 0,0-21 0,0 21 16,0-20-16,0-1 0,0 0 0,21 0 16,1-21-16,-1 21 0,0-21 15,0 0-15,21 0 0,-20 0 0,20 0 16,-21-21-16,21 0 0,-20 21 15,20-21-15,-21 0 0,21-22 0,-20 22 16,-1 0-16,0-21 0,0 20 16,0-20-16,-21 21 0,0-21 15,21 20-15,-21-20 0,0 21 0,0 0 16,0 42 0,0 0-1,-21 0-15,21 0 0,-21 22 16,21-22-16,0 21 0,0-21 0,0 22 15,0-22-15,0 0 0,0 0 16,0 0-16,0 1 0,0-1 16,21-21-16,0 0 0,1 0 0,-1 0 15,0 0-15,21 0 0,-21 0 0,22 0 16,-1 0-16,-21-21 0,22-1 16,-22 1-16,21 0 0,-21-21 0,0 21 15,1-22-15,-22 1 0,0 0 16,0-1-16,0 1 0,0 0 0,-22-1 15,-41-41-15,21 41 16,-1 1-16,1 21 0,0-22 0,-22 22 16,-42 0-16,43 21 0,-1 0 15,1 0-15,-22 0 0,22 42 16,-22-20-16,21 20 0,-20 0 0,20 22 16,1-1-16,20 1 15,-20 20-15,42-20 0,-22 21 0,22-1 0,0-20 16,21-1-16,0 1 0,0-1 15,21 1-15,0-22 0,22 0 16,-22 1-16,21-1 0,22 0 0,-22-20 16,22-1-16,-1 0 0,1 0 15,-22-21-15,21 0 0,1 0 0,-1 0 16,-20-21-16,20 0 0,-20 0 0,-1-1 16,21 1-16,-20-21 0,63-22 15,-43 22-15,-21 0 16,22-1-16</inkml:trace>
  <inkml:trace contextRef="#ctx0" brushRef="#br0" timeOffset="72396.78">13356 13504 0,'21'-84'16,"-42"168"-16,42-147 16,-21 84-16,-21 0 15,21 0-15,0 22 0,0-1 16,-21 0-16,21 22 0,-21-22 15,21 1-15,0-1 0,-21 0 0,21 1 16,0-1-16,0 0 0,-22 43 16,1-64-16,21 0 0,0 0 0,0 1 15,0-1-15,0 0 0,21-21 32,1-21-32,-1 0 15,0-1-15,0 1 0,0-21 16</inkml:trace>
  <inkml:trace contextRef="#ctx0" brushRef="#br0" timeOffset="72611.66">13420 13547 0,'0'-43'0,"0"86"0,0-107 15,-22 43-15,1 0 16,21 0-16,0 0 16,21 21-16,1 0 0,-1 0 15,0 0-15,0-22 0,21 22 16,1 0-16,-22 0 0,21 0 15,-21 0-15,22 0 0,-22 0 0,21 0 16,-21 0-16,1 0 0,-22 22 16,0-1-1,0 0-15,-22 0 16,1 0-16,-21 0 0,21 1 0</inkml:trace>
  <inkml:trace contextRef="#ctx0" brushRef="#br0" timeOffset="72765.58">13314 13780 0,'-21'21'15,"42"-42"-15,-64 63 0,43-21 0,0 0 16,0 0-16,22-21 16,-1 0-1,21 0-15,-21 0 0,22 0 16,-22 0-16,21 0 0,0-21 0,-20 0 16,20 21-16,0-21 0,-21 21 15,22-21-15,-22 0 0</inkml:trace>
  <inkml:trace contextRef="#ctx0" brushRef="#br0" timeOffset="72971.7">13991 13716 0,'0'21'0,"0"0"15,0 1-15,0-1 0,0 0 16,-21 0-16,0 0 0,21 0 0,0 22 16,-21-22-16,21 0 0,-22 21 0,1-20 15,21-1-15,0 0 0,0 0 16,-21 0-16,21 0 0,0 1 0,-21-22 15,21 21-15,21-42 47,0-1-47,-21 1 0,21 0 0</inkml:trace>
  <inkml:trace contextRef="#ctx0" brushRef="#br0" timeOffset="73135.42">14012 13674 0,'0'-21'0,"0"42"0,0-64 15,0 22-15,0 0 0,-21 21 16,21 21 31,21 0-31,0-21-16,1 0 0,-1 22 15</inkml:trace>
  <inkml:trace contextRef="#ctx0" brushRef="#br0" timeOffset="73579.23">14393 13737 0,'0'64'16,"-21"-64"0,21 21-16,-21 0 0,21 0 0,0 0 15,-21 1-15,21-1 0,-21 0 16,21 0-16,-22 0 0,22 22 15,-21-22-15,21 0 0,0 0 16,0 0-16,-21 0 0,0 1 16,21-1-16,0 0 15,0-42 1,0 0 0,0-1-16,0 1 0,0-21 15,0 21-15,21 0 0,0-22 16,0 1-16,22 21 0,-22-22 0,42-41 15,-20 63-15,-22-1 16,21 1-16,-21 0 0,22 0 0,-22 21 16,42 0-16,-41 21 0,-1 0 15,0 0-15,0 1 0,-21-1 16,0 0-16,21 42 0,-21-41 16,0 20-16,0-21 0,0 0 15,0 0-15,-21 22 0,0-22 0,21 0 16,-21 0-16,0-21 0,21 21 15,-22 1-15,44-22 32</inkml:trace>
  <inkml:trace contextRef="#ctx0" brushRef="#br0" timeOffset="74088.94">15388 13822 0,'0'-21'0,"0"42"0,0-63 0,0-1 0,0 22 16,-21 0-16,0 0 0,0 21 15,-1-21-15,-20 21 0,21 0 0,-21 0 16,20 0-16,-62 42 0,41-21 16,22 0-16,-21 22 0,0-1 15,20-21-15,1 21 0,0 1 16,0-1-16,0 0 0,21 1 0,0-22 15,0 21-15,0-21 0,0 1 16,0-1-16,0 0 0,42 0 0,-21-21 16,0 0-16,1 0 0,20 0 0,-21 0 15,21 0-15,1 0 0,-22 0 0,21-21 16,-21 0-16,22 0 0,-22-1 16,21-20-16,-21 21 0,1-21 15,20-1-15,-21 1 0,0-22 0,0 22 16,1-21-16,-1-1 0,0 1 15,-21-1-15,21 22 0,-21-1 0,21 1 16,-21 0-16,0 21 0,0-1 0,0 44 31,-21 20-31,0-21 0,0 21 16,0 22-16,-1-22 0,22 22 16,-21-22-16,21 22 0,-21-1 0,21-21 15,-21 1-15,21-1 0,0 0 0,0 1 16,0-1-16,0-21 0,0 0 15,0 1-15,21-1 0,0 0 16,0 0-16,1-21 0,-1 0 0,21 0 16,-21 0-16,0-21 0,22 0 15,-22 0-15</inkml:trace>
  <inkml:trace contextRef="#ctx0" brushRef="#br0" timeOffset="74327.81">16065 13504 0,'0'-21'15,"0"42"-15,0-84 0,0 42 0,0 0 16,-21 42 0,21 0-16,-21 21 0,21 1 15,-21-1-15,21 0 16,0 1-16,0 20 0,-21-21 0,21 1 16,0 20-16,-21-20 0,21-22 15,-22 21-15,22 0 0,0-20 16,0-1-16,0 0 0,0 0 0,0 0 0,22-21 31,-22-21-15,21 21-16,0-21 0,-21 0 0</inkml:trace>
  <inkml:trace contextRef="#ctx0" brushRef="#br0" timeOffset="74817.53">16023 13526 0,'21'-43'0,"-42"86"0,42-128 16,-21 64-16,21-22 0,1 22 0,-1 0 15,0 0-15,0 0 16,0 21-16,22 0 0,-22 0 0,21 0 16,0 0-16,1 0 15,-22 42-15,0-21 0,-21 22 16,0-22-16,0 21 0,0 0 16,0 1-16,-21-1 0,0 0 0,0 1 15,-1-22-15,-20 21 0,21-21 16,-21 1-16,20-1 0,-20 0 0,21 0 15,-21 0-15,-1 0 0,22-21 16,-21 0-16,21 0 0,-1 0 0,1 0 16,21-21-1,43 0-15,-22 21 16,0 0-16,21-21 0,1 21 16,-1 0-16,-21 0 0,21 0 0,1 0 15,-1 0-15,22 0 0,-22 0 0,0 21 16,1 0-16,-22 0 0,21 1 15,-42-1-15,0 0 0,0 0 0,0 21 16,0-20-16,0-1 0,-42 0 16,21-21-16,-22 21 0,1 0 15,0 0-15,-22 1 0,22-22 0,-1 0 16,-20 0-16,21 21 0,-1-21 0,1 0 16,-22 0-16,43 0 15,0 0-15,-21-21 0,42-1 16,21 1-1,0 21-15,0-21 0,22 0 16,-1 21-16,0-21 0,22 21 0</inkml:trace>
  <inkml:trace contextRef="#ctx0" brushRef="#br0" timeOffset="75367.21">16743 13780 0,'21'-22'0,"-42"44"0,63-86 0,0 43 0,-20 0 16,-1 0-16,-21-1 0,21 1 15,0 21-15,-21 21 16,0 1-16,0-1 16,-21 21-16,0-21 0,0 0 15,21 22-15,-22-22 0,22 0 0,0 21 16,-21-20-16,21-1 0,0 0 16,0 21-16,0-21 0,21-21 15,1 22-15,-1-22 0,0 0 16,21 0-16,-21 0 0,1 0 15,-1 0-15,21-22 0,22 1 16,-43 0-16,21 0 0,-21 0 0,0-22 16,1 1-16,20 21 0,-21-21 15,0-1-15,22-20 0,-22 42 16,0-1-16,0 22 16,-42 43-1,0-22 1,0 0-16,21 0 0,-22 22 15,1-1-15,21-21 0,0 21 0,-21 1 0,0-1 16,21 0-16,-21 1 0,21-22 16,0 42-16,-21-20 0,-1-1 15,22 22-15,-21-1 0,21-21 0,0 22 16,0-1-16,0 1 0,0-1 16,0-20-16,0 20 0,0-20 0,0-1 15,0 21-15,0-20 0,0-1 0,0 0 16,0 22-16,0-22 0,0-21 15,0 22-15,0-22 0,0 0 0,-21 0 16,0 0-16,-21-21 0,20 0 16,-20 0-16,21 0 0,-21 0 0,-1 0 15,-20 0-15,20-21 0,1 0 0,0 0 16,-22 0-16,22 0 0,0-1 0</inkml:trace>
  <inkml:trace contextRef="#ctx0" brushRef="#br0" timeOffset="76179.75">18415 13462 0,'21'-21'31,"-21"0"-31,21 0 16,0-1-16,-21 1 0,0 0 16,0 0-1,-21 21-15,0 0 0,0 0 16,-21 0-16,-22 0 0,22 0 15,-1 21-15,1 0 16,21 0-16,-21 1 0,20-1 0,1 0 0,0 0 16,21 21-16,0-20 0,0-1 15,0 0-15,0 0 0,21-21 0,0 21 16,22-21-16,-22 0 16,21 0-16,1 21 0,-1-21 0,0 0 0,-21 0 15,22 0-15,-22 0 0,21 0 16,-42 22-1,-21-1 1,-21-21-16,21 21 0,-22-21 16,1 21-16,0 0 0,-1 0 0,1-21 15,21 22-15,-22-1 0,22 0 16,0 0-16,0 0 0,0-21 16,21 21-16,0 1 0,21-22 15,0 0-15,0 0 16,0 0-16,43 0 15,-43 0-15,21 0 0,1 0 0,-22 0 16,0 0-16,21 0 0,-20 0 16,-1 0-16,-21 21 0,0 0 15,0 0-15,0 0 0,-21 22 16,-1-22-16,1 0 0,0 21 0,0-21 16,-21 1-16,20 20 0,1-21 0,0 21 15,0-20-15,0-1 0,21 0 16,0 0-16,21-21 15,0 0-15,0 0 0,22-21 16</inkml:trace>
  <inkml:trace contextRef="#ctx0" brushRef="#br0" timeOffset="77192.17">19262 13716 0,'0'0'16,"21"0"-16,21 0 16,-21 0-16,22 0 0,-1-21 0,0 0 15,1 0-15,-1-1 0,0 1 16,1 0-16,-1 0 0,0-21 0,-21 20 16,1-20-16,20 21 0,-21-21 0,-21-1 15,0 1-15,21 0 0,-21-1 16,0 1-16,0 0 0,0-1 15,0 1-15,0 0 0,-21-1 16,0 22-16,21 0 0,-21 0 0,0 21 16,-1 0-16,1 21 0,0 0 15,0 21-15,0 1 0,0-1 16,-1 22-16,1-22 0,0 21 0,0 22 16,0-21-16,0 20 0,21 1 15,-22 0-15,1 20 0,0-20 0,0 0 16,0 21-16,0-1 0,-22 1 0,22 0 15,0 0-15,0 0 0,0 0 16,-1-1-16,1 1 0,0 21 0,0-21 16,0 0-16,0 0 0,21-22 15,0 22-15,-22-21 0,22-22 16,0 22-16,0-21 0,0-1 0,0-21 16,0 1-16,22-22 0,-1-21 0,0 0 15,64-21-15,-22 0 16,1-22-16,-1 1 0,1 0 0,20-22 15,-20 1-15,20-1 0,-20-21 16,-1 1-16,1-1 0,-1-21 16,-20 22-16,-22-1 0,0 0 0,-21-105 15,0 105-15,-21 22 0,-21-22 16,-1 21-16,1 1 0,-22-1 16,1 22-16,-85-43 0,63 64 15,22 0-15,-22 0 0,21 0 16,1 0-16,-1 21 0,1 0 0,21-22 15,20 22-15,1 0 0,0 0 16,21-21-16,21 21 16,0-21-16,22 21 0,-1-21 15,0 0-15,1 21 0,-1-21 16,22-1-16,-22 1 0,21 0 16,-20 0-16,20 0 0,-20-22 15,-1 22-15,0-21 0,-21 0 0,22 20 16,-22 1-16,21-42 0,-21 42 15,1 21-15,-22-22 16,0 44 0,0-1-16,0 0 15,0 0-15,0 0 0,0 22 0,0-22 16,0 0-16,0 0 0,0 0 16,0 0-16,0 1 0,0-1 15,-22-21-15,22 21 0,-21-21 31,21-21-31,0 0 16,0-1-16,0 1 0</inkml:trace>
  <inkml:trace contextRef="#ctx0" brushRef="#br0" timeOffset="77348.08">19939 13504 0,'0'-21'0,"-21"169"0,42-275 15,-21 85-15,0 63 63,0 0-63,21-21 15,0 0-15,0 0 0,1 0 0</inkml:trace>
  <inkml:trace contextRef="#ctx0" brushRef="#br0" timeOffset="77743.85">20278 13568 0,'0'21'0,"0"0"0,0 0 0,0 1 16,0-1-16,0 0 0,-22 21 16,22-21-16,-21 1 0,21-1 15,0 0-15,0 0 0,0 0 0,-21 0 0,21 1 16,0-1-16,-21 0 16,21 0-16,0 0 15,0-42 16,0 0-31,0-21 16,0 20-16,0 1 16,21 0-16,-21-21 0,21-1 0,22 1 15,-22 0-15,21 21 0,0-22 16,1 22-16,-1-21 0,22 21 16,-22 21-16,21 0 0,-20 0 0,-1 0 15,-21 0-15,22 21 0,-22 21 0,0-21 16,0 22-16,-21-22 0,0 21 0,0-21 15,0 22-15,0-22 0,-21 21 16,0-21-16,0 0 0,-1 1 16,1-1-16,0 0 0,21 0 15,-21-21-15,42 0 32,0-21-32</inkml:trace>
  <inkml:trace contextRef="#ctx0" brushRef="#br0" timeOffset="78256.56">21251 13653 0,'0'-22'0,"0"44"15,0-65-15,0 22 0,0 0 16,-21 0-16,0 0 0,0-1 16,0 22-16,-1 0 0,1 0 15,0 0-15,0 0 0,-43 43 16,43-1-16,0-21 0,0 22 15,0-22-15,0 21 0,-1 0 16,1 1-16,0-22 0,0 21 0,21-21 16,0 22-16,0-22 0,0 0 15,0 0-15,21-21 0,0 0 16,43 0-16,-43 0 0,21 0 16,-21-21-16,22 21 15,-22-21-15,21 0 0,1-43 16,-1 43-16,-21-21 0,0-1 15,0 1-15,1 0 0,-1-22 0,-21 22 16,21-22-16,0 22 0,-21-21 0,21 20 16,0-20-16,-21 20 0,22 1 15,-22 21-15,21-21 0,-21 20 0,0 1 16,0 42 0,0 22-16,-21-22 15,-1 21-15,1-21 0,21 22 16,-21-1-16,0 22 0,21-22 0,0 21 15,-21-20-15,21 20 0,-21-20 0,21-1 16,0 0-16,0 1 16,0-1-16,0-21 0,0 0 0,21 0 15,-21 1-15,42-1 0,-21-21 16,0 0-16,22 0 0,-1 0 0,0 0 16,1-21-16,41-1 0,-41 1 15</inkml:trace>
  <inkml:trace contextRef="#ctx0" brushRef="#br0" timeOffset="79001.13">21992 13420 0,'0'-21'0,"-106"296"0,212-529 0,-106 211 15,21 43 32,0 0-47,1 0 16,-1-21-16,0 21 0,0 0 0,0-21 15,0 21-15,1-21 0,-1 21 16,-21-21-16,0 0 0,-21 21 31,-1 0-31,-20 0 0,21 0 16,-21 0-16,20 21 0,-20 0 0,0 0 16,21 0-16,-22 0 0,22 22 15,0-22-15,0 0 0,21 21 0,0-20 16,0-1-16,0 0 15,21 0-15,0 0 0,0-21 0,0 21 16,1-21-16,20 0 0,-21 0 0,0 0 16,0 0-16,22 0 0,-22 0 15,0 0-15,0 0 16,-42 0 0,0 0-16,0 22 15,0-1-15,-22-21 0,22 21 16,-21 21-16,-1-21 0,22 1 0,-21-1 15,21 0-15,0 0 0,-1 0 16,1 0-16,21 1 0,0-1 0,0 0 16,0 0-16,21-21 15,1 0-15,-1 0 0,0 0 16,21 0-16,-21 0 0,22 0 0,-1 0 16,0 0-16,22-42 0,-22 21 15,1-1-15,-1-20 0,0 0 16,-21-1-16,64-41 0,-43 20 15,-20 22-15,20-22 0,-21 1 16,21 21-16,-20-22 0,-1 1 16,0 20-16,0 1 0,0 0 0,-21-1 15,0 22-15,0 0 0,0 0 16,-21 42-16,0 0 16,0 0-16,0 22 15,-1-1-15,1 0 0,0 1 0,0-1 16,0 0-16,0 22 0,-1-22 15,22 64-15,-21-64 0,0 22 16,21-22-16,-21-21 0,21 22 16,0-1-16,0-21 0,0 0 0,0 0 15,0 1-15,21-22 16,0 0 0,0 0-16,22 0 0</inkml:trace>
  <inkml:trace contextRef="#ctx0" brushRef="#br0" timeOffset="79964.58">22648 13758 0,'21'0'15,"1"0"1,-1 0-16,0-21 16,21 21-16,-21-21 0,1 21 0,20-21 15,0 0-15,-21 21 0,22-21 16,-22-1-16,0 1 0,-21 0 0,21 0 15,-21 0-15,0 0 16,-21 21 0,0 0-16,0 0 0,0 0 0,-22 21 0,22 0 15,-21 0-15,21 0 16,-22 22-16,22-22 0,0 0 0,0 21 16,0-21-16,21 1 0,0-1 15,0 0-15,0 0 0,0 0 0,0 0 16,0 1-16,21-22 0,21 0 15,-21 0-15,22 0 16,-22 0-16,21 0 0,0 0 0,1 0 16,-1-22-16,0 1 0,-20 21 0,20-21 15,-21 0-15,21 0 0,-20 0 0,-1-22 16,0 22-16,0-21 16,0 21-16,-21-1 0,0 1 0,0 0 15,21 0-15,-21 0 0,-21 21 31,21 21-31,0 0 0,0 0 16,-21 0-16,0 1 0,21-1 16,-21 21-16,21-21 0,0 0 0,-21 22 15,21-22-15,-22 0 0,22 0 16,-21 0-16,21 1 0,0-1 16,-21-21-1,21-21 1,0-1-1,0 1-15,0 0 16,21 0-16,-21 0 0,21-22 0,1 22 16,-22-21-16,21 21 0,0-22 15,0 22-15,0-21 0,-21 21 0,21 0 16,1-1-16,-1 22 0,0 0 0,0 0 16,0 0-16,0 22 15,-21-1-15,0 0 0,0 0 16,0 21-16,0-20 0,0-1 15,0 0-15,0 21 0,0-21 0,0 1 16,0-1-16,-21 0 0,21 0 16,0 0-16,-21-21 15,0 0 1,21-21 0,0 0-1,0 0-15,0 0 0,0-1 16,21 1-16,0 0 0,0-21 0,1 21 15,20-22-15,21-20 0,-41 42 16,20-1-16,0 22 16,-21 0-16,22 0 0,-22 0 0,0 0 15,0 0-15,0 22 0,-21-1 0,0 0 16,0 0-16,0 0 0,0 22 16,0-22-16,-21 0 0,0 0 0,0 21 15,0-42-15,0 22 0,21-1 16,0 0-16,-22-21 0,1 21 15,42-21 17,1-21-32,-1 0 15,0 21-15</inkml:trace>
  <inkml:trace contextRef="#ctx0" brushRef="#br0" timeOffset="80312.38">23918 13716 0,'-21'0'0,"42"0"62,0 0-62,1 0 0,-1 0 0,0 0 16,0-21-16,21 0 16,-42 0-16,0-1 0,0 1 15,0 0-15,0 0 16,0 0-16,-21 21 15,0 0-15,0 0 0,0 21 16,0 0-16,-1 0 0,22 0 16,-21 1-16,0 20 0,0-21 15,0 0-15,21 0 0,0 1 16,-21-1-16,21 0 0,-22-21 0,22 21 16,0 0-16,22-21 15,-1 0-15,0 0 16,0 0-16,0 0 0,0 0 0,22 0 15,-22 0-15,21-21 0,-21 0 16,1 21-16,20-21 0</inkml:trace>
  <inkml:trace contextRef="#ctx0" brushRef="#br0" timeOffset="80956">24299 13568 0,'0'0'0,"0"-21"0,0 42 31,-21 0-31,0 0 0,0 0 15,21 1-15,0-1 0,-21 0 0,-1 0 16,22 0-16,0 0 0,-21 1 16,21-1-16,-21-21 0,21 21 15,-21-21 1,21-21 15,0 0-31,21-1 0,0 1 16,0 0-16,1 0 0,-1 0 15,0 0-15,0-1 0,0 1 16,0 0-16,-21 0 0,22 21 16,-1 0-16,-21 21 15,0 0-15,0 0 16,0 1-16,0-1 0,0 21 0,0-21 16,0 0-16,0 1 0,0-1 15,0 0-15,0 0 0,0 0 16,21-21-1,0 0-15,0 0 16,0 0-16,-21-21 16,22 0-16,-22 0 15,21-22-15,0 22 0,0 0 0,-21-21 16,21-1-16,0 1 0,-21 0 16,22-22-16,-1 22 0,0 0 0,0-1 15,0 1-15,-21 21 0,0 0 16,21-1-16,-21-20 0,0 63 31,-21 0-31,0 1 0,0-1 16,21 21-16,-21-21 0,0 22 0,-1-1 15,1 0-15,21 1 0,0-1 16,-21 0-16,21 1 0,0-1 0,-21-21 16,21 21-16,0-20 0,0-1 15,0 21-15,0-21 16,0 0-16,21-21 0,0 0 15,0 0-15,1 0 16,-1 0-16,0 0 0,0-21 16,0 0-16,-21 0 0,21 0 0</inkml:trace>
  <inkml:trace contextRef="#ctx0" brushRef="#br0" timeOffset="81167.89">24447 13504 0,'-21'0'0,"42"0"0,-21 0 31,22 0-15,-1 0-16,0 0 0,21 0 16,-21 0-16,1 0 0,-1 0 0,0 0 15,0 0-15,0 0 16,0 0-16,-21-21 15,22 21-15</inkml:trace>
  <inkml:trace contextRef="#ctx0" brushRef="#br0" timeOffset="81531.67">24892 13547 0,'0'0'0,"0"-21"15,0 42 32,-21 0-31,0 0-16,21 0 0,-22 0 0,22 22 15,-21-22-15,21 0 0,-21 0 16,21 0-16,0 1 0,-21-1 0,21 0 16,-21 0-16,21 0 0,0 0 15,21-21 17,0 0-17,0 0-15,0 0 0,1-21 16</inkml:trace>
  <inkml:trace contextRef="#ctx0" brushRef="#br0" timeOffset="86388.11">741 15790 0,'0'0'16,"-21"-21"-16,-1 21 0,1 0 0,0 0 15,0 0-15,0 0 0,0 0 16,-1 0-16,22 21 0,0 1 16,0-1-16,0 0 15,0 0-15,0 0 0,22-21 16,-1 21-16,0 1 0,0-22 0,0 0 16,22 0-16,-22 0 0,21 0 15,0 0-15,1 0 0,-1-22 16,0 1-16,1 0 0,20 0 0,-20 0 15,-1 0-15,0-22 0,1 22 16,-1 0-16,-21 0 0,0 0 16,-21-1-16,0 1 0,0 0 15,-21 21-15,0 0 0,0 0 16,-22 0-16,22 0 0,0 21 16,-21 0-16,21 1 0,-1 20 15,22 0-15,-21 1 0,21 20 0,-21 1 16,21-1-16,0 1 0,0-1 15,0 1-15,0-1 0,0 1 16,0-22-16,-21 21 0,21-20 16,0-22-16,0 21 0,0-21 15,0 1-15,0-1 0,0 0 0,0 0 16,-21-21 0,0-21-16,-1 0 15,22 0-15</inkml:trace>
  <inkml:trace contextRef="#ctx0" brushRef="#br0" timeOffset="86561.05">614 16362 0,'-21'0'0,"42"0"32,0 0-32,0 0 0,21 0 0,1 0 15,-22 0-15,21 0 16,22-21-16,-22 21 0,22-21 0,-22-1 15,21 1-15,1 0 0,-22 0 16,22 0-16,-22 0 0</inkml:trace>
  <inkml:trace contextRef="#ctx0" brushRef="#br0" timeOffset="86739.54">1757 16023 0,'21'0'0,"-42"0"0,42 21 78,0-21-62,0 0-16,0-21 0,22 0 16</inkml:trace>
  <inkml:trace contextRef="#ctx0" brushRef="#br0" timeOffset="87428.32">3069 15875 0,'-21'0'0,"42"0"0,-63 0 0,21 0 15,21-21 1,21 21 0,0 0-16,21-21 0,-21 21 0,22-21 15,-1-1-15,0 1 0,1 0 16,-1 0-16,22 0 0,-22 0 15,0-1-15,1 1 0,-1 0 16,-21 21-16,0-21 0,-21 0 0,0 0 16,0-1-16,-42 22 0,21-21 15,-22 21-15,1 0 0,-21 0 16,-43 0-16,42 21 0,22-21 16,-22 22-16,22-1 0,0 21 0,-1-21 15,22 22-15,0-22 0,0 21 16,21 0-16,0 1 0,0-1 15,21 0-15,-21 1 0,42-1 0,-20-21 16,-1 0-16,21 1 0,0-1 0,22 0 16,-22-21-16,22 0 15,-22 0-15,22 0 0,-22 0 0,0-21 16,1 21-16,-22 0 0,-21-21 16,-21 21-16,-1 0 15,-20 0-15,0 0 0,-22 0 16,22 21-16,-22-21 0,22 21 0,-21 0 15,20 0-15,1 0 0,0 1 16,-1-1-16,22-21 0,0 21 0,0 0 16,21 0-16,0 0 15,0 1-15,0-1 0,0 0 0,21 0 16,0-21-16,21 0 16,-20 0-16,20 0 0,0 0 0,1 0 15,-1 0-15,0-21 0,22 0 16,-1 0-16,-20-1 0,20 1 0,-21-21 15,22 21-15,-22-22 0,-21 22 16</inkml:trace>
  <inkml:trace contextRef="#ctx0" brushRef="#br0" timeOffset="87607.45">3704 15896 0,'0'-21'16,"0"63"-16,0-63 0,0 21 16,21 21-16,-21 1 0,21-1 15,1 21-15,-1-21 16,0 22-16,21 20 0,-21-42 15,1 0-15,-1 1 0,0-1 16,-21 0-16,21 0 0,0 0 0,0-21 16,1 0-1,-1 0-15,0 0 0,-21-21 16</inkml:trace>
  <inkml:trace contextRef="#ctx0" brushRef="#br0" timeOffset="87784.42">4149 15917 0,'0'-42'15,"0"233"-15,0-340 0,-22 107 16,1 42-16,0 21 0,0 0 16,0 1-16,0-1 0,-22 21 15,22-21-15,-21 22 0,-1-1 16,1 21-16,0-41 0,21 20 16,-1-21-16,22 0 0,0 0 15,0 1-15,22-22 16,-1 0-16,0 0 0</inkml:trace>
  <inkml:trace contextRef="#ctx0" brushRef="#br0" timeOffset="88064.32">4254 15939 0,'0'-22'0,"0"44"16,0-22-1,0 21 1,-21 0-16,21 21 0,-21 1 15,21-1-15,0 21 0,0 1 16,0 42-16,0-43 0,0 22 16,-21-22-16,21 22 0,-21 0 15,21 21-15,0-22 0,0 1 0,-21 21 16,21-22-16,-22 22 0,22-21 0,-21 21 16,21-22-16,0 1 0,0 0 15,0-22-15,0 1 0,0-22 16,0 0-16,0-20 0,0-1 15,0-42-15,0-1 16,0 1-16,0-21 0</inkml:trace>
  <inkml:trace contextRef="#ctx0" brushRef="#br0" timeOffset="88353.35">4233 16489 0,'0'-85'0,"0"170"0,0-254 0,0 105 16,21 1-16,-21-1 0,0 1 0,22 20 15,-1 1-15,-21 0 0,21-1 16,0 22-16,0 0 0,22 0 0,-22 0 16,0 21-16,21 0 15,-21 0-15,1 0 0,20 0 0,-21 21 16,0 21-16,0-21 0,-21 22 16,0-1-16,0 0 0,-21 1 0,0-1 15,-21-21-15,21 21 0,-22 1 16,22-22-16,-21 0 0,-1 0 0,22 0 15,-21 1-15,21-22 0,0 0 16,21-22 0,0 1-16,21-21 15,0 21-15,0-22 0,0 1 16,22 0-16</inkml:trace>
  <inkml:trace contextRef="#ctx0" brushRef="#br0" timeOffset="88588.22">5080 15452 0,'0'-21'0,"0"42"0,0-64 16,0 65-1,0-1-15,0 0 0,0 21 16,0 1-16,0-1 0,0 0 16,0 1-16,-21-1 0,0 0 0,-1 22 15,22-22-15,-21 0 0,0 22 16,0-22-16,0 22 15,21-22-15,0-21 0,0 0 16,21-21 0,0-21-16,21 0 0,-20 0 15,-1 0-15</inkml:trace>
  <inkml:trace contextRef="#ctx0" brushRef="#br0" timeOffset="89174.2">5588 15706 0,'63'-43'31,"-63"22"-31,-296 233 0,529-360 0,-170 63 0,-63 64 0,0 0 0,-42 0 16,0 21-16,21 0 16,-22 0-16,22 0 0,-21 0 15,-1 0-15,1 21 0,21 0 16,-21 0-16,20 21 0,1-20 0,0 20 16,0 0-16,0 1 0,0-1 0,21 0 15,0 1-15,0-22 0,0 21 16,0 0-16,0-20 0,0-1 0,21-21 15,0 0-15,0 0 16,0 0-16,0 0 0,22-21 16,-22-1-16,21 1 0,-21 0 15,22-21-15,-1 21 0,-21-22 0,0 22 16,1-21-16,-1 21 0,-21-22 16,21 22-16,-21 0 0,0 0 0,0 0 15,0 42 1,0 0-1,0 0-15,-21 21 0,21-20 0,0-1 16,0 21-16,0-21 0,0 22 16,0-22-16,21 0 0,0 0 0,0 0 15,0-21-15,1 0 0,-1 0 16,21 0-16,-21 0 0,22 0 0,-1-21 16,0 0-16,-21 0 0,22 0 15,-1-22-15,-21 22 0,22-21 16,-22 21-16,0-1 0,0-20 0,0 21 0,-21 0 15,0 0-15,0-1 16,0 1-16,0 42 16,0 1-16,0-1 15,0 0-15,0 0 0,0 21 0,0-20 16,0 20-16,-21-21 0,21 21 0,0-20 16,0 20-16,0-21 0,0 0 15,0 0-15,0-42 31,21 0-31</inkml:trace>
  <inkml:trace contextRef="#ctx0" brushRef="#br0" timeOffset="89324.12">6223 15431 0,'0'0'0,"-21"-22"0,21 1 15,0 0-15,-21 21 16,-1 0-16,22 21 15,0 0-15,0 1 0,0-1 16,0 0-16,0 0 0</inkml:trace>
  <inkml:trace contextRef="#ctx0" brushRef="#br0" timeOffset="89723.44">6625 15579 0,'0'21'16,"-21"0"-16,0 0 16,21 0-16,-21 1 0,-1-1 15,22 0-15,-21 0 0,21 0 16,0 0-16,0 1 0,-21-1 0,21 0 16,0 0-16,0 0 0,-21 0 15,21 1-15,0-1 0,0 0 16,0-42 15,0 0-31,0-1 0,21 1 0,0 0 16,0 0-16,1-21 0,-1-1 15,0 1-15,21 0 0,1-1 0,-1-20 16,0 20-16,22 1 0,-22 0 16,22 21-16,-1-1 0,-21 22 0,1 0 15,-1 0-15,-21 22 0,22-1 0,-22 21 16,-21 0-16,0 1 0,0-1 15,0 0-15,0 1 0,0-1 0,-21 0 16,-1 1-16,1 20 16,-21-20-16,21-22 0,0 21 0,-1-21 15,1 0-15,21 1 0</inkml:trace>
  <inkml:trace contextRef="#ctx0" brushRef="#br0" timeOffset="90304.31">8318 15685 0,'-21'-22'31,"21"1"-31,21 21 0,1-21 0,-1 0 0,0 21 16,42-42-16,-20 20 16,-22-20-16,21 21 0,1 0 0,-22-22 15,0 22-15,0 0 0,-21-21 16,0 21-16,0-1 0,-21 1 15,0 0-15,-43 21 0,22 0 16,0 21-16,-22-21 16,22 21-16,-1 22 0,1-22 0,0 0 15,21 21-15,-22 1 0,43-22 0,0 21 16,0-21-16,0 22 0,0-22 0,21 0 16,1 21-16,20-20 0,-21-1 0,21 0 15,-20 21-15,20-21 0,0 1 16,1 20-16,-22-21 0,21 0 15,-21 22-15,0-22 0,-21 0 0,0 0 16,0 0-16,-21 0 0,0 1 0,0-1 16,-21-21-16,-1 21 15,1-21-15,0 21 0,-1-21 0,1 0 16,-22 0-16,22 0 0,-21-21 0,20 0 16,1 0-16,0-1 0,20-20 15,1 21-15,0-21 0,21-1 0,0 22 16,0-21-16,0-1 0,0 22 15,21-21-15,0 0 0,22 20 0,-1-20 16</inkml:trace>
  <inkml:trace contextRef="#ctx0" brushRef="#br0" timeOffset="90516.27">8932 15198 0,'64'-21'0,"-128"42"0,170-42 0,-64 21 0,-20 0 15,-1 0-15,-21 21 0,0 0 16,0 0-16,0 21 0,-43 1 0,22-1 15,0 0-15,0 1 0,-21 41 16,20-41-16,1-22 0,21 21 16,-21 1-16,21-22 0,0 21 0,0-21 15,0 0-15,0 1 0,0-1 16,0 0-16,0 0 0,0 0 0,21-21 16,0 0-16,1 0 0,-1 0 15,0-21-15</inkml:trace>
  <inkml:trace contextRef="#ctx0" brushRef="#br0" timeOffset="90683.26">8742 15579 0,'-21'0'0,"-1"0"0,65 0 0,-86-21 16,65 21-1,-1-22-15,21 22 0,0 0 16,1 0-16,20-21 0,1 0 15,-1 21-15,1-21 0,-1 21 0,1-21 16,-1 21-16</inkml:trace>
  <inkml:trace contextRef="#ctx0" brushRef="#br0" timeOffset="91548.6">9927 15515 0,'-42'-21'31,"42"0"-31,-21 0 0,-1 21 0,1 0 16,21-21-16,-21 21 15,0 0-15,-21 0 0,20 0 0,1 0 16,-21 21-16,0 0 0,20 0 0,-20 0 16,21 0-16,-21 1 0,-1 41 15,22-42-15,0 0 0,0 1 16,0 20-16,21-21 0,0 0 15,0 0-15,0 1 0,0-1 16,21-21-16,0 0 0,0 0 16,0 0-16,0 0 0,1 0 0,-1 0 15,21-21-15,-21-1 0,22 1 0,-22 21 16,21-21-16,0-21 0,-20 21 16,20-1-16,-21 1 0,0-21 0,0 21 15,1 0-15,-22-1 0,0 1 16,0 0-16,0 0 0,0 42 31,0 0-31,0 0 0,0 22 16,0-22-16,0 0 0,0 21 0,0-20 15,0-1-15,0 0 0,0 21 16,21-21-16,0 1 0,0-1 0,0 0 16,22-21-16,-22 21 0,21-21 15,0 0-15,-20 0 0,20 0 0,21 0 16,-20-21-16,-1 0 0,0 21 0,1-21 15,-1-1-15,-21 1 0,0-21 16,22 21-16,-43 0 0,0-22 16,21 22-16,-21-21 0,0-1 0,0 22 15,-21-21-15,0 21 0,-1 0 16,1-1-16,0 1 0,-21 21 0,21 0 16,-22 0-16,22 0 0,-21 21 15,21 1-15,-22-1 0,22 0 0,21 0 16,0 0-16,-21 0 0,21 1 15,0-1-15,0 0 0,21 0 0,0 0 16,0 0-16,1 1 0,-1-1 16,0 0-16,21 0 0,-21 0 15,1 22-15,-1-22 0,21 21 0,-21-21 16,0 22-16,-21-1 0,22 0 16,-1 22-16,-21-22 0,0 0 0,0 22 15,0-22-15,0 1 0,0 20 0,0-21 16,0 1-16,-21 20 0,-1-20 15,-20 20-15,21-21 0,0 22 0,-22-22 16,1 1-16,0-1 0,-1 0 16,1 1-16,-21-1 0,20-21 0,-20 0 15,20 0-15,1 1 0,0-22 16,-1 0-16,1 0 0,0 0 0,21-22 16,-22-20-16,22 21 0,-21-21 15,21-1-15,-1 1 0,22-22 16,0 1-16,22-64 0,-1 42 15,21 22-15,0-22 0,1 0 0</inkml:trace>
  <inkml:trace contextRef="#ctx0" brushRef="#br0" timeOffset="92120.4">10837 15579 0,'0'0'15,"21"-21"17,1-1-32,-1 1 0,0 0 15,-21 0-15,21 0 0,0-22 0,0 22 16,-21 0-16,0 0 0,0-21 16,0 20-16,0 1 0,-21 21 15,-21 0-15,21 0 16,0 21-16,-1 1 0,1-1 0,0 21 15,0 0-15,0-20 0,21 20 16,-21 0-16,21 1 0,-22-22 0,22 21 16,0-21-16,0 43 15,22-43-15,-1 0 0,21 0 16,-21-21-16,0 0 0,22 0 16,-1 0-16,0 0 0,1 0 15,-1 0-15,0-21 0,1 0 0,-1 0 16,0 0-16,1-1 0,-1-20 0,0 21 15,1-21-15,-22-1 0,21 1 16,-21 0-16,22-22 0,-43 22 16,21-1-16,0 22 0,-21 0 0,0 0 15,0 0-15,-21 42 16,0 0-16,0 0 16,-1 22-16,1-22 0,0 21 0,21 0 15,-21-20-15,21 20 0,0-21 0,0 21 16,0-20-16,21-1 15,0 0-15,0 0 0,-21 0 0,22-21 16,-22 21-16,21 1 0,-21-1 16,-21-21-1,-1 0-15,1 0 16,0 0-16,0-21 16,0-1-16</inkml:trace>
  <inkml:trace contextRef="#ctx0" brushRef="#br0" timeOffset="92964.36">13017 15388 0,'0'-21'16,"0"0"-16,0 0 15,0 0 1,-21 21 0,0 0-1,0 21-15,0-21 0,0 21 0,-1 0 16,1 0-16,0 0 16,-21 1-16,21 20 0,-1-21 0,1 0 15,0 22-15,0-22 0,21 0 0,-21 0 16,21 0-16,0 0 15,21-21-15,0 0 16,0 0-16,0 0 0,1 0 16,-1 0-16,0 0 0,0-21 0,21 0 15,-20 21-15,-1-21 0,-21 0 0,0 0 16,21-22-16,-21 22 0,0 0 16,0-21-16,0 20 0,-21-20 0,0 0 15,-1 21-15,1-22 16,0 22-16,0 0 0,21 0 15,0 0-15,-21 21 0,42-22 16,0 22 0,0 0-16,22 0 0,-1-21 0,0 21 15,1 0-15,20-21 0,-21 21 16,22 0-16,-22 0 0,1 0 0,-1 0 16,0 0-16,-21 0 0,1 0 15,-1 0-15,0 21 0,-21 0 0,0 22 16,0-22-16,0 21 0,0-21 15,0 22-15,0-1 0,0 0 16,0 1-16,0 20 0,0-20 0,-21 20 16,21 1-16,-21-22 0,21 43 15,-22-22-15,22 22 0,0-22 0,0 22 16,0 0-16,0-1 0,0-20 16,-21 20-16,21 1 0,-21 0 0,21-1 15,0 1-15,0 0 0,0-1 0,0-20 16,0 21-16,0-22 0,0 1 15,0-1-15,0 1 0,0-1 0,0 1 16,0-22-16,0 0 0,0 1 16,0-22-16,0 21 0,0-21 15,-21-21-15,0 0 0,-22 0 16,22-21-16,0-21 0,0 21 16,-21-43-16,20 22 0,1-1 15,-21-20-15,21-1 0,0 22 0,-1-21 16,1-22-16,0 21 0,0 1 0,21-1 15,0 1-15,0-1 0,0 1 0,0-1 16,21 22-16,21-21 0,1-1 16,-1 22-16,22-22 0,-22 1 15,21-1-15,1-20 0</inkml:trace>
  <inkml:trace contextRef="#ctx0" brushRef="#br0" timeOffset="93277.33">15134 15346 0,'0'-42'0,"0"84"0,0-106 0,-21 22 16,21 21-16,0 0 0,0-22 0,-21 22 16,0 0-16,-1 21 15,22 21 1,0 0-16,0 1 0,0 20 0,0 0 15,0 1-15,0-1 0,0 21 16,-21-20-16,21-1 0,0 0 0,-21 1 16,21-1-16,0 0 15,0-20-15,-21-1 0,21 21 0,-21-21 16,21 0-16,0 1 0,0-1 16,0-42-1,0-1 1</inkml:trace>
  <inkml:trace contextRef="#ctx0" brushRef="#br0" timeOffset="93564.21">14795 15346 0,'0'-42'0,"0"84"0,-21-127 0,21 43 16,0 0-16,0-1 0,0 22 0,0-21 16,0 21-16,0-22 0,43 22 15,-22 0-15,0 0 0,21 0 0,1-1 16,20 22-16,-21 0 0,22 0 15,-22 0-15,22 0 0,-22 22 0,22-1 16,-22 0-16,-21 21 0,21 1 0,-42-1 16,0 0-16,0 1 0,0-1 15,0 0-15,-21 1 0,0-1 0,-21-21 16,21 21-16,-22-20 0,1-1 16,-43 21-16,64-42 0,-21 0 15,21 21-15,-1-21 0,22-21 31,22 0-31,-1 21 0,0-21 16,0 0-16,21-1 0</inkml:trace>
  <inkml:trace contextRef="#ctx0" brushRef="#br0" timeOffset="93952.16">15811 15134 0,'0'0'0,"0"21"16,-21 1-16,0-1 0,0 21 15,0-21-15,0 22 0,-22-1 16,22 0-16,-21-21 0,21 22 0,-1-1 16,1 0-16,0-20 0,0 20 15,21-21-15,0 0 0,0 22 16,0-1-16,21-42 0,21 21 16,-20 0-16,-1-21 0,21 0 0,0 0 15,-20 0-15,20 0 0,0-21 16,-21 0-16,22 21 0,-1-21 0,-21 0 15,22-1-15,-22-20 0,0 21 16,0-21-16,0-1 0,-21 1 0,0-22 16,0 22-16,0-21 0,-21 20 15,0 1-15,0 21 0,0-22 16,-22 22-16,22 21 0,-21 0 0,-1 0 16,22 0-16,-21 0 0,0 43 15,-1-22-15,1 0 0,21 21 0,-22-21 16,22 22-16,21-22 0,0 21 15,0-21-15,0 1 0,0-1 0,21 0 16,22 0-16,-22 0 0,21-21 0,1 0 16,-1 0-16</inkml:trace>
  <inkml:trace contextRef="#ctx0" brushRef="#br0" timeOffset="94180.17">16383 15261 0,'0'-21'0,"0"42"0,21-63 0,-21 21 0,0 42 31,0 0-31,0 21 16,0 1-16,-21-22 0,21 21 15,0 1-15,0-1 0,-21 0 0,0-21 16,21 22-16,-22-22 0,22 0 16,-21 0-16,0 0 0,21 1 0,0-1 15,-21 0-15,0-21 0,21-21 31,0 0-31,0-1 16</inkml:trace>
  <inkml:trace contextRef="#ctx0" brushRef="#br0" timeOffset="94401.08">16362 15240 0,'-21'148'0,"63"-317"0,-63 190 0,63-84 16,-42 41-16,21 1 0,0 0 0,-21 0 15,43 21-15,-22 21 16,0 0-16,0 0 0,0 22 15,1-22-15,-22 21 0,21 1 0,0-22 16,0 21-16,-21 0 0,21-20 16,0-1-16,-21 21 0,0-21 0,0 0 15,22 1-15,-22-1 16,21-21 0,0-21-1,0 21-15,0-22 16,0 1-16</inkml:trace>
  <inkml:trace contextRef="#ctx0" brushRef="#br0" timeOffset="94816.08">17018 15113 0,'21'-63'0,"-21"41"0,-63 234 0,105-339 15,-42 64 1,-21 105 0,0-21-16,-22 21 0,22 1 15,-21-22-15,21 21 0,-22 1 0,22-1 16,-21 0-16,21-21 0,-1 22 15,1-22-15,0 0 0,0 0 16,21 0-16,0 1 16,21-22-1,0 0-15,0-22 0,1 1 16,-1 0-16,21 0 0,0-43 16,-20 22-16,-1 0 0,21-1 15,-21 1-15,0 0 0,22-43 16,-1 43-16,-21 21 0,0-1 15,-21 1-15,22 21 0,-1 0 16,-21 21-16,0 22 0,0-22 0,0 21 16,0 22-16,0-22 0,0 22 15,0-22-15,0 0 0,-21 22 16,21-22-16,-22 0 0,22 1 16,0-1-16,-21-21 0,21 22 0,-21-22 15,21 0-15,0 0 0,0 0 0,0 0 16,0 1-16,21-22 31,0 0-31,1-22 0,-1 22 0</inkml:trace>
  <inkml:trace contextRef="#ctx0" brushRef="#br0" timeOffset="94992.98">17568 15706 0,'0'0'15,"21"0"-15,-42 0 47,0 0-47,0 0 16,0 0-16,-22 0 0,22-21 0,0-1 16</inkml:trace>
  <inkml:trace contextRef="#ctx0" brushRef="#br0" timeOffset="125740.59">12742 1101 0,'0'-21'15,"0"42"63,-21-21-62,0 0-16,0 0 0,0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4:19:03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762 0,'-22'-42'0,"44"84"0,-44-105 0,22 41 0,0 1 16,0 0-16,-21 0 16,21 0-16,0 0 15,0-1-15,-21 22 0,21 22 31,0 20-15,0-21-16,0 21 0,0 1 16,0 20-16,0 1 0,-21-1 0,0-20 15,21 20-15,-21 1 0,-1-1 16,22-21-16,-21 1 0,0-1 16,21 0-16,-21 1 0,21-22 15,0 21-15,0-21 0,0 1 0,0-1 16</inkml:trace>
  <inkml:trace contextRef="#ctx0" brushRef="#br0" timeOffset="219.87">1333 1143 0</inkml:trace>
  <inkml:trace contextRef="#ctx0" brushRef="#br0" timeOffset="980.43">2392 593 0,'0'0'0,"-21"0"15,42 0 48,21 0-48,-21 0-15,22 0 0,-22 0 0,21 0 16,22-21-16,-22-1 0,0 1 16,1 21-16,-1-21 0,21 0 0,-20 0 15,-22 0-15,21-1 0,-21 1 16,1 0-16,-1 0 0,-21 0 15,0 0-15,0-1 0,-21 22 16,-43-21-16,22 21 0,-1 0 16,1 0-16,-21 0 0,-1 21 15,22 1-15,-22-1 0,1 0 0,-1 21 16,1-21-16,20 22 0,1-22 16,-21 64-16,41-64 15,22 21-15,0-21 0,0 0 0,0 1 16,22-1-16,-1 0 0,0 0 15,21-21-15,1 21 0,-1-21 0,21 0 16,-20 0-16,20 0 16,-20 0-16,-1 0 0,0 0 0,1 0 15,-22 0-15,21 0 16,-63 0-16,0 0 16,-22 21-16,1 1 0,-21-1 15,20 0-15,-20 0 0,-1 0 16,1 22-16,-1-22 0,22 21 0,-22-21 15,22 22-15,21-1 0,-21-21 16,20 0-16,22 22 0,0-22 0,0 0 16,0 0-16,0 0 0,22 0 15,-1-21-15,21 0 0,-21 0 16,43 0-16,-22 0 0,0 0 16,22 0-16,-1 0 0,1-21 0,-22 0 15,22 0-15,-1 0 16,1 0-16</inkml:trace>
  <inkml:trace contextRef="#ctx0" brushRef="#br0" timeOffset="1169.33">3175 826 0,'0'-22'0,"0"44"0,0-22 32,0 21-32,0 0 15,21 0-15,-21 0 0,21 22 16,-21-22-16,0 0 0,0 21 0,21-21 15,-21 1-15,0-1 0,22 0 16,-22 0-16,0 0 0,0 0 16,21-21-1,0 0-15</inkml:trace>
  <inkml:trace contextRef="#ctx0" brushRef="#br0" timeOffset="1406.19">3577 804 0,'-127'43'31,"106"-1"-31,-21-21 16,20 0-16,-20 22 0,21-1 0,-21-21 16,-1 22-16,22-1 0,-21-21 15,21 21-15,-22 1 0,22-22 0,0 0 16,21 21-16,0-20 0,0-1 15,0 0-15,21-21 16,0 0-16,0 0 16,22-21-16</inkml:trace>
  <inkml:trace contextRef="#ctx0" brushRef="#br0" timeOffset="1748.02">3895 804 0,'-22'0'0,"1"0"16,21 22-1,-21-1-15,21 0 0,-21 0 0,21 21 16,-21 1-16,21 20 0,0-20 16,0 20-16,0 1 0,0-1 0,0 1 15,0 20-15,0 1 0,-21 21 16,21-22-16,-22 22 0,1-21 0,21 21 15,-21 0-15,0-22 0,0 22 16,0-21-16,-1-1 0,1 1 16,0-21-16,21-1 0,-21 1 0,0-22 15,21 0-15,-21 1 0,21-22 0,0 0 16,0 0-16,0-42 31,0 0-31,0-22 0,0 1 16,21 0-16,0-22 0,0 1 0,0-1 15,0-20-15</inkml:trace>
  <inkml:trace contextRef="#ctx0" brushRef="#br0" timeOffset="2073.84">3873 1122 0,'0'-42'0,"0"84"0,0-148 15,0 64-15,0 21 0,0-22 0,0 1 16,0 21-16,0 0 0,0-22 15,0 22-15,22 21 0,-1-21 0,0 0 16,0 0-16,21 21 0,-20 0 16,20 0-16,0 0 0,1 0 0,-1 0 15,-21 21-15,21 0 0,1 0 16,-22 21-16,0-20 0,0 20 16,-21 0-16,0 1 0,0-22 15,-21 21-15,0 0 0,0-20 0,-22 20 16,22-21-16,-21 21 0,0-20 15,20-1-15,-20-21 0,21 21 0,0-21 16,0 0-16,-1 0 0,1 0 16,21-21-1,0 0 1,21-1-16,1-20 0,-1 21 0,0-21 16</inkml:trace>
  <inkml:trace contextRef="#ctx0" brushRef="#br0" timeOffset="2340.67">4741 487 0,'0'-21'0,"0"42"0,21-42 15,-21 0-15,0 42 32,0 0-32,0 21 15,0-21-15,0 22 0,0-1 0,0 0 16,-21 1-16,0-1 0,0 0 15,21 22-15,-21-22 0,0 1 0,-1-1 16,22 0-16,0 1 0,0-22 16,-21 21-16,21-21 0,0 0 15,0 1-15,0-1 0,0 0 0,0 0 16,21-21 0,1 0-16,-1 0 0,0 0 15,0-21-15</inkml:trace>
  <inkml:trace contextRef="#ctx0" brushRef="#br0" timeOffset="3412.59">5313 889 0,'0'0'0,"21"-21"0,-21 0 0,0 0 16,0-1-16,0 1 0,0 0 16,0 0-16,0 0 15,-21 21-15,0 0 0,-1 0 16,1 0-16,0 0 0,0 0 15,0 0-15,0 0 0,-1 21 0,-20 0 16,21 21-16,-21-20 0,20 20 16,1 0-16,-21 1 0,-22 189 31,64-189-31,0-22 0,0 0 16,0 0-16,0 0 0,22 1 0,-1-22 15,0 0-15,0 0 0,0 0 16,0 0-16,22 0 0,-22 0 0,0-22 15,21 22-15,-20-21 0,-1 0 16,0-21-16,0 21 0,21-22 16,-20 22-16,-22-21 0,21-1 0,0 1 15,0 0-15,-21 21 0,0-22 16,0 22-16,21 0 0,-21 0 0,0 42 31,0 0-31,0 0 16,-21 0-16,21 22 0,0-22 15,-21 21-15,21-21 0,-21 22 0,21-22 16,0 0-16,0 21 0,0-20 16,0-1-16,0 0 0,21 0 15,0 0-15,0-21 0,0 0 16,22 0-16,-22 0 0,21 0 16,-21 0-16,22 0 0,-1-21 0,0 21 15,-20-21-15,20-21 0,43-1 16,-64 1-16,0 0 0,42-22 15,-63 22-15,43-22 16,-43 43-16,0 0 0,0 0 16,0 42-1,0 21 1,-21-21-16,-1 1 0,22 20 16,-21 0-16,21-21 0,0 22 15,0-22-15,0 21 0,0-21 0,0 1 16,0-1-16,21 0 0,1 0 15,-1 0-15,0-21 0,0 0 0,0 0 16,0 0-16,22 0 0,-22 0 16,0 0-16,0-21 0,22 0 0,-22 0 15,0 0-15,0-1 0,-21-20 0,21 21 16,0-21-16,-21-1 0,22 22 16,-22-21-16,0 21 0,0-1 0,0 1 15,0 0-15,0 42 16,0 0-1,0 1-15,-22 20 16,22-21-16,-21 0 0,0 22 0,21-22 16,0 0-16,-21 0 0,21 0 15,-21 0-15,21 1 0,0-1 0,0 0 16,-21-21-16,21 21 0,0-42 31,0 0-31,0 0 16,0-1-16,0 1 0,21-21 15,0 21-15,0-22 0,0 1 16,0 0-16,1-1 0,20 1 0,-21 21 16,21-21-16,-20 42 0,20-22 15,-21 22-15,21 0 0,-20 0 16,-1 22-16,0-1 0,0 0 0,0 21 16,-21-21-16,21 22 0,-21-22 0,0 0 15,0 21-15,0-20 0,0-1 16,0 21-16,0-21 0,-21-21 0,0 21 15,21 1-15,-21-22 0,21 21 16,-21-21-16,0 0 0,-1 0 16,1-21-16</inkml:trace>
  <inkml:trace contextRef="#ctx0" brushRef="#br0" timeOffset="3596.48">6117 656 0,'-21'0'0,"-21"0"31,20 0-31</inkml:trace>
  <inkml:trace contextRef="#ctx0" brushRef="#br0" timeOffset="4277.09">8191 445 0,'0'0'0,"-21"0"16,0 0-16,42 0 31,0-22-16,1 22-15,20-21 0,0 21 16,-21-21-16,22 0 0,-1 21 0,0-21 16,-20 0-16,-1-1 0,0 1 15,0 0-15,-21 0 0,0 0 16,0 0-16,-21-1 0,0 22 16,0-21-16,-22 21 0,1 0 0,0 0 15,-22 0-15,22 0 0,-22 21 16,1 1-16,20 20 0,-20-21 0,-1 21 15,22-20-15,-21 62 0,41-41 16,1-22-16,21 21 16,0-21-16,0 0 0,21 22 0,1-22 15,-1 0-15,21-21 0,0 21 0,1 0 16,-1-21-16,0 0 0,1 0 0,20 0 16,-20 0-16,-1 0 0,0 0 15,1 0-15,-22 0 0,0 0 0,0 0 16,-63 0-1,21 0-15,-22 0 16,1 0-16,-22 0 0,22 0 0,-21 0 16,20 0-16,-20 22 0,20-1 15,1 0-15,0 0 0,21 0 0,-22 0 16,43 1-16,0-1 0,0 0 0,0 0 16,0 21-16,21-20 0,1-22 15,-1 21-15,21 0 0,0 0 0,1-21 16,-1 0-16,22 0 0,-22 0 15,21 0-15,43 0 0,-63-21 16,20 21-16,1-21 16,-22 0-16</inkml:trace>
  <inkml:trace contextRef="#ctx0" brushRef="#br0" timeOffset="4476.97">8763 635 0,'0'0'0,"0"21"31,0 0-31,0 1 0,0-1 16,0 0-16,0 0 0,0 0 16,0 0-16,21 1 0,-21-1 0,0 0 15,21 0-15,0 0 0,-21 0 16,22-21-16,-1 0 16,0 0-16,0 0 0,0 0 15,0 0-15,1-21 0,-1 0 16</inkml:trace>
  <inkml:trace contextRef="#ctx0" brushRef="#br0" timeOffset="4656.87">9165 635 0,'0'0'15,"-21"0"-15,0 0 0,0 0 0,-22 0 16,22 0-16,0 21 0,-21 0 0,-1 1 16,1-1-16,21 0 0,-22 0 0,1 0 15,21 0-15,-21 1 0,20-1 16,1 0-16,0 0 0,0 0 15,21 0-15,0 1 0,0-1 16,42-21 0,-21 0-16,22 0 0</inkml:trace>
  <inkml:trace contextRef="#ctx0" brushRef="#br0" timeOffset="4965.7">9567 572 0,'-63'42'32,"42"-21"-32,-1 0 15,22 22-15,-21-22 0,0 42 0,0-20 16,0 20-16,0-21 0,-1 22 16,22 21-16,-21-22 0,0 1 0,0 20 15,0-20-15,21 20 0,-21 1 16,-1 0-16,1-1 0,0 1 0,0 0 15,-21-1-15,20-20 0,1-1 0,0 1 16,0-1-16,0-20 0,0-1 0,21 0 16,-22-20-16,22-1 15,22-21 1,-1-21-16,0-22 0,0 22 0,0-21 16,0-22-16,22 22 15,-22-22-15</inkml:trace>
  <inkml:trace contextRef="#ctx0" brushRef="#br0" timeOffset="5220.6">9377 953 0,'0'-64'0,"0"128"0,0-170 0,0 42 0,0 22 15,0 21-15,0-22 0,0 1 16,21 21-16,0-21 0,0 20 0,0 1 16,22 0-16,-22 0 0,21 21 15,1 0-15,-1 0 0,21 0 16,-20 0-16,-1 0 0,0 21 0,-20 0 15,-1 0-15,-21 1 0,0-1 16,0 21-16,-21-21 0,-1 0 0,-20 1 16,0 20-16,-1-21 0,-20 0 15,21 0-15,-22 1 0,22-22 16,-22 21-16,1 0 0,20-21 16,22 0-16,0 0 0</inkml:trace>
  <inkml:trace contextRef="#ctx0" brushRef="#br0" timeOffset="5737.75">10308 614 0,'21'0'16,"-42"0"-16,63 0 0,-20 0 0,-22-21 0,21 21 15,-21-21-15,21 21 0,-21-22 16,0 1-16,0 0 0,0 0 16,0 0-16,-21 21 0,0-21 15,-1 21-15,1 0 0,0 0 16,-21 0-16,21 0 0,-43 42 15,43-21-15,-21 21 16,20-20-16,1-1 0,0 21 0,0-21 16,0 22-16,0-22 0,21 21 0,0-21 15,0 0-15,0 1 0,0-1 16,21 0-16,0 0 0,0 0 0,0-21 16,22 0-16,-1 21 0,-21-21 15,21 0-15,1 0 0,-1 0 0,0-21 16,1 0-16,-1 0 0</inkml:trace>
  <inkml:trace contextRef="#ctx0" brushRef="#br0" timeOffset="6104.84">10668 614 0,'-21'0'0,"42"0"0,-63 0 16,20 0-16,1 0 15,21 21-15,21-21 31,1 0-31,-1 0 0,0 0 16,0 0-16,21 0 0,-20 0 0,41-21 16,-42 21-16,0-21 15,1 21-15,-1-21 0,-21-1 16,0 1-16,0 0 0,-21 21 16,-22 0-16,22 0 15,-21 0-15,21 0 0,-22 0 0,1 0 16,0 21-16,20 0 0,-20 1 15,21-1-15,0 0 0,0 0 0,-1 0 16,1 22-16,21-22 0,0 0 0,0 0 16,0 0-16,0 0 15,0 1-15,21-1 0,1-21 0,-1 0 16,0 0-16,0 0 0,21 0 16,-20 0-16,20 0 0,21-21 15,-20-1-15,-1 1 0,0 0 16</inkml:trace>
  <inkml:trace contextRef="#ctx0" brushRef="#br0" timeOffset="7116.89">8445 656 0,'0'0'0,"-21"0"0,0 0 16,21 21-16,-21-21 0,42 0 31,21 0-15,-20 0-16,41 0 0,-21 0 0,43 0 15,0 0-15,-1 0 0,22 0 16,0-21-16,0 21 0,0 0 0,21-21 15,-21 21-15,21 0 0,0 0 16,0-21-16,0 21 0,-22 0 0,1 0 16,-21 0-16,0 0 0,-22 0 15,1 0-15,-22 0 0,0 0 16,-21 0-16,1 0 0,-44 0 16,1 0-1,0 0-15,-21 0 0,-1 0 0,-20 0 16,-1 0-16,1 0 0,-22 0 15</inkml:trace>
  <inkml:trace contextRef="#ctx0" brushRef="#br0" timeOffset="7329.97">9059 720 0,'-63'21'16,"126"-42"-16,-169 63 0,64-21 0,0-21 0,21 21 16,-1 1-16,22-1 15,22 0-15,-1-21 0,21 0 16,22 0-16,-1 0 0,1 0 15,20 0-15,-20 0 0,20 0 0,22-21 16,-21 21-16,21-21 0,0-1 0,-1 22 16,1-21-16,339-85 31</inkml:trace>
  <inkml:trace contextRef="#ctx0" brushRef="#br0" timeOffset="9278.27">11938 572 0,'0'0'0,"0"21"0,42-21 16,-21 0 0,1 0-16,20 0 0,-21 0 0,21-21 15,22 21-15,-22-22 0,1 22 0,-1-21 16,0 0-16,-21 0 15,22 0-15,-22 0 0,0-1 0,-21 1 16,0 0-16,0-21 0,0 21 0,-21-1 16,0-20-16,-22 21 0,1 21 15,-64-21-15,43 21 0,-1 0 16,1 0-16,-1 21 0,1 0 16,-43 43-16,64-43 0,-1 21 15,1 0-15,21 22 0,-22-22 16,43 1-16,0-1 0,0 0 0,0 1 15,0-22-15,0 21 0,22 0 0,-1-20 16,63 20-16,-41-21 16,-1 0-16,0-21 0,22 0 15,-22 21-15,1-21 0,20 0 16,-21 0-16,-20 0 0,-1 0 0,0 0 16,-42 0-1,0 0-15,-22 0 16,1 22-16,0-1 0,-1 0 0,1 0 15,21 0-15,-22 0 0,22 1 16,-21 20-16,21-21 0,0 0 0,-1 0 16,22 22-16,0-22 0,0 0 0,0 0 15,22 0 1,-1-21-16,0 0 16,0 0-16,0 0 0,0 0 0,1-21 15,20 0-15,0 0 16,-21 0-16,1 0 0,-1-1 0,21 1 15,-21-21-15,0 0 0,22 20 16,-22-20-16,21 0 0,-21-1 0,22 22 16,-22-21-16,21 21 0,-21 0 15,22-1-15,-22 1 0,21 21 0,-21 0 16,1 0-16,-1 0 0,21 43 16,-42-22-16,0 21 0,0-21 15,0 22-15,0-1 0,0-21 0,-21 21 16,0-20-16,0 20 0,-1-21 15,1 0-15,0 0 0,21 1 16,-21-1-16,21 0 0,-21-21 0,21 21 16,0-42 15,21 0-31,0 0 0,0-1 0,0 1 16,-21 0-16,43-21 0,-22-1 15,0 1-15,0 21 0,0-21 0,1-1 16,-1 22-16,-21-21 0,21 21 15,-21-1-15,21 22 0,-21-21 0,-21 42 32,0 1-32,21-1 15,-21 0-15,-1 21 0,22-21 0,0 22 16,-21-22-16,21 21 0,-21-21 16,21 1-16,0 20 0,0-21 0,0 0 15,0 0-15,0 1 0,0-1 0,0 0 16,21-21-16,0 21 0,1-21 15,-1 0-15,0 0 0,0 0 0,0 0 16,0 0-16,1 0 0,-1-21 16,0 0-16,0 0 0,0-1 15,0-20-15,1-21 0,-1 41 16,0-20-16,0 0 0,0 21 16,0-22-16,1 22 0,20-21 15,-21 21-15,0-1 0,0 1 0,1 21 16,-1 0-16,0-21 0,0 21 15,0 0-15,0 0 0,-21 21 16,0 0-16,0 1 16,0-1-16,0 0 0,0 0 15,-21-21-15,21 21 16,0-42 15,0 0-15,0 0-16,0 0 15,0-1-15,0 1 0,-21 21 16,0 0-16,0 0 16,0 0-16,-1 0 0,1 21 15,0 1-15,0-1 0,-21 21 16,20-21-16,1 0 0,0 22 0,-21-1 16,21-21-16,-1 22 0,22-1 15,-21-21-15,21 0 0,0 22 16,0-22-16,0 21 0,21-21 15,1 0-15,20-21 0,-21 22 0,21-22 16,1 0-16,-1 0 0,0 0 0,22 0 16,-22 0-16,64-22 15,-64 1-15,22 0 0,21-21 16,-64-1-16,21 22 0,-21-21 16,0 21-16,1-22 0,-1 22 15,-21-21-15,0 21 0,0 0 16,0-1-16,-21 22 0,-1 0 15,1 0-15,0 22 0,0-1 0,0 0 16,0 0-16,-1 0 0,1 0 16,21 22-16,-21-22 0,21 21 15,-21-21-15,21 1 0,0-1 0,0 21 16,0-21-16,0 0 0,21-21 0,0 22 16,0-1-16,1-21 0,20 0 15,-21 0-15,21 0 0,-20 0 16,20 0-16,43 0 0,-64-21 15,21-1-15,0 1 0,1 0 0,-1 0 16,0-21-16,-20 20 0,20-20 16,0 0-16,-21-1 0,22 1 0,-22 21 15,0-21-15,0 20 0,0 1 16,-21 0-16,0 0 0,0 42 16,0 0-1,0 22-15,0-22 0,0 21 16,-21 0-16,0 22 0,0 21 15,0-43-15,0 21 0,21 1 16,-22-1-16,1 1 0,0-1 16,0 1-16,0 21 0,0-1 0,-1 1 15,-41 84-15,42-84 16,0 0-16,-1-1 0,1 1 0,-21 42 16,21-64-16,21-20 0,0-1 15,0 0-15,0-20 0,0-1 0,21-42 16,0-1-1,21 1-15,-20-21 0,-1 0 16,21-22-16,0 22 0,-20-22 16,20 1-16</inkml:trace>
  <inkml:trace contextRef="#ctx0" brushRef="#br0" timeOffset="9580.61">14182 1312 0,'0'0'0,"0"-42"0,0 0 0,0-22 15,0 43-15,0-21 0,0 21 16,0-1-16,21 1 0,21 0 16,-21 0-16,0 0 0,22 0 0,-22-1 15,21 22-15,-21 0 0,22 0 0,-1 0 16,-21 0-16,0 22 0,1-1 16,-22 0-16,0 21 0,0-21 0,0 1 15,0 20-15,-22-21 0,1 0 16,0 0-16,-21 1 0,21-1 15,-22 0-15,1 0 0,0-21 0,20 0 16,-20 0-16,0 21 0,21-21 16,-22 0-16,22 0 0,21-21 15,0 0-15,0 0 16,21 0-16,0-1 0,1-20 16,20 21-16,0-21 0</inkml:trace>
  <inkml:trace contextRef="#ctx0" brushRef="#br0" timeOffset="9823.99">14817 423 0,'0'0'0,"21"-21"0,-21 42 31,0 1-31,-21-1 0,-1 21 0,1-21 16,21 22-16,-21 20 0,0-21 15,0 22-15,0-1 0,-1-20 0,22 20 16,-21-20-16,0 20 0,21-21 15,0 1-15,-21-22 0,21 21 16,0-21-16,0 1 0,0 20 16,0-21-16,21-21 15,0 0-15,0 0 0,22 0 16,-22-21-16,0 0 0,21 0 16,1-1-16</inkml:trace>
  <inkml:trace contextRef="#ctx0" brushRef="#br0" timeOffset="10655.01">15134 826 0,'0'0'0,"0"-22"0,0 1 0,0 0 16,-21 42 0,21 0-1,-21 1-15,0 20 0,-1-21 0,1 21 16,0 1-16,0-22 16,21 21-16,-21 1 0,21-22 0,-21 21 15,21-21-15,0 0 0,0 1 0,0-1 16,0 0-16,21-21 0,0 21 15,0-21-15,0 0 0,0 0 0,22 0 16,-1 0-16,0 0 0,1 0 16,-1 0-16,0 0 0,1-21 0,-1 0 15,0-22-15,1 22 0,-22-21 16,21 21-16,-21-22 0,1 22 0,-1 0 16,0 0-16,-21 0 0,0 0 15,-21 21 1,0 0-16,-1 21 15,1 0-15,0 0 0,0 0 0,0 0 16,0 1-16,-1-1 0,22 0 16,-21 0-16,21 0 0,0 0 0,0 1 15,0-1-15,0 0 0,21-21 16,1 0-16,-1 0 0,0 0 16,0 0-16,0 0 0,0 0 15,-21-21-15,0 0 16,0-1-16,0 1 0,0-21 0,0 21 15,0-22-15,0 22 0,0-21 0,0 21 16,0-22-16,0 22 0,0-21 16,0 21-16,0 0 0,0-1 15,0 1-15,43 21 16,-22 0-16,0 0 0,0 0 0,22 21 16,-22 1-16,21-1 0,-21 0 0,0 0 15,22 21-15,-22-20 0,0 20 16,-21-21-16,21 21 0,-21 1 0,21-1 15,-21 0-15,0-20 16,0-1-16,0 0 0,0 0 0,0 0 16,-21-21-16,0 21 15,0-21 1,0 0-16,21-21 16,0 0-16,0 0 0,0 0 15,0 0-15,0-1 0,21-20 16,0 0-16,0-1 0,0 1 0,22 0 15,20-64-15,-20 85 16,-22-22-16,21 22 0,0 0 0,1 21 16,-22 0-16,21 0 0,-21 0 0,1 21 15,20 0-15,-21 22 16,-21-1-16,0-21 0,0 22 0,0-1 16,0 0-16,0-21 0,0 22 0,-21-1 15,21-21-15,-21 0 0,0 1 0,-1-1 16,1 0-16,21 0 0,-21-21 15,0 0-15,0 21 0,0-21 16,-1 0-16,1 0 0,0-21 16,0 21-16</inkml:trace>
  <inkml:trace contextRef="#ctx0" brushRef="#br0" timeOffset="10848.17">15854 445 0,'-21'-22'15,"42"44"-15,-64-65 0,22 43 0,0-21 16,0 21-16,0 0 0,0 0 16,21-21-16,-22 21 31,1 0-15,21 21-16,-21-21 0,0 21 15,0 0-15,-22 1 0,1-1 0</inkml:trace>
  <inkml:trace contextRef="#ctx0" brushRef="#br0" timeOffset="11008.18">14690 677 0,'0'0'15,"-22"0"-15,-20 22 0,21-22 16,42 0 15,0 0-31,0 0 0,1 0 16,20 0-16,0 0 0,22 0 0,-1 0 15,1-22-15,20 1 0,-20 21 16</inkml:trace>
  <inkml:trace contextRef="#ctx0" brushRef="#br0" timeOffset="11608.4">17335 593 0,'0'-21'0,"0"42"0,22-85 16,-22 43-16,0 0 0,0 0 15,0 0-15,0-1 0,0 44 32,-22-1-32,1 21 0,0-21 15,-21 22-15,21-1 0,-1 21 16,-20-20-16,21 20 0,-21-20 16,20 20-16,1 1 0,0-22 0,-21 0 15,21 1-15,-1-1 0,1-21 16,21 21-16,-21-20 0,0 20 15,21-21 1,-21-21-16,21-21 16,0 0-16,0 0 15,21-1-15,0-20 0,0 0 16,0-1-16,22 1 0,-1 0 16,22-22-16,-22 22 0,21 0 0,-20-1 15,-1 22-15,22 0 0,-22 0 16,-21 0-16,21 21 0,-20 0 15,-1 0-15,0 21 0,0 0 0,-21 21 16,21-21-16,-21 22 0,0-22 0,0 21 16,0 1-16,0-1 0,-21-21 15,0 21-15,0-20 0,21-1 16,-21 0-16,-1 0 0,1 0 0,21 0 16,-21 1-16,42-22 31</inkml:trace>
  <inkml:trace contextRef="#ctx0" brushRef="#br0" timeOffset="12085.38">17970 910 0,'0'0'0,"0"-21"0,0 0 0,0 0 16,0 0-16,0-1 0,-21 1 15,0 21 1,-21 0-16,21 0 0,-22 0 0,1 0 15,0 21-15,-1 1 0,1-1 16,0 0-16,-1 21 0,1-21 16,0 22-16,20-22 0,-20 21 0,21-21 15,0 22-15,0-1 16,21-21-16,0 0 0,0 22 16,21-22-16,0-21 0,0 0 15,21 0-15,1 0 0,-1 0 0,0 0 16,1 0-16,-22 0 0,21-21 0,1 0 15,-22-1-15,21-20 0,-21 21 16,0-21-16,1 20 0,-1-20 0,0 0 16,-21-1-16,0 22 0,0 0 15,0 0-15,0 0 0,0 42 32,-21 0-32,21 0 0,-21 0 0,-1 22 15,22-22-15,0 21 0,0-21 16,-21 43-16,21-43 15,0 0-15,0 0 0,0 1 0,0-1 16,21-21-16,1 0 16,-1 0-16,0 0 0,148 0 15</inkml:trace>
  <inkml:trace contextRef="#ctx0" brushRef="#br0" timeOffset="12448.44">18415 868 0,'0'-21'0,"0"42"0,0-63 15,-21 42 1,0 0-16,-1 21 0,22 0 16,-21 21-16,0-21 0,0 1 15,0 41-15,21-21 0,-21-20 16,-1-1-16,22 0 0,-21 0 0,21 0 16,0 0-16,-21 1 0,0-1 15,21-42 16,0-1-15,0 1-16,21-21 0,0 21 16,0-22-16,1 22 0,20-21 15,-21 0-15,21-1 0,1 22 0,-1-21 16,0 21-16,1-1 0,-22 22 16,21 0-16,-21 0 0,1 0 0,20 0 15,-21 22-15,-21-1 0,21 0 16,-21 21-16,0 1 0,0-22 0,0 21 15,0 0-15,0-20 0,0-1 16,-21 21-16,0-21 0,0 0 0,21 1 16,-21-1-16,21 0 0,-22-21 0,22 21 15,22-21 17,-1 0-32</inkml:trace>
  <inkml:trace contextRef="#ctx0" brushRef="#br0" timeOffset="12954.23">19240 974 0,'0'-21'0,"0"42"0,-21-64 0,0 22 0,21-21 16,-21 21-16,0 0 0,0 21 16,21-22-16,-22 1 0,1 21 0,0 0 15,0 0-15,0 0 0,0 21 16,-1 1-16,-20 20 0,-21 21 15,41-20-15,-20-1 0,21 0 16,0 1-16,0-1 0,-1-21 16,22 22-16,0-22 0,0 0 0,0 0 15,22 21-15,-22-20 16,21-22-16,21 0 0,-21 0 0,0 0 16,43 0-16,-43 0 0,21-22 15,-20 1-15,-1 0 0,0 0 16,0 0-16,0-22 0,0 1 0,1-21 15,20-1-15,-21 1 0,0-1 16,0 1-16,1-1 0,-1 1 16,0 20-16,0 1 0,-21-43 15,0 64-15,0 0 0,-21 42 32,0 0-32,0 22 0,-1-22 15,1 21-15,0 0 0,0 22 0,0-22 16,0 1-16,21 20 0,0-21 15,0 22-15,-22-22 0,22 1 0,0-1 16,0 0-16,0-21 0,0 1 16,0-1-16,0 0 0,0 0 0,22 0 15,-1-21-15,0 0 0,0 0 16,0 0-16,0 0 0,22-21 16,-22 21-16</inkml:trace>
  <inkml:trace contextRef="#ctx0" brushRef="#br0" timeOffset="13890.7">19875 445 0,'0'0'0,"-105"63"32,83-42-32,1 22 0,0-1 0,0 0 15,0 1-15,0 20 0,-1 1 16,1-22-16,0 21 0,21-20 0,0-1 15,-21 0-15,21 1 0,0-22 16,0 21-16,0-21 0,0 1 0,0-1 16,0 0-16,21-21 15,0 0-15,0 0 0,1 0 0,-1 0 16,21 0-16,-21 0 0,0-21 16,43-22-16,-22 22 0,-21 0 15,22-42-15,-22 41 16,0 22-16,-21-21 0,0 42 15,-21 1 1,0-1 0,0 0-16,-1 21 0,22-21 0,-21 1 15,21-1-15,-21 0 0,21 0 16,0 0-16,0 0 16,21-21-1,0 0-15,1 0 0,-1 0 16,0 0-16,0 0 0,21 0 0,-20-21 15,-1 0-15,0 0 0,0 0 16,0 0-16,22-22 0,-22 22 0,-21-21 16,21 21-16,0-1 0,-21 1 15,0 42 1,0 1 0,0-1-16,0 0 0,-21 0 15,0 0-15,21 0 0,0 22 0,0-22 16,0 0-16,0 0 15,0 0-15,21-21 16,0 0-16,0 0 16,0 0-16,22 0 0,-22 0 15,21 0-15,-21-21 0,22 0 0,-1 0 16,-21 0-16,22 0 0,-1-1 16,-21-20-16,21 21 0,-20-21 15,-1 20-15,-21-20 0,0 21 0,0 0 16,0 0-16,0-1 0,-21 22 15,-1 0-15,1 0 0,-21 0 0,0 0 16,-1 0-16,22 22 0,-21-1 16,-1 0-16,22 21 0,-21-21 15,21 1-15,0 20 0,-1-21 0,22 21 16,0-20-16,0-1 0,0 0 0,0 0 16,0 0-16,22 0 0,-1-21 15,0 22-15,0-22 0,0 0 0,0 21 16,1-21-16,-1 0 0,21 0 0,-21 21 15,0 0-15,-21 0 16,22 0-16,-22 1 0,0-1 0,0 21 16,0-21-16,-22 22 15,1-1-15,0-21 0,0 21 0,0 1 16,0-22-16,-22 21 0,22-21 0,-21 22 16,21-22-16,-1 0 0,1 0 15,-21 0-15,21 1 0,21-44 31,0 1-31,21 0 16,0 0-16</inkml:trace>
  <inkml:trace contextRef="#ctx0" brushRef="#br0" timeOffset="14071.63">20574 614 0,'-42'0'0,"84"0"0,-106-21 0,43 21 0,0 0 16,0 0-16,0 0 0,0 0 0,-1 0 16,1 0-16,0 0 15,0 0-15,0 0 16,21 21-16</inkml:trace>
  <inkml:trace contextRef="#ctx0" brushRef="#br0" timeOffset="15145.02">0 2582 0,'0'-21'31,"0"0"-31,0 0 16,0 0-16,0-22 0,0 22 0,0 0 16,0 0-16,0 0 0,0 0 15,0-1-15,0 1 0,21 0 16,21 21-16,1 0 0,20 0 16,-20 0-16,20 21 0,-21 22 0,22-22 15,-22 21-15,1 0 0,-1 1 16,-21-1-16,0 22 0,0-22 0,-21 21 15,0-20-15,0-1 0,-42 43 16,0-43-16,-1 0 16,1-20-16,21-1 0,-21 0 0,-1 0 15,22 0-15,-21-21 16,-1 0-16,22 0 16,0-21-16,21 0 0,0 0 15,0-22-15,0 22 0,0 0 16,0-21-16,0-1 0,21 22 15,0-21-15,1 21 0,-22 0 0,21-1 16,0 22-16,0 0 0,21 0 16,-20 22-16,-1-1 0,0 21 15,0-21-15,0 22 0,0-22 0,22 21 16,-22 0-16,0 1 0,-21-22 16,21 21-16,0 1 0,1-22 0,-1 21 15,0-21-15,0 0 0,-21 1 16,21-22-16,0 0 0,1 0 15,-1 0-15,0 0 0,0 0 16,0 0-16,0-22 0,1 1 0</inkml:trace>
  <inkml:trace contextRef="#ctx0" brushRef="#br0" timeOffset="15295.93">1206 2731 0,'0'0'0,"0"-22"16</inkml:trace>
  <inkml:trace contextRef="#ctx0" brushRef="#br0" timeOffset="16160.44">2688 2942 0,'0'0'16,"0"-21"-1,21 0 1,0 0-16,-21 0 0,0-1 16,0 1-16,0 0 0,0-21 15,0 21-15,0-1 0,-21 1 16,0 0-16,0-21 0,-21 21 0,-1-1 15,1 22-15,0-21 16,-1 21-16,-20 0 0,-1 0 0,22 21 16,0 1-16,-22-1 0,22 21 15,-22 43-15,43-43 0,0 0 16,21 1-16,0-1 0,0 0 16,0 43-16,0-64 0,0 22 15,21-22-15,0 0 0,22 0 16,20 0-16,-42-21 0,22 0 15,41 0-15,-41-21 16,20 0-16,-21 0 0,1 0 0,-1-22 16,0 22-16,1-21 15,-1-1-15,0 1 0,1-21 0,-22-1 16,21 1-16,1-1 0,-22-21 16,21 22-16,-21-22 0,0 22 0,22-22 15,-22 22-15,-21 20 0,21 1 16,-21 0-16,0 20 0,0 1 15,0 42-15,0 1 16,-21-1-16,21 21 0,-21 22 0,-22 63 16,43-64-16,-21 22 0,0-22 15,21 22-15,0-22 0,-21 43 16,0-42-16,21-22 16,0 0-16,0 1 0,0-22 15,0 0-15,0 21 0,21-20 16,0-22-16,0 0 15,0 0-15,22 0 0,-22 0 0,0-22 16,21 1-16,-20 0 0,-1 0 0,21-21 16,-21 20-16,0-20 0,1 0 15,-1 21-15,-21-22 0,0 22 16,21 21-16,-21-21 0,0 42 16,0 0-16,0 0 15,-21 1-15,21 20 0,-21-21 16,-1 0-16,22 0 0,-21 1 15,21-1-15,-21 0 0,21 0 16,21-42 0</inkml:trace>
  <inkml:trace contextRef="#ctx0" brushRef="#br0" timeOffset="16336.87">3514 2413 0,'0'-21'0,"0"42"0,-22-63 16,1 42 0,0 0-16,0 21 15,21 0-15,-21-21 0,21 21 16,0 0-16,0 1 16,0-1-16,21-21 0,0 21 0</inkml:trace>
  <inkml:trace contextRef="#ctx0" brushRef="#br0" timeOffset="17373.43">3810 2858 0,'21'0'0,"-42"0"0,84 0 0,-41 0 0,-1 0 0,0 0 16,21 0-16,-21 0 0,1-22 16,-1 1-16,21 0 0,-21 0 15,0 0-15,1 0 0,-1-22 0,0 1 16,0 21-16,0-22 0,0 1 15,1-21-15,-22 20 0,0 22 0,0-21 16,0-1-16,0 22 0,0 0 16,0 0-16,-22 21 15,1 0-15,0 21 16,0 0-16,-21 22 0,20-1 0,1 21 16,0 1-16,0-1 0,0 1 15,0-1-15,-1 22 0,1-21 16,-21 20-16,21 1 0,0 0 0,-22 63 15,22-64-15,21 1 0,-21 0 16,0-22-16,0 22 0,-1-22 16,22 1-16,0-1 0,0-20 0,0 20 15,0-20-15,0-1 0,0-21 16,22 0-16,-22 0 0,21 1 0,0-22 16,0 0-16,0 0 0,22-22 0,-22 1 15,21-21-15,-21 21 0,22-22 16,-22 1-16,0 0 0,21-22 0,-21 22 15,-21-22-15,22 22 0,-22-21 16,0-22-16,0 21 0,0 1 0,-22-1 16,1 1-16,0-1 0,0 22 15,-21 0-15,20-1 0,-62 1 16,63 21-16,-22 0 0,22 21 16,0 0-16,21-21 0,0-1 31,42 1-31,-21 21 0,22-21 0,-1 21 15,0-21-15,1 0 0,20 0 0,-20-22 16,20 22-16,1-21 0,84-22 16,-85 22-16,22-22 15,21-20-15,-43 41 0,-20-20 16,-1 21-16,-21-1 0,0 22 16,0-21-16,-21 21 0,0-1 0,0 1 15,0 0-15,-21 21 16,0 0-16,0 0 0,0 21 0,0 0 15,-22 1-15,22 20 0,0 0 16,-21 22-16,20-1 0,1 1 16,0-1-16,-21 22 0,21 0 0,-22 63 15,22-64-15,0 1 0,0-21 16,0 20-16,21 1 0,-43 84 16,43-105-16,-21 20 0,21-20 15,0-1-15,0 1 0,-21-1 16,21 1-16,0-22 0,0 22 0,0 20 15,0-62-15,0 20 16,0-21-16,0 0 0,0 0 0,21-21 16,0 0-16,0-21 0,22 0 15,-22 0-15,21 0 0,1-22 16,41-41-16,-41 20 0,-1 22 16,43-85-16,-43 63 0,-21 1 15,0-22-15,-21 22 0,0-22 16,0-63-16,-21 84 0,0 1 15,-21-1-15,20 22 0,-20 0 16,0-1-16,-1 22 0,1 0 16,-21 0-16,41 21 0,1-21 15,0 21-15,42 0 32,0 0-32,1 0 0,20 0 0,-21 0 15,21 0-15,1-21 0,-1 21 16,0-22-16,-20 22 0,20-21 0,21 0 15,-20 21-15</inkml:trace>
  <inkml:trace contextRef="#ctx0" brushRef="#br0" timeOffset="17999.24">5186 2667 0,'-21'21'0,"42"-42"0,-64 42 15,43 0-15,-21-21 0,42 0 47,1-21-47,-1 21 0,0-21 16,0 21-16,0-21 0,0 0 0,1 0 15,-1 21-15,0-22 0,0 22 16,-21-21-16,21 21 0,-21-21 16,-21 42-1,0 0-15,0 1 0,0-1 16,-1 0-16,1 0 0,0 21 15,0-20-15,21-1 0,0 21 0,0-21 16,0 0-16,0 1 0,0-1 16,21-21-16,21 0 15,-20 0-15,-1 0 0,0 0 16,0 0-16,21 0 0,-20 0 0,-1-21 16,21-1-16,0 1 0,-20 0 15,-1 0-15,0 0 0,0 0 16,0-1-16,0 1 0,1-21 0,-1 21 15,21 0-15,-21-22 0,22 22 16,-22 0-16,21 21 0,-21-21 16,22 21-16,-22 0 0,21 0 15,-21 0-15,0 21 0,-21 0 16,0 0-16,0 22 0,0 20 16,0-21-16,0 1 0,0-22 0,-21 21 15,21-21-15,-21 22 0,21-22 16,-21 21-16,21-63 47,0 0-47,0 0 0,0 0 15,0-1-15,21-20 0,0 21 0,-21-21 16,21-1-16,1 1 16,-1 21-16,0-22 0,-21 1 0,21 0 0,21-22 15,-20 43 1,-1 21-16,21-21 0,0 21 15,-20 0-15</inkml:trace>
  <inkml:trace contextRef="#ctx0" brushRef="#br0" timeOffset="19137.68">6498 2625 0,'0'0'16,"21"0"-16,-21-21 156,0-1-141,0 1 1,0 0-16,0 0 16,0 0-16,-21 21 62,0 21-62,21 0 0,-21 0 0,21 0 16,0 1-16,-21-1 0,21 0 15,-22 0-15,22 0 0,0 0 0,0 1 16,0-1-16,0 21 16,22-42-16,-1 21 15,0-21-15,0 0 0,0 0 0,22 0 16,-22 0-16,0 0 16,21 0-16,1-21 0,-22 0 0,21 21 15,-21-21-15,22 0 0,-22-1 0,21-20 16,-21 21-16,-21 0 0,0-22 15,21 1-15,-21 0 0,0 21 16,0-1-16,0 1 0,0 0 16,-21 21-16,0 0 0,0 0 15,0 0-15,-22 0 0,22 0 0,-21 0 16,0 21-16,20 0 0,-20 1 16,21 20-16,-21-21 0,20 21 0,-20 22 15,21-22-15,21 1 0,0-22 16,0 21-16,0-21 0,0 22 15,0-22-15,0 0 0,21 21 16,0-21-16,0-21 16,43 0-16,-43 0 0,21 0 15,1 0-15,-22 0 0,21 0 0,1-21 16,20 21-16,-21-21 0,1 0 16,-1 0-16,0 0 0,-20-22 15,20 22-15,21-64 0,-20 22 16,-22 42-16,-21-22 0,0 22 15,21 0-15,-21 42 32,0 22-32,-21-22 15,0 0-15,21 21 0,0-21 0,-21 1 16,21 20-16,-22-21 0,1 0 0,21 22 16,0-22-16,-21 0 15,0 0-15,21 0 0,0-42 47,0 0-47,0 0 0,21 0 16,0-1-16,0 1 0,1-21 15,-1 21-15,0-22 0,0 1 16,21-21-16,-20 20 0,-1 22 16,21 0-16,-21 21 15,0 0-15,-21 21 0,0 0 16,22 0-16,-22 1 0,21 20 0,-21-21 15,0 0-15,0 0 0,0 22 16,21-22-16,-21 0 0,21 0 0,0-21 16,-21 21-16,21-21 0,1 0 0,-1 0 15,21 0 1,-21 0-16,0-21 16,1 21-16,-1-21 0,0 0 0,21 0 15,-21-22-15,22 22 0,-22-21 16,21 21-16,-21-22 0,22 1 0,-22 21 15,21-21-15,-21 20 0,1 1 0,-1 0 16</inkml:trace>
  <inkml:trace contextRef="#ctx0" brushRef="#br0" timeOffset="19596.56">8128 2434 0,'0'0'0,"0"21"16,0 1-16,-21-22 16,21 21-16,0-42 46,21-1-46,-21 1 16,0 0-16,0 0 16,0 0-16,-21 21 15,0 0-15,-1 21 16,-20-21-16,21 42 0,0-21 16,0 1-16,-22 20 0,22 0 0,0 1 15,0-1-15,0 0 0,-1 1 16,22-22-16,0 21 0,0-21 0,0 22 15,22-22-15,-1 0 0,0 0 0,21 0 16,1-21-16,-1 21 0,0-21 16,1 0-16,20 0 0,-21 0 0,1 0 15,20 0-15,-20 0 0,-1-21 0,0 0 16,1 0-16,-1 0 0,0 0 16,-21-22-16,22 22 0,-22-21 15,21-43-15,-21 43 0,-21-1 16,0 22-16,0 0 0,0 0 15,-21 21-15,0 21 16,0 0-16,0 0 0,0 22 0,-1-22 16,1 21-16,0 1 0,0-22 15,21 21-15,0-21 0,0 22 16,0-22-16,0 0 0,0 0 0,0 0 16,21-21-16,0 0 15,22 0-15,-1 0 0</inkml:trace>
  <inkml:trace contextRef="#ctx0" brushRef="#br0" timeOffset="20261.53">10477 2223 0,'0'-22'0,"-21"1"15,21-21 1,0 21-16,0 0 0,0-1 15,-21 22-15,0 0 16,0 0-16,21 22 16,-21 20-16,-1-21 0,22 0 0,-21 22 15,0-1-15,0 0 0,21 1 16,-21 20-16,0-21 0,-1 1 16,1 41-16,0-41 0,21-22 15,0 21-15,0-21 0,-21 1 16,21-1-16,0-42 31,0-1-15,21 1-16,0 0 0,0-21 15,-21 21-15,22-1 0,20-20 16,-21 21-16,0-21 0,22 20 16,-22-20-16,21 21 0,0 0 0,1 0 0,-22-1 15,21 22-15,1 0 16,-22 0-16,21 0 0,-21 22 0,0-1 15,1 0-15,-22 0 0,0 0 0,0 43 16,0-22-16,-22 0 16,1-20-16,-21 20 0,21-21 0,-22 0 15,-20 22-15,-1-22 0,22 0 0,-21 0 16,-1 0-16,1-21 16,20 21-16,1-21 0,0 0 0,20 22 0,1-22 15,0 0-15,42-22 16,0 1-16,22 0 15,-1 0-15,0 0 0,1 0 16,20-22-16</inkml:trace>
  <inkml:trace contextRef="#ctx0" brushRef="#br0" timeOffset="20545.41">11345 2138 0,'0'0'0,"-21"21"15,0-21-15,0 21 16,0 0-16,-1 22 0,-20-22 0,-21 64 16,41-43-16,-20 0 0,21 22 15,-21-22-15,20 0 0,1 22 16,0-22-16,0 1 0,0-1 16,0-21-16,-1 21 0,22-20 0,-21-1 15,21 21-15,0-21 16,21-21-1,1-21 1,-1 21-16,21-21 0,-21-21 16,22 20-16,-22-20 0,21 0 0,0-1 15,1 1-15</inkml:trace>
  <inkml:trace contextRef="#ctx0" brushRef="#br0" timeOffset="20992.2">11493 2434 0,'0'0'0,"0"21"0,0 1 15,0-1-15,0 0 0,0 21 0,-21-21 0,0 1 16,0-1-16,21 0 0,-21 0 16,21 0-16,0 0 0,-21 1 15,21-1-15,0 0 0,21-21 32,0 0-17,0 0-15,0-21 0,0 0 0,1-1 16,-1 1-16,0 0 0,21 0 15,-21 0-15,1 0 0,-1-1 0,0 1 16,0 21-16,0 0 16,-21 21-16,0 1 15,21-1-15,-21 21 0,0-21 16,0 0-16,22 1 0,-22 20 0,21-21 16,0 0-16,0 0 15,0 1-15,0-22 0,1 0 0,20 0 16,-21 0-16,21 0 0,1 0 0,-1 0 15,0-22-15,1 22 0,-22-21 16,21 0-16,-21-21 0,1 21 0,-1-64 16,-21 43-16,0-1 0,0 1 15,0 0-15,0-1 0,0 1 16,0 21-16,-21 0 0,-1-1 16,1 1-16,0 21 0,0 0 15,0 0-15,-22 0 0,22 21 16,-21 1-16,21-1 0,-22 21 0,1-21 15</inkml:trace>
  <inkml:trace contextRef="#ctx0" brushRef="#br0" timeOffset="21220.08">6392 4064 0,'-63'0'0,"126"0"0,-169 0 0,85 0 0,-21-21 16,21 0-16,0 0 0,-1-1 15,1 1-15</inkml:trace>
  <inkml:trace contextRef="#ctx0" brushRef="#br0" timeOffset="21521.96">6265 3662 0,'21'-21'0,"-42"42"0,42-63 0,-21 20 16,0 1-16,0 0 15,0 0-15,0 0 0,0 0 0,-21 21 16,0-22-16,0 22 0,0 0 15,0 0-15,-22 0 0,1 22 16,0-1-16,20 0 0,-20 21 0,21 1 16,0-1-16,-22 21 15,1 43-15,21-42 0,0-1 16,-22 64-16,43-84 0,0 20 16,0-21-16,0 1 0,0-1 15,22 22-15,-1-43 0,0 0 16,21 0-16,-21-21 0,22 0 15,-1 0-15,0 0 0,22 0 0,-22-21 16,1 0-16,20 0 0</inkml:trace>
  <inkml:trace contextRef="#ctx0" brushRef="#br0" timeOffset="22421.07">6667 3937 0,'0'-21'0,"0"42"0,0-63 0,-21 42 15,0 0 1,0 21-16,0 0 0,0 21 15,-1-20-15,1-1 0,0 21 16,0 0-16,0-20 0,21 20 0,-21 21 16,21-20-16,0-22 0,0 0 15,0 0-15,0 0 0,21 1 16,0-22-16,21 0 0,-21 0 0,22 0 16,20 0-16,-20 0 0,-1 0 15,0-22-15,-21 1 0,1 0 16,20 0-16,-42 0 0,0 0 15,0-22-15,-21-20 0,0 42 0,-1-22 16,-20 22-16,0 0 0,-1 0 16,1 0-16,0 21 0,-1-22 15,22 22-15,-21-21 0,21 21 16,0 0-16,21-21 0,42 21 16,-21-21-16,21 21 15,1 0-15,-1 0 0,0 0 16,22 0-16,-22 0 0,22 0 0,-22 0 15,0 0-15,1 21 0,-1 0 0,0 0 16,1 22-16,-22-22 0,0 0 16,0 21-16,-21-20 0,0 20 0,0-21 15,0 0-15,0 0 0,0 22 0,0-22 16,0 0-16,-21 0 0,0 0 16,21 1-16,-21-22 0,0 21 15,-1-21-15,1 21 0,0-21 16,0 0-16,21-21 15,0 0 1,0-1-16,0 1 0,0-21 0,0 21 16,0-22-16,21 1 0,-21 0 15,21-1-15,0 1 0,22 0 0,-22 21 16,0-1-16,0-20 0,22 42 16,-22-21-16,21 21 0,-21-21 15,22 21-15,-22 0 0,21 0 0,-21 21 16,0 0-16,1 0 0,-1 0 0,0 22 15,-21-22-15,0 21 0,0-21 16,0 1-16,0 20 0,0-21 0,0 0 16,0 22-16,-21-22 0,0-21 15,-1 21-15,22 0 0,-21 0 0,21-42 47,0 0-47,0 0 0,21 0 16,-21-1-16,22-20 0,-1 21 15,0-21-15,21-1 0,-21 1 0,22 0 16,-1 20-16,0 1 0,22 0 16,-22 0-16,22 21 0,-1 0 0,-20 0 15,-1 21-15,0 0 0,-21 0 0,22 22 16,-22-22-16,-21 21 16,0 1-16,0-22 0,0 21 0,-21 22 15,-22-43-15,22 21 0,0-21 16,0 0-16,0 1 0,0-1 0,-1 0 15,22 0-15,0 0 16,22-21 0,-1-21-16,0 0 0,0 0 15,0 0-15</inkml:trace>
  <inkml:trace contextRef="#ctx0" brushRef="#br0" timeOffset="22721.9">8424 3937 0,'21'-21'0,"-42"42"0,42-21 31,-21 21-31,0 0 0,0 1 16,0 20-16,0 0 0,0 22 0,0-22 15,-21 22-15,21-22 0,-21 21 16,21 1-16,0-1 0,0 1 16,-21-1-16,21 1 0,-21-1 0,0 22 15,-1-21-15,22-1 0,-42 85 16,21-84-16,0-1 0,-22 1 15,22-1-15,0-20 0,0 20 0,-21-42 16,20 22-16,1-22 0,21 21 0,-21-21 16,21-42-1,21 0 1,0 0-16,1 0 0,-1-22 0,0 1 16,0 0-16,21-1 0,-20-20 0,-1-1 15,21 1-15</inkml:trace>
  <inkml:trace contextRef="#ctx0" brushRef="#br0" timeOffset="22988.79">8403 4360 0,'0'0'0,"0"-63"0,0-1 16,0 22-16,0-21 0,0 20 15,0 1-15,0 21 0,0-22 0,0 22 16,0 0-16,0 0 0,0 0 16,21 0-16,0 21 0,22 0 15,-1 0-15,-21 0 0,22 0 0,-1 0 16,-21 21-16,21 0 0,1 21 15,-22-21-15,0 1 0,0 20 16,-21 21-16,0-20 0,0-22 0,-21 0 16,0 21-16,0-20 0,-22-1 15,22 0-15,-21-21 0,21 21 0,-22-21 16,22 0-16,0 0 0,0 0 0,0 0 16,21-21-1,0 0 1,0 0-16,21-1 0,0-20 0</inkml:trace>
  <inkml:trace contextRef="#ctx0" brushRef="#br0" timeOffset="23642.07">9059 3598 0,'0'0'0,"21"-21"0,1 21 16,-22 21 0,-22 22-16,1-22 15,21 0-15,-21 21 0,0 1 0,0-1 16,0 0-16,21 1 15,-22-1-15,1 0 0,21 1 0,0 41 16,0-62-16,0 20 0,0-21 16,0 0-16,0 0 0,0 1 15,0-1-15,21-21 0,1 0 16,20 0-16,-21 0 0,0 0 0,0 0 16,1 0-16,20-21 0,-21-1 15,0 1-15,0 0 0,1 0 16,-1-21-16,0-1 0,0 22 0,0-21 15,0 21-15,-21-22 0,0 22 0,22 0 16,-1 0-16,-21 42 31,0 0-15,-21 0-16,-1 0 0,22 1 0,0-1 16,-21 21-16,21-21 0,-21 43 15,21-43-15,0 0 0,0 0 16,0 0-16,0 1 0,21-1 0,0-21 15,-21 21-15,43-21 0,-1 0 16,0 0-16,-20 0 0,20 0 16,0 0-16,1-21 0,-1 21 15,43-43-15,-22 22 0,-21 0 0,1-21 16,-1 21-16,-21-22 16,22 22-16,-22-21 0,0-1 0,-21 22 15,0-21-15,0 21 0,0 0 16,-21 21-16,0 0 15,-22 0-15,22 0 0,-21 21 0,-1 0 16,22 0-16,0 0 0,0 22 0,0-22 16,0 21-16,21-21 0,0 22 15,0-22-15,0 0 0,0 21 0,21-21 16,0 1-16,0-22 0,43 42 16,-22-42-16,0 0 0,1 0 15,-1 0-15,0 0 0,43-21 16,-43 21-16,1-21 0,-1-1 15,-21 1-15,0 0 0,0-21 0,1 21 16,-1-22-16</inkml:trace>
  <inkml:trace contextRef="#ctx0" brushRef="#br0" timeOffset="23824.02">9631 3577 0,'0'0'0,"-43"0"0,22 0 0,-21 0 15,21 21-15,0 1 0,-1-22 16,1 21-16,21 0 16,21-21-1,22 0 1,-22 0-16,21 0 0,-21 0 16,22 0-16</inkml:trace>
  <inkml:trace contextRef="#ctx0" brushRef="#br0" timeOffset="24427.88">11515 3747 0,'0'-22'0,"0"-62"15,0 63-15,-22 21 16,22-22-16,-21 1 0,0 21 16,0 0-16,-21 0 0,20 0 0,1 0 15,-21 0-15,0 0 0,20 21 16,-20 1-16,0-1 0,-1 0 16,22 21-16,0-21 0,-21 1 0,42-1 15,0 0-15,0 0 0,0 0 0,0 0 16,0 1-16,42-1 0,-21 0 15,22-21-15,-1 21 0,0-21 0,1 0 16,-1 0-16,0 0 0,1 0 0,-1 0 16,-21 0-16,0 0 0,0 0 15,1 0-15,-65 0 16,22 0-16,-21 0 16,-1 0-16,1 0 0,0 0 15,-1 0-15,1 0 0,0 0 0,-1 0 16,22 21-16,0-21 0,0 0 0,0 21 15,21 1 1,21-22-16,0 0 0,0 0 16,22 21-16,-22-21 0,21 0 15,0 0-15,-20 0 0,20 21 16,-21-21-16,0 21 0,0 0 0,1 0 16,-22 1-16,21-1 0,-21 63 15,0-62-15,-21 41 0,-1-21 16,-20 1-16,21-1 0,-21 0 0,-1 1 15,1-1-15,0 0 0,-1 1 0,1-22 16,21 21-16,0-21 0,-1 1 16,-20-1-16</inkml:trace>
  <inkml:trace contextRef="#ctx0" brushRef="#br0" timeOffset="24832.78">12319 3387 0,'0'-21'0,"0"42"0,21-85 0,0 22 0,-21 21 16,21-22-16,-21 22 0,0 42 31,0 1-31,0 20 0,0 21 0,-21-20 16,21 20-16,-21 1 0,0-1 0,0 1 15,0-22-15,-1 22 0,1-22 16,0 21-16,0-20 0,0-1 0,0 0 16,-1-20-16,1 20 0,0-21 15,21 0-15,0 0 0,21-21 32,0-21-32,1 0 0</inkml:trace>
  <inkml:trace contextRef="#ctx0" brushRef="#br0" timeOffset="26027.8">12192 3514 0,'0'-43'16,"0"86"-16,0-128 0,0 43 0,0-43 15,21 64-15,0-21 0,0 20 16,1 1-16,-1 0 0,21 0 0,-21 0 16,22 21-16,-1 0 15,-21 0-15,21 0 0,1 21 0,-1 0 16,0 21-16,-20 1 0,-1-1 0,0 0 15,-21 1-15,0-1 0,0 0 16,0 1-16,-21-1 0,0 0 0,-22-20 16,1 20-16,0-21 0,-22 0 15,22 0-15,-64 22 0,64-43 16,20 0-16,-41 21 0,42-21 16,21-21-1,0 0 1,21 21-16,0 0 15,0 0-15,0 0 0,-21 21 16,22 0-16,-1-21 0,0 21 16,-21 0-16,21 0 0,-21 1 0,21-1 15,0 0-15,-21 0 0,22 0 16,-1 0-16,0-21 0,0 22 0,43-22 16,-43 0-16,63 0 15,-41 0-15,-1 0 0,-21-22 16,22 22-16,-1-21 0,0 0 0,1 21 15,-22-21-15,0 0 0,21 0 16,-21-22-16,1 22 0,-1 0 16,-21-21-16,0-1 0,21 22 0,-21-21 15,0 21-15,0-1 0,0 1 0,0 0 16,-21 21 0,0 21-1,21 0-15,-22 22 0,1-22 0,0 21 16,0-21-16,21 22 0,-21-22 15,21 0-15,-21 21 0,21 1 16,0-22-16,0 0 0,0 0 0,21-21 16,0 21-16,21-21 0,-21 0 15,22 0-15,-22 0 0,21 0 0,43-21 16,-43 21-16,1-21 0,-1 0 16,0 0-16,1 0 15,-22-1-15,21-20 0,-21 21 0,0-21 16,22 20-16,-43-20 0,21 21 0,-21 0 15,21 0-15,-21-1 0,0 1 16,0 42 0,-21 1-16,0-1 0,0 0 0,-1 0 15,22 0-15,-21 22 0,0-22 16,21 0-16,0 0 0,0 21 0,0-20 16,0-1-16,0 0 0,0 0 15,0 0-15,21 0 0,0 1 16,22-22-16,-22 0 0,0 0 15,21 0-15,-20 0 0,20 0 0,0-22 16,1 1-16,-22 21 0,21-21 16,0 0-16,-20-21 0,20 20 0,-21-20 15,0 21-15,0-21 0,1-1 0,-1 22 16,-21 0-16,0-21 16,0 20-16,0 44 15,0-1 1,0 21-16,0-21 0,-21 0 15,-1 1-15,1-1 0,21 21 16,-21-21-16,0 0 0,21 1 0,0-1 16,-21 0-16,0-21 0,21 21 15,0 0-15,-22-21 0,1 0 16,21-21 0,0 0-1,0 0-15,0 0 0,21-1 0,1 1 16,-1-21-16,21 0 0,0-1 0,1 1 15,20 0-15,1-1 0,-1 1 16,1 21-16,-1 0 0,64-1 16,-63 22-16,-22 22 0,0-1 15,1 0-15,-1 21 0,0 43 16,-20-43-16,-22 43 0,0-64 16,0 21-16,-22 1 0,1-22 15,0 21-15,-21-21 0,21 1 16,-1-1-16,-20 0 0,21 0 15,-21-21-15,20 0 0,1 0 0,21-21 32,0 0-32</inkml:trace>
  <inkml:trace contextRef="#ctx0" brushRef="#br0" timeOffset="27388.81">15536 3556 0,'0'0'0,"43"-42"0,-22-22 15,0 22-15,0-22 0,0 1 16,-21 21-16,0-1 0,0 1 0,0 0 16,0 20-16,0 1 0,-21 21 15,0 21 1,0 22-16,0-1 0,-1 0 0,22 1 15,-21 20-15,0 1 0,0-22 0,0 22 16,0-1-16,21-21 0,-22 22 16,1-22-16,0 22 0,21-22 15,0 0-15,0-20 0,0-1 0,0 0 16,0 0-16,21 0 16,0-21-16,1 0 0,20 0 0,-21 0 15,64 0-15,-64 0 0,21-21 16,1 0-16,-1 0 0,0 0 15,1-1-15,-22 1 0,21-21 0,-21 21 16,22-22-16,-22 22 0,0-21 16,0 21-16,-21 0 0,0-1 0,0 1 15,-21 21 1,21 21-16,-21 1 0,0-1 16,-1 0-16,1 0 0,0 0 15,0 22-15,21-22 0,-21 0 0,0 0 16,21 0-16,0 0 0,-22 1 15,22-1-15,0 0 0,22 0 16,-1-21-16,21 0 16,-21 0-16,0 0 0,22 0 15,-22 0-15,21-21 0,1 0 0,-22 21 16,21-21-16,-21-1 0,22-20 0,-22 21 16,0 0-16,0-22 0,0 22 15,0 0-15,-21 0 0,0 0 0,0 0 16,0-1-16,-21 44 31,0-1-31,0 0 0,0 0 0,0 0 16,-1 0-16,1 1 0,0-1 15,0-21-15,21 21 0,-21 0 16,0-21-16,21 21 16,21-21 15,0-21-31,0 21 0,0-21 0,0 0 15,1 0-15,-1-1 0,21 1 16,-21 0-16,22 0 0,-22 0 0,0 0 16,21 21-16,-21-22 0,1 22 0,-22 22 31,0-1-31,0 0 0,0 0 16,0 0-16,0 0 0,0 1 15,0-1-15,0 0 0,0 0 16,0 21-16,0-20 15,21-22-15,0 0 0,0 0 0,0 0 16,0 0-16,1 0 0,-1 0 16,0 0-16,21 0 0,-21 0 0,1-22 15,-1 22-15,21-21 0,-21 0 0,0 0 16,1 0-16,-1 0 16,0-1-16,0-20 0,-21 21 0,21 0 15,-21 0-15,21-1 0,-21-20 16,0 21-16,-21 21 15,0 0 1,0 21-16,0 0 0,0 0 16,-1 1-16,1-1 0,0 0 0,21 0 15,-21 0-15,21 22 0,-21-22 0,21 0 16,0 0-16,0 0 16,21-21-16,0 0 15,0 0-15,0 0 0,1 0 0,-1 0 16,0 0-16,21 0 0,-21 0 15,1 0-15,20-21 0,-21 21 16,0-21-16,22 21 0,-22-21 0,0 21 16,0 0-16,-21-21 15,-21 21 1,0 21 0,21 0-16,-21-21 15,-1 0-15,22 21 0,22-21 31,-1 0-31,0-21 16,0 21-16</inkml:trace>
  <inkml:trace contextRef="#ctx0" brushRef="#br0" timeOffset="27596.78">16764 3112 0,'-21'0'0,"42"0"0,-85 0 16,22 0-16,21 0 0,-21 0 0,20 0 16,1 0-16,-21 0 0</inkml:trace>
  <inkml:trace contextRef="#ctx0" brushRef="#br0" timeOffset="27769.8">15430 3281 0,'-42'21'0,"84"-42"0,-105 63 0,63-21 16,0 1-1,21-22-15,0 0 0,0 21 16,22-21-16,-1 0 0,0 0 15,1 0-15,20 0 0,1 0 0,20-21 16,1-1-16,0 22 0</inkml:trace>
  <inkml:trace contextRef="#ctx0" brushRef="#br0" timeOffset="28345.64">17589 3196 0,'64'0'32,"-43"0"-17,0 0-15,22 0 0,-1-21 0,-21 21 16,21-21-16,1 21 0,-1-21 0,0 0 15,1 21-15,-22-22 0,21 1 16,-21 0-16,1 0 0,-22 0 0,0 0 16,0-1-16,0 1 0,-22 21 15,1 0-15,-63 0 16,41 0-16,-20 0 0,-43 43 0,42-22 16,22 21-16,-21-21 15,20 22-15,22-22 0,-21 21 0,21-21 16,21 22-16,0-22 0,0 0 0,0 21 15,0-21-15,21 1 0,0-1 16,21 0-16,1 0 0,-22-21 0,21 21 16,0-21-16,1 0 0,-22 0 15,21 0-15,-21 0 0,1 0 0,-1 0 16,0 0-16,-42 0 16,0 0-1,-22 0-15,22 0 0,-21 0 0,-1 21 16,1 1-16,0-1 0,-1 0 15,1 0-15,0 21 0,21-20 16,-1-1-16,1 0 0,21 21 0,0-21 0,0 1 16,0-1-16,0 0 15,21 0-15,22 0 0,-22-21 0,21 21 16,1-21-16,-1 0 0,0 22 0,1-22 16,-1 0-16,0 0 15,1 0-15,-1 0 0,0-22 0</inkml:trace>
  <inkml:trace contextRef="#ctx0" brushRef="#br0" timeOffset="28556.52">18267 3535 0,'0'-21'0,"0"42"0,21-63 15,0 42-15,0 21 16,-21 0-16,0 0 16,0 0-16,0 0 15,0 1-15,0-1 0,0 21 0,21-21 16,1 0-16,-22 1 0,21-1 0,-21 0 15,21 0-15,0 0 16,0-21-16,0 0 16,1 0-16,-1 0 0,0 0 15,0-21-15,0 0 16</inkml:trace>
  <inkml:trace contextRef="#ctx0" brushRef="#br0" timeOffset="28741.41">18754 3556 0,'0'-21'0,"0"42"0,0-63 0,-22 42 15,1 0-15,0 0 0,0 0 16,-21 0-16,-1 21 0,-41 0 16,62 0-16,-20 0 0,0 1 15,21-1-15,-22 0 0,22 0 16,0 0-16,0 0 0,0 1 16,21-1-16,0 0 0,21-21 15,0 0-15,0 0 16,43 0-16,-22 0 0</inkml:trace>
  <inkml:trace contextRef="#ctx0" brushRef="#br0" timeOffset="28976.28">19219 3429 0,'0'0'0,"-21"0"15,0 0-15,0 0 16,0 21-16,-22 0 0,22 1 0,-21-1 15,21 0-15,-22 0 0,1 21 16,21-20-16,-22-1 0,22 0 0,0 0 16,0 0-16,21 0 0,0 1 15,0-1-15,0 0 0,0 0 16,0 0-16,21-21 0,21 0 0,-20 21 16,-1-21-16,21 0 0,0 0 15,1 0-15,-1 0 0,0 0 16</inkml:trace>
  <inkml:trace contextRef="#ctx0" brushRef="#br0" timeOffset="29337.23">19410 3620 0,'-21'0'0,"42"0"0,-85 0 16,43 0-16,0 0 16,0 0-16,21 21 0,0 0 31,21-21-31,0 0 0,0 0 15,22 0-15,-22 0 0,21 0 0,-21 0 16,22 0-16,-22 0 16,0 0-16,0-21 0,0 21 0,0-21 15,-21-1-15,0 1 0,-21 21 32,0 0-32,0 0 0,-21 0 0,20 0 15,-20 0-15,21 21 0,-21 1 16,20-1-16,1-21 0,0 21 0,0 0 15,0 21-15,21-20 16,0-1-16,0 0 16,21-21-16,0 0 0,0 0 15,0 0-15,22 0 0,-22 0 0,21 0 16,1 0-16,62 0 16,-62 0-16,-1-21 0,0 0 15,1-1-15</inkml:trace>
  <inkml:trace contextRef="#ctx0" brushRef="#br0" timeOffset="29602.14">20045 3535 0,'21'-21'0,"-42"42"0,42-63 16,-42 63 0,0 0-1,-1 0-15,-20 21 0,21-20 0,-21 20 16,20 0-16,-20 1 16,0 41-16,-1-20 0,22-22 15,-21 85-15,21-85 0,0 22 16,-1-1-16,22-20 0,-21-1 15,21 22-15,-21-22 0,0 0 0,21 1 16,0-1-16,-21 21 0,0-41 16,21 20-16,0-21 0,0 0 15,-22 0-15,44-42 32,-1 0-32,0 21 0,0-21 15,-21-21-15,21 20 0,0 1 16</inkml:trace>
  <inkml:trace contextRef="#ctx0" brushRef="#br0" timeOffset="29876.66">19918 3556 0,'0'0'16,"21"-42"-16,-21-1 0,0 22 0,0 0 16,0 0-16,21 21 0,0 0 15,0 0-15,1 0 16,-1 21-16,0 0 15,-21 22-15,0-22 0,0 0 0,0 21 16,0-21-16,0 22 0,0-22 16,0 21-16,-21-21 0,0 22 15,-1-22-15,1 0 0,0-21 0,0 21 16,0 0-16,-22-21 0,22 0 16,0 0-16,0 0 0,-21 0 15,42-21 1,0 0-16,21 21 0,21-21 15,-21 0-15,22 0 0</inkml:trace>
  <inkml:trace contextRef="#ctx0" brushRef="#br0" timeOffset="30105.53">20553 3069 0,'-85'43'31,"64"-1"-31,-21-21 0,20 21 16,1 1-16,-21-1 0,21 0 0,0 1 16,-1-1-16,1 0 0,0 1 15,21-1-15,-21 22 0,21-22 16,0-21-16,0 0 0,0 0 16,0 1-16,0-1 0,21-21 15,0 0-15,22 0 16</inkml:trace>
  <inkml:trace contextRef="#ctx0" brushRef="#br0" timeOffset="30341.4">20743 3471 0,'-21'22'31,"0"-1"-31,0 21 0,0-21 15,-22 22-15,22-22 0,0-21 16,21 21-16,0 0 0,-21 0 16,21 0-16,-21 1 0,21-1 15,21-21 1,0 0 0,0 0-16,43 0 15,-43-21-15</inkml:trace>
  <inkml:trace contextRef="#ctx0" brushRef="#br0" timeOffset="30944.78">21061 3535 0,'0'0'0,"-21"21"47,-1-21-47,1 21 0,21 0 16,0 1-16,-21-22 0,21 21 0,-21 0 15,21 0-15,0 0 16,21-42 46,-21 0-62,21 21 0,-21-21 16,21 0-16,1-1 0,-22 1 16,21 0-16,0 0 0,0 0 15,0 21-15,0-21 16,1 21-16,-1 0 15,0 0-15,0 21 0,0 0 16,-21 0-16,0 0 0,0 0 16,0 1-16,0-1 15,0 0-15,0 0 0,0 0 0,0 0 16,-21-21-16,21 22 0,-21-22 16,0 21-16,21-42 46,0-1-46,0 1 16,21-21-16,-21 21 16,42 0-16,-21-1 0,1 1 15,-1 0-15,21 0 0,-21 0 0,0 0 16,22-1-16,-22 22 0,0 0 16,0 0-16,-42 191 46,0-170-46,0 21 0,0-20 0,-1-1 16,1 0-16,0-21 16,21 21-16,-21-21 15,21-21 1</inkml:trace>
  <inkml:trace contextRef="#ctx0" brushRef="#br0" timeOffset="31151.66">21040 3069 0,'-22'-21'16,"44"42"-16,-65-42 0,22 21 15,21-21-15</inkml:trace>
  <inkml:trace contextRef="#ctx0" brushRef="#br0" timeOffset="31364.54">20151 3281 0,'0'0'0,"0"21"16,0 0-16,0 0 16,21-21-16,0 0 15,0 0-15,0 0 0,22 22 16,-1-22-16,-21 0 0,21 0 16,1 0-16,-1 0 0,-21 0 0,22 0 15,-22 0-15,0 0 0,21 0 16</inkml:trace>
  <inkml:trace contextRef="#ctx0" brushRef="#br0" timeOffset="33740.68">275 5228 0,'0'0'0,"-21"0"109,0 0-93,0 0-16,-1 0 0,1 0 15,0 0-15,0 0 0,0 0 16,0 0-16,-1 0 0,1 0 16,0 0-16,0 0 15,42 0 48,21 0-63,1 0 15,-1 0-15,0 0 0,22 0 0,-22 0 16,22 0-16,-1 0 0,-20 0 16,20 0-16,1 0 0,-1 0 0,1 0 15,-1 0-15,1 0 0,-1-21 16,1 21-16,-1 0 0,1 0 16,63-21-16,-64 21 0,1 0 15,-1 0-15,22 0 0,-22 0 16,22 0-16,-22 0 0,22 0 0,-21 0 15,-1 0-15,22 0 0,-1 0 16,-20 0-16,21 0 0,-1 0 0,1 0 16,105 0-16,-84-21 0,-21 21 15,0 0-15,20 0 0,-20 0 16,0 0-16,21 0 0,-1 0 16,-20 0-16,21 0 0,0 0 0,0 0 15,-22 0-15,22-21 0,-21 21 16,21 0-16,-22 0 0,22 0 0,-21 0 15,21 0-15,-1 0 0,-20 0 0,0 0 16,21 0-16,-22 0 0,1 0 16,0 0-16,-1 0 0,22 0 0,-21 0 15,-1 0-15,22 0 0,-21 0 0,105 0 16,-84 0-16,-21 0 16,0 0-16,-1 0 0,1 0 0,0 0 15,84 0-15,-84 0 0,-1 0 16,86 21-16,-86-21 0,1 0 15,0 0-15,-1 0 0,-20 21 16,20-21-16,1 0 0,-21 0 0,20 0 16,1 0-16,0 0 0,-1 21 15,-20-21-15,20 0 0,1 0 16,-21 0-16,20 0 0,-20 0 0,20 0 16,1 0-16,-21 0 0,20 0 15,-20 0-15,20 0 0,-20 0 0,21 0 16,-1 0-16,-20 0 0,20 0 0,-20 0 15,21 0-15,-1 0 0,-20 0 0,20 0 16,1 0-16,0 0 0,21 0 0,-22 0 16,1 0-16,21 0 0,-22 0 15,1 0-15,0 0 0,-1 0 0,-20 0 16,21 0-16,-1 0 0,1 0 16,0 0-16,-1 0 0,1 0 15,0 0-15,-1 0 0,1-21 0,0 21 16,-1 0-16,1 0 0,0 0 0,-22-21 15,22 21-15,-1 0 0,1 0 16,0-21-16,-1 21 0,1 0 0,21 0 16,-43 0-16,107-22 0,-86 22 15,1 0-15,0 0 0,-1 0 16,1 0-16,0-21 0,21 21 0,-22 0 16,22 0-16,-21 0 0,-1 0 15,1 0-15,21 0 0,-21 0 16,-1 0-16,22 0 0,-21 0 0,21 0 15,-1 0-15,-20 0 0,21 0 0,-21 0 16,-1 0-16,22 0 0,-21 0 16,21 0-16,-22 0 0,22 0 0,0 0 15,0 0-15,0 0 0,-1 0 16,-20 0-16,21 0 0,0 0 0,-22 0 16,22 0-16,0 0 0,21 0 0,-21 0 15,0 0-15,0 0 0,-1 0 16,-20 0-16,21 0 0,-21-21 0,20 21 15,86 0-15,-106 0 16,-1 0-16,22 0 0,-21-21 0,-1 21 16,1 0-16,-21 0 0,20 0 15,1 0-15,-22 0 0,22 0 16,0 0-16,21 0 0,-22 0 0,1 0 16,21 0-16,-22 0 0,22 0 0,-21 0 15,21 0-15,-22 0 0,1 0 16,21 0-16,-21 0 0,20 0 0,-20 0 15,0 0-15,-1 21 0,-20-21 16,-1 0-16,1 0 0,-22 0 0,1 21 16,-1-21-16,-21 0 0,21 0 0,-20 0 15,-1 0-15,0 0 16,0 0-16,0 0 16,0 0-1,1 0-15,-1 0 16,-21-21-1,21 21-15,0 0 16,0 0-16,0 0 0,1 0 16,-1 0-16,0 0 0,0 0 15,0 0-15,0 0 0,1 0 16,-1 0-16,0 0 0,0 0 16,0 0-16,-21-21 31,-21 21 78,0 0-109,0 0 0,21-21 0,-21 21 16,-1 0-16,1 0 0</inkml:trace>
  <inkml:trace contextRef="#ctx0" brushRef="#br0" timeOffset="38536.58">1609 5503 0,'-22'0'16,"44"0"-16,-65 0 0,22 0 0,0 0 15,0 0-15,0 0 16,-1 0-16,1 0 0,-21 0 15,21 0-15,42 0 16,0 0 0,21 0-16,1 0 0,-1 0 15,22 0-15,-1-21 0,1 21 0,-22 0 16,21 0-16,1 0 0,-1 0 16,1-21-16,-1 21 0,1 0 15,-1 0-15,22 0 0,-43 0 16,22 0-16,-22 0 0,1 0 0,-22 0 15,0 0-15,0 0 0,-42 0 32,0 0-32</inkml:trace>
  <inkml:trace contextRef="#ctx0" brushRef="#br0" timeOffset="38952.87">2180 5503 0,'0'0'0,"-21"0"0,0 0 16,0 22-16,-1-1 15,1 0 1,21 0-16,0 0 0,0 0 0,0 1 16,-21 20-16,21 0 0,0-21 15,0 22-15,0-1 0,-21 0 0,21 1 16,0-1-16,0 0 0,0 1 15,0-1-15,-21 0 0,21 1 16,-21-1-16,21 0 0,-22 1 16,22-1-16,-42 22 0,21-22 15,21-21-15,-21 21 0,0-20 16,-1-1-16,1 0 0,-21 0 16,21-21-16,0 0 0,-22 0 15,22 0-15,-21 0 0,-1-21 16,1 0-16,-21 0 0,20-1 15,1 1-15,0 0 0,-1-21 0,1 21 16,0-1-16,20 1 0,1-21 0,0 21 16,21 0-16,0-1 15,0 1-15,21 0 0,22 21 16,-22 0-16,21-21 0,0 21 16,1-21-16</inkml:trace>
  <inkml:trace contextRef="#ctx0" brushRef="#br0" timeOffset="39476.08">2730 5990 0,'0'0'0,"0"-21"0,0 0 15,-21 21-15,0-21 16,0 21-16,0 0 0,0 0 15,-1 0-15,-20 0 0,21 21 16,0 0-16,-22 0 0,22 0 0,-42 43 16,20-43-16,22 21 15,0-20-15,-21 20 0,21-21 0,-1 21 16,22 1-16,0-22 0,-21 21 16,21-21-16,0 1 0,0-1 0,0 0 15,0 0-15,21-21 16,1 0-16,-1 0 0,0 0 15,0 0-15,21 0 0,-20-21 16,-1 0-16,21 0 0,-21-1 0,22-20 16,-22 21-16,21-21 0,-21 20 15,0-20-15,1 0 0,-1 21 16,0-22-16,0 1 0,0 21 0,-21-22 16,0 22-16,21 0 15,-21 42 1,0 0-16,0 22 15,0-22-15,0 0 0,0 21 0,0-20 16,0 20-16,0-21 0,22 21 16,-22-20-16,21-1 0,-21 21 0,21-21 15,0 0-15,-21 1 0,21-1 16,0 0-16,1-21 0,-1 0 0,21 21 16,-21-21-16,0 0 15,1-21-15,-1 21 0,0-21 16</inkml:trace>
  <inkml:trace contextRef="#ctx0" brushRef="#br0" timeOffset="39711.96">3302 5906 0,'0'0'16,"0"21"-1,0 0-15,0 0 16,0 0-16,0 0 0,0 22 0,0 20 15,0-42-15,0 22 0,0-22 16,0 0-16,0 21 0,0-20 16,0-1-16,0 0 0,0 0 0,0 0 15,0 0-15,21-42 47</inkml:trace>
  <inkml:trace contextRef="#ctx0" brushRef="#br0" timeOffset="39939.87">3810 5927 0,'0'0'0,"-21"0"16,0 21-16,-22-21 16,22 21-16,-21 0 0,-1 0 0,22 1 15,-21-1-15,0 21 16,-1-21-16,22 0 0,-21 22 0,21-22 15,-22 21-15,22-21 0,0 22 0,0-22 16,0 0-16,-1 21 0,22-20 0,0-1 16,0 0-16,0 0 15,22-21-15,-1 0 0,0 0 16,0-21-16,21 21 0</inkml:trace>
  <inkml:trace contextRef="#ctx0" brushRef="#br0" timeOffset="40450.23">4254 6011 0,'22'-21'0,"-44"42"0,65-63 0,-43 0 0,21 21 16,-21-1-16,0 1 0,0 0 0,0 0 16,0 0-1,-21 21-15,0 0 0,-1 21 16,1 0-16,0 0 15,-21 0-15,21 1 0,-1 20 0,-20-21 16,21 21-16,0 1 0,-22-22 0,22 21 16,0-21-16,0 22 0,0-1 15,0-21-15,-1 22 0,1 41 16,21-63-16,0 1 16,0-1-16,21-21 0,1 0 15,-1 0-15,0 0 0,0 0 16,21 0-16,-20-21 0,-1-1 0,21 1 15,22-42-15,-22 42 0,-21-22 16,21 22-16,-20-21 16,-1-1-16,42-41 0,-42 41 15,1 22-15,-1-21 0,-21 21 0,0 0 16,0 42 0,0 0-16,-21 0 15,-1 21-15,22 1 0,-21-1 16,0-21-16,21 22 0,-21-1 0,21 0 15,0-21-15,0 22 0,0-1 0,0-21 16,0 22-16,21-22 0,0 0 16,22 0-16,-22-21 0,21 0 0,22 0 15,-1 0-15,1 0 0,20-21 0,1 0 16,0 0-16,-1-1 16,1-20-16</inkml:trace>
  <inkml:trace contextRef="#ctx0" brushRef="#br0" timeOffset="41493.62">10753 5419 0,'0'-21'32,"0"-1"-32,-22 22 15,22 22 16,0-1-31,0 0 16,-21 21-16,21-21 0,-21 22 16,0-1-16,0 0 0,21 1 15,-21 20-15,-22 1 0,22-22 0,0 22 16,0-1-16,0 1 0,-1-1 16,-20 1-16,21-1 0,0 1 0,0 20 15,-1-20-15,1 20 0,21 1 0,0-21 16,-21 105-16,21-84 15,-21-1-15,21 1 0,0 21 16,0-22-16,0 107 0,0-85 0,0 0 16,0-1-16,0 1 0,0 21 15,0-21-15,0 21 0,0-21 16,21 21-16,-21 0 0,0-21 0,0 21 16,0 0-16,0 0 0,0 0 15,0 0-15,0 0 0,0 21 0,0-21 16,0 0-16,0 21 0,0 0 0,0 170 15,0-170-15,0 191 16,0-149-16,0 1 0,0-1 0,21 1 16,-21-1-16,0 22 0,0-22 0,21 1 15,-21 20-15,22-41 0,-22 20 0,0-20 16,0-1-16,21 0 0,-21-21 0,21 170 16,-21-191-16,0 21 15,21-21-15,-21-21 0,21 21 16,0-21-16,-21 0 0,0-22 0,22-20 15</inkml:trace>
  <inkml:trace contextRef="#ctx0" brushRef="#br0" timeOffset="42453.13">12912 5779 0,'21'0'16,"-21"-22"-1,21 1 1,0 21-16,0-21 0,0 0 0,1 0 15,-1 0-15,0-1 0,0-20 16,0 21-16,0 0 0,-21-22 0,0 22 16,22 0-16,-22-21 0,0 21 0,0-1 15,0 1-15,-22 0 0,-41 0 16,21 21-16,-1 0 0,1 0 16,0 21-16,-1 0 0,1 0 15,0 1-15,-1-1 0,22 21 16,0-21-16,0 22 0,21-1 0,0-21 15,0 21-15,0 1 0,0-1 0,0 0 16,21-20-16,0 20 0,21-21 0,-20 21 16,20-20-16,0-1 0,1 21 15,-22-21-15,21 0 0,-21 22 0,0-22 16,1 0-16,-1 0 0,-21 0 16,0 1-16,0-1 0,-21 0 0,-1 0 15,-20 0-15,0 0 16,-1-21-16,-20 22 0,21-22 0,-22 0 0,22 0 15,-22 0-15,22 0 0,0 0 0,-1 0 16,22 0-16,-21-22 0,21 1 16,21 0-16,0 0 0,0 0 0,0 0 15,0-1-15,0 1 0,21-42 16,0 20-16,0 1 0,43-21 16</inkml:trace>
  <inkml:trace contextRef="#ctx0" brushRef="#br0" timeOffset="42801.93">13398 5969 0,'0'0'0,"22"0"0,-22 21 0,21-21 16,0 0-16,0 0 15,0 0-15,0 0 0,-21-21 16,22 0-16,-1 21 0,0-21 15,0 0-15,-21-1 16,21 1-16,-21 0 0,0 0 0,0 0 16,-21 0-16,0 21 0,0 0 15,0 0-15,-1 0 0,-20 42 16,0-21-16,21 0 0,-1 0 16,1 22-16,0-22 0,0 21 0,0-21 15,21 1-15,0 20 0,0-21 16,0 0-16,0 0 0,0 1 0,0-1 15,0 0-15,21-21 16,21 0-16,-21 0 0,22 0 16,-22 0-16,0 0 0,21 0 15,1-21-15,20 0 0</inkml:trace>
  <inkml:trace contextRef="#ctx0" brushRef="#br0" timeOffset="43044.31">14097 5440 0,'0'-21'16,"0"42"-16,0-85 0,0 43 0,-21 21 16,21 21-1,-21 1-15,-1 20 0,22 0 0,-21 22 16,0-22-16,21 22 0,-21-1 16,21 1-16,-21-1 0,0-21 15,-1 1-15,22 20 0,-21-42 0,0 22 16,0-1-16,21-21 0,0 0 15,0 1-15,0-1 0,0 0 0,21-21 32,0 0-32,0 0 0,22 0 15,-22-21-15</inkml:trace>
  <inkml:trace contextRef="#ctx0" brushRef="#br0" timeOffset="43804.23">14203 5927 0,'21'21'16,"0"-21"-16,0 0 15,0 0-15,1 0 0,-1 0 16,0 0-16,0 0 0,21-21 0,-20 21 16,-1-21-16,0 21 0,0-22 0,0 22 15,-21-21-15,0 0 16,0 0-16,-21 21 15,-21 0-15,21 0 0,-22 21 16,22 0-16,-21 0 0,-1 22 16,22-22-16,-21 0 0,21 21 15,0-20-15,-1-1 0,22 0 0,0 0 16,0 21-16,0-20 16,22-1-16,-1-21 0,0 21 15,0-21-15,0 0 0,22 0 16,-22 0-16,21 0 0,-21 0 15,0 0-15,22 0 0,-1-21 0,22-22 16,-43 43-16,21-21 0,0 0 16,-20 0-16,-1-21 0,21 20 0,-21 1 15,0-21-15,-21 21 0,22 0 16,-22-22-16,21 43 0,-21-21 16,0 42-1,0 0-15,0 1 16,-21 20-16,21-21 0,-22 0 15,22 0-15,0 1 0,0 20 0,-21-21 16,21 0-16,-21 0 16,21 1-16,0-1 0,0 0 15,-21-21 1,21-21 15,0 0-31,0-1 0,0 1 16,21 0-16,0-21 15,0 21-15,1-1 0,-1-20 0,0 21 16,21-21-16,-21 20 0,22 1 0,-22 0 16,21 0-16,1 21 0,-22 0 15,21 0-15,0 0 0,-20 21 0,20 43 16,-21-43-16,0 0 0,-21 21 16,0-21-16,0 22 0,0-22 15,0 21-15,0-21 0,-21 1 16,0-1-16,21 0 0,-21-21 15,21 21-15,-21-21 0,21-21 47,21 21-47,0-21 0,0 21 0</inkml:trace>
  <inkml:trace contextRef="#ctx0" brushRef="#br0" timeOffset="43997.01">15684 5906 0,'0'21'16,"0"-42"-16,0 63 0,0-21 0,0 0 16,-21 0-16,0 1 0,21-1 0,-21 0 15,0 0-15,0 0 16,21 0-16,-22-21 0,44-21 62</inkml:trace>
  <inkml:trace contextRef="#ctx0" brushRef="#br0" timeOffset="44169.36">15727 5673 0,'0'0'16,"0"-21"-16,0-1 0,-21 22 15,-1 0-15,22 22 31,0-1-31,0 0 0,0 0 16,0 0-16,0 0 16,22 1-16,-1-22 15,0 0-15</inkml:trace>
  <inkml:trace contextRef="#ctx0" brushRef="#br0" timeOffset="44521.16">16023 5863 0,'0'0'0,"0"21"0,0 1 16,0-1-16,0 0 16,-21 0-16,21 21 0,-21-20 15,21-1-15,-21 21 0,21-21 16,0 0-16,0 1 16,21-22-16,0 0 15,0 0-15,0 0 16,0 0-16,1 0 0,-1 0 15,0 0-15,0 0 0,0 0 0,43-43 16,-43 43-16,0-21 0,0 0 16,-21 0-16,21-22 0,-21 22 0,22 0 15,-22-21-15,0 21 0,0-1 0,0 1 16,0 0-16,0 0 16,-22 21-1,22 21 1,0 0-16,0 0 15,0 1-15,22-22 0,-22 21 16,21-21-16,0 21 0,0-21 0</inkml:trace>
  <inkml:trace contextRef="#ctx0" brushRef="#br0" timeOffset="45129.07">16700 5969 0,'0'-21'31,"-21"21"-31,0 0 0,21 21 16,-21-21-16,21 21 0,-21 0 16,21 1-16,-21-1 0,21 0 15,-22 0-15,22 0 0,0 0 16,0 1-16,-21-1 16,0-21-1,21-21 16,0-1-15,0 1-16,0 0 0,21 0 16,0-21-16,1 20 0,-1 1 15,21-21-15,0 21 0,-20-22 16,20 22-16,21-21 0,-20 21 16,-1 0-16,-21 21 0,0 0 15,1 0-15,-1 42 0,-21 0 16,21-21-16,-21 1 0,0 20 15,0-21-15,0 0 0,0 0 0,0 22 16,0-22-16,-21 0 0,0 0 16,-1 0-16,1-21 15,21 22-15,-21-22 0,0 0 16,21-22 15,0 1-31,21 0 0,0 0 16,22 0-16,-22 0 0,21-1 0,0-20 15,1 21-15,-1-21 0,22-1 16,-1 1-16,1 21 0,-1-22 0,-21 22 16,1 21-16,-1 0 0,0 0 15,-20 21-15,-1 1 0,-21-1 0,0 21 16,0 0-16,0 1 0,-21-1 16,-22 0-16,22 1 0,-21-1 0,-1-21 15,1 22-15,0-22 0,-1 21 16,1-21-16,-21 0 0,20 1 0,1-1 15,0 0-15,-22 0 0</inkml:trace>
  <inkml:trace contextRef="#ctx0" brushRef="#br0" timeOffset="45912.62">1291 6858 0,'0'0'0,"-42"0"0,-1 0 15,1 0-15,0 0 0,-1 0 0,22 0 16,0 0-16,0 0 0,42 0 31,21 0-31,22 0 0,-1 0 16,22 0-16,0 0 0,21 0 0,-1-21 15,22 0-15,0 21 0,22-21 16,-1-1-16,21 22 0,-21-21 16,22 21-16,-22 0 0,21-21 0,-21 21 15,22 0-15,-22 0 0,21-21 16,-42 21-16,21 0 0,-42 0 0,0-21 16,0 21-16,-22 0 0,-20 0 15,-1-21-15,-20 21 0,-1 0 16,-21 0-16,-21-22 0,-21 22 15,0 0 1,0 0-16,0 0 0,-22 0 16,22 0-16,0 0 0,-21 22 0</inkml:trace>
  <inkml:trace contextRef="#ctx0" brushRef="#br0" timeOffset="46665.71">487 7430 0,'0'0'0,"-21"21"0,-1 0 0,-20 21 15,42-21-15,0 1 0,0-1 16,0 0-16,21-21 16,22 21-16,-22-21 0,21 0 15,-21 0-15,22 0 0,-1 0 16,0-21-16,22 0 0,-22 21 0,0-21 15,1-1-15,-1 1 16,0 0-16,-20 0 0,-1 0 0,0 0 16,-21-1-16,0 1 0,0 0 0,0 0 15,-21 0-15,0 0 16,-22-1-16,1 22 0,-22 0 0,22 0 16,-43 0-16,22 0 0,-1 0 15,-20 22-15,20-1 0,-20 0 16,20 21-16,22-21 0,-1 22 0,1-1 15,21 0-15,0 1 0,21-1 0,0 0 16,0 1-16,0-1 0,21 0 16,21-20-16,-21-1 0,22 0 15,-1 0-15,22 0 0,-22-21 16,0 0-16,22 0 0,-22 0 0,0 0 16,1 0-16,-22 0 0,21 0 0,-42-21 15,-21 21 1,0 0-16,-43 0 15,22 0-15,-21 0 0,-1 0 16,1 0-16,-22 21 0,21 0 0,-20 1 16,20 20-16,22-21 0,42 21 15,0 1-15,0-1 0,0 22 0,0-22 16,0 0-16,0 1 0,0-1 16,0-21-16,0 21 0,0-20 0,0-1 15,0 0-15,21-21 16,43 0-16,-1 0 0,22 0 15,-22 0-15,1-21 0,20 21 16,-20-43-16,-1 22 0,1 0 0,-1-21 16,1 21-16,-22-22 0,22 1 15</inkml:trace>
  <inkml:trace contextRef="#ctx0" brushRef="#br0" timeOffset="47077.47">1122 7832 0,'0'63'15,"-21"-20"-15,-1-22 16,22 21-16,-21 0 0,21 1 16,0-1-16,-21-21 0,21 22 15,-21-22-15,21 42 0,-21-42 16,21 1-16,0-1 16,0-42-1,0-1 1,0 1-16,0 0 0,0-21 15,0 21-15,42-64 16,-42 43-16,21-1 0,0 1 16,1 0-16,-1 20 0,0-20 0,21 0 15,1 21-15,-1-1 0,0 22 16,1 0-16,-1 0 0,0 0 0,1 22 16,-1-1-16,0 0 0,1 0 15,-22 21-15,0 1 0,0-1 16,-21 0-16,0 1 0,0-1 0,-21 0 15,0 1-15,0-22 0,-1 21 16,1-21-16,-21 1 0,42-1 0,-21 0 16,21 0-16,-21-21 0,42-21 31,0 0-31,0 0 0,21-1 16,-20 1-16</inkml:trace>
  <inkml:trace contextRef="#ctx0" brushRef="#br0" timeOffset="47364.33">2201 7726 0,'0'0'0,"0"-21"15,-21 21-15,0 0 0,0 0 16,0 0-16,-1 0 0,1 21 16,-21 0-16,21 0 0,0 22 0,-22-1 15,22 0-15,0 1 0,0-1 16,0 21-16,-1-20 0,22-1 15,0 0-15,0 43 0,0-43 16,0 22-16,22-43 16,-1-21-16,0 21 0,21-21 0,-21 0 15,22 0-15,-1 0 0,0 0 16,22-21-16,-22 0 0,22 0 0,-1 0 16,-20-22-16,20 22 0,1-21 15,-1-1-15,-21 1 0,22 0 0,-22-1 16,1 1-16,-1 0 0</inkml:trace>
  <inkml:trace contextRef="#ctx0" brushRef="#br0" timeOffset="48023.94">2836 7895 0,'21'-63'16,"-21"20"0,-21 149-16,0-212 0,0 106 0,0 0 15,-22 22-15,1-1 0,0 0 16,-1 0-16,1 21 0,0-20 0,-1 20 16,1 0-16,0 1 0,21-1 0,-22 0 15,22-21-15,0 22 0,21-1 16,0-21-16,0 0 0,0 1 15,0-1-15,0 0 0,21-21 0,0 0 16,43 0-16,-22 0 0,0 0 16,-20-21-16,20 0 0,0-1 15,1 1-15,-1 0 0,-21 0 0,0-21 16,0 20-16,1-20 0,-1 21 16,-21 0-16,0-22 0,0 22 0,0 0 15,0 0-15,-21 21 16,-1 0-16,22 21 15,-21 0-15,21 0 0,-21 22 16,21-22-16,-21 21 0,21-21 16,0 1-16,0 20 0,0-21 0,0 0 15,0 0-15,21 1 0,0-22 0,0 0 16,22 0-16,-22 0 0,0 0 16,21 0-16,1 0 0,-1-22 0,-21 1 15,22 0-15,-1 0 0,0 0 0,-21-22 16,22 22-16,-22-21 0,0 21 15,0-22-15,0 1 0,1 21 16,-22-21-16,0 20 0,0 1 0,0 0 16,0-21-16,0 63 15,0 0-15,0 21 16,0-20-16,0 20 16,0 21-16,-22-20 0,1 20 0,0 1 15,0-1-15,0 1 0,0-1 0,-1 1 16,1 20-16,0-20 0,21 21 15,0-1-15,-21 1 0,21 21 16,0-22-16,0 1 0,0 0 0,0 84 16,0-84-16,0-1 0,0 1 0,0-21 15,21 20-15,-21-41 0,0 20 16,0-21-16,0 1 0,0-22 16,0 21-16,0-21 0,-21-21 0,0 0 15,0 0-15,-1 0 16,1-42-16,21 21 0,-21-21 15,21-1-15,0-20 0,0-1 0,0 1 16,-21-22-16,21 0 0,0-20 0,0-1 16</inkml:trace>
  <inkml:trace contextRef="#ctx0" brushRef="#br0" timeOffset="48271.8">2984 8065 0,'22'-43'15,"-44"86"-15,44-149 0,-1 63 0,0 22 0,-21-21 16,42 0-16,1-22 15,-1 43-15,0 0 0,1 0 16,-1 21-16,21 0 0,-20 0 0,-1 0 16,0 0-16,1 0 0,-1 21 0,0 0 15,-20 21-15,20-21 0,-42 22 16,0-1-16,0 0 0,0 1 0,0-1 16,-21 0-16,0 1 0,-22-1 15,22-21-15,-21 22 0,-1-22 0,1 0 16,21 0-16,-21 0 0,20-21 15,1 0-15,0 0 0,21-21 16,0 0-16</inkml:trace>
  <inkml:trace contextRef="#ctx0" brushRef="#br0" timeOffset="49510.15">4106 7895 0,'0'0'0,"21"0"0,1 0 16,-1 0-16,0-21 0,0 21 0,0-21 15,0 0-15,22 0 0,-22-1 16,0 1-16,0 0 0,0 0 0,-21 0 16,0 0-16,0-1 0,0 1 0,-21 21 15,0 0-15,-21 0 16,21 0-16,-22 0 0,1 0 0,21 21 16,-22 1-16,1-1 0,21 0 0,0 0 15,0 0-15,-1 22 16,22-22-16,0 0 0,0 0 0,0 0 15,0 0-15,22 1 0,-1-22 0,0 21 16,0 0-16,43 21 16,-22-42-16,-21 21 0,0 1 15,22-1-15,-22 0 0,0-21 0,0 21 0,-21 0 16,0 0-16,0 1 16,-21-1-16,-21-21 0,-22 21 15,43-21-15,-21 0 0,-1 0 16,22 0-16,-21 0 0,-1 0 15,22 0-15,0-21 0,0 21 16,0-21-16,0 21 0,21-22 0,-22 22 16,22 22-1,22-1 1,-1 0-16,0-21 0,0 21 0,0-21 16,0 21-16,1-21 0,-1 21 15,0-21-15,21 0 0,-21 0 0,1 0 16,20 0-16,0 0 0,-21 0 15,22-21-15,-1 0 0,43-21 16,-64 42-16,21-21 0,22-43 16,-43 43-16,0-21 0,0 20 0,0-20 15,-21 0-15,22-1 0,-22 22 16,0-21-16,0 21 0,0-22 16,0 22-16,0 42 31,-22 1-31,22-1 0,-21 21 0,21-21 15,0 43-15,-21-22 0,21-21 16,0 22-16,0-22 0,0 0 16,0 21-16,21-21 0,0 1 15,1-22-15,-1 0 0,0 0 0,0 0 16,21 0-16,-20 0 0,-1 0 16,21 0-16,-21-22 0,22 1 0,-22 0 15,0 0-15,0 0 0,0-22 16,0 22-16,1-21 0,-1 21 15,-21-22-15,0 22 0,21-21 0,-21 0 16,0 20-16,0 1 0,0-21 16,0 63-1,0 0-15,0 0 16,-21 1-16,21 20 0,0-21 0,0 21 16,0-20-16,0 20 0,0-21 15,0 0-15,0 22 0,0-22 0,0 0 16,0 0-16,21 0 0,0-21 0,0 0 15,0 0-15,1 0 0,-1 0 16,42 0-16,-20-21 16,-22 21-16,21-21 0,0 0 0,-20-22 0,-1 22 15,21-21-15,-21 21 0,22-22 16,-22 1-16,0 0 0,0-1 16,0-20-16,0-22 0,-21 43 15,22 0-15,-22-1 0,0 22 16,0-21-16,-22 42 15,1 21-15,0 21 16,0-21-16,0 22 0,21-1 16,-21 0-16,-1 1 0,1 20 0,21-20 15,0-1-15,-21 0 0,0 64 16,21-64-16,0-20 0,0 20 0,0 0 16,0-21-16,0 1 0,21-1 15,0 0-15,0-21 0,1 0 16,41 0-16,-21 0 0,1 0 15,-1 0-15,0 0 0,1-21 16</inkml:trace>
  <inkml:trace contextRef="#ctx0" brushRef="#br0" timeOffset="49947.9">6265 7789 0,'0'-21'0,"0"42"0,0-63 0,0 21 15,0 0-15,-21 21 16,0 0-16,0 0 0,0 0 15,-22 0-15,22 0 0,0 21 16,-21 0-16,20 0 0,-20 22 0,21-22 16,0 21-16,0-21 0,-1 22 15,1-1-15,0 0 0,21-21 0,0 22 16,0-22-16,0 0 0,0 0 0,0 0 16,21 1-16,0-22 0,1 0 0,-1 0 15,0 0-15,0 0 0,0 0 16,0 0-16,1 0 0,-1-22 0,21 1 15,-21 0-15,0 0 0,-21 0 16,22-22-16,-1 22 0,0-21 16,-21 21-16,0-22 0,21 1 0,-21 21 15,0 0-15,21 0 0,-21-1 0,0 1 16,0 42 0,0 1-16,0-1 15,0 21-15,-21-21 0,21 0 16,-21 1-16,21 20 0,0-21 0,0 0 15,0 22-15,0-22 16,0 0-16,0 0 0,0 0 0,0 0 16,21 1-16,0-22 0,0 0 15,1 0-15,20 0 0,-21-22 16,0 22-16,0-21 0,22 0 16</inkml:trace>
  <inkml:trace contextRef="#ctx0" brushRef="#br0" timeOffset="50188.76">6794 7493 0,'0'0'0,"22"-42"0,-22-1 0,21 1 0,-21 0 16,0 21-16,0-1 0,-21 44 31,-1-1-31,1 0 0,21 21 16,-21 1-16,0 20 0,0-21 15,21 22-15,-21-22 0,-1 22 0,1-22 0,21 22 16,0-22-16,-21 0 15,21 22-15,-21-22 0,21 22 16,0-22-16,0-21 0,0 0 0,0 0 16,0 1-16,21-22 0,0 0 15,0 0-15,1 0 0,41-22 16,-42 22-16</inkml:trace>
  <inkml:trace contextRef="#ctx0" brushRef="#br0" timeOffset="50417.63">7197 7789 0,'0'-21'16,"0"42"-16,21-63 0,-42 42 31,-1 21-15,1 0-16,21 1 0,-21-1 0,0 21 16,0-21-16,0 0 0,-1 22 15,22-22-15,0 21 0,-21-21 0,21 1 16,0-1-16,0 0 0,0 0 15,0 0-15,21-21 0,1 0 16,-1 0-16,0 0 0,0 0 0,21 0 16,-20 0-16,-1-21 0,21 0 0</inkml:trace>
  <inkml:trace contextRef="#ctx0" brushRef="#br0" timeOffset="51036.17">7451 7768 0,'0'0'0,"0"21"15,0 1 1,0-1-16,-22 0 0,22 0 16,-21 0-16,21 0 0,-21 1 15,21-1-15,0 0 0,0 0 16,0 0-16,0 0 16,0-42 15,0 0-31,0 0 0,0 0 15,0 0-15,21-1 0,-21 1 16,21-21-16,1 21 0,-22 0 16,21-22-16,0 22 0,0 0 0,21-43 15,1 43-15,-22 21 0,21-21 16,-21 21-16,22 0 0,-22 0 16,21 0-16,-21 0 0,1 21 0,20 0 15,-21 1-15,0-1 0,-21 0 0,0 21 16,21-21-16,-21 22 0,0-22 15,0 0-15,0 21 0,-21-20 0,21-1 16,-21 21-16,0-21 0,0-21 16,-22 43-16,22-43 15,0 0-15,0 0 16,21-22-16,0 1 16,0 0-16,0 0 0,21 0 0,0 0 15,0-1-15,1 1 0,20-21 16,-21 21-16,21-22 0,1 1 0,-1 0 15,22-1-15,41-41 16,-62 63-16,-1-1 0,0 1 0,1 21 16,-22 0-16,0 0 0,0 21 0,0 1 15,-21 20-15,0-21 0,0 21 0,0-20 16,0 20-16,0 0 0,-21-21 16,21 22-16,-21-22 0,-21 42 15,21-41-15,21-1 0,-22 0 16,1 0-16,0 0 0,0-21 15,0 0 1,0 0-16,-1-21 16,22 0-16,0 0 0,-21 0 0</inkml:trace>
  <inkml:trace contextRef="#ctx0" brushRef="#br0" timeOffset="51228.06">7937 7176 0,'-21'0'0,"42"0"0,-63 0 0,21 0 16,0 0-16,0 0 15,21 21-15,-22-21 0,1 21 16,21 0-16,-21-21 16,0 21-16,0-21 15,21 21-15,-21-21 0,-1 0 16</inkml:trace>
  <inkml:trace contextRef="#ctx0" brushRef="#br0" timeOffset="51417.95">6794 7599 0,'0'0'0,"-21"21"0,21 0 15,21-21 1,1 0-16,20 0 15,0 0-15,1 0 0,-1 0 0,0 0 16,1-21-16,-1 21 0,0-21 0,-21 0 16,22 21-16,-22-21 0,21-1 0,-21 1 15</inkml:trace>
  <inkml:trace contextRef="#ctx0" brushRef="#br0" timeOffset="52560.87">11472 7705 0,'43'0'31,"-22"0"-31,0 0 0,0 0 0,21-21 16,-20 21-16,-1-22 0,-21 1 0,21 0 15,-21 0-15,21 0 0,-21 0 16,0-1-16,0 1 0,0-21 16,0 21-16,-21 0 0,0-1 0,0 1 0,-1 0 15,-20 0-15,21 21 16,-21 0-16,-1 0 0,1 0 0,0 0 15,-43 42-15,43-21 0,-1 22 16,22-22-16,-21 0 0,21 0 16,-22 43-16,22-43 0,21 0 15,0 0-15,0 0 0,0 1 0,21-22 16,0 21-16,1-21 16,-1 0-16,0 0 0,0 0 0,21 0 15,-20 0-15,-1-21 0,21 21 0,-21-22 16,0 1-16,22 21 15,-22-21-15,0 0 0,0 0 0,0 0 16,1-1-16,-22 1 0,21-42 16,0 42-16,-21-22 0,0 22 15,0 0-15,0 0 0,0 42 16,0 0 0,0 0-16,0 0 0,0 22 15,0-1-15,0-21 0,0 22 0,0-22 16,0 21-16,0-21 0,0 0 0,0 22 15,0-22-15,21 0 16,0-21-16,0 0 0,1 0 16,-1 0-16,0 0 0,21 0 0,-21 0 15,22 0-15,-22 0 0,21-21 0,1 0 16,-22 21-16,21-21 0,-21-1 16,0-20-16,1 21 0,-22-21 0,0 20 15,0-20-15,0 0 0,0-1 16,0 1-16,-22 0 0,1-22 15,0 22-15,-21 0 0,-1 20 0,-41-41 16,20 42-16,22 0 0,-22 21 16,1 0-16,-1 0 0,-63 42 15,85-21-15,-21 21 0,-1 22 0,22-1 16,-1-20-16,1 20 16,21 22-16,-21-22 0,42 1 0,-22-22 15,22 22-15,0-1 0,0-20 0,0 20 16,0-21-16,22 1 0,-1-1 0,0-21 15,21 22-15,-21-22 0,22 0 16,20-21-16,-20 21 0,20-21 0,-21 0 16,1 0-16,20 0 0,-20-21 0,20 0 15,-21 0-15,1-1 0,20 1 16,-20 0-16</inkml:trace>
  <inkml:trace contextRef="#ctx0" brushRef="#br0" timeOffset="52800.73">12404 7260 0,'0'-42'16,"0"84"-16,21-105 0,-21 84 31,0 21-31,-21 1 0,-1-1 0,22 0 16,0 1-16,0-1 0,-21 0 0,0 22 15,21-22-15,-21 0 0,0-20 16,21 20-16,0 0 0,0-21 0,-21 1 15,21-1-15,0 0 0,0 0 0,0 0 16,21-21 0,0-21-1,0 21-15,-21-21 0</inkml:trace>
  <inkml:trace contextRef="#ctx0" brushRef="#br0" timeOffset="53008.61">12404 7260 0,'0'-21'0,"0"42"0,0-63 16,-22 42-16,22-21 0,0 0 16,0-1-1,22 1-15,-1 21 0,0 0 0,0 0 16,0-21-16,0 21 0,1 0 16,-1 0-16,0 0 0,0 0 15,21 0-15,-42 21 0,22 0 16,-22 1-16,0-1 15,0 0-15,0 0 0,0 0 0,-22 0 16</inkml:trace>
  <inkml:trace contextRef="#ctx0" brushRef="#br0" timeOffset="53168.52">12361 7557 0,'0'0'16,"-21"21"-16,21 0 0,0 0 0,0 0 15,0 0 1,21-21-1,0 0-15,1 0 16,-1 0-16,0 0 0,0 0 0,0 0 16,0-21-16,1 21 0,-1-21 15,0 21-15</inkml:trace>
  <inkml:trace contextRef="#ctx0" brushRef="#br0" timeOffset="53364.41">12806 7578 0,'0'84'15,"0"-62"1,0-1-16,0 0 0,-21 0 16,21 0-16,-22 0 0,22 1 0,0-1 15,0 0-15,-21 0 0,21 0 16,0 0-16,-21-21 0,21 22 16,0-44 15,21 22-31</inkml:trace>
  <inkml:trace contextRef="#ctx0" brushRef="#br0" timeOffset="53533.31">12869 7493 0,'0'-21'0,"0"42"0,0-63 0,-21 42 16,21-21-1,-21 21-15,21 21 31,21 0 1,0-21-32</inkml:trace>
  <inkml:trace contextRef="#ctx0" brushRef="#br0" timeOffset="53940.08">13039 7620 0,'0'21'0,"0"-42"0,0 63 0,0-20 0,-22-1 16,22 0-16,-21 0 0,21 0 16,-21 0-16,21 1 0,0-1 0,0 0 15,-21 0-15,21 0 0,-21-21 0,21 21 16,-21-21-16,21 22 16,0-44 15,0 1-31,0 0 15,0 0-15,21 0 0,0 0 0,-21-22 16,42 22-16,-21-21 0,1 21 16,-1-22-16,21 22 0,-21-21 0,22 21 15,-1-1-15,-21 1 0,21 0 16,-20 21-16,20 0 0,-21 0 0,0 21 16,0-21-16,1 21 0,-1 22 15,0-22-15,-21 0 0,0 21 0,0-20 16,0 20-16,0-21 0,0 21 15,-21-20-15,0-1 0,-1 0 16,22 0-16,0 0 0,-21-21 16,21 21-16,-21-21 0,42 0 31,0 0-31,1 0 0</inkml:trace>
  <inkml:trace contextRef="#ctx0" brushRef="#br0" timeOffset="54440.3">14097 7557 0,'0'-22'0,"0"44"0,0-65 15,0 22-15,-21 21 16,0 0-16,-1 0 0,-20 0 0,21 0 16,0 0-16,-43 21 0,43-21 15,-21 21-15,21 22 0,-1-22 16,1 0-16,0 21 0,0-20 0,0 20 15,0-21-15,-1 0 0,1 22 16,21-22-16,0 0 0,0 0 0,0 0 16,0 0-16,0 1 0,0-1 15,21-21-15,1 21 0,-1-21 16,0 0-16,0 0 0,0 0 0,0-21 16,1 21-16,20-21 0,-21-1 15,0 1-15,0 0 0,1 0 0,-1 0 16,0 0-16,0-22 0,-21 22 15,21-21-15,0-1 0,1 1 16,-22 0-16,0-1 0,21-20 0,-21 21 16,21-1-16,-21 1 0,0 0 0,0-1 15,0 1-15,0 21 0,0 63 32,-21-21-32,21 22 0,-21-1 15,21 0-15,0 1 0,-22-1 16,22 21-16,-21-20 0,21-1 0,0 0 15,0-20-15,0 20 0,0-21 0,0 21 16,0-20-16,0-1 0,0 0 16,0 0-16,0 0 0,21-21 15,1 0-15,-1 0 16,0 0-16</inkml:trace>
  <inkml:trace contextRef="#ctx0" brushRef="#br0" timeOffset="54668.35">14584 7345 0,'0'0'15,"0"21"-15,0 0 16,0 22-16,0-22 16,0 21-16,0-21 0,0 22 0,0-22 15,-21 21-15,21-21 0,-22 22 0,1-22 16,21 21-16,-21-21 0,21 0 15,0 1-15,0-1 16,0 0-16,21-21 31</inkml:trace>
  <inkml:trace contextRef="#ctx0" brushRef="#br0" timeOffset="55145.26">14584 7430 0,'0'-43'0,"0"86"0,0-107 0,0 43 16,21 0-16,0 0 0,-21-1 0,21 1 16,0 21-16,1-21 0,-1 0 15,0 21-15,0 0 0,0-21 16,22 21-16,-22 0 0,0 0 0,0 21 16,0 0-16,0 0 0,1 0 15,-22 22-15,0-22 0,0 0 0,0 21 16,0-20-16,-22-1 0,1 21 15,0-21-15,-42 0 16,41 1-16,-20-1 0,21-21 0,-21 0 16,20 21-16,1-21 0,0 21 0,42-21 47,0 0-47,1 0 0,-1 0 15,0 0-15,0 0 0,21 0 16,-20 21-16,-1-21 0,0 21 0,0-21 15,21 22-15,-20-1 0,-1 0 0,-21 0 16,21 0-16,-21 0 16,0 1-16,-21-1 0,0-21 15,-22 21-15,1 0 0,21-21 16,-22 0-16,1 0 0,0 0 16,-1 21-16,22-21 0,-21 0 0,21 0 15,0 0-15,-1 0 0,1 0 16,42 0-1,1-21-15,-1 21 16,0-21-16,0 21 0</inkml:trace>
  <inkml:trace contextRef="#ctx0" brushRef="#br0" timeOffset="55757.89">15198 7599 0,'0'0'16,"-22"0"15,1 21-31,0 0 0,0 0 16,21 1-16,0-1 0,-21 0 15,21 0-15,0 0 0,0 0 0,0 1 16,0-1-16,0 0 16,21-21-16,0 0 0,-21 21 0,21-21 15,22 0-15,-22 0 0,0 0 16,0 0-16,21 0 0,-20-21 0,-1 21 15,0-21-15,21 0 0,-21 21 0,1-22 16,-1 1-16,-21 0 0,21-21 16,0 21-16,-21-1 0,0-41 15,21 42-15,-21 0 0,0-1 16,0 1-16,0 42 31,0 1-31,0 20 0,0-21 16,-21 0-16,21 0 0,-21 22 0,0-1 15,21-21-15,-21 22 0,-1-1 16,22 0-16,-21 1 0,0 20 0,21-21 16,0 22-16,0-1 0,0 1 0,0-22 15,0 22-15,0-1 0,0 1 16,0-1-16,0 1 0,0-1 0,0 1 16,0-1-16,0 1 0,0-1 0,0-20 15,0 20-15,-21 1 0,21-22 16,-21 21-16,0-20 0,-1-1 15,1-21-15,0 22 0,-21-22 0,-1-21 0,22 21 16,-21-21-16,-22 0 16,22 0-16,21 0 0,0-21 0,0 0 15,-1-1-15,1-20 0,21 0 0,0-1 16,0 1-16,0-21 0,0-64 16,21 42-16,1 21 0,-1 1 15,0-1-15,0-20 0,21 20 0,-20 1 16,20-1-16,-21 1 0,21-1 15,-20 22-15,-1-22 0,21 22 0</inkml:trace>
  <inkml:trace contextRef="#ctx0" brushRef="#br0" timeOffset="56181.65">15960 7070 0,'0'0'0,"0"-21"0,21-1 0,-21 1 0,0 0 16,0 0-16,0 0 0,-21 21 16,-1 0-16,1 0 15,0 0-15,0 21 0,0 0 0,0 21 16,-1 1-16,1-1 0,0 22 16,0-1-16,0 1 0,-22-1 0,43 1 15,-21-1-15,0 1 0,0-1 16,0-21-16,21 1 0,-21-1 0,21 0 15,0 1-15,0-1 16,0 0-16,21-42 0,0 22 0,0-22 16,0 0-16,0 0 0,22 0 0,-22 0 15,21 0-15,-21-22 0,22 1 16</inkml:trace>
  <inkml:trace contextRef="#ctx0" brushRef="#br0" timeOffset="56405.56">16341 7197 0,'0'-21'0,"0"42"0,0-64 16,0 65-1,0-1-15,-22 0 16,1 0-16,21 21 0,-21 1 0,0-22 16,0 21-16,-22 43 0,22-43 15,0-21-15,21 22 0,-21-22 16,0 0-16,21 0 0,-21 0 0,21 1 15,0-1-15,0 0 0</inkml:trace>
  <inkml:trace contextRef="#ctx0" brushRef="#br0" timeOffset="56665.41">16256 7324 0,'21'-21'16,"-42"42"-16,42-85 0,-21 43 0,0 0 0,21 0 15,0 0-15,1-1 0,-22 1 16,21 21-16,0 0 0,0 0 0,21 0 16,-20 0-16,-1 0 0,0 0 15,42 43-15,-41-22 0,-1 21 16,0-21-16,0 22 0,0-1 0,-21 0 16,21 1-16,-21-22 0,0 21 15,0 0-15,0-20 0,-21-1 0,0 0 16,-21 0-16,21 0 0,-1 0 15,-20 1-15,0-1 0,21-21 16,-1 0-16,-20 21 0,21-21 0,0 0 16,0 0-16,-1 0 0,1-21 15</inkml:trace>
  <inkml:trace contextRef="#ctx0" brushRef="#br0" timeOffset="56849.34">16044 7472 0,'21'0'15,"1"0"-15,-1 0 16,21 0-16,-21 0 0,22 0 0,-1 0 16,0 0-16,1 0 0,20 0 15,-21 0-15,1 0 0,20 0 16,-20-21-16,-1 21 0,0-21 0,1 21 16,-22-22-16,21 1 0,-21 0 15,22 0-15,-22 21 0,0-21 0</inkml:trace>
  <inkml:trace contextRef="#ctx0" brushRef="#br0" timeOffset="57024.24">16976 7197 0,'0'21'16,"0"0"-16,0 21 15,-22-20-15,22 20 0,-21-21 0,0 21 16,21 1-16,-21-22 0,21 21 0,-21-21 16,21 22-16,-21-22 0,21 0 15,-22 0-15,22 0 0,-21-21 16,21 22-16,0-44 31,0 1-15</inkml:trace>
  <inkml:trace contextRef="#ctx0" brushRef="#br0" timeOffset="57245.12">16891 7197 0,'0'-43'0,"0"86"0,21-107 15,-21 43-15,21 0 0,0 21 16,1 0-16,-22 21 15,0 21-15,21-20 0,0 20 16,-21 0-16,0 1 0,21-1 16,0 0-16,0 1 0,1-1 0,-1 0 15,0-21-15,0 22 0,0-22 0,-21 0 16,21 0-16,-21 0 0,22 1 16,-1-22-16,-21 21 0,21-21 15,-21-21 1,21-1-1</inkml:trace>
  <inkml:trace contextRef="#ctx0" brushRef="#br0" timeOffset="57453.26">17589 7070 0,'0'0'0,"0"21"15,0 0-15,-21 21 16,0 1-16,0-22 0,-21 85 0,20-64 15,1 0-15,0 1 16,0-22-16,21 21 0,-21-21 0,0 22 0,21-22 16,-22 0-16,22 0 0,0 0 15,22-21 1,-1 0-16,0 0 0,21 0 16,-21 0-16</inkml:trace>
  <inkml:trace contextRef="#ctx0" brushRef="#br0" timeOffset="57664.45">17801 7345 0,'21'0'16,"0"0"0,1 0-1,-1 0-15,0 0 16,0 0-16,0 0 15,0 0 1,-21 21 0,-21-21-1</inkml:trace>
  <inkml:trace contextRef="#ctx0" brushRef="#br0" timeOffset="57808.6">17695 7599 0,'0'0'0,"21"0"31,1 0-31,-1 0 0,0 0 16,0 0-16,0 0 0,0-21 0,22 21 15,-22-21-15,0 21 16,21-22-16</inkml:trace>
  <inkml:trace contextRef="#ctx0" brushRef="#br0" timeOffset="59292.39">16531 7281 0,'0'0'15,"0"-21"-15,0 0 0,0 0 16,-21 21-16,0 0 16,0 0-16,21 21 15,-22 0-15,22 22 0,-21-22 0,21 21 16,0 0-16,-21 1 0,0-1 16,21 0-16,-21 1 0,21-1 0,0-21 15,-21 22-15,21-22 0,-22 0 0,22 0 16,-21 0-16,21 0 15,0 1-15,21-22 16,1-22 0,-1 1-1,0 0-15</inkml:trace>
  <inkml:trace contextRef="#ctx0" brushRef="#br0" timeOffset="59624.2">16700 6837 0,'-21'0'0,"42"0"0,-63 0 16,21 0-16,0 0 15,0 0-15,-1 0 0,1 21 0,21 0 16,0 0-16,0 1 0,0-1 16,0 0-16,21 0 31,1-21-31,-1 0 0,0 0 15,0 0-15,0 0 0,-21-21 16,21 21-16,-21-21 0,0 0 16,0-1-16,0 1 15,-21 21-15,0 0 0,21-21 0,-21 21 16,0 0-16,0 0 0,-1 21 16,1 0-16,21 1 15,0-1-15,0 21 0,0-21 0,0 0 16,21 1-16,1-1 0,-1 21 15,0-21-15</inkml:trace>
  <inkml:trace contextRef="#ctx0" brushRef="#br0" timeOffset="60192.14">17357 7578 0,'0'0'16,"0"-21"-16,0-1 0,0 1 0,0 0 16,0 0-16,0-21 0,-22 20 15,1 1-15,0-21 0,0 21 0,0 0 16,0-1-16,-22 22 0,22 0 16,0 0-16,-43 0 0,22 0 15,21 22-15,-21-1 0,20 21 16,-20-21-16,0 22 0,21-22 0,-1 21 15,-20 0-15,21-20 0,0 20 16,0-21-16,21 0 0,0 0 0,0 1 16,0-1-16,0 0 0,0 0 15,21-21-15,0 21 0,0-21 0,0 0 16,22 0-16,-22 0 16,21 0-16,-21 0 0,22-21 0,-22 21 15,21-21-15,0 0 0,1 0 0,-22-22 0,21 22 16,1-21-16,-22-1 15,21 1-15,0-21 0,-20-1 0,20 1 16,-21-1-16,21 1 0,-20-1 16,-1 1-16,0-1 0,0 1 15,0 20-15,0-20 0,-21 20 0,22 22 16,-22-21-16,0 21 0,-22 42 16,1 21-16,0-21 15,21 43-15,-21-22 0,0 1 16,0 20-16,-1 1 0,22-1 0,-21 1 15,21 20-15,-21-41 0,21 20 0,0 1 16,0-22-16,0 0 0,0 1 16,0-22-16,0 21 0,21-21 15,0-21-15,1 21 0,-1-21 0,21 0 16,-21 0-16,0 0 0,22 0 0</inkml:trace>
  <inkml:trace contextRef="#ctx0" brushRef="#br0" timeOffset="60952.2">18457 6943 0,'0'0'15,"-21"-21"-15,0 21 16,0 0-16,0 21 15,-1-21-15,22 21 0,0 0 16,-21 0-16,0 0 0,21 1 16,-21-22-16,21 21 0,0 0 0,0 0 15,0 0-15,0 0 0,0 1 0,0-1 16,0 0 0,21 0-16,0-21 0</inkml:trace>
  <inkml:trace contextRef="#ctx0" brushRef="#br0" timeOffset="61420.19">18923 7387 0,'0'0'0,"0"-21"16,0 0-16,0 0 0,-21 21 15,0 0-15,21-21 0,-22 21 0,1 0 16,0 0-16,0 0 15,0 21-15,-22 0 0,22 0 0,0 0 16,-21 0-16,21 1 0,-1-1 16,1 21-16,0-21 0,0 0 0,0 1 15,21-1-15,0 0 0,0 21 16,0-21-16,0 1 0,21-22 16,0 21-16,0-21 0,0 0 0,22 0 15,-22 0-15,0 0 0,0 0 16,0-21-16,1 21 0,-1-22 15,21 1-15,-42 0 0,21 0 0,0 0 16,1 0-16,-1-1 0,-21-20 16,0 21-16,21-21 0,-21 20 15,21-20-15,-21 21 0,0 42 32,0 0-32,0 22 0,-21-22 15,21 21-15,-21-21 0,21 22 0,0-22 16,-21 21-16,21-21 0,0 0 15,0 1-15,0-1 0,0 0 16,0 0-16,21-21 0,0 0 16,0 0-16,0 0 0,0 0 0,22 0 15,-22 0-15</inkml:trace>
  <inkml:trace contextRef="#ctx0" brushRef="#br0" timeOffset="61860.17">19452 7133 0,'0'-42'0,"0"84"0,0-126 0,0 62 16,0 1-16,0 42 16,-21 1-1,0-1-15,0 21 0,21 0 0,0 1 16,-22-1-16,1 0 0,21 1 16,-21 20-16,21-20 0,0-22 0,0 21 15,-21 0-15,21-20 0,0-1 16,0 0-16,0 0 0,0 0 15,0 0-15,-21-21 16,21-21 0,0 0-1,0 0-15,0 0 0,21 0 16,0-1-16,0-20 0,0 21 16,22 0-16,-22 0 0,21-1 0,1 1 15,-22 0-15,21 21 0,-21 0 0,22 0 16,-22 21-16,0 0 0,-21 1 15,0-1-15,21 0 0,-21 21 0,0-21 16,0 1-16,-21-1 0,21 0 16,-42 0-16,20 0 0,-20 0 15,21 1-15,-21-22 0,-1 21 0,1-21 16,0 0-16,-1 0 0,22 0 16,0 0-16,42 0 15,0 0 1,0-21-16,22-1 0</inkml:trace>
  <inkml:trace contextRef="#ctx0" brushRef="#br0" timeOffset="62088.59">20087 7239 0,'0'-21'0,"0"42"0,0-21 15,0 21-15,-21 0 16,0 1-16,0-1 0,-1 21 15,1-21-15,0 22 0,21-22 0,0 0 16,-21 0-16,21 21 0,0-20 16,0-1-16,0 0 15,21-21-15,0 0 0,0 0 16,1 0-16,-1 0 16,0-21-16,0 21 0,0-21 0,0-1 15</inkml:trace>
  <inkml:trace contextRef="#ctx0" brushRef="#br0" timeOffset="62307.47">20405 6985 0,'-64'0'31,"64"21"-31,-21-21 16,21 21-16,-21-21 0,21 22 0,0-1 15,0 0-15,-21 0 0,21 0 16,0 0-16,-22 22 0,22-22 16,-21 0-16,21 0 0,0 0 0,0 1 15</inkml:trace>
  <inkml:trace contextRef="#ctx0" brushRef="#br0" timeOffset="62597.3">20743 6668 0,'0'-22'0,"0"44"0,21-44 16,1 22-16,-1 0 0,0 22 16,0-22-16,0 42 15,22-21-15,-22 0 0,0 22 0,0-1 16,0 0-16,-21 1 0,0-1 15,0 21-15,0 1 0,0-1 0,0 1 16,0 21-16,0-22 0,-21 22 0,-21-22 16,-43 64-16,43-63 15,-22-22-15,22 22 0,-22-22 16,22 0-16,-85 43 0,85-43 0,-22-21 16,22 22-16,-22-22 0,1-21 15,-1 21-15,-20 0 0</inkml:trace>
  <inkml:trace contextRef="#ctx0" brushRef="#br0" timeOffset="63448.84">10689 8657 0,'0'0'0,"0"21"31,0 1-31,0-1 0,0 21 16,0 0-16,0 1 0,0 20 16,-21 1-16,21-22 0,0 22 0,-21-1 15,21 1-15,0-1 0,0 1 0,0-22 16,0 21-16,-21 1 0,21-1 15,-22-20-15,22-1 0,-21 22 16,21-43-16,0 21 0,0 0 0,0-20 16,0-1-16,-21-21 0,21 21 0,0-42 31,0 0-31,0-1 0,0-20 0,0 21 16</inkml:trace>
  <inkml:trace contextRef="#ctx0" brushRef="#br0" timeOffset="63724.68">10541 9144 0,'-21'-275'32,"42"550"-32,-42-592 0,21 274 0,0 1 0,0 21 15,21-22-15,0 22 0,21 21 0,-20-21 16,62 0-16,-41 21 16,-1 0-16,21 0 0,-20 21 0,-1 0 15,0 0-15,-20 1 0,20 20 0,-21 0 16,-21 1-16,0-1 0,0-21 15,0 21-15,-63 22 16,20-22-16,22-21 0,-21 1 0,-1-1 16,22 0-16,-21 0 0,21-21 0,0 21 15,-1-21-15,44-21 32,-1 0-32,0 21 15,21-21-15,-21 0 0</inkml:trace>
  <inkml:trace contextRef="#ctx0" brushRef="#br0" timeOffset="64084.48">11049 8869 0,'0'-21'16,"0"42"-16,0-63 0,0 20 0,0 1 16,21 21-1,0 0-15,0 0 0,1 0 16,20 0-16,-21 0 0,0 21 15,0 1-15,22-1 0,-22 0 16,0 0-16,21 0 0,-20 0 0,-1 22 16,-21-22-16,0 0 0,0 21 15,0-20-15,0-1 0,0 0 16,0 0-16,-21-21 0,-1 21 16,1-21-16,0-21 31,21 0-31,0 0 15,0 0-15,0-1 0,0 1 0,0-21 16,21 21-16,-21 0 0,21-22 0,1 22 16,-22 0-16,21 0 0,0 0 15,0-1-15,0 1 0,0 21 0,1-21 16,-1 0-16,0 21 0,0-21 0,0 21 16,0 0-16</inkml:trace>
  <inkml:trace contextRef="#ctx0" brushRef="#br0" timeOffset="64256.38">11726 8742 0,'-21'-42'16,"42"105"-16,-21 64 16,0-275-16,0 317 0,0-148 0,0 22 15,0-22-15,0 0 0,-21 0 16,21 0-16,-21 1 0,21-1 16,0 0-16,0-42 31,0 0-16,0-1-15,0 1 0</inkml:trace>
  <inkml:trace contextRef="#ctx0" brushRef="#br0" timeOffset="64413.29">11642 8594 0,'0'-21'0,"0"42"0,-22-42 15,1 21 1,21 21-1,0 0 1,21 0 0,1-21-16,-22 21 0</inkml:trace>
  <inkml:trace contextRef="#ctx0" brushRef="#br0" timeOffset="64725.11">11896 8869 0,'0'21'16,"0"-42"-16,0 84 0,21-41 0,-21 20 0,0-21 15,0 0-15,0 0 0,21 1 16,-21-1-16,0 0 0,21 0 0,-21 0 16,0 0-16,21-42 46,0 0-46,-21 0 0,22 0 16,-22 0-16,21-1 0,0-20 16,0 21-16,0-21 0,-21-1 15,21 22-15,1-21 0,-1-1 0,0 22 16,-21 0-16,21 0 0,0 0 0,0 21 16,-21-21-16,22 21 15,-1 0-15,0 0 0</inkml:trace>
  <inkml:trace contextRef="#ctx0" brushRef="#br0" timeOffset="65233.82">12658 9038 0,'21'-21'15,"-42"42"-15,63-42 0,-21 0 0,0 0 0,-21 0 16,21-1-16,-21 1 0,22 0 15,-22 0-15,0 0 0,0-22 0,0 22 16,0 0-16,0 0 0,-22 0 16,1 21-16,0 0 0,0 0 15,-21 0-15,20 21 0,1 0 16,-21 0-16,21 0 0,0 1 0,-43 41 16,43-21-16,0 1 15,0-1-15,21-21 0,0 22 0,0-22 16,0 0-16,0 0 0,0 0 0,0 0 15,0 1-15,21-22 0,0 0 16,0 0-16,0 0 0,0 0 16,1 0-16,-1-22 0,0 22 0,0-21 15,43-21-15,-43 21 0,0 0 16,0-22-16,-21 22 0,21-21 16,-21-1-16,21 22 0,-21-21 0,22 21 15,-22 0-15,0-1 0,0 44 31,0-1-31,0 0 16,0 21-16,0-21 0,-22 1 0,22-1 16,0 21-16,0 0 15,0-20-15,0-1 0,0 0 0,0 0 16,0 0-16,22 0 0,-1-21 16,0 0-16,0 0 0,0 0 15,22 0-15,-22 0 0,0-21 0,21 0 16,-21 21-16</inkml:trace>
  <inkml:trace contextRef="#ctx0" brushRef="#br0" timeOffset="65456.69">13335 8594 0,'0'0'16,"0"-43"-16,0 22 0,-21 42 31,0 1-31,21-1 0,-22 0 0,22 21 16,-21-21-16,0 22 0,21-1 0,0 0 15,-21 1-15,21-1 0,-21 0 16,21-20-16,-21 20 0,21-21 16,0 21-16,0-20 0,0-1 0,0 0 15,0 0-15,21-21 16,0 0-16,0 0 0,0 0 16,0-21-16,1 0 0</inkml:trace>
  <inkml:trace contextRef="#ctx0" brushRef="#br0" timeOffset="65798.49">13441 8954 0,'21'0'15,"0"0"1,0 0-16,0 0 16,1 0-16,-1-22 15,0 22-15,-21-21 0,21 21 0,0-21 16,0 0-16,-21 0 0,0 0 15,0-1-15,0 1 16,0 0-16,0 0 0,-21 21 16,0 21-1,0 0-15,0 0 0,0 1 16,-1 20-16,1-21 0,0 21 0,21-20 16,0-1-16,-21 21 0,21-21 0,0 0 15,0 1-15,0-1 0,0 0 16,0 0-16,21 0 0,21-21 15,1 0-15,-22 0 16,0 0-16,0 0 0,22-21 16,-22 21-16,0-21 0,0 0 0,0 0 15,0-1-15</inkml:trace>
  <inkml:trace contextRef="#ctx0" brushRef="#br0" timeOffset="65985.39">13229 8594 0,'-42'21'0,"84"-42"0,-105 42 0,41-21 15,1 21-15,21 0 0,43-21 16,-22 0-16,0 0 16,21 0-16,1 0 0,-22 0 0,21 0 15,0 0-15,1 0 16,-22-21-16,0 21 0</inkml:trace>
  <inkml:trace contextRef="#ctx0" brushRef="#br0" timeOffset="66791.92">14859 8784 0,'0'-21'16,"0"42"-16,0-63 0,0 21 0,-21 42 47,21 0-47,0 21 0,0-20 0,-21 20 15,21 0-15,-22-21 0,22 22 0,-21-1 16,21-21-16,0 22 0,0-22 15,-21 21-15,0 0 0,0-42 16,21 22-16,0-1 0,21-42 47,0-1-47,0 1 0,0 0 16,1 0-16,-1 0 0,21-43 15,-21 43-15,0 0 0,22-43 16,-22 64-16,0-21 0,0 21 15,0 0 1,-21 21-16,22 1 0,-22-1 0,21 0 16,-21 21-16,0-21 0,0 1 0,0 20 15,0-21-15,21 0 0,-21 0 16,21 1-16,-21-1 0,21 0 16,0 0-16,1-21 0,-1 0 0,0 21 0,21-21 15,-21 0-15,22 0 0,-22 0 16,21 0-16,1-21 0,-1 0 15,-21 0-15,21 0 0,22-22 0,-43 1 16,0 0-16,0-1 16,-21 1-16,0-22 0,0 22 0,0-21 15,0 20-15,0-20 0,-21 20 0,0 1 16,0 21-16,0-21 0,0 20 16,-1 22-16,1-21 0,0 21 0,0 0 15,0 0-15,0 21 0,-1-21 0,1 22 16,21-1-16,0 21 0,0-21 15,0 0-15,0 22 0,0-22 0,0 21 16,21-21-16,1 22 0,-1-22 0,21 0 16,-21 0-16,0 0 15</inkml:trace>
  <inkml:trace contextRef="#ctx0" brushRef="#br0" timeOffset="67101.75">15811 9038 0,'22'0'0,"-44"0"0,149-21 47,-105 0-47,-1 21 0,0-21 0,0 21 15,-21-21-15,0-1 0,21 22 0,-21-21 16,0 0-16,-21 21 16,0 0-1,0 0-15,0 0 0,-22 21 0,22 0 16,0 1-16,0-1 0,0 0 15,-1 0-15,1 21 0,0-20 0,21-1 16,0 21-16,0-21 0,-21 0 0,21 1 16,0-1-16,0 0 15,0 0-15,21-21 0,0 0 0,0 0 16,1 0-16,-1 0 0,21 0 0,-21 0 16,22 0-16,-22-21 15,21 0-15,22-22 0,-22 22 0</inkml:trace>
  <inkml:trace contextRef="#ctx0" brushRef="#br0" timeOffset="67545.5">16468 8530 0,'0'-42'15,"0"84"-15,0-105 0,0 42 0,0-1 16,0 1-16,0 42 16,0 1-16,-22 20 0,22-21 15,-21 21-15,0 1 0,21 20 16,0-20-16,0 20 0,-21-21 0,21 22 15,-21-22-15,21 1 0,-21-1 16,21 0-16,-22 1 0,22-22 0,0 21 16,0-21-16,0 0 0,-21 1 15,0-22 1,21-22 0,0 1-1,0 0-15,0 0 0,0 0 0,21 0 16,0-22-16,1 22 0,-1-21 15,0 21-15,21-22 0,-21 22 16,1 0-16,20 0 0,-21 21 0,21 0 0,-20 0 16,-1 0-16,0 0 15,0 0-15,0 21 0,0 0 0,1 0 16,-22 22-16,0-22 0,0 0 0,0 0 16,0 21-16,0-20 0,-22 20 15,1-21-15,0 0 0,0-21 16,-21 21-16,20-21 0,-20 0 0,0 22 15,21-22-15,-1 0 0,1 0 16,0 0-16,0 0 0,21-22 16,0 1-16,21 0 0,0 0 15,0-21-15</inkml:trace>
  <inkml:trace contextRef="#ctx0" brushRef="#br0" timeOffset="68075.7">16954 8700 0,'0'-22'31,"22"22"-31,-1 0 0,0 0 16,-21-21-16,21 0 0,0 21 0,0 0 16,1-21-16,-1 21 0,0-21 15,0 0-15,0 21 0,-21-22 0,0 1 16,0 0-16,-21 21 15,0 0 1,0 0-16,0 0 0,-22 0 0,22 21 16,0 0-16,0 1 0,0-1 0,21 0 15,0 0-15,-22 0 16,22 0-16,0 1 0,0-1 0,0 0 16,0 21-16,0-21 0,0 1 15,22-22-15,-1 0 16,0 0-16,0 0 15,0 0-15,0 0 0,1 0 0,-22-22 16,0 1-16,0 0 16,0 0-16,-22 21 15,1 0-15,0 0 16,0 21-16,-21 0 0,20 0 16,1 1-16,0-1 0,-21 21 0,21-21 15,-1 22-15,22-1 0,-21-21 0,21 21 16,-21-20-16,21-1 0,0 21 15,0-21-15,0 0 0,0 1 0,21-22 16,0 21-16,1 0 0,-1-21 0,0 0 16,21 0-16,-21 0 0,1 0 15,20 0-15,-21 0 0,21-21 0,1 0 16,-22-1-16,21 1 0,-21 0 16,22-21-16</inkml:trace>
  <inkml:trace contextRef="#ctx0" brushRef="#br0" timeOffset="68293.58">17568 8467 0,'0'-21'0,"0"42"0,0-85 0,0 43 0,-21 21 16,0 0-16,0 0 15,21 42-15,-43-20 0,43 20 16,-21 0-16,0 1 0,0-1 0,0 21 16,0-20-16,-1 20 0,22-20 0,-21-1 15,21 21-15,-21-20 0,0 20 16,21-20-16,0-22 0,0 21 15,0-21-15,21-21 32,0 0-17,0-21-15</inkml:trace>
  <inkml:trace contextRef="#ctx0" brushRef="#br0" timeOffset="68629.39">17462 9017 0,'22'0'47,"-1"0"-47,0 0 15,0 0-15,0 0 0,0 0 16,1-21-16,-1 21 0,0-21 0,0 0 16,-21-1-1,-21 22 16,0 0-31,0 0 0,-1 0 16,22 22-16,-21-1 0,0 0 0,0-21 16,0 21-16,0 0 0,21 0 0,0 1 15,0-1-15,0 0 0,-22-21 16,22 21-16,0 0 0,22-21 16,-1 0-16,0 0 15,0 0-15,0 0 0,0 0 16,22 0-16,-22 0 0,21 0 0,-21-21 15,1 21-15,20-21 0</inkml:trace>
  <inkml:trace contextRef="#ctx0" brushRef="#br0" timeOffset="69228.55">17949 8890 0,'-21'21'32,"0"64"-32,63-191 15,-84 148-15,42-20 0,0-1 0,0 0 16,-21 0-16,21 21 0,0-20 15,-21-1-15,21 0 0,-22 0 16,22 0-16,0 0 16,0-42 15,0 0-15,0 0-16,0 0 15,0 0-15,0-1 0,22 1 0,-22-21 16,21 21-16,0 0 0,0-22 0,-21 22 15,21 0-15,0 0 0,1 21 16,-1-21-16,0 21 0,0 0 16,-21 21-16,0 0 15,0 0-15,0 0 0,0 0 0,21 1 16,-21 20-16,0-21 0,0 0 0,0 0 16,0 1-16,0-1 0,0 0 15,0 0 1,0-42 15,0 0-15,0 0-16,0-1 0,127-147 31,-106 148-15,22 0-16,-22 0 0,0-1 0,0 22 15,0 0-15,1 0 0,-1 0 16,0 22-16,0-1 0,0 0 15,-21 0-15,0 21 0,0-20 0,0 20 16,0-21-16,0 0 0,-21 0 16,0 1-16,0-1 0,0 0 0,-1 0 15,1-21-15,21 21 0,-21-21 16,42 0 15,-21-21-31,21 21 0,1-21 16</inkml:trace>
  <inkml:trace contextRef="#ctx0" brushRef="#br0" timeOffset="69560.88">18500 8996 0,'21'0'32,"0"0"-32,0 0 15,0 0-15,0 0 16,1 0-16,-1-21 0,-21 0 0,21 21 15,0-22-15,0 22 0,-21-21 0,0 0 16,0 0-16,0 0 16,-21 21-1,0 0-15,0 0 0,0 21 16,-1 0-16,1-21 0,0 21 16,0 22-16,0-22 0,0 0 15,21 0-15,0 0 0,-22 0 0,22 1 16,0-1-16,0 0 15,0 0-15,0 0 16,22-21-16,-1 0 0,0 0 0,0 0 16,21 0-16,-20 0 0,-1 0 15,21 0-15,-21 0 0,22-21 0,-22 0 16,0 0-16</inkml:trace>
  <inkml:trace contextRef="#ctx0" brushRef="#br0" timeOffset="69948.64">18965 8848 0,'0'-21'0,"0"42"0,0-21 31,0 21-31,-21 0 0,21 0 16,-21 0-16,0 1 0,21-1 15,0 21-15,-21-21 0,21 0 0,-22 1 16,22-1-16,-21 0 0,21 0 0,0 0 16,0 0-1,-21-21-15,21-21 31,0 0-15,0 0-16,0 0 0,21 0 0,0-1 16,1 1-16,-1-21 0,0 21 15,0 0-15,0-22 0,0 22 16,1 0-16,-1 0 0,0 21 16,0 0-16,-21 21 0,0 21 15,0-21-15,0 1 16,0-1-16,0 21 0,0-21 0,0 0 15,0 1-15,0 20 0,0-21 16,-21 0-16,0 0 16,21-42 15,21 0-31,0 21 16</inkml:trace>
  <inkml:trace contextRef="#ctx0" brushRef="#br0" timeOffset="70220.5">19579 8467 0,'0'0'0,"-21"0"16,0 0-16,0 21 16,-1 0-16,1 0 0,0 22 15,0-22-15,0 21 0,0-21 0,21 22 16,-22-1-16,1 0 0,0 1 15,0-1-15,21 0 0,0 1 16,-21-22-16,21 21 0,-21 0 16,21-20-16,0-1 0,0 0 0,0 0 15,21-21 1,0 0 0,-21-21-16,21 21 0,-21-21 0,21 0 15,-21-1-15</inkml:trace>
  <inkml:trace contextRef="#ctx0" brushRef="#br0" timeOffset="70380.92">19240 8763 0,'0'0'0,"-21"0"16,21 21 0,21-21-1,1 0-15,-1 0 0,0 0 16,0 0-16,0 0 0,22 0 0,-22-21 15,0 0-15,0 21 0,0-21 0</inkml:trace>
  <inkml:trace contextRef="#ctx0" brushRef="#br0" timeOffset="71064.53">20024 8573 0,'21'0'0,"-42"0"0,42 21 47,-21 0-32,0 0-15,0 0 0,0 0 0,-21 22 16,21-22-16,-22 21 0,1-21 16,21 22-16,0-1 0,-21-21 0,21 22 15,-21-22-15,21 0 0,0 21 0,0-21 16,0 1-16,0-1 15,21-21-15,0 21 0,0-21 16,1 0-16,-1 0 16,0 0-16,0-21 0,0 21 0,0-21 15,1-1-15,-1 1 0,0-21 16,0 21-16,-21-22 0,21 1 0,0 0 16,1-1-16,-22 1 0,21 0 15,-21-1-15,21 1 0,-21 21 0,0 0 16,21 0-16,-21-1 15,0 44 17,0-1-17,21-21 1</inkml:trace>
  <inkml:trace contextRef="#ctx0" brushRef="#br0" timeOffset="71465.31">20637 8700 0,'0'0'0,"22"0"15,-22-22 1,-22 22 15,1 0-31,0 0 0,0 0 0,0 22 16,0-22-16,21 21 0,-22-21 0,22 21 15,0 0-15,0 0 0,0 0 16,0 1-16,0-1 16,22 0-16,-22 0 0,21-21 15,0 21-15,0-21 0,0 21 16,0 1-16,1-22 0,-22 21 16,21-21-16,-21 21 15,0 0-15,-21-21 16,-1 21-16,1-21 0,-21 0 15,21 0-15,0 0 0,-22 0 16,1 0-16,21 0 0,0 0 0,-22 0 16,22 0-16,21-21 15,21 21 1,0-21 0,1 21-16,-1 0 0,21-21 15,-21 21-15</inkml:trace>
  <inkml:trace contextRef="#ctx0" brushRef="#br0" timeOffset="71728.67">21209 8763 0,'-21'0'31,"21"21"32,-21-21-47,21 21-16,0 1 0,0-1 15,-22 0-15,22 0 0,-21 0 16</inkml:trace>
  <inkml:trace contextRef="#ctx0" brushRef="#br0" timeOffset="71921.56">21145 9186 0,'0'22'0,"0"-44"0,0 65 0,0-22 16,0 0-16,0 0 15,0 0-15,0 1 0,0-1 0,0 0 16,0 0-16,-21 21 0,0-42 15,0 22-15,-21-1 0,20 0 16,-20-21-16,0 21 0,-22-21 16,22 0-16,-22 21 0,-63-21 15,64 0-15,-1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4:21:19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6879 318 0,'0'-22'0,"0"1"78,-21 21-78,0 0 0,0 0 16,-1 0-1,1 0-15,0-21 0,0 21 16,0 0-16,0 0 16,-1 0-16,1 0 0,42 0 46,1 0-46,20 0 16,0 0-16,22 0 0,20-21 0,-20 0 16,21 21-16,-1-21 0,1-1 15,21 22-15,0-21 0,-22 0 0,22 21 16,-21-21-16,-1 21 0,-20 0 16,-1 0-16,1 0 0,-43 0 0,21 0 15,-20 0-15,-1 0 0,0 0 16,-42 0 31,0 0-47,-1 0 0,1 21 15,0-21-15</inkml:trace>
  <inkml:trace contextRef="#ctx0" brushRef="#br0" timeOffset="363.42">7578 233 0,'0'0'0,"-22"0"0,1 0 16,0 0 0,0 0-16,21 21 31,0 0-31,0 22 0,0-22 0,0 21 15,-21 0-15,21 1 0,0 20 16,-21 1-16,21-1 0,-22 22 0,22-22 16,0 22-16,-21-21 0,0 20 15,0-20-15,21-1 0,0 1 16,-21-22-16,21 22 0,-21-22 0,21-21 16,0 43-16,0-43 15,0 21-15,0-21 16,0 0-16,21-21 31,-21-21-31,21 0 0,-21 0 16,21 0-16,-21 0 0,21-1 0</inkml:trace>
  <inkml:trace contextRef="#ctx0" brushRef="#br0" timeOffset="819.16">7768 1080 0,'0'21'15,"0"0"-15,21-21 32,0 0-32,1 0 15,-1 0-15,0-21 16,21 0-16,-21 21 0,1-22 0,20 1 15,-21-21-15,0 21 0,22 0 16,-22-1-16,-21 1 0,21 0 16,0 0-16,-21 0 0,0 0 15,0-1-15,-21 22 16,0 0-16,0 0 16,-1 0-16,1 22 0,0-1 15,-21 0-15,21 0 0,-1 21 0,1-20 16,0 20-16,0 0 0,0-21 15,0 22-15,-1-1 0,1-21 0,21 43 16,0-22-16,0-21 16,0 22-16,0-22 0,0 0 15,0 0-15,0 0 0,0 0 16,21-21-16,1 22 16,-1-22-16,0 0 15,0 0-15,0 0 16,0 0-16,1-22 0,20 1 15,-21 21-15</inkml:trace>
  <inkml:trace contextRef="#ctx0" brushRef="#br0" timeOffset="1339.55">8699 931 0,'0'0'0,"0"-21"16,-21 21-1,0 0-15,0 0 16,0 0-16,0 0 16,-1 0-16,1 0 0,0 21 0,0-21 15,0 22-15,-22-1 0,22 0 16,-21 0-16,42 0 0,-21 0 16,21 1-16,-21-1 0,21 0 15,0 0-15,0 0 16,0 0-16,21-21 15,0 0-15,0 0 0,0 22 0,0-22 16,1 0-16,-1 0 0,21 21 16,-21-21-16,0 0 0,22 21 15,-22-21-15,0 0 0,0 21 0,0-21 16,1 21-16,-1-21 0,0 21 16,0-21-16,-21 22 0,21-22 0,-21 21 15,0 0-15,0 0 0,-21-21 16,0 21-16,0 0 0,-22-21 15,22 22-15,0-22 0,-21 21 0,-1-21 16,22 0-16,-21 0 0,21 21 16,-22-21-16,22 0 0,0 0 15,-21 0-15,21 0 0,-1 0 0,1 0 0,0 0 16,0-21-16,0 21 16,0 0-16,21-21 15,0-1 1,0 1-1,0 0-15,21 21 0,0-21 16,21 0-16,-21 0 0</inkml:trace>
  <inkml:trace contextRef="#ctx0" brushRef="#br0" timeOffset="1755.44">9398 381 0,'0'0'0,"0"-21"0,0 0 15,0 0-15,0-1 32,-21 22-32,21 22 15,0-1-15,0 0 0,-21 0 0,21 0 16,-22 22-16,22-1 0,0 0 15,0 1-15,-21 62 0,0-62 16,21 20-16,0 1 16,0-22-16,-21 22 0,-21 41 15,42-62-15,-22-1 0,1 0 16,21 1-16,0-1 0,-21 0 0,21-20 16,-21 20-16,21-21 0,0 0 15,0 0-15,0 1 0,21-22 16,0 0-16,0 0 15,1 0-15,-1 0 0,0 0 16,0-22-16,0 1 0,0 21 16,1-42-16,-1 21 0,0 0 15,-21-1-15,0 1 0,21 0 16</inkml:trace>
  <inkml:trace contextRef="#ctx0" brushRef="#br0" timeOffset="2031.65">9017 1016 0,'0'21'0,"21"-21"32,0 0-32,0 0 0,22 0 15,-22 0-15,0-21 0,21 21 0,1-21 16,-1 21-16,-21-21 0,22 21 15,-1-21-15,-21 21 0,21-22 16,1 22-16,-22-21 0,0 21 16,-21-21 31,21 21-47</inkml:trace>
  <inkml:trace contextRef="#ctx0" brushRef="#br0" timeOffset="2403.42">10287 656 0,'0'-21'0,"0"42"0,0-63 16,0 21-16,0 0 0,0-22 15,-21 22-15,0 21 16,21-21-16,-22 21 16,22 21-16,-21-21 15,21 42-15,-21-20 0,21-1 0,0 21 16,-21 0-16,0 1 0,21-1 16,-21 22-16,21-1 0,0-21 15,-22 22-15,1-22 0,0 22 16,21-22-16,-21 0 0,0 1 0,21-1 15,0-21-15,-21 22 0,21-22 0,-22 0 16,22 0-16,0 0 0,-21 0 16,21 1-16,21-22 31,1-22-31,-1 1 16,-21 0-16,21 0 0</inkml:trace>
  <inkml:trace contextRef="#ctx0" brushRef="#br0" timeOffset="2730.25">10223 614 0,'0'-21'15,"0"42"-15,0-63 0,0 20 0,0 1 0,0 0 16,22 21 0,-1 0-16,0 0 15,-21 21-15,21 0 0,0 1 0,0 20 16,1 0-16,20 1 0,-21-1 15,0 21-15,22 22 0,-22-21 16,0-22-16,0 0 0,0 1 16,-21-1-16,0 0 0,21 22 15,-21-43-15,0 21 0,0-21 16,22 1-16,-22-1 0,0 0 16,21-21 15,-21-21-16,21 0-15,0-1 16,0 1-16,0-21 0,1 21 16,-1-22-16</inkml:trace>
  <inkml:trace contextRef="#ctx0" brushRef="#br0" timeOffset="3072.05">11134 381 0,'0'0'15,"0"-42"-15,0 21 0,0-1 0,0 1 16,0 0-16,-22 21 16,1 0-16,0 0 15,0 21-15,21 0 0,-21 1 0,0 20 16,-1 0-16,1 1 0,0-1 16,0 0-16,0 1 0,-22 62 15,22-62-15,0 20 0,0 1 16,0-22-16,0 22 0,21-22 0,-22 0 15,22 1-15,-21-1 0,21 0 16,0-21-16,0 22 0,0-22 0,0 0 16,0 0-16,0 0 0,0 1 15,21-1 1,1-21-16,-1 0 16,0 0-16,0 0 0,0 0 15,0-21-15,1 21 0,-1-22 0,0 1 16,0 0-16,0 0 0,22 0 15,-22 0-15</inkml:trace>
  <inkml:trace contextRef="#ctx0" brushRef="#br0" timeOffset="3972.54">12361 508 0,'0'-21'0,"0"42"0,0-63 0,0 21 0,0-1 16,0 1-16,0 0 16,0 0-16,-21-21 0,0 20 0,0 1 15,0 21-15,-22-21 16,22 21-16,0 0 0,-21 0 0,20 0 15,-20 0-15,0 21 0,21 0 0,-22 1 16,1-1-16,-22 21 0,22-21 16,0 22-16,-1-1 0,1-21 15,0 21-15,-1 1 0,1-1 0,21 0 16,-21 1-16,20 20 0,1-20 0,0-1 16,0 0-16,21 1 0,0-1 15,0 0-15,0 1 0,0-1 0,0 0 16,21-21-16,0 1 0,43 41 15,-43-42-15,21 0 16,1-21-16,-1 22 0,21-22 0,-20 0 16,41 0-16,-41 0 0,20 0 15,-20 0-15,-1-22 0,0 22 16,43-42-16,-64 21 0,0 0 16,22 0-16,-43-22 0,21 22 15,-21 0-15,0 0 0,0 0 0,0-1 16,-21-20-16,-1 21 0,-20 21 0,21-21 15,-21 0-15,-1-1 0,1 22 16,0 0-16,-22 0 16,22 0-16,21 0 0,-22 0 15,22 0-15,0 0 0,0 0 0,21 22 16,0-1 0,21-21-1,0 0-15,0 0 0,0 0 16,1 0-16,-1 0 0,21 0 15,-21 0-15,22 0 0,-22 0 0,21-21 16,-21 21-16,22 0 0,-22 0 16,0 0-16,0-22 0,0 22 15,-21 22 1,0-1-16,0 0 16,0 0-16,0 0 0,-21 0 15,0 22-15,21-22 0,-21 21 0,0 1 16,-1-1-16,1 0 0,0 1 15,0-1-15,0 64 0,0-43 16,-1-20-16,1 20 0,21 22 16,-21-22-16,0 1 0,21-1 0,-21 1 15,0-22-15,21 22 0,-22-22 0,1 21 16,21-20-16,-21-1 0,0 0 16,21 1-16,-21-22 0,0 42 15,-1-41-15,22-1 0,-21-21 31,21-21-31,0-1 16,-21 1-16,21 0 0,-21 0 0,21 0 16</inkml:trace>
  <inkml:trace contextRef="#ctx0" brushRef="#br0" timeOffset="4671.32">7345 2223 0,'0'0'0,"-21"0"15,-1-22-15,1 22 0,21-21 16,-21 21-1,42 0 32,0 0-31,22 0-16,-22 0 0,0 0 16,21 0-16,22 0 0,-1 0 0,1 0 15,21 0-15,20 0 0,22 0 16,-21-21-16,21 21 0,0 0 15,21 0-15,1 0 0,20-21 16,0 21-16,-21 0 0,22 0 0,-1-21 16,191 21-16,-191 0 0,22-21 15,-22 21-15,0-22 0,1 22 16,-1 0-16,-21 0 0,22-21 0,-43 21 16,21 0-16,-42 0 0,21 0 15,-43 0-15,1-21 0,0 21 0,-22 0 16,1 0-16,-22 0 0,0 0 0,-21 0 15,22 0 1,-22-21-16,-63 21 31,20 0-15,-20 0-16,0 0 0,-1 0 0,1 0 16,-21 0-16,20 0 0,-20 0 15,-1-21-15,1 21 0,-1 0 0</inkml:trace>
  <inkml:trace contextRef="#ctx0" brushRef="#br0" timeOffset="5364.45">7980 2223 0,'-21'0'16,"42"0"-16,-85 0 0,22 21 0,21-21 16,-22 0-16,22 0 0,-21 0 0,21 0 15,-22 21-15,22-21 0,0 0 0,0 0 16,0 0-16,0 0 0,-1 0 15,1 0-15,0 0 16,42 0 47,0 0-48,1 0-15,-1 0 0,21 0 16,0 0-16,22 0 0,-1 0 0,22 0 15,-21 0-15,20 0 0,1 0 0,21 0 16,-22 0-16,22-21 0,0 21 16,0 0-16,21 0 0,0 0 15,0-21-15,0 21 0,0 0 0,0 0 16,21 0-16,148-22 16,-147 22-16,-1 0 0,-21 0 0,21 0 15,-42 0-15,21 0 0,0 0 16,-21 0-16,-1 0 0,1 0 0,-21 0 15,0 0-15,-22 0 0,1 0 0,-1 0 16,-21 0-16,1 0 0,-1 0 16,-21 0-16,0 0 0,1 0 0,-1 0 15,0 0 32,-21-21-31,21 21 31,0 0-32</inkml:trace>
  <inkml:trace contextRef="#ctx0" brushRef="#br0" timeOffset="5464.39">11769 2201 0,'0'0'0,"21"0"0,-21 22 0,0-44 62</inkml:trace>
  <inkml:trace contextRef="#ctx0" brushRef="#br0" timeOffset="10634.29">910 2900 0,'0'0'0,"0"21"0,21-21 32,0 0-32,1 0 15,-1-21-15,0 0 0,0 0 16,0-1-16,0 1 0,1 0 0,-1 0 15,0 0-15,0 0 0,-21-22 16,0 22-16,0 0 0,0 0 16,0 0-16,0-1 0,0 1 0,0 0 15,-21 21-15,-21 0 0,20 0 16,1 0-16,-21 0 0,21 0 0,-22 21 16,22 0-16,-21 1 15,21-1-15,-22 0 0,22 0 0,0 0 16,0 0-16,0 1 0,0 20 15,21-21-15,0 0 0,0 0 16,0 1-16,0-1 0,0 0 0,0 0 16,21 0-16,0 0 0,0 1 15,0-1-15,0 0 0,1 0 0,-1 0 16,0 0-16,21 1 0,-21-1 16,1 0-16,-1 21 0,0-21 0,0 22 15,0-22-15,0 21 0,-21 1 16,0-22-16,0 21 0,0-21 15,0 22-15,-21-22 0,0 21 16,0-21-16,-21 0 0,-1 1 0,1-1 16,-22 0-16,1-21 0,-1 21 15,-41-21-15,41 0 16,-42-21-16,64 21 0,0-21 16,-1 0-16,1-22 0,0 22 15,20-21-15,-20-1 0,0 1 0,21 0 16,-22-1-16,22 22 0,0-21 15,21 0-15,0 20 0,0 1 0,0 0 16,0 0-16,0 0 16,0 0-16,21 21 0,21-22 15,-20 22-15,41-21 0,-21 21 16,22-21-16</inkml:trace>
  <inkml:trace contextRef="#ctx0" brushRef="#br0" timeOffset="10956.11">1439 2625 0,'21'-21'0,"-42"42"0,42-64 0,-21 22 16,0 42 15,0 1-31,0 20 16,0-21-16,0 21 0,0 1 0,0-1 15,0 0-15,0 22 0,0-22 16,0 22-16,-21-22 0,21 22 16,-21-1-16,21 1 0,0-22 0,-21 21 15,21-20-15,-21-1 0,21 0 16,-21 1-16,21-22 0,0 21 0,0-21 16,0 1-16,0-1 15,0-42 16,21-1-31,-21 1 0,21-21 16</inkml:trace>
  <inkml:trace contextRef="#ctx0" brushRef="#br0" timeOffset="11171.99">1206 3175 0,'0'21'0,"0"-42"0,-21 42 15,21 0 1,21-21 0,1 0-16,-1 0 15,21 0-15,-21-21 0,22 21 16,-1-21-16,0 21 0,-21-21 16,22 21-16,-1-21 0,0 0 15,-20 21-15,20-22 0,-21 1 0</inkml:trace>
  <inkml:trace contextRef="#ctx0" brushRef="#br0" timeOffset="11928.55">1778 3239 0,'0'0'15,"0"21"-15,0 0 0,0 0 16,0 0-16,21-42 47,0 21-47,22-21 0,-22 0 0,0 0 15,0-1-15,21 1 0,-20 0 16,-1 0-16,0 0 0,0 21 16,0-21-16,-21-1 0,0 1 15,-42 21 1,21 0-16,0 0 15,-1 0-15,-20 21 0,21 1 0,-21-1 16,20 0-16,-20 0 16,0 21-16,21 1 0,-1-22 0,-20 21 15,21 1-15,21-1 0,-21-21 16,21 43-16,0-22 0,0-21 16,0 0-16,21 0 0,0-21 15,21 22-15,1-22 0,-1 0 16,0 0-16,1 0 0,-1 0 15,64-43-15,-64 22 16,1 0-16,20 0 0,-21 0 16,22-22-16,-22 22 0,1-21 0,-1 21 15,-21-22-15,21 1 0,-20 0 16,-1 20-16,-21-20 0,21 0 16,-21 21-16,0-1 0,0 1 15,0 42 16,-21 1-15,21 20-16,0-21 0,0 21 16,0 1-16,0-1 0,0 22 0,-21-22 15,21 21-15,0 1 0,0-1 16,0 1-16,0 21 0,0-22 16,-22 128-16,1-86 0,0-20 15,0 21-15,0-21 0,21 20 16,-21-20-16,-1 21 0,1-21 0,0-1 15,0 22-15,0-42 0,0-1 16,-1 1-16,1-1 0,0-21 0,21 1 16,0-22-16,0 0 0,-21 0 0,21-42 31,0 0-31,0-21 16,0 20-16,0-41 0,21 21 15,-21-43-15,21 21 0,0-20 0,1-22 0,-1 21 16</inkml:trace>
  <inkml:trace contextRef="#ctx0" brushRef="#br0" timeOffset="12267.36">2476 3302 0,'0'0'0,"0"-21"0,-21 0 0,21-22 0,-21 22 15,21 0-15,0 0 0,0 0 16,0 0-16,21-1 0,0 22 15,1-21-15,-1 0 0,0 21 16,21 0-16,22 0 16,-22 0-16,0 0 0,-20 0 15,20 21-15,-21 0 0,0 1 0,0 20 16,1-21-16,-1 21 0,-21-20 16,0 20-16,0 0 0,0-21 0,0 22 15,-21-22-15,-1 0 0,1 21 0,-21-20 16,21-1-16,0 0 0,-22-21 15,22 21-15,0-21 0,0 0 0,0 21 16,-1-21-16,1 0 0,0 0 16,42-21 15,22 21-31,-22-21 0</inkml:trace>
  <inkml:trace contextRef="#ctx0" brushRef="#br0" timeOffset="12676.12">3556 3090 0,'21'-21'0,"-42"42"0,42-63 31,-42 42-31,0 0 0,0 0 0,-1 0 16,-20 0-16,21 0 0,0 0 0,-22 0 15,22 0-15,0 0 0,0 21 16,0-21-16,0 21 0,-1 1 0,1-22 15,21 21-15,0 0 16,0 0-16,0 0 0,0 0 16,0 1-16,0-1 0,21-21 15,1 21-15,20 0 0,-21 0 0,0-21 16,22 21-16,-1 1 0,-21-1 16,21-21-16,-20 21 0,-1 0 0,0-21 15,0 21-15,-21 0 0,0 1 16,0-1-16,0 0 0,-21-21 15,0 21-15,-22-21 0,1 21 16,0 0-16,21-21 0,-22 0 16,1 0-16,0 22 0,-22-22 0,22 0 15,21 0-15,-1 0 16,1 0-16,0 0 0,21-22 31,0 1-31,0 0 0,0 0 16</inkml:trace>
  <inkml:trace contextRef="#ctx0" brushRef="#br0" timeOffset="13108.88">4487 2752 0,'-21'-21'16,"42"42"-16,-42-64 0,0 43 0,21-21 16,21 0-1,21 21-15,1 0 0,-1-21 0,22 0 16,-1 21-16,1-21 0,20 21 16,86-22-16,-86 1 0,-20 21 15,84 0-15,-85-21 16,-20 21-16,-1 0 0,0 0 0,-20 0 15,-1 0-15,-21 21 16,-21-21-16,-1 0 16,1 21-16,-21-21 0</inkml:trace>
  <inkml:trace contextRef="#ctx0" brushRef="#br0" timeOffset="13396.23">5016 2646 0,'-21'21'32,"21"0"-32,0 0 15,0 22-15,0-22 0,0 21 16,0-21-16,0 22 0,-21-1 16,21 0-16,0 1 0,0 20 15,-21-20-15,21 20 0,-21-21 0,21 1 0,0 20 16,0-20-16,0-1 0,-21 0 15,21 1-15,0-22 0,0 0 16,0 21-16,0-21 0,0 1 16,0-1-16,21-21 15,0 0-15,0 0 0,0-21 16,0-1-16,1 1 0,-1 0 16</inkml:trace>
  <inkml:trace contextRef="#ctx0" brushRef="#br0" timeOffset="13747.54">5440 3090 0,'0'0'0,"21"0"16,-21 22-1,-21-1-15,0 21 16,21-21-16,-22 0 0,1 22 16,0-1-16,21 0 0,0-20 0,-21 20 15,21 0-15,0-21 0,0 22 16,0-22-16,0 0 0,0 0 15,21 0-15,0 1 0,0-22 0,1 0 16,-1 0-16,0 0 0,21 0 0,1 0 16,-22-22-16,63-20 15,-41 21-15,-1 0 0,-21-22 16,22 22-16,-22-21 0,0 0 0,0-1 16,-21 1-16,0 0 0,0 20 0,0-20 15,-21 0-15,0 21 0,0-1 16,-22 1-16,1 0 0,21 21 0,-22 0 15,1 0-15,0 0 0,-1 0 0,22 0 16,-21 0-16,0 21 0,20 0 16,1 1-16,0-22 0,21 21 0,0 0 15,0 0-15</inkml:trace>
  <inkml:trace contextRef="#ctx0" brushRef="#br0" timeOffset="14657.41">7091 2858 0,'0'-22'0,"0"44"0,0-65 16,0 22-16,0 0 0,0 0 0,-21 21 16,-1 0-1,1 0-15,0 0 0,0 21 16,21 0-16,-21 21 0,0-20 0,21 20 15,-22 0-15,1 1 0,0 20 16,21-21-16,-21 1 0,0 20 16,0-20-16,21-1 0,-22 21 15,1-20-15,0-1 0,-21 22 16,21-43-16,-1 0 0,22 0 0,-21 0 16,0-21-1,21-21 1,0 0-16,0 0 0,0 0 0,0-22 15,21 22-15,0-21 0,-21-1 16,22 1-16,-1 0 0,-21-1 0,21-41 16,-21 63-16,21-1 15,0 1-15,-21 0 0,21 21 0,1 21 16,-1-21 0,-21 21-16,21 22 0,-21-22 15,21 21-15,0 1 0,-21-1 0,0 0 16,21 1-16,1-1 0,-22-21 15,21 21-15,0 1 0,0-22 0,-21 0 16,21 0-16,0 0 0,22 1 0,-22-22 16,0 0-16,21 0 0,-20 0 15,20 0-15,0 0 0,-21-22 16,22 1-16,-1 0 0,0 0 0,-20-21 16,20 20-16,0-20 0,-21 0 15,1-22-15,20 22 0,-42 0 0,21-22 16,-21 22-16,0-22 0,0 22 15,0-22-15,0 22 0,-21 0 0,0-22 16,-22 22-16,22 0 0,-21-1 0,0 1 16,-1 21-16,1-22 0,0 43 15,-1-21-15,1 21 0,0 0 0,-1 21 16,1-21-16,21 43 0,-22-22 16,1 21-16,21 1 0,0 20 0,0-21 15,21 64-15,0-63 16,0 20-16,0-21 0,21 22 0,0-22 15,0 1-15,0-1 0,0 0 0,1-21 16,20 1-16,-21 20 0,0-42 16,22 21-16,-22 0 0,21-21 15,-21 0-15,0 0 0,22 0 16,-1 0-16,-21 0 0,22-21 0,-22 21 16,21-21-16,0 0 0,1 0 0</inkml:trace>
  <inkml:trace contextRef="#ctx0" brushRef="#br0" timeOffset="15108.15">8064 3027 0,'22'0'16,"-44"0"-16,44-21 0,-22 0 0,0 42 31,-22 0-15,1 21-16,0-21 15,0 1-15,21 20 0,-21 0 0,0-21 16,-1 22-16,1-1 0,21 0 15,-21 1-15,0 20 0,21-20 16,0-22-16,0 0 0,0 0 16,0 0-16,21 0 0,0-21 15,0 0-15,22 0 0,-22 0 0,21 0 16,-21 0-16,22-21 0,-1 21 0,-21-21 16,22 0-16,-22 0 0,21 0 0,-21-22 15,0 22-15,1-21 0,-1-1 16,-21 22-16,21-21 0,-21 0 0,0-1 15,0 1-15,0 0 0,-21 20 16,0-20-16,-1 21 0,-20 0 16,21 0-16,-21-1 0,20 22 0,-20 0 15,0 0-15,-1 0 0,1 0 0,21 0 16,-21 22-16,20-1 0,1 0 16,0 0-16,0 21 0,0-20 0,21 20 15,0 0-15,0-21 0,0 22 16,0-1-16,0-21 0,0 22 0,0-22 15,0 0-15,21 0 0,0 0 0,0 0 16,0-21-16,22 0 0,-22 0 16,21 0-16,1 0 0</inkml:trace>
  <inkml:trace contextRef="#ctx0" brushRef="#br0" timeOffset="16096.58">8657 3048 0,'21'-21'0,"-42"42"0,42-63 15,0 21-15,-21-1 16,0 44 0,-21-1-1,0 0-15,21 0 0,0 21 0,-21-20 16,21 20-16,-21 0 0,21 1 0,-21-1 16,21-21-16,0 21 0,0 1 15,0-22-15,0 21 0,0-21 16,0 1-16,0-1 0,0 0 0,0 0 15,21-21-15,0 0 16,0 0-16,0 0 0,0 0 0,22-21 16,-22 21-16,0-21 0,21 0 15,-20-1-15,20 1 0,-21-21 0,0 21 16,0-22-16,1 22 0,-1-21 16,0 0-16,0-1 0,-21 22 0,0 0 15,21-21-15,-21 20 0,21 1 16,-21 42-1,0 1 1,0-1-16,-21 0 0,0 21 16,0-21-16,21 22 0,0-1 0,-21-21 15,21 22-15,0-22 0,0 21 16,0 0-16,0-20 0,0-1 16,0 0-16,21 0 0,0-21 15,0 0-15,0 0 0,1 0 16,20 0-16,-21 0 0,0 0 0,0-21 15,1 0-15,-1 0 0,0-1 16,0 1-16,0 0 0,-21 0 0,0 0 16,0-22-16,0 22 0,0-21 0,0 21 15,0-43 1,-21 43-16,0-21 0,0 21 0,21-1 16,0 1-16,0 0 0,0 0 15,0 0-15,0 0 16,42 21-16,-21 0 15,0 0-15,22 0 0,-22 0 16,0 0-16,21 0 0,-20 0 0,20 21 16,-21-21-16,21 21 0,-20 0 0,-1 0 15,0 22-15,0-22 0,0 0 16,0 21-16,-21-21 0,22 1 16,-22 41-16,0-42 0,0 22 15,0-22-15,0 0 0,0 0 16,0 0-16,-22 0 0,1 1 15,0-22-15,21 21 0,-21-21 16,21-21 0,0-1-1,0 1-15,0 0 0,0-21 16,0 21-16,21-22 0,0 22 16,0-21-16,1-1 0,-1 1 15,21 21-15,-21-21 0,22-1 0,-1 22 16,0-21-16,1 21 0,-1-1 15,0 22-15,1 0 0,-22 0 0,21 0 16,-21 22-16,22-1 0,-22 0 16,0 0-16,-21 21 0,0-20 0,0 20 15,0 0-15,0 1 0,0-1 0,0 0 16,0 1-16,-21-22 0,-22 21 16,22-21-16,0 0 0,0 1 0,0-1 15,21 0-15,-21 0 0,42-42 31,0 21-15,0-21-16,0 0 0,0-1 0</inkml:trace>
  <inkml:trace contextRef="#ctx0" brushRef="#br0" timeOffset="16354.44">10816 2709 0,'0'0'0,"-21"0"0,0 0 16,21 22-16,-21-1 0,-1 0 16,22 0-16,-21 21 0,21-20 0,-21 20 15,21 0-15,-21 1 0,0-1 16,21 0-16,0 1 0,-21-1 0,21 0 16,-22 1-16,22-1 0,-21 0 15,21 22-15,0-22 0,-21-21 16,21 0-16,0 1 0,0-1 15,0 0-15,21-21 16,0-21-16,1 21 16,-1-21-16</inkml:trace>
  <inkml:trace contextRef="#ctx0" brushRef="#br0" timeOffset="16764.2">11176 3112 0,'21'0'16,"-42"0"-16,42-22 0,0 1 0,-42 21 31,0 21-15,0 1-16,0-22 0,-1 42 0,1-21 15,0 0-15,0 22 0,0-22 0,0 21 16,-1-21-16,1 22 0,21-22 16,0 0-16,0 0 0,0 0 0,0 0 15,0 22-15,0-22 0,43-21 16,-22 0-16,0 0 0,0 0 15,21 0-15,-20 0 0,20 0 16,-21 0-16,21 0 0,-20-21 0,20 0 16,-21-1-16,21-20 0,-20 21 15,-1-21-15,-21-22 16,0 22-16,0-1 0,0 1 16,0 21-16,-21-21 0,-1 20 0,-20 1 15,21 21-15,0-21 0,-22 21 0,22 0 16,-21 0-16,21 0 0,-22 0 15,22 21-15,-21-21 0,21 21 0,-22 22 16,22-22-16,0 0 0,21 0 16,0 0-16,0 22 0,0-22 15,0 0-15,21 0 0,0-21 16,1 0-16,20 0 0</inkml:trace>
  <inkml:trace contextRef="#ctx0" brushRef="#br0" timeOffset="17701.18">11790 3175 0,'0'0'16,"21"-21"-16,0 0 0,-21 0 0,0-1 15,0 1-15,0 0 0,0 0 16,-21 21-16,0 0 16,0 0-16,-1 0 0,1 21 0,0-21 15,0 21-15,-21 43 16,20-43-16,1 21 0,-21 43 15,21-64-15,0 21 0,-1 1 16,22-22-16,0 0 0,0 21 0,0 1 16,0-22-16,0 0 15,22-21-15,-1 0 16,0 0-16,0 0 0,0 0 0,0 0 16,1 0-16,-1-21 0,0 0 15,0 0-15,0-1 0,22 1 0,-22-21 16,0 21-16,0-22 0,0 1 0,22 0 15,-22-1-15,0 1 0,21 21 16,-21 0-16,1 0 0,-1-1 16,-21 44-1,0-1 1,0 0-16,0 21 0,-21-21 0,21 22 16,-22-22-16,1 21 0,21 1 0,0-22 15,0 21-15,0-21 0,0 0 16,0 22-16,0-22 0,43 0 0,-22-21 15,0 21-15,0 0 0,21-21 16,-20 0-16,20 0 0,0 0 0,1 0 16,-22 0-16,21-21 0,0 0 0,43 0 15,-43 0-15,-20 0 16,20-1-16,-21-20 0,0 21 16,0-21-16,1-1 0,-1 1 0,-21 0 15,21 20-15,-21-20 0,0 21 16,0-21-16,-21 20 0,0 1 15,-1 21-15,-20 0 0,21 0 16,0 0-16,-22 21 0,22 1 16,-21-1-16,21 21 0,-22-21 0,22 22 15,0-22-15,0 21 0,0-21 16,21 22-16,0-22 0,0 42 16,0-42-16,0 1 0,0-1 15,21-21-15,0 21 0,0-21 0,0 0 16,1 0-16,-1 0 0,21 0 0,-21 0 15,0 0-15,22 0 0,-22 0 16,0-21-16,0 0 0,22-22 16,-22 22-16,0-21 0,0-1 0,21 1 15,-20-21-15,-1 20 0,21-20 16,-21-1-16,0 1 0,1-1 0,-22 1 16,0 20-16,0-20 0,0-1 0,0 22 15,0 0-15,0-1 0,0 22 16,0 0-16,0 0 0,-22 21 15,1 0-15,21 21 0,-21 0 0,0 22 16,0-1-16,0 0 0,21 22 16,-22-22-16,22 22 0,-21-22 0,0 21 15,21 1-15,0 42 16,0-43-16,0 22 16,0-43-16,0 1 0,0-1 0,0-21 15,21 0-15,0 0 0,22 22 16,-22-43-16,0 0 0,21 0 15,1 0-15,-1 0 0</inkml:trace>
  <inkml:trace contextRef="#ctx0" brushRef="#br0" timeOffset="18535.7">14076 2858 0,'0'0'16,"0"-22"-16,21 1 0,0 0 15,-21 0-15,21 0 0,-21 0 16,0-1-16,0 1 0,0 0 0,0 0 16,0 0-16,-21 21 15,0 0-15,0 0 0,0 0 0,-1 0 16,-20 21-16,21 0 0,0 0 0,0 0 15,-1 1-15,1-1 0,0 21 16,0-21-16,0 43 0,0-43 16,21 0-16,0 0 0,0 0 15,0 1-15,21-1 0,0-21 16,0 21-16,0-21 0,0 0 0,1 21 16,-1-21-16,0 0 0,21 0 0,-21 0 15,1 0-15,-1 0 0,0 0 16,0 0-16,-21-21 0,0 0 15,-21 21 1,0 0-16,0 0 0,-22 0 0,1 0 16,0 0-16,20 0 0,-20 0 0,0 0 15,21 21-15,-22 0 0,22 0 16,-21 0-16,-1 1 0,22-1 16,0 0-16,0 0 0,0 0 0,0 22 15,21-22-15,0 0 16,0 0-16,21-21 0,0 0 0,0 21 15,0-21-15,0 0 0,22 0 16,-1 0-16,-21 0 0,22-21 0,-1 21 16,0-21-16,1 0 0,20 0 0,-21-1 15,1 22-15,-22-21 0,21 0 16,-21 21-16,1 0 0,-22 21 16,0 22-1,-22-22-15,22 21 0,-21 0 16,0 1-16,0-1 0,0 0 0,0 22 15,-1-22-15,1 1 0,0-1 16,0 21-16,0-20 0,0-22 16,-1 21-16,1 1 0,0-22 15,21 0-15,0 0 0,-21 0 0,21 0 0,-21-21 16,21-21 0,21 0-16,0 0 15</inkml:trace>
  <inkml:trace contextRef="#ctx0" brushRef="#br0" timeOffset="19984.02">15261 2477 0,'0'21'0,"-21"-21"16,21 21-16,0 0 0,-21 0 16,21 0-16,0 1 0,0-1 15,0 0-15,21-21 16,0 0-16,0 0 15,0 0-15,22 0 0,-1 0 0,0-21 16,1 0-16,20-1 0,1 1 16,-22 0-16,64-64 0,-64 43 15,1 0-15,-22-1 0,21 1 16,-21 0-16,0-1 0,-21 1 16,0 0-16,0 21 0,0-22 0,0 22 0,0 0 15,-21 0-15,0 21 0,0 0 16,0 0-16,0 21 0,-22 42 15,22-20-15,21-1 16,-21 0-16,0 22 0,0-1 0,-1 86 16,1-86-16,0 1 0,21 20 15,-21-20-15,0-1 0,21 1 16,0-22-16,-21 22 0,21-1 16,-22-21-16,1 43 0,21-43 15,0 1-15,0-22 0,-21 0 0,21 0 16,-21 0-16,21 1 0,-21-22 15,0 0-15,-1 0 0,1 0 16,-21-22-16,21 1 0,-22 0 0,1 0 16,21-21-16,-21 20 0,20-20 15,-20 0-15,21 21 0,-21-22 16,20 1-16,1 21 0,0 0 0,21-1 16,0 1-16,0 0 0,0 42 15,0 0 1,0 1-16,0-1 0,0 21 0,21-21 15,0 22-15,1-22 0,-1 0 16,0 21-16,0-21 0,21 22 0,-20-22 16,20 0-16,-21 0 0,21-21 0,1 21 15,-1-21-15,0 0 0,22 0 16,-22 0-16,1 0 0,-1 0 0,0 0 16,1-21-16,-1 0 0,-21 0 15,21 0-15,-20 0 0,20-22 16,-21 22-16,0-21 0,0 21 0,-21-22 15,22 22-15,-22-21 0,21 21 16,-21-1-16,0 1 0,0 42 31,0 1-15,0-1-16,0 0 0,-21 21 16,-1-21-16,22 1 0,-21-1 0,21 0 15,0 0-15,-21 0 0,21 22 16,-21-22-16,21 0 0,0-42 47,21 0-47,0-1 15,0-20-15,1 21 0,-1 0 16,21-22-16,-21 22 0,22-21 0,-22 21 16,21 0-16,-21-22 15,22 22-15,-1 0 0,-21 21 0,0 0 0,0 0 16,1 0-16,-1 0 0,-21 21 15,0 0-15,0 0 16,0 1-16,0-1 0,0 21 0,-21-21 16,-1 22-16,22-22 0,0 0 0,-21 21 15,21-21-15,0 1 16,0 20-16,0-21 0,0 0 0,21 0 16,1-21-16,-1 0 0,0 0 15,21 0-15,-21 0 0,22 0 0,-1 0 16,0 0-16,-20 0 0,20-21 0,0 0 15,1 0-15,-1 0 0,0 0 16,-21-1-16,22-20 0,-22 21 0,21-21 16,-21 20-16,1-20 0,-22 21 15,0-21-15,0 20 0,0 1 0,0 0 16,0 0-16,0 0 0,-22 21 16,1 0-1,0 0-15,21 21 0,-21 0 16,21 0-16,0 0 0,0 1 0,0 20 15,0-21-15,21 0 0,0 22 16,0-22-16,1 21 0,-22-21 0,21 22 16,0-22-16,-21 0 0,0 0 15,0 0-15,0 0 0,0 1 16,0-1-16,-21 0 0,0-21 16,-1 0-16,1 0 0,0 0 15,0 0-15,0 0 0,0 0 0,-22 0 16,22 0-16,21-21 0,0 0 15,0-1-15,0 1 0,0 0 16,21-21-16,0 21 0,1-22 16,-1 22-16,0-21 0</inkml:trace>
  <inkml:trace contextRef="#ctx0" brushRef="#br0" timeOffset="20247.87">17695 2434 0,'21'-42'0,"-42"84"0,64-105 0,-22 42 0,-21-1 15,0 44 1,-21-1 0,-22 21-16,22 0 0,0 22 0,0-1 15,0-20-15,-22 20 16,22 1-16,0-1 0,0 1 0,0-1 16,-1-20-16,1 20 0,0-21 15,21 1-15,-21-1 0,21 0 0,-21 1 16,21-1-16,-21-21 0,21 0 0,0 22 15,0-22-15,0 0 16,21-21-16,0 0 16,0 0-16,0-21 0,0 0 15,-21 0-15</inkml:trace>
  <inkml:trace contextRef="#ctx0" brushRef="#br0" timeOffset="20428.75">17272 2942 0,'-21'0'0,"42"0"0,-21 0 32,21 0-17,0 0-15,0 0 0,22 0 0,-1 0 16,-21 0-16,22 0 0,-1 0 16,0 0-16,1 0 0,20 0 15,-21-21-15,1 21 0,-22 0 0,0 0 16</inkml:trace>
  <inkml:trace contextRef="#ctx0" brushRef="#br0" timeOffset="21501.16">18394 3090 0,'0'-21'16,"0"0"-1,0 0-15,0 0 0,0 0 16,0-1-16,0 1 0,0-21 0,-21 21 16,21 0-16,-22-1 0,1-20 15,0 21-15,0 21 0,0-21 0,0 21 16,-1 0-16,1 0 0,0 0 16,0 21-16,-21 0 0,20 0 15,1 0-15,-21 22 0,0 20 16,-1-20-16,22-1 0,0 0 15,0-21-15,0 22 0,21-1 0,0-21 16,0 0-16,0 22 0,0-22 0,0 0 16,21 0-16,0-21 15,0 0-15,0 0 0,22 0 0,-22 0 16,0 0-16,21-21 16,-21 0-16,1 21 0,20-21 0,-21-22 15,21 22-15,-20 0 0,-1-21 0,0 21 16,0-22-16,0 22 0,0-21 15,1-1-15,-1 22 0,-21 0 0,0 0 16,0 0-16,0 0 0,0 42 31,-21 0-31,21 0 16,-22 0-16,1 43 0,21-22 16,0-21-16,0 22 0,0 20 15,0-42-15,0 43 16,0-22-16,21-21 0,1 0 15,-1-21-15,0 22 0,0-22 16,21 0-16,-20 0 0,20 0 0,21 0 16,-20-22-16,-1 22 0,-21-21 15,22 0-15,-22-21 0,21 21 16,-21-22-16,22 22 0,-22-21 0,0-1 16,0-20-16,0 21 0,22-22 15,-1-42-15,-21 43 16,-21-1-16,21 22 0,-21 0 0,21-1 15,-21 22-15,0 0 0,0 0 0,-21 42 32,0 0-32,21 21 0,-21-20 15,0 20-15,0 0 0,21 22 0,-22-22 16,22 0-16,-21 1 0,21 20 16,-21-20-16,21-1 0,0 0 0,0 22 15,0-22-15,0 0 0,0 1 16,0-22-16,21 21 0,0-21 0,1 22 15,-22-22-15,21-21 0,0 21 16,21 0-16,-21-21 0,1 0 0,41 0 16,-21-21-16,-20 0 15,20 21-15,0-21 0,-21-22 0,22 22 16,-1-21-16,0 0 0,1-1 16,-22 1-16,21-22 0,1 1 15,-22-1-15,21-20 0,-21-1 0,22 22 16,-22-22-16,0 21 0,0 1 15,-21 21-15,0-1 0,0 22 0,0 0 16,-21 21 0,0 21-16,-22 21 0,1 1 0,21 20 15,-21 1-15,-1-1 16,22 1-16,-21-1 0,21 1 0,-1-1 0,1 1 16,21-1-16,0 1 0,0-22 15,0 22-15,21-22 0,1-21 16,-1 21-16,21-20 0,-21-1 0,22-21 0,-1 0 15,21 21-15,-20-21 16,20 0-16,-20 0 0,20 0 0,-21-21 16,1 0-16,20-1 0,-20 1 0,-22 0 15,21 0-15,-21-21 0</inkml:trace>
  <inkml:trace contextRef="#ctx0" brushRef="#br0" timeOffset="22094.13">7027 4509 0,'-21'0'0,"42"0"0,-84 0 0,20 0 16,22 0-16,0 0 0,0 0 15,0 0-15,42 0 16,21 0 0,1 0-16,-1 0 0,21 0 15,64 0-15,-42 0 0,0-22 16,-1 1-16,1 21 0,0 0 16,84-21-16,-84 21 0,-1 0 15,-20 0-15,-22 0 0,1 0 0,-1 0 16,-21 0-16,-42 0 15,-21 0 1,20 0-16,-20 0 0</inkml:trace>
  <inkml:trace contextRef="#ctx0" brushRef="#br0" timeOffset="22331.99">7556 4403 0,'-21'0'15,"42"0"-15,-42 21 0,21 0 0,0 0 0,0 0 16,0 1-16,0-1 0,0 21 15,0 0-15,0 1 0,0 20 0,0 43 16,-21-42-16,0-1 16,21 1-16,-21-1 0,21 1 0,0-22 15,-21 21-15,21-20 0,-22 20 0,22-20 16,-21-1-16,21 0 0,0 1 16,0-1-16,0-21 0,0 0 0,0 22 15,21-43 1,1 0-1,-22-22-15,21 1 0,0-21 16</inkml:trace>
  <inkml:trace contextRef="#ctx0" brushRef="#br0" timeOffset="22697.89">7937 5186 0,'22'0'16,"-22"21"-16,21-21 15,0 0-15,0 0 0,0 0 0,0 0 16,1 0-16,-1-21 0,21 0 16,-21 0-16,22-1 0,-22 1 15,0 0-15,0 0 0,21 0 16,-42 0-16,22-1 0,-22 1 0,0 0 16,0 0-16,0 0 0,0 0 0,-22 21 15,1 0-15,0 0 0,0 0 16,0 21-16,0 0 0,-22 0 0,22 0 15,-21 22-15,21-22 0,-1 21 16,1 0-16,0 1 0,0-22 16,0 21-16,0-21 0,-1 22 0,22-22 15,0 0-15,0 21 0,0-20 16,0-1-16,0 0 0,22-21 16,-1 0-16,0 0 0,21 0 0,-21 0 15,22 0-15,-1 0 0,0-21 16,1 0-16,-1-1 0,0 1 0,22-21 15,-22 21-15</inkml:trace>
  <inkml:trace contextRef="#ctx0" brushRef="#br0" timeOffset="23047.69">8742 5059 0,'0'0'16,"42"-42"-16,0-1 0,1 1 0,-22 0 15,21-1-15,-21 22 0,1 0 0,-22 0 16,-43 21 0,22 0-16,0 21 15,-21-21-15,20 21 0,-20 0 16,21 22-16,0-22 0,0 0 15,-1 0-15,1 0 0,21 22 0,-21-22 16,21 0-16,0 0 0,0 0 0,0 0 16,0 1-16,21-1 15,0 0-15,1-21 0,-1 21 16,21 0-16,-21 0 0,22 1 16,-22-1-16,0 0 0,0 0 0,-21 0 15,0 0-15,0 1 16,0-1-16,-21-21 0,0 21 0,-43-21 15,43 21-15,-21-21 0,21 0 16,-22 0-16,1 0 0,21 0 16,-22 0-16,22 0 0,0 0 0,0 0 15,0-21-15,0 21 0,-1-21 0,22 0 16,0-1-16,0 1 16,0 0-16,0 0 0,22 0 15,20 0-15,-21 21 0,21-22 0</inkml:trace>
  <inkml:trace contextRef="#ctx0" brushRef="#br0" timeOffset="23323.53">9504 4572 0,'0'-21'0,"0"42"0,0-63 16,0 21-16,0 42 31,0 0-31,0 21 0,-21 1 15,-1-1-15,1 0 0,0 22 16,21-22-16,-21 22 0,0-1 0,0-21 16,-1 22-16,1-22 0,0 1 0,21-1 15,0 0-15,-21 1 0,21-1 16,0-21-16,0 0 0,0 0 0,21-21 16,0 0-16,0 0 15,1 0-15,-1 0 16,0 0-16,21-21 0,-21 0 0,1 0 15,-1 0-15,0 0 0</inkml:trace>
  <inkml:trace contextRef="#ctx0" brushRef="#br0" timeOffset="23503.43">9207 4911 0,'-21'0'15,"42"0"-15,-63 0 0,42 21 16,21-21-1,0 0-15,1 21 0,20-21 16,-21 0-16,21 0 0,1 0 0,-1 0 16,22-21-16,-22 0 0,21 21 15,1-21-15,-1-1 0,1 1 0</inkml:trace>
  <inkml:trace contextRef="#ctx0" brushRef="#br0" timeOffset="23753.29">10562 4551 0,'0'0'0,"-21"0"16,0 21 0,0 0-16,21 0 15,-22 22-15,1-1 0,0 43 16,0-22-16,0-20 0,0 20 16,21-21-16,-22 1 0,-20 41 15,42-41-15,-21-1 0,0 22 16,0-43-16,-1 0 0,22 0 15,0 0-15,22-42 32,-1 21-32,0-21 15,-21-21-15,21 20 0,0 1 0</inkml:trace>
  <inkml:trace contextRef="#ctx0" brushRef="#br0" timeOffset="23976.16">10456 4741 0,'21'-42'16,"-42"84"-16,64-147 0,-43 62 0,21 22 0,-21-21 15,21 21-15,0 21 16,0 0-16,0 0 0,1 21 16,-1 21-16,42 22 0,-42-22 15,1 21-15,-1-20 0,21 20 16,-21-20-16,0-1 0,1 21 16,-1-20-16,0-1 0,0-21 0,0 22 15,0-22-15,1 0 0,-1 0 16,0 0-16,0 0 0,0-21 0,0 0 31,1 0-31,-22-21 0,21 0 16,0 0-16</inkml:trace>
  <inkml:trace contextRef="#ctx0" brushRef="#br0" timeOffset="24212.02">11620 4382 0,'0'-22'0,"0"44"0,0-65 0,-21 43 15,0 21-15,21 1 16,-21-1-16,-21 21 0,20 0 16,1 1-16,-21-1 0,21 22 0,-22-1 15,-20 64-15,21-63 16,-1-1-16,-20 43 16,20-64-16,1 1 0,21-1 0,0 0 15,0-21-15,-1 1 0,1 20 0,21-21 16,0 0-16,21-21 15,1 0-15,20-21 16,0 0-16</inkml:trace>
  <inkml:trace contextRef="#ctx0" brushRef="#br0" timeOffset="24920.93">12425 4424 0,'21'-42'0,"-42"84"0,42-106 0,-21 43 0,0 0 16,0 0-16,-21 21 0,0 0 16,-1 0-16,-20 0 0,21 0 0,-21 21 15,-1 0-15,1 22 0,0-1 16,-1-21-16,1 21 0,0 1 16,-1 20-16,1-20 0,0 20 0,-43 43 15,64-43-15,-22 1 0,22-1 16,0 1-16,0-22 0,0 1 0,21 20 15,0-21-15,0-20 0,0 20 0,0-21 16,21 0-16,0 0 16,0 1-16,0-1 0,22-21 0,-1 0 15,0 0-15,1 0 0,-1 0 0,0 0 16,1 0-16,-1-21 0,0 21 16,1-22-16,-1 1 0,-21 0 0,22 0 15,-22 0-15,0 0 0,0-1 0,-21 1 16,0-21-16,0 21 0,0-22 15,0 22-15,0 0 0,-21 0 0,0 0 16,-43 0-16,22 21 0,21 0 16,-22 0-16,1 0 15,21 0-15,-21 0 0,20 0 16,22 21-16,22-21 31,-1 0-31,0 0 0,21 0 0,-21 0 16,22 0-16,-22 0 0,21 0 15,-21 0-15,1 0 0,-1 21 0,0-21 16,0 21-16,-21 0 0,0 0 0,0 22 16,0-22-16,0 21 15,0-21-15,-21 22 0,0-1 16,-22 43-16,22-22 0,-21-20 16,21 20-16,0 1 0,-1-1 15,1 1-15,0-1 0,0 22 0,0-43 16,0 22-16,-1-1 0,1 1 0,0 20 15,0-20-15,21-1 0,0 1 0,-21-1 16,0 1-16,21-1 0,-22-20 16,22 20-16,0-21 0,0 1 0,0-1 15,0 0-15,0-20 0,0-1 16,0 21-16,0-21 16,0-42-16,0 0 15,0 0-15,-21 0 0</inkml:trace>
  <inkml:trace contextRef="#ctx0" brushRef="#br0" timeOffset="26555.57">1524 4022 0,'0'0'0,"-42"0"0,-1 0 16,22 0-16,-21 0 0,21 0 16,-43-21-16,43 21 15,0 0-15,0 0 0,-1 0 16,22-22-16,22 22 47,-1 0-32,0 0-15,0 0 0,0 0 0,22 0 16,-1 0-16,0 0 0,1 0 16,20 0-16,-21 0 0,22-21 15,-1 21-15,-20 0 0,20 0 0,1 0 16,-22 0-16,22 0 0,-1 0 0,1 0 16,-1 0-16,1 0 15,20 0-15,-20 0 0,20 0 0,-20 0 16,21 0-16,-1 0 0,1 0 15,-22 0-15,22 0 0,-21 0 0,20 0 16,1 0-16,0 0 0,-1 0 16,1 0-16,0 0 0,-1 0 0,1 0 15,21 0-15,-22-21 0,1 21 0,0 0 16,-1 0-16,22 0 16,-21 0-16,21 0 0,0 0 0,-1-21 15,107 21-15,-106 0 0,0 0 16,0 0-16,-1-21 0,1 21 0,0 0 15,21 0-15,-21 0 0,0 0 16,0 0-16,-1 0 0,-20 0 0,21 0 16,0 0-16,0 0 0,-1 0 15,1 0-15,21 0 0,-21 0 0,0 0 16,0 0-16,0 0 0,21 0 16,-22 0-16,22 0 0,-21 0 15,21 0-15,106 0 0,-127 0 0,0 0 16,0 0-16,-1 0 0,1 0 15,0 0-15,0 0 0,21 0 16,-42 0-16,126 21 0,-105-21 0,-21 0 16,21 0-16,21 0 15,-22 21-15,1-21 0,21 0 0,0 0 16,-21 0-16,0 0 0,21 21 16,-21-21-16,0 0 0,21 0 0,-22 0 15,22 0-15,-21 21 0,21-21 0,-21 0 16,0 0-16,0 22 0,0-22 15,21 0-15,-22 0 0,22 0 0,-21 0 16,21 0-16,-21 21 0,0-21 0,0 0 16,21 0-16,-21 0 15,148 0-15,-149 0 0,22 0 0,-21 0 16,0 0-16,0 0 0,127 0 16,-127 0-16,-1 0 15,22 0-15,0 0 0,-21-21 0,21-1 16,-21 22-16,21 0 0,0-21 15,0 21-15,0 0 0,0 0 0,21-21 16,-42 21-16,21 0 0,0 0 16,0 0-16,0-21 0,21 21 0,-21 0 15,0 0-15,0 0 0,0 0 0,-21 0 16,148-21-16,-127 21 16,-21 0-16,21 0 0,0 0 15,-21 0-15,0 0 0,105 0 16,-105 0-16,-21 0 0,21 0 15,-22 0-15,1 0 0,0 0 0,-1 0 16,-20 0-16,-1 0 0,-20 0 16,-1 0-16,0 0 0,-21 0 0,1 0 15,-1 0-15,0 0 0,-42 0 47,0 0-31,-1 0-16</inkml:trace>
  <inkml:trace contextRef="#ctx0" brushRef="#br0" timeOffset="27381.61">7493 6054 0,'-21'0'0,"42"0"0,-63 0 0,20 0 15,1 0-15,0 0 0,0 0 16,0 0-16,0 0 0,-1 0 16,44 0 15,20 0-31,-21 0 16,21 21-16,22-21 0,-1 0 0,1 0 15,42 0-15,0 0 0,-1 0 0,22 0 16,0 0-16,22 21 0,-1-21 15,0 0-15,0 0 0,170 0 16,-149 0-16,-21 0 0,21 0 0,1 0 16,-1 0-16,0 0 0,-20 0 15,-1 0-15,-21 0 0,21 0 0,127 0 16,-148 0-16,0 0 16,0 0-16,-21 0 0,0 0 0,0 0 15,-22 0-15,1 0 0,-22 0 16,64 0-16,-63 0 0,-22 0 15,-21 0-15,1 0 0,-1 0 16,-42 0 0,-1 0-16,1 0 0,-21 0 15,0 0-15,-64 0 0,42 0 16</inkml:trace>
  <inkml:trace contextRef="#ctx0" brushRef="#br0" timeOffset="27928.34">7175 6308 0,'-21'0'0,"42"0"32,1 0-32,-1 0 0,0 0 15,0 0-15,21 0 0,1 0 0,-1 0 16,0 0-16,22 0 0,-1 0 15,1 0-15,21 0 0,20 0 0,1 21 16,0-21-16,0 0 0,0 0 0,21 0 16,-21 0-16,21 0 0,0 0 15,21 0-15,-21 0 0,0-21 0,169 0 16,-148 21-16,0-22 0,1 22 16,-1 0-16,0-21 0,0 21 15,-21 0-15,21 0 0,0 0 16,1-21-16,-1 21 0,-21 0 0,0 0 15,0 0-15,-21 0 0,21 0 0,-22 0 16,-20 0-16,21 0 0,-21 0 16,-22 0-16,64 0 0,-85 0 15,1 0-15,-22 0 0,0 0 0,-21-21 47,-21 0-47,0 0 16</inkml:trace>
  <inkml:trace contextRef="#ctx0" brushRef="#br0" timeOffset="45971.93">720 8657 0,'0'0'0,"42"-21"31,-42 0-31,0 0 0,0 0 16,0-1-1,0 44 16,0-1-31,21 0 0,-21 21 16,21 1-16,-21-1 0,21 0 16,-21 1-16,0 20 0,0-21 0,0 22 15,0-22-15,0 22 0,0-22 16,0 0-16,0 1 0,0-1 0,0 0 16,0-20-16,0-1 0,0 0 15,0 0-15,0-42 31,0 0-31,0 0 16,0-1-16,0-20 16</inkml:trace>
  <inkml:trace contextRef="#ctx0" brushRef="#br0" timeOffset="46232.78">825 8657 0,'0'-42'0,"0"84"0,0-126 15,0 41-15,0 22 0,0 0 0,0 0 16,22 42-1,-1 0-15,0 0 16,0 22-16,0-1 0,22 0 16,-22 1-16,0 20 0,21-21 15,-21 22-15,1-22 0,-1 22 0,0-22 16,0 0-16,-21 1 0,0-1 16,21 0-16,0-20 0,-21 20 15,0-21-15,0 0 0,0 0 16,0 1-16,0-44 31,0 1-31,0-21 0,0 21 16,22-22-16,-22 1 0</inkml:trace>
  <inkml:trace contextRef="#ctx0" brushRef="#br0" timeOffset="46475.64">1333 8424 0,'0'-42'0,"0"84"0,0-126 0,0 63 16,0-1-16,0 44 31,0-1-31,0 21 0,0-21 16,0 22-16,0-1 0,0 21 0,0 1 15,0-22-15,-21 22 0,21-1 16,-21 1-16,0-1 0,0 1 0,0-22 16,-1 22-16,1-22 0,21 0 15,0 1-15,-21-22 0,21 0 0,0 0 16,0 0-16,21-21 15,0 0 1,1-21-16,20 0 16,-21-21-16</inkml:trace>
  <inkml:trace contextRef="#ctx0" brushRef="#br0" timeOffset="46893.91">1757 8678 0,'0'22'31,"-21"-1"-31,-1 0 0,22 0 0,-21 21 16,0 1-16,21-22 0,0 21 15,-42 43-15,42-43 16,0-21-16,0 22 0,0-1 0,0-21 16,0 0-16,0 1 0,0-1 15,21 0-15,0-21 0,0 0 0,0 0 16,22 0-16,-22 0 15,21 0-15,-21 0 0,22-21 0,-1 0 0,-21-1 16,22 1-16,-22-21 0,21 21 16,-21-22-16,-21 1 0,0 0 0,0-1 15,0 1-15,0 0 0,0-1 16,-21 1-16,0 0 0,-21 21 0,20-1 16,-20 1-16,0 0 0,-1 21 15,1 0-15,0 0 0,-1 21 16,1 0-16,0 1 0,-1-1 15,-20 42-15,63-20 0,-21-1 16,21-21-16,0 21 0,0-20 16,0 20-16,21-21 0,0-21 0,21 21 15,1-21-15,-22 0 0,21 0 16,1 0-16,-1 0 0,0-21 0</inkml:trace>
  <inkml:trace contextRef="#ctx0" brushRef="#br0" timeOffset="47156.76">2519 8382 0,'0'-21'0,"0"42"0,0-63 0,0 21 0,-21 21 31,-1 0-31,22 21 0,-21 21 0,21-21 16,0 22-16,0-1 0,-21 0 15,21 1-15,0 20 0,-21-21 0,21 22 16,0-22-16,0 22 0,-21-22 15,21 22-15,0-22 0,0 0 16,0 1-16,0-1 0,0-21 0,0 0 0,0 0 16,0 1-16,21-1 15,0-21-15,0 0 0,0 0 16,1-21-16,-1-1 16,-21 1-16,21 0 0,-21-21 0</inkml:trace>
  <inkml:trace contextRef="#ctx0" brushRef="#br0" timeOffset="47340.65">2244 8721 0,'0'0'0,"-22"21"0,22 0 16,22-21-1,-1 0-15,0 0 16,0 0-16,0 0 0,22 0 15,-1-21-15,-21 21 0,21-21 16,1 0-16,-1 21 0</inkml:trace>
  <inkml:trace contextRef="#ctx0" brushRef="#br0" timeOffset="47741.43">2900 8763 0,'0'21'0,"0"-42"0,0 63 0,0-20 16,0-1-16,21-21 16,0 0-1,0 0-15,0-21 0,1 21 0,20-22 16,-21 1-16,0 0 0,22 21 16,-22-21-16,0 0 0,0 0 0,0-1 15,0 1-15,-21 0 0,22 0 16,-22 0-16,0 0 0,0-1 0,-22 22 15,1 0-15,0 0 16,0 0-16,0 0 0,0 22 16,-1-1-16,-20 0 0,21 21 15,0-21-15,0 43 0,-22-22 16,22 1-16,0-1 0,0 0 0,0 22 16,-1-22-16,22 22 0,0-22 15,0-21-15,0 0 16,22 0-16,-1 1 0,0-1 0,0-21 15,21 0-15,-20 0 0,20 0 0,0 0 16,-21 0-16,22-21 0,-1-1 0,0 1 16,1 0-16,20-21 0,-20 21 0,-1-22 15</inkml:trace>
  <inkml:trace contextRef="#ctx0" brushRef="#br0" timeOffset="47947.31">3937 8594 0,'0'0'0,"0"-21"32,-21 21-32,21 21 47,0 0-32,21-21 1,-21 21-16,0 0 15</inkml:trace>
  <inkml:trace contextRef="#ctx0" brushRef="#br0" timeOffset="48124.21">3916 8954 0,'0'0'0,"-21"21"0,-1 0 0,1 0 15,21 0-15,-21 0 16,21 1-1,-21-22-15,42 0 32,0 0-32,-21-22 0,21 1 15,-21 0-15,22 0 0</inkml:trace>
  <inkml:trace contextRef="#ctx0" brushRef="#br0" timeOffset="48511.98">4593 8234 0,'-21'0'0,"42"0"0,-21 0 32,21 0-32,22 0 15,-1-21-15,21 21 0,-20 0 16,20 0-16,1-21 0,-1 21 15,1-22-15,-22 22 0,22 0 0,-1 0 16,-21-21-16,22 21 0,-22 0 0,-21 0 16,22 0-16,-22 0 15,-42 0 1,21 21-16,-21-21 0</inkml:trace>
  <inkml:trace contextRef="#ctx0" brushRef="#br0" timeOffset="48743.85">4995 8319 0,'0'21'16,"0"63"-1,0-62-15,0 20 0,0-21 16,0 21-16,0 1 0,0-1 16,0 0-16,0 22 0,0-22 15,-21 1-15,21 20 0,-21-21 0,21 1 16,0-1-16,0-21 0,0 22 15,0-22-15,0 0 0,0 0 16,21-21 0,0-21-1,0 0-15</inkml:trace>
  <inkml:trace contextRef="#ctx0" brushRef="#br0" timeOffset="49091.65">5249 8869 0,'0'0'0,"0"21"16,21-21-16,1 0 15,-1 0-15,0 0 16,0-21-16,0 0 0,0 0 16,1-1-16,-1 1 0,0 0 0,21 21 15,-42-21-15,21 0 0,-21 0 16,22-1-16,-22 1 0,0 0 15,0 0-15,0 0 0,-22 21 0,1 0 16,0 0-16,0 0 16,0 21-16,0 0 0,-1 0 0,1 22 15,-21-22-15,21 21 0,0 0 0,21 1 16,-22-22-16,22 21 0,-21 1 16,21-1-16,0-21 0,0 0 0,0 0 15,0 1-15,21-1 0,1-21 0,-1 0 16,0 0-16,0 0 0,21 0 15,1 0-15,-1 0 0,0-21 0,1-1 16,20 1-16</inkml:trace>
  <inkml:trace contextRef="#ctx0" brushRef="#br0" timeOffset="49420.46">6244 8594 0,'0'0'0,"-21"0"0,0 0 16,0 0-16,-1 0 0,1 0 15,0 0-15,-21 0 0,21 21 0,-1 0 16,1-21-16,0 21 0,0 0 0,21 1 16,0-1-16,0 0 0,0 0 15,21 0-15,0-21 16,22 21-16,-22 1 0,0-22 0,21 21 16,-21-21-16,1 21 0,20-21 15,-21 21-15,0-21 0,-21 21 16,0 0-16,0 1 0,0-1 15,-21 0-15,0 0 0,0 0 16,-22-21-16,1 21 0,0-21 16,-1 22-16,22-22 0,-21 0 0,0 0 15,20 0-15,-20 0 0,21 0 0,0 0 16,0-22 0,21 1-16,0 0 0,0 0 0,0 0 15,21 0-15,0-22 0</inkml:trace>
  <inkml:trace contextRef="#ctx0" brushRef="#br0" timeOffset="49678.32">6667 8255 0,'0'64'31,"0"-43"-31,0 21 0,-21 0 0,0-20 15,21 20-15,-21 0 0,21 1 16,-21-1-16,0 0 0,21 22 0,0-22 16,-22 0-16,22 1 0,0-1 15,0 0-15,0 1 0,0-22 0,0 0 16,0 0-16,22 0 0,-1-21 16,0 0-16,0 0 0,0 0 15,0 0-15,1 0 0,-1-21 16,0 0-16</inkml:trace>
  <inkml:trace contextRef="#ctx0" brushRef="#br0" timeOffset="49862.21">6456 8678 0,'0'0'16,"-21"22"-16,21-1 15,21-21 1,0 0-16,0 0 0,0 0 15,0 0-15,22 0 0,-1 0 16,22-21-16,-1-1 0,-21 1 16,1 0-16,20 0 0,-20 0 0</inkml:trace>
  <inkml:trace contextRef="#ctx0" brushRef="#br0" timeOffset="50089.08">7366 8297 0,'0'0'16,"0"22"-1,0-1 1,-21 0-16,21 21 0,0-21 0,0 22 16,0-22-16,-21 21 0,21 1 15,0-22-15,-22 21 0,22 0 0,0 22 16,0-22-16,0-21 0,0 1 16,0-1-16,0 0 0,0 0 15,0 0-15,22-42 31,-22 0-31,0 0 16</inkml:trace>
  <inkml:trace contextRef="#ctx0" brushRef="#br0" timeOffset="50306.5">7345 8488 0,'0'0'0,"0"-21"0,0-43 31,21 85-15,-21 1-16,21-1 0,0 0 15,0 0-15,1 0 0,-1 22 0,0-22 16,0 0-16,0 21 0,43 22 16,-43-43-16,0 21 0,0-21 15,0 1-15,1-1 0,-1 0 16,0 0-16,0 0 0,0-21 0,0 0 16,1 0-1,-1 0-15,-21-21 0,21 0 0,0 0 16,0 0-16</inkml:trace>
  <inkml:trace contextRef="#ctx0" brushRef="#br0" timeOffset="50514.39">8022 8340 0,'0'-21'15,"0"42"-15,0-85 0,0 43 0,0 0 0,-21 21 32,0 21-32,21 21 0,0-20 0,-21 20 15,-1 0-15,22 1 0,-21-1 16,21 0-16,0 1 0,-21-1 15,21 0-15,-21 1 0,0-1 0,21 0 16,-21 1-16,21-22 0,0 21 16,0-21-16,0 0 0,0 1 0,21-22 15,0 0-15,21 0 16,1-22-16,-1 1 0</inkml:trace>
  <inkml:trace contextRef="#ctx0" brushRef="#br0" timeOffset="51048.08">8615 8255 0,'0'-42'0,"0"84"16,0-105-16,-21 63 15,-1 21-15,1 0 16,0 0-16,0 21 0,0 1 0,-22-1 16,22 0-16,0 1 0,0-1 15,-21 22-15,20-22 0,1 0 0,0 22 16,21-22-16,0 0 0,0 1 15,0-1-15,0-21 0,0 22 16,21-22-16,0 0 0,1-21 0,20 0 16,-21 0-16,21 0 0,-20 0 0,20-21 15,-21 0-15,21 21 0,-20-43 16,-1 22-16,0 0 0,0 0 0,0-22 16,-21 22-16,0-21 0,0 21 15,0-22-15,0 22 0,-21 0 0,0 21 16,0-21-16,-22 21 0,22 0 15,0 0-15,-21 0 0,21 0 0,-1 0 16,1 0-16,0 21 0,0-21 0,21 21 16,0 0-1,21-21 1,0 0-16,0 0 0,1 22 0,-1-22 16,0 0-16,0 21 0,0 0 15,0-21-15,1 21 0,-1 0 16,0 0-16,0 1 0,-21 20 0,0-21 15,0 21-15,0 1 0,0-1 16,0 0-16,0 22 0,0-22 0,0 22 16,-21-22-16,0 22 0,0-1 0,-1-21 15,1 22-15,0-1 0,-21 1 16,21-1-16,-22-20 0,1-1 0,21 0 16,-22 1-16,22-22 0,0 0 0,0 0 15,21-42-15</inkml:trace>
  <inkml:trace contextRef="#ctx0" brushRef="#br0" timeOffset="51647.74">10160 8234 0,'0'-64'16,"0"43"-16,21 0 15,0 0-15,0 0 0,22 0 16,-22-1-16,0-20 0,0 21 0,0 0 16,1 0-16,-22-1 0,0-20 0,0 21 15,0 0-15,-22 21 16,1 0-16,-21 0 0,0 0 0,-1 0 16,1 0-16,-22 21 0,22 0 0,-21 21 15,20-20-15,1 20 0,0 0 16,20-21-16,22 22 0,0-1 15,0 0-15,0 1 0,22-1 0,-1 0 16,0 1-16,21-22 0,1 21 16,-1 1-16,0-22 0,1 21 0,-1-21 15,0 22-15,1-22 0,-22 21 0,0-21 16,-21 22-16,0-22 0,0 21 16,-21-21-16,-22 0 0,1-21 15,0 0-15,-1 0 0,-20 0 0,21 0 16,-1 0-16,-20 0 0,20-21 15,1 0-15,0 21 0,21-42 0,-22 21 16,22-1-16,-21 1 0,21 0 16,-1-42-16,22 41 15,0 1-15,0 0 0,0 0 0,0 0 16,22 0-16,20-22 0,0 43 16,-21-21-16</inkml:trace>
  <inkml:trace contextRef="#ctx0" brushRef="#br0" timeOffset="51976.06">10477 8319 0,'-21'127'31,"0"-106"-31,21 21 16,0-21-16,-21 0 0,21 1 0,-21-1 16,21 0-16,0 0 0,0 0 15,0 0-15,0 1 0,21-1 16,0-21-16,0 0 15,22 0-15,-22 0 0,0-21 16,42-1-16,-41 1 0,-1 21 16,0-21-16,0 0 0,0 0 0,0 0 15,-21-1-15,22 1 0,-22-21 16,0 21-16,0-22 0,0 22 16,0 0-16,0 0 0,-22 21 15,1 0 1,0 0-16,21 21 15,0 0-15,0 0 16</inkml:trace>
  <inkml:trace contextRef="#ctx0" brushRef="#br0" timeOffset="52273.54">11049 8297 0,'0'0'0,"0"22"16,0-1-16,0 0 0,0 0 0,0 21 16,-21-20-16,21 20 0,0 0 15,-21 1-15,21 20 0,0 1 16,0-1-16,0 1 0,0 20 0,0 1 16,0 0-16,-22-1 0,22 22 0,0-21 15,-21 21-15,0 63 0,0-84 16,0-1-16,0 1 0,-1-22 15,1-20-15,0 20 0,0-20 0,21-22 16,0 0-16,0 0 0,0-42 16,0 0-16,21-22 15,-21 22-15,21-21 0,0-22 0,1 1 16,-1-1-16,0-20 0,0 20 16</inkml:trace>
  <inkml:trace contextRef="#ctx0" brushRef="#br0" timeOffset="52521.44">11028 8678 0,'0'-42'16,"0"84"-16,0-105 0,0 21 0,21-1 0,0 22 16,-21 0-16,21 0 0,0-22 0,1 22 15,20 21-15,-21-21 0,0 0 16,22 21-16,-1 0 0,-21 0 0,21 0 16,-20 21-16,-1-21 0,0 21 0,0 0 15,-21 1-15,0-1 0,0 0 16,0 0-16,-21 0 0,-21 0 15,-1 1-15,1-1 0,0 0 0,-1-21 16,-20 21-16,20 0 0,1-21 0,21 21 16,-21-21-16,20 0 0,44 0 31,20 0-31,-21 0 0,21 0 0,-20-21 16</inkml:trace>
  <inkml:trace contextRef="#ctx0" brushRef="#br0" timeOffset="52785.81">11769 8361 0,'0'0'16,"0"21"-1,0 0-15,0 22 0,0-22 0,0 21 16,0 0-16,-22 1 0,22 20 16,0 1-16,0-1 0,0 1 15,0-1-15,-21 1 0,21 20 16,0-20-16,-21-1 0,21 1 0,0 21 15,-21-22-15,0 1 0,0-1 0,-1 22 16,1-22-16,-21-20 0,21 20 0,21-21 16,-21-20-16,21 20 0,0-21 0,21-42 31,-21 0-31,42-22 0,-21 1 0,0 0 16,1-1-16,-1 1 0,0-21 0</inkml:trace>
  <inkml:trace contextRef="#ctx0" brushRef="#br0" timeOffset="53044.66">11747 8869 0,'0'-64'16,"0"128"-16,0-212 0,0 105 0,0-20 0,0 21 16,0-1-16,0 1 0,0 21 15,22-22-15,-1 22 0,0 0 0,0 21 16,0-21-16,0 0 0,1 21 0,20 0 16,-21 0-16,0 0 15,0 0-15,1 0 0,20 21 0,-42 0 16,0 0-16,0 0 0,0 1 15,0-1-15,-21 0 16,0 0-16,-22 0 0,22-21 0,0 21 16,-21 1-16,20-22 0,1 21 0,-21-21 15,21 0-15,42 0 32,0 0-32,0-21 0,0-1 15,1 22-15,20-21 0</inkml:trace>
  <inkml:trace contextRef="#ctx0" brushRef="#br0" timeOffset="53384.65">12425 8213 0,'0'0'0,"-21"21"31,-1 0-31,1 0 0,0 0 0,0 22 16,0-22-16,0 0 0,-1 21 0,1-20 15,0-1-15,21 21 0,-21-21 16,21 0-16,0 22 15,21-22-15,21 0 0,-20-21 0,-1 21 16,0-21-16,21 0 0,-21 0 16,22 0-16,-22 0 0,21 0 15,-21-21-15,1 0 0,-1 0 0,21 0 16,-42-1-16,21-20 16,-21 21-16,0 0 0,0-22 0,0 22 15,0-21-15,-21 21 0,0 0 0,0-1 16,-22 1-16,22 0 0,0 21 15,0 0-15,0 0 0,0 0 0,-1 21 16,-20 0-16,42 1 0,0-1 16,0 0-16,0 0 0,0 0 15,21 0-15,0-21 0,1 0 16,20 0-16</inkml:trace>
  <inkml:trace contextRef="#ctx0" brushRef="#br0" timeOffset="53709.78">12721 8361 0,'0'0'0,"0"-21"0,0 0 0,21-1 16,-21 1-16,0 0 0,0 0 16,21 21-16,-21-21 0,22 21 15,-1 0-15,0 21 0,0 0 16,0-21-16,0 42 0,1-20 16,-1-1-16,0 21 0,0-21 0,-21 0 15,0 22-15,21-22 0,-21 0 0,0 0 16,0 22-16,0-22 15,0 0-15,0-42 47,0 0-47,21-1 0,-21 1 16,0-21-16,0 21 0,22-22 16,-1 1-16,0 0 0,0 21 0,0-22 15,0 1-15,1 0 0,20-1 16,-21 1-16,21 0 0,1-1 0,-1 1 15,0 21-15,1-22 0,-22 22 16</inkml:trace>
  <inkml:trace contextRef="#ctx0" brushRef="#br0" timeOffset="54147.57">13652 7789 0,'0'22'0,"0"-1"16,0 21-16,-21 0 0,0 1 0,0-1 16,0 0-16,0 22 0,-1 21 15,1-43-15,0 21 16,21-20-16,-21-22 0,21 21 0,0 1 15,0-22-15,0 0 0,0 0 0,0 0 16,0 22-16,0-22 16,21-21-16,-21 21 0,21-21 15,0 0-15,22 0 0,-22 0 0,0 0 16,21 0-16,-20-21 0,20 0 0,-21 21 16,21-22-16,1 1 0,-22 0 15,21 0-15,-21-21 0,1 20 0,-1-20 16,0 0-16,0 21 0,-21-22 0,0 22 15,0 0-15,0 0 16,-21 21-16,0 0 16,0 0-16,-1 21 0,1 0 0,0 0 15,21 0-15,0 1 0,0-1 16,0 21-16,0-21 0,0 0 0,0 1 16,21-1-16,0 0 0,1-21 0,-1 21 15,0 0-15,0-21 0,0 21 16,-21 1-16,0-1 15,0 0-15,-21-21 16,0 21-16,0-21 0,-22 0 16,22 0-16,0 0 15,-21 0-15,21 0 0,-1 0 0,1 0 16,0 0-16,0-21 0,0 0 0,0 0 16,-1-1-16</inkml:trace>
  <inkml:trace contextRef="#ctx0" brushRef="#br0" timeOffset="54313.48">13314 8065 0,'42'0'16,"-21"-22"-16,0 22 0,22 0 16,-22 0-16,21-21 0,-21 21 15,22-21-15,-1 0 0,0 21 0,1-21 0,-1 0 16,-21 21-16,22-22 0</inkml:trace>
  <inkml:trace contextRef="#ctx0" brushRef="#br0" timeOffset="56164.85">15494 7916 0,'42'-21'16,"-84"42"-16,127-84 0,-64 42 0,0 0 0,0-1 15,-21 1-15,0 0 0,0 0 0,-21 21 32,0 0-32,0 0 0,-1 21 15,-20 0-15,0 22 0,21-1 0,-22 0 16,-20 85-16,20-84 16,22 20-16,-21 64 0,21-63 15,0-22-15,21 21 0,0-20 16,0-1-16,0 0 0,21 1 0,0-22 15,21 0-15,-21 21 0,22-42 16,-1 22-16,22-1 0,-22-21 0,21 0 16,-20 0-16,20 0 0,43-43 15,-64 43-15,1-21 0,63-42 16,-64 42-16,0-22 0,-21 1 16,1 0-16,20-1 0,-42-20 15,0 20-15,0-20 0,0-1 0,-21-63 16,0 85-16,-22-21 15,1 20-15,0 1 0,-85 0 16,0 20-16,63 22 0,1 0 16,-1 22-16,1-1 0,20 21 15,-41 43-15,62-22 0,1 43 16,21-42-16,0-1 0,21-21 16,1 1-16,-1-1 0,21 0 15,0 1-15,22-1 0,-22-21 0,22 0 16,-1 1-16,1-1 0,-22 0 15,22-21-15,63 0 16,-85 0-16,21 0 0,1 0 0,-1-21 16,-20 0-16,20-1 0,-20 1 0,-1 0 15,0 0-15,22-43 16,-43 43-16,-21 0 0,0 0 0,0 0 16,-21 42-1,0 0 1,-1 0-16,1 0 0,0 1 15,0 20-15,0-21 0,21 0 0,-21 0 16,21 1-16,-22 20 16,22-21-1,22-21 1,-1 0 0,0-21-16,0 0 0,0 0 15,0-1-15,1 1 0,-1 0 0,21 0 16,-21-21-16,0 20 15,1-20-15,-1 21 0,0-21 0,0-1 16,0 22-16,0 0 0,22 0 0,-43 42 16,21 0-16,-21 0 15,0 0-15,0 22 0,0 20 16,0-42-16,0 22 0,0-22 16,0 0-16,0 0 0,0 0 15,0 1-15,21-22 0,0 21 0,0-21 16,1 0-16,-1 0 0,0 0 15,0 0-15,0 0 0,22-21 16,-22 21-16,0-22 0,21 1 0,-21 0 16,43-42-16,-43 20 15,21-41-15,-20 41 0,-1-20 16,0-1-16,0 22 0,0-22 0,-21 22 16,0-21-16,0 20 0,0 22 15,0 0-15,0 0 0,0 0 0,-21 42 16,0 0-1,0 21-15,0 1 0,-1 20 16,22-21-16,0 22 0,-21-1 0,21 1 16,0-1-16,0-20 0,0 20 0,0-20 15,0-1-15,0-21 0,0 21 16,21-20-16,-21-1 0,22 0 0,20 21 16,0-42-16,-21 0 0,1 0 15,20 0-15,-21 0 0,21 0 16,-20 0-16,20-21 0,-21 0 0,43 0 15,-43 0-15,0-22 16,21 22-16,-21 0 0,-21-21 16,22 20-16,-22 1 0,21 0 0,-21 0 15,0 42 1,-21 0-16,21 0 16,-22 1-16,22-1 0,0 21 0,-21-21 15,21 0-15,0 1 0,0-1 16,0 0-16,0 0 0,0 0 15,0 0-15,21 1 0,22-22 16,-22 0-16,0 0 0,21 0 16,-20 0-16,-1 0 0,42-22 15,-42 1-15,1 0 0,20 0 16,-42-21-16,21 20 16,-21 1-16,21 0 0,-21 0 0,0-21 15,0 20-15,0 1 0,0 42 31,0 1-15,-21 20-16,0-21 0,0 21 0,21 1 16,-21 41-16,21-20 15,-22-1-15,22 1 0,0-1 0,0 1 16,0-1-16,0 1 0,0-1 0,0 22 16,0-21-16,0 20 0,0 1 15,0 0-15,22-22 0,-22 22 0,21-1 16,-21 1-16,0-21 0,21 20 15,-21-20-15,0 20 0,21 43 16,-21-63-16,0-1 0,0 1 16,0-1-16,0-20 0,0-1 0,0 0 15,0-20-15,0-1 0,-42 21 16,21-42-16,-1 0 0,1 0 0,0-21 16,0 0-16,0 0 0,0-22 15,-22 1-15,-20-64 0,42 21 16,-22 22-16,1-106 0,21 84 15,21-21-15,0 0 0,0 22 16,0-22-16,21 21 0,0 0 16,21 1-16,-20-1 0,20 22 0,0-1 15,22-42-15,-43 43 16,21 20-16,22-41 0,-22 41 16,0 1-16,-20 21 0,20 0 15,-21 21-15</inkml:trace>
  <inkml:trace contextRef="#ctx0" brushRef="#br0" timeOffset="57629.62">4720 10245 0,'0'-21'0,"0"42"0,0-85 16,0 43-16,0-64 0,21 64 16,-21-21-16,21 21 0,-21 0 15,0-1-15,0 44 16,-21-1-16,0 0 0,0 21 15,0 1-15,0 20 16,-1-21-16,-20 22 0,21-1 0,-21 1 0,-1-1 16,22 1-16,-21-1 0,-1 1 15,1-22-15,21 22 0,-21-22 16,20-21-16,-20 22 0,21-22 0,0 0 16,21 0-16,-21-21 0,-1 0 15,22-21 1,0 0-16,0 0 0,0-1 0,0-20 15,0 0-15,0-1 0,0 1 16,0-21-16,0 20 0,22-20 0,-22 20 16,0 1-16,0 0 0,0 21 0,21-1 15,-21 1-15,21 21 0,0 0 16,0 43-16,0-22 0,1 21 16,-1 0-16,0 1 0,0-1 0,0 0 15,0 1-15,22-22 0,-22 21 16,0 1-16,43 20 0,-43-42 15,21 0-15,0 1 0,1-1 16,-1 0-16,0-21 0,1 0 16,-1 0-16,0 0 0,1 0 0,20 0 15,-20-21-15,-1 0 0,0-1 0,1 1 16,-1 0-16,-21-21 0,21 21 16,1-22-16,-22 1 0,0 0 0,-21-1 15,0 1-15,0-22 0,0 22 0,0 0 16,0 21-16,0-22 0,-21 22 15,0 0-15,0 0 0,-1 21 16,1 0-16,0 0 0,0 0 0,0 0 16,0 21-16,-1 21 0,1-21 15,0 22-15,-21 41 0,42-41 16,-21-1-16,21-21 0,0 22 0,0-1 16,0-21-16,0 21 0,0-20 15,0-1-15,0 0 0,21-21 16,0 21-16,0-21 0,0 0 0,0 0 15,1 0-15,-1-21 16,0 0-16,0 0 0,0-1 0,0 1 16,1 0-16,-1-21 0,0-1 0,0 1 15,0 0-15,-21-1 0,0 1 0,0 0 16,0 21-16,0-1 0,0-20 0,0 63 31,0 0-31,0 1 16,0 20-16,0 0 0,0 1 15,0-1-15,0 0 0,0-21 16,0 43-16,21-22 0,1-21 16,-1 22-16,21-22 15,0-21-15,-20 0 0,-1 0 16,21 0-16,-21 0 0,22 0 0,-22-21 16,21 21-16,-21-21 0,22-22 15,-22 22-15,21-21 0,-21 21 0,0-22 16,1-20-16,-1 20 0,0 1 15,0-21-15,-21 20 0,21-63 16,0 1-16,-21 83 16,0-20-16,0 21 0,0 0 0,0 42 15,0 0 1,0 0-16,-21 22 0,0-1 16,21 0-16,-21 1 0,0 20 0,0-21 15,21 1-15,0 20 0,-22-20 0,1 62 16,21-83-16,0 20 15,0 0-15,0-21 0,0 1 0,0-1 16,0 0-16,21-21 0,1 0 16,-1 0-1,0-21-15,0 0 0,0 21 0,-21-22 16</inkml:trace>
  <inkml:trace contextRef="#ctx0" brushRef="#br0" timeOffset="57796.82">5842 10372 0,'0'0'16,"-21"0"-16,42 0 31,0 0-31,0 0 16,22 0-16,-22 0 0,0 0 16,21 0-16,1 0 0,-22 0 0,21-21 15,0 21-15,-20 0 0</inkml:trace>
  <inkml:trace contextRef="#ctx0" brushRef="#br0" timeOffset="58331.51">6392 10499 0,'0'21'0,"0"0"0,0 0 16,0 0 0,21-21-1,-21-21-15,22 21 0,-1-21 16,0 0-16,-21 0 0,21 21 15,0-21-15,0-43 0,-21 43 16,0 0-16,0 0 0,0-1 16,0 1-16,0 0 15,-21 21-15,0 21 16,0 0-16,0 22 0,0-22 16,21 21-16,-22 1 0,1-1 15,21 0-15,-21 1 0,21-1 0,0 21 16,0-20-16,0-22 0,0 0 15,0 0-15,21 0 0,0 1 16,1-22-16,20 0 0,-21 0 0,21 0 16,43 0-16,-21-22 0,-22 22 15,0-21-15,22 0 0,-22 0 16,22 0-16,-22 0 0,0-22 16,1 22-16,-1-21 0,-21-1 0,0 1 15,-21 21-15,0-21 0,0 20 0,0 1 16,0 0-16,-21 21 15,0 0-15,0 0 0,0 21 0,-1 0 16,1 1-16,0-1 0,0 0 16,21 0-16,0 0 0,0 0 15,0 1-15,0-1 0,0 0 0,0 0 16,21 0-16,0 0 0,-21 1 0,0-1 0,21-21 16,-21 21-16,0 0 15,-21-21 1,21-21-1,0 0-15,0 0 16</inkml:trace>
  <inkml:trace contextRef="#ctx0" brushRef="#br0" timeOffset="58556.38">7451 10012 0,'0'-21'0,"0"42"0,0-63 15,0 63 1,0 0-16,0 21 0,0-21 15,0 22-15,0-1 0,0 0 0,0 1 16,0-1-16,-22 64 16,22-43-16,-21-20 0,0-1 0,21 0 15,0 1-15,0-1 0,-21 0 0,21-20 16,0-1-16,0 0 0,0 0 16,0 0-16,21-21 0,0 0 15,0-21-15,-21 0 16</inkml:trace>
  <inkml:trace contextRef="#ctx0" brushRef="#br0" timeOffset="58706.37">7133 10435 0,'21'0'32,"0"0"-32,1 0 0,-1 0 15,21-21-15,-21 21 0,43-21 16,-43 0-16,21 0 0,1-1 15,-1 1-15,0 0 0,1 0 0</inkml:trace>
  <inkml:trace contextRef="#ctx0" brushRef="#br0" timeOffset="59525.34">8848 10181 0,'0'-21'16,"-22"0"-16,22 0 15,0 0-15,0-1 0,0 1 16,0 0-16,0 0 0,22 0 0,-1 0 16,0-1-16,21 1 15,-21 21-15,22 0 0,-22 0 0,21 21 16,-21 1-16,22-1 0,-1 21 16,-21-21-16,22 22 0,-22-1 15,21 21-15,-21-20 0,0-1 0,1 106 16,-22-127-16,0 22 15,0-1-15,0-21 0,0 0 16,0 1-16,-22-44 16,22 1-1,0 0-15,0 0 0,0 0 16,0-22-16,0 1 0,0 0 0,0-1 16,0 1-16,0 0 0,0-1 0,0 1 15,22-21-15,-1 20 16,-21-20-16,21 20 0,0-20 0,0-1 15,0 22-15,22 0 0,-22 21 0,21-22 16,-21 43-16,1 0 0,-1 0 16,0 0-16,0 0 0,-21 64 15,21-43-15,-21 21 0,0-21 0,21 22 16,-21-1-16,0-21 0,0 22 16,0-1-16</inkml:trace>
  <inkml:trace contextRef="#ctx0" brushRef="#br0" timeOffset="59824.17">9715 10266 0,'22'21'0,"-44"-42"0,65 63 15,-22-42-15,0 0 16,0 0-16,0 0 0,1-21 16,-1 21-16,0-21 0,0 0 0,0 0 15,0-1-15,1 1 0,-1 0 16,-21 0-16,0 0 0,21 0 0,-21-1 16,-21 22-1,0 0-15,-1 0 16,1 22-16,0-1 0,-21 0 0,21 0 15,-1 0-15,1 22 16,0-22-16,0 0 0,21 21 0,0-21 16,0 22-16,0-22 0,0 0 0,0 21 15,21-20-15,0-22 0,0 21 0,1 0 16,-1-21-16,21 0 0,-21 0 0,0 0 16,22 0-16,-22 0 0,0 0 15,21 0-15,-20-21 0,20-22 16,-21 22-16,0-21 0,0 21 15,1 0-15</inkml:trace>
  <inkml:trace contextRef="#ctx0" brushRef="#br0" timeOffset="60106.01">10266 10308 0,'21'-127'32,"0"85"-17,-21 21-15,-42 211 0,105-380 16,-42 190-16,1 0 16,-1 0-16,0 21 0,0 0 15,0 0-15,0 0 0,1 1 0,-22-1 16,21 21-16,0-21 0,-21 22 15,0-22-15,0 42 16,0-42-16,0 1 0,0 20 16,-21-42-16,21 21 15,-21-21-15,21-21 16,0 0-16,0 0 0,0-1 16,0 1-16,0 0 0,0 0 15,0 0-15,0-22 0,0 22 0,0-21 16,21 21-16,0 0 0,0-22 0,21 1 15,-20 0-15,-1 20 16,0 22-16,21-21 0,1 21 0,-22 0 16,21 0-16</inkml:trace>
  <inkml:trace contextRef="#ctx0" brushRef="#br0" timeOffset="60408.83">11155 10054 0,'21'0'0,"-42"0"0,21 0 31,-21 0-31,-22 21 0,22-21 15,0 22-15,-21-1 0,20 0 0,1 0 16,0-21-16,0 21 0,0 0 16,0 1-16,21-1 0,0 0 0,0 0 15,0 0-15,0 0 0,21 1 16,0-1-16,21 0 0,-21-21 16,1 21-16,-1 0 0,21-21 0,-21 21 15,0 1-15,-21-1 16,22-21-16,-22 21 0,0 0 15,-22-21-15,1 0 16,-21 21-16,21-21 0,-22 0 0,1 0 16,0 0-16,-1 0 0,1 0 0,21 0 15,-21 0-15,20 0 0,1 0 16,21-21-16,0 0 16,0 0-16,0 0 0,21-1 0</inkml:trace>
  <inkml:trace contextRef="#ctx0" brushRef="#br0" timeOffset="60620.02">11599 10097 0,'0'21'0,"0"63"16,0-62 0,-21-1-16,0 0 0,0 0 0,0 0 15,-1 22-15,1-22 0,0 21 16,0-21-16,21 0 0,-21 1 15,0-1-15,21 0 16,21-42 15,0 21-31,-21-21 0</inkml:trace>
  <inkml:trace contextRef="#ctx0" brushRef="#br0" timeOffset="60775.92">11536 9970 0,'0'0'0,"0"-22"0,-43 1 16,43 42 15,0 1-31,0-1 16,22-21-16,-1 0 0,0 21 16,0-21-16,0 0 0</inkml:trace>
  <inkml:trace contextRef="#ctx0" brushRef="#br0" timeOffset="61356.59">12086 10033 0,'-63'42'15,"63"-20"-15,-22-1 16,1 0-16,21 0 0,-21 0 16,0 22-16,21-22 0,0 21 15,0-21-15,0 0 0,0 1 16,0-1-16,0 0 15,0 0-15,0-42 32,0 0-17,0 0-15,0-1 0,0 1 0,0 0 16,0 0-16,0 0 0,21-22 0,0 22 16,0-21-16,1 21 15,-1-22-15,0 22 0,21 0 0,-21 0 0,22 0 16,-22 21-16,0 0 0,21 0 15,-20 0-15,-1 0 0,21 21 0,-21 0 16,0 0-16,1 22 0,-22-22 16,0 0-16,21 42 0,-21-41 15,0 20-15,0-21 0,0 21 0,0-20 16,-21-1-16,-1 0 0,22 0 16,-21 0-16,0-21 15,21-21 1,0 0-16,0 0 0,0 0 15,0-1-15,21 1 0,22-21 16,-22 0-16,0 20 0,21-20 16,-21 0-16,22 21 0,-22-22 15,21 22-15,-21 0 0,1 0 0,41 21 16,-42 0-16,0 21 0,1-21 16,-1 21-16,0 21 0,-21-20 15,21-1-15,-21 21 0,0-21 0,0 22 0,0-22 16,0 21-16,-21-21 0,0 0 15,0 1-15,-1 20 0,1-21 16,0 0-16,0-21 0,0 0 16,0 0-16</inkml:trace>
  <inkml:trace contextRef="#ctx0" brushRef="#br0" timeOffset="62038.22">13864 9800 0,'0'-21'15,"148"-85"1,-105 85 0,-1-21-16,64-1 0,-64 1 15,0 21-15,1 0 0,-1-22 16,-21 22-16,0 0 0,1 0 0,-22 0 15,0 0-15,-22 21 16,1 0-16,0 0 0,-21 0 0,-1 21 16,1-21-16,0 21 0,-43 42 15,43-20-15,-1-1 0,1 0 16,21 1-16,0-1 0,0-21 0,21 22 16,0-1-16,0-21 0,0 21 15,0-20-15,21-1 0,0 0 0,21 0 16,1-21-16,-1 0 0,0 21 15,1-21-15,-1 0 0,0 0 0,1 0 16,-1-21-16,0 21 0,-21-21 0,1 21 16,-22-21-16,0 0 0,-22-1 15,1 1-15,-21 21 0,0 0 16,-1 0-16,-20 0 0,20 0 16,-62 21-16,41-21 0,22 22 15,-1 20-15,1-21 0,0 0 0,21 22 16,-22-22-16,22 21 0,0-21 0,0 0 15,21 22-15,0-22 16,0 0-16,0 0 0,0 22 16,0-22-16,21 0 0,0 0 0,0-21 15,22 21-15,-1-21 0,0 0 16,1 0-16,-1 0 0,21 0 0,1 0 16,-1-21-16,1 0 0,-1 21 0,1-21 15</inkml:trace>
  <inkml:trace contextRef="#ctx0" brushRef="#br0" timeOffset="62659.45">14732 9948 0,'0'-21'16,"0"42"-16,0-63 0,0 0 0,0 21 16,0-1-16,-21 22 15,-22 0-15,22 22 0,0-1 16,0 0-16,-21 0 0,20 0 16,-20 22-16,21-22 0,0 21 15,0 0-15,-1-20 0,22 20 0,-21-21 16,21 21-16,0-20 0,0 20 0,0-21 15,21 0-15,1 0 0,-1 1 16,0-1-16,0-21 0,21 0 16,1 0-16,-22 0 0,21 0 0,1-21 15,-1-1-15,0 1 0,1 0 16,-1 0-16,0-21 0,1 20 0,-1-20 16,0 0-16,-21-1 0,22 1 0,-22-21 15,0-1-15,0 1 0,-21-1 16,21 1-16,-21-22 0,22 43 0,-22-22 15,21 22-15,-21-1 0,0 1 0,0 21 16,0 0-16,0 63 16,0-21-16,-21 22 15,-1-1-15,1 0 0,0 1 16,21 20-16,-21 1 0,0-22 0,21 21 16,-21 1-16,21-22 0,0 1 0,0 20 15,0-21-15,0 1 0,0-22 0,0 21 16,0-21-16,21 1 15,0-1-15,21 0 0,22 0 16,-43-21-16,21 0 0,43 0 16,-64 0-16,21-21 0,-20 0 15,20 0-15,-21-1 0,21 1 0,-20 0 16,-1-21-16,0 21 0,0-22 0,0 22 16,-21 0-16,0 0 0,0 0 15,0-1-15,0 44 16,-21-1-16,0 0 15,0 0-15,21 21 0,-21-20 16,-1-1-16,22 0 0,0 0 0,-21 0 16,21 0-16,-21 1 0,21-1 15,0 0-15,0 0 16,21-21 0,-21-21-16,0 0 15</inkml:trace>
  <inkml:trace contextRef="#ctx0" brushRef="#br0" timeOffset="62815.56">15621 9864 0,'0'-21'0,"0"-64"31,-21 85-31,0 0 0,-1 0 16,22 21-1,0 0 1,22-21-16,-1 0 0,0 21 0,0-21 15</inkml:trace>
  <inkml:trace contextRef="#ctx0" brushRef="#br0" timeOffset="63051.71">15981 9864 0,'21'0'0,"-42"0"0,42 21 32,-21 0-17,-21 0-15,21 22 0,-21-22 0,21 21 16,-22 0-16,22 22 15,0-1-15,0 1 0,0-1 0,0 1 16,0 21-16,0-22 0,0 106 16,0-105-16,0 21 0,-21-22 0,21 22 15,-21-22-15,-21 22 0,21 0 16,-1-22-16,-20 1 0,21-1 16,-21 1-16,20-1 0,-20-21 0,21 1 15,-21-1-15</inkml:trace>
  <inkml:trace contextRef="#ctx0" brushRef="#br0" timeOffset="63343.56">16108 10372 0,'21'-85'16,"-42"170"-16,42-233 0,-21 84 0,21 1 0,-21 20 15,0 1-15,0 0 0,21-1 0,0 1 16,1 21-16,-1 0 0,0-1 15,0 1-15,0 21 0,22 0 0,-22 0 16,0 21-16,0 1 0,21-1 16,-42 0-16,22 0 0,-22 0 15,0 22-15,0-22 0,0 0 0,-22 21 16,-20-21-16,21 1 0,-21-1 0,-1 0 16,-20 0-16,20-21 0,-41 21 15,41-21-15,22 0 0,0 21 16,-21-21-16,63 0 31,0-21-31,0 21 0,22-21 0</inkml:trace>
  <inkml:trace contextRef="#ctx0" brushRef="#br0" timeOffset="63680.39">16785 9906 0,'21'-21'0,"-42"42"0,63-42 16,-42 0-16,0 0 0,-21 21 31,0 0-31,0 0 0,-21 0 16,20 0-16,-20 21 0,21 0 15,0-21-15,0 21 0,-22 0 16,43 0-16,0 1 0,0-1 16,21 0-16,1-21 0,-1 21 15,0 0-15,21-21 0,22 43 16,-43-43-16,0 21 0,0 0 15,0-21-15,1 21 0,-22 0 0,0 0 16,0 1 0,-22-22-16,1 0 0,0 0 15,-21 0-15,-1 0 0,1 0 0,0 0 16,21 0-16,-22 0 0,1 0 16,21 0-16,-22-22 0,43 1 15,0 0-15,22 21 0,-1-21 16,0 0-16</inkml:trace>
  <inkml:trace contextRef="#ctx0" brushRef="#br0" timeOffset="64013.18">17124 10033 0,'21'21'31,"0"-21"-31,0 0 0,0 0 0,22 0 15,-22-21-15,0 21 0,21-21 0,-20 0 16,41-22-16,-42 22 0,0 0 16,1 0-16,-22 0 0,0 0 15,0-22-15,0 22 0,0 0 16,-22 21-16,1 0 0,0 0 0,-21 21 16,21 0-16,-1 0 0,-20 1 15,21-1-15,-21 42 0,20-20 16,1-22-16,0 0 0,21 21 0,0-21 15,0 1-15,0-1 16,0 0-16,21 0 0,0-21 0,1 21 16,-1-21-16,0 21 0,0-21 0,21 0 15,1 0-15,-22 0 0,21 0 16,1 0-16,-1-21 0</inkml:trace>
  <inkml:trace contextRef="#ctx0" brushRef="#br0" timeOffset="64228.06">18902 9927 0,'-21'0'0,"42"0"0,-64 0 0,22 0 15,0 0 1,0 0 15,0 0-31,0 0 16,-1-21-16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4:26:47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3323 0,'0'21'47,"21"-21"-47,0 0 16</inkml:trace>
  <inkml:trace contextRef="#ctx0" brushRef="#br0" timeOffset="1216.58">3365 593 0,'-21'0'32,"21"-21"-32,-21 21 0,21-22 15,-21 1-15,21 0 16,0 0-16,0 0 15,0 0-15,21 21 16,0-22-16,22 22 16,-22 0-16,0 0 0,0 0 15,21 22-15,-20-1 0,-1 0 16,21 0-16,-21 0 0,-21 22 16,21-1-16,-21 43 0,0-43 15,0 0-15,0 22 0,0-22 16,0 0-16,-21 22 0,0-22 15,21 1-15,0-22 0,-21 0 0,0 0 16,21 0-16,0 0 0,-21-21 16,21-21-1,0 0-15,0 0 0,0-21 16,0-1-16,0 1 0,0 0 16,0-1-16,21-20 0,0 20 0,0-20 15,21 21-15,-20-1 16,20 1-16,-21 0 0,21-1 0,1 22 15,-1 0-15,-21 0 0,22 21 16,-22 0-16,21 0 0,-21 0 0,0 21 16,1-21-16,-1 21 0,0 0 15,-21 22-15,21-22 0,-21 21 0,21-21 16,-21 22-16,0-1 0,0 0 16,0 1-16,0-1 0,0-21 15,0 21-15,0 1 0,0-1 16,0-21-16,0 22 0,-21-22 0,21 0 15,0 0-15,0 0 16,0-42 0,0 0-16,0-21 15,21 20-15</inkml:trace>
  <inkml:trace contextRef="#ctx0" brushRef="#br0" timeOffset="1629.35">4297 762 0,'21'0'31,"0"0"-31,0-21 16,0 21-16,1-21 0,20 0 15,-21-1-15,21 22 0,-20-21 0,20 0 16,-21 0-16,0-21 0,0 20 15,1 1-15,-22 0 0,21 21 16,-21-21-16,0 0 0,-21 21 16,-1 0-16,1 0 0,0 0 15,0 0-15,0 21 0,0 0 16,-1 0-16,1 0 0,-21 43 16,42-43-16,0 0 15,0 22-15,0-22 0,0 21 0,0-21 16,0 22-16,0-22 0,0 0 15,21 21-15,0-21 0,0 1 0,1-1 16,-1-21-16,21 21 0,-21 0 16,43-21-16,-22 0 0,-21 0 15,22 0-15,-1 0 0,0-21 16,-21 0-16,22 0 0,-1-1 16,-21 1-16,22-21 0</inkml:trace>
  <inkml:trace contextRef="#ctx0" brushRef="#br0" timeOffset="1848.22">5143 487 0,'0'0'0,"22"0"31,-22 21-15,21 0-16,-21 0 16,21 1-16,0-1 0,0 0 15,-21 0-15,21 0 0,1 0 16,-1 1-16,-21-1 0,21 0 15,-21 0-15,21 0 16,-21 0-16,21-21 16,0 0-1,1 0-15</inkml:trace>
  <inkml:trace contextRef="#ctx0" brushRef="#br0" timeOffset="2085.08">5567 402 0,'0'0'16,"-21"0"-16,-1 0 16,1 0-16,21 21 0,-21 1 0,0-22 15,0 21-15,-22 0 0,22 0 16,0 21-16,0-20 0,0-1 0,0 21 16,-1-21-16,1 22 0,0-22 15,0 21-15,0 0 0,21-20 16,0-1-16,-21 21 0,21-21 0,-22 0 15,22 1-15,0-1 16,22-21-16,-1 0 16,0-21-16,0-1 0</inkml:trace>
  <inkml:trace contextRef="#ctx0" brushRef="#br0" timeOffset="2376.92">5969 191 0,'0'0'0,"0"-22"0,0-20 32,0 63-17,-21 22-15,0-22 0,21 21 0,-22 0 16,1 1-16,21-1 0,-21 0 16,0 22-16,21-22 0,-21 1 0,0 20 15,-1-21-15,22 1 0,0 41 16,0-41-16,0-1 0,0-21 15,0 0-15,0 22 0,0-22 16,0 0-16,22-21 0,-1 21 0,0-21 16,0 0-16,0 0 0,0 0 15,1-21-15,-1 0 0,0 21 16,0-42-16,0 20 0,0 1 16,1-21-16,-22 0 0</inkml:trace>
  <inkml:trace contextRef="#ctx0" brushRef="#br0" timeOffset="2581.8">5609 572 0,'-21'21'15,"42"-42"-15,-21 42 16,21-21-16,22 0 16,-1 0-16,0 0 0,1 0 0,20 0 15,-21 0-15,22 0 16,-22 0-16,1 0 0,20 0 0,-42-21 15,43 21-15,-43 0 16,0 0-16,0-22 0</inkml:trace>
  <inkml:trace contextRef="#ctx0" brushRef="#br0" timeOffset="3019.55">4254 1503 0,'0'0'0,"0"-42"0,0 20 0,0-20 16,22 21-16,-22 0 0,0 0 16,0-1-16,0 1 0,21 42 31,-21 1-31,0-1 0,0 21 15,0 0-15,0 1 0,21-1 16,-21 22-16,0-1 0,0 1 16,0-1-16,0-21 0,0 22 0,0-1 15,0-20-15,0-1 0,0 0 0,0 1 16,0-22-16,0 21 0,0-21 0,0 1 16,0-1-16,0 0 15</inkml:trace>
  <inkml:trace contextRef="#ctx0" brushRef="#br0" timeOffset="3260.41">3979 1863 0,'0'-21'0,"0"42"15,0 0 1,0 0-16,21 0 0,1 0 0,-22 1 15,21 20-15,0-21 16,-21 21-16,0-20 0,21 20 0,-21-21 16,21 21-16,-21-20 0,0-1 15,0 21-15,0-21 0,21 0 0,-21 1 16,22-22-16,-22 21 0,21-21 16,0 0-16,0 0 0,0-21 15</inkml:trace>
  <inkml:trace contextRef="#ctx0" brushRef="#br0" timeOffset="3432.31">4678 1905 0,'0'0'15,"-21"21"1,-22-21-16,22 21 0,-21 1 16,-1-1-16,22 21 0,-21-21 0,0 0 15,-1 22-15,1-22 0,-43 42 16,64-20-16,-21-1 0,-1 0 15,22 1-15,-21-22 0,0 42 16,-1-20-16</inkml:trace>
  <inkml:trace contextRef="#ctx0" brushRef="#br0" timeOffset="4072.94">2879 3408 0,'0'0'0,"-64"-169"31,64 126-31,0 22 16,0 0-16,0 0 0,0 0 16,0-1-16,21 1 0,0 0 0,1 21 15,-1 0-15,0 0 0,0 0 16,0 0-16,0 0 0,1 21 0,20 0 16,-21 1-16,0 20 0,22 43 15,-22-43-15,-21 21 0,0-20 16,0-1-16,0 0 0,0 1 15,0-1-15,0 0 0,0-20 16,0 20-16,0-21 0,-21 0 16,21-42 15,0 0-31,0 0 0,0 0 16,0-22-16,0 22 0,0-21 0,0-22 15,21 22-15,-21 0 0,0-22 16,21 22-16,0-22 0,0 22 0,0 0 15,1-1-15,-1 22 16,-21-21-16,21 21 0,0 21 0,0 0 0,0 0 16,1 0-16,-1 21 15,0 21-15,0-21 0,-21 22 0,0 20 16,0-21-16,0 1 0,0 20 0,0-20 16,0 20-16,0-21 0,0 1 15,0-1-15,0 0 0,0-20 16,0 20-16,0-21 0,0 0 15,21-21 1,0 0-16,1-21 0,20 0 16</inkml:trace>
  <inkml:trace contextRef="#ctx0" brushRef="#br0" timeOffset="4456.72">3768 3471 0,'0'22'0,"0"-44"0,21 44 31,0-22-31,21-22 16,-21 1-16,1 0 0,-1 0 0,21-21 16,-21 20-16,0-20 0,22 21 15,-43-21-15,21 20 0,-21-20 0,21 21 16,-21 0-16,0 0 0,0-1 15,-21 22-15,0 0 0,0 0 16,-22 0-16,22 22 0,-21-1 16,21 0-16,-22 21 0,22 1 0,0-1 15,-21 43-15,42-43 16,0 0-16,0-21 0,0 22 16,0-1-16,0-21 0,21 0 0,0 1 15,0-1-15,0 0 0,22-21 16,-22 21-16,21-21 0,-21 0 0,22 0 15,-1 0-15,-21 0 0,21 0 0,1-21 16,-22 0-16,21 21 16,-21-43-16,22 22 0,-22 0 0</inkml:trace>
  <inkml:trace contextRef="#ctx0" brushRef="#br0" timeOffset="4660.6">4424 3154 0,'0'-42'0,"0"84"0,0-106 0,0 43 15,0 0-15,21 21 31,0 21-31,0 0 0,0 1 16,1 20-16,-1 0 0,0 1 0,0-1 16,0-21-16,0 21 0,1 1 0,-1-1 15,0 0-15,0-20 0,-21-1 16,21 21-16,0 0 0,1-20 16,-22-1-16,21-21 15,0 0-15,-21-21 16</inkml:trace>
  <inkml:trace contextRef="#ctx0" brushRef="#br0" timeOffset="4880.47">5038 3069 0,'0'-21'0,"0"42"0,-22-42 31,1 42-31,0 0 0,-21 1 0,21 20 16,-1 0-16,-20-21 0,21 22 15,-21-1-15,20 0 0,-20 1 0,-21 41 16,41-62-16,1 20 16,0 0-16,0-21 0,0 1 0,21-1 15,0 0-15,0 0 0,0 0 0,21-21 32,21 0-32,-21-21 0</inkml:trace>
  <inkml:trace contextRef="#ctx0" brushRef="#br0" timeOffset="5164.32">5651 2709 0,'0'-21'16,"0"42"-16,0-63 0,-21 63 16,21 0-1,-21 1-15,21-1 0,-21 21 16,0 0-16,21 1 0,0-1 15,0 22-15,-21-22 0,-1 21 0,22 1 16,0-1-16,-21 1 0,21-22 16,-42 85-16,42-84 0,0-1 15,0 0-15,0-21 0,0 22 0,0-22 16,0 0-16,21-21 16,21 0-16,-20 0 0,-1 0 0,0 0 15,21 0-15,-21-21 0,22 0 16,-22-22-16,21 22 0</inkml:trace>
  <inkml:trace contextRef="#ctx0" brushRef="#br0" timeOffset="5360.21">5440 3239 0,'0'0'0,"-21"0"0,21 21 31,21-21-31,0 0 0,0 0 0,21 0 15,1 0-15,-1 0 0,0 0 16,1 0-16,-1-21 0,0-1 0,1 22 16,-1 0-16,0 0 0,-20-21 15,-1 21-15,0 0 0</inkml:trace>
  <inkml:trace contextRef="#ctx0" brushRef="#br0" timeOffset="5735.99">4170 4149 0,'0'-170'31,"0"340"-31,0-361 0,0 170 0,0 0 16,0 42-1,0 0-15,0 22 16,0-22-16,0 42 0,21-20 0,-21-1 15,0 21-15,0-20 16,21 20-16,-21-20 0,21 20 0,-21-21 16,0 1-16,0 20 0,0-20 0,0-1 15,0-21-15,0 21 0,0 1 16,0-22-16,0 0 0</inkml:trace>
  <inkml:trace contextRef="#ctx0" brushRef="#br0" timeOffset="6013.84">3873 4487 0,'0'0'0,"0"22"31,0-1-31,22 0 0,-1 0 16,0 0-16,0 22 0,0-22 15,0 0-15,1 0 0,-1 0 16,0 0-16,21 22 0,-21-22 16,1 0-16,-22 0 0,21-21 0,0 0 15,0 0-15,0 0 0,0 0 16,22-21-16,-22 0 0,0 0 16,21-22-16,-20 22 0,62-63 15</inkml:trace>
  <inkml:trace contextRef="#ctx0" brushRef="#br0" timeOffset="6144.76">4720 4360 0,'21'-21'0,"-42"42"0,21-42 32,-21 42-32,0 1 0,0-1 15,-22 0-15,22 0 0,0 21 0,-21-20 16,20 20-16,1-21 16,-21 0-16,0 43 0,20-43 0,1 0 15,0 21-15,0-20 0</inkml:trace>
  <inkml:trace contextRef="#ctx0" brushRef="#br0" timeOffset="7152.18">2434 5906 0,'-21'0'0,"42"0"0,-42-22 16,21 1-1,0 0 1,42 21 0,-21-21-16,1 0 0,20 0 0,-21-1 15,21 1-15,1 0 0,-1 0 16,0-21-16,1 20 0,-1-20 0,-21 0 16,22 21-16,-22-22 0,0 1 15,0 21-15,-21-22 0,0 1 16,0 21-16,0 0 0,0 0 15,-21-1-15,0 1 0,0 21 0,-22 0 16,22 0-16,0 0 0,-21 0 16,20 0-16,1 21 0,0 1 0,0-1 15,0 0-15,0 21 0,-1 1 16,22 20-16,-21-21 0,21 22 0,0-1 16,0 22-16,0-21 0,-21 20 15,21 1-15,-21-22 0,21 22 0,-21 0 16,21-1-16,0 22 0,-21-21 15,-1 0-15,22-1 0,0 1 0,0-22 16,0 22-16,0-21 0,0-1 16,0 1-16,0-22 0,0 21 15,0-20-15,0-22 0,22 0 0,-1 0 16,0-21-16,0 0 0,0 0 16,0 0-16,1-21 0,20 0 0,-21-21 15,21 20-15,1-20 0,-1 0 0,0-1 16,-20 1-16,20-21 0,-21 20 15,0-20-15,0-1 0,-21 1 16,0-1-16,0-20 0,0 20 0,-21 1 16,0-1-16,-21 22 0,-1-1 15,1 1-15,-21 0 0,-1 21 0,22-22 0,-22 22 16,22 21-16,-22-21 16,22 21-16,21-21 0,0 21 0,0 0 15,-1 0-15,44 0 31,20 0-31,0-21 0,1-1 16,20 22-16,-21-21 0,22 0 0,-1 0 16,-20 21-16,20-42 0,-20 20 15,-1 1-15,0 0 0,1-21 0,-1 21 16,-21-22-16,21 22 0,-20 0 16,-22 0-16,21 0 0,-21 42 31,0 0-16,-21 21-15,21-21 0,-22 1 16,22-1-16,0 21 0,0-21 16,0 0-16,0 1 0,0-1 0,-21 0 15,21 0-15,0 0 0,0 0 16,0-42 15,0 0-31,21 0 0,-21 0 16</inkml:trace>
  <inkml:trace contextRef="#ctx0" brushRef="#br0" timeOffset="7320.08">3260 5440 0,'-22'0'16,"44"0"-16,-65 0 0,22 0 0,0 0 16,0 0-1,21 21-15,0 0 16,0 0-16,0 1 15,21-22-15,0 0 0,21 21 16,-20-21-16,20 0 0</inkml:trace>
  <inkml:trace contextRef="#ctx0" brushRef="#br0" timeOffset="7751.84">3746 5588 0,'0'21'0,"0"-42"0,-21 63 16,0-42-16,0 22 0,21-1 15,-21 0-15,21 0 0,0 0 16,-21 22-16,21-22 0,0 0 16,0 0-16,0 21 0,0-20 0,0-1 15,0 0-15,0 0 0,0 0 0,0 0 16,0 1-16,0-44 47,0 1-32,0 0-15,0-21 0,0 21 0,0-22 16,21-41-16,0 41 0,-21 1 16,21 0-16,0-1 0,22 22 15,-22-21-15,0 21 0,21 21 0,-21 0 16,22 0-16,-22 0 0,21 0 16,-21 21-16,1 0 0,-1 21 0,0-21 15,0 22-15,0-22 0,-21 21 16,0 1-16,0 20 0,0-42 15,0 0-15,0 22 0,0-22 16,0 0-16,0 0 16,-21-21-16,21-21 31,0 0-31,21 0 16,0 0-16,1-1 0</inkml:trace>
  <inkml:trace contextRef="#ctx0" brushRef="#br0" timeOffset="7956.72">4360 5567 0,'21'0'16,"-42"0"-16,42 21 16,-21 0-1,0 0-15,0 1 16,0-1-16,0 0 0,0 21 0,0-21 16,0 22-16,-21-22 0,21 0 0,-21 21 15,21-20-15,0-1 0,0 0 16,0 0-16,0-42 31,0 0-15,21 0-16,0-1 0</inkml:trace>
  <inkml:trace contextRef="#ctx0" brushRef="#br0" timeOffset="8116.63">4466 5398 0,'0'0'0,"-21"-22"0,0 22 0,0 0 15,-1 0-15,1 0 16,21 22 0,0-1-16,0 0 15,21 0-15,1-21 16,-1 0-16,0 21 0</inkml:trace>
  <inkml:trace contextRef="#ctx0" brushRef="#br0" timeOffset="8487.42">4974 5503 0,'21'0'0,"-42"0"0,21 0 31,-21 0-31,0 0 16,-22 0-16,22 0 0,-21 22 0,21-1 15,-22-21-15,22 21 0,0 0 16,0 0-16,0 0 0,21 1 15,0-1-15,0 0 0,21 0 16,0-21-16,21 21 0,-20-21 16,20 21-16,-21 1 0,0-22 15,22 21-15,-22-21 0,0 21 0,0-21 16,0 21-16,0-21 0,-21 21 16,0 0-16,0 1 15,0-1-15,-21-21 16,0 0-16,0 21 0,-21-21 0,20 0 15,1 0-15,-21 21 0,21-21 16,-22 0-16,22 0 0,0 0 0,21-21 31,21 0-31,0 0 16,22-1-16</inkml:trace>
  <inkml:trace contextRef="#ctx0" brushRef="#br0" timeOffset="8970.14">5397 5313 0,'0'0'0,"0"-21"15,-21 21 1,0 0-16,21 21 16,0 0-16,0 0 15,0 0-15,0 22 0,0-22 0,0 21 16,0 1-16,0-1 0,0 0 15,0 1-15,0-1 0,0 0 16,0 1-16,0-22 0,0 21 0,0-21 16,-21 22-16,21-22 0,0 0 15,0 0-15,0-42 47,0 0-47,0 0 0,0-1 0,0-20 16,0 21-16,21-21 0,0-1 0,0 22 15,1-21-15,-1-1 0,21 1 16,0 21-16,1 0 0,-1 0 0,0-1 16,1 22-16,20 0 0,-20 0 15,-1 0-15,-21 0 0,21 22 16,-20-22-16,-1 42 0,0-21 0,-21 0 16,21 22-16,-21-1 0,0-21 15,0 21-15,0 1 0,-21-22 0,0 21 16,0-21-16,-43 22 0,43-22 15,0 0-15,0 0 0,-22 0 16,22-21-16,0 0 0,0 22 0,-22-22 16,22 0-16,-21 0 0,21 0 15,-22-22-15,-20 22 0</inkml:trace>
  <inkml:trace contextRef="#ctx0" brushRef="#br0" timeOffset="9403.89">1820 5186 0,'0'-21'0,"0"42"0,-21-42 15,21 42 1,0 0 0,0 21-16,0 1 0,21 20 0,-21 1 15,0-1-15,21 1 0,-21 20 16,22 1-16,-22 0 0,21-22 0,-21 22 15,0-22-15,0 22 0,0-21 16,0-22-16,0 21 0,0-20 16,0 20-16,0-42 0,0 22 0,0-22 15,0 0-15,0 0 0,0 0 16,0-42 0,0 0-16,0 0 0,0-21 15,0-1-15,0 1 0,21 0 0,-21-1 16</inkml:trace>
  <inkml:trace contextRef="#ctx0" brushRef="#br0" timeOffset="10188.44">1841 5249 0,'0'0'0,"-21"-42"0,21 21 16,-21 0-16,21 0 0,0-1 15,21 22 1,22 0-16,-22 0 15,21 0-15,22 0 0,-1 0 16,1 0-16,41-21 0,1 21 0,21 0 16,0 0-16,21 0 0,1-21 15,20 21-15,0 0 0,22-21 0,-22 21 16,22-21-16,-1 21 0,22-21 16,-22 21-16,22 0 0,-22-22 0,-20 22 15,20 0-15,1-21 0,-22 0 16,-21 21-16,0 0 0,1 0 0,-22 0 15,-22-21-15,22 21 0,-21 0 16,0 0-16,63-21 16,-84 21-16,0 0 0,42 0 15,-64-21-15,-20 21 0,-1 0 16,-21 0-16,21 0 0,-20 0 0,-1 0 16,0 0-16,-21 21 15,0 0-15,0 0 16,0 0-16,0 0 0,0 1 0,0 41 15,0-42-15,0 22 16,0-22-16,0 21 0,0-21 0,0 22 16,0-1-16,0 0 0,0 1 0,0-1 15,0 0-15,0 1 0,0 20 16,0-21-16,0 1 0,0 20 16,0-20-16,0-1 0,-21 0 0,21 1 15,0-1-15,0 0 0,0 1 16,-21-22-16,21 0 0,-22 21 0,1-21 15,21 1-15,-21-1 0,-21 0 0,21 0 16,-22-21-16,1 21 0,0 0 16,-22-21-16,22 22 0,-22-22 0,1 21 15,-22-21-15,22 21 0,-22-21 0,0 21 16,-21-21-16,1 0 0,-22 21 16,0-21-16,-22 0 0,-20 0 15,0 0-15,-1 0 0,-20 21 0,-1-21 16,1 0-16,-1 0 0,1 22 15,-1-22-15,1 0 0,21 0 0,-22 21 16,22-21-16,-1 0 0,1 0 16,0 0-16,-1 0 0,22 0 0,21 0 15,0 0-15,0 21 0,43-21 16,-86 0-16,128 0 0,0 0 16,-1 0-16,22 0 0,0 0 15,21 21-15,21-21 16,0 0-1,0 0-15,22 0 0,-1 0 16,0 0-16,1-21 0</inkml:trace>
  <inkml:trace contextRef="#ctx0" brushRef="#br0" timeOffset="10599.83">4170 6710 0,'0'0'15,"0"-21"-15,0 0 0,0-22 16,0 22-16,0 0 0,0 42 31,0 0-31,0 0 0,0 22 16,0-1-16,0 0 0,21 1 0,-21-1 16,0 0-16,0 1 0,0 20 0,0-20 15,0 20-15,0 22 16,0-22-16,0-20 0,0-1 15,0 0-15,21 1 0,-21-22 0,0 0 16,0 21-16,0-21 0,0 1 16</inkml:trace>
  <inkml:trace contextRef="#ctx0" brushRef="#br0" timeOffset="11032.08">4022 7239 0,'-22'0'0,"22"64"31,0-43-31,0 0 16,0 21-16,0-21 0,0 22 0,0-1 16,22-21-16,-22 22 0,21-22 15,-21 21-15,0-21 0,0 0 0,21 22 16,0-22-16,0-21 0,0 0 15,1 0 1,-1 0-16,0 0 0,0 0 0,0-21 16,22 0-16,-22-1 0,21 1 15,-21-21-15,22 21 0,-1-22 0,0 1 16,1 0-16,-1-1 0,0 1 16,1-21-16,-1 20 0,0 1 0,1 21 15,-22-22-15,0 22 0,0 0 16,0 21-16,-42 21 15,0 0 1,0 1-16,0 20 0,-1-21 16,1 21-16,0 1 0,0-1 15,-21-21-15,20 22 0,1-1 0,0 0 16,0-21-16,0 22 0,0-22 0,-1 21 16,1-21-16,0 1 0,21-1 15,0 0-15</inkml:trace>
  <inkml:trace contextRef="#ctx0" brushRef="#br0" timeOffset="11916.09">698 8467 0,'0'0'0,"0"-21"16,0-1-16,0 1 0,-21 0 15,21 0-15,0 0 16,0 0-16,0-1 0,-21 1 15,21 0-15,0 0 0,0 0 16,0 0-16,-21-1 16,0 22-1,21 22 17,0-1-32,0 0 0,0 21 15,0-21-15,0 22 0,0-1 16,0 0-16,0 64 15,0-42-15,0-1 0,21 1 0,-21-1 16,0 22-16,0 0 0,0-22 16,0 22-16,0-1 0,0 1 15,0 0-15,0-1 0,0 1 0,0 0 16,0-1-16,0 1 0,0 0 16,0-22-16,0 22 0,0 0 0,0-1 15,0 1-15,0 0 0,0-1 16,0-20-16,0 20 0,0 1 0,0-21 15,0-1-15,0 22 0,21-22 16,-21 1-16,0-1 0,0 1 0,0-1 16,0-20-16,0-1 0,0 0 15,0 1-15,0-22 0,0 0 0,0-42 32,0-22-32,0 22 15,0-21-15,0-22 0,0 1 0,0-1 16,0 1-16,0-22 0,0 1 15</inkml:trace>
  <inkml:trace contextRef="#ctx0" brushRef="#br0" timeOffset="13853.49">635 8551 0,'0'0'0,"-21"-21"0,0 21 0,-1 0 0,22-21 16,-21 21-16,21-21 62,21 21-62,1-21 16,-1 21-16,0 0 0,0 0 0,0 0 15,0 0-15,1 0 0,20 0 16,-21 0-16,0 0 0,22 0 0,-1 0 16,-21 0-16,21 0 0,1 0 15,-1 0-15,0 0 0,1 0 0,20 0 16,1-21-16,-1 21 0,1 0 15,20 0-15,-20-22 0,21 22 0,20 0 16,-20 0-16,0-21 0,21 21 16,-1 0-16,22 0 0,0-21 0,0 0 15,0 21-15,0 0 0,0-21 16,0 21-16,22 0 0,-22-21 16,21 21-16,0-22 0,0 22 0,0 0 15,0-21-15,1 0 0,20 21 16,0 0-16,1-21 0,-1 21 0,0 0 15,1 0-15,-1-21 0,21 21 0,1 0 16,-22 0-16,1-21 0,20 21 16,-21 0-16,22 0 0,-1-22 15,-20 22-15,20-21 0,-20 21 0,20 0 16,1-21-16,-1 21 0,170-21 16,-170 21-16,1-21 0,169 0 15,-191 21-15,0-22 16,1 22-16,-1-21 0,0 21 0,1-21 15,-1 21-15,-21-21 0,22 21 0,20-21 16,-21 21-16,1-21 0,-1 21 16,-21-22-16,22 22 0,-22-21 0,21 21 15,-21 0-15,0-21 0,-21 21 16,0 0-16,0 0 0,0-21 0,0 21 16,-21 0-16,21 0 0,0 0 0,-21 0 15,0-21-15,-21 21 0,20 0 16,-41 0-16,21 0 0,-22-21 15,1 21-15,-22 0 0,21 0 0,-20-22 16,-1 22-16,-21 0 0,22 0 16,-22-21-16,0 21 0,0 0 0,0-21 15,-21 0 1,0 0 0,-21 21 30,21 21-30,0 0-16,0 0 16,0 0-16,0 1 0,0-1 0,0 0 15,0 21-15,0-21 0,0 22 16,0-1-16,0 0 0,0 1 0,0 20 16,21-20-16,-21 20 0,21-21 15,1 22-15,-22-22 0,21 22 0,-21-1 16,0-20-16,0 20 0,0 1 15,0-1-15,0 22 0,0-22 0,0 1 16,0-1-16,0 1 0,0-1 16,0 1-16,0-1 0,0 1 15,0-1-15,0 1 0,0-1 0,0 1 16,0-1-16,0 1 0,0-1 0,0 1 16,-21-1-16,21-20 0,0 20 15,0-21-15,-22 1 0,22 20 0,0-20 16,0-1-16,0 0 0,0 1 0,0-1 15,-21 0-15,21 1 0,0-22 16,0 21-16,-21 0 0,21-20 0,-21-1 16,21 42-16,0-42 0,0 1 15,-21-1-15,0 0 16,21 0-16,0 0 0,-22 0 16,1-21-16,0 0 0,21 22 15,-21-22-15,0 0 16,0 0-16,-1 0 0,1 0 15,0 0-15,0 0 0,0 0 16,0 0-16,-22 0 0,22-22 0,-21 22 16,-22 0-16,1 0 0,-1 0 15,1 0-15,-22 0 0,0 0 0,1 0 16,-1 0-16,0 0 0,-20 0 0,20 0 16,-21 0-16,0 0 0,-21 0 15,0 0-15,0 0 0,0 0 0,0 0 16,0 0-16,-21 0 0,21 0 0,-190 0 15,168 0-15,1 0 16,0 0-16,-21 0 0,21 0 0,-170 0 16,149 0-16,21 0 15,-22 0-15,22 0 0,0 0 0,-21 0 16,20 0-16,-20 0 0,21 0 0,0 0 16,-22 0-16,22 0 0,-21 0 15,21 22-15,-22-22 0,22 0 0,-21 21 16,21-21-16,-22 0 0,1 21 0,21-21 15,-21 0-15,-128 21 0,-20 0 16,169 0-16,-1-21 16,22 22-16,-21-22 0,0 21 15,21-21-15,-21 21 0,0-21 0,21 21 16,0-21-16,-21 0 0,21 21 0,0-21 16,0 21-16,0-21 0,0 0 15,21 22-15,-21-22 0,0 21 0,21-21 16,-21 21-16,21-21 0,0 21 0,-21-21 15,21 0-15,1 21 0,-1-21 16,0 0-16,21 21 0,-21-21 0,22 0 16,-1 0-16,22 0 0,-22 22 15,21-22-15,1 0 0,-22 0 0,22 0 16,20 0-16,-20 0 0,-1 0 16,22 0-16,-21 0 0,20 0 0,1 0 15,0 21-15,-1-21 0,22 0 16,-21 0-16,21 0 0,-1 0 0,1 0 15,0 21-15,0-21 0,0 0 16,0 0-16,-1 0 16,1 0-16,0 21 0,0-21 0,0 0 15,-22 0-15,22 0 0,-21 0 16,21 21-16,-22-21 0,1 0 0,21 0 16,0 0-16,-22 0 0,22 0 15,0 0-15,0 0 0,-21 0 0,20 0 16,1 0-16,0 0 15,0 0-15,0 0 16,0 0-16,21-21 16,0 0-16,0 0 15,0 0-15,21-1 0,0-20 0</inkml:trace>
  <inkml:trace contextRef="#ctx0" brushRef="#br0" timeOffset="14881.94">6562 7387 0,'0'0'0,"-22"0"16,1 0-16,21-21 0,-21 0 16,21 0-16,0 0 0,0-1 0,0 1 15,0 0-15,0 0 0,0 0 16,21 0-16,0-1 0,1 1 0,20 0 15,-21 21-15,21-21 0,1 0 16,-22 21-16,21 0 0,1 0 16,-22 0-16,0 0 0,0 21 0,0 0 15,-21 21-15,0-20 0,0 20 16,0 0-16,0 1 0,0-1 0,-42 21 16,42-20-16,0-1 0,-21-21 0,21 22 15,0-22-15,0 0 16,0 0-16,21-21 15,0 0-15,0 0 16,22-21-16,-22 0 0,21 0 16,-21-1-16,22 1 0,-22-21 0,21 21 15,0-22-15,-20 1 0,20 0 16,-21-1-16,0 1 0,0 0 0,-21-1 16,0 22-16,0 0 0,0 0 0,0 0 15,0 0-15,0 42 31,0 0-31,0 0 0,0 21 0,-21 1 16,21-22-16,0 21 16,0 1-16,-21 20 0,21-21 0,0 1 15,0-1-15,0 22 0,0-22 0,0 0 16,0 1-16,0-1 0,0 0 16,0 1-16,0-1 0,0-21 0,-21 21 15,21-20-15,-21 20 0,21-21 0,-21 0 16,21 0-16,-22 1 0,1-1 15,0-21-15,0 0 0,0 0 0,0 0 16,-1 0-16,-20 0 0,21 0 0,0 0 16,-22 0-16,22-21 0,-21-1 15,21 1-15,0 21 0,-1-21 16,22 0-16,0 0 0,0 0 0,0-1 16,0 1-16,0 0 0,43 0 0</inkml:trace>
  <inkml:trace contextRef="#ctx0" brushRef="#br0" timeOffset="15788.94">7705 7049 0,'0'0'0,"-22"0"31,1 21-31,0 0 0,21 0 16,-21 0-16,0 22 0,0-22 0,-1 21 15,22 0-15,-21 1 0,0-1 16,0 0-16,21 1 0,0-22 0,0 21 16,0 22-16,0-43 0,0 0 15,0 0-15,21-21 16,21 0-16,-20 0 0,-1 0 0,21 0 16,0 0-16,-20-21 0,20 21 0,0-21 15,1 0-15,-22 0 0,21-1 16,-21-20-16,0 21 0,1-21 0,-22-1 15,0 1-15,0 0 0,0-1 0,0 1 16,0 0-16,-22-1 16,1 22-16,0-21 0,0 21 0,0-1 15,0 22-15,-1 0 0,-20 0 0,21 0 16,-21 0-16,20 0 0,1 0 16,-21 22-16,21-1 0,0 0 0,-1 0 15,1 21-15,0 1 0,21-1 0,0 0 16,-21 1-16,21-1 0,0 0 15,0 1-15,0-22 0,0 21 0,0 1 16,21-1-16,0-42 16,0 21-16,1 0 0,20-21 0,-21 0 15,21 0-15,1 0 0,-1 0 0,0-21 16,1 0-16,-22 0 0,21 0 16,1-1-16,-1 1 0,-21 0 15,21-21-15,-20 21 0,-1-22 0,0 22 16,0-21-16,-21-1 0,21 22 0,-21-21 15,21 21-15,-21-22 0,0 22 16,0 0-16,0 0 16,0 42-1,0 0-15,0 0 16,0 1-16,0-1 0,0 0 0,0 21 16,0-21-16,0 22 0,0-22 0,-21 21 15,21-21-15,0 22 0,0-22 16,0 0-16,0 0 0,0 0 0,21 1 15,1-22-15,-1 0 0,0 0 0,0 0 16,0 0-16,22 0 0,-22 0 16,0-22-16,21 1 0,-21 0 0,22 0 15,-22 0-15,0-22 0,0 22 0,22-21 16,-22 0-16,-21-1 0,21 1 16,0 0-16,-21-1 0,0 22 0,0-21 15,0 21-15,0-1 0,0 44 31,-21-1-15,0 21-16,21-21 0,-21 22 0,21-22 16,0 21-16,0 0 0,0-20 15,0 20-15,0-21 0,0 21 0,0-20 16,0-1-16,0 0 0,0 0 0,0 0 16,21-21-16,0 0 15,0 0-15,0 0 0,22 0 0,-1 0 16,0-21-16,1 0 0,-1 0 0</inkml:trace>
  <inkml:trace contextRef="#ctx0" brushRef="#br0" timeOffset="16395.11">9610 6922 0,'0'0'0,"-22"0"31,1 21-16,21 0-15,0 0 0,-21 21 0,21-20 16,-21-1-16,0 21 0,21 0 0,0-20 16,0 20-16,-21 0 0,21-21 15,-22 1-15,22 20 0,0-21 0,0 0 16,0 0-16,22-42 47,-1 0-47,0 0 0,0 0 0,0 0 15,0-1-15,1-20 0,-22 21 0,21-21 16,0 20-16,0 1 0,0 0 16,0 0-16,1 0 0,-1 21 15,-21 21 1,0 0-16,0 0 16,0 0-16,0 1 0,0-1 15,0 21-15,0-21 0,0 0 0,0 1 16,0-1-16,0 0 0,0 0 15,0 0-15,0 0 0,21-21 0,0 0 16,0 0-16,0 0 0,22 0 0,-22 0 16,21 0-16,1 0 0,-1-21 15,0 0-15,-21 21 0,22-21 16,-1 0-16,-21-22 0,0 22 0,1-21 16,-1 21-16,0-22 0,-21 1 15,0 0-15,0 21 0,0-22 0,0 1 0,0 0 16,0 20-16,-21-20 0,0 21 15,-1 21-15,1-21 0,0 21 0,-21 0 16,21 0-16,-1 0 0,-20 21 16,21 0-16,0-21 0,0 21 15,21 0-15,0 1 0,0-1 16,0 0-16,0 0 0,0 0 0,42 0 16,-21-21-16,0 0 15,0 22-15,22-22 0</inkml:trace>
  <inkml:trace contextRef="#ctx0" brushRef="#br0" timeOffset="16632.55">10647 6922 0,'0'21'16,"0"0"-1,-21-21-15,21 21 0,-22 0 0,22 0 16,-21 1-16,21-1 0,-21 21 15,21-21-15,0 0 0,0 1 0,-21 20 16,21-21-16,0 0 0,-21 0 0,21 1 16,0-1-16,0 0 15,0-42 1,0 0 0,21-1-16,0 1 0,-21 0 0</inkml:trace>
  <inkml:trace contextRef="#ctx0" brushRef="#br0" timeOffset="16804.09">10647 6668 0,'-21'-22'15,"-43"22"1,43 0-16,0 0 16,21 22-16,-21-22 15,21 21-15,0 0 0,0 0 16,21 0-1,0-21-15</inkml:trace>
  <inkml:trace contextRef="#ctx0" brushRef="#br0" timeOffset="17069.98">10985 6646 0,'0'22'16,"0"-1"-1,0 21-15,-21-21 0,0 0 16,0 1-16,21 20 0,-21 0 16,21-21-16,-21 22 0,-1-1 0,1 0 15,21-20-15,-21 20 0,21 0 16,-21 1-16,21-22 0,0 21 0,-21-21 16,21 0-16,0 1 0,0-1 15,0 0-15,0 0 0,21-21 16,0 0-16,0 0 0,0 0 0,1-21 15,20 0-15,-21 0 0,21-1 16,-20-20-16,20 21 0,-21-21 0</inkml:trace>
  <inkml:trace contextRef="#ctx0" brushRef="#br0" timeOffset="17286.37">11324 6816 0,'21'-43'0,"-42"86"0,63-128 0,-42 64 0,0 0 16,0 0-16,0-1 0,0 1 0,0 42 31,0 1-31,-21-1 0,21 21 0,-21-21 15,0 22-15,0-1 0,21 0 0,-21 1 16,-1-1-16,1 0 0,0 1 16,21-1-16,-21 0 0,21-21 15,-21 22-15,21-22 0,0 21 0,0-21 16,0 1-16,0-1 0,21-21 16,0 0-16,0 0 15,0-21-15,1-1 0,20 1 0,-21 0 16,0-21-16,22 21 0</inkml:trace>
  <inkml:trace contextRef="#ctx0" brushRef="#br0" timeOffset="18062.55">12573 7112 0,'21'0'16,"0"0"-1,-21-21-15,21 0 0,1 0 0,-1 21 16,0-22-16,0 1 0,0 0 0,0-21 16,-21-1-16,0 22 15,0 0-15,0-21 0,0 21 0,0-1 16,-21 1-16,0 0 0,0 0 0,0 21 16,-22 0-16,22 0 0,0 0 15,-21 0-15,-1 0 0,22 21 0,-21 0 16,21 0-16,-22 1 0,1-1 0,21 21 15,0-21-15,-22 0 16,22 22-16,0-22 0,21 0 0,0 0 0,0 22 16,0-22-16,0 0 0,21 0 15,0 0-15,1-21 16,-1 0-16,21 0 0,0 0 0,-20 0 16,20 0-16,0-21 0,1 21 0,-22-21 15,21 0-15,0 0 0,-20 21 16,-1-22-16,0 1 0,0 0 0,0 0 15,-21 0-15,0 0 16,-21 42 0,0 0-1,21 0-15,0 0 0,-21 22 16,21-22-16,-21 21 0,21 0 16,0 1-16,-22 20 0,22-20 15,0-1-15,0 21 0,0-20 0,0-1 16,0 0-16,-21 22 0,21-22 0,0-21 15,-21 22-15,21-1 0,0-21 16,0 22-16,0-22 0,-21 0 0,0-21 16,0 21-16,-1 0 0,1-21 15,0 0-15,0 0 0,0 0 0,-22 0 16,1 0-16,21-21 0,-21 0 16,-1 0-16,-20 0 0,42-1 15,-1 1-15,1 0 0,0 0 0,21 0 16,0 0-16,0-1 0,0-20 0,21 21 15,0-21-15,22-1 0,-1 1 16,0 0-16</inkml:trace>
  <inkml:trace contextRef="#ctx0" brushRef="#br0" timeOffset="18640.73">12933 7049 0,'21'0'47,"0"0"-47,-21-22 0,21 22 16,0-21-16,1 21 0,-1-21 15,0 21-15,0-21 0,0 21 0,0-21 16,1 0-16,-1-1 0,-21 1 16,0 0-16,0 0 0,0 0 15,0 0-15,-21 21 0,-1 0 0,1 0 16,0 0-16,0 0 0,0 0 15,-22 21-15,22 0 0,0 0 0,0 0 16,0 0-16,21 1 0,0 20 16,-21-21-16,21 0 0,0 0 0,0 22 15,0-22-15,0 0 0,0 0 0,21 0 16,0 1-16,0-22 0,0 21 16,22-21-16,-22 0 0,21 0 15,0 0-15,43 0 0,-43 0 16,22-21-16,-22-1 0,-21 1 0,22 0 15,-1 0-15,-21 0 0,22-22 16,-22 22-16,21-63 16,-21 20-16,-21 22 0,21-85 15,1 63-15,-22 1 0,0 20 0,0 1 16,0 0-16,0-1 0,0 1 16,0 63-1,0 0-15,0 22 16,0-1-16,-22 0 0,22 22 0,0-22 15,0 22-15,0-22 0,0 22 0,-21-22 16,21 21-16,0-20 0,0-1 16,0 0-16,0-20 0,0 20 0,0-21 15,0 0-15,0 0 0,0 1 0,21-1 16,1-21-16,-1 0 16,0 0-16,0-21 0,-21-1 0,21 1 15,0 0-15</inkml:trace>
  <inkml:trace contextRef="#ctx0" brushRef="#br0" timeOffset="18825.37">13674 6731 0,'-22'0'0,"44"0"0,-65 0 16,22 0-16,42 0 47,0 0-47,1 0 0,20-21 15,-21 21-15,21 0 0,-20-21 0,41 0 16,-21 21-16,22-22 0,-1 1 0,1 21 16</inkml:trace>
  <inkml:trace contextRef="#ctx0" brushRef="#br0" timeOffset="19328.91">14944 6668 0,'21'-22'32,"-21"1"-17,21 0-15,-21 0 0,21 0 0,0 0 16,-21-22-16,21 22 0,-21-21 16,22 21-16,-22-1 0,0 1 0,0 0 15,0 0-15,0 42 31,0 21-31,-22 1 0,22-1 16,-21 0-16,0 1 0,21 20 16,-21-20-16,0 20 0,21-21 0,0 1 15,-21-1-15,-1 0 0,22-20 0,0 20 16,0 0-16,0-21 0,0 1 0,0-1 16,0 0-16,0 0 0,0 0 15,-21-21-15,0 0 16,0 0-1,0 0-15,0 0 16,-1 0-16,1 0 0,0 0 0,0 0 16,0 0-16,0 0 0,-1 0 0,65 0 47,-22 0-47,0-21 15,0 21-15,22 0 0,-22 0 16,21 0-16,0-21 0,-20 21 0,41 0 15,-42 0-15,0-21 0,1 21 16,-1 0-16,0-21 0,0 21 16</inkml:trace>
  <inkml:trace contextRef="#ctx0" brushRef="#br0" timeOffset="19724.4">16065 6308 0,'0'-21'0,"0"42"0,0-85 16,0 43-16,0 0 0,0 0 16,-21 21-1,21 21 1,0 0-16,0 21 0,0 1 0,0 20 16,0-20-16,0 20 0,-21 1 15,21-1-15,0-21 0,-21 22 0,21-1 16,0-20-16,0-1 0,-21 0 0,21-20 15,-21 20-15,21-21 0,0 0 0,0 0 16,0 1-16,0-1 16</inkml:trace>
  <inkml:trace contextRef="#ctx0" brushRef="#br0" timeOffset="20032.74">15938 6541 0,'0'-43'0,"0"86"0,0-128 0,-21 43 16,21 20-16,-21-20 0,21 21 16,0 0-16,0 0 0,0-1 15,21-20-15,0 42 0,1-21 16,20 0-16,-21 21 0,21 0 16,1 0-16,-1 0 0,0 0 0,-20 0 15,20 21-15,0-21 0,-21 42 16,1-21-16,-1 22 0,-21-22 0,0 21 15,0 1-15,0-1 0,0 0 0,-21 1 16,-1-22-16,1 21 0,-21-21 16,21 0-16,-22 1 0,1-1 0,21-21 15,-21 21-15,20-21 0,1 0 16,0 21-16,0-21 0,42 0 31,0 0-31,0 0 16,22-21-16</inkml:trace>
  <inkml:trace contextRef="#ctx0" brushRef="#br0" timeOffset="20398.05">16616 6541 0,'0'0'0,"21"0"0,0 0 16,-21-22-16,0 44 31,-21-1-31,0 0 0,0 0 16,-1 0-16,1 0 0,-21 1 15,21 20-15,0-21 0,-1 0 16,1 0-16,0 1 0,21-1 0,0 0 16,0 0-16,0 0 0,0 0 15,21-21-15,0 22 16,1-22-16,20 0 0,-21 0 0,0 0 16,0 0-16,22-22 0,-22 1 15,0 21-15,0-21 0,0 0 0,1 0 16,-22 0-16,21-22 0,-21-20 15,0 20-15,0 22 0,0-21 16,-21 21-16,-22-22 0,22 43 0,0-21 16,0 21-16,-22 0 0,22 0 15,0 0-15,0 0 0,0 0 16,21 21-16,0 1 0,0-1 16,0 0-16,42-21 0,-21 0 15,0 21-15,22-21 0</inkml:trace>
  <inkml:trace contextRef="#ctx0" brushRef="#br0" timeOffset="20694.88">17039 6456 0,'21'0'0,"-42"0"0,42-21 0,-21 0 16,0-1-16,0 44 16,0-1-1,0 0-15,0 21 0,-21-21 0,21 22 16,-21 20-16,21-20 0,0 20 15,0-21-15,0 22 0,0-22 0,0 22 16,-21-1-16,21-20 0,0 20 0,0 1 16,0-1-16,0 1 0,0-1 15,-21-21-15,21 1 0,0-1 0,0 0 16,-22 1-16,22-22 0,0 0 0,-21 0 16,21 0-16,0-42 31,0 0-31,21-21 15,-21 21-15,22-22 0,-22 22 16,0-42-16,0 20 0</inkml:trace>
  <inkml:trace contextRef="#ctx0" brushRef="#br0" timeOffset="20956.73">16976 6710 0,'0'0'16,"0"-64"-16,0 22 0,0 21 0,0-21 15,0 20-15,0 1 0,0 0 0,0 0 16,21 21-16,0-21 0,0 21 15,0 0-15,22 0 0,-22 0 0,21 0 16,-21 0-16,22 0 0,-22 21 0,21 0 16,-21 0-16,0 0 0,-21 1 15,0 20-15,0-21 0,0 21 16,0-20-16,-21-1 0,0 0 0,-21 21 16,21-21-16,-22-21 0,22 22 15,0-1-15,0 0 0,0-21 0,-1 0 16,1 21-16,42-21 31,1 0-31,-1 0 16,0 0-16,0 0 0</inkml:trace>
  <inkml:trace contextRef="#ctx0" brushRef="#br0" timeOffset="21300.53">17695 6541 0,'0'0'0,"0"-22"0,-21 22 16,0 22 0,0-1-16,21 0 15,-21 0-15,21 0 0,0 0 0,0 1 16,0-1-16,0 0 0,0 0 0,0 0 16,0 0-16,21 1 15,0-22-15,0 21 0,0-21 16,0 0-16,1 0 0,-1 0 15,0-21-15,0-1 0,0 22 16,0-21-16,1-21 0,-22 21 16,21 0-16,-21-22 0,21 1 0,-21 0 15,0 20-15,0-41 16,0 21-16,0 20 0,-21 44 31,21-1-31,0 0 16,0 0-16,0 0 0,0 0 15,0 1-15</inkml:trace>
  <inkml:trace contextRef="#ctx0" brushRef="#br0" timeOffset="21587.88">18309 6456 0,'-21'0'16,"0"0"-16,0 0 15,21 21-15,-22 0 0,22 22 0,-21-1 16,0 0-16,21 1 16,0-1-16,0 0 0,-21 64 0,21-42 15,-21-1-15,21-21 0,0 22 16,0-1-16,0 1 0,0-1 0,0-20 16,0 20-16,0-20 0,0-1 15,0-21-15,-21 21 0,21-20 0,0 20 16,0-21-16,0 0 0,0-42 47,21 0-47,-21 0 0,0 0 0,0-1 15</inkml:trace>
  <inkml:trace contextRef="#ctx0" brushRef="#br0" timeOffset="21842.74">18161 6816 0,'0'-64'16,"0"128"-16,0-170 0,0 42 0,-21 22 0,21 0 15,0-1-15,0 1 16,0 21-16,0-21 0,0 20 0,21 1 16,0 21-16,0-21 0,22 21 15,-22 0-15,21 0 0,0 0 0,1 21 16,-1 0-16,-21 1 0,22-1 0,-22 21 16,0-21-16,-21 22 0,0-1 15,0 0-15,0-21 0,0 22 0,-21-22 16,0 0-16,-22 0 0,22 0 0,-64 22 15,64-43-15,-21 21 16,0-21-16,-1 0 0,22 0 0,-64 21 16,43-21-16,0 21 15,-22-21-15</inkml:trace>
  <inkml:trace contextRef="#ctx0" brushRef="#br0" timeOffset="22793.19">1990 9631 0,'0'0'0,"0"-148"31,0 105-31,0 22 16,0 0-16,0 0 16,0 42 15,0 0-31,0 0 0,0 22 0,0-1 16,0 22-16,0-1 0,0 1 15,0-1-15,0 1 0,0 20 0,21-20 16,-21-1-16,0 22 0,0-22 15,0 22-15,0-21 0,0 20 0,0-20 16,0-22-16,0 22 0,0-22 16,0 0-16,0 1 0,0-1 15,0-21-15,0 0 0,0 0 0,0 1 16,21-44 15,-21 1-15,0 0-16,21-21 0,-21-1 0,21 22 15</inkml:trace>
  <inkml:trace contextRef="#ctx0" brushRef="#br0" timeOffset="23916.55">2117 9631 0,'0'-21'0,"0"42"0,0-63 0,-22 20 16,22 1-16,-21-21 0,0 21 15,21 0-15,-21 21 16,21-22 0,21 22 15,0 0-31,0 0 0,1 0 16,20 0-16,0 0 0,1 0 15,20 0-15,1 0 0,-1 0 16,22 0-16,-1 0 0,22 0 0,-21 0 15,21 0-15,-22 0 0,22 0 0,0 0 16,21 0-16,-21 0 0,21 0 16,0 0-16,-21-21 0,21 21 0,-21 0 15,21 0-15,0 0 0,0 0 16,21 0-16,-21 0 0,0 0 0,0 0 16,0 0-16,0 0 0,21 0 0,-21 0 15,21 0-15,-21-21 16,21 21-16,106 0 0,-106 0 0,-21 0 15,22 0-15,-22 0 0,0 0 16,0 0-16,0 0 0,-22-21 16,1 21-16,0 0 0,0 0 0,-21 0 15,-1 0-15,1 0 0,0 0 16,-22-21-16,-21 21 0,22 0 0,-22 0 16,1-21-16,-22 21 0,0 0 0,0 0 15,0 0-15,0-22 0,-21 44 63,22-22-63,-22 21 0,0 0 15,0 0-15,0 0 16,0 0-16,0 22 0,21-1 0,-21 0 16,0 1-16,0-1 0,21 0 15,-21 22-15,0-22 0,0 1 0,0 20 16,0-21-16,0 1 0,0-1 0,0 0 15,21 1-15,-21-1 0,0-21 16,0 22-16,21-1 0,-21-21 0,21 21 16,-21-20-16,0 20 0,0-21 15,0 0-15,0 0 0,0 1 16,0-1-16,0 0 0,-21 0 0,0-21 16,0 21-16,0-21 0,0 0 15,-1 21-15,1-21 0,-21 0 16,21 0-16,-22 22 0,1-22 0,-21 21 15,20-21-15,-20 0 0,20 0 0,-20 21 16,-22-21-16,22 0 0,-1 0 16,-20 0-16,-1 0 0,0 0 0,-21 0 15,1 21-15,-1-21 0,0 0 0,-21 0 16,21 0-16,-21 0 0,21 21 16,-21-21-16,21 0 0,-21 0 0,0 21 15,0-21-15,22 22 0,-22-22 0,21 0 16,-21 0-16,0 21 0,0 0 15,0-21-15,-127 21 16,127-21-16,0 0 0,-21 21 0,21-21 16,0 21-16,21-21 0,-21 0 15,21 0-15,-21 0 0,42 22 0,-21-22 16,1 0-16,-1 0 0,0 0 0,0 21 16,-21-21-16,0 0 0,0 0 15,0 21-15,0-21 0,0 0 0,0 0 16,0 21-16,21-21 0,-21 0 15,43 0-15,-22 0 0,42 0 0,-20 0 16,20 0-16,22 0 0,-22 0 16,22 0-16,0 0 0,-1 0 0,22 0 15,0 0-15,-21 0 0,20-21 16,1 21-16,21-21 16,-21 21-16,21-21 15,21-1 1,0 1-16,22 21 15</inkml:trace>
  <inkml:trace contextRef="#ctx0" brushRef="#br0" timeOffset="24704.1">1714 10054 0,'22'0'16,"-1"0"-1,0 0 1,0 0-16,0 0 0,0-21 15,1 0-15,-1 21 0,0-21 0,0 0 16,0 21-16,0-22 0,1 1 16,-1 0-16,-21 0 15,0 0-15,21 21 0,-21-21 0,0-1 16,0 44 31,0-1-47,0 0 15,0 0-15,0 0 0,0 0 16,0 1-16,0-1 0,0 0 16,0 0-1,0-42 110,0 0-93,0 0 14,21 21-30,-21-22 0,21 22-1,0 0 1,-21-21-16,22 21 16,-22-21 15</inkml:trace>
  <inkml:trace contextRef="#ctx0" brushRef="#br0" timeOffset="25268.36">2265 9906 0,'0'0'0,"-21"0"0,-1 0 16,22-21 0,22 21-1,-1 0 1,0-21-16,0 21 0,21 0 0,-20 0 15,20-21-15,-21 21 0,21-22 16,1 22-16,-1 0 0,-21-21 0,22 21 16,-22 0-16,0 0 0,0 0 15,-21-21 1,-21 21 0,0 0-1,0 0-15,-1 0 31,22 21 32,0 0-47,0 1-1,-21-22-15</inkml:trace>
  <inkml:trace contextRef="#ctx0" brushRef="#br0" timeOffset="25556.73">2561 9885 0,'-21'0'32,"21"21"-1,0 0-31,0 22 15,0-22-15,0 0 0,0 21 16,0-21-16,0 22 0,0-1 16,0-21-16,0 22 0,0-1 0,0-21 15,0 21-15,0-20 0,0 20 16,0-21-16,0 0 0,0 0 16,0 1-16,0-1 0,0-42 46,0-1-46,0 1 0</inkml:trace>
  <inkml:trace contextRef="#ctx0" brushRef="#br0" timeOffset="25762.58">2371 10435 0,'-22'0'0,"44"0"0,-86 64 31,64-43-31,0 0 0,21-21 15,0 0 1,1 0-16,-1 0 0,21 0 16,-21 0-16,0 0 0,22 0 15,-22-21-15,0 0 0,21 21 0,-20 0 16,-1-21-16,0 21 0,0-22 16,0 1-16,0 0 0,1 21 0,-1-21 15</inkml:trace>
  <inkml:trace contextRef="#ctx0" brushRef="#br0" timeOffset="26211.83">2921 10118 0,'0'-21'31,"-21"42"-15,21 0-1,0 0-15,0 0 0,0 0 16,0 1-16,0-1 0,0 0 0,0 21 15,0-21-15,0 1 0,0-1 16,0 21-16,0-21 0,0 0 0,0 1 16,0-1-16,0 0 0,0-42 47,0 0-47,0-1 15,0 1-15,0 0 0,0 0 0,0 0 16,0-22-16,0 22 0,0 0 0,0-21 15,21 21-15,0-22 0,0 22 16,0 0-16,1 0 0,-1 0 0,0-1 16,0 22-16,0 0 0,0 0 15,22 0-15,-22 0 0,0 0 0,0 22 16,0-1-16,1 0 0,-22 0 16,0 21-16,0-20 0,0 20 0,0-21 15,0 21-15,0 1 0,0-22 0,0 21 16,-22 22-16,22-43 15,-21 0-15,21 0 0,0 0 16,0-42 0,21 0-1</inkml:trace>
  <inkml:trace contextRef="#ctx0" brushRef="#br0" timeOffset="26600.13">3768 10139 0,'0'0'16,"0"-21"-16,0 0 0,0-1 16,-22 22-1,1 0-15,0 0 0,0 0 0,0 0 16,0 0-16,-1 0 0,1 22 16,0-22-16,0 21 0,0 0 15,0-21-15,21 21 0,-22 0 0,22 0 16,0 1-16,0-1 15,22-21-15,-1 21 0,0-21 0,0 21 16,0-21-16,22 21 0,-22-21 16,0 21-16,21 1 0,-21-22 15,1 21-15,-1-21 0,0 21 0,-21 0 16,0 0-16,-21 0 16,0-21-16,-1 22 15,1-1-15,-21-21 0,21 21 0,-22-21 16,22 0-16,-21 21 0,21-21 0,0 0 15,-1 0-15,22-21 32,0 0-32,22 0 15,41-22-15,-42 22 0</inkml:trace>
  <inkml:trace contextRef="#ctx0" brushRef="#br0" timeOffset="26859.98">4043 9885 0,'0'0'0,"21"0"16,-21 21 15,0 0-31,0 0 0,0 1 0,0-1 16,0 21-16,0-21 0,0 22 0,0-22 15,-21 21-15,21 0 0,0-20 16,0 20-16,0 0 0,-21 1 0,21-22 15,0 21-15,0-21 0,0 0 16,0 1-16,0-1 0,21-21 31,-21-21-31,21-1 16</inkml:trace>
  <inkml:trace contextRef="#ctx0" brushRef="#br0" timeOffset="27054.87">3873 10202 0,'0'0'0,"-21"0"16,42 0 15,1 0-31,20 0 16,-21 0-16,0 0 0,22 0 0,-22-21 15,21 21-15,-21 0 0,22 0 16,-22-21-16,0 21 0,21 0 15,-21-21-15,1 21 0,-1-21 0</inkml:trace>
  <inkml:trace contextRef="#ctx0" brushRef="#br0" timeOffset="27625.54">4445 10181 0,'0'0'0,"21"0"15,0 0-15,0 0 16,1 0-1,-1-21-15,0 0 0,0 0 16,0 0-16,-21-1 16,0 1-16,0 0 15,0 0-15,-21 21 16,0 0-16,0 0 0,0 0 16,-1 0-16,1 0 0,0 0 15,0 21-15,-21 0 0,20 0 0,1 1 16,0 20-16,0-21 0,0 0 0,0 22 15,21-22-15,-22 21 0,22-21 16,0 22-16,0-22 0,0 0 0,22 21 16,-1-21-16,0 1 15,0-22-15,0 0 0,0 0 16,1 0-16,-1 0 0,21 0 0,-21-22 16,0 1-16,22 0 0,-22 0 15,0 0-15,21-22 0,-20 22 0,-1 0 16,0-21-16,-21 21 0,0-22 0,21 22 15,-21-21-15,0 21 0,0-22 16,0 22-16,0 0 0,0 0 16,0 42-1,-21 0 1,21 0-16,-21 0 0,21 1 0,0-1 16,0 21-16,-21-21 0,21 0 15,0 22-15,0-22 0,0 0 16,0 21-16,0-20 0,0-1 0,0 0 15,21 0-15,0 0 0,0-21 16,0 0-16,0 0 0,1 0 16,-1 0-16,0-21 0,0 21 0,0-21 15,22 0-15,-22 0 0,0-1 0,0-20 16,0 21-16,-21 0 16,21-22-16,1 1 0</inkml:trace>
  <inkml:trace contextRef="#ctx0" brushRef="#br0" timeOffset="28032.31">5122 9906 0,'0'0'0,"0"-21"0,0 0 0,0 0 15,0-1-15,0 1 0,0 0 16,-21 21 0,21 21-16,-21 0 15,21 1-15,-21-1 0,21 21 0,-21-21 16,21 22-16,0-1 0,0-21 0,-22 21 16,22 1-16,0-22 0,0 21 15,0-21-15,0 1 0,0 20 0,0-21 16,0 0-16,0 0 0,0 1 0,0-1 15,22-21 1,-1 0-16,0 0 0,0 0 0,0-21 16,0-1-16,1 22 0,20-21 0,-21 0 15,0-21-15,0 21 0,1-1 16,-1-20-16,0 0 0,0 21 16,0-22-16,-21 1 0,21 0 0,-21-1 15,0 1-15,0 21 0,0-22 16,0 22-16,-21 21 15,0 21 1,21 1-16,-21 20 0,21-21 16,0 21-16,0-20 0,0 20 0,-21 0 15,21 1-15,0-22 0,0 21 16,0-21-16,0 22 0,0-22 16,0 0-16,0 0 0,0 0 15,21-21-15,0 0 0,0 0 0,0 0 16,22 0-16</inkml:trace>
  <inkml:trace contextRef="#ctx0" brushRef="#br0" timeOffset="28815.86">6329 10287 0,'21'-21'0,"21"-21"32,-21 20-32,1 1 15,-1 0-15,0 21 0,-21-21 0,0 0 16,0 0-16,0-1 0,0 1 0,0 0 15,0 0-15,0 0 16,-21 0-16,0-1 0,-1 1 0,1 21 16,0 0-16,0 0 0,0 0 15,0 0-15,-1 21 0,1 1 0,0-1 16,-21 0-16,21 21 0,-1-21 0,1 22 16,0-22-16,0 21 0,0 1 15,21-22-15,-21 21 0,21-21 16,0 22-16,0-22 0,0 0 0,0 0 15,0 0-15,21 0 0,0-21 0,0 0 16,21 0-16,-20 0 0,-1 0 16,21-21-16,-21 0 0,22 21 0,-22-21 15,21 0-15,0 0 0,-20-22 0,20 22 16,-21 0-16,0 0 0,0 0 16,1-22-16,-1 22 0,-21 0 15,0 0-15,0 0 0,0-1 0,0 1 0,-21 21 47,-1 21-47,22 1 0,0-1 0,0 0 16,-21 0-16,21 0 0,0 0 15,-21 1-15,21-1 0,0 0 0,0 0 16,0 0-16,0 0 0,0 1 0,21-1 16,0 0-1,1-21-15,-1 0 0,0 0 0,0 0 16,0 0-16,0-21 0,1 0 0,-1-1 15,0 1-15,0 0 0,0 0 16,0 0-16</inkml:trace>
  <inkml:trace contextRef="#ctx0" brushRef="#br0" timeOffset="29732.34">6921 10033 0,'0'0'16,"0"21"-1,-21 0-15,0-21 0,0 22 16,21-1-16,-21 0 15,21 0-15,-21 0 0,21 0 16,0 1-16,0-1 0,0 0 16,21-42 15,0 21-15,0-21-16,-21-1 0,21 1 15,0 0-15,1 0 0,-1 0 16,0 0-16,0-1 0,0 22 0,0-21 15,1 21-15,-1 0 16,0 0 0,-21 21-16,0 1 15,21-1-15,-21 0 0,0 0 16,0 0-16,0 0 0,0 1 16,0-1-16,0 0 0,0 0 0,21-21 15,-21 21-15,21-21 0,1 0 16,-1 0-16,0 0 0,0 0 15,21 0-15,-20 0 0,-1-21 16,0 0-16,0 21 0,0-21 16,0 0-16,1-1 0,-1 1 15,-21 0-15,21 0 0,0-21 0,-21 20 16,0 1-16,0 0 0,21 0 16,-21 42 15,-21 0-31,21 0 0,0 1 15,0-1-15,-21 0 16,21 0-16,0 0 0,0 0 16,0 1-16,21-22 15,0 0-15,0 0 16,1 0-16,-1 0 0,0 0 16,0 0-16,0 0 0,0 0 0,1-22 15,-1 1-15,0 21 0,0-21 0,0 0 16,0 0-16,1 0 0,-1 21 15,-21-22-15,0 1 0,0 0 16,0 0-16,0 0 16,0 42 15,0 0-31,0 0 0,0 0 16,-21 1-16,21 20 0,0-21 15,0 21-15,0 1 0,0 20 0,-22-20 16,22 20-16,0 1 0,0-1 0,0 1 15,0-1-15,0 1 0,0-1 16,0 1-16,0-1 0,22-21 0,-22 22 16,0-1-16,0 1 0,0-22 0,0 1 15,0-1-15,0 0 0,0 1 0,0-22 16,0 0-16,-22-21 16,1 0-16,0 0 0,0 0 0,0 0 15,0 0-15,-1-21 0,1 0 0,-21-1 16,21 1-16,0-21 0,-22 21 0,22 0 15,0-22-15,0 22 0,0-21 16,-1 21-16,22-22 0,-21 22 16,21-21-16,0 21 0,0-22 0,0 22 15,21-21-15,1-1 0,-1-20 0,21 21 16</inkml:trace>
  <inkml:trace contextRef="#ctx0" brushRef="#br0" timeOffset="30284.02">8234 9970 0,'-21'0'15,"-1"21"-15,1 0 16,0 0-16,21 0 0,0 0 16,-21 1-16,21-1 0,-21 0 0,21 0 15,0 0-15,-21 0 0,21 1 0,0-1 16,0 0-16,21-21 15,0 0-15,0 0 16,0 0-16,0 0 0,1 0 16,-1-21-16,0 0 0,0 21 0,-21-22 15,21 1-15,0 0 0,1 0 16,-22 0-16,0 0 0,21-1 16,-21 1-16,21 0 0,-21 0 15,0 42 1,0 0-16,0 0 15,0 1-15,0-1 16,0 0-16,0 0 0,0 0 16,0 0-16,0 1 15,21-1-15,0-21 16,0 0-16,1 0 0,-1 0 0,0 0 16,0 0-16,0 0 0,0-21 15,1 21-15,-1-22 0,0 1 0,0 0 16,0 0-16,-21 0 0,21 0 0,-21-1 15,0-20-15,0 21 16,0 0-16,0 0 0,0-1 0,-21 1 16,21 0-16,-21 21 0,0-21 0,0 21 15,0 0 1,21 21 0,0 0-16,0 0 15,21-21-15,0 22 0,0-22 16,0 0-16,0 0 0</inkml:trace>
  <inkml:trace contextRef="#ctx0" brushRef="#br0" timeOffset="31584.27">9186 9927 0,'0'0'0,"21"0"0,1-21 16,-1-21-16,-21 21 0,0-1 16,21 22-16,-21-21 0,0 0 15,-21 21-15,0 0 16,-1 0-16,1 0 0,-21 21 0,21-21 15,0 21-15,-22 22 0,22-22 16,-21 0-16,21 21 0,-1-20 0,1 20 16,0-21-16,0 0 0,0 22 0,21-22 15,0 0-15,0 0 16,0 0-16,0 0 0,21 1 0,0-22 16,0 21-16,0-21 0,1 0 0,-1 0 15,21 0-15,-21 0 0,0-21 16,22-1-16,-22 22 0,0-21 15,0 0-15,0 0 0,1 0 0,-22 0 16,0-1-16,21 1 0,-21-21 0,21 21 16,-21 0-16,0-22 0,0 22 15,0 0-15,0 0 0,-21 42 32,21 0-17,-21 0-15,21 0 0,0 1 0,0-1 16,0 0-16,0 0 0,0 0 0,0 22 15,0-22-15,0 0 0,0 0 16,0 0-16,21-21 16,0 21-16,0-21 0,0 0 15,0 0-15,1 0 0,-1 0 0,21 0 16,-21-21-16,0 21 0,1-21 16,-1 0-16,0 0 0,0 0 0,0-1 15,0 1-15,1 0 0,-22-21 16,0 21-16,0-1 0,0 1 15,0 42 17,0 1-32,-22-22 0,22 21 0,0 0 15,-21 0-15,21 0 16,0 0-16,0 1 0,0-1 16,0 0-16,0 0 15,21-21-15,1 0 0,-1 0 16,0 0-16,0 0 0,0 0 15,0 0-15,1-21 0,-1 21 0,0-21 16,0 0-16,0-1 0,0 1 16,-21 0-16,22 0 0,-22 0 15,0 0-15,0-1 0,0 1 0,0 0 16,0 42 15,0 0-15,0 1-16,0-1 0,-22 21 15,22-21-15,-21 0 0,0 22 0,21-1 16,-21-21-16,21 22 0,-21 20 16,21-21-16,-21 22 0,21-22 0,0 22 15,0-1-15,0 1 0,0-1 0,0 1 16,0-1-16,0 1 0,0-1 0,0 1 16,21-1-16,-21 1 0,21 20 15,0 22-15,-21-42 0,0-22 16,0 0-16,0 1 0,0-22 0,0 21 15,0-21-15,-21-21 0,0 22 0,0-22 16,-1 0-16,1 0 0,0 0 16,0 0-16,0-22 0,0 22 15,-1-21-15,1 0 0,0 0 16,21-21-16,0 20 0,0-20 0,-21-43 16,21 22-16,0 21 0,0-22 15,21 22-15,0-22 0,0 1 0,22-1 16,-22 1-16,21-22 0,1 22 15,-1-22-15,0 0 0,22 22 0,-22-22 16,0 0-16,1 22 0,-1-1 16,0 1-16,1-1 0,-1 1 0,-21 21 15,22-64-15,-43 85 0,0-22 16,0 22-16,0 0 0,-22 21 16,1 0-16,0 0 15,0 0-15,0 21 0,0 0 0,-1 0 16,1 1-16,21-1 0,0 0 15,0 0-15,0 0 0,0 0 0,0 1 16,21-1-16,1 0 0,-1 0 0,0 0 16,0 0-16,21-21 15,-20 22-15,-1-1 0,-21 0 0,21-21 16,-21 21-16,0 0 0,0 0 16,0 1-16,-21-22 15,0 0-15,-1 0 0,1 21 16,0-21-16,0 0 0,0 0 0,21-21 47</inkml:trace>
  <inkml:trace contextRef="#ctx0" brushRef="#br0" timeOffset="31709.2">10160 10202 0,'0'0'0,"0"22"31,0-1-31,-21-21 15,0 21-15,-1-21 16,1 0-16,0 0 16,0-21-16</inkml:trace>
  <inkml:trace contextRef="#ctx0" brushRef="#br0" timeOffset="32405.8">4043 8573 0,'0'-22'0,"0"44"0,0-65 16,0 22-16,0 0 15,-21 21-15,21-21 16,-22 21-16,1 0 0,0 0 0,0 0 16,0 0-16,-22 21 0,22 0 15,0-21-15,0 42 0,0-20 0,0 20 16,-1 0-16,1 1 0,0 20 15,21-21-15,0 1 0,0-1 0,0 22 16,0-43-16,0 21 0,0 0 0,21-20 16,0-1-16,1 0 0,-1 0 15,0-21-15,0 0 0,21 0 16,22 0-16,-22 0 0,-21 0 16,22 0-16,-1-21 0,-21 0 15,22-22-15,-1 22 0,-21 0 0,21-21 16,1-1-16</inkml:trace>
  <inkml:trace contextRef="#ctx0" brushRef="#br0" timeOffset="32812.57">4445 8530 0,'0'0'0,"0"-21"0,0 0 15,0 0-15,0 0 0,0 42 32,0 0-32,-21 0 0,21 0 15,-21 0-15,21 22 0,0-1 16,0-21-16,-22 22 0,22-1 0,0 0 15,0 1-15,0-22 0,0 42 16,0-42-16,0 1 0,0-1 16,0 0-16,22-21 0,-1 0 15,0 0-15,0 0 0,0 0 0,0 0 16,1 0-16,20-21 0,-21 21 0,0-21 16,0-1-16,22-20 0,-22 21 15,0 0-15,0-22 0,0 22 16,-21-21-16,0 21 0,0 0 0,22-1 0,-44 44 47,22 20-47,0-21 0,0 0 15,-21 22-15,21-22 0,0 0 16,-21 0-16,21 0 0,0 0 0,0 1 16,0-1-16,0 0 15,21-21 1,0 0-1,-21-21-15,0 0 0,22 21 16,-22-22-16</inkml:trace>
  <inkml:trace contextRef="#ctx0" brushRef="#br0" timeOffset="32965.48">4826 8636 0,'0'0'0,"0"-21"0,0 0 16,0 0-16,-21-1 15,0 22 1,21 22-1,0-1-15,0 0 16,21-21-16,0 21 16,0-21-16,0 0 0,0 0 15</inkml:trace>
  <inkml:trace contextRef="#ctx0" brushRef="#br0" timeOffset="33215.85">5186 8594 0,'0'0'0,"-21"0"31,-1 0-15,22 21-16,-21 0 0,0-21 0,0 42 15,21-20-15,0-1 0,-21 0 16,0 21-16,21-21 0,0 22 0,0-22 16,0 0-16,0 0 0,0 0 0,0 1 15,0-1-15,21 0 0,0 0 16,0-21-16,0 0 0,0 0 15,1 0-15,-1 0 0,21 0 16,-21-21-16,0 0 0,22 0 16,-22-1-16,0 1 0,21 0 0,-20-21 15,20-1-15</inkml:trace>
  <inkml:trace contextRef="#ctx0" brushRef="#br0" timeOffset="33680.58">5567 8530 0,'0'0'0,"0"-21"0,0-21 0,0 21 15,0-1-15,0 1 0,0 0 0,0 42 31,0 0-31,0 22 0,-21-22 16,21 0-16,-22 21 0,22 1 0,0-1 16,0-21-16,0 22 0,0-1 15,-21 0-15,21 1 0,0-22 16,-21 42-16,21-42 0,0 1 16,0-1-16,21-21 31,0-21-31,-21-1 15,22 1-15,-1 0 0,0 0 16,0-21-16,-21 20 0,21 1 0,22-21 16,-22 21-16,0 0 0,0-1 0,0 22 15,0-21-15,1 21 0,-1 0 16,-21 21 15,-21-21-15,-1 22-16,-20-1 0,21-21 0,0 21 15,0-21-15,-22 21 0,22-21 0,0 21 16,0-21-16,21 21 0,0 1 16,0-1-16,0 0 15,0 0-15,21 0 16,0 0-16,0-21 16,0 22-16,1-1 0,-1-21 15,-21 21-15,0 0 31</inkml:trace>
  <inkml:trace contextRef="#ctx0" brushRef="#br0" timeOffset="33996.4">4932 9186 0,'0'0'0,"0"-21"0,0 0 15,-21 21-15,21-21 0,-22 21 16,1 0 0,21 21-16,0 0 15,-21 0-15,21 1 0,0-1 0,0 0 16,0 0-16,0 0 0,-21 0 0,21 1 15,-21-1-15,21 21 0,0-21 16,0 0-16,0 1 0,-21-22 0,21 21 16,0 0-16,0 0 15,-22-21-15,1 0 16</inkml:trace>
  <inkml:trace contextRef="#ctx0" brushRef="#br0" timeOffset="34200.56">4530 9377 0,'0'21'31,"0"0"-15,21-21-16,-21 21 0,21 1 16,0-22-16,-21 21 15,21-21-15,-21 21 0,21-21 16,1 0-16,-1 0 15,0 0-15,0 0 16,0 0-16,0 0 16,1-21-16</inkml:trace>
  <inkml:trace contextRef="#ctx0" brushRef="#br0" timeOffset="34350.51">5122 9356 0,'-21'0'16,"0"0"-16,0 21 15,0 0-15,-1-21 0,-20 21 0,21-21 16,0 21-16,0 1 16,-1-22-1,22 21-15</inkml:trace>
  <inkml:trace contextRef="#ctx0" brushRef="#br0" timeOffset="37108.76">4826 11218 0,'0'-21'0,"0"0"16,0 0-16,0 0 16,0 0-16,0-1 15,-21 1-15,21 0 0,-21 21 16,21-21-16,0 42 31,0 0-15,0 0-16,0 22 0,0-1 15,0 0-15,0 1 0,0-1 0,0 0 16,0 1-16,0 20 0,0-20 0,0-1 16,0 0-16,0 22 0,0-22 15,-22 0-15,22 1 0,0-1 0,-21 0 16,21 1-16,0-1 0,0 0 16,0-20-16,-21 20 0,21-21 15,-21 21-15,21-20 0,0-1 0,-21 0 16,21 0-16,0 0 0,-21 0 15,-1-21-15,1 0 16,0-21 0,21 0-1,-21 0-15,0 0 0,0 0 0,-1-1 16</inkml:trace>
  <inkml:trace contextRef="#ctx0" brushRef="#br0" timeOffset="37444.57">4276 11790 0,'-22'-21'0,"44"42"0,-44-63 16,1 20-16,21 1 16,0 0-16,0 0 15,0 0 1,21 21 0,1 0-1,-1 0-15,0 21 0,21 0 0,-21-21 16,1 21-16,-1 0 0,0 1 0,21-1 15,-21 0-15,1 21 0,-1-21 16,0 1-16,-21-1 0,21 0 16,-21 21-16,21-21 0,0 1 0,-21-1 15,0 0-15,0 0 0,0 0 0,22 22 16,-22-22 0,21-21-16,-21 21 0,21-21 31,0 0-16,-21-21-15,0 0 16,21-1-16,0 1 0,1 0 0</inkml:trace>
  <inkml:trace contextRef="#ctx0" brushRef="#br0" timeOffset="37680.5">5143 11705 0,'22'-21'0,"-44"42"0,44-63 0,-1 21 16,-42 42 15,-1 0-31,-20 0 0,21 22 16,0-22-16,0 0 0,-22 21 15,22 1-15,-21-22 0,21 21 0,-43 22 16,43-22-16,0-21 16,21 0-16,-21 0 0,-1 1 15,22-1-15,-21 21 0,0-42 31</inkml:trace>
  <inkml:trace contextRef="#ctx0" brushRef="#br0" timeOffset="38541.14">1270 13208 0,'0'0'0,"0"-21"0,0 0 15,0 0 1,-21-1-16,21 1 0,-21 21 16,21-21-1,0 0 1,-22 21-16,1 0 16,0 0-1,21 21 1,-21-21-16,21 21 15,0 0-15,-21 1 0,21-1 16,0 21-16,0 0 0,0 43 16,0-43-16,0 22 0,0-1 15,0 22-15,0-21 0,-21 20 16,21-20-16,0 20 0,-22 1 16,22 63-16,0-63 0,0 0 15,0-1-15,0 1 0,0-22 16,0 22-16,0-21 0,0 20 15,0-20-15,0-1 0,0 1 0,-21-22 16,21 22-16,0-1 0,-21-21 16,21 1-16,0-1 0,0-21 0,0 22 15,-21-22-15,0-21 16,21-21 0,0-1-16,0 1 0,0-21 15,-21 0-15,21-1 0,-22-20 16,22-1-16,-21 1 0,21-1 15</inkml:trace>
  <inkml:trace contextRef="#ctx0" brushRef="#br0" timeOffset="39978.32">1101 13250 0,'21'-42'0,"-42"84"0,42-126 15,-21 63-15,0-1 0,0-20 16,0 21-16,0 0 15,0 0-15,0-1 0,0 1 16,21 21 0,0 0-16,0 0 15,0 0-15,1 0 16,20 0-16,0 0 0,1 0 0,-1 0 16,0 0-16,22 0 0,-1 0 15,1 0-15,-1 0 0,1 0 0,20 0 16,-20 0-16,21 0 0,-1 0 15,1 0-15,21 0 0,0 0 0,-1 0 16,1-21-16,0 21 0,0 0 16,21 0-16,0-21 0,21 21 0,0 0 15,22-21-15,-22 21 0,21 0 16,22-21-16,-22-1 0,21 22 16,1 0-16,190-21 15,-169 21-15,-22 0 0,22-21 0,-22 21 16,1 0-16,20-21 0,-20 21 0,-1-21 15,1 21-15,-1-21 0,1 21 16,-22-22-16,22 22 0,-22-21 0,0 21 16,1-21-16,-1 21 0,0 0 15,1-21-15,-1 21 0,-21-21 0,22 21 16,-22 0-16,0-21 0,0 21 16,0 0-16,0 0 0,1-22 0,-1 22 15,-21 0-15,0-21 0,0 21 16,0-21-16,-21 21 0,-1 0 15,22 0-15,-42-21 0,21 21 0,63-21 16,-105 21-16,-1 0 0,1 0 16,-22-21-16,22 21 0,-43 0 15,21-22-15,-21 22 0,0 0 0,1 0 16,-22 22 31,0-1-47,0 0 15,0 0-15,0 0 0,0 0 0,0 1 16,0-1-16,0 21 0,0-21 16,0 22-16,0-1 0,0 0 15,0 1-15,0 20 0,0-21 16,0 1-16,0 20 0,-22 1 0,22-22 16,0 22-16,-21-1 0,21 1 0,0 20 15,0-20-15,-21 20 0,21-20 0,0 21 16,-21-22-16,21 85 15,0-84-15,0 20 0,0-20 0,0 21 16,0-22-16,21 22 0,0-22 0,0 22 16,-21-22-16,0 1 0,0-1 15,22 1-15,-22-22 0,0 22 0,0 42 16,0-43-16,0-21 16,-22 22-16,22-22 0,-21 1 15,0-1-15,0 0 0,0 1 0,0-22 16,-1 21-16,1-21 0,0 0 0,0 1 15,0-1-15,-22 0 0,22 0 16,0 0-16,0 0 0,-21-21 0,-1 22 16,1-22-16,-43 21 0,43 0 15,-22-21-15,1 0 0,-1 0 16,1 21-16,-1-21 0,-20 0 16,20 0-16,-20 0 0,-1 0 0,-21 0 0,0 0 15,0 0-15,1 0 0,-1 0 16,-21 0-16,0 0 0,-21 0 15,21 0-15,-22 0 0,-20 0 0,-148 0 16,168 0-16,-20 0 0,0 0 16,-1 0-16,1 0 0,0 0 15,-1 0-15,-20 0 0,21 21 0,-191-21 16,169 0-16,22 21 0,-22-21 16,1 22-16,-1-22 15,1 21-15,21-21 0,-22 21 0,22-21 16,-22 0-16,22 21 0,0-21 0,-1 0 15,-168 21-15,189-21 0,-20 0 16,21 0-16,0 21 0,0-21 16,21 0-16,-22 0 0,22 0 15,0 22-15,-105-22 0,126 0 16,0 21-16,21-21 0,-21 0 16,43 0-16,-22 0 0,22 21 15,-1-21-15,1 0 0,-1 0 0,1 0 16,20 0-16,1 0 0,0 0 0,-1 0 15,22 0-15,-21 0 0,21 0 16,0 0-16,-22 0 0,22 0 0,-21 0 16,-1 21-16,1-21 0,0 21 15,21-21-15,-22 21 0,1-21 16,0 22-16,-1-22 0,-20 21 16,-22 0-16,22-21 0,-1 21 15,1-21-15,-1 0 0,22 0 16,-22 0-16,1 0 0,-1 0 15,1 0-15,20 0 0,1 0 0,0 0 16,-1-21-16,22 21 0,21-21 16,0 0-16,0-22 0,0 22 15,0-21-15,43-43 0</inkml:trace>
  <inkml:trace contextRef="#ctx0" brushRef="#br0" timeOffset="40452.05">2286 13949 0,'0'0'0,"0"21"47,0 0-47,0 0 16,21 22-16,0-1 0,0 0 0,-21 22 0,0-1 15,0 1-15,22 84 16,-22-63-16,0-1 0,0-20 0,0 21 16,0-22-16,0 1 0,0-1 15,0 1-15,-22-1 0,22-21 0,0 22 16,0-22-16,0-21 16,-21 22-16,21-22 0,0 0 0,0 0 15,0-42 16,0 0-31,0 0 0,0-22 0,0 1 16,0 0-16,0-1 0,0 1 16,0-21-16</inkml:trace>
  <inkml:trace contextRef="#ctx0" brushRef="#br0" timeOffset="41428.49">2307 14076 0,'0'-42'0,"0"84"0,0-106 0,-21 43 15,21 0-15,-21 21 0,21-21 16,0 0-16,42 21 31,-21 0-31,0 0 16,22 0-16,-1 0 0,0 0 16,22 0-16,-1 21 0,1-21 0,-1 0 15,22 0-15,0 0 0,-1 0 16,1 0-16,21 0 0,0 0 15,0 0-15,-1 0 0,22 0 0,0 0 16,127 0-16,-105-21 16,20 21-16,0 0 0,1 0 0,20-21 15,1 21-15,-1 0 16,22 0-16,-22 0 0,212-22 16,-211 22-16,21 0 0,-22 0 15,-21 0-15,1 0 0,-1 0 0,0 0 16,-20 0-16,-1 0 0,-21 0 0,0 0 15,0 0-15,-21 0 0,-1 0 0,-20 0 16,0 0-16,-1 0 0,-20 0 0,-1 0 16,-20 0-16,-1 0 0,22 0 15,-22 0-15,-21 0 16,-21 22 31,-21-1-32,21 0-15,0 0 16,0 0-16,0 22 0,0-22 16,0 0-16,0 21 15,0 1-15,0-1 0,0 0 0,0 22 0,0-1 16,0-20-16,0 20 0,0 1 0,0-1 16,0 1-16,0-1 0,0-21 15,0 22-15,0-1 0,21 43 16,-21-42-16,21-22 0,-21 22 15,0-22-15,0 21 0,0-20 16,0-1-16,0-21 0,-21 22 0,0-22 16,0 0-16,0 21 0,-1-21 15,1-21-15,0 22 0,-21-1 0,21-21 16,-1 0-16,-20 21 0,0-21 0,-1 0 16,1 0-16,0 21 0,-22-21 15,1 0-15,-1 0 0,-20 0 0,-1 0 16,0 21-16,-21-21 0,1 0 15,-1 0-15,-21 0 0,0 21 0,-21-21 16,-1 0-16,1 0 0,-21 0 16,21 22-16,-191-1 0,170-21 15,21 0-15,-22 21 0,1-21 16,21 0-16,-22 0 0,22 21 16,-21-21-16,21 0 0,-22 0 0,22 0 15,-21 0-15,21 0 0,-22 0 0,22 0 16,0 0-16,21 0 0,0-21 0,0 21 15,21-21-15,-84 21 16,105-21-16,22 21 0,-1 0 16,1 0-16,20-22 0,1 22 0,0 0 15,-1 0-15,22 0 0,-21 0 16,21 0-16,-1 0 16,1 0-16,0 0 15,0 0 1,0 0-16,21-21 15,-21 21-15,21-21 0</inkml:trace>
  <inkml:trace contextRef="#ctx0" brushRef="#br0" timeOffset="41780.8">2900 14393 0,'0'0'0,"-21"-21"0,-1 21 16,22 43 0,0-22-1,0 21-15,0 0 0,0 1 16,0 20-16,0-20 0,0 20 15,0-21-15,0 1 0,0 20 0,0-20 16,0 41-16,0-41 16,0-1-16,0 0 0,0-21 15,0 1-15,0-1 0,0 0 0,0-42 32,0-22-17,0 22-15,0 0 0,0-21 16,0 21-16</inkml:trace>
  <inkml:trace contextRef="#ctx0" brushRef="#br0" timeOffset="42188.57">2836 14542 0,'0'-22'0,"0"44"0,0-86 0,0 22 15,0-1-15,21 22 16,-21 0-16,22 0 0,-1 0 0,0 0 16,0-1-16,0 1 0,0 21 15,43 0-15,-43 0 0,21 0 16,1 21-16,-22 1 0,21 20 15,1-21-15,-22 21 0,0-20 0,-21 20 16,0 0-16,0 1 0,0-22 16,-42 21-16,20-21 0,-20 0 0,21 22 15,-21-22-15,-1 0 0,1 0 16,0 0-16,-1-21 0,1 0 0,21 22 16,0-22-16,-22 0 0,22 0 15,0-22 1,42 22-1,0 0 1,0 22-16,1-1 0,-1 0 0,0 0 16,0 0-16,0 0 0,0 22 15,1-22-15,-1 0 0,0 21 0,0-20 16,-21-1-16,21 0 0,-21 0 16,21 0-16,-21 0 0,0 1 0,22-22 15,-22 21-15,21-21 16,0-21-1,0-1-15,0 1 0,-21 0 16,21 0-16</inkml:trace>
  <inkml:trace contextRef="#ctx0" brushRef="#br0" timeOffset="42548.36">3302 14859 0,'0'21'0,"0"0"16,0 1-16,21-22 15,0 0 1,0 0-16,1 0 0,-1 0 16,21-22-16,-21 1 0,0 21 15,1-21-15,-1 0 0,0 0 0,0 21 16,-21-21-16,21-1 16,-21 1-16,-21 21 15,-21 0-15,21 0 0,-1 21 16,-20 1-16,21-1 0,-21-21 15,20 21-15,1 0 0,-21 21 0,21-20 16,21-1-16,-21 0 0,21 0 16,0 0-16,0 43 0,0-43 15,0 0-15,0 0 0,21 0 16,-21 1-16,21-22 16,0 0-16,0 0 0,0 0 0,1 0 15,20 0-15,-21 0 0,21 0 16,-20-22-16,20 22 0,0-21 15,1 0-15,-22 0 0</inkml:trace>
  <inkml:trace contextRef="#ctx0" brushRef="#br0" timeOffset="42862.19">3979 14838 0,'0'0'16,"-21"0"0,0 0-16,0 0 15,0 0-15,-1 21 0,1-21 0,0 21 16,0-21-16,21 21 0,0 1 15,0-1-15,0 0 16,0 0-16,21-21 16,0 21-16,22-21 0,-22 21 15,0 1-15,0-22 0,0 21 0,0 0 16,1-21-16,-22 21 0,0 0 16,0 0-16,0 1 15,-22-1-15,-20 0 16,21-21-16,0 0 0,-22 21 0,1-21 15,21 0-15,-21 0 0,20 0 16,-20 0-16,21 0 0,0 0 0,21-21 16,0 0-16,0 0 15,0-1-15,0 1 16,21-21-16,0 21 0</inkml:trace>
  <inkml:trace contextRef="#ctx0" brushRef="#br0" timeOffset="43121.04">4212 14415 0,'0'0'0,"0"-22"0,0 1 0,0 42 31,0 1-31,0-1 0,0 21 0,0 0 16,0 1-16,0-1 0,0 0 15,0 1-15,0-1 0,0 22 16,-21-22-16,21 0 0,-21 1 0,21-1 15,-21 0-15,21 1 0,-22-22 16,22 21-16,0-21 0,0 0 0,0 1 16,0-1-16,22-21 15,-1-21 1,-21-1-16,21 1 0,-21 0 16</inkml:trace>
  <inkml:trace contextRef="#ctx0" brushRef="#br0" timeOffset="43300.93">4043 14901 0,'0'0'0,"-21"0"16,42-21 15,0 21-31,0 0 16,0-21-16,0 21 0,1 0 0,-1-21 15,21 21-15,-21 0 0,0 0 16,1-21-16,20 21 0,-21-21 15,0 21-15,0 0 0</inkml:trace>
  <inkml:trace contextRef="#ctx0" brushRef="#br0" timeOffset="43809.64">4635 15007 0,'22'0'0,"-1"-21"15,0 0-15,-21 0 16,0 0-16,0-1 0,0 1 0,0 0 16,0 0-16,0 0 0,0-22 15,-21 22-15,0 21 0,-1-21 16,1 21-16,0 0 0,0 0 16,0 0-16,-22 21 0,22 0 15,0 1-15,0-1 0,0 0 0,0 21 16,-1-21-16,22 22 0,-21-1 15,21-21-15,-21 22 0,21-22 0,0 21 16,0-21-16,0 0 0,0 22 16,0-22-16,21-21 0,0 0 15,1 0-15,-1 0 0,0 0 16,0-21-16,0 0 0,22-1 0,-22 1 16,0 0-16,0 0 0,0 0 0,0 0 15,-21-22-15,0 22 16,22 0-16,-22-21 0,0 20 0,0 1 15,21 0-15,-21 42 32,0 0-32,0 1 15,0-1-15,0 0 0,-21 0 16,21 0-16,0 0 0,0 1 0,0-1 16,0 0-16,0 0 0,0 0 15,21 0-15,0-21 0,0 0 16,0 0-16,0 0 0,1 0 15,-1 0-15,0 0 0,0 0 16</inkml:trace>
  <inkml:trace contextRef="#ctx0" brushRef="#br0" timeOffset="44137.45">4932 14923 0,'0'-22'0,"0"44"0,0-65 15,0 22-15,0 0 16,21 21-1,0 0 1,0 0-16,0 21 16,1 0-16,-22 0 0,21 1 15,-21 20-15,21-21 0,-21 0 0,0 0 16,0 1-16,0-1 0,0 0 16,0 0-16,-21 0 0,0 0 15,-1-21 1,22-21-1,0 0-15,0 0 0,0 0 16,0 0-16,0-1 16,0 1-16,0 0 0,22 0 0,-22 0 15,21 0-15,0-1 0,0 1 16,0 0-16,0 21 16,-21-21-16,22 0 0,-1 0 0,-21-1 15</inkml:trace>
  <inkml:trace contextRef="#ctx0" brushRef="#br0" timeOffset="44379.84">5334 14478 0,'0'0'0,"0"-21"0,0 0 15,0 42 1,0 0-16,0 0 0,0 0 16,0 22-16,0-1 0,0 0 0,0-20 15,0 20-15,0 0 0,0 1 16,0-1-16,0 0 0,0-21 0,-21 22 15,21-1-15,0-21 0,0 22 0,0-22 16,0 0-16,0 0 0,0 0 16,0 0-16,21-21 0,0 0 0,0 0 15,0 0-15,1 0 16,-1 0-16,0-21 0,0 0 16,-21 0-16,0 0 0,21 0 0</inkml:trace>
  <inkml:trace contextRef="#ctx0" brushRef="#br0" timeOffset="44552.74">5313 14753 0,'-21'0'31,"42"0"0,0 0-31,0 0 16,21 0-16,-20 0 0,20 0 0,0 0 15,1 0-15,-1-21 0,0 21 0</inkml:trace>
  <inkml:trace contextRef="#ctx0" brushRef="#br0" timeOffset="44799.6">6096 14520 0,'0'0'0,"-42"0"31,20 0-31,22 22 15,0-1-15,0 0 0,0 21 0,0-21 16,0 22-16,0-1 0,0 0 16,0-20-16,0 20 0,0 0 15,0 1-15,0-1 0,0-21 0,0 21 16,0 1-16,0-22 0,-21 42 16,21-41-16,0-1 15,0-42 1,-21-1-1,21 1-15</inkml:trace>
  <inkml:trace contextRef="#ctx0" brushRef="#br0" timeOffset="45021.51">5927 14563 0,'0'0'0,"21"-21"0,0-1 0,0 22 15,21 22-15,-42-1 16,22 0-16,-1 0 0,0 0 0,0 22 15,0-1-15,0 0 0,1-21 16,-1 22-16,-21-1 0,21-21 0,0 22 16,-21-22-16,0 21 0,21-21 0,-21 0 15,21 1-15,-21-1 0,0 0 0,22 0 16,-1-21 0,-21-21-1,21 0-15,-21 0 0</inkml:trace>
  <inkml:trace contextRef="#ctx0" brushRef="#br0" timeOffset="45256.37">6540 14478 0,'0'0'0,"0"-42"0,0 21 0,0-22 16,0 22-16,-21 21 16,0 0-16,21 21 0,-21 0 15,21 1-15,0 20 0,-21 0 16,0 1-16,21-1 0,-22 0 0,22 1 15,-21-1-15,21 21 0,-21-20 16,21-22-16,-21 21 0,21 1 16,0-22-16,-21 42 0,21-42 15,0 1-15,0-1 0,21-21 16,0 0 0,0 0-16,0-21 0</inkml:trace>
  <inkml:trace contextRef="#ctx0" brushRef="#br0" timeOffset="45624.16">6773 14817 0,'0'0'0,"0"-21"31,-21 21-31,0 21 16,0-21-16,0 21 0,-1 0 15,-20 21-15,21-20 0,0 20 16,0-21-16,21 0 0,0 22 0,0-22 15,0 21-15,0-21 0,0 0 16,0 1-16,0-1 0,21 0 0,0-21 16,0 0-16,43 0 0,-22 0 15,0 0-15,1 0 0,-22 0 16,21-21-16,-21 0 0,22-1 0,-22 1 16,0 0-16,0 0 0,0 0 15,-21-22-15,0 22 0,0 0 16,0-21-16,0 21 0,0-1 0,-21 1 15,0 0-15,0 0 0,0 21 0,-1 0 16,-20 0-16,21 0 0,0 0 16,-22 0-16,22 0 0,0 0 0,0 21 15,21 0-15,0 0 16,21-21-16,0 22 16,0-22-16</inkml:trace>
  <inkml:trace contextRef="#ctx0" brushRef="#br0" timeOffset="46122.87">7451 14880 0,'0'-21'15,"0"42"-15,21-42 0,-21 0 0,-21 21 32,-1 0-32,1 0 0,0 21 15,0 0-15,21 0 0,0 1 16,-21-1-16,0 0 0,21 0 0,-22 0 15,22 22-15,0-22 0,0 0 16,-21 0-16,21 0 0,0 0 16,21-42 15,1 0-31,-1 21 0,0-21 16,0 0-16,-21 0 0,21-1 15,22-20-15,-22 21 0,-21 0 16,21 21-16,0 0 15,-21 21 1,0 0-16,0 0 16,0 0-16,0 1 0,0-1 0,0 0 15,21 0-15,-21 0 0,21-21 16,1 21-16,-1-21 0,0 0 16,0 0-16,0 0 15,0 0-15,1-21 0,-1 21 0,0-21 16,-21 0-16,0 0 0,21 0 15,-21-1-15,0 1 0,0 0 0,0-21 16,0 21-16,0-1 0,0-20 0,-21 21 16,21-21-16,-21-1 0,0-20 15,-1 42-15,1-22 0,0 22 16,0-21-16,0 21 0,0-22 0,-1 22 16</inkml:trace>
  <inkml:trace contextRef="#ctx0" brushRef="#br0" timeOffset="46992.44">4826 13504 0,'0'0'16,"0"-21"-16,21-42 15,-21 42-15,0-1 16,0 1-16,-21 21 16,0 0-16,0 0 15,-1 0-15,1 0 0,0 21 16,21 1-16,-21-1 0,0 0 16,0 21-16,21 1 0,0-1 0,0-21 15,0 21-15,0 1 0,0-1 16,0-21-16,0 22 0,0-22 15,21 0-15,0 0 0,0 0 0,0-21 16,0 0-16,22 21 0,-22-21 0,21 0 16,-21 0-16,22 0 0,-1-21 15,-21 0-15,22 0 0,-1 0 0,-21 0 16,21-22-16,-20 22 0,20-21 16,-21-1-16,0 1 0,0 0 15,1-1-15,-1 1 0,-21 0 0,0-1 16,0 1-16,0 0 0,0 21 15,0-43-15,0 43 0,-21 42 32,-1 0-32,22 0 0,0 22 15,0-22-15,0 21 0,-21 1 0,21-1 16,0 0-16,0 1 16,0-1-16,0 0 0,0 1 0,0-1 15,0-21-15,0 21 0,0-20 0,0-1 16,21 0-16,1-21 0,-1 21 0,0-21 15,0 0-15,21 0 0,-20 0 0,-1 0 16,21-21-16,-21 0 0,22 21 16,-22-21-16,0-1 0,0-20 15,0 21-15,0 0 0,-21 0 0,0-1 16,0 1-16,0 0 0,0 42 31,0 0-31,0 1 0,0-1 16,0 0-16,0 0 0,-21 0 0,21 0 15,-21 1-15,21-1 16,0 0-16,0 0 16,21-42 15,0 0-31</inkml:trace>
  <inkml:trace contextRef="#ctx0" brushRef="#br0" timeOffset="47141.4">5694 13483 0,'0'-21'16,"0"42"-16,-21-42 16,-1 21-16,1 0 15,0 0-15,42 21 32,0-21-32,1 0 0,-1 0 0,0 0 15,21 0-15</inkml:trace>
  <inkml:trace contextRef="#ctx0" brushRef="#br0" timeOffset="47408.97">6308 13462 0,'0'-21'0,"-43"21"16,22 0-1,0 0-15,0 21 16,0 0-16,-1 0 0,1 22 0,0-22 15,0 21-15,21-21 0,-21 22 0,21-1 16,-21-21-16,21 0 0,0 22 16,0-22-16,0 0 0,0 0 0,0 0 15,21-21-15,0 22 0,0-22 16,0 0-16,22 0 16,-22 0-16,0 0 0,0 0 0,21 0 15,-20-22-15,-1 1 0,21 0 16,-21 0-16,22-21 0</inkml:trace>
  <inkml:trace contextRef="#ctx0" brushRef="#br0" timeOffset="47908.69">6646 13335 0,'0'-42'0,"0"84"0,0-105 15,0 41-15,0 1 0,0 42 32,-21 1-32,21 20 0,-21-21 15,21 21-15,-21-20 16,21 20-16,0 0 0,0 1 0,0-1 15,-21-21-15,21 21 0,-22-20 0,22 20 16,-21-21-16,21 0 0,0 0 16,0 1-16,0-1 0,-21-21 0,21-21 31,21-1-15,0 1-16,1-21 0,-1 21 15,21 0-15,-21-22 0,0 22 16,22-21-16,-22 21 0,42-22 15,-41 22-15,-1 0 0,0 21 16,0 0-16,-21 21 31,-21-21-31,0 21 0,0-21 16,-1 21-16,1-21 0,-21 0 16,21 22-16,0-22 0,-43 21 15,43-21-15,0 0 0,0 0 16,21 21-16,0 0 0,0 0 15,21 0-15,0 1 16,0-1-16,0-21 0,0 21 16,1 0-16,-1 0 0,0-21 0,0 21 15,0 1-15,0-22 0,1 21 16,-1-21-16,0 0 0,0 0 16,0 0-16,0 0 0,1 0 15,-1 0-15,0 0 0,0 0 16,21-21-16</inkml:trace>
  <inkml:trace contextRef="#ctx0" brushRef="#br0" timeOffset="48044.72">7408 13758 0,'0'0'0,"0"22"16,21-22-16,-42 0 47,0 0-32,0 0-15</inkml:trace>
  <inkml:trace contextRef="#ctx0" brushRef="#br0" timeOffset="55936.34">14541 11705 0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2:44:06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783 508 0,'0'-21'109,"0"0"-93</inkml:trace>
  <inkml:trace contextRef="#ctx0" brushRef="#br0" timeOffset="824.85">804 445 0,'0'-22'46,"0"1"-30,-21 21 0,21-21-1,0 0 17,0 42 14,0 0-30,0 0-16,0 1 0,0-1 16,0 0-16,0 0 0,0 21 0,0-20 15,0-1-15,0 21 0,0 0 16,0-20-16,0 20 0,0 0 0,0 1 16,0-1-16,-21 0 0,21 1 15,0-22-15,-21 21 0,21 0 16,0-20-16,0 20 0,0-21 0,0 0 15,0 0-15,0 1 0,0-1 16,-21-21-16,21 21 0,0-42 47,0 0-47,0-1 16,0 1-16,0-21 0</inkml:trace>
  <inkml:trace contextRef="#ctx0" brushRef="#br0" timeOffset="1324.48">593 381 0,'0'0'0,"0"-42"16,0 21-16,0-1 15,0 1-15,21 21 16,0-21-16,0 0 0,0 21 0,22-21 16,-22 0-16,0 21 0,21-22 15,-21 1-15,22 21 0,-22 0 16,0 0-16,0 0 0,22 0 15,-22 0-15,0 21 0,0-21 16,0 22-16,0-1 0,22 42 16,-22-42-16,0 22 0,-21-22 15,0 21-15,0-21 0,0 22 0,0-22 16,0 0-16,0 21 0,-21-20 16,0-1-16,0 0 0,-22 42 15,22-41-15,0-22 0,-21 21 16,20 0-16,1 0 0,0-21 15,-21 21-15,21-21 0,-1 0 0,-83 21 32,83-21-17,1-21-15,21 0 16,0 0 0</inkml:trace>
  <inkml:trace contextRef="#ctx0" brushRef="#br0" timeOffset="1968.04">1566 296 0,'-21'0'0,"0"0"16,0 0-16,0 22 16,-1-1-16,22 0 0,-21-21 0,0 42 15,0-21-15,21 1 0,-21-1 16,0 21-16,21-21 0,-22 22 15,1-1-15,21 0 0,0 1 16,-21-1-16,21 0 0,-21 1 16,21-1-16,0-21 0,0 21 0,0 1 15,0-1-15,0-21 0,0 0 16,0 22-16,0-22 0,0 0 16,21 0-16,0-21 0,0 21 0,1-21 15,-1 0-15,0 0 0,0 0 16,21 0-16,-20 0 0,20 0 0,-21 0 15,21 0-15,1-21 0,-22 0 16,21 0-16,1 0 0,-22-22 0,21 22 16,-21-21-16,22 21 0,-22-22 15,0 1-15,0 0 0,0-1 16,-21 1-16,0 0 0,21-1 16,-21 1-16,0 0 0,0-1 15,0 1-15,0 21 0,0-21 0,-21-1 16,0 22-16,0-21 0,0 21 15,0-1-15,-1 1 0,-20 0 16,0 0-16,21 21 0,-22 0 16,1 0-16,21 0 0,-22 0 0,22 0 15,-21 0-15,21 21 0,0 0 0,-1-21 16,1 21-16,0 1 16,21-1-16,-21 0 0,21 0 15,21 0-15</inkml:trace>
  <inkml:trace contextRef="#ctx0" brushRef="#br0" timeOffset="2325.31">2413 296 0,'-64'127'16,"64"-84"-16,0-22 16,-21 21-16,21 1 0,-21-1 15,21 0-15,-21 1 0,21-1 16,0 0-16,-21 1 0,0 20 0,21-21 15,-22 1-15,22-1 0,0-21 16,0 22-16,0-22 0,0 21 0,0-21 16,0 0-16,0 1 0,0-1 15,22-21 1,-1 0 0,-21-21-16,21-1 0</inkml:trace>
  <inkml:trace contextRef="#ctx0" brushRef="#br0" timeOffset="2632.19">2371 360 0,'21'0'31,"0"0"-16,0 0-15,0 21 0,0 0 0,1 0 16,-1 1-16,21-1 0,-21 21 16,0-21-16,1 0 0,-1 1 0,0 20 15,0-21-15,0 0 0,-21 0 16,0 22-16,21-22 0,-21 0 16,0 0-16,0-42 62,22 0-62</inkml:trace>
  <inkml:trace contextRef="#ctx0" brushRef="#br0" timeOffset="3204.27">3175 254 0,'0'21'32,"0"0"-32,-21 1 0,0-1 15,-1 0-15,1 0 16,0 0-16,0 0 0,0 22 0,0-22 16,-22 0-16,22 21 0,-21-20 15,21-1-15,-1 21 0,-20-21 16,21 0-16,0 1 0,0-1 0,-1-21 15,22 21-15,0 0 16,22-42 15,-1 21-31,0-21 0,0 0 0,0-1 16,22 1-16,-22 0 0,21-21 16,-21 21-16,22-22 0,-22 22 15,21-21-15,-21-1 0,22-41 16,-22 63-16,0-22 0,0 22 15,-21 0-15,0 0 16,21 21 0,-21 21-16,0 0 15,0 0-15,0 0 0,0 22 16,0-1-16,0-21 0,0 22 0,0-1 16,0 0-16,0 1 0,0-1 15,0 21-15,-21-20 0,21-1 0,0 22 16,0-22-16,-21 0 0,21 1 15,-21-1-15,21 0 0,-21-21 16,21 22-16,0-22 0,0 0 16,0 0-16,0 0 0,0 1 0,0-1 15,0-42 17</inkml:trace>
  <inkml:trace contextRef="#ctx0" brushRef="#br0" timeOffset="3777.56">4000 191 0,'0'0'0,"0"-22"0,-21 22 31,42 0-15,22 0-16,-22 0 15,0-21-15,21 21 0,1 0 16,-1 0-16,22 0 0,-22 0 0,21-21 16,1 21-16,-1 0 0,-20 0 15,-1 0-15,22 0 0,-43 0 0,21 0 16,-21 0-16,0 0 0,-63 0 31,21 0-31,-21 0 16,20 21-16,-20-21 0</inkml:trace>
  <inkml:trace contextRef="#ctx0" brushRef="#br0" timeOffset="4164.47">4170 191 0,'-21'0'32,"21"21"-17,0 0-15,-22 0 16,22 0-16,0 0 0,0 1 0,0-1 16,0 21-16,0-21 15,0 22-15,0-1 0,0-21 0,0 21 16,-21 1-16,21-1 0,0 0 15,0 1-15,0 20 0,-21-20 0,0 20 16,0 1-16,21-1 0,-21-21 16,21 22-16,-22-1 0,22-20 0,0 20 15,-21-20-15,21-1 0,0 0 16,0 1-16,0-1 0,0-21 0,0 21 16,21-20-16,-21-1 0,22 0 15,-1-21-15,21 21 0,-21-21 16,0 0-16,22 0 0,-1 0 0,0 0 15,-20 0-15,20-21 0,0 0 16,-21 21-16,22-21 0,-22-1 16,21 1-16,-21 21 0,1-21 0,-1 0 15,21 0-15</inkml:trace>
  <inkml:trace contextRef="#ctx0" brushRef="#br0" timeOffset="4720.09">4657 423 0,'0'0'0,"21"0"16,-21 22 0,0-1-16,21 0 15,-21 0-15,0 0 0,0 22 16,0-22-16,0 21 0,0 0 0,0 1 15,0-1-15,0 0 16,0 1-16,0-1 0,0 0 0,0-20 16,0 20-16,0-21 0,0 0 15,0 0-15,0 1 0,0-1 16,21-21 0,-21-21-16,21 21 15,-21-22-15,21 1 0</inkml:trace>
  <inkml:trace contextRef="#ctx0" brushRef="#br0" timeOffset="5083.5">4699 423 0,'-42'-63'31,"42"42"-31,0 0 0,21-1 15,0 1-15,0 0 0,0 21 0,0-21 16,22 21-16,-1 0 0,0-21 0,1 21 16,-1 0-16,0 0 0,1 21 15,-1 0-15,0 0 0,1 0 16,-22 1-16,0 20 0,0-21 0,-21 21 16,0-20-16,-21 20 0,0 0 15,-21-21-15,20 22 0,-83-1 16,62 0-16,1-20 0,-22-1 15,22 0-15,21-21 0,-21 21 16,20 0-16,1-21 0,42 0 47,1-21-47,20 21 16,-21-21-16,0 21 0,22-21 15</inkml:trace>
  <inkml:trace contextRef="#ctx0" brushRef="#br0" timeOffset="5715.92">5651 931 0,'0'0'0,"22"-21"31,-22 0-31,0 0 16,21 0-16,-21 0 0,0-1 0,0 1 16,0 0-16,0 0 0,0-21 15,0 20-15,0 1 0,-21 0 16,-1 0-16,1 21 0,0-21 0,0 21 16,0 0-16,-22 0 0,22 0 15,-21 0-15,21 21 0,-22 0 0,22 0 16,-21 0-16,21 1 0,-22-1 15,22 21-15,0 0 0,0-20 0,0 20 16,-22 43-16,22-43 16,21 0-16,0-21 0,0 22 15,0-22-15,0 0 0,0 0 16,0 0-16,0 1 0,21-22 0,1 21 16,-1-21-16,0 0 15,0 0-15,0 0 0,22-21 0,-22 21 16,0-22-16,21 1 0,22-42 15,-22 42-15,0-22 0,-20 1 16,20 21-16,-21-22 0,0 1 16,0 21-16,1-21 0,-1 20 0,-21 1 15,0 0-15,0 0 0,0 0 16,0 42 15,0 0-31,0 21 16,-21-20-16,21 20 0,-22-21 15,22 21-15,0 1 0,0-22 16,-21 21-16,21 1 0,0-22 16,-21 0-16,21 21 0,0-21 0,0 1 15,0-1-15,0 0 0,21-21 16,0 0-16,1 0 16,-1 0-16,0 0 0,21 0 0,-21-21 15,22 0-15</inkml:trace>
  <inkml:trace contextRef="#ctx0" brushRef="#br0" timeOffset="6456.46">6435 741 0,'0'0'0,"0"-21"15,0-22-15,0 22 16,-22 0-1,1 21-15,0 0 0,0 0 0,0 0 16,0 0-16,-1 21 16,1-21-16,0 21 0,0 1 0,0-1 15,0 21-15,-22-21 16,22 22-16,0-1 0,0-21 0,0 21 0,21 1 16,0-1-16,-22-21 15,22 22-15,0-22 0,0 0 0,0 0 16,0 0-16,0 0 0,22 1 15,-1-22-15,0 0 0,21 0 16,-21 0-16,1 0 0,-1-22 16,21 1-16,-21 0 0,22 0 0,-22 0 15,21-43-15,-21 22 16,0 21-16,1-22 0,-22 22 0,21-21 16,-21 21-16,0 0 0,0-1 15,0 1-15,0 0 0,-21 21 47,21 21-47,0 0 16,-22 22-16,22-22 0,0 21 15,0 1-15,0-1 0,0 21 0,0-20 16,0-1-16,0 0 0,0 22 16,0-22-16,0 1 0,0 20 0,0-21 15,0 22-15,0-1 0,0-20 16,0 20-16,0 1 0,0-1 0,0 1 15,0-22-15,0 22 0,0-22 0,0 0 16,0 22-16,0-22 0,-21 0 16,21 1-16,-21-1 0,21-21 15,0 22-15,-21-22 0,0 21 0,0-21 16,-1 0-16,1 1 0,0-1 16,0 0-16,0-21 0,-22 0 15,22 0-15,-21 0 0,0 0 0,20-21 16,-20 0-16,0-1 0,-1 1 15,1 0-15,0 0 0,21-21 16,-22 20-16,22 1 0,-21-21 0,42 0 16,-21 20-16,21 1 0,0 0 15,0-21-15,0 21 0,21-22 0,0 1 16,0 0-16,21-1 0,-20-20 16,20-1-16,-21 22 0,21-22 15</inkml:trace>
  <inkml:trace contextRef="#ctx0" brushRef="#br0" timeOffset="6910.24">6752 847 0,'0'0'0,"21"0"32,22 0-17,-22 0-15,0-21 0,0-1 0,21 22 16,-20-21-16,-1 0 0,0 21 16,-21-21-16,0 0 0,21 0 0,-21-1 15,0 1-15,0 0 16,-21 21-16,0 0 15,0 0-15,-1 0 0,1 0 16,-21 0-16,21 0 0,0 21 0,-22 0 16,22 1-16,0-1 0,0 0 15,0 21-15,-1-21 0,22 22 16,-21-22-16,21 21 0,0-21 0,0 22 16,0-22-16,0 0 0,0 0 15,21 0-15,1 1 0,-1-1 0,0-21 16,0 0-16,0 0 0,22 0 15,-1 0-15,-21 0 0,21 0 0,1 0 16,-22 0-16,21-21 16,-21-1-16,1 1 0,-1 0 0,0 0 0</inkml:trace>
  <inkml:trace contextRef="#ctx0" brushRef="#br0" timeOffset="7740.35">8530 487 0,'0'0'16,"0"-21"-16,0 0 0,21-1 0,-21 1 15,0 0-15,0 0 16,0 0-16,-21 21 31,0 0-31,0 21 0,0 0 16,-1 0-16,1 0 0,0 22 15,0-22-15,0 21 0,0 1 0,-1-1 16,1 0-16,0 1 0,0 20 16,0-21-16,0 1 0,-1-1 15,22 22-15,0-22 0,0 0 16,0-21-16,0 22 0,0-22 0,0 21 16,0-21-16,0 1 0,22-1 0,-1-21 15,0 21-15,0-21 0,0 0 16,22 0-16,-22 0 0,21 0 0,-21-21 15,22 21-15,-1-21 0,0-1 16,22-20-16,-22 21 0,22-21 0,-22-1 16,0 1-16,22 0 0,-22-1 15,-21-20-15,22 20 0,-22 1 0,0 0 16,-21-22-16,0 22 0,0 0 16,0-1-16,-21 1 0,0 21 0,-22-22 15,22 22-15,-21-21 0,-1 21 16,1 21-16,0-21 0,-1 21 0,1 0 15,21 0-15,-21 0 16,-1 21-16,1 0 0,21 0 0,0 0 16,-22 0-16,22 1 0,0 20 15,0-21-15,0 21 0,-1 1 16,22-1-16,0-21 0,0 22 16,0-22-16,0 0 0,0 21 15,0-21-15,22-21 0,-1 0 16,21 0-16,-21 0 0,22 0 0,-1 0 15</inkml:trace>
  <inkml:trace contextRef="#ctx0" brushRef="#br0" timeOffset="8344.29">9356 106 0,'0'0'0,"-64"-21"31,43 21-15,21 21-16,0 0 16,-21 0-16,21 22 0,0-1 0,0 0 15,0 1-15,-21-1 0,21 0 16,0 1-16,0-1 0,0 0 16,-22 22-16,22-22 0,-21 0 0,21 1 15,0 20-15,0-20 0,0-1 16,-21 0-16,21 1 0,0-22 0,-21 21 15,21-21-15,0 0 0,0 1 16,0-1-16,0 0 0,0 0 0,-21-21 16,0-21 15,21 0-31,0 0 16,0-1-16,0 1 0,0-21 0,0 21 15,0-22-15,21 1 0,0 21 16,0-21-16,0 20 0,0-20 0,22 21 15,-22 0-15,0 0 16,21-1-16,-20 22 0,20-21 0,-21 21 16,21 0-16,-20 0 0,20 0 0,-21 0 15,0 0-15,22 0 0,-22 21 16,0-21-16,-21 22 0,0-1 0,21 21 16,-21-21-16,0 0 0,0 22 15,-21-22-15,0 0 0,0 21 0,-1-20 16,1-1-16,0 0 0,-21 0 15,21-21-15,-1 21 0,-20 0 0,21 1 16,0-22-16,0 21 0,-1-21 16,1 0-16,0 21 0,0-21 0,0 0 15,21 21-15,-21-21 16,42 0 15,0-21-31</inkml:trace>
  <inkml:trace contextRef="#ctx0" brushRef="#br0" timeOffset="8852.07">9821 1080 0,'21'0'15,"1"-22"1,-22 1-16,21 21 0,0-21 15,0-21-15,0 21 0,0-1 16,1-20-16,-1 21 0,-21-21 0,21 20 16,0-20-16,-21 21 0,0 0 15,0 0-15,0-1 0,0 1 0,0 42 32,0 1-17,0-1-15,0 0 0,-21 0 0,0 21 16,21-20-16,-21 20 0,21 0 15,0 1-15,0-1 0,-22 0 16,22 1-16,-21 20 0,21-21 16,-21 1-16,21 20 0,0-20 0,0 20 15,0-21-15,0 22 0,0-1 0,0 1 16,0-22-16,0 22 0,0-1 16,0-20-16,0 20 0,0-21 0,0 1 15,-21-1-15,21 0 0,-21-20 16,21 20-16,-21-21 0,21 21 0,0-20 15,-22-1-15,1 0 0,21 0 16,-21-21-16,21 21 16,-21-21-16,0 0 0,0 0 15,21-21 1,-22 0-16,1 21 0,21-21 0,-21 0 16,21-1-16,0 1 0,0 0 15,0-21-15,0 21 0,0-22 0,0 1 16,0 0-16</inkml:trace>
  <inkml:trace contextRef="#ctx0" brushRef="#br0" timeOffset="9096.51">9991 529 0,'0'0'0,"-22"0"16,1 0 15,21 21-31,0 1 32,21-22-32,1 0 0,-1 0 15,0 0-15,0 0 0</inkml:trace>
  <inkml:trace contextRef="#ctx0" brushRef="#br0" timeOffset="9456.46">10393 762 0,'21'0'15,"0"0"-15,0 0 16,0-21-16,1 21 15,-1-21-15,0 0 0,0-1 16,-21 1-16,21 0 16,-21 0-16,0 0 15,0 0-15,-21 21 16,0 0 0,0 21-16,0 0 0,-1 0 0,1 0 15,0 0-15,21 1 0,-21 20 16,0-21-16,21 21 0,-21 1 0,21-22 15,0 21-15,0-21 0,0 22 16,0-22-16,0 0 0,0 0 0,0 0 16,21 1-16,0-22 15,0 0-15,0 0 0,0 0 0,1 0 16,20 0-16,-21 0 0,21 0 16,-20-22-16,20 1 0,0 21 15</inkml:trace>
  <inkml:trace contextRef="#ctx0" brushRef="#br0" timeOffset="10012.37">11218 614 0,'0'0'15,"0"-21"-15,21 21 0,-21-21 0,0-1 16,-21 22 0,0 0-16,0 0 15,0 0-15,0 22 0,-1-22 16,22 21-16,-21 0 0,0 21 15,0-21-15,0 22 0,21-22 16,-21 21-16,21 1 0,-22-1 0,22-21 16,0 21-16,0-20 0,0 20 15,0-21-15,0 0 0,0 0 0,22 1 16,-1-22-16,0 0 0,0 0 16,21 0-16,-20 0 0,20 0 0,0 0 15,1 0-15,-1-22 0,-21 1 16,21-21-16,1 21 0,-22-22 0,21 22 15,-21-21-15,1-22 0,20 22 16,-21 0-16,0-1 0,0-20 0,1 21 16,-1-1-16,-21-20 15,21 20-15,-21 1 0,21 21 0,-21-21 16,0 20-16,21 1 0,-21 0 16,0 0-16,-21 42 15,0 0 1,0 0-16,21 22 0,-21-22 0,21 21 15,-22 1-15,1-1 0,21 0 0,0 1 16,-21-1-16,0 0 0,21 1 16,-21-1-16,21 0 0,0 1 0,0-1 15,0 0-15,0 1 16,0-22-16,0 21 0,0-21 0,0 0 16,21 1-16,0-22 0,0 21 15,0-21-15,1 0 0,-1 0 16,0 0-16,0 0 0,0 0 15,0-21-15,1-1 0,-1 1 0,0 0 16,0 0-16,0 0 0</inkml:trace>
  <inkml:trace contextRef="#ctx0" brushRef="#br0" timeOffset="10212.46">11663 656 0,'-21'0'15,"21"21"-15,21-21 32,0 0-32,0 0 0,0 0 15,0 0-15,1 0 0,-1 0 0,0 0 16,0 0-16,21 0 0,-20-21 0,-1 21 16,0 0-16,0-21 15,0 21-15</inkml:trace>
  <inkml:trace contextRef="#ctx0" brushRef="#br0" timeOffset="10724.36">13483 381 0,'0'0'0,"0"-21"0,0 0 0,0-22 32,-21 65-17,21-1-15,-21 21 0,21-21 16,-21 22-16,21-1 15,0 0-15,0 22 0,-22-22 0,1 0 0,21 22 16,0-22-16,-21 22 16,0-22-16,0 0 0,21 1 0,0-1 15,0-21-15,-21 22 0,21-22 16,0 0-16,0 0 0,0-42 31,0 0-31,0 0 16</inkml:trace>
  <inkml:trace contextRef="#ctx0" brushRef="#br0" timeOffset="11327.87">13123 508 0,'0'0'0,"-21"-21"0,0 0 0,0 0 0,21-1 16,0 1-16,-21 21 0,21-21 15,-22 0-15,22 0 0,0 0 16,22-1-16,-1 1 0,0 21 15,21-21-15,1 0 0,-1 21 0,0-21 16,1 21-16,-1 0 0,21 0 16,-20 0-16,41 21 0,-41 0 15,-1 0-15,-21 22 0,22-1 16,-22 0-16,0-21 0,0 22 16,-21-1-16,0 0 0,0 1 0,0-1 15,0 0-15,0 1 0,0-1 16,0-21-16,0 22 0,0-1 0,0-21 15,0 0-15,0 0 0,0 1 16,0-1-16,0 0 0,0-42 31,0 0-31,0-1 16,0-20-16,0 21 0,0-21 16,0 20-16,0-20 0,0 0 0,21-1 15,0 1-15,1 0 0,-22-1 16,21 1-16,0 0 0,21-1 15,-21 1-15,1 21 0,20-21 0,-21 20 16,21 1-16,1 0 0,-1 0 16,-21 21-16,22 0 0,-1 0 0,-21 21 15,0 0-15,22 22 0,-22-22 16,0 21-16,-21 0 0,0 1 16,0-1-16,0 22 0,0-22 0,0 0 15,0 1-15,-21 20 0,0-21 0,21 1 16,-22-1-16,1 0 0,0-20 15,0 20-15,0-21 0,21 0 0,-21 0 16,-1 1-16,22-1 0,0-42 47,0-1-47,0 1 16,0 0-16,22 0 0,-1 0 0</inkml:trace>
  <inkml:trace contextRef="#ctx0" brushRef="#br0" timeOffset="11783.83">14753 635 0,'0'0'0,"-21"21"0,0 0 0,0 1 16,-1-1-16,1 0 0,0 0 15,0 21-15,0-20 0,0 20 0,-1-21 16,22 21-16,-21-20 0,21-1 16,-21 21-16,21-21 0,0 0 0,0 1 15,0-1-15,0 0 0,0 0 16,21-21-16,0 21 0,1-21 0,-1 0 16,0 0-16,21 0 0,-21 0 0,22 0 15,-1-21-15,0 21 0,-20-21 16,20 0-16,0 0 0,-21-1 0,22 1 15,-22-21-15,0 21 16,0-22-16,-21 1 0,0 21 0,0-21 16,0-1-16,0 22 0,0 0 15,-21-21-15,0 20 0,0 22 0,0-21 16,-22 21-16,22 0 0,-21 0 16,21 0-16,-22 0 0,22 0 0,-21 0 15,21 0-15,-22 0 0,22 0 0,0 21 16,0 1-16,0-22 0,21 21 15,0 0-15,0 0 0,0 0 16,0 0-16,0 1 16,21-22-16,21 0 0,-21 21 15</inkml:trace>
  <inkml:trace contextRef="#ctx0" brushRef="#br0" timeOffset="12408.09">15684 720 0,'0'0'0,"-21"-43"31,21 22-31,-21 21 0,-21 0 16,21 0-16,-1 0 0,1 0 0,0 0 15,0 0-15,-21 21 0,20 1 16,1-1-16,-21 0 0,21 0 15,0 0-15,-1 22 0,1-22 0,0 21 16,0 0-16,21-20 0,-21 20 16,21-21-16,0 0 0,0 22 0,0-22 15,0 0-15,21 0 16,0 0-16,0-21 0,0 0 16,1 0-16,20 0 0,-21 0 0,0 0 15,22 0-15,-22-21 0,0 0 16,21 0-16,-21-22 0,22 22 0,-22-21 15,0 0-15,21-1 16,-20-20-16,-1 20 0,0 1 0,0-21 16,0 20-16,0-20 0,1 20 15,-22-20-15,0 21 0,0-43 16,0 64-16,0-22 0,0 22 16,0 0-16,0 0 0,-22 21 31,22 21-31,0 21 0,0-20 15,-21 20-15,21 0 0,0 1 16,-21-1-16,21 0 0,0 1 0,0 20 16,-21-21-16,21 1 0,-21-1 15,21 0-15,-21 1 0,21-1 16,0 0-16,0-20 0,0 20 0,0-21 16,0 0-16,0 0 0,0 1 15,0-1-15,21-21 31,0 0-31,0 0 0,0 0 16,0-21-16,1-1 0,-22 1 0,21 0 16,0-21-16</inkml:trace>
  <inkml:trace contextRef="#ctx0" brushRef="#br0" timeOffset="12812.04">16044 762 0,'0'21'32,"21"-21"-17,1 0-15,-1 0 16,0 0-16,0 0 0,0-21 0,0 21 16,1-21-16,-1 0 15,0 0-15,-21-1 0,21 1 16,-21 0-16,0 0 0,-21 21 31,0 0-31,0 0 0,-1 0 16,1 0-16,0 0 0,0 21 15,0 0-15,0 0 0,21 1 0,-22-1 16,1 0-16,0 21 0,21-21 16,-21 1-16,21 20 0,0-21 0,0 0 15,0 0-15,0 1 0,0-1 0,0 0 16,0 0-16,0 0 0,0 0 15,0 1-15,21-22 16,0 0-16,0 0 16,1 0-16,-1 0 0,0 0 0,0 0 0,21-22 15,-20 1-15,20 21 16,-21-21-16,21-21 0,-20 21 0</inkml:trace>
  <inkml:trace contextRef="#ctx0" brushRef="#br0" timeOffset="13144.2">16743 254 0,'0'0'0,"0"-21"0,0-43 31,0 43-31,-21 21 16,-1 0 0,1 21-16,0 22 15,0-22-15,21 21 0,-21-21 16,0 22-16,-1-1 0,1 0 0,21 1 15,-21-1-15,0 0 0,0 1 16,21 20-16,0-20 0,-21-1 0,-1 43 16,22-43-16,0-21 15,0 21-15,0-20 0,0 20 0,0-21 16,0 0-16,0 0 16,0 1-16,22-22 0,-1 0 0,0 0 15,0 0-15,21 0 16,-20 0-16,-1-22 0,21 1 0,-21 0 15,0 0-15,22 0 0,-22-22 16,21 22-16,-21-21 0,22 0 16</inkml:trace>
  <inkml:trace contextRef="#ctx0" brushRef="#br0" timeOffset="13899.92">17124 212 0,'0'0'0,"-21"-21"0,21-1 47,21 22-47,0 0 15,21 0-15,-21 0 0,1-21 0,20 21 16,-21 0-16,21 0 0,-20-21 16,20 21-16,0-21 0,-21 21 0,22 0 15,-1-21-15,0 21 0,1 0 16,-1 0-16,-21-21 0,0 21 0,22 0 16,-22 0-16,0 0 15,0 0-15,-21 21 31,0 0-15,-21 0-16,0 0 0,21 0 16,-21 1-16,21-1 0,0 21 0,-21-21 15,-1 22-15,22-22 0,-21 0 16,21 21-16,0-21 0,-21 22 0,0-22 16,21 21-16,-21-21 0,21 22 0,0-22 15,-21 21-15,21-21 0,-22 22 16,22-1-16,-21 0 0,21 1 15,0-1-15,0 0 0,0 1 16,0-1-16,0 0 0,0 1 0,0-1 16,0-21-16,0 22 0,0-22 15,0 21-15,0-21 0,0 0 0,0 1 16,0-1-16,-21 0 0,21 0 16,0 0-16,-21 0 0,21 1 15,0-1-15,-21-21 0,0 0 16,-1 0-16,22 21 0,-21-21 15,0 0-15,0 0 0,-21 0 0,20 0 16,-20 0-16,0 0 16,-1 0-16,1 0 0,0 0 0,-1 0 0,1 0 15,21 0-15,-21 0 0,20 0 16,-20 0-16,21 0 0,0 0 16,0 0-16,-1 0 0,1 0 15,21-21 48</inkml:trace>
  <inkml:trace contextRef="#ctx0" brushRef="#br0" timeOffset="68772.31">995 3302 0,'21'0'109,"0"0"-77</inkml:trace>
  <inkml:trace contextRef="#ctx0" brushRef="#br0" timeOffset="69248.41">1122 3175 0,'0'-42'31,"0"21"-31,0-1 0,0 1 31,-21 21-31,21-21 16,-22 21-16,22 21 15,0 0-15,0 1 16,0 20-16,0 0 0,0 1 16,0-1-16,0 0 0,0 1 0,0 20 15,0-21-15,0 22 0,0-22 16,0 1-16,0-1 0,0 0 15,0 1-15,0-22 0,0 21 16,0-21-16,0 0 0,0 1 16,0-1-16,0 0 0,0 0 15,0-42 32,0 0-47,0 0 16,0-1-16,22 1 0,-1 0 15,-21 0-15,21 0 0</inkml:trace>
  <inkml:trace contextRef="#ctx0" brushRef="#br0" timeOffset="69587.55">1714 3408 0,'0'0'0,"-21"21"31,0-21-31,0 21 16,0 0-16,0 22 0,-1-22 0,-20 0 15,21 21-15,-21-20 0,20 20 16,-20-21-16,0 0 0,-1 22 0,1-22 16,21 0-16,-21 0 0,-1 0 15,22 0-15,0 1 0,0-1 16,0-21-16,-1 0 0,22 21 15,0-42 32,22 21-47,-22-21 0,21-1 0,0 1 16,21 21-16,-21-42 0,22 21 16,-22 0-16,21-1 0,1-20 15,-1 0-15</inkml:trace>
  <inkml:trace contextRef="#ctx0" brushRef="#br0" timeOffset="69843.37">1630 3408 0,'0'0'0,"21"-21"0,0 21 16,-21 21 15,21 0-15,-21 0-16,21 0 0,-21 1 0,0 20 15,0-21-15,22 21 0,-22-20 16,0 20-16,0-21 0,0 0 15,21 0-15,-21 1 0,21-1 0,-21 0 16,0 0-16,21 0 16,-21 0-16,21-21 15,-21 22-15,21-22 32,-21-22-17,0 1-15,22 0 0</inkml:trace>
  <inkml:trace contextRef="#ctx0" brushRef="#br0" timeOffset="70159.39">2074 3069 0,'0'0'0,"0"-21"0,-21 21 46,21 21-46,-21-21 0,21 43 16,0-22-16,-21 21 0,21 0 0,-21 1 16,21-1-16,-22 22 0,22-22 15,0 0-15,0 22 0,-21-22 16,21 0-16,-21-20 0,0 41 16,21-21-16,-21-20 0,21-1 15,0 0-15,0 0 0,0 0 31,-21-21-15,21-21 0,0 0-16,0 0 0,0 0 15</inkml:trace>
  <inkml:trace contextRef="#ctx0" brushRef="#br0" timeOffset="70811.92">2476 3048 0,'0'0'0,"0"-21"0,0 0 16,0 0-1,-21 21 1,0 0 0,21 21-16,0 0 0,0 0 15,-21 21-15,21-20 0,0 20 16,-21 21-16,21-20 0,0-1 0,-21 22 16,21-22-16,0 21 15,0-20-15,-43 41 0,43-41 16,0-1-16,0-21 0,0 0 15,-21 1-15,21-1 0,0 0 0,0 0 16,0-42 31,0 0-47,0 0 0,0-1 0,0 1 16,0-21-16,0 0 0,21 20 15,-21-20-15,21 0 0,1-1 16,-1 22-16,21-21 0,-21 21 15,0-22-15,22 22 0,-22 21 0,21-21 16,-21 21-16,1 0 0,20 0 16,-21 0-16,0 21 0,22-21 15,-22 43-15,0-22 0,0 0 0,0 21 16,0 1-16,1-22 0,-22 21 16,0-21-16,0 22 0,0-22 0,0 0 15,0 0-15,0 0 0,0 0 16,0 1-16,0-1 0,-22 0 15,1-21 1,0 0-16,21-21 31,0 0-15,0-1-16,21 1 0</inkml:trace>
  <inkml:trace contextRef="#ctx0" brushRef="#br0" timeOffset="71555.96">3260 3281 0,'0'0'0,"0"-21"16,0 0-16,0-1 15,-22 22 16,22 22-31,0-1 16,0 0-16,-21 21 0,21-21 16,-21 1-16,21 20 0,0-21 0,-21 0 15,21 22-15,0-22 0,0 0 16,0 21-16,0-21 0,0 1 16,0-1-16,0 0 0,21 0 0,0-21 15,0 21-15,1-21 0,-1 0 16,0 0-16,21 0 0,-21 0 15,1 0-15,20 0 0,-21-21 0,0 0 16,0 21-16,1-42 0,-1 20 16,0 1-16,0 0 0,0-21 0,0-1 15,-21 22-15,22-21 0,-1 0 16,-21 20-16,0 1 0,0 0 0,0 0 16,21 0-16,-21 0 0,0-1 15,0 1 1,0 42 15,0 1-31,0-1 0,0 21 16,0-21-16,0 0 0,0 22 15,0-22-15,0 21 0,-21-21 16,21 22-16,0-22 0,0 21 0,0-21 16,0 22-16,-21-22 0,21 21 15,0 1-15,0-22 0,0 21 0,0 0 16,0 1-16,0-1 0,0 0 15,0 1-15,0 20 0,0-20 0,21-1 16,-21 0-16,0 1 0,0 20 16,0-42-16,21 22 0,-21-1 0,0 0 15,0 1-15,0-22 0,0 21 16,0-21-16,0 22 0,0-22 0,0 21 16,-21-21-16,21 0 0,0 1 15,-21-1-15,-1 0 0,1 0 16,21 0-16,-21-21 0,0 0 15,0 0-15,0 0 16,-1 0-16,22-21 16,-21 0-16,21 0 15,0 0-15,0-1 0,0 1 16,0-21-16</inkml:trace>
  <inkml:trace contextRef="#ctx0" brushRef="#br0" timeOffset="72171.84">1016 4382 0,'0'0'0,"-42"-22"31,42 1-31,0 0 31,21 21 0,0 0-31,0 0 0,0 0 16,0 0-16,22 0 0,-1 0 16,0-21-16,22 21 0,-1 0 0,1 0 15,21 0-15,-1 0 0,1 0 16,21-21-16,-22 21 0,22 0 15,0 0-15,127 0 0,-127 0 16,0 0-16,-1-21 0,1 21 16,-21 0-16,0 0 0,-1 0 15,1 0-15,-22 0 0,22 0 0,-21 0 16,-22 0-16,21 0 0,-20 0 0,-1 0 16,-21 0-16,22 0 0,-22 0 15,0 0-15,0 0 16,-21-22 15,-21 22-15,0 0-16,0 0 15,-22 0-15,22 0 0,-21 0 0</inkml:trace>
  <inkml:trace contextRef="#ctx0" brushRef="#br0" timeOffset="72712">1355 4487 0,'0'0'0,"-22"0"0,-41 0 31,42 0-31,0 0 16,21-21 0,21 21 15,0 0-31,21 0 0,1 0 15,-1 0-15,21 0 0,1 0 16,21 0-16,-22 0 0,22 0 16,21 0-16,-22 0 0,22 0 0,21 0 15,-21 0-15,21 0 0,-21 0 0,0 0 16,-1 0-16,1 0 0,-21 0 16,0 0-16,-22 0 0,22 0 0,-22 0 15,1 0-15,-22 0 0,22 0 16,-22 0-16,0 0 0,1 0 0,-22 0 15,21 0-15,-21 0 0,0 0 16,1 0 0,-22-21-1,-22 21 1,1 0-16,21-21 16,0 0-16,0 0 15</inkml:trace>
  <inkml:trace contextRef="#ctx0" brushRef="#br0" timeOffset="73184.14">4720 3662 0,'21'0'125,"0"-21"-125,1 21 16,-1-21-16</inkml:trace>
  <inkml:trace contextRef="#ctx0" brushRef="#br0" timeOffset="73380.42">5228 3556 0,'0'0'16,"0"21"-16,21-21 15,-21 21 1,21-21 0,1 0 30,-1 0-30</inkml:trace>
  <inkml:trace contextRef="#ctx0" brushRef="#br0" timeOffset="73592.53">5567 3620 0,'0'0'0,"21"0"125</inkml:trace>
  <inkml:trace contextRef="#ctx0" brushRef="#br0" timeOffset="73756.24">5757 3620 0,'21'0'94</inkml:trace>
  <inkml:trace contextRef="#ctx0" brushRef="#br0" timeOffset="74436.23">7302 3408 0,'0'0'0,"-105"0"16,83 0 0,1 0-16,0 0 0,21-21 15,0 0-15,0-1 0,-21 1 16,21 0-16,0-21 0,0 21 16,0-1-16,21 1 0,-21-21 0,42 21 15,-20 0-15,-1-1 0,21 1 0,0 0 16,1 0-16,-1 0 0,22 21 15,-22 0-15,64 0 0,-64 0 16,0 0-16,-20 21 0,-1 0 16,0 0-16,-21 0 0,0 22 15,0-22-15,0 21 0,-21 1 0,0-1 16,-1 0-16,-20 1 0,21-22 16,-21 21-16,20-21 0,1 0 0,-21 22 15,21-22-15,0 0 0,-1 0 16,22 0-16,-21 1 0,0-1 15,21 0-15,-21-21 0,21 21 16,0 0-16,0 0 0,-21-21 16,21 22-16,0-1 0,0 0 31</inkml:trace>
  <inkml:trace contextRef="#ctx0" brushRef="#br0" timeOffset="74768.45">7429 4106 0,'0'22'31,"22"-22"-15,-1 0-16,0-22 0,0 22 15,-21-21-15,21 0 0,-21 0 16,0 0-16,0 0 16,0-1-16,0 1 0,-21 21 15,0 0-15,0 0 0,0 0 16,-1 0-16,1 0 16,0 21-16,0-21 0,21 22 0,0-1 15,-21-21-15,21 21 0,-21-21 16,21 21-16,0-42 31</inkml:trace>
  <inkml:trace contextRef="#ctx0" brushRef="#br0" timeOffset="75588.12">4911 3662 0,'0'-21'0,"-22"21"31,1 0-15,21-21 124,21 21-140</inkml:trace>
  <inkml:trace contextRef="#ctx0" brushRef="#br0" timeOffset="75848.28">5186 3556 0,'0'0'0,"0"-21"31,21 21 63,0 0-79,0 0 1</inkml:trace>
  <inkml:trace contextRef="#ctx0" brushRef="#br0" timeOffset="76068.59">5482 3577 0,'21'21'31,"0"-21"63</inkml:trace>
  <inkml:trace contextRef="#ctx0" brushRef="#br0" timeOffset="76263.91">5736 3598 0,'-21'0'93,"0"0"-77,0 0-16</inkml:trace>
  <inkml:trace contextRef="#ctx0" brushRef="#br0" timeOffset="94247.39">3365 5525 0,'0'-22'16,"0"1"15,0 0 0,0 0 0,0 0 32</inkml:trace>
  <inkml:trace contextRef="#ctx0" brushRef="#br0" timeOffset="94880.26">3365 5419 0,'0'-21'15,"0"-1"17,22 22-17,-22 22 48,0-1-63,0 0 0,0 0 15,0 0-15,0 0 16,0 1-16,-22-1 0,22 0 0,0 21 16,0-21-16,-21 22 0,21-22 15,0 21-15,0 22 0,0-22 16,0-21-16,0 22 0,0-1 16,0-21-16,0 21 0,-21-20 0,21 20 15,0-21-15,0 21 0,0-20 0,0 20 16,-21 0-16,21-21 0,0 22 15,0-1-15,0 0 0,0 1 16,0-1-16,0 0 0,0 1 16,0-1-16,0-21 0,0 22 0,0-1 15,0 0-15,0-21 0,0 22 0,0-22 16,0 21-16,0-21 0,-21 22 16,21-22-16,0 21 0,-21-21 0,21 22 15,0-1-15,0-21 0,0 22 16,0-1-16,0-21 0,0 21 0,-22 1 15,22-1-15,0-21 0,0 22 0,0-1 16,-21-21-16,21 21 0,0-20 16,0 20-16,0-21 0,-21 0 15,21 0-15,0 1 0,0-1 0,0 0 16,0 0-16,0 0 16,0-42 15,0 0-16,0 0-15,0 0 0,0-22 0,0 22 16</inkml:trace>
  <inkml:trace contextRef="#ctx0" brushRef="#br0" timeOffset="97364.3">3344 5355 0,'-21'-21'16,"42"21"46,0 0-46,1 0-16,-1 0 0,0 0 16,0 0-16,0 0 0,0 0 0,22 0 15,-22 0-15,0 0 0,21 0 16,-20 0-16,-1 0 0,21 0 0,-21 0 16,22 0-16,-22 0 0,0 0 15,21 0-15,-21 0 0,1 0 0,20 0 16,-21 0-16,21 0 15,-20 0-15,20 0 0,-21 0 0,0 0 16,22 0-16,-1 0 0,0 0 16,-21 0-16,22 0 0,20 0 0,43 0 15,-64 0-15,22 0 0,-22 0 16,22 0-16,-1 0 0,1 0 16,-22 0-16,22 0 0,-22 0 0,0 0 15,22 0-15,-22 0 0,0 0 16,1 0-16,-1 0 0,0 0 0,1 0 15,63 0-15,-64 0 16,21 0-16,-20 0 0,-1 0 0,22 0 16,-22 0-16,0 0 0,1 0 15,20 0-15,-21 0 0,-20 0 16,20 0-16,0 0 0,-21 0 0,22 0 16,-22 0-16,21 0 0,-21 0 0,1 0 15,-1 0-15,21 0 0,-21 0 16,0 0-16,1 0 0,20 0 0,-21 0 15,0 0-15,0 0 0,1 0 16,-1 0-16,0 0 0,0 0 0,0 0 16,0 0-16,1 0 0,-1 0 15,0 0-15,0 0 16,0 0-16,0 0 31,-21 21 32,0 0-48,0 1-15,-21-1 0,21 0 16,0 0-16,0 0 16,-21 0-16,21 1 0,0 20 0,-21-21 15,21 0-15,0 22 0,0-22 16,0 21-16,0-21 0,0 22 15,-21-22-15,21 21 0,0-21 0,0 43 16,0-22-16,0 22 16,0-22-16,0-21 0,0 21 15,0 1-15,0-22 0,0 21 0,0 1 16,0-1-16,0 0 0,0 1 16,0-1-16,0-21 0,0 21 0,0 1 15,0-1-15,0 0 0,0-20 0,0 20 16,0-21-16,0 21 0,0-20 15,0 20-15,0-21 0,0 0 0,0 22 16,0-22-16,0 0 0,0 0 0,0 0 16,0 0-16,0 1 0,0-1 15,0 21-15,0-21 0,-21 0 16,21 1-16,0-1 0,0 0 0,0 0 16,0 0-16,0 0 0,0 22 15,0-22-15,0 0 0,0 0 16,0 0-16,0 1 0,0-1 15,-22 0-15,22 0 16,0 0-16,0 0 16,-21 1-16,21-1 15,0 0-15,0 0 16,0 0 0,0 0-1,-21 1 1,21-1-16,-21 0 15,21 0 1,0 0-16,0 0 16,0 1-1,0-1 1,0 0 0,0 0 15,0 0-16,-21-21 1,21 21-16,-21-21 16,-1 0 15,1 0-31,0 0 16,0 0-1,0 22-15,0-22 0,-1 0 16,1 0-16,0 0 15,0 21-15,0-21 0,0 0 16,-1 0-16,1 0 0,0 0 0,0 21 16,0-21-16,0 0 0,-1 0 15,1 0-15,-21 0 0,21 21 16,0-21-16,-22 0 0,22 0 0,0 0 16,-21 0-16,20 0 0,-20 0 0,21 0 15,-21 0-15,20 21 0,1-21 0,-21 0 16,21 0-16,-22 0 0,22 0 15,0 0-15,-21 0 0,21 0 0,-22 0 16,22 0-16,0 0 0,-21 0 0,20 0 16,1 0-16,-21 0 0,21 0 15,0 0-15,-1 0 0,1 0 0,-42 0 16,42 0-16,-1 21 0,-20-21 16,21 0-16,0 0 0,-22 0 0,22 0 15,-21 0-15,21 0 16,-22 0-16,22 0 0,-21 0 0,21 0 15,-22 0-15,22 0 0,0 0 0,-21 0 16,21 0-16,-22-21 0,22 21 0,0 0 16,-21 0-16,20 0 0,-20-21 15,21 21-15,-21 0 0,20 0 0,-20 0 16,21 0-16,0-21 0,-22 21 16,22 0-16,0 0 0,-21 0 15,21 0-15,-1 0 0,-20 0 0,21 0 16,0 0-16,-22 0 0,22 0 0,0 0 15,0 0-15,-21-21 0,20 21 16,1 0-16,0 0 0,-21 0 0,21 0 16,-1 0-16,1 0 0,0 0 0,0 0 15,0 0-15,0 0 0,-22 0 16,22 0-16,0 0 0,0 0 16,0 0-16,-1 0 0,1 0 15,0 0-15,0 0 16,0 0-16,0 0 15,-1 0-15,22-21 63,22 21-32,-22-22-15,21 22-16,-21-21 15</inkml:trace>
  <inkml:trace contextRef="#ctx0" brushRef="#br0" timeOffset="100021.58">3683 5228 0,'0'-21'31,"-21"21"-16,0-21-15,-1 21 16,1 0-16,0 0 0,0 0 16,0 0-16,0 0 15,-1 0-15,1 0 0,0 0 16,0 0-16,0 0 0,0 0 16,-1 0-16,1 21 0,0-21 15,0 21-15,0 0 16,0 1-16,-1-1 15,22 0-15,-21 0 16,21 0-16,-21 0 16,21 1-16,0-1 0,0 0 15,0 0-15,0 0 0,0 0 16,0 1-16,0-1 0,0 0 0,0 0 16,0 0-16,0 0 0,0 1 15,0-1-15,0 0 0,0 0 0,0 0 16,0 0-16,0 1 0,21-1 15,0 0-15,-21 0 0,0 0 0,22 0 16,-1 1-16,0-22 0,-21 21 16,21 0-16,0-21 0,-21 21 0,21 0 15,1-21-15,-1 21 16,0-21-16,0 0 0,0 0 0,0 22 16,1-22-16,20 0 0,-21 0 15,0 0-15,0 0 0,43 0 16,-22 0-16,-21 0 0,1 0 0,20 0 15,-21 0-15,21 0 0,-20-22 16,-1 1-16,21 21 0,-21-21 0,0 21 16,22-21-16,-22 0 0,0 0 0,0-1 15,22 1-15,-22 0 0,0 0 16,0 0-16,0-22 0,-21 22 16,21 0-16,1 0 0,-1 0 15,-21-22-15,0 22 0,21 0 0,-21 0 16,21-21-16,-21 20 15,0 1-15,0 0 0,0 0 16,0 0-16,0 0 0,-21 21 0,0-22 16,21 1-16,-21 0 0,-1 0 15,1 0-15,0 0 0,0-1 16,0 22-16,21-21 0,-21 21 16,-1-21-16,1 21 15,0-21-15,0 21 0,0 0 0,0 0 16,-1 0-16,1-21 0,-21 21 15,21 0-15,0 0 0,-22 0 0,22 0 16,-21 0-16,21 0 0,-22 0 16,22 0-16,0 0 0,-21 0 0,20 0 15,-20 0-15,21 0 0,0 21 16,0 0-16,-22-21 0,22 0 0,0 21 16,0-21-16,0 21 0,-1 1 15,1-1-15,0 0 0,21 0 16,-21 0-16,21 0 15,0 1-15,0-1 0,0 21 0,-21-21 16,21 0-16,0 1 0,0-1 16,0 21-16,0-21 0,0 0 15,0 22-15,0-22 0,0 0 16,0 0-16,0 0 0,21 1 0,-21-1 16,0 0-16,0 0 0,21 0 15,-21 0-15,21 1 0,0-1 0,-21 0 16,22 0-16,-1-21 0,-21 21 15,21 0-15,0-21 0,21 22 16,-20-22-16,-1 0 0,0 21 0,0-21 16,21 0-16,-20 0 0,20 0 15,-21 0-15,21 0 0,-20 0 0,20 0 16,-21 0-16,0 0 0,22-21 16,-22 21-16,0-22 0,21 22 15,-21-21-15,1 0 0,20 21 0,-21-21 16,0 0-16,0 0 0,1-1 15,-1 1-15,0-21 0,-21 21 16,0 0-16,21-1 0,0 1 16,-21-21-16,0 21 0,0 0 0,0-22 15,0 22-15,0-21 0,0-1 16,0 22-16,0 0 0,0 0 16,-21 0-16,0 0 0,0-1 0,21 1 15,-21 0-15,-1 0 16,1 0-16,0 0 0,0-1 15,0 22-15,0-21 0,-1 21 16,1 0-16,0 0 0,0 0 16,0 0-16,0 0 0,-1 0 0,1 0 15,-21 0-15,21 0 0,0 0 16,-1 0-16,-20 0 0,21 0 0,0 0 16,-22 0-16,22 21 0,-21-21 15,21 22-15,0-22 0,-1 21 16,1-21-16,0 21 0,0-21 15,0 42-15,0-21 16,21 1-16,-22-1 16,22 0-16,0 0 0,0 0 15,0 0-15,0 1 16,0-1-16,0 0 0,0 0 16,0 21-16,0-20 0,0-1 15,0 0-15,0 0 0,22 0 0,-22 0 16,21 1-16,0-1 0,-21 0 15,0 0-15,21 0 0,0 0 0,0-21 16,1 22-16,-22-1 0,21-21 0,0 21 16,0-21-16,0 0 0,0 0 15,1 21-15,-1-21 0,0 0 0,0 0 16,0 0-16,0 0 16,1 0-16,-1 0 15,0-21-15,0 21 0,0-21 0,0 21 16,1-21-16,-1-1 15,0 1-15,0 0 0,0 0 16,0 0-16,1 0 0,-22-1 16,0 1-16,21 0 0,0 0 15,-21 0-15,0 0 0,0-1 16,0 1-16,0 0 0,0 0 16,0 0-16,0 0 0,-21 21 15,21-22-15,-21 22 16,-1-21-16,1 21 15,0 0 1,0 0-16,0 0 0,0 0 16,-1 0-16,1 0 0,0 0 15,0 0-15,0 0 16,0 0-16,-1 21 0,1 1 16,0-1-1,21 0 1,0 0 15,0 0 0,0 0 1,0 1-17,21-1 1,-21 0 15,21-21-31,-21 21 31,22-21 32,-1 0-48,0 0 1,0 0-16</inkml:trace>
  <inkml:trace contextRef="#ctx0" brushRef="#br0" timeOffset="101288.16">3175 7599 0,'0'21'15,"0"0"17,0 0-17,0 1-15,0-1 16,0 0-16,0 0 15,0 0-15,0 0 16,0 1-16,0-1 16,0 0-16,0 0 15,0 0-15,0 0 16</inkml:trace>
  <inkml:trace contextRef="#ctx0" brushRef="#br0" timeOffset="119555.36">3725 5292 0,'-21'0'31,"0"-21"-15,0 21-1,0-22-15,-1 22 16,1 0-16,0 0 15,0 0-15,0 0 0,0 0 16,-1 0-16,1 0 0,0 0 16,0 0-16,0 0 0,-43 22 15,43-1-15,0 0 0,0-21 16,0 21-16,-1 0 0,1-21 16,21 21-16,-21 1 0,0-1 15,0 0-15,21 0 0,0 0 16,0 0-16,0 1 0,0-1 15,0 0-15,0 0 0,0 0 16,0 0-16,0 1 0,0 20 0,0-21 16,0 0-16,0 0 0,0 1 15,42 20-15,-42-21 16,21 0-16,0 0 0,-21 1 16,22-22-16,-1 21 0,0 0 15,0-21-15,-21 21 0,21-21 16,0 21-16,1-21 0,-1 0 0,0 21 15,0-21-15,21 0 0,-20 0 0,-1 0 16,0 0-16,0 0 0,21 0 16,-20 0-16,-1 0 0,0 0 0,21 0 15,-21 0-15,1 0 0,-1 0 16,21-21-16,-21 21 0,0 0 0,1-21 16,-1 0-16,0 21 0,-21-21 0,21 21 15,0-21-15,0 21 0,-21-22 16,22 22-16,-1-21 0,-21 0 0,0 0 15,21 0-15,-21 0 0,21-1 16,-21 1-16,0 0 0,0 0 0,0 0 16,21-43-16,-21 43 15,0 0-15,0 0 0,0 0 16,0-1-16,0 1 0,0 0 0,0 0 16,0 0-16,-21 0 0,21-1 15,0 1-15,0 0 0,-21 0 0,0 0 16,0 0-16,21-1 0,-22 1 15,1 21-15,0-21 16,0 21-16,0 0 0,0 0 0,-22-21 16,22 21-16,-21 0 15,-1 0-15,22 0 0,-21 0 0,21 0 16,0 21-16,-22-21 0,22 21 16,-21-21-16,21 21 0,-22-21 0,22 22 15,0-1-15,0-21 16,-22 21-16,22 0 0,0 0 0,0-21 15,21 21-15,-21 1 0,21-1 0,-21 0 16,21 0-16,0 0 0,0 0 16,0 1-16,0 20 0,0-21 0,0 0 15,0 0-15,0 22 0,0-22 16,21 0-16,-21 0 0,21 22 0,-21-22 16,21 0-16,0 0 0,-21 0 15,21 0-15,1 1 0,-1-22 16,0 21-16,0-21 0,0 0 15,0 21-15,1-21 0,-1 0 16,21 0-16,-21 0 0,0 0 0,22 0 16,-22 0-16,42 0 15,-41 0-15,20-21 0,-21 21 0,43-21 16,-43-1-16,0 1 16,0 0-16,0 0 0,0 0 0,-21 0 15,0-1-15,22 1 0,-22 0 0,21-21 16,-21 21-16,0-1 0,0-20 15,0 21-15,0 0 0,0 0 0,0-22 16,0 22-16,-21 0 0,21 0 16,-22 21-16,1-21 0,21-1 0,-21 1 15,0 21-15,0-21 0,0 21 16,-1-21-16,1 21 0,0-21 16,0 21-16,0 0 0,0 0 0,-1 0 15,1 0-15,-21 0 0,21 0 16,0 0-16,-22 0 0,-20 21 15,42 0-15,-1 0 0,-20-21 16,21 21-16,0 1 0,-22-1 16,22 0-16,21 0 0,-21 0 0,21 0 15,-21 1-15,21-1 0,0 21 16,0-21-16,0 0 0,0 1 0,0-1 16,0 21-16,0-21 0,0 0 15,21 1-15,0-1 0,0 0 16,1 0-16,-1-21 15,21 21-15,-21-21 0,0 0 0,22 0 16,-22 0-16,21 0 0,1 0 16,-22 0-16,21 0 0,-21 0 0,0 0 15,22 0-15,-22-21 0,0 21 0,0-21 16,0 0-16,1 0 0,-1-1 16,0 1-16,-21 0 0,0 0 0,0 0 15,0 0-15,0-22 0,0 22 16,0 0-16,0 0 0,0 0 15,0-1-15,-21 1 0,21 0 0,-21 21 16,-1-21-16,1 21 0,0 0 16,0-21-16,0 21 0,0 0 0,-1 0 15,1 0-15,0 0 0,-21 0 16,21 0-16,-1 0 0,1 0 0,0 21 16,0-21-16,0 21 0,0 0 15,21 0-15,0 1 0,-22-1 0,22 21 16,-21-21-16,21 22 0,-21-22 0,21 0 15,0 0-15,0 21 0,0-20 16,0-1-16,0 0 16,21 0-1,0-21-15,1 0 0,-1 0 0,0 0 16,0 0-16,0-21 16,0 21-16,1-21 0,-22 0 15,21 21-15,-21-22 0,21 1 0,-21 0 16,21 0-16,-21 0 15,0 0-15,0-1 0,0 1 16,-21 0 0,0 21-1,0 0-15,-1 0 16,22 21-16,-21 0 16,0-21-16,21 22 15,-21-1 1,0-21-16,21 21 15,-21-21-15,21 21 16,-22-21-16,22 21 16,0 0-1,0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2:52:08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8869 10245 0,'0'-21'31</inkml:trace>
  <inkml:trace contextRef="#ctx0" brushRef="#br0" timeOffset="3860.78">10583 10774 0,'-21'0'31,"0"0"-15,0 0 15,0 0-16,-1 0 1,22-21 0,-21 21-1,0 0 1,0 0 0,0 0-1,42 0 126,0 0-141,0 0 15,0 0-15,1 0 16,-1 0-16,0 0 16,0 0-16,0 0 15,0 0-15,1 0 0,-1 0 16,0 0-16,21 0 16,-21 0-16,1 0 0,-1 0 0,0 0 15,0 0-15,0 0 0,22 0 16,-22 0-16,0 0 0,21 0 0,-21 0 15,1 0-15,20 0 0,-21 0 16,43 0-16,-43 0 0,0 0 16,0 0-16,21 0 0,-20 21 15,-1-21-15,0 0 0,0 0 0,0 0 16,22 0-16,-22 0 16,0 0-16,0 0 0,0 0 0,0 0 15,1 0-15,-1 0 0,0 0 16,0 0-16,0 21 0,0-21 15,1 0-15,-1 0 0,0 0 0,0 0 16,21 0-16,-20 0 0,-1 0 16,0 0-16,0 0 0,0 0 15,0 0-15,22 0 0,-22 0 0,0 0 16,0 0-16,22 0 0,-22 0 0,0 0 16,0 0-16,0 0 0,0 0 15,22 0-15,-22 0 0,0 0 0,0 0 16,0 0-16,1 0 0,20 0 0,-21 0 15,0 0-15,0 0 0,22 0 16,-22 0-16,0 0 0,0 0 0,0 0 16,22 0-16,-22 0 0,0 0 15,0 0-15,0 0 0,1 0 16,-1 0-16,0 0 0,0 0 0,0 0 16,0 0-16,1 0 0,-1 0 15,0 0-15,0 0 0,21 0 16,1 0-16,-22 0 0,21 0 0,1 0 15,20-21-15,-21 21 0,1 0 16,-1 0-16,0 0 0,43 0 16,-43 0-16,-20 0 0,62-21 15,-63 21-15,22 0 0,-22 0 16,0 0-16,21 0 0,-20 0 0,20 0 16,-21 0-16,0 0 0,22 0 0,-1-21 15,-21 21-15,21 0 0,1 0 16,-22 0-16,21 0 0,1 0 0,-1 0 15,0 0-15,1 0 0,-1 0 0,0 0 16,-21 0-16,22 0 16,-1 0-16,-21 0 0,22-22 0,-22 22 15,21 0-15,0 0 0,-20 0 0,20 0 16,-21 0-16,21 0 0,-20 0 16,20 0-16,0 0 0,-21-21 0,22 21 15,-1 0-15,0 0 0,-20 0 0,20 0 16,0 0-16,1 0 0,-22 0 15,21 0-15,0 0 0,-20 0 0,20 0 16,-21 0-16,21 0 0,-20-21 16,-1 21-16,21 0 0,-21 0 15,22 0-15,-22 0 0,42 0 16,-20 0-16,-22 0 0,21 0 16,0 0-16,-20 0 0,20 0 0,-21 0 15,21 0-15,-20 0 0,20 0 0,-21 0 16,0 0-16,22 0 0,-22 0 15,0 0-15,0 0 0,0 0 0,22 0 16,-22 0-16,0 0 0,21 0 16,-21 0-16,1 0 0,-1 0 15,21 0-15,-21 0 0,22 0 0,-1 0 16,0 0-16,1 0 0,-1 0 16,0 0-16,-21 0 0,22 0 0,-1 0 15,0 0-15,-20 0 0,20 0 16,0 0-16,-21 0 0,22 21 15,-22-21-15,0 0 0,21 0 0,-20 0 16,-1 0-16,21 0 0,-21 0 0,22 0 16,-22 0-16,21 0 15,-21 0-15,22 0 0,-22 0 0,21 0 16,-21 0-16,22 0 0,-22 0 0,21 0 16,0 0-16,-20 0 0,20 0 0,0 0 15,1 0-15,-1 0 0,-21 0 0,21 0 16,1-21-16,-1 21 0,-21 0 15,22 0-15,-22 0 0,0 0 0,21 0 16,-21-21-16,1 21 0,-1 0 0,0 0 16,0 0-16,0 0 15,0 0-15,1 0 0,-1 0 0,0 0 16,21 0-16,-21 0 0,1 0 16,-1 0-16,0 0 0,0 0 15,0 0-15,0 0 0,1 0 0,20 21 16,-21-21-16,0 0 0,0 0 15,22 0-15,-1 0 0,0 0 16,-20 0-16,-1 0 0,0 21 0,0-21 16,21 0-16,-20 0 15,-1 0-15,0 0 0,21 0 0,-21 0 16,1 0-16,-1 0 0,0 0 16,0 0-16,21 0 0,-20 0 0,20 0 15,-21 0-15,0 0 16,0 0-16,1 0 0,-1 0 15,0 0-15,0 0 0,0 0 16,0 0-16,1 0 0,-1 0 16,0 0-16,0 0 15,0 0-15,0 0 0,1 0 0,-1 21 16,0-21-16,0 0 0,0 0 0,0 0 16,1 0-16,-1 0 15,0 0-15,0 0 0,0 0 0,0 0 16,1 0-1,-1 0-15,0 0 0,0 0 0,0 22 16,0-22-16,1 0 0,-1 0 16,0 0-16,0 0 0,0 0 15,0 0-15,1 0 16,-1 0-16,0 0 16,0 0-16,0 0 15,0 0 1,-42 0 156,0 0-157,0 0 1,0 0-16,0 0 0,-1 0 16,1 0-16,0 0 15</inkml:trace>
  <inkml:trace contextRef="#ctx0" brushRef="#br0" timeOffset="6564.7">8530 10753 0,'-21'0'47,"0"0"-16,0 0 32,-1 0-48,1 0 1,0 0-16,0 0 15,0 0 1,0 0 0,21 21 62,21-21-63,0 0-15,0 0 0,0 0 16,0 0-16,1 0 0,20 0 0,-21 0 16,21 0-16,-20 0 0,20 0 15,-21 0-15,21 0 0,1 0 16,-1 0-16,-21 0 0,22 0 16,-22 0-16,21 0 0,-21 0 0,22 0 15,-22 0-15,0 0 0,21-21 0,-21 21 16,1 0-16,-1 0 0,0 0 15,0 0-15,0 0 0,0 0 16,1 0 15,-44 0 47,1 0-62,0 0-16,0 0 0,0 0 16,0 0-1</inkml:trace>
  <inkml:trace contextRef="#ctx0" brushRef="#br0" timeOffset="7759.98">8382 10795 0,'0'0'0,"-21"0"0,0 0 15,-1 0-15,22 21 32,0 0 46,22-21-63,-1 0-15,0 0 16,0 22-16,0-22 16,0 0-16,1 0 0,20 0 15,-21 0-15,0 0 16,0 0-16,22 0 0,-22 0 0,21 0 15,1 0-15,-22 0 0,21 0 0,0 0 16,-20 0-16,20 0 0,0 0 16,-21 0-16,22 0 0,-22 0 0,0-22 15,0 22-15,0 0 0,22 0 16,-64 0 78,-1 0-79,1 0-15,0 0 0,0 0 0,0 0 16,-22 0-16,1 0 0,0 0 16,-1 0-16,1 0 0,0 0 0,-1 22 15,1-22-15,0 0 0,21 0 0,-22 0 16,1 0-16,21 0 0,0 0 15,-1 0-15,1 0 0,0 0 0,0 0 16,0 0-16,0 0 0,-1 0 16,1 0-16,0 0 0,0 21 15,0-21-15,42 0 125,0 0-125,0 0 0,0 0 16,1 0-16,-1 0 0,0 0 0,0 0 16,21 0-16,-20 0 0,-1 0 15,42 0-15,-42 0 16,22 0-16,-22 0 0,21 0 0,-21 0 15,1 0-15,20 0 0,-21 0 16,0 0-16,43 0 0,-43 0 16,21 0-16,-21 0 0,1 0 15,-1 0-15,0 0 0,0 0 0,0 0 32,-21-21 14</inkml:trace>
  <inkml:trace contextRef="#ctx0" brushRef="#br0" timeOffset="14693.13">3556 5186 0,'0'-21'0,"0"42"0,0-63 0,0 20 16,0 1-16,-21 0 16,0 21-16,-1 0 0,1 0 15,0-21-15,-21 21 0,21 0 16,-22 0-16,1 0 0,0 0 0,-1 0 16,1 21-16,0 0 0,-1 0 15,1 1-15,0-1 0,-43 63 16,64-41-16,-22-1 0,22 0 15,0 22-15,0-22 0,21 43 0,0 42 16,0-64-16,0 64 16,21-63-16,0-1 15,0-20-15,22 20 0,-1-20 16,0-1-16,1-21 0,20 0 0,1 0 16,-1 1-16,22-1 0,0-21 0,-1 0 15,1 0-15,0 0 0,-22-21 16,22-1-16,-22 22 0,1-42 0,-1 21 15,-20 0-15,20-22 0,-21 22 16,1-21-16,-1-22 0,-21 22 16,0-21-16,1-1 0,-1-21 0,-21 22 15,0-22-15,0 22 0,0-1 0,-21-20 16,-1 20-16,-20 1 0,0-1 16,-1 1-16,1-1 0,-21 22 15,-1-1-15,1 1 0,-22 21 0,0-21 16,1 42-16,-22 0 0,21 0 15,0 0-15,1 21 0,-1 0 0,22 21 16,-1 1-16,1-1 0,-43 85 16,63-64-16,22 22 0,0 0 15,0-1-15,21 1 0,0 0 16,0-1-16,21 1 0,0 0 0,22-22 16,-1 1-16,0-22 0,1 22 15,20-22-15,1 0 0,-1 1 16,1-22-16,20 0 0,1-21 15,-22 0-15,22 0 0,0 0 0,-22 0 16,1-21-16,-1 0 0,1-1 16,-22 1-16,22-21 0,-43 0 0,21 20 15,-21-41-15,0 21 0,1-22 16,-22 1-16,0-1 0,0 1 0,-22-22 16,1 21-16,-21-20 0,0 20 0,-1 1 15,1-1-15,-22 1 0,22 20 16,-21 1-16,-1 0 0,-42-1 15,43 43-15,-43 0 16,64 22-16,-1 20 0,1-21 0,0 21 16,-1 22-16,22-1 15,0 1-15,0-1 0,0 22 0,21-21 16,0 20-16,0 1 0,0-22 16,21 64-16,0-63 0,0-22 15,21 1-15,1-1 0,-1-21 16,0 0-16,22 0 0,-22 1 0,22-22 15,63 0-15,-64 0 16,1-22-16,-1 22 0,-20-21 0,-1 0 16,0-21-16,43-22 15,-64 22-15,21 0 0,-42-22 16,22 22-16,-22-22 0,0 1 0,0-22 16,0 22-16,0-1 0,-22 1 15,-20 20-15,0-20 0,-1 20 0,1 1 16,-21 21-16,-1 0 0,1 0 15,-1 21-15,1 0 0,-1 0 0,1 0 16,-1 21-16,22 0 0,-1 21 16,1 1-16,21-1 0,-21 21 0,42 1 15,0 21-15,-22-22 0,22 22 16,0-22-16,0 1 0,0-1 0,22 1 16,-1-1-16,21-20 0,0-1 0,-20 0 15,20-21-15,21 1 16,-20-1-16,63 0 0,-43-21 15,1 0-15,-22-21 0,21 0 16,1-1-16,-22-20 0,1 21 0,-1-21 16,0-1-16,1 1 0,-22-22 15,0 1-15,0-64 16,-21 63-16,0 1 0,0-1 0,-21 22 16,0-21-16,-22 20 0,1 1 15,0 21-15,-22-22 0,1 43 0,-1-21 16,1 21-16,-22 0 0,22 21 0,-1-21 15,1 22-15,-1 20 0,1 0 0,20 1 16,1-1-16,0 21 0,20 1 16,1-22-16,21 22 0,0-1 15,0 1-15,0-22 0,0 0 16,21 1-16,22-1 0,-22 0 0,21-20 16,1-1-16,-1 0 0,21 0 15,64-21-15,-63 0 0,-1 0 16,-20 0-16,20-21 0,1 0 15,-22 21-15,0-43 0,1 22 16,-1 0-16,0-21 0,-20-1 0,-1 1 0,-21-21 16,0 20-16,0-20 15,0-1-15,0 1 0,-21 20 0,-22-20 16,22 21-16,-42-1 0,20 1 16,-20 21-16,-1-22 0,1 22 15,-22 21-15,22 0 0,-22 0 0,21 0 16,1 0-16,-1 21 0,1 1 0,21-1 15,-1 21-15,1 0 0,21 1 16,0-1-16,-1 22 0,1-1 0,21-21 16,0 22-16,0-1 0,0-20 15,21 20-15,1-20 0,-1-1 0,21 0 16,0 1-16,22-22 0,-22 0 16,43 0-16,-22 0 0,22-21 15,0 0-15,-1 0 0,1 0 0,0 0 16,-22-21-16,22 0 0,0 0 15,-22 0-15,1-22 0,-1 22 0,-21-21 16,1-1-16,-22 1 0,0-21 16,-21 20-16,0-20 0,-21-1 0,-21 1 15,-1 20-15,1-20 0,0 21 0,-22 20 16,22-20-16,-22 21 0,-20 21 16,20 0-16,-21 0 0,22 0 0,-22 0 15,1 42-15,20-21 0,1 22 16,20-1-16,1 0 0,0 1 15,20-1-15,1 0 0,21 22 16,0-22-16,0-21 0,21 22 0,1-1 16,-1-21-16,0 0 0,21 1 15,-21-1-15</inkml:trace>
  <inkml:trace contextRef="#ctx0" brushRef="#br0" timeOffset="15806.39">3006 12467 0,'0'0'0,"-43"0"0,1 0 0,0 0 0,-22 0 15,22 21-15,-22-21 16,22 0-16,0 0 0,-1 22 0,1-22 0,0 0 15,20 0-15,-20 0 16,21 0-16,0 0 16,42 0 15,0 0-31,0 0 0,22 0 16,-1 0-16,0 0 0,1 0 0,-1 0 15,21 0-15,1 0 0,-1 0 16,1 0-16,-1 0 0,1 0 0,21-22 15,-1 22-15,1-21 0,0 21 16,-1 0-16,1 0 0,0 0 16,-22 0-16,1-21 0,-1 21 0,-21 0 15,1 0-15,-1 0 0,0 0 16,1 0-16,-22 0 0,0 0 0,0 0 16,-21-21-1,-21 21 16,21-21-31,-21 21 16,0 0-16,21-21 0,-21 21 0,-1 0 16,1-22-16</inkml:trace>
  <inkml:trace contextRef="#ctx0" brushRef="#br0" timeOffset="16284.74">3683 12150 0,'0'0'16,"-21"0"-16,21 21 31,0 0-31,0 0 16,21 0-16,0-21 0,0 22 15,0-1-15,22-21 0,-22 21 16,21 0-16,1-21 0,-1 21 15,-21-21-15,21 0 0,-20 21 0,20-21 16,-21 0-16,0 22 0,0-22 16,1 0-16,-1 0 0,0 0 0,-21 21 15,21-21-15,-21 21 16,0 0 0,0 0-1,-21-21-15,0 21 0,-22 1 16,22-1-16,-21 0 0,-22 0 15,22 21-15,-21 1 0,-22-1 16,21 22-16,1-22 0,-1 21 0,1-20 16,21 20-16,-1-20 0,1-1 15,21 0-15,0-21 0,-1 1 0,1-1 16,21 21-16,-21-42 0,21 21 16,0-42 30,0 0-46,21-21 0,-21 20 16</inkml:trace>
  <inkml:trace contextRef="#ctx0" brushRef="#br0" timeOffset="18176.41">4000 5271 0,'0'-22'0,"0"1"16,-21 0 0,0 21-16,0-21 0,0 21 0,-22-21 15,1 21-15,0 0 0,-1 0 16,1 0-16,-21 0 0,20 0 0,1 0 16,0 0-16,-22 0 15,22 21-15,-1 0 0,1 0 0,-43 22 16,64-1-16,0 0 15,-21 1-15,21-1 0,21 21 0,0-20 16,0 20-16,0 1 0,0-1 0,0 1 16,0-22-16,21 22 0,21-22 15,-21 0-15,22 1 0,-1-22 16,43 21-16,-43-21 0,21 0 16,-20 1-16,20-22 0,-20 0 0,20 0 15,-21 0-15,1 0 0,-1 0 16,0 0-16,1 0 0,-1 0 0,0-22 15,1 1-15,-22 0 0,21 0 16,-21-21-16,22-1 0,-1 22 16,-21-21-16,22-1 0,-22-20 0,0 21 15,0-22-15,0 22 0,-21-22 16,0 1-16,0 20 0,0-20 16,-21 21-16,-21-22 0,21 22 0,-22-1 15,22-20-15,-21 21 0,-1-1 0,1 22 16,0-21-16,-22 21 0,22-1 15,-22 1-15,1 21 0,-1 0 0,1 0 16,-1 0-16,1 21 0,-85 43 16,84-22-16,22 1 0,-22-1 15,22 0-15,0 1 0,-1 20 16,22 1-16,0-1 0,0 1 0,21-1 16,0 1-16,0-1 0,0-21 15,0 22-15,0-1 0,21-20 0,0-1 16,22 0-16,-22 1 15,21-1-15,0-21 0,1 0 0,-1 1 16,0-1-16,22-21 0,-22 0 0,22 21 16,-22-21-16,22 0 0,-22 0 15,21 0-15,-20-21 0,20 0 16,-20-1-16,20 1 0,-21 0 0,1-21 16,-1 21-16,0-22 0,1 1 15,-22-22-15,21 22 0,-21-21 0,1-1 16,-22 1-16,0-1 0,0 1 0,0 20 15,-22-20-15,1-1 0,0 22 0,-21-22 16,21 22-16,-22 0 16,-20-1-16,20 22 0,-20-21 0,-1 21 15,1 21-15,-1 0 0,1 0 16,-85 0-16,84 0 0,1 21 16,-1 21-16,22-21 0,-22 22 15,22-1-15,0 0 0,21 1 0,-22-1 16,22 22-16,0-22 0,21 21 15,0 1-15,0-1 0,0 1 0,0-1 16,0-20-16,21 20 0,0-20 16,0 20-16,1-42 0,20 22 0,0-1 15,1-21-15,-1 0 0,21-21 16,-20 21-16,20-21 0,1 0 16,-1 0-16,1 0 0,-1-21 15,-20 0-15,20 21 0,43-63 16,-64 41-16,1-20 0,-1 21 0,-21-21 15,21-1-15,-42 1 0,22-22 16,-22 22-16,0 0 0,0-1 0,-22 1 16,1-21-16,-21 41 0,0-20 15,-1 0-15,-20 21 0,-1-1 16,1 1-16,-22 0 0,22 21 0,-22 0 16,21 0-16,1 0 0,-1 21 0,22 0 15,0 22-15,-1-22 0,22 21 16,0 1-16,0-1 0,21 0 15,0 1-15,0-1 0,0 0 0,0 1 16,0-1-16,0-21 0,21 21 16,0-20-16,22 20 0,-22-21 15,0-21-15,0 21 0,0-21 16,0 0-16,1 0 0,20 0 16,-21 0-16,0 0 15,-21-21 1</inkml:trace>
  <inkml:trace contextRef="#ctx0" brushRef="#br0" timeOffset="22048.43">7091 5186 0,'0'0'0,"-21"0"16,-1 0 0,44 0 15,20 0-31,0 0 0,1 0 15,-1 0-15,21 0 0,1 0 0,21 0 16,-22 0-16,22 0 0,-1 0 16,1 0-16,0 0 0,-1 0 0,65 0 15,-107 0-15,21 0 16,-20 0-16,-1 0 0,0 0 0,-20 21 16,-1-21-16,0 0 0,0 0 31,-42 0-16,0 0-15,0 0 16,-22 0-16,22 0 0,-21 0 16</inkml:trace>
  <inkml:trace contextRef="#ctx0" brushRef="#br0" timeOffset="22304.8">7345 5271 0,'0'21'0,"21"-21"16,0 0-16,0 21 15,0-21-15,22 0 0,-1 0 16,0 0-16,1 0 0,-1 0 0,0 0 16,22 0-16,-22 0 0,1 0 0,20 0 15,-21 0-15,1 0 0,-1 0 16,22-21-16,-43 21 0,0 0 15,0 0-15,-21-21 16,0-1-16,-21 1 16</inkml:trace>
  <inkml:trace contextRef="#ctx0" brushRef="#br0" timeOffset="22728.87">7895 4868 0,'0'0'0,"-21"0"16,21 22-1,0-1 1,0 0-16,21 0 0,0 0 16,0 0-16,1 1 0,-1-1 0,0 0 15,21 0-15,-21 0 0,22 0 16,-22-21-16,21 22 0,1-1 0,-22-21 15,21 0-15,-21 0 0,0 0 16,22 0-16,20 0 0,-42 0 16,1 0-16,-1 0 0,0 0 0,-42 21 47,0 0-47,-22-21 15,22 21-15,-21 0 0,21 1 0,-22-1 16,1 0-16,0 0 0,-1 0 0,1 0 15,0 1-15,-22 41 16,22-42-16,21 0 0,-22 1 16,22-1-16,0 0 0,21 0 0,0 0 15,21-21 17,0-21-32,22 21 0</inkml:trace>
  <inkml:trace contextRef="#ctx0" brushRef="#br0" timeOffset="23368.06">9250 5186 0,'21'0'15,"0"0"1,0 0-16,-21-21 16,21 0-16,1 21 0,-22-22 15,0 1-15,0 0 16,0 0-16,0 0 0,0 0 0,0-22 16,0 22-16,0 0 0,-22 0 15,1 0-15,0-1 16,0 22-16,0 0 0,-22 0 15,22 0-15,0 22 0,-21-1 16,-1 0-16,1 0 0,21 21 0,-21-20 16,-1 20-16,1 0 0,21 1 0,-22-1 15,22 0-15,0-21 0,0 1 16,21 20-16,0-21 0,0 0 16,0 0-16,0 1 0,21-22 15,0 0-15,22 0 16,-22 0-16,0 0 0,0 0 0,21 0 15,-20 0-15,20-22 0,-21 1 16,21 0-16,-20 0 0,20 0 16,-21 0-16,0-22 0,22 22 0,-22 0 15,0-21-15,0 20 0,-21-20 16,21 21-16,-21 0 0,21 0 0,-21-1 16,0 1-16,0 42 31,0 1-31,0 20 0,0-21 15,0 0-15,0 22 0,0-1 16,0-21-16,0 21 0,0-20 0,0-1 16,0 0-16,0 0 0,0 0 0,0 0 15,0 1-15,22-22 16,-1 0-16,0 21 0,0-21 0,0 0 16,0 0-16,1 0 0,-1 0 0,21-21 15,-21-1-15</inkml:trace>
  <inkml:trace contextRef="#ctx0" brushRef="#br0" timeOffset="23896.58">10096 4932 0,'0'0'0,"0"-21"0,0 0 0,0-1 16,0 1-16,0 0 16,-21 21-16,0 0 0,0-21 0,0 21 15,0 0-15,-1 0 0,-20 0 0,21 0 16,0 21-16,-22 0 0,22 0 15,0 1-15,-21 20 0,21 0 0,-1-21 16,-20 64-16,21-43 16,0-20-16,0 62 0,21-63 15,0 1-15,0-1 0,0 0 16,0 0-16,0 0 0,0 0 0,21-21 16,0 0-16,0 22 0,0-22 15,0 0-15,1 0 0,-1 0 0,21 0 16,-21-22-16,0 1 0,22 0 0,-22 0 15,0 0-15,21 0 0,-20-22 16,-1 22-16,21-21 0,-21-22 16,0 22-16,1-22 0,-22 22 0,21-21 15,-21-1-15,21 22 0,-21-1 16,0 1-16,0 0 0,21-1 0,-21 22 16,21-21-16,-21 21 0,0 0 0,0-1 15,0 44 16,0-1-31,0 0 0,0 21 16,0-21-16,0 22 0,-21-1 0,21 0 16,-21 22-16,0-22 0,21 22 15,0-22-15,-21 43 16,-1-43-16,22 0 0,0 22 16,0-43-16,0 0 0,0 0 15,0 1-15,22-22 0,-1 0 16,0 0-16,0 0 0,0 0 0,0 0 15</inkml:trace>
  <inkml:trace contextRef="#ctx0" brushRef="#br0" timeOffset="24427.83">10880 4932 0,'0'0'0,"0"-21"0,0 0 0,0-1 0,-22 1 16,1 21-16,21-21 15,-21 21-15,0 0 0,0 0 0,0 0 16,-1 0-16,1 0 0,0 21 0,0 0 16,-21 22-16,20-22 15,1 0-15,-21 21 0,21 1 0,0-22 16,-1 21-16,1 1 0,0-22 16,21 21-16,0-21 0,-21 0 15,21 22-15,0-22 0,0 0 0,0 0 16,21-21-1,0 0-15,0 0 0,1 0 0,-1 0 16,21 0-16,-21 0 0,0-21 16,1 0-16,-1 0 0,0 0 15,0-22-15,21 22 0,-20-21 0,-1-22 16,0 22-16,0-22 0,0 22 16,0-21-16,1-1 0,-22 22 0,21-1 15,0-41-15,-21 41 16,0 1-16,0 0 0,0 21 15,0-1-15,0 44 32,0-1-32,0 0 0,0 21 15,0-21-15,0 22 0,0-1 0,0 0 16,-21 1-16,21-1 0,-21 0 16,21 22-16,-22-22 0,22 1 0,0-22 15,0 21-15,-21 0 0,21-20 16,0-1-16,0 0 0,0 0 0,0 0 15,21-21 1,1 0-16,-1 0 16</inkml:trace>
  <inkml:trace contextRef="#ctx0" brushRef="#br0" timeOffset="24848.59">11155 5101 0,'0'0'0,"0"-21"15,0-42 1,0 41-16,0 1 16,21 0-16,0 0 0,-21 0 0,21 21 15,0-21-15,22-1 0,-22 22 16,0-21-16,21 21 0,-20 0 0,20 0 16,-21 0-16,21 0 0,-20 21 0,20 1 15,-21-1-15,0 0 16,0 0-16,-21 0 0,0 22 0,0-22 15,0 0-15,0 21 0,0-21 0,0 1 16,-21-1-16,21 0 0,-21 0 16,0 0-16,0 0 0,0 1 15,-1-22-15,22-22 32,0 1-17,0 0-15,0 0 0,0 0 0,0 0 16,22-22-16,-1 22 0,-21-21 0,21 21 15,0-22-15,-21 22 0,21 0 16,-21 0-16,21 0 0,1-1 16,-22 1-16,21 21 0,0 0 15,0 0-15,0 0 0,0 0 32,1 0-32</inkml:trace>
  <inkml:trace contextRef="#ctx0" brushRef="#br0" timeOffset="25936.74">11959 5080 0,'0'0'0,"21"0"16,0-21 0,1 21-16,-1-21 0,0 0 15,0-1-15,-21 1 16,0 0-16,21 0 0,0 0 15,-21 0-15,0-1 0,0 1 0,0 0 16,0 0-16,0 0 16,-21 21-1,0 0-15,0 0 0,21 21 16,-21 0-16,0 0 0,-1 0 0,1 1 16,0 20-16,0-21 0,0 0 15,21 0-15,0 22 0,-21-22 0,21 0 16,-22 0-16,22 0 0,0 1 15,0-1-15,0 0 0,0 0 16,0 0-16,0 0 0,22-21 16,-1 0-16,0 0 0,0 0 0,0 0 15,22 0-15,-22 0 0,21 0 16,0 0-16,1-21 0,-1 21 0,0-21 16,1 0-16,-1 0 0,0 0 15,1-1-15,-22-20 0,21 21 0,-21 0 16,22-22-16,-22 22 0,0-21 15,-21 21-15,0 0 0,0-1 0,0 1 16,-21 42 15,0 1-31,21-1 0,-21 0 16,21 0-16,0 0 16,0 0-16,0 1 0,0-1 0,0 0 15,0 0-15,0 0 0,0 0 16,0 1-16,0-1 0,21 0 15,-21 0-15,21-21 0,-21 21 16,-21-21 31,0-21-47,-1 21 0,22-21 16,-21 21-16,0-21 0,0 0 15,0 21 1,21 21 31,0 0-32,0 0 1,21-21-16,0 21 0,0 0 16,0-21-16,1 0 15,-1 0-15,0 0 0,0 0 0,21 0 16,-20 0-16,-1 0 0,21 0 15,-21-21-15,22 0 0,-1 21 16,-21-21-16,21 0 0,-20 0 0,20-22 0,0 22 16,-21 0-16,1 0 15,-1-22-15,0 22 0,0 0 0,-21-21 16,21 42-16,-21-21 0,0-1 16,-21 22-1,0 0-15,0 22 16,21-1-16,0 0 0,0 0 0,0 0 15,0 22-15,0-22 0,0 0 0,0 0 16,0 0-16,0 0 16,0 1-16,0-1 0,0 0 0,0 0 0,0 0 15,0 0-15,0 1 16,0-1 0,0 0-16,-21-21 15,-1 0 1,1 0-1,0 0 1,0 0 0,21-21-16,-21 0 0</inkml:trace>
  <inkml:trace contextRef="#ctx0" brushRef="#br0" timeOffset="26637.21">8043 6033 0,'0'0'16,"0"-43"0,-21 43-16,0-21 0,0 21 15,0 0-15,-1 0 0,-20 0 16,21 0-16,-21 0 0,20 21 0,-20 0 16,21 1-16,-21-1 0,20 0 15,1 0-15,0 0 0,0 22 16,0-22-16,21 63 0,0-62 15,0 20-15,0-21 0,0 21 16,0-20-16,21 20 0,0-21 16,0 0-16,0 0 0,22-21 15,-22 0-15,21 0 0,1 0 0,-1 0 16,0 0-16,1-21 0,-1 21 0,0-21 16,1 0-16,-22 0 0,21 0 15,0-22-15,-20 22 0,20-21 16,-21 21-16,0-22 0,0 22 0</inkml:trace>
  <inkml:trace contextRef="#ctx0" brushRef="#br0" timeOffset="27092.69">8445 5884 0,'0'0'0,"0"-21"15,0 42 1,0 1 0,0-1-16,0 0 0,0 0 15,0 21-15,0-20 0,-21 20 0,21-21 16,-21 21-16,21-20 0,0-1 15,-21 21-15,21-21 0,0 0 0,0 1 16,0-1-16,0 0 0,0 0 0,0 0 16,-21 0-16,21-42 47,0 0-47,0 0 15,0 0-15,0 0 0,0-1 0,0 1 16,0 0-16,21 0 0,0-21 15,0 20-15,0 1 0,1 0 0,-1 0 16,0 0-16,0 21 0,21-21 0,-20 21 16,-1 0-16,21 0 0,-21 0 15,0 0-15,1 0 0,-1 21 0,0 0 16,0-21-16,-21 21 0,21 0 0,-21 0 16,0 1-16,0-1 0,0 0 15,0 0-15,0 0 0,-21 0 0,0 1 16,0-1-16,21 0 0,0 0 15,-21-21-15,-1 21 0,22 0 16,0-42 15,0 0-31,0 0 16,22 0-16,-1 0 0</inkml:trace>
  <inkml:trace contextRef="#ctx0" brushRef="#br0" timeOffset="28668.46">9356 6223 0,'0'0'0,"0"-21"16,21 21-16,-21-21 0,0 0 15,0-1 1,0 1-16,0 0 0,0 0 15,0 0-15,0 0 16,0-1-16,-21 22 0,-1 0 16,1 0-16,0 0 0,0 0 0,0 0 15,0 0-15,-1 0 0,1 0 16,0 22-16,-21-1 0,21 0 16,-1 0-16,1 0 0,-21 22 0,21-22 15,0 0-15,-1 0 0,22 21 16,-21-20-16,21-1 0,0 0 0,0 0 15,0 0-15,0 0 0,0 1 0,0-1 16,21-21-16,1 21 16,-1-21-16,21 0 0,-21 0 0,0 0 15,1-21-15,20 21 0,-21-21 16,21-1-16,-20 1 0,-1 0 16,21-21-16,-21 21 0,0-1 0,1-20 15,-1 21-15,-21 0 16,0 0-16,0-1 0,21 1 0,-21 0 15,0 0-15,21 21 0,-21 21 47,0 0-47,0 0 0,0 1 16,0-1-16,0 0 16,0 0-16,0 0 0,0 0 15,0 1-15,0-1 0,0 0 16,21-21-16,0 0 15,1 0-15,-1 0 0,0 0 0,21 0 16,-21 0-16,22-21 16,-22 21-16,21-21 0,1 21 0,-22-22 15,0 1-15,0 0 0,0 0 0,0 0 16,1 21-16,-22-21 0,0-1 16,0 1-16,0 0 0,0 0 15,-22 21 1,22 21-1,-21-21-15,21 21 0,-21 0 0,21 1 16,-21 20-16,21-21 16,-21 0-16,21 0 0,-21-21 0,21 22 15,0-1-15,-22-21 0,22 21 16,0-42 31,22 21-47,-22-21 0,21-1 15,0 1-15,0 0 0,0 0 16,-21 0-16,21 0 0,1-1 0,-1 1 16,-21 0-16,21 21 15,0-21-15,0 21 0,0 0 16,-21 21-16,0 0 16,0 0-16,0 1 15,0-1-15,22 0 0,-22 0 0,21 0 16,0 0-16,0 1 0,-21-1 15,42 0-15,-20 0 0,-1-21 16,0 21-16,21-21 0,-21 0 0,22 0 16,-1 0-16,0 0 0,-20 0 15,20 0-15,0 0 0,1 0 16,-1-21-16,-21 0 0,21 21 0,-20-21 16,20 0-16,-21-1 0,21 1 15,-20 0-15,-1 0 0,0 0 0,0 0 0,-21-1 16,0-20-16,0 21 15,0 0-15,0 0 0,-21 21 16,-21 0-16,20 0 0,-20 0 16,21 21-16,-21 0 15,-1 0-15,22 0 0,-21 0 0,21 1 16,-22-1-16,22 0 0,21 0 0,0 0 16,-21 0-16,21 1 0,0-1 15,21-21-15,0 0 16,0 0-16,1 0 0,20 0 0,-21 0 15,0 0-15,22 0 0,-22-21 16,0-1-16,21 22 0,-21-21 0,1 0 16,-22 0-16,21 21 0,0-21 15,-21 0-15,21 21 0,-21-22 16,0 44 31,0-1-47,0 0 0,0 0 15,0 21-15,0-20 0,0 20 0,0-21 16,0 21-16,0 1 0,0 20 16,0-20-16,0-1 0,0 0 0,0 22 15,0-22-15,0 0 0,0 1 0,0-1 16,0 0-16,-21 1 0,0 41 16,0-62-16,-1 20 0,22-21 15,-21 21-15,0-20 0,0-1 16,0 0-16,0 0 15,-1-21-15,1 21 0,0-21 0,0 0 16,0 0-16,0 0 0,-1-21 0,1 0 16,0 0-16,0 0 0,0-1 15,0 1-15,-1-21 0,22 21 16,0 0-16,0-22 0,0 22 0,0 0 16,0 0-16,0 0 0,22-1 15,-1 1-15,0 0 0,0 0 0,0 0 16,0 0-16,1-1 0,-1 1 15,0 0-15,0 0 0,0-21 0,22 20 16,-22-20-16,21 21 0</inkml:trace>
  <inkml:trace contextRef="#ctx0" brushRef="#br0" timeOffset="29357.46">11091 6287 0,'21'0'15,"1"0"1,-22-22-16,21 22 16,0-21-16,0 21 0,0-21 0,0 21 15,1-21-15,-1 0 0,0 0 16,-21-1 0,21 1-16,-21 0 0,0 0 15,0 0-15,0 0 16,-21 21-16,0 0 15,0 0-15,-1 0 16,1 21-16,0 0 0,0 0 16,0-21-16,21 21 0,-21 0 0,21 1 15,-22-1-15,22 0 0,0 0 0,0 0 16,0 0-16,0 1 16,0-1-16,22 0 0,-1-21 15,0 0 1,0 0-16,0 0 0,22 0 0,-22 0 15,21 0-15,-21 0 0,22 0 0,-22 0 16,21-21-16,-21 0 0,22 21 16,-22-22-16,21 1 0,0 0 0,-20 0 15,20 0-15,-21 0 0,21-1 16,-20-20-16,-1 21 0,0 0 0,-21 0 16,0-1-16,0 1 0,0 0 0,0 0 15,-21 21 1,0 0-16,-1 21 15,1 0-15,0 0 0,0 1 0,0-1 16,0 0-16,21 0 0,0 0 0,0 0 16,0 1-16,0-1 0,0 0 15,21 0-15,0 0 16,0-21-16,0 21 0,0 1 0,1-22 16,-1 0-16,0 21 0,0-21 0,0 21 15,0-21 1,-21 21-16,-21-21 31,0 0-31,0 21 16,0-21-16,0 0 0,-1 0 15,1 21 1,0-21-16,0 0 0,0 0 16,0 0-16,-1 0 0,1 0 0</inkml:trace>
  <inkml:trace contextRef="#ctx0" brushRef="#br0" timeOffset="41000.67">13716 9144 0,'-21'0'31,"0"0"-15,-1 0-16,1 0 15,0 0 1,0 0 0,0 0-16,0 0 15,21 21 17,21-21-1,0 0-31,0 0 0,0 0 15,0 0 1,1 0-16,-1 0 0,0 0 0,0 0 16,0 0-16,0 0 0,22 0 0,-22 0 15,21 0-15,-21 0 0,22 0 16,-1 0-16,-21 0 0,22 0 0,-1 0 16,0 0-16,22 0 0,-22 0 15,0 0-15,1 0 0,20 0 0,-20 0 16,20 0-16,-21 0 0,1 0 0,-1 0 15,22 0-15,-22 0 0,0 0 16,64 0-16,-42 0 0,-22 0 16,0 0-16,22 0 0,-22 0 0,22 0 15,-22 0-15,21 0 16,-20 0-16,20 0 0,-20 0 0,-1 0 16,0 0-16,1 0 0,-1 0 15,0 0-15,-21 0 0,1 0 0,20 0 16,-21 0-16,0 0 0,0 0 15,-42 0 79,0-21-94,0 21 16</inkml:trace>
  <inkml:trace contextRef="#ctx0" brushRef="#br0" timeOffset="41927.93">11451 9144 0,'-21'0'16,"0"0"-16,-43 0 16,43 0-1,0 0-15,21 21 94,21-21-94,0 0 0,0 0 16,1 0-16,20 0 0,-21 0 15,0 0-15,22 0 0,-22 0 0,21 0 16,0 0-16,1 0 0,-1 0 0,0 0 16,22 0-16,-22 0 0,22 0 15,-1 0-15,1 0 0,-1 0 0,1 0 16,-22 0-16,22 0 0,-22 0 15,0 0-15,1 0 0,-1 0 0,-21 0 16,21 0-16,-20 0 0,-1 0 0,0 0 16,0 21-1,0-21 1,-21-21 62,0 0-62</inkml:trace>
  <inkml:trace contextRef="#ctx0" brushRef="#br0" timeOffset="42724.73">9080 9059 0,'0'0'16,"-42"22"0,63-22 30,0 0-46,1 0 0,-1 0 16,0 0-16,21 0 0,1 0 0,-1 0 16,0 0-16,1 0 0,-1 0 0,21 0 15,1 0-15,-1-22 0,-20 22 16,41 0-16,-20 0 0,-22 0 0,22 0 16,-1 0-16,22 0 15,-43 0-15,-21 0 0,1 0 0,-1 0 16,0 0-1,-42 0 32,0 0-31,-1 0-16,1 0 0,0 0 0,0-21 16</inkml:trace>
  <inkml:trace contextRef="#ctx0" brushRef="#br0" timeOffset="43573.73">7218 8234 0,'0'0'0,"-106"0"31,85 0-31,0 21 0,-64 21 15,64-20 1,0-1-16,-1 0 0,1 0 16,-42 64-16,42-64 0,21 21 15,0-21-15,0 1 0,0-1 16,0 21-16,0-21 0,0 0 0,0 1 16,0-1-16,21-21 0,0 21 15,21-21-15,-21 0 0,1 0 16,20 0-16,-21 0 0,21 0 15,1-21-15,-22 0 0,21-1 0,22 1 16,-43 0-16,0-21 0,0 21 16,0-1-16,1 1 0,-22 0 0,0 0 15,0-21-15,0 20 0,0-20 16,-22 0-16,1 21 0,0-1 16,-21 1-16,21 21 0,-1-21 0,-20 21 15,21 0-15,-21 0 0,20 0 16,1 0-16,0 0 0,0 0 15,-21 0-15,42 21 0,0 0 16,0 1-16,21-22 16,0 0-16,0 0 15,0 0-15,0 0 0</inkml:trace>
  <inkml:trace contextRef="#ctx0" brushRef="#br0" timeOffset="43864.43">7683 7916 0,'0'0'0,"0"-21"15,-21 21 17,21 21-32,-21 1 0,21-1 0,-21 21 15,21-21-15,0 22 0,-21-1 16,21 21-16,-21-20 0,-1-1 0,22 0 15,-21 1-15,21-1 0,-21-21 0,0 22 16,21-1-16,0-21 0,-21 0 16,21 0-16,-21 1 0,21-1 0,0 0 15,0 0-15,21-42 47,0 0-47</inkml:trace>
  <inkml:trace contextRef="#ctx0" brushRef="#br0" timeOffset="44444.76">8213 8234 0,'0'0'0,"-22"0"0,1 0 0,0 0 15,0 0-15,0 0 16,0 0-16,-1 0 0,1 0 0,0 0 16,-21 21-16,21 0 15,-1-21-15,1 21 0,0 1 0,0-1 16,-21 0-16,-1 21 0,22-21 16,0 1-16,21-1 0,0 0 15,-21 0-15,21 21 0,0-20 16,0-1-16,21-21 15,0 0 1,0 0-16,0 0 0,1 0 16,20 0-16,-21 0 0,21-43 15,1 22-15,-22 0 0,21 21 16,-21-42-16,1 21 0,20-1 0,-21-20 16,0 21-16,0-21 0,1-1 0,-1-20 15,-21 20-15,21 1 16,-21 0-16,0-1 0,0 22 0,0 0 15,0-21-15,0 21 0,0-1 16,-21 44 15,21-1-31,0 0 16,-21 21-16,21 1 0,0-22 16,0 21-16,0 0 0,0 1 0,-22-1 15,22 0-15,-21 1 0,21-22 0,0 21 16,0-21-16,0 1 15,0-1-15,0 0 0,0 0 0,21-21 32,1-21-17,-1 0-15</inkml:trace>
  <inkml:trace contextRef="#ctx0" brushRef="#br0" timeOffset="44744.6">8911 7895 0,'0'0'0,"0"-21"15,-21 21 1,0 21-16,0 0 16,-1 1-16,1-1 0,0 21 0,0 0 15,0 1-15,0-1 0,-1 0 16,1 1-16,0-1 0,0 0 15,0 22-15,0-22 0,-22 1 0,22-1 16,0-21-16,0 21 0,-22 22 16,22-22-16,0-21 0,0 22 15,0-22-15,21 0 16,21-42 0,0 0-1,0 0-15,-21-1 0</inkml:trace>
  <inkml:trace contextRef="#ctx0" brushRef="#br0" timeOffset="45333.39">9207 8192 0,'22'0'32,"-1"0"-32,0-22 0,0 22 15,-21-21-15,21 0 0,0 0 0,1 0 16,-1 0-16,0 21 0,0-22 0,-21 1 16,0 0-16,21 0 0,-21 0 15,-21 21 1,0 0-1,0 0-15,0 21 0,-1-21 16,1 21-16,-21 0 0,21 0 0,0 1 16,-1-1-16,1 21 0,0-21 15,21 0-15,0 1 0,0-1 16,0 0-16,0 0 0,21-21 16,0 21-16,1-21 15,-1 0-15,0 0 0,0 0 16,21 0-16,-20 0 0,-1 0 0,0 0 15,-42 0 17,0 0-17,-22 0-15,22 0 0,-21 21 16,21 1-16,-22-1 0,22 0 0,-21 0 16,21 0-16,-22 0 0,22 1 0,0-22 15,21 21-15,0 0 0,0 0 16,21-21-1,0 21-15,0-21 0,1 0 16,-1 0-16,0 0 0,0 0 16,0 0-16,22 0 0,-22-21 15,0 21-15,0-21 0,0 0 0,0 21 0,1-21 16</inkml:trace>
  <inkml:trace contextRef="#ctx0" brushRef="#br0" timeOffset="45552.76">9504 8255 0,'0'21'32,"0"0"-32,21-21 15,-21 22-15,0-1 0,0 0 16,0 0-16,21-21 0,-21 21 16,21 0-16,-21 1 0,0-1 31,21-21-16,1 0 1,-1-21-16,-21-1 0,21 1 16</inkml:trace>
  <inkml:trace contextRef="#ctx0" brushRef="#br0" timeOffset="45732.22">9694 8255 0,'-21'0'15,"0"0"-15,21 21 16,-21-21-16,0 21 0,-1 1 15,22-1-15,-21-21 0,0 21 16,21 0-16,-21 0 0,21 0 0,-21 1 16,0-22-16,21 21 0,0 0 0,0 0 15,-22-21-15,22 21 0,-21-21 16,42 0 0</inkml:trace>
  <inkml:trace contextRef="#ctx0" brushRef="#br0" timeOffset="46028.13">9864 8319 0,'0'-22'16,"-22"22"0,1 0-1,21 22-15,0-1 0,0 0 16,-21 0-16,21 0 0,0 0 15,-21 1-15,21-1 0,0 0 0,0 21 16,-21-21-16,0 1 0,21 20 16,-22-21-16,22 0 0,0 22 0,-21-22 15,21 0-15,0 0 0,0 21 16,0-20-16,0-1 16,0-42 15,21-1-31,-21 1 15,0 0-15,22 0 0,-1 0 0</inkml:trace>
  <inkml:trace contextRef="#ctx0" brushRef="#br0" timeOffset="46320.98">9821 8361 0,'0'-21'16,"0"42"-16,0-63 0,-21 20 15,21 1-15,21 0 16,0 21-1,1 0-15,20 0 0,-21 0 0,0 0 16,0 0-16,22 0 16,-22 0-16,0 0 0,-21 21 15,21-21-15,-21 21 0,0 1 0,0-1 16,-21 0-16,0 0 16,0-21-16,0 21 0,-1 0 0,-20 1 15,21-22-15,0 21 0,0-21 0,-1 0 16,1 21-16,0-21 0,0 0 15,21 21 1,21-21 0,0 0-16,0-21 0,1 0 15</inkml:trace>
  <inkml:trace contextRef="#ctx0" brushRef="#br0" timeOffset="46560.26">10160 8255 0,'21'-21'0,"-42"42"0,42-21 32,-21 21-17,0 0-15,0 1 0,0-1 16,0 0-16,0 0 0,0 0 0,0 0 16,0 1-16,0-1 15,-21-21-15,21 21 0,0-42 63,-21 0-63,21-1 0,0 1 0</inkml:trace>
  <inkml:trace contextRef="#ctx0" brushRef="#br0" timeOffset="46731.72">10139 8043 0,'0'0'15,"-21"0"1,21 22 15,21-22-15,-21 21 0,21-21-16,0 0 0</inkml:trace>
  <inkml:trace contextRef="#ctx0" brushRef="#br0" timeOffset="47104.54">10329 8255 0,'-21'0'0,"42"-21"47,0 0-47,1 21 15,-1 0-15,0 0 0,0 0 0,0 0 16,0 0-16,1 21 0,-22 0 16,21 0-16,0 0 0,-21 1 15,0-1-15,0 0 0,0 0 0,0 0 16,0 0-16,-21-21 16,21 22-16,-21-22 15,21-22 16,0 1-31,0 0 16,0 0-16,0 0 0,0 0 16,0-1-16,0 1 15,21 0-15,0 0 0,-21 0 16,21 21-16,0-21 0,0 21 16,1 0-16</inkml:trace>
  <inkml:trace contextRef="#ctx0" brushRef="#br0" timeOffset="47427.04">10710 8276 0,'21'0'16,"1"0"-16,-1 0 16,0 0-16,0-21 15,0 21-15,0-21 0,-21 0 0,22 21 16,-22-21-16,21 21 0,-21-22 15,-21 22 1,-1 0 0,1 22-16,0-1 0,0 0 15,21 0-15,-21 0 16,21 0-16,-21 1 0,21-1 16,0 0-16,0 0 0,0 0 15,0 0 1,21-21-1,0 0-15,0 0 0,0 0 0,0 0 16,1-21-16,20 0 0,-21 21 0</inkml:trace>
  <inkml:trace contextRef="#ctx0" brushRef="#br0" timeOffset="47912.82">11324 8128 0,'0'0'16,"0"-21"-16,-21 21 31,0 0-31,0 21 16,-1-21-16,1 21 0,0 0 0,0 1 15,0-1-15,0 0 0,-1-21 16,1 21-16,21 0 0,-21 0 0,21 1 16,-21-1-16,21 0 0,-21-21 0,21 21 15,0 0 1,21-21-1,0 0-15,0 0 16,0 0-16,1 0 0,-1-21 16,-21 0-16,21 21 0,0-21 0,0 0 15,0-22-15,-21 22 0,22-21 0,-1-1 16,0 1-16,-21-21 0,21 20 16,0 1-16,0-22 0,-21 22 0,0 0 15,0 21-15,0-22 0,0 22 0,0 0 16,0 0-16,-21 21 15,0 21-15,0 0 16,21 0-16,-21 0 0,21 22 0,-21-1 16,21 0-16,0 1 0,0-1 15,0 0-15,0 1 0,0-1 0,0 0 16,0 1-16,0-22 0,0 21 16,0-21-16,0 1 0,0-1 15,0 0-15,0 0 0,21-21 0,0 21 16,0-21-16,0 0 15,0 0-15,1 0 16,-22-21-16</inkml:trace>
  <inkml:trace contextRef="#ctx0" brushRef="#br0" timeOffset="51357.16">14118 9208 0,'0'0'0,"-21"0"0,0 0 0,0 0 16,-1 0-16,1 0 0,0 0 15,0 0-15,0 0 0,0 0 16,-1 0-16,1 0 0,0 0 16,0 0-16,0 0 15,0 0-15,21 21 0,-22-21 0,1 0 16,0 0-1,0 0 17,42 0-1,0 0-15,0 0-16,1 0 0,-1 0 15,0 0-15,21 0 0,-21 0 0,22 0 16,-22 0-16,21-21 0,1 21 15,-1 0-15,0 0 0,22 0 16,-1 0-16,1 0 0,-1 0 0,1 0 16,-1 0-16,22 0 0,-22 0 15,22 0-15,0 0 0,-1 0 0,22 0 16,0 0-16,0 0 0,0 0 0,0 0 16,-1 0-16,1 0 0,0 0 15,-21 0-15,21 0 0,-22 0 0,1 0 16,21 0-16,-22 0 15,-20 0-15,21 0 0,63 0 16,-85 0-16,1 0 0,-1-22 0,1 22 16,-1 0-16,-20 0 0,20 0 15,-21-21-15,22 21 0,-22 0 0,1 0 16,-1 0-16,21 0 0,-41 0 16,20 0-16,0 0 0,-21 0 0,1 0 15,-1 0-15,0 0 0,0 0 0,0 0 16,0 0-16,1 0 15,-22-21 32,-22 21-47,1 0 0,-21-21 16,0 21-16,-1-21 16,1 0-16,-22-1 0,1 22 0</inkml:trace>
  <inkml:trace contextRef="#ctx0" brushRef="#br0" timeOffset="52080.75">11493 9059 0,'-21'0'15,"0"0"1,0 0-16,0 0 16,0 0-16,-1 0 15,1 0-15,0 0 16,21 22-16,21-22 16,0 0-1,22 21-15,-1-21 0,0 0 0,1 0 16,20 0-16,1 0 0,-1 0 15,22 0-15,0 0 0,20 0 16,1 0-16,0-21 0,0 21 0,0 0 16,0 0-16,-1 0 0,1 0 0,0-22 15,0 22-15,-21 0 0,-1 0 0,-20 0 16,-1 0-16,1 0 0,-22 0 16,0 0-16,1 0 0,-22 0 0,0 0 15,-42 0 48,0 0-48,0 0-15,-1 0 0,1 22 16</inkml:trace>
  <inkml:trace contextRef="#ctx0" brushRef="#br0" timeOffset="53328.03">10880 10774 0,'0'0'0,"0"21"0,-22-21 15,1 0-15,21 21 16,-21-21-16,0 0 0,0 0 16,0 0-16,21 21 0,-22-21 15,1 0-15,0 0 0,0 0 16,0 0-16,0 22 0,-1-22 16,1 0-1,42 0 32,1 0-47,-1 0 0,0 0 16,0 0-16,21 0 0,1 0 0,-1 0 15,0 0-15,1 0 0,20 0 16,-20 0-16,20 0 0,1 0 0,-1 0 16,1 0-16,20-22 0,-20 22 15,20 0-15,-20 0 0,21 0 16,-22-21-16,22 21 0,-1 0 15,1 0-15,21 0 0,-21 0 0,-1 0 16,1 0-16,0 0 0,-22 0 0,22 0 16,-1 0-16,1 0 0,0 0 0,21 0 15,-1 0-15,22 0 0,-21 0 16,0 0-16,21 0 0,-21 0 0,0 0 16,0 0-16,-1 0 0,22 0 15,-21 0-15,0 0 0,-21 0 0,21 0 16,-22 0-16,1 0 0,0 0 0,-22 0 15,1 0-15,-1 0 0,1 0 16,20 0-16,-20 0 0,-1 0 16,1 0-16,-1 0 0,22 0 0,-22 0 15,22 0-15,-21 0 0,-1 0 16,22 0-16,-22 0 0,1 0 0,-1 0 16,1-21-16,-1 21 0,1 0 0,-1 0 15,1 0-15,20 0 0,-20 0 16,21-21-16,-1 21 0,-20 0 0,20 0 15,-20-21-15,-1 21 0,1 0 16,-22 0-16,22 0 0,-1 0 16,-20 0-16,20 0 0,-21 0 0,22 0 15,-22 0-15,1 0 0,20 0 16,-21 0-16,1 0 0,-1 0 0,0 0 16,1 0-16,-22 0 0,21 0 15,-21 0-15,1 0 0,20 0 0,-21 0 16,0 0-16,0-21 15,-21-1 17,-21 1-17,-21 21-15,21-21 0,-22 21 16</inkml:trace>
  <inkml:trace contextRef="#ctx0" brushRef="#br0" timeOffset="54131.57">23347 10160 0,'-21'-21'0,"42"42"0,-42-63 16,-1 42-1,1 0 1,21 21-16,0 0 16,0 0-16,0 0 0,0 22 15,0-1-15,0 0 0,0 1 0,0-1 16,-21 22-16,21-22 0,0 0 15,-21 22-15,21-22 0,0-21 16,0 22-16,0-1 0,-21-21 0,21 0 16,0 0-16,-21 1 0,21-1 0,0 0 15,0-42 17,21 0-32,0-1 0,-21 1 15,0-21-15,21 21 0,-21-22 16,21 1-16</inkml:trace>
  <inkml:trace contextRef="#ctx0" brushRef="#br0" timeOffset="54830.17">23283 10139 0,'0'0'0,"0"-21"0,0 0 32,21 21-17,22 0 1,-22 0-16,21 0 0,22 0 15,-1 0-15,1 0 0,20 0 0,1 0 16,0 0-16,21 0 0,-22 0 16,22 0-16,0 0 0,21 0 15,0 0-15,0 0 0,21 0 0,-21 0 0,21 0 16,0 0-16,-21 0 16,22 0-16,-1 0 0,-21 0 0,0 0 15,0-22-15,-21 22 0,-1 0 16,-20 0-16,-21 0 0,20 0 0,-20-21 15,-22 21-15,22 0 0,-22 0 0,0 0 16,1 0-16,-1 0 0,-21 0 16,0 0-16,0 0 0,1 0 0,-1 0 15,-21 21-15,21-21 0,-21 22 16,0-1-16,0 0 0,0 0 16,0 0-16,-21 22 0,21-22 15,-21 0-15,-1 21 0,22 1 0,-21-1 16,0-21-16,21 21 0,-21 22 15,21-22-15,0 1 0,0-1 16,-21 0-16,21 1 0,0-22 0,0 21 16,0 0-16,0-20 0,-21-1 0,21 21 15,0-21-15,0 0 0,0 1 16,-22-1-16,22 0 0,-21 0 0,0-21 16,0 21-16,0-21 0,0 0 15,-1 0-15,1 0 0,-21 0 16,0 0-16,20 0 0,-41 0 15,21 0-15,-22 0 0,1 0 0,-22 0 16,-21-21-16,21 21 0,-42-21 0,0 0 16,0 21-16,-42-21 0,0 21 15,-1-22-15,-20 1 0,-1 21 16,1 0-16,-1-21 0,22 21 0,0 0 16,42 0-16,0 0 0,42 0 0,0 0 15,22 0-15,-1 0 0,1 0 16,21 0-16,-1 0 0,1 0 0,0 0 15,-1 0-15,1 0 0,0 0 0,-1 0 16,1 0-16,0 0 0,-1 0 16,1 0-16,0 0 0,20 0 15,1-21-15,0 21 0,0 0 0</inkml:trace>
  <inkml:trace contextRef="#ctx0" brushRef="#br0" timeOffset="55822.33">8318 10816 0,'0'0'0,"-21"0"0,0 0 16,0 0-16,0 0 0,0 0 15,-1 0-15,1 0 0,0 0 16,0 0-16,0 0 16,42 0 15,0 21-31,21-21 0,1 0 0,-1 0 15,0 0-15,1 0 0,20 0 16,1 0-16,-1 0 0,1 0 16,-1 0-16,22 0 0,-22 0 0,1 0 15,-22 0-15,22 0 0,-22 0 16,0 0-16,-20 0 0,20 0 0,-21 0 16,0 0-16,0-21 0,-21 0 31,-21 21-16,0 0-15,0-21 0,-21 21 0,20 0 16,-20 0-16,0 0 0,-1 0 16,1 0-16,0 0 0,-1 0 15,1 0-15,21 0 0</inkml:trace>
  <inkml:trace contextRef="#ctx0" brushRef="#br0" timeOffset="56152.39">8213 10922 0,'0'0'0,"-22"0"0,1 21 0,-21-21 16,21 0-16,0 21 0,21 1 31,21-22-31,0 0 0,0 0 16,21 0-16,1 0 0,-1 0 0,0 0 16,1 0-16,20 0 0,-20 0 15,20 0-15,1-22 0,-1 22 16,1 0-16,-22 0 0,21-21 0,-20 21 15,63-21-15,-85 21 16,21 0-16,-21 0 0,0 0 0,1-21 16,-1 21 15,-21-21 16,21 21-47,-21-21 0,0-1 15,0 1-15</inkml:trace>
  <inkml:trace contextRef="#ctx0" brushRef="#br0" timeOffset="62624.63">12086 9165 0,'0'21'47,"21"-21"0,0 0-31,1 0-16,-1 0 15,0 0-15,0 0 0,0 0 16,0 0-16,1 0 0,-1-21 16,0 21-16,0 0 0,0 0 15,0 0-15,1 0 0,-1 0 16,0 0-16,0 0 0,0 0 15,0 0-15,1-21 0,-1 21 0,0 0 16,0 0-16,21 0 0,-20 0 0,-1-21 16,21 21-16,0 0 15,-20 0-15,20 0 0,0 0 0,1 0 16,-1 0-16,0 0 0,1-21 0,-1 21 16,0 0-16,-21 0 0,22 0 15,-1 0-15,0 0 0,1 0 0,-22 0 16,21 0-16,1 0 0,-22 0 15,21 0-15,-21 0 0,22 0 0,-22 0 16,0 0-16,0 0 0,21 0 16,-20-21-16,20 21 15,-21 0-15,0 0 0,22 0 0,-22 0 0,0 0 16,0 0-16,0 0 16,0-22-16,1 22 0,-1 0 0,21 0 15,-21 0-15,0 0 0,1 0 16,-22-21-16,21 21 0,0 0 15,0 0-15,-42 0 79,0 0-79,0 0 15,-1 0-15,1 0 0</inkml:trace>
  <inkml:trace contextRef="#ctx0" brushRef="#br0" timeOffset="63044.47">13483 9081 0,'21'0'31,"0"21"-31,1-21 16,-1 0-16,21 0 0,-21 0 0,22 0 16,-1 0-16,0 0 0,1 0 0,20 0 15,1 0-15,-22 0 0,21 0 16,22 0-16,-21 0 0,-1 0 0,22 0 15,-22 0-15,22 0 0,-22 0 16,1 0-16,-22 0 0,22 0 0,-22 0 16,0 0-16,1 0 0,-22 0 15,21 0-15,-21 0 0,1 0 0,-1 0 16,0 0-16,-21 21 16,21-21 30,0 0-30,0 0-16,1 0 0</inkml:trace>
  <inkml:trace contextRef="#ctx0" brushRef="#br0" timeOffset="63880.6">16383 9186 0,'0'0'0,"-21"0"16,42 0 15,0 0-31,0 0 0,0 0 16,22 0-16,-1 0 0,-21 0 0,22 0 16,62 0-16,-62 0 15,-1 0-15,0 0 0,1 0 0,20 0 16,-20 0-16,-1 0 0,0 0 0,1 0 15,-1 0-15,0 0 0,1 0 16,-22 0-16,21 0 0,0 0 16,-20 0-16,20 0 0,-21 0 15,21 0-15,-20 0 0,41 0 16,-42 0-16,22 0 0,-22 0 0,0 0 16,0 0-16,0 0 0,0 0 15,1 0-15,-1 0 0,0 0 0,0 0 16,0 0-1,0 0-15,1 0 32,-44 0 30,1-21-62,0 21 0,0 0 16</inkml:trace>
  <inkml:trace contextRef="#ctx0" brushRef="#br0" timeOffset="67976.38">8064 10986 0,'0'21'62,"22"-21"-31,-1 0-31,0 0 16,0 0-16,0 0 0,0 0 0,1 0 16,-1 0-16,21 0 0,0 0 0,-20 0 15,20 0-15,0-21 0,1 21 16,-1 0-16,0 0 0,22 0 0,20-22 15,-41 22-15,-1 0 0,43-21 16,-43 21-16,-21 0 16,22 0-16,-22 0 0,0 0 15,21-21-15,-21 21 0,1 0 16,-1 0-16,0 0 16,-42 0 77,0 0-93,-1 0 0,1 0 16,0 0-16,0 0 0,0 0 16</inkml:trace>
  <inkml:trace contextRef="#ctx0" brushRef="#br0" timeOffset="69036.75">8361 10986 0,'0'21'32,"21"-21"-17,0 0-15,0 0 0,0 0 16,22 0-16,-22 0 0,21 0 16,1 0-16,-1 0 0,0 0 0,22 0 15,-1 0-15,-20-21 0,20 21 0,43-22 16,-43 22-16,-20 0 0,-1 0 15,-21-21-15,22 21 0,-22 0 16,0 0-16,0 0 16,-42 0 374,0 0-202,0-21-63,-1 21-110,1 0-15,0 0 16,0-21-16</inkml:trace>
  <inkml:trace contextRef="#ctx0" brushRef="#br0" timeOffset="70568.47">4678 14520 0,'0'0'0,"-21"0"16,21 22-1,21-22 63,0 0-78,0 0 16,0 21-16,0-21 0,1 0 0,-1 0 16,0 21-16,0-21 0,0 0 15,22 0-15,-1 0 0,-21 21 0,21-21 16,22 0-16,-22 0 0,22 0 15,-22 0-15,43 21 0,-22-21 16,22 0-16,63 0 16,-63 0-16,-1 21 0,-20-21 0,-1 0 15,22 0-15,-21 0 0,41 22 16,-41-22-16,-1 0 0,1 0 16,-1 0-16,22 0 0,21 0 0,21 0 15,0 0-15,0-22 0,21 22 16,21-21-16,1 0 0,190 0 15,-170 0-15,1 21 0,20-21 0,1-1 16,-22 22-16,1-21 0,-1 0 16,-20 21-16,20-21 0,-20 21 0,-22 0 15,0-21-15,0 21 16,-21 0-16,0-21 0,-21 21 0,21 0 16,-21 0-16,0-22 0,-1 22 15,1-21-15,106 21 0,-127 0 16,-1 0-16,1-21 0,-22 21 0,22 0 15,-21 0-15,-1 0 16,1 0-16,-22 0 0,0-21 0,1 21 16,-22 0-16,0 0 0,-21-21 31,-21 0-15,0 21-16,-1-22 15,1 22 1,0 0 15,21-21 0</inkml:trace>
  <inkml:trace contextRef="#ctx0" brushRef="#br0" timeOffset="72176.16">12763 14118 0,'0'0'0,"-21"0"16,0 0-16,0 0 15,0 0 1,21 21-16,0 1 0,-21-22 16,21 42-16,0-21 15,0 0-15,0 0 0,0 1 16,0 20-16,21 21 0,0-41 15,0 20-15,0 21 0,0-41 16,22 20-16,-22 0 16,0-21-16,21 22 0,1-22 0,-1 21 15,22-21-15,-22 22 0,21-22 0,1 21 16,-1-21-16,1 1 0,21-1 0,-22 21 16,22-21-16,-1 0 0,86 22 15,-86-22-15,22 0 0,0 0 16,0 0-16,-21-21 0,20 22 0,1-1 15,0-21-15,0 21 0,0-21 16,0 0-16,-1 0 0,22 21 0,-21-21 16,127 0-16,-106 0 0,0 0 15,0 0-15,0 0 0,0-21 16,0 21-16,0-21 0,0 0 0,0 21 16,0-22-16,21 1 0,-21 21 0,21-21 15,-21 0-15,0 0 0,0 0 16,0-1-16,0 1 0,0 0 15,22 0-15,-22 0 0,0 0 0,0-22 0,0 22 16,-22 0-16,22-21 16,0 20-16,-21-20 0,0 0 0,21 21 15,-21-22-15,0 1 0,0 0 0,-22-22 16,22 22-16,-21-1 0,-22 1 0,22-21 16,0 20-16,-22-20 0,1 20 15,-1-20-15,1-1 0,-1 22 0,1-21 16,-1-1-16,1 1 0,-1-1 0,-21 1 15,1 20-15,-1-20 0,0-1 16,-20 22-16,20-22 0,-21 1 0,21-43 16,-42 43-16,0-1 0,22 1 15,-22-1-15,0-21 0,21 22 16,-21-1-16,0 1 0,0-22 16,0 22-16,0-1 0,0-20 0,0 20 15,0-105-15,0 105 16,0-20-16,0-43 0,-21 42 15,-1 21-15,1 1 0,0-1 16,0-20-16,0 20 0,0-20 16,-22 20-16,22 1 0,-21-1 0,21 1 15,-22-1-15,1 1 0,21-1 0,-22 1 16,1-1-16,0 22 0,21-22 16,-22 1-16,1-1 0,0 22 0,-1-22 15,1 1-15,-22 21 0,22-1 16,-21 1-16,20 0 0,-20-1 0,-1 1 15,-20 21-15,20-22 0,1 22 0,-22 0 16,21 0-16,1 0 0,-1 0 16,1-1-16,21 1 0,-1 21 0,1 0 15,0-21-15,20 21 0,1 0 32,21-21 14,-21 21-46,21-21 16,0 0-16,0-1 16</inkml:trace>
  <inkml:trace contextRef="#ctx0" brushRef="#br0" timeOffset="72655.97">19579 9419 0,'0'0'16,"21"-21"0,-42 21 15,0 0-31,-21 21 15,20-21-15,1 21 0,-21-21 16,0 22-16,-1-1 0,22 0 0,-21-21 16,-1 21-16,1 0 0,21 0 15,-21 1-15,-1-22 0,22 21 16,-21 0-16,21-21 0,-1 0 0,22 21 16,-21-21-16,21 21 31,0 0-31,21 1 15,1-1-15,-1 0 16,0 0-16,0 0 0,0 0 0,22 1 16,-22 20-16,0-21 0,0 21 0,0-20 15,0-1-15,1 21 0,-1-21 16,21 22-16,-21-22 0,-21 0 16,0 0-16,21 0 0,1 0 15,-22 1-15,0-1 16,-22-21-1,1 0 1</inkml:trace>
  <inkml:trace contextRef="#ctx0" brushRef="#br0" timeOffset="74660.7">8403 10943 0,'0'21'15,"0"1"1,21-1-1,0-21-15,1 0 0,-1 0 16,0 0-16,21 0 0,-21 0 0,22 0 16,-1 0-16,0 0 0,1 0 15,-1 0-15,0-21 0,1 21 0,-1-22 16,22 1-16,-22 21 0,0-21 0,1 21 16,-1-21-16,-21 0 0,21 0 15,-20-1-15,20 1 0,-21 21 0,0-21 16,0 0-16,1 0 0,-1 0 0,0-22 15,-21 22-15,0 0 16,21 0-16,-21-22 0,21 22 0,-21-21 16,0 0-16,0 20 0,0-20 0,0 0 15,0 21-15,0-22 0,0 22 16,0 0-16,0-21 0,0 20 0,0 1 16,0 0-16,0 0 0,0 0 0,0 0 15,0-1-15,0 1 0,-21 0 16,0 0-16,0 0 0,0 0 15,-1-1-15,1 1 0,0 21 16,-21-21-16,21 0 0,-22 21 0,1-21 16,0 21-16,-22 0 0,22 0 0,-22 0 15,1 0-15,-1 0 0,22 0 16,-22 0-16,1 0 0,-1 0 16,22 0-16,0 0 0,-22 21 0,22-21 15,0 21-15,20-21 0,-20 21 16,0 0-16,-1 1 0,22-1 0,-21-21 15,0 42-15,-1-21 0,22 0 16,-21 1-16,21-1 0,-22 0 16,22 0-16,-21 21 0,21-20 0,-22 20 0,22 0 15,0 1-15,0-1 16,0 21-16,21-20 0,-22-1 0,22 0 16,0 22-16,0-22 0,22 1 0,-1-22 15,0 21-15,0 0 0,21-20 16,-20 20-16,20-21 0,0 21 0,22-20 15,-22-1-15,0 0 0,22 0 16,-22-21-16,22 21 0,-1 0 0,1-21 16,-22 0-16,22 0 0,20 0 0,-20 0 15,-1 0-15,1 0 0,-22 0 16,85 0-16,-85-21 0,1 21 16,-1-21-16,0 21 0,1-21 0,-22 0 15,21 21-15,-21-21 0,22-1 16,-22 1-16,0 21 0,0-21 15,0 0-15,22 0 0,-22 0 0</inkml:trace>
  <inkml:trace contextRef="#ctx0" brushRef="#br0" timeOffset="91100.42">5207 12573 0,'0'0'0,"-21"-21"0,0 21 16,-1 0 0,1 0-1,21 21-15,0 0 16,0 0-1,0 1-15,0-1 0,0 0 16,0 0-16,21 43 0,1-43 0,-22 21 16,21-21-16,0 0 15,-21 1-15,21 20 0,0-21 0,0 0 16,1 0-16,-1 1 0,21-1 16,-21 0-16,0-21 0,22 21 0,-22 0 15,21-21-15,-21 21 0,64-21 16,-64 0-16,22 22 0,41-22 15,-41 0-15,-1 0 0,0 0 16,1 0-16,-1-22 0,0 22 0,1-21 16,-1 0-16,0 0 0,1 0 0,-1 0 15,0-1-15,1 1 0,20 0 16,-21 0-16,22 0 0,-1 0 16,43-43-16,-42 43 0,-1 0 15,1 0-15,20-1 0,-20 1 0,-1 0 16,1 0-16,-1 0 0,22 0 15,-21-1-15,-1 1 0,22 0 0,-22 21 16,1-21-16,20 0 0,-20 21 0,-1 0 16,1-21-16,-1 21 0,1 0 15,-22 0-15,1 0 0,-1 0 16,0 0-16,1 0 0,20 21 0,-42-21 16,0 21-16,22 21 15,-22-42-15,0 21 0,0 1 16,0-1-16,1 0 0,-1 0 0,0 0 15,0 0-15,0 1 0,0-1 0,22 21 16,-22-21-16,0 0 16,-21 1-16,21-1 0,0 0 0,1 0 15,-22 0-15,0 0 0,21-21 16,-21 22 0,0-44 15,0 1-31,0 0 15,21 0-15,-21 0 16,21 0-16,0-1 0,-21 1 0,21 0 16,1 0-16,-1 0 0,0-22 15,21 22-15,-21 0 0,1 0 16,20 0-16,0 0 0,-21-1 0,22 1 16,-1 0-16,0 0 0,1 0 0,-1 0 15,0 21-15,1-22 0,41 22 16,-20 0-16,-22 0 0,22-21 15,-1 21-15,1 0 0,63 0 16,-43 0-16,1 0 0,-21 21 0,20-21 16,1 22-16,0-22 0,84 21 15,-84 0-15,-1 0 16,1-21-16,0 21 0,-1-21 0,22 21 16,-21 1-16,-1-22 0,1 21 0,0 0 15,21-21-15,-22 21 0,1 0 0,0-21 16,20 21-16,1-21 0,-21 0 15,127 22-15,-128-22 0,22 0 16,-21 0-16,-1 0 0,1 0 0,0 0 16,-22 0-16,22 0 0,0 0 15,-22 0-15,22 0 0,-22 0 0,1 0 16,-1-22-16,-20 1 0,20 21 16,-21-21-16,1 21 0,-22-21 15,21 21-15,-21-21 0,1 0 0,-1 21 16,0-22-16,0 22 0,0-21 15,-21 0 1,0 0 0,0 0-1,0 0 1,0-1-16,0 1 16</inkml:trace>
  <inkml:trace contextRef="#ctx0" brushRef="#br0" timeOffset="116365.7">10245 9144 0,'0'-21'93,"0"0"-93,0 0 16,0-1-16,0 1 16,0 0-16,0 0 0,0 0 15,21 0-15,-21-1 16,21 1-16,-21 0 0,0 0 0,0 0 16,21 0-16,0 21 0,-21-22 15,21 1-15,-21 0 0,0 0 16,22 21-16,-1-21 0,-21 0 15,21 21-15,0 0 0,-21-22 16,0 1-16,21 21 0,0 0 0,1-21 16,-1 21-1,0-21-15,0 21 0,0 0 0,0 0 16,1 0-16,-1 0 16,0-21-16,21 21 0,-21 0 0,22 0 15,-22 0-15,21 0 0,-21 0 0,22 0 16,-22 0-16,21 0 0,1 0 15,-22 0-15,21 0 0,0 0 0,-20 0 16,20 0-16,0 0 0,-21 0 16,22 0-16,-1 0 0,-21 0 0,22 0 15,-22 0-15,21 0 0,-21 0 0,22 0 16,-22 0-16,21 0 0,-21 0 16,22 0-16,-22 0 0,0 0 15,21 0-15,-21 0 0,22 0 16,-22 0-16,21 0 0,1 0 0,-22-21 15,21 21-15,0 0 0,1 0 0,-1 0 16,0 0-16,1-22 0,-1 22 16,0 0-16,1 0 0,-22-21 0,21 21 15,1 0-15,-22 0 0,21 0 16,-21-21-16,0 21 0,22-21 0,-22 21 16,0 0-16,0-21 0,0 21 15,22 0-15,-22-21 0,21 21 0,22-43 16,-22 43-16,-21-21 15,22 21-15,-1-21 0,-21 21 16,64-42-16,-64 42 0,21-22 0,1 22 16,-22-21-16,21 0 15,-21 21-15,0-21 0,1 21 0,-1-21 16,0 21-16,0-21 0,0 21 16,0-22-16,1 1 0,-22 0 15,21 21-15,-21-21 16,21 21-16,-21-21 15,0 42 48,0 0-47,-21-21-1,21 21-15,0 0 0,0 1 16,0-1-16,0 0 15,0 0-15,21 0 16,0 0-16,0 1 16,0-1-16,1-21 0,-1 21 0,0 0 15,0 0-15,0-21 0,0 21 16,1-21-16,-1 22 0,0-22 16,0 21-16,0-21 0,0 21 15,1-21-15,-1 0 16,0 21-16,0-21 0,0 0 0,0 0 15,1 21-15,-1-21 0,0 0 0,21 0 16,-21 0-16,1 21 0,20-21 16,0 0-16,1 0 0,-22 0 0,21 0 15,0 0-15,1 0 0,-1 0 16,-21 0-16,22 0 0,-1 0 0,-21 0 16,21 0-16,-20 0 0,-1 0 0,21 0 15,-21 0-15,0 0 0,1-21 16,20 21-16,-21 0 0,0 0 0,22 0 15,-22-21-15,21 21 0,-21 0 16,22 0-16,-22-21 0,21 21 16,0-21-16,-20 21 0,20 0 0,0 0 15,43-21-15,-43 21 16,1 0-16,-1 0 0,0-22 0,1 22 16,-1 0-16,0 0 0,1 0 15,-22-21-15,21 21 0,0 0 0,-20 0 16,20-21-16,-21 21 0,21 0 15,1-21-15,-22 21 0,0-21 0,21 21 16,-20 0-16,20 0 0,-21 0 16,21-21-16,-20 21 0,-1 0 0,21 0 15,-21 0-15,0 0 0,1 0 0,20 0 16,0 0 0,-21 0-16,1 0 0,-1 0 15,0 0-15,0 0 0,0 0 16,0 0-16,1 0 0,-1 0 0,0 0 15,0 0-15,0 0 0,0 0 16,1 0-16,-1 0 0,0 0 16,0 0-16,0 0 0,0 0 15,1 0-15,-1 0 0,0 0 16,0 21-16,0-21 0,0 0 16,1 0-16,-1 0 15,0 0-15,0 21 0,0-21 16,0 0-16,1 21 0,-1-21 15,0 0-15,-21 21 0,21 0 16,0-21-16,0 22 16,1-22-16,-1 21 15,0 0 1,0-21-16,0 21 0,0-21 16,-21 21-16,22-21 15,-1 21-15,0-21 16,-21 22-16,0-1 0,21-21 0,0 21 15,-21 0 1,0 0-16,21-21 16,-21 21-16,22-21 0,-22 22 0,0-1 15,0 0-15,21 0 16,-21 0-16,21-21 0,-21 21 0,0 1 16,0-1-16,0 0 15,0 0-15,0 0 0,0 0 16,0 1-16,0-1 15,0 0-15,0 0 16,0 0-16,-21-21 16,21 21-16,-21-21 15,21 22-15,-22-22 0,1 21 0,0-21 16,0 0-16,0 21 0,0-21 16,-1 0-16,1 0 0,-21 0 0,21 0 15,-22 21-15</inkml:trace>
  <inkml:trace contextRef="#ctx0" brushRef="#br0" timeOffset="129184.5">12996 2498 0,'0'-21'15,"0"-1"16,0 1-31,0 0 94,21 21-63,-21-21-15</inkml:trace>
  <inkml:trace contextRef="#ctx0" brushRef="#br0" timeOffset="129577.02">13060 2307 0,'0'0'0,"0"-21"31,0 42 32,0 0-63,0 1 15,0 20-15,0-21 0,0 0 0,0 22 16,0-1-16,0-21 0,0 21 16,0 1-16,0-1 0,0 0 0,0-20 15,0 62-15,0-63 0,0 22 16,0-22-16,0 21 0,0-21 16,0 1-16,0-1 0,0 0 0,0 0 15,0 0-15,0 0 0,0 1 16,0-1-1,0-42 17,0-1-17,0 1-15,21 0 0,0 0 0</inkml:trace>
  <inkml:trace contextRef="#ctx0" brushRef="#br0" timeOffset="130495.5">13716 2223 0,'0'0'0,"-21"0"0,0-22 15,-1 22-15,22-21 0,-21 0 16,0 21-16,21-21 0,-21 21 16,0-21-16,0 21 0,-1 0 0,1-21 15,-21 21-15,21 0 16,0 0-16,-1-22 0,-20 22 16,21 0-16,-21 0 0,20 0 0,-20 0 15,21 0-15,-21 0 0,-1 0 16,22 0-16,-21 0 0,21 0 0,-22 0 15,1 0-15,21 0 0,-22 0 0,22 0 16,-21 0-16,21 22 0,-22-22 16,-20 42-16,42-42 0,0 21 15,-43 21-15,22 1 16,-1-1-16,22 0 0,-21 1 16,21-22-16,0 21 0,-1 1 0,1-1 15,0 21-15,0-20 16,0-1-16,0 0 0,-1 1 0,1-1 15,21 0-15,0 1 0,-21-22 0,21 21 16,0 1-16,0-22 16,0 21-16,0 0 0,0-20 0,0 20 0,0-21 15,0 21-15,21-20 0,-21 20 16,21-21-16,1 0 0,-1 22 0,0-22 16,0 0-16,0 0 0,0 0 15,1 0-15,20-21 0,-21 22 0,0-1 16,22-21-16,-22 21 0,21-21 0,0 0 15,-20 0-15,20 0 0,21 21 16,-20-21-16,-1 0 0,22 0 16,-22 0-16,21 0 0,-20 0 0,20-21 15,-20 21-15,20-21 0,-21 0 0,22-1 16,-22 1-16,1 0 0,20 0 16,-21 0-16,1 0 0,-1-1 0,0-20 15,-20 21-15,20 0 0,0 0 16,-21-22-16,22 22 0,-22 0 0,0 0 15,21-22-15,-20 22 0,-1 0 16,0 0-16,0-21 0,0 20 0,-21-20 16,21 0-16,1 21 0,-22-22 15,0 1-15,21 0 0,-21-1 0,21-41 16,-21 41-16,0 1 16,0 0-16,0 20 0,-21-20 0,-22-21 15,22 41-15,-21 1 0,21 0 16,-22 0-16,22 21 0,-21-21 15,21 0-15,-22-1 0,22 22 0,-21 0 16,21-21-16,-22 21 0,22 0 0,-21 0 16,21 0-16,-22 0 0,22 0 15,-42 0-15,42 0 0,-1 0 16,-20 0-16,21 0 16,0 21-16,0-21 15,21 22-15</inkml:trace>
  <inkml:trace contextRef="#ctx0" brushRef="#br0" timeOffset="73945.66">804 1630 0,'0'0'0,"0"-21"15,-21 0 1,0 21-16,21-22 15,-21 22-15,21-21 0,0 0 16,0 0 0,-21 21-16,21 21 62,0 0-62,0 0 16,0 1-16,0-1 15,0 0-15,21 0 0,0 0 0,-21 0 16,21 1-16,-21-1 0,21 0 16,0 0-16,1 0 0,-1 0 15,0 1-15,0-22 16,-21 21-16,21-21 0,0 21 16,1-21-16,-1 21 15,0-21-15,0 0 0,0 21 16,0-21-16,22 21 0,-22-21 0,0 0 15,0 0-15,22 0 0,-22 0 16,0 0-16,21 0 0,-21 0 16,22 0-16,-22 0 0,21 0 0,-21 0 15,22 0-15,-1 0 0,-21 0 16,22 0-16,-1 0 0,-21 0 0,21 0 16,22 0-1,-43 0-15,0-21 0,22 21 0,-22 0 16,21 0-16,-21 0 0,43-21 15,-43 21-15,21 0 0,-21 0 16,22 0-16,-1-21 0,0 21 16,1 0-16,-1 0 0,0 0 15,1 0-15,-1 0 0,0 0 0,1 0 16,-1 0-16,0 0 0,1 0 16,-1 0-16,0 0 0,1-21 0,-1 21 15,0 0-15,1 0 0,-1 0 16,-21-21-16,22 21 0,-1 0 0,0 0 15,-21-22-15,22 22 0,-1 0 16,0 0-16,1-21 0,-22 21 0,21 0 16,1 0-16,-1 0 15,0-21-15,1 21 0,41 0 16,-41-21-16,-1 21 0,0 0 16,1 0-16,-1 0 0,0-21 0,-21 21 15,22 0-15,-1 0 0,0 0 16,-20 0-16,20-21 0,0 21 0,-21 0 15,22 0-15,-1 0 0,0 0 16,1-22-16,-1 22 0,0 0 0,22 0 16,-22-21-16,1 21 0,20 0 15,-21 0-15,22 0 0,-1-21 0,-20 21 16,-1 0-16,22 0 0,-22 0 16,0 0-16,1-21 0,-1 21 15,0 0-15,1 0 0,-1 0 16,0 0-16,1 0 0,-22 0 0,21 0 15,0 0-15,1-21 0,-1 21 16,0 0-16,1 0 0,-1 0 0,0 0 16,1 0-16,-1-21 0,0 21 15,1 0-15,-1 0 0,0 0 0,1 0 16,-1 0-16,-21 0 0,22 0 16,-1 0-16,0 0 0,-21 0 15,22 0-15,-1 0 0,0 0 0,1 0 16,-1 0-16,0 0 0,1 0 15,-1 0-15,0 0 0,22 0 16,-22 0-16,1 0 0,20 0 0,-21 0 16,22 0-16,-22 0 0,64 0 15,-64 0-15,1 0 0,-1 0 16,0 0-16,1 0 0,-1 0 16,-21 0-16,22 0 0,-1 0 0,0 0 15,1 0-15,-1 21 0,0-21 16,-21 0-16,22 21 0,-1-21 0,0 0 15,1 0-15,-1 21 0,0-21 16,-20 0-16,20 21 0,0-21 16,-21 0-16,22 21 0,-22-21 15,21 22-15,-21-22 0,22 0 0,-22 21 16,0-21-16,21 21 0,-20-21 16,-1 21-16,0-21 0,0 21 0,21-21 15,-20 21-15,-1-21 0,0 22 16,0-22-16,0 21 0,22 0 15,-22-21-15,0 21 0,0 0 0,0-21 16,0 21-16,1-21 0,-22 22 16,21-1-16,-21 0 0,21-21 15,-21 21-15,0 0 16,21 0-16,0 1 16,-21-1-16,0 0 15,0 0-15,21-21 16,-21 21-16,0 0 0,0 1 15,0-1-15,0 0 16,0 0-16,0 0 16,0 0-16,0 1 15,0-44 79,0 1-78,0 0-16,22 21 15,-22-21-15,0 0 0,21 0 16,0-1-16,-21 1 16,21 0-1,0 21-15,-21-21 0,21 21 0,-21-21 16,22 21-16,-1-21 0,0-1 15,0 22-15,0-21 0,0 21 16,1-21-16,-1 0 0,0 21 16,21-21-16,-21 0 15,1 21-15,-1-22 0,0 22 0,0-21 16,0 21-16,0-21 0,1 21 16,-1-21-16,0 21 0,21-21 15,-21 0-15,22 21 0,-22-22 16,0 22-16,0-21 0,0 21 0,1 0 15,20-21-15,-21 21 0,0-21 16,0 21-16,22 0 0,-22-21 0,0 21 16,0 0-16,22-21 0,-22 21 15,0 0-15,21 0 0,1-22 0,-22 22 16,21-21-16,0 21 0,1 0 16,-22 0-16,21-21 0,1 21 15,-1 0-15,0 0 0,-21-21 0,22 21 16,-22 0-16,21 0 0,-21 0 15,22-21-15,-22 21 0,0 0 0,21-21 16,-20 21-16,-1 0 0,0 0 16,0 0-16,0 0 0,22 0 0,-22 0 15,0-22-15,0 22 0,21 0 16,-20 0-16,20 0 0,-21 0 0,0 0 16,22 0-16,-22 0 0,0 0 15,21 0-15,-21 0 0,1 0 16,-1 0-16,21 0 0,-21 0 0,22 0 15,-22 0-15,21 0 0,-21 0 16,22 0-16,-1 0 0,-21 0 0,21 22 16,1-22-16,-1 0 0,-21 0 15,22 21-15,-22-21 0,21 0 0,0 0 16,-20 21-16,20-21 0,-21 21 16,21-21-16,-20 0 0,20 0 0,0 21 15,1-21-15,-1 0 0,0 0 16,43 21-16,-22-21 15,-20 22-15,20-22 0,-20 0 0,20 21 16,-21-21-16,22 21 0,-22-21 0,22 21 16,-22-21-16,0 21 0,22-21 15,-22 21-15,1-21 0,20 0 16,1 22-16,-22-22 0,21 21 16,1-21-16,-1 21 0,1-21 15,-1 21-15,1-21 0,-1 0 0,43 21 16,-42 0-16,-1-21 0,-20 0 15,-1 22-15,21-22 0,-20 0 0,20 21 16,1-21-16,-22 0 0,22 21 16,-1-21-16,1 0 0,-22 0 0,21 21 15,1-21-15,-22 21 0,22-21 16,-22 0-16,0 0 0,1 21 16,41-21-16,-41 0 0,-1 22 15,0-22-15,1 21 0,-22-21 16,21 0-16,1 21 0,20-21 0,-21 0 15,22 21-15,-22-21 0,22 0 16,-1 21-16,-20-21 0,20 0 0,-21 0 16,22 21-16,-22-21 0,1 0 0,20 0 15,-21 22-15,1-22 0,-1 0 16,0 0-16,1 0 0,-1 21 0,0-21 16,1 0-16,-1 0 15,0 0-15,1 21 0,63-21 16,-64 0-16,0 0 0,1 0 15,20 0-15,-21 0 0,1 21 0,-1-21 16,0 0-16,1 0 0,-1 0 0,0 0 16,1 0-16,-22 0 0,42 0 15,-20 0-15,-22 0 0,0 0 16,0 0-16,22 0 0,-22 0 16,0 0-16,0 0 0,0 0 0,0 0 15,1 0-15,20 0 0,-21 0 0,0-21 16,0 21-16,22 0 0,-22 0 15,42 0-15,-20 0 0,-1 0 16,0 0-16,1 0 0,-1 0 16,0 0-16,1 0 0,-1 0 15,22 0-15,-22 0 0,21 0 16,-20 0-16,-1 0 0,22 0 0,-22 0 16,0 0-16,22 0 0,-22 0 15,0 0-15,-20 0 0,20 0 0,0 0 16,-21 0-16,1 0 0,-1 0 15,0 0-15,0 0 16,-42 0 93,0 0-93,0 0-16,-1 0 16,1 0-16,0-21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2:54:43.5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1947 1101 0,'-21'21'141</inkml:trace>
  <inkml:trace contextRef="#ctx0" brushRef="#br0" timeOffset="583.86">1926 1122 0,'0'21'0,"-21"-21"16,0 21-1,0-21-15,-1 0 16,1 0 0,21-21-1,0 0 1,0 0-16,0 0 16,0-1-16,0 1 15,21 21-15,1-21 0,-1 0 0,0 0 16,0 21-16,0-21 15,0 21-15,1 0 0,-1 21 16,0 0-16,0 0 16,0 0-16,-21 0 0,0 22 15,21-22-15,-21 21 0,0 1 0,0-1 16,0 0-16,0-21 0,0 22 16,0-1-16,-21 0 0,0 1 0,0-1 15,0 0-15,0 1 16,-1-1-16,-20 0 0,21-20 0,0 20 15,0-21-15,-1 0 0,1-21 16,0 0-16,0 0 0,0 0 0,0 0 16,-1 0-16,1-21 0,0 0 15,0 0-15,21-22 0,-21 22 0,21-21 16,0 21-16,-21 0 0,21-1 16,0 1-16,0 0 0,0 0 15,21 21-15,0 0 0,0 0 16,0 0-16,0 0 0,1 0 15,-1 0-15,0 0 0,0 0 0,0 0 16,0 0-16,22 21 16,-22-21-16,0 21 0,0-21 0,0 21 15,1 1-15,-1-22 16,-21 21-16,21-21 0,0 0 0,-21 21 16,21-21-16,0 0 0,1 0 15,-1 0-15,0-21 16,0 21-16,0-21 0,0-1 15</inkml:trace>
  <inkml:trace contextRef="#ctx0" brushRef="#br0" timeOffset="1320.42">2625 720 0,'0'0'15,"-22"-21"-15,-83-43 16,62 43-16,22 0 0,-64 0 16,43-1-16,0 22 0,-1 0 15,1 0-15,0 0 0,-1 0 16,1 0-16,0 0 0,-22 0 16,22 0-16,0 22 0,-22-22 0,22 21 15,-22 0-15,22 0 16,-22 0-16,22 0 0,0 1 0,-22-1 15,22 0-15,0 21 0,20-21 16,-20 22-16,0-1 0,21 0 16,-1 1-16,1-1 0,0 22 0,0-22 15,0 0-15,21 22 16,0-22-16,-21 0 0,21 43 16,0-43-16,0 22 0,21 21 15,0-43-15,-21 21 16,21-20-16,21-1 0,-20 0 0,-1 1 15,21-22-15,-21 21 0,22-21 16,-22 22-16,21-22 0,0 0 16,1 0-16,-1-21 0,0 21 0,1-21 15,20 0-15,-20 0 0,-1 0 16,0 0-16,22 0 0,-22 0 0,0 0 16,1-21-16,20 0 0,-20 21 15,-1-21-15,21 0 0,-20 0 0,-1-1 16,22 1-16,-22 0 0,0 0 15,1-21-15,20 20 0,-42-20 0,22 21 16,-1-21-16,0-1 0,-21 1 16,22 0-16,-22-1 0,21 1 15,-21 0-15,1-1 0,-1 1 16,0 0-16,0-1 0,0-63 16,-21 64-16,21 0 0,-21-22 15,0 22-15,0-22 0,0 22 0,0 0 16,0-1-16,-21 1 0,0 0 15,-21 21-15,21-22 0,-22 22 0,1 0 16,-22 0-16,22 21 0,-21-21 16,-1 21-16,22 0 0,-22-22 0,1 22 15,-1 0-15,22 0 0,-64 0 16,64 0-16,-22 0 16,43 0-16,-21 22 0,-1-22 0,22 0 15,0 21-15,0-21 0,0 0 16</inkml:trace>
  <inkml:trace contextRef="#ctx0" brushRef="#br0" timeOffset="5731.54">4127 910 0,'0'-21'0,"0"0"0,0 0 16,0 0-1,0-1-15,0 1 0,22 21 16,-22-21-16,0 0 0,21 0 15,-21 0-15,0-1 16,-21 22 15,-1 0-15,1 22 0,0-1-16,0 0 15,21 21-15,0-21 0,0 1 16,0 20-16,-21 0 0,21-21 15,0 22-15,0-1 0,0 0 16,0 1-16,0-1 0,0 0 0,0 1 16,0-1-16,0 0 0,0 1 15,21-1-15,-21-21 0,0 22 0,0 20 16,21-21-16,-21 1 0,21 20 16,-21-20-16,0 20 0,0-21 15,0 22-15,0-22 0,21 22 0,-21-22 16,0 0-16,22 1 0,-22 63 15,0-64-15,21 21 0,-21-20 16,0-1-16,0 22 0,0-22 16,21 21-16,-21-20 0,0 20 0,0-20 15,0-1-15,21 21 0,-21-20 16,0 41-16,0-41 0,0 63 16,0-64-16,0 0 15,0 1-15,0 20 0,21-21 0,-21 1 16,21 41-16,-21-41 15,0-1-15,0 0 0,0 1 0,0-1 16,0-21-16,0 22 0,0-1 0,0 0 16,0-21-16,0 22 15,0-1-15,0 0 0,0-20 0,0-1 16,0 21-16,0-21 0,0 0 16,0 1-16,0-1 0,0 0 0,0 0 15,0-42 16,0 0-31,0 0 0,0-22 16,0 22-16,0-21 0</inkml:trace>
  <inkml:trace contextRef="#ctx0" brushRef="#br0" timeOffset="9404.59">4170 1312 0,'0'-21'16,"0"42"46,-21 1-46,21-1-16,0 0 16,-22 21-16,22-21 0,0 1 0,0 20 15,0-21-15,0 21 0,0-20 16,0 20-16,0-21 0,0 0 16,0 22-16,0-22 0,0 0 15,0 0-15,0 0 0,22-21 16,-1 0-16,0 0 15,0 0-15,0 0 0,0 0 16,1-21-16,-1 0 0,0 0 16,0 0-16,21-1 0,-20 1 0,-1-21 15,0 21-15,0-22 0,0 22 16,0 0-16,-21-21 0,0 21 0,0-1 16,0-20-16,0 21 0,0 0 15,0 0-15,0-1 0,0 1 16,0 42 31,0 1-16,22-22-31</inkml:trace>
  <inkml:trace contextRef="#ctx0" brushRef="#br0" timeOffset="9948.51">5059 1249 0,'-21'0'31,"-1"0"-31,1 0 15,21 21-15,-21-21 0,0 21 16,0-21-16,0 21 0,21 1 0,-22-22 16,1 21-16,0-21 0,21 21 15,0 0 1,0 0-16,0 0 31,21-21-31,0 22 0,1-22 0,-1 0 16,0 0-16,0 0 0,0 21 15,0-21-15,1 0 0,-1 0 16,0 0-16,0 0 0,0 21 16,0-21-16,-21 21 0,22-21 0,-1 0 15,-21 21-15,0 0 16,0 1 0,-21-1-16,-1 0 15,1-21-15,0 21 0,0-21 16,0 21-16,0-21 0,-1 0 15,-20 21-15,21-21 0,0 0 0,0 0 16,-22 0-16,22 0 0,0 0 0,0 0 16,0 0-16,-1 0 0,1 0 15,21-21-15,-21 21 0,21-21 16,21 0 0,0 0-1,22 0-15,-22 21 16,0-22-16</inkml:trace>
  <inkml:trace contextRef="#ctx0" brushRef="#br0" timeOffset="10204.39">5609 1207 0,'0'0'0,"-21"0"32,0 0-32,21 21 47,0 0-32,0 0 1,0 0-16</inkml:trace>
  <inkml:trace contextRef="#ctx0" brushRef="#br0" timeOffset="10435.71">5567 1630 0</inkml:trace>
  <inkml:trace contextRef="#ctx0" brushRef="#br0" timeOffset="10820.14">6202 1185 0,'0'-42'16,"0"63"15,0 0-31,0 1 16,0-1-16,0 0 0,0 0 0,0 0 15,0 22-15,0-22 0,-21 0 16,21 21-16,0-21 0,0 1 0,-22-1 16,22 0-16,0 0 0,0 0 15,0 0-15,0 1 0,0-1 0,0 0 16,0-42 15,0 0-31,0-1 16</inkml:trace>
  <inkml:trace contextRef="#ctx0" brushRef="#br0" timeOffset="11567.51">6181 1122 0,'0'0'16,"0"-21"-1,21 21 16,0 0-31,0 0 0,21 0 16,-20 0-16,20 0 0,0 0 16,1 0-16,20 0 0,22 0 15,-22 0-15,22-21 0,21 21 0,-22 0 16,1 0-16,21 0 0,-21 0 16,20 0-16,-20 0 0,21-22 0,-21 22 15,20 0-15,-20 0 0,-21 0 16,84-21-16,-85 21 0,1 0 15,-22 0-15,0 0 0,1 0 16,-1-21-16,-21 21 0,0 0 0,1 0 16,-1 0-1,-21 21 32,0 0-47,-21-21 16,21 22-16,0-1 0,-22 21 15,22-21-15,0 0 0,0 1 16,0-1-16,0 0 0,0 0 0,0 0 16,0 0-16,0 1 0,0-1 15,0 0-15,0 0 0,0 0 0,0 0 16,0 1-16,0-1 16,0 0-16,-21-21 15,21 21-15,-21-21 0,0 0 0,21 21 16,-21-21-16,0 0 15,-22 21-15,22 1 0,-21-22 16,-1 0-16,1 21 0,0-21 16,-22 0-16,1 0 0,-1 21 0,-20-21 15,-1 0-15,21 0 0,-41 0 16,20 0-16,-21 0 0,0 0 0,0 0 16,1 0-16,-1 0 0,21 0 15,0 0-15,1 0 0,20 0 16,22 0-16,-22 0 0,22 0 0,21 0 15,-21 0-15,20 0 0,1 0 16,0 0-16,21-21 63,-21 21-63,0-21 15,0 21-15</inkml:trace>
  <inkml:trace contextRef="#ctx0" brushRef="#br0" timeOffset="11948.23">5651 1630 0,'22'0'0,"-22"-21"16,0 42 62,-22-21-78</inkml:trace>
  <inkml:trace contextRef="#ctx0" brushRef="#br0" timeOffset="12384.15">4551 2265 0,'0'0'0,"-21"0"31,21 21-31,0 0 16,0 0-16,0 22 0,0-22 0,0 21 16,0 1-16,0-1 15,-22 0-15,22 1 0,0-1 0,0 0 16,0-21-16,0 22 0,0-22 15,0 21-15,0-21 0,0 1 0,0-1 16</inkml:trace>
  <inkml:trace contextRef="#ctx0" brushRef="#br0" timeOffset="12705.49">4487 2413 0,'0'-21'0,"0"42"0,-21-63 0,21 21 16,0-1 0,0 1-16,0 0 15,21 21 1,0-21-16,22 21 0,-22 0 0,21 0 16,-21 0-16,22 0 0,-1 0 0,0 0 15,-20 0-15,20 0 0,-21 21 16,21 21-16,-42-20 15,0-1-15,0 21 0,-21-21 16,-21 0-16,21 1 0,-22-1 0,1 0 16,0 0-16,-1 0 0,1 0 15,0 1-15,21-1 0,-1-21 16,1 0 0,42 0-1,1-21-15,20-1 16,-21 22-16,0-21 0</inkml:trace>
  <inkml:trace contextRef="#ctx0" brushRef="#br0" timeOffset="12988.15">5080 2286 0,'0'21'31,"0"0"-31,0 1 16,0 20-16,0-21 0,0 0 16,0 0-16,0 22 0,0-22 0,0 21 15,0-21-15,0 1 0,0 20 16,0-21-16,0 0 0,0 0 16,0 1-16,0-1 0,0 0 15,21-42 16,-21 0-15,21 21-16,-21-22 0,0 1 0,21 0 16</inkml:trace>
  <inkml:trace contextRef="#ctx0" brushRef="#br0" timeOffset="13212.38">5270 2434 0,'0'43'15,"0"-22"-15,-21 0 0,0 0 16,0 0-16,21 0 0,-21 1 0,0-1 16,21 0-16,-22 0 0,1 0 15,21 0-15,-21-21 0,21 22 0,0-1 16,-21-21 0,21-21 15,21-1-31,0 1 15,-21 0-15</inkml:trace>
  <inkml:trace contextRef="#ctx0" brushRef="#br0" timeOffset="13432.29">5249 2413 0,'21'0'0,"1"0"0,-22 21 15,21 0 1,-21 1-16,21-22 0,-21 21 15,0 0-15,0 0 0,21 21 16,0-20-16,-21-1 0,0 0 0,21 0 16,1 0-16,-22 0 15,0 1-15,21-22 0,0 21 16,0-21-16,0 0 16,-21-21-1,21-1-15</inkml:trace>
  <inkml:trace contextRef="#ctx0" brushRef="#br0" timeOffset="13668.52">5546 2244 0,'0'0'0,"0"21"0,0 0 16,0 21-16,0 128 31,0-128-31,0-21 0,0 22 0,0-22 16,0 0-16,0 0 0,0 0 15,0 0-15,0 1 0</inkml:trace>
  <inkml:trace contextRef="#ctx0" brushRef="#br0" timeOffset="13899.75">5884 2286 0,'0'21'16,"0"-42"-16,0 63 0,0 1 0,0-22 0,0 21 15,0-21-15,0 22 0,0-22 16,-21 0-16,21 21 0,0-20 0,0-1 16,0 0-16,0 0 0,0 0 15,0 0-15</inkml:trace>
  <inkml:trace contextRef="#ctx0" brushRef="#br0" timeOffset="14280.54">5800 2286 0,'0'0'0,"-22"-21"32,22 0-32,22 21 15,-1 0-15,0-21 16,0 21-16,0 0 0,22 0 0,-22 0 15,21 0-15,-21 0 0,22 0 0,-22 21 16,21-21-16,-21 21 0,22 0 16,-22 0-16,21 0 0,-21 1 0,0-1 15,1 0-15,-1 21 0,-21-21 16,0 1-16,0 20 0,0-21 16,-21 0-16,-1 22 0,1-22 15,0 0-15,0 0 0,-43 21 16,43-20-16,-21-1 0,21-21 0,0 21 15,-1-21-15,1 0 0,0 0 16,0 0-16,0 0 0,0 0 16,-1 0-16,22-21 15,0 0 1,22-1-16</inkml:trace>
  <inkml:trace contextRef="#ctx0" brushRef="#br0" timeOffset="14520.48">6562 2265 0,'0'0'0,"-22"0"15,1 0 16,21 21 1,0 0-32,21 0 15,-21 1-15,0-1 16</inkml:trace>
  <inkml:trace contextRef="#ctx0" brushRef="#br0" timeOffset="14704.51">6540 2731 0,'0'-22'78</inkml:trace>
  <inkml:trace contextRef="#ctx0" brushRef="#br0" timeOffset="15232.58">7133 2180 0,'0'21'31,"0"1"-15,0-1-16,0 0 0,0 21 16,0-21-16,0 22 0,0-1 0,0-21 15,0 22-15,0-1 0,-21-21 16,21 21-16,0-20 0,-21-1 16,21 21-16,0-21 0,0 0 15,0 1-15,21-22 31,-21-22-31,21 1 0,-21 0 16,21 0-16</inkml:trace>
  <inkml:trace contextRef="#ctx0" brushRef="#br0" timeOffset="15896.03">7112 2159 0,'21'0'16,"0"0"-16,0 0 15,1 0-15,-1 0 0,21 0 16,-21 0-16,22 0 0,-1 0 0,21 0 16,-20 0-16,20 0 0,22-21 15,-22 21-15,22 0 0,0 0 0,-1-21 16,1 21-16,0 0 0,-1 0 15,1-21-15,0 21 0,-22 0 0,1 0 16,-1-22-16,1 22 0,-1 0 16,-20-21-16,-1 21 0,-21 0 15,0 0-15,0 0 0,1 0 0,-1 0 16,-21 21 15,0 1-15,0-1-16,-21-21 0,21 21 0,0 0 15,0 0-15,0 0 0,0 1 16,0-1-16,0 0 0,0 0 16,0 0-16,-22 0 0,22 22 0,0-22 15,0 0-15,0 0 0,0 0 16,0 1-16,0-1 0,0 0 16,0 0-16,0 0 0,0 0 0,0 1 15,0-1-15,0 0 16,0 0-16,0 0 0,-21-21 15,0 21-15,0-21 16,0 0-16,0 0 0,-1 22 0,1-22 16,-21 0-16,0 0 0,-1 0 0,-20 0 15,20 21-15,-41-21 0,20 0 16,-20 0-16,-22 0 0,0 0 0,0 0 16,0 0-16,22 0 0,-1 0 15,0 0-15,1 0 0,20 0 0,22 0 16,-1 0-16,1 0 0,21 0 0,0 0 15,0 0-15,-1 0 16,22 21 0,22-21-1,-1 0 1</inkml:trace>
  <inkml:trace contextRef="#ctx0" brushRef="#br0" timeOffset="25644.37">847 7535 0,'21'0'0,"0"0"31,-21-21-15,0 0-16,0 0 16,0 0-1,0 0-15,0-1 16,-21 22-16,0-21 16,-1 21-16,1 0 0,0 0 0,0 0 15,0 0-15,-22 0 0,22 0 16,-21 0-16,0 21 0,-1 1 0,1-1 15,21 0-15,-22 0 0,1 0 16,21 22-16,0-22 0,-22 0 16,22 21-16,0-21 0,0 43 15,0-22-15,21 1 16,0-1-16,0-21 0,0 0 16,0 22-16,0-22 0,21-21 0,0 21 15,0-21-15,22 0 16,-22 0-16,21 0 0,-21 0 0,22-21 15,-1 0-15,-21-1 0,21 1 16,1 0-16,-1 0 0,0-21 0,-20 20 16,20-20-16,-21 21 0,21-21 15,-20-1-15,-1 1 0,0 0 0,-21-1 16,0-20-16,21 20 0,-21-20 16,0 21-16,21-1 0,-21-20 15,0 20-15,0 22 0,0-21 0,0 0 16,0 20-16,0 1 0,0 0 15,0 42 17,0 0-32,0 1 0,-21 20 0,21 0 15,0 1-15,-21 20 0,21-21 16,0 22-16,0-22 0,0 1 16,0-1-16,0 0 0,0 1 0,0-1 15,0-21-15,0 21 0,0-20 16,0-1-16,0 0 0,0 0 15,21-21 1,0 0 0,0 0-16,-21-21 15,22 0-15,-22 0 0</inkml:trace>
  <inkml:trace contextRef="#ctx0" brushRef="#br0" timeOffset="26109.85">1101 7599 0,'-22'0'31,"22"-21"-31,0 0 0,0-1 16,0 1-16,0 0 15,0 0-15,22 21 0,-22-21 16,21 0-16,0 21 0,0 0 16,0 0-16,0 0 0,1 0 0,-1 0 15,0 0-15,0 21 0,0 0 16,0 0-16,1 0 0,-1 0 0,0 1 16,-21 20-16,0-21 0,0 0 15,0 22-15,0-22 0,0 0 16,0 0-16,0 0 0,0 0 0,-21 1 15,21-1 1,0-42 15,0-1-31,0 1 0,0 0 16,0 0-16,0 0 0,0 0 16,21-1-16,-21 1 0,21 0 0,-21 0 15,0 0-15,21 0 0,0-1 16,-21 1-16,22 21 0,-1-21 0,0 0 15,0 0-15,0 0 16,22 21-16</inkml:trace>
  <inkml:trace contextRef="#ctx0" brushRef="#br0" timeOffset="26332.49">1841 7408 0,'0'0'0,"0"22"0,0-1 16,0 0-16,0 0 0,0 0 15,0 0-15,0 1 0,0-1 16,0 0-16,0 0 0,0 0 16,0 0-16,0 1 0,-21-1 15,21 0-15,-21-21 16,21-21 31,0 0-47,0-1 0,0 1 15</inkml:trace>
  <inkml:trace contextRef="#ctx0" brushRef="#br0" timeOffset="26484.25">1736 7281 0,'0'0'16,"0"-21"-16,0 0 0,-22 0 16,22 42 30,0 0-46,0 0 0,22-21 16,-22 22-16,21-1 0</inkml:trace>
  <inkml:trace contextRef="#ctx0" brushRef="#br0" timeOffset="26872.11">2011 7408 0,'0'22'32,"0"-1"-32,0 0 0,0 0 15,0 0-15,0 0 16,21 1-16,-21-1 0,0 0 0,0 0 16,21 0-16,-21 0 0,0 1 15,0-1-15,0 0 0,0 0 16,21-21-1,-21-21 1,0 0-16,21 21 16,-21-21-16,22-1 0,-22 1 15,0 0-15,0-21 0,21 21 0,0-22 16,-21 22-16,21 0 0,0 0 16,-21-22-16,21 22 0,1 21 0,-1-21 15,0 21-15,0 0 16,0 0-16,-21 21 15,0 0 1,0 1-16,0-1 16</inkml:trace>
  <inkml:trace contextRef="#ctx0" brushRef="#br0" timeOffset="27192.85">2392 7599 0,'0'0'0,"21"0"0,0-21 16,0 0-16,0-1 16,1 1-16,-1 0 15,0 0-15,0 0 0,-21 0 16,0-1-16,0 1 0,0 0 16,-21 21-1,0 0-15,0 0 16,21 21-16,-22 0 0,22 1 15,-21-1-15,21 0 0,-21 21 0,21-21 16,0 1-16,0 20 0,0-21 16,0 0-16,0 0 0,0 1 0,0-1 15,21-21-15,0 21 16,1-21-16,-1 21 0,0-21 16,0 0-16,0 0 15,0 0-15,1 0 0,-1-21 0,0 21 16</inkml:trace>
  <inkml:trace contextRef="#ctx0" brushRef="#br0" timeOffset="27524.46">2794 7430 0,'0'0'0,"0"-22"0,0 1 16,21 0-16,-21 0 16,21 21-16,0-21 0,1 21 0,-1 0 15,0 0-15,0 0 0,0 0 16,0 0-16,1 21 0,20 0 0,0 21 15,-21-20-15,1-1 16,-1 21-16,0-21 0,-21 22 16,0-1-16,0 0 0,0-21 15,0 1-15,0-1 0,0 0 16,-21-21-16,0 21 0,-1-21 16,22-21 15,0 0-31,0 0 15,0-1-15,0 1 0,22 0 16,-1-21-16,-21 21 0,21-1 0,0-20 16,-21 21-16,21 0 0,0 0 15,-21-1-15,22 1 0,-1 0 0,0 21 16</inkml:trace>
  <inkml:trace contextRef="#ctx0" brushRef="#br0" timeOffset="27676.43">3408 7451 0,'0'21'32,"0"-42"15</inkml:trace>
  <inkml:trace contextRef="#ctx0" brushRef="#br0" timeOffset="28524.81">3916 7514 0,'0'0'0,"0"21"31,21-21-15,0 0 0,0 0-16,0 0 0,1 0 15,20-21-15,-21 21 0,0-21 0,43-21 16,-22 21-16,0-1 16,1 1-16,-22 0 0,21-21 0,-21 21 15,1-22-15,-1 22 0,0-21 16,-21 21-16,0-22 0,0 22 0,0 0 15,0 0-15,-21 0 0,0-1 0,-1 1 16,1 21-16,0 0 16,0 0-16,0 0 0,0 0 15,21 21-15,-22 1 0,1-1 16,21 0-16,-21 21 0,0 1 16,21-1-16,-21 64 0,21-43 15,-21 1-15,21-22 0,-22 22 16,22-1-16,0 1 0,-21 41 15,21-20-15,-21-21 0,21-1 16,-21 1-16,21 20 0,0-20 0,-21-1 16,21 1-16,-21 20 0,21 22 15,0-42-15,0-22 0,0 0 16,0 1-16,0-1 0,21-21 0,0 0 16,-21 1-16,21-22 0,21 0 0,-20 0 15,-1 0-15,0-22 0,21 1 16,-21 0-16,22 0 0,-22-21 15,21 20-15,-21-20 0,22 0 0,-22-1 16,21 1-16,-21 0 0,1-22 16,-22 22-16,0-22 0,0 1 0,0 21 15,-22-22-15,-20 1 0,21 20 16,-21-20-16,-1 20 0,-20 1 0,20 0 16,-20 21-16,21-22 0,-1 43 15,1-21-15,0 0 0,-1 21 0,22 0 16,0 0-16,42 0 31,0 0-31,22 0 0,-22 0 16,0 0-16,21-21 0,-21 21 15,22-21-15,-22-1 0,21 22 16,1-21-16</inkml:trace>
  <inkml:trace contextRef="#ctx0" brushRef="#br0" timeOffset="28984.22">4678 7366 0,'0'0'0,"21"0"32,0 0-32,0 0 0,0 0 15,1 0-15,-1-21 0,0 21 16,0-21-16,0 0 0,0 21 0,-21-22 16,22 1-16,-1 0 0,0 0 15,-21 0-15,0 0 16,-21 21-1,0 0-15,-1 0 0,1 0 16,0 0-16,0 0 0,0 0 0,0 21 16,-22 21-16,22-21 0,0 22 15,0-22-15,0 21 0,21-21 0,0 22 16,0-1-16,0-21 0,0 0 16,0 0-16,0 1 0,0-1 0,21 0 15,42 0-15,-20 0 16,-22-21-16,21 0 0,-21 0 15,22 0-15,-22 0 0,21-21 16,-21 21-16,22-21 0,-22 0 0</inkml:trace>
  <inkml:trace contextRef="#ctx0" brushRef="#br0" timeOffset="29700.74">5948 6900 0,'0'-21'0,"0"42"0,-21-42 32,-1 21-32,1 0 0,0 0 15,0 0-15,-21 21 0,-1 1 0,22 20 16,-21-21-16,-1 21 0,22 22 15,-21-22-15,21 22 0,-22-1 0,22 22 16,0-22-16,21 1 0,0-22 16,-21 22-16,21-22 0,0 22 15,0-22-15,0 21 0,21-41 16,0-1-16,0 0 0,1 0 0,20-21 16,21 0-16,-20 0 15,-1 0-15,0 0 0,1-21 0,-1 0 16,0-22-16,1 22 0</inkml:trace>
  <inkml:trace contextRef="#ctx0" brushRef="#br0" timeOffset="29880.39">6244 7154 0,'0'-21'16,"0"42"-16,0-84 0,0 42 0,-21 21 0,0 0 16,0 21-1,21 0-15,0 21 0,0-20 16,-22 20-16,22 21 0,0-20 0,-21-1 15,21 0-15,0 22 0,0-22 16,0 1-16,0-22 0,0 21 0,0-21 16,0 22-16,0-22 0,0 0 15</inkml:trace>
  <inkml:trace contextRef="#ctx0" brushRef="#br0" timeOffset="30332.44">6308 7091 0,'0'0'0,"0"-21"16,0-22-16,0 22 0,0 0 0,0 0 15,21 21-15,0-21 16,0 21-16,0 0 0,0 0 0,-21 21 16,22 0-16,-22 0 0,21 0 15,-21 1-15,0-1 0,0 21 0,0-21 16,0 22-16,-21-1 0,-1-21 0,1 21 15,-21-20-15,21 20 0,0-21 16,-22 0-16,22 0 0,0-21 0,0 22 16,0-22-16,42 0 31,0 0-31,0-22 0,21 22 16,-20 0-16,20 0 0,-21 0 15,21 0-15,1 0 0,-22 0 0,21 22 16,-21-1-16,22-21 0,-22 21 0,0 0 15,0-21-15,-21 21 0,21 0 16,-21 1-16,0-1 0,-21 0 16,-21 0-16,21 0 0,-22 0 0,1-21 15,0 22-15,-1-1 0,1 0 16,0-21-16,-1 21 0,1-21 0,21 21 16,0-21-16,0 0 0,21-21 15,0 0 1,0 0-16,21 0 0,0-1 15</inkml:trace>
  <inkml:trace contextRef="#ctx0" brushRef="#br0" timeOffset="30805.69">6794 7303 0,'0'0'16,"22"0"-16,-22 42 15,0-21-15,0 0 16,0 0-16,0 1 0,0-1 15,-22 21-15,1-21 0,21 0 0,0 1 16,0-1-16,0 0 0,0 0 16,0 0-16,21-21 15,1 0-15,-1 0 0,0 0 16,21 0-16,-21-21 0,1 0 0,20 21 16,-21-21-16,0 0 0,22-22 15,-22 22-15,-21 0 0,21-21 0,0 20 16,-21-20-16,0 21 0,0-21 0,0 20 15,0 1-15,0 0 0,0 42 32,0 0-17,-21 1-15,0 20 0,0-21 0,21 21 16,-22 1-16,1-1 0,21 22 16,-21-22-16,0 0 0,21 1 15,-21-1-15,21 21 0,-21-20 0,21-1 16,0 22-16,0 41 15,0-62-15,0 20 0,0-20 0,0-1 16,0 0-16,0-21 0,0 43 16,0-22-16,0-21 0,-22 1 0,1-22 15,0 21-15,0 0 0,0-21 16,0 0-16,-22 0 0,22 0 0,0 0 16,0 0-16,0-21 0,21 0 0,0-1 15</inkml:trace>
  <inkml:trace contextRef="#ctx0" brushRef="#br0" timeOffset="30956.67">7239 7705 0,'0'0'0,"0"-21"31,0-1-15,21 22-16</inkml:trace>
  <inkml:trace contextRef="#ctx0" brushRef="#br0" timeOffset="31403.77">8170 7260 0,'0'-21'0,"0"42"0,21-63 0,1 42 16,-22 21 0,0 0-16,0 0 0,0 1 15,0-1-15,0 21 0,0-21 0,0 43 16,-22-43-16,1 0 15,21 0-15,-21 0 0,0 1 16,21 20-16,-21-21 0,0-21 16,21-21 15,0 0-31,0 0 0</inkml:trace>
  <inkml:trace contextRef="#ctx0" brushRef="#br0" timeOffset="31548.19">8128 7133 0,'0'-21'0,"0"42"0,21-42 47,0 21-47,0 0 0,1 21 16,-1-21-16,0 21 0,0 1 0</inkml:trace>
  <inkml:trace contextRef="#ctx0" brushRef="#br0" timeOffset="32072">8848 7176 0,'0'0'0,"-22"-22"15,-105-20 1,106 42-16,0 0 15,0 0-15,-21 21 0,20 0 0,1 1 16,0 20-16,21-21 0,-21 21 16,0 1-16,21-1 0,0-21 0,0 22 15,0-22-15,0 21 0,0-21 0,0 0 16,0 1-16,0-1 0,0 0 16,0 0-16,21-21 0,0 0 15,21 0-15,-20 0 0,-1 0 16,0 0-16,21-21 0,-21 0 15,22 0-15,-22-1 0,21 1 0,-21-21 16,1 0-16,-1-1 0,0 1 16,0 0-16,0-1 0,0-20 0,1 20 15,-22 1-15,0-21 0,0 20 0,0 1 16,0 0-16,0 20 0,0-20 16,0 21-16,0 0 0,0 0 0,0-1 15,-22 22-15,1 22 16,21-1-16,0 0 15,0 0-15,0 21 0,0-20 16,0 41-16,0-21 0,0 1 0,0 20 16,0-20-16,0 20 0,0 85 15,21-105-15,-21-1 16,22-21-16,-1 21 0,-21-20 0,21-1 16,0-21-16,-21 21 0,21-21 0,0 0 15,1 0-15,-1 0 0,0 0 16,0 0-16</inkml:trace>
  <inkml:trace contextRef="#ctx0" brushRef="#br0" timeOffset="32240.81">9610 7472 0,'21'0'63,"0"0"-48,0 0-15,0 0 0,0 0 16,1 0-16,-1 0 0,0 0 0,21 0 16</inkml:trace>
  <inkml:trace contextRef="#ctx0" brushRef="#br0" timeOffset="32420.94">10245 7451 0,'0'0'0,"21"0"0,0 0 31,0 0 1,0 0-17,0 0-15,1 0 16,-1 0-16,0 0 16,0-21-16</inkml:trace>
  <inkml:trace contextRef="#ctx0" brushRef="#br0" timeOffset="32547.47">10541 7430 0,'21'0'15,"-42"0"-15,63 0 47,-42-22-15,0 1-32</inkml:trace>
  <inkml:trace contextRef="#ctx0" brushRef="#br0" timeOffset="33428.47">11049 6625 0,'0'0'0,"42"0"0,-21 21 0,1 1 16,-1-1-16,21 0 0,0 21 15,1-21-15,-22 22 0,21-22 0,1 21 16,-1 1-16,0-22 0,1 21 16,-22 0-16,21 1 0,-21 20 0,0-20 15,-21-1-15,0 0 0,0 64 16,-21-64-16,-21 1 0,0-1 15,-1-21-15,1 22 0,-22-22 16,1 0-16,21 0 0,-22 0 0,22 0 16,-22 1-16,22-22 0,21 0 15,0 0-15,-1 0 0,1 0 16,42-22 0,-21 1-16,22 0 0,20 0 15</inkml:trace>
  <inkml:trace contextRef="#ctx0" brushRef="#br0" timeOffset="33656.19">11959 7303 0,'0'-22'46,"-21"22"-30,42 0 31,0-21-47</inkml:trace>
  <inkml:trace contextRef="#ctx0" brushRef="#br0" timeOffset="34079.53">12594 7006 0</inkml:trace>
  <inkml:trace contextRef="#ctx0" brushRef="#br0" timeOffset="34557.49">12679 7006 0,'0'0'0,"21"0"15,0 0-15,-21-21 0,21 21 16,0-21-16,1 0 0,-1 21 15,0-21-15,0-1 0,0 1 16,-21 0-16,0 0 16,0 0-16,0 0 0,-21 21 15,0 0-15,0 0 16,0 0-16,-1 0 0,1 0 0,0 0 16,0 21-16,0 0 0,0 0 15,-1 0-15,22 0 0,0 1 0,0-1 16,0 0-16,0 21 0,0-21 15,22 1-15,-1-1 0,0 0 16,21 0-16,-21-21 0,22 21 0,-22 0 16,42 22-16,-41-43 0,-1 21 15,0 0-15,0 0 16,-21 0-16,-21-21 16,-21 0-16,20 0 0,-20 22 15,21-22-15,-64 0 0,43 0 16,21 0-16,-22 0 0,22 0 0,0 0 15,0 0-15,42 0 32,0 0-17,0 0-15,22 0 0,-22 0 16,21-22-16,-21 22 0,22 0 0,-1-21 16,0 21-16,-20-21 0,20 21 15,0-21-15</inkml:trace>
  <inkml:trace contextRef="#ctx0" brushRef="#br0" timeOffset="36639.56">13060 7197 0,'84'-21'16,"-41"-1"-16,-191 86 0,169-85 0,148-43 15,-127 43-15,-20 0 0,-1 21 0,21-42 16,-42 20-16,0 1 16,0 0-16,-21 21 15,0 0-15,0 0 16,-1 21-16,1 0 0,-21 22 16,21-22-16,0 0 15,21 0-15,0 22 0,0-22 0,0 0 16,0 21-16,0-21 0,0 1 15,0-1-15,0 0 0,21 0 16,0-21-16,0 0 0,0 0 16,0 0-16,1 0 0,-1 0 0,21-21 15,-21 0-15,22 0 0,-22-1 0,21 1 16,0 0-16,-20 0 0,-1 0 16,21-22-16,-21 22 0,0 0 0,1 0 15,-22 0-15,21 21 16,0 0-1,-21 21 1,0 0-16,0 0 0,0 0 16,0 1-16,0-1 0,0 0 0,0 0 15,0 0-15,0 0 0,0 1 16,21-22-16,0 0 16,0 0-16,1 0 15,-1 0-15,0-22 16,-21 1-16,21 0 0,0 0 0,0 0 15,1 0-15,-22-1 0,21 1 16,0 0-16,-21 0 0,21 0 16,0 21-16,-21-21 0,21 21 0,1 0 15,-1 0 1,-21 21-16,0 0 16,0 0-16,0 0 0,0 22 15,0-22-15,0 0 0,21 0 16,0 0-16,0 0 0,-21 1 0,21-22 15,1 21-15,-1 0 0,0-21 16,21 0-16,-21 0 0,1 0 0,20 0 16,-21 0-16,21 0 0,-20 0 0,20-21 15,-21 0-15,21-1 0,-20 22 16,-1-21-16,0 0 0,0-21 16,-21 21-16,0-1 0,0 1 15,0 0-15,0 0 0,0 0 16,0 0-16,0-1 0,-42 22 0,21 0 15,-1 0-15,1 0 0,-21 0 16,21 0-16,-22 0 0,22 22 0,0-1 16,0 0-16,0 0 0,0 0 15,-1 22-15,22-22 0,0 21 16,0-21-16,0 0 0,0 22 16,0-22-16,22-21 0,-1 0 15,0 0-15,0 0 0,0 0 0,0 0 16,22 0-16,-22 0 0,0-21 15,0 0-15,0-1 0,22 1 16,-22-21-16,0 21 0,0-22 0,0 1 16,1 21-16,-1-21 0,0-1 15,0 1-15,0 0 0,0-22 0,1 22 16,-22-1-16,0 1 0,0 21 16,0 0-16,0 0 0,0-1 0,-22 22 15,1 0-15,0 22 16,0-1-16,0 21 0,21-21 15,-21 22-15,21-1 0,-22 0 16,22 1-16,0-1 0,0 0 16,0 1-16,0-1 0,0 43 15,0-43-15,0-21 0,0 21 0,22-20 16,-1-1-16,0 0 0,0-21 16,0 0-16,0 0 0,22 0 15,-22-21-15,0 21 16,0-21-16,22-22 0,-22 22 0,0 0 15,0-21-15,0-1 0,22 22 0,-22-21 16,0-1-16,-21 1 0,21 0 16,0-22-16,0 22 0,-21 21 15,0 0-15,-21 42 32,0 0-32,0 0 0,21 0 15,-21 0-15,21 22 0,-21-22 16,-1 21-16,22-21 0,-21 22 0,0-1 15,21-21-15,0 22 0,0-22 16,-21 21-16,21-21 0,0 0 0,0 1 16,0-1-16,21-21 31,0-21-31,0-1 0,1 1 16,-1 0-16,0 0 0,0-21 0,0 20 15,0 1-15,1 0 0,-1 0 16,0 0-16,0 0 15,0 21-15,0 0 16,1 0-16,-1 0 16,-21 21-16,0 0 15,0 0-15,0 0 16,-21 0 0,-1-21-16,1 0 0,21 22 15,-21-22-15,0 21 0,21 0 16,0 0-16,0 0 0,0 0 15,0 1-15,0-1 16,21-21-16,0 0 16,0 21-16,22-21 0,-22 0 15,0 0-15,0 0 0,0 0 16,22 0-16,-22-21 0,0 21 0,21-21 16,1-1-16,-22 1 15,21 0-15,-21 21 0,1-21 0,20-21 16,-42 20-16,21 1 0,0 0 15,-21 0-15,0 42 47,0 0-47,0 0 0,0 1 16,0-1-16,0 0 0,0 0 16,0 0-16,21-21 0,-21 21 15,22-21-15,-1 0 0,0 0 16,0 0-16,0 0 15,0 0-15,1 0 0,-1-21 16,0 21-16,0-21 0,0 0 0,43-21 16,-43 42-16,21-43 15,-21 43-15,1-21 0,-1 21 16,0 0-16,0 0 0,-21 21 31,0 0-31,0 1 0,0-1 16,0 0-1,0 0-15,0 0 16,21-21 0,0 0-1,1 0-15,20 0 0,-21-21 0,0 0 16,0 21-16,1-21 0,-1 0 16,0-1-16,-21 1 0,21 21 0,-21-21 15,0 0-15,0 42 31,-21 21-15,0-20-16,21 20 0,-21 0 16,-1 1-16,1-1 0,0 0 15,0 1-15,0-1 0,0 0 0,-22 43 16,22-43-16,0 1 0,0-1 16,0 0-16,21-21 0,0 1 15,0 20-15,0-21 0,-22 0 0,22 0 16,0 1-16,-21-22 15,0 0-15,0-22 16,0 1 0,21 0-16,-21 0 0,21-21 15,0 20-15,0-20 0</inkml:trace>
  <inkml:trace contextRef="#ctx0" brushRef="#br0" timeOffset="36904.41">16912 6625 0,'0'0'0,"-42"-21"15,42 42 1,-21 0-16,-1 1 0,22-1 0,-21 21 16,0-21-16,21 22 0,0-1 0,-21-21 15,0 21-15,21 1 0,-21-22 16,21 21-16,0 1 0,0-22 15,0 0-15,0 21 0,0-21 16,0 1-16,21-1 0,0 0 0,0-21 16,21 0-16,-20 0 0,-1 0 15,0 0-15,0 0 0,0-21 16,22 0-16,-22-1 0</inkml:trace>
  <inkml:trace contextRef="#ctx0" brushRef="#br0" timeOffset="37095.36">17208 6816 0,'0'0'0,"-21"0"16,0 0 0,0 0-16,0 0 15,21 21-15,0 0 16,21-21 15,0 0-31,0 0 0,0-21 16,1 21-16,-1-21 0,0 0 15,0 21-15</inkml:trace>
  <inkml:trace contextRef="#ctx0" brushRef="#br0" timeOffset="37246.5">17335 6773 0,'0'22'32,"0"-1"-32,22-21 31,-1 0-16,0 0-15,0 0 16,0 0-16,22 0 0,-22 0 0,21-21 16,0 21-16</inkml:trace>
  <inkml:trace contextRef="#ctx0" brushRef="#br0" timeOffset="37416">18203 6837 0,'0'0'0,"0"21"16,21-21 15,1 0-31,-1 0 16,0 0-16,0 0 0,21 0 15,-20 0-15,20 0 0,0 0 0,-21 0 16,22-21-16,-1 21 0,0-21 16,1 21-16</inkml:trace>
  <inkml:trace contextRef="#ctx0" brushRef="#br0" timeOffset="37721.48">18965 6371 0,'0'-21'0,"0"42"0,-21-42 15,21 0 1,-21 21-16,21 21 15,0 0-15,0 22 16,0-22-16,21 21 0,-21-21 0,21 22 16,0-1-16,1 0 0,-1 1 15,0-1-15,0 0 0,-21 1 16,0-1-16,21 0 0,-21 1 16,0-1-16,0 0 0,0 1 0,-21-22 15,0 21-15,-43 43 0,22-64 16,-21 0-16,-1 21 0,1-20 15,-22-1-15,0-21 0,1 21 0</inkml:trace>
  <inkml:trace contextRef="#ctx0" brushRef="#br0" timeOffset="39144.24">1270 9356 0,'0'21'31,"21"-42"-15,0 0-1,0-1 1,-21 1-16,22 0 0,-1 0 0,-21 0 15,0 0-15,0-1 0,0 1 16,0 0-16,-21-21 0,-1 21 0,-20-1 16,21 1-16,-21-21 0,-22 21 15,22 0-15,-1-1 0,-20 22 16,21 0-16,-1 0 0,1 0 0,0 0 16,-1 22-16,1-1 0,0 0 15,20 21-15,1-21 0,-21 22 0,42-22 16,0 42-16,0-20 15,0-22-15,0 0 0,0 21 16,0-20-16,21-1 0,0-21 16,0 21-16,1-21 0,20 0 15,-21 0-15,21 0 0,1 0 0,-1 0 16,-21 0-16,22-21 0,-1 0 16,21-22-16,-20 22 0,-1-21 0,22-1 15,-1 1-15,-21 0 0,22-1 16,-22-20-16,22 21 0,-43-22 0,21 22 15,-21-1-15,-21 1 0,0 0 16,0-1-16,0 1 0,-21 21 0,-21 0 16,21 21-16,0 0 0,-22 0 15,1 0-15,21 21 0,0 0 16,-22 0-16,22 22 0,0-1 16,21 0-16,0 1 0,0 20 15,0-21-15,0 64 0,0-63 16,0-1-16,21 0 0,0 1 15,0-22-15,1 0 0,20 21 16,0-21-16,22 1 16,-22-22-16,0 0 0,-20 0 0,20 0 15,0-22-15,1 1 0,-22 21 16,21-21-16,-21 0 0,22 0 16,-22 0-16,0-1 0,0 1 15,-21 0-15,21 0 16,0 21-16,1 0 15,-1 0-15,0 21 16,-21 0 0,21-21-16,0 21 0,0-21 0,-21 22 15,22-22-15,-1 0 0,0 0 16,0 0-16,21 21 0,-20-21 0,-1 0 16,21 0-16,-21 0 0,22 0 15,-22 0-15,21-21 0,-21 21 0,0-22 16,22 22-16,-22-21 0,0 0 15,0 21-15,0-21 0,1 21 16,-1 0-16,0-21 0,0 21 0,0 0 16,0 0-16,1 0 15,-1 0-15,0 0 0,0 0 0,0 0 16,0 0-16,1 21 16,-1-21-16,0 21 0,0-21 0,0 0 15,0 21-15,1-21 16,20 0-16,-21 0 0,0 0 0,0 0 15,1 0-15,20 0 0,-21 0 16,0 0-16,22 0 0,-22-21 0,21 21 16,0-21-16,-20 0 0,20 21 0,0-21 15,-21-1-15,22 22 0</inkml:trace>
  <inkml:trace contextRef="#ctx0" brushRef="#br0" timeOffset="39268.43">3704 9038 0,'0'0'0,"21"0"15,0 0-15,1 0 0,-22 21 16,21-21-16,0 22 15,0-22-15,0 0 16,0 0-16,1 0 0,-1 0 16,0 0-16,0 0 0,0 0 15,0-22-15,1 1 0</inkml:trace>
  <inkml:trace contextRef="#ctx0" brushRef="#br0" timeOffset="39976.28">4360 9017 0,'0'0'0,"0"21"15,21-21-15,1 0 0,-1 0 16,0 0-16,0 0 0,21 0 16,-20 0-16,20 0 0,-21 0 0,21-21 15,1 0-15,-1 0 0,0 0 16,1-1-16,-1 1 0,0-21 0,1 21 16,-1-22-16,-21 22 0,0-21 0,1 21 15,-22-22-15,21 22 0,-21-42 16,0 42-16,-21-1 0,-22 1 15,1 21-15,21 0 16,0 0-16,-22 0 0,22 0 0,-21 21 16,21 1-16,-1-1 0,1 21 0,0 0 15,0 1-15,0 20 16,0 1-16,-22 84 0,22-85 16,0 22-16,-21 63 0,20-84 15,-20 105-15,21-84 16,21-1-16,-21-20 0,21 21 0,-21-22 15,21 1-15,0-1 0,0-21 16,0 1-16,0-1 0,0 0 0,21-20 16,0-1-16,0-21 0,0 0 0,0 0 15,1 0-15,20 0 0,-21 0 0,21 0 16,-20-21-16,-1-1 0,21 1 16,0-21-16,-20 21 0,20-22 15,-21 1-15,21 0 0,-20-22 0,-1 22 16,0-22-16,0 1 0,-21-1 15,21 1-15,-21-1 0,0 1 0,0 21 16,-42-22-16,21 22 0,-22-1 16,1 22-16,0 0 0,-22 0 0,1 0 15,20 0-15,-20 21 0,21 0 0,-1 0 16,22 0-16,0 0 0,0 0 16,42 0-1,0 0-15,0 0 0,22 0 16,-1 0-16,0 0 0,-21-22 0,22 22 15,-1-21-15,0 0 0,1 0 0,-1 0 16</inkml:trace>
  <inkml:trace contextRef="#ctx0" brushRef="#br0" timeOffset="40316.37">5143 8932 0,'22'0'31,"-1"0"-31,-21-21 16,21 21-16,0-21 0,21 0 0,-20 21 16,-1-21-16,21 0 0,-21-1 15,22 1-15,-22 0 0,0 0 16,21 0-16,-42 0 0,0-1 16,0 1-16,-21 21 15,0 0-15,0 0 0,0 0 16,-22 21-16,22 1 0,-21-1 15,21 0-15,-22 0 0,22 0 0,0 22 16,21-22-16,0 21 0,0-21 0,0 22 16,0-22-16,0 0 0,0 0 15,0 0-15,21 0 0,0 1 0,0-22 16,1 0-16,20 0 0,-21 0 16,21 0-16,1 0 0,-1 0 0,0-22 15,1 1-15,-1 0 0,22 0 0</inkml:trace>
  <inkml:trace contextRef="#ctx0" brushRef="#br0" timeOffset="40571.56">6371 8361 0,'-21'21'16,"0"0"-1,0 0-15,-1 1 0,-20 20 0,21 0 16,0 1-16,0-1 0,21 21 15,-22 1-15,1-22 0,0 22 0,21-1 16,0 1-16,-21-1 0,21-20 16,0-1-16,0 0 0,0 1 15,0-1-15,0 0 0,0-21 0,0 1 16,0-1-16,0 0 0,21 0 0,0-21 16,0 0-16,22 0 15,-22 0-15,0-21 0,0 0 0,0 21 16,22-21-16</inkml:trace>
  <inkml:trace contextRef="#ctx0" brushRef="#br0" timeOffset="41176.39">6646 8615 0,'0'0'0,"-21"-21"0,21 0 0,-21-1 16,0 22-1,21 22-15,0-1 0,-21 21 16,21 0-16,0-20 0,0 41 0,0-21 15,0 1-15,0-1 0,0 0 16,0 1-16,0-1 0,0 0 16,0-20-16,0 20 0,0-21 0,-22 0 15,22 0-15,0-42 32,22 0-32,-22 0 15,0-21-15,21 20 0,-21-20 16,21 21-16,-21-21 0,0-22 0,0 22 15,21-1-15,0 1 16,0 0-16,-21-1 0,22 1 0,20 0 16,-21 21-16,0-22 0,22 43 0,-22-21 15,0 21-15,0 0 0,0 0 16,0 0-16,-21 21 0,0 0 16,0 1-16,0-1 0,0 0 0,-21 0 15,0 21-15,-21-20 0,21-1 16,-22 0-16,1 21 0,0-21 0,-1 1 15,1-1-15,21 0 0,0 0 16,-1-21-16,22 21 0,64-21 31,-22 0-31,-21 0 16,22 0-16,-1 0 0,0 0 0,1 0 16,-1 21-16,-21 1 0,22-22 0,-22 21 15,21 0-15,-21 0 0,-21 0 16,0 0-16,0 1 0,0-1 15,-21 0-15,0 0 0,-21 0 16,-1 0-16,22 1 0,-21-1 0,-1 0 16,1-21-16,0 21 0,21-21 15,-1 0-15,1 0 0,42 0 32,22-21-32,-22 0 0,21 0 0,-21-1 15</inkml:trace>
  <inkml:trace contextRef="#ctx0" brushRef="#br0" timeOffset="41596.3">7302 8975 0,'0'21'31,"0"0"-31,0 0 0,0 0 0,-21 1 16,0-1-16,21 0 0,-21 0 15,21 0-15,0 0 16,0 1-16,21-22 15,0 0-15,0 0 0,1 0 16,-1 0-16,0-22 0,0 22 0,0-21 16,0 0-16,1 0 0,-1 0 0,0 0 15,21-22-15,-42 22 16,0 0-16,21 0 0,-21 0 0,22-1 16,-22 1-16,0 42 15,0 1 1,-22-1-16,22 0 0,-21 0 15,21 21-15,0-20 0,-42 62 0,42-41 16,-21-22-16,21 21 16,0 0-16,-21 1 0,21-1 0,-22 0 15,22 1-15,-21-1 0,21 0 0,0 1 16,-21-1-16,0-21 0,0 22 16,21-1-16,0-21 0,-21 0 0,-1 0 15,1 1-15,21-1 0,0 0 0,-21-21 16,21-21-1,0 0-15,0-1 0</inkml:trace>
  <inkml:trace contextRef="#ctx0" brushRef="#br0" timeOffset="41764.17">7874 8996 0,'0'0'0,"-21"0"63,21-21-48</inkml:trace>
  <inkml:trace contextRef="#ctx0" brushRef="#br0" timeOffset="42195.6">8403 8678 0,'0'0'0,"0"-21"0,0 42 31,0 1-31,0-1 0,0 0 16,0 0-16,-21 21 0,21-20 15,-21-1-15,21 21 0,0-21 0,-21 0 16,21 1-16,-22-1 0,22 0 16,-21-21-16,21 21 0,0-42 31</inkml:trace>
  <inkml:trace contextRef="#ctx0" brushRef="#br0" timeOffset="42356.51">8340 8530 0,'0'0'0,"0"-21"0,-22 21 0,22 21 47,0 0-47,22 1 0,-1-1 15,0 0-15,0 0 0,0 0 16</inkml:trace>
  <inkml:trace contextRef="#ctx0" brushRef="#br0" timeOffset="42868.36">8890 8869 0,'0'-21'0,"0"42"0,0-63 0,0 20 16,-21 1-16,0 21 0,-1-21 16,1 0-16,0 0 15,0 21-15,0 0 0,0 0 0,-1 0 16,1 0-16,0 0 0,0 21 16,0 0-16,0 0 0,-1 0 0,1 1 15,21 20-15,0-21 0,-21 21 0,21-20 16,-21 20-16,21-21 0,0 0 15,0 0-15,0 1 0,0-1 0,0 0 16,21-21 0,0 0-16,0 0 0,1 0 0,-1-21 15,21 0-15,-21-1 0,22 1 16,-1-21-16,0 21 0,1-22 16,-1 1-16,0-21 0,1 20 0,-1 1 15,-21-22-15,43-41 0,-43 62 16,0-20-16,-21 20 0,0-20 15,0 21-15,0-1 0,-21 22 0,0-21 16,-1 21-16,1-1 0,-21 22 16,21 0-16,0 0 0,-1 22 0,-20-1 15,21 0-15,21 21 0,-21 1 16,21-1-16,0 0 0,0 1 0,0-1 16,0 21-16,0-20 0,0 63 15,21-64-15,-21 0 0,21 1 16,0-22-16,0 21 0,22 0 15,-22-20-15,0-22 0,0 0 16,0 0-16,22 0 0,-22 0 16,0 0-16</inkml:trace>
  <inkml:trace contextRef="#ctx0" brushRef="#br0" timeOffset="43144.54">9927 8234 0,'0'0'0,"0"-21"0,-21 21 0,0 0 16,0 0-16,-1 21 0,1 0 15,-21 0-15,21 0 0,0 1 0,-1 20 16,1 0-16,0 1 0,0-1 16,0 0-16,0 1 0,-1 20 0,22-21 15,-21 22-15,0-1 0,21-20 0,0-1 16,-21 22-16,21-22 0,0 0 15,0-21-15,0 22 0,0-22 0,21 0 16,0 0-16,0-21 0,1 0 0,20 0 16,-21 0-16,21 0 0,1-21 15,-1 21-15,0-21 0,-20 0 0</inkml:trace>
  <inkml:trace contextRef="#ctx0" brushRef="#br0" timeOffset="43385.43">10181 8488 0,'-21'21'31,"21"0"-31,0 0 16,0 1-16,-21-22 15,21 21-15,0-42 63,0-1-63,21 22 0,-21-21 15</inkml:trace>
  <inkml:trace contextRef="#ctx0" brushRef="#br0" timeOffset="43516.32">10181 8488 0,'21'0'16,"-42"0"-16,42 21 31,-21 0-31,0 0 15,0 1 1,0-1-16,0 0 0,0 0 16,0 0-16,21 0 15</inkml:trace>
  <inkml:trace contextRef="#ctx0" brushRef="#br0" timeOffset="43795.96">10668 8594 0,'-21'0'16,"0"0"-16,-1 0 15,22 21-15,0 0 16,0 0-16,0 0 0,0 22 0,-21-1 16,21 0-16,0 1 0,0-1 15,0 0-15,0 22 0,0-1 0,0-20 16,0 20-16,-21-20 0,21 20 15,0-21-15,0 22 0,-21-22 0,21 1 16,-21 20-16,21-21 0,-21-20 16,21 20-16,0-21 0,0 0 0,0 0 15,0 1-15,21-44 16,0 1-16,-21-21 0,21 21 16,0-22-16,-21 22 0</inkml:trace>
  <inkml:trace contextRef="#ctx0" brushRef="#br0" timeOffset="44047.81">10626 8869 0,'0'0'0,"-22"-42"0,22-22 0,0 22 16,0-1-16,0 22 0,0-21 0,0 21 15,22 0-15,-1-1 0,0 1 0,0 21 16,0 0-16,0 0 0,1 0 16,41 0-16,-42 0 0,0 21 15,1 1-15,-1-1 0,0 0 0,-21 0 16,0 21-16,0-20 0,0-1 15,-21 0-15,0 21 0,-1-21 16,1 1-16,-21-1 0,21 0 16,-22 0-16,22-21 0,0 21 0,0-21 15,0 0-15,21-21 16,0 0-16,21 0 16,0 0-16,0-1 0,0 1 0</inkml:trace>
  <inkml:trace contextRef="#ctx0" brushRef="#br0" timeOffset="44516.46">11134 8636 0,'0'0'0,"0"42"31,0-20-31,0 20 16,0-21-16,-22 0 0,22 22 0,0-22 16,0 0-16,-21 21 0,21-21 0,0 1 15,0-1-15,0 0 0,0 0 16,21-21-1,1-21 1,-1 0-16,0 0 0,0-1 16,0 1-16,0-21 0,1 21 0,-1 0 15,0-22-15,0 22 0,0 0 16,0 21-16,1-21 0,-1 21 16,0 21-16,-21 0 15,0 0-15,0 0 0,0 1 16,0-1-16,0 0 0,21 0 15,-21 0-15,21 0 0,0 1 0,-21-1 16,22-21-16,-22 21 0,21-21 16,0 0-16,0 0 0,0-21 15,-21 0-15,21 21 16,-21-22-16,0 1 0,0 0 16,0-21-16,0 21 0,0-1 0,0 1 15,0-21-15,0 21 0,0 0 0,0-1 16,0 1-16,0 0 15,0 42 17,0 0-17,22-21-15,-1 22 0</inkml:trace>
  <inkml:trace contextRef="#ctx0" brushRef="#br0" timeOffset="44984.32">12044 8678 0,'0'0'16,"0"-21"-16,0 0 0,0 0 16,-21 0-1,-1 21-15,1 0 16,0 0-16,0 0 0,0 0 0,21 21 16,-21-21-16,-1 21 0,1 0 15,0 0-15,0 22 0,0-22 0,0 0 16,21 21-16,0-20 0,-22 20 0,22-21 15,0 0-15,0 22 0,0-22 16,0 0-16,22-21 0,-1 21 16,0-21-16,0 0 0,0 0 15,22 0-15,-22-21 0,0 0 16,0 0-16,0-1 0,0 1 0,1-21 16,-1 0-16,0 20 0,0-20 0,0 0 15,0-22-15,-21 22 0,43-43 16,-43 43-16,0-22 0,21 22 15,-21 21-15,21 0 0,-21 0 16,0-1-16,0 44 16,0-1-16,0 21 0,0-21 15,-21 22-15,21-22 0,0 21 16,-21 0-16,21 1 0,0-1 0,0 0 16,0 1-16,-21-1 0,21-21 15,0 22-15,0-1 0,0-21 0,0 0 16,21 0-16,0 1 0,0-1 0,0-21 15,0 0-15,1 0 0,-1 0 16,21 0-16,-21-21 0</inkml:trace>
  <inkml:trace contextRef="#ctx0" brushRef="#br0" timeOffset="45272.55">12594 8213 0,'0'0'0,"0"-43"0,0 22 0,0 0 0,21 0 15,0 21-15,1 0 16,-1 21-16,0 0 0,21 0 0,-21 1 16,22 20-16,-1-21 0,-21 21 15,22 1-15,-1-1 0,-21 0 16,0 22-16,-21-22 0,0 1 0,0 20 16,0-21-16,0 1 0,-21 20 15,0-20-15,0-1 0,0 21 0,-22-20 16,1-22-16,-22 42 0,43-20 15,0-22-15,0 0 0,0-21 16,21 21-16,-21-21 0,42 0 16,0-21-1,0 21-15,0-21 0,22-21 16</inkml:trace>
  <inkml:trace contextRef="#ctx0" brushRef="#br0" timeOffset="45437.45">13314 8763 0,'-21'0'31,"-1"0"1,22-21-17,-21 0-15</inkml:trace>
  <inkml:trace contextRef="#ctx0" brushRef="#br0" timeOffset="47016.42">13801 9081 0,'0'0'0,"0"21"0,0-42 31,0-1-16,21 22-15,0-21 0,0 0 0,0 0 16,0-21-16,22 20 0,-1-20 16,0 21-16,1-21 0,-1-1 0,0 1 15,22-43-15,-43 64 0,0-21 16,-21-1-16,0 22 0,0-21 16,-21 21-16,0 21 0,-21 0 0,-1 0 15,1 0-15,0 0 0,-1 0 16,22 0-16,-21 21 0,21-21 15,21 21-15,0 0 0,0 22 0,21-1 16,0-21-16,0 0 16,21 0-16,1 22 0,-1-22 0,-21 21 15,22-21-15,-1 22 0,0-22 16,-21 21-16,1-21 0,-1 1 0,-21-1 16,0 0-16,0 0 0,0 0 0,0 0 15,-21-21-15,-1 22 0,1-22 16,0 0-16,0 0 0,0 0 0,-43 0 15,43 0-15,-21-22 0,21 1 16,-1 0-16,1 0 0,0 0 16,0 0-16,21-1 0,0 1 0,0 0 15,21 42 17,0-21-32,0 21 15,1 1-15,-1-22 0,0 21 0,0 0 16,43 0-16,-22-21 15,0 0-15,1 0 0,-1 0 16,0 0-16,1 0 0,-1 0 0,0 0 16,22 0-16,-22-21 0,43 0 15,-64 0-15,21-1 0,1 1 16,-22 0-16,0 0 0,0 0 0,-21 0 16,0-1-16,0 1 0,0-21 0,0 21 15,0 0-15,0-1 0,0 1 16,0 42 15,0 1-31,21-1 16,-21 21-16,21-21 0,-21 0 0,0 1 15,22 20-15,-1-21 0,0 0 0,0 0 16,0-21-16,0 22 0,1-22 16,-1 0-16,21 21 0,-21-21 0,22 0 15,-22 0-15,21 0 0,0 0 0,-20 0 16,20-21-16,0 21 0,-21-22 15,22 1-15,-22 0 0,0 21 0,0-21 16,0 0-16,-21 0 16,22-1-16,-1 22 0,-21-21 0,21 21 15,0 0-15,0 0 0,0 0 16,1 0-16,-1 0 16,-21 21-16,21-21 0,0 22 15,0-22-15,-21 21 0,0 0 16,21-21-16,1 21 0,-1-21 0,0 21 15,0-21-15,0 0 0,0 0 16,1 0-16,20 0 0,-21 0 16,0 0-16,22 0 0,-22 0 0,0 0 15,21 0-15,-21-21 0,1 0 16,-1 21-16,0-21 0,-21 0 16,21-1-16,0 22 0,0-21 0,-21 0 15,22 0-15,-1 21 0,0 0 16,0 0-16,0 0 15,0 0-15,-21 21 0,22 0 16,-1 0-16,-21 1 16,0-1-16,21 0 0,-21 0 0,21-21 15,0 21-15,0-21 0,-21 21 16,43-21-16,-22 0 0,0 0 16,0 0-16,22 0 0,-22 0 0,21 0 15,-21 0-15,22 0 0,-1-21 16,0 21-16,-21-21 0,1 21 15,-1 0-15,0-21 0,0 21 16,0 0-16,-21-21 0,21 21 16,1 0-16,-1 0 15,0 0 1,0 0-16,-21 21 16,21-21-16,0 21 15,1-21-15,-22 21 0,21-21 16,0 0-16,0 21 0,0-21 15,0 0-15,1 0 16,20 0-16,-21 0 0,0 0 16,22 0-16,-22 0 0,21 0 15,-21 0-15,22 0 0,-22 0 0</inkml:trace>
  <inkml:trace contextRef="#ctx0" brushRef="#br0" timeOffset="47139.88">17738 8932 0,'84'-21'16,"-190"42"-16,128-21 0,83-21 0,-62 21 0,-22 0 15,0 0-15,0 0 0,0 0 0,1 0 16,-1 0 15,-21-21 0</inkml:trace>
  <inkml:trace contextRef="#ctx0" brushRef="#br0" timeOffset="49268.45">1101 10880 0,'21'-21'15,"-21"-1"17,0 1-32,0 0 15,0 0-15,0 0 16,0 0-16,-21 21 0,21-22 16,-22 1-16,1 0 0,0 21 0,0-21 15,0 21-15,-22 0 0,1 0 16,21 0-16,-64 0 15,43 21-15,21 0 0,-22 0 0,1 1 16,21-1-16,0 21 0,0-21 0,-1 22 16,1-22-16,21 21 15,-21 0-15,21-20 0,0 20 0,0 0 16,0-21-16,0 22 0,0-22 16,21 0-16,0 0 0,1 0 0,20-21 15,-21 0-15,0 0 0,22 0 16,-22 0-16,21 0 0,-21-21 15,22 0-15,-1-21 0,-21 21 0,21-1 16,1-20-16,-22 21 0,21-21 16,1-1-16,-1 1 0,0 0 15,1-1-15,-1-20 0,0 20 0,1-20 16,-22-1-16,0 1 0,0-1 16,-21 22-16,0 0 0,0-1 15,0 1-15,0 21 0,-21-21 0,0 42 16,0-22-16,-1 22 0,1 0 15,-21 0-15,21 0 0,0 22 0,-1-1 16,1 0-16,0 21 0,21 1 16,0-1-16,0 21 0,0 1 15,0-1-15,0 1 0,0-22 0,0 22 16,21-22-16,0 22 0,1-22 16,-1 0-16,0 1 0,21 20 15,1-21-15,-22-20 0,21-1 16,0 0-16,1-21 0,-1 0 15,0 0-15,1 0 0,-1 0 16,0-21-16,1 0 0,-1-1 0,0 1 16,-20 0-16,20 0 0,0 0 15,-21 0-15,1-1 0,-1-20 0,0 21 16,0-21-16,-21 20 16,0 1-16,21 21 15,-21 21 1,0 1-16,0-1 15,0 0-15,21 0 0,-21 0 16,22 0-16,-22 1 0,21-1 16,0 0-16,0-21 0,0 0 15,0 0-15,1 0 16,-1 0-16,0 0 0,0 0 0,0 0 16,22-21-16,-22 0 0,0-1 15,21 1-15,-21 0 0,22 0 0,-22 0 16,0 0-16,21-1 0,-20-20 15,-1 21-15,0 0 0,-21 0 16,21 21-16,-21 21 16,0 0-1,21 0-15,-21 0 0,21 0 0,-21 1 16,22-1-16,-1 0 16,-21 0-16,21 0 0,0 0 0,0 1 15,0-1-15,1-21 0,-1 0 16,21 21-16,-21-21 0,0 0 0,1 0 15,20 0-15,-21 0 0,0-21 0,0 21 16,1-21-16,20-1 0,-21 1 16,0 21-16,0-21 0,22-42 15,-22 41-15,-21 1 0</inkml:trace>
  <inkml:trace contextRef="#ctx0" brushRef="#br0" timeOffset="49452.37">3577 10753 0,'0'0'0,"21"21"0,0-21 0,1 21 15,-1-21 1,0 0-16,0 0 0,0 0 31,-21-21-31,21 21 0,-21-21 0,0 0 16</inkml:trace>
  <inkml:trace contextRef="#ctx0" brushRef="#br0" timeOffset="50200.44">4085 10774 0,'0'0'0,"0"21"0,85 43 31,-43-64-31,-21 0 16,22 0-16,-1 0 0,0 0 0,22 0 16,-22-22-16,22 1 0,-22 0 15,21-21-15,-20 21 0,20-1 16,-20-20-16,-1 0 0,-21-1 0,0 22 15,0-63-15,-21 41 16,0 1-16,0 0 0,0 20 0,0 1 16,-21 0-16,0 0 0,0 21 0,0 0 15,0 0-15,-1 0 0,1 21 16,-21 64-16,21-43 0,0 0 16,-43 85-16,43-63 15,0-1-15,0 1 0,-1 21 0,22-22 16,-21 22-16,0-1 0,21 1 0,-21 21 15,21-21-15,0-1 16,-21 1-16,21-22 0,0 22 0,0-21 16,0-1-16,0 1 0,0 41 15,0-62-15,21-22 0,0 0 16,0 0-16,0-21 0,22 0 0,-22 0 16,21 0-16,-21-21 0,22-21 0,-22 21 15,0-22-15,21 1 0,-20 0 16,-1-1-16,0 1 0,0 0 0,-21-22 15,0 22-15,0-22 0,0 1 16,-21 20-16,-21-20 0,20 21 0,-20-22 16,0 22-16,-1-1 0,1 1 15,21 21-15,-21 0 0,20 0 16,1-1-16,0 22 0,0-21 0,21 0 16,21 0-1,0 21-15,0-21 16,1 21-16,-1-21 0</inkml:trace>
  <inkml:trace contextRef="#ctx0" brushRef="#br0" timeOffset="50511.41">5038 10859 0,'0'0'0,"21"0"0,0 0 16,0 0-16,0-22 15,0 22-15,1-21 0,-1 0 0,0 21 16,0-21-16,0 0 15,0 0-15,1-1 0,20 1 0,-21 0 16,-21 0-16,0-21 0,0 20 0,0 1 16,0 0-16,0 0 15,-21 21-15,0 0 0,0 0 0,-1 0 16,-20 21-16,0 0 16,21 0-16,-1 22 0,22-22 0,0 21 15,0 1-15,0-1 0,0 0 0,0 1 16,0-22-16,0 21 0,0-21 15,0 22-15,0-22 0,0 0 0,22 0 16,-1-21-16,0 0 16,0 0-16,0 0 0,0-21 15,1 0-15,20 0 0</inkml:trace>
  <inkml:trace contextRef="#ctx0" brushRef="#br0" timeOffset="50848.25">6921 9906 0,'0'0'0,"-21"0"15,0 0-15,-21 21 0,21 0 0,-22 1 16,-20 41-16,20-42 15,1 22-15,21 20 0,-21 1 0,20-1 16,-20 1-16,0 105 0,21-106 16,21 22-16,0-21 0,0-1 15,0 1-15,21-22 0,21 21 16,-21-20-16,22-1 0,-1 0 0,21-20 0,-20-1 16,20 0-16,43 0 15,-64-21-15,1 0 0,-1 0 16,0 0-16,1-21 0,-1 0 0,0 0 15,-20-22-15,20 22 0,-21-21 16</inkml:trace>
  <inkml:trace contextRef="#ctx0" brushRef="#br0" timeOffset="51371.92">7302 10266 0,'0'21'32,"0"0"-32,0 0 0,0 22 15,0-1-15,0 0 0,0 1 0,0-1 16,0 0-16,-21 1 0,21-1 16,0 0-16,0-20 0,0 20 0,0-21 15,0 0-15,0 0 0,0 1 16,0-44 15,0 1-31,0 0 0,0 0 16,21-21-16,-21 20 0</inkml:trace>
  <inkml:trace contextRef="#ctx0" brushRef="#br0" timeOffset="51829.77">7218 10414 0,'0'0'0,"-21"-21"0,21 0 0,0 0 15,0-1-15,0 1 0,0 0 0,0 0 16,0 0-16,21 21 15,0-21 1,0 21-16,21 0 0,-20 0 0,20 0 16,-21 0-16,21 0 0,1 0 15,-1 0-15,-21 21 0,22 21 0,-22-21 16,0 0-16,-21 22 0,0 20 16,-21-42-16,0 22 0,-22-1 15,22-21-15,-21 0 0,21 22 0,-22-22 16,22 0-16,-21-21 0,21 21 0,-1 0 15,22-42 17,0 0-32,22 21 15,-1-21-15,0 21 0,21 0 16,-21 0-16,22 0 0,-1 0 0,0 0 16,-20 0-16,20 0 0,0 0 15,1 0-15,-22 21 0,0-21 0,-21 21 16,0 0-16,0 1 0,-21-1 15,0-21-15,-1 21 0,-20 0 16,0 0-16,21-21 0,-22 21 0,22 1 16,-21-22-16,21 21 0,-1-21 15,22 21-15,22-21 32,-1 0-32,0-21 15,21 21-15,-21-21 0,22-1 16,-1 1-16,0 0 0,1 0 0</inkml:trace>
  <inkml:trace contextRef="#ctx0" brushRef="#br0" timeOffset="52224.28">8086 10562 0,'0'0'0,"0"43"31,0-22-31,0 0 16,0 0-16,-22 0 0,22 0 15,0 1-15,0-1 0,0 0 0,0 0 16,0 0-16,22-21 15,-1 0 1,0 0-16,0 0 16,0 0-16,0-21 0,1 0 0,-1 0 15,0 0-15,0-1 0,0 1 16,0-21-16,1 21 0,-1-43 16,-21 43-16,0 0 0,0 0 0,0 0 15,0 42 1,0 21-16,0-21 15,0 22-15,0-1 0,0-21 16,0 43-16,0-22 0,0 0 0,21 1 16,0 20-16,-21-21 0,0 22 0,0-1 15,0-20-15,0 20 0,0 1 16,0-1-16,0-20 0,0 20 0,0-21 16,0 1-16,0-22 0,-21 21 15,21-21-15,-21 1 0,21-1 16,0-42-1,0-22-15,0 22 0,0-21 16</inkml:trace>
  <inkml:trace contextRef="#ctx0" brushRef="#br0" timeOffset="52420.5">8699 10647 0,'0'0'16,"22"0"46,-1 0-46,0-21-16,0 0 0,0-1 16,0 22-16</inkml:trace>
  <inkml:trace contextRef="#ctx0" brushRef="#br0" timeOffset="52624.55">9017 10266 0,'0'0'0,"0"-21"16,0 0-16,21 21 16,0 0-1,-21 21-15,21-21 0,1 21 0,-1 0 16,0 21-16,0-20 0,0-1 16,0 21-16,1-21 0,-1 22 0,21-22 15,-21 0-15,0 21 0,1-21 0,-1 1 16,-21-1-16,21 0 15,0 0-15,0-21 32,-21-21-32</inkml:trace>
  <inkml:trace contextRef="#ctx0" brushRef="#br0" timeOffset="52800.4">9525 10308 0,'0'-21'15,"0"42"-15,0-63 0,0 21 0,-21 0 0,0 21 16,-1 0-16,1 0 0,0 0 15,0 21-15,0 0 0,-22 0 0,43 0 16,-21 22-16,0-22 0,0 21 0,0-21 16,21 22-16,-21-1 0,-1-21 15,22 21-15,-21-20 0,0 20 0,21-21 16,-21 0-16,21 0 0</inkml:trace>
  <inkml:trace contextRef="#ctx0" brushRef="#br0" timeOffset="53124.11">9821 10372 0,'0'0'0,"0"-21"0,21 21 15,-21 21 1,22 0-16,-22 0 0,0 21 15,0-20-15,21 20 0,-21 0 0,0 22 16,0-22-16,0 22 0,0-22 0,0 21 16,0-20-16,0 20 15,-21 22-15,-1-22 0,1 1 0,0 21 16,-21-22-16,21 1 0,-1 20 0,1-41 16,0 20-16,0-21 0,0 22 0,21-43 15,-21 21-15,21-20 0,21-22 31,0-22-31,0 1 0,0 0 0,0-21 16,22-22-16,-22 22 0,0-22 16,0 1-16,0-22 0</inkml:trace>
  <inkml:trace contextRef="#ctx0" brushRef="#br0" timeOffset="53364.07">9864 10478 0,'-22'-85'15,"44"170"-15,-65-212 0,22 63 0,21 22 0,0 21 16,0-22-16,0 22 0,0 0 15,21 0-15,0 0 0,1 21 0,-1 0 16,21 0-16,-21 0 0,0 0 0,22 0 16,-22 21-16,0 21 0,21-21 15,-20 0-15,-22 22 0,0-22 0,0 21 16,0 1-16,0-1 0,-22-21 16,1 21-16,-21 1 0,0-22 0,-1 0 15,22 0-15,-21 22 0,21-43 0,-1 21 16,1 0-16,42-21 31,1 0-31,-1-21 0,0 21 0,21-21 16</inkml:trace>
  <inkml:trace contextRef="#ctx0" brushRef="#br0" timeOffset="53796.41">10372 10308 0,'0'0'0,"21"-21"16,-21 0-16,-21 21 31,-1 0-31,1 21 0,21 0 16,0 0-16,-21 1 0,0 20 0,21 0 15,0-21-15,-21 22 0,21-1 16,0-21-16,0 22 0,0-22 0,0 0 16,0 0-16,0 0 0,21 0 15,-21 1-15,21-22 0,0 0 0,0 0 16,1 0-16,-22-22 15,21 1-15,-21 0 0,21 0 16,0 0-16,-21 0 0,0-22 0,0 22 16,0-21-16,0-1 0,0 1 0,0 21 15,0 0-15,0-22 0,0 22 16,0 42 15,0 1-31,0-1 0,0 21 16,0-21-16,0 0 0,0 22 0,21-22 15,-21 0-15,21 0 0,-21 22 16,0-22-16,22 0 0,-1 0 16,-21 0-16,42-21 0,-21 0 15,0 0-15,1 0 16,-1-21-16,0 0 0,0 0 0,0 0 16,22-1-16</inkml:trace>
  <inkml:trace contextRef="#ctx0" brushRef="#br0" timeOffset="54008.41">10922 9991 0,'0'0'16,"0"-21"-16,-21 42 15,21 0-15,-21 0 0,-1 21 16,22 1-16,0-22 0,-21 21 16,21 1-16,-21 20 0,21-21 0,0 1 15,-21-1-15,21 22 0,0-22 16,0 21-16,0-41 0,0-1 15,0 0-15,21 0 0,0-21 16,0 0-16,1 0 0,-1 0 16,0 0-16,21-21 0,-21 0 0,22 0 15,-22-22-15</inkml:trace>
  <inkml:trace contextRef="#ctx0" brushRef="#br0" timeOffset="54384.5">11261 10097 0,'0'0'0,"0"-43"0,0 1 0,21 0 16,-21 20-16,0 1 0,0 42 15,0 22 1,0-22-16,0 21 0,0 1 16,-21-1-16,21 0 0,0 1 0,0-1 15,-22 0-15,22 1 0,-21-1 0,21 0 16,0 1-16,0-1 16,0-21-16,0 0 0,0 0 0,0 1 15,0-1-15,21-42 31,-21-1-31,22 1 0,-1 0 16,0-21-16,0 21 0,0-22 16,0 22-16,1 0 0,-1-21 0,0 42 15,-21-22-15,21 22 0,0 0 16,-21 22-16,0-1 16,21 0-16,-21 21 0,22-21 0,-22 1 15,0 20-15,0-21 0,0 0 0,21 0 16,0 1-16,-21-1 15,21-21-15,-21 21 0,21-21 16,0 0-16,1 0 0,-22-21 16,21 21-16,-21-21 15,0-1-15</inkml:trace>
  <inkml:trace contextRef="#ctx0" brushRef="#br0" timeOffset="54541.47">10837 10224 0,'0'0'16,"-21"0"-16,0 0 0,42 0 31,0 0-31,22 0 0,-1 0 0,0 0 16,1 0-16,20-22 0,1 1 0,-22 21 16,21 0-16</inkml:trace>
  <inkml:trace contextRef="#ctx0" brushRef="#br0" timeOffset="54819.34">12488 9843 0,'-190'84'15,"169"-63"1,-22 22-16,22-1 0,0 22 15,0-22-15,0 21 0,-1-20 0,1 20 16,0 1-16,21-1 0,0-20 0,0 20 16,0-21-16,0 1 0,0-1 15,0 0-15,0 1 0,0-22 16,21 21-16,0-21 0,22-21 0,-22 22 16,21-1-16,1-21 0,-22 0 0,21 0 15,0 0-15,1-21 0,-1-1 0</inkml:trace>
  <inkml:trace contextRef="#ctx0" brushRef="#br0" timeOffset="55024.11">12615 10139 0,'-21'0'15,"0"42"1,21-21-16,0 1 15,21-22 32,0-22-47,0 1 16</inkml:trace>
  <inkml:trace contextRef="#ctx0" brushRef="#br0" timeOffset="55171.65">12763 10075 0,'-21'64'16,"0"-64"0,21 21-16,0 0 0,-21 0 0,21 1 15,0-1-15,0 0 0,0 0 0,0 0 16,0 0-16,21 1 16,0-22-16,0 0 0</inkml:trace>
  <inkml:trace contextRef="#ctx0" brushRef="#br0" timeOffset="56404.39">13144 10118 0,'0'0'0,"0"-21"16,0-1-16,-21 22 16,0 0-1,0 22-15,21 20 16,-21-21-16,0 21 0,21-20 15,-22 20-15,1 0 0,21 1 0,-21-1 16,0 21-16,0-20 0,0-22 0,-1 21 16,1 1-16,0-22 0,21 0 15,-21 0-15,0 0 0,21 0 0,-21 1 16,21-44 15,0 1-31,0 0 0,0 0 16,0 0-16,21 0 0,-21-1 0,21 1 15,-21 0-15,0 0 0,21 0 16,0 21-16,-21-21 16,21 21-1,-21 21-15,22-21 0,-22 21 16,0 0-16,0 0 0,21-21 0,-21 21 16,21 1-16,0-22 0,0 21 0,0-21 15,43 21 1,-43-21-16,0 0 0,22 0 0,-1 0 15,-21 0-15,21 0 0,1-21 16,-1 21-16,-21-21 0,22-1 0,-1 22 16,-21-21-16,0 0 0,22-21 0,-22 21 15,-21-1-15,0 1 0,0 0 16,0 0-16,0 0 0,0 42 31,0 0-31,-21 0 16,-1 0-16,22 22 0,-21-22 0,21 0 15,0 21-15,0-20 0,0-1 16,0 0-16,0 0 0,0 0 0,21 0 16,1 1-16,-1-22 0,0 21 0,0-21 15,0 0-15,0 0 0,1 0 16,-1 0-16,21 0 0,-21 0 16,0-21-16,1-1 0,-1 1 0,0 0 15,-21 0-15,0 0 16,0-22-16,0 22 0,0-21 0,0-22 15,0 22-15,0 21 0,0 0 16,0 0-16,-21-1 0,0 22 16,-1 0-16,1 0 0,0 22 15,0-1-15,0 0 0,21 0 16,0 0-16,0 0 0,-21 22 0,21-22 16,0 0-16,0 0 0,0 22 0,21-22 15,-21 0-15,21-21 0,0 21 16,0 0-16,0-21 0,1 0 0,-1 0 15,0 0-15,0 0 0,0 0 16,22 0-16,-22 0 0,0-21 16,21 0-16,-21 21 0,1-21 0,20 0 15,-21-1-15,21-20 0,-20 21 16,-1 0-16,21 0 0,-21-22 0,0 22 16,1 0-16,-22 0 0,0 0 15,-22 21 1,1 21-16,0 0 15,0 0-15,0 0 0,0 22 16,-1-22-16,1 0 0,0 0 0,21 21 16,0-20-16,-21-22 0,21 21 0,0 0 15,21-21 17,0 0-32,0 0 15,1-21-15,-22 0 0,21 21 16,-21-22-16,21 22 0,0-21 15,-21 42 1,0 1 0,0-1-16,0 0 0,0 21 15,-21-21-15,0 22 0,21-1 0,-21-21 16,21 22-16,0-1 0,-22 0 0,22-21 16,-21 22-16,21-1 0,0 0 15,-21 1-15,21-1 0,0 43 16,0-64-16,0 21 0,0 1 15,0-22-15,0 0 16,0 0-16,-21-21 0,0 0 16,0 0-16,21-21 15,0 0-15,0 0 0,0-1 16,0-20-16,0 21 0</inkml:trace>
  <inkml:trace contextRef="#ctx0" brushRef="#br0" timeOffset="56600.47">14605 10456 0,'0'0'0,"0"-21"0,0 0 16,-21 21-1,0 21-15,-1 0 16,22 1-16,-21-1 0,21 0 0,-21 0 16,0 0-16,21 0 0,0 1 15,0-1-15,0 0 16,21-42 15</inkml:trace>
  <inkml:trace contextRef="#ctx0" brushRef="#br0" timeOffset="56755.86">14605 10287 0,'0'0'0,"0"-21"0,-21-21 15,42 42 48,0 0-63,0 0 15</inkml:trace>
  <inkml:trace contextRef="#ctx0" brushRef="#br0" timeOffset="57148.24">14880 10456 0,'0'0'0,"0"22"0,-21 41 31,21-42-31,-21-21 0,21-21 62,0 0-62,0 0 16,0 0-16,0-1 0,0 1 16,21-21-16,0 21 0,0 0 0,0-1 15,-21 1-15,22 0 0,20 21 16,-21 0-16,0 0 0,0 0 0,1 0 16,-1 0-16,0 0 0,-21 21 0,0 0 15,21 1-15,-21-1 0,0 0 16,0 0-16,0 0 0,0 0 0,0 22 15,0-22-15,-21 0 16,21 0-16,-21-21 0,0 0 16,21-21-1</inkml:trace>
  <inkml:trace contextRef="#ctx0" brushRef="#br0" timeOffset="57344.5">15282 10160 0,'0'0'0,"0"-21"31,0 42-15,0 0 0,0 0-16,0 1 15,0-1-15</inkml:trace>
  <inkml:trace contextRef="#ctx0" brushRef="#br0" timeOffset="57535.6">15430 10097 0,'0'21'31,"0"0"-31,0 0 16,-21-21-16,21 21 15,-21-21-15,21 21 16</inkml:trace>
  <inkml:trace contextRef="#ctx0" brushRef="#br0" timeOffset="57880.09">15663 9927 0,'0'0'0,"21"21"0,1 22 15,20-1-15,-21 0 16,0 1-16,22 20 0,-43-20 16,21-1-16,0 64 15,-21-64-15,0 0 0,0 1 0,0-1 16,-21 0-16,-22 43 16,1-43-16,21-20 0,-21-1 0,-1 0 15,-20 0-15,20 0 0,-20 22 16,21-22-16,20-21 0,1 0 15,0 21-15,0-21 16,42-21 0,0 0-16,0 21 0,22-22 0,-22 1 15</inkml:trace>
  <inkml:trace contextRef="#ctx0" brushRef="#br0" timeOffset="58060.4">16065 10562 0,'0'-21'63,"0"0"-48,0 0-15</inkml:trace>
  <inkml:trace contextRef="#ctx0" brushRef="#br0" timeOffset="58736.47">16637 10266 0,'0'0'0,"21"0"0,-21-21 0,0 0 16,0-1-16,0 1 16,0 0-1,-21 21 1,0 0-16,0 0 15,-1 21-15,1-21 0,0 21 0,-21 1 16,21-1-16,-1 21 0,1-21 16,0 22-16,0-1 0,21-21 0,0 21 15,0 1-15,0-22 0,0 21 0,0-21 16,0 1-16,21-1 16,0 0-16,22-21 0,-22 0 0,21 21 15,-21-21-15,22 0 0,-1 0 0,-21 0 16,21-21-16,-20 0 0,20 0 15,-21-1-15,43-20 0,-43 0 16,0-1-16,0 1 0</inkml:trace>
  <inkml:trace contextRef="#ctx0" brushRef="#br0" timeOffset="59140.25">17081 9885 0,'0'0'0,"0"-21"0,-21 21 31,21 21-31,-21 21 0,21-21 15,0 22-15,-21-22 0,21 21 0,-21 1 16,21-1-16,-21 0 0,21 1 16,-22-1-16,22 0 0,0-21 0,0 22 15,-21 41-15,21-62 0,0-1 16,0 21-16,0-21 0,0 0 16,21-21-1,1 0-15,-1 0 16,0-21-16,0 0 0,0 0 15,0 0-15,1 0 0,-1-22 0,0 22 16,0-21-16,0 21 0,-21-1 16,0 1-16,0-42 15,0 84 1,0 0-16,0 0 16,-21 0-16,0 1 0,21-1 0,-21 0 15,21 21-15,0-21 0,-21 1 16,21-1-16,-22 0 0,22 0 0,0 0 15,0 0-15,-21-21 0,21 22 16,0-44 15,0 1-31,0 0 0</inkml:trace>
  <inkml:trace contextRef="#ctx0" brushRef="#br0" timeOffset="59296">17145 10097 0,'0'-22'0,"0"44"0,-21-44 32,21 44-1,21-22-15,0 21-16,0-21 0</inkml:trace>
  <inkml:trace contextRef="#ctx0" brushRef="#br0" timeOffset="60004.61">17780 10181 0,'-21'-21'16,"21"0"-16,-21 21 0,-1 0 0,1 0 15,0 0-15,-21 21 16,21 0-16,-1-21 0,1 43 0,0-22 15,0 0-15,21 21 0,-21-21 0,21 22 16,0-22-16,0 21 16,0-21-16,0 1 0,0-1 0,0 0 15,21 0-15,0 0 0,0-21 0,0 0 16,1 0-16,20 0 0,-21 0 16,21 0-16,1 0 0,-22-21 0,21 21 15,-21-21-15,1 0 0,20-22 16,-21 22-16,0 0 0,0-21 0,1-1 15,-1 1-15,0 21 0,0-21 0,0-22 16,0 22-16,-21-1 0,22 1 16,-1 0-16,-21-1 0,21 1 0,-21 21 15,0-21-15,0 63 16,-21 0 0,0 0-16,-1 21 0,1 1 15,21-1-15,-21 0 0,0 1 16,0-1-16,21 0 0,-21 1 0,-1-1 15,22 0-15,0 1 0,0-22 0,0 0 16,0 21-16,0-20 16,0-1-16,22-21 15,-22-21 1,21-1-16,0 22 0,0-21 0,0 0 16,0 0-16,1 0 0,-1 0 0,21-1 15,-21 1-15,22 0 16,-1 0-16,-21 0 0,21 0 0,1-1 15,-22 1-15,0 21 0,0 0 0,0 0 16,-21-21-16,-21 21 16,0 21-16,0-21 15,-21 21-15,20-21 0,-20 22 16,21-1-16,-21 0 0,20 0 0,-20 0 16,21 22-16,0-22 0,0 0 0,21 0 15,0 21-15,0-20 0,0-1 16,0 0-16,0 0 0,21-21 15,0 0-15,0 0 16,0 0 0,0 0-16,1 0 0,-1-21 0,0 21 15</inkml:trace>
  <inkml:trace contextRef="#ctx0" brushRef="#br0" timeOffset="60240.77">18986 10054 0,'0'0'16,"-21"0"0,0 0-16,21 21 0,-21 1 15,0-1-15,0 0 0,-1 21 0,1-21 16,0 22-16,0-1 0,21-21 16,-21 22-16,21-1 0,-21-21 15,21 21-15,0-20 0,0-1 0,0 0 16,0 0-16,0 0 0,21-21 15,0 21-15,0-21 0,0 0 16,0 0-16,-21-21 0,43 21 0,-22-21 16</inkml:trace>
  <inkml:trace contextRef="#ctx0" brushRef="#br0" timeOffset="60444.58">19600 9864 0,'0'0'0,"0"21"0,21 0 0,-21 0 0,22 0 16,-1 22-16,-21-1 0,21-21 0,0 22 15,-21-1-15,0-21 0,0 21 16,0-20-16,0 20 0,0-21 0,0 21 16,-21-20-16,0-1 0,0 0 15,-1-21-15,-20 0 0,21 0 0,0 0 16</inkml:trace>
  <inkml:trace contextRef="#ctx0" brushRef="#br0" timeOffset="60824.67">19113 8509 0,'0'0'15,"-21"0"-15,0 21 0,-21 22 0,21-22 16,-1 0-16,1 21 0,21-21 16,0 22-16,0-1 0,0-21 15,0 22-15,0-1 0,0 0 0,0-21 16,0 22-16,0-22 0,0 0 0,0 0 16,21 0-16,1 1 0,-1-22 15,0 0-15,0 0 0,0 0 0,22 0 16,-1 0-16</inkml:trace>
  <inkml:trace contextRef="#ctx0" brushRef="#br0" timeOffset="61028.05">19833 8530 0,'0'0'16,"0"21"-16,0 1 0,21-1 0,-21 0 0,0 21 15,0-21-15,0 22 16,0-22-16,0 0 0,0 21 0,0-20 16,0 20-16,-21-21 0,21 0 15,-21 0-15,0 1 0,0-1 0,21 0 16,-22-21-16,1 21 0</inkml:trace>
  <inkml:trace contextRef="#ctx0" brushRef="#br0" timeOffset="61451.66">20447 8805 0,'0'0'0,"-42"-42"15,20 42 1,22 21 15,0 0-15</inkml:trace>
  <inkml:trace contextRef="#ctx0" brushRef="#br0" timeOffset="61640.47">20383 9102 0,'0'42'16,"0"-21"-16,-21-21 15,21 21-15,-21-21 0,21 22 16,0-1-16,-21 0 0,0 0 16,0 0-16,21 0 15</inkml:trace>
  <inkml:trace contextRef="#ctx0" brushRef="#br0" timeOffset="61867.7">20193 10075 0,'0'0'16,"0"22"-16,0-1 0,-21-21 0,21 21 15,0 0 1,-21-21-16,21 21 0,0 0 15,0 1 1</inkml:trace>
  <inkml:trace contextRef="#ctx0" brushRef="#br0" timeOffset="62032.47">20066 10520 0,'0'21'0,"0"-42"0,-21 63 0,0-42 15,21 21-15,0 1 0,0-1 16,-22-21-16,22 21 0,-21-21 16,0 0-16,21 21 0,-21-21 15,0 0-15,0 0 16,-1-21-16,1 0 0</inkml:trace>
  <inkml:trace contextRef="#ctx0" brushRef="#br0" timeOffset="62627.29">19579 6541 0,'0'-43'32,"0"22"-32,0 42 62,0 0-62,0 1 16,0-1-16</inkml:trace>
  <inkml:trace contextRef="#ctx0" brushRef="#br0" timeOffset="62788.04">19621 6858 0,'0'0'0,"0"21"0,0 0 16,0 1-16,0-1 15,22-21-15,-22 21 16,0 0-16,0 0 16,0 0-16,-22-21 15,1 22-15,0-22 16,0 21-16,-21-21 0,20 0 16</inkml:trace>
  <inkml:trace contextRef="#ctx0" brushRef="#br0" timeOffset="93967.28">4191 677 0,'-21'0'0,"0"0"16,-1 0-16,1 0 47,0 0-31,42 0 77,0 0-93,1 0 16,-1 0-16,0 0 16,0 0-16,0 0 0,0 0 15,22 0-15,-1 0 0,0 0 0,1 0 16,-1 0-16,22 0 0,-22 0 15,21 0-15,1 0 0,-22 0 0,22 0 16,-22 0-16,22 0 0,-1 0 16,43 0-16,-64 0 15,1 0-15,20 0 0,1 0 0,-1 0 16,1 0-16,-1 0 0,1 0 16,-1 0-16,-21 0 0,22 0 0,-1 0 15,1 0-15,-1 0 16,-20 0-16,20 0 0,-20 0 0,-1 0 15,21 0-15,-20 0 0,20-21 16,-20 21-16,20 0 0,64 0 16,-63 0-16,-1 0 0,1 0 15,-1 0-15,1 0 0,20-21 0,-20 21 16,-1 0-16,-20 0 0,20 0 16,1 0-16,-1 0 0,1 0 0,-1 0 15,22 0-15,-1 0 0,-20 0 16,21 0-16,-1 0 0,1 0 0,0 0 15,-22 0-15,1 0 16,-1 0-16,1 0 0,-22 0 0,21 0 16,-20 0-16,-1 0 0,0 0 15,1 0-15,63 0 0,-43 0 16,-21 0-16,22 0 0,-1 0 16,1 21-16,-1-21 0,1 0 0,-1 0 15,-20 0-15,20 0 0,1 0 16,-22 0-16,0 0 0,22 0 15,-22 0-15,1 0 0,-1 0 16,0 0-16,1 0 0,-1 0 0,-21 0 0,21 0 16,1 0-16,41 0 15,-62 0-15,20 0 0,0 0 0,1 0 16,-1 0-16,0 0 0,1 0 16,-1 0-16,0 0 0,-21 0 15,22 0-15,-22 0 0,0 0 16,21 0-16,-20 0 0,-1 0 15,0 0-15,0 0 16,0 0-16,0 0 16,1 0-1,-1 0-15,0 0 16,0 0 0,0 0-1,0 0 1,1 0-1,-1 0 1,0 0-16,0 0 0,0 0 16,0 0-1,1 0-15,-1-21 0,0 21 16,0 0-16,0 0 16,0 0-16,1 0 15,-1 0-15,0 0 31,0 0-15,0 0 47,-21 21-63,21-21 15,1 0 16,-1 0-31,0 0 16,0 0-16,0 0 16,0 0-16,1 0 0,-1 0 15,0 0 1,0 0-16,0 0 0,0 0 0,1 0 16,-1 0 30,0 0-14,0 0-32,0 0 15,0 0 1,1 0 640,-1 0-640,0 0-1,-21-21-15</inkml:trace>
  <inkml:trace contextRef="#ctx0" brushRef="#br0" timeOffset="96299.67">11493 720 0,'0'21'125,"0"0"-125,0 0 16,-21-21-16,21 21 15,0 1-15,-21-1 0,21 0 16,0 0-16,0 0 16,0 0-16,0 1 0,0-1 15,0 0-15,0 0 16,0 0-16,0 0 0,0 1 15,0-1-15,0 21 0,0-21 0,0 0 16,0 1-16,0-1 0,0 21 16,0-21-16,21 0 0,-21 1 15,0-1-15,0 0 0,21 0 0,-21 0 16,0 0-16,0 1 0,0-1 16,0 0-16,0 42 0,0-41 15,0-1-15,22 0 0,-22 0 16,0 0-16,0 22 0,0-22 0,21 0 15,-21 21-15,0-21 0,0 1 16,0 20-16,0-21 0,0 0 0,0 22 16,0-22-16,0 21 0,0-21 15,0 0-15,-21 22 0,21-22 0,-22 0 16,22 21-16,-21-20 0,21 20 16,0-21-16,0 21 0,0-20 15,-21 20-15,21-21 0,0 21 0,0 1 16,-21-22-16,21 21 0,0 1 15,0-22-15,0 21 0,0-21 0,0 22 16,0 20-16,0-21 16,0-20-16,0 20 0,0-21 0,0 21 15,0-20-15,0-1 0,0 21 0,0-21 16,0 22-16,0-22 0,0 21 16,0-21-16,0 64 15,0-64-15,0 21 0,0 1 0,0-1 0,0 0 16,0-20-16,-21 20 15,21 0-15,0-21 0,-21 22 0,21-1 16,0-21-16,0 22 0,0-22 0,0 21 16,-22 0-16,1 22 15,21-43-15,0 21 0,0 1 0,0-22 16,0 21-16,-21-21 0,21 22 16,0-22-16,-21 21 0,21-21 0,0 43 15,0-22-15,0-21 0,-21 1 16,21-1-16,0 21 0,0-21 15,-21 0-15,21 1 0,0 20 16,0-21-16,0 0 0,-22 0 0,22 1 16,0-1-16,-21 21 0,21-21 15,0 0-15,0 1 0,0-1 0,0 21 16,0-21-16,0 0 0,-21 22 0,21-22 16,0 0-16,-21 0 0,21 22 15,-21-22-15,21 0 0,0 0 16,0 21-16,-43 22 15,43-43-15,-21 21 0,21-20 0,0-1 16,0 0-16,-21 0 16,21 0-16,0 0 0,0 1 15,-21-22-15,21 21 16,0-42 78,0-1-79,0 1-15,0 0 0,0 0 16,0 0-16,0-22 0,0 22 16,0-21-16,0 21 0</inkml:trace>
  <inkml:trace contextRef="#ctx0" brushRef="#br0" timeOffset="97636.1">4254 4085 0,'0'21'63,"0"1"-47,0-1-16,0 0 15,0 0-15,0 0 16,0 0-16,0 1 0,0-1 0,-21 21 15,21-21-15,0 0 0,0 1 16,0-1-16,0 0 0,0 21 0,0-21 16,0 1-16,0-1 0,0 0 15,0 0-15,0 0 0,0 0 0,0 1 16,0-1-16,0 0 0,0 0 16,0 0-16,0 0 0,0 22 0,0-22 15,0 0-15,0 21 16,0-20-16,0 20 0,0 21 15,0-41-15,0 20 0,0-21 16,0 0-16,0 22 0,0-22 0,0 0 16,0 21-16,0-21 0,0 1 15,0-1-15,0 0 0,0 0 0,0 0 16,0 0-16,0 1 0,0 20 16,0-21-16,0 0 15,0 0-15,0 1 0,0-1 16,0 0-16,0 0 0,0 0 0,0 0 15,0 1-15,0-1 0,0 0 0,0 0 16,0 0-16,0 0 16,0 1-16,0-1 15,0 0-15,0 0 16,0 0-16,0 0 31,0 1-15,-21-22 15,21-22-15,0 1-1,0 0-15</inkml:trace>
  <inkml:trace contextRef="#ctx0" brushRef="#br0" timeOffset="98872.56">4233 5821 0,'0'21'0,"0"0"15,0 0 1,0 1-1,21-1 1,1-21 0,-1 0-16,0 0 0,21 0 15,-21 21-15,1-21 0,-1 0 16,21 0-16,-21 0 0,22 21 0,-22-21 16,21 0-16,-21 0 0,22 21 0,-1-21 15,-21 0-15,21 0 0,1 21 16,-22-21-16,21 0 0,1 0 0,-22 0 15,21 0-15,-21 0 0,22 0 16,-1 0-16,0 0 0,-21 0 0,22 0 16,-1 0-16,0 0 0,1 0 15,20 0-15,-20 0 0,-1 0 16,21 0-16,-20 0 0,20 0 0,1 0 16,-1 0-16,64 0 0,-63-21 15,-1 21-15,1 0 0,-1 0 16,1 0-16,-1 0 0,1 0 0,-1-21 15,22 21-15,-22 0 0,22 0 16,0 0-16,-1 0 0,65 0 16,-86 0-16,22-21 0,42 21 15,-43 0-15,-20 0 0,-1 0 16,1 0-16,21-21 0,-22 21 16,22 0-16,-22-21 0,22 21 0,-22 0 15,22 0-15,-21-22 0,-1 22 16,1 0-16,-1 0 0,-21-21 0,22 21 15,-1 0-15,-20 0 0,20 0 0,-20-21 16,20 21-16,-21 0 0,1 0 16,20 0-16,-20 0 0,-1-21 0,0 21 15,64 0-15,-64 0 0,1 0 16,-1 0-16,0 0 0,1-21 16,-22 21-16,21 0 0,1 0 0,-22 0 15,21 0-15,0 0 0,-20-21 16,20 21-16,0 0 0,1 0 0,-22 0 15,21 0-15,0 0 0,1 0 16,-1 0-16,0 0 0,-20 0 0,20 0 16,0 0-16,-21 0 0,22-22 0,-22 22 15,0 0-15,21 0 0,-20 0 16,-1 0-16,21 0 0,-21 0 0,22 0 16,-22 0-16,0 0 0,0 0 0,21 0 15,-20 0-15,-1 0 0,0 0 16,0 0-16,0 0 0,0 0 0,1-21 15,-1 21-15,0 0 0,0 0 0,0 0 16,0 0-16,1 0 16,-22-21-16,21 21 0,0 0 0,0 0 15,0 0-15,0 0 0,1-21 16,-1 21-16,0 0 16,0 0-16,0 0 0,0 0 15,1 0-15,-1 0 0,0 0 16,0 0-1,0 0-15,0 0 16,-21-21-16,22 21 0,-1 0 31,-21-21-15,21 21 15,0-22-15,-21 1 46,0 0-46,0 0 0,0 0-16,0 0 15,0-1 1,0 1-16,21 0 0,0 0 15,-21 0-15,0 0 0,0-1 16,22 1-16,-22 0 0,0 0 16,0 0-16,0 0 0</inkml:trace>
  <inkml:trace contextRef="#ctx0" brushRef="#br0" timeOffset="114072.38">6011 3196 0,'0'0'0,"0"-21"16,0 0-1,-21 21 17,0 0-32,0 0 15,0 0-15,-1 0 0,1 0 16,0 0-16,-21 21 0,21 0 15,-1-21-15,1 21 0,0 1 16,0 20-16,0-21 0,0 0 0,-1 0 16,1 22-16,21-22 15,0 0-15,-21 21 0,21-20 0,-21 20 0,21-21 16,0 0-16,0 22 16,0-22-16,0 0 0,0 0 0,0 0 15,0 22-15,0-22 0,0 0 0,21-21 16,0 21-16,-21 0 0,21 0 15,1 1-15,-1-22 0,0 21 0,0-21 16,0 0-16,0 0 0,1 21 16,-1-21-16,21 0 0,-21 0 0,0 0 15,22 0-15,-22 0 0,0 0 16,21-21-16,-20 21 0,-1-21 0,21 21 16,-21-22-16,0 1 0,1 21 0,20-21 15,-21 0-15,0 0 0,0 0 16,1-1-16,-1 1 0,0 0 15,-21 0-15,0 0 0,21 0 16,-21-22-16,0 22 0,0-21 16,0-1-16,0 22 0,0-21 0,0 0 15,0-1-15,-21 1 0,0-22 16,0 43-16,-1 0 0,1 0 16,0 0-16,0 0 0,0-1 0,0 22 15,-22-21-15,22 21 0,-21 0 0,21 0 16,-22 0-16,1 0 0,0 0 15,20 0-15,-20 21 0,0-21 0,-1 22 16,1-1-16,0 0 16,21 21-16,-22-21 0,22 1 0,0-1 0,0 21 15,0-21-15,21 0 16,-22 1-16,22-1 0,0 21 0,0-21 16,0 0-16,0 1 0,0-1 15,22-21-15,-1 21 0,0 0 0,21-21 16,-21 21-16</inkml:trace>
  <inkml:trace contextRef="#ctx0" brushRef="#br0" timeOffset="114815.89">6583 3789 0,'0'-21'31,"0"42"-31,0 0 16,0 0-16,0 0 16,-21 1-16,21-1 0,-22 21 15,22-21-15,0 22 0,-21-22 0,21 0 16,-21 21-16,0-21 0,21 1 16,0-1-16,0 0 0,0 0 15,0 0-15,0-42 31,21 0-31,-21 0 0,21 0 0,-21-1 16,21 1-16,-21 0 16,0 0-16,0-21 0,0-1 15,0 1-15,0 21 0,0 0 0,0-1 16,0 1-16,0 0 0,0 0 16,0 0-16,22 21 15,-1 0-15,0 0 0,0 0 16,0 21-16,0 0 15,-21 0-15,0 0 0,22 1 16,-1-1-16,-21 0 0,21 0 16,-21 0-16,0 0 0,0 1 15,0-1-15,0 0 16,21-21 0,0 0-16,0-21 15,1 21 1</inkml:trace>
  <inkml:trace contextRef="#ctx0" brushRef="#br0" timeOffset="115264.07">7133 3789 0,'-63'0'16,"41"0"-1,1 21-15,0-21 0,0 21 0,-21 0 16,20-21-16,1 22 0,-21-1 15,21 0-15,0-21 0,-1 21 16,1-21-16,21 21 16,21-21 15,1 0-31,-1-21 0,0 21 16,0-21-16,0 0 0,0 0 0,1-1 15,-1 22-15,0-21 0,0 0 16,0 0-16,0 0 0,1 0 0,-1 21 15,0-22-15,-21 1 16,0 42 0,0 1-16,0-1 15,0 0-15,0 0 0,0 0 16,0 0-16,0 1 0,0 20 16,0-21-16,0 21 0,0-20 15,0 20-15,0-21 0,0 21 0,-21 1 16,21-22-16,0 0 0,0 0 15,0 0-15,0-42 32,21 0-17,0 0-15,0 0 0</inkml:trace>
  <inkml:trace contextRef="#ctx0" brushRef="#br0" timeOffset="115932.3">8551 3090 0,'0'-21'16,"-21"21"31,0 0-47,0 21 15,0 1-15,-1 20 0,22-21 16,-21 21-16,0 1 0,0-1 0,21-21 15,-21 22-15,21-1 0,-21 0 16,21-21-16,0 22 0,0-22 16,0 0-16,0 0 0,0 22 15,0-22-15,42 21 16,-21-42-16,0 21 0,22-21 0,-22 0 16,21 0-16,0 0 0,1 0 15,-1 0-15,0 0 0,22 0 0,-22 0 16,1 0-16,-1-21 0,21 21 0,-20-21 15,-1 0-15,0 0 0,-20-1 16,20 1-16,-21-21 0,0 0 0,0 20 16,1-20-16,-1 0 0,-21-1 15,0 1-15,0 0 0,0-1 0,0 1 16,0 21-16,0-21 0,-21 20 16,-43-20-16,43 21 0,-21 21 15,20 0-15,-20-21 0,0 21 0,21 0 16,-22 0-16,1 0 15,0 0-15,-1 0 0,-41 21 16,41 0-16,22 0 0,-21-21 16,-1 21-16,22 1 0,-42 20 15,42 0-15,-1-21 0,22 1 16,-21 20-16,21-21 0,-21 21 0,21-20 16,0-1-16,0 0 0,0 21 15,0-21-15</inkml:trace>
  <inkml:trace contextRef="#ctx0" brushRef="#br0" timeOffset="116307.96">8953 3810 0,'0'-21'32,"0"42"-17,0 0 1,0 0-16,0 1 0,0-1 0,0 0 16,0 21-16,0-21 0,-21 22 15,21-22-15,-21 21 0,21 1 0,-21 20 16,21-21-16,0-20 0,0-1 15,0 0-15,0 0 0,0 0 16,0 0-16,21-21 47,-21-21-47,0 0 0,21 0 16,-21 0-16,0 0 0,21-1 15,-21 1-15</inkml:trace>
  <inkml:trace contextRef="#ctx0" brushRef="#br0" timeOffset="116639.91">8996 3789 0,'0'0'16,"21"0"31,0 0-47,0 0 15,0 0-15,1 0 0,-1 0 16,0 0-16,0 0 0,0 0 16,0 0-16,1 0 0,-1 0 15,0 0-15,0 0 31</inkml:trace>
  <inkml:trace contextRef="#ctx0" brushRef="#br0" timeOffset="116970.28">8975 4043 0,'0'21'31,"21"-21"-31,0 0 16,0 0-16,0 0 0,0 0 16,1 0-16,-1 0 0,0 0 0,0 0 15,0 0-15,22 0 0,-22 0 16,0 0-16,0 0 16,0 0-16,-42 0 46,0 0-46</inkml:trace>
  <inkml:trace contextRef="#ctx0" brushRef="#br0" timeOffset="117572.36">6054 4911 0,'0'0'0,"0"-21"0,-22-1 0,22 1 16,0 42 15,-21 1-15,21-1-16,0 21 0,-21-21 0,21 22 15,0-1-15,0 0 0,0 1 16,0-1-16,0 0 0,0 1 0,-21-1 15,21-21-15,0 21 0,0-20 0,0 20 16,0-21-16,0 0 16,0 0-16,0 1 0,0-1 0,0 0 15,21-21 17,-21-21-32,0 0 0,0-1 15,0 1-15,0 0 0,21 0 16,-21 0-16</inkml:trace>
  <inkml:trace contextRef="#ctx0" brushRef="#br0" timeOffset="118395.94">6096 4890 0,'0'0'0,"63"-85"32,-41 85-32,-1 0 15,0 0-15,0 0 0,0 0 16,0 0-16,1 0 0,-1 0 0,21 0 15,-21 21-15,22-21 0,20 0 16,-21 0-16,22 21 0,21-21 0,-22 0 16,22 0-16,-1 0 0,86 21 15,-86-21-15,1 0 0,21 0 16,0 0-16,0 0 0,-1 0 16,1 0-16,0 0 0,-21 0 15,21 0-15,63 0 0,-84 0 16,-1 0-16,1 0 0,0 0 15,-1 0-15,-20 0 0,20 0 0,-41-21 16,20 21-16,-20 0 0,-1 0 16,0-21-16,-21 21 0,1 0 0,-1 0 15,0 0-15,0 0 0,0 0 16,-21-21-16,21 21 16,-21 21 15,0 0-31,0 0 15,0 1-15,0-1 0,0 0 16,0 0-16,0 0 0,0 22 0,0-22 16,0 0-16,0 21 0,-21-21 15,21 1-15,0 20 0,0-21 16,0 0-16,0 22 0,0-22 0,0 0 16,0 0-16,0 0 0,0 0 15,0 1-15,0-1 0,0 0 16,0 0-16,-21 0 15,21 0 1,-21-21-16,0 0 0,21 22 16,-21-22-16,-1 0 0,1 21 15,0-21-15,0 0 16,0 0-16,0 0 16,-1 0-16,1 0 0,0 0 0,0 0 15,-21 0-15,-1 0 0,1 0 16,21 0-16,-43 0 0,22 0 0,0 0 15,-22 0-15,22 0 0,-22 0 16,1 21-16,-1-21 0,-20 0 0,-1 0 16,0 21-16,1-21 0,-22 21 0,0-21 15,0 0-15,0 21 0,-21-21 16,21 0-16,-21 22 0,-21-22 0,42 0 16,-21 21-16,22-21 0,-1 0 15,42 21-15,-20-21 0,20 0 16,22 0-16,-1 0 0,22 0 0,0 0 15,0 0-15,0 0 0,21-21 16,0 0 0,0-1-1,21 1 1</inkml:trace>
  <inkml:trace contextRef="#ctx0" brushRef="#br0" timeOffset="118968.63">6667 5038 0,'0'0'0,"0"21"31,0 0-31,0 0 0,0 0 16,0 1-16,0-1 0,0 21 16,0-21-16,0 22 0,0-22 0,0 0 15,-21 21-15,21-21 16,-21 1-16,0 20 0,21-21 0,-21 0 16,0 0-16,-1 1 0,1-22 0,21 21 15,-21 0-15,0-21 0,0 0 16,0 0-1,21-21-15,0 0 16,0-1-16,0 1 0,0 0 16,0 0-16,0 0 0,0 0 15,0-1-15,0 1 0,0 0 0,0 0 16,0 0-16,0 0 0,21 21 16,0 0-1,0 0 1,0 0-16,-21 21 0,0 0 15,21 0-15,1-21 0,-22 21 16,21 0-16,0 1 0,-21-1 0,21-21 16,-21 21-16,21 0 0,0 0 15,1-21-15,-22 21 16,21-21-16,-21 22 0,21-22 16,0 0-16,0 0 15,0 0-15,1 0 16,-22-22-16,21 1 0,0 0 15,0 21-15</inkml:trace>
  <inkml:trace contextRef="#ctx0" brushRef="#br0" timeOffset="119419.83">7133 5207 0,'-21'0'31,"0"21"-31,21 0 16,-21 1-16,21-1 15,0 0-15,-22 0 0,22 0 16,0 0-16,0 1 0,0-1 16,0 0-16,0 0 15,22 0 1,-1-21-16,0 0 0,0 0 15,0 0-15,0 0 16,1-21-16,-1 21 0,0-21 16,-21 0-16,21 21 0,0-21 0,-21-1 15,0 1-15,0 0 0,21 0 16,-21 0-16,0 0 0,0-22 0,0 22 16,0 0-16,-21 0 15,21 0-15,-21 21 0,0 0 0,0 0 16,0 0-16,-1 0 15,1 21 1,21 0-16,-21-21 0,21 21 0,0 0 16,0 0-16,0 1 15,0-1-15,0 0 16,21-21-16,0 0 16,1 0-16</inkml:trace>
  <inkml:trace contextRef="#ctx0" brushRef="#br0" timeOffset="120012.25">7662 5207 0,'-21'0'31,"0"0"-31,0 0 0,0 0 16,-1 21-16,1 0 15,0 1-15,0-1 0,21 0 16,0 0-16,0 0 16,0 0-1,21-21 17,0-21-32,0 21 0,1-21 15,-1 0-15,0 21 16,0-21-16,0 0 15,0 21-15,-21 21 47,0 0-47,0 0 16,0 0-16,0 0 0,0 1 16,0-1-16,0 0 0,0 0 0,0 0 15,0 22-15,0-1 16,0-21-16,22 21 0,-22-20 0,0-1 15,0 21-15,0-21 0,0 22 16,0-22-16,0 0 0,-22 21 16,1-21-16,0 1 0,21-1 0,-21 0 15,-21 0-15,20-21 0,1 21 0,0-21 16,-21 0-16,21 0 0,-1 0 16,-20 0-16,21 0 0,0 0 0,-22 0 15,22-21-15,0 0 0,0 0 0,0 0 16,0-1-16,21 1 0,0 0 15,0 0-15,0 0 0,0 0 0,0-1 16,0 1-16,21 0 0,-21 0 16,21 0-16,0 0 0,0-1 15,0-20-15,1 21 0</inkml:trace>
  <inkml:trace contextRef="#ctx0" brushRef="#br0" timeOffset="120300.39">7916 5122 0,'-42'85'15,"42"-64"1,0 0-16,-21 1 0,21-1 0,0 0 15,0 0-15,0 0 0,0 0 16,0 1 15,-21-22-15,21-22 0,0 1-16,0 0 0</inkml:trace>
  <inkml:trace contextRef="#ctx0" brushRef="#br0" timeOffset="120488.04">7853 4953 0,'0'21'31,"0"0"-15,0 1-1,0-1 1,21-21 0</inkml:trace>
  <inkml:trace contextRef="#ctx0" brushRef="#br0" timeOffset="120846.54">8170 5207 0,'0'0'16,"0"21"-16,21 43 15,-21-43 1,22-21-16,-22 21 0,0 0 16,0 0-1,0 1 1,0-44 15,0 1-15,0 0-16,0 0 0,0 0 15,0 0-15,21-1 0,-21 1 16,21-21-16,0 21 0,21 0 0,-20-1 16,-1 1-16,21 0 0,-21 21 15,22-21-15,-22 21 0,0 0 0,0 0 16,21 21-16,-42 0 15,22 43-15</inkml:trace>
  <inkml:trace contextRef="#ctx0" brushRef="#br0" timeOffset="122651.53">8594 5228 0,'0'21'47,"0"1"-47,0-1 16,0 0-16,0 0 15,0 0-15,0 0 16,-22-21-16,22 22 16,-21-22-16,0 21 0,0-21 15,0 21-15,0-21 16,-1 21-16</inkml:trace>
  <inkml:trace contextRef="#ctx0" brushRef="#br1" timeOffset="129688.34">550 10689 0,'0'0'0,"-42"0"0,21 0 0,0 0 0,-22 0 16,22 0-16,-21 0 0,-1 0 16,22 0-16,0 0 0,0 0 0,0 0 15,0 0-15,-1 0 16,1 0-16,42 0 47,1 0-47,20 0 0,-21 0 15,21 0-15,22 0 0,-22 0 16,22 0-16,-22 0 0,22 0 0,-1-21 16,-21 21-16,22 0 0,-22 0 15,1 0-15,-1 0 0,-21-21 0,0 21 16,0 0-16,1 0 0,-44-21 78,1 21-62,21-21-16,-21-1 15,21 1-15,-21 21 0</inkml:trace>
  <inkml:trace contextRef="#ctx0" brushRef="#br1" timeOffset="130224.67">762 10308 0,'0'0'0,"-21"0"0,0-21 16,21 42 30,21-21-30,0 21-16,0 1 0,0-22 16,0 21-16,1 0 0,-1 0 0,0 0 15,0 0-15,0 1 0,22-1 16,-22 0-16,0-21 0,0 21 16,21-21-16,-20 21 0,-1-21 0,0 0 15,0 21-15,0-21 0,-21 22 16,21-22-16,-21 21 0,0 0 15,0 0 1,-21 0-16,0-21 16,0 21-16,0 1 0,-22-1 15,22 0-15,0 0 0,0 0 0,-21 0 16,20 22-16,1-22 0,-21 0 16,0 21-16,-1-20 15,1 20-15,21-21 0,0 0 16,-1-21-1,22 21-15,0 1 0,0-44 94,0 1-94,0 0 16,22 21-16,-22-21 0,21 0 0,0 0 15,-21-1-15,21 1 0,0 0 16</inkml:trace>
  <inkml:trace contextRef="#ctx0" brushRef="#br1" timeOffset="130720.39">783 10329 0,'0'-21'0,"0"42"0,-21-42 0,0 0 16,0 21-1,21-21 1,21 42 0,0 0-1,0 0-15,0 1 0,0-1 0,1 0 16,-1 0-16,0 0 0,0 0 15,0 22-15,0-22 0,22 0 0,-22 0 16,0 0-16,21 1 0,1-22 16,-22 21-16,21 0 0,-21-21 15,22 21-15,-22-21 0,0 0 16,0 0-16,-21 21 0,21-21 0,-21 21 16,-21 1-1,0-22-15,-21 21 0,-1 0 16,22 0-16,-21 0 0,0 0 0,-1 22 15,1-22-15,0 0 0,-1 0 16,1 0-16,0 22 0,-1-22 0,1 0 16,21 0-16,-22 0 15,22 1-15,-21-1 0,0 21 16,20-21-16,1-21 0,0 0 16,21-21-1,0 0 1,0 0-16,0-22 0,21 1 15,-21 0-15,21-1 0,1-20 0</inkml:trace>
  <inkml:trace contextRef="#ctx0" brushRef="#br1" timeOffset="132724.38">2201 9864 0,'21'0'16,"1"0"-16,-1 0 16,0 0-16,0 0 15,-21-21-15,21-1 0,0 22 16,-21-21-16,0 0 0,0 0 16,0 0-16,0 0 0,0-1 15,0 1-15,0 0 0,-21 0 0,0 0 16,0 0-16,0 21 0,0-22 15,-22 22-15,22 0 0,0 0 0,-21 0 16,20 22-16,1-1 0,-21 0 16,21 0-16,0 21 0,-1-20 15,1 20-15,21 0 0,0-21 16,-21 22-16,21-1 0,0-21 0,0 22 16,0-22-16,0 0 0,0 0 15,21 0-15,0 0 0,1-21 16,-1 0-16,0 0 0,0 0 15,0 0-15,22 0 0,-22-21 0,21 0 16,0 0-16,1 0 0,-1 0 16,0-1-16,-20-20 0,20 21 15,0-21-15,-21-1 0,1 1 0,-1 0 16,-21-1-16,0 1 0,0 21 16,0-22-16,0-20 15,0 21-15,0 20 0,-21 1 0,-1 21 16,22-21-16,-21 21 0,0 0 15,0 21-15,0 0 16,21 1-16,0 20 0,0-21 16,0 21-16,0 22 0,0-22 0,0 1 15,0-1-15,0 0 0,0 1 16,21-1-16,0-21 0,-21 21 0,21-20 16,22-1-16,-22 0 0,0-21 15,21 0-15,-21 21 0,22-21 0,-22 0 16,21 0-16,1 0 15,-22-21-15,42 0 0,-42 0 16,22-1-16,-22-20 0,-21 21 16,21 0-16,0 0 0,-21-1 0,0 1 15,0 0-15,21 21 0,-21-21 16,22 21-16,-22 21 16,21-21-16,-21 21 0,21 0 15,-21 1-15,0-1 0,0 0 16,21 0-16,-21 0 0,42 0 15,-42 1-15,22-22 16,-1 21-16,0-21 0,0 0 0,0 0 16,0 0-16,1 0 15,-1-21-15,21-1 0,-21 22 0,0-21 16,1 0-16,-1 0 0,0 0 0,0 0 16,0-1-16,-21 1 0,21 0 15,1 0-15,-22 0 0,21 21 16,0 0-16,0 0 15,0 21-15,0 0 16,-21 0-16,22-21 0,-22 21 16,0 1-16,21-1 0,-21 0 0,21-21 15,-21 21-15,21-21 0,0 0 16,-21 21-16,21-21 0,1 0 16,-1 0-16,0 0 0,0 0 0,0 0 15,0 0-15,1-21 0,-1 0 16,0 21-16,0-21 0,0 0 0,0-1 15,1 1-15,-1 0 0,-21 0 16,21 21-16,-21-21 0,21 0 0,0 21 16,0 0-1,1 0-15,-1 0 0,-21 21 16,21 0-16,-21 0 0,21-21 16,-21 21-16,0 0 0,21 1 15,0-1-15,1-21 0,-22 21 0,21 0 16,0-21-16,0 0 15,0 21-15,0-21 0,1 0 0,20 0 16,-21 0-16,21 0 0,-20 0 0,20-21 16,-21 21-16,21-21 0,-20 0 15,20 21-15,-21-21 0,0-1 0,22 1 16,-22-21-16,0 21 0,0 0 16,0 21-16,0-22 0,1 1 15,-1 21-15,0 0 0,0 0 16,-21 21-16,21 1 15,-21-1-15,0 0 0,0 0 16,21 0-16,1 0 0,-22 1 16,21-1-16,-21 0 0,21-21 15,0 21-15,0-21 0,0 0 0,1 0 16,-1 0-16,0 0 0,21 0 16,-21 0-16,1 0 0,-1-21 0,21 21 15,-21-21-15,0 0 0,1-1 16,20 1-16,-21 0 0,0 0 0,0 0 15,1 0-15,20-1 0,-21 22 0,0-21 16,22 0-16,-22 21 0,0 0 16,0 0-16,0 0 15,-21 21-15,0 0 0,0 1 16,0-1-16,0 0 0,21 0 16,-21 0-16,22 0 0,-1-21 15,-21 22-15,21-22 0,0 0 16,0 0-16,22 0 0,-22 0 0,0 0 15,21-22-15,-21 22 0,1-21 16</inkml:trace>
  <inkml:trace contextRef="#ctx0" brushRef="#br1" timeOffset="133311.75">7112 9716 0,'0'-22'0,"0"44"0,0-65 0,0 22 15,0-21-15,21 21 0,-21-1 16,21 1-16,-21 0 0,0 0 16,0 0-16,0 42 31,0 0-31,-21 0 0,21 22 0,-21-1 15,21 0-15,0 1 0,-21-1 16,0 0-16,21 1 0,-22-1 0,22 0 16,0-21-16,0 1 0,-21 20 0,21-21 15,0 0-15,21-42 47,-21 0-47,22 0 0</inkml:trace>
  <inkml:trace contextRef="#ctx0" brushRef="#br1" timeOffset="133732.38">7112 9567 0,'0'0'15,"0"-21"-15,0 0 0,21 0 16,0 21-16,0 0 16,1 0-16,-1 0 0,0 0 0,0 0 15,0 0-15,0 0 0,1 21 16,-1-21-16,0 21 0,-21 22 15,0-1-15,0 0 16,-21-21-16,0 22 0,-1-22 0,1 0 16,-21 0-16,21 22 0,-22-22 15,22 0-15,0 0 0,-21-21 16,42 21-16,-21-21 0,-1 0 16,44 0-1,-1 0 1,0 0-16,0 0 0,0 0 0,22 0 15,-22 0-15,0 0 0,0 0 16,0 0-16,-21 21 16,0 1-16,-21-1 15,0-21-15,0 21 0,-22-21 16,1 21-16,21 0 0,-21-21 16,20 0-16,1 21 0,0-21 15,0 0-15,42 0 16,0 0-1,0-21-15,1 0 0,20 0 16,-21 0-16,21 0 0</inkml:trace>
  <inkml:trace contextRef="#ctx0" brushRef="#br1" timeOffset="134119.76">7535 9694 0,'21'0'15,"-21"64"1,0-43-1,0 0-15,0 22 0,-21-22 16,21 0-16,0 0 0,0 0 16,0 0-16,0 1 15,21-22-15,1 0 0,-1 0 16,0 0-16,0 0 0,0-22 16,22 1-16,-22 21 0,21-21 15,-21 0-15,22 0 0,-1-22 0,-21 22 16,0 0-16,0-21 0,1 21 0,-1-1 15,-21 1-15,0 0 16,0 42 0,0 0-16,0 1 15,0-1-15,0 0 0,0 21 0,0-21 16,0 22-16,0-22 0,-21 21 16,-1 22-16,22-22 0,-21 0 15,21 22-15,0-22 16,-21 22-16,0-22 0,21-21 15,0 0-15,0 1 0</inkml:trace>
  <inkml:trace contextRef="#ctx0" brushRef="#br1" timeOffset="134280.22">8340 9885 0,'21'0'32,"0"-21"-17,0 21 1,0-21-16,0 21 0</inkml:trace>
  <inkml:trace contextRef="#ctx0" brushRef="#br1" timeOffset="134652.26">9144 9546 0,'0'0'16,"0"-21"-16,21 21 31,0 0-31,0 0 0,1 0 15,-1 21-15,21 0 0,-21-21 0,0 22 16,22-1-16,-22 0 0,0 0 16,-21 0-16,0 0 0,0 1 15,0-1-15,0 0 0,0 0 0,0 0 16,0 0-16,-21-21 16,21-21-1,0 0 1,0 0-16,0 0 0,0 0 15,0-1-15,0-20 0,0 21 0,21 0 16,0 0-16,0-1 0,1 1 16,-1 0-16,0 0 0,0 21 15,0-21-15,0 21 0,43-21 16,-22 21-16,-21 0 0</inkml:trace>
  <inkml:trace contextRef="#ctx0" brushRef="#br1" timeOffset="135752.22">10118 9525 0,'0'0'0,"0"-21"0,21 21 15,-21-21-15,21 0 0,-21-1 16,0 1 0,-21 21-1,0 0-15,-1 0 0,1 0 0,0 0 16,0 21-16,0-21 15,-22 22-15,22-1 0,0 21 0,0-21 16,-21 0-16,20 22 0,22-1 0,-21-21 16,21 0-16,-21 22 0,21-22 15,0 0-15,0 0 0,0 0 16,0 1-16,21-22 16,0 0-16,1 0 0,-1 0 15,0-22-15,21 22 0,-21-21 0,1 0 16,-1 0-16,21-21 0,-21 20 15,0-20-15,1 21 0,-1-21 0,-21 20 16,21 1-16,0 0 16,-21 0-16,21 0 0,-21 42 31,0 0-31,0 0 16,21 22-16,-21-22 0,0 0 0,22 0 15,-22 0-15,0 22 0,21-22 16,0 0-16,0-21 0,0 21 0,0 0 15,22 0-15,-1-21 0,0 0 0,22 0 16,-22 0-16,22 0 0,-1 0 16,1 0-16,-1 0 0,1-21 15,-22 21-15,22-21 0,-22 0 16,0-21-16,-21 20 0,22 1 0,-22-21 16,-21 21-16,0-22 0,21 22 0,-21 0 15,0-21-15,0 21 0,0-1 16,-21 22-16,21-21 0,-21 21 0,0 0 15,-22 0-15,1 0 0,21 0 0,-22 21 16,1-21-16,21 22 0,-21 20 16,20-21-16,1 21 0,-21-20 0,42 20 15,-21 0-15,21-21 0,-21 22 16,21-22-16,0 0 0,0 21 0,0-20 16,21-1-16,0 0 15,0-21-15,0 0 0,0 0 0,22 0 16,20 0-16,-42-21 15,22 0-15,-1-1 0,0 1 16,1-21-16,20-22 0,-20 22 16,-22 0-16,0-1 0,0 1 0,0-21 15,0 20-15,1 1 0,-22 0 16,0-1-16,0 22 0,21-21 16,-21 21-16,0-1 0,0 44 15,0-1 1,-21 0-16,-1 0 0,22 21 0,-21 1 15,0-1-15,21 0 0,0 1 16,0-1-16,0 0 0,0 43 16,0-64-16,0 22 15,0-22-15,21 0 0,0 0 0,1 0 16,-1-21-16,21 0 0,-21 0 0,22 0 16,-22 0-16,21 0 0,-21 0 15,43-42-15,-43 21 0,0 0 16,0-22-16,0 22 0,1-21 15,-1 21-15,0-1 0,0 1 0,0 0 16,-21 0-16,0 42 31,0 0-31,0 0 0,0 1 0,0-1 16,0 0-16,0 0 0,0 0 16,0 0-16,0 1 0,0-1 15,0 0-15,0 0 0,0 0 16,21-21-1,1 0-15,-1-21 16,-21 0-16,21 0 16,-21 0-16,0-22 0</inkml:trace>
  <inkml:trace contextRef="#ctx0" brushRef="#br1" timeOffset="136223.96">12298 9419 0,'0'0'0,"42"0"0,-21 0 0,0 0 16,1 0-16,-22 21 15,0 1-15,0-1 16,-22 0-16,1 0 16,21 0-16,0 0 0,-21 1 15,0-1-15,21 0 0,0 0 16,0 0-16,0 0 0,0 1 0,0-1 16,0 0-16,21-21 15,0 0 1,0 0-16,1 0 0,-1 0 0,0-21 15,21 0-15,-21 21 0,1-22 16,-1 1-16,0-21 0,0 21 0,-21 0 16,0-1-16,21-20 0,-21 21 0,0 0 15,0 0-15,0-1 0,-21 1 16,0 21-16,0 0 0,0 0 16,-1 0-16,1 0 0,0 0 15,0 0-15,0 21 0,0 1 16,21-1-1</inkml:trace>
  <inkml:trace contextRef="#ctx0" brushRef="#br1" timeOffset="136403.85">13081 9567 0,'0'0'0,"0"22"0,-21-1 31,0-21-31</inkml:trace>
  <inkml:trace contextRef="#ctx0" brushRef="#br1" timeOffset="137572.18">14266 9419 0,'0'-21'31,"0"0"-31,0 0 31,-21 21-15,0 0-16,0 0 0,0 0 16,-1 0-16,1 0 0,0 21 15,0 0 1,21 0-16,-21 0 0,21 22 0,-21-22 15,21 21-15,-22 1 0,22-22 0,0 21 16,0 0-16,0-20 0,0 20 16,0-21-16,0 0 0,22 0 0,-1 1 15,21-22-15,-21 0 0,22 0 16,-22 0-16,21 0 0,0 0 16,-20 0-16,20-22 0,43-20 15,-43 21-15,0-21 0,1 20 16,-22-20-16,21 0 0,-21 21 0,0-22 15,1 1-15,-1 0 0,-21-1 0,0 22 16,21-21-16,-21-1 0,0 22 16,21 0-16,-21 0 0,0 0 0,0 42 31,0 0-31,-21 0 16,21 0-16,-21 1 0,21 20 0,0-21 15,0 21-15,0 1 0,-21-22 16,21 21-16,0-21 0,0 22 15,0-22-15,0 21 0,0-21 16,0 1-16,0-1 0,0 0 16,21-21-16,0 0 0,0 0 15,0 0-15,0-21 0,1 21 16,20-21-16,-21-1 0,0 1 0,0 0 16,1-21-16,-1 21 0,0-1 15,0 1-15,0 0 0,-21-21 16,21 42-16,-21-21 0,0 42 31,0 0-31,-21-21 16,21 21-16,0 0 0,-21 0 15,0 1-15,21-1 0,-21 0 16,21 0-16,0 0 0,0 0 16,-21-21-16,21-21 31</inkml:trace>
  <inkml:trace contextRef="#ctx0" brushRef="#br1" timeOffset="137724.1">15049 9440 0,'0'0'0,"0"-21"32,-21 21-32,42 0 46,1 0-46,-1 0 16</inkml:trace>
  <inkml:trace contextRef="#ctx0" brushRef="#br1" timeOffset="138443.71">15536 9377 0,'0'0'0,"-21"0"16,0 21-1,0-21-15,0 21 0,21 0 16,-22-21-16,1 22 0,0-1 16,21 0-16,0 21 0,-21-21 0,21 1 15,-21-1-15,21 0 0,0 0 16,0 0-16,0 0 0,0 1 0,0-1 16,21-21-16,0 0 0,0 0 15,0 0-15,1 0 0,20 0 16,0 0-16,1 0 0,-22-21 0,21-1 15,0 1-15,1 0 0,-1 0 16,-21-21-16,22 20 0,-1-41 16,-21 42-16,0-22 0,0 1 15,1 21-15,-1-21 0,0-1 16,-21 22-16,0-21 0,21 21 0,-21-1 16,0 44-1,0-1 1,-21 21-16,0-21 0,21 0 15,-21 22-15,-1-22 0,22 21 16,-21 1-16,0-22 0,21 21 0,0-21 16,-21 22-16,21-22 0,-21 0 15,21 0-15,0 0 0,-21-21 16,21 21-16,21-42 31,0 0-31,0 0 0,0 0 16,0 0-16,1-1 0,20 1 15,-21 0-15,0 0 0,22 21 0,-22-21 16,0 0-16,21 21 0,-21 0 0,-21-22 16,22 22-16,-44 0 31,1 0-31,0 0 16,0 0-16,-21 22 0,20-1 0,-20-21 15,21 21-15,0 0 0,0-21 16,-1 21-16,22 0 0,0 1 15,0-1-15,0 0 16,0 0-16,0 0 0,22-21 16,-1 0-16,0 0 15,0 0-15,0 0 0,22 0 16,-22 0-16,0 0 0,0 0 16,21 0-16,-20 0 0,-1-21 0,21 0 15,0 0-15,-20 0 0,20-1 16</inkml:trace>
  <inkml:trace contextRef="#ctx0" brushRef="#br1" timeOffset="138667.57">16827 9208 0,'0'0'0,"-21"0"16,0 21 0,0 0-16,0 0 0,0 0 0,-1 0 15,1 1-15,21 20 0,-21-21 16,21 0-16,-21 0 0,21 22 0,0-22 15,0 0-15,0 0 0,0 0 0,0 1 16,21-1-16,0-21 16,0 0-16,1 0 0,-1 0 0,0 0 15,0 0-15,0 0 0,0 0 16,1 0-16,-1 0 0,0-21 16,0-1-16,0 1 0</inkml:trace>
  <inkml:trace contextRef="#ctx0" brushRef="#br1" timeOffset="138927.95">17420 9250 0,'0'0'0,"-42"148"31,21-127-31,21 0 0,0 1 0,-22-1 16,22 0-16,-21-21 0,21 21 16,0 0-16,-21-21 15,21-21 17,0 0-17</inkml:trace>
  <inkml:trace contextRef="#ctx0" brushRef="#br1" timeOffset="139074.87">17970 9250 0,'0'-21'16</inkml:trace>
  <inkml:trace contextRef="#ctx0" brushRef="#br1" timeOffset="139527.6">18013 9208 0,'-21'0'31,"21"21"0</inkml:trace>
  <inkml:trace contextRef="#ctx0" brushRef="#br1" timeOffset="139796.46">17970 9462 0,'0'21'31,"0"0"-31,0 0 16,0 0-16,0 0 15,0 1-15,0-1 0,0 0 16,0 0-16,0 0 0,-21-21 0,0 21 16,21 1-16,-21-22 0,0 21 15,0 0-15,-22-21 0,22 21 0,-21-21 16,21 21-16,-22-21 0,1 0 16,0 21-16,-1-21 0</inkml:trace>
  <inkml:trace contextRef="#ctx0" brushRef="#br1" timeOffset="145667.51">1376 9864 0,'-21'0'32,"-1"0"-32,1 0 15,0 0-15,0 0 0,0 0 16,0 0-16,-1 0 0,1 0 16,-21 0-16,21 0 0,-22 21 0,1-21 15,0 21-15,-1-21 16,1 21-16,-21-21 0,-1 0 0,22 21 15,-22-21-15,1 0 0,-1 0 16,1 22-16,-1-22 0,22 0 16,0 0-16,-1 0 0,22 0 0,0 0 15,0 0-15,42 0 47,0 0-47,0 0 0,0 0 16,22 0-16,-1 0 0,0 0 15,1 0-15,20 0 0,1-22 16,-1 22-16,1 0 0,-1-21 16,1 0-16,20 21 0,-20-21 0,21 0 15,-1 21-15,1 0 0,-22-21 16,22 21-16,-43 0 0,22 0 16,-43 0-16,21 0 0,-20 0 0,-1 0 15,0 0-15,-21-22 63,0 1-48,-21 21 1,0-21 0</inkml:trace>
  <inkml:trace contextRef="#ctx0" brushRef="#br1" timeOffset="146092.35">1291 9546 0,'-21'0'0,"42"0"0,-63 0 16,21 0-16,21 21 31,0 1-31,0-1 15,21 0-15,0-21 0,0 21 16,21 0-16,-20 0 0,20-21 0,-21 22 16,21-1-16,1-21 0,-22 21 15,21 0-15,22-21 0,-43 21 16,0-21-16,0 0 0,0 0 16,1 0-16,-22 21 0,21-21 15,-21 22 16,0-1-31,0 0 16,0 0 0,0 0-16,-43 0 0,22 1 15,0-1-15,0 0 0,-21 0 0,-1 0 16,1 22-16,0-22 0,-1 21 16,1-21-16,0 0 0,-1 1 0,1 20 15,21-21-15,-22 0 0,22-21 16,0 21-16,0-21 0,0 0 15</inkml:trace>
  <inkml:trace contextRef="#ctx0" brushRef="#br1" timeOffset="153796.32">6689 5165 0,'21'0'16,"0"0"0,-21-21-16,21 21 15,-21-22-15,21 22 0,-21-21 0,21 21 16,-21-21-16,22 0 0,-22 0 16,0 0-16,21-1 0,-21 1 15,0 0-15,0 0 16,-21 21-16,-22-21 0,22 21 15,0 0-15,-21 0 0,-1 0 16,22 21-16,-21 0 0,-1 0 16,1 0-16,0 1 0,-1-1 0,22 0 15,0 0-15,0 21 0,0-20 0,21-1 16,0 0-16,0 0 0,0 0 16,0 0-16,0 1 0,21-22 15,0 21-15,21 0 0,-20-21 16,-1 21-16,21-21 0,-21 21 0,0 0 15,22-21-15,-22 22 0,0-22 0,0 21 16,-21 0-16,0 0 0,0 0 16,0 0-16,0 1 0,0-1 15,-21-21-15,-21 21 0,21 0 16,-22 0-16,-20-21 16,20 21-16,1-21 0,21 0 0,-21 0 15,20 0-15,-20 0 0,21-21 16,0 0-16,0 21 0,21-21 0,-22 0 15,1 21-15,21-21 0,0-1 0,0 1 16,0 0 0,0 0-16,0 0 0,21 21 15,1-21-15,-1 21 0,0-22 16,0 22-16,21-21 0,-20 21 16,20 0-16,-21 0 0</inkml:trace>
  <inkml:trace contextRef="#ctx0" brushRef="#br1" timeOffset="154892.56">9906 3366 0,'0'0'15,"-85"-22"1,85 1-16,-21 21 0,21-21 16,-21 21-16,21-21 15,0 0-15,21 21 16,0-21 0,0 21-16,22 0 0,-1 0 0,22 0 15,-1 0-15,1 0 0,-1 0 16,22 0-16,21 0 0,105 0 15,-105 0-15,21 0 0,0 0 0,0 0 16,0 0-16,148 0 16,-148-22-16,21 22 0,-21 0 0,0 0 15,-21 0-15,0 0 0,63 0 16,-105 0-16,63 0 16,-106 0-16,0 0 15,0 0 1,-21-21 15,-21 0-15,21 0-16,-21 21 15,21-21-15,-21 0 0</inkml:trace>
  <inkml:trace contextRef="#ctx0" brushRef="#br1" timeOffset="155236.15">12446 2942 0,'21'0'47,"0"21"-47,0-21 15,1 0-15,-1 0 0,21 0 0,-21 22 16,0-22-16,1 0 0,20 0 15,0 21-15,-21 0 0,22 0 16,-43 0-16,0 0 16,0 1-16,0-1 0,0 0 15,-85 64-15,64-64 16,-21 0-16,-1 21 0,22-21 16,-21 1-16,-1 20 0,-20 0 15,42-21-15,-22 1 0,22-22 16,0 21-16,21-42 31,21-1-31</inkml:trace>
  <inkml:trace contextRef="#ctx0" brushRef="#br1" timeOffset="155716.37">13801 2498 0,'0'0'0,"0"-43"0,0 22 16,0 0-16,0 0 0,0 0 15,0 0 1,0 42 0,0 106-1,0-85 1,0 22-16,0-22 0,0 0 0,0 22 15,0-22-15,0 0 0,0 1 16,0-1-16,0-21 0,0 22 0,0-1 16,0-21-16,0 0 0,-22 0 15,22 22-15,0-22 0,0 0 16,0-42 31,0 0-47,0 0 15,0-1-15</inkml:trace>
  <inkml:trace contextRef="#ctx0" brushRef="#br1" timeOffset="156048.1">13610 2815 0,'-42'21'32,"63"-21"-17,0 0-15,21 0 0,1 0 0,-22 0 16,21 0-16,22 0 0,-22 0 16,22 0-16,-1 0 0,1 0 0,-22 0 15,21 0-15,1-21 0,-22 21 16,1 0-16,-1 0 0,-21 0 15,21 0-15,-20 0 0,-1 0 16</inkml:trace>
  <inkml:trace contextRef="#ctx0" brushRef="#br1" timeOffset="157843.7">7218 5101 0,'0'-21'0,"0"0"16,-21 21-16,-1 0 16,22 21-1,0 0-15,0 0 16,-21 1-16,21-1 0,-21 0 16,21 0-16,0 21 0,0-20 15,0-1-15,0 0 0,0 42 16,0-41-16,0-1 0,0 0 15,0 0-15,21-21 16,0 0-16,1 0 16,-1 0-16,0 0 15,0-21-15,0 0 0,0 21 16,-21-21-16,22-1 0,-1 1 0,-21 0 16,21 0-16,0 0 0,0 0 15,-21-1-15,0 1 0,21 0 0,-21 0 16,0 0-16,0 0 15,0 42 17,0 0-32,0 0 0,-21 0 15,21 0-15,0 1 0,0 20 0,0-21 16,0 0-16,0 0 16,0 1-16,0-1 0,0 0 0,0 0 15,0 0-15,21-21 16,1 0-16,-1 0 0,0 0 15,0 0-15,21 0 0,-20-21 16,-1 21-16,0-21 0,0 0 16,0 0-16,0-1 0,1 1 0,-1 0 15,0 0-15,-21 0 0,0 0 0,0-1 16,0 1-16,0 0 16,0 42 15,0 0-31,-21-21 15,21 22-15,0-1 0,0 0 0,0 0 16,-21 0-16,21 0 0,0 1 16,-22-1-16,22 0 0,0 0 15,0 0-15,0-42 47,0 0-47,22 21 16,-22-21-16,21 0 0,-21-1 15,0 1-15,21 0 0,-21 0 16,21 21-16,-21-21 0,21 0 0,0 21 47,-21 21-47,22 0 0,-22 0 16,0 0-16,0 0 0,21 1 15,-21-1-15,0 0 0,0 0 16,0 0-16,21-21 15,0 0-15,0 0 16,0 0-16,1 0 16,-22-21-16,21 0 0,0 21 15,-21-21-15,21 0 0,0-1 0,0 1 16,-21 0-16,22 0 0,-1 0 16,-21 0-16,0-1 0,21 1 0,0 0 15,-21 0-15,21 21 31,-21 21-31,0 0 0,0 0 16,0 1-16,0-1 0,0 0 16,0 0-16,0 0 0,0 0 15,-21 1-15,21-1 0,0 0 0,0 0 16,0 0 0,21-21-16,0 0 15,1 0-15,-1 0 0,0-21 16,0 0-16,0 0 0,0 0 15,1-1-15,-1 1 0</inkml:trace>
  <inkml:trace contextRef="#ctx0" brushRef="#br1" timeOffset="158307.34">8467 4890 0,'-22'21'31,"22"0"-31,0 21 0,-21 22 15,21-43-15,0 21 0,0-21 0,0 22 16,0-1-16,0 0 16,0 1-16,0-22 0,0 0 0,0 0 15,0 0-15,0 1 0,0-1 16,0 0-16,-21-21 31,21-21-15,0 0-16,0-1 0,0 1 15,0 0-15,0 0 0,0 0 16,0 0-16,0-1 0,21 1 0,-21 0 16,21 0-16,-21 0 0,22 21 0,-1-21 15,0-1-15,0 22 0,0 0 16,0 0-16,1 0 0,-1 0 16,0 0-16,0 43 0,0-22 15,0 0-15,-21 0 16,0 0-16,0 1 0,0-1 0,0 0 15,-21 0-15,0 0 0,0 0 16,0-21-16,0 22 0,-1-22 16,1 0-16,0 21 0,0-21 0,0 0 15,0 0-15,21-21 32,0-1-32,0 1 15</inkml:trace>
  <inkml:trace contextRef="#ctx0" brushRef="#br1" timeOffset="158568.13">8953 5101 0,'0'21'15,"0"1"1,0-1-16,0 0 0,0 0 15,0 0-15,-21 0 0,21 1 0,0-1 16,0 0-16,0 0 16,0 0-16,0 0 0,-21-21 0,21 22 15,0-1-15,-21-21 0,21 21 0,0-42 47,21 0-47,-21-1 0,21 22 16</inkml:trace>
  <inkml:trace contextRef="#ctx0" brushRef="#br1" timeOffset="158947.35">8953 4932 0,'0'0'0,"0"21"0,-21 0 0,21 0 16,-21 1-16,21-1 0,0 0 0,0 0 15,0 0-15,0 0 0,0 1 16,0-1 0,21-21-16,0 0 15,1 0-15,-1-21 16,0-1-16,-21 1 16,0 0-16,0 0 15,0 0-15,0 0 16,0-1-16,0 1 0,-21 0 0,0 21 15,21-21-15,-22 21 0,22-21 16,-21 21-16,0 0 16,0 0-16,21 21 0,0 0 0,0 0 15,-21-21-15,21 21 0,-21 1 16,21-1-16,0 0 0,0 0 0,0 0 16,0 0-16,21-21 31,0 0-31</inkml:trace>
  <inkml:trace contextRef="#ctx0" brushRef="#br1" timeOffset="159276.24">9271 4826 0,'0'0'0,"21"-21"0,-21 42 31,0 0-15,0 0-16,0 1 0,0-1 16,0 21-16,0-21 0,0 0 0,0 1 15,0 20-15,0-21 0,0 0 16,0 22-16,-21-22 0,21 0 16,-21 21-16,21-21 0,-21 1 0,21-1 15,0 0-15,0 0 0,0 0 16,0 0-16,0 1 0,0-1 15,0 0 1,21-21-16,0 0 16,0 0-16,-21-21 15,0 0-15,21-1 0,0 1 16</inkml:trace>
  <inkml:trace contextRef="#ctx0" brushRef="#br1" timeOffset="159507.43">9165 5228 0,'0'0'0,"21"0"32,0 0-32,1 0 0,-1 0 15,0 0-15,21 0 0,-21-21 16,1 21-16,-1-21 0,0 21 0,0-21 15,21 21-15,-20-21 0,-1 21 16,0 0-16,0-22 0,0 22 0,0 0 16,-21-21-16</inkml:trace>
  <inkml:trace contextRef="#ctx0" brushRef="#br1" timeOffset="166395.35">4720 10816 0,'0'0'0,"-21"0"0,0-21 15,21 0-15,-21 21 0</inkml:trace>
  <inkml:trace contextRef="#ctx0" brushRef="#br1" timeOffset="167144.03">4212 10901 0,'0'0'0,"-21"0"0,0 0 15,42 0 17,21 0-32,-21-21 15,22 0-15,-1 21 16,0-22-16,22 1 0,-1 0 0,1-21 16,-1 21-16,64-43 0,-63 22 15,-1 21-15,-20-22 0,-1 22 16,0-21-16,1-1 0,-22 22 0,0 0 15,-21-21-15,0 21 0,0-1 16,0 1-16,0 0 0,-21 0 0,0 0 16,0 21-16,-1 0 0,1-21 0,0 21 15,-21 0-15,21 0 0,-1 0 16,1 21-16,0 21 0,0 0 0,-21 1 16,20 20-16,1 1 0,-21-1 15,21 22-15,0 0 0,21-1 16,-22 1-16,22 21 0,-21-22 0,21 22 0,0 0 15,0-21-15,0 21 16,0 84-16,0-105 0,0-1 16,0 86-16,0-107 0,0 1 15,0-22-15,21 22 0,1-43 16,-22 21-16,42 0 0,-21-42 16,0 0-16,0 0 0,22-21 15,-22 0-15,0 0 0,21-21 16,-20-1-16,20 1 0,0-43 0,-21 22 15,22 20-15,-43-20 0,21-1 16,-21 22-16,0-21 0,0-1 16,0 22-16,0-22 0,-21 22 0,0-22 15,-1 22-15,-20-21 0,0 20 16,-1 1-16,1 21 0,-21 0 0,20-1 16,1 1-16,21 0 0,-22 21 0,43-21 15,22 21 1,-1 0-1,21 0-15,0 0 0,-20-21 16,20 21-16,0 0 0,1-21 0,-1-1 16,0 22-16,1-21 0,-1 0 0,0 0 15,1 0-15,-1 0 0</inkml:trace>
  <inkml:trace contextRef="#ctx0" brushRef="#br1" timeOffset="167463.28">5249 10880 0,'21'0'31,"1"-21"-15,-1-1-16,0 1 0,21 21 0,-21-21 16,1 0-16,-1 0 0,0 0 15,0-1-15,0 1 0,0 0 0,-21 0 16,0 0-16,-21 21 15,0 0 1,-21 0-16,-1 0 0,22 21 0,-21 0 16,21 21-16,-22-20 0,22-1 0,0 21 15,0-21-15,21 22 0,0-22 16,0 21-16,0-21 0,0 0 0,21 22 16,0-22-16,0 0 0,1 0 15,20 0-15,0 1 0,-21-22 16,22 0-16,126 0 0,-127 0 15,22-22-15</inkml:trace>
  <inkml:trace contextRef="#ctx0" brushRef="#br1" timeOffset="167775.56">7154 10160 0,'0'0'15,"-21"-21"-15,0 21 0,0 0 0,-22-21 16,22 21-16,-21 0 0,21 0 0,-22 21 16,1 0-16,21 21 0,-21-20 0,20 20 15,1 21-15,0-20 0,0 20 16,21 64-16,-21-63 16,21-1-16,0 1 0,0-22 0,0 22 15,0-22-15,0 0 0,0 1 16,21-1-16,0 0 0,0-21 15,22 22-15,-22-22 0,0 0 0,21-21 16,1 21-16,-22-21 0,63 0 16,-41 0-16,-1-21 0,-21 0 0,22 0 15,-1 0-15,0-1 0,1 1 0,-1-21 16</inkml:trace>
  <inkml:trace contextRef="#ctx0" brushRef="#br1" timeOffset="168348.35">7768 10351 0,'0'-22'16,"0"44"-16,0-65 0,0 22 0,0 0 0,-21 21 16,0 0-16,0 21 15,21 0-15,-22 22 0,1-22 0,21 21 16,0 0-16,0 1 0,-21 20 0,21-20 16,0-1-16,-21-21 0,21 21 15,0 1-15,-21 20 0,21-42 16,0 1-16,0-1 0,0 0 15,0-42 1,21 0 0,0-1-16,0 1 0,-21 0 15,21 0-15,1-21 0,-1 20 16,0-20-16,-21 0 0,0-1 0,21 1 16,-21 0-16,21-1 0,-21 22 0,0-21 15,21 21-15,-21-22 0,22 22 16,-1 21-16,0 0 0,0 0 15,-21 21 1,21 1-16,-21-1 0,0 21 0,0-21 16,0 22-16,-21-1 0,0-21 0,0 21 15,-22-20-15,22 20 16,-21-21-16,21 21 0,-22-20 0,22-1 16,0-21-16,21 21 0,21-21 31,0 0-31,22 0 0,-22 0 0,21 0 15,1-21-15,-1 21 0,0 0 16,1 0-16,-1 0 0,-21 0 0,21 0 16,-20 21-16,-1-21 0,21 21 15,-42 0-15,0 0 0,0 1 0,-21-1 16,0 0-16,-22 0 16,22 0-16,-21 0 0,21 1 0,-22-1 15,22 0-15,-21 0 0,21 0 0,0-21 16</inkml:trace>
  <inkml:trace contextRef="#ctx0" brushRef="#br1" timeOffset="168875.28">10520 10732 0,'0'0'0,"0"-22"32,0 1-32,0 0 62,0 0-46</inkml:trace>
  <inkml:trace contextRef="#ctx0" brushRef="#br1" timeOffset="169175.99">9737 10075 0,'-22'0'0,"44"0"0,-65 43 15,22-22-15,0 0 0,21 0 0,0 22 16,0-1-16,0 0 0,21 1 15,0-1-15,22 0 0,-1 1 0,-21-22 16,21 21-16,1-21 0,-1 22 16,22-22-16,-22 0 0,0 0 0,1-21 15,-1 21-15,0 0 0,-21-21 16,22 0-16,-22 0 0,0 0 0,0 0 16</inkml:trace>
  <inkml:trace contextRef="#ctx0" brushRef="#br1" timeOffset="169420.6">10435 10160 0,'0'0'0,"0"21"31,-42 0-31,21 1 0,-22-1 0,1 21 0,0 0 15,-1 1-15,-20-1 16,20 0-16,-20 1 0,-1-1 0,22 0 16,0 1-16,-1-1 0,22 0 0,-21-20 15,21-1-15,21 21 0,0-21 16,0 0-16,21-21 16,0 0-16,0 0 0</inkml:trace>
  <inkml:trace contextRef="#ctx0" brushRef="#br1" timeOffset="170452.41">13356 10181 0,'0'0'0,"21"0"16,0 0 0,1 0-16,20 0 0,-21 0 15,0 0-15,22-21 0,-22 0 0,0 21 16,21-21-16,-21 21 0,1-21 16,-44 21-1,-20 0-15,0 0 16,-1 0-16,-20 0 0,-1 21 0,1 0 15,-22-21-15,22 21 0,20 0 16,-20 0-16,42-21 0,-22 22 16,22-1-16,21 0 0,0 0 0,0 0 0,21 0 15,1 22-15,20-22 16,0 0-16,1 0 0,-22 0 0,21 22 0,0-22 16,1 0-16,-1 0 0,-21 0 15,22-21-15,-22 22 0,0-1 0,-21 0 16,0 0-16,0 0 15,-21-21-15,-22 0 0,1 0 16,0 21-16,-22-21 0,1 0 16,-1 0-16,22 0 0,-22 0 0,1 0 15,21 0-15,-1-21 0,22 0 16,0 21-16,0-21 0,21 0 16,0 0-16,21-1 0,0 22 0,21-21 15,1 0-15,-1 0 0,0 0 16,22 0-16,-22 21 0</inkml:trace>
  <inkml:trace contextRef="#ctx0" brushRef="#br1" timeOffset="171452.37">13758 10329 0,'0'0'0,"0"64"32,0-43-32,-21 0 0,21 0 0,-21 1 15,0-1-15,21 0 0,0 0 0,-21 0 16,21 0-16,-22 1 0,22-1 15,0 0-15,22-21 16,-1 0 0,0-21-16,0 21 0,0-21 15,0-1-15,1 1 0,-1 0 0,0 0 16,0 0-16,0 0 0,0-1 16,1-20-16,-1 21 0,0 0 15,-21 0-15,0-1 16,0 44-1,0-1-15,0 0 0,0 0 16,0 0-16,0 22 0,-21-22 0,21 0 16,-21 0-16,21 0 0,0 0 0,0 1 15,0-1-15,0 0 16,21-21-16,0 0 16,0 0-16,0 0 0,0 0 0,1-21 15,20 0-15,-21 21 0,0-22 16,22 1-16,-22 0 0,0-21 15,0 21-15,21-1 0,-20 1 0,-1 0 16,-21 0-16,21 0 0,0 21 16,-21 21-1,0 0 1,0 0-16,0 0 0,0 1 16,0-1-16,0 0 0,0 0 15,0 0-15,0 0 16,21-21-1,0 0-15,1 0 0,-1 0 16,-21-21-16,21 21 0,0-21 16,0 0-16,0 0 0,1 0 15,-1-1-15,-21-20 0,21 21 0,-21 0 16,21-22-16,-21 1 0,0 21 16,0-21-16,0 20 0,21-20 0,-21 21 15,0 0-15,21 21 0,-21-21 0,-21 42 47,0 0-47,21 0 0,-21 0 0,0 0 16,0 1-16,21 20 0,-22-21 15,1 0-15,21 22 0,-21-1 0,21-21 16,-21 0-16,21 22 0,-21-22 16,21 0-16,0 0 15,0 0-15,21-21 31,-21-21-15,21 21-16,-21-21 0,0 0 0,21 21 16,-21-21-16,0-1 0,0 1 15,21 0-15,-21 0 0,22 0 0,-1 0 16,0-1-16,0 1 0,21 21 16,-20 0-16,-1 0 15,0 0-15,0 21 0,-21 1 16,0-1-16,0 0 0,0 0 0,0 21 15,0-20-15,0-1 0,0 0 16,-21 0-16,0 0 0,21 0 0,-21-21 16,-22 43-16,22-43 0,-21 0 15,21 0-15,-1 0 0,1 0 16,0 0-16,0 0 16,21-21-1,0-1-15,21 1 16,0 0-16,0 0 0</inkml:trace>
  <inkml:trace contextRef="#ctx0" brushRef="#br1" timeOffset="171656.1">14838 10266 0,'0'42'16,"0"-21"-1,-21 1-15,21 20 0,0-21 0,-22 0 16,22 0-16,-21 1 0,21-1 0,-21 0 15,21 0-15,0 0 0,0 0 16,21-21 15,0-21-31,-21 0 16,22 0-16,-1 0 0</inkml:trace>
  <inkml:trace contextRef="#ctx0" brushRef="#br1" timeOffset="171808.35">14922 10139 0,'0'-21'0,"0"42"0,-21-42 32,21 42-17,0 0 1,21-21 15</inkml:trace>
  <inkml:trace contextRef="#ctx0" brushRef="#br1" timeOffset="172031.35">15303 10097 0,'0'21'31,"-21"0"-31,0 0 16,0-21-16,21 21 0,-21 22 15,0-22-15,-43 42 0,43-20 16,0-22-16,21 21 0,-21-21 15,21 22-15,-22-22 0,22 0 16,0 0-16,0 0 0,0 0 0,0 1 16,0-1-16,22-21 15,-1 0-15,0 0 0,0 0 16,0 0-16,-21-21 0</inkml:trace>
  <inkml:trace contextRef="#ctx0" brushRef="#br1" timeOffset="172197.05">15113 10393 0,'21'0'15,"0"0"1,0 0-16,1 0 0,-1 0 0,0-21 16,0 21-16,43 0 0,-43-21 15,21 21-15,-21 0 0,0-22 16,22 1-16</inkml:trace>
  <inkml:trace contextRef="#ctx0" brushRef="#br1" timeOffset="177508.4">9779 1080 0,'0'0'0,"0"-22"0,0 1 0,0 0 0,0 0 15,0 0-15,0 0 16,21 42 15,-21 0-15,0 21-16,0 1 0,21-1 0,-21 0 15,0 1-15,0-1 0,0 21 16,0-20-16,0-1 0,0 0 0,0 1 16,0-1-16,0 0 0,0 1 15,0-22-15,0 21 0,0-21 0,-21 1 16,21-1-16,0 0 15,0-42 1,0 0 0,0-1-16,0 1 0,0 0 15,0 0-15</inkml:trace>
  <inkml:trace contextRef="#ctx0" brushRef="#br1" timeOffset="178179.8">9737 1037 0,'0'21'31,"21"-21"-15,21 22-16,-21-22 0,43 0 15,-22 0-15,22 0 0,20 0 0,-20 0 16,20 0-16,1 0 0,0 0 16,-1 0-16,22 0 0,0 0 15,0 0-15,0-22 0,0 22 0,-1 0 16,-20 0-16,0-21 0,63 21 16,-85 0-16,1 0 0,-1 0 15,-20 0-15,-1 0 0,0 0 16,1 0-16,-1 0 0,-21 0 15,22 0-15,-22 0 0,0 0 0,0 0 16,0 0-16,-21 21 16,21-21-16,-21 22 15,0-1-15,0 0 16,0 0-16,0 21 16,0-20-16,0-1 0,0 0 0,0 21 15,0-21-15,0 22 0,0-22 0,0 21 16,0 1-16,0-22 0,0 21 15,0 0-15,22-20 0,-22 20 16,0-21-16,0 21 0,0-20 16,0-1-16,0 0 0,0 21 15,-22-21-15,1 1 0,-21-1 16,21-21-16,-22 21 0,22-21 0,-21 0 16,0 21-16,-1-21 0,-20 0 15,20 0-15,-41 21 0,20-21 0,-42 0 16,1 0-16,-1 0 0,0 21 15,-21-21-15,21 0 0,0 0 0,22 0 16,-22 22-16,42-22 0,-20 0 16,20 0-16,22 0 0,-22 0 0,22 0 15,0 0-15,20-22 16,-20 22-16,0-21 0,21 21 0,-22-21 16,22 0-16,-21 0 0,21 21 0,-22-21 15</inkml:trace>
  <inkml:trace contextRef="#ctx0" brushRef="#br1" timeOffset="178492.17">8911 1228 0,'0'0'0,"0"-21"0,-21 21 31,21 21-31,-21 0 0,21 0 16,0 0-16,0 0 0,0 1 15,0-1-15,0 21 0,0-21 0,0 0 16,0 1-16,0-1 15,0 0-15</inkml:trace>
  <inkml:trace contextRef="#ctx0" brushRef="#br1" timeOffset="178692.27">8953 1291 0,'22'0'16,"-1"0"-1,0 0-15,0 0 0,0 0 16,0 0-16,1 0 0,-1 0 16,0 0-16,0 0 0,0-21 15</inkml:trace>
  <inkml:trace contextRef="#ctx0" brushRef="#br1" timeOffset="179063.33">9398 1228 0,'0'0'0,"0"21"0,0 0 0,0 0 0,0 0 16,0 22-16,0-22 0,0 0 16,0 0-16,0 0 0,-21 1 15,21-1-15,-21-21 0,21 21 0,0 0 16,-22 0 0,22-42-1</inkml:trace>
  <inkml:trace contextRef="#ctx0" brushRef="#br1" timeOffset="179255.35">9440 1207 0,'43'84'31,"-43"-63"-31,21-21 0,-21 22 16,0-1-16,0 0 0,0 0 15,0 0-15,0 0 16</inkml:trace>
  <inkml:trace contextRef="#ctx0" brushRef="#br1" timeOffset="179412.34">9610 1143 0,'0'0'0,"0"21"31,0 0-31,0 22 0,0-22 16,0 0-16,0 21 0,-22-20 15,1 20-15,21-21 0,-21 21 0,0-20 16,0-1-16,0 21 0,-1-21 16</inkml:trace>
  <inkml:trace contextRef="#ctx0" brushRef="#br1" timeOffset="179668.09">8890 1524 0,'21'-21'32,"0"21"-32,22 0 0,-22 0 15,21 0-15,0-21 0,1 21 16,-1 0-16,-21 0 0,22 0 0,-1 0 16,0 0-16</inkml:trace>
  <inkml:trace contextRef="#ctx0" brushRef="#br1" timeOffset="180320.35">9440 2159 0,'-21'0'16,"21"-21"-16,0 42 31,0 0-31,0 0 0,0 1 16,0-1-16,0 0 0,-21 0 0,0 21 15,21 1-15,0-22 16,-21 0-16,-1 0 0,1 0 0,21 1 16,-21-1-16,21 0 0,-21-21 15,21 21-15,-21-21 32,21-21-32,0 0 15,0 0-15,0-1 0,0 1 16,21 21-16,-21-21 0,21 21 15,0-21-15,0 21 0,1-21 16,-1 21-16,0 0 16,0 0-16,0 0 0,0 0 15,1 0-15,-1 0 0,0 21 16,0-21 0,0 0-1</inkml:trace>
  <inkml:trace contextRef="#ctx0" brushRef="#br1" timeOffset="180524.06">9694 2180 0,'0'0'0,"0"21"32,0 1-17,0-1-15,0 0 0,0 0 16,0 0-16,0 0 0,0 1 15,-21-1-15,21 0 0,0 0 0,-21-21 16,21 21-16,0 0 0,0 1 16</inkml:trace>
  <inkml:trace contextRef="#ctx0" brushRef="#br1" timeOffset="180904.09">9673 2159 0,'0'0'16,"21"-21"-16,0 21 16,1 0-16,-1 21 15,-21 0-15,21 0 0,0 1 16,-21-1-16,0 0 0,21-21 16,0 21-16,-21 0 0,22 0 15,-22 1-15,21-1 16,0-21-16,0 0 15,0 0 1,-21-21-16,0-1 16,0 1-16,0 0 15,0 0-15,0 0 0,0 0 16,0-1-16,0 1 0,21 0 16,-21 0-16,0 0 15,0 42 1,0 0-1,0 0-15,0 0 0,0 1 0,0-1 16,0 0-16,-21 0 0,21 0 0,-21 22 16,21-22-16,0 0 0,0 0 15,0 0-15,0 0 0</inkml:trace>
  <inkml:trace contextRef="#ctx0" brushRef="#br1" timeOffset="181144.35">10329 2180 0,'21'43'32,"-21"-22"-32,0 0 0,0 0 15,0 0-15,0 0 0,0 1 0,0-1 16,0 0-16,0 21 0,0-21 0,0 1 15,-21-1-15,21 0 0,0 21 16,0-21-16,0 1 0,-21-22 16,21-22 15</inkml:trace>
  <inkml:trace contextRef="#ctx0" brushRef="#br1" timeOffset="181715.69">10329 2138 0,'0'0'16,"21"0"15,1 0-31,-1-21 0,0 21 16,21 0-16,1 0 0,-1 0 0,21 0 15,1 0-15,-1 0 0,43 0 0,-21 0 16,0-21-16,20 21 15,1 0-15,-21-22 0,0 22 0,-1 0 16,-20 0-16,20 0 0,-20 0 16,-1-21-16,1 21 0,-22 0 0,22 0 15,-22 0-15,0 0 0,-20 0 16,-1 0-16,0 0 0,0 0 0,0 0 16,0 0-16,1 0 15,-22 21 1,21 1-16,-21-1 15,0 0-15,0 0 16,0 0-16,0 0 0,-21 1 0,21-1 16,-22 0-16,22 0 15,-21 21-15,21-20 0,0-1 0,0 0 16,0 21-16,0-21 0,0 1 16,0-1-16,0 0 0,0 0 0,0 21 15,0-20-15,-21-1 16,0-21-16,0 21 0,0-21 15,-22 21-15,1-21 0,-22 0 0,1 21 16,-1-21-16,1 0 0,-22 0 16,1 21-16,-1-21 0,-21 0 0,21 0 15,-20 0-15,20 0 0,0 0 16,1 0-16,20 0 0,1 0 16,20 0-16,1 0 0,0 0 0,20 0 0,1 0 15,0 0-15,0 0 16,21-21-16,0 0 15,0 0-15,21 0 0</inkml:trace>
  <inkml:trace contextRef="#ctx0" brushRef="#br1" timeOffset="182191.58">13271 1270 0,'0'-21'15,"0"42"-15,0 0 16,0 0-16,0 1 0,0 20 15,0 0-15,0-21 0,0 22 0,0 20 16,0-20-16,0-1 0,0 0 16,0 1-16,0-1 0,0 0 0,0-21 15,0 22-15,0-22 0,-21 0 16,21 0-16,21-21 31,1-21-31,-1 0 16</inkml:trace>
  <inkml:trace contextRef="#ctx0" brushRef="#br1" timeOffset="182784.34">13483 1185 0,'0'0'0,"0"-21"0,21 21 15,0 0-15,1 0 16,-1 0-16,0 0 0,0 0 0,21 0 15,1 0-15,20 0 0,22 0 16,0 0-16,-1 0 0,22 0 16,0 0-16,0 0 0,21 0 0,0 0 15,0 0-15,0 0 0,21 0 16,127-21-16,-148 21 0,-21 0 16,0 0-16,-22 0 0,-20 0 15,-1-21-15,1 21 0,-22 0 0,1 0 16,-22 0-16,0 0 0,0 0 15,-21 21-15,0 0 16,0 0-16,0 1 16,0-1-16,0 0 0,0 0 15,0 0-15,0 0 0,0 22 16,0-22-16,0 0 0,0 21 0,0-20 16,-21-1-16,21 21 0,0 0 15,0-20-15,0 20 0,0 0 0,0-21 16,0 22-16,0-1 0,0-21 15,0 22-15,0-1 0,0-21 0,0 0 16,0 22-16,0-22 0,0 0 16,21-21-16,-21 21 0,0 0 0,0 0 15,-21-21 1,0 0-16,0 0 0,-22 0 16,1 0-16,-22 0 0,-20 0 0,-22 0 15,0 0-15,-21 0 0,-21 0 16,21 0-16,-21 0 0,0 0 0,-1 0 15,22 0-15,0 0 0,22 0 16,-1 0-16,21 0 0,0 0 0,22-21 16,-1 21-16,22-21 0,0 21 15,-1-21-15,22 0 0,0 0 0,0-1 16,0 1-16,21 0 0,0 0 16</inkml:trace>
  <inkml:trace contextRef="#ctx0" brushRef="#br1" timeOffset="183076.65">13695 445 0,'0'21'15,"0"0"1,0 0-16,0 0 16,-21 0-16,21 1 0,-22-1 0,22 0 15,0 21-15,-21 1 16,0-22-16,21 0 0,-21 21 0,21-21 16,-21 1-16,21-1 0,0 0 15,0 0-15</inkml:trace>
  <inkml:trace contextRef="#ctx0" brushRef="#br1" timeOffset="183387.27">13504 508 0,'0'0'0,"21"-42"16,1 21-16,-1-1 0,0 22 15,0 0-15,21-21 16,1 21-16,-1 0 0,0 0 16,-20 0-16,-1 0 0,0 21 15,0-21-15,0 22 0,-21 20 16,0-21-16,0 0 0,0 0 16,-42 1-16,21 20 0,0-21 0,-22 0 15,1 0-15,21 1 0,-22-22 16,22 21-16,-21 0 0,21-21 15,21 21-15,-21-21 0,42-21 32,0 21-32,0-21 15,0 0-15</inkml:trace>
  <inkml:trace contextRef="#ctx0" brushRef="#br1" timeOffset="183948.17">14287 402 0,'0'43'32,"-21"-22"-32,0 0 0,0 0 15,0 0-15,0 22 0,-1-1 16,1 0-16,0-21 0,0 1 16,0-1-16,21 21 0,-21-21 0,21 0 15,0 1-15,0-1 0,0 0 16,0-42 15,0 0-15,0-1-16,0 1 0,0 0 0,0-21 15,0 21-15,0-22 0,21 22 16,0 0-16,0-21 0,0 20 16,0-20-16,22 21 0,-22 0 15,0 0-15,0-1 0,0 22 0,22 0 16,-22 0-16,0 0 0,0 22 15,0-1-15,22 21 16,-22 0-16,0-20 0,0 20 0,-21-21 16,0 21-16,0 1 0,0-22 15,21 21-15,-21-21 0,0 1 0,22-1 16,-22 0-16,0-42 31,0 0-31,0-1 16,21-20-16,-21 21 15,0 0-15,21-22 0,-21 22 0,0-21 16,0 21-16,21-22 0,0 1 16,-21 21-16,21-21 0,-21 20 0,0 1 15,0 0-15,0 0 0,22 0 16,-1 21 0,-21 21-1,0 0-15,0 0 0,0 0 16</inkml:trace>
  <inkml:trace contextRef="#ctx0" brushRef="#br1" timeOffset="184279.99">15113 593 0,'0'21'0,"-21"-21"15,0 0 17,21 21-17,-22-21 1,1 0-16,0 0 0</inkml:trace>
  <inkml:trace contextRef="#ctx0" brushRef="#br1" timeOffset="185924.24">571 8403 0,'0'0'0,"-21"0"0,0 0 15,0-21-15,0 21 0,0 0 0,-1 0 16,1 0-16,42 0 15,1 21 1,20-21-16,21 0 0,-20 0 0,41 0 16,-20 0-16,-1 0 0,107 0 15,-86 0-15,1 0 0,0 0 16,-1 0-16,-20 0 16,-1 0-16,-20 0 0,-1 0 0,-21 0 15,0 0-15,-42 0 16,0 0-1,0 0-15,-21 0 0,20 0 0,-20 0 16,0-21-16,21 21 0,-22-21 16,22 0-16,0 21 0,0-21 15,0-1-15,21 1 0,0 0 0,0 0 16,0 0-16,21 21 16,0 0-16,0 0 0,0 0 15,0 21-15,1 0 0,-1 0 16,0 0-16,-21 1 0,21 20 15,-21-21-15,0 21 0,0-20 16,0 20-16,-21-21 0,0 0 16,0 22-16,-1-22 0,1 0 0,0 0 15,0 0-15,21 0 0,21-21 32,21 0-32,1 0 0</inkml:trace>
  <inkml:trace contextRef="#ctx0" brushRef="#br1" timeOffset="186396.29">2625 8446 0,'0'0'0,"63"0"0,-21 0 16,-20 0-16,20 21 0,0-21 0,1 0 16,-1 0-16,-21 0 0,21 0 15,1 0-15,-1 0 0,0 0 0,22 0 16,-22 0-16,22-21 0,-1 21 15,1-22-15,-1 22 0,1-21 0,-1 21 16,1-21-16,-22 0 0,22 21 16,-22-21-16,0 21 0,22-21 0,-22 21 15,0-22-15,-20 22 16,20 0-16,0-21 0,1 21 0,-1-21 0,0 21 16,1 0-16,-1-21 15,0 0-15,22 21 0,-1 0 0,1-21 16,-1 21-16,64 0 0,-63 0 15,-1 0-15,1 0 0,-1 0 16,1 0-16,-22 0 0,0 0 0,1 0 16,-22 0-16,21 0 0,1 0 15,-22 0-15,21 0 0,-21-22 0,22 22 16,-1 0-16,21 0 0,-20 0 16,20-21-16,1 21 0,-1 0 0,1 0 15,-1-21-15,1 21 0,-1 0 16,-20 0-16,20 0 0,-21-21 15,1 21-15,-1 0 0,-21 0 0,22 0 16,-22 0-16,21 0 0,-21 0 16,22-21-16,-22 21 0,21 0 0,0-21 15,22 21-15,-1 0 0,1-22 16</inkml:trace>
  <inkml:trace contextRef="#ctx0" brushRef="#br1" timeOffset="211601.09">5038 9694 0,'0'0'0</inkml:trace>
  <inkml:trace contextRef="#ctx0" brushRef="#br1" timeOffset="-210888.99">1482 4043 0,'-22'-21'0,"44"42"0,-44-63 16,1 20-16,0 1 15,0 0-15,21 0 0,-21 0 0,0 0 16,21 42 15,0 0-31,0 21 16,0 1-16,0 20 0,21 22 15,-21-22-15,21 22 0,-21 21 0,0-22 16,21 22-16,-21 0 0,0 0 16,0-21-16,0 20 0,0-20 0,0 0 15,0-1-15,-21-20 0,0-22 16,21 22-16,-21-22 0,-1-21 15,22 22-15,-21-22 0,0-21 16,0 0-16,0-21 16,0-22-16,-1 22 15,22 0-15,0-21 0,0-1 16,-21 1-16,21 0 16,-21-22-16,21 22 0,0-64 0,0 42 15,-21 22-15,21 0 16,0-1-16,0 1 0,0 21 0,0 0 15,21 21 1,0 0-16,0 21 0,1 21 16,20-21-16,-21 22 0,21-1 0,-20 0 15,20 1-15,0-22 0,-21 21 16,22 1-16,-1-22 0,-21 0 16,22 0-16,-22 0 0,21 0 15,-21-21-15,0 0 0,1 0 16,20 0-16,-21 0 0,0-21 0,0 21 15,1-21-15,-1 0 0,21 0 16,-21-22-16,-21 22 0,21-21 0,1 21 16,-22-22-16,21 1 0,-21 0 15,0 21-15,0-22 0,0 1 0,0 21 16,0-22-16,0 22 0,0 0 16,0 42 15,0 0-31,0 1 0,0 20 0,0 0 15,0 1-15,0-1 0,0 0 16,0 1-16,0-1 0,0-21 0,0 21 16,0-20-16,21-1 0,-21 0 15,21 0-15,-21 0 0,21-21 0,0 0 16,1 0-16,-1 0 16,21-21-16,-21 0 0,0 0 0,1 0 15,20-22-15,-21 22 0,0-21 16,0-1-16,1 1 0,-22 0 15,0-1-15,0 22 0,0-21 16,0 21-16,-22-22 0,1 22 0,0 0 16,0 21-16,-21 0 0,20 0 15,-20 0-15,21 0 0,0 0 0,-22 0 16,22 21-16,0 22 16,0-22-16,0 0 0,21 21 0,0 1 0,-21-22 15,21 21-15,0-21 0,0 22 16,0-22-16,0 0 0,0 0 15,21 0-15,0-21 0,0 0 0,0 0 16,0 0-16,22 0 0</inkml:trace>
  <inkml:trace contextRef="#ctx0" brushRef="#br1" timeOffset="-210276.67">2752 4657 0,'21'-21'16,"-42"42"-16,63-85 0,-21 43 0,-21 0 0,0 0 15,0 0-15,-21 42 32,0 0-32,0 0 15,-1 21-15,1-20 0,21-1 0,-21 21 16,0-21-16,21 22 16,0-22-16,0 21 0,0 0 15,0-20-15,0-1 0,0 0 16,21-21-1,0 0-15,0-21 0,-21 0 16,22-1-16,20 1 0,-21 0 0,-21 0 16,21 0-16,0 0 0,1-22 15,-22 22-15,0 0 0,21 21 0,-21-21 16,0 0-16,21 21 0,-21-22 16,0 44 15,0-1-31,0 0 0,0 0 15,0 43-15,0-22 0,0 0 16,21 1-16,0 20 0,-21-21 16,21 22-16,-21-1 0,22-20 15,-1 20-15,0 1 0,0-1 16,-21-20-16,21 20 0,0 1 0,1-22 16,-1 21-16,0-20 0,0-1 15,0 22-15,0-22 0,-21 43 16,0-64-16,0 21 0,0 0 0,-21-20 15,0-1-15,0 0 0,-21 0 16,20 0-16,-20 0 0,21-21 0,-21 0 16,-1 0-16,-20 0 0,20 0 15,1-21-15,0 0 0,-22 0 0,22-21 16,0 20-16,-1-20 0,1 0 16,21-1-16,0 1 0,-1 21 15,1-21-15,21-1 0,0 22 0,0-21 16,0-1-16,21 1 0,1 21 15,20-64-15,0 43 0</inkml:trace>
  <inkml:trace contextRef="#ctx0" brushRef="#br1" timeOffset="-210000.49">3111 4445 0,'0'0'0,"0"-21"0,0-85 31,0 127 0,0 0-31,22 1 16,-22-1-16,21 0 0,-21 0 16,0 0-16,21 22 0,-21-22 0,0 0 15,21 0-15,-21 0 0,0 0 16,0 1-16,0-1 0,0 0 15</inkml:trace>
  <inkml:trace contextRef="#ctx0" brushRef="#br1" timeOffset="-209641.33">3048 4043 0,'-21'-21'16,"42"42"-16,-63-42 0,20 42 31,22 0-31,0 0 0,0 0 16,-21 1-16,21-1 16,0 0-16,0 0 0,21 0 15,1-21 1,-1 0-16,0-21 15,-21 0-15,21 0 0,-21 0 16,0-1-16,0 1 0,0 0 16,0 0-16,-21 0 0,21 0 15,-21-1-15,0 22 0,-1 0 16,1 0-16,0 0 0,0 0 0,0 0 16,0 22-16,21-1 0,0 21 15,0-21-15,0 0 0,0 1 16,0-1-16,0 21 0,0-21 15,0 0-15,21 1 0,0-1 16,0-21-16,0 21 0</inkml:trace>
  <inkml:trace contextRef="#ctx0" brushRef="#br1" timeOffset="-209160.51">3471 4233 0,'0'22'32,"0"-1"-17,0 0-15,0 0 16,0 0-16,0 0 0,21 1 0,-21 20 16,0-21-16,22 0 0,-22 0 15,21 1-15,-21-1 0,0 0 0,0 0 16,0 0-16,0 0 0,21 1 15,-21-44 32,0 1-47,0 0 0,0 0 16,0 0-16,0 0 0,0-1 16,0-20-16,0 0 0,0 21 15,0-22-15,0 1 0,21 0 16,0-1-16,0 1 0,22 0 0,-22 20 15,21 1-15,1 0 0,-1 0 16,21 21-16,-20 0 0,-1 21 0,0 0 16,43 43-16,-64-43 15,0 21-15,22 1 0,-43 20 0,0-21 16,0 1-16,0-1 0,0 0 16,0 1-16,0-22 0,0 21 15,0-21-15,0 1 0,-43 20 0,22-21 16,0 0-1,0-21-15</inkml:trace>
  <inkml:trace contextRef="#ctx0" brushRef="#br1" timeOffset="-208688.8">1206 5800 0,'0'0'0,"-21"0"15,-21 21 1,21-21-16,42 0 15,21 0-15,1-21 16,-1 0-16,21-1 0,22-20 0,0 21 16,21-21-16,-22-1 0,43 1 15,0 0-15,0-1 0,21 1 16,22 0-16,-22-22 0,0 22 0,21-22 16,-20 22-16,20-22 0,-21 22 15,-21-21-15,21 20 0,-42 1 16,85-43-16,-107 43 0,-20 21 15,63-43-15,-85 43 0,-21 0 16,22 0-16,-22 0 0,0 21 16,-21-22-16,0 1 0,0 0 31,-21 21-31,-22 0 16,22 0-16,0 21 15,-21 0-15,-1 1 0</inkml:trace>
  <inkml:trace contextRef="#ctx0" brushRef="#br1" timeOffset="-208309.42">1672 5863 0,'0'0'0,"-21"0"0,-21 21 31,63-21-31,0 0 0,21 0 0,1-21 16,-1 21-16,21-42 15,1 21-15,21 0 0,20-22 0,1 1 16,0 0-16,21-1 0,0 1 16,21 0-16,-21-1 0,21-20 0,1 20 15,-22 1-15,21 0 0,-21-22 16,0 22-16,169-85 15,-211 106-15,-1-22 0,-20 22 0,-22 0 16,22 0-16,-1-21 16,-20 42-16,-22 0 0,0-22 0,0 22 15,0 0 1,0 0-16,-21-21 0,22 21 0,-1 0 16,0-21-1</inkml:trace>
  <inkml:trace contextRef="#ctx0" brushRef="#br1" timeOffset="-207044.55">16531 3958 0,'0'0'0,"0"-21"0,0 0 15,0 0-15,0 0 0,0-1 0,0 1 16,0 0-16,0 0 16,21 21 15,-21 21-31,0 0 16,0 22-16,0-22 0,0 42 0,0-20 15,-21-1-15,0 21 0,0 1 16,0-1-16,-22-20 0,22 20 0,-21-20 15,21-1-15,-22 0 0,22 1 16,0-22-16,-21 21 0,20-21 0,1 0 16,0 1-16,0-1 0,0 0 15,21-42 17,0 0-32,21-1 0,0-20 15,0 21-15,0-21 0,1 20 16,-1-20-16,0 0 0,21-22 0,-21 22 15,22-64-15,-1 43 16,-21 20-16,0-20 0,1 20 0,-1 1 16,0 21-16,-21-21 0,21 20 0,-21 1 15,21 0-15,-21 0 0,21 21 16,1 0 0,-22 21-16,21 0 0,-21 22 15,0-1-15,21 0 0,0 22 16,-21-22-16,0 22 0,0-1 0,21 1 0,-21-22 15,21 0-15,-21 1 16,0-1-16,0 0 0,0 1 0,22-22 16,-22 0-16,21 0 0,-21 0 0,0 0 15,0 1-15,0-1 16,0-42 15,0-1-31,0 1 0,0 0 16,-21 0-16</inkml:trace>
  <inkml:trace contextRef="#ctx0" brushRef="#br1" timeOffset="-206559.97">16256 4424 0,'0'0'16,"0"21"-16,0 0 15,21-21-15,21 0 16,-20 0-16,-1 0 0,63 0 15,-62 0-15,20 0 0,43 0 16,-43 0-16,0-21 0,1 21 16,-1-21-16,0 21 0,-21-21 0,22 21 15,-22-21-15,21-1 0,-21 1 16,22 0-16,-22 0 0,21-21 0,-21 20 16,1-20-16,-1 21 0,0 0 15,0-22-15,0 22 0,0-21 16,-21 21-16,22 0 0,-22-1 15,0 44 1,0-1 0,0 0-16,0 21 0,0 1 15,0 20-15,0-21 0,0 1 0,0 20 16,0-20-16,0 20 0,0-21 16,0 1-16,0 20 0,0-20 0,-22-1 15,22 0-15,-21 64 16,0-64-16,21 1 0,0-1 0,-21-21 15,21 22-15,0-22 0,-21 0 16,21 0-16,0 0 0,0 0 0,0-42 31,0-21-15,0 21-16,0 0 0,21-22 0,-21 22 16,21-21-16,-21-1 0,0-20 15,0 21-15,0-1 0</inkml:trace>
  <inkml:trace contextRef="#ctx0" brushRef="#br1" timeOffset="-206252.42">17145 4149 0,'0'0'0,"0"-21"15,0-1-15,0 1 0,0 0 0,0 0 16,0 0-16,0 0 16,21-1-16,0 1 15,0 21-15,1 0 0,20 0 0,-21 0 16,21 0-16,-20 0 0,20 0 15,-21 0-15,21 21 0,-20 1 0,-1-1 16,0 0-16,0 0 0,0 21 16,-21-20-16,0 20 0,0 21 15,-21-20-15,0-22 0,0 21 0,0-21 16,-1 1-16,-20 20 16,21-21-16,-21 0 0,20 0 0,1-21 15,-21 22-15,42-1 16,0 0-1,21-21 1,0-21-16,0 0 16,1-1-16</inkml:trace>
  <inkml:trace contextRef="#ctx0" brushRef="#br1" timeOffset="-205941.45">17843 3916 0,'0'0'0,"0"21"32,0 0-32,0 0 0,0 22 15,0-22-15,0 42 0,0-20 0,0-1 16,0 22-16,0-22 0,0 21 16,-21-20-16,21 20 0,0-20 0,-21 41 15,21-20-15,-21-22 0,21 0 16,0 1-16,0-1 0,-21-21 15,21 22-15,0-22 0,0 0 0,0 0 16,-21 0-16,21-42 31,0 0-15,0 0-16,0-22 16,0 22-16,0-21 0,0 0 0,0 20 15,0-20-15</inkml:trace>
  <inkml:trace contextRef="#ctx0" brushRef="#br1" timeOffset="-205608.82">17780 3937 0,'0'-21'16,"0"42"-16,0-63 0,0 21 0,0-1 31,21 22-31,0 0 0,0 0 16,1 0-16,-1-21 0,0 21 0,0 0 15,21 0-15,-20 0 0,20 0 16,-21 0-16,0 21 0,22 1 0,-22-1 16,0 0-16,-21 21 15,0-21-15,0 1 0,0 20 0,-21-21 16,0 21-16,-1-20 0,1-1 0,-21 21 16,21-21-16,0 0 0,-22-21 15,22 22-15,0-1 0,0-21 0,0 0 16,21 21-16,21-21 31,-21-21-31,21 21 16,0-21-16,0-1 0,0 1 15,22 0-15,-22-21 0</inkml:trace>
  <inkml:trace contextRef="#ctx0" brushRef="#br1" timeOffset="-205338.4">18542 3683 0,'0'0'0,"21"0"16,-21 42 15,0-20-31,0-1 0,-21 21 16,0-21-16,21 22 0,-21-1 0,-1 21 16,1-20-16,0-1 0,21 0 0,0 1 15,0-1-15,0 0 0,0-20 16,0 20-16,0-21 0,0 0 0,0 0 15,0 1-15,21-22 16,0 21-16,1-21 0,20 0 16,-21 0-16,0 0 0,22-21 15,-22-1-15,21 1 0,-21 0 0,22-21 16,-22 21-16,21-22 0</inkml:trace>
  <inkml:trace contextRef="#ctx0" brushRef="#br1" timeOffset="-204852.49">19177 3302 0,'0'0'0,"0"21"0,0 22 0,0-22 0,0 21 16,0 0-16,0 1 0,0-1 0,-21 0 15,21-20-15,-21 41 16,21-21-16,0-20 0,-22-1 0,22 0 16,-21 0-16,21 0 0,-21-21 15,21 21-15,0-42 32,-21 0-17,21 0-15,0 0 0,0 0 16,0-1-16,0-20 0,0 21 0,21-21 15,0-1-15,0 1 0,1 0 16,20-1-16,-21 1 0,21 0 0,1-1 16,-22 1-16,21 21 0,1 0 15,20-1-15,-21 22 0,1 0 16,-1 0-16,0 0 0,1 22 0,-1-1 16,0 21-16,1-21 0,-22 22 15,0-22-15,0 21 0,-21 0 0,0 1 16,0-22-16,0 21 0,0 1 15,0-22-15,-21 21 0,0-21 16,0 22-16,0-22 0,-1 0 0,1 0 0,0 0 16,0 0-16,0 1 0,-22-1 15,22-21-15,-21 21 0,21 0 0</inkml:trace>
  <inkml:trace contextRef="#ctx0" brushRef="#br1" timeOffset="-204360.56">15833 5017 0,'0'0'0,"-22"-22"15,44 22 1,-1 0-16,0 0 15,21 0-15,1 22 0,20-22 16,1 0-16,-1 0 0,22 0 16,-1 0-16,1 0 0,21 0 0,0 0 15,127 0-15,-128 0 16,44 0-16,-22 0 0,0 0 0,0 0 16,-22 0-16,1 0 0,0 0 15,0 0-15,-21 0 0,-1 0 0,1 0 16,0 0-16,-22 0 0,43 0 15,-64 0-15,1 0 0,-22 0 16,0 0-16,0 0 0,-21-22 16,-21 22-16,0 0 15</inkml:trace>
  <inkml:trace contextRef="#ctx0" brushRef="#br1" timeOffset="-204068.34">15727 5165 0,'0'0'0,"-21"0"0,21 21 15,0 0-15,21-21 16,21 0-16,0 0 0,22 0 0,-1 21 0,22-21 15,21 0-15,0 0 16,0 0-16,-1 0 0,22 0 0,-21-21 16,0 21-16,21 0 0,0 0 0,-21-21 15,0 21-15,0 0 0,-1 0 16,-20-21-16,0 21 0,-22 0 0,64-21 16,-84-1-16,-1 22 0,-21 0 15</inkml:trace>
  <inkml:trace contextRef="#ctx0" brushRef="#br1" timeOffset="-199572.6">17272 5313 0,'0'0'0,"0"-21"0,0 0 16,-21-1-16,21 1 15,-21 21 1,21 21 0,0 1-16,0 20 0,-22-21 15,22 21-15,0-20 0,-21 20 0,21 21 16,0-20-16,0-1 0,0 22 0,-21-22 16,21 21-16,-21-20 15,21-1-15,0 22 0,0-22 0,-21-21 16,21 21-16,-21 1 0,21-1 15,0-21-15,0 0 0,-22 1 0,22-1 16,-21-21-16,0 0 16,21-21-1,0-1 1,0 1-16,0 0 0,0-21 16,0 21-16,21-22 0,0 1 0</inkml:trace>
  <inkml:trace contextRef="#ctx0" brushRef="#br1" timeOffset="-199289.14">17314 5165 0,'0'0'0,"0"21"32,0 0-32,0 0 0,0 22 0,0-1 15,0 0-15,0 1 0,0 20 0,0-21 16,0 22-16,0-22 0,0 22 15,0-1-15,0-20 0,0-1 16,0 21-16,0-20 0,0-22 0,0 21 16,0-21-16,0 22 0,0-22 0,0 0 15,0 0-15,0 0 0,0 1 16,-21-22 15,21-22-31,-21 22 16,0-21-16,0 0 0,-1 21 0,1-21 15</inkml:trace>
  <inkml:trace contextRef="#ctx0" brushRef="#br1" timeOffset="-199020.41">16891 5800 0,'0'0'16,"-21"-21"-16,0 21 0,-1-22 0,22 44 31,0-1-31,0 0 16,22 0-16,-1-21 15,0 21-15,21 0 0,-21 1 0,22-1 16,-22 21-16,21-21 0,1 0 0,-1 1 16,0-1-16,1 0 0,-22 0 15,0-21-15,21 21 0,-42 0 0,21 1 16,-21-1-16,0 0 16,0-42 15,0 0-31,22 21 0,-22-22 15,0 1-15,0 0 0,21-21 16</inkml:trace>
  <inkml:trace contextRef="#ctx0" brushRef="#br1" timeOffset="-198824.66">17695 5652 0,'0'0'0,"21"0"0,1 21 16,-22 0-16,0 0 0,0 0 15,0 22-15,-22-22 0,1 21 16,0-21-16,0 22 0,-21-22 0,-1 21 16,1-21-16,0 22 0,-22-1 15,22 0-15,-1-21 0,22 1 0,0-1 16,0 0-16,0-21 0,0 21 16,-1-21-16</inkml:trace>
  <inkml:trace contextRef="#ctx0" brushRef="#br1" timeOffset="-190128.65">1397 11832 0,'0'0'16,"-21"0"-16,-22 0 0,22 0 0,0 0 0,0 0 16,0 0-16,21 21 47,0 1-47,21-22 15,21 21-15,1-21 0,-1 21 16,21-21-16,22 0 0,0 21 15,-1-21-15,22 0 0,21 0 16,21 0-16,1 0 0,20 0 0,0 0 16,22 0-16,20-21 0,1 0 0,0 21 15,21-21-15,-1-1 0,22 22 16,22-21-16,-22 0 0,21 0 0,317 0 16,-295 0-16,20 21 15,-20-22-15,41 1 0,-20 21 0,20-21 16,340 0-16,-318 0 0,-22 21 15,22-21-15,-21 21 0,21 0 16,-22-22-16,1 1 0,0 21 0,-22 0 16,1-21-16,-1 21 0,-21 0 0,1 0 15,-1-21-15,-42 21 0,-21 0 16,0-21-16,0 0 0,-43 21 0,1 0 16,-22-22-16,-21 22 0,-21 0 0,-21 0 15,-21-21-15,-1 21 0,-41 0 16,-1 0-16,0 0 15,-84 0-15,0 0 16,-1 0-16,-41 0 0,-1 0 16,0 0-16</inkml:trace>
  <inkml:trace contextRef="#ctx0" brushRef="#br1" timeOffset="-189541.44">1884 12996 0,'0'0'0,"-106"0"0,-127 0 31,191-21-31,42 0 0,42 0 16,0 21-16,1 0 16,20-21-16,1 21 0,20-21 15,22 21-15,0-22 0,21 22 16,42-21-16,-20 0 0,41 21 0,1-21 15,20 21-15,1 0 0,21-21 0,0 21 16,21 0-16,0-21 0,0 21 16,21 0-16,0 0 0,21-22 0,1 22 15,20 0-15,-21 0 0,43 0 16,-21 0-16,-1 0 0,22 0 0,-22 0 16,22 0-16,0 0 0,-1 0 0,22 0 15,-21 0-15,-1 0 0,1 0 16,21 0-16,-21 0 0,-1 0 15,1 0-15,-22 0 0,318 0 16,-338 0-16,-22 0 0,0 0 16,-21-21-16,-21 21 0,169-21 15,-211 21-15,-43 0 0,-21-21 0,-21 21 16,-22 0-16,-20 0 0,-22-21 16,-63 21-16,-21 0 15,-22-21-15,-21 21 0,-20 0 0,-22 0 16,-22 0-16,-20 0 0</inkml:trace>
  <inkml:trace contextRef="#ctx0" brushRef="#br1" timeOffset="-189005.04">3450 13949 0,'0'0'0,"-910"148"31,741-127-31,42 22 0,0-22 16,21 0-16,0 0 0,42 21 0,-20-20 15,41-1-15,1 0 0,21 21 16,21-21-16,0 1 0,42 20 0,64 0 15,-21-21-15,-1 1 16,43-1-16,22 0 0,-1 0 0,42-21 16,212 0-16,-169 0 0,21 0 15,0 0-15,21 0 0,22 0 16,20 0-16,1 0 0,20-21 0,22 21 16,0 0-16,0-21 0,0 0 15,0 21-15,21 0 0,0 0 16,0-22-16,0 22 0,21 0 0,-21-21 15,21 21-15,-21 0 0,21-21 16,0 21-16,-21-21 0,402 21 16,-402-21-16,-21 21 0,0 0 0,-21 0 15,-1 0-15,-20 0 0,-22 0 16,-21 0-16,1 0 0,-44 0 0,-20 0 16,-21 0-16,-22 0 0,-21 21 15,-21-21-15,-42 21 0,-22-21 0,-20 21 16,-22-21-16,-21 21 0,-43 1 0,-20-22 15,-1 21-15,-41-21 0,-149 21 16,84-21-16,-20 21 16,-1-21-16</inkml:trace>
  <inkml:trace contextRef="#ctx0" brushRef="#br1" timeOffset="-188520.48">3683 15473 0,'0'0'0,"-212"42"0,1-21 0,20 1 16,1-1-16,20 0 0,-126 21 15,190-21-15,0 1 0,43-1 16,-1 0-16,22 0 0,21 0 15,21 0-15,0 1 0,42-1 0,22 0 16,-1 0-16,43-21 0,21 21 16,21 0-16,0-21 0,43 22 0,-1-22 15,255 0-15,-212 0 0,21 0 16,21 0-16,0 0 0,21 0 16,22 0-16,-22 0 0,43 0 0,-22 0 15,22-22-15,0 22 0,-1 0 0,22 0 16,-21 0-16,21 0 15,-1 0-15,1 0 0,-21 0 0,21 0 16,-22 0-16,1 0 0,0 0 16,-1 0-16,-20 0 0,296 43 15,-339-43-15,0 21 0,-21-21 0,0 21 16,-42 0-16,-22-21 0,-20 21 0,-1-21 16,-42 22-16,-21-1 0,0-21 15,-43 21-15,-21 0 0,-20 0 16,-65 0-16,-20-21 0,-1 0 15,-42 22-15,-21-1 16,0-21-16</inkml:trace>
  <inkml:trace contextRef="#ctx0" brushRef="#br1" timeOffset="-188088.49">3810 17082 0,'0'0'0,"-233"21"0,21 0 0,-20 0 15,41 0-15,1 0 0,20 1 16,22-1-16,0 0 0,-43 0 16,107 0-16,41 0 15,1-21-15,42 22 0,42-22 16,1 0-16,20 21 0,43-21 15,0 0-15,21 0 0,21 0 0,21 0 16,22 0-16,-1 0 0,22 0 16,21 0-16,0 0 0,21 0 0,0 0 15,317 0-15,-296 0 0,22 0 16,-1 0-16,0 0 0,1 0 16,-1 0-16,0 0 0,-20 0 0,20 0 15,-21 0-15,-21 0 0,21 0 16,-42 0-16,0 0 0,-21 0 15,-1 0-15,-41 0 0,-1 0 0,-21 21 16,0-21-16,-42 21 0,0 0 16,-21 0-16,-22-21 0,-21 43 0,-20-22 15,-22 0-15,0 0 0,-22 0 0,-20 1 16,-43-1-16,1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2:59:05.5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910 0,'-21'0'16,"0"21"-16,0-21 31,0 0-15,21-21 31,0 0-47,0 0 15,0 0-15,0 0 16,21 21-16,0-22 0,-21 1 15,21 21-15,0-21 0,0 21 16,1 0-16,-1 0 0,0-21 0,21 21 16,-21 0-16,1 0 15,-1 0-15,0 0 0,0 21 0,0 0 16,0 0-16,-21 22 16,0-22-16,0 0 0,0 0 15,0 22-15,0-22 0,-21 21 0,0-21 16,0 22-16,0-22 0,0 0 15,-22 0-15,22 0 0,0 0 0,0 1 16,21-1-16,-21-21 0,-1 21 16,1-21-1,21-21 17,0 0-17,0-1 1,21 1-16,1 21 15,-1-21-15,0 21 0,0-21 16,0 21-16,0 0 16,1 0-16,20 0 0,-21 0 0,0 0 15,0 0-15,1 0 0,-1 0 16,0 21-16,0 0 0,0 0 0,0-21 16,1 22-16,-22-1 0,0 0 15,21 0-15,-21 0 0,0 0 16,0 1-16,0-1 15,-21 0-15,-1 0 0,1-21 0,0 21 16,0 0-16,-21-21 0,20 22 16,1-22-16,-21 0 0,21 21 15,-22-21-15,22 0 0,-21 0 0,21 0 16,0 0-16,-1 0 0,1 0 16,0 0-16,0 0 0,0-21 15,0 21 1,21-22-16,0 1 15,0 0 1,0 0-16,0 0 16,0 0-16,21 21 0,0-22 15</inkml:trace>
  <inkml:trace contextRef="#ctx0" brushRef="#br0" timeOffset="907.88">1397 487 0,'0'0'15,"-21"-21"-15,-22 21 0,22-21 0,0 21 16,0 0-16,-21-22 0,20 22 0,1 0 16,-21-21-16,21 21 0,0 0 15,-1 0-15,1 0 0,0 0 0,0 0 16,0 0-16,0 0 0,-1 0 16,1 0-16,0 21 0,0 1 15,0-1-15,-22-21 0,22 21 0,0 0 16,-21 21-16,21-20 0,-1-1 15,1 0-15,0 21 0,0-21 16,0 1-16,0 20 0,-1 0 16,22 1-16,0-1 0,-21 43 15,21-43-15,-21 0 0,21 22 16,0-22-16,0 0 0,0 1 16,0-22-16,0 21 0,0 1 0,0-22 15,0 21-15,21-21 0,0 22 16,1-22-16,-1 0 0,0 21 0,0-21 15,0 1-15,0-1 16,1 0-16,-1 0 0,21 0 0,-21 0 16,0 1-16,1-22 0,-1 21 15,21 0-15,-21-21 0,0 21 0,1-21 16,20 0-16,-21 0 0,21 0 16,-20 0-16,20 0 0,0 0 15,22 0-15,-22-21 0,0 0 0,22 21 16,-22-21-16,1-1 0,20 1 15,-21-21-15,1 21 0,-1 0 0,0-1 16,1 1-16,-22-21 0,21 21 16,-21 0-16,1-22 0,-1 22 0,21-21 15,-21-1-15,0 22 0,1-21 16,-22 0-16,21-1 0,-21 1 16,21 0-16,-21-1 0,0 1 15,0 0-15,0-1 0,0 1 16,0 0-16,0-1 0,0 22 0,0-21 15,0 21-15,-21-22 0,0 22 16,-1 0-16,1-21 0,0 20 0,0 1 16,0 0-16,0 0 0,-1 0 15,-20 0-15,21-1 0,-21 22 16,-1-21-16,22 0 0,-21 21 0,-1-21 16,-20 21-16,21 0 0,-1 0 15,1-21-15,0 21 0,-1 0 16,1 0-16,0 0 0,20 0 15,-20 0-15,0 0 0,-1 0 16,22 0-16,0 21 0,0 0 16,-21-21-16,20 21 0,-20 0 15,21 1-15,-21 20 0,20-21 0,1 0 16,0 0-16,0 1 0,0-1 16</inkml:trace>
  <inkml:trace contextRef="#ctx0" brushRef="#br0" timeOffset="8555.76">3387 1482 0,'0'-21'62,"0"-1"-46,21 22-16,-21-21 16,21 0-1,-21 0-15,0 0 16,-21 0-16,0 21 16,-1-22-16,1 22 0,0 0 0,0 0 15,-21-21-15,20 21 0,-20 0 16,0 0-16,-1 0 0,22 0 15,-21 21-15,21 1 0,0-22 16,-1 21-16,-20 0 0,21 0 16,0 21-16,0-20 0,-1 20 0,22-21 15,0 21-15,-21 1 16,21-22-16,0 21 0,0 1 0,0-22 0,21 0 16,1 0-16,-1 0 15,0 0-15,0 1 0,0-22 0,0 0 16,1 0-16,20 0 0,-21 0 0,21 0 15,1 0-15,-1 0 0,43-43 16,-43 1-16,0 21 0,1-22 16,-1 22-16,0-21 0,22 0 15,-22-1-15,1 1 0,-1 0 0,0-1 16,-21 1-16,22 0 0,-22-22 16,21 1-16,-21-1 0,1 22 15,-22-22-15,0 1 0,0-1 0,0 22 16,0-43-16,0 43 15,0 21-15,-22-22 0,1 22 16,0 21-16,0-21 0,0 21 16,0 0-16,-1 0 0,1 21 15,0 0-15,0 1 0,0 20 16,0 0-16,21 22 0,-22-1 0,22 1 16,-21-1-16,0 1 0,21-1 15,0 1-15,0-1 0,-21 1 0,21-1 16,0 1-16,0-22 0,0 22 15,0-22-15,21 0 0,-21 1 16,21-22-16,0 21 0,1-21 16,-1 0-16,0 1 0,0-1 0,0-21 0,0 0 15,1 0-15,-1 0 0,21 0 16,-21 0-16,0 0 0,22-21 16,20-43-16,-42 43 0,22-21 15,-1-1-15,-21 1 0,22 21 16,-22-22-16,0 1 0,21 0 15,-21-1-15,-21 22 0,22-21 0,-22 21 16,0 0-16,0-1 0,0 1 16,0 0-16,-22 21 0,1 0 15,0 0-15,-21 0 0,21 21 16,-1 0-16,1-21 0,-21 22 16,21-1-16,0 0 0,-1 0 0,22 0 15,0 0-15,0 1 16,0-1-16,22 0 15,-1-21-15,0 0 0,0 0 16,0 0-16,0 0 0,22 0 0,-22 0 16,0 0-16,0 21 0,0-21 15,1 21-15,-22 0 16,0 1-16,0-1 16,0 0-16,0 0 0,0 0 15,21-21 1,0 0-1,0 0-15,0 0 16,0 0-16,1-21 0,20 0 16,-21 0-16,0 0 0,22-1 15,-22 1-15,21 0 0,-21 0 0,0 0 16,22 0-16,-1-1 16,-42 1-16,21 21 0,-21 21 31,0 1-31,0-1 0,-21 0 0,0 0 15,21 21-15,-21-20 16,0 20-16,21-21 0,0 0 0,-22 0 0,22 1 16,-21-1-16,21 0 15,0 0-15,0 0 16,0-42 0,0 0-1,0 0-15,21 0 0</inkml:trace>
  <inkml:trace contextRef="#ctx0" brushRef="#br0" timeOffset="8715.54">4784 1312 0,'0'0'0,"0"-21"0,-22 21 31,1 0-15,0 0-16,21 21 15,-21-21-15,21 22 16,0-1-16,21 0 15</inkml:trace>
  <inkml:trace contextRef="#ctx0" brushRef="#br0" timeOffset="9072.03">4974 1397 0,'0'21'46,"0"0"-46,0 1 16,0-1-16,0 0 0,0 0 16,0 0-16,0 0 0,21 1 0,-21 20 15,0-21-15,0 21 0,0-20 16,0-1-16,21 0 0,-21 0 16,0 0-16,0 0 0,22-21 15,-1 0-15,0 0 16,0 0-16,-21-21 0,21 0 0,0 0 15,1 0-15,-1-22 0,-21 22 16,21-21-16,0 21 0,0-22 16,0 22-16,1-21 0,-22 21 0,21 0 15,0-1-15,0 1 0,-21 0 16,21 0-16,0 21 16,1 21 15</inkml:trace>
  <inkml:trace contextRef="#ctx0" brushRef="#br0" timeOffset="9759.45">5567 1609 0,'0'0'0,"21"0"0,64-21 15,-64 21-15,0-22 16,21 1-16,-21 0 0,1 21 0,-1-21 15,0 0-15,-21 0 0,0-1 16,21 22-16,-21-21 0,0 0 0,0 0 16,-21 21-1,0 0-15,0 0 0,-1 0 16,1 0-16,0 21 16,0 0-16,0 0 0,0 1 0,21-1 15,0 0-15,-22 0 0,22 0 16,0 22-16,0-22 0,0 0 15,0 0-15,0 21 0,22-20 16,-1-1-16,0 0 0,0-21 16,0 0-16,0 0 0,1 0 0,-1 0 15,0 0-15,0 0 0,0 0 16,0-21-16,22 0 16,-22-1-16,0 1 0,0 0 0,0 0 15,-21 0-15,22 0 0,-1-1 0,-21-20 16,21 21-16,-21 0 0,21 0 0,-21-1 15,0-20-15,21 21 16,0 0-16,1 0 0,-22-1 0,21 1 16,0 21-16,0 0 15,0 0-15,0 0 16,1 21-16,-1 1 16,0-22-16,0 21 0,0 0 0,0 0 15,1 21-15,-22 1 16,0-22-16,0 0 0,0 0 0,0 0 15,0 1-15,0-1 0,0 0 0,0 0 16,-22-21 0,22-21-1,0 0 1,0 0-16,0-1 0,0 1 16,0 0-16,0 0 15,0 0-15,0 0 0,0-1 0,0-20 16,22 42-16,-1-21 0,-21 0 15,21 0-15,0-1 0,0 1 0,0 21 16,1-21-16,-1 21 0,0 0 0,0-21 16,0 21-16,0 0 0,22 0 15,-22 0-15</inkml:trace>
  <inkml:trace contextRef="#ctx0" brushRef="#br0" timeOffset="9923.08">6879 1418 0,'0'0'0,"0"21"32,0-42 15,0 0-32</inkml:trace>
  <inkml:trace contextRef="#ctx0" brushRef="#br0" timeOffset="11755.8">7662 1503 0,'-63'0'16,"42"0"-16,-1 0 0,44-21 47,-1 21-47,21-21 16,-21-1-16,22 1 0,-1 0 15,21 0-15,-20-21 0,20 20 0,-20-20 16,-1 21-16,21-21 0,-20-1 15,-22 1-15,21 0 0,-21-22 0,1 22 16,-22-1-16,0 1 0,0 0 16,0-1-16,0 1 0,-22 21 0,1 0 15,0 0-15,0-1 0,0 1 16,0 0-16,-1 21 0,1 0 0,0 0 16,0 0-16,0 21 0,0 22 15,-1-22-15,1 21 0,0 22 16,0-1-16,0 1 0,0-1 15,-1 1-15,22 20 0,-21-20 0,0 20 16,21 1-16,-21 63 0,0-63 16,0 105-16,-1-126 15,1 21-15,21-1 0,0 1 0,0 0 16,-21-22-16,21 22 0,0-1 16,0-20-16,0-1 0,0 1 0,0-1 15,0 1-15,0-22 0,21-21 0,-21 22 16,21-22-16,1 0 0,-1 0 15,0-21-15,21 0 0,-21 0 0,22 0 16,-1-21-16,0 0 0,-20 0 16,20 0-16,0-22 0,1 22 15,-1-21-15,0-22 0,-21 22 0,1-22 16,20 1-16,-21-1 0,-21 1 0,0-1 16,0 1-16,0-1 0,0 1 15,0-1-15,-21 1 0,-21-1 0,20 1 16,-20-1-16,0 22 0,-1-21 15,1 41-15,-21-20 0,20 21 0,1 0 16,0 0-16,-1 21 0,1 0 16,21 0-16,0 0 0,-1 0 0,22 21 15,0 0 1,22-21-16,-1 0 16,21 0-16,-21 0 0,22 0 15,-1 0-15,0 0 0,1 0 16,-1-21-16,0 0 0,22-1 0,-22 1 15,0 0-15,1 0 0,-1-21 16,0 20-16,-20 1 0,20 0 0,0-21 16,-21 42-16,-21-21 15,0-1-15,0 44 32,0-1-32,0 0 0,0 0 15,0 0-15,0 22 0,0-22 0,0 0 16,0 21-16,0-21 15,0 1-15,0-1 0,0 0 0,0 0 16,0 0-16,0 0 16,22-21-16,-1 0 15,0 0-15,0-21 16,0 0-16,0 0 0,-21 0 0,22 0 16,-1-1-16,0 1 0,0 0 15,0 0-15,0 0 0,1-22 16,-1 22-16,0 21 0,0-21 0,0 0 0,0 21 15,1 0-15,-1 0 16,0 0 0,0 21-16,-21 0 15,21 0-15,0 1 0,1-1 16,-22 0-16,21-21 0,0 21 16,0 0-16,0 0 15,0-21-15,1 0 0,-1 0 16,0 0-16,0 0 15,0-21-15,0 21 0,1-21 0,-1 0 16,0 0-16,0 21 0,0-21 16,0-1-16,1 1 0,-1 0 0,0 21 15,0-21-15,0 0 16,-21 42 0,0 0-1,0 0-15,0 0 16,0 1-16,0-1 0,0 0 0,0 0 15,0 0-15,0 0 0,21 1 16,1-1-16,-1 0 0,0 0 16,0-21-16,0 0 0,0 21 15,22-21-15,-22 0 0,21 0 0,-21 0 16,22 0-16,-1-21 0,0 0 0,-20 21 16,20-21-16,0 0 0,1-1 15,-22 1-15,0 0 0,0 0 0,0 0 16,-21 0-16,0-22 15,0 22-15,0-21 0,0 21 16,-21-1-16,0 22 0,0-21 0,0 21 16,-22 0-16,22 0 0,0 0 15,0 0-15,-22 21 0,22-21 0,0 22 16,-21-1-16,21 21 0,-1-21 16,1 0-16,0 22 0,21-22 0,-21 0 15,21 21-15,0-20 0,0-1 16,0 0-16,0 0 0,0 0 15,21-21-15,0 0 16,0 0-16,1 0 0,20 0 0,-21-21 16,21 0-16,-20 0 0,20 0 15,-21-1-15,21 1 0,1-21 16,-22 0-16,0 20 0,21-20 0,-20 0 16,-1-1-16,0-20 0,-21 21 15,21-22-15,-21 1 0,21 20 0,-21-20 16,0-1-16,0 22 0,0-22 15,0 22-15,0 21 0,0-21 0,0 20 16,0 1-16,-21 42 16,0 22-1,21-1-15,-21 0 0,0 22 16,-1-1-16,1 1 0,0-1 0,0 22 16,21-21-16,-21-1 0,0-21 15,21 22-15,-22-22 0,22 1 16,0-1-16,0 0 0,0-21 0,0 22 15,0-22-15,0 0 0,0 0 16,22-21 0,-1 0-16,0-21 15</inkml:trace>
  <inkml:trace contextRef="#ctx0" brushRef="#br0" timeOffset="11931.5">8890 974 0,'0'0'0,"-42"0"0,-22 0 15,64 21-15,0 0 16,0 0 0,21-21-16,0 0 0,22 0 15,-22 0-15,21 0 0,22 0 0</inkml:trace>
  <inkml:trace contextRef="#ctx0" brushRef="#br0" timeOffset="12627.98">10689 1143 0,'0'0'0,"-21"0"16,-21 21 0,63-21 15,0 0-31,0 0 15,0 0-15,22-21 0,-1 0 0,-21 21 16,21-21-16,1 0 0,-1-1 16,-21 22-16,22-21 0,-22 0 0,0 0 15,-21 0-15,0 0 0,0-1 16,0 1-16,-21 0 0,0 0 0,-22 21 16,22 0-16,-21 0 0,21 0 15,-22 0-15,22 0 0,-21 21 16,21 21-16,-1-20 0,1 20 0,0-21 15,0 21-15,21-20 0,0 20 16,0-21-16,0 21 0,0-20 16,0-1-16,21 0 0,0 0 15,0-21-15,43 21 16,-43-21-16,0 0 0,0 0 0,1 0 16,-1 0-16,-42 0 31,-1-21-31,1 21 0,-21 0 0,0 0 15,20 0-15,-20 0 0,0 0 0,-1 21 16,22 0-16,-21 1 16,21-1-16,-22 0 0,22 0 0,0 21 15,0-20-15,21 20 0,0-21 16,0 21-16,0 1 0,0-22 0,0 0 16,0 21-16,0-20 0,21-22 0,0 21 15,0 0-15,1-21 0,-1 0 16,21 0-16,-21 0 0,22 0 0,-1 0 15,0-21-15,1 0 0,20-1 16,-21 1-16,22-21 0,-1 21 16,1-22-16,-1 1 0,1 0 15,-22-1-15</inkml:trace>
  <inkml:trace contextRef="#ctx0" brushRef="#br0" timeOffset="12871.71">11620 656 0,'0'0'0,"-84"0"15,63 21-15,-1 22 16,1-1-16,0 22 0,0-1 16,0 1-16,21 20 0,-21-20 0,-22 63 15,43-85-15,-21 22 16,21-22-16,0 0 0,0 1 0,0-22 16,0 21-16,0-21 0,0 0 0,0 1 15,0-1-15,0 0 16,21-21-16,0 0 0,1 0 0,-1 0 15,0-21-15,0 21 16,0-21-16,0-1 0,1 1 0,-22 0 16,21 0-16,-21 0 0</inkml:trace>
  <inkml:trace contextRef="#ctx0" brushRef="#br0" timeOffset="13747.26">11557 1397 0,'0'0'0,"0"21"47,0 0-47,21-21 15,0 0-15,0 0 0,1 0 0,-1 0 16,0 0-16,0 0 16,0-21-16,0 0 0,1 21 0,-22-21 15,21 0-15,-21 0 16,0-1-16,0 1 16,-21 42 15,21 1-31,-22-22 0,1 42 15,21-21-15,-21 0 0,21 0 0,0 1 16,-21 20-16,21-21 0,0 0 16,0 0-16,0 1 0,0-1 15,0 0-15,21-21 0,0 0 16,0 0-16,1 0 16,-1 0-16,21 0 0,-21-21 0,0 0 15,22 21-15,-22-22 0,21 1 16,1 0-16,-22 0 0,0 0 0,21-22 15,-21 22-15,1 0 0,-1 0 16,0 0-16,0 21 0,0-21 0,-21 42 31,0 0-31,0 0 16,0 0-16,0 0 0,0 1 16,0-1-16,0 0 15,21 0-15,1-21 0,-1 21 16,0-21-16,0 0 15,0 0-15,0 0 0,1 0 0,-1 0 16,0-21-16,21 0 0,-21 21 0,1-21 16,20 0-16,-21-1 0,0 1 15,0 21-15,1-21 0,-1 0 0,0 21 16,0 0-16,-21 21 16,0 0-1,0 0-15,0 1 0,0-1 16,0 0-16,0 0 0,0 0 15,0 0-15,0 1 0,21-1 16,0-21-16,22 0 16,-22 0-16,0 0 0,21-21 15,1 21-15,-1-22 0,0 1 0,1 0 16,-1 0-16,0 0 0,1-22 16,-1 22-16,0-21 0,1 0 0,-22-22 15,21 22-15,-21-22 0,1 1 16,20-1-16,-21 1 0,-21-1 0,0 1 15,0 20-15,0 1 0,0 21 16,0 0-16,0 0 0,-21 21 0,0 0 16,0 21-16,-1 0 0,1 0 15,0 21-15,0 22 0,0-22 0,0 22 16,-1-1-16,1 1 0,0-22 16,0 22-16,0-1 0,21-21 15,0 1-15,-21-1 0,21 0 0,-22 1 16,22-22-16,-21 42 15,21-41-15,0-1 0,21-21 32,1 0-32</inkml:trace>
  <inkml:trace contextRef="#ctx0" brushRef="#br0" timeOffset="13899.99">12890 1249 0,'0'0'0,"0"-21"0,0 0 15,22 21 1,-1 0-16,0 0 0,21 0 0,22-22 16,-1 22-16,1 0 0,20 0 15,-20-21-15,21 21 0,-1-21 0,-20 0 16,20 21-16</inkml:trace>
  <inkml:trace contextRef="#ctx0" brushRef="#br0" timeOffset="14408.13">14838 466 0,'0'0'0,"-21"-21"0,-85 21 31,63 21-31,1 0 0,21 0 0,-21 43 16,-1-22-16,-20 21 0,20 22 15,1 0-15,-21 21 0,20-22 16,-20 1-16,-1 21 0,22-22 15,0-20-15,-22 105 0,43-105 16,21-1-16,0-20 0,0-1 0,21 0 16,43 22-16,-22-43 15,0 0-15,1-21 0,-1 0 0,21 0 16,-20 0-16,20-21 16,1 0-16</inkml:trace>
  <inkml:trace contextRef="#ctx0" brushRef="#br0" timeOffset="15030.97">15007 889 0,'0'0'0,"0"-21"15,-42 63 1,21 1-16,-1-1 16,22 0-16,-21 22 0,0-22 0,0 22 15,21-22-15,-21 21 0,21-20 16,-21 41-16,-1-62 0,22 20 15,0-21-15,0 0 0,0 0 16,0 1-16,0-44 31,0 1-31,22 0 0,-22 0 16,21 0-16,0 0 0,-21-22 0,0 22 16,21-21-16,0-1 15,-21-20-15,21 21 0,-21-1 0,22-20 16,-1 20-16,0 1 0,0 0 15,0-1-15,0 22 0,1 0 0,-1 21 16,0 0-16,0 0 16,0 0-16,-21 42 0,0-20 0,0-1 15,0 21-15,0 0 0,-21-20 16,0 20-16,0 0 0,0-21 0,-43 43 16,43-43-16,-21 0 0,20 0 15,1-21-15,0 22 16,0-22-16,42 0 47,0 0-47,0 0 0,22 0 15,-22 0-15,0 21 0,0-21 0,0 21 16,1 0-16,-1-21 0,-21 21 0,0 0 16,0 1-16,0-1 15,0 0-15,-21 0 0,-22 0 0,22 0 16,-21-21-16,21 22 0,-22-1 15,1-21-15,21 21 0,-22-21 0,22 0 16,0 0-16,0 0 0,21-21 31,0 0-31,21-1 0,21 22 16,-20-21-16,20 0 0,21 0 16</inkml:trace>
  <inkml:trace contextRef="#ctx0" brushRef="#br0" timeOffset="15515.7">15367 1334 0,'0'0'0,"0"21"0,0 0 16,0 0-16,-21 0 0,21 0 15,0 1-15,-21-1 0,21 0 16,-22 0-16,22 0 0,0 0 16,0 1-16,0-1 15,22-21-15,-1 0 16,0 0-16,21 0 0,1 0 15,-22 0-15,21-21 0,0 21 0,1-22 16,-1 1-16,0 0 0,-20-21 0,-1 21 16,21-1-16,-42-20 0,21 21 15,-21 0-15,21 0 0,-21-1 0,0 1 16,0 42 15,0 1-31,-21-1 0,0 21 16,0-21-16,0 22 0,0-1 15,-1 0-15,22 22 0,-21-1 0,0 1 16,21-1-16,-21 1 0,21-1 16,0 1-16,0-1 0,-21 1 0,21-22 15,-21 22-15,-1-1 0,22 1 0,-21-22 16,0 0-16,0 22 0,0-43 16,0 21-16,-43 1 15,22-22-15,21 0 0,-22-21 0,1 0 0,21 0 16,-22 0-16,1-21 0,0 0 15,21-1-15,-22 1 0,22-21 16,0 21-16,0-22 0,21 1 0,0 0 16,0-1-16,0 1 0,21 0 0,21-22 15,1 22-15,-1-22 0,21 1 16</inkml:trace>
  <inkml:trace contextRef="#ctx0" brushRef="#br0" timeOffset="15695.97">16023 1503 0,'-21'0'47,"21"-21"-16,21 21-15,0-21-16</inkml:trace>
  <inkml:trace contextRef="#ctx0" brushRef="#br0" timeOffset="15899.53">16446 1143 0,'0'-21'0,"0"42"0,0-63 0,0 21 16,-21 21-16,0 0 15,0 0-15,0 0 16,0 0-1,-1 0-15,22 21 16,0 0-16,0 0 16,0 0-16,0 0 0,0 1 15,0-1-15,0 0 0,22-21 16,-1 21-16</inkml:trace>
  <inkml:trace contextRef="#ctx0" brushRef="#br0" timeOffset="16251.58">16552 1143 0,'0'0'0,"-21"0"0,0 21 15,0 0-15,0 1 16,-1-1-16,22 0 0,-21 0 16,0 0-16,0 0 0,21 22 15,-21-22-15,21 0 0,-21 0 0,21 0 16,-22 1-16,22-1 0,0 0 15,0 0 1,22-21-16,-1 0 16,0 0-16,0 0 0,0-21 0</inkml:trace>
  <inkml:trace contextRef="#ctx0" brushRef="#br0" timeOffset="16446.65">16658 847 0,'0'0'0,"-21"-21"0,0-1 31,0 22-31,-1 0 16,1 0-16,21 22 16,0-1-1,-21-21-15,21 21 0,0 0 0,0 0 16,0 0-16</inkml:trace>
  <inkml:trace contextRef="#ctx0" brushRef="#br0" timeOffset="16983.45">17230 1249 0,'0'0'0,"0"-21"0,0 0 0,0-1 15,0 1-15,0 0 0,0 0 16,-22 21-16,1 0 0,0 0 16,0 0-16,0 0 0,-22 0 0,22 0 15,-21 21-15,21 0 0,-22 0 16,1 1-16,21 20 0,-21-21 0,20 0 16,1 22-16,0-22 15,21 0-15,0 0 0,0 0 0,0 0 16,0 1-16,0-1 0,21-21 15,0 0-15,22 0 16,-22 0-16,0 0 0,21 0 0,-20 0 16,20 0-16,0-21 0,1-1 15,-22 1-15,21-21 0,0 21 0,1-22 16,-1 1-16,0-21 0,1-1 16,-1 1-16,-21-1 0,22 1 15,-22-1-15,0 1 0,0-1 0,0 1 16,-21 20-16,0 1 0,0 0 15,0 20-15,0 1 0,0 0 16,-21 42-16,0 0 16,0 1-16,0 20 0,21 0 15,-22 1-15,1 20 0,0-21 0,21 22 16,0-1-16,0 1 0,0-22 16,0 22-16,0 20 15,0-41-15,0-22 0,0 21 0,0-21 16,0 1-16,0-1 0,0 0 15,21-21 1,0 0-16</inkml:trace>
  <inkml:trace contextRef="#ctx0" brushRef="#br0" timeOffset="17359">18161 614 0,'0'0'0,"-106"42"15,85 1 1,0-22-16,0 21 0,-22 0 0,22 22 16,0-22-16,0 22 0,0-22 15,-1 22-15,1-22 0,21 0 0,0 22 16,0-22-16,-21 0 0,21-20 16,0 20-16,0-21 0,0 21 0,0-20 15,21-1-15,0 0 0,1-21 0,-1 21 16,0-21-16,0 0 15,0 0-15,0 0 0,1 0 0,20 0 16,-21 0-16,0-21 0,22 0 16</inkml:trace>
  <inkml:trace contextRef="#ctx0" brushRef="#br0" timeOffset="17555.23">18246 868 0,'-22'63'16,"22"-41"0,0-1-16,-21-21 0,21 21 15,0 0-15,21-21 32,1 0-32,-1 0 0,0-21 15,0 0-15</inkml:trace>
  <inkml:trace contextRef="#ctx0" brushRef="#br0" timeOffset="17700.16">18478 783 0,'0'0'0,"-21"0"16,0 0-1,0 21-15,0 1 0,0-1 0,-1 0 16,1 0-16,21 0 16,-21 0-16,0 1 0,0 20 0,0-21 15,21 0-15,0 0 0,0 1 16,0-1-16</inkml:trace>
  <inkml:trace contextRef="#ctx0" brushRef="#br0" timeOffset="18407.98">18817 1270 0,'0'0'0,"21"0"0,0 0 0,1-21 15,-1 0-15,0 0 0,0-1 16,0 1-16,-21 0 0,0 0 15,-21 21 1,-21 0-16,21 21 16,-22 0-16,1 0 0,0 1 15,-22-1-15,-21 42 0,43-42 0,21 1 16,0-1-16,0 0 0,21 0 16,-22 0-16,22 0 0,0 1 15,0-1 1,22-21-16,-1 0 0,0 0 0,21 0 15,-21 0-15,22 0 0,-22-21 16,21-1-16,1 1 0,-22 0 0,42-21 16,-20 21-16,-22-1 0,0-20 15,0 21-15,0 0 0,0-22 16,-21 22-16,0 0 0,0 42 31,0 0-31,0 1 0,0-1 16,-21 0-16,0 21 15,21-21-15,-21 1 0,21-1 0,0 0 16,0 0-16,0 0 0,0 0 16,0 1-16,0-1 0,21-21 15,0 0-15,0 0 0,1 0 16,-1 0-16,0 0 0,21 0 16</inkml:trace>
  <inkml:trace contextRef="#ctx0" brushRef="#br0" timeOffset="18851.23">19473 868 0,'0'0'0,"0"-21"16,0 0-16,-21-1 0,0 22 15,0 0-15,0 0 0,-1 22 16,1-1-16,0 21 0,0-21 0,0 22 16,0-1-16,-1 0 0,22 1 15,0-1-15,0 0 0,0 1 0,0-1 16,0-21-16,0 21 0,0-20 15,0-1-15,0 0 0,0 0 0,0 0 16,0 0-16,0-42 31,0 0-15,0 0-16,0 0 16,0 0-16,0-1 15,0 1-15,22 21 0,-1-21 16,0 0-16,0 21 0,0 0 0,0 0 15,1 0-15,20 0 0,-21 0 16,21 0-16,-20 0 0,20 0 0,-21 21 16,-21 0-16,0 0 0,0 1 15,0-1-15,-21-21 0,0 21 16,0 0-16,-22 0 0,1-21 0,0 21 16,20-21-16,-20 0 0,0 22 15,21-22-15,-1 0 0,1 0 0,0 0 16,42 0 15,22 0-31</inkml:trace>
  <inkml:trace contextRef="#ctx0" brushRef="#br0" timeOffset="19088.14">19875 1143 0,'0'-21'16,"0"42"-16,-21-42 15,0 21 1,0 21-16,0 0 16,0 0-16,-1 1 0,-20-1 0,21 0 15,21 21-15,-21-21 0,21 1 16,0-1-16,0 0 0,0 0 16,0 0-16,21 0 0,0-21 15,0 0-15,0 22 0,22-22 0,-22 0 16,42 0-16,-41 0 15,-1 0-15,21-22 0</inkml:trace>
  <inkml:trace contextRef="#ctx0" brushRef="#br0" timeOffset="19335.99">20214 889 0,'-21'42'16,"21"-20"-1,0-1-15,0 0 16,0 0 0,0 0-1,-21-21 1</inkml:trace>
  <inkml:trace contextRef="#ctx0" brushRef="#br0" timeOffset="19519.95">20341 931 0,'0'-21'16,"-21"21"-1,0 0-15,21 21 0,-21 1 16,-1-22-16,22 21 0,-21 0 15,0 0-15,21 0 0,0 0 16,-21 1-16,21-1 16,0 0-16,21-21 31</inkml:trace>
  <inkml:trace contextRef="#ctx0" brushRef="#br0" timeOffset="19871.62">20341 529 0,'0'0'0,"-21"0"16,42 0-1,0 0-15,22 21 16,-1 1-16,0-22 0,1 21 15,-1 21-15,21-21 0,-20 0 0,-22 22 16,21-1-16,-21 0 0,1 1 16,-22-1-16,0 22 0,0-22 0,0 0 15,-22 22-15,-20-22 0,21 0 16,0 1-16,-22-1 0,1-21 0,21 22 16,-21-22-16,20 0 0,1 0 15,0 0-15,0 0 0,0 1 16,0-1-16,-1-21 0,1 0 0,21 21 15,0-42 17</inkml:trace>
  <inkml:trace contextRef="#ctx0" brushRef="#br0" timeOffset="20095.72">21103 1228 0,'-21'0'62,"0"0"-46,0 0-1,-1 0-15,1 0 0,21 21 16</inkml:trace>
  <inkml:trace contextRef="#ctx0" brushRef="#br0" timeOffset="20503.93">19431 2096 0,'21'-22'0,"0"22"16,-42 0 0,0 0-1,0 22-15,0-1 0,-22 0 16,22 0-16,0 0 0,-21 0 0,20 22 16,1-22-16,0 21 15,0-21-15,21 22 0,0 20 16,0-42-16,0 22 0,0-22 0,21 0 15,0 0-15,22 0 0,-1-21 0,-21 0 16,43 0-16,-22 0 0,0 0 16,22 0-16,-1-21 0,-20 0 15,20 0-15</inkml:trace>
  <inkml:trace contextRef="#ctx0" brushRef="#br0" timeOffset="20891.91">20087 2032 0,'0'0'0,"0"-42"0,0-1 16,0 1-16,0 0 0,0 21 15,0-1-15,-21 22 16,0 22-16,0-1 16,21 21-16,-22-21 0,1 22 0,21-1 15,-21 0-15,21 1 0,0-22 16,0 21-16,0 0 0,0-20 16,0 20-16,0-21 0,0 0 15,0 22-15,0-22 0,21 0 0,0 0 16,-21 0-16,22-21 15,-1 0-15,0 0 0,0-21 16,0 21-16,-21-21 0,21 0 0,1 0 16,-1-1-16,-21 1 0,21 0 15,0 0-15,0 21 0,-21-21 0,0 0 16,0 42 0,0 0-16,0 0 15,0 0-15,-21 0 0,0 1 16,21-1-16,-21 0 0,21 0 15,0 0-15,0 0 0,0 1 0,0-1 16,0-42 15,21 21-31,0-22 0,0 1 16</inkml:trace>
  <inkml:trace contextRef="#ctx0" brushRef="#br0" timeOffset="21040.42">20383 2117 0,'-21'0'32,"0"0"-32,0 0 0,0 21 15,21 0 1,0 0 0,21 0-16</inkml:trace>
  <inkml:trace contextRef="#ctx0" brushRef="#br0" timeOffset="21267.49">20764 2201 0,'0'0'0,"0"-21"0,-21 21 31,0 0-31,-21 0 16,21 0-16,-1 21 0,1-21 15,0 22-15,-21-1 0,21 0 0,21 0 16,-22 0-16,22 0 0,0 1 0,0-1 15,0 0-15,0 0 0,0 0 16,0 0-16,0 1 0,22-1 0,-1-21 16,0 21-16,0-21 0,0 0 15,22 0-15,-1 0 0,-21 0 0,21 0 16</inkml:trace>
  <inkml:trace contextRef="#ctx0" brushRef="#br0" timeOffset="21675.43">21188 2011 0,'0'0'0,"21"-42"32,-42 63-17,0 0-15,21 0 0,-22 0 16,1 0-16,0 22 0,0-22 16,21 0-16,-21 0 0,0 0 0,21 1 15,-22-1-15,22 0 0,0 0 16,0 0-16,0 0 0,0 1 15,22-22 1,-1 0 0,0 0-16,0 0 15,0 0-15,-21-22 0,0 1 32,-21 21-17,0 0 1,0 21-16,0 1 0,-1-22 15,22 21-15,0 0 0,0 0 16,0 0-16,0 0 0,0 1 16,0-1-16,0 0 15,22-21 1,-1 0-16,0 0 16,0-21-16,0 0 0,0-1 15</inkml:trace>
  <inkml:trace contextRef="#ctx0" brushRef="#br0" timeOffset="21867.89">21294 2223 0,'-43'0'15,"22"0"-15,0 0 16,0 21-16,21 0 16,0 0-16,-21-21 0,21 21 15,0 0-15,0 1 0,-22-22 16,22 21-16,0 0 0,0 0 15,0 0-15,0 0 16,22-21 0,-1 0-16,0 0 0</inkml:trace>
  <inkml:trace contextRef="#ctx0" brushRef="#br0" timeOffset="22102.84">21442 2201 0,'0'22'32,"0"-1"-32,0 0 0,0 0 15,0 0-15,0 0 0,0 1 16,0 20-16,0-21 0,-21 0 0,21 22 16,0-22-16,-22 0 0,22 0 15,-21 21-15,21-20 0,-21-1 0,0-21 16,0 21-16,0 0 0,-1 0 0,1-21 15,0 0-15,0 21 0,-21-21 16,20 0-16</inkml:trace>
  <inkml:trace contextRef="#ctx0" brushRef="#br1" timeOffset="31548.08">20405 931 0,'21'0'16,"0"-21"-1,0 0 1,-21 0 0,0 0-1,0 0-15,0-1 16,0 1-1,0 0-15,0 0 0,0 0 16,0 0-16,0-1 16,0 1-16,0 0 0,0 0 0,0 0 15,0 0-15,0-1 0,0 1 16,-21-21-16,21 21 0,-21-22 16,21 22-16,-21-21 0,21 21 15,-22-22-15,1 1 0,-21-21 16,21 41-16,0-20 0,-1 0 15,-20 21-15,21-22 0,-43 22 16,43 21-16,0 0 0,-21 0 0,21 0 16,-1 0-16,1 0 0,-21 0 15,21 0-15,0 0 0,-1 0 0,-20 0 16,21 0-16,0 0 0,0 0 0,-1 0 16,-20 0-16,21 0 0,-21 0 15,20 0-15,1 0 0,-21 0 16,21 0-16,-22 0 15,22 0-15,-21 0 0,0 0 16,-1 0-16,1 0 0,-22 0 0,22 0 16,0 0-16,-1 0 0,1 0 0,0 0 15,21 0-15,-22 0 0,1 0 0,21 0 16,-22 0-16,22 0 0,0 0 16,-21 0-16,21 0 0,-1 0 0,1 0 15,0 0-15,0 0 0,0 0 16,0 0-16,-1 0 0,-20 0 15,21 0-15,0 0 0,-22 0 0,22 0 16,-21 0-16,0 0 0,-1 0 0,1 0 16,21 0-16,-22 0 0,22 0 15,-21 0-15,21 0 0,0 0 0,-43 0 16,43 0-16,-21 0 16,20 0-16,1 0 15,0 0-15,0 0 0,0 0 0,0 0 16,-1 0-16,1 0 0,0 0 15,0 0-15,0 0 0,0 0 16,-1 0-16,1 0 0,0 0 0,0 0 16,-21 0-16,20 0 15,1 0-15,0 0 0,0 0 16,0 0-16,0 0 0,-1 0 0,-20 0 16,21 0-16,0 0 0,0 0 15,-1 0-15,1 0 0,0 0 16,0 0-16,0 0 0,0 0 15,-1 0-15,1 0 0,0 0 16,21 21-16,0 22 0,-21-22 16,0 21-16,0-21 0,21 22 0,0-22 15,-22 21-15,1-21 0,21 0 16,-21 22-16,21-22 0,0 0 16,0 21-16,-21-20 0,21-1 0,0 0 15,0 21-15,0-21 0,0 1 16,0-1-16,0 21 0,0-21 15,0 0-15,0 22 0,21-22 16,-21 64-16,0-64 0,21 21 16,-21-21-16,21 22 0,-21-1 15,22-21-15,-22 0 0,0 22 16,21-22-16,0 21 0,-21-21 0,21 0 16,0 1-16,-21-1 0,21 21 15,-21-21-15,22 0 0,-1 1 0,-21-1 16,21 0-16,0 0 0,0 0 15,-21 0-15,21 1 0,1-1 0,-1 0 16,21 0-16,-21 0 0,0 0 16,1 1-16,-1-1 0,21 0 15,-21 0-15,0 0 0,22 0 0,-22 1 16,21-1-16,-21 0 0,22 0 16,-22 0-16,21-21 0,-21 21 0,22 1 15,-1-22-15,0 21 0,1-21 16,-1 0-16,0 21 0,22-21 15,-22 0-15,22 0 0,-22 0 0,22 21 16,-22-21-16,21 0 0,-20 0 0,20 0 16,-20 0-16,20 0 0,-21 0 15,1 21-15,-1-21 0,22 0 0,-22 0 16,0 0-16,22 0 0,-22 0 16,22 0-16,-1 0 0,1 0 15,-1 0-15,-21 0 0,22 0 16,-1 0-16,-20-21 0,20 0 0,-20 21 15,20-21-15,-21 21 0,1-21 16,-1-1-16,0 22 0,1-21 0,-22 0 16,21 0-16,1 0 0,-1 0 15,0-1-15,1 1 0,-1-21 0,0 21 16,-21 0-16,22-1 0,-22 1 16,21-21-16,-21 21 0,1 0 0,-1-1 15,0-20-15,0 21 16,21-43-16,-20 43 0,-22-21 15,0 21-15,21-22 0,-21 1 16,21-21-16,-21 20 0,0 1 16,0 21-16,0-22 0,0 1 15,0 21-15,0-21 0,0 20 0,0 1 16,0-21-16,0 21 0,0 0 16,0-1-16,0-20 0,-21 21 0,21 0 15,-21 0-15,-1-22 16,22 22-16,-21 0 0,0 0 0,0-22 15,0 22-15,0 0 0,-1 0 16,1 0-16,0 0 0,0-1 0,-21 1 16,20 0-16,-20 0 0,0 0 15,21 0-15,-22-1 0,22 1 16,-21 21-16,21-21 0,-22 0 0,-20 0 16,20 0-16,1 21 15,-21 0-15,20-22 0,-20 22 0,20 0 16,-20 0-16,21 0 0,-22 0 15,-42 0-15,64 0 0,0 22 16,-1-22-16,1 21 0,0-21 16,20 21-16,1-21 0,-21 21 15,-22 21-15,43-42 0,0 22 16,-21-1-16,-1 0 0,22 0 16,-21 0-16,21-21 0,-22 21 15,1 1-15,21-1 0,-21-21 16,20 21-16,-20 0 0,0 0 15,-1 0-15,22 1 0,0-22 16,0 21-16,0 0 0,0 0 16,-1-21-16,-20 21 0,21 0 0,0 1 15,0-1-15,-22 0 0,22-21 16,0 21-16,-21 0 0,20 0 0,1 1 16,0-1-16,0 0 0,0 21 15,21-21-15,-21 1 0,21 20 0,-22-21 16,22 21-16,0 1 15,0-22-15,0 21 0,0-21 0,0 22 16,-21-1-16,21-21 0,0 22 16,0-1-16,0-21 0,0 21 0,0-20 15,0-1-15,0 21 0,0-21 16,0 0-16,0 1 0,0 20 0,0-21 16,0 0-16,21 0 0,-21 22 15,22-22-15,20 42 0,-21-41 16,0-1-16,0 0 0,22 0 15,-22 0-15,21 0 0,1 1 0,-1-1 16,0 0-16,1 0 16,20-21-16,-21 21 0,22-21 0,42 0 15,-43 21-15,-20-21 16,20 0-16,-21 0 0,22 0 0,-22 0 16,22 0-16,-1 0 0,1 0 15,-1 0-15,1 0 0,-1-21 0,1 0 16,-1 21-16,1-21 0,20 21 15,-20-21-15,-1 0 0,-20-1 0,84 1 16,-85-21-16,0 21 16,22 0-16,-22-22 0,1 22 15,-1-21-15,43-22 0,-43 22 16,-21 21-16,21-22 0,-20 1 16,41-43-16,-21 43 0,-20 0 15,-1-1-15,-21 1 0,0-21 16,21 20-16,-21 1 0,0 0 15,0-22-15,0 43 0,0-64 16,-21 43-16,21 21 0,-21 0 16,-1-22-16,1 22 0,-21-21 15,0 21-15,20-1 0,-20-20 16,0 21-16,21 0 0,-22 0 0,1-1 16,21 1-16,-22 0 0,22 0 15,-21 0-15,21 0 0,0-1 0,-22 1 16,22 0-16,-21 0 0,-1 0 15,22 21-15,-21-21 0,0-1 16,-22 22-16,22-21 0,-1 21 16,-20 0-16,-1 0 0,1 0 0,21-21 15,-22 21-15,22 0 0,-22 0 16,22 0-16,0 0 0,-1 0 16,1 0-16,0 0 0,20 0 15,-20 0-15,0 21 0,-1-21 0,1 21 16,0-21-16,-1 22 0,1-1 15,0 0-15,-22-21 0,1 21 16,20 0-16,-20 0 0,-1 22 0,1-22 16,21 0-16,-22 0 0,22 22 15,21-22-15,-22 0 0,1 21 16,21-21-16,0 22 0,-1-22 0,1 21 16,21 1-16,-21-1 0,21 0 15,-21 1-15</inkml:trace>
  <inkml:trace contextRef="#ctx0" brushRef="#br1" timeOffset="32407.15">18690 1863 0,'0'0'0,"0"-21"0,21 21 0,-21-22 16,-21 22 31,21 22-47,-21-1 0,0 21 0,0-21 15,-1 22-15,1-1 0,-21 0 16,21 1-16,-22-1 0,1 0 0,0 22 16,-1-1-16,1 1 0,0 20 15,-22-20-15,1 21 0,20-1 0,-20 1 16,-1 0-16,22-22 0,-21 22 16,20-1-16,-20 1 0,-1 0 0,22-1 15,-22 1-15,22-21 0,0 20 16,-22-20-16,22-22 0,21 22 15,-43 20-15,43-41 0,0-1 16,0-21-16,21 21 0,0-20 16,0-1-16,0 0 0,0-42 31,0 0-31,0-1 0</inkml:trace>
  <inkml:trace contextRef="#ctx0" brushRef="#br1" timeOffset="32747.42">17335 3493 0,'0'-22'0,"0"44"0,0-22 47,0 21-47,-21 0 16,0 21-16,0-21 0,21 22 15,-21-22-15,0 21 0,21 1 0,-22-1 16,1 0-16,0 1 0,0-1 0,0 0 16,0-21-16,21 22 0,0-1 15,0-21-15,0 0 0,0 1 16,0-1-16,21-21 16,0 0-16,21 0 0,1-21 0,-22-1 15,21 1-15,22 0 0,-22 0 16,0 0-16,1 0 0,-1-1 15,0 22-15,-21-21 0,22 0 0,-22 21 16,0 0-16,0-21 0,0 21 16,1-21-16</inkml:trace>
  <inkml:trace contextRef="#ctx0" brushRef="#br1" timeOffset="46771.68">14139 5186 0,'0'0'0,"-21"21"16,21 0-1,21-42 32,0 0-31,1 0-16,-22 0 0,21-1 0,-21 1 15,21-42-15,-21 20 0,0 1 16,0 0-16,0-1 0,0 1 16,-21 0-16,-22-1 0,22 22 0,-21 0 15,21 0-15,-22 0 0,1 21 16,0 0-16,-64 21 0,64 0 15,20 0-15,-20 22 16,0-1-16,21 0 0,-1 22 0,1-22 16,0 0-16,21 22 0,0-22 0,0 1 15,0-1-15,0 0 0,0-21 16,0 1-16,0-1 0,0 0 0,21 0 16,0 0-16,22-21 15,-1 0-15,-21-21 0,22 0 16,-1 0-16,-21 0 0,21-22 15,1 22-15,-22-21 0,21-1 0,1 1 16,-22 0-16,0-1 0,21-20 16,-21 21-16,-21-1 0,22 22 0,-22 0 15,21 0-15,-21 0 0,21 21 16,-21 21-16,0 0 0,0 0 16,0 21-16,0-20 0,0 20 15,0 0-15,0-21 0,0 22 16,0-1-16,0 22 0,0-22 15,0-21-15,0 21 0,0-20 0,0-1 16,21 0-16,0 0 0,-21 0 16,21-21-16,1 21 0,-1-21 0,0 0 15,0 0-15,0 0 0,0 0 16,1 0-16</inkml:trace>
  <inkml:trace contextRef="#ctx0" brushRef="#br1" timeOffset="47259.95">15092 4974 0,'0'0'16,"0"-21"-16,0 0 0,0 0 0,0 0 15,0-1-15,-21 1 0,-1 0 0,1 21 16,0 0-16,-21 0 0,21 0 16,-1 0-16,-41 21 0,21 0 15,20 1-15,1-1 0,0 21 16,-21 0-16,21 1 0,-1-1 0,22 0 15,-21 1-15,0 41 16,0-62-16,21 20 0,0-21 0,0 0 16,0 0-16,0 1 0,21-1 15,0-21-15,0 0 0,22 0 16,-22 0-16,21 0 0,-21-21 0,22-1 16,-1 1-16,0 0 0,1 0 0,-1 0 15,0-22-15,1 1 0,-22 0 16,21-1-16,-21 1 0,1-21 0,-1-1 15,0 22-15,-21-22 0,21-42 16,-21 64-16,0 0 0,0-1 16,0 22-16,0 0 0,0 0 15,0 0-15,0 42 16,0 0-16,0 0 16,0 22-16,0-1 15,0 0-15,0 1 0,0-1 0,0 0 16,0 22-16,0-22 0,0 0 15,0 1-15,0-1 0,0 22 16,21-43-16,0 21 0,1-42 16,-1 21-16,0-21 0,0 0 0,0 0 15,22 0-15,-1 0 0</inkml:trace>
  <inkml:trace contextRef="#ctx0" brushRef="#br1" timeOffset="47788.06">16150 4784 0,'0'0'0,"0"-21"0,0-1 15,-21 1-15,0 21 0,0 0 0,-1 0 16,1 0-16,-21 0 0,21 0 16,-22 21-16,22 1 0,-21-1 0,21 21 15,-22 0-15,22 1 0,0-22 16,0 21-16,-21 1 0,20-1 15,1 0-15,0 1 0,21-1 16,0 0-16,0-21 0,0 22 16,0-22-16,0 0 0,0 0 0,21-21 15,0 0-15,1 0 0,-1 0 16,0 0-16,21 0 0,-21-21 0,22 0 16,-1 0-16,0 0 0,1-22 15,-22 22-15,21-21 0,1-1 0,-1-20 16,-21 21-16,21-22 0,-20 1 0,-1 20 15,0-20-15,0 20 0,0 1 16,0-21-16,-21 41 0,22-20 0,-22 21 16,0-21-16,0 20 15,-22 22-15,1 22 16,0-1-16,0 21 0,21-21 16,-21 22-16,0-1 0,21 0 15,0 22-15,-22-22 0,22 22 0,-21-22 16,21 0-16,0 22 0,0-22 15,0-21-15,0 22 0,0-1 0,0-21 16,0 0-16,0 0 0,0 1 16,0-1-16,21 0 0,1-21 0,-1 0 15,0 0-15,0 0 0,21 0 0,-20 0 16,20 0-16,-21-21 0,0 0 16,22 21-16</inkml:trace>
  <inkml:trace contextRef="#ctx0" brushRef="#br1" timeOffset="48175.2">16637 5059 0,'0'0'0,"0"-21"0,0 0 16,0-1-16,0 1 0,21 21 16,-21-21-16,21 21 0,0 0 15,1-21-15,-1 21 0,0 0 16,0 0-16,0 21 15,0-21-15,1 21 0,-22 0 16,0 1-16,21-1 0,-21 21 0,21-21 0,-21 0 16,0 1-16,0 20 15,0-21-15,0 0 0,0 0 0,0 1 16,0-1-16,0 0 16,0 0-16,-21-21 15,21-21 1,0 0-1,0 0-15,0-1 0,21 1 0,0-21 16,-21 21-16,21 0 0,0-22 16,1 22-16,-1-21 0,0 21 0,-21-1 15,21-20-15,0 42 0,0-21 16,-21 0-16,22 21 0,-1 0 16,0 0-16,0 0 0,0 0 15,0 0-15</inkml:trace>
  <inkml:trace contextRef="#ctx0" brushRef="#br1" timeOffset="49131.95">17378 5292 0,'21'0'32,"0"-21"-17,0-1-15,0 1 0,1 21 16,-1-21-16,21 0 0,-21-21 15,0 20-15,22 1 0,-22-21 0,0 21 16,0-22-16,0 22 0,-21-21 16,0 0-16,0 20 15,-21 22 1,0 22-16,0-1 0,0 0 16,0 0-16,-1 0 0,1 0 15,0 22-15,-21-22 0,42 21 0,-21-21 16,-1 22-16,1-22 0,21 0 15,-21 0-15,21 22 0,0-22 16,0 0-16,0 0 0,21-21 16,22 21-16,-22-21 0,0 0 15,21 0-15,-21 0 0,22-21 16,-1 0-16,0 21 0,1-21 0,-22 0 16,21-1-16,-21-20 0,22 21 15,-22 0-15,0-22 0,0 22 0,0 0 16,1-21-16,-1 21 0,-21-1 15,0 44 1,0-1 0,0 0-16,0 0 15,-21 0-15,21 0 0,0 1 0,0-1 0,-22 0 16,22 0-16,0 0 0,0 0 16,0 1-16,0-1 15,0 0-15,0 0 0,0 0 16,0 0-1,-21-21-15,0 0 16,0 0-16,0-21 16,21 0-16,0 0 15,-21 0-15,-1 0 0,1 21 16,21 21 15,0 0-15,0 0-16,0 0 15,0 0-15,21-21 16,1 0-16,-1 22 16,0-22-16,0 0 0,21 0 15,-20 0-15,-1 0 0,21-22 0,0 22 16,1-21-16,-1 0 0,0 0 16,1 0-16,-1 0 0,-21-1 0,22 1 15,-1-21-15,-21 21 0,0 0 16,22-22-16,-43 22 0,21 0 0,-21 0 15,0 0-15,0-1 0,-21 22 16,-1 0 0,1 0-16,21 22 0,0 20 15,-21-21-15,21 0 0,0 0 0,0 1 16,0 20-16,0-21 0,0 0 16,0 0-16,0 1 0,0-1 0,0 0 15,0 0-15,0 0 16,0 0-1,-21-21-15,0 0 16,0 0-16,21-21 16,0 0-16,21 0 15</inkml:trace>
  <inkml:trace contextRef="#ctx0" brushRef="#br1" timeOffset="49768.48">19219 4953 0,'0'0'16,"-21"0"-16,0 0 0,0 0 0,21-21 31,21 21-31,0-21 0,0 21 0,22-21 16,-22 21-16,21-22 0,0 1 15,-20 0-15,20 0 0,-21 21 0,21-21 16,-20 0-16,-22-1 0,0 1 16,0 0-16,0 0 0,0 0 15,0 0-15,-22 21 0,1 0 16,-21 0-16,21 0 0,-22 0 0,22 0 15,-21 21-15,21 0 0,-22 0 16,22 0-16,0 0 0,0 22 16,0-22-16,21 0 0,0 43 15,0-43-15,0 0 0,0 0 16,0 0-16,0 0 0,21-21 0,0 22 16,0-22-16,0 0 0,22 0 15,-22 0-15,21 0 0,-21 0 0,1 0 16,-1 0-16,0 0 0,-21-22 15,0 1-15,-21 21 16,0-21-16,-1 21 0,-20 0 0,0 0 16,21 0-16,-22 21 0,1 0 15,0 1-15,-1-1 0,1 21 0,21 0 16,-22-20-16,22 20 16,0 0-16,0 1 0,0-1 0,21-21 15,0 0-15,0 22 0,0-22 0,0 0 16,0 0-16,21-21 0,0 21 15,0-21-15,0 0 0,22 0 16,-22 0-16,21 0 0,1 0 0,-1-21 16,0 21-16,1-21 0,-1 0 0,0 0 15,1-1-15,20-20 0,-21 21 0,1-21 16</inkml:trace>
  <inkml:trace contextRef="#ctx0" brushRef="#br1" timeOffset="50011.35">20066 4382 0,'0'0'16,"-64"105"-1,22-62-15,21-1 0,0 0 0,0 22 16,-1-1-16,1 1 0,0-1 16,0 1-16,-21 42 0,42-64 15,-22 0-15,1 1 0,21-1 16,-21-21-16,21 22 0,0-22 0,0 0 15,0 0-15,0 0 0</inkml:trace>
  <inkml:trace contextRef="#ctx0" brushRef="#br1" timeOffset="51024.54">19897 5313 0,'0'0'0,"63"-21"16,-42 0 0,0 21-16,1-22 0,-22 1 15,0-21-15,0 21 16,0 0-16,0-1 0,0 1 15,-22 21 1,1 0-16,21 21 0,-21 1 16,0-1-16,0-21 0,0 42 15,21-21-15,0 0 0,-22 1 0,22-1 16,0 0-16,0 0 0,0 0 0,0 0 16,0 1-16,0-1 15,22-21-15,-1 0 0,0 0 16,0 0-16,0 0 0,22 0 15,-22 0-15,21 0 0,-21 0 16,22 0-16,-1-21 0,0-1 0,-21 1 16,22 21-16,-22-21 0,0 0 15,21-21-15,-20 20 0,-22 1 0,21 0 16,-21 0-16,-21 42 31,-1 0-31,1 0 16,0 1-16,0-1 0,0 0 15,21 0-15,-21 21 0,-1-20 16,22-1-16,0 0 16,0 0-1,22-21 1,-1 0-16,0-21 16,0 21-16,0-21 0,0 0 0,1 21 15,-1-22-15,0 1 0,0 0 16,0 0-16,0 0 0,1 0 0,-1 21 15,-21-22-15,0 44 32,0-1-17,0 0-15,-21 0 0,21 0 16,0 0-16,0 1 0,0-1 16,21-21-1,0 0-15,0 0 16,0 0-16,0 0 0,22 0 15,-22-21-15,0 21 0,0-22 0,0 1 16,1 21-16,-1-21 0,21 0 16,-42 0-16,21 0 0,0-1 0,-21 1 15,22 21-15,-22-21 0,0 42 32,0 0-32,-22 1 0,1-1 15,0 0-15,21 0 0,0 0 16,-21 0-16,21 1 0,0-1 0,0 0 15,0 0-15,21-21 16,0 0-16,0 0 16,1 0-16,-1 0 0,21 0 0,-21 0 15,0 0-15,22-21 0,-22 0 16,0 21-16,0-21 0,0-1 0,1 1 16,-1 0-16,0 0 0,-21 0 0,0 0 15,0-1-15,-21 22 31,0 22-31,-1-22 0,1 21 16,0 0-16,0 0 0,0 0 16,0 0-16,21 1 0,-22-1 15,1-21-15,21 21 16</inkml:trace>
  <inkml:trace contextRef="#ctx0" brushRef="#br1" timeOffset="53707.85">10223 7070 0,'-42'21'15,"42"-42"32,0 0-47,21 21 16,0-22-16,1 1 15,-1 0-15,0 0 0,-21-21 0,21 20 16,0-20-16,-21 21 0,0-21 0,0 20 16,0-20-16,0 21 0,0-21 15,-21 20-15,0 22 0,-21 0 0,-43 0 16,21 0-16,1 0 15,-1 22-15,1 20 0,-1-21 0,1 21 16,-1 1-16,22-1 0,-21 0 0,41 1 16,-20-1-16,21 0 0,0 1 15,21-1-15,-21 0 0,21 1 0,0-1 16,0 43-16,21-64 0,0 0 16,21 0-16,-21 0 15,22 1-15,20-22 0,1 0 16,-22 0-16,22-22 0,-22 1 15,21-21-15,1 21 0,-1-22 0,1 1 16,-22 0-16,22-1 0,-22 1 0,0-21 16,1 20-16,-1-20 0,0-1 15,-20-20-15,-1 20 0,21-84 16,-21 63-16,-21 1 0,0 20 16,0 1-16,0 20 0,0 1 0,0 0 15,0-1-15,0 22 0,0 0 0,-21 21 31,0 21-31,0 0 0,21 0 0,-21 22 0,-1 20 16,1-20-16,21 20 16,-21 1-16,0 20 0,21-20 0,0-1 15,-21 1-15,21-1 0,-21 1 0,21-1 16,0-20-16,0 20 0,0-21 16,0 43-16,0-43 0,21-20 15,0 20-15,0-21 0,-21 0 0,42 0 16,-20-21-16,-1 0 0,21 0 15,-21 0-15,22 0 0,-1-21 16,0 21-16,22-21 0,-22-21 0,0 21 0,1-1 16,20-20-16,-42 21 15,22-21-15,-1 20 0,-21 1 0,0-21 16,1 21-16,-22 0 0,0-1 0,0 1 16,0 0-16,-22 21 15,1 0-15,0 0 0,0 0 16,0 21-16,0 0 15,21 1-15,0-1 0,0 0 16,0 0-16,0 0 0,0 0 0,0 22 16,0-22-16,0 0 0,0 0 15,0 0-15,0 1 0,21-1 0,-21 0 16,21 0-16,0-21 0,0 0 0,0 0 16,1 0-1,20 0-15,-21 0 0,0-21 0,0 0 16,22 0-16,-22-1 0,0 1 0,0 0 15,22 0-15,-22-21 0,-21 20 16,21-20-16,0 21 0,-21-21 0,0 20 16,0 1-16,0 0 0,21 0 0,-21 0 15,0 42 17,0 0-32,0 0 15,0 0-15,0 1 0,0-1 16,0 0-16,0 21 0,0-21 0,0 1 15,0 20-15,0-21 0,0 0 16,0 0-16,21 1 0,-21-1 16,0 0-16,22 0 0,-1-21 0,0 0 15,0 0-15,0 0 0,0 0 16,22 0-16,-22-21 0,21 0 0,1 0 16,-22-1-16,21 1 0,0 0 15,1 0-15,-1-21 0,-21 20 0,22-20 16,-22 21-16,0 0 0,0-22 0,-21 22 15,0 0-15,0 0 0,0 0 16,-21 21 0,0 0-16,0 0 0,-1 0 15,1 0-15,21 21 0,-21-21 0,0 21 16,21 0-16,0 0 16,21-21-1,0 0-15,0 0 0,1 0 16,-1 0-16,0 0 0,21 0 0,-21 0 15,1 0-15,20 0 0,-21-21 0,21 21 16,-20 0-16,-1 0 16,-21 21-1,0 1 1,0-1-16,0 0 0,0 0 16,0 0-16,0 0 0,0 1 15,0-1-15,-21 0 0,21 0 16,0 0-16,0 0 0,0 1 15,21-1-15,0-21 16,0 21-16,0-21 0,0 0 16,1 0-16,-1 0 0,0 0 0,0 0 15,0-21-15,0 0 0,1-1 0,-1 22 16,0-21-16,0 0 0,0 0 0,0 0 16,1 0-16,-22-1 0,0 1 15,21-21-15,-21 21 0,21 0 0,-21-1 16,0 1-16,0 0 0,0 0 0,0 42 47,-21 0-47,21 0 0,0 1 15,0-1-15,0 0 0,0 0 16,0 0-16,0 0 0,0 1 0,0-1 16,0 0-16,21-21 0,0 21 0,-21 0 15,21-21-15,0 0 16,1 21-16,-1-21 0,0 0 0,21 0 0,-21 0 15,1 0-15,-1 0 0,21-21 16,-21 0-16,43 0 16,-43 0-16,0 0 0,0-1 0,22 1 15,-22 0-15,-21 0 0,21 0 16,0 0-16,-42 21 31,0 21-15,21 0-16,-21 0 0,21 0 15,-22 0-15,1 1 0,21-1 0,-21 0 16,21 0-16,0 0 0,0 0 16,0 1-16,0-1 15,21-21 1,0-21 0,1-1-16,-1 1 0,0 0 0,0 0 15,43-21-15,-43 20 16,0 1-16,21 0 0,-21 0 15,1 0-15,-1 0 0,0-1 0,0 22 16,0 0-16,-21 22 16,0-1-1,0 0-15,0 0 0,0 0 0,0 0 16,0 1-16,0-1 0,0 0 0,0 0 16,0 0-16,0 0 15,0 1-15,21-22 0,-21 21 16,22-21-16,-1 0 0,0 0 0,0 0 15,0 0-15,0 0 0,22 0 16,-1-21-16,-21 21 0,22-22 0,-1 1 16,0 0-16,-21 0 0,22 0 0,-22 0 15,0-1-15,0-20 0,-21 21 16,0-21-16,0 20 0,0 1 16,-21 0-16,0 21 0,0 0 15,0 0-15,-22 0 0,22 0 16,0 21-16,0 0 0,-22 1 0,22-22 15,0 21-15,21 0 0,-21 0 16,21 0-16,-21 0 0,21 1 16,0-1-16,0 0 0,0 0 15,21-21-15,0 0 16,0 0-16,0 0 0,22 0 16,-22 0-16,0 21 0,0-21 0,0 21 15,1 1-15,-22-1 0,0 0 16,0 0-16,0 0 0,0 22 0,0-1 15,0 0-15,-22 1 0,1-1 0,-21 43 16,0-22-16,20-21 16,-20 22-16,21-22 0,-21 1 15,-22 62-15,43-41 0,-21-22 16,-1 1-16,22-1 0,-21 0 0,-1 1 16,22-22-16,0 0 0,0 0 15,0 0-15,0-21 0,-1 0 0,1 0 16,0-21-16,21 0 0,-21 0 0,0 0 15,21-22-15</inkml:trace>
  <inkml:trace contextRef="#ctx0" brushRef="#br1" timeOffset="53867.76">12933 6710 0,'0'-42'31,"-21"20"-15,21 1-16</inkml:trace>
  <inkml:trace contextRef="#ctx0" brushRef="#br1" timeOffset="57271.69">15706 6604 0,'0'0'0,"-22"0"15,22 21 1,-21-21-16,42 0 31,1 0-31,-1 0 16,0 0-16,21-21 0,-21 21 0,22-21 16,-1 0-16,0 0 0,1-1 15,-1 1-15,0 0 0,1-21 16,-22 21-16,21-1 0,-42 1 0,0 0 15,0 0-15,0 0 0,0 0 16,-21-1-16,0 22 0,-21 0 16,-1 0-16,1 0 0,-22 0 0,22 0 15,0 22-15,-1-1 0,1 21 0,0-21 16,21 22-16,-22 20 0,22-21 16,0 1-16,0-1 0,0 0 0,-1 1 15,22-1-15,0 0 0,0-20 16,0-1-16,0 0 0,0 0 0,22 0 15,-1-21-15,0 0 0,0 0 0,0 0 16,0 0-16,1 0 0,-1 0 16,21 0-16,-21 0 0,0-21 15,-21 0 1,-21 21 0,0 0-16,-21 0 0,21 21 15,-1 0-15,-20-21 0,21 43 16,-21-22-16,20 0 0,1 0 0,0 0 15,0 22-15,21-22 0,0 0 0,0 0 16,0 0-16,0 22 0,0-22 16,21 0-16,0-21 0,0 0 15,1 0-15,-1 0 0,21 0 16,-21 0-16,0 0 0,22-21 16,-22 0-16,21-1 0,-21 1 0,22 0 0,-22 0 15,21 0-15,1 0 16,-1-1-16,0-20 0,-21 21 0,22 0 15,-1-22-15,0 22 0,1 0 0,-1 0 16,-21 21-16,22 0 0,-22 0 16,0 0-16,-21 21 15,0 21-15,0-20 0,0-1 16,0 0-16,0 0 0,-21 21 0,0-20 16,-1-1-16,22 0 0,-21 21 0,0-21 15,0 1-15,21-1 16,0 0-16,-21 0 0,21-42 31,21 21-31,-21-21 16,21 0-16,0-1 0,0 1 0,1 0 15,20-21-15,-21 21 0,0-22 0,22 22 16,-22-21-16,0-1 0,21 1 16,-21 21-16,1-21 0,-1 20 0,0 1 15,0 21-15,-21 21 16,0 1-1,0-1-15,-21 0 0,0 21 0,21-21 16,0 1-16,-21 20 16,-1-21-16,22 0 0,0 22 0,0-22 15,0 0-15,0 21 0,0-21 0,0 1 16,22-1-16,-1-21 0,-21 21 16,42-21-16,-21 0 0,0 0 0,22 0 15,-22 0-15,21-21 0,1 21 16,-1-21-16,0-1 0,1 1 0,-1 0 15,0 0-15,1 0 0,-22 0 0,42-22 16,-63 1-16,0 21 16,0 0-16,0-1 0,0-20 0,0 21 15,0 0-15,-21 21 0,0 0 16,-21 0-16,20 21 0,1 0 16,0-21-16,0 21 0,0 22 15,0-22-15,21 0 0,0 0 16,0 21-16,0 1 0,0-1 15,0-21-15,0 22 0,21-22 16,0 0-16,0 0 16,0-21-16,0 0 0,22 0 0,-22 0 15,0 0-15,21 0 0,-20 0 0,20-21 16,-21 21-16,21-21 0,-20 0 0,20-1 16,-21 1-16,0 0 0,22-21 0,-22 21 15,0-22-15,0 22 0,21-21 16,-20 21-16,-1-22 0,0 22 15,0 0-15,0 0 0,0 21 0,-21 21 47,0 0-47,0 0 16,0 0-16,-21-21 0,21 22 0,-21-22 16,21 21-16,0-42 46,0-1-46,0 1 16,0 0-16,0 0 16,0 0-16,0 0 0,0-1 15,0 1-15,0 0 16,-21 21-16,21-21 0,-21 21 16,0 21-16,21 0 15,0 0-15,-22 1 16,22-1-16,-21 21 0,21-21 0,0 0 15,0 22-15,-21-22 0,21 21 0,0-21 16,0 22-16,0-22 0,0 0 16,0 21-16,0-20 0,0-1 0,21 0 15,0 0-15,1-21 16,-1 0-16,21 0 0,-21 0 16,0 0-16,22-21 0,-22 21 0,21-21 15,-21 0-15,22-1 0,-22 1 16,0 0-16,43-21 0,-43 21 15,-21-1-15,21 1 0,-21 0 0,21 0 16,-21 0-16,0 0 0,0-1 16,0 1-16,-21 21 15,0 0 1,21 21-16,-21 1 0,21-1 0,0 0 16,-22 0-16,22 0 0,0 0 0,0 1 15,-21-1-15,21 0 0,0 0 16,0 0-16,0 0 0,0 1 15,21-22-15,1 0 16,-1 0-16,0 0 0,0 0 16,21-22-16,-20 22 0,20-21 0,-21 0 15,0 0-15,22 0 0,-22 0 16,21-1-16,-21 1 0,0 0 0,1 0 16,-1-21-16,0 20 0,0 1 0,-21 0 15,0 0-15,21 0 0,-21 0 16,0 42-1,0 0-15,0 0 0,0 0 16,-21 0-16,21 1 0,-21-1 0,21 0 16,0 0-16,0 43 15,0-43-15,0 0 16,0 0-16,0 0 0,21-21 16,0 0-16,0 0 0,1 0 15,-1 0-15,0 0 0,0-21 16,0 21-16,0-21 0,1 0 0,-1 0 15,0-1-15,0-20 0,0 21 16,-21-21-16,21-1 0,-21 22 0,22-42 16,-22 20-16,0 1 0,0-22 0,0 22 15,0-21-15,0 20 0,0 1 16,0-22-16,21 22 0,-21 21 16,0 42 15,0 0-31,0 22 0,0-1 0,0 0 15,0 22-15,0-22 0,0 22 16,0-22-16,0 0 0,0 22 0,-21-22 16,21 0-16,-22 1 0,22-1 15,0-21-15,0 22 0,0-22 16,0 0-16,0 0 0,0 0 0,0 0 0,22-21 16,-1 0-16,0 0 15,0 0-15,0 0 0,0-21 16,1 21-16,-1-21 0,0 0 15,0 0-15,0 0 0,0-1 16,1-20-16,-1 21 0,0-21 0,21 20 16,-21-20-16,1 21 0,-1 0 15,0 0-15,0-1 0,-21 1 0,0 42 32,0 1-32,0-1 15,-21 0-15,21 0 0,0 0 0,-21 0 16,21 1-16,-21-1 0,21 0 0,0 0 15,0 0-15,0 0 0,0 1 16,0-1-16,21-21 0,0 0 16,0 21-16,0-21 15,22 0-15,-1 0 16,0 0-16,-21 0 0,22-21 0,-22 21 16,21-21-16,-21-1 0,22 1 15,-22 0-15,0 0 0,0 0 16,0 0-16,1 21 0,-22-22 0,21 1 15,-21 0-15,0 42 32,-21-21-32,-1 21 15,1 1-15,0-1 0,21 0 16,-21-21-16,21 21 0,0 0 16,-21-21-16,21 21 15,21-21 1,0 0-16,0 0 15,0 0-15,1 0 16,-22-21-16,21 21 0,-21-21 16,21 0-16,-21 0 0,0 0 15,0-1-15,0 1 16,0 0-16,0 0 0,0 0 0,0 0 16,0-1-16,0 1 15,0 0 1,21 21 15,0 21-31,0-21 0,1 0 16,-1 21-16,0-21 0,0 0 0,0 0 15,0 22-15,1-22 0,-1 0 16,0 21-16,0-21 0,0 21 16,-21 0-16,21-21 15,-21 21-15,0 0 0,0 1 16,0-1-16,0 0 0,0 0 15,0 0-15,-21-21 16,0 21-16,0 1 16,0-22-16,0 0 47,21-22-32,0 1-15,21 0 16,-21 0-16,21 0 0,0-22 0,0 22 15,0-21-15,22 21 0,-22-22 16,21 1-16,1 0 0,-1-1 16,0 22-16,1 0 0,-22 0 0,42 21 15,-42 0-15,1 21 0,-22 0 16,0 22-16,0-22 0,0 21 0,0 0 16,0-20-16,0 20 0,-22-21 15,1 21-15,0-20 0,0-1 16,0 21-16,0-21 0,-1 0 15,22 1-15,-21-22 0,0 21 0,0-21 16,0 0 0,0 0-16,-1-21 15</inkml:trace>
  <inkml:trace contextRef="#ctx0" brushRef="#br1" timeOffset="57459.58">19770 6392 0,'0'0'0,"-22"-21"0,1 21 0,0 0 31,0 0 0,0 0-31,0 0 16,-1 0-16,1 0 0,-21 0 15</inkml:trace>
  <inkml:trace contextRef="#ctx0" brushRef="#br1" timeOffset="57641.48">18373 6646 0,'0'0'0,"-22"22"0,-20-1 0,0-21 16,63 0-1,0 0-15,21 0 0,1 0 16,-1 0-16,22-21 0,-1 21 0,1-22 16,-1 1-16,-21 21 0,22-21 15,-1 0-15,-20 0 0,-1 0 16</inkml:trace>
  <inkml:trace contextRef="#ctx0" brushRef="#br1" timeOffset="71048">17018 3175 0,'0'0'0,"-64"0"0,1 0 0,21 0 16,-1 0-16,1 0 0,21 21 0,0-21 16,-1 0-16,22 21 15,22-21 1,-1 0 0,0 0-16,0 0 0,21 0 0,-20-21 15</inkml:trace>
  <inkml:trace contextRef="#ctx0" brushRef="#br0" timeOffset="154791.84">18034 1863 0,'0'0'0,"-21"0"16,42 0 15,0 0-31,43-21 16,-22-1-16,43 22 0,-1-21 15,22 0-15,0 0 0,21 0 0,0 0 16,21-22-16,-21 22 0,21 0 0,0 0 16,1 0-16,-22-1 0,-22 22 15,1-21-15,-42 0 0,20 21 16,-41 0-16,-1 0 0,0 0 15,-20-21-15,-65 21 16,22 0 0,0 0-16,-21 0 0,-1 0 15,1 0-15,-22 0 0,22 0 0,-43 21 16,22-21-16,-22 21 0,1 0 16,-1 1-16,-21-1 0</inkml:trace>
  <inkml:trace contextRef="#ctx0" brushRef="#br0" timeOffset="155088">17547 2328 0,'127'-21'15,"-85"21"-15,1-21 16,20 0-16,22 0 0,0 0 0,20-1 15,1-20-15,127 0 16,-106 21-16,-21-22 0,21 22 0,-21 0 16,0 0-16,169-43 15,-191 64-15,-20-21 16,-1 21-16,-20 0 0,-1 0 16,-21 0-16,0 0 0,-42-21 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3:14:23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3852 0,'0'22'31,"0"-1"16,21-21-31,0 0 15</inkml:trace>
  <inkml:trace contextRef="#ctx0" brushRef="#br0" timeOffset="1120.66">974 953 0,'0'0'0,"0"-22"15,0 1 16,0 0 48</inkml:trace>
  <inkml:trace contextRef="#ctx0" brushRef="#br0" timeOffset="1972.99">995 572 0,'0'0'0,"0"-22"0,0 1 16,0 64 31,0-22-47,0 21 15,0 0-15,0 22 0,0-1 16,0 1-16,0-1 0,0 1 0,0-1 16,-21 1-16,21-1 0,0-20 15,0-1-15,0 0 0,0 1 16,-22-22-16,22 42 15,0-41-15,0-1 0,0-42 47,0-1-31,0 1-16,22 0 0,-1-21 16,0 21-16</inkml:trace>
  <inkml:trace contextRef="#ctx0" brushRef="#br0" timeOffset="2240.73">1249 635 0,'0'0'0,"0"-63"16,0 41-1,21 22 1,-21 22-16,0-1 16,21 0-16,-21 21 0,0 1 15,0-1-15,0 0 0,21 22 16,-21-1-16,0 1 0,0-22 15,0 22-15,0-1 0,0-21 0,0 1 16,0-1-16,0 0 0,0 1 16,0-1-16,0-21 0,0 0 0,0 1 15,0-1-15,-21-42 32,0-1-17</inkml:trace>
  <inkml:trace contextRef="#ctx0" brushRef="#br0" timeOffset="2823.82">931 1249 0,'0'0'0,"-21"0"0,42 0 32,0 0-32,1 0 15,-1 0-15,21-21 0,0 0 16,1 21-16,-1-22 0,22 1 15,-22 0-15,21 0 0,1 0 16,-1 0-16,-20-1 0,20 1 16,-20 0-16,-1 21 0,0-21 0,-21 0 15,1 21-15,-1 0 0,0 0 16,-21 21 0,-21 0-1,21 0-15,-21 0 0,-1 22 16,22-22-16,0 21 0,-21-21 0,21 22 15,-21-22-15,21 21 0,0-21 16,0 22-16,0-22 0,0 0 16,0 0-16,0 0 0,0 1 0,21-22 15,-21 21-15,43-21 0,-22 0 16,0 0-16,0 0 0,21 0 16,-20 0-16,20 0 0,-21-21 15,21-1-15,-20 1 0,20 0 0,-21 0 16,21 0-16,-20-22 0,-1 22 15,0-21-15,-21 0 0,0 20 16,0-20-16,0 0 0,-21-43 16,0 43-16,-1 21 0,1-1 15,0 1-15,-21 0 0,21 21 0,-22 0 16,22 0-16,-21 0 0,21 0 16,-22 21-16,22 0 0,0 22 15,0-22-15,0 0 0,-1 21 0,1 1 16,21-22-16,0 21 15,0-21-15,0 22 0,0-22 0,0 0 16,0 0-16,21 0 0,1 1 16,-1-22-16,0 0 0,0 0 15,21 0-15,-20 0 0,20 0 0</inkml:trace>
  <inkml:trace contextRef="#ctx0" brushRef="#br0" timeOffset="3547.42">2667 931 0,'0'0'0,"0"-21"0,0 0 0,-21 42 47,0 0-47,21 1 0,-22-1 0,22 21 15,0-21-15,-21 22 0,21-22 16,-21 21-16,21-21 0,-21 22 0,21-22 15,0 21-15,0-21 0,0 0 16,0 1-16,0-1 0,0 0 16,21-21 15,0-21-31,22 0 16,-22-1-16,0 1 0,0 0 15,0 0-15,-21-21 0,21 20 0,1 1 16,-1-21-16,0 21 0,0 0 15,-21-1-15,0 1 0,21 0 0,-21 42 32,0 0-32,0 1 0,0-1 15,0 0-15,0 0 0,0 21 16,0-20-16,0-1 0,0 21 0,0-21 16,0 0-16,21 1 0,1-1 15,-1 0-15,-21 0 0,21-21 0,0 21 16,0-21-16,0 0 15,22 0-15,-22 0 0,0 0 0,21 0 16,1-21-16,-22 0 0,21 0 16,22-22-16,-43 22 0,21 0 15,-21-21-15,1-1 0,-1 1 16,-21 0-16,0-1 0,0 1 16,0 0-16,0-1 0,-21 1 0,-1 0 15,1 21-15,0-1 0,-21 1 16,21 0-16,-1 21 0,1 0 15,0 0-15,0 0 0,0 0 0,0 0 16,-1 0-16,1 0 16,21 21-16,0 0 15,-21-21-15,21 22 16,0-1-16,0 0 16</inkml:trace>
  <inkml:trace contextRef="#ctx0" brushRef="#br0" timeOffset="4236.2">1503 1164 0,'0'0'15,"-64"0"-15,1 21 0,-1-21 0,22 0 0,21 0 16,-22 0-16,22 22 0,0-22 16,63 0-1,1 0-15,-1 0 0,43 0 16,-1 0-16,1 0 16,21 0-16,0 0 0,21-22 0,0 1 15,0 21-15,21-21 0,-21 0 16,21 21-16,-42-21 0,21 0 15,-21 21-15,0-22 0,-22 22 0,-20 0 16,-1 0-16,-20 0 0,-1-21 16,0 21-16,-21 0 0,-42 0 31,-21 0-31,0 0 0,-1 0 0,-41 0 16,-1 0-16,0 0 0,-21 21 15</inkml:trace>
  <inkml:trace contextRef="#ctx0" brushRef="#br0" timeOffset="4460.64">1291 1355 0,'0'0'0,"-42"21"0,42 0 31,21-21-31,21 0 0,22 0 0,-1 0 16,22 0-16,21 0 0,0-21 0,-1 21 15,22-21-15,0 0 0,22-1 16,-22 1-16,21 0 0,-21 0 15,0 21-15,84-42 16,-105 42-16,-42 0 0,20-22 0,-41 22 16,20 0-16,-20 0 0,-22 0 15,0 0-15,-21 22 16</inkml:trace>
  <inkml:trace contextRef="#ctx0" brushRef="#br0" timeOffset="5259.67">1206 2371 0,'0'0'0,"0"-21"0,-21 21 31,0 0-31,21 21 16,0 21-16,0-21 0,-21 22 16,21 20-16,-21-21 0,0 22 15,21-22-15,-22 22 0,1-22 0,21 0 16,-21 1-16,0-1 0,0 0 16,21 1-16,-21-22 0,21 0 15,-22 0-15,22 0 0,0-42 31,0 0-31,0 0 16,22 0-16,-1 0 16,0-22-16,0 22 0,0-21 0,22 21 15,-22-22-15,0 1 0,21 21 16,-21-22-16,1 22 0,-1 21 16,21 0-16,-21 0 0,0 0 15,1 21-15,-1 1 0,0-1 16,-21 0-16,21 21 0,-21-21 0,21 1 15,0-1-15,-21 0 0,22 21 16,-1-42-16,0 21 0,0 1 16,0-22-16,0 0 0,22 0 0,-22 0 15,0 0-15,21 0 0,-20 0 16,20-22-16,-21 1 0,0 0 16,22 0-16,-1-43 0,-21 22 15,0 0-15,-21-1 0,0-20 16,0 21-16,0-22 0,0 22 15,-21-22-15,0 22 0,0 21 16,0-22-16,-1 22 0,-20 0 0,21 21 16,0 0-16,0 0 0,-1 0 15,1 0-15,-21 21 0,21 0 0,21 1 16,-21-1-16,21 0 0,0 0 16,0 0-16,0 22 0,0-22 0,0 0 15,21-21-15,0 21 0,21-21 16,-21 0-16,22 0 0</inkml:trace>
  <inkml:trace contextRef="#ctx0" brushRef="#br0" timeOffset="5724.51">2328 2201 0,'0'0'0,"0"-21"0,0 0 16,-21 21-16,0 0 0,0 0 15,21 21-15,0 22 16,-21-22-16,21 0 0,-22 21 15,22 1-15,0-1 0,-21 0 16,21 1-16,0-1 0,0 0 0,0 1 16,0-1-16,0 0 15,0-21-15,0 22 0,0-22 0,0 0 16,0 0-16,0 0 0,0 1 16,0-44 15,0 1-16,0-21-15,0 21 0,0-22 0,0 1 16,21 0-16,1-1 0,-1-20 16,0 21-16,0-1 0,21 1 0,-20 0 15,41-1 1,-21 22-16,22 21 16,21 21-16,-43 22 15,-21-22-15,0 21 0,-21-21 0,0 22 16,21-1-16,-21 0 0,0 1 15,0-22-15,0 21 0,-21-21 0,21 22 16,-21-22-16,0 0 0,21 0 16,-21-21-16,21 21 0,21-42 31,0 0-31,0 0 0,0 0 16</inkml:trace>
  <inkml:trace contextRef="#ctx0" brushRef="#br0" timeOffset="6437.51">3111 2307 0,'0'0'0,"0"-21"0,0 0 31,-21 0-31,0 21 16,0 0-16,0 0 0,0 21 15,-1 0-15,22 21 0,0-20 16,-21 20-16,0 0 0,0 1 15,21-1-15,0 21 0,0-20 16,-21-1-16,21 0 0,0-20 0,0 20 16,0-21-16,0 0 0,0 22 15,21-43-15,0 0 16,0 0-16,0 0 16,1-22-16,-1 1 0,0 0 0,0 0 15,0 0-15,-21-22 0,21 22 16,1-21-16,-1 0 0,-21-1 0,0 1 15,0 0-15,0-1 0,21 22 16,-21 0-16,0 0 0,0 0 0,0-1 16,0 44-1,0-1-15,0 0 0,0 0 16,0 21-16,0-20 16,0 20-16,0 0 0,0-21 0,0 22 15,0-22-15,0 21 0,21-21 16,-21 1-16,0-1 0,21 0 0,0 0 15,1-21-15,-1 21 16,0-21-16,0 0 0,0 0 0,0 0 16,1-21-16,41-21 15,-21 21-15,-20-1 0,-1 1 0,21-21 16,-21 0-16,22-43 16,-22 21-16,0 22 0,0-64 15,-21 64-15,0 0 16,0-1-16,0 1 0,0 21 0,0 0 15,0-1-15,0 1 0,0 42 16,0 22 0,0-22-16,0 21 0,0-21 15,0 22-15,0 20 0,0-20 0,0-1 16,0 21-16,0-20 0,0-1 16,0 0-16,0 1 0,0-1 0,0 0 15,0-20-15,0-1 0,0 0 16,21 0-16,-21 0 0,21-21 15,22 0-15,-22 0 0,0 0 0,0 0 16,22-21-16,-22 0 0,0 0 16,0 0-16,0-1 0,0-20 0,-21 21 15</inkml:trace>
  <inkml:trace contextRef="#ctx0" brushRef="#br0" timeOffset="6604.47">3619 2350 0,'0'0'0,"22"0"32,-1 0-32,0 0 0,21 0 0,-21 0 15,22 0-15,-1 0 0,0 0 16,1 0-16,-1-22 0,0 1 16,1 21-16,-22-21 0</inkml:trace>
  <inkml:trace contextRef="#ctx0" brushRef="#br0" timeOffset="7019.63">5143 2307 0,'-21'-106'31,"21"85"-31,0 42 31,0 1-31,21 20 16,-21-21-16,0 21 0,0 1 16,0-1-16,0 0 0,0 1 15,0-1-15,0 0 0,0-20 0,0 20 16,0-21-16,0 0 0,0 0 0,0 1 16,0-1-16,22-42 46,-1-1-46</inkml:trace>
  <inkml:trace contextRef="#ctx0" brushRef="#br0" timeOffset="7400.8">5630 2159 0,'0'0'0,"21"-21"0,1 0 31,-44 21-16,1 21-15,0 0 0,-21-21 16,21 21-16,-22 0 0,22 1 0,0-1 16,0 0-16,0-21 0,-1 21 15,1 0-15,21 0 0,0 1 16,0-1-16,21-21 16,1 0-16,-1 21 0,0-21 0,21 21 15,1 0-15,-22-21 0,21 21 0,0-21 16,1 22-16,-1-1 15,-21-21-15,22 21 0,-22 0 0,0-21 16,-21 21-16,0 0 0,0 1 16,0-1-16,-21-21 0,0 21 15,-22 0-15,1-21 0,0 21 16,-1-21-16,1 0 0,-22 21 0,22-21 16,0 0-16,-1 0 0,1 0 0,21 0 15,-21 0-15,20 0 0,1-21 16,0 21-16,0-21 0,21 0 0,-21 0 15,21-22-15</inkml:trace>
  <inkml:trace contextRef="#ctx0" brushRef="#br0" timeOffset="7596.48">5334 1926 0,'0'0'0,"-21"-21"15,0 21-15,21-21 0,21 21 63,0 0-63,0 0 16,0 0-16</inkml:trace>
  <inkml:trace contextRef="#ctx0" brushRef="#br0" timeOffset="8280.34">7408 2053 0,'0'0'0,"21"0"16,1 0-16,20-21 0,0 21 15,-21-21-15,22 0 0,-1 21 16,-21-21-16,22-1 0,-1 22 16,-21-21-16,0 0 0,0 21 0,-21-21 15,0 0-15,0 0 0,-21-1 16,0 22-16,-21 0 0,-22 0 16,22 0-16,0 0 0,-1 0 15,1 0-15,0 22 0,20-1 16,-20 0-16,21-21 0,0 21 0,0 0 15,21 0-15,0 1 0,0-1 16,0 21-16,0-21 0,0 0 16,0 1-16,21-1 0,21 0 15,-21 0-15,22 0 0,-22 22 0,21-22 16,0 0-16,1 0 0,-1 21 16,0-20-16,-20 20 0,20-21 15,-42 21-15,21-20 0,-21 20 0,0-21 16,-21 0-16,0 0 0,0 1 15,-22-1-15,1 0 0,-22-21 0,1 0 16,21 0-16,-22 0 0,1 0 16,-1 0-16,1 0 0,-43-42 15,63 20-15,1 1 0,0 0 0,21 0 16,-1 0-16,1 0 0,21-22 16,0 22-16,0 0 0,0 0 0,0 0 15,21-1-15,1 1 0,20 0 16,-21 0-16,21 0 0,22 0 15,-22-1-15,1 1 0,20 0 16</inkml:trace>
  <inkml:trace contextRef="#ctx0" brushRef="#br0" timeOffset="8544.44">8149 1672 0,'0'0'0,"0"-21"0,0 0 16,0 42-1,-21 0 1,21 0-16,0 22 0,-21-1 16,21 0-16,-21 1 0,-1-1 15,22 22-15,0-22 0,-21 0 16,21 1-16,-21 20 0,0-21 0,21 1 16,0-1-16,0 0 0,-21 1 0,21-22 15,0 21-15,0-21 0,0 22 16,0-22-16,21-21 15,0 0-15,0 0 16,0-21-16,-21 0 0</inkml:trace>
  <inkml:trace contextRef="#ctx0" brushRef="#br0" timeOffset="8731.45">7937 2117 0,'0'0'0,"22"0"32,-1 0-32,21 0 15,-21 0-15,22 0 0,-1 0 0,0 0 16,1 0-16,20 0 16,-21 0-16,1-21 0,-1 21 0</inkml:trace>
  <inkml:trace contextRef="#ctx0" brushRef="#br0" timeOffset="9284.49">8890 2138 0,'0'0'16,"-21"0"-16,0 0 0,-1 0 0,22-21 15,-21 21-15,21-21 0,-21 21 16,21-22-16,-21 22 0,21-21 0,-21 0 15,0 21-15,-1-21 16,1 0-16,0 21 0,0 0 16,0 0-16,0 0 0,-1 0 15,1 21-15,0 0 0,0 0 16,0 22-16,0-22 0,21 21 0,-22-21 16,22 22-16,-21-22 0,21 21 15,-21 0-15,21-20 0,0-1 0,0 21 16,0-21-16,0 0 0,0 1 15,21-1-15,0-21 0,1 0 16,-1 0-16,0 0 0,0 0 16,0 0-16,0-21 0,1-1 0,20 22 15,-21-42-15,0 21 0,22 0 16,-22 0-16,0-1 0,21 1 16,-21-21-16,1 21 0,-1-22 0,0 22 15,-21-21-15,0 21 0,0-22 16,0 22-16,0 0 0,-21 42 31,21 0-31,-21 22 0,-1-22 16,22 21-16,-21-21 0,21 22 15,0-1-15,0-21 0,0 22 0,0-1 16,0 0-16,0-21 0,0 1 0,0 20 16,0-21-16,0 0 15,21-21-15,1 0 16,-1 0-16,0 0 0,0-21 15,0 0-15,0 0 0,22 0 0,-22-22 16,0 22-16</inkml:trace>
  <inkml:trace contextRef="#ctx0" brushRef="#br0" timeOffset="9536.45">9377 1651 0,'0'0'15,"0"-42"-15,0-1 0,0 22 16,0 42-1,-21 22-15,-1-1 0,22 22 16,0-22-16,-21 21 16,21 1-16,-21-1 0,21-20 0,-21 20 15,21-20-15,0 20 0,0-21 0,-21 1 16,21-1-16,0 0 0,-21-20 16,21 20-16,0-21 0,0 0 0,0 0 15,0 1-15,0-1 0,21-21 31,0 0-31,-21-21 0,21-1 16,0 1-16</inkml:trace>
  <inkml:trace contextRef="#ctx0" brushRef="#br0" timeOffset="9877.91">9419 2201 0,'21'0'16,"0"0"-16,1 0 15,-1 0-15,0 0 0,0 0 16,0-21-16,0 21 0,1-21 16,20 21-16,-21-21 0,0 21 15,0-21-15,-21 0 0,0-1 16,0 1 0,-21 21-16,0 0 0,0 0 15,0 0-15,0 21 0,-22-21 0,22 22 16,0-1-16,0 0 15,-22 0-15,22 0 0,21 22 0,-21-22 16,21 0-16,-21 0 0,21 21 16,0-20-16,0-1 0,0 0 0,0 0 15,21 21-15,0-42 16,22 22-16,-22-22 0,0 0 16,0 0-16,0 0 0,22 0 0,-22 0 15,0 0-15,21 0 0,-21-22 16</inkml:trace>
  <inkml:trace contextRef="#ctx0" brushRef="#br0" timeOffset="10584.16">10308 1757 0,'0'0'0,"21"0"16,0 0-16,1 0 0,-1 0 0,0 0 15,21 0-15,-21 0 0,1 0 16,20-21-16,-21 21 0,21-21 0,-20-1 16,20 1-16,-21 0 0,0 0 15,0-21-15,1 20 0,-22 1 0,0 0 16,0 0-16,0 0 0,-22 21 0,1-21 16,0 21-16,-42 0 15,20 0-15,22 0 0,-21 0 0,-1 21 16,1 0-16,21 21 15,-21-21-15,-1 22 0,22-1 0,-21 0 16,21-20-16,21 20 0,0 0 16,0 1-16,0-22 0,0 21 0,0-21 15,0 0-15,42 1 0,-21-1 16,43 0-16,-43-21 0,21 21 16,0-21-16,-20 0 0,20 0 15,-21 0-15,0 0 0,0 0 0,1 0 16,-22-21-1,-22 21-15,1 0 16,0 0-16,-21 0 0,-1 0 0,1 21 16,0 0-16,-1 0 15,-20 1-15,21-1 0,-22 0 0,22 0 16,-22 21-16,22-20 0,0 20 0,20 0 16,-20 1-16,21-22 0,21 21 15,0 0-15,0-20 0,0 20 0,0-21 16,21 0-16,0-21 0,22 21 15,-22-21-15,21 0 0,22 0 0,-22 0 16,0 0-16,22 0 0,-22-21 16,22 0-16,-22 0 0,21 0 0,-20-22 15,20 22-15,-20-21 0,-1 0 16,21-1-16</inkml:trace>
  <inkml:trace contextRef="#ctx0" brushRef="#br0" timeOffset="10860.43">11218 1334 0,'0'0'16,"0"-22"-16,0 1 0,0 0 0,-21 21 15,0 21 1,0 22-16,0-22 0,-1 21 0,1 0 16,0 22-16,0-1 0,0 22 15,0-21-15,21 20 0,-22-20 0,1-1 16,0 1-16,21-1 0,-21-20 15,0 20-15,21-21 0,-21 1 16,21-1-16,0 0 0,-22-20 0,22 20 16,0-21-16,0 0 0,0 0 15,22-21 1,-1 0 0,0-21-16,0 0 0,0 0 0,0 0 15</inkml:trace>
  <inkml:trace contextRef="#ctx0" brushRef="#br0" timeOffset="11211.93">11049 2201 0,'0'22'16,"21"-22"0,0 0-16,0 0 15,1 0-15,20 0 0,-21 0 16,0 0-16,0 0 0,22-22 15,-22 22-15,0-21 0,0 0 0,0 21 16,1-21-16,-1 0 0,-21 0 16,0-1-16,0 1 0,-21 21 15,-1 0 1,1 0-16,0 0 0,-21 0 16,21 21-16,-22 1 0,22-1 0,-21 0 15,21 0-15,-1 0 0,1 0 16,0 22-16,21-1 0,0-21 15,0 22-15,0-22 0,0 0 16,0 0-16,21 0 0,22 0 16,-1-21-16,-21 0 0,21 0 15,1 0-15,-1 0 0,0-21 0,1 0 16,-1 21-16,0-21 0</inkml:trace>
  <inkml:trace contextRef="#ctx0" brushRef="#br0" timeOffset="11872.23">11790 2011 0,'0'0'0,"-85"63"31,85-41-31,0-1 0,-21 0 0,21 21 16,-21-21-16,21 1 0,-21-1 15,21 0-15,0 0 0,0 0 0,0 22 16,0-22-16,0 0 0,0 0 15,0 0 1,0-42 15,0 0-31,0 0 0,0 0 16,0-1-16,0 1 0,0 0 16,0-21-16,0 21 0,21-1 0,-21-20 15,21 21-15,0-21 0,21 20 0,-20-20 16,-1 21-16,0 0 0,21 0 15,-21 21-15,1 0 0,-1 0 0,0 0 16,0 21-16,-21 0 16,0 0-16,21 21 0,-21-20 0,21 20 0,-21-21 15,0 43-15,0-43 16,0 42-16,0-42 16,0 1-16,0 20 0,0-21 15,0 0-15,0-42 31,0 0-15,0 0-16,0 0 0,0-1 0,22 1 16,-1 0-16,0-21 0,0 21 15,0-22-15,0 1 0,1 21 0,20-22 16,-21 1-16,21 0 0,-20 21 16,20-22-16,0 22 0,-21 21 0,22 0 15,-22 0-15,0 0 0,0 0 0,-21 42 16,0-20-16,0 20 15,0 0-15,0 1 0,0-1 0,0 0 16,0 22-16,-21-22 0,0 0 16,21 1-16,-21-22 0,21 0 15,0 43-15,0-43 16,21-21 15,0-21-31,0-1 0</inkml:trace>
  <inkml:trace contextRef="#ctx0" brushRef="#br0" timeOffset="12259.7">12658 2223 0,'21'0'0,"0"0"0,0 0 15,0 0-15,0 0 0,1-22 16,-1 1-16,21 21 0,-21 0 15,0-21-15,1 21 0,-22-21 0,21 21 16,-21-21-16,21 0 0,-21-1 16,0 1-16,-21 21 15,0 0 1,-1 0-16,1 0 0,0 0 16,0 21-16,0 1 0,0-1 0,-1 0 15,1 21-15,0-21 0,0 1 16,21 20-16,0-21 0,0 0 0,-21 0 15,21 1-15,0-1 0,0 21 16,0-21-16,21 0 16,0 1-16,0-22 0,0 0 15,1 0-15,20 0 0,-21 0 0,0 0 0,22 0 16,-1 0-16,-21-22 0,21 1 16,-20 0-16,20 0 0,-21 0 0,21 0 15,-20-1-15,-1-20 0,21 21 16,-21-21-16,0 20 0</inkml:trace>
  <inkml:trace contextRef="#ctx0" brushRef="#br0" timeOffset="12672.3">13335 2096 0,'-21'21'0,"42"-42"0,0-1 0,-21 1 16,21-21-16,-21 63 31,0 0-31,0 0 0,0 1 16,0-1-16,-21 0 0,21 21 16,0-21-16,-21 1 0,21-1 0,-21 21 15,0-21-15,21 0 0,0 1 16,-22-1-16,1 0 15,21 0-15,-21-21 0,21 21 16,-21-21 0,21-21-1,0 0-15,0 0 16,0 0-16,21-1 0,-21 1 0,21-21 16,0 21-16,22-22 0,-22 22 15,21-21-15,-21 0 0,22-1 0,-1 22 16,22 0-16,-22-21 0,0 42 15,-21 0-15,22 0 0,-1 0 0,-21 0 16,0 21-16,-21 0 0,0 0 0,22 0 16,-22 22-16,0-22 0,0 21 15,0-21-15,0 22 0,0-22 0,-22 0 16,22 21-16,0-21 0,0 1 16,-21-1-16,21 0 0,-21 0 15,21 0-15,21-42 31,-21 0-15,21 0-16,1 0 0,-1-1 16</inkml:trace>
  <inkml:trace contextRef="#ctx0" brushRef="#br0" timeOffset="12924.41">14393 1545 0,'0'0'0,"0"-21"0,0 0 15,-21 21-15,0 21 16,0 0-16,0 22 0,-1-1 16,-20 0-16,21 22 0,0-22 0,0 22 15,-1-1-15,1 1 0,0-22 0,0 21 16,0-20-16,0-1 0,21 0 16,-22 1-16,22 20 0,0-20 15,0-22-15,0 0 0,0 0 16,0 0-16,22-21 31,-1 0-31,0-21 0,0 0 16,0 0-16</inkml:trace>
  <inkml:trace contextRef="#ctx0" brushRef="#br0" timeOffset="13095.49">14033 1990 0,'0'0'0,"-21"0"15,42 0 1,1 21 0,-1-21-16,21 0 0,-21 0 15,22 0-15,-22 0 0,21 0 0,-21 0 16,22-21-16,-1 21 16,-21-21-16</inkml:trace>
  <inkml:trace contextRef="#ctx0" brushRef="#br0" timeOffset="13621.35">14922 1503 0,'-21'42'32,"21"-21"-32,-21 22 0,21-1 0,-21 0 15,21 22-15,-21-1 0,21 64 16,-21-63-16,-1-22 0,22 22 15,-21-22-15,0 0 0,0 43 16,0-43-16,0 1 0,21-22 16,0 0-16,0 0 0,-22 0 15,22 1-15,0-44 32,0 1-32,22 0 0,-22 0 15,0-21-15,21 20 0,-21-20 0</inkml:trace>
  <inkml:trace contextRef="#ctx0" brushRef="#br0" timeOffset="14052.33">14732 1630 0,'0'0'0,"0"-64"15,0 22-15,0-43 16,0 43-16,0 21 0,42 0 16,1 0-16,-22-1 0,0 22 15,21 0-15,1 0 0,41 22 16,-20-1-16,-1 0 0,-20 0 15,20 21-15,-21 1 0,1-1 16,-22 0-16,21 1 0,-42 20 0,0-20 16,0-1-16,-21 0 0,-21 1 15,-1-1-15,1 0 0,-21-21 0,-1 1 16,1 20-16,-22-42 0,21 21 16,22 0-16,-21-21 0,20 0 0,1 0 15,0 0-15,-1 0 0,22 0 0,0 0 16,42 0 31,0 0-47,0 21 0,1 1 15,-1-1-15,0 0 0,0 0 16,21 0-16,-20 0 0,-1 1 0,0-1 16,21 0-16,-21 0 0,1 0 0,20 0 15,-21 1-15,0-22 0,0 21 16,1-21-16,-1 0 0,0 21 0,0-21 15,0 0-15,0 0 16,1 0-16,-1-21 0,0 21 16,0-21-16</inkml:trace>
  <inkml:trace contextRef="#ctx0" brushRef="#br0" timeOffset="14396.35">15409 2117 0,'21'0'0,"1"0"16,-1 0-16,0 0 0,0-21 0,0 21 15,0-22-15,1 22 0,20-21 16,-21 21-16,-21-21 0,21 0 16,0 0-16,-21 0 0,0-1 15,-21 22-15,0 0 16,-21 0-1,21 22-15,-1-1 0,1 0 0,-21 0 16,21 0-16,0 0 0,-1 22 16,1-22-16,21 0 0,0 0 0,-21 0 15,21 22-15,0-22 0,0 0 16,0 0-16,21-21 16,0 0-16,1 0 0,20 0 0,-21 0 15,21 0-15,1 0 0,-1 0 16,0-21-16,1 0 0,20 0 0,-20 0 15,-1-1-15</inkml:trace>
  <inkml:trace contextRef="#ctx0" brushRef="#br0" timeOffset="16721.22">16341 1566 0,'0'0'0,"0"-42"0,0 0 16,0-1-16,0 22 0,-22 0 15,1 21-15,0 0 0,0 21 16,0 0-16,0 1 15,-1 20-15,1 0 0,21 22 0,-21-1 16,0 1-16,0-1 0,21 1 16,-21-1-16,-1 22 0,22-22 0,-21 1 15,21-1-15,-21 1 0,21 21 0,-21-22 16,21 1-16,-21 20 16,21-20-16,0-1 0,0 1 0,-21-1 15,21-20-15,0 20 0,0-21 16,-22 1-16,22-1 0,0 0 0,0-20 15,0 20-15,0-21 0,22-21 16,-1 0-16,0 0 0,0 0 16,0-21-16,0 0 0,43-22 15,-43 22-15,0-21 0,-21 21 16,0-22-16,0 1 0,0 0 0,0-1 16,0-20-16,-21 21 0,0-22 0,0 22 15,0-22-15,-1 22 0,1 0 16,0 20-16,21-20 0,0 21 0,0 0 15,0 0 1,0-1-16,21 1 16,22 21-16,-22 0 0,21-21 15,0 21-15,22-21 0,-1 0 0,1 21 16,-1-21-16,1-1 0,-1 1 0,22 0 16,-21 0-16,-1-21 0,1 20 15,-1-20-15,-21 0 0,22-22 0,-22 22 16,1-22-16,-22 1 15,21-1-15,-21 22 0,-21-64 16,0 64-16,0 0 0,0-1 16,-21 22-16,0 0 0,0 0 0,0 21 15,-1 0-15,1 21 16,0 0-16,0 0 0,0 22 0,0-1 16,-1 21-16,1 1 0,0-1 15,0 22-15,21 0 0,-21-22 0,0 22 16,-1-22-16,22 22 0,0-21 15,-21 20-15,0 1 0,21 0 0,-21-22 16,21 22-16,0-22 0,-21 22 0,21-22 16,-21 1-16,-1-1 0,22 43 15,0-63-15,-21-1 16,21 0-16,0 1 0,0-1 16,0-21-16,0 21 0,0-20 0,0-1 15,21-21-15,1 0 0,-1 0 16,0 0-16,21-21 0,-21 21 15,22-22-15,-22 1 0,21-21 0,-21 21 16,22-22-16,-22 1 0,0 0 16,0-1-16,22 1 0,-43 0 0,0-22 15,21 1-15,-21-1 0,0 1 0,0-1 16,-21 1-16,-1 20 16,1-20-16,0 21 0,0 20 0,-21-41 15,20 42-15,1 0 0,0 21 16,0 0-16,21-22 0,-21 22 15,42 0 17,0 0-17,0-21-15,0 21 0,-21-21 16,22 21-16,-1-21 0,0 21 0,0-21 16,0 0-16,0-1 0,1 22 0,-1-21 15,0 0-15,0 0 0,0 0 16,0 0-16,1 21 0,-22-22 0,21 22 15,0 0-15,-21-21 0,21 21 16,0 0 0,-21 21-1,0 1-15,0-1 0,0 0 16,0 0-16,21 0 0,-21 0 0,0 1 16,22-1-16,-22 0 15,21-21-15,0 21 0,0-21 16,0 0-16,0 0 0,22 0 15,-22 0-15,0 0 0,0 0 16,0 0-16,1 0 0,20-21 16,-21 21-16,0-21 0,22 0 15,-22-1-15,0 1 0,0 0 0,0 0 16,0 0-16,-21-22 0,22 22 16,-22 0-16,21-21 0,-21 21 0,0-1 15,0 1-15,-21 21 16,-1 21-1,22 1-15,-21-1 0,0 0 16,21 0-16,0 0 0,-21 0 0,0 1 16,21-1-16,0 0 0,0 0 15,0 0-15,0 0 0,0 1 16,0-1-16,21 0 0,0-21 16,0 0-16,0 0 0,22 0 15,-22 0-15,21 0 0,1 0 16,-1-21-16,0 0 0,-21-1 15,22 22-15,-1-21 0,-21 0 0,22 0 16,-22-21-16,0 20 0,0 1 16,0 21-16,-21-21 0,0 0 0,21 21 15,-42 21 1,0 0 0,0 0-16,21 1 0,-21-1 15,0 0-15,21 0 0,0 0 0,-22 0 16,1 1-16,21-1 0,-21-21 0,21 21 15,0-42 32,21 0-31,0-1-16,1 1 0,-1 0 0,0 0 16,0 0-16,0 0 0,0-1 15,1 1-15,-1 21 0,-21-21 0,21 21 16,0 0-16,-21 21 15,0 0 1,21 1-16,-21-1 0,21 0 16,-21 0-16,0 0 0,22-21 0,-1 21 15,0 1-15,0-1 16,0-21-16,0 0 0,1 0 16,-1 0-16,0 0 15,0 0-15,0 0 0,-21-21 16,21 21-16,1-22 0,-1 1 0,-21 0 15,21 0-15,0 0 0,0 0 16,0-1-16,1 1 0,-1 0 16,0 0-16,-21 0 0,0 0 15,21 21-15,0 0 0,-21 21 47,0 0-31,0-42 31,0 0-32,21-1-15,-21 1 16,0 0-16,-21 21 47,0 0-47,21 21 0,-21 0 0,0 22 15,0-22-15,21 0 0,-22 0 16,22 0-16,-21 22 0,21-22 0,0 0 16,0 0-16,0 0 0,0 1 15,0-1-15,21-21 16,1 0-16,-22 21 0,21-21 0,0 0 16,0 0-16,0 0 0,22 0 15,-22 0-15,0 0 0,0-21 0,21 21 16,-20-21-16,20-1 0,-21 1 15,21 0-15,-20 0 0,-1 0 0,42-43 16,-63 22-16,21 21 16,-21-22-16,0 22 0,0 0 0,0 0 15,-21 21 1,0 0-16,0 21 0,0 0 16,0 0-16,-1 22 0,22-22 0,0 21 15,0-21-15,0 1 0,0-1 16,0 0-16,0 0 0,0 0 0,22 0 15,-1-21-15,0 22 0,21-22 16,1 0-16,20 0 0,43 0 16,-21 0-16,-22 0 0,1 0 15,-1 0-15,1-22 0,-22 1 16,0 0-16,1 0 0,-1 0 0,0 0 16</inkml:trace>
  <inkml:trace contextRef="#ctx0" brushRef="#br0" timeOffset="18892.29">9292 3239 0,'0'0'0,"-21"21"16,0-21-16,0 0 0,21 21 15,-22-21-15,44 0 31,-1 0-15,0-21-16,0 0 0,21-1 16,-20 1-16,20 21 0,0-21 0,-21 0 15,22-21-15,-22 42 0,21-22 16,-21-20-16,-21 21 0,0 0 0,0 0 16,0-1-16,0 1 0,0 0 0,-21 0 15,0 21-15,-21-21 16,-1 21-16,1 0 0,21 0 15,-21 21-15,-1 0 0,-41 21 16,41-20-16,22 20 0,-21 0 16,21 1-16,-1-22 0,22 21 15,0 43-15,0-64 0,0 21 16,43 1-16,-22-22 16,42 0-16,-41-21 0,20 0 15,-21 0-15,21 0 0,-20 0 16,41 0-16,-42 0 15,-21-21-15,0 0 0,-21 21 32,-21 0-32,21 21 0,-22 0 15,22 0-15,-21 0 0,-1 22 16,22-22-16,-21 21 0,21-21 0,-22 22 16,22-22-16,0 21 0,0 0 15,21-20-15,0-1 0,0 21 0,0-21 16,0 0-16,0 1 0,21-22 15,0 0-15,0 0 16,1 0-16,-1 0 0,0 0 0,0 0 16,0-22-16,22 1 0,-22 0 15,0 0-15,0 0 0,21 0 16,-20-1-16,20 1 0,-21-21 0,21 0 16,1 20-16,-22-20 0,21 0 15,1-1-15,20 1 0,-21 21 16,-20 0-16,-1 21 0,0 0 15,0 0-15,-21 21 0,0 0 16,0 0-16,0 0 0,0 22 16,0-22-16,0 0 0,0 21 0,-21-20 15,0-1-15,21 0 0,-21 21 0,21-21 16,-22 1-16,1-1 16,21 0-16,-21-21 0,21-21 46,21 21-46,0-21 0,1-1 0,20 1 16,-21-21-16,0 21 0,0 0 16,22-22-16,-22 22 0,0-21 0,0 21 15,-21-1-15,21 1 0,-21 0 16,0 0-16,22 21 0,-22 21 16,0 0-16,0 0 15,0 1-15,0-1 0,0 0 0,0 21 16,0-21-16,0 22 0,0-22 15,0 0-15,0 0 0,0 22 0,0-22 16,21-21-16,0 21 0,0 0 16,0 0-16,0-21 0,22 0 15,-22 0-15,0 0 0,21 0 0,-20 0 16,20 0-16,-21 0 0,43-42 16,-43 42-16,0-21 0,21 0 15,-21-1-15,1-20 0,-1 21 0,0 0 16,0-22-16,0 22 0,0-21 15,-21 21-15,22-22 0,-1 22 0,-21 0 16,21 0-16,-21 42 47,0 0-47,0 0 16,0 1-16,0-1 0,0-42 62,0-1-62,0 1 16,0 0-16,0 0 15,0 0-15,-21 0 16,0 21 0,-1 0-16,1 0 15,21 21-15,-21 0 0,0 0 0,21 0 16,0 0-16,-21 1 0,21 20 15,-21-21-15,21 0 0,-22 22 16,22-1-16,0-21 0,0 0 16,0 0-16,0 1 0,22-1 15,20 0-15,-21-21 0,0 0 16,22 0-16,-1 0 0,0 0 16,1 0-16,20 0 0,-21 0 0,1 0 15,20-21-15,-20 0 0,-1 21 0,-21-22 16,21 1-16,-20 0 0,-1 0 15,0 0-15,-21 0 0,0-1 16,0 1-16,0-21 0,0 21 0,0 0 16,0-1-16,-21 22 0,0 0 15,-1-21-15,1 21 0,-21 21 16,21-21-16,0 22 0,21-1 16,-22 0-16,1 21 0,21-21 0,-21 1 15,21-1-15,0 0 0,0 0 16,0 0-16,0 0 0,0 1 0,21-22 15,0 21-15,1-21 0,-1 0 0,0 0 16,21 0-16,-21 0 0,22 0 16,-22 0-16,21 0 0,-21 0 0,22-21 15,-1-1-15,-21 1 0,0 0 16,22 0-16,-22 0 0,0 0 16,-21-1-16,21 1 0,-21-21 0,21 21 15,-21 0-15,0-1 0,0 1 16,0 42 15,0 1-31,0 20 0,0-21 16,0 21-16,0 1 0,0-1 0,-21 0 15,21 1-15,0-1 0,0 22 16,-21-1-16,21 1 0,0-1 0,0 22 16,-21-22-16,0 1 0,21-1 15,-21 22-15,-1-22 0,1 1 0,0-1 16,-21 22-16,21-21 0,-43 63 15,43-85-15,-21 21 0,20-20 16,1-1-16,0-21 0,21 0 16,0 22-16,0-64 15,0-1-15,21 1 16,-21 0-16,21-21 0,1 21 16,-1-22-16,0-20 0,21 20 0,-21-20 15,1 21-15,-1-22 0,0-21 0,21 22 16,-21-22-16,1 1 0,-1-1 15</inkml:trace>
  <inkml:trace contextRef="#ctx0" brushRef="#br0" timeOffset="19164.2">11451 3704 0,'0'0'0,"0"-63"0,0 20 15,0 1-15,0 0 0,42-106 32,-20 126-32,-1 22 0,21 0 15,0 0-15,-20 0 16,20 0-16,-21 22 0,21-1 0,1 42 15,-22-42-15,0 22 0,-21-22 16,0 21-16,0-21 0,-21 1 16,0 20-16,0-21 0,-1 0 0,-20 0 15,21 1-15,0-22 0,-22 21 16,22-21-16,0 0 0,0 0 16,0 0-16,0 0 0,-1 0 15,22-21 1,0-1-1,22 1-15,-1-21 0,0 21 16,0 0-16</inkml:trace>
  <inkml:trace contextRef="#ctx0" brushRef="#br0" timeOffset="19420.59">12150 3006 0,'0'0'0,"21"-21"0,-21 42 46,-21 0-46,-1 0 0,1 21 16,0-20-16,21 20 0,-21 21 0,0-20 16,21-1-16,-21 22 0,-1-22 0,1 21 15,21-20-15,0-1 0,-21 0 16,21-20-16,-21 20 0,21-21 0,0 0 16,0 0-16,0 1 0,0-1 15,21-21 1,0 0-16,0 0 0,1 0 0,-1 0 15,21-21-15,-21 21 0,22-22 16,-22 1-16,0 0 0,21-21 16</inkml:trace>
  <inkml:trace contextRef="#ctx0" brushRef="#br0" timeOffset="19644.41">12531 3302 0,'0'0'0,"0"-21"0,21 21 31,-21 21-31,0 0 15,-21 0-15,-1 22 0,1-1 0,0-21 16,21 22-16,-21-1 0,0-21 16,21 21-16,0-20 0,0-1 0,-21 0 15,21 21-15,0-21 16,0 1-16,0-1 16,21-21-16,0 0 15,0 0-15,0 0 0,0-21 16,1 21-16,-1-22 0,0 1 0,21 0 15,-21 0-15</inkml:trace>
  <inkml:trace contextRef="#ctx0" brushRef="#br0" timeOffset="20327.87">12912 3366 0,'0'-22'0,"0"44"0,0-22 47,-22 21-47,1 0 0,21 0 0,-21 21 0,21-20 16,-21-1-16,21 21 0,-21-21 15,21 22-15,0-22 0,0 0 16,0 0-16,0 0 0,0 0 0,0 1 16,0-1-16,21-21 15,0 0-15,0 0 16,0 0-16,1-21 16,-22-1-16,0 1 15,0 0-15,0 0 0,0 0 16,0 0-16,21-22 0,-21 22 15,0-21-15,21 21 0,-21-22 0,21 22 16,-21-21-16,21 21 0,0-1 16,1 1-16,-1 0 0,0 21 15,0 0-15,0 0 0,22 0 0,-22 0 16,0 0-16,0 21 0,21 0 16,-20 1-16,20-1 0,0 42 15,-21-42-15,22 22 0,-43-22 16,21 0-16,-21 21 0,0-20 0,0-1 15,0 0-15,0 0 0,0 0 16,0 0-16,-21-21 16,0 0-16,-1 0 15,1 0-15,21-21 32,0 0-32,0 0 0,0 0 15,0 0-15,21-1 0,1-20 16,-1 21-16,21-21 0,-21-1 0,0 1 15,22 0-15,-1-1 0,-21 22 16,22-21-16,-1 21 0,0-1 0,1 22 16,-22 0-16,21 0 0,-21 0 15,0 22-15,1 20 0,-1-21 0,-21 21 16,0 1-16,0-1 0,0 0 16,0-20-16,0 20 0,0 0 0,-21-21 15,21 22-15,-22-22 0,1 21 16,0-21-16,21 1 0,-21-1 15,0-21-15,21 21 16,-21-21-16,-1 0 16,1-21-1,0 0-15,21-1 0,-21 22 16</inkml:trace>
  <inkml:trace contextRef="#ctx0" brushRef="#br0" timeOffset="20523.64">13144 3027 0,'0'0'0,"-21"0"0,-42 0 31,42 0-31,-1 0 31,1 0-15,0 0-16,0 0 15,0 0-15,0 0 0</inkml:trace>
  <inkml:trace contextRef="#ctx0" brushRef="#br0" timeOffset="20708.2">12001 3133 0,'0'0'0,"-21"0"0,21 21 31,21-21-31,22 0 16,-1 0-16,0 0 0,1 0 0,-1 0 16,22 0-16,-1 0 0,1 0 15,-1 0-15,1 0 0,84-21 16,-64 21-16</inkml:trace>
  <inkml:trace contextRef="#ctx0" brushRef="#br0" timeOffset="21135.89">14944 3344 0,'0'0'0,"-22"0"0,1 0 16,0 0-16,21-21 0,-21 0 15,21 0-15,0 0 0,-21 0 16,21-1-16,0-20 0,0 21 16,0 0-16,0-22 0,21 22 15,0 0-15,0 0 0,0 0 0,22 0 16,-22 21-16,21 0 0,1-22 16,-1 22-16,-21 0 0,21 0 0,-20 22 15,-1-1-15,-21 21 0,0-21 0,0 22 16,0 20-16,0-21 0,-21 22 15,-1-22-15,1 1 0,0 20 0,-21-21 16,21 1-16,-22-1 0,22-21 16,-21 0-16,21 22 0,-1-22 15,1 0-15,0 0 0,0-21 0,0 21 16,21 1 0,21-22 15</inkml:trace>
  <inkml:trace contextRef="#ctx0" brushRef="#br0" timeOffset="21411.41">14880 3937 0,'0'0'0,"0"21"0,0 0 0,0 1 16,21 41 0,0-42-16,1 0 0,-1-21 0,0 0 15,0 0-15,0 0 16,0 0-16,1 0 0,-1 0 15,-21-21-15,21 21 0,-21-21 0,0 0 16,0 0-16,0 0 16,-21-1-16,0 22 0,-1 0 0,1-21 15,0 21-15,0 0 0,0 0 16,0 0-16,-1 21 0,1-21 16,21 43-16,-21-22 15,21 0 1</inkml:trace>
  <inkml:trace contextRef="#ctx0" brushRef="#br0" timeOffset="22780.39">254 6011 0,'0'0'0,"-21"0"16,0 0-16,-1 0 15,1 0-15,0 0 0,0 0 16,0 0 0,42 0-1,21 22-15,-21-22 16,43 0-16,-22 0 0,22 0 0,-1 0 16,1 0-16,20 0 0,-20 0 15,21 0-15,-22 0 0,1 0 0,-1 0 16,-21 0-16,22 0 0,-22 0 15,1 0-15,-1 0 0,-21 0 16,0 0-16,-21-22 0,-21 1 16,0 21-1,0 0-15,-22 0 0,22-21 0,0 21 16,-21 0-16,-1 0 16,22 0-16,0 0 0,-21-21 0,21 21 15,-1 0-15,22-21 16,43 21 15,-22 0-31,0 0 0,21 0 0,1 0 16,-22 0-16,21 21 0,-21 0 15,22-21-15,-22 21 0,0 0 16,-21 1-16,0-1 0,0 0 0,0 0 16,-21 0-16,0 22 0,0-22 15,-22 0-15,22 0 0,0-21 0,-21 21 16,20 0-16,1-21 15,0 0-15,0 0 0</inkml:trace>
  <inkml:trace contextRef="#ctx0" brushRef="#br0" timeOffset="23540.35">1863 5673 0,'0'0'0,"-22"0"15,22-21-15,-21 21 32,21 21-32,-21 0 0,21 21 15,0-21-15,0 1 16,-21 20-16,21 0 0,-21-21 0,21 22 16,0-1-16,0-21 0,-21 22 15,-1-22-15,22 0 0,-21 0 0,21 0 16,0 0-16,0 1 15,0-44 17,0 1-32,21 0 0,1 0 15,-1 0-15,-21 0 0,21-1 16,0-20-16,-21 21 0,21 0 16,0 0-16,1-1 0,-22 1 15,21 21-15,0 0 0,-21 21 16,0 1-16,21-1 15,-21 0-15,0 21 0,21-21 16,-21 1-16,0-1 0,0 21 16,0-21-16,21 0 0,1 1 0,-22-1 15,21 0-15,0 0 0,0-21 16,0 21-16,0-21 0,22 0 16,-22 0-16,0 0 0,21-21 15,-20 21-15,20-21 0,-21 0 0,21 0 16,-20-1-16,20 1 0,-21 0 15,0-21-15,0 21 0,-21-22 0,0 1 16,0 0-16,0-1 0,-21 22 16,0-21-16,0-1 0,-21 22 15,-1-21-15,22 21 0,-21 0 0,-1 21 16,1 0-16,21 0 0,-21 0 16,20 0-16,1 0 0,0 0 15,21 21-15,0 0 0,0 0 0,0 0 16,0 0-16,0 1 15,21-22-15,0 0 0,22 21 0,-22-21 16,21 0-16,1 0 0</inkml:trace>
  <inkml:trace contextRef="#ctx0" brushRef="#br0" timeOffset="24003.75">2836 5355 0,'0'0'0,"0"-21"0,-21 0 15,0 21-15,0 0 0,0 0 16,-1 21-16,1 21 16,21-20-16,0 20 0,-21-21 15,21 43-15,0-22 0,-21 0 16,21 22-16,0-22 0,0 0 0,0 22 16,0-22-16,0 1 0,0 20 15,0-42-15,0 22 16,0-22-16,0 0 0,0-42 47,0 0-47,0-1 15,0 1-15,0-21 0,0 21 0,21 0 16,0-22-16,-21 22 0,43-21 16,-22 21-16,0-22 0,0 22 0,0 21 15,22-21-15,-22 21 0,0 0 0,0 0 16,21 0-16,-20 21 0,-1-21 15,0 21-15,0 0 0,-21 1 16,0 20-16,0-21 0,0 0 16,0 0-16,0 1 0,0 20 0,-21-21 15,0 0-15,0 0 0,-1 1 16,1-1-16,0 0 0,21-42 31,21 21-15,0-21-16</inkml:trace>
  <inkml:trace contextRef="#ctx0" brushRef="#br0" timeOffset="24352.42">3133 5906 0,'21'0'32,"0"0"-17,0 0-15,0-22 16,22 22-16,-22 0 0,21-21 0,-21 0 15,22 21-15,-1-21 0,-21 21 16,0-21-16,0 0 0,-21-1 16,0 1-16,-21 21 15,0 0-15,0 0 16,0 0-16,0 0 0,-1 21 16,1 1-16,0-1 0,0 0 0,0 0 15,0 0-15,-1 0 0,22 22 16,0-22-16,0 0 0,0 0 15,0 0-15,0 1 0,0-1 0,0 0 16,0 0-16,22-21 16,-22 21-16,21-21 0,0 0 0,21 0 15,-21 0-15,1 0 0,20-21 0,-21 0 16,21 21-16,1-21 0,-22 0 16,21-1-16,-21 1 0</inkml:trace>
  <inkml:trace contextRef="#ctx0" brushRef="#br0" timeOffset="24739.85">3768 5715 0,'0'-21'0,"0"42"0,0-63 16,0 63 0,0 0-1,0 0-15,0 22 0,0-22 16,0 0-16,0 21 0,0-21 0,0 1 16,0 20-16,-22-21 0,22 0 15,0 0-15,0 1 0,-21-1 0,0 0 16,21 0-16,0-42 47,0 0-47,0 0 15,21-22-15,0 22 0,1-21 0,-1 21 16,0-22-16,21 1 0,-21 0 16,1-1-16,20 22 0,-21 0 15,21 0-15,-20 0 0,20 21 0,-21 0 16,0 21-16,22 0 0,-22 0 15,0 0-15,-21 22 0,0-22 0,0 21 16,0-21-16,0 22 0,0-22 16,0 21-16,0-21 0,0 0 0,0 1 15,0-1-15,0 0 0,-21 0 16,21-42 15</inkml:trace>
  <inkml:trace contextRef="#ctx0" brushRef="#br0" timeOffset="25528.48">4784 5546 0,'0'0'0,"0"-21"0,-22 21 15,22-22-15,-21 22 16,0 22 0,21-1-16,-21 0 0,21 21 0,-21-21 15,21 22-15,-21-1 0,21 0 16,0 1-16,-22-1 0,22-21 16,-21 22-16,21-1 0,0-21 0,-21 21 15,21-20-15,-21-1 0,21 0 16,0 0-16,0-42 31,21 21-31,-21-21 0,21 0 16,0-1-16,1 1 0,-22 0 0,21-21 15,0 21-15,0-1 0,0-20 16,0 21-16,-21-21 0,22 20 16,-1 1-16,-21 0 0,21 21 15,0 0-15,0 0 16,-21 21-16,0 0 0,0 22 0,21-22 15,-21 0-15,0 21 0,22-20 16,-22-1-16,0 21 0,0-21 0,21 0 16,0 1-16,0-1 0,0 0 15,0-21-15,1 0 0,-1 0 16,21 0-16,-21 0 0,22 0 0,-22 0 16,21-21-16,-21 0 0,22-1 15,-22 1-15,0 0 0,21 0 0,-21-21 16,22-43-16,-43 43 15,0-1-15,0-20 0,0 20 0,0-20 16,0 21-16,-21-1 0,-22 1 16,22 0-16,0 20 0,0 1 15,-22 0-15,22 0 0,0 21 0,0 0 16,0 0-16,0 0 0,-1 21 16,1 0-16,0 0 0,21 1 0,0-1 15,0 0-15,0 0 0,0 21 16,0 1-16,21-22 0,0 0 15,1 0-15,-1 0 0,21 1 0</inkml:trace>
  <inkml:trace contextRef="#ctx0" brushRef="#br0" timeOffset="25852.34">5673 5884 0,'63'-21'15,"-63"0"-15,21 0 16,0 0-16,-21 0 16,0-1-16,22 1 0,-22 0 0,21 21 15,-21-21-15,0 0 0,0 0 16,-21 21 0,-1 0-16,1 21 15,0 0-15,0 0 0,0 21 16,21-20-16,-21-1 0,-1 21 15,22-21-15,-21 0 0,21 1 0,0 20 16,0-21-16,0 0 16,0 0-16,21-21 0,1 22 15,-1-22-15,0 0 0,0 0 16,0 0-16,22 0 0,-22 0 0,21-22 16,-21 22-16,0-21 0</inkml:trace>
  <inkml:trace contextRef="#ctx0" brushRef="#br0" timeOffset="26195.64">6075 5694 0,'0'0'0,"0"-21"15,0 0-15,0-1 0,0 1 16,0 0-16,21 21 0,0 0 16,-21-21-16,21 21 0,0 0 0,1 0 15,-1 0-15,0 0 0,-21 21 0,21 0 16,0 0-16,0 1 0,1-1 15,-1 21-15,0-21 0,0 22 0,-21 20 16,0-42-16,0 0 16,0 1-16,0-1 0,0 0 0,0 0 15,-21-21-15,21 21 0,-21-21 16,0 0 0,21-21-16,0 0 15,0 0-15,0 0 0,0-1 16,0 1-16,21-21 0,-21 21 15,21 0-15,0-22 0,-21 22 0,21-21 16,0 21-16,-21-22 0,22 22 16,-1 0-16,0 0 0,-21 0 0,21 21 15,0-22-15,0 22 0</inkml:trace>
  <inkml:trace contextRef="#ctx0" brushRef="#br0" timeOffset="26544.24">6689 5800 0,'21'21'15,"0"-21"1,0 0-16,-21-21 0,21 0 0,0-1 16,1 22-16,-22-21 0,21 0 15,0 0-15,-21 0 0,0 0 0,0-1 16,0 1-16,0 0 0,0 0 0,0 0 15,-21 21 1,0 0-16,-1 0 0,1 0 0,0 21 16,0 0-16,0 0 15,0 0-15,-1 22 0,1-22 0,21 0 16,0 21-16,-21-20 0,21 20 0,0-21 16,0 0-16,0 0 0,0 1 15,0-1-15,0 0 0,21 0 16,0-21-16,1 21 0,-1-21 0,0 0 15,0 0-15,0 0 0,22 0 16,-22-21-16,21 0 0,0 21 0</inkml:trace>
  <inkml:trace contextRef="#ctx0" brushRef="#br0" timeOffset="27043.65">7683 5419 0,'0'0'0,"22"0"0,-22-21 0,21-1 15,0 22 1,-21 22 0,21-1-16,-21 0 0,0 21 15,0-21-15,0 22 0,0 20 16,0-20-16,0-1 0,0 21 0,0 1 15,0-22-15,0 22 0,-21-22 0,21 22 16,-21-1-16,21 1 16,0-22-16,-21 21 0,-1 22 0,1-21 15,21-1-15,-21 1 0,0-1 0,21 1 16,0-1-16,-21-21 0,21 1 16,-21-1-16,21-21 0,0 0 0,-22 1 15,22-44 1,0 1-1,0 0-15,0-21 0,22 21 0,-22-43 16,21 22-16,-21-22 0,0 1 0</inkml:trace>
  <inkml:trace contextRef="#ctx0" brushRef="#br0" timeOffset="27326.64">7578 5715 0,'0'0'0,"0"-63"15,0-1-15,0 22 0,0-1 0,0-126 31,21 148-31,21 0 0,-21 21 16,22 0-16,-1 0 0,0 0 16,22 0-16,-22 0 0,22 21 0,-22 0 15,0 0-15,1 0 0,-1 22 0,-21-22 16,0 21-16,-21 1 0,0 20 16,-21-21-16,0 1 0,0-22 15,-22 21-15,1-21 0,-43 22 16,64-22-16,-21 0 0,0-21 15,20 0-15,-20 21 0,21-21 16,0 0-16,21-21 16,0 0-1,21 0-15,0 0 0,0 21 0</inkml:trace>
  <inkml:trace contextRef="#ctx0" brushRef="#br0" timeOffset="28460.24">8678 5355 0,'0'0'0,"-21"-21"15,0 0-15,0 21 16,0 0-16,-1 0 0,1 0 0,0 0 16,-21 0-16,21 21 0,-1-21 15,-20 21-15,21 0 0,0 22 0,0-22 16,-22 21-16,22-21 0,0 22 0,0-1 15,21 0-15,0-20 0,0 41 16,0-42-16,0 22 0,0-22 16,21 0-16,0-21 15,0 0-15,0 0 0,1 0 0,-1 0 16,0-21-16,21 21 0,-21-21 16,1-1-16,20 1 0,-21 0 15,0 0-15,22-21 0,-22 20 0,0 1 16,0-21-16,0 21 0,0 0 0,-21-22 15,0 22-15,0 0 0,0 0 16,0 0-16,0-1 0,-21 44 31,0-22-31,21 21 16,0 0-16,0 0 0,-21 21 0,21-20 16,0 20-16,0-21 0,0 0 0,0 22 15,0-22-15,0 0 16,0 0-16,21 0 0,0 0 0,22 22 15,-22-43-15,0 0 0,21 21 16,-21-21-16,22 0 0,41 0 16,-41-21-16,20 21 0,-20-21 15,-1-1-15,0 1 0,1 0 16,-22 0-16,21 0 0,-21-22 0,0 22 16,1 0-16,-1-21 0,-21 21 0,0-22 15,0 22-15,0-21 0,0 21 16,0-1-16,0 1 0,-21 0 0,-1 21 15,1 0-15,0 0 0,0 0 16,-21 0-16,20 0 0,1 21 16,0 0-16,0 1 0,-21-1 0,20 21 15,22-21-15,-21 0 0,21 22 16,0-22-16,0 21 0,0-21 0,0 1 16,0 20-16,0-21 0,21-21 0,1 21 15,-1 0-15,0-21 0,0 0 16,0 0-16,22 0 0,-22 0 0,0 0 15,0 0-15,0-21 0,0 0 16,1 0-16,-1 0 0,-21 0 16,0-1-16,21 1 0,-21 0 0,21 0 15,-21 0-15,0 0 0,0-1 16,0 1-16,0 42 31,0 1-15,0-1-16,-21 0 0,21 0 0,-21 21 15,21 1-15,0-1 0,0 0 0,0 1 16,0-1-16,0 22 0,0-22 16,0 0-16,0 64 15,0-64-15,0 22 0,0-1 0,0 1 16,0 21-16,0-22 0,0 22 16,21-22-16,-21 22 0,21-22 0,-21 1 15,21 21-15,0-22 0,-21 22 0,0-22 16,22 22-16,-22-22 0,21 1 0,-21-22 15,0 22-15,0-22 0,0-21 16,0 22-16,0-22 0,-21 0 0,-1-21 16,1 0-16,0 0 0,0-21 15,0 0-15,0-1 0,-1-20 16,1 0-16,-21-1 0,21 1 0,-22-21 16,1-1-16,21 1 0,-21-1 0,20 1 15,22-86-15,-21 86 0,21-22 16,0 1-16,0-1 0,0 21 15,21 1-15,-21-22 0,22 22 16,-1 20-16,0-20 0,21 21 0,-21-22 16,22 22-16,-22-1 0,21 1 15,-21-21-15,22 20 0,-22 1 0,21 0 16,1-1-16,-22 1 0</inkml:trace>
  <inkml:trace contextRef="#ctx0" brushRef="#br0" timeOffset="29052.41">9694 5630 0,'0'0'0,"0"22"16,21-22-1,1 0 1,-1 0-16,0 0 0,0-22 16,0 1-16,0 0 15,1 0-15,-1 0 0,-21 0 16,0-1-16,0 1 0,0 0 0,0 0 15,-21 21 1,-1 0 0,1 0-16,0 0 0,0 0 0,0 0 15,0 21-15,-1 0 16,1 0-16,21 22 0,-21-22 16,21 0-16,0 0 0,0 0 15,0 1-15,0-1 0,0 0 0,0 21 16,0-21-16,21-21 0,0 0 15,1 22-15,20-22 0,-21 0 16,21 0-16,1 0 0,-22 0 0,21 0 16,1-22-16,-1 22 0,0-21 0,1 0 15,-1 0-15,-21 0 0,21-22 16,1 22-16,-22 0 0,0 0 0,0-21 16,0 20-16,-21 1 0,0 0 15,0 0-15,0 0 0,-42 21 16,21 0-16,0 0 15,0 21-15,-1-21 0,22 21 16,0 0-16,0 0 0,0 1 16,0 20-16,0-21 0,0 0 0,0 0 15,22 1-15,-1-1 0,-21 0 16,21 0-16,0 0 0,-21 0 16,0 1-16,-21-22 31,0 0-31,0 0 0,-1 0 15,1 0-15,0 0 0,0 0 16,21-22 0</inkml:trace>
  <inkml:trace contextRef="#ctx0" brushRef="#br0" timeOffset="29952.41">11705 5673 0,'21'-21'15,"0"21"-15,-21-22 0,22 1 0,-1 0 0,0 21 16,0-21-16,0 0 0,-21 0 16,21-1-16,-21 1 0,0-21 0,0 21 15,0 0-15,0-1 0,0 1 16,0 0-16,-21 0 0,0 21 0,0-21 15,0 21-15,0 0 0,-1 0 0,-20 0 16,21 0-16,-21 21 0,-1 0 16,1 0-16,0 0 0,20 1 15,-20 20-15,21 0 0,-21-21 0,20 22 16,1-1-16,21 0 0,0-20 16,0 20-16,0-21 0,0 0 0,0 0 15,0 1-15,21-22 16,1 0-16,-1 0 0,0 0 0,21 0 15,-21 0-15,22-22 0,-1 22 0,-21-21 16,22 0-16,-1 0 0,-21-21 16,21 20-16,-20 1 0,20 0 0,0-42 15,-42 41-15,21 1 16,-21 0-16,22 0 16,-44 42 15,22 0-31,-21 22 15,21-22-15,-21 21 0,21 0 0,0 1 16,0 20-16,0-20 0,0 20 16,0 1-16,0-22 0,0 21 0,0 1 15,0-1-15,0 22 0,0-21 16,0 20-16,0-20 0,0 20 0,0 1 16,0 0-16,0-22 0,-21 22 15,21 0-15,-21-1 0,0-20 0,21 20 0,-22-20 16,1-1-16,0 1 0,0-22 15,0 1-15,0-1 0,-1-21 16,1 0-16,0 0 0,0-21 0,0 0 16,0 0-16,-1-21 0,1 0 15,0 0-15,0-21 0,0 20 0,0-20 16,-1-21-16,22 20 0,-21-20 16,21 20-16,-21-20 0,21-1 0,0 1 15,0-1-15,0-20 0,0 20 0,0-20 16,0-1-16,21 21 0,0 1 15,1-1-15,-1 1 0,21-1 0,0 22 16,-20-21-16,20 20 0,0-20 16,1 20-16,-1 1 0,0-21 15,1 20-15,-1 1 0,0 0 0,1-1 16</inkml:trace>
  <inkml:trace contextRef="#ctx0" brushRef="#br0" timeOffset="30336.3">12128 5503 0,'0'-21'31,"22"0"-31,-1 21 16,0-21-16,0 0 16,0 21-16,0-21 0,1-1 0,-1 1 15,0 0-15,0 0 0,-21 0 16,0 0-16,0-1 0,-21 22 31,0 0-31,0 0 0,-1 0 0,1 22 16,-21-1-16,21 0 0,0 0 15,-1 21-15,1-20 0,0 20 0,0-21 16,21 21-16,0-20 0,-21-1 16,21 21-16,0-21 0,0 0 0,0 1 15,0-1-15,0 0 0,21-21 16,0 0-16,0 0 0,0 0 15,22 0-15,-1 0 0,-21-21 16,22 0-16,-1-1 0,0 1 0,-21 0 16,22 0-16,-22 0 0,21-22 0,-21 22 15,22-21-15,-22 21 0,0-22 16,0 1-16,0 0 0</inkml:trace>
  <inkml:trace contextRef="#ctx0" brushRef="#br0" timeOffset="30559.36">12700 5059 0,'21'-42'0,"-42"84"0,42-106 0,-21 43 16,0 0-16,-21 21 15,0 21 1,21 22-16,0-22 0,0 0 16,-21 21-16,21 1 15,-22-1-15,1 0 0,21 1 0,-21-22 16,21 21-16,0 0 0,-21 22 16,0-22-16,21-21 0,-21 22 15,21-22-15,0 0 0,0 0 0,0 0 16,0 1-16,0-1 0,21-21 15,0 0 1,0 0-16,0-21 0,0 21 0,1-22 16,20 1-16,-21 0 0</inkml:trace>
  <inkml:trace contextRef="#ctx0" brushRef="#br0" timeOffset="30872.35">13039 5271 0,'0'0'0,"0"-22"31,-22 22-31,1 0 0,0 0 16,0 0-16,0 0 0,0 22 0,-22-22 16,22 21-16,0 0 0,0-21 0,21 21 15,0 0-15,0 0 0,0 1 16,0-1-16,21 0 16,0-21-16,0 21 0,0-21 15,1 21-15,20-21 0,-21 21 0,0 1 16,22-22-16,-22 21 0,0 0 15,-21 0-15,0 0 16,0 0-16,-21-21 16,0 22-16,-1-22 0,1 0 15,-21 0-15,21 0 0,-22 0 16,22 0-16,0 0 0,0 0 0,0 0 16,0-22-16,21 1 0,0 0 0,-22 21 15,1-21-15,21 0 0</inkml:trace>
  <inkml:trace contextRef="#ctx0" brushRef="#br0" timeOffset="31080.64">12636 5122 0,'0'-21'31,"22"21"-31,-1 0 0,0-21 16,0 21-16,0 0 0,22 0 0,-22 0 15,21-21-15,-21 21 0,22 0 16,-1 0-16,-21 0 0,21 0 0,-20 0 16,20 0-16,-21 0 0,0 0 15,0 0-15,1 0 16</inkml:trace>
  <inkml:trace contextRef="#ctx0" brushRef="#br0" timeOffset="32301.4">14097 5207 0,'0'0'0,"-21"0"0,0 0 16,-1 0-16,1 0 16,21-21-1,0 0-15,0 0 16,0-1-16,21 22 0,1-21 15,-1 0-15,21 21 0,-21 0 0,22-21 16,-1 21-16,0 0 0,22 0 16,-22 21-16,0 0 0,1 0 0,-1 1 15,-21 20-15,22-21 16,-22 21-16,0-20 0,-21 20 0,0-21 16,0 21-16,0-20 0,0-1 0,-21 0 15,0 21-15,-22-21 0,22 1 16,0-22-16,0 21 0,0 0 0,-1-21 15,1 0 1,21-21-16,0 0 16,0-1-16,0 1 0,0 0 0,0 0 15,21 0-15,1 0 16,-1-1-16,0 1 0,0-21 0,21 21 16,-20-22-16,20 22 0,-21 0 0,21-21 15,-20 21-15,20-1 0,0 1 16,-21 0-16,1 21 0,-1 0 15,0 0 1,-21 21 0,0 0-16</inkml:trace>
  <inkml:trace contextRef="#ctx0" brushRef="#br0" timeOffset="32643.94">14880 5292 0,'0'0'0,"0"21"0,21 0 15,0-21-15,1 0 16,-1 0-16,0 0 15,0 0-15,0 0 0,0-21 16,1 21-16,-1-21 0,0 0 16,21 21-16,-21-22 0,1 1 15,-22 0-15,0 0 0,0 0 0,0 0 16,0-1-16,-22 22 16,1 0-16,0 0 0,0 0 15,-21 0-15,20 0 0,-20 22 0,21-1 16,0 0-16,-22 0 0,22 0 15,21 22-15,-21-22 0,21 0 0,0 0 16,0 21-16,0-20 0,0-1 0,0 0 16,0 0-16,21 0 15,0-21-15,1 0 0,-1 21 16,0-21-16,21 0 0,-21 0 0,22 0 16,-1 0-16,0-21 0,22 21 15,-22-21-15,22 0 0,-22 0 0,22 0 16,-22-1-16,0 1 0,1 0 0,-1-21 15</inkml:trace>
  <inkml:trace contextRef="#ctx0" brushRef="#br0" timeOffset="33169.32">15727 4932 0,'0'0'0,"-21"-42"0,-1 20 0,22 1 0,0 0 16,-21 0-16,0 21 16,0 0-16,21 21 0,0 0 15,-21 22-15,21-1 0,-21 0 16,-1 22-16,22-22 0,-21 22 15,0-1-15,0 1 0,0-1 0,0 1 16,-1-1-16,1 22 0,0-1 16,0 1-16,-21-21 0,20 20 0,1 1 15,-21 0-15,21 20 0,0-20 0,-1 0 16,1 21-16,-21-1 0,21-20 16,0 0-16,-1-1 0,22 1 0,-21 127 15,21-149-15,0 1 16,0-22-16,0 0 0,21 1 0,1-22 15,-1 0-15,0-21 0,21 0 16,1 0-16,-1-21 0,0 21 16,22-42-16,-22 20 0,22-20 0,-1 21 15,-21-21-15,22-1 0,-1 1 0,-20-22 16,20 22-16,-20-21 0,-22-1 16,21 1-16,-21-1 0,0-21 0,1 1 15,-22-1-15,0 22 0,-22-86 16,1 65-16,0 20 0,-21 1 15,-1-1-15,1 1 0,0 20 0,-1 1 16,1 0-16,0 21 0,-1-1 0,22 1 16,-21 0-16,0 0 0,20 21 15,1 0-15,0-21 0,21 0 32,21 21-17,0 0-15,22 0 0,-22-22 0,0 1 16,21 21-16,-20-21 0,20 21 15,-21-21-15,21 21 0,-20-21 0,-1 0 16,21-1-16,-21 1 0</inkml:trace>
  <inkml:trace contextRef="#ctx0" brushRef="#br0" timeOffset="33548.1">15960 5249 0,'0'0'0,"-22"-21"31,22 0-31,0 0 0,0 0 16,22 21-16,-1 0 16,0-21-16,0 21 0,0 0 0,22 0 15,-22 0-15,0 21 0,21-21 16,-21 21-16,1 0 0,-1 0 0,0 22 16,0-22-16,0 0 0,-21 0 15,0 21-15,0-20 0,0-1 0,0 0 16,0 21-16,-21-21 0,0 1 15,0-22-15,0 0 0,21-22 47,0 1-47,0 0 0,0 0 0,0 0 16,0 0-16,21-1 0,0 1 0,0-21 16,0 21-16,0 0 0,1-1 15,-1 1-15,0 0 0,0 0 0,21 0 16,-20 0-16,-1 21 0,0 0 15,0-22-15,0 22 0,0 0 0,22 0 16,-22 0 0</inkml:trace>
  <inkml:trace contextRef="#ctx0" brushRef="#br0" timeOffset="34120.39">16700 5292 0,'0'0'0,"22"0"0,-1 21 16,0-21-1,0 0-15,0 0 0,0 0 0,1 0 16,-1-21-16,0 21 0,0-21 16,0 21-16,43-43 0,-43 43 15,0-21-15,0 0 0,-21 0 16,0 0-16,0-1 0,-21 1 16,0 21-1,0 0-15,0 0 0,-1 21 16,1 1-16,0-1 0,-21 0 15,21 0-15,-1 0 0,1 0 0,-21 43 16,42-43-16,0 0 16,0 22-16,0-22 0,0 0 0,0 0 15,0 0-15,21 0 0,0-21 0,0 22 16,1-22-16,-1 0 0,21 0 16,22 0-16,-43 0 0,21 0 15,0-22-15,1 1 0,-1 21 16,22-21-16,-22 0 0,0-21 0,1 20 15,-1 1-15,0 0 0,-21-21 0,1 21 16,-1-22-16,-21 22 16,0 0-16,0 0 0,0 0 0,-21 21 15,-1 0-15,1 0 16,-21 0-16,21 0 0,0 21 0,-1 0 16,22 0-16,0 0 0,0 0 15,0 1-15,0-1 0,0 21 16,22-21-16,-22 0 0,21 1 0,0-1 15,-21 0-15,21 0 0,-21 0 16,0 0-16,0 1 16,-21-22-16,0 0 15,0 0-15,-1 0 16,1 0-16,21-22 16,0 1-16,0 0 15,0 0-15,21 0 0</inkml:trace>
  <inkml:trace contextRef="#ctx0" brushRef="#br0" timeOffset="34572.53">17907 4720 0,'0'21'16,"0"22"-1,0-22-15,-21 21 0,21 1 0,-21-1 16,21 21-16,-22-20 0,1-1 15,0 22-15,21-22 0,-21 0 0,21 1 16,-21-1-16,21-21 0,0 21 16,-21-20-16,21 20 0,-22-21 0,22 0 15,0 0-15,0-42 32,0 0-17,0 0-15,22 0 0,-22 0 16,21-22-16,0 22 0,0 0 15,0-21-15,0 20 0,1-20 0,-1 0 16,21 21-16,-21-1 16,0 1-16,1 21 0,41 0 15,-42 0-15,0 21 0,-21 1 16,22-1-16,-22 21 0,0-21 16,0 0-16,0 22 0,0-22 0,0 21 15,-22-21-15,1 1 0,21-1 16,0 0-16,-21 0 0,0-21 0,21 21 15,-21-21-15,21 21 0,0-42 47,0 0-47</inkml:trace>
  <inkml:trace contextRef="#ctx0" brushRef="#br0" timeOffset="34903.82">18373 5334 0,'0'0'0,"63"-42"16,-42 42-1,0-21-15,1 21 0,-1-22 16,0 22-16,0-21 0,-21 0 0,21-21 16,-21 21-16,0-1 15,-21 22 1,0 0-16,0 0 15,-22 0-15,22 22 0,0-1 0,0 21 16,-21-21-16,20 0 0,1 22 0,0-22 16,0 0-16,21 21 0,0-20 15,0-1-15,0 0 0,0 0 0,0 0 16,0 0-16,21 1 0,0-1 16,0-21-16,22 0 0,-1 21 15,-21-21-15,43 0 0,-22 0 0,0 0 16,1 0-16,-1 0 0,0-21 15,22 0-15,-22 21 0,1-22 16</inkml:trace>
  <inkml:trace contextRef="#ctx0" brushRef="#br0" timeOffset="35420.64">19367 5249 0,'22'-21'0,"-44"42"0,44-63 0,-22 21 16,0 0-16,0 0 0,0-1 15,-22 22-15,1 0 0,0-21 0,0 21 16,-21 0-16,20 0 0,1 0 15,-21 0-15,0 21 0,20 1 0,-20-1 16,21 0-16,-21 0 0,20 21 0,1-20 16,0-1-16,0 21 0,0-21 15,21 22-15,-21-22 0,21 0 0,0 21 16,0-21-16,0 1 16,0-1-16,21 0 0,0 0 0,0-21 0,0 0 15,0 21-15,1-21 0,-1 0 16,0 0-16,0 0 0,0-21 15,22 0-15,-22 0 0,0 21 0,0-43 16,0 22-16,0 0 0,1 0 0,-1-21 16,0-1-16,0 1 0,0 0 15,-21-22-15,21 1 0,1 20 16,-1-20-16,0-1 0,0 1 16,0-1-16,-21 22 0,0-22 0,21 43 15,-21-21-15,0 21 0,0 0 16,0-1-16,-21 44 15,0-1-15,0 0 0,-21 21 16,20 22-16,1-1 0,0 1 16,0 20-16,21-20 0,0-1 0,0 86 15,0-86-15,0-21 0,0 22 16,0-22-16,21 1 0,0-1 16,43 21-16,-43-41 0,21-1 15,22-21-15,-22 21 0,0-21 16,22 0-16,-22 0 0,22 0 0,-22 0 15,43-42-15,-43 20 0,0 1 16,1 0-16,-22 0 16</inkml:trace>
  <inkml:trace contextRef="#ctx0" brushRef="#br0" timeOffset="38319.35">1185 7493 0,'0'-21'47</inkml:trace>
  <inkml:trace contextRef="#ctx0" brushRef="#br0" timeOffset="38640.17">1228 7176 0,'0'0'0,"0"-43"0,0 22 16,0 0-1,0 0-15,0 0 0,-22 21 16,22-22-16,-21 22 16,21 22-16,0-1 15,0 0-15,0 21 0,0 1 0,0-1 16,0 21-16,0 1 0,0-22 15,-21 22-15,21-1 0,-21-20 0,0 20 16,21-21-16,0 1 0,-21-1 16,21 0-16,-22-20 0,22 20 0,0-21 15,0 0-15,0 0 16,0-42 15,0 0-15,0 0-16,0 0 0,-21 0 0,0-1 15</inkml:trace>
  <inkml:trace contextRef="#ctx0" brushRef="#br0" timeOffset="39251.82">783 7599 0,'0'-21'16,"-21"21"-16,42 0 31,0 0-31,0 0 16,1-21-16,20 21 0,0 0 0,1-22 15,-1 1-15,21 21 16,1-21-16,-1 0 0,1 0 0,-1 0 16,1-1-16,-1-20 0,1 21 15,-22-21-15,22 20 0,-43 1 0,21-21 16,-21 21-16,1 0 0,-22-22 16,0 22-16,0 0 0,0 0 15,0 0-15,-22 21 16,1 0-16,0 21 15,21 0-15,-21 0 16,21 21-16,-21 1 0,21-1 0,0 0 16,0 1-16,0 20 15,-21-20-15,21-1 0,-22 0 0,1 1 16,21-1-16,0 0 0,-21 1 16,21-22-16,-21 21 0,21-21 0,0 0 15,0 1-15,-21-22 16,0-22-1,21 1 1,0 0-16,0 0 0,0 0 16,0 0-16,0-22 0,21 1 0,0 21 15,0-22-15,0 1 0,22 0 16,-22-1-16,21 22 0,0-21 16,1 21-16,-1 21 0,-21 0 0,22 0 15,-1 0-15,-21 0 0,0 21 16,0 0-16,1 21 0,-1-20 0,-21 20 15,0-21-15,0 21 0,0-20 16,0 20-16,0-21 0,-21 0 0,-1 0 16,22 1-16,0-1 0,-21 0 15,21 0-15,-21-21 0,21 21 16,21-21 0,0-21-16,1 0 15,-1 0 1,0 0-16</inkml:trace>
  <inkml:trace contextRef="#ctx0" brushRef="#br0" timeOffset="39607.61">2307 7493 0,'0'0'0,"0"21"31,21-21-15,0 0-16,1 0 0,-1 0 0,0-21 15,42 0-15,-41 0 16,20 0-16,-21-1 0,21 1 16,-20 0-16,-1 0 0,0 0 0,0 0 15,-21-1-15,0 1 0,-21 21 16,0 0-16,0 0 16,-1 0-16,-20 21 0,0 1 15,21-1-15,-22 0 0,1 21 0,21 1 16,-22-22-16,22 21 0,0 0 15,0 1-15,21-22 0,0 21 0,0-21 16,0 22-16,0-22 0,0 0 16,21 0-16,0-21 0,0 21 0,43-21 15,-22 0-15,1 0 16,-1 0-16,21 0 0,1 0 16,-1-21-16,1 0 0,-1 0 0,-20 0 15</inkml:trace>
  <inkml:trace contextRef="#ctx0" brushRef="#br0" timeOffset="42423.6">4318 7408 0,'21'0'0,"0"0"0,-21-21 15,21 21-15,1-21 0,-22 0 16,0 0 0,0 0-16,0-1 0,0 1 0,0 0 15,-22 0-15,1 0 0,0 0 16,0 21-16,0 0 0,0-22 15,-22 22-15,22 0 0,0 0 0,-21 22 16,20-1-16,1 0 0,-21 21 16,21-21-16,0 22 0,-1-1 0,1 0 15,21 1-15,0-22 0,-21 21 0,21 1 16,0-1-16,0-21 16,0 0-16,0 0 0,0 1 0,0-1 15,21 0-15,0-21 0,1 0 0,-22 21 16,21-21-16,0 0 0,21 0 15,-21 0-15,1-21 0,-1 0 16,21 21-16,-21-21 0,0-1 16,22-20-16,-22 21 0,21 0 0,-21-22 15,1 22-15,-1-21 0,0 21 0,0-22 16,-21 22-16,21-21 0,-21 21 16,0 0-16,0-1 0,0 1 0,0 0 15,0 42 1,0 0-16,-21 22 0,21-22 15,0 21-15,0-21 0,0 22 16,0-1-16,0 0 0,0-20 0,0 20 16,0 0-16,21-21 0,0 1 15,1-1-15,-1 21 0,0-42 0,21 21 16,-21 0-16,22-21 0,-1 0 16,0 0-16,1 0 0,-1 0 0,0 0 15,22 0-15,-22-21 0,1 0 0,-1 0 16,0 0-16,1 0 0,-1-1 15,-21 1-15,21 0 0,-20-21 16,-1 21-16,0-22 0,-21 22 0,0-21 0,0-1 16,0 22-16,0-21 0,0 0 15,-21 20-15,0 1 0,-1 0 0,-20 21 16,21 0-16,0 0 16,0 0-16,-1 21 0,1 0 15,0 22-15,-21-22 0,21 21 0,-1 1 16,1-22-16,0 21 0,21 0 15,0-20-15,-21 20 0,21-21 0,0 21 16,0-20-16,0-1 0,0 0 16,21-21-16,0 0 15,0 0-15,1 0 0,-1 0 0,21 0 16,-21 0-16,0-21 0,1 0 16,20-1-16,-21 1 0,0 0 15,0-21-15,22 21 0,-22-22 0,0 1 16,-21 0-16,21-1 0,-21-20 0,21 20 0,-21-20 15,0 21-15,0-43 16,0 43-16,0 20 0,0-20 16,0 21-16,-21 21 15,0 21 1,21 0-16,0 0 0,0 22 0,0-1 16,0 0-16,0 22 0,0-22 15,0 22-15,0-22 0,0 0 0,0 1 16,0 20-16,0-42 0,0 22 0,21-1 15,0-21-15,-21 0 0,22 1 16,-1-1-16,21 0 0,-21-21 0,22 0 16,-1 0-16,0 0 0,22 0 0,-22 0 15,0 0-15,22 0 16,-22-21-16,1 21 0,20-21 0,-21-1 16,1 1-16,-22-21 0,21 21 0,-21 0 15,1-22-15,-1 1 0,-21 0 16,0 20-16,0-20 0,0-43 15,0 43-15,0 21 0,0 0 0,-21 0 16,-1-1-16,1 1 0,0 21 16,0 0-16,0 0 0,-22 21 15,22 1-15,0-1 0,0 21 16,0 0-16,0-20 0,-1 20 16,-20 0-16,21 1 0,0-22 0,0 21 15,21 0-15,0-20 0,-22 20 0,22-21 16,0 0-16,0 0 0,0 1 15,0-1-15,22-21 0,-1 0 0,0 0 16,0 0-16,0 0 0,22 0 0,-22 0 16,42-21-16,-42-1 15,22 1-15,-22 0 0,0 0 0,0-21 16,0-1-16,22-41 16,-22 41-16,0 1 0,-21-22 15,0 22-15,0-21 0,21-22 16,-21 43-16,0 20 0,0-20 0,0 21 15,0 0-15,0 42 32,-42 148-1,42-126-31,0-1 0,0 21 0,-21-20 0,21-1 16,-21 0-16,21 1 0,0-1 15,0 0-15,0-20 0,0-1 0,0 0 16,0 0-16,0 0 0,21-21 0,0 0 15,0 0-15,0 0 0,0 0 16,22 0-16,-22 0 16,0 0-16,0-21 0,0 0 0,1 0 15,-1 0-15,0-1 0,0-20 16,0 21-16,0-21 0,1 20 0,-1-20 16,0 21-16,0-21 0,-21-1 15,21 22-15,0 21 16,-21 21-1,0 0-15,0 1 16,0 20-16,0-21 0,0 0 16,0 0-16,0 22 0,0-22 0,0 0 15,0 0-15,0 0 0,0 1 0,22-1 16,-1 0-16,-21 0 16,42 0-16,-21-21 0,22 0 15,-22 0-15,0 0 0,21 0 0,-21 0 16,22 0-16,-22 0 0,21-21 15,-21 0-15,43 0 0,-43 0 16,0-22-16,0 22 0,1 0 0,-1-21 16,-21 20-16,0-20 0,21 21 15,-21-21-15,0 20 0,0 1 0,0 0 16,0 0-16,-21 21 16,0 0-1,21 21-15,0 0 0,-22 0 0,22 22 16,-21-22-16,21 0 0,0 21 15,0-20-15,0 20 0,0-21 16,0 0-16,0 0 0,0 1 0,0-1 16,0 0-16,21-21 0,1 21 0,-1-21 15,0 0-15,0 0 0,21 0 16,-20 0-16,-1 0 16,0 0-16,21-21 0,-21 0 0,1 0 0,20-1 15,-21 1-15,21 0 0,-20 0 16,-1-21-16,0 20 0,0-20 0,0 21 15,-21-21-15,0 20 0,0 1 16,0 42 15,-21 1-31,21-1 0,0 21 16,0-21-16,0 0 0,0 1 16,0-1-16,0 0 0,0 0 0,0 0 15,0 0-15,0 1 0,0-1 16,21-21-16,-21 21 15,0-42 17,-21 0-17,0-1-15,0 22 16,0 0 0,-1 0-16,22 22 15,0-1 1,0 0-16,0 0 0,22-21 15,-1 21-15,0-21 16,0 0-16,0 0 0,0 0 0,22 0 16,-22 0-16,21 0 0,-21 0 0,22 0 15,-1-21-15,0 21 0,1-21 16,-1 0-16,0 0 0,1-1 16,-22 1-16,21 0 0,22-42 15,-43 20-15,0 22 0,-21-21 16,0-1-16,0 22 0,0-21 0,0 21 15,0 0-15,0-1 0,-21 22 16,0 0-16,0 0 16,-1 22-16,22-1 0,0 0 0,-21 0 15,21 21-15,0-20 0,0 20 0,0-21 16,0 21-16,0-20 0,0 20 16,0-21-16,0 0 0,0 0 0,0 1 15,0-1-15,0 0 0,-21 0 16,0-21-1,0 0-15,0 0 16</inkml:trace>
  <inkml:trace contextRef="#ctx0" brushRef="#br0" timeOffset="43446.69">9546 7091 0,'0'0'0,"0"-21"0,0 0 16,0 42 15,0 0-31,0 0 0,-21 21 0,21-20 16,0 20-16,0 0 0,0 1 15,0-1-15,0 0 0,0-21 0,0 22 16,0-22-16,0 21 0,0 1 15,0-22-15,21 0 0,0-21 16,0 0-16,1 0 16,-1 0-16,0 0 0,21 0 0,-21 0 15,22-21-15,-22 21 0,21-21 0,1-22 16,-22 22-16,0 0 16,-21-21-16,0 20 0,0 1 0,0-21 15,0 0-15,-21 20 0,0-20 0,-1 21 16,-20-21-16,0 20 0,21 1 15,-64 0-15,64 21 0,0 0 16,-22 0-16,22 0 16,21 21-1,21 0 1,0-21-16,22 0 0,20 0 16,-20 0-16,20 0 0,-21 0 15,1 0-15,20-21 0,-20 21 0,20-21 16,-21 0-16,1 21 0,-1-21 0,0 0 15,-20-1-15,-1 22 0,0-21 16,0 0-16,0 21 0,-21-21 0,0 0 16,0 42 15,0 0-15,0 0-16,0 0 0,-21 1 0,21 20 15,0 0-15,0 22 0,0-22 16,0 85-16,0-63 0,0-1 15,0 64-15,21-42 0,0-22 16,-21 1-16,0 20 0,0 1 0,22-21 16,-1 20-16,-21 1 0,21 0 15,-21-22-15,0 22 0,21-1 16,0 1-16,-21 0 0,0-1 0,21 1 16,-21-21-16,22 20 0,-22-20 0,0 20 15,0-20-15,0-22 0,0 22 0,0-22 16,0 0-16,-22 22 15,22-43-15,-21-21 0,0 0 16,0-21-16,21 0 0,-21-22 16,21 22-16,0-21 0,0-22 15,-21 22-15,21-21 0,0-22 0,-22 21 16,22-20-16,0-1 0,0 0 0,0 1 16,0-1-16,0 0 0,0 1 15,0-1-15,0 0 0,0 1 0,0 20 16,0 1-16,0-1 0,22 22 0,-1 0 15,-21-1-15,21 1 0,0 0 16,0 20-16,0-20 0,1 21 16,-1-21-16,42-22 0,-20 43 15,-1 0-15,21-22 0</inkml:trace>
  <inkml:trace contextRef="#ctx0" brushRef="#br0" timeOffset="43827.82">12488 6858 0,'0'0'0,"0"-21"0,0 0 15,21 0-15,-21-1 16,22 22-16,-22 22 16,0-1-16,0 0 15,0 21-15,0 1 0,0-1 16,0 21-16,0-20 0,0 20 16,0 1-16,-22-22 0,1 22 0,0-22 15,21 21-15,-21-20 0,0-22 16,0 21-16,21-21 0,0 1 0,0-1 15,0 0-15,-22 0 0,44-21 32,-22-21-32,21 0 15,0 0-15,0-1 0,0-20 0,0 21 16</inkml:trace>
  <inkml:trace contextRef="#ctx0" brushRef="#br0" timeOffset="44456.33">12763 6943 0,'0'0'0,"0"-21"0,0-1 15,22 1-15,-22 42 16,0 1 0,0-1-16,-22 0 0,22 21 15,0 1-15,-21-1 0,0 0 0,21 22 16,-21-22-16,21 43 0,0-43 16,0 0-16,0 1 0,0-22 15,0 21-15,0-21 0,0 1 16,0-1-16,21-21 15,0-21 1,0-1-16,1 1 0,-22 0 16,21 0-16,0-21 0,0 20 15,0-20-15,0 0 0,1 21 0,-22-22 16,21 22-16,0-21 0,0 21 16,-21-1-16,21 22 15,-21 22 1,0-1-16,0 21 0,0-21 0,0 0 15,0 22-15,0-22 0,0 21 16,0-21-16,21 22 0,1-22 16,-22 0-16,42 0 0,-21 0 15,21-21-15,-20 0 0,20 0 16,-21 0-16,43 0 16,-22 0-16,-21 0 0,21-21 0,-20 0 15,20 0-15,-21 0 0,0 0 16,0-1-16,1-20 0,-1 0 0,0 21 15,-21-22-15,21 1 0,-21 0 0,0 20 16,0-20-16,0 21 0,0 0 16,-21 21-1,0 21-15,0 0 0,21 0 16,-22 22-16,1-22 0,0 21 0,21 0 16,0-20-16,0 20 0,0-21 0,0 21 15,0-20-15,0-1 0,0 0 16,21 0-16,0 0 0,1-21 0,-1 0 15,0 0-15,0 0 0,0 0 0,0 0 16,22 0-16,-22 0 16,0-21-16,21 0 0,-20 0 0,20 0 15,-21-1-15,0 1 0,-21-21 16,0 0-16,0 20 0</inkml:trace>
  <inkml:trace contextRef="#ctx0" brushRef="#br0" timeOffset="44656.27">12446 7006 0,'0'0'0,"-21"0"0,-22 0 0,43 21 0,22-21 32,-1 0-17,0 0-15,21 0 0,1 0 0,-1 0 16,0 0-16,1 0 0,20-21 0,-21 21 15,22-21-15,-22 0 0,22 21 16</inkml:trace>
  <inkml:trace contextRef="#ctx0" brushRef="#br0" timeOffset="47221.45">15282 6795 0,'0'0'0,"-42"21"15,63-21 1,0 0-1,0-21-15,22-1 0,-22 22 0,21-21 16,1 0-16,-22 21 16,21-21-16,-21 0 0,22 0 0,-22 21 15,0-22-15,-21 1 0,0 0 0,0 0 16,0 0-16,-21 21 16,0 0-16,-1 0 0,-20 0 15,21 21-15,-21 0 0,-1-21 16,22 42-16,-21-20 0,-1-1 0,22 21 15,0-21-15,0 22 0,0-22 0,21 0 16,0 0-16,0 21 0,0-20 16,0-1-16,21-21 0,0 21 0,21 0 15,-20-21-15,20 0 0,-21 21 16,21-21-16,1 0 0,-22 0 16,21 0-16,1 0 0,-22 0 0,0 0 15,21 0-15,-42-21 16,-21 21-1,-21 0-15,21 0 16,-22 0-16,22 0 0,-21 0 0,-1 21 16,1 0-16,0 1 0,-1-1 15,1 0-15,21 21 0,-21-21 0,20 22 16,1-22-16,0 64 16,21-64-16,0 0 0,0 21 0,0-21 15,21 1-15,0-22 0,1 21 16,20-21-16,0 0 0,1 0 0,-1 0 15,0 0-15,1 0 0,20 0 16,-21-21-16,22-1 0,-22 1 0,1 0 16,20 0-16,-21-21 0,1-1 0,-1 1 15,0 21-15,1-22 0,-22 1 16,0 0-16,0-22 0,0 22 0,1-43 16,-1 22-16,-21 20 15,21 1-15,-21 0 0,0-1 0,0 22 16,0 0-16,0 0 0,0 0 0,0 42 15,0 0 1,-21 0-16,21 22 0,-21-22 0,-1 21 16,22 0-16,-21 1 0,21-1 15,-21 0-15,21 1 0,-21-1 16,21 0-16,0 1 0,0-22 0,0 21 16,0 1-16,0-1 0,0 0 0,0-21 15,21 1-15,0-1 0,0 0 16,1 0-16,20 0 0,-21-21 0,21 0 15,-20 0-15,20 0 0,0 0 0,1 0 16,-22 0-16,21-21 0,0 0 16,1 0-16,-1 0 0,0-1 0,-20 1 15,20-21-15,-21 21 0,0-22 16,0 22-16,1 0 0,-22-21 0,0-1 16,0 22-16,0 0 0,-22 21 15,1 0 1,0 0-16,0 0 0,0 0 15,0 21-15,-1 0 0,1-21 0,0 22 16,0 20-16,0-21 0,21 0 0,0 0 16,0 22-16,0-22 0,0 0 15,0 0-15,0 0 0,21 1 0,0-1 16,0-21-16,0 0 0,1 21 16,-1-21-16,21 0 0,-21 0 15,22 0-15,-22 0 0,21-21 0,-21 0 16,0-1-16,22 1 0,-22 0 0,0 0 15,0 0-15,0-22 0,1 1 16,-22 21-16,21-21 0,-21 20 16,21 1-16,-21 0 0,0 0 15,0 42 1,0 0 0,0 0-16,-21 1 0,21-1 0,0 0 15,-21 0-15,21 0 0,0 22 16,0-22-16,0 0 0,0 0 0,0 0 15,0 0-15,0 1 16,0-44 15,0 1-31,21 0 16,-21 0-16,21 0 0,-21 0 16,0-1-16,0 1 0,21 0 0,0 0 15,0-21-15,-21 20 0,22 1 16,-22 0-16,21 0 0,0 0 15,0 21-15,-21 21 16,21 0 0,-21 0-16,0 0 0,0 1 0,0-1 15,21 21-15,-21-21 0,0 0 0,0 22 16,0-22-16,0 0 0,0 0 16,0 0-16,22-21 0,-22 22 15,42-22-15,-21 0 16,0 0-16,0 0 15,1-22-15,-22 1 0,21 21 0,0-21 16,0 0-16,0 0 0,0-22 0,-21 22 16,22 0-16,-1 0 0,0-21 15,0 20-15,0-20 0,0 21 16,1 0-16,-1 0 0,0-22 16,-21 64-1,0 1 1,-21 20-16,21-21 0,-21 0 0,-1 22 15,1-22-15,21 21 0,0-21 16,0 22-16,0-22 0,0 21 0,0 0 16,0-20-16,21-1 15,1 0-15,-1 0 0,0-21 0,0 0 16,21 0-16,-20 0 0,20 0 0,-21 0 16,21 0-16,-20 0 0,20-21 15,21-21-15,-41 20 0,20 1 16,-21 0-16,0-21 0,0 21 15,1-22-15,-1 22 0,0-21 0,-21 21 16,0-22-16,0 22 0,0 0 0,0 0 16,-21 21-1,0 0-15,-1 0 16,1 21-16,0 0 0,0 0 16,21 22-16,0-22 0,0 0 15,0 0-15,0 21 0,0-20 0,0-1 16,0 0-16,0 21 0,21-21 0,0-21 15,-21 22-15,21-1 0,1-21 16,20 0-16,-21 0 0,0 0 0,22 0 16,-22 0-16,21 0 0,-21 0 0,22-21 15,-1-1-15,-21 22 16,21-21-16,-20-21 0,-1 21 0,0 0 16,0-1-16,0-20 0,0 21 0,1 0 15,-22 0-15,21-1 0,-21 1 16,-21 42-1,-1 1 1,22-1-16,-21 0 0,21 0 0,-21 0 16,0 0-16,21 1 0,0-1 0,0 0 15,0 21-15,-21-42 16,21 21-16,21-21 16,0-21-1,0 0-15,0 21 16,-21-21-16,22 0 0,-1 0 15,-21-1-15,21 1 0,0 0 16,-21 0-16,21 0 0,0 0 0,1-22 16,-22 64 15,0 1-31,0-1 16,0 0-16,0 0 0,0 21 0,0-20 15,0-1-15,0 0 0,0 0 16,21 0-16,0 0 0,0 1 0,0-1 15,0-21-15,1 0 16,20 0-16,-21 0 0,0 0 16,0 0-16,1 0 0,20-21 0,-21 21 15,0-22-15,0 1 0,1-21 16,-1 21-16,0 0 0,0-22 0,0 1 16,22 0-16,-22-1 0,0 1 15,21 0-15,-21-1 0,43-63 16,-64 43-16,21 21 0,-21-1 0,21 1 15,-21 0-15,0 20 0,0 1 16,-21 21-16,0 21 16,0 1-16,0 20 0,-22 0 0,22 1 15,0-1-15,0 0 0,0 1 16,-1 20-16,22-21 0,0 1 16,0-1-16,-21 0 0,21 1 0,0-1 15,0 0-15,0-20 0,0 20 16,0-21-16,0 0 0,0 0 0,0 1 15,0-1-15,21-21 0,1 0 16,-1 0-16,0 0 16,0 0-16,0-21 0,-21-1 0,21 1 15,1 21-15,-1-21 0,0-21 16,0 21-16,21-43 16,-20 43-16</inkml:trace>
  <inkml:trace contextRef="#ctx0" brushRef="#br0" timeOffset="47419.36">19092 6816 0,'-21'0'0,"42"0"0,-42 21 15,21 0 1,21-21-16,0 0 16,1 0-16,20 21 0,0-21 15,-21 0-15,43 0 0,-22 0 0,22 0 16,-22 0-16,22 0 0,-1 0 0,-21 0 15,22 0-15,-22-21 0,1 21 16,-22 0-16,0-21 0</inkml:trace>
  <inkml:trace contextRef="#ctx0" brushRef="#br0" timeOffset="50575.9">2349 8805 0,'0'-21'16,"-21"21"-1,21-21-15,0 0 0,-21 21 0,21-21 0,-21 21 16,0 0-16,21-21 16,-43 21-16,22 0 0,0 0 15,0 0-15,0 21 0,0 0 16,-1 0-16,1 0 0,0 22 0,0-1 15,0 21-15,0-20 0,-1-1 16,22 22-16,0-22 0,0 21 0,0-20 16,0-1-16,0 0 0,0-20 15,0 20-15,22-21 0,-1 0 0,0-21 16,0 21-16,21-21 16,1 0-16,-1 0 0,43 0 15,-22-21-15,-20 0 0,84-21 16,-64-1-16,-21 22 0,22-21 0,-22 0 15,22-1-15,-22 1 0,-21 0 16,22-1-16,-22-20 0,0 20 16,0-20-16,-21 21 0,0-22 0,0 1 15,0 20-15,0 22 16,-21 21 0,0 21-16,21 0 0,-21 22 15,21-1-15,0 0 0,0 22 16,-22-22-16,22 22 0,-21-22 0,0 22 15,21-22-15,0 0 0,-21 1 16,21-1-16,-21-21 0,21 21 16,0-20-16,0-1 0,0 0 15,21-42 17,0 21-32,0-21 0,0-1 15,-21 1-15,22 0 0,20-42 16,-21 41-16,-21 1 0,21 0 15,0-21-15,-21 21 0,22 21 16,-1 0-16,0 0 0,-21 21 16,0 0-16,0 0 15,21 0-15,-21 22 0,0-22 16,21 0-16,-21 0 0,0 0 0,21 0 16,1 1-16,-1-1 0,0 0 15,0-21-15,0 21 0,0-21 0,1 0 16,20 0-16,-21 0 0,21 0 15,1 0-15,-1 0 0,-21 0 0,22 0 16,-1-21-16,0 0 0,1 0 0,-1-1 16,-21 1-16,21-21 0,-20 21 15,-1 0-15,0-22 0,-21 1 0,0 21 16,0-22-16,0 1 0,0 0 16,0 21-16,-21-22 0,0 22 15,-1 0-15,1 21 0,-21 0 16,21 0-16,-22 21 0,22 0 15,0 0-15,0 1 0,-21 20 0,20 0 16,22-21-16,-21 22 0,21-1 16,-21 0-16,21-20 0,0 20 0,0-21 15,0 0-15,0 0 0,0 1 0,0-1 16,0 0-16,21-21 0,0 0 16,1 0-16,-1 0 0,0 0 0,0 0 15,21 0-15,-20 0 0,-1-21 0,21 21 16,-21-21-16,0-1 0,1 1 15,-1 0-15,0 0 0,0 0 0,0 0 16,-21-22-16,0 22 0,21 0 16,-21-21-16,0 20 0,0 1 15,0-21-15,0 21 0,0 42 32,-21 0-32,21 0 0,0 22 15,0-22-15,0 0 0,0 21 0,0-21 16,0 22-16,0-22 0,0 0 15,0 0-15,21 0 0,1 1 0,-1-22 16,0 21-16,0-21 0,21 0 0,-20 0 16,-1 0-16,0 0 0,21 0 15,-21 0-15,1 0 0,-1 0 0,0-21 16,0 21-16,0-22 0,0 1 16,1 0-16,-22 0 0,0 0 15,21 0-15,-21-22 0,0 22 0,0-21 16,0 21-16,0-22 0,0 22 15,0 0-15,0 0 0,0 0 0,0 42 32,0 0-32,0 21 0,0-21 15,0 1-15,-21 20 0,21-21 16,0 21-16,0-20 0,0-1 0,0 21 0,0-21 16,-22 0-16,22 1 15,0-1-15,0-42 47,0-1-47,22 22 0,-22-21 16,0 0-16,21 0 0,0 0 0,0-22 15,-21 22-15,21-21 0,0 21 16,1 0-16,-1-22 0,0 22 0,-21 0 16,21 21-16,0 0 15,-21 21-15,21 0 16,-21 0-16,0 1 0,22-1 0,-22 21 15,0-21-15,0 0 16,21 1-16,0 20 0,-21-21 0,21 0 16,0-21-16,0 21 0,22 1 0,-22-1 15,21-21-15,-21 0 0,22 0 16,-1 0-16,0 0 0,1 0 0,-1 0 16,0 0-16,-20 0 0,20-21 0,0 21 15,-21-22-15,22 22 0,-22-21 16,0 0-16,0 0 0,22-21 15,-43-1-15,0 22 0,0-21 0,0 21 16,0-22-16,0 22 0,0-21 16,0 21-16,-22-1 0,1 22 0,0 0 15,0 0-15,0 0 16,0 0-16,21 22 0,-22-1 16,1 21-16,0-21 0,0 22 0,0-1 15,0 21-15,21-41 0,-22 20 16,22-21-16,0 0 0,0 0 15,0 1-15,0-1 0,22-21 16,-1 21-16,0-21 0,0 0 16,0 0-16,0 0 0,1-21 15,-1 21-15,0-21 0,0-1 0,0 22 16,0-21-16,22-21 0,-43 0 16,0 20-16,21 1 0,-21 0 15,0 0-15,0 0 0,21 0 16,-21-1-16,0 44 31,0-1-31,0 0 16,0 0-16,0 21 0,0-20 0,0 20 15,0-21-15,0 21 0,0 1 0,0-22 16,0 21-16,0 22 0,0-22 16,0 22-16,0-1 0,0 1 0,0-1 15,0 1-15,21-1 0,0 1 0,22 84 16,-22-64-16,0 1 15,0 0-15,0-1 0,22 1 0,-22-21 16,21 105-16,-21-84 16,1-22-16,-22 22 0,0-1 0,0-20 15,0 21-15,0-22 0,0 1 16,0-22-16,-22 0 0,1 1 16,-21-1-16,21-21 0,0 0 0,-22-21 0,22 0 15,-21 0-15,-1 0 0,22-21 0,-21 0 16,0 0-16,-1-22 15,1 1-15,0-21 0,-1 20 0,1-20 0,0-1 16,-1 1-16,22-22 0,0 22 0,0-1 16,21-21-16,0 1 0,0-1 15,0 0-15,0 1 0,21-22 0,-21 42 16,21-20-16,21-1 0,-20 0 0,20 1 16,0 20-16,-21-20 0,43-1 15,-22 21-15,1 1 0,20-1 16,-21 1-16,1-1 0,-1 22 0,0 0 15,1-1-15,-22 1 0,0 0 0,0 21 16,-21-22-16,0 22 0,0 0 16,0 0-16,0 0 0,-21 21 15,0 0-15,0 0 16,0 21-16,-1-21 0,22 21 16,0 0-16,-21 0 0,0 0 15,21 1-15,0-1 0,0 0 16,0 0-16,0 0 0,0 0 0,0 1 15,0-1-15,0 0 16,21 0-16,0-21 16,1 0-16,20 0 0,-21 0 15,21 0-15,-20 0 0,20 0 0,43-42 16,-43 42-16,0-21 0,1-1 16,-1 1-16,0-21 0,1 21 15,-22 0-15,21-22 0,-21 22 16,0-21-16,1 21 0,-22-22 0,0 22 0,0 0 15,0 0-15,0 0 16,-22 21-16,1 0 0,0 0 16,0 21-16,21 0 0,0 0 15,-21 0-15,21 0 0,0 1 16,0-1-16,0 0 0,0 0 0,0 0 16,21 22-16,-21-22 0,0 0 15,0 0-15,21 0 0,-21 0 16,0 1-16,0-1 0,0 0 15,0 0-15,-21-21 0,0 0 0,0 0 16,-1 21-16,-20-21 16,21 0-16,0 0 0,21-21 15,-21 21-15,21-21 0,0 0 16</inkml:trace>
  <inkml:trace contextRef="#ctx0" brushRef="#br0" timeOffset="52416.05">7302 8869 0,'0'0'16,"22"-21"-16,-22 0 0,0-1 15,21 1-15,-21 0 0,0 42 32,0 0-17,0 22-15,0-22 0,0 21 0,0-21 16,0 22-16,-21-1 0,21-21 0,-22 22 15,22-22-15,-21 21 0,21-21 16,-21 0-16,21 1 0,0-1 16,0 0-16,0-42 31,0 0-15,21-1-16,0 1 0,1 0 0,-22 0 15,21-21-15,21-22 16,-21 43-16,0-21 0,1 20 0,-1-20 15,-21 21-15,0 0 0,21 0 0,0 21 16,-21 21 0,0 0-16,0 0 0,0 0 15,0 22-15,0-22 0,0 0 16,0 21-16,0-21 0,0 1 16,0-1-16,0 0 0,0 0 0,0 0 15,42 0-15,-42 1 0,22-22 16,-1 0-16,0 0 0,21 0 15,-21 0-15,1 0 0,-1 0 16,0-22-16,21 22 0,-21-21 0,1 0 16,20 0-16,-21 0 0,0 0 15,0-22-15,1 22 0,-22-21 0,21-1 16,-21 1-16,21 0 0,-21 21 16,0-22-16,0 22 0,0-21 15,0 21-15,0-1 0,0 44 31,0-1-31,-21 0 0,0 21 16,21-21-16,-22 22 0,22-1 0,0 0 16,-21 1-16,21-1 0,0-21 15,0 22-15,0-22 0,0 0 0,0 21 16,0-21-16,21-21 0,1 0 16,-1 22-16,0-22 0,21 0 15,-21 0-15,22 0 0,-22-22 0,21 22 16,1-21-16,-22 0 0,21 0 15,-21-21-15,0 20 0,22-20 16,-22 0-16,0-1 0,0 1 0,-21 0 16,21-1-16,22-41 0,-43 41 15,0 1-15,21 21 0,-21-21 16,0 20-16,0 44 31,-21 20-31,21-21 0,-21 21 16,21 1-16,0-1 0,0 0 0,-22 1 15,22-1-15,-21 0 0,0 43 16,21-64-16,0 22 0,0-22 16,0 0-16,-21 0 0,21 0 15,21-42 17,-21 0-32,21 0 15,-21 0-15,21-1 0,1 1 0,-1 0 16,-21-21-16,21 21 0,0-1 15,0-41-15,0 42 0,1 0 16,-22 42 15,0 0-31,0 0 0,0 0 0,0 0 16,0 22-16,21-22 0,-21 0 0,21 0 16,-21 0-16,0 1 15,21-1-15,0 0 0,22 0 16,-22 0-16,0-21 0,0 0 0,21 0 15,-20 0-15,20 0 0,-21 0 16,21 0-16,1 0 0,-1-21 0,0 0 16,1 0-16,-1 21 0,0-21 0,-20-1 15,20-20-15,-21 21 0,0 0 16,0-22-16,-21 1 0,0 21 0,0-43 16,0 22-16,0 21 0,0 0 15,-21 21 1,0 0-16,0 0 0,0 21 15,0 21-15,-1-21 0,22 22 0,0-22 16,-21 21-16,21 1 16,0-22-16,0 21 0,0-21 0,0 0 15,0 1-15,0-1 0,21 0 0,1 0 16,-1 0-16,0-21 0,0 0 16,21 0-16,-20 0 0,20 0 0,-21 0 15,21 0-15,-20 0 0,20-21 16,0 0-16,-21 0 0,22 21 0,-22-21 15,0-1-15,0-20 0,0 21 0,-21 0 16,0 0-16,0-22 0,0 22 0,0 0 16,0 0-16,0 0 0,0 42 31,0 0-31,-21 0 0,21 0 16,-21 22-16,21-22 0,-21 0 15,21 42-15,0-41 0,0 20 16,-21 0-16,21-21 0,0 1 15,0-1-15,0-42 47,0-1-47,0 1 0,0 0 16,0 0-16,0 0 0,21-22 16,-21 1-16,21 0 0,0-1 0,0 1 15,22 0-15,-22-1 0,21 1 16,1 0-16,-1-1 0,0 22 15,1 0-15,-1 0 0,0 21 0,22 21 16,-22 0-16,-21 0 0,0 22 16,1-1-16,-22 0 0,0 64 15,0-63-15,0 20 0,-22 1 16,1-22-16,0 0 0,0-21 16,0 1-16,0-1 0,-1 0 15,22 0-15,0-42 31,0 0-15,0 0-16,0-1 0</inkml:trace>
  <inkml:trace contextRef="#ctx0" brushRef="#br0" timeOffset="52812.31">11536 8319 0,'0'0'0,"0"-22"0,-21 1 16,-1 42 0,22 1-16,0 20 15,0 0-15,0 1 0,0 20 0,0-21 16,0 22-16,0-1 0,-21 1 16,21-22-16,-21 22 0,21-22 15,0 0-15,0 1 0,0-1 0,-21-21 16,21 22-16,0-22 0,0 0 15,21-21 1,0 0-16,0-21 0,1 0 16,-1-1-16,0 1 0,0 0 0,0-21 15</inkml:trace>
  <inkml:trace contextRef="#ctx0" brushRef="#br0" timeOffset="53467.9">11938 8297 0,'0'0'0,"0"-21"15,0 0-15,0 127 32,0-64-32,-21 1 0,21-1 15,-21 0-15,21 22 0,-22-22 0,22 0 16,-21 22-16,21-22 0,0 43 16,-21-43-16,21 1 0,-21-22 15,21 21-15,-21-21 0,21 0 16,0 1-16,0-44 31,0 1-31,21 0 0,0 0 16,0 0-16,0-22 0,1 1 0,-1 0 15,0-1-15,0 1 0,0 21 0,0-21 16,1-1-16,-1 22 16,0 0-16,0 0 0,0 21 0,-21 21 15,0 0 1,0 0-16,0 0 0,0 1 15,21 20-15,-21-21 0,0 0 0,0 22 16,22-22-16,-22 21 0,21-21 0,-21 0 16,21 1-16,0-1 0,0 0 15,0-21-15,1 21 0,-1-21 0,0 0 16,0 0-16,21 0 0,-20 0 0,20 0 16,-21 0-16,21 0 0,1-21 15,-22 0-15,21 0 0,1-1 16,-22 1-16,0-21 0,42-22 15,-63 43-15,22-21 0,-22 0 16,21 20-16,-21-20 0,0 21 0,0 0 16,-21 21-1,-1 0-15,22 21 0,-21 0 16,0 0-16,21 22 0,-21-1 0,0 21 16,21-20-16,0-1 0,0 0 15,0-20-15,0-1 0,0 21 16,0-21-16,0 0 0,21-21 0,0 22 15,0-22-15,0 0 0,22 0 0,-22 0 16,0 0-16,21 0 0,1 0 16,-22 0-16,21-22 0,-21 1 0,1 21 15,-1-21-15,0-21 0,0 21 16,-21-1-16,21-20 0,-21 21 16</inkml:trace>
  <inkml:trace contextRef="#ctx0" brushRef="#br0" timeOffset="53696.67">11451 8530 0,'0'0'0,"-42"21"0,-43 1 15,85-1 1,21-21-16,0 0 15,22 0-15,-1 0 0,0 0 0,1 0 16,20 0-16,-20 0 0,20 0 0,-21 0 16,22-21-16,-22 21 0,1 0 15,-1-22-15,0 1 0</inkml:trace>
  <inkml:trace contextRef="#ctx0" brushRef="#br0" timeOffset="56256.36">14139 8954 0,'0'0'16,"43"0"-16,-22-22 0,0 1 0,21 0 15,-21 0-15,1 0 0,-1 0 0,0-22 16,0 22-16,-21 0 0,0-21 0,0 20 15,0-20-15,0 21 0,0 0 16,-21 0-16,-21-1 0,20 1 0,1 21 16,0 0-16,-21 0 0,21 0 0,-22 0 15,1 0-15,21 21 0,-22 1 16,22-1-16,-21 21 0,21 0 16,0-20-16,-1 20 0,1 0 0,0 1 15,21-1-15,0 0 0,0 1 16,-21-1-16,21-21 0,0 0 0,0 0 15,0 1-15,0-1 0,21-21 0,0 0 16,22 0-16,-22 0 16,0 0-16,21 0 0,-21 0 0,22-21 15,-1-1-15,0 1 0,1 0 0,-1 0 16,0 0-16,1-22 0,-22 22 16,21-21-16,-21 0 0,1 20 15,-1-20-15,-21 21 0,0-21 0,0 20 16,0 1-16,-21 42 31,-1 1-31,22-1 16,0 0-16,0 0 0,0 21 15,0-20-15,0-1 0,0 21 0,22-21 16,-1 0-16,21 1 0,-21-1 0,0 0 16,22 0-16,-22 0 0,21-21 15,1 0-15,-1 0 0,0 0 0,43 0 16,-43 0-16,1 0 0,-1 0 15,0-21-15,1 0 16,-1 0-16,21-22 0,-20 1 0,-22 21 16,0-21-16,0-1 0,-21 22 15,0-21-15,0-1 0,0 1 16,0 21-16,0-21 0,-21 20 16,0 1-16,0 21 0,-22-21 0,22 21 0,0 0 15,-21 0-15,-1 21 16,1 0-16,21 22 0,0-22 0,-22 21 15,22-21-15,0 22 0,21-1 16,-21 0-16,21 1 0,-21 20 16,21-20-16,0-22 0,0 0 0,0 0 15,21 0-15,0 0 0,0-21 16,0 0-16,1 0 0,-1 0 16,0 0-16,0 0 0,0 0 0,22-21 0,-22 21 15,0-21-15,0 0 0,0 0 16,0-22-16,22 22 0,-22-21 15,0 0-15,0-1 0,0 1 0,1 0 16,-1-43-16,0 43 16,0-22-16,-21 22 0,21-1 0,-21 1 15,0 0-15,0 21 0,0-1 0,0 1 16,-21 21 0,0 21-16,21 1 0,-21 20 15,0-21-15,21 21 0,0 1 16,0-1-16,0 0 0,0 1 15,0-1-15,0 0 0,0 22 0,0-22 16,21-21-16,0 22 0,0-1 0,21-21 16,-20 22-16,20-22 0,0 0 15,-21 0-15,22-21 0,-1 0 0,43 0 16,-64 0-16,21 0 0,1 0 16,-1-21-16,0 21 0,-21-21 15,22 0-15,-22-22 0,0 22 16,0-42-16,-21 20 0,21 1 15,-21 0-15,0 20 0,0-20 16,0 21-16,0 0 0,0 0 0,-21 21 16,0 0-16,-21 0 0,21 0 15,-1 0-15,-20 0 0,21 21 16,0 0-16,0 21 0,-22-21 0,22 1 16,0 20-16,0-21 0,21 21 15,0-20-15,0-1 0,0 21 0,0-21 16,0 0-16,0 1 0,0-1 15,21 0-15,0-21 0,0 0 16,0 0-16,1 0 0,-1 0 16,21 0-16,-21 0 0,22-42 15,-22 20-15,0-20 0,0 21 16,0-21-16,-21-1 0,21 1 0,1 0 16,-1-1-16,0 1 0,-21 0 15,21-1-15,0 1 0,0 0 16,-21-1-16,0 22 0,0 0 15,0 42 1,-21 0-16,21 22 0,-21-22 16,21 21-16,0-21 0,-21 22 0,21-1 15,-21 0-15,21 1 0,0-1 0,0 0 16,0 1-16,0-1 0,0-21 16,21 21-16,0-20 0,0 20 15,0-21-15,1 0 0,-1 0 16,0-21-16,0 0 0,0 0 15,0 0-15,1 0 0,-1-21 16,0 0-16,0 0 0,0 0 0,22 0 16,-22-1-16,0 1 0,0-21 15,21 0-15,-20 20 0,-1 1 0,21-21 16,-21 21-16,0 0 0,1 21 16,-22 21-1,0 0 1,0 0-16,0 0 0,0 0 15,0 1-15,0-1 0,0 0 16,0 0-16,0 0 0,21 0 0,0 1 0,0-22 16,-21 21-16,21 0 0,0-21 15,1 0-15,-1 21 0,0-21 16,0 0-16,0 0 0,0 0 0,1 0 16,-1-21-16,0 0 0,0 21 15,0-21-15,0-1 0,1 1 16,-22-21-16,21 21 0,0-22 0,0 22 15,0-21-15,0 21 0,1-22 0,-22 22 16,0 0-16,21 21 0,-21-21 0,-21 21 31,-1 21-31,22 0 0,-21 0 16,0 1-16,0-1 0,21 21 16,0-21-16,-21 22 0,21-22 0,0 21 15,0-21-15,0 0 0,0 1 16,0-1-16,0 0 0,21 0 0,0 0 15,0-21-15,0 0 0,1 0 16,-1 0-16,0 0 0,0 0 16,0 0-16,0-21 0,1 21 0,-1-21 15,21 0-15,-21 0 0,22-22 0,-22 22 16,21-21-16,0-1 0,1 1 16,-1 21-16,22-64 15,-22 64-15,-21 0 0,0 0 0,-21 0 16,-21 21-1,0 0-15,0 0 0,0 0 16,-1 0-16,1 21 0,21 0 0,0 0 16,-21 0-16,21 0 0,0 1 15,0-1-15,0 0 0,0 0 0,0 0 16,21 0-16,-21 1 0,21-1 0,-21 0 16,0 0-16,0-42 46,0 0-30,-21 21-16,21-21 16,-21 21-16,0 0 15,21 21 1,0 0-16,0 0 16,0 0-16,0 0 15,21-21-15,0 0 0,0 22 16,1-22-16,-1 0 0,0 0 15,0 0-15,21 0 0,-20 0 0,-1 0 16,21 0-16,-21 0 0,43-22 16,-43 1-16,21 21 0,-21-21 0,22 0 15,-1 0-15,22-43 16,-43 22-16,0 21 0,21-22 16,-21 1-16,-21 21 0,0-21 15,22 20-15,-22 1 0,0 0 0,0 0 16,-22 21-16,1 21 15,0 0-15,21 0 16,-21 1-16,21-1 0,0 0 0,0 21 16,0-21-16,0 22 0,0-22 0,0 21 15,0-21-15,0 1 0,0-1 16,0 21-16,0-21 0,0 0 16,0 1-16,-21-22 0,0 21 15,-1-21-15,1 0 16,0 0-16,0 0 0</inkml:trace>
  <inkml:trace contextRef="#ctx0" brushRef="#br0" timeOffset="59232.27">2625 10859 0,'0'0'0,"0"-22"0,0 1 0,-22 0 16,1 21-16,0-21 16,0 21-16,0 0 0,-22 0 0,22 0 15,0 21-15,-21 0 0,21 0 16,-22 1-16,22 20 0,0 0 0,-21 1 15,42 20-15,-22 1 0,22-1 16,-21 22-16,21-22 0,0 1 0,0-1 16,0 43-16,0-64 15,64 22-15,-43-22 16,21-42-16,1 21 0,-1-21 0,0 0 16,22 0-16,-22 0 0,22-21 15,-1 0-15,-21 0 0,85-64 16,-84 43-16,20 0 0,-20-1 15,20-20-15,-42-1 0,64-42 16,-64 43-16,0 21 0,-21-85 16,0 84-16,0 1 0,0 0 15,0-1-15,0 1 0,0 21 16,0 0-16,-21 21 16,0 21-16,21 21 15,-21-21-15,21 22 0,0-1 0,0 0 16,0 22-16,-21-22 0,21 22 15,-22-1-15,22-21 0,-21 22 0,0-22 16,21 22-16,-21-22 0,21 0 0,-21-20 16,21 20-16,0-21 0,0 0 15,0 0-15,0-42 32,21 0-32,0 0 0,0-21 15,0 20-15,1 1 0,-1-21 16,0 0-16,21 20 0,-21-20 15,1 21-15,20 0 0,-21 0 0,0-1 16,0 22-16,1 0 0,-1 0 0,-21 22 16,21-1-16,-21 0 0,21 0 15,-21 0-15,21 22 0,-21-22 0,0 0 16,0 0-16,0 21 0,21-20 16,-21-1-16,22 0 0,-1 0 0,0 0 15,0-21-15,21 0 0,-20 0 16,20 0-16,-21 0 0,21 0 15,1 0-15,-1 0 0,-21 0 16,22-21-16,-1 0 0,-21 21 0,21-21 0,-20-22 16,20 22-16,-21 0 15,0-21-15,-21 21 0,0-22 0,0 22 16,0-21-16,0-43 0,0 64 16,0-21-16,-21 20 15,0 1-15,0 0 0,-22 21 16,22 0-16,0 0 0,-21 0 0,21 21 0,-22 0 15,22 1-15,0-1 0,0 21 16,-22 0-16,22 1 0,21-1 0,-21-21 16,21 22-16,-21-1 0,21-21 15,0 21-15,0-20 0,0-1 0,0 0 16,21 0-16,0 0 0,0-21 16,1 0-16,-1 0 0,0 0 15,0 0-15,21 0 0,-20 0 0,-1-21 16,21 0-16,-21 0 0,0 0 0,1-1 15,-1 1-15,0-21 0,-21 21 16,0 0-16,21-22 0,-21 22 0,0-21 16,0 21-16,0-1 0,0 1 0,0 42 31,0 1-15,0-1-16,0 21 0,0-21 0,0 0 15,0 22-15,0-22 16,0 0-16,0 0 0,0 22 0,21-22 15,0 0-15,1 0 0,-1 0 16,0-21-16,21 0 0,-21 0 16,1 0-16,-1 0 0,63-21 15,-62 0-15,20 21 0,-21-21 16,21 0-16,-20-1 0,-1 1 16,0 0-16,-21 0 0,0-21 0,21 20 15,-21 1-15,0-21 0,0 21 0,0 0 16,0-1-16,0 1 0,0 0 15,-21 21-15,21 21 16,0 0-16,-21 1 16,21-1-16,0 0 0,-21 21 15,21-21-15,0 1 0,0 20 0,0-21 16,0 0-16,0 0 0,0 1 0,0-1 16,0 0-16,0-42 46,0 0-46,21-1 16,0 1-16,-21 0 0,0 0 0,21 0 16,0 0-16,0-1 0,-21 1 15,22-21-15,-22 21 0,21 0 0,0-1 16,-21 1-16,21 21 16,0 0-1,-21 21-15,0 1 0,0-1 0,0 0 16,21 0-16,1 21 0,-1-20 0,-21-1 15,21 42-15,0-42 16,0 1-16,-21-1 0,21 0 0,1 0 16,-1-21-16,0 21 0,0-21 15,0 0-15,22 0 0,-22 0 0,21 0 16,-21 0-16,64-21 16,-64 0-16,21 0 0,22-22 0,-22 22 15,-21 0-15,1 0 0,-1-21 16,0 20-16,0-20 0,-21 0 15,0 21-15,0-22 0,0 22 0,0 0 16,0 0-16,-21 0 0,0 21 0,0 0 16,-1 0-16,1 0 0,0 0 15,0 0-15,0 0 0,0 21 0,-43 21 16,64-21-16,-21 0 0,0 22 16,21-22-16,-21 0 0,21 21 15,0-20-15,0-1 0,0 0 0,0 0 16,0 0-16,21 0 0,0-21 15,0 0-15,0 0 0,0 0 16,1 0-16,-1 0 0,0 0 16,0-21-16,0 0 0,0 21 15,1-21-15,-1 0 0,-21 0 16,0-1-16,0 1 0,21 0 16,-21 0-16,0 0 0,0 0 15,0 42 1,0 0-1,0 0-15,0 21 0,0-20 16,0 20-16,0 0 0,-21 1 16,21 20-16,0-21 0,0 22 0,0-22 15,0 22-15,0 20 0,0-20 16,0 21-16,0-22 0,21 22 0,0-22 16,0 22-16,0 0 0,1-22 15,20 22-15,-21-22 0,0 22 0,22-22 16,-1 86-16,-42-86 0,0 1 15,0-22-15,0 0 0,0 1 0,0-22 16,-21 0-16,0 0 0,-1-21 16,1 0-16,0 0 0,0 0 0,-21 0 15,20-42-15,1 21 0,0-22 0,-21 1 16,21 0-16,-22-22 0,22 1 16,0-1-16,-21 1 0,20-1 0,1 1 15,21-1-15,0 1 0,0-1 0,0-21 16,0 22-16,0-1 0,0 1 15,0-22-15,21 22 0,1-1 16,20 22-16,0-22 0,-21 1 0,43-1 16,-22 1-16,22-1 0,-22 1 0,22 21 15,-22-22-15,0 1 0,1 20 16,-1 1-16,-21 0 0,0 20 0,0-20 16,-21 21-16,0 0 0,-21 21 15,0 0 1,0 0-16,0 0 0,0 21 0,-1 0 15,1 0-15,21 0 0,0 1 16,-21-1-16,21 0 0,0 0 16,0 0-16,0 0 0,0 1 0,0-1 15,21 0-15,-21 0 0,21-21 0,1 21 16,-1-21-16,0 0 0,0 0 16,0 0-16,0 0 0,1 0 0,20 0 15,-21-21-15,21 0 0,-20 0 0,20 0 16,0-1-16,-21-20 0,22 21 15,-1-21-15,-21 20 0,22-20 0,-22 21 16,0-21-16,0 20 0,0-20 16,-21 21-16,0 0 15,-21 21-15,0 0 0,0 0 16,0 0-16,21 21 0,-22 0 0,22 0 16,-21 0-16,21 1 15,0-1-15,0 21 0,0-21 0,0 0 16,21 22-16,1-22 0,-1 21 0,-21-21 15,21 43-15,0-43 0,-21 0 16,0 0-16,0 1 0,0-1 16,0 0-16,0 0 0,-21 0 15,0-21-15,0 0 0,-1 0 0,1 0 16,0 0-16,0 0 16,21-21-16,-21 0 0,21 0 0</inkml:trace>
  <inkml:trace contextRef="#ctx0" brushRef="#br0" timeOffset="60323.28">7514 10795 0,'0'0'0,"0"-21"0,0 0 16,0 0-16,0-22 0,0 22 15,0 0-15,0 0 0,21-22 0,-21 22 16,0 0-16,0 0 0,21 21 15,-21 21 1,0 0-16,0 0 0,0 22 16,0-22-16,0 21 0,0 1 0,0-1 15,0 0-15,0 1 0,0-1 16,0-21-16,0 21 0,0 1 16,0-22-16,-21 21 0,21-21 0,-21 1 15,21-1-15,0 0 0,0 0 0,0 0 16,0-42 15,0 0-31,21 0 0,0 0 16,1-22-16,-1 22 0,0 0 15,0-21-15,0-1 0,0 22 0,1-21 16,-1-1-16,0 22 0,0-21 0,0 21 16,22-22-16,-22 65 31,-21-1-31,0 0 0,0 21 15,0-21-15,0 22 0,21-22 16,-21 21-16,0-21 0,0 1 0,0 20 16,0-21-16,0 0 0,21 0 0,-21 1 15,21-1-15,0 0 16,1-21-16,-1 0 0,0 0 0,0 0 16,0 0-16,0 0 0,1-21 0,20 0 15,-21-1-15,0 1 0,22 0 16,-22 0-16,0 0 0,21-22 15,-21 22-15,1-21 0,-1 0 0,-21-1 16,21 1-16,0 0 0,-21-1 0,0 1 16,0-43-16,0 64 15,0-21-15,0 21 0,0-1 0,0 44 32,0-1-32,0 0 0,0 21 15,0-21-15,0 22 0,0-1 0,0 0 16,0 1-16,0-1 0,0-21 15,0 22-15,0-1 0,0-21 0,0 21 16,0-20-16,0-1 0,0 0 16,0 0-16,21 0 0,0 0 0,1-21 15,-1 22-15,0-22 16,0 0-16,0 0 0,22 0 0,-22 0 16,0-22-16,0 1 0,21 21 0,-20-21 15,20 0-15,-21 0 0,0 0 16,0-1-16,1-20 0,20 21 0,-42 0 15,21-22-15,-21 22 0,0-21 0,0 21 16,0 0-16,0-1 0,0 1 16,-21 21-16,0 0 15,0 21-15,-1 1 0,22-1 16,-21 21-16,0-21 0,21 0 16,-21 22-16,21-22 0,0 0 0,0 0 15,0 22-15,0-22 0,0 0 16,21 0-16,0-21 15,0 0-15,1 21 0,-1-21 0,21 0 16,-21 0-16,22 0 0,-22 0 0,21 0 16,0-21-16,-20 21 0,20-21 0,-21 0 15,21 0-15,-20 21 0</inkml:trace>
  <inkml:trace contextRef="#ctx0" brushRef="#br0" timeOffset="62130.85">10689 10774 0,'0'0'0,"0"-21"15,21 21-15,0 0 0,-21-21 0,22 21 16,-1-22-16,0 22 0,-21-21 16,21 0-16,-21 0 0,21 21 0,-21-21 15,0 0-15,0-1 0,0-20 16,0 21-16,-21 21 0,0-21 15,0 0-15,0 21 0,-1 0 0,1 0 16,-21 0-16,21 0 0,0 0 16,-1 21-16,1 0 0,-21 21 15,21 1-15,0-22 0,-1 0 0,1 21 16,21 1-16,0-22 0,0 0 16,0 21-16,0-21 0,0 1 15,0-1-15,0 0 0,21 0 16,1-21-16,-1 0 0,0 0 15,0 0-15,21 0 0,-20 0 16,-1-21-16,0 21 0,0-21 0,21 0 16,1-1-16,-22 1 0,0 0 15,0 0-15,-21 0 0,21 0 16,-21-1-16,22 1 0,-22 0 0,0 0 16,0 0-16,0 0 0,0-1 0,0 1 15,0 42 16,0 22-15,0-22-16,0 21 0,0-21 16,0 22-16,-22-1 0,22 0 0,0 1 15,0 20-15,0-20 0,0 20 0,0 1 16,0-1-16,0 1 0,0-1 0,0 1 16,22-1-16,-22 22 0,0-22 15,21 1-15,-21-1 0,21 1 0,-21 20 16,0 43-16,0-63 0,0-1 15,-21 1-15,0-1 0,-1 1 16,1-22-16,0 1 0,-21-1 16,21 0-16,-1-21 0,-20 22 0,21-22 15,0-21-15,-22 21 0,22-21 16,0 0-16,21-21 0,0 0 16,-21 0-16,21-1 15,-21 1-15,21-21 0,-21-43 0,21 22 16,0 20-16,0-41 0,0 20 15,0 1-15,0-22 0,0 22 0,0-22 16,0 0-16,0 1 0,21-1 0,0 21 16,0-20-16,0 20 0,0 1 15,1 20-15,-1 1 0,21 0 0,-21-1 0,22 22 16,-22-21-16,63 0 16,-62 20-16,20 1 0,-21 0 15,21 0-15,-20 0 0,-1 21 0,21-21 16,-21-1-16</inkml:trace>
  <inkml:trace contextRef="#ctx0" brushRef="#br0" timeOffset="62743.91">11197 10795 0,'0'-21'16,"21"21"0,0-21-16,1 0 15,-22-1-15,21 22 0,0-21 16,0 0-16,-21 0 0,21 0 15,0 0-15,-21-1 0,0 1 16,0 0-16,22 21 0,-44 0 31,1 0-31,0 21 16,0 0-16,21 1 0,-21 20 0,0-21 16,-1 0-16,22 0 0,0 22 0,0-22 15,0 0-15,0 0 0,0 22 16,0-22-16,0 0 0,0 0 15,22-21-15,-1 21 0,0-21 0,0 0 16,0 0-16,0 0 16,1 0-16,-1 0 0,21 0 15,-21 0-15,0-21 0,1 0 0,-1 0 16,21 21-16,-21-43 0,0 22 0,1 0 16,-1-21-16,0 21 0,0-22 15,0 1-15,0 0 0,1-1 0,-22-20 16,21 20-16,0 1 0,-21 0 15,0 21-15,21-22 0,-21 22 0,0 0 16,0 0-16,0 0 0,0 42 31,0 21-15,-21-21-16,21 22 0,0-22 16,-21 21-16,21 22 0,-21-22 15,21 0-15,0 1 0,0-1 0,-22 0 16,22 1-16,0-1 0,0 0 0,0-21 15,0 22-15,0-22 0,0 0 16,0 0-16,0 0 0,0 1 16,22-22-16,-1 0 15,0 0-15,0 0 0,0-22 16,0 22-16,1-21 0,-1 0 16,0 0-16,0 0 0,-21 0 15,0-1-15,21-20 0</inkml:trace>
  <inkml:trace contextRef="#ctx0" brushRef="#br0" timeOffset="63380.38">11747 10478 0,'0'21'31,"22"-21"-31,-1 0 0,0 0 0,0 0 16,0 0-16,22 0 16,-22 0-16,0 0 0,0-21 0,21 21 15,-20 0-15,20 0 0,-21-22 0,0 22 16,0-21-16,1 21 0,-1 0 31,-21-21-15,-21 21 234,-1 0-172,1 0-62,0 0-1,21 21-15,-21-21 16</inkml:trace>
  <inkml:trace contextRef="#ctx0" brushRef="#br0" timeOffset="68299.98">13716 10541 0,'0'0'0,"21"0"16,-21-21-16,21 0 16,0 21-16,-21-21 15,22-1-15,-22 1 16,21 21-16,0-21 15,-21 0-15,21 21 16,-21-21-16,21 21 0,-21-21 16,0-1-1,21 22-15,-21-21 0,22 21 16,-22-21 0,0 0-1,-22 21 1,1 0-16,0 0 15,0 0-15,0 0 0,0 0 16,-22 0-16,22 0 0,-21 21 0,21-21 16,-1 21-16,-20-21 0,21 21 15,0 1-15,-22-22 0,22 21 0,0 0 16,0 0-16,21 0 0,-21-21 16,21 21-16,0 1 0,0-1 15,0 0-15,21 0 16,0 0-16,0 0 0,0 1 15,1-1-15,-1 0 16,0-21-16,0 21 0,0 0 0,22 22 16,-1-22-16,-21 0 0,0 0 15,0-21-15,1 21 0,-22 0 16,21 1-16,-21-1 0,21 0 0,-21 0 16,0 0-16,0 0 0,0 1 0,0-1 15,-21 0-15,0-21 0,-1 21 0,1 0 16,0-21-16,-21 21 0,-1-21 15,1 0-15,0 0 0,-1 0 0,1 0 16,-21 0-16,20 0 0,1 0 0,0-21 16,-1 0-16,22 21 0,-21-21 15,21 0-15,-1 0 0,1-1 0,0 1 16,21 0-16,-21 21 0,21-42 16,0 21-16,0-1 0,0 1 15,0 0-15,0 0 0,21 0 0,0 21 16,0-21-16,1 21 0,20 0 15,-21 0-15,21-22 0,-20 22 16,20 0-16,0 0 0,-21 0 0,22 0 16,-1 0-16</inkml:trace>
  <inkml:trace contextRef="#ctx0" brushRef="#br0" timeOffset="68603.64">14309 10414 0,'0'0'15,"42"-21"-15,-21-21 0,0 20 0,0 1 0,1 0 16,-1 0-16,-21 0 0,0 0 16,0-1-16,0 1 15,0 42 1,0 1-16,-21 20 16,-1 0-16,1 1 0,0-1 15,0 21-15,0-20 0,0 20 0,-1-20 16,-20 20-16,21-21 0,0 1 15,0-1-15,-1 0 0,1 22 16,21-22-16,0-21 0,0 1 0,0-1 16,0 0-16,0 0 15,21-21 1,1 0-16,-1 0 0,0-21 0,-21 0 16,21 0-16</inkml:trace>
  <inkml:trace contextRef="#ctx0" brushRef="#br0" timeOffset="68797.3">14097 10668 0,'-21'0'15,"42"0"-15,-42-21 0,21 0 16,21 21 0,0 0-16,0 0 0,22 0 15,-22 0-15,21 0 0,0-21 16,1 21-16,-1 0 0,22 0 15,-22 0-15,21 0 0,-20 0 0,20-22 16,-20 1-16,20 21 0,-21 0 16</inkml:trace>
  <inkml:trace contextRef="#ctx0" brushRef="#br0" timeOffset="69753.56">15219 10478 0,'0'-22'0,"-127"-20"31,106 42-31,-22 0 0,22 0 16,-21 0-16,-1 21 0,22 0 0,-21 1 15,0 20-15,20 0 0,-20-21 0,0 22 16,21-1-16,-22 0 0,22 1 16,0-1-16,0 0 0,0-20 0,21 20 15,0-21-15,0 21 0,0-20 16,0-1-16,0 0 0,21-21 15,0 21-15,0-21 0,21 0 0,-20 0 16,-1 0-16,21 0 0,-21 0 16,22-21-16,-1 21 0,-21-21 0,21 0 15,-20-1-15,20 1 0,-21-21 16,21 21-16,-20-22 0,-1 1 0,0 0 16,0-1-16,0 1 0,-21 0 0,0-22 15,21 43-15,-21-21 0,0-22 16,0 43-16,-21 21 15,0 21 1,21 0-16,-21 22 0,0-22 0,21 21 16,0 1-16,-21-1 0,21 0 15,-22 1-15,22-22 0,0 21 0,0 0 16,0-20-16,22 20 0,-1-21 0,0 0 16,0 0-16,0 1 0,22-1 15,-22-21-15,21 21 0,0-21 16,1 0-16,-1 0 0,0 0 0,1 0 15,-1 0-15,22-21 16,-22 0-16,0-1 0,1 1 0,-22 0 16,21-21-16,-21 21 0,0-22 0,1-20 15,-1 20-15,0-20 0,0 21 16,-21-22-16,21 1 0,0 20 0,1 1 16,-22-22-16,0 43 0,0-21 15,21 21-15,-21 0 0,0-1 0,0 44 31,0 20-31,0-21 16,-21 21-16,-1 1 0,1-1 16,21 22-16,-21-22 0,0 21 0,0-20 15,21-1-15,0 0 0,-21 1 16,21-1-16,0-21 0,0 22 0,0-22 16,0 0-16,21 21 0,0-21 15,0 1-15,0-22 0,0 0 16,1 0-16,20 0 0,-21 0 0,0 0 15,22 0-15,-22 0 0,21 0 0,-21-22 16,22 1-16,-22 0 0,21 0 16,-21 0-16,0-22 0,22 22 0,-22 0 15,0-21-15,0 21 0,0-22 0,-21 22 16,0 0-16,-21 21 31,0 21-31,0 0 0,-21 0 0,20 1 16,1-1-16,0 21 0,0-21 15,21 22-15,0-22 0,0 0 0,0 0 16,0 0-16,0 0 0,0 1 0,21-22 16,-21 21-16,21-21 0,0 0 15,22 0-15,-22 0 0,0 0 0,21 0 16,-20 0-16,20 0 0,0 0 0,-21-21 16,1-1-16,-1 22 0,21-21 15,-42-21-15,21 21 0,0 0 16,-21-22-16</inkml:trace>
  <inkml:trace contextRef="#ctx0" brushRef="#br0" timeOffset="69944.92">15833 10435 0,'-22'0'0,"44"0"0,-65 21 15,64-21 16,1 0-31,-1 0 16,0 0-16,21 0 0,-21 0 16,22-21-16,-1 21 0,0-21 15,-20 21-15,20 0 0</inkml:trace>
  <inkml:trace contextRef="#ctx0" brushRef="#br0" timeOffset="72132.17">17145 10414 0,'21'0'31,"0"0"-31,0 0 0,-21-21 0,22 21 16,-1-21-16,0 0 0,21-1 0,-21 22 15,1-21-15,20 0 0,-21 0 16,0 0-16,0 0 0,1-22 15,-1 22-15,-21 0 0,0-21 16,0 20-16,0 1 16,-21 21-16,-1 0 0,1 0 0,-21 0 15,21 0-15,-22 21 0,1 1 0,0-1 16,-1 0-16,1 0 0,21 21 16,-21-20-16,20 20 0,1-21 0,21 43 15,0-22-15,0-21 16,0 21-16,0-20 0,0-1 0,21 0 15,1 0-15,20 0 0,-21-21 0,21 21 16,1-21-16,-22 0 0,21 0 16,1 0-16,-1 0 0,0 0 15,-21 0-15,1 0 0,20 0 0,-42-21 16,21 0-16,-21 0 16,-21 0-16,0 21 15,-22 0-15,1 0 0,21 0 0,-21 0 16,-22 0-16,22 21 0,-1 0 15,1 0-15,21 0 0,-21 1 0,-1-1 16,22 21-16,0-21 0,0 22 16,0-22-16,21 0 0,0 21 0,0-21 15,0 1-15,0-1 0,21-21 16,-21 21-16,42 0 0,-21-21 0,22 0 16,-22 21-16,21-21 0,43 0 15,-22 0-15,-20 0 0,-1-21 16,21 0-16,-20 0 0,20 0 0,-20-1 15,20 1-15,-21-21 0,1 0 16,-1-1-16,0 1 0,-20-22 0,20 1 16,-21-1-16,21 1 0,-20 21 0,-1-22 15,-21 1-15,21 20 0,0-20 16,-21-1-16,0 22 0,0 21 16,0 0-16,0-1 0,-21 44 15,0-1 1,0 21-16,-1-21 0,1 22 0,0-1 15,0 0-15,0 1 16,0 20-16,-1-21 0,22 22 0,-21-1 16,21-20-16,-21-1 0,21 22 0,0-22 15,0 0-15,0-21 0,0 22 16,0-22-16,21 0 0,0 0 0,1 0 16,-1 1-16,0-1 0,64-21 15,-64 0-15,21 0 16,-21 0-16,0 0 0,22-21 0,-22-1 15,21 1-15,-21 0 0,22 0 0,-22 0 16,0-22-16,0 22 16,0-21-16,1 0 0,-22 20 0,0 1 15,0-21-15,0 21 0,-22 21 32,1 0-32,0 21 0,0 0 0,0 0 15,0 0-15,21 1 0,0-1 0,-22 0 16,22 21-16,0-21 0,0 1 15,0-1-15,0 0 16,0 0-16,0 0 0,22-21 0,-1 0 16,0 0-16,0 0 0,0 0 15,0 0-15,22 0 0,-22 0 0,21 0 16,-21 0-16,22-21 0,-22 0 16,21 0-16,-21 0 0,1-1 15,-1-20-15,21 21 0,-21-21 0,0 20 16,-21-20-16,22 21 0,-22 0 0,21 21 15,-21 21 1,0 0 0,0 0-16,-21 22 0,-1-22 15,22 0-15,-21 21 0,21-21 0,0 1 16,-21-1-16,21 0 0,-21 0 0,21 0 16,0 0-16,0 1 15,0-44 16,21 1-15,0 0-16,-21 0 0,21 0 0,1 0 16,-1-1-16,0-20 0,0 21 0,0-21 15,0-1-15,1 22 0,-22 0 16,21 0-16,0 0 0,0-1 0,0 22 16,-21 22-1,0-1-15,0 0 0,21 0 0,-21 0 16,0 22-16,0-22 0,0 0 0,0 21 15,22-21-15,-22 1 0,21-1 16,-21 0-16,0 0 0,0 0 0,21 0 16,0-21-16,-21 22 15,21-22-15,0 0 16,1 0-16,-1-22 16,-21 1-16,21 0 0,0 0 0,-21 0 15,21 0-15,0-1 0,1-20 16,-22 21-16,21-21 0,0 20 0,0-20 15,-21 21-15,0 0 0,21 0 16,-21 42 0,0 0-16,0 0 15,0 0-15,-21 0 0,21 22 0,0-22 16,0 0-16,0 0 16,0 0-16,0 1 0,0-1 0,0 0 15,0 0-15,0 0 0,21-21 16,-21 21-16,21-21 0,1 0 15,-1 0-15,0 0 0,0 0 0,0 0 16,22 0-16,-22 0 0,0 0 0,21 0 16,-21-21-16,1 0 0,-1 0 15,0 0-15,0-22 0,21 22 0,-42 0 16,22-21-16,-1 21 0,0-22 16,-21 22-16,21 0 0,-21 0 15,0 42 16,0 0-31,0 0 0,-21 0 16,21 1-16,-21-1 0,21 0 0,0 0 16,0 0-16,0 0 15,0 1-15,0-1 0,21 0 16,0-21-16,0 0 16,0 0-16,1 0 0,-1 0 0,0 0 15,0 0-15,0-21 0,0 21 0,43-43 16,-43 1-16,0 21 15,-21-21-15,21-22 0,1 22 16,-1-22-16,0 22 0,0-22 0,-21 22 16,21-21-16,-21 20 0,21 1 0,-21 0 15,0-1-15,0 1 0,0 0 16,22 20-16,-22 1 0,0 0 0,0 0 16,0 42-1,-22 0-15,1 0 0,21 1 0,-21 20 16,0 0-16,21 1 0,-21-1 0,0 0 15,21 1-15,0 20 0,-22 1 16,1-22-16,21 21 0,0-20 0,0 20 16,0-20-16,0-1 0,0-21 15,0 21-15,0-20 0,0-1 16,0 0-16,0 0 0,0 0 0,21-21 16,1 0-16,-1 0 15,0 0-15,0-21 0,-21 0 16,21 21-16,0-21 0</inkml:trace>
  <inkml:trace contextRef="#ctx0" brushRef="#br0" timeOffset="72335.42">19918 10372 0,'0'0'0,"21"0"31,0 0-31,0 21 0,0-21 0,22 0 15,-22 0-15,21 0 0,1 0 0,-1 0 16,0 0-16,1 0 0,-1 0 16,0 0-16,1 0 0,-1 0 0,0 0 15,-21-21-15,1 21 0,-1-21 16</inkml:trace>
  <inkml:trace contextRef="#ctx0" brushRef="#br0" timeOffset="73072.02">2857 12150 0,'0'0'0,"0"-21"0,0-1 0,0 1 16,-21 0-16,0 21 16,21-21-16,-21 21 15,0 21-15,21 0 16,0 22-16,0-1 0,0 0 0,0 1 16,0-1-16,0 0 0,0 1 15,0 20-15,0-21 0,0 1 0,-21-1 16,21 0-16,-22 1 15,1-1-15,21 0 0,-21 1 0,21-22 16,0 21-16,0-21 0,0 1 0,0-1 16,0-42-1</inkml:trace>
  <inkml:trace contextRef="#ctx0" brushRef="#br0" timeOffset="73492.23">2646 12488 0,'0'0'0,"0"-42"15,0 0-15,0-1 0,0-84 16,0 85-16,21 0 16,0-1-16,21 22 0,1-21 0,-1 21 15,0-22-15,22 22 0,-22 21 16,85 0-16,-84 0 0,20 0 16,-21 21-16,1 1 0,-22-1 15,0 21-15,-21-21 0,0 22 0,0-1 16,-21-21-16,-21 21 0,-1-20 15,1 20-15,0-21 0,-22 21 16,1-20-16,20-1 0,-20 0 0,20 0 16,-20-21-16,21 0 0,-1 21 15,1-21-15,21 0 0,0 0 0,-1 0 16,1 0-16,21-21 16,21 21-1,22 0-15,-22 21 16,21-21-16,1 21 0,-22 1 0,21-1 15,0 0-15,1 21 0,-22-21 16,21 1-16,-21-1 0,1 21 16,20-21-16,-21 0 0,0 1 0,0-1 15,1 0-15,-1 0 0,0-21 16,0 21-16,0-21 0,0 0 16,1-21-16,-1 21 0,0-21 15,0 0-15</inkml:trace>
  <inkml:trace contextRef="#ctx0" brushRef="#br0" timeOffset="75464.31">3471 12573 0,'21'-21'47,"1"0"-47,-1 21 0,0-21 16,0 21-16,0-22 0,22 1 15,-22 0-15,0 0 0,0 21 0,0-21 16,-21 0-16,0-1 0,0 1 16,0 0-16,-21 21 15,0 0-15,0 21 16,0 0-16,-1 1 0,-20 20 16,21-21-16,0 0 0,0 22 0,-1-1 15,22-21-15,0 21 0,0 1 16,0-22-16,0 0 0,0 21 15,0-20-15,22-1 0,-1-21 0,0 21 16,0-21-16,0 0 0,0 0 16,22 0-16,-1 0 0,-21-21 0,22 0 15,-1-1-15,21 1 0,-20 0 16,-1 0-16,22-21 0,-22 20 0,0-20 16,1 21-16,-1-21 0,0 20 0,-21-20 15,1 0-15,-1 21 0,-21-22 16,21 1-16,-21 21 0,0 0 0,0-22 15,0 22-15,-21 21 16,0 21 0,21 0-16,-22 1 0,22 20 15,0-21-15,0 21 0,-21 1 16,21-1-16,-42 64 0,42-64 16,-21 22-16,0 63 0,-1-64 15,22 1-15,-21-1 0,0 1 16,21-1-16,-21 64 15,21-84-15,0 20 0,0 1 0,0-22 16,0 0-16,0 43 16,21-64-16,0 0 0,0 0 0,1-21 15,-1 0-15,0 0 0,0-21 0,21 0 16,-20-21-16,20 21 0,-21-22 0,0 22 16,0-21-16,1-1 0,-1 22 15,0-21-15,-21 0 0,0-1 0,0 1 16,0 0-16,0-1 0,-21 1 15,0 0-15,-1-1 0,1-20 0,0 20 16,0 22-16,0-21 0,0 0 16,-1 20-16,1 1 0,21 0 15,0 0-15,0 0 0,0 0 0,21 21 16,1 0-16,-1-22 0,0 1 16,64 0-16,-43 0 15,0 0-15,22 0 0,-1-1 0,1-20 16,20 21-16,43-64 15,-63 64-15,-1-21 0,22-43 16,-43 64-16,-20-21 0,-1 20 16,-21-20-16,0 21 0,0 0 0,0 0 15,0-1-15,-21 22 16,-1 0-16,1 0 16,0 22-16,21-1 0,0 21 0,-21 0 15,0 1-15,21-1 0,-21 0 0,21 1 16,0 20-16,-22-20 0,1 20 15,0 1-15,21-22 0,0 21 0,-42 86 16,42-86-16,-21 1 16,21-1-16,0 1 0,0-1 15,-22 1-15,22-1 0,-21-21 0,21 22 16,0-22-16,0 1 0,0-22 16,0 21-16,0-21 0,0 0 0,21-21 15,1 0-15,20 0 16,0-21-16,-21 0 0,1 0 0,20 0 15,-21 0-15,0-22 0,22 22 16,-22-21-16,0-1 0,0 1 0,0 0 16,0-22-16,1 22 0,-22-22 0,0 22 15,0-21-15,0 20 0,0-20 16,-22 20-16,1 1 0,0 21 0,-21-43 16,21 43-16,-1 21 15,1 0-15,0 0 0,0 0 16,21 21-1,21-21 1,0 0-16,0 0 16,1 0-16,-1 0 0,0 0 0,0 0 15,0 0-15,0-21 0,1 0 16,-1 21-16,0-21 0,0 0 0,0 21 16,0-21-16,1 21 0,-1 0 0,-21-22 15,21 22-15,-21 22 31,0-1-15,0 0-16,0 0 0,0 0 16,21 0-16,-21 1 0,21-1 0,-21 0 15,21 0-15,1 0 0,-22 0 16,21 1-16,0-1 0,0 0 0,0-21 16,0 0-16,1 0 0,20 0 0,-21 0 15,0 0-15,22 0 0,-22-21 16,21 21-16,-21-21 0,22-1 0,-1 1 15,-21 0-15,0-21 0,22 21 0,-22-22 16,0 22-16,0-21 0,21 21 16,-20-22-16,-1 22 0,0-21 15,0 21-15,0-1 0,0 1 0,1 21 16,-22 21 15,0 1-15,0-1-1,0-42 32,0-1-31,0 1-16,0 0 16,0 0-16,-22 21 15,22-21-15,-21 21 16,0 0-16,0 0 15,0 21-15,21 0 16,0 0-16,0 0 0,-21 1 0,21-1 16,-22 42-16,22-42 0,0 1 15,0 20-15,0-21 0,0 0 16,0 22-16,22-43 0,-1 21 16,21 0-16,-21-21 0,0 0 0,22 0 15,-22 0-15,21 0 16,1 0-16,-22 0 0,21-21 0,0 21 15,1-21-15,-1-1 0,43-20 16,-43 21-16,0 0 0,-20-22 16,-1 22-16,0-21 0,0 21 0,-21-22 15,21 22-15,-21 0 0,0 0 0,0-21 16,-21 42 0,0 0-16,0 21 0,0 0 0,21 0 15,-22 21-15,1-20 0,21-1 0,-21 21 16,21-21-16,0 22 0,0-22 15,0 0-15,0 0 0,0 0 0,0 0 16,0 1-16,21-1 0,0-21 16,1 21-16,-1-21 0,0 0 15,21 0-15,1 0 0,-1-21 16,-21 21-16,21-21 0,1-1 0</inkml:trace>
  <inkml:trace contextRef="#ctx0" brushRef="#br0" timeOffset="77348.21">7641 11959 0,'0'0'0,"-21"0"16,-21 64-1,42-43-15,0 0 16,21-21-16,0 0 0,0 0 0,0 0 16,0 0-16,22 0 0,-22 0 15,21 0-15,1-21 0,-1 0 0,0 0 16,43-22-16,-43 22 0,-21 0 16,1 0-16,-1 0 0,0-1 15,-21 1-15,0 0 0,0 0 0,0 0 16,0 0-16,-42-1 15,20 22-15,1 0 0,-21 0 16,21 0-16,-22 0 0,1 22 16,0-1-16,21 0 0,-1 0 0,1 0 15,0 22-15,0-1 0,21 0 16,0-21-16,0 22 0,0-1 0,0-21 16,0 22-16,0-22 0,21 0 0,0 0 15,0 0-15,1 0 0,20-21 16,0 0-16,-21 22 0,22-22 0,-22 0 15,21 0-15,-21 0 0,22 0 0,-22-22 16,0 22-16,-21-21 0,0 0 16,-21 21-1,0 0-15,0 0 16,-1 0-16,-20 0 0,21 21 16,0 0-16,-22 1 0,22-1 0,0 0 15,0 21-15,-21-21 0,42 22 16,-22-22-16,22 0 0,0 21 0,0-20 15,0-1-15,0 0 0,0 0 0,22 0 16,-1 0-16,0-21 16,21 0-16,-21 0 0,22 0 15,-22 0-15,21 0 0,-21 0 0,22 0 16,-22-21-16,21 0 0,1 0 0,-22 0 16,21 0-16,-21-1 0,22-20 15,-22 21-15,21-21 0,0-1 0,-20 1 16,20 0-16,-21-1 0,21 22 0,-20-21 15,20 21-15,-21-1 0,0 1 16,0 21-16,-21 21 16,22 1-16,-22-1 0,0 0 15,0 0-15,0 0 0,0 22 0,0-22 16,0 0-16,0 21 0,0-21 0,0 1 16,0-1-16,0 0 0,0 0 15,0 0-15,0-42 47,21 0-47,0 0 16,-21 0-16,21-1 0,-21 1 0,21 0 15,0-21-15,-21 21 0,22-22 16,-22 22-16,0 0 0,21 0 0,-21 0 16,0 42-1,0 0 1,-21 0-16,21 21 0,-22-20 15,22-1-15,0 0 0,0 21 0,0-21 16,0 1-16,0-1 0,0 0 16,0 0-16,22 0 0,-1 0 15,0 1-15,0-22 0,0 0 0,0 21 16,22-21-16,-22 0 0,0 0 16,0 0-16,22 0 0,-22-21 0,0-1 15,21 22-15,-21-21 0,22 0 0,-22 0 16,0-21-16,21 20 0,-20-20 15,-1 21-15,0-21 0,0-1 16,0 22-16,0-21 0,-21 21 0,22-22 16,-1 22-16,0 0 0,0 42 31,-21 0-31,0 0 16,0 1-16,0-1 15,0 0-15,0 0 0,0 0 16,0-42 31,0 0-47,0 0 0,0 0 15,0-1-15,0 1 16,0 0-16,0 0 0,-21 21 31,0 21-31,0 0 16,21 0-16,-22 22 0,1-22 0,0 0 15,21 21-15,0-20 16,0 20-16,-21-21 0,21 21 0,0-20 16,0-1-16,0 0 0,0 0 0,21 0 15,0 0-15,0-21 0,1 22 16,20-1-16,-21-21 0,21 0 0,1 0 16,-1 0-16,22 0 0,-1 0 0,1 0 15,-1 0-15,1-21 0,20 21 16,-41-22-16,20 1 0,-21 0 0,1 0 15,-1 0-15,0-22 0,-20 22 0,-1 0 16,-21-21-16,0 21 0,0-1 16,0 1-16,-21 21 15,-1 0-15,1 0 16,0 21-16,21 1 0,-21-1 16,0 0-16,0 0 0,-1 0 0,22 0 15,0 1-15,-21-1 0,21 0 0,0 0 16,0 0-16,0 0 0,0 1 15,0-1-15,21-21 0,1 21 0,-1-21 16,0 0-16,0 0 0,21 0 0,-20 0 16,20 0-16,-21 0 0,21 0 15,1-21-15,-1 21 0,0-21 0,1-1 16,-22 1-16,21 0 0,-21 0 16,1 0-16,-1-22 0,0 22 0,0 0 15,-21 0-15,0 0 0,21 21 16,-21-21-16,0 42 15,-21 0 1,21 0-16,-21 0 0,21 0 16,-21 22-16,0-22 0,21 21 0,-22-21 15,1 22-15,0-1 0,0 0 0,21 22 16,0-1-16,0-20 0,0 20 16,0 1-16,0-1 0,0 22 0,0-22 15,0 1-15,0-1 0,21-20 16,0 20-16,-21 1 0,21-1 0,1 1 15,-22-22-15,42 43 16,-42-43-16,21-21 0,-21 0 0,0 1 16,0-1-16,0-42 15,0-1-15,0 1 0,0 0 0,0-21 16,0-22-16,0 22 0,-21-22 16,21 22-16</inkml:trace>
  <inkml:trace contextRef="#ctx0" brushRef="#br0" timeOffset="77624.33">10795 12277 0,'0'-43'0,"0"86"0,0-107 15,0 22-15,21 21 0,0 0 16,0-1-16,1 1 0,-1 0 0,0 21 16,0 0-16,21 0 0,-20 0 0,-1 0 15,0 0-15,0 0 0,-21 21 16,0 0-16,0 1 0,21-1 0,-21 0 15,0 21-15,0-21 0,-21 22 0,21-22 16,-21 21-16,-21-21 0,20 1 16,-20-1-16,21 0 0,-21 0 0,20 0 15,1-21-15,0 0 0,0 21 16,0-21-16,21-21 16,21 0-1,0 0-15,0 0 0,0 0 16</inkml:trace>
  <inkml:trace contextRef="#ctx0" brushRef="#br0" timeOffset="78699.32">11642 11599 0,'0'0'0,"0"22"16,0-1-1,-22 0-15,22 21 0,-21-21 16,0 22-16,21-22 0,-21 21 15,0 1-15,0 62 0,21-62 16,-22-1-16,22 0 0,-21 43 16,21-43-16,0-20 0,0 20 15,0-21-15,0 0 0,21 0 0,-21 1 16,22-22-16,-1 0 0,0 0 0,0 0 16,21 0-16,-20 0 0,-1 0 15,21-22-15,0 1 0,-20 0 0,20-21 16,-21 21-16,21-22 0,-20 1 0,20 0 15,-21-1-15,0 1 0,0 0 16,1 20-16,-22 1 0,0 42 31,0 1-31,0-1 0,0 0 16,0 0-16,0 21 0,-22-20 0,22-1 16,0 21-16,-21 0 0,21-20 15,0-1-15,0 0 0,0 0 16,21-21-16,1 21 0,-1-21 0,0 0 15,21 0-15,1 0 0,-1 0 16,0 0-16,43-21 16,-43 0-16,1 0 0,-1 0 0,0-1 15,1 1-15,-22 0 0,0 0 0,0 0 16,0 0-16,-21-1 0,-21 22 31,21 22-15,-21-1-16,0 0 0,0 21 0,21-21 15,0 1-15,-22-1 0,22 0 0,0 0 16,0 0-16,0 0 0,0 1 16,0-1-16,0 0 15,22-21-15,-1 0 0,0 0 16,0 0-16,0 0 0,0-21 16,1 21-16,-22-21 0,21-1 0,-21 1 15,21 0-15,-21-21 0,0 21 16,0-22-16,0 1 0,0 0 15,0 20-15,0-20 0,0 21 0,0-21 16,-21 20-16,21 1 0,0 0 16,0 0-1,21 21-15,0 0 16,0 0-16,0-21 0,1 21 16,-1 0-16,0 0 0,0 0 0,0 0 15,22 21-15,-22 0 0,0 0 0,0 22 16,21-1-16,-20-21 0,-1 21 15,-21 1-15,21-1 0,0 0 0,0 43 16,-21-43-16,0-20 16,0 20-16,0-21 0,0 0 15,0 0-15,0 22 0,-21-43 32,21-21-32,-21-1 15,21 1-15,0 0 0,0 0 0,0-21 16,0-1-16,21 22 0,0-42 0,0 20 15,22 1-15,-1-22 16,0 1-16,1 21 0,-1-22 0,22 22 16,-22 21-16,0-22 0,1 22 0,-1 21 15,-21 0-15,21 0 0,-20 0 0,-1 21 16,-21 0-16,0 22 0,0 41 16,0-41-16,0 20 15,0-20-15,0 20 0,-21-21 0,-1 1 16,22-1-16,-21-21 0,0 22 0,0-22 15,0 0-15,21 0 0,-21 0 16,-1-21-16,1 0 16,21-21-16,-21 21 15,0-21-15,0 0 0</inkml:trace>
  <inkml:trace contextRef="#ctx0" brushRef="#br0" timeOffset="78888.23">12848 11642 0,'0'0'0,"-21"0"16,-21 42-1,42-21 1,21-21 0,0 0-16,0 0 15,-42 0 1</inkml:trace>
  <inkml:trace contextRef="#ctx0" brushRef="#br0" timeOffset="79079.13">11472 11875 0,'0'0'0,"-21"0"0,0 21 15,42-21 1,0 0-16,0 0 0,22 0 15,-1 0-15,0-21 0,1 21 0,20 0 16,1-22-16,-1 22 0,1 0 16,-1-21-16,-20 21 0,20 0 0,-21 0 15,1 0-15,-22 0 0,0 0 16</inkml:trace>
  <inkml:trace contextRef="#ctx0" brushRef="#br0" timeOffset="79780.5">1312 14203 0,'0'-21'0,"0"42"0,0-63 16,0 20-16,0 1 15,-21 21-15,0 0 16,0 0-16,0 0 0,-1 21 15,22 1-15,-21-1 0,21 21 16,0-21-16,-21 22 0,21-1 0,-21 0 16,21 1-16,-21-22 0,21 21 15,0-21-15,0 22 0,-21-22 16,21 21-16,0-21 0,0-42 47,0-21-32,21 21-15,-21-1 0,21-20 0,-21 0 16</inkml:trace>
  <inkml:trace contextRef="#ctx0" brushRef="#br0" timeOffset="80103.8">1291 13737 0,'0'0'0,"0"-21"0,0 0 0,-21 21 15,0 0-15,0 0 0,21 21 16,0 0-16,-22 0 15,22 1-15,0-1 16,0 0-16,22-21 0,-1 21 16,0-21-16,0 0 0,0 0 15,0 0-15,22 0 0,-22-21 16,0 0-16,-21 0 16,0-1-16,0 1 0,0 0 15,-21 0-15,0 21 16,0 0-16,-1 0 0,1 0 15,-21 0-15,21 0 0,0 21 16,-1 0-16,1 0 16,21 1-16,0-1 0,0 0 15,0 0 1,21 0-16,1-21 0,-22 21 0,21-21 16,21 22-16,-21-22 0</inkml:trace>
  <inkml:trace contextRef="#ctx0" brushRef="#br0" timeOffset="80363.64">1630 14245 0,'0'0'0,"0"21"0,0 1 0,-21-1 16,21 0-16,-22-21 0,22 21 16,-21 0-16,42-21 31,1 0-31,-1-21 15,0 0-15,0 21 16,-21-21-16,0 0 0,0-1 16,0 1-1,0 0 17</inkml:trace>
  <inkml:trace contextRef="#ctx0" brushRef="#br0" timeOffset="80788.41">2032 14372 0,'21'0'47,"0"0"-31,0-21-16,1 21 0,-1 0 15,0-21-15,0 0 0,0 21 16,22-21-16,-22 21 0,0-22 16,21 22-16,-21-21 0,1 0 15,-22 0-15,0 0 0,0 0 16,-22-1-1,1 22-15,0 0 0,-21 0 16,21 22-16,-22-22 0,1 21 16,21 21-16,-22-21 0,22 22 0,0-1 15,-21 0-15,21 1 0,21-1 16,-22 21-16,22-20 0,0-22 16,0 0-16,0 0 0,22 0 15,-1 1-15,0-22 0,0 0 0,0 0 16,22 0-16,-1 0 15,21 0-15,43-43 0,-42 22 16,-1 0-16,1 0 0</inkml:trace>
  <inkml:trace contextRef="#ctx0" brushRef="#br0" timeOffset="81248.83">4297 13885 0,'0'-21'31,"0"42"-15,0 1-16,0 20 0,0-21 0,0 21 15,0 1-15,-21-1 0,21 0 0,-22 1 16,22-1-16,0 0 0,-21 1 16,21-1-16,-21 0 0,21 1 0,-21-22 15,21 21-15,0-21 0,0 1 16,0-1-16,-21-21 16,0 0-1,-1-21 1</inkml:trace>
  <inkml:trace contextRef="#ctx0" brushRef="#br0" timeOffset="81824.14">3810 14330 0,'0'0'0,"-21"0"0,0 0 15,63 0 1,-21 0 0,0 0-16,22 0 0,-22 0 15,21 0-15,0 0 0,1-21 0,20 21 16,1-21-16,-22-1 0,22 1 15,-1 0-15,1 0 0,-1 0 0,43-43 16,-64 43-16,1 0 16,-22 0-16,0 0 0,0-22 15,-21 22-15,0 0 0,0 0 0,0 0 16,0-1-16,-21 22 16,0 0-16,0 0 15,21 43-15,0-22 0,-22 0 16,22 21-16,-21-20 0,21 20 0,-21 0 15,21-21-15,-21 22 0,21-1 0,0 0 16,-21 1-16,0-22 0,21 21 16,-22 1-16,22-22 0,0 0 0,0 0 15,-21 0-15,21 0 16,0-42 15,0 0-31,0 0 16,0-21-16,21 20 0,-21-20 0,22 0 15,-1 21-15,0-22 0,0 22 16,0 0-16,22 0 0,-22 0 0,0-1 16,42 22-16,-41 0 15,-1 0-15,0 22 0,0-1 0,0 0 16,-21 0-16,0 0 0,0 22 0,0-22 16,0 21-16,0-21 0,0 22 15,0 20-15,0-42 0,0 0 16,0 1-16,0-1 15,0 0-15,0-42 32,21 0-32,1 21 15,-22-43-15,21 22 0,0 0 0</inkml:trace>
  <inkml:trace contextRef="#ctx0" brushRef="#br0" timeOffset="82176.21">5080 14245 0,'0'21'16,"21"-21"-1,0 0 1,0 0-16,1 0 0,-1 0 16,21-21-16,-21 21 0,22-21 15,-22 21-15,21-21 0,-21 21 0,0-21 16,1 0-16,-1-1 15,-21 1-15,-43 0 32,22 21-32,-21 0 0,21 21 0,0 0 15,21 1-15,-22-1 16,1 0-16,21 21 0,-21-21 0,21 1 16,0 20-16,0-21 0,0 21 15,0-20-15,0-1 0,0 0 0,0 0 16,21 0-16,0-21 0,1 0 15,20 0-15,-21 0 0,21 0 16,1 0-16,20-21 0,1 21 0,-1-21 16,1 0-16</inkml:trace>
  <inkml:trace contextRef="#ctx0" brushRef="#br0" timeOffset="82751.39">6773 14076 0,'0'-21'15,"0"42"-15,-21-63 0,0 20 0,21 1 16,0 0-16,0 0 0,0 0 16,0 0-16,0-1 0,0 1 0,21 0 15,0 0-15,0 21 16,1 0-16,-1 0 0,21 0 15,-21 21-15,0 0 0,1 22 16,20-22-16,-21 0 0,0 21 0,0 1 16,1-22-16,-1 85 15,-21-85-15,0 0 0,0 42 16,0-41-16,-21-1 16,21 0-16,-22-21 0,22 21 0,-42-21 15,21-21 1,21 0-1,0 0-15,0-1 0,0 1 16,0-21-16,0 21 0,21 0 0,-21-1 16,21-20-16,0 0 0,1 21 15,-1-22-15,0 1 0,0 0 0,0 20 16,0-20-16,1 21 0,-1 0 16,21 21-16,-21-21 0,0 21 15,1 0-15,-1 0 0,0 0 0,-21 21 16</inkml:trace>
  <inkml:trace contextRef="#ctx0" brushRef="#br0" timeOffset="83108.19">7429 14055 0,'0'0'0,"22"0"16,-1 0-1,-21-21-15,21 21 16,0-22-16,-21 1 0,21 0 15,-21 0-15,0 0 0,0 0 16,0-1-16,0 1 0,0 0 16,-21 21-1,0 21-15,21 0 16,-21 1-16,0-1 0,-1 21 0,22-21 16,0 22-16,-21-22 0,21 21 15,0-21-15,0 43 0,0-22 16,0-21-16,0 0 0,0 1 0,21-1 15,1 21-15,-1-42 16,21 0-16,-21 0 0,22 0 0,-22 0 16,21 0-16,0 0 15,22-21-15,-22 0 0,1 0 0,20-1 0,1 1 16,-22-21-16,0 21 0,1-22 16,-1 1-16,0 0 0,1-1 15</inkml:trace>
  <inkml:trace contextRef="#ctx0" brushRef="#br0" timeOffset="83604.03">8318 13483 0,'0'0'0,"0"-42"0,0 21 0,-21 21 16,0 0-1,0 21-15,0 0 0,21 21 0,-21 1 16,-1 20-16,1 1 0,21-1 0,-21 1 16,0-1-16,0 1 0,0 20 15,-22-20-15,22 21 0,0-1 16,0 1-16,-22 0 0,22-1 0,0 1 15,0 21-15,0-22 0,0 1 16,-1 0-16,1 21 0,0-22 0,21 1 16,-21 21-16,21-22 0,0 1 0,0 0 15,0-1-15,0 1 0,0-21 16,0 20-16,0-20 0,0-22 0,0 0 16,0 1-16,0-22 0,21 0 0,0-21 15,22 0-15,-22 0 0,0-21 16,21 0-16,1-22 0,-1 1 0,0 0 15,1-1-15,-1-20 0,0-1 0,1 1 16,-22-1-16,21-20 0,-21-1 16,0 0-16,1 22 0,-22-22 15,0-84-15,-22 105 0,1-20 16,-21 20-16,21 22 0,-22-22 16,-20 22-16,21 0 0,-1-1 15,-20 1-15,20 21 0,1 0 0,0 21 16,21-21-16,-43-1 0,43 22 15,0 0-15,21-21 32,21 21-32,21 0 0,-21 0 15,1-21-15,20 21 0,0-21 0,1 21 16,-1-21-16,-21 0 0,21 21 16,1-22-16,-1 1 0,-21 0 0</inkml:trace>
  <inkml:trace contextRef="#ctx0" brushRef="#br0" timeOffset="83984.18">8382 14076 0,'0'21'0,"0"-42"0,-21 0 15,0 21-15,21-21 0,0-1 16,-22 22-16,22-21 0,0 0 16,22 21-1,-1 0-15,0 0 16,0 0-16,0 0 0,0 0 15,1 21-15,-1 0 0,0 1 16,0-1-16,0 21 0,-21-21 16,0 0-16,0 22 0,0-22 0,0 0 15,0 21-15,0-20 0,0-1 0,0 0 16,0 0-16,-21 0 0,0-21 16,0 0-1,21-21-15,0 0 16,0 0-16,0 0 0,0-1 15,21 1-15,0-21 0,0 21 16,-21 0-16,21-1 0,1-20 0,20 21 16,-21 0-16,0 0 0,0-1 0,22 22 15,-22-21-15,0 21 0,21 0 16,-20 0-16,-1 0 0,0 0 16,0 0-16,0 0 15</inkml:trace>
  <inkml:trace contextRef="#ctx0" brushRef="#br0" timeOffset="85263.71">8953 14161 0,'0'0'0,"22"0"16,-1 0-16,-21 21 0,21-21 15,0 0-15,0 0 0,0 0 0,1 0 16,-1 0-16,0-21 0,0-1 16,0 22-16,22-21 0,-22 0 0,0 0 15,0 0-15,-21 0 0,21-1 0,-21 1 16,0 0-16,0 0 15,0 0-15,-21 21 16,0 0-16,0 0 0,0 0 16,-1 0-16,-20 21 0,21 0 0,0 0 15,0 0-15,-1 22 0,1-22 0,0 0 16,21 0-16,-21 22 0,21-22 16,0 0-16,0 21 0,0-21 0,21 1 15,0-1-15,0 0 0,22 0 0,-22-21 16,0 21-16,21-21 15,1 0-15,-22 0 0,64 0 16,-43-21-16,0 21 0,-21-21 16,22 0-16,-1 0 0,-21-1 15,22 1-15,-22 0 0,0-21 0,0 21 0,0-22 16,0 22-16,-21-42 16,22 41-16,-22 1 0,-22 42 31,1 1-31,21-1 15,0 0-15,-21 21 0,21-21 0,-21 1 16,21-1-16,0 0 0,0 0 16,0 0-16,0 0 0,0 1 15,-21-22-15,21 21 0,0-42 32,21-1-32,-21 1 15,21 0-15,0 0 0,0 0 16,1 0-16,-1-1 0,0 1 15,0 0-15,21-21 16,-20 21-16,-1-1 0,0 22 0,0 0 16,0 0-16,0 0 0,-21 22 15,22 20 1,-22-21-16,0 0 0,0 0 16,21 1-16,0-1 0,-21 0 0,21 0 15,0 0-15,0-21 0,1 21 16,-1-21-16,0 0 15,0 0-15,0-21 16,-21 0-16,21 21 16,1-21-16,-1 0 0,-21 0 0,21-1 15,0 1-15,0 0 0,-21 0 0,21-21 16,1 20-16,-1 1 0,0 0 16,0 0-16,-21 0 0,21 0 0,0 21 15,-21 21 16,0 0-31,0 0 16,0 0 0,0-42 31,0 0-32,0 0 1,0 0-16,0-1 15,-21 22 1,0 0 0,0 22-16,21-1 15,-21 0-15,0 0 0,21 0 0,-22 0 16,22 22-16,0-22 0,0 0 16,0 21-16,0 1 0,22-1 15,-1-21-15,21 0 0,-21 1 16,0-1-16,22 0 0,-22 0 0,21-21 15,1 0-15,-1 0 0,0 0 0,-21 0 16,22 0-16,-1-21 0,0 0 16,-20 21-16,20-21 0,0-1 15,-21-20-15,22 21 0,-22 0 0,21-22 16,-21 22-16,1-21 0,-1 0 16,0 20-16,0-20 0,-21 21 0,0-21 15,0 20-15,-21 22 16,0 0-16,21 22 0,-21-1 15,-1 21-15,1-21 0,21 0 0,-21 22 16,21-22-16,0 21 0,0-21 16,0 1-16,0-1 0,0 21 0,0-21 15,0 0-15,0 1 0,21-1 16,0-21-16,1 0 16,-1 0-16,0 0 0,0 0 0,0 0 15,22 0-15,-22 0 16,0-21-16,0-1 0,21 1 0,-20 0 15</inkml:trace>
  <inkml:trace contextRef="#ctx0" brushRef="#br0" timeOffset="86195.37">12488 13801 0,'-21'0'15,"42"0"-15,-63-21 0,21-1 0,21 1 16,-21 21-16,-1-21 16,1 21-16,0 0 0,0 0 15,0 21-15,0-21 0,-1 21 16,1 1-16,0-1 0,0 0 15,0 0-15,0 21 0,-1-20 0,1-1 16,0 0-16,0 21 0,21-21 0,-21 1 16,21-1-16,0 0 15,0 0-15,21-21 0,0 0 0,0 0 16,0 0-16,1 0 16,20 0-16,-21 0 0,0-21 0,22 21 15,-22-21-15,21 21 0,-21-21 0,22-22 16,-22 22-16,0 0 15,-21 0-15,0 0 0,0-1 0,0 1 16,0-21-16,0 21 0,-21 0 0,0-1 16,-1 1-16,22 0 0,0 0 15,22 21 1,-1-21 0,0 21-16,0 0 0,21 0 0,-20 0 15,62 0-15,-41-21 16,-1 21-16,-21 0 0,21-22 15,1 22-15,-1-21 0,-21 21 0,0 0 16,1-21-16,-1 21 0,0 0 16,-21-21-16,-21 42 31,0 0-31,-1 0 16,1 1-16,0 20 0,21 0 0,0 1 15,-21-1-15,21 0 0,-21 1 16,21 20-16,0-21 0,0 22 0,0 63 15,0-64-15,0 1 0,0 21 16,0-22-16,0 22 0,0-1 16,0-20-16,0 21 0,21-1 15,-21-20-15,0 20 0,0 1 0,0 0 16,0-1-16,0 1 0,0-21 0,0 20 16,0-20-16,0-1 0,0 22 15,0-22-15,0 1 0,0-1 0,0-20 16,0-1-16,-21 22 0,0-22 15,-1-42 1,1 0-16,21-21 0,-21 0 0,21-1 16,-21-20-16,21 0 0,0-1 0,-21-20 15,0 21-15,-1-22 16,22 1-16,-21-1 0,0-21 0,0 1 16,0-1-16,0 0 0,-1 1 0,22 20 15,0-20-15,0-1 0,0 21 16,0-20-16,0 20 0,22 1 0,20-43 15,0 42-15,-21 22 16,22-21-16,-1 20 0,0 1 0,1 0 16,-1 20-16,22-20 0,-22 21 0,21-21 15,1 20-15</inkml:trace>
  <inkml:trace contextRef="#ctx0" brushRef="#br0" timeOffset="86567.86">14139 13568 0,'0'-21'0,"0"42"0,0-85 0,0 43 15,0 0-15,0 0 0,0 0 0,0 0 16,0-1-16,0 44 31,0 20-31,0-21 16,0 21-16,0 22 0,0-22 15,0 22-15,-21-22 0,0 22 0,0-22 16,21 21-16,-21-20 0,-1-1 0,1 0 16,21-20-16,-21 20 0,21-21 15,-21 0-15,21 0 0,0 1 16,0-1-16,21-42 31,0 21-31,-21-22 16,21 1-16,1 0 0,20 0 15,-21-21-15</inkml:trace>
  <inkml:trace contextRef="#ctx0" brushRef="#br0" timeOffset="87224.44">14584 13377 0,'0'0'0,"0"-21"15,0 42 1,0 1 0,0-1-16,-21 21 0,-1 0 15,22 1-15,-21-1 0,0 22 0,0-22 16,0 0-16,0 1 0,-1 20 0,1-21 16,0 1-16,21-22 0,0 21 15,-21-21-15,21 1 0,0 20 0,0-21 16,0 0-16,21-21 31,0-21-15,0 21-16,1-21 0,-1 0 0,0 0 15,0-1-15,0 1 0,0 0 16,1-21-16,-1 21 0,0-22 0,21 1 16,-21 21-16,-21-22 0,22 22 15,-1 0-15,0 0 0,-21 42 16,0 0-1,0 22-15,0-22 0,0 21 16,0 0-16,0-20 0,0 20 0,0 21 16,0-41-16,0 20 15,0-21-15,0 0 0,21 0 16,0-21-16,0 22 0,1-22 0,-1 0 16,0 21-16,0-21 0,0 0 15,0 0-15,43 0 0,-22-21 16,-21 21-16,43-43 0,-22 22 15,-21 0-15,22 0 0,-22-22 16,0 22-16,0-21 0,0 0 16,1 20-16,-22-20 0,0 0 0,0 21 15,0-1-15,0 1 0,0 0 0,-22 21 16,1 21 0,-21 0-16,21 22 0,0-22 15,-1 21-15,22-21 0,0 22 0,0-22 16,0 21-16,0-21 0,0 1 0,0 20 15,22-21-15,-1 0 16,0-21-16,0 21 0,0-21 0,22 0 16,-22 0-16,0 0 0,0 0 0,0 0 15,0 0-15,1-21 0,-22 0 16,21 0-16,-21 0 0,0 0 16,0-22-16</inkml:trace>
  <inkml:trace contextRef="#ctx0" brushRef="#br0" timeOffset="87439.91">13864 13737 0,'0'0'0,"-21"21"0,-21 1 16,42-1-1,21-21 1,0 0-16,21 0 15,1 0-15,-1 0 0,0 0 0,22 0 16,-22 0-16,22 0 0,-1 0 16,1-21-16,-22-1 0,21 22 0,-20-21 15</inkml:trace>
  <inkml:trace contextRef="#ctx0" brushRef="#br0" timeOffset="90031.72">17018 13674 0,'0'0'0,"-85"-21"16,85-1-1,0 1 1,21 21-16,1-21 0,-1 21 16,0-21-16,21 0 0,-21 21 0,22-21 15,-1-1-15,-21 1 16,22 0-16,-1 0 0,0 0 0,-21 0 15,1-1-15,-1 1 0,0 0 0,-21 0 16,0 0-16,0 0 16,-21 21-16,0-22 0,-64 22 15,43 0-15,-1 0 0,1 0 16,0 0-16,-1 22 0,-20 20 16,42 0-16,-1-21 0,1 22 0,21-1 15,0 0-15,0 1 0,0-1 16,0-21-16,21 22 0,1-22 0,41 21 15,-42-21-15,22 0 16,-22-21-16,21 0 0,0 0 16,-20 0-16,20 0 0,-21 0 0,0 0 15,0 0-15,1 0 0,-22-21 16,0 0-16,-22 21 16,1-21-16,0 21 0,-21 0 0,21 0 15,-22 0-15,1 21 0,0 0 16,20 0-16,-20 1 0,21-1 0,-21 21 15,20-21-15,1 22 0,0-22 16,0 21-16,0 0 0,21-20 0,-21 20 16,21-21-16,0 0 0,0 22 15,0-22-15,0 0 0,21-21 16,0 21-16,0 0 0,21-21 0,-20 0 16,20 0-16,0 0 0,1 0 0,-1 0 15,0-21-15,22 0 0,-1 0 16,-20 0-16,20-1 0,1 1 0,-22-21 15,21 21-15,-20-22 0,-1 1 0,0-21 16,-20 20-16,20-20 0,-21-1 16,0 1-16,0-1 0,-21 22 0,0-22 15,0 22-15,0-21 0,0 41 16,0-20-16,0 21 0,0 0 0,0 0 16,-21 21-16,21 21 15,0 0-15,0 21 16,-21 1-16,21-1 0,0 0 15,0 22-15,-21-1 0,21-20 16,0 20-16,0-21 0,0 22 0,0-22 16,0 1-16,0-22 0,0 21 0,0-21 15,0 22-15,21-22 0,0 0 16,0 0-16,1-21 0,20 0 16,-21 0-16,0 0 0,43 0 15,-22 0-15,22-21 16,-22 0-16,0 0 0,1-1 0,-22-20 15,21 21-15,-21-21 0,22 20 16,-22-20-16,0 21 0,-21 0 0,0 0 16,0-1-16,0 1 0,-21 21 15,0 0 1,-1 0-16,1 21 0,-21 1 0,21-1 16,0 0-16,-1 0 0,22 21 0,0-20 15,-21-1-15,21 0 0,0 0 16,0 21-16,0-20 0,0-1 0,21 0 15,1 0-15,-1-21 0,0 0 16,0 21-16,21-21 0,1 0 16,-22 0-16,21 0 0,1 0 15,-1 0-15,0-21 0,1 21 0,-1-21 16,0 0-16,1 0 0,-1-1 16,-21 1-16,21-21 0,-20 21 0,20-22 15,-42 1-15,0 21 16,0 0-16,0 42 15,-21-21 1,0 21-16,21 0 0,-22 0 16,22 1-16,0-1 0,-21 0 0,21 0 15,0 0-15,0 0 0,0 1 16,0-1-16,0 0 0,0 0 16,0-42 30,0 0-46,0 0 16,0-1-16,21 1 0,-21 0 16,22-21-16,-22-1 0,21 22 0,0-21 15,-21 0-15,21 20 0,0-20 16,0 21-16,-21 0 0,0 0 0,22 21 16,-1 0-16,-21 21 15,0 0-15,0 0 0,0 0 16,21 22-16,-21-22 0,21 21 0,-21 0 15,0-20-15,0 20 0,21-21 16,-21 0-16,21 0 0,-21 1 0,0-1 16,0 0-16,0 0 15,22-21 1,-1 0 0,-21-21-16,21 21 0,0-21 15,-21 0-15,21-1 0,0 1 16,1 0-16,-1-21 0,0 21 0,0-22 15,0 22-15,22-21 0,-22 21 16,0-22-16,0 22 0,0 0 0,22 0 16,-22 21-16,-21 21 31,0 0-31,0 0 0,0 0 16,0 22-16,-21-22 0,21 21 0,0-21 15,0 22-15,0-22 0,0 0 16,0 21-16,0-20 0,0-1 0,0 0 15,21-21-15,-21 21 0,21-21 0,0 0 16,21 21-16,-20-21 0,-1 0 16,21 0-16,0 0 0,-20 0 0,20 0 15,0-21-15,-21 21 0,22-21 16,-22 0-16,0 0 0,0-1 0,0 1 16,1 0-16,-22 0 0,21-21 0,-21 20 15,0 1-15,0 0 0,0 0 16,0 0-16,0 0 0,-21 21 15,-1 0-15,1 0 0,0 0 16,0 0-16,0 21 0,21 0 16,-21-21-16,21 21 0,0 0 0,0 0 15,0 1-15,0-1 0,0 0 16,0 0-16,21 0 0,0-21 0,0 21 16,0-21-16,0 22 15,1-22-15,20 0 0,-21 0 0,0 0 16,0 0-16,1 0 0,-1 0 0,0 0 15,21-22-15,-21 22 0,1-21 16,-1 0-16,0 0 0,0 0 16,21-22-16,-42 22 0,22 0 15,-22 0-15,21 0 0,-21 0 16,0 42 0,-21 0-1,21 0-15,-22 0 0,1 0 0,21 22 16,-21-22-16,21 0 0,-21 0 0,21 0 15,-21 1-15,21-1 0,0 0 16,21-42 31,0 0-31,0 21-16,-21-22 0,21 1 0,1 0 15,-1-21-15,0 21 0,21-1 16,-21-20-16,1 21 0,20-21 0,-21 20 15,0 1-15,0 21 0,1 0 16,-1 0-16,0 0 0,-21 21 16,0 1-16,21 20 0,-21-21 0,21 21 15,-21-20-15,21 20 0,1-21 16,-22 0-16,21 22 0,0-22 16,0 0-16,21 0 0,-20 0 15,-1-21-15,0 0 0,21 0 16,-21 0-16,22 0 0,-22 0 15,0 0-15,0 0 0,-21-21 16,21 0-16,-21 0 0,22-22 0,-1 22 16,-21-21-16,21 0 0,0-1 15,0-20-15,0 20 0,1-20 0,-1-1 16,0 22-16,-21-21 0,21 20 0,0 1 16,-21 21-16,0 0 0,0-1 15,0 1-15,-21 42 16,0 1-16,21-1 15,-21 21-15,0 0 0,-1 1 16,1-1-16,0 22 0,21-22 16,-21 0-16,21 1 0,0 20 0,0-42 15,0 22-15,0-1 0,0-21 16,0 43-16,0-43 0,21-21 16,-21 21-16,21-21 0,0 0 15,1 0 1,-1 0-16,-21-21 0,0 0 0,21 21 15,-21-22-15,21 1 0,-21 0 16</inkml:trace>
  <inkml:trace contextRef="#ctx0" brushRef="#br0" timeOffset="90219.54">21103 13674 0,'0'0'0,"-21"0"0,0 0 15,21 21-15,0 0 16,0 0-1,21-21-15,0 21 0,0-21 16,0 0-16,1 0 0,20 0 16,0 0-16,-21 0 0,22 0 0,20 0 15,-20 0-15,-1 0 0,21 0 0,-20 0 16,-1-21-16,22 21 0,-22-21 16</inkml:trace>
  <inkml:trace contextRef="#ctx0" brushRef="#br0" timeOffset="90472.39">22479 13568 0,'-21'21'32,"21"0"-32,-21 0 15,-1 1-15,22 20 0,-21-21 16,0 21-16,21 1 0,-21-1 0,0-21 15,0 22-15,21-22 0,0 0 16,-22 21-16,1-42 0,21 21 16,0 1-16,0-1 0,0 0 15,21-21 1,1 0-16,-1 0 16,21 0-16</inkml:trace>
  <inkml:trace contextRef="#ctx0" brushRef="#br0" timeOffset="90818.35">23050 13695 0,'0'0'0,"0"-21"0,0 0 0,0-1 0,-21 22 15,0 0-15,-21 0 16,21 0-16,-22 0 0,1 22 16,0-1-16,20-21 0,-20 21 0,21 0 15,0 0-15,0 0 0,21 1 16,0-1-16,0 0 0,21 0 15,0 0-15,0-21 0,0 21 16,22-21-16,-22 0 0,21 0 0,0 22 16,1-22-16,-22 0 15,0 0-15,0 0 0,-21 21 0,0 0 16,0 0 0,0 0-16,-21 0 15,0-21-15,0 0 0,-22 22 0,22-22 16,0 0-16,-21 0 15,21 0-15,-22 0 0,22 0 0,-21 0 16,21 0-16,-1 0 0,1 0 0,0 0 16,0 0-16,-21-43 15</inkml:trace>
  <inkml:trace contextRef="#ctx0" brushRef="#br0" timeOffset="91012.02">22331 13399 0,'0'0'0,"-21"0"0,-1 0 15,22 21 17</inkml:trace>
  <inkml:trace contextRef="#ctx0" brushRef="#br0" timeOffset="91700.23">24363 13674 0,'0'0'0,"42"-21"0,-21-1 0,0-105 31,-42 106-31,0 21 16,0 0-16,0 21 0,-22-21 0,22 22 15,0 20-15,0-21 0,-21 21 16,20 1-16,1-1 0,21 0 16,-21 1-16,21-1 0,-21 0 0,21-20 15,0 20-15,0-21 0,0 21 16,0-20-16,0 20 0,0-21 0,0 0 16,21 0-16,0 1 0,0-22 0,22 21 15,-22-21-15,21 0 0,-21 0 16,22 0-16,-1 0 0,22-21 0,-22-1 15,0 1-15,1 0 0,-1 0 0,0 0 16,1-22-16,-22 1 0,21 0 16,-21-1-16,0 1 0,-21 0 15,0-22-15,0 22 0,0 0 16,-21-1-16,0 1 0,-21 21 0,21 0 16,-22-1-16,1 1 0,0 21 0,-1 0 15,1 0-15,21 21 0,-22 1 16,1 20-16,21-21 0,-21 21 0,20-20 15,1 20-15,0 0 0,0-21 16,0 22-16,21-22 0,0 0 0,0 21 16,0-20-16,0-1 0,21-21 15,0 0-15,21 0 0</inkml:trace>
  <inkml:trace contextRef="#ctx0" brushRef="#br0" timeOffset="91960.29">25082 13504 0,'0'0'16,"0"-42"-16,22 21 0,-1-21 0,-21 20 16,21 1-16,-21 0 0,0 42 31,-21 0-31,0 1 0,-1 20 16,1 0-16,21 22 0,-21-22 0,0 0 15,0 22-15,21-22 0,-43 64 16,43-64-16,0 1 0,-21-22 15,0 21-15,21-21 0,0 22 0,-21-22 16,21 0-16,0 0 16,0 0-16,21-21 15,0 0-15,0 0 16,1 0-16</inkml:trace>
  <inkml:trace contextRef="#ctx0" brushRef="#br0" timeOffset="92483.53">25696 13758 0,'21'0'0,"-42"0"0,42-21 0,-21 0 15,0 0-15,0 0 16,-21 21-16,0-21 0,0-1 16,0 22-16,0-21 0,-22 21 0,22 0 15,0 0-15,-21 0 0,20 0 16,-20 21-16,21 1 0,-21 20 0,-1 21 15,1-20-15,21-1 16,0-21-16,-1 22 0,1-22 0,21 21 16,0-21-16,0 0 0,0 1 0,0-1 15,21 0-15,1-21 0,-1 21 16,0-21-16,0 0 0,0 0 0,0 0 16,1 0-16,-1 0 0,0 0 15,0-21-15,0 0 0,22 0 16,-22-1-16,0 1 0,21-21 0,-21 0 15,22-1-15,-22-20 0,21 20 16,-21-20-16,22-1 0,-22 1 0,21-1 16,-21 22-16,1-21 0,20 20 0,-42 1 15,21 0-15,-21 20 0,0 1 16,0 0-16,-21 21 16,0 21-16,0 22 15,-1-22-15,1 21 0,0 0 0,0 1 16,0-1-16,0 22 0,-1-22 15,1 21-15,0-20 0,21-1 0,-21 22 16,21-43-16,0 21 0,0 0 16,0-20-16,0-1 0,0 0 15,21 0-15,0 0 0,0-21 0,1 0 16,41 0-16,-21 0 0,-20 0 16,41 0-16,-21 0 0,1-21 15</inkml:trace>
  <inkml:trace contextRef="#ctx0" brushRef="#br0" timeOffset="92743.47">27072 13335 0,'0'0'15,"21"-42"-15,-21-64 16,-21 106 0,0 0-16,0 0 15,0 21-15,-1 21 0,1-20 0,-21 20 16,0 0-16,-1 22 0,1-1 0,0 1 15,-1 20-15,1-20 0,0-1 16,-1 22-16,1-21 0,0-1 0,-22-21 16,22 22-16,-1-22 0,1 22 0,0-22 15,21 0-15,-22 1 0,22-1 16,0-21-16,0 22 0,0-22 0,-1 0 16,22 0-16</inkml:trace>
  <inkml:trace contextRef="#ctx0" brushRef="#br0" timeOffset="93424.35">27601 13377 0,'-42'0'0,"84"0"0,-105 22 0,42-22 0,-1 21 15,22 0-15,0 0 16,22-21-1,-1 0-15,0 0 0,21 0 0,1 0 16,-1 0-16,0 0 0,1-21 16,-1 21-16,0-21 0,1 0 15,-1 21-15,-21-22 0,21-20 16,-20 21-16,-22 0 16,0 0-16,-22-1 0,1 22 0,0 0 15,-21 0-15,21 0 0,-22 0 0,1 0 16,0 0-16,-1 22 0,22-22 15,-21 21-15,21 0 0,-22 0 0,1 21 16,21-20-16,0-1 16,21 21-16,0-21 0,0 0 0,0 1 15,0 41-15,42-42 0,-21 0 16,0 1-16,0-22 0,1 21 16,-1 0-16,21-21 0,-21 0 15,0 21-15,1-21 0,-1 0 0,-64 0 31,22 0-31,0 0 16,-21 0-16,21 21 0,-22-21 16,1 21-16,21-21 0,-22 22 0,1-22 15,0 21-15,21 0 0,-22-21 16,22 21-16,0 0 0,0 0 16,21 1-16,0-1 0,21-21 15,0 21-15,0-21 16,22 0-16,-22 0 0,21 0 0,0 0 15,1 0-15,-1 0 0,0-21 0,1 21 16,-1-21-16,0-1 0,22 1 16</inkml:trace>
  <inkml:trace contextRef="#ctx0" brushRef="#br0" timeOffset="93628.34">28130 13547 0,'0'-43'0,"0"86"0,0-107 15,22 43-15,-22 42 16,21 0-1,-21 1-15,0-1 0,0 0 16,21 21-16,-21-21 0,21 22 0,-21-22 16,0 0-16,21 21 0,-21-20 15,21-1-15,-21 0 0,22 0 0,-22 0 16,21-21 15,0 0-31,-21-21 16</inkml:trace>
  <inkml:trace contextRef="#ctx0" brushRef="#br0" timeOffset="93817.43">28427 13547 0,'0'0'15,"0"-21"-15,0-1 0,0 1 0,-21 21 16,-1 0-16,1 0 0,-21 0 16,21 21-16,0 1 0,-1-1 15,1 0-15,0 21 0,-21-21 16,21 1-16,-1-1 0,1 0 15,21 0-15,-21 21 0,21-20 16,21-22 0,22 0-16,-22 0 15,21 0-15</inkml:trace>
  <inkml:trace contextRef="#ctx0" brushRef="#br0" timeOffset="94120.33">28681 13335 0,'0'0'0,"0"21"32,0 0-32,0 22 15,-21-1-15,-1 0 0,22 22 0,-21-22 16,0 22-16,21-1 0,-21 1 16,0-1-16,0 1 0,21-1 0,-22 1 15,1 63-15,0-64 0,0 22 16,0-22-16,0 22 0,21-21 15,-22-1-15,1 1 0,0-1 0,21-21 16,0 22-16,0-1 16,0-20-16,0-22 0,0 21 15,0-21-15,21-21 16,-21-21-16,21 21 16,1-21-16,-1-21 0,0 21 15,0-22-15,-21 1 0,21 0 0</inkml:trace>
  <inkml:trace contextRef="#ctx0" brushRef="#br0" timeOffset="94427.73">28617 13695 0,'0'0'0,"0"-233"32,21 212-32,1 0 0,-22 0 0,21 21 15,0-22-15,21 22 0,-21 0 0,22 0 16,-22 0-16,21 0 0,1 0 15,-22 22-15,21-1 0,-21 0 16,0 0-16,-21 21 0,0 1 0,0-1 16,0-21-16,-21 22 15,0-1-15,0-21 0,-21 21 0,-1-20 16,22-1-16,-21-21 0,-1 21 0,-20 0 16,21-21-16,20 0 0,1 0 15,21-21 16,21 0-15,1 21-16,20-21 0,-21-1 0,0-20 0,22 21 16</inkml:trace>
  <inkml:trace contextRef="#ctx0" brushRef="#br0" timeOffset="94619.2">29189 13399 0,'0'21'31,"-21"0"-31,21 0 0,-22 0 16,22 0-16,-21 1 0,21-1 0,0 0 16,0 0-16,0 0 0,-21 0 15,21 1-15,0-1 0,0 0 0,0 0 16,0-42 15</inkml:trace>
  <inkml:trace contextRef="#ctx0" brushRef="#br0" timeOffset="94793.19">29146 13293 0,'0'0'0,"-21"-21"0,-21-1 16,21 1-16,0 21 16,42 0 30,0 21-46,0-21 0,0 0 16,0 0-16,1 22 0,-1-22 0</inkml:trace>
  <inkml:trace contextRef="#ctx0" brushRef="#br0" timeOffset="95164.32">29506 13399 0,'0'-22'31,"21"22"-15,1 0 0,-1 0-16,0 0 15,0 0-15,-21 22 16,21-1-16,-21 0 0,0 0 16,0 21-16,0-20 0,0-1 0,0 21 15,0-21-15,0 0 0,0 1 0,0-1 16,0 0-16,-21 0 0,21 0 15,0 0-15,-21-21 16,21-21 0,0 0-1,0 0-15,0 0 0,0 0 16,0-1-16,21 1 0,-21 0 16,21-21-16,0 21 0,1-1 15,-1 1-15,0 0 0,0 0 0,0 0 16,0 0-16,1 21 0,-1 0 0,0-22 15,0 22-15,0 0 0,0 0 16,1 0-16</inkml:trace>
  <inkml:trace contextRef="#ctx0" brushRef="#br0" timeOffset="95512.36">29908 13526 0,'0'0'0,"22"0"47,-1 0-47,0-22 0,0 22 16,0-21-16,0 21 0,1-21 0,20 21 15,-21-21-15,0 0 0,0 21 16,1-21-16,-1-1 0,-21 1 16,0 0-1,-21 21-15,-1 0 0,1 0 0,-21 0 16,21 0-16,0 21 0,-22-21 15,22 21-15,-21 1 0,21-1 0,-1 0 16,1 0-16,0 21 0,21-20 0,0-1 16,0 0-16,0 21 15,0-21-15,0 1 0,0-1 0,0 0 16,21 0-16,0-21 16,22 0-16,-22 21 0,21-21 0,1 0 15,-1 0-15,0 0 0,1 0 16,20 0-16,-21 0 0,22-21 0</inkml:trace>
  <inkml:trace contextRef="#ctx0" brushRef="#br0" timeOffset="95999.42">30903 13420 0,'0'-21'0,"0"42"0,0-64 0,0 22 16,0 0-16,0 0 0,-21 21 15,0-21-15,0 21 0,0 0 16,-1 0-16,1 0 0,0 21 15,0 0-15,0-21 0,0 21 0,-22 22 16,22-22-16,0 0 0,0 21 16,0 1-16,21-22 0,0 21 0,-22-21 15,22 22-15,0-22 0,0 0 16,0 0-16,0 0 0,0 0 0,22 1 16,-1-22-16,0 0 15,0 0-15,0 0 0,0 0 16,1 0-16,-1-22 0,0 22 0,0-21 15,0 0-15,0-21 0,1-1 16,-1 22-16,42-85 0,-42 64 16,1 0-16,-1-1 0,21 1 15,-21 0-15,0-1 0,1 1 16,-1 21-16,-21-21 0,0 20 0,0 1 16,-21 21-1,-1 21-15,1 1 0,-21-1 16,21 0-16,0 0 0,-1 21 0,1 1 15,21-22-15,0 21 0,-21-21 16,21 22-16,0-1 0,0 0 0,0-20 16,0 20-16,0-21 15,0 21-15,0-20 0,21-1 0,-21 0 16,21 0-16,1 0 0,-1-21 16,0 0-16,0 0 0,0 0 0,22 0 15,-22 0-15,0 0 0,21-21 16</inkml:trace>
  <inkml:trace contextRef="#ctx0" brushRef="#br0" timeOffset="96211.27">31665 13801 0,'0'0'0,"-21"0"31,0 0 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3:18:44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6202 1270 0,'21'0'110,"0"0"-95</inkml:trace>
  <inkml:trace contextRef="#ctx0" brushRef="#br0" timeOffset="3053.69">2180 487 0,'0'0'0,"0"-21"0,0 0 15,0-1-15,0 1 16,0 0-16,-21 21 31,21 21-15,0 0-16,0 1 15,0 20-15,0 0 0,0 1 16,0-1-16,0 21 0,0 22 16,0-21-16,0 20 0,0-20 0,0 20 15,0-20-15,0 21 0,0-22 16,0 1-16,-21-1 0,21 1 0,-21-1 16,21-21-16,0 22 0,-22-22 15,22 1-15,-21-1 0,21 0 16,0-21-16,0 1 0,0-1 15,0 0-15,0-42 32,0-22-32,0 22 0,0-21 0,0-22 15</inkml:trace>
  <inkml:trace contextRef="#ctx0" brushRef="#br0" timeOffset="3440.04">2074 720 0,'0'0'0,"0"-21"0,-63-64 31,63 64-31,0 0 0,0-1 16,0 1-16,21 21 0,21-21 15,1 0-15,-1 0 0,21 21 16,1-21-16,21 21 0,-1 0 0,1 0 15,0 0-15,-22 21 0,22 0 16,-22 0-16,1 21 0,-22-20 0,0 20 16,1 0-16,-22 22 0,0-22 15,-21 0-15,0 22 0,-21-22 16,0 1-16,-22-1 0,1 0 0,0 1 16,-22-1-16,22-21 0,-64 43 15,43-43-15,20-21 0,1 21 16,0 0-16,20-21 0,-20 0 15,21 0-15,42-21 32,0 0-17,0 0-15,1 21 0</inkml:trace>
  <inkml:trace contextRef="#ctx0" brushRef="#br0" timeOffset="4032.37">3768 699 0,'0'0'0,"0"-22"0,0 1 0,0 0 16,0 0-16,0 0 0,-22 21 15,1 0-15,21-21 0,-21 21 16,0 0-16,0 0 0,0 21 15,-1 0-15,1 0 16,0 0-16,21 22 0,-21-22 16,0 21-16,21 0 0,-21 1 15,-1-1-15,22 0 0,-21 1 0,21 20 16,-21-20-16,21-1 16,-21 0-16,21 1 0,0-1 0,0 0 15,0 1-15,0 41 16,0-63-16,21 22 0,21-22 0,-20 0 15,-1 0-15,21 0 0,0 1 16,1-22-16,-1 0 0,0 0 0,1 0 16,20 0-16,-20-22 0,-1 22 15,0-21-15,22 0 0,-22 0 0,0-21 16,1 20-16,-1-20 0,0 21 16,-20-21-16,20-1 0,-21-20 15,21 20-15,-20-20 0,-1-1 0,0 1 16,0-1-16,-21 1 0,0-1 15,0 1-15,0 21 0,0-1 16,0 1-16,-21 0 0,0 20 0,0 1 16,-1 0-16,-20 21 0,21 0 15,0 0-15,-22 0 0,22 0 0,-21 0 16,0 21-16,20 0 0,-20-21 16,21 22-16,-21-1 0,20 0 0,-20 0 15,21 0-15,0 0 0,0 1 16,-1-1-16,22 0 0,0 0 0,0 0 15,0 0-15,0 1 0,0-1 16</inkml:trace>
  <inkml:trace contextRef="#ctx0" brushRef="#br0" timeOffset="4360.04">4974 572 0,'0'0'0,"0"-22"0,0 1 0,0 0 16,0 0-1,0 42 1,0 0 0,0 22-16,0-22 0,0 21 15,0 0-15,0 22 0,0-22 16,0 22-16,0-22 0,0 85 15,0-85-15,0 22 0,0-22 16,0 1-16,0-1 0,0 0 0,0-21 16,-21 22-16,21-22 0,0 21 15,0-21-15,0 1 0,-21-1 16,21 0-16,0-42 31</inkml:trace>
  <inkml:trace contextRef="#ctx0" brushRef="#br0" timeOffset="4661.02">4953 529 0,'0'0'0,"0"-21"0,21 0 0,-21 0 15,21 21-15,0 0 16,1 21-16,-1 0 0,0 0 15,0 0-15,0 1 0,22 20 16,-22-21-16,0 21 0,0 1 0,21-1 16,-20 0-16,-1 1 15,-21-1-15,21-21 0,0 22 0,-21-1 16,0-21-16,0 21 0,0 1 16,0-22-16,0 0 0,0 0 15,0-42 16,0 0-15,0 0-16,0 0 0,21-1 0</inkml:trace>
  <inkml:trace contextRef="#ctx0" brushRef="#br0" timeOffset="5205.18">5778 339 0,'0'-21'0,"0"42"0,0-64 15,-21 43 1,0 0-16,0 22 0,0-22 16,0 21-16,-22 21 0,22-21 15,0 0-15,-21 22 0,20-1 0,1-21 16,0 22-16,-21-1 0,-1 43 16,22-64-16,0 21 0,0 0 15,0-20-15,0 20 0,-1-21 16,22 0-16,0 0 0,0 1 15,0-44 17,22 1-32,-1 0 15,0 0-15,21-21 0,-21-1 0,22 1 16,-22 21-16,21-43 0,-21 22 16,22 0-16,-22-1 0,21-20 0,-21 20 15,1 1-15,-1 21 0,0-21 16,0 20-16,0 22 0,-21-21 15,21 21 1,-21 21-16,22 1 0,-22-1 0,0 0 0,0 21 16,0 1-16,0-1 15,0 0-15,0 22 0,0-22 0,0 22 16,0-1-16,0 1 0,0 63 16,0-64-16,0-21 0,-22 22 15,1-22-15,21 22 0,-21-22 16,0 0-16,21 1 0,-21-22 0,0 21 15,21-21-15,-22 1 0,22 20 16,0-21-16,0 0 0,0 0 16,22-21-1,-22-21 1,21 0-16,0 0 0</inkml:trace>
  <inkml:trace contextRef="#ctx0" brushRef="#br0" timeOffset="6728.98">8234 677 0,'0'-21'15,"0"0"1,0 0-16,0 0 16,0 0-1,0-1-15,0 1 16,0 0-16,21 0 0,0 21 15,0-21-15,0 21 0,1 0 16,-1 0-16,0 0 0,0 0 16,0 0-16,22 0 0,-22 0 15,0 21-15,-21 0 0,21 0 0,-21 0 16,0 1-16,0 20 0,0-21 16,0 0-16,-21 22 0,0-22 0,0 21 15,-1-21-15,-20 22 0,21-22 16,-21 0-16,20 21 0,-20-21 15,21 1-15,-21-1 0,20-21 16,1 21-16,0-21 0,0 21 0,21-42 47,21 0-31,0 21-16,0 0 0,1-21 0,20 21 15,-21 0-15,0 0 0,22 0 16,-22 0-16,21 0 0,0 0 0,-20 21 15,20-21-15,-21 21 0,21 0 16,1 0-16,-22 0 0,0 1 16,0-1-16,0 21 0,-21-21 15,0 22-15,0-22 0,0 0 0,0 21 16,-42-21-16,21 1 0,0-1 16,-22-21-16,1 21 0,0 0 0,-22-21 15,22 0-15,21 0 0,-22 0 16,22 0-16,-21 0 0,21 0 15,-22-21-15,22 21 0,0-21 0,-21 0 16,21 21-16,-1-22 0,1 22 16,21-21-16,-21 0 0,21 0 15,0 0 1,21 21-16,0-21 16,1-1-16,20 22 15,-21 0-15</inkml:trace>
  <inkml:trace contextRef="#ctx0" brushRef="#br0" timeOffset="7428.91">10901 699 0,'21'-22'31,"0"1"-31,-21 0 0,21 0 0,0 21 16,1-21-16,-1 0 0,0-1 16,0 1-16,0 0 0,0 0 0,-21-21 15,0 20-15,0 1 16,-21 21 0,-21 0-16,21 0 0,0 0 15,-22 0-15,22 21 0,-21 1 16,21-22-16,-22 21 0,22 0 0,0 0 15,0 0-15,0-21 0,-1 21 16,22 1-16,-21-1 0,21 0 0,0 0 16,0 0-16,0 0 0,0 1 15,21-1-15,22 0 0,-22 21 0,0-21 16,21 22-16,1-1 0,-1-21 16,0 22-16,1-1 0,-1-21 15,0 21-15,1-20 0,-22 20 16,21-21-16,-21 0 0,1 22 0,-22-22 15,0 0-15,0 0 0,0 0 16,-22 0-16,-20 1 0,21-22 0,-21 21 16,-22-21-16,1 0 0,-43 21 15,42-21-15,1 0 0,-1 0 16,1 0-16,20 0 0,-20 0 0,-43-21 16,64 0-16,21-1 15,-22 22-15,22-21 0,0 0 0,0 0 16,21 0-16,0 0 0,0-1 15,0 1-15,21 0 0,0 0 16,21 0-16,1 0 0,-1-1 0,0 1 16,22 0-16,-1 0 0,1-21 15</inkml:trace>
  <inkml:trace contextRef="#ctx0" brushRef="#br0" timeOffset="7737.44">11811 487 0,'0'0'0,"0"-21"31,-21 21-15,21 21-16,-21 0 16,21 0-16,0 22 0,0-22 0,0 21 15,0 22-15,0-22 0,0 21 16,-22-20-16,22 20 0,-21-20 0,21 20 15,-21-21-15,21 22 0,0-22 0,0 1 16,0-22-16,0 21 0,0-21 16,0 0-16,0 1 0,0-1 0,0 0 15,21-21 17,-21-21-32,0 0 15,0-1-15,0 1 0</inkml:trace>
  <inkml:trace contextRef="#ctx0" brushRef="#br0" timeOffset="7964.02">11472 995 0,'-21'0'0,"42"0"0,-42-21 16,42 21 15,0-21-31,-21-1 0,43 22 15,-22 0-15,0-21 0,0 21 16,22 0-16,-22-21 0,21 21 0,-21 0 16,22-21-16,-22 21 0,0 0 15,21 0-15,-21 0 0,1-21 16,-1 21-16,0 0 0,0 0 0,0 0 16,0 0-16</inkml:trace>
  <inkml:trace contextRef="#ctx0" brushRef="#br0" timeOffset="8608.54">12467 1080 0,'0'0'0,"21"0"16,64-43-1,-64 22-15,0 0 0,-21 0 16,21-22-16,-21 22 0,0 0 15,0-21-15,0 21 0,0-1 16,0 1-16,0-21 0,0 21 16,-21 0-16,0 21 0,0 0 15,0 0-15,0 0 0,-1 0 0,1 0 16,-21 0-16,21 0 16,-22 21-16,22 21 0,-21-21 0,21 22 0,-22-1 15,22 0-15,0 1 0,-21-1 16,21 0-16,-1 1 0,1-22 15,0 21-15,21 0 0,-21-20 0,21-1 16,0 0-16,0 0 0,0 0 16,0 0-16,21-21 0,0 0 0,0 22 15,1-22-15,-1 0 0,0 0 16,0 0-16,0 0 0,22 0 0,-22-22 16,21 1-16,-21 0 0,22 0 15,-22 0-15,21 0 0,-21-1 0,43-41 16,-22 42-16,-21-22 15,0 1-15,1 21 0,-1-21 0,-21 20 16,21-20-16,-21 21 0,21 0 16,-21 0-16,0 42 31,0 0-31,0 0 16,0 21-16,-21-20 0,21-1 0,-21 21 15,21-21-15,0 0 0,0 22 16,0-22-16,0 0 0,0 0 0,0 0 15,0 1-15,0-1 0,0 0 16,0 0-16,21-21 16,0 0-16,0 0 0,0 0 15,1 0-15,-1 0 0,21 0 0,0 0 16,1 0-16,-1 0 0,0 0 0,1-21 16,-1 0-16,0 21 0,1-21 15,-1-1-15,0 1 0</inkml:trace>
  <inkml:trace contextRef="#ctx0" brushRef="#br0" timeOffset="9440.32">13504 974 0,'0'-43'16,"0"86"-16,21-107 0,-21 22 0,22 21 16,-22 0-16,0-1 0,0 1 0,0 0 15,0 0-15,0 0 16,-22 21-16,1 0 16,0 0-16,0 21 15,0-21-15,-22 21 0,22 0 16,0 0-16,0 22 0,0-22 0,0 0 15,-1 21-15,-20 1 16,21-1-16,21-21 0,0 0 0,-21 1 16,21-1-16,0 0 0,0 0 15,0 0-15,0 0 0,21-21 16,0 0 0,0 0-16,0 0 0,1 0 0,-1 0 15,21 0-15,-21-21 0,0 0 0,1 21 16,20-21-16,-21 0 15,0 0-15,0-1 0,1 1 0,-22 0 16,21 0-16,0 0 0,-21 0 16,21-1-16,-21 1 0,0 0 15,21 21 1,-21-21-16,0 42 31,0 0-31,0 0 0,0 1 16,0 20-16,0-21 0,0 0 15,0 22-15,-21-1 0,21-21 0,0 21 16,-21 1-16,21-1 0,0 0 16,0 1-16,0-1 0,0 0 15,0 22-15,0-22 0,0 22 0,0-1 16,-21 1-16,21-1 0,0 1 16,0-1-16,0 1 0,0-1 0,0 1 15,0-1-15,0 22 0,0-22 0,0 1 16,0 21-16,21-22 0,-21 1 15,21-1-15,-21 1 0,0-1 0,21 1 16,-21-22-16,0 0 0,0 22 0,0-22 16,0 22-16,-21-22 15,0-21-15,21 0 0,-21 0 0,0 1 16,-1-22-16,1 0 0,0 0 0,0 0 16,0 0-16,0 0 0,-1 0 15,1-22-15,0 1 0,0-21 16,0 21-16,0-22 0,-1 1 0,22 0 15,-21-22-15,21 22 0,-21-22 16,0-20-16,21-1 0,0 0 0,0 22 16,0-22-16,0 1 0,0-1 0,0 21 15,0 1-15,0-1 0,0 1 0,21-1 16,0 22-16,0-21 0,1 20 16,20 1-16,-21-22 0,0 22 0,43-43 15,-22 64-15,-21-21 16,0 0-16,22 20 0,-22 1 15,0-21-15,0 21 0,0 0 0,1-1 16,-1 1-16,0 0 16,-21 0-16,21 21 0,-21-21 0,0 0 15,21-1-15</inkml:trace>
  <inkml:trace contextRef="#ctx0" brushRef="#br0" timeOffset="10237.11">13949 1016 0,'21'-21'47,"0"21"-47,0-21 15,0 0-15,1 21 16,-1-22-16,0 22 0,0-21 0,0 21 15,-21-21-15,21 0 0,1 21 16,-1-21-16,0 21 0,-21-21 0,21-1 16,0 22-16,-21-21 15,-21 42 32,0-21-47,0 22 0,0-1 16,-1 0-16,1 21 0,21-21 15,-21 1-15,21 20 0,-21-21 16,21 0-16,0 0 0,-21 43 16,21-43-16,-21-21 0,21 21 0,0 0 15,0 1-15,0-1 16,0 0-16,21 0 16,0-21-16,0 0 15,0 0-15,0 0 0,1 0 16,20 0-16,-21 0 0,0 0 15,22-21-15,-1 0 0,-21 21 16,21-21-16,1-1 0,-1 1 0,-21 0 16,22 0-16,-1 0 0,-21 0 15,0-22-15,22 1 0,-22 21 0,0-22 16,0 1-16,0 0 0,0 21 16,-21-1-16,0-20 0,0 21 0,22 21 15,-22-21-15,0 0 16,-22 21-1,1 0-15,0 0 0,0 0 16,0 21-16,21 0 0,-21-21 0,21 21 16,-22 0-16,22 0 0,0 1 15,0-1-15,0 0 0,0 0 16,0 0-16,0 0 0,0 1 0,0-1 16,22 0-16,-1 0 0,-21 0 15,21 0-15,0 1 0,-21-1 16,0 0-16,0 0 15,0 0-15,0 0 0,0 1 16,0-1 0,-21-21-1,0 0-15,21 21 0,-21-21 16,-1 0 0,1 0-16,0 0 15,0 0-15</inkml:trace>
  <inkml:trace contextRef="#ctx0" brushRef="#br0" timeOffset="11776.73">2222 2223 0,'-42'0'0,"84"0"0,-126 0 0,41 0 0,22 0 15,-21 0-15,21 0 0,0 0 16,-1 0-16,1 0 0,0 0 16,0 0-16,42 0 47,0 0-47,0 0 15,1 0-15,-1 0 0,21 0 16,-21 0-16,22 0 0,-1 0 0,0 0 15,22 0-15,-22 0 0,22 0 16,-1 0-16,1 0 0,-1 0 0,22 0 16,-22-22-16,1 22 0,20 0 15,-20 0-15,-1 0 0,1 0 0,21 0 16,-1-21-16,-20 21 0,20 0 0,22 0 16,-21 0-16,0-21 15,20 21-15,1 0 0,-21-21 0,21 21 16,0 0-16,-1 0 0,22-21 15,-21 21-15,21 0 0,-21 0 0,21-21 16,-21 21-16,21 0 0,-21 0 0,21-22 16,0 22-16,0 0 0,-21 0 15,21-21-15,-22 21 0,22 0 0,-21 0 16,21 0-16,0 0 0,0-21 16,0 21-16,0 0 0,0 0 15,127 0-15,-127 0 0,21 0 16,-21 0-16,22 0 0,-22 0 0,21 0 15,-21 0-15,21 0 0,-21 0 16,21 0-16,0 0 0,0 0 16,-21 0-16,22 0 0,-22 0 0,21 0 15,275 0-15,-296 0 16,21 0-16,-21 0 0,0 0 16,21 0-16,-21 0 0,0 0 0,0 0 15,0 0-15,0 0 0,0 0 16,-21 0-16,21 0 0,-21 0 15,21 0-15,0-21 0,0 21 0,-21 0 16,21 0-16,0 0 0,-21 0 16,0 0-16,21 0 0,-22 0 0,1 0 15,21 0-15,-21 0 0,21 0 16,-21 0-16,0 0 0,0 0 0,-22 0 16,22 0-16,0 0 0,-21 0 0,20 0 15,1 0-15,-21 0 0,0 0 16,-1 0-16,1 0 0,-22 0 0,1 0 15,-1 0-15,1 0 0,-22 0 16,1 0-16,-1 0 0,0 0 0,-21 0 16,1 0-16,-1 0 0,0 0 0,0 0 15,0 0-15</inkml:trace>
  <inkml:trace contextRef="#ctx0" brushRef="#br0" timeOffset="13440.01">1228 3450 0,'0'0'0,"0"-21"15,-22 0-15,22 0 16,-21 0-16,21-1 16,0 1-1,0 42 17,0 1-32,0-1 15,0 0-15,0 0 0,0 21 16,0-20-16,0 20 0,0 0 15,0 1-15,0-1 0,0-21 0,0 21 16,-21 1-16,21-1 0,-21 0 16,21 22-16,0-22 0,0 1 0,0-1 15,-21 0-15,21 1 0,0-1 16,0 0-16,0-21 0,0 1 16,0-1-16,0 21 0,0-21 15,0 0-15,0 1 16,0-44 15,0 1-15,21 0-16,-21 0 15,0 0-15,21 0 0</inkml:trace>
  <inkml:trace contextRef="#ctx0" brushRef="#br0" timeOffset="13812.97">1609 3916 0,'0'21'15,"21"-21"16,0 0-31,0-21 16,0 21-16,-21-21 16,0 0-16,0-1 15,0 1 1,-21 21 15,0 0-31,0 0 16,21 21-1,21-21 17,0-21-17,0 21-15</inkml:trace>
  <inkml:trace contextRef="#ctx0" brushRef="#br0" timeOffset="14296.84">3006 3175 0,'0'0'0,"-22"-21"0,1 21 31,0 21-16,21 0 1,0 0-16,0 22 0,0-1 0,0 0 16,0 1-16,0-1 0,0 0 15,0 1-15,0 20 0,0-20 0,-21 20 16,21-21-16,-21 1 0,21 20 16,0-20-16,0-1 0,-21 21 15,21-20-15,0-1 0,-22 0 16,22-20-16,0 20 0,-21-21 0,21 0 15,0 0-15,0 1 0,0-44 32,0 1-32</inkml:trace>
  <inkml:trace contextRef="#ctx0" brushRef="#br0" timeOffset="14772.41">2519 3323 0,'0'0'0,"-21"-21"0,-85-106 31,85 106-31,21 0 16,0 0-16,0-1 16,21 1-16,0 21 0,21-21 0,1 21 15,-1 0-15,0-21 0,22 21 16,-22 0-16,22 0 0,-1 0 0,1 0 15,-1 0-15,1 0 0,-1 0 16,1 21-16,-22-21 0,21 21 16,-20 22-16,20-22 0,-20 21 15,-1 22-15,0-22 0,1 0 0,-22 22 16,0-1-16,0-20 0,-21 20 0,0-21 16,0 22-16,0-22 0,-21 43 15,-21-43-15,20 1 0,-20 20 16,0-21-16,-22 1 0,22-1 15,-22 0-15,22 1 0,-21-1 0,-1-21 16,1 0-16,-1 22 0,22-43 16,-22 21-16,22 0 0,0-21 0,-1 0 15,1 0-15,21 0 0,-22 0 16,22 0-16,0 0 0,21-21 31,0 0-31,21 21 16,0-21-16,1-1 0,20 1 0,0 0 15,1 0-15,-1 0 0,0 0 16</inkml:trace>
  <inkml:trace contextRef="#ctx0" brushRef="#br0" timeOffset="15217.16">3810 3725 0,'0'22'0,"21"-22"31,0-22-15,0 22-16,1-21 0,-1 21 0,0-21 15,0 0-15,0 21 0,0-21 16,1 0-16,-1-1 0,-21 1 15,21 21-15,-21-21 0,0 0 16,-42 21 15,20 0-31,1 21 0,0 0 0,0-21 16,0 21-16,0 1 0,-22 20 0,22-21 16,0 0-16,21 0 0,-21 22 15,21-22-15,-21 0 0,21 0 0,0 22 16,0-22-16,0 0 0,0 0 15,0 0-15,0 0 0,21-21 16,0 22-16,0-22 0,0 0 16,0 0-16,1 0 0,-1 0 0,21 0 15,-21 0-15,0 0 0,1 0 0,20 0 16,-21-22-16,21 1 16,-20 0-16,20 0 0</inkml:trace>
  <inkml:trace contextRef="#ctx0" brushRef="#br0" timeOffset="15788.83">4593 3535 0,'0'0'0,"0"-21"0,-63 0 31,41 21-31,1 0 0,0 0 16,0 21-16,21 0 0,-21 0 0,0 0 15,-1 0-15,1 1 0,0-1 16,0 0-16,0 21 0,21-21 15,0 1-15,-21 20 0,21-21 16,0 0-16,0 0 0,0 1 0,0-1 16,0 0-16,0 0 0,0 0 15,0 0-15,21-21 0,0 0 16,0 0-16,21 0 0,-20 0 16,20 0-16,-21 0 0,21 0 0,1-21 15,-22 0-15,21 0 0,1 0 0,-1 0 16,0-1-16,1 1 15,-1-21-15,-21 0 0,43-43 0,-43 43 16,21-22-16,-21 1 0,0-1 16,1 1-16,-22-1 0,21 1 15,0 20-15,-21-20 0,0 20 0,0 1 16,21 21-16,-21-21 0,0 20 16,0 1-16,0 0 0,0 42 31,-21 0-31,21 22 15,0-22-15,-21 21 0,21 1 16,-21 20-16,21-21 0,-22 22 0,22-1 16,-21 1-16,21-22 0,0 22 0,0-22 15,0 0-15,0 1 0,-21-1 16,21 0-16,0 1 0,0-22 16,0 21-16,0-21 0,0 1 0,21-1 15,0 0-15,1-21 16,-1 0-16,0 0 0,0 0 15,0 0-15,0 0 0,1 0 16,-1-21-16,21 21 0,-21-21 0,0-1 16</inkml:trace>
  <inkml:trace contextRef="#ctx0" brushRef="#br0" timeOffset="16649.04">5651 3556 0,'22'-21'16,"-44"42"-16,44-63 0,-1 21 0,-21-1 0,0 1 0,0 0 15,0 0-15,0 0 16,0 0-16,-21-1 16,-1 22-16,1 0 0,0 0 15,0 0-15,21 22 0,-21-1 0,-22 0 16,22 0-16,21 21 0,-21-20 0,0 20 16,0-21-16,0 21 0,-1-20 15,22 20-15,-21-21 0,21 21 0,-21-20 16,21 20-16,0-21 0,0 0 0,0 0 15,0 1-15,0-1 16,21-21-16,0 0 0,1 0 16,-1 0-16,0 0 15,0 0-15,0-21 0,0-1 16,1 22-16,-1-21 0,0 0 0,0 0 16,0 0-16,0-22 0,-21 22 15,22-21-15,-1 21 0,-21-22 0,0 1 16,21 21-16,0-21 0,-21 20 0,0 1 15,0 0-15,0 0 0,0 42 47,0 0-47,0 22 0,0-22 0,-21 0 16,21 21-16,0-21 0,-21 1 16,21 20-16,0-21 0,0 21 0,0-20 15,0-1-15,0 0 0,0 0 16,0 0-16,0 0 0,21 1 15,0-22-15,0 0 0,0 0 16,1 0-16,20 0 0,-21 0 0,0 0 16,22 0-16,-22 0 0,21-22 15,-21 1-15,22 0 0,-22 0 0,0 0 16,0 0-16,0-1 0,0-20 0,-21 21 16,0-21-16,0 20 0,22-20 15,-22 21-15,0-21 0,0 20 0,0-20 16,0 21-16,0 0 15,-22 21-15,1 0 32,42 0-1,1 0-31,-1 0 16,0 0-16,0 0 15,0 0-15,-21 21 16,21 0-16,-21 0 15,0 0-15,0 22 16,0-22-16,0 0 0,0 0 16,0 0-16,0 22 0,-21-22 0,21 0 15,0 0-15,0 22 0,0-22 16,0 0-16,0 0 0,0 0 0,0 0 16,0 1-16,0-1 0,21-21 15,1 21-15,-1-21 0,21 0 16,-21 21-16,0-21 0,22 0 0,41 0 15,-41 0-15,-1 0 0,0 0 16</inkml:trace>
  <inkml:trace contextRef="#ctx0" brushRef="#br0" timeOffset="17357.14">7070 3662 0,'0'0'16,"-43"0"-16,22 21 0,21 0 16,21-21 15,0 0-31,1 0 0,-1-21 0,0 0 15,21 0-15,-21 21 0,1-21 16,-1-1-16,0 1 0,0 0 16,-21 0-16,0-21 0,0 20 0,0-20 15,0 21-15,0 0 0,0-22 0,0 22 16,-21 0-16,0 0 0,0 21 16,-1 0-16,1 0 0,-21 0 0,21 0 15,0 21-15,-22-21 0,22 42 16,-21-20-16,21 20 0,-22 0 0,22-21 15,0 22-15,-21-1 0,20 0 16,1 1-16,21-1 0,0 0 16,-21-20-16,21 20 0,0-21 0,0 21 15,0-20-15,0-1 0,21 0 16,0 0-16,1-21 0,-1 0 16,0 0-16,0 0 0,0 0 0,0 0 15,22 0-15,-22-21 0,21 0 16,-21 0-16,22-1 0,-22 1 0,42-42 15,-41 42-15,-1-22 16,-21 1-16,21 0 0,-21-1 0,21 1 16,-21 0-16,0-1 0,0 1 0,0 21 15,0-22-15,0 22 0,0 0 16,0 42 0,0 22-1,0-22-15,0 21 0,0-21 0,0 22 16,0-1-16,0 0 0,0 1 0,0-1 15,0-21-15,0 21 0,0-20 16,21-1-16,-21 21 0,21-21 0,1-21 16,-22 21-16,21 1 0,0-22 0,0 0 15,0 0-15,0 0 16,1 0-16,-1 0 0,-21-22 0,21 22 16,0-21-16,0-21 0,0 21 15,1 0-15</inkml:trace>
  <inkml:trace contextRef="#ctx0" brushRef="#br0" timeOffset="17627.99">7747 2942 0,'0'0'0,"0"-42"0,0 21 0,0 0 16,0-1-16,-21 44 31,21-1-31,0 0 0,0 0 0,0 21 16,-21 1-16,21-1 0,-22 22 0,22-1 15,-21 1-15,21-1 16,0-21-16,-21 22 0,21-22 0,-21 22 16,0-22-16,21 0 0,0 1 0,0-22 15,0 21-15,0-21 0,0 1 16,0-1-16,0 0 0,0 0 0,21-21 31,0 0-31,0 0 0,0 0 16,1-21-16,20 0 0,-21 0 0</inkml:trace>
  <inkml:trace contextRef="#ctx0" brushRef="#br0" timeOffset="17885.36">8170 3302 0,'0'0'0,"0"-21"0,0 0 31,0 42-31,0 0 16,-21 0-16,0 0 0,21 1 0,-21-1 15,0 21-15,21-21 0,-22 22 16,22-22-16,-21 21 0,21-21 0,0 22 16,-21-22-16,21 0 0,-21 0 0,21 0 15,0 0-15,0 1 0,0-1 16,0 0-16,21 0 16,0-21-16,0 0 0,1 0 15,-1 0-15,0 0 0,0 0 0,21-21 16,-20 0-16,20 0 0,-21-1 15,21 1-15</inkml:trace>
  <inkml:trace contextRef="#ctx0" brushRef="#br0" timeOffset="18592.95">8551 3344 0,'0'0'16,"0"-21"-16,0 0 0,0 42 31,0 0-31,0 1 0,-21-1 0,0 0 16,21 21-16,0-21 0,-21 22 15,21-22-15,-21 21 0,21-21 16,0 1-16,0-1 0,0 0 0,0 0 16,0 0-16,0 0 0,0 1 15,21-22 1,0 0 0,-21-22-1,0 1-15,0 0 16,0 0-16,0 0 0,0 0 0,0-22 15,0 22-15,21-21 0,-21 21 16,21-22-16,0 22 0,-21-21 0,22-1 16,-1 22-16,0 0 0,0 0 15,0 0-15,22 0 0,-1 21 0,-21 0 16,21 0-16,1 0 0,-1 0 16,0 21-16,1 0 0,-22 21 15,21-21-15,-21 22 0,1-1 0,-1-21 16,0 22-16,-21-1 0,0-21 15,0 21-15,0-20 0,0 20 0,0-21 16,0 0-16,0 0 0,-42 1 16,20-22-16,22 21 15,-21-21-15,0 0 0,0 0 16,21-21 0,0-1-16,0 1 15,0 0-15,0 0 0,0 0 0,21 0 16,0-22-16,22 1 15,-22 0-15,21-1 0,-21 1 0,22 0 16,20-1-16,-21 1 0,1 0 0,-1 20 16,0 1-16,-20 21 0,20 0 15,0 0-15,-21 0 0,1 21 0,-1 1 16,0 20-16,0 0 0,-21 1 16,0-1-16,0 0 0,0 22 0,0-22 15,0 0-15,0 1 0,0-22 0,-21 21 16,21-21-16,-21 1 0,0-1 15,-1 0-15,22 0 0,-21 0 16,0-21 0,0 0-1,21-21-15,0 0 0,-21 0 16,21 0-16,-21-1 0,-1-20 0,1 21 16,21-21-16</inkml:trace>
  <inkml:trace contextRef="#ctx0" brushRef="#br0" timeOffset="18788.84">9080 2794 0,'0'0'0,"-21"0"0,0 0 0,0 0 0,0 0 0,0 0 16,-1 0-16,1 0 16,0 0-1,0 0 32,0 0-31</inkml:trace>
  <inkml:trace contextRef="#ctx0" brushRef="#br0" timeOffset="18984.73">7937 3006 0,'0'0'16,"-42"21"-16,0 0 0,21-21 0,-22 21 0,43 0 15,0 1 1,21-22-16,1 0 0,-1 0 16,21 0-16,0 0 0,1 0 0,-1 0 15,22 0-15,-22 0 0,21 0 16,-20-22-16,-1 22 0,0 0 0,1 0 16,-22-21-16,21 21 0,-21 0 15</inkml:trace>
  <inkml:trace contextRef="#ctx0" brushRef="#br0" timeOffset="19949.11">995 5884 0,'0'-21'16,"-21"21"-16,21-21 15,0 0-15,0 0 16,0 0-16,0-1 0,0 1 16,0 0-16,0 0 0,0 0 15,0 0-15,0-1 0,0 1 0,0 0 16,21 0-16,0 21 0,0-21 16,0 21-16,0 0 0,1 0 15,-1 21-15,0 0 0,21 0 0,-21 22 16,22-1-16,-22 0 0,0 1 15,0 20-15,0-21 0,-21 22 0,0-22 16,0 22-16,0-22 0,-42 22 16,21-22-16,-21 21 0,-1-20 0,1-1 15,0 22-15,-1-22 0,1-21 16,0 21-16,-1-20 0,22-1 16,-42-21-16,41 0 15,1 0-15,0 0 0,0-21 0,0-1 16,21 1-16,0 0 0,-21 0 15,21-21-15,0-1 0,0 22 16,0-21-16,0-1 0,0 22 16,0-21-16,21 21 0,0 0 0,0-1 15,0 22-15,0 0 0,43 0 16,-43 0-16,21 22 0,-20-1 16,-1 0-16,21 0 0,-21 21 0,0-20 15,1 20-15,-1-21 0,0 21 16,-21 1-16,0-22 0,21 0 15,0 21-15,-21-20 0,0-1 16,21 0-16,1-21 16,-1 0-1,0 0-15,0 0 0,0-21 16,-21 0-16</inkml:trace>
  <inkml:trace contextRef="#ctx0" brushRef="#br0" timeOffset="20108.97">1672 6138 0,'0'0'16,"21"0"-16,-21-21 47,21 21-31,1-21-1,-22 0-15</inkml:trace>
  <inkml:trace contextRef="#ctx0" brushRef="#br0" timeOffset="21842.07">2709 5482 0,'0'0'0,"-21"0"0,0 0 0,0 0 16,21 21-16,-21 1 0,21-1 0,0 0 0,0 0 15,0 21-15,21-20 16,21 41-16,-21-21 0,0-20 16,1-1-16,-1-21 0,0 21 15,21-21-15,1 0 0,-22 0 16,21-21-16,0 21 0,-20-21 16,20-22-16,0 22 0,1-21 0,-1 21 15,0-22-15,22 1 16,-43 21-16,21-22 0,22-41 15,-43 63-15,0-22 0,-21 22 0,0-21 16,0 21-16,0-22 0,-21 22 16,0 0-16,0 21 0,-1 0 0,1 0 15,0 0-15,0 21 16,0 0-16,0 0 0,21 22 0,0-1 16,-22 0-16,22 1 0,0 20 15,-21 1-15,21-1 0,0 1 0,0 20 16,0-20-16,0-1 0,0 1 15,0-22-15,0 22 0,0-22 0,0 43 16,0-43-16,0 0 16,-21-20-16,21-1 0,0 0 0,-21 0 15,21 0-15,-21 0 0,0-21 16,-1 0-16,1 0 16,0-21-16,0 0 0,0 0 15,-22 0-15,22 0 0,0-1 16,0 1-16,0-21 0,-43-22 15,22 43-15,21 0 0,-22-21 16,22 21-16,0-1 0,-21 22 0,21 0 16,-1 0-16,22 22 15,0-1-15,0 21 0,0-21 16,0 0-16,22 22 0,-1-22 16,0 21-16,0-21 0,0 22 0,0-22 15,1 0-15,20 0 0,-21 0 16,21 1-16,-20-1 0,20-21 0,0 0 15,1 0-15,-22 0 0,42-21 16,-20-1-16,-1 1 0,21 0 16,-20 0-16,20 0 0,-20-22 0,-1 22 15,43-42-15,-43 20 16,-21 1-16,0 0 0,0 21 0,-21-22 16,0 22-16,0-21 0,0 21 0,0-1 15,-21 22 1,21 22-16,-21-1 15,0 0-15,0 0 0,21 21 16,-21-20-16,21 20 0,-22-21 16,22 21-16,0-20 0,-21-1 15,0 21-15,21-21 0,-21 43 16,21-43-16,0 0 0,21-21 47,0-21-47,0 0 0,1 0 15,-1-1-15,0 1 0,-21-21 0,21 21 16,0-22-16,22 1 0,-22 21 16,0-21-16,0-1 0,21 22 15,-20 0-15,-1 0 0,0 0 0,0-1 16,0 22-16,0 0 0,-21 22 16,22-1-16,-22 0 0,0 0 15,0 0-15,0 22 0,0-22 0,0 0 16,0 21-16,0-21 0,0 1 15,21-1-15,-21 21 0,21-21 16,-21 0-16,21-21 0,0 22 0,0-1 16,1-21-16,-1 0 0,0 0 0,0 0 15,0 0-15,0 0 0,22 0 16,-22-21-16,0 21 0,21-22 0,-20 1 16,20 0-16,-21 0 0,43-21 15,-43 20-15,0-20 0,0 21 16,-21-21-16,0 20 0,21-20 15,-21 0-15,0 21 0,0-22 0,0 22 16,0 0-16,0 0 0,0 42 31,0 21-31,0-21 16,0 1-16,0 20 0,-21 0 0,21-21 16,0 22-16,0-22 0,0 21 0,0-21 15,0 1-15,0-1 0,0 0 16,0 0-16,42 21 0,-20-42 15,-1 0-15,0 0 0,0 0 16,21 0-16,-20 0 0,20 0 16,0 0-16,1-21 0,-1 0 0,-21 0 15,21 0-15,1 0 0,-22-22 0,0 1 16,21 21-16,-20-43 0,-1 22 16,0 0-16,0-22 0,0 1 0,0-64 15,1 63-15,-22 1 16,0 20-16,21 1 0,-21 0 0,21-1 15,-21 1-15,0 21 0,0 0 0,0 42 32,0 0-32,-21 21 0,21-21 15,-21 43-15,-1-22 0,22 22 16,0-1-16,0 1 0,-21-1 0,21 1 16,0-1-16,-21 1 0,21-1 15,0-20-15,0-1 0,0 0 16,0 1-16,42-1 0,-20 0 15,-22-21-15,21-21 0,0 22 0,0-22 16,21 0-16,-20 0 0,-1 0 16,0 0-16,0 0 0,21-22 0,-20 1 15,20 0-15,-21 0 0,0 0 0,0 0 16,1-22-16,-1 22 0,0-21 16,-21 21-16</inkml:trace>
  <inkml:trace contextRef="#ctx0" brushRef="#br0" timeOffset="22039.01">5207 5715 0,'0'0'16,"0"21"0,21-21-1,0 0-15,0 0 0,1 0 0,-1 0 16,0-21-16,42 0 15,-20 0-15,-22 0 0,0-1 0,21 22 16,-20-21-16,-22 0 0,0 0 16</inkml:trace>
  <inkml:trace contextRef="#ctx0" brushRef="#br0" timeOffset="22228.06">4720 5525 0,'0'0'0,"-21"0"0,0 0 16,0 0-16,-1 0 16,44 0 15,-1 0-31,0 0 0,0 0 16,0 0-16,0 0 15,1 0-15</inkml:trace>
  <inkml:trace contextRef="#ctx0" brushRef="#br0" timeOffset="22980.87">6265 5948 0,'0'0'16,"21"-21"-16,1 21 15,-22-21-15,0-1 16,21 1-16,-21 0 0,0 0 0,0 0 16,0 0-16,0-1 0,0 1 15,0-21-15,0 21 0,-21 0 0,-1-1 16,1 1-16,0 0 0,0 0 16,-21 21-16,20 0 0,-20 0 0,21 0 15,-21 0-15,-1 21 0,1 0 16,21 22-16,-22-22 0,22 21 0,-42 43 15,42-43-15,-1 0 0,22-20 16,0 20-16,0 0 0,0-21 16,0 22-16,0-22 0,0 0 0,0 0 15,22 0-15,-1-21 0,0 0 16,0 22-16,0-22 0,22 0 0,-22 0 16,0 0-16,21 0 0,-21-22 15,22 1-15,-22 21 0,21-21 16,-21 0-16,1 0 0,20 0 0,-21-22 15,21 22-15,-20-21 0,-1-1 0,0 22 16,0-21-16,-21 0 0,0-1 16,0 1-16,0 21 0,0 0 0,0-1 15,0 1-15,0 42 16,0 1 0,0 20-16,0-21 0,0 21 15,0 1-15,0-22 0,0 21 0,0 1 16,0-1-16,0-21 0,21 43 15,-21-43-15,21 0 16,-21 21-16,22-21 0,-1-21 16,0 0-16,0 0 0,0 0 15,22 0-15,-22-21 16,0 21-16,0-21 0,21 0 0,-20-21 16,-1 20-16,21-20 0,-21 0 15,0-1-15</inkml:trace>
  <inkml:trace contextRef="#ctx0" brushRef="#br0" timeOffset="23408">6900 5249 0,'0'0'0,"0"-42"0,0-43 31,-21 107-15,21-1-16,-21 0 0,21 21 16,-21 1-16,21-1 0,0 0 15,0 1-15,0 20 0,0-21 0,0 22 16,0-1-16,0-20 0,0 20 0,0-20 15,0-1-15,0 0 0,0 43 16,0-64-16,0 0 0,21 22 16,0-43-16,0 0 15,0 0-15,22 0 0,-22 0 16,0 0-16,0 0 0,0-22 0,1 1 16,20 0-16,-21 0 15,0 0-15,0-43 0,-21 22 16,22 21-16,-22-22 0,0 22 0,21 0 15,-21 0-15,0 0 0,0 42 32,0 0-32,0 0 0,0 0 0,0 22 15,-21-22-15,21 0 0,0 21 16,-22-20-16,22-1 0,0 21 16,0-21-16,0 0 0,0 1 15,22-44 16,-22 1-15,21 0-16,-21 0 0</inkml:trace>
  <inkml:trace contextRef="#ctx0" brushRef="#br0" timeOffset="23596.91">7302 5461 0,'-42'0'31,"21"0"-31,0 0 16,21 21 15,21-21 1,0 0-32,0 21 0</inkml:trace>
  <inkml:trace contextRef="#ctx0" brushRef="#br0" timeOffset="24221.21">7578 5652 0,'21'0'32,"0"0"-17,0-22-15,0 22 16,0 0-16,1 0 0,-1 0 0,0 0 15,0 0-15,0 0 0,0 22 16,1-22-16,-1 42 16,-21-21-16,0 0 0,0 0 0,0 1 0,0 20 15,0-21-15,-21 0 0,-1 0 16,1 1-16,0-1 0,-21 0 0,21 0 16,-22 0-16,22 0 0,-21 1 0,21-1 15,-1-21-15,1 21 0,0-21 16,21 21-16,21-21 47,0 0-47,1 21 0,-1-21 15,21 0-15,-21 21 0,22-21 0,-22 22 16,21-1-16,0 0 0,1 0 16,-22 0-16,21 0 0,1 1 0,-22 20 15,21-21-15,-21 21 0,0 1 0,1-1 16,-1 43-16,-21-43 15,0 0-15,0 22 0,0-22 0,0 1 16,-21 20-16,-22 22 16,1-22-16,21-20 0,-43-1 15,22 0-15,0 1 0,-22-1 0,22-21 16,-22 0-16,22 0 0,0 1 0,-22-1 16,22-21-16,-1 0 0,1 0 0,-43-43 15,22 22-15,21 0 16,-1 0-16,1-21 0,0-1 0,-1 1 15,1 21-15,0-22 0,20 1 0,1 0 16,0-1-16,0 1 0,21 0 16,0-1-16,0 1 0,0 0 0,21-1 15,0 1-15,0 0 0,22-1 0,-1 1 16,0 0-16,1-1 0,-1 1 16,0 21-16,22-21 0</inkml:trace>
  <inkml:trace contextRef="#ctx0" brushRef="#br0" timeOffset="24785.95">8340 5863 0,'21'0'0,"-42"0"0,63-21 0,-42 0 16,0 0-16,21 21 15,-21-21-15,21-1 0,-21 1 0,0 0 16,21 0-16,-21 0 0,0-22 15,0 22-15,0 0 0,0-21 16,0 21-16,0-22 0,0 22 0,0 0 16,-21 0-16,0 21 0,0-21 15,0 21-15,0 0 0,-1 0 16,1 21-16,0 0 0,0 0 0,0 0 16,21 22-16,-21-1 0,-1 0 15,1 1-15,21-22 0,0 21 0,0 0 16,0-20-16,0 20 0,0-21 0,0 0 15,0 0-15,0 1 0,21-22 32,1 0-32,-1 0 0,0 0 15,0-22-15,0 1 0,0 21 16,-21-21-16,22 0 0,-1-21 0,-21 20 16,0 1-16,21-21 0,-21 21 15,21-22-15,-21 22 0,0-21 0,0 21 16,0 0-16,0-1 0,0 1 0,0 42 31,0 22-31,0-22 0,0 21 16,0 1-16,0-1 0,0-21 0,0 21 15,0 1-15,0-1 16,0-21-16,0 0 0,21 22 0,-21-22 0,0 0 16,21-21-16,1 21 0,-1-21 15,0 0-15,0 0 16,0 0-16,0 0 0,1 0 0,-1-21 15,0 0-15,0 0 0,0 0 0,0-1 16,1-20-16,-1 21 0</inkml:trace>
  <inkml:trace contextRef="#ctx0" brushRef="#br0" timeOffset="25924.9">8996 5186 0,'0'0'0,"0"-42"0,21-64 15,-21 85-15,-21 42 16,0 0-1,21 0-15,-22 21 0,22 1 16,0-1-16,-21 0 0,21 1 16,-21-1-16,21 0 0,-21 22 0,21-22 15,0 1-15,0 20 0,0-21 16,-21 1-16,21-1 0,0-21 0,0 22 16,0-22-16,0 0 0,0 0 0,0 0 15,0 0-15,21-21 0,0 0 16,0 0-16,0 0 0,1 0 15,-1-21-15,0 0 0,21 0 16,-21 0-16,1 0 0,20-22 0,-21 22 16,0-21-16,22-1 0,-22 1 15,0 21-15,0-21 0,-21-1 16,21 22-16,0 0 0,-21 0 0,0 0 16,0 42-1,0 0 1,0 0-16,0 0 0,0 0 0,0 1 15,0 20-15,0-21 0,0 0 0,0 22 16,0-22-16,0 0 0,0 21 16,0-21-16,0 1 0,0-1 0,22 0 15,-1 0-15,0-21 0,0 0 16,0 0-16,0 0 16,22 0-16,-22 0 15,0-21-15,21 0 0,-20 0 0,-1-1 16,0 1-16,-21 0 0,21 0 15,0-21-15,-21 20 0,0-20 16,0 21-16,21 0 0,-21-22 0,-21 65 31,21-1-31,-21 0 16,0 0-16,21 0 0,-21 22 16,21-22-16,-21 0 0,21 0 0,0 21 15,0-20-15,0-1 0,0 0 16,0 0-1,21-21 1,0 0-16,0-21 16,0 0-16,-21 0 15,0-1-15,21 1 0,-21 0 0,0 0 16,22 0-16,-22-22 0,0 22 0,0-21 16,21 21-16,-21-22 0,21 22 15,-21 0-15,0 0 0,0 0 16,0 0-16,21 21 0,0-22 0,0 22 15,1 0 1,-1 0-16,0 0 0,0 22 16,21-22-16,-20 21 0,-1-21 15,21 21-15,0-21 0,-20 21 16,20 0-16,-21 0 0,0 1 0,0-1 16,1 0-16,-1 0 0,0 43 15,-21-43-15,0 0 0,0 42 16,0-41-16,0-1 0,-21 0 15,0-21-15,21 21 0,-22 0 16,1-21-16,0 21 0,0-21 31,21-21-15,0 0-16,0 0 0,0 0 0,0 0 16,21-1-16,0 1 15,0-21-15,1 0 0,-1 20 0,21-20 16,-21 0-16,43-43 0,-22 64 15,0 0-15,-20 0 0,20-1 16,-21 22-16,0 0 0,0 0 16,1 22-16,-1-1 0,-21 0 15,0 21-15,0-21 0,0 22 0,0 41 16,0-41-16,0-1 0,0-21 0,0 22 16,-21-22-16,21 21 0,0-21 15,-22 0-15,1 1 0,21-1 16,-21-21-1,0 0 1,21-21-16,-21-1 16,21 1-16,0-21 0</inkml:trace>
  <inkml:trace contextRef="#ctx0" brushRef="#br0" timeOffset="26116.83">10223 5080 0,'0'0'0,"-21"0"0,-42 0 32,42 0-1,-1-21-15,1 21-1,0-21-15,0 21 16</inkml:trace>
  <inkml:trace contextRef="#ctx0" brushRef="#br0" timeOffset="26316.35">9080 5207 0,'0'0'0,"-42"21"16,21-21-16,-43 21 0,43 22 31,42-43-16,22 0-15,-22 0 0,0 21 16,21-21-16,-20 0 0,-1 0 0,0 0 16,0 0-16,0 0 0,0 0 0</inkml:trace>
  <inkml:trace contextRef="#ctx0" brushRef="#br0" timeOffset="27829.07">931 8213 0,'0'21'32,"0"-42"-1,0 0-16,21 21-15,1-22 0,-1 1 16,0 0-16,0 21 0,0 0 0,0 0 16,1 0-16,20 0 0,-21 21 15,0-21-15,-21 21 16,0 1-16,0-1 0,0 21 0,0-21 16,0 0-16,-21 1 0,0-1 15,-21 21-15,20-21 0,1 0 16,0-21-16,21 22 0,-21-1 15,0-21-15,0 0 0,42 0 63,0 0-47,0 0-16,21 0 15,-20 0-15,20 0 0,0 21 0,1 0 16,-1 0-16,0 0 0,1 1 15,-22-1-15,21 0 0,-21 21 0,0-21 16,-21 22-16,0-22 0,0 21 16,0-21-16,-21 1 0,-21 20 0,21-21 15,-22 0-15,1 0 0,0-21 16,21 22-16,-22-22 0,1 0 0,0 0 16,-1 0-16,22 0 0,-21-22 15,21 1-15,-1 21 0,1-21 16,-21 0-16,42 0 0,-21 0 15,0-1-15,21 1 0,-22 21 16,22-21-16,0 0 0,0 0 16,22 0-1,-1 21-15,21 0 16,-21-22-16,0 1 0</inkml:trace>
  <inkml:trace contextRef="#ctx0" brushRef="#br0" timeOffset="28021.03">1757 8594 0,'0'0'0,"21"0"0,-21-21 0,0-1 47,0 1-31,0 0-1,21 21-15,-21-21 0</inkml:trace>
  <inkml:trace contextRef="#ctx0" brushRef="#br0" timeOffset="29225.37">3069 8297 0,'0'-21'0,"0"42"0,0-63 0,0 0 0,0 21 15,0-22-15,0-20 16,0 20-16,0 1 0,0 21 0,0-21 16,0 20-16,0 1 0,0 0 15,0 0-15,0 0 16,0 42 0,-21 0-16,21 0 0,-21 22 15,21-1-15,0 0 0,-21 22 16,21-22-16,0 22 0,0-1 0,0 1 15,0-1-15,0-21 0,0 22 16,0-22-16,0 1 0,0 20 0,0-21 16,0 1-16,0-1 0,0 0 15,0-20-15,0 20 0,0-21 0,21 0 16,0-21-16,0 0 16,0 0-16,0 0 0,1 0 0,-1-21 15,21 0-15,-21-21 0,22 20 0,-1-20 16,-21 21-16,21-21 0,1-1 15,-1-20-15,43-22 0,-64 22 16,21-1-16,-21 1 0,1 20 16,-1-20-16,0-1 0,-21 1 15,21-1-15,-21 22 0,0 0 0,0-1 16,0 22-16,0 0 0,0 0 16,0 0-16,0 42 15,-21 0 1,0 21-16,0 1 0,21 20 0,-22-21 15,1 22-15,0-1 0,0 1 0,21-1 16,-21-20-16,21 20 0,-21 1 16,21-22-16,0 22 0,0-22 0,0 0 15,0 1-15,0-1 0,21-21 16,0 0-16,0 0 0,0 1 0,0-1 16,43-21-16,-43 0 15,0 0-15,22-21 0,-22-1 16,21 1-16,-21 0 0,22-21 0,-22 21 15,21-1-15,-21-20 0,0 0 0,22-1 16,-22 1-16,0 0 16,0-1-16,0-20 0,1-1 0,-1 1 15,0 21-15,-21-22 0,0 1 0,0-1 16,0 22-16,0-1 0,0-41 16,0 63-16,0-1 0,0-20 15,0 63 1,0 0-1,0 1-15,0 20 0,0 0 0,0 22 16,0-22-16,0 22 0,0-1 16,0-21-16,-21 22 0,21-1 0,0-20 15,0 20-15,-21-20 0,21-1 0,0 0 16,0-21-16,0 22 0,0-22 16,0 0-16,0 0 0,21 0 0,0 1 15,0-22-15,0 0 16,0 0-16,1-22 0,-1 1 15,0 21-15,0-21 0,0 0 0,0 0 16,1-22-16,-22 22 0,21 0 16,0-21-16,0 21 0,0-1 15,0-20-15,1 21 0,-22 0 0,21 0 16,-21 42 15,0 0-31,0 0 0,0 0 0,0 0 16,0 1-16,0-1 0,0 21 15,0-21-15,0 0 0,0 1 0,0-1 16,0 0-16,0 0 0,0 0 16,21-21-16,0 0 15,0 0-15,-21-21 32,21 0-32,-21 0 0,0 0 15</inkml:trace>
  <inkml:trace contextRef="#ctx0" brushRef="#br0" timeOffset="29412.28">4741 7853 0,'0'-21'0,"0"42"0,-21-42 16,0 21-16,0 0 16,21 21 15,0 0-16,0 0-15,0 0 16</inkml:trace>
  <inkml:trace contextRef="#ctx0" brushRef="#br0" timeOffset="29624.33">4000 8276 0,'0'0'0,"-21"0"16,0 0 0,42-21-1,0 21-15,1-21 16,-1 21-16,0-21 0,0 21 16,21 0-16,-20-21 0,20-1 0,-21 22 15,21-21-15,1 21 0,-1-21 16,0 21-16,1-21 0</inkml:trace>
  <inkml:trace contextRef="#ctx0" brushRef="#br0" timeOffset="30145.02">5228 7747 0,'0'0'0,"0"-21"0,-21-43 31,0 64-15,0 0-16,-1 22 16,1-1-16,21 0 0,0 0 15,-21 21-15,21 1 0,-21-1 16,21 0-16,-21 1 0,21 20 0,0 1 16,-21-1-16,-1-20 0,1 20 15,21-21-15,-21 22 0,21-22 16,0 1-16,0-1 0,0 0 0,0 1 15,0-22-15,0 21 0,0-21 0,21 0 16,0 1-16,1-22 16,41 0-16,-42 0 0,0 0 15,22 0-15,-1-22 0,-21 1 16,0 0-16,1 0 0,20 0 16,-21-22-16,0 22 0,0-21 0,-21 21 15,22-22-15,-1-20 0,-21 42 16,0-22-16,0 22 15,0 0-15,0 0 0,0 42 16,-21 0-16,21 0 16,-22 1-16,22-1 15,-21 21-15,21-21 0,0 22 0,0-22 16,0 0-16,0 21 0,0-21 0,0 1 16,0-1-16,0 0 0,0 0 15,0 0-15,0 0 0,21-21 16,1 0-16,-1 0 15,-21-21-15</inkml:trace>
  <inkml:trace contextRef="#ctx0" brushRef="#br0" timeOffset="30336.57">5567 8107 0,'0'0'0,"-21"0"16,21-21-16,-22 21 0,1 0 15,0 0 1,42 0 31</inkml:trace>
  <inkml:trace contextRef="#ctx0" brushRef="#br0" timeOffset="31221.5">5715 8319 0,'0'0'0,"-21"0"0,0 0 16,21-22-1,21 22 1,0-21 0,0 21-16,21 0 0,-20 0 0,-1 0 15,21 0-15,0 0 0,1 21 16,-22-21-16,21 22 0,1-1 0,-1 21 15,-21-21-15,21 0 0,-20 1 0,-1 20 16,-21-21-16,0 0 0,0 22 16,0-22-16,0 0 0,-21 0 0,-22 0 15,22 22-15,-21-22 0,-43 21 16,43-21-16,-1 0 0,22 1 16,-21-22-16,21 21 0,0-21 0,-1 0 15,1 21-15,64-42 31,-22 21-15,0 0-16,0-21 0,21 21 0,-20 0 16,20 0-16,-21 0 0,21 0 15,1 0-15,-1 0 0,-21 0 0,22 21 16,-1 0-16,0 0 0,-21 0 0,22 0 16,-22 1-16,21 20 0,-21 0 15,1-21-15,-1 22 0,0-1 16,0 0-16,0 22 0,-21-22 0,0 1 0,0-1 15,0 64-15,-21-43 16,-21-20-16,-22 62 0,22-62 16,-22-1-16,22 0 0,0 1 0,-22-1 15,1 0-15,-1-20 0,1 20 16,-1-21-16,22 0 0,-22-21 16,1 0-16,-1 0 0,22 0 0,-21 0 15,20-21-15,1 0 0,-85-85 16,85 64-16,-1-1 0,22 1 15,-21-21-15,21 20 0,-1 1 16,22-22-16,0 22 0,0 0 0,0-43 16,0 64-16,0-21 0,0-1 15,22 22-15,-1-21 0,21-1 16,-21 22-16,22-21 0,-1 0 0,0-1 16,22 1-16,-22 0 0</inkml:trace>
  <inkml:trace contextRef="#ctx0" brushRef="#br0" timeOffset="31876.97">7133 8467 0,'-21'21'0,"42"-42"0,0 21 0,-21-21 16,0-1-16,0 1 15,0 0-15,0 0 0,0 0 16,0 0-16,0-22 0,0 22 0,0-21 16,0 21-16,0-1 0,0 1 15,-21 0-15,0 0 0,0 0 0,0 21 16,-43 0-16,22 21 0,21 0 16,-22 0-16,1 0 0,0 1 15,-1 20-15,22 0 0,-21 1 0,21-1 16,-1 0-16,1 1 0,0-22 0,21 21 15,-21 0-15,21-20 0,0 20 16,0-21-16,0 21 16,0-20-16,21-22 0,0 21 0,0-21 15,1 0-15,-1 0 0,0 0 16,0 0-16,21-21 0,-20-1 0,20 22 16,0-21-16,-21 0 0,22 0 0,-1-21 15,0 20-15,-20 1 0,20-21 16,-21 21-16,21-22 0,-20 1 0,-1 0 15,-21-1-15,0 22 0,21-21 0,-21 21 16,0 0-16,0-1 0,0 1 16,-21 42-1,0-21-15,21 22 0,0 20 16,0-21-16,-22 21 16,22 1-16,0-1 0,-21 0 0,21-20 15,0 20-15,0 0 0,0-21 0,0 22 16,0-22-16,0 0 0,21 0 15,-21 0-15,22 1 0,-1-22 0,-21 21 16,21-21-16,0 0 0,0 0 16,0 0-16,1 0 0,-1-21 15,0 21-15,0-22 0,0 1 16,0 0-16,22 0 0,-22-21 0,0 20 0,0-20 16,22 21-16,-22-21 0,0-1 15,0 1-15,21-22 0,-20 22 0,-1-21 16,21 20-16,-21-20 0</inkml:trace>
  <inkml:trace contextRef="#ctx0" brushRef="#br0" timeOffset="32129.02">7895 7768 0,'0'0'0,"0"-21"0,0 0 0,-21 42 31,21 0-15,0 0-16,-21 1 0,21-1 0,-21 21 15,21 0-15,-22 1 0,22-1 16,0 0-16,0 1 0,-21-1 0,21 0 15,-21 1-15,21-1 0,0 0 0,0 1 16,-21-22-16,21 21 0,-21-21 16,21 22-16,-21-22 0,21 0 15,0 0-15,0 0 0,0 1 0,0-1 16,0 0-16,21-21 16,0 0-16,0 0 15,0 0-15,0 0 0,1-21 16,-1 21-16,0-21 0,21-1 0</inkml:trace>
  <inkml:trace contextRef="#ctx0" brushRef="#br0" timeOffset="33260.12">8318 8149 0,'0'0'0,"0"21"16,0 1-1,0-1-15,-21 0 0,21 0 0,0 0 16,0 0-16,-21 1 0,21-1 16,-21 0-16,21 21 0,0-21 0,0 1 15,-21-1-15,21 0 0,-21 0 0,21 0 16,0 0-16,0 1 0,0-1 16,0 0-16,0 0 0,0 0 15,21-21 1,0 0-16,0 0 0,0 0 15,0 0-15,22-21 16,-22 0-16,0 21 0,0-21 0,0 0 16,1-1-16,-1 1 0,21 0 0,-21-21 15,0-1-15,1 1 16,-1 21-16,-21 0 0,21 0 0,-21-1 16,0 1-16,0 0 15,0 42 1,0 0-16,0 1 15,0-1-15,-21 0 0,21 0 0,-21 0 16,21 0-16,0 22 0,0-22 16,0 0-16,0 0 0,0 0 15,0 1-15,0-1 0,0 0 0,0 0 16,21 0-16,0-21 0,0 0 16,0 0-16,0 0 15,1 0-15,-1 0 0,0 0 16,0-21-16,-21 0 0,0 0 15,0 0-15,0-1 16,0 1-16,0 0 0,0 0 16,0 0-16,-21 0 0,0-1 0,0 1 15,21 0-15,0 0 16,-22 21-16,22-21 0,0 0 31,22-1-31,-1 22 16,0 0-16,21-21 0,-21 21 15,1-21-15,20 21 0,-21 0 0,0 0 16,22 0-16,-22 0 0,0 0 16,21 0-16,-21 0 0,1 0 0,-1 0 15,0 0-15,0 21 0,0 0 16,-21 1-16,0-1 0,21 0 16,-21 0-16,22 0 0,-22 0 0,21 43 15,-21-43-15,0 0 0,0 0 0,0 1 16,0-1-16,0 0 15,0 0-15,0 21 0,0-20 16,0-1-16,0 0 0,-21 0 0,21 0 16,-22-21-1,22-21 1,0 0 0,0 0-16,0 0 15,0-1-15,22 1 0,-1 0 0,-21-21 16,21 21-16,0-1 0,21-20 0,-20 0 15,-1 21-15,21-22 0,0 1 16,-20 0-16,20 20 0,0-20 16,1 21-16,-1 0 0,-21 21 15,21 0-15,-20 0 0,41 21 16,-42 21-16,-21-21 0,0 22 0,0-22 16,0 21-16,0 1 0,0 20 15,0-42-15,0 22 0,0-22 16,0 0-16,0 0 0,-21 21 0,21-20 15,0-1-15,0 0 0,21-21 16,0 0-16,1 0 0,-1 0 16,0 0-16,0 0 0,0 0 0,22 0 15,-22-21-15,21 21 0,-21-21 16,43-22-16,-43 22 16,21 0-16,-21 0 0,1 0 0,-1-22 15,0 22-15,0-21 0,-21 21 0,0-22 16,0 22-16,0-21 0,0 21 15,0-22-15</inkml:trace>
  <inkml:trace contextRef="#ctx0" brushRef="#br0" timeOffset="33544.04">9080 7599 0,'-42'0'16,"42"21"46,-21-21-62,0 0 16,0 0-16,-1 0 0,1 21 16,0-21-16</inkml:trace>
  <inkml:trace contextRef="#ctx0" brushRef="#br0" timeOffset="33817.82">7620 8086 0,'0'0'0,"21"0"47,0 0-47,0 0 0,1 0 0,-1-21 15,21 21-15,0 0 0,-20-22 16,20 22-16,0 0 0,1-21 0,-22 21 15,42 0-15,-42 0 16,1 0-16,-1 0 0,0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3:19:29.3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889 656 0,'0'-21'0,"0"0"16,0 0-1,0 0-15,0-1 16,0 44 46,0-1-62,0 0 16,0 0-16,0 21 0,0-20 16,0 20-16,21 0 0,-21 1 0,0-1 15,0 0-15,0 1 0,0-1 16,0 21-16,0 22 16,0-43-16,0 1 0,0-1 0,0-21 15,0 22-15,0-22 0,0 21 16,0-21-16,0 0 0,0 1 15,0-1-15,0-42 47,0-1-47</inkml:trace>
  <inkml:trace contextRef="#ctx0" brushRef="#br0" timeOffset="531.51">677 635 0,'0'0'0,"-21"0"0,0-21 0,0 21 0,21-21 16,0 0-16,-21-1 15,21 1-15,0 0 16,21 0-1,0 0-15,21 21 16,-21 0-16,22-21 0,-22 21 0,21 0 16,1 0-16,-1 0 0,0 0 15,1 0-15,-1 0 0,21 0 0,-20 21 16,20-21-16,1 21 0,-22 21 16,22-21-16,-22 1 0,21 20 15,-20-21-15,-1 21 0,-21-20 16,22 20-16,-22 0 0,0 1 15,0 20-15,-21 22 0,0-43 16,0 0-16,-21 1 0,0-1 16,-22 0-16,1 1 0,0-22 0,-1 21 15,-20 1-15,-1-22 0,1 21 16,-1-21-16,1 0 0,-1 1 0,22-1 16,-21 0-16,-1-21 0,1 0 15,20 0-15,1 0 0,-22 0 16,22 0-16,0 0 0,21-21 15,-22 0-15,22 21 0,0-22 16,0 1-16,21 0 0,0 0 16,0 0-16,0 0 15,21-1-15,0 22 16,0-21-16,0 0 0,22 21 16,-22-21-16</inkml:trace>
  <inkml:trace contextRef="#ctx0" brushRef="#br0" timeOffset="1027.91">1820 1016 0,'0'0'16,"21"0"-16,1 0 0,-1 0 0,0-21 16,0 0-16,0 21 0,0-21 15,1 21-15,-1-22 0,0 1 16,0 21-16,-21-21 0,21 21 0,-21-21 15,0 0-15,0 0 16,0-1 0,-21 22-16,0 0 0,0 0 15,0 0-15,-1 0 0,1 22 16,0-22-16,0 21 0,0 0 0,0 0 16,-1 0-16,1 22 0,0-22 15,0 0-15,0 0 0,21 0 0,0 22 16,0-22-16,0 0 15,0 0-15,0 0 0,0 0 16,21-21-16,-21 22 16,21-22-16,0 0 0,0 0 15,1 0-15,20 0 0,-21 0 0,0 0 16,0 0-16,1 0 0,20-22 16</inkml:trace>
  <inkml:trace contextRef="#ctx0" brushRef="#br0" timeOffset="1347.89">2667 677 0,'0'0'0,"-21"-21"0,0 21 15,-1 0-15,1 0 0,0 0 16,0 0-16,0 0 0,-22 0 0,22 21 15,0 1-15,0-1 0,0 0 16,-64 85 0,85-85-16,0 21 0,-21-21 15,21 22-15,-21-22 0,21 21 16,0-21-16,0 1 0,0-1 16,0 21-16,0-21 15,21-21-15,-21 21 0,21-21 0,0 0 16,22 0-16,-22 0 0,0 0 15,21 0-15,22 0 0,-22-21 16,0 0-16,1 0 0</inkml:trace>
  <inkml:trace contextRef="#ctx0" brushRef="#br0" timeOffset="1655.71">3133 360 0,'0'0'0,"0"-21"0,-22 0 0,22-1 16,-21 22-16,0 0 16,0 0-1,21 22-15,-21 20 0,21-21 16,-21 0-16,21 22 0,0-1 16,0 0-16,-22 1 0,22-1 0,-21 0 15,21 1-15,-21 20 0,21-21 16,0 1-16,-21-1 0,21 0 0,-21 1 15,21-1-15,-21 0 0,21-20 16,0 20-16,0-21 16,0 0-16,0 0 0,21-21 31,0-21-15,0 0-16</inkml:trace>
  <inkml:trace contextRef="#ctx0" brushRef="#br0" timeOffset="2267.98">3471 889 0,'43'-63'31,"-43"41"-31,21 1 0,-21 0 15,0 0-15,0 0 0,0 0 16,0-1-16,0 1 0,0 0 16,-21 21-16,-1 0 0,1-21 15,0 21-15,0 0 0,0 0 16,0 21-16,-1 0 16,1 0-16,0 1 0,0-1 0,0 0 15,0 21-15,-1 1 0,22-22 16,0 21-16,-21 0 0,21-20 0,-21 20 15,21 0-15,0-21 16,0 1-16,0-1 0,0 0 0,0 0 16,0 0-16,21-21 15,0 21-15,1-21 0,-1 0 16,0 0-16,0-21 16,0 0-16,0 0 0,1 0 0,-1 0 15,0-1-15,0-20 0,-21 21 16,21-21-16,-21 20 0,21-20 0,-21 21 15,22 0-15,-22 0 0,0-1 16,0 1-16,0 0 0,21 21 0,-21 21 47,0 0-47,0 1 16,21-1-16,-21 0 0,0 21 0,0-21 15,0 1-15,0 20 0,0-21 16,0 0-16,0 0 0,0 1 0,0-1 15,0 0-15,0 0 0,21 0 16,0-21-16,0 0 16,1 0-1,-1 0-15,0 0 0,0-21 16,-21 0-16</inkml:trace>
  <inkml:trace contextRef="#ctx0" brushRef="#br0" timeOffset="2727.75">3831 804 0,'-21'0'0,"21"-63"15,0 42 1,21 21 0,0-21-16,0 21 15,1 0-15,-1 0 0,0 0 0,0 0 16,0 0-16,0 0 15,1 0-15,-22 21 0,21 0 16,0 0-16,0 0 0,-21 22 16,0-22-16,21 0 0,-21 21 0,0-21 15,0 1-15,0 20 0,0-21 16,0 0-16,0 0 0,0 1 0,0-1 16,0 0-16,-21 0 0,21 0 15,-21-21 1,21-21-1,0 0-15,0 0 16,0 0-16,0-1 16,0 1-16,0-21 0,0 21 0,0 0 15,0-22-15,0 22 0,0-21 16,21 21-16,-21-1 0,0 1 16,0 0-16,21 0 0,0 0 15,-21 0 1,22 21-16,-22-22 0,21 22 15,0 0 1,0 0-16</inkml:trace>
  <inkml:trace contextRef="#ctx0" brushRef="#br0" timeOffset="3443.38">4699 847 0,'42'0'31,"-21"0"-31,-21-21 16,22 21-16,-1-22 0,-21 1 15,0 0-15,0 0 16,0 0-16,0 0 15,0-1-15,0 1 0,-21 0 16,-1 0-16,1 21 16,0-21-16,0 21 0,0 0 15,0 0-15,-1 0 16,1 0-16,0 21 0,0-21 0,21 21 16,-21 0-16,0 0 0,-1 22 15,1-22-15,0 21 0,0-21 0,21 22 16,0-1-16,-21-21 0,21 22 15,-21 20-15,21-42 0,0 22 16,0-22-16,0 0 0,0 0 16,0 0-16,0 0 0,21 1 15,0-22 1,0 0-16,0 0 0,0 0 16,1 0-16,-1 0 0,0-22 15,0 22-15,0-21 0,22 0 0,-22 0 16,0 0-16,0-22 0,0 22 0,0 0 15,1-21-15,-22-1 0,21 1 16,0 21-16,-21-21 0,0-1 0,0 22 16,21-21-16,-21 21 0,21-22 15,-21 22 1,0 42 0,0 0-16,0 1 15,0 20-15,0-21 16,0 21-16,0 1 0,0-1 0,0-21 15,21 22-15,-21-1 0,0-21 16,0 0-16,0 22 0,22-22 0,-1 0 16,-21 0-16,21-21 15,0 21-15,0-21 16,0 0-16,1 0 16,-1-21-16,0 21 0,-21-21 15,21 0-15,0 0 0,-21-1 16,21 1-16,-21-21 0</inkml:trace>
  <inkml:trace contextRef="#ctx0" brushRef="#br0" timeOffset="3741.74">5334 296 0,'0'0'0,"0"-21"0,0 0 15,0 42 16,0 0-31,0 1 0,0 20 16,0-21-16,0 21 0,-21 1 0,21-1 16,-21 0-16,21-20 15,-22 20-15,22 0 0,0 22 0,0-22 16,0 0-16,0-20 0,0 20 16,0 0-16,0-21 0,0 22 0,0-22 15,0 0-15,0 0 0,0 0 16,0 1-16,0-1 0,0 0 15,22-21 1,-22-21 0,21 0-16,0 21 0</inkml:trace>
  <inkml:trace contextRef="#ctx0" brushRef="#br0" timeOffset="4055.26">5842 635 0,'0'0'16,"0"-21"-1,-21 21 1,0 21-16,-1 0 16,22 0-16,-21 1 15,21-1-15,0 0 0,-21 21 0,21-21 16,-21 22-16,21-22 15,-21 21-15,21-21 0,-21 1 0,21 20 16,0-21-16,0 0 0,0 0 16,0 1-16,-22-1 0,22 0 15,0 0 1,22-21 0,-1 0-16,0-21 0,0 21 15,0-21-15,-21 0 0</inkml:trace>
  <inkml:trace contextRef="#ctx0" brushRef="#br0" timeOffset="4894.07">6138 656 0,'0'-21'15,"-21"21"1,21 21-16,0 0 15,-21 1-15,21-1 16,-21 0-16,21 0 0,-21 21 0,21-20 16,0-1-16,0 0 0,0 0 15,0 21-15,0-20 0,0-1 0,0 0 16,0 0-16,0 0 16,21 0-1,0-21-15,-21-21 31,0 0-31,0 0 16,0-21-16,0 20 16,0 1-16,0 0 0,0-21 0,0 21 15,0-1-15,0-20 16,0 21-16,0 0 0,42-43 16,-21 64-16,-21-21 15,22 0-15,-1 21 0,0-21 0,21 21 16,-21-21-16,1 21 0,-1 0 15,21 0-15,-21 0 0,0 0 16,1 21-16,-1 0 0,0 0 0,0 0 16,0 22-16,0-22 0,-21 21 15,0 0-15,0 1 0,22-22 0,-22 21 16,0 1-16,0-22 0,0 0 16,0 21-16,0-21 0,0 1 0,0-1 15,0 0-15,0 0 16,-22 0-16,1-21 31,21-21-15,0 0-16,0 0 0,0 0 15,0-1-15,0 1 0,0-21 16,0 21-16,0-22 0,21 1 16,-21 0-16,22 21 0,-1-22 0,0 1 15,0 21-15,21-22 0,1 1 0,-1 21 16,0 0-16,1-22 0,20 22 15,-20 0-15,-1 21 0,0 0 0,1 0 16,-1 0-16,-21 0 0,21 21 16,-20 0-16,-1 1 0,0-1 0,0 21 15,-21 0-15,0 1 0,0 20 16,0-20-16,0-1 0,0 43 16,-21-64-16,0 21 15,21-21-15,-21 0 0,21 1 16,0-1-16,-22-21 0,22 21 0,-21-21 15,21-21 32,0 0-47,0-1 0,-21 1 0,0-21 16,0 21-16</inkml:trace>
  <inkml:trace contextRef="#ctx0" brushRef="#br0" timeOffset="5187.92">6075 275 0,'0'0'0,"-21"0"0,-1 0 15,22 21 79,0 1-78</inkml:trace>
  <inkml:trace contextRef="#ctx0" brushRef="#br0" timeOffset="5479.63">5080 572 0,'0'0'16,"-21"21"-16,0-21 0,42 0 31,21 0-31,-21 0 16,22 0-16,-22 0 0,21 0 16,0 0-16,22 0 0,-22 0 0,1 0 15,-1 0-15,21 0 0,-20 0 16,-1 0-16,0 0 0,-20 0 15,20 0-15,-21 0 0,0 0 0</inkml:trace>
  <inkml:trace contextRef="#ctx0" brushRef="#br0" timeOffset="6796.28">1206 1736 0,'0'0'0,"-21"0"0,0 0 16,0 0-16,0 0 16,0 0-16,-1 0 0,1 0 15,0 0-15,0 0 16,0 0-16,0 0 0,-1 0 16,1 0-16,0 0 15,0 0 1,42 0 62,0 0-78,0 0 16,1 0-16,-1 0 0,21 0 0,-21 0 15,0 0-15,22 0 0,-1 0 16,-21 0-16,22 0 0,20-21 15,-21 21-15,1 0 0,20 0 0,-20 0 16,20 0-16,1 0 0,-1 0 16,1 0-16,-1 0 0,1 0 0,-1 0 15,1 0-15,-1 0 16,22 0-16,-22 0 0,22 0 0,0 0 16,20 0-16,-20 0 0,0-22 15,21 22-15,-22 0 0,22 0 0,-21-21 16,21 21-16,-1 0 0,1 0 15,21 0-15,-21 0 0,21 0 0,127-21 16,-127 21-16,0 0 16,21 0-16,0 0 0,1 0 0,126-21 15,-127 21-15,-21 0 16,21 0-16,0-21 0,-21 21 0,21 0 16,-21 0-16,0-21 0,0 21 15,0 0-15,0 0 0,0 0 0,-21-22 16,21 22-16,-21 0 0,0 0 15,0 0-15,-22 0 0,1 0 0,-21-21 16,20 21-16,-20 0 0,-1 0 0,-20 0 16,-1 0-16,0 0 15,1 0-15,-22 0 0,0 0 0,0 0 16,0 0-16,0 0 109,-21-21-77</inkml:trace>
  <inkml:trace contextRef="#ctx0" brushRef="#br0" timeOffset="6935.96">7916 1503 0,'-21'0'62</inkml:trace>
  <inkml:trace contextRef="#ctx0" brushRef="#br0" timeOffset="11820.18">952 2455 0,'-21'0'16,"42"-21"31,1 0-32,-1 0-15,-21 0 0,21 21 16,-21-21-16,21 21 0,-21-22 16,0 1-1,0 0-15,-21 21 31,0 0-31,0 0 0,-1 0 16,1 21-16,0-21 0,0 21 16,0 1-16,0-22 0,21 21 0,-22 0 15,1 0-15,0 0 0,21 0 16,-21 1-16,21-1 16,0 0-16,0 0 0,0 0 15,0 0-15,21 1 16,0-22-16,0 21 0,1 0 0,-1-21 15,0 21-15,0-21 0,0 21 16,0-21-16,22 21 0,-22 1 16,0-1-16,0 0 15,0 0-15,-21 0 0,0 0 16,0 1-16,0-1 16,-21 0-16,-21-21 0,21 21 0,0 0 15,-22-21-15,-41 21 16,41-21-16,1 0 0,0 0 0,-1 0 15,1 0-15,-43 0 16,43 0-16,21-21 0,-22 0 16,22 21-16,0-21 0,-21 0 0,21 0 15,21-1-15,0 1 16,0 0-16,21 0 16,0 21-1,21 0-15,-21-21 0,22 0 0,-1 21 16,0 0-16,1-22 0</inkml:trace>
  <inkml:trace contextRef="#ctx0" brushRef="#br0" timeOffset="12571.42">1397 2582 0,'0'0'0,"0"-21"15,0 42 32,0 1-47,-21-1 0,21 0 0,-21 0 16,21 0-16,0 0 0,0 1 16,0-1-16,0 0 0,-22 21 0,22-21 15,0 1-15,0-1 16,0 0-16,22-21 15,-1 21-15,0-21 0,0 0 16,21 0-16,-20 0 0,-1-21 16,0 21-16,21-21 0,-21 0 15,1 21-15,-1-22 0,0 1 0,0 0 16,0 0-16,0 0 0,1 0 16,-22-1-16,0 1 0,0 0 15,0 0-15,21 0 0,-21 0 0,0-1 16,0 1-16,0 42 47,0 1-47,0-1 0,0 0 15,0 21-15,0-21 0,0 1 16,0-1-16,-21 21 0,21-21 16,0 22-16,0-22 0,0 21 15,0 0-15,0 1 0,0-1 0,0 0 16,0 43-16,0-21 15,0-1-15,0-21 0,0 22 0,21-1 16,-21-20-16,0 20 0,0-20 0,0 20 16,21-21-16,-21 1 0,0-1 15,0 0-15,0 1 0,0-1 0,0 0 16,0-20-16,-21 20 0,0-21 16,-1 0-16,1 0 0,0 1 0,0-22 15,0 0-15,0 0 16,-1 0-16,1 0 0,-21 0 0,21 0 15,-22 0-15,1-22 0,0 1 16,-1 0-16,1-21 0,0 21 0,-1-1 16,1 1-16,21-21 0,-21 21 15,20 0-15,1-1 0,0-20 0,21 0 16,0 21-16,0-22 16,0 22-16,0 0 0,21 0 0,0 0 15,1-1-15,-1 1 0,0-21 16,0 21-16,21-22 0,-20 22 0</inkml:trace>
  <inkml:trace contextRef="#ctx0" brushRef="#br0" timeOffset="13143.82">2011 2477 0,'0'0'0,"-21"0"32,-1 21-32,22 0 15,0 0-15,0 0 0,0 0 16,0 1-16,0-1 0,0 21 16,0-21-16,0 0 0,0 22 15,0-22-15,0 0 0,0 0 0,0 0 16,-21-21-16,21 22 0,-21-1 15,21 0-15,-21-21 32,0-21-17,21 0-15,0-1 0,0 1 16,0 0-16,0-21 0,21 21 16,-21-22-16,21 22 0,0-21 15,0 21-15,-21-22 0,22 22 16,-1 0-16,0 0 0,0 0 15,0-1-15,0 22 0,1 0 0,-1 0 16,0 0-16,0 0 0,0 0 16,0 22-16,1-1 0,-1 21 0,-21-21 15,0 0-15,21 22 0,-21-22 16,0 21-16,0-21 0,0 22 0,0-22 16,0 0-16,0 0 0,-21 0 15,21 1-15,0-1 0,-21-21 16,21 21-1,0-42 32,21 0-47,0-1 16,-21 1-16</inkml:trace>
  <inkml:trace contextRef="#ctx0" brushRef="#br0" timeOffset="13415.7">2688 2201 0,'0'22'16,"0"-1"0,0 0-16,-21 0 0,21 21 0,-21-20 15,21 20-15,-21 0 0,21 1 16,-22-1-16,22-21 0,0 21 15,0 1-15,-21-22 0,21 21 0,0-21 16,0 1-16,0-1 0,0 0 16,21-21 31,-21-21-47,0 0 0</inkml:trace>
  <inkml:trace contextRef="#ctx0" brushRef="#br0" timeOffset="13632.43">2476 2519 0,'0'0'0,"-21"0"0,0 0 16,42 0 15,0 0-31,1 0 16,-1 0-16,0 0 0,0 0 15,0 0-15,0-21 0,1 21 0,-1 0 16,0 0-16,0 0 0,0-21 16,0 21-16,1 0 15,-1 0-15</inkml:trace>
  <inkml:trace contextRef="#ctx0" brushRef="#br0" timeOffset="14235.87">3111 2498 0,'0'0'0,"22"0"16,-22-21-16,21-1 0,-21 1 15,0 0-15,0 0 16,0 0-16,0 0 0,0-1 15,-21 22-15,-1 0 16,1 0-16,0 0 0,0 0 16,0 0-16,21 22 0,-21-1 0,-1 0 15,1 0-15,0 21 0,0-20 16,21 20-16,-21 0 0,0-21 16,21 22-16,0-22 0,0 21 0,-22-21 15,22 22-15,0-22 0,0 0 16,0 0-16,0 0 15,0 1-15,22-22 0,-1 0 16,0 0-16,0 0 0,0 0 16,0 0-16,1 0 0,-22-22 15,21 1-15,0 21 0,0-21 0,0 0 16,-21-21-16,21 20 0,-21 1 16,22 0-16,-22-21 0,0 21 0,0-22 15,21 22-15,-21 0 0,0 0 16,0 0-16,0-1 0,21 22 0,-21 22 31,0-1-15,0 0-16,0 0 0,0 21 15,0-20-15,0-1 0,0 0 16,0 21-16,0-21 0,0 1 16,0-1-16,0 0 0,0 0 0,0 0 15,0 0-15,21-21 16,0 22-16,0-22 15,1 0 1,-1-22-16,0 1 16,0 0-16</inkml:trace>
  <inkml:trace contextRef="#ctx0" brushRef="#br0" timeOffset="14799.94">3365 2498 0,'0'0'0,"0"-21"0,22-1 15,-1 1-15,0 21 16,-21-21-16,21 21 0,0 0 16,0-21-16,1 21 0,-1 0 0,0 0 15,0 0-15,0 0 0,0 0 16,1 21-16,-1 0 0,0 0 0,0 1 16,0-1-16,0 0 0,-21 0 15,0 21-15,0-20 0,0-1 0,0 21 16,0-21-16,-21 0 0,0 1 0,0-1 15,0 0-15,0 0 16,-1 0-16,1 0 0,0-21 0,21 22 16,-21-22-1,21-22 1,21 1 0,0 21-16,0-21 0,-21 0 15,22 0-15,-1 0 0,0-1 0,0 1 16,0 0-16,22 0 0,-22-21 15,0 20-15,-21 1 0,21 0 0,0 0 16,0 0-16,1 0 0,-22-1 16,21 22-1,-42 22 1,21-1-16,-22-21 16,1 21-16,0 0 0,21 21 0,-21-20 15,21-1-15,-21 0 0,21 0 0,0 0 16,0 0-16,0 1 0,0-1 15,0 0-15,0 0 0,0 0 0,0 0 16,21-21 0,0 0-16,-21 22 0,21-22 0,0 0 15,1 0-15,-1 0 0,0 0 16,0 0 0,0 0-16,-21-22 0,21 22 15,-21-21-15,22 0 0</inkml:trace>
  <inkml:trace contextRef="#ctx0" brushRef="#br0" timeOffset="15087.48">4403 2434 0,'0'0'0,"-22"0"0,1-21 16,21 42 62,0 0-62,0 1-1,0-1-15</inkml:trace>
  <inkml:trace contextRef="#ctx0" brushRef="#br0" timeOffset="15423.38">4403 2836 0,'0'0'0,"-22"0"15,22-21 157</inkml:trace>
  <inkml:trace contextRef="#ctx0" brushRef="#br0" timeOffset="17312.93">6032 2477 0,'0'21'15,"22"-21"32,-22-21-47,0-1 16,0 1 0,21 21-16,-21-21 0,0 0 15,0 0-15,0 0 0,0-1 16,-21 1-16,21 0 15,-22 21-15,1-21 0,0 21 16,0-21-16,0 21 0,0 0 16,-1 0-16,1 0 0,0 0 0,0 0 15,0 0-15,0 0 0,-1 21 0,1-21 16,0 21-16,0 0 0,0-21 16,0 21-16,-1 22 0,1-22 0,21 0 15,0 0-15,-21 22 0,21-22 16,-21 42-16,21-42 0,0 1 15,0-1-15,0 0 0,0 0 16,0 0-16,21-21 16,0 0-16,0 0 15,1 0-15,-1 0 0,0 0 16,0 0-16,0 0 0,0-21 0,1 0 16,20 21-16,-21-21 0,0 0 0,0-1 15,1-20-15,-1 21 0,0 0 16,0 0-16,0-22 0,-21 1 15,0 21-15,0 0 0,0-1 16,0 1-16,0 0 16,0 42 15,0 0-15,0 1-16,0-1 0,0 0 15,0 0-15,0 21 0,0-20 16,0-1-16,0 0 0,0 0 0,0 0 15,0 0-15,0 1 0,0-1 16,21-21 0,1 0-16,-1 0 0,0 0 0,0 0 15,0 0-15,0 0 16,1-21-16,-1 21 0,-21-22 0,21 1 16,0 0-16,0 0 0,-21 0 15,0 0-15,21-22 0,-21 22 16,22-21-16,-22 21 0,0-22 0,0 22 15,0-21-15,0 21 0,0-1 16,0-20-16,0 21 0,-22-21 0,1 20 16,0 1-16,0 0 0,0 0 0,0 0 15,-1 21-15,1-21 0,-21 21 16,21 0-16,0 0 0,-22 0 0,-20 0 16,20 0-16,22 0 15,-21 21-15,21 0 0,-22 0 0,1 0 16,21 0-16,-21 1 0,-1 20 0,22-21 15,-21 21-15,21 1 0,-1-1 16,-20 0-16,21 1 0,0 20 16,0-20-16,-1 20 0,1-21 15,21 22-15,0-22 0,0 1 0,0-1 16,0 0-16,0-21 0,0 22 16,0-22-16,0 21 0,21-21 15,1 1-15,20-1 0,0-21 0,-21 21 0,43 0 16,-22-21-16,1 0 0,62 0 15,-41 0-15,42 0 16,-64 0-16,0 0 0,1 0 0,-1 0 16,0 0-16,-20-21 0,20 0 15,-21 21-15,0-21 0,0-1 16,1 22 0,-22-21-16,0 0 0,21 0 15,-21 0-15,21 0 16</inkml:trace>
  <inkml:trace contextRef="#ctx0" brushRef="#br0" timeOffset="17903.74">6583 2138 0,'0'0'0,"0"-21"16,21 0-16,-21-1 15,21 22-15,0 0 47,-21 22-47,0-1 0,0 0 0,0 0 16,0 0-16,0 22 0,0-1 15,0-21-15,0 21 0,0 1 0,0-1 16,0 22-16,0-22 0,0 0 16,-21 1-16,21-1 0,0-21 15,-21 21-15,21-20 0,-21 20 0,21-21 16,-21 0-16,21 0 0,0 1 15,0-44 17,21 1-17,-21 0-15,21 21 0,0-42 0,-21 21 16,0-1-16,21-62 0,-21 63 16</inkml:trace>
  <inkml:trace contextRef="#ctx0" brushRef="#br0" timeOffset="18191.39">6667 2096 0,'0'0'0,"-21"0"0,21-22 16,21 22 15,1-21-31,-1 21 16,0 0-16,0 0 0,0 0 0,0 0 15,1 0-15,-1 0 0,0-21 0,0 21 16,0 0-16,0 0 0,1 0 16,-1 0-16,0 0 0,0 0 0,0 0 15,0 0 1,-21 21 15,-21-21-31,0 21 16,0-21-16,0 22 0</inkml:trace>
  <inkml:trace contextRef="#ctx0" brushRef="#br0" timeOffset="18495.95">6667 2519 0,'0'0'0,"-21"21"15,42-21 17,1-21-17,-1 21-15,0 0 0,0 0 0,0-21 16,22 0-16,-22 21 0,0 0 16,0 0-16,0-22 0,0 22 15,1 0-15,-1 0 0,0 0 0,0 0 31,0 0-15</inkml:trace>
  <inkml:trace contextRef="#ctx0" brushRef="#br0" timeOffset="18823.8">7175 2392 0,'0'0'0,"0"21"32,0 0-17,0 0-15,0 1 0,0-1 16,0 0-16,0 0 0,0 0 15,0 0-15,0 1 0,0-1 0,0 0 16,0 0-16,0 0 0,0 0 16,0 1-16,-21-1 0,21 0 15,0-42 32,0 0-47,0-1 16,0 1-16,0 0 15</inkml:trace>
  <inkml:trace contextRef="#ctx0" brushRef="#br0" timeOffset="19151.47">7260 2244 0,'-21'0'0,"21"21"31,21-21 1,0-21-17,-21 0 1,0-1-16,0 1 0,0 0 16,-21 21 15,0 0-31,0 0 15,21 21 1,-21 0-16,21 1 0,0-1 16,0 0-1,0 0-15,0 0 16,21-21-16,-21 21 0,21-21 16</inkml:trace>
  <inkml:trace contextRef="#ctx0" brushRef="#br0" timeOffset="19711.5">7535 2392 0,'-21'0'16,"21"21"-1,0 0 1,0 0-16,-21 1 0,21-1 15,0 0-15,0 0 0,0 0 16,0 0-16,0 1 0,0-1 0,0 0 16,0 0-16,0 0 0,0 0 0,0 1 15,-21-22-15,21 21 0,0 0 16,0 0-16,-21-21 16,21-21 15,0 0-16,0 0-15,0-1 16,0 1-16,0 0 0,0 0 0,0 0 16,0-22-16,0 22 0,21-21 0,0 21 15,0-22-15,0 22 0,0-21 16,22 0-16,-22 20 0,0 1 16,21 0-16,-20 21 0,20 0 0,-21 0 15,0 0-15,22 0 0,-22 0 16,42 21-16,-42 0 0,22 1 15,-22-1-15,0 21 16,0-21-16,0 0 0,-21 22 0,0-22 0,0 0 16,0 21-16,0-20 0,0-1 15,0 0-15,0 0 0,0 0 16,-21 0-16,0-21 0,21 22 0,-21-22 16,0 21-16,0-21 15,21-21 16,0-1-31</inkml:trace>
  <inkml:trace contextRef="#ctx0" brushRef="#br0" timeOffset="20352.43">8615 2371 0,'0'0'0,"0"-64"31,-21 43-31,21 0 0,-22 21 0,1 0 16,21-21-16,-21 21 0,0 0 0,0 0 16,0 0-16,-1 0 15,1 21-15,0 0 0,0 0 16,0 0-16,0 1 0,-1-1 15,1 21-15,0-21 0,0 22 16,21-22-16,-21 21 0,0-21 0,21 22 16,0-22-16,-22 21 0,22-21 0,0 0 15,0 1-15,0-1 0,0 0 16,22 0-16,-1-21 0,0 0 16,0 0-16,0 0 0,0 0 0,22 0 15,-22 0-15,0-21 0,0 21 16,22-21-16,-22 0 0,0-1 0,0-20 15,0 21-15,0-21 0,22-1 0,-22 1 16,0 0-16,0-1 0,0 1 16,-21 0-16,22-1 0,-1 1 0,-21 0 15,21-43-15,-21 64 16,0-22-16,0 22 0,0 0 16,0 0-16,0 0 0,-21 42 31,21 21-16,-21-21-15,21 22 0,0-22 0,0 21 16,0 1-16,0-1 0,0 0 16,0 1-16,0 20 0,0-21 0,0 1 15,0-1-15,0 0 0,0-20 0,0 20 16,21-21-16,-21 21 16,21-20-16,-21-1 0,0 0 0,21-21 0,0 21 15,0-21-15,1 0 16,-1 0-16,0 0 15,0 0-15,0-21 0,0 0 16,1 0-16,-1-1 0,0 1 0</inkml:trace>
  <inkml:trace contextRef="#ctx0" brushRef="#br0" timeOffset="20667.9">9398 2032 0,'0'0'0,"-21"0"16,0 0-1,21 21-15,0 0 0,0 1 16,0-1-16,-22 0 0,22 21 0,0-21 16,0 22-16,-21-22 0,21 21 15,0 1-15,0-22 0,0 21 0,0 0 16,-21-20-16,21 20 0,0-21 0,-21 21 15,21-20-15,0-1 0,0 0 16,0 0-16,0-42 47,0 0-31,21 0-16,-21-1 0,21 1 15</inkml:trace>
  <inkml:trace contextRef="#ctx0" brushRef="#br0" timeOffset="21239.73">9271 2032 0,'0'0'0,"-21"0"16,21-21-16,21 21 16,0-21-1,0 21-15,0 0 0,1 0 16,-1 0-16,21 0 0,-21 0 0,0 0 15,1 0-15,-1 0 0,0 0 16,0 0-16,0 21 0,-21 0 16,0 0-16,0 0 0,0 1 0,0-1 15,0 0-15,0 0 0,-21 0 16,0 0-16,-21 22 16,20-22-16,1-21 0,0 21 0,0 0 0,0 0 15,0-21-15,21 22 16,-22-22-16,44 0 47,-1 0-47,0 0 15,0 0-15,0 0 16,0 0-16,1 0 0,-1 0 16,0 0-16,0 0 0,0 0 0,0 0 15,1 21-15,-1-21 0,0 21 16,-21 0-16,21-21 0,-21 21 0,21 0 15,-21 1-15,0-1 0,0 0 0,0 0 16,0 0-16,0 0 0,-21-21 16,-21 43-16,21-22 0,-1-21 15,-41 42-15,42-42 16,0 21-16,-1-21 0,1 0 16,0 0-16,0 22 0,0-22 0,0 0 15,-1 0-15,1 0 0,0 0 16,21-22 15,0 1-31,21 21 0,0-21 16</inkml:trace>
  <inkml:trace contextRef="#ctx0" brushRef="#br0" timeOffset="22112.23">9991 2307 0,'0'-21'0,"0"42"62,0 0-62,-22-21 16,22 22-16,-21-1 0,21 21 15,0-21-15,0 0 0,0 1 16,-21-1-16,21 0 0,0 0 0,0 0 16,0 0-16,0 1 0,0-1 0,21 0 15,0-21-15,1 0 16,-1 0-16,0 21 0,0-21 0,0 0 16,22 0-16,-22 0 0,0-21 0,0 0 15,0 21-15,0-21 0,1-1 16,-1 1-16,0-21 0,0 21 0,-21 0 15,21-22-15,0 22 0,-21-21 0,0 21 16,0-1-16,22 1 0,-22 0 16,0 0-16,0 0 15,0 0-15,0 42 47,0 0-47,0 0 0,0 0 16,-22 0-16,22 1 0,-21-1 15,21 21-15,-21-21 0,21 22 0,0-1 16,-21-21-16,21 21 0,-21 1 16,21-1-16,0 0 0,0 1 0,0-1 15,0 22-15,0-22 0,0 0 0,0 1 16,0-1-16,0 21 0,0-20 0,21 20 16,-21-20-16,21 20 15,-21 43-15,0-43 0,21-20 16,-21-1-16,0 22 0,0-22 0,0 0 15,0 1-15,0-1 0,0 0 16,0 1-16,0-1 0,-21-21 0,0 0 16,21 22-16,-21-43 0,0 21 0,-22 0 15,22-21-15,0 0 0,0 0 0,0 0 16,-1 0-16,1 0 0,0-21 16,0 0-16,0-1 15,0 1-15,-1-21 0,22 21 0,-21-22 16,0 22-16,21-21 0,0 0 0,-21-22 15,21 22-15,0-22 0,0 1 16,0-1-16,0 1 0,21-1 0,0 1 16,-21-1-16,43 1 0,-22 20 0,0-20 15,0 21-15,0-22 0,0 22 16,1-1-16,-1 1 0,21 21 0,-42-21 16,21 20-16,0 1 0,1 0 15,-1 0-15,-21 0 0,0 0 16,21 21-16,0 0 31,-21-22-15</inkml:trace>
  <inkml:trace contextRef="#ctx0" brushRef="#br0" timeOffset="22883.75">11388 1609 0,'0'0'15,"42"-43"1,-42 22-16,0 0 15,-21 21 17,0 0-32,-1 0 15,1 0-15,0 0 0,0 0 16,-21 0-16,20 21 0,-20 0 0,21 1 16,-21-1-16,-1 21 0,1-21 15,0 22-15,-1-1 0,22 0 0,-21 22 16,-1-22-16,1 22 0,-21 41 15,20-62-15,1 84 16,0-64-16,20 1 0,1-1 0,0 1 16,21-1-16,0 1 0,0-1 0,0-20 15,0 20-15,0-21 0,0 1 16,0-1-16,0 0 0,21 1 16,22-22-16,-22 21 0,0-21 0,21 1 15,-21-1-15,22 0 0,-22 0 16,21-21-16,-21 0 0,22 0 0,-22 0 15,21 0-15,-21 0 0,22 0 0,-22-21 16,0 0-16,21 0 0,-20 21 16,-1-22-16,0 1 0,0-21 0,0 21 15,0 0-15,1-22 0,-1 22 0</inkml:trace>
  <inkml:trace contextRef="#ctx0" brushRef="#br0" timeOffset="23683.34">11620 2032 0,'0'-21'16,"0"0"-1,0 42 32,0 0-47,-21 0 16,21 0-16,-21 22 0,21-22 16,0 21-16,-21-21 0,21 22 15,-21-1-15,0 0 0,21 1 0,-22-1 16,1 0-16,0 1 0,21-1 15,-21 0-15,0 1 0,0-22 0,-1 21 16,22-21-16,-21 1 0,0-1 0,0 0 16,0 0-16,0-21 15,-1 0 1,1 0-16,21-21 16,0 0-16,0 0 0,0-1 15,0 1-15,0 0 0,0 0 16,0 0-16,0 0 0,0-22 0,21 22 15,-21 0-15,22 0 0,-22 0 16,21-1-16,0 1 0,0 0 16,-21 0-1,21 21-15,0 0 0,1 0 0,-1 0 16,0 21-16,-21 0 16,0 0-16,21 1 0,0-1 15,-21 0-15,21 0 0,-21 0 0,0 0 16,22-21-16,-1 22 0,0-1 0,-21 0 15,21 0-15,-21 0 16,21-21-16,0 0 0,-21 21 16,22-21-16,-1 0 15,0 0 1,0-21 0,0 0-16,-21 0 0,21 0 15,1 0-15,-1-1 0,-21 1 16</inkml:trace>
  <inkml:trace contextRef="#ctx0" brushRef="#br0" timeOffset="24022.96">12192 2117 0,'0'0'0,"0"-43"16,-21 43 15,0 0-31,21 22 16,-22-1-16,22 0 0,-21 0 15,21 0-15,-21 22 0,21-22 16,0 0-16,-21 21 0,21 1 0,-21-22 16,0 21-16,21-21 0,0 22 0,-22-22 15,22 21-15,-21-21 16,21 0-16,-21 1 0,21 20 15,0-21-15,0 0 0,0-42 47,21 0-31,0 0-16</inkml:trace>
  <inkml:trace contextRef="#ctx0" brushRef="#br0" timeOffset="24339.19">12150 2096 0,'0'0'0,"0"-22"15,0 1-15,21 21 32,0 0-32,0 0 0,0 21 0,0 1 15,1-22-15,-1 21 0,0 0 16,0 0-16,0 0 0,0 0 0,1 22 15,-1-22-15,0 21 0,0 22 16,0-43-16,0 0 16,-21 21-16,0-20 0,22-1 0,-1 21 15,0-21-15,-21 0 0,0 1 16,0-1 0,0-42 15,0-1-16,0 1-15,21 0 0,-21 0 16</inkml:trace>
  <inkml:trace contextRef="#ctx0" brushRef="#br0" timeOffset="24631.86">12827 1884 0,'0'0'0,"0"21"31,0 0-31,-21 22 16,0-1-16,21-21 0,0 21 15,0 1-15,0-22 0,-22 21 16,1 1-16,21-1 0,-21-21 0,21 21 16,-21 1-16,21-22 0,-21 21 15,0-21-15,21 22 0,-22-22 0,22 21 16,0-21-16,0 1 0,0-1 15,0-42 17,22 21-17,-22-22-15,21 1 0</inkml:trace>
  <inkml:trace contextRef="#ctx0" brushRef="#br0" timeOffset="25007.72">13483 2201 0,'21'0'47,"0"0"-47,1 0 0,-1 0 15,0 0-15,0 0 16,0 0-16,0 0 0,-21-21 0,22 21 16,-1 0-16,0 0 15,0 0-15,0 0 16</inkml:trace>
  <inkml:trace contextRef="#ctx0" brushRef="#br0" timeOffset="25319.5">13504 2350 0,'0'0'0,"0"21"31,21-21-15,1 0-1,-1 0-15,0 0 16,0 0-16,0 0 15,0 0-15,-21-21 0,22 21 16,-1 0 0,0-22-1,0 22 17</inkml:trace>
  <inkml:trace contextRef="#ctx0" brushRef="#br0" timeOffset="26116.8">14393 1799 0,'-21'0'0,"21"21"16,-21-21-16,0 22 15,21-1-15,0 0 16,0 0-16,21-21 31,0 0-31,0 0 16,0 0-16,1 0 15,-1 0-15,0-21 16,-21 0-16,0 0 16,0-1-16,0 1 15,-21 21 1,0 0-1,-1 0-15,1 21 0,0-21 16,0 22-16,21-1 0,0 0 16,-21 0-16,21 0 0,0 0 15,21-21 1,0 0 0,0 0-16,0 0 0,1 0 15,-1 0-15,0-21 16,-21 0-16,0 0 15,21 21-15,-21-21 0,21 21 0,-21-21 16,0-1 0,-21 22-1,0 22 1,0-1-16,21 0 0,-21 0 16,-1 0-16,1 0 0,0 22 0,0-1 15,21-21-15,-21 0 16,21 1-16,0-1 0,0 0 0,0 0 15,0 0-15,0 0 0,21-21 16,0 0-16,0 0 0,0 0 16,1 0-16,-1 0 0</inkml:trace>
  <inkml:trace contextRef="#ctx0" brushRef="#br0" timeOffset="26747.99">15240 2053 0,'0'-21'0,"0"-21"32,0 21-32,-21 21 31,0 21-16,21 0-15,-22-21 0,22 21 0,-21 0 16,21 22-16,-21-22 0,0 0 0,21 0 16,-21 21-16,0-20 0,-1 20 15,22-21-15,-21 21 0,0 1 0,0-1 16,21 0-16,-21 1 0,0-1 0,21-21 16,-22 22-16,1-1 0,21 0 15,-21-21-15,21 22 0,0-22 16,-21 0-16,21 0 0,-21 0 15,21-42 17,-21 0-17,21 0-15,0 0 0,0 0 16,0-1-16,0 1 0,0 0 0,0-21 16,0 21-16,0-1 0,0-20 15,0 21-15,21 21 0,-21-21 0,0 0 16,21 21-16,0-22 0,0 22 15,-21 22 1,21-22-16,1 21 0,-22 0 16,21 0-16,0 0 0,-21 0 15,21 1-15,0-1 0,-21 0 16,21 0-16,1 0 0,-1 0 16,0 1-16,21-1 0,-21-21 15,1 0-15,20 0 16,-21 0-16,0 0 0,0 0 0,1 0 15,-1 0-15,0 0 0,0 0 16,0 0-16,0-21 0,1 21 0,-1-22 16,0 22-16,-21-21 0,21 0 0,0 21 15</inkml:trace>
  <inkml:trace contextRef="#ctx0" brushRef="#br0" timeOffset="27035.21">15790 2074 0,'0'0'16,"0"-21"-1,21 21 1,-21 21-16,0 1 16,0-1-16,0 0 0,0 0 15,0 0-15,0 0 0,0 1 16,0-1-16,22 21 0,-22-21 15,0 22-15,0-22 0,21 42 16,-21-42-16,0 22 0,0-22 0,0 0 16,0 0-16,0 0 0,21 1 15,-21-1-15,21-21 0,0 0 32,0 0-32</inkml:trace>
  <inkml:trace contextRef="#ctx0" brushRef="#br0" timeOffset="27335.51">16383 2011 0,'-85'21'31,"64"0"-31,0 0 0,0 22 15,0-22-15,21 0 0,-22 21 0,1-20 16,0 20-16,0 0 0,0-21 16,0 22-16,-1-22 0,1 0 0,0 21 15,21-20-15,0-1 0,-21 0 0,21 0 16,-21-21-16,21 21 16,0 0-16,21-21 31,0-21-31,0 0 15,0 0-15,1 0 0</inkml:trace>
  <inkml:trace contextRef="#ctx0" brushRef="#br0" timeOffset="28175.28">16870 1947 0,'21'-21'62,"0"21"-31,0 0-15,-21 21 0,0 1-1,0-1-15,0 0 16,-21-21-1,0 21-15,0-21 16,0 0 0,21-21-1,0 0 1,0 0 0,0-1-1,0 1-15,21 21 16,0-21-16,0 21 15,0 0 1,-21 21 0,21 0-16,-21 1 15,0-1-15,0 0 16,0 0-16,0 0 16,-21-21-16,0 0 15,0 0 1,0 0-1,21-21 1,0 0 0,0 0-16,0 0 15,0-1-15,21 22 16,-21-21-16,21 21 0,0 0 16,0 0-16,1 0 15,-1 21 1,0 1-16,-21-1 15,0 0-15,0 0 0,0 0 0,0 0 16,0 22-16,0-22 0,0 0 16,0 0-16,0 0 0,-21-21 15,21 22-15,-21-1 0,-1 0 0,1-21 16,21 21-16,-21-21 16</inkml:trace>
  <inkml:trace contextRef="#ctx0" brushRef="#br0" timeOffset="28723.01">17166 1439 0,'42'22'16,"-20"-22"-16,-1 21 0,0-21 15,0 0-15,0 21 0,0-21 16,1 21-16,-1 0 0,21-21 15,-21 21-15,0 1 0,1-1 16,-1 0-16,-21 0 0,42 43 16,-42-22-16,0 0 0,21-21 15,0 22-15,-21-1 0,22 0 0,-22 43 16,0-64-16,0 22 0,0-1 16,0 0-16,0-21 0,0 22 15,-22-1-15,1 0 0,0 1 0,0-22 16,0 21-16,-22 1 0,1-1 15,21-21-15,-21 21 0,-22-20 0,22 20 16,-1-21-16,1 0 0,0 22 0,-1-22 16,1 0-16,0 0 15,-1 0-15,22 0 0,-21 1 0,21-22 16,0 21-16,-1-21 0,1 0 16,21 21-16,-21-21 0,42-21 46,-21 0-46,0-1 16</inkml:trace>
  <inkml:trace contextRef="#ctx0" brushRef="#br0" timeOffset="31391.34">4572 3916 0,'0'-21'15,"0"0"1,-21 21-16,0 0 31,21 21-15,-22 0-16,22 0 16,0 21-16,-21 1 0,21-1 0,0 0 15,0 1-15,0 20 0,0-20 16,0 20-16,-21 1 0,21-22 0,0 21 15,0 1-15,0-1 0,0 1 0,0 21 16,-21-22-16,21 22 0,0-22 16,0 1-16,-21 20 0,0 43 15,-1-63-15,22-1 0,0-20 16,-21 20-16,21-20 0,-21-1 0,21 0 16,0-21-16,0 1 0,0-1 0,0 0 15,0-42 16,0 0-31,0-1 0,0-20 16,0 21-16,0 0 0,0-22 16,0 22-16,21-21 0,0 0 0,-21-1 15,0 1-15,22-22 0,-1 22 0,-21-21 16</inkml:trace>
  <inkml:trace contextRef="#ctx0" brushRef="#br0" timeOffset="31760.36">4381 4255 0,'0'0'16,"-21"-106"-1,21 63-15,0 22 0,0 0 0,0 0 16,0 0-16,0 0 0,21-1 16,22 1-16,-22 0 0,0 0 0,21 21 15,1-21-15,-1 21 0,0 0 16,1 0-16,-1 0 0,0 21 0,1 0 15,-22 0-15,21 0 0,-21 22 16,1-1-16,-22 0 0,0 1 16,0 20-16,0-20 0,0-1 0,-22-21 15,-20 21-15,21 1 0,-21-22 16,-1 21-16,22-21 0,-21 1 0,-1-1 16,22 0-16,0-21 0,-21 21 0,21-21 15,-1 0 1,44 0 31,-1-21-47,0 21 0,-21-21 0,21 0 15,0 21-15,0-22 0</inkml:trace>
  <inkml:trace contextRef="#ctx0" brushRef="#br0" timeOffset="32215.13">4974 4212 0,'0'0'0,"0"-84"32,0 62-32,0 1 15,0 0-15,21 21 16,0-21-16,1 0 15,-1 21-15,0 0 0,0 0 16,0 21-16,0 0 0,1 0 16,-1 0-16,0 1 0,0-1 0,0 21 15,-21 0-15,0-20 0,0 20 16,0 0-16,0-21 0,0 1 0,0 20 16,0-21-16,0 0 0,0 0 0,-21 1 15,21-44 16,0 1-31,0 0 16,0 0-16,0-21 16,0 20-16,0 1 0,0 0 15,21-21-15,-21 21 0,21-22 0,-21 22 16,22 0-16,-1 0 0,-21-22 16,21 22-16,0 0 0,0 21 0,0-21 15,-21 0-15,22 21 0,-1 0 16,0 0-16,0-21 0,0 21 15,0 0-15</inkml:trace>
  <inkml:trace contextRef="#ctx0" brushRef="#br0" timeOffset="32460.11">5630 4022 0,'0'0'0,"0"21"0,0 0 16,0 0-16,0 0 15,0 1-15,0-1 0,0 0 0,0 21 16,0-21-16,0 1 0,0-1 16,0 21-16,0-21 0,0 0 0,0 1 15,0-1-15,0 0 0,0 0 16,0 0-16,0 0 0,0 1 16,0-44 30,0 1-46,21 0 0</inkml:trace>
  <inkml:trace contextRef="#ctx0" brushRef="#br0" timeOffset="32795.16">5651 3831 0,'0'0'0,"-21"0"15,0 0-15,0 0 16,21 21-16,21-21 31,0 0-15,0 0-16,1 0 16,-22-21-16,21 21 15,-21-21-15,0 0 16,-21 21-1,-1 0-15,1 0 16,0 0-16,0 0 0,0 0 16,0 21-1,21 0-15,0 0 16,0 1-16,21-1 16,0-21-16,-21 21 0,21-21 15,0 21-15</inkml:trace>
  <inkml:trace contextRef="#ctx0" brushRef="#br0" timeOffset="33099.16">5990 3916 0,'0'21'46,"0"0"-46,0 0 0,0 1 16,21-1-16,0 21 0,1-21 0,-22 22 16,0-22-16,21 0 0,-21 21 0,21-21 15,-21 22-15,0-22 0,0 0 16,0 0-16,0 0 0,0 1 0,0-1 16,0-42 30,21-1-30,-21 1-16,21 0 0</inkml:trace>
  <inkml:trace contextRef="#ctx0" brushRef="#br0" timeOffset="33331.18">6413 3895 0,'-42'42'31,"21"0"-31,0-20 0,0-1 16,-1 0-16,22 21 0,-21-21 0,0 1 15,21 20-15,-21-21 0,0 0 16,21 0-16,-21 22 0,21-22 16,0 0-16,0 0 0,0 0 15,0-42 16,21 21-31</inkml:trace>
  <inkml:trace contextRef="#ctx0" brushRef="#br0" timeOffset="33879.37">6964 3916 0,'0'0'0,"0"-21"16,-21 0-1,-1 21-15,1 0 0,0 0 0,0 0 16,0 0-16,0 0 16,-1 0-16,-20 21 0,21 0 0,0 0 15,-22 0-15,22 0 0,0 22 0,-21-1 16,21 0-16,-1-20 0,1 20 15,21 0-15,0 1 0,0-22 16,0 21-16,0-21 0,0 0 0,0 1 16,0-1-16,21-21 15,1 0-15,-1 0 0,0 0 16,0 0-16,0 0 0,0-21 16,1 21-16,20-22 0,-21 1 0,0 0 15,0 0-15,1 0 0,-1-22 0,0 22 16,0 0-16,0-21 15,0-1-15,-21 22 0,0-21 0,22 0 16,-22 20-16,21 1 0,-21-21 16,0 21-16,0 42 31,0 0-31,0 0 0,0 22 16,0-22-16,0 21 0,-21-21 0,21 22 15,0-22-15,0 21 0,0-21 0,0 0 16,0 1-16,0-1 0,0 0 15,0 0-15,0 0 0,21-21 16,0 0-16,0 0 16,0 0-16,0 0 0,1-21 15,-1 0-15,0 0 0</inkml:trace>
  <inkml:trace contextRef="#ctx0" brushRef="#br0" timeOffset="34147.22">7366 3683 0,'0'42'31,"0"-20"-31,0-1 0,0 0 0,0 21 16,0-21-16,0 22 0,0-22 15,0 21-15,0 1 0,-21-1 0,21 0 16,0-21-16,-21 22 0,21-22 0,0 21 15,0-21-15,0 1 0,0-1 16,0 0-16,0 0 0,0 0 16,21-21 15,-21-21-31,21 0 0,0 21 0</inkml:trace>
  <inkml:trace contextRef="#ctx0" brushRef="#br0" timeOffset="34567.92">7853 3958 0,'0'0'0,"21"0"0,-21-21 16,21 21-16,-21-21 0,21 21 0,-21-21 16,0 0-16,0-1 15,-21 22 1,0 0-16,0 0 0,0 22 16,-1-1-16,1 0 0,0 0 0,0 0 15,0 0-15,21 22 16,-21-1-16,-1-21 0,22 22 0,0-22 15,0 0-15,0 21 0,0-21 16,0 1-16,0-1 0,0 0 0,0 0 16,0 0-16,22-21 0,20 0 15,-21 0-15,0 0 16,0 0-16,1 0 0,20 0 0,0-21 16,-21 0-16,22 0 0,-22 0 15,0 21-15,0-22 0,0 1 16,1-21-16,-1 21 0</inkml:trace>
  <inkml:trace contextRef="#ctx0" brushRef="#br0" timeOffset="34816.42">7408 3810 0,'0'0'15,"-21"0"-15,42 0 32,0 0-17,22 0-15,-22 0 0,0 0 16,21 0-16,-20 0 0,20 0 0,-21 0 16,21 0-16,-20 0 0,-1 0 0,0 0 15,0-21-15,0 21 0,0 0 16</inkml:trace>
  <inkml:trace contextRef="#ctx0" brushRef="#br0" timeOffset="35759.94">7705 4106 0,'0'22'0,"21"-22"31,0 0-15,0 0-16,0 0 0,0-22 16,1 22-16,-1-21 15,0 21-15,21-21 0,-42 0 0,21 21 16,1-21-16,-1 0 0,-21-1 16,0 1-1,0 0-15,-21 0 31,-1 21-31</inkml:trace>
  <inkml:trace contextRef="#ctx0" brushRef="#br0" timeOffset="36271.44">9144 3704 0,'0'0'0,"0"-21"31,0 42 0,0 0-31,0 1 0,0-1 0,0 0 16,0 21-16,0-21 0,0 22 0,0-1 16,0 0-16,0 1 0,0-1 15,0 0-15,0 1 0,0-1 0,0 0 16,0-20-16,0 20 0,0-21 0,0 0 15,0 0-15,0 1 0,0-1 16,21-21 15,-21-21-31,21 21 0,0-22 16,1 1-16,-22 0 0</inkml:trace>
  <inkml:trace contextRef="#ctx0" brushRef="#br0" timeOffset="36564.56">9504 3874 0,'0'0'0,"0"21"31,-21 0-15,-1 0-16,1 0 0,0 22 0,0-22 16,0 21-16,21 0 0,-43-20 15,43 20-15,-42 0 0,42-21 0,-21 1 16,0 20-16,-22 0 15,22-21-15,21 1 0,-21-1 16,21 0-16,21-42 47,0 0-47,1-1 0,-22 1 0,21 0 16,0 0-16,0-21 0,0 20 0,0-20 15,1 21-15,-1-21 0,0-1 16</inkml:trace>
  <inkml:trace contextRef="#ctx0" brushRef="#br0" timeOffset="36748.11">9461 3916 0,'0'0'0,"22"-21"32,-1 42-17,0 0-15,-21 21 16,0-20-16,0 20 0,21-21 0,-21 21 16,0-20-16,21 20 0,-21-21 0,0 21 15,0-20-15,0-1 0,0 0 16,21 0-16,-21 21 0,0-20 15,22-22-15,-1 0 32,0-22-32,-21 1 0,21 21 15</inkml:trace>
  <inkml:trace contextRef="#ctx0" brushRef="#br0" timeOffset="37019.19">9842 3641 0,'0'0'0,"-42"21"31,42 0-31,-21 0 0,21 0 0,-21 22 16,21-22-16,0 21 0,0 1 0,0-1 16,-21 0-16,21 1 0,-22-1 15,22 0-15,-21 1 0,21-1 0,0-21 16,0 21-16,-21-20 0,21-1 15,0 0-15,-21 0 0,21 0 16,0 0-16,21-21 31,0 0-31,-21-21 0,21 21 16,-21-21-16,22 0 0</inkml:trace>
  <inkml:trace contextRef="#ctx0" brushRef="#br0" timeOffset="37447.93">10033 4106 0,'0'22'16,"-21"-22"-16,21 21 0,21-21 31,0 0-31,0 0 16,0 0-16,1-21 0,-1 21 15,0-22-15,0 22 0,0-21 16,0 0-16,1 21 0,-1-21 16,0 21-16,-21-21 0,0 0 0,0-1 15,0 1 1,-21 21-16,0 0 16,-1 0-16,1 0 0,0 21 0,0 1 15,0-1-15,0 0 0,-1 0 16,1 0-16,0 22 0,0-22 0,0 0 15,21 21-15,0-21 0,-21 1 16,21 20-16,0-21 0,0 0 0,0 0 16,0 1-16,0-1 0,0 0 15,21-21-15,0 0 0,0 21 16,0-21-16,0 0 0,1 0 0,-1 0 16,0 0-16,21 0 0,-21 0 15,22 0-15,-22-21 0,21 0 0,-21 0 16,22-1-16,20-20 15</inkml:trace>
  <inkml:trace contextRef="#ctx0" brushRef="#br0" timeOffset="37970.94">10731 3577 0,'0'0'16,"-42"21"-1,21-21-15,0 22 0,21-1 16,0 21-16,0-21 0,0 22 0,0-22 16,0 21-16,0 0 0,0 1 15,0-1-15,0 0 0,0 1 16,0-1-16,0 0 0,0 1 0,0-1 16,0-21-16,0 43 0,-21-43 15,21 0-15,0 0 0,0 0 16,0-42 15,0 0-31,0 0 16,0 0-16,0 0 0,0-1 15,0-20-15,0 21 0,0 0 16,0 0-16,21-22 0,-21 22 0,21 0 16,0 0-16,0 0 0,-21-1 15,21 1-15,22 21 0,-22 0 16,0-21-16,0 21 0,0 0 0,22 0 15,-1 21-15,0 0 0,-20 22 16,-1-22-16,0 0 0,0 21 16,0 1-16,-21-22 0,0 21 0,0-21 15,0 1-15,-21 20 0,0-21 0,0 0 16,-22 0-16,1 1 0,21-1 16,-21-21-16,-1 21 0,1-21 15,21 0-15,0 21 0,-43-21 0,43 0 16,0 0-16,0 0 15,21-21 1,0 0-16</inkml:trace>
  <inkml:trace contextRef="#ctx0" brushRef="#br0" timeOffset="38815.55">11218 3810 0,'0'0'0,"21"0"63,1 0-63,-1 0 0,0 0 0,21 0 15,-21 0-15,22-21 0,-22 21 16,21-21-16,-21 21 0,1-21 0,-1 21 16,21-22-16,-21 1 15,-21 0-15,0 0 0,0 0 16,-21 21-1,0 0-15,0 0 0,0 0 16,-1 0-16,-20 0 0,21 21 16,-21-21-16,20 21 0,-20 21 15,21-20-15,0-1 0,0-21 0,21 21 16,-22 0-16,22 0 0,0 0 16,0 1-16,22-1 15,-1-21-15,0 21 0,0-21 16,0 0-16,0 0 0,1 0 0,-1 0 15,21 0-15,-21 0 0,0 0 0,22 0 16,-22 0-16,-21-21 16,-21 21 15,0 0-31,-1 0 16,1 0-16,0 21 0,0-21 15,0 21-15,0 0 0,-1 0 0,-20 1 16,42 20-16,-21-21 0,0 21 0,0-20 15,-1 20-15,22-21 0,-21 0 16,21 22-16,0-22 0,0 0 0,0 0 16,0 0-16,0 0 15,21-21-15,1 22 0,-1-22 0,0 0 16,0 0-16,0 0 0,0 0 16,22 0-16,-22-22 0,0 1 0,21 21 15,-20-21-15,-1 0 0,0 0 16,21 0-16,-21-1 0</inkml:trace>
  <inkml:trace contextRef="#ctx0" brushRef="#br0" timeOffset="39115.33">11938 3556 0,'0'0'0,"0"-42"0,0 21 15,0-1-15,-21 22 16,0 0-16,21 22 15,0-1-15,0 21 16,-22-21-16,22 22 0,-21-1 0,21-21 16,-21 21-16,21 22 0,0-22 0,-21 1 15,0 20-15,0-21 0,21 1 16,-22 20-16,22-20 0,-21-1 0,0-21 16,21 21-16,0-20 0,0 20 0,0-21 15,0 0-15,0 0 16,21-21-1,0 0 1,-21-21-16,22 21 16,-1-21-16,0 0 0,0 0 0</inkml:trace>
  <inkml:trace contextRef="#ctx0" brushRef="#br0" timeOffset="39507.49">12044 4064 0,'-21'0'31,"42"0"-15,0 0-16,0 0 0,0 0 0,0-21 16,1 0-16,-1 0 15,0 21-15,0-22 0,-21 1 16,21 0-16,-21 0 15,0 0-15,-21 21 32,0 0-32,0 0 0,0 21 15,-1-21-15,1 21 0,0 21 16,0 1-16,0-1 0,0-21 16,21 0-16,-22 22 0,22-22 15,0 0-15,0 0 0,0 0 16,0 1-16,0-1 0,0 0 0,0 0 15,22-21-15,-1 0 16,0 0-16,21 0 0,-21 0 16,22 0-16,-22 0 0,21-21 0,1 21 15,-22-21-15,21 0 0,0-1 0</inkml:trace>
  <inkml:trace contextRef="#ctx0" brushRef="#br0" timeOffset="40231.93">12573 3874 0,'0'21'16,"0"0"-1,-21 0-15,21 21 16,0-20-16,-21-1 0,21 0 0,0 0 16,0 21-16,0-20 0,0-1 15,0 0-15,-22 0 0,22 21 0,0-20 16,-21-1-16,21 0 0,0 0 15,0-42 32,0 0-47,0 0 16,0-1-16,0 1 0,0 0 0,0 0 16,21 0-16,1-22 0,-22 22 15,21-21-15,0 0 0,0 20 16,0 1-16,0 0 0,1 0 0,-1 0 15,21 0-15,-21 21 0,0 0 16,1 0-16,-1 0 0,0 0 16,0 21-16,-21 0 0,0 0 15,0 0-15,21 22 0,-21-22 0,0 21 16,0-21-16,0 22 0,0-22 16,0 21-16,0-21 0,0 0 0,0 1 15,0-1-15,0 0 16,-21 0-16,21-42 47,0 0-47,0 0 15,0-1-15,0 1 0,0-21 0,21 21 16,-21 0-16,21-22 0,1 22 0,20-21 16,-21-1-16,0 22 0,22 0 15,-22 0-15,21-21 0,-21 42 0,22-22 16,-22 1-16,21 21 0,-21 0 0,0 0 15,22 0-15,-22 21 0,-21 1 16,21-1-16,-21 0 0,21 0 16,-21 43-16,0-43 0,0 0 15,0 21-15,0-21 0,0 1 16,-21-1-16,0 21 0,0-21 16,21 0-16,-21-21 0,21 22 15,-22-22-15,1 0 16,42-22 15,1 1-31,-1 0 0,0 21 16</inkml:trace>
  <inkml:trace contextRef="#ctx0" brushRef="#br0" timeOffset="40613.01">13525 4043 0,'22'0'15,"-22"-21"1,21 21-16,0-21 16,0 21-16,0-22 0,0 22 15,-21-21-15,22 21 0,-1-21 0,0 21 16,0-21-16,-21 0 0,21 21 16,-21-21-16,21-1 0,-21 1 15,0 0 1,-21 21-1,0 0-15,0 0 0,0 21 0,0-21 16,-1 21-16,1 1 0,0 20 16,0-21-16,0 0 0,21 22 15,0-22-15,-21 0 0,21 21 0,0 1 16,0-1-16,0-21 0,0 0 16,21 0-16,0 1 15,0-22-15,0 0 0,22 0 16,-22 0-16,21 0 0,-21 0 15,0 0-15,1-22 0,20 1 16,-21 21-16,0-21 0,22 0 0,-22 0 16,0-22-16</inkml:trace>
  <inkml:trace contextRef="#ctx0" brushRef="#br0" timeOffset="41083.43">14118 3831 0,'0'21'15,"0"1"-15,0-1 0,-21 0 16,21 0-16,-21 0 0,21 0 16,-21 1-16,21-1 0,0 21 0,0-21 15,-22 0-15,22 1 0,-21-1 16,21 0-16,0 0 0,0 0 16,-21-21-1,21-21 16,0 0-31,0 0 16,0 0-16,0-1 0,0-20 16,0 21-16,21 0 0,0-22 15,1 22-15,-1 0 0,0-21 0,21 21 16,22-22-16,-43 22 0,21 0 16,-21 21-16,22 0 0,-22 0 15,21 0-15,-21 0 0,1 0 16,-1 21-16,-21 0 0,0 0 0,0 1 15,0 20-15,0-21 0,0 21 16,0-20-16,0 20 0,-21-21 0,21 0 16,0 0-16,-22 22 0,22-22 15,-21-21-15,0 21 0,21 0 0,0 0 16,-21-21-16,21-21 47,21 0-47,0 0 0,0 0 15,-21 0-15</inkml:trace>
  <inkml:trace contextRef="#ctx0" brushRef="#br0" timeOffset="41347.94">14753 3556 0,'0'0'0,"0"-21"0,0 0 15,0 42 1,0 0-1,-21 21-15,21-20 0,-21-1 16,21 21-16,-21-21 0,21 22 16,0-22-16,0 21 0,-22 0 0,22-20 15,-21 20-15,21 0 0,-21-21 0,21 22 16,0-1-16,0-21 0,0 0 16,-21 1-16,21 20 0,0-21 15,0 0-15,21-21 31,0 0-31,0-21 16,1 0-16</inkml:trace>
  <inkml:trace contextRef="#ctx0" brushRef="#br0" timeOffset="41615.8">14584 3810 0,'-21'0'32,"42"0"-32,0 0 15,0 0-15,0 0 0,0 0 16,1 0-16,-1 0 0,21 0 0,-21 0 16,0 0-16,1 0 0,-1 0 0,-21-21 15,21 21-15,0 0 0,0 0 31,-21-21 1</inkml:trace>
  <inkml:trace contextRef="#ctx0" brushRef="#br0" timeOffset="42451.37">16383 3620 0,'0'0'0,"0"-22"0,0 1 0,-21 0 16,0 21-16,-1-21 0,1 21 15,-21 0-15,21-21 0,0 21 0,-22 0 16,1 0-16,21 0 0,-22 0 16,22 21-16,-21 0 0,-22 21 15,43 1-15,-21-22 16,21 21-16,0 1 0,-1-1 0,1 0 15,0 22-15,0-22 0,21 0 0,-21 22 16,21-22-16,0 1 0,0-1 16,0 43-16,0-64 0,21 21 15,0-21-15,0 0 0,-21 1 16,21-1-16,1-21 0,-1 0 0,0 21 16,0-21-16,21 0 0,-20 0 0,20 0 15,-21-21-15,21 21 0,1-21 16,-22-1-16,21 1 0,1 0 0,-1 0 15</inkml:trace>
  <inkml:trace contextRef="#ctx0" brushRef="#br0" timeOffset="43435.05">16616 3937 0,'0'0'0,"0"-21"16,0 0-16,0 0 0,0-1 16,-21 22-1,-1 22 1,1-22-16,0 21 0,0 0 0,0 0 15,0 21-15,-1-20 0,22 20 16,-21-21-16,0 21 0,21-20 0,-21 20 16,21-21-16,0 0 0,0 0 15,0 1-15,0-1 0,0 0 16,21-21-16,0 0 0,0 0 16,1 0-16,-1 0 0,0 0 0,21 0 15,-21 0-15,1-21 0,-1 0 16,0 21-16,0-22 0,-21 1 0,21 0 15,-21 0-15,0 0 16,0 0-16,0-1 0,0-20 0,0 21 16,0 0-16,-21 0 0,0-22 15,0 22-15,0 21 0,-1-21 0,22 0 16,-21 21 0,21-21-16,21 21 15,1 0 1,-1-22-16,21 22 0,-21 0 15,0 0-15,1 0 0,-1 0 0,0 0 16,0 0-16,0 0 16,0 0-16,1 22 0,-22-1 15,21 0-15,-21 0 0,0 0 16,21 22-16,-21-22 0,0 0 0,0 0 16,21 0-16,-21 0 0,0 22 15,0-22-15,0 0 0,0 0 16,0 0-16,0 1 15,0-44 17,0 1-17,0 0-15,0 0 16,0 0-16,0-22 0,0 22 0,0 0 16,0-21-16,21 21 0,-21-1 15,21-20-15,1 21 0,-22 0 0,21 0 16,0 21-16,0-22 0,0 22 0,-21-21 15,21 21-15,1 0 0,-1 0 16,0 0-16,-21 21 0,21 1 0,-21-1 16,21 0-16,-21 0 0,0 0 15,0 0-15,0 1 0,0-1 16,0 0-16,0 0 0,0 0 0,0 0 16,0 1-16,0-1 0,0 0 15,0-42 32,0 0-47,0-1 16,0 1-16,0-21 0,0 21 0,21 0 15,1-1-15,-22-20 16,21 21-16,0 0 0,0 0 0,0-1 0,0 22 16,1-21-16,20 21 15,-21 0-15,0 0 0,0 0 0,1 0 16,-1 21-16,0 1 0,0-1 0,-21 0 15,21 0-15,-21 0 0,0 0 16,0 43-16,0-43 0,0 21 16,0-20-16,0-1 0,0 0 15,-21 0-15,21 0 0,-21-21 16,21 21-16,-21-21 16,21-21-1,21 21-15,0-21 16</inkml:trace>
  <inkml:trace contextRef="#ctx0" brushRef="#br0" timeOffset="43816.91">17886 3747 0,'0'0'0,"-21"0"31,21 21-31,0 0 15,0 0-15,-22 0 16,22 22-16,0-22 0,-21 21 0,21 0 16,0 22-16,-21-22 0,21 22 15,0-22-15,0 22 0,0-22 16,-21 21-16,21 1 0,0-22 0,-21 22 16,21-1-16,0 1 0,0-22 0,-21 22 15,21-1-15,-22 1 0,22-1 16,-21 1-16,21-22 0,0 0 0,-21 1 15,0-1-15,21 0 0,-21-21 0,21 22 16,0-22-16,0 0 16,0 0-16,0-42 15,0 0 1,0 0-16,21 0 0,0-1 16,0 1-16,0-21 0,-21 0 15,22-1-15,-1 1 0,0 0 0,0-22 16,0 1-16,0-1 0</inkml:trace>
  <inkml:trace contextRef="#ctx0" brushRef="#br0" timeOffset="44123.82">17928 3895 0,'0'0'0,"-21"-21"0,21-1 0,0 1 16,0 0-16,0 0 15,0 0-15,21 0 0,0 21 16,0 0-16,1 0 0,-1 0 15,0 0-15,21 0 16,-21 0-16,1 0 0,-1 21 0,0 0 16,-21 0-16,21 0 0,-21 0 15,0 1-15,0-1 0,0 0 16,0 21-16,-21-21 0,0 1 0,0-1 16,-1 0-16,1 0 0,-21-21 15,21 21-15,0 0 0,-1-21 0,1 0 16,0 22-16,0-22 15,42-22 17,0 22-32,0-21 0,1 0 15</inkml:trace>
  <inkml:trace contextRef="#ctx0" brushRef="#br0" timeOffset="44562.5">18605 3704 0,'-21'0'31,"0"0"-31,0 21 0,0 1 0,0-22 16,-1 21-16,1 0 0,0 0 16,0 21-16,0-20 0,-22 20 15,43 0-15,0-21 16,0 1-16,0-1 0,0 0 0,0 0 15,0 0-15,22 0 0,-1-21 16,0 0-16,0 0 0,0 0 16,0 0-16,1 0 0,-1 0 0,21-21 15,0 0-15,-20 0 16,-1 0-16,0 0 0,0-1 0,-21 1 16,0 0-16,21 0 0,-21 0 0,0 0 15,0-1-15,0-20 16,0 21-16,-21 0 0,0 21 0,0-21 0,0-1 15,-1 22-15,-20 0 0,21 0 16,-21 0-16,20 0 0,1 0 16,-21 0-16,21 22 0,0-22 0,-1 21 15,22 0-15,0 0 0,0 0 16,0 0-16,0 1 0,0-1 16,22-21-16,-1 21 0,0-21 15,0 0-15,0 0 0</inkml:trace>
  <inkml:trace contextRef="#ctx0" brushRef="#br0" timeOffset="45043.94">18986 3747 0,'0'21'15,"0"0"1,0 0-16,-21 0 0,21 0 15,-21 1-15,21-1 0,-21 0 0,21 0 16,0 0-16,-21 0 0,21 1 0,-21-1 16,21 0-16,0 0 0,0 0 15,0 0-15,-22-21 16,22-21 15,0 0-31,0 0 16,0 0-16,0 0 0,0-1 15,0 1-15,22 0 0,-22-21 0,21 21 16,0-1-16,-21 1 0,21 0 16,0 0-16,0 0 0,1 0 0,-1-1 15,21 22-15,-21 0 0,0 0 0,22 0 16,-22 0-16,0 0 0,0 0 16,0 22-16,1-1 0,-1 0 0,-21 0 15,0 0-15,0 0 0,0 1 16,0 20-16,0-21 0,0 0 0,0 0 15,-21 22-15,-1-22 0,1 0 16,0 0-16,0 0 16,21 1-16,-21-22 15,21-22 17,21 22-32,-21-21 0,21 0 0,-21 0 15</inkml:trace>
  <inkml:trace contextRef="#ctx0" brushRef="#br0" timeOffset="45420.86">19452 3874 0,'0'-22'16,"21"22"-16,0 0 15,1 0-15,-1-21 16,0 21-16,0-21 15,0 21-15,-21-21 0,21 21 16,-21-21-16,0 0 16,-21 21-1,0 0-15,0 0 0,0 0 16,0 0-16,-1 0 0,1 21 16,0-21-16,-21 21 0,21 0 15,-1 0-15,1 0 0,21 1 0,0-1 16,-21 0-16,21 0 0,0 0 15,0 0-15,0 1 0,0-1 0,0 0 16,0 0-16,21-21 16,0 0-16,1 0 0,-1 0 0,0 0 15,21 0-15,1 0 0,-22 0 16,21-21-16,-21 0 0,0 0 16,43-1-16,-22 1 15,-21 0-15</inkml:trace>
  <inkml:trace contextRef="#ctx0" brushRef="#br0" timeOffset="45863.77">19897 3789 0,'0'-21'0,"0"42"0,0-63 16,0 63 15,0 0-31,0 0 16,0 0-16,-22 0 16,22 1-16,-21-1 0,21 0 0,-21-21 15,21 21-15,-21 0 0,21 0 16,0 1-16,0-1 0,-21 0 15,0-21 1,21-21 15,0 0-15,0-1-16,0 1 0,21 0 16,0 0-16,0 0 0,0 0 0,0-1 15,1 1-15,-1 0 0,21 0 16,-21 0-16,0 0 0,22 21 0,-22-22 15,21 22-15,1 0 0,-22 0 16,0 0-16,0 22 16,-21-1-16,0 0 0,21 0 0,-21 0 15,0 0-15,0 1 0,0 20 0,0-21 16,0 0-16,0 22 0,-21-1 16,0-21-16,21 0 0,0 0 15,-21-21 1,21 22-16,0-44 31,0 1-31,21 0 16,-21 0-16,21 0 0</inkml:trace>
  <inkml:trace contextRef="#ctx0" brushRef="#br0" timeOffset="46147.77">20532 3450 0,'0'0'0,"0"21"16,-22 1-16,1-1 15,21 21-15,-21-21 0,0 0 0,0 22 16,21-22-16,-21 21 0,-1-21 0,1 22 16,21-22-16,-21 21 0,0-21 15,21 1-15,0-1 0,0 21 0,-21-21 16,21 0-16,0 1 0,0-1 15,0 0 1,21-21 0,0 0-1,-21-21-15,21 21 0,0-21 0,-21-1 16,22 1-16,-22 0 0</inkml:trace>
  <inkml:trace contextRef="#ctx0" brushRef="#br0" timeOffset="46387.89">20278 3704 0,'0'0'0,"21"0"31,0 0-15,0 0-16,0 0 15,0 0-15,22 0 0,-22 0 0,21 0 16,-21 0-16,1-21 0,20 21 0,-21 0 15,0 0-15,0 0 16,-42 0 15,0 21-31,0-21 16</inkml:trace>
  <inkml:trace contextRef="#ctx0" brushRef="#br0" timeOffset="47103.93">18500 4466 0,'0'0'16,"0"-21"-16,0 0 0,0 0 15,0 0-15,0 42 32,0 0-32,0 0 15,0 0-15,0 0 0,0 1 0,0 20 16,-22-21-16,22 21 0,0-20 16,-21-1-16,21 21 0,-42 22 15,42-43-15,-21 0 16,0 0-16,21 0 0,0 0 0,-22 1 15,1-22-15,21-22 32,0 1-32,0 0 0,0 0 15,21 0-15,1 0 0,-22-22 0,21 22 16,0 0-16,0-21 0,0 20 16,0-20-16,1 21 0,20-21 0,-21 20 15,21 1-15,1 0 16,-22 0-16,21 0 0,-21 0 0,22 21 15,-22 0-15,21 0 0,-21 0 16,1 0-16,-1 21 0,0 0 0,0 0 16,0 0-16,-21 22 0,21 20 15,-21-42-15,0 0 0,0 1 16,0 20-16,0-21 0,-21 0 0,0 0 16,0 1-16,0-1 0,0 0 15,-1-21-15,22-21 47,22 0-47,-1-1 0</inkml:trace>
  <inkml:trace contextRef="#ctx0" brushRef="#br0" timeOffset="47595.93">19431 4509 0,'0'0'0,"0"-22"0,0 1 0,0 0 0,0 0 16,-21 0-16,0 21 16,-1 0-16,1-21 0,0 21 0,0 0 15,0 0-15,0 0 0,-1 21 16,1 0-16,-21 0 0,21-21 0,0 42 16,-1-20-16,-20-1 0,21 0 15,0 21-15,0-21 0,21 1 0,0-1 16,-22 0-16,22 21 0,0-21 15,0 1-15,0-1 0,0 0 16,22-21-16,-1 21 16,0-21-16,0 0 0,0 0 0,0 0 15,1 0-15,-1-21 0,0 0 0,21 21 16,-21-21-16,1-1 0,20 1 16,-21 0-16,0 0 0,0 0 0,1 0 15,-22-1-15,21 1 0,-21 0 0,21 0 16,-21 0-16,0 0 0,-21 42 47,0 0-47,21 0 0,0 0 15,-22 0-15,22 1 0,-21-1 0,21 0 16,0 0-16,0 0 16,0 0-16,0 1 0,0-1 15,21-21 1,1 0-16,-1 0 0,0 0 15,0 0-15,0 0 0,22 0 0,-1-21 16</inkml:trace>
  <inkml:trace contextRef="#ctx0" brushRef="#br0" timeOffset="48299.86">19791 4530 0,'0'0'0,"0"-21"31,0 42-16,-21 0-15,21 0 0,-22-21 16,22 21-16,0 0 0,0 1 0,0-1 16,0 0-16,-21 0 0,21 0 15,-21 0-15,21 1 16,-21-1-16,21 0 0,0 0 16,0-42 30,0 0-46,0 0 0,0-1 16,0 1-16,0 0 0,21 0 16,-21 0-16,21 21 0,-21-21 15,21-1-15,1 1 0,-1 0 0,0 0 16,21 0-16,-21 0 16,22 21-16,-22 0 15,0 0-15,0 0 0,0 21 16,-21 0-16,22 0 15,-22 0-15,0 0 0,0 1 16,0-1-16,0 0 0,0 0 16,0 0-16,0 0 0,0 1 15,-22-1-15,1-21 0,21 21 16,-21-21-16,0 0 16,21-21-1,0 0-15,0-1 16,21 1-1,-21 0-15,21 21 0,0-21 0,-21 0 16,22 0-16,-1-1 0,0 1 0,0 0 16,0 0-16,0 0 0,22 0 15,-22 21-15,0 0 0,0 0 16,0 0-16,1 0 0,-1 21 16,-21 0-16,0 0 15,0 0-15,0 0 0,0 1 16,0-1-16,0 0 0,-21 0 0,21 0 15,-22-21-15,22 21 0,-21-21 16,21 22-16,-21-22 0,21 21 16,0-42 15,21-1-15,0 22-16,1-21 15,-22 0-15</inkml:trace>
  <inkml:trace contextRef="#ctx0" brushRef="#br0" timeOffset="48671.61">20447 4572 0,'21'0'16,"0"0"-1,0 0-15,1 0 16,-1 0-16,0 0 15,-21-21-15,21 21 0,0-21 16,-21 0-16,21 21 0,-21-22 16,0 1-1,-21 21-15,0 0 16,0 0-16,0 0 0,0 21 0,-1 1 16,1-22-16,0 21 0,0 0 15,0 0-15,0 0 0,-1 22 0,1-22 16,21 0-16,0 0 0,0 0 15,0 0-15,0 1 0,0-1 16,21-21-16,1 0 16,-1 0-16,0 0 0,0 0 15,0 0-15,0 0 0,1 0 16,-1-21-16,21-1 0,-21 1 16,22 0-16,-22 21 0,0-21 0,0 0 15</inkml:trace>
  <inkml:trace contextRef="#ctx0" brushRef="#br0" timeOffset="49351.84">21251 3704 0,'-21'0'16,"42"0"-16,-42 21 0,0-21 15,21 22-15,-21-22 16,21 21-16,21-21 31,0 0-15,0 0-1,-21-21-15,0-1 16,0 1-16,0 0 16,-21 21 15,0 0-16,21 21-15,0 0 16,0 1 0,21-22 31,0 0-47,-21-22 31,0 1-31,0 0 15,0 0 1,-21 21 15,0 0-31,21 21 16,0 0-16,-21-21 16,21 21-1,0 1 1,0-1-1,21-21 1,-21 21-16</inkml:trace>
  <inkml:trace contextRef="#ctx0" brushRef="#br0" timeOffset="50316.05">21230 4128 0,'0'21'93,"0"0"-77,0 0-16,0 0 16,-21-21-1,0 0 1,0 0 0,21-21-1,0 0 1,0 0-16,0 0 15,0-1 1,21 22 0,-21 22 15,0-1-15,0 0-1,0 0-15,0 0 16,-21-21-1,21 21-15,-22-21 16,22-21 31,0 0-31,0 0-16,0 0 15,22 21-15,-1-21 0,0 21 16,0 0-16,-21-22 0,21 22 15,-21 22 17,0-1-32,0 0 15,0 0-15,-21 0 16,21 0-16,-21-21 16,21 22-16,-21-22 0,0 0 31,-1 0-16,22-22 1,0 1 0,0 0-1,0 0-15,0 0 0,22 21 16,-22-21-16,21-1 0,0 22 0,-21-21 16,21 0-16,0 21 15,-21 21 16,0 0-31,0 1 0,0-1 0,0 0 16,0 0-16,0 0 0,0 0 16,0 22-16,0-22 0,0 0 15,0 0-15,0 0 0,0 1 0,0-1 16,-21 0-16,0 0 0,0 0 0,0 0 16,-1 1-16,1-1 0,-63 0 15,41 0-15,1-21 0,0 0 16,20 21-16,-20-21 0</inkml:trace>
  <inkml:trace contextRef="#ctx0" brushRef="#br0" timeOffset="51351.41">21167 3662 0,'0'0'0,"0"21"0,-22-21 16,22 21-16,-21 0 0,21 1 15,0-1 1,0 0-1,21-21 1,1 0 0,-1 0-16,0 0 15,0 0-15,-21-21 0,0 0 16,0-1 0,0 1-1,0 0 1,-21 21-16,0 0 15,0 0 1,-1 0-16,22 21 16,0 0-16,-21-21 0,21 22 0,-21-22 15,21 21-15,0 0 16,0 0-16,0 0 0,0 0 31,21-21-31,0 0 0,1 0 16,-1 0-16,-21-21 15,21 21-15,-21-21 0,21 21 16,-21-21-16,0 0 0,0 0 16,0-1-16,0 1 15,-21 21 17,21 21-17,0 1-15,-21-1 16,21 0-16,0 0 15,0 0 1,0 0-16</inkml:trace>
  <inkml:trace contextRef="#ctx0" brushRef="#br0" timeOffset="65303.87">487 6795 0,'0'-22'16,"21"22"-1,-21-21-15,0 0 32,0 0-17,0 0 1,-21 21 31,0 21-32,21 0 1,-22 0-16,22 0 16,0 1-16,0-1 0,0 0 0,0 0 15,-21 0-15,21 0 0,0 1 16,-21-1-16,21 21 0,0-21 15,0 0-15,0 22 0,0-22 0,0 21 16,0 1-16,-21-22 0,21 21 16,0 0-16,0-20 0,0 20 0,0 0 15,0-21-15,0 22 0,0-22 16,0 0-16,0 0 0,21 0 16,0 1-16,-21-1 0,21 0 15,1-21-15,-1 0 0,0 0 16,0 0-16,0 0 0,0 0 0,1 0 15,20 0-15,-21-21 0,0 21 16,0-21-16,22-1 0,-22 1 0,0 0 16,0-21-16,0 21 0,1-22 15,20 1-15,-42 0 0,21-1 0,0 1 16,0 0-16,1 20 0,-22-20 16,0 0-16,0-1 0,21 22 0,-21 0 15,21-21-15,-21 21 0,0-1 16,21 1-16,-21 0 0,0 0 15,0 0-15,0 0 16,0-1 0,0 1 15,0 42 235</inkml:trace>
  <inkml:trace contextRef="#ctx0" brushRef="#br0" timeOffset="66376.8">1714 6837 0,'0'0'0,"22"-21"15,-1 21 1,0-21-16,-21-1 16,21 22-16,-21-21 15,-21 21 16,0 0-31,0 0 16,-1 0-16,1 0 0,0 21 16,0-21-16,0 22 0,0-1 15,-22-21-15,22 21 0,0-21 0,0 21 16,0 0-16,-1-21 0,1 21 16,0-21-16,21 22 0,-21-22 0,21 21 15,0 0 1,0 0-1,21-21 1,0 0-16,0 0 16,1 0-16,-1 0 0,0 21 15,0-21-15,0 0 16,0 0-16,1 0 0,-1 21 0,0-21 16,0 0-16,0 0 0,0 0 15,1 22-15,-1-22 0,0 0 16,0 21-16,0-21 15,-21 21-15,21-21 0,-21 21 16,22-21-16,-22 21 0,0 0 16,0 1-16,0-1 15,0 0-15,0 0 16,0 0-16,-22-21 0,22 21 0,-21 1 16,0-1-16,0 0 0,0-21 15,0 21-15,-22 0 0,22-21 0,0 21 16,0-21-16,-22 0 0,22 0 15,0 22-15,-21-22 0,21 0 0,-1 0 16,1 0-16,0 0 0,-21-22 16,21 22-16,-22-21 0,22 21 15,0-21-15,21 0 16,-21 21-16,0 0 16,21-21-1,21 0 48,0 21-63,0-22 0,0 1 15,0 21-15</inkml:trace>
  <inkml:trace contextRef="#ctx0" brushRef="#br0" timeOffset="66955.89">2286 6773 0,'0'22'16,"0"-1"15,21-21 16,-21-21-31,0-1-16,0 1 15,0 0 1,-21 21 15,0 0-31,21 21 31,-21-21-31,21 21 16,0 1 0,0-1-1,21-21-15,-21 21 16</inkml:trace>
  <inkml:trace contextRef="#ctx0" brushRef="#br0" timeOffset="67399.89">2244 7176 0,'0'21'16,"21"-21"15,0 0-31,0 0 15,-21-21-15,0-1 16,21 1-16,-21 0 16,-21 21 31,0 0-32,21 21-15,-21 0 16,21 1-1,0-1-15,0 0 16,0-42 31,21 0-47,0 21 0</inkml:trace>
  <inkml:trace contextRef="#ctx0" brushRef="#br0" timeOffset="68103.64">3238 6795 0,'0'0'0,"0"-22"15,0 1-15,0 0 16,0 0-1,0 0-15,0 0 0,-21 21 47,21 21-31,0 0-16,-21 0 0,21 0 16,0 0-16,0 1 0,0 20 15,0-21-15,0 21 0,-21-20 0,21 20 16,-21 0-16,21 1 0,-21-22 0,21 21 15,0 0-15,0 1 0,0-1 16,0 0-16,0-20 0,0 20 16,0-21-16,0 0 0,0 0 0,0 1 15,0-1-15,0 0 0,0 0 16,0 0-16,0-42 47,0 0-47,0 0 15,0 0-15,0-1 0,0 1 16,0-21-16,0 21 0,0-22 16</inkml:trace>
  <inkml:trace contextRef="#ctx0" brushRef="#br0" timeOffset="69739.58">3175 6689 0,'0'0'0,"21"0"62,0 0-62,0 0 16,1 0-16,-1 0 0,0 0 0,0 0 16,0 0-16,22 0 0,-22 0 15,21 0-15,0 0 0,1 0 0,-1 0 16,0 0-16,1 0 0,20 0 16,-20 0-16,20-21 0,1 21 0,-1 0 15,-21 0-15,43 0 0,-21 0 0,-1-22 16,22 22-16,-22 0 0,22 0 15,63 0-15,-63-21 16,-1 21-16,-20 0 0,21 0 16,-22 0-16,22 0 0,-22 0 0,1-21 15,-1 21-15,1 0 0,-1 0 16,1 0-16,-1 0 0,1 0 0,-1 0 16,1-21-16,-1 21 0,-20 0 15,20 0-15,-21 0 0,1-21 0,20 21 16,-20 0-16,-1 0 0,43 0 15,-43-21-15,-21 21 0,21 0 16,-20 0-16,20 0 0,-21 0 0,0 0 16,0 0-16,1-22 15,20 22-15,-21 0 16,-21-21 0,0 42 46,0 1-46,0-1-16,0 0 15,0 0-15,0 0 16,0 0-16,-21 1 0,21-1 16,0 0-16,0 0 0,0 0 15,-21 0-15,21 1 0,0-1 16,0 0-16,0 0 0,0 0 0,0 22 15,0-22-15,0 0 0,0 0 16,0 0-16,0 0 0,0 1 16,0-1-16,0 0 0,0 0 15,0 0-15,0 0 0,0 1 16,0-1-16,0 0 16,0 0-16,0 0 0,0 0 15,0 1 1,0-1-1,0 0 1,-21-21 0,-1 0-16,1 0 15,0 0 1,0 0-16,0 0 16,0 0-16,-1 21 0,1-21 15,0 0-15,-21 0 0,21 0 16,-1 0-16,-20 0 0,21 0 15,-21 0-15,-1 0 0,1 0 0,0 0 16,-1 0-16,-20 0 0,20 0 16,-20 0-16,21 21 0,-64-21 15,42 0-15,22 0 0,-22 0 16,22 21-16,-21-21 0,20 0 16,-20 0-16,-1 0 0,1 0 0,-1 22 15,1-22-15,-1 0 0,1 0 0,-22 0 16,22 0-16,-1 0 0,1 0 15,-1 0-15,22 21 0,-22-21 0,22 0 16,0 0-16,-1 0 0,1 0 16,0 0-16,-1 0 0,1 0 0,0 0 15,20 0-15,-62 0 0,41 21 16,22-21-16,-21 0 16,0 0-16,20 0 0,-20 0 0,0 0 15,21 0-15,-22 0 0,22 0 16,-21 0-16,21 0 0,-22 0 0,22 0 15,0 0-15,-21 0 0,20 0 0,1 0 16,0 0-16,0 0 0,0 0 16,0 0-16,-1 0 0,1 0 15,0 0-15,0 0 0,0 0 16,0 0-16,-1 0 0,1 0 16,0 0-1,0 0-15,21-21 94,21 21 125</inkml:trace>
  <inkml:trace contextRef="#ctx0" brushRef="#br1" timeOffset="76232.25">1122 8319 0,'0'0'0,"21"0"0,-21-22 15,21 22-15,-21-21 0,21 0 16,0 21-16,-21-21 0,0 0 15,22 21-15,-44 21 47,1 0-47,21 21 16,-42-20-16,21 20 0,0 0 0,-22-21 16,1 22-16,21-1 0,-22 0 15,1 1-15,-21-1 0,20 22 0,-20-22 16,20 0-16,-20 1 0,-1-1 15,1 0-15,21-21 0,-22 22 16,22-22-16,-1 0 0,1-21 16,21 0-16,0 21 0,-22-21 0,22 0 15,21-21 1,0 0-16,0 0 16,21 0-16,1 21 0,-1-22 0,21 1 15,0 0-15,1 21 0,-1-21 16,0 21-16,22 0 0,-22 0 0,1 0 15,-1 0-15,43 0 16,-43 21-16,-21-21 0,21 21 0,-20 0 16,-1 1-16,21-1 0,-21 0 15,0 0-15,1-21 0,-1 21 16,0 0-16,0 1 0,0-1 16,0-21-16,-21 21 15,22-21-15,-1 0 16,0 0 15,-21-21-31,21 0 0,0 21 16</inkml:trace>
  <inkml:trace contextRef="#ctx0" brushRef="#br1" timeOffset="76483.28">1609 8657 0,'0'0'0,"0"21"16,0 1-16,0-1 0,0 0 15,0 0-15,0 0 0,0 0 16,0 1-16,0-1 0,-22 0 0,22 0 16,0 0-16,-21 0 0,21 1 15,0-1 1,0-42 15,0-1-31,0 1 0,0 0 16,0 0-16</inkml:trace>
  <inkml:trace contextRef="#ctx0" brushRef="#br1" timeOffset="76667.67">1566 8530 0,'0'0'0,"0"-21"0,0 0 0,0 0 16,-21 21 15,21 21 0,0 0-15,0 0 0,0 0-16,21-21 0,0 22 15</inkml:trace>
  <inkml:trace contextRef="#ctx0" brushRef="#br1" timeOffset="77143.88">1841 8573 0,'0'21'16,"0"0"0,0 0-16,0 0 15,0 0-15,22 1 16,-22-1-16,0 0 0,0 0 0,0 21 15,0-20-15,0-1 0,0 0 16,0 21-16,0-21 0,0 1 16,0-1-16,0-42 47,0-1-47,0 1 0,0 0 15,0 0-15,0-21 0,0 20 16,0 1-16,0-21 0,0 21 0,0-22 15,21 22-15,0 0 16,0 0-16,0 0 0,0 0 0,1-1 16,-1 22-16,0 0 0,0 0 15,0 0-15,0 0 0,1 0 0,-1 22 16,0-22-16,0 21 0,0 0 16,-21 0-16,0 0 0,0 0 0,0 1 15,0 20-15,0-21 0,0 0 16,0 0-16,0 22 0,0-22 0,0 0 15,-21 0-15,0 0 16,21 1-16,21-44 47,0 1-47,0 21 0</inkml:trace>
  <inkml:trace contextRef="#ctx0" brushRef="#br1" timeOffset="77508.61">2582 8551 0,'0'0'0,"0"-21"15,-21 21 1,0 0 0,21 21-16,0 1 15,0-1-15,0 0 0,0 0 0,0 0 16,0 22-16,0-1 0,0 0 15,0 22-15,0-22 0,-21 22 0,0-1 16,21-21-16,-22 22 0,22-1 16,0 1-16,-21-1 0,21 1 0,-21 21 15,0-22-15,21 1 0,0-1 0,0 1 16,-21-1-16,0 1 0,21-1 16,-22-21-16,22 1 0,-21-1 0,21 0 15,-21 1-15,21-22 16,-21 0-16,21 0 0,0-42 31,0 0-31,0 0 16,0 0-16,0-1 0,0-20 0,21 0 15,0-22-15,22-42 0</inkml:trace>
  <inkml:trace contextRef="#ctx0" brushRef="#br1" timeOffset="77839.81">2498 8742 0,'0'0'0,"0"-42"16,0 20-16,0 1 0,0 0 0,0 0 0,0 0 15,21 0-15,0-1 16,0 22-16,21-21 0,-20 21 0,-1-21 16,21 21-16,-21 0 0,22 0 0,-22 0 15,21 0-15,-21 21 0,0 0 16,22 1-16,-22-1 0,-21 0 15,0 0-15,0 0 0,0 22 16,0-22-16,0 0 0,-21 0 0,0 21 16,-1-20-16,1-1 0,0 0 15,-21 0-15,-1 0 0,22 0 16,0-21-16,21 22 0,-21-22 16,42 0 15,-21-22-31,21 1 15,0 0-15,1 21 0,-1-21 0,0 0 16</inkml:trace>
  <inkml:trace contextRef="#ctx0" brushRef="#br1" timeOffset="78555.52">3154 8424 0,'0'0'0,"0"22"31,0-1-31,0 0 0,0 0 16,0 0-16,0 0 0,0 22 16,0-22-16,0 42 0,0-20 15,0-22-15,0 21 0,0-21 16,0 1-16,0-1 0,21-21 16,0 0-16,0 0 15,0-21-15,1 21 0,20-22 16,-21 1-16,0 0 0,0 0 0,1-21 15,-1 20-15,21 1 0,-42-21 0,21 21 16,0 0-16,1-22 0,-1 22 16,0-21-16,0 21 0,0 21 15,-21-22-15,0 1 0,21 21 16,-21 21 0,0 1-16,0-1 0,0 0 15,0 0-15,0 0 0,0 0 16,-21 22-16,21-22 0,0 0 0,0 21 15,0-20-15,0-1 0,0 21 16,0-21-16,0 0 0,0 1 0,0-1 16,21-21-16,1 0 0,-1 0 15,0 0-15,0 0 0,0 0 16,22-21-16,-22 21 0,0-22 16,0 1-16,21 0 0,-20 0 15,-1-21-15,0 20 0,0 1 0,0-21 16,0 0-16,1-1 0,-1 22 0,-21-42 15,21 20-15,-21 1 0,21-22 16,-21 22-16,21 0 0,-21-1 0,0 1 16,0 21-16,0-21 0,0 20 0,0 44 31,0-1-31,0 0 16,-21 21-16,21 1 0,0-1 15,0 0-15,-21 1 0,21-1 0,0 0 16,0 1-16,0-1 0,0 0 0,0 1 15,0-22-15,0 21 16,0-21-16,0 22 0,0-22 0,0 0 16,0 0-16,0 0 0,21-21 15,-21 21-15,21-21 0,0 0 16,1 0-16,-1-21 16,0 0-16,0 21 0,0-21 0,0 0 15,1-22-15,-22 22 0,21 0 0</inkml:trace>
  <inkml:trace contextRef="#ctx0" brushRef="#br1" timeOffset="78751.88">4085 8424 0,'0'0'0,"21"0"31,0 0-31,1 0 15,-1 0-15,0 0 0,21-21 0,-21 21 16,1-21-16,20 0 16,-21 21-16,21-21 0,-20 21 0,20-21 15,0 21-15,-21 0 0</inkml:trace>
  <inkml:trace contextRef="#ctx0" brushRef="#br1" timeOffset="79235.85">6054 7959 0,'0'0'0,"0"-21"0,0-1 0,0 44 31,0-1-15,0 0-16,0 21 0,-22 1 16,1-1-16,0 21 0,21-20 0,-21-1 15,0 0-15,0 22 0,21-22 16,0-21-16,-22 22 0,22-1 0,-21-21 16,21 0-16,0 1 0,0-1 15,0 0-15,0 0 0,21-21 16,1 0-16,-1 0 0,0 0 0,0 0 15,0 0-15,0 0 0,1-21 16,-1 0-16,-21 0 0,21 21 16,-21-22-16</inkml:trace>
  <inkml:trace contextRef="#ctx0" brushRef="#br1" timeOffset="79916.87">5715 8403 0,'0'0'0,"21"0"31,0 0-31,0 0 0,1 0 16,20 0-16,0 0 0,-21 0 0,64-21 15,-43 0-15,22 21 0,21-42 16,-43 42-16,0-22 16,1 22-16,-22-21 0,21 21 0,-21 0 15,0 0-15,-21 21 31,0 1-31,0-1 0,-21 0 16,0 0-16,21 0 0,0 0 0,-21 1 16,21-1-16,-21 0 0,21 0 15,0 0-15,0 0 0,0 1 16,21-22-16,0 0 16,0 0-16,0 0 0,1 0 15,20 0-15,-21 0 0,21 0 0,1-22 16,-1 1-16,-21 0 0,22 21 0,-1-21 15,-21 0-15,0 0 0,0-1 16,1-20-16,-1 21 0,-21 0 16,21 0-16,-21-22 0,0 22 0,0 0 15,0 0-15,0 0 16,-21 21 0,21 21-1,-21 0-15,21 0 0,-22 21 16,22-20-16,-21 20 0,21-21 0,0 21 15,0 1-15,0-22 0,0 21 0,0 1 16,0 20-16,0-21 0,0 22 16,0-22-16,0 22 0,0-22 0,0 22 15,21-1-15,-21 1 0,0-22 0,0 21 16,0-20-16,0 20 16,0-20-16,-21 20 0,0-21 0,0 1 15,-21-1-15,-1 0 0,1-20 0,0 20 16,-1-21-16,-20 0 0,20-21 0,1 0 15,0 0-15,-43 0 16,43 0-16,-1-42 0,1 21 0,0 0 16,21-22-16,-1 22 0,1-21 0,21-22 15,0 43-15,0-21 16,21 21-16,22-22 0,-22 22 0,0-21 16,21-1-16,1 1 0,-1 0 0</inkml:trace>
  <inkml:trace contextRef="#ctx0" brushRef="#br1" timeOffset="80212.22">7239 8086 0,'0'0'0,"-42"84"15,42-62 1,-22 20-16,22 21 0,0-20 15,-21 20-15,21-20 0,0 84 16,0-64-16,0 1 0,0-1 16,-21 22-16,21-22 0,-21 43 15,21-64-15,-21 1 0,21-1 16,0 0-16,0-20 0,0 20 0,0-21 16,0 0-16,0-42 31,0 0-31,21-21 0,0 20 15,-21 1-15,21-21 0,-21 0 0</inkml:trace>
  <inkml:trace contextRef="#ctx0" brushRef="#br1" timeOffset="80499.88">7197 8361 0,'0'0'0,"0"-42"0,-22-85 31,22 105-31,0 1 0,0 0 0,22 0 15,-1 0-15,0 21 0,0 0 16,21 0-16,-20 0 0,20 0 0,0 0 16,-21 21-16,22 0 0,-22 21 15,0-20-15,0-1 0,-21 21 0,0-21 16,0 22-16,0-22 0,0 21 0,-21-21 16,0 0-16,0 1 0,-22-1 15,22-21-15,-21 21 0,21 0 0,0-21 16,-1 0-16,1 21 0,0-21 15,0 0-15,42-21 32,0 0-32,0 0 0,1 21 15,-1-21-15</inkml:trace>
  <inkml:trace contextRef="#ctx0" brushRef="#br1" timeOffset="80879.41">7768 8297 0,'21'0'16,"0"0"-16,1 0 0,-1 0 16,0-21-16,0 0 0,0 21 15,0-21-15,22 0 0,-22 0 0,0 21 16,21-43-16,-20 22 0,-22 0 15,0 0-15,-22 21 16,1 0 0,0 0-16,0 0 0,0 0 0,0 21 15,-22 0-15,22 0 16,0 0-16,0 1 0,-22 41 16,22-42-16,21 0 0,-21 43 15,21-43-15,0 0 0,0 0 16,0 1-16,21-1 0,0 0 15,1-21-15,-1 0 0,21 0 16,-21 0-16,0 0 0,1 0 16,20 0-16,-21 0 0,0 0 0,0-21 15,22 21-15,-22-21 0</inkml:trace>
  <inkml:trace contextRef="#ctx0" brushRef="#br1" timeOffset="81087.41">8551 8128 0,'-21'0'15,"21"21"1,21-21 15,0 0-31,1 0 0,-1 0 16,0 0-16,0 0 0,0 0 15</inkml:trace>
  <inkml:trace contextRef="#ctx0" brushRef="#br1" timeOffset="81243.28">8509 8234 0,'0'0'0,"-21"21"0,21 0 15,0 0-15,0 1 16,0-1-1,21-21-15,0 0 0,0 0 0,0 0 16,1 0-16,20 0 16,-21-21-16,0-1 0,0 22 0</inkml:trace>
  <inkml:trace contextRef="#ctx0" brushRef="#br1" timeOffset="81714.78">9292 7811 0,'0'-22'31,"21"22"-31,0 0 16,-21-21-16,0 0 15,0 0-15,0 0 16,-21 21 15,0 0-31,0 0 0,21 21 16,-21-21-16,0 21 16,21 0-16,-22 0 0,22 1 0,0-1 15,0 21-15,0-21 0,0 0 0,0 1 16,0-1-16,0 0 0,22 0 15,20 0-15,-21 0 0,0 1 16</inkml:trace>
  <inkml:trace contextRef="#ctx0" brushRef="#br1" timeOffset="81999.83">9885 7789 0,'0'0'0,"-21"-21"16,-1 21-16,1 0 0,0 0 16,0 0-16,0 21 0,21 1 0,-21-1 15,-1 21-15,1-21 0,0 22 16,21-1-16,-21 0 0,0 1 0,0 20 16,21-21-16,0 1 0,-22-1 0,22 0 15,0 1-15,0-22 0,0 21 16,0-21-16,0 1 0,0-1 15,22 0-15,-1-21 0,0 21 0,0-21 16,0 0-16,0 0 0,1 0 16,-1 0-16,21-21 0,-21 21 15,0-21-15</inkml:trace>
  <inkml:trace contextRef="#ctx0" brushRef="#br1" timeOffset="82192.61">9567 8128 0,'0'21'31,"21"-21"1,1 0-32,-1 0 0,0 0 0,0 0 15,0 0-15,22 0 0,-22-21 16,0 0-16,21 21 0</inkml:trace>
  <inkml:trace contextRef="#ctx0" brushRef="#br1" timeOffset="82557.84">9991 8065 0,'0'42'15,"21"-21"1,0-21-16,0 0 15,0 0-15,0 0 0,1 0 0,-1 0 16,0 0-16,0 0 0,0-21 0,0 0 16,22 21-16,-22-21 0,0-1 15,-21 1-15,0 0 16,0 0-16,-21 21 16,0 0-1,0 0-15,-1 0 0,-20 0 0,21 21 16,0 0-16,-22 0 0,22 1 15,0-1-15,0 21 0,0-21 16,0 0-16,21 22 0,0-22 0,0 0 16,0 0-16,0 22 0,0-22 15,0 0-15,21 0 0,0-21 16,0 0-16,0 21 0,0-21 0,22 0 16,-22 0-16,21 0 0,-21 0 15,22 0-15,-22-21 0,21 21 0</inkml:trace>
  <inkml:trace contextRef="#ctx0" brushRef="#br1" timeOffset="82783.02">10583 7938 0,'0'63'31,"0"-42"-31,0 22 0,0-22 16,0 42-16,0-42 0,0 22 15,21-22-15,-21 0 0,22 21 16,-1-20-16,0-1 0,0-21 0,0 21 16,0 0-16,1-21 0,-1 0 15,0 0-15,0 0 0,0 0 16,0 0-16,1-21 16,-22 0-16</inkml:trace>
  <inkml:trace contextRef="#ctx0" brushRef="#br1" timeOffset="83011.84">10964 7916 0,'0'0'0,"-21"0"0,0 0 0,0 0 16,0 22-16,-1-1 0,1 0 0,0 0 16,0 0-16,0 0 0,0 22 0,-22-22 15,22 21-15,0-21 0,0 22 16,0-22-16,-1 0 0,22 21 15,-21-20-15,0-1 0,21 0 0,-21 0 16,21 0-16,0 0 16,21-21-1,0 0-15,0 0 16</inkml:trace>
  <inkml:trace contextRef="#ctx0" brushRef="#br1" timeOffset="83499.89">11345 7705 0,'0'-21'0,"-42"21"31,21 0-31,0 21 16,-1 0-16,1 21 0,21-21 0,-21 22 15,0-1-15,0 0 0,21 1 0,-21-1 16,-1 0-16,22 1 0,0-1 16,-21 0-16,21-20 0,0 20 0,0 0 15,0-21-15,0 1 0,43-1 16,-22 0-1,21-21-15,-21 0 0,0 0 16,1 0-16,20 0 0,-21-21 0,0 21 16,22-21-16,-22-1 0,0 1 0,0 0 15</inkml:trace>
  <inkml:trace contextRef="#ctx0" brushRef="#br1" timeOffset="83675.35">11155 8043 0,'0'0'0,"-21"0"0,42 0 47,0 0-47,21 0 0,-21 0 0,1-21 16,-1 21-16,21-21 0,-21 21 0,22-21 15,-1 21-15</inkml:trace>
  <inkml:trace contextRef="#ctx0" brushRef="#br1" timeOffset="84011.74">11874 7726 0,'0'0'0,"0"-21"31,0 0 16,0-1-32,0 1 1,22 21 0,-22 21 15,21 1-31,-21-1 0,0 0 0,0 0 15,0 0 1,0 0-16,0 1 0,0-1 0,-21 0 16,21 0-16,-22 0 0,1-21 0,0 21 15,0-21-15</inkml:trace>
  <inkml:trace contextRef="#ctx0" brushRef="#br1" timeOffset="84527.06">13144 7959 0,'0'0'16,"22"-21"-16,-22 42 31,0 21-31,0-21 16,0 0-16,0 1 0,0 20 15,0-21-15,0 21 0,0-20 0,0 20 16,-22-21-16,1 0 0,21 22 0,-21-22 15,21 0-15,0 0 16,-21-21-16,21 21 0,-21 0 0,21-42 47,0 0-47,0 0 16</inkml:trace>
  <inkml:trace contextRef="#ctx0" brushRef="#br1" timeOffset="84696.32">13144 7832 0,'0'0'0,"-21"0"0,21-21 0,-21 21 31,21 21 0,21-21-31,0 0 16,-21 21-16,22-21 0,-1 21 0</inkml:trace>
  <inkml:trace contextRef="#ctx0" brushRef="#br1" timeOffset="85311.11">13864 8107 0,'0'0'0,"0"-21"0,0 0 0,0-1 16,0 1-16,0 0 16,0 0-16,-21 0 0,21 0 15,-21-1-15,0 1 0,-1 21 0,1 0 16,21-21-16,-21 21 0,-21 0 16,21 0-16,-1 0 0,1 21 0,-21 22 15,0-22-15,20 21 16,1 0-16,-21-20 0,21 20 0,-22 43 15,22-43-15,0-21 16,0 21-16,21-20 0,0-1 16,0 0-16,0 0 0,0 0 0,21 0 15,0-21-15,0 0 0,1 0 0,-1 0 16,0 0-16,21 0 16,-21 0-16,22 0 0,-22 0 0,21-21 15,-21 0-15,22 0 0,-22 0 0,21-22 0,-21 22 16,22-21-16,-22 21 0,21-22 15,-21-20-15,1 21 0,-1-1 16,0-20-16,21 20 0,-42-20 0,43-43 16,-22 64-16,0-43 15,0 43-15,-21-1 0,0 22 16,0 0-16,0 0 0,0 0 0,-21 21 16,0 0-16,0 21 15,-1 21-15,1 1 0,0-22 16,0 21-16,21 0 0,0 1 15,-21 63-15,21-64 0,0 0 16,0 22-16,0-22 0,0 0 0,0 1 16,0-1-16,0-21 0,0 22 15,21-22-15,-21 0 0,21 0 0,0 0 16,0 0-16,1-21 0,20 0 16,-21 0-16,0 0 15,0 0-15,22 0 0,-22-21 0,21 0 16,-21 21-16</inkml:trace>
  <inkml:trace contextRef="#ctx0" brushRef="#br1" timeOffset="85511.19">14647 7916 0,'21'0'31,"1"0"-15,-1 0-16,0 0 16,0 0-16,0 0 15,0 0-15</inkml:trace>
  <inkml:trace contextRef="#ctx0" brushRef="#br1" timeOffset="85667.33">14605 8065 0,'0'0'0,"0"21"0,-21-21 0,21 21 16,0 0-16,0 0 16,0 0-1,21-21-15,0 0 0,0 0 0,0 0 16,1 0-16,-1-21 0,0 0 16,0 21-16,0-21 0,0 0 15</inkml:trace>
  <inkml:trace contextRef="#ctx0" brushRef="#br1" timeOffset="86098.9">15706 7493 0,'-64'-21'16,"43"21"-1,0 0-15,0 21 16,-1-21-16,22 21 16,-21 0-16,0 1 15,21-1-15,0 0 0,0 0 16,0 0-16,0 0 0,0 1 15,0-1-15,0 0 16,21-21-16</inkml:trace>
  <inkml:trace contextRef="#ctx0" brushRef="#br1" timeOffset="86736.1">16002 8043 0,'21'-63'31,"0"42"-31,-21 0 0,0-1 15,0 1-15,0 0 0,0 0 16,0 0-16,-21 0 0,0 21 16,0-22-16,0 22 0,-1 0 15,1 0-15,0 0 0,0 0 0,-21 0 16,20 22-16,1-1 0,0 0 16,-21 0-16,21 21 0,-1 1 0,-41 20 15,42-20-15,0-1 0,-1 0 16,1-21-16,0 22 15,21-22-15,-21 21 0,21-21 0,0 1 16,0-1-16,0 0 0,21-21 0,0 0 16,0 21-16,1-21 15,20 0-15,-21 0 0,0 0 0,0-21 16,22 0-16,-22 21 0,0-21 16,21-1-16,1-41 15,-22 42-15,0-22 0,0 1 0,0 21 16,1-21-16,-1-1 0,-21 1 0,21 21 15,-21-22-15,0 22 0,0 0 0,0 42 32,0 0-17,0 22-15,-21-22 0,21 21 16,-21-21-16,21 22 0,0-22 0,0 0 16,0 21-16,0-20 0,0-1 15,0 0-15,0 0 0,0 0 0,0 0 16,21 1-16,0-22 0,0 0 15,0 0-15,0 0 0,1 0 0,20 0 16,21 0-16,-41-22 0,20 22 16,-21-21-16</inkml:trace>
  <inkml:trace contextRef="#ctx0" brushRef="#br1" timeOffset="87231.46">16658 7557 0,'0'0'0,"0"21"0,0 0 0,-21 0 16,21 0-16,-21 22 0,0-1 15,-1-21-15,22 21 0,-21 22 0,0-22 16,21 1-16,-21-1 0,0 0 0,0 1 16,-1-1-16,22 0 0,-21-21 15,21 1-15,-21 20 0,21-21 0,0 0 16,0-42 31,0 0-47,21 0 15,-21 0-15,21-1 0,1 1 0,-1-21 16,-21 21-16,21 0 0,21-22 16,-21 22-16,1-21 0,20 21 0,-21-1 15,21 22-15,-20-21 0,20 21 16,0 0-16,-21 0 0,1 0 0,20 0 15,-21 21-15,21 22 16,-42-22-16,0 0 0,0 21 0,0-20 0,0 20 16,0-21-16,0 0 15,0 22-15,-21-22 0,0 0 0,-21 0 16,21 0-16,-22 0 0,1-21 0,0 22 16,-1-22-16,1 0 0,21 0 15,-22 0-15,22 0 0,0 0 0,-21 0 16,42-22-1,21 1 1,0 21-16,0-21 0,0 0 0,22 0 16</inkml:trace>
  <inkml:trace contextRef="#ctx0" brushRef="#br1" timeOffset="87507.09">17378 7853 0,'0'-21'0,"0"42"0,0-63 0,0 20 16,-21 22 0,-1 0-16,1 22 15,0-1-15,0-21 0,0 42 0,0-21 16,-1 0-16,1 22 0,0-22 0,0 21 16,21-21-16,-21 22 0,21-22 15,0 21-15,0-21 0,0 1 0,0-1 16,0 0-16,21 0 0,0-21 15,0 21-15,0-21 0,1 0 16,20 0-16,-21 0 0,21 0 0,-20 0 16,20 0-16,21-21 0,-41 0 15,-1 0-15,21 0 0</inkml:trace>
  <inkml:trace contextRef="#ctx0" brushRef="#br1" timeOffset="87851.83">17738 7641 0,'0'-21'62,"0"0"-62,0 0 0,21 21 16,-21-21-16,21 21 15,0 0 1,-21 21 0,0 0-1,0 0-15,0 0 0,-21 0 16,21 1-16,-21-1 0,0-21 15,-1 21-15,1-21 0,0 21 0,0-21 16,0 0-16,0 21 0,-1-21 0</inkml:trace>
  <inkml:trace contextRef="#ctx0" brushRef="#br1" timeOffset="88971.87">18309 7387 0,'-21'0'0,"21"-21"0,-21 21 15,21-21 1,0 42 15,0 0-15,0 0-16,0 1 0,0-1 15,0 0-15,21 0 16,0 0-16,0-21 0,0 21 0,1 1 16,20-1-16,-21-21 0,21 21 15,-20-21-15,20 21 0,-21 0 0,21-21 16,1 21-16,-22-21 0,21 0 0,-21 22 15,22-22-15,-22 0 0,0 0 16,0 0-16,0 21 0,1-21 16,-1 0-1,-42 21 32,-1-21-47,1 0 0,0 21 0,0-21 16,-21 21-16,-1 0 0,22 1 0,-21-1 15,-1 0-15,1 0 0,0 0 16,-1 0-16,1 1 0,0 20 0,-1-21 16,1 0-16,0 0 0,21 1 15,-1-1-15,1 0 0,0 0 0,0 21 16,0-42-16,21 22 0,0-1 16,-21 0-1,21-42 32,0 0-47</inkml:trace>
  <inkml:trace contextRef="#ctx0" brushRef="#br1" timeOffset="92847.71">1037 11070 0,'0'0'0,"-21"0"15,0 0-15,21 21 47,21-21-16,0 0-31,21 0 16,-20 0-16,20 0 0,-21 0 0,21-21 16,1 21-16,-1-21 0,0 21 15,1-21-15,-1 0 0,0 21 0,1-21 16,-22 21-16,0-22 0,-21 1 16,0 0-16,0 0 15,-21 21-15,0 0 16,0-21-16,-22 21 0,22 0 15,-21 0-15,21 0 0,-22 0 0,22 0 16,-21 0-16,21 21 0,-22 0 16,22 0-16,-21 0 0,21 1 15,-22 20-15,22-21 0,0 21 0,-21 1 16,20-22-16,22 21 0,-21-21 16,21 22-16,0-22 0,0 21 0,0-21 15,0 1-15,0-1 0,0 0 16,21-21-16,1 21 0,-1-21 0,0 0 15,0 0-15,0 0 0,22 0 16,-22 0-16,21 0 0,-21 0 0,0 0 16,1 0-16,-1 0 15,0 0-15,0 0 0,-42 0 32,0 0-17,-22 0-15,22 21 0,-21-21 16,0 21-16,20 1 0,-20-1 0,21 0 15,-21 0-15,20 0 0,1 0 16,0 22-16,0-22 0,0 0 0,0 0 16,-1 22-16,22-22 0,0 0 15,0 0-15,0 0 0,0 0 0,0 1 16,22-22-16,-22 21 0,21 0 16,0-21-16,21 0 0,-21 0 15,1 0-15,20 0 0,-21 0 16,21 0-16,-20 0 0,20 0 0,0-21 15,1 21-15,-1-21 0,-21-1 16,21 1-16,1 0 0</inkml:trace>
  <inkml:trace contextRef="#ctx0" brushRef="#br1" timeOffset="93720.21">2286 11409 0,'0'0'0,"0"-21"0,0 0 15,0-1-15,0 1 0,-21 0 16,0 0-16,-1 0 0,1 21 16,0 0-16,0-21 0,0 21 0,-22 0 15,22 0-15,0 0 0,0 21 16,0 0-16,0 0 0,-1 0 0,-20 22 16,21-22-16,0 0 0,21 21 15,-21-21-15,-1 1 0,22 20 0,-21-21 16,21 0-16,0 0 0,0 1 15,0-1-15,0 0 0,0 0 0,21-21 16,1 0-16,-1 0 0,0 0 16,0 0-16,0 0 0,0 0 0,1 0 15,20 0-15,-21-21 0,0 0 16,22 21-16,-22-21 0,0-1 16,0 1-16,0 0 0,0 0 0,1 0 15,-22 0-15,0-1 0,21 1 0,-21 0 16,0 0-16,0 0 15,0 0-15,0 42 47,0 0-31,0 0-16,0 0 0,0 0 16,0 22-16,0-22 0,0 21 15,0-21-15,0 22 0,0-1 16,-21 0-16,21 22 0,0-22 0,0 22 15,0-1-15,0 1 0,0 20 16,0-20-16,0-1 0,0 22 0,0-21 16,0-1-16,0 22 0,0-22 15,0 22-15,0-22 0,0 22 0,0 0 16,21-22-16,-21 1 0,21-1 0,-21 1 16,0-1-16,0-20 0,0 20 15,0-21-15,0 22 0,0-22 0,-21 1 16,0-1-16,-1-21 0,1 21 15,21-20-15,-21-1 0,0 21 0,0-42 16,0 21-16,-1-21 0,-20 0 16,21 0-16,0 0 0,0 0 15,-1-21-15,-20 0 0,21 0 0,-21-22 16,-1 22-16,22-21 0,-21 0 16,-1-22-16,-20 22 0,21-1 0,-1-20 15,1-1-15,0 1 0,-1-1 16,22-20-16,0 20 0,0 1 15,21-1-15,0 1 0,0-1 0,0 1 16,21 20-16,0-20 0,0 21 16,0-22-16,22 22 0,-1-22 0,-21 22 15,22 0-15,-1-22 0,0 22 16,1-1-16,-1 1 0,0 21 0,1-21 16,-22 20-16,0 1 0,0 21 15,0-21-15,-21 0 16,0 0-1,0 0-15,0-1 16</inkml:trace>
  <inkml:trace contextRef="#ctx0" brushRef="#br1" timeOffset="94295.4">2709 11240 0,'-42'0'31,"42"21"-31,0 0 31,21-21-15,0 0-16,0 0 16,1-21-1,-1 0-15,-21-1 16,0 1 0,-21 0-1,-1 21-15,1 0 16,0 0-1,21 21-15,0 0 16,0 1 0,0-1-1,21 0-15,0-21 16,-21 21 0,0 0-1</inkml:trace>
  <inkml:trace contextRef="#ctx0" brushRef="#br1" timeOffset="94791.1">2709 11684 0,'0'0'0,"0"21"15,0 0 1,21-21 31,1 0-47,-1-21 16,-21 0-1,0 0 1,-21 21 15,-1 0-15,22 21-16,0 0 0,0 0 15,22-21 32,-1 0-31,-21-21 15,0 0 47</inkml:trace>
  <inkml:trace contextRef="#ctx0" brushRef="#br1" timeOffset="100591.86">2794 11663 0,'0'21'47,"0"0"31,0 0-62,0 1-1,0-44 64,0 1-64,0 0 1,-21 21-1,0-21-15,-1 21 16,1 0 0,0 0-16,21 21 15,-21 0-15,21 0 16,-21-21 0,21 22-16,0-1 31,21-21-31,0 0 15,0 0-15,0 0 16,-21-21-16,22 21 0,-22-22 16,21 22-16,-21-21 0,0 0 15,0 0-15,0 0 16,0 0-16,-21-1 16,-1 22-1,1 0-15,0 0 16,21 22-1,-21-22-15,21 21 16,0 0-16,0 0 0,0 0 31,21-21 1,0 0-32,-21-21 46</inkml:trace>
  <inkml:trace contextRef="#ctx0" brushRef="#br1" timeOffset="104277.83">6794 11070 0,'0'21'16,"22"-21"-1,-1 0 32,-21-21-47,21 21 16,-21-21-16,0 0 16,0 0-16,0 0 0,0-1 15,0 1-15,-21 0 16,0 21-16,-1-21 0,1 21 15,0-21-15,0 21 0,0 0 16,0 0-16,-1 0 0,1 0 0,0 0 16,0 0-16,-21 0 0,20 0 15,1 0-15,0 21 0,0-21 0,0 21 16,-43 43-16,43-43 16,0 0-16,21 21 0,-21-21 15,21 22-15,0 20 0,0-42 16,0 22-16,0-1 0,0-21 15,0 0-15,0 1 0,0-1 16,21 0-16,0-21 0,0 0 16,0 0-16,1 0 0,-1 0 0,0 0 0,0 0 15,0 0-15,0-21 16,22 0-16,-22-1 0,0 1 0,43-21 16,-43 0-16,0 20 0,0-20 15,0 21-15,-21-21 0,21-22 16,-21 22-16,22 21 0,-22-1 15,0 1-15,0 0 0,0 0 16,0 0-16,0 0 16,0 42-1,0 0 1,0 0-16,0 0 0,0 0 16,-22 1-16,22-1 0,0 0 0,-21 21 15,21-21-15,0 1 16,0 20-16,0-21 0,0 21 0,0-20 15,0-1-15,0 0 0,21 0 0,1 0 16,-1 0-16,0-21 16,0 22-16,0-22 0,43 0 15,-43 0-15,0 0 0,0-22 0,0 1 16,1 0-16,20-21 16,-21-1-16,0 22 0,-21-21 15,0 21-15,21-22 0,-21 1 0,0 21 16,0-21-16,0-1 0,0-20 15,-21 20-15,0 1 0,0 0 16,0-1-16,-22 22 0,1-21 0,21 21 16,-21 0-16,-22-22 0,22 43 15,-22-21-15,22 21 0,-22 0 0,1 0 16,21 0-16,-22 21 0,22 0 16,-22 1-16,22-1 0,0 21 0,-22 0 15,22-20-15,-1 41 0,1-21 0,0 1 16,21-1-16,-22 22 0,22-1 15,-21 1-15,-1 63 16,43-64-16,0 1 0,0-1 0,0 1 16,0-22-16,0 0 0,22 1 15,-1-1-15,0 0 0,21-21 0,-21 1 16,1-1-16,20 0 0,0 0 0,22-21 16,-22 21-16,0-21 15,1 0-15,-1 0 0,0 0 0,1 0 16,20 0-16,-20-21 0,-1 21 0,0-21 15,1 21-15,-1-21 0,-21 0 16,21 21-16,1-22 0,-22 1 0,64-21 16,-64 21-16,0 0 15,0-1-15,0 1 0,0 0 16,22-42-16,-22 41 0</inkml:trace>
  <inkml:trace contextRef="#ctx0" brushRef="#br1" timeOffset="104594.68">7599 10732 0,'-21'0'16,"42"0"-16,-42-22 0,-1 22 0,1 0 0,0 0 15,0 0 1,0 0-16,0 0 0,21 22 15,0-1-15,0 0 0,0 21 16,0-21-16,0 22 0,0-22 16,0 21-16,0-21 0,0 22 0,0-1 15,0 0-15,0 1 0,0-1 0,0-21 16,0 22-16,0-22 0,-22 21 16,22-21-16,0 0 0,0 1 0,0-1 15,22-42 16,-22-1-15,0 1-16</inkml:trace>
  <inkml:trace contextRef="#ctx0" brushRef="#br1" timeOffset="104863.53">7535 10710 0,'0'0'15,"0"-21"-15,-21 21 0,21-21 16,21 21 0,0 0-1,1 0-15,-1 0 0,0-21 0,21 21 16,1 0-16,-1 0 0,-21 0 16,21 0-16,-20 0 0,-1 0 15,0 0-15,0 21 16,-21 0-1,0 0-15,0 1 16,-21-1 0</inkml:trace>
  <inkml:trace contextRef="#ctx0" brushRef="#br1" timeOffset="105095.08">7514 11113 0,'-21'0'0,"42"0"0,-21 0 47,21 0-47,0 0 0,1 0 16,-1-22-16,21 22 0,-21 0 15,0 0-15,1 0 16,-1-21-16,0 21 0,0 0 15,0 0-15</inkml:trace>
  <inkml:trace contextRef="#ctx0" brushRef="#br1" timeOffset="105387.84">8022 11070 0,'0'21'32,"0"1"-17,0-1-15,0 0 0,0 0 16,0 0-16,0 0 0,0 1 16,0-1-16,-21 0 0,21 0 0,-21 0 15,21 0-15,0 1 16,0-1-16,-21 0 15,21-42 32,0 0-47,0-1 0,0 1 0,0 0 16</inkml:trace>
  <inkml:trace contextRef="#ctx0" brushRef="#br1" timeOffset="105571.75">8022 10901 0,'0'0'0,"-21"-21"16,0 21-1,21 21 17,0 0-17,21-21-15,0 21 16,0-21-16</inkml:trace>
  <inkml:trace contextRef="#ctx0" brushRef="#br1" timeOffset="106110.82">8276 11007 0,'0'21'0,"0"0"15,-21-21-15,21 21 16,0 0-16,0 1 16,0-1-16,0 0 0,0 0 15,0 0-15,0 0 0,0 1 0,0-1 16,0 0-16,0 0 0,0 0 16,0 0-16,0 1 15,0-1 1,-21-21-1,21-21 1,0-1 0,0 1-16,0 0 15,0 0-15,0-21 0,0 20 16,0 1-16,0 0 0,0-21 16,0 21-16,21-1 0,0-20 0,0 21 15,0 0-15,1 0 0,-1 21 0,0-22 16,0 1-16,0 21 0,22 0 15,-22 0-15,0 0 0,21 0 16,22 43-16,-43-22 0,0 0 16,0 0-16,0 0 0,1 0 0,-1 1 15,-21 20-15,0-21 0,0 0 16,0 0-16,0 22 0,0-22 0,0 0 16,-21-21-16,-22 42 0,43-20 15,-21-1-15,0-21 0,0 21 16,21 0-16</inkml:trace>
  <inkml:trace contextRef="#ctx0" brushRef="#br1" timeOffset="106745.69">9207 11028 0,'0'0'16,"0"-42"0,-21 42-1,0-22-15,0 22 0,0 0 16,0 0-16,-1 0 0,1 0 15,0 0-15,0 22 0,0-1 16,0-21-16,-1 21 0,1 0 0,0 21 0,0-20 16,0-1-16,-22 42 15,43-20-15,-21-22 0,21 0 0,0 21 16,0-21-16,0 1 0,0-1 0,0 0 16,0 0-16,43-21 15,-22 0-15,0 0 0,0 0 16,0 0-16,0 0 0,22 0 0,-22-21 15,0 21-15,0-21 16,0 0-16,22-1 0,-22-20 0,0 21 16,0 0-16,0-22 0,1 22 0,-22-21 15,21 0-15,-21-1 0,21 22 16,-21-21-16,0-1 0,0 22 0,0-21 16,0 0-16,0-43 0,0 64 15,0-43-15,0 43 16,0 0-16,0 0 0,0 42 31,0 0-31,0 21 16,0-20-16,0 20 0,0 0 15,0-21-15,0 22 0,0-1 0,0 0 16,0 1-16,0-1 0,-21 43 16,21-43-16,-21 0 0,21-20 15,0-1-15,0 21 0,0-21 16,0 0-16,0 1 0,21-22 15,0 0-15,0 0 16,0 0-16,-21-22 16,21 22-16,1-21 0,-1 0 0</inkml:trace>
  <inkml:trace contextRef="#ctx0" brushRef="#br1" timeOffset="107043.05">9927 10732 0,'0'0'0,"-21"-22"15,0 22-15,0 0 0,-1 0 16,22 22-16,-21-1 16,21 0-16,-21 0 0,21 0 15,0 0-15,0 1 0,0 20 0,0-21 16,-21 21-16,21-20 0,0 20 15,-21 0-15,21-21 0,0 22 0,0-1 16,0-21-16,-21 0 0,21 22 16,0-22-16,0 0 0,0 0 0,0 0 15,21-42 17,-21 0-32,21 0 15</inkml:trace>
  <inkml:trace contextRef="#ctx0" brushRef="#br1" timeOffset="107629.46">9842 10837 0,'0'0'0,"0"-21"0,0 0 0,-21 21 16,21-21-16,0 0 16,0 0-1,21 21-15,1 0 0,-1-22 0,0 1 16,0 21-16,21 0 0,-20 0 0,41 0 15,-21 0-15,-20 0 16,20 21-16,-21 1 0,0-1 0,0 0 16,-21 0-16,0 0 0,0 0 0,0 22 15,0-22-15,-21 0 0,0 0 16,-42 22-16,41-22 0,-20 0 16,0-21-16,21 21 0,-22 0 15,22-21-15,-21 0 0,21 21 16,-1-21-16,1 0 15,21-21 1,21 21 0,1 0-16,-1 0 0,0-21 0,0 21 15,0 0-15,0 0 0,43 0 16,-43 0-16,21 0 0,-20 0 16,-1 0-16,21 0 0,-21 0 0,0 0 15,1 0-15,-1 21 0,0-21 0,-21 21 16,0 1-16,21-22 0,-21 21 15,0 0-15,0 0 0,0 0 16,0 0-16,-21 1 0,0-22 0,0 21 16,-22 0-16,22 0 0,0 0 0,-21-21 15,20 21-15,1 1 0,-21-22 16,21 21-16,0-21 0,-22 0 0,22 0 16,-42 21-16,41-21 0,1 0 15,0 0-15,0 0 0,0 0 16,0 0-16,21-21 15,0 0 1,0-1-16,0 1 16,21 0-16,0 21 15,0-21-15,0 0 0</inkml:trace>
  <inkml:trace contextRef="#ctx0" brushRef="#br1" timeOffset="108443.37">10520 10943 0,'0'-21'16,"0"42"0,0 0-1,0 1-15,0-1 16,-21 0-16,21 0 0,0 0 0,-22 0 15,22 1-15,0-1 0,0 0 16,0 0-16,0 0 0,0 0 0,0 1 16,0-1-16,0 0 0,22-21 15,-1 0-15,0 0 0,0 0 16,0 0-16,0 0 0,22 0 0,-22 0 16,21-21-16,-21 0 0,1 21 0,-1-22 15,0 1-15,0 0 0,0-21 16,0 21-16,1-1 0,-22 1 15,0-21-15,0 21 0,0 0 0,21-1 16,-21 1-16,0 0 0,0 0 16,0 0-16,0 42 31,0 0-15,0 0-16,-21 0 0,21 1 15,0-1-15,0 0 0,0 0 0,0 21 16,-22-20-16,22 20 0,0 0 0,0-21 15,0 43-15,0-22 16,0 1-16,22-1 0,-22 21 0,21-20 0,0-1 16,-21 22-16,21-22 0,0 21 15,0 1-15,-21-1 0,22 1 16,-1-1-16,0 1 0,0 21 0,0-22 16,-21 1-16,0-1 0,0 22 0,21-22 15,-21-20-15,0 20 0,0 1 16,0-1-16,0 1 0,0-22 0,0 0 15,0 1-15,0-1 0,-21 0 0,0-21 16,0 22-16,-21-22 0,20 0 0,1-21 16,-21 21-16,21-21 0,0 0 15,-22 0-15,22 0 0,-21-21 0,21 0 16,-22 0-16,1 0 0,21-22 0,-22 1 16,1 0-16,21-1 0,-21-20 0,-1 20 15,22-20-15,0-1 16,0 1-16,0-1 0,-1 1 0,22-1 15,0 22-15,0-21 0,0-1 16,0 1-16,22 20 0,-1 1 0,0-22 16,0 22-16,0 0 0,0 21 0,1-22 15,-1 1-15,21 21 0,-21-22 0,0 22 16,22-21-16,-22 21 0,0 0 16,0-1-16,0 1 0,1-21 15,-1 21-15,-21 0 0,0-1 16,21 1-16,-21 0 0</inkml:trace>
  <inkml:trace contextRef="#ctx0" brushRef="#br1" timeOffset="109024.63">12001 10393 0,'0'0'0,"0"-21"16,0 0-16,0-1 0,0 1 0,-42 0 31,21 21-31,0 0 0,0 0 0,-1 0 16,1 0-16,0 0 0,-42 0 15,41 21-15,-20 22 0,21-22 16,-21 21-16,20 0 0,-41 43 16,42-21-16,-22-22 0,-20 85 15,42-85-15,0 22 0,-1-22 16,-20 22-16,21-1 0,0-21 0,0 22 16,-1-1-16,22-20 0,0-1 0,0 0 15,0 1-15,0-1 0,22-21 16,-1 22-16,0-22 0,0 0 0,21-21 15,1 21-15,-22-21 0,21 0 16,22 0-16,-22 0 16,0 0-16,1 0 0,-1-21 0,22 0 15,-22 0-15,0-1 0,1 1 0,-1 0 16,43-42-16,-64 41 0</inkml:trace>
  <inkml:trace contextRef="#ctx0" brushRef="#br1" timeOffset="109263.51">12213 10901 0,'0'0'0,"0"-21"0,0 42 31,0 0-15,0 0-16,0 0 0,0 1 16,0-1-16,0 0 0,0 0 0,0 21 15,0-20-15,-21-1 0,21 0 16,0 0-16,-21 0 0,21 22 15,0-22-15,-21-21 16,-1 0 0,22-21-1,0-1-15,0 1 0,0 0 16</inkml:trace>
  <inkml:trace contextRef="#ctx0" brushRef="#br1" timeOffset="109452.16">12171 10732 0,'0'0'0,"-21"0"16,-1 0-16,1 0 15,21 21 32,21-21-47,1 0 0,-1 0 16,0 0-16,0 21 15</inkml:trace>
  <inkml:trace contextRef="#ctx0" brushRef="#br1" timeOffset="110076.17">12996 11007 0,'0'0'0,"21"0"16,-21-21-16,22-1 0,-22 1 16,0 0-16,0 0 15,0 0-15,0 0 0,0-1 16,-22 1-16,1 21 0,0-21 0,0 0 16,0 21-16,0 0 0,-1 0 15,1 0-15,-21 0 0,21 0 0,-43 21 16,22 0-16,21 0 0,-22 1 15,22-1-15,0 0 0,0 21 16,0-21-16,0 22 0,-1-22 0,1 21 16,21-21-16,0 1 0,0 20 0,0-21 15,0 21-15,21-20 16,1-22-16,-1 0 0,0 0 16,0 0-16,21 0 0,-20 0 15,20 0-15,-21 0 0,0-22 0,22 1 16,-22 0-16,21 0 0,-21-21 15,22 20-15,-22 1 0,0-21 0,0 0 16,0-1-16,0 1 0,1 0 16,-1-1-16,0 1 0,0-64 15,-21 64-15,21-1 0,0-41 16,-21 41-16,0 1 0,0 21 16,0 0-16,-21 21 15,0 21-15,0 21 16,21-21-16,0 22 15,-21-1-15,0 22 0,21-22 0,-22 0 16,22 22-16,0-22 0,0 0 0,0 1 16,0 41-16,0-62 15,0 20-15,0-21 0,22 21 0,-1-20 16,0-1-16,-21 0 0,21-21 0,0 21 16,0-21-16,1 0 0,20 0 15,-21 0-15,0 0 0,0 0 0,22-21 16,-22 21-16,0-21 0,21 0 0,1-1 15</inkml:trace>
  <inkml:trace contextRef="#ctx0" brushRef="#br1" timeOffset="110323.64">13906 10795 0,'-21'0'16,"42"0"15,1 0-31,-1 0 16,0 0-16,0 0 0,0 0 16,0 0-16,1 0 0,-1 0 15</inkml:trace>
  <inkml:trace contextRef="#ctx0" brushRef="#br1" timeOffset="110479.12">13885 10922 0,'0'21'16,"0"-42"-16,0 63 0,0-20 31,21-22-16,1 0-15,-1 0 0,0 0 0,0-22 16,0 22-16,0 0 16</inkml:trace>
  <inkml:trace contextRef="#ctx0" brushRef="#br1" timeOffset="110999.84">14647 10499 0,'0'0'0,"21"0"16,1 0-1,-1 0-15,0 0 16,0 0-16,0 0 15,0-21-15,1-1 0,-1 22 16,-21-21-16,0 0 0,0 0 16,0 0-16,-21 21 15,-1 0 1,1 0-16,0 0 0,-21 0 16,21 0-16,-1 21 0,1-21 0,0 21 15,0 21-15,0-20 0,0-1 16,-1 21-16,22-21 0,-21 22 0,21-22 15,-21 21-15,21-21 0,0 22 16,0-22-16,0 21 0,0 0 16,21-20-16,22-22 0,-22 21 15,21 0-15</inkml:trace>
  <inkml:trace contextRef="#ctx0" brushRef="#br1" timeOffset="111543.78">15430 10732 0,'0'-22'0,"0"44"0,-21-65 16,0 22-16,0 21 15,0 0-15,0 0 0,-1 0 16,1 0-16,0 0 0,0 21 0,-21 0 15,20-21-15,-20 22 0,21-1 0,-21 0 16,20 0-16,1 21 0,0-20 16,0-1-16,0 0 0,0 0 0,21 0 15,0 0-15,0 1 0,0-1 0,0 0 16,0 0-16,21-21 16,0 21-16,0-21 15,0 0-15,22 0 0,-22 0 0,21 0 16,-21 0-16,22-21 0,-22 21 0,21-21 15,-21 0-15,22 21 0,-22-21 16,21-1-16,-21 1 0,0 0 0,1 0 16,-22-21-16,0 20 0,21 1 15,-21-21-15,21 21 0,-21 0 0,0-1 16,0 1-16,0 0 0,0 42 31,-21 0-31,0 1 16,21-1-16,-22 0 0,22 21 15,0-21-15,-21 1 0,21 20 16,0-21-16,-21 0 0,21 0 0,0 1 16,0 20-16,21-21 15,0-21-15,1 0 0,-1 0 0,21 0 16,-21 0-16,0 0 16,1 0-16,41-21 0,-42 0 15</inkml:trace>
  <inkml:trace contextRef="#ctx0" brushRef="#br1" timeOffset="112079.26">15981 10266 0,'-21'63'15,"-1"-20"1,22-22-16,-21 21 0,21 1 0,0-1 15,0 0-15,0 1 0,0-1 0,0 0 16,0 1-16,0-1 0,0-21 16,-21 21-16,21-20 0,0-1 0,0 0 15,0 0-15,0 0 0,0 0 0,0 1 32,0-44-1,0 1-31,0 0 0,0 0 15,0 0-15,0-22 16,0 22-16,0 0 0,0 0 0,21 0 16,0 0-16,-21-1 0,22 1 15,-1 21-15,21-21 0,-21 0 0,0 21 16,22 0-16,-22 0 0,64 0 16,-64 0-16,21 0 15,-21 21-15,22 0 0,-22 0 0,0 1 0,0-1 16,-21 0-16,0 0 0,0 0 0,0 0 15,0 1-15,-21-1 16,0 0-16,0 0 0,-1 0 0,-20-21 16,21 21-16,-21-21 0,-1 22 0,1-22 15,21 21-15,-22-21 0,22 0 0,-21 0 16,21 0-16,0 21 0,-1-21 16,1 0-1,42 0 1,1-21-16,20 21 15,-21-21-15</inkml:trace>
  <inkml:trace contextRef="#ctx0" brushRef="#br1" timeOffset="112388.73">16891 10562 0,'0'0'0,"0"-21"0,0 0 15,-21 21 1,0 0-16,-1 0 0,1 0 16,21 21-16,-21 0 0,0 0 0,0 1 15,0-1-15,-1 21 0,-20-21 16,42 0-16,-21 22 0,0-22 0,0 21 16,21-21-16,0 1 0,0-1 15,0 0-15,0 0 0,0 0 0,0 0 16,21-21-16,0 22 0,0-22 15,0 0-15,0 0 0,22 0 0,-22 0 16,0 0-16,21 0 0,-20 0 16,-1 0-16,21 0 0,-21-22 0,0 1 15,1 21-15,-1-21 0,21-21 16</inkml:trace>
  <inkml:trace contextRef="#ctx0" brushRef="#br1" timeOffset="112799.54">17314 10266 0,'0'0'0,"0"-21"16,-21 21-16,21 21 62,-21-21-46,0 0 15,21-21-15,0 0-16,0-1 15,0 1 1,21 21-16,0 0 15,0 0-15,0 0 16,-21 21 0,0 1-16,0-1 0,0 0 15,0 0-15,0 0 0,0 0 16,0 1-16,-21-1 0,0 0 0,0 0 16,21 0-16,-21-21 0,0 21 0,-1 1 15</inkml:trace>
  <inkml:trace contextRef="#ctx0" brushRef="#br1" timeOffset="113423.41">17907 10287 0,'0'0'0,"0"-21"0,0 42 47,0 0-31,0 0-16,0 1 0,0-1 16,0 21-16,21-21 0,-21 0 0,21 22 15,0-22-15,1 0 0,-22 0 0,21 22 16,0-22-16,21 0 0,-21 0 15,1-21-15,-1 21 0,21 0 0,-21-21 16,0 0-16,22 22 0,-22-22 0,0 0 16,0 0-16,0 0 15,1 0-15,-44 0 32,1 0-32,0 0 15,0 0-15,0 0 0,0 0 16,-22 21-16,22 0 0,0 0 0,0 0 15,-22 0-15,22 1 16,-21-1-16,21 0 0,-22-21 0,22 21 16,-21 0-16,21 0 0,0 1 0,-22-1 15,22 0-15,0-21 0,0 21 16,0-21 15</inkml:trace>
  <inkml:trace contextRef="#ctx0" brushRef="#br1" timeOffset="114743.72">5694 12234 0,'0'0'0,"0"-21"0,21 0 16,-21 42 31,0 0-47,0 22 0,0-22 0,0 21 15,0 22-15,0-22 0,-21 22 16,21-1-16,-21 1 0,21 20 16,0 1-16,-22-22 0,1 22 15,0-21-15,21 20 0,-21-20 0,0-1 16,0 1-16,21-1 0,-22 1 0,1-1 16,21 1-16,-21-22 0,21 22 15,0-22-15,0 0 0,0-21 0,0 22 16,0-22-16,0 0 0,0 0 15,21-21-15,0-21 16,1 21-16,-22-42 16,21 21-16,0-1 0,-21-20 0</inkml:trace>
  <inkml:trace contextRef="#ctx0" brushRef="#br1" timeOffset="115121.58">5757 12531 0,'0'0'0,"-21"-43"0,0 22 0,0 0 16,0-21-16,-1 21 0,1-1 15,0-20-15,21 21 0,0 0 0,0-43 16,0 43-16,21 0 16,0 0-16,22 21 0,-1 0 0,0 0 15,1 0-15,-1 21 0,22 0 16,-22 0-16,21 22 0,-20-22 0,-1 21 15,0 0-15,-20 1 0,-1-1 16,0 0-16,-21 1 0,0-1 16,0 0-16,0 1 0,-21-1 0,-22-21 15,-20 43-15,21-22 0,-22-21 16,22 0-16,-1 1 0,1-22 16,-43 0-16,64 0 0,-21 0 15,21 0-15,0 0 0,21-22 16,0 1-16,0 0 15,0 0-15,21 0 0,0 21 16,0-21-16,21-1 0,-20 1 16,20 21-16,-21-21 0,21 0 15</inkml:trace>
  <inkml:trace contextRef="#ctx0" brushRef="#br1" timeOffset="115552.26">6244 12637 0,'0'-43'15,"0"22"-15,0 0 16,0 0-16,0 0 0,0-1 16,0 1-16,21 21 15,0-21-15,1 0 0,-1 21 16,0 0-16,0 0 0,0 0 0,0 0 15,22 0-15,-22 21 0,0 0 16,0 0-16,0 1 0,1-1 0,-1 0 16,-21 0-16,0 0 0,0 0 0,0 1 15,0 20-15,0-21 0,0 0 16,0 0-16,0 1 0,-21-1 16,21 0-16,0 0 0,-22-21 15,22-21 1,0 0-1,0 0-15,0-1 0,0 1 16,0 0-16,0 0 0,0 0 16,0 0-16,22-1 0,-22 1 0,21 0 15,0 0-15,0 21 0,0-21 16,-21 0-16,21 21 0,1-22 16,-1 22-16,0-21 0,0 21 0,0-21 15,0 21-15</inkml:trace>
  <inkml:trace contextRef="#ctx0" brushRef="#br1" timeOffset="115755.71">7048 12425 0,'0'85'31,"0"-64"-31,0 0 16,0 0-16,0 0 0,0 0 0,-21 1 15,21-1-15,0 0 0,0 0 0,0 0 16,0 0-16,0 1 15,0-1-15,0-42 32,0-1-32,0 1 15,0 0-15,0 0 0</inkml:trace>
  <inkml:trace contextRef="#ctx0" brushRef="#br1" timeOffset="115916.66">7006 12277 0,'0'0'0,"-21"0"0,0 0 16,0 0 0,21 21-1,0 0-15,21-21 16,0 21-16,0-21 16,0 21-16,0-21 0</inkml:trace>
  <inkml:trace contextRef="#ctx0" brushRef="#br1" timeOffset="116307.45">7345 12404 0,'0'0'0,"-21"0"16,21 21 15,0 0-31,0 0 0,21 0 15,0 1-15,-21-1 0,21 0 16,0 0-16,-21 0 0,0 0 16,0 22-16,21-22 0,-21 0 0,0 21 15,0-20-15,0 20 16,0-21-16,0 0 0,22-21 31,-22-21-15,0 0-16,0 0 0,21 0 15,-21-22-15,21 22 0,0 0 16,-21 0-16,0-22 0,21 22 0,0 0 16,1-21-16,-22 21 0,21-1 0,0 1 15,0 0-15,-21 0 0,21 21 16,22 0-16,-22 0 0,0 0 16,0 0-16,0 0 0,0 0 15,1 21-15</inkml:trace>
  <inkml:trace contextRef="#ctx0" brushRef="#br1" timeOffset="117320.69">8276 12615 0,'21'0'0,"-42"0"0,42-21 0,0 21 15,-21-21-15,0 0 0,0 0 16,0 0-16,0-1 0,0 1 0,0 0 15,0 0-15,0 0 0,-21 0 16,0 21-16,0 0 0,0 0 16,0 0-16,-1 0 0,1 0 0,-21 0 15,21 21-15,0 0 0,-1 0 16,1 0-16,-21 0 0,21 1 0,0 20 16,-1-21-16,22 21 0,-21-20 15,21-1-15,0 21 0,0-21 0,0 0 16,0 1-16,0-1 0,21 0 0,-21 0 15,22 0-15,-1-21 0,0 0 16,0 0-16,0 0 0,22 0 16,-22 0-16,0 0 0,0-21 0,0 21 15,0-21-15,1 0 0,-1 0 16,0-1-16,0-20 0,-21 21 0,21 0 16,-21-22-16,21 22 0,-21-21 0,0 21 15,0-22-15,0 22 0,22-42 16,-22 42-16,0-1 15,0 44 1,0-1-16,0 0 16,0 0-16,-22 0 0,22 0 0,0 22 15,0-22-15,0 0 0,0 21 0,0-20 16,0-1-16,0 0 16,0 0-16,0 0 0,0 0 0,22 1 15,-1-22-15,0 21 0,0-21 0,0 0 16,0 0-16,1 0 0,-1 0 15,0 0-15,21-21 0,-21-1 16,1 1-16,-1 0 0,0 0 16,0 0-16,0-22 0,0 22 15,1-21-15,-1 21 0,0-22 0,0-41 16,0 41-16,0 1 0,1-21 16,-22 20-16,21 22 0,-21 0 15,0 42 16,0 0-31,-21 22 0,-1-22 16,22 21-16,0-21 0,0 22 0,-21-1 16,21-21-16,0 21 0,-21 1 0,21-22 15,0 21-15,0-21 0,0 22 16,0-22-16,0 0 0,0 0 0,0 22 16,42-22-16,-20 0 0,-1-21 15,42 0 1,-20 0-16,-1 0 0,0 0 0,1 0 0,-1 0 15,0-21-15,1 0 0,-1-1 16,0 1-16,1 0 16,-22-21-16,0 21 0,0-22 0,-21 22 15,0 0-15,0 0 0,0 0 16,0-1-16,-21 22 16,0 0-16,0 0 15,-1 22-15,1-1 0,21 0 0,0 0 16,-21 0-16,21 0 0,0 1 15,0-1-15,0 0 0,0 0 0,0 0 16,0 0-16,0 1 0,21-1 16,0-21-16,1 21 0,-1-21 15,21 0-15,-21 0 0,0 0 16,1-21-16,20 0 0,-21 21 16,0-22-16,0 1 0,1 0 15,-22 0-15,42-21 0,-42 20 16,21 1-16,-21 0 0,0 0 0</inkml:trace>
  <inkml:trace contextRef="#ctx0" brushRef="#br1" timeOffset="117527.76">8572 12361 0,'0'0'0,"-21"0"0,0 22 16,0-22-16,42 0 15,0 0 1,0 0-16,22 0 0,-1 0 0,22 0 16,-22 0-16,21 0 0,1 0 15,63 0-15,-64 0 0,-20 0 16,-1-22-16,-21 22 0,22 0 0,-22 0 16</inkml:trace>
  <inkml:trace contextRef="#ctx0" brushRef="#br1" timeOffset="118068.25">11578 12086 0,'0'-21'0,"0"42"0,0-63 0,0 21 16,0 0-16,0-1 0,0 1 16,0 42-1,0 22-15,0-22 16,0 21-16,0 1 15,0-1-15,0 0 0,0 22 0,0-22 16,0 0-16,0 1 0,-21-1 0,0 0 16,21 1-16,0-1 0,-21-21 15,-1 22-15,22-1 0,0-21 0,0 0 16,-21 0-16,21 1 0,0-1 16,21-21-1,1-21-15,-1 21 0,0-22 16,0 1-16,21 0 0</inkml:trace>
  <inkml:trace contextRef="#ctx0" brushRef="#br1" timeOffset="118469.28">11980 12298 0,'0'0'0,"-21"0"0,-21 21 0,21 0 15,-22 0-15,1 1 0,0-1 0,-1 0 16,1 0-16,21 0 0,-22 0 15,22 1-15,0-1 0,0-21 0,0 21 16,0 0-16,-1 0 0,22 0 16,0-42 15,22 0-31,-1 21 16,0-21-16,0 0 0,21 0 15,-20-1-15,-1 1 0,0-21 0,0 21 16,0 0-16,0-1 0,1 1 0,-1 21 15,-21-21-15,21 42 16,-21 0-16,0 22 16,0-22-16,21 0 0,-21 0 15,0 22-15,0-22 0,0 0 16,21 21-16,0-21 0,-21 1 0,22-1 16,-22 0-16,21 0 0,0 0 0,-21 0 15,21-21-15,0 0 0,0 0 16,1 0-16,-1 0 0,21 0 15,-21-21-15,0 0 16,1 0-16</inkml:trace>
  <inkml:trace contextRef="#ctx0" brushRef="#br1" timeOffset="118699.73">12382 11938 0,'0'0'0,"0"-21"0,-21 21 16,0 0-16,0 21 15,21 21-15,-21 1 0,0-1 16,21 0-16,-22 1 0,22-1 16,-21 22-16,21-22 0,-42 43 15,42-43-15,0 0 0,-21-21 16,21 22-16,0-22 0,0 0 0,0 21 16,0-20-16,21-22 15,0 0-15,0 0 0,0 0 16,22 0-16,-22-22 0,0 22 0,21-21 15</inkml:trace>
  <inkml:trace contextRef="#ctx0" brushRef="#br1" timeOffset="119067.59">12573 12361 0,'-21'22'15,"21"-1"1,21-21-1,0 0 1,0 0-16,0 0 0,1 0 16,-1 0-16,0 0 0,0-21 15,0 21-15,-21-22 0,21 22 0,-21-21 16,0 0-16,22 21 0,-22-21 16,-22 21-1,1 0-15,0 0 0,0 0 0,0 0 16,-22 21-16,22 0 0,0 0 0,0 1 15,0-1-15,-22 0 16,43 0-16,-21 0 0,0 22 0,21-22 16,0 0-16,0 0 0,0 0 0,0 0 15,0 1-15,21-1 16,0-21-16,1 0 0,20 21 0,-21-21 16,0 0-16,0 0 0,22 0 0,-22 0 15,21-21-15,-21 0 0,22 21 16,-1-22-16,-21 1 0</inkml:trace>
  <inkml:trace contextRef="#ctx0" brushRef="#br1" timeOffset="119520.59">13250 11980 0,'0'-21'0,"0"42"0,0-63 0,0 21 16,-21 21-1,0 21-15,0 0 0,0 0 0,21 1 16,-22 20-16,1 0 0,21 1 0,0-1 15,0 0-15,-21 1 0,21-1 16,0 0-16,0 1 0,0-1 0,0-21 16,0 21-16,0 1 0,0-22 0,0 0 15,0 0-15,0 0 0,0 1 16,0-1-16,0 0 0,0-42 47,0 0-47,0-1 0,0 1 15,21 0-15,-21-21 0,21 21 16,1-1-16,-1 1 0,0-21 16,21 21-16,1 0 0,-22-1 0,21 1 15,0 0-15,1 0 0,-22 21 16,21 0-16,1 0 0,20 42 16,-42-42-16,0 21 0,22 43 15,-43-43-15,0 0 16,0 0-16,0 22 0,0-22 0,-21 0 0,-1 0 15,1 0-15,0 1 0,-21-1 16,-1 0-16,1 0 0,0-21 16,-1 21-16,1-21 0,0 0 0,-1 0 15,1 0-15,0 0 0,21 0 0,-22 0 16,22-21-16,21 0 0</inkml:trace>
  <inkml:trace contextRef="#ctx0" brushRef="#br1" timeOffset="122024.6">13822 12171 0,'21'0'16,"-21"21"15,21-21-31,0 0 16,0 0-16,1 0 15,-1 0-15,21-21 0,-21 21 0,0-21 16,22 21-16,-22-21 16,21-1-16,-21 1 0,22 0 15,-22 0-15,0 0 0,-21 0 0,0-1 16,0 1-16,0 0 16,-21 0-16,-21 21 0,20 0 15,1 0-15,0 0 0,-21 0 16,21 0-16,-22 0 0,22 21 0,-21 0 15,21 0-15,-1 22 0,1-22 0,0 21 16,0-21-16,0 22 0,21-1 16,-21-21-16,21 22 0,0-22 0,0 0 15,0 21-15,0-21 0,21-21 16,0 22-16,0-1 0,0-21 0,22 0 16,-22 21-16,21-21 0,-21 0 0,22 0 15,-22 0-15,21 0 16,-21 0-16,0 0 0,1 0 0,-22-21 15,-43 21 1,22 0 0,0 0-16,-21 0 0,20 0 0,-20 0 15,0 0-15,21 21 0,-22 0 16,22 0-16,0-21 0,-21 21 0,20 1 16,1-1-16,0 0 0,0 21 0,21-21 15,0 1-15,0-1 16,0 21-16,0-21 0,0 0 0,0 1 0,0-1 15,0 0-15,21 0 0,0-21 16,0 21-16,1-21 0,-1 0 16,0 0-16,21 0 0,1 0 15,-1-21-15,0 0 16,-21 0-16,22 0 0,-22-1 0</inkml:trace>
  <inkml:trace contextRef="#ctx0" brushRef="#br1" timeOffset="122323.77">14605 11896 0,'0'0'0,"-21"0"16,0 0-16,-1 21 0,22 0 15,-21 21-15,0-20 0,21 20 16,0 0-16,0 1 0,-21 20 0,0-21 15,21 1-15,-21-1 0,21 0 16,0 1-16,-22-22 0,1 21 0,21 1 16,-21-22-16,21 0 0,0 21 0,0-21 15,-21 1-15,21-1 0,0 0 16,0 0-16,21-21 31,0 0-31,0 0 0,1 0 16,-1-21-16,-21 0 0,21 0 15</inkml:trace>
  <inkml:trace contextRef="#ctx0" brushRef="#br1" timeOffset="122705.39">14626 12531 0,'21'0'46,"0"0"-30,1 0-16,-1-21 0,0-1 16,0 1-16,0 21 0,-21-21 0,21 0 15,-42 21 32,0 21-47,0 0 0,0-21 16,0 21-16,21 1 0,-22-1 0,22 0 15,-21 21-15,21-21 0,-21 1 16,21-1-16,0 0 0,0 0 16,0 0-16,0 0 0,0 22 15,42-43-15,-20 0 16,-1 0-16,0 0 0,0 0 0,21 0 16,-20 0-16,-1 0 0,21-21 0,0-1 15,-20 1-15,20 0 0,0 0 16,-21 0-16,22 0 0,-22-1 0,21 1 15</inkml:trace>
  <inkml:trace contextRef="#ctx0" brushRef="#br1" timeOffset="123375.1">15219 12404 0,'0'21'15,"0"-42"-15,0 42 32,-21 0-32,21 0 0,-22 0 15,22 1-15,0-1 16,0 0-16,0 0 0,0 0 0,-21 0 15,21 1-15,0-1 0,-21 0 0,21 0 16,0 0-16,0-42 47,0 0-31,0 0-16,0 0 0,0-1 15,0 1-15,0 0 0,0 0 16,0 0-16,21 0 0,0-22 15,-21 22-15,22 0 0,-1 0 0,0 0 0,0-1 16,0 22-16,22 0 16,-22-21-16,0 21 0,0 0 0,0 21 15,0-21-15,1 22 0,-22-1 16,21 0-16,0 0 0,0 0 16,-21 0-16,0 22 0,21-22 0,-21 0 15,0 21-15,0-20 16,0-1-16,0 0 0,0 0 0,0 0 15,0 0-15,-21-21 16,0 0-16,0 0 16,0 0-1,21-21-15,-22 21 0,22-21 0,0 0 16,0 0-16,0 0 16,0-1-16,0 1 0,0 0 0,22-21 15,-1 21-15,0-1 0,0 1 16,0 0-16,22 0 0,-22 0 0,21 0 15,-21 21-15,0 0 0,22 0 0,-22 0 16,0 0-16,0 21 0,0 0 16,1 0-16,-1 0 0,-21 0 0,0 1 15,21 20-15,-21-21 0,0 0 0,0 0 16,0 1-16,0-1 0,0 0 16,0 0-16,0 0 0,0 0 15,0 1-15,-21-22 0,21-22 47,0 1-31,0 0-16,21 0 0,0 0 15,0 21-15</inkml:trace>
  <inkml:trace contextRef="#ctx0" brushRef="#br1" timeOffset="124203.57">15981 12552 0,'21'0'16,"0"0"0,0 0-16,0 0 15,1-21-15,-1 21 0,0-21 16,0 21-16,0-22 0,0 22 0,1-21 16,-1 21-16,0-21 0,-21 0 15,0 0-15,0 0 16,-21 21-1,0 0-15,-1 0 0,1 0 16,0 0-16,0 21 0,0 0 0,0 0 16,21 0-16,-22 0 15,22 1-15,-21-1 0,21 0 0,0 0 16,0 0-16,0 0 0,0 1 16,0-1-16,0 0 0,0 0 15,0 0-15,21-21 0,1 0 16,-1 0-16,0 0 0,0 0 0,0 0 15,0 0-15,22 0 0,-22-21 16,0 0-16,0 21 0,22-21 0,-1 0 16,-21-1-16,0 1 15,0 0-15,1 0 0,-1-21 0,0 20 16,0 1-16,0 0 0,0 0 16,-21-21-16,0 20 0,0 1 15,22 21-15,-22 43 31,-22-22-31,22 0 16,0 0-16,-21 0 0,21 0 0,-21 1 16,21-1-16,-21 0 0,21 0 0,0 0 15,0 0-15,0 1 16,-21-22-16,21 21 0,0 0 0,-21-21 16,21 21-16,0-42 31,0 0-16,0 0 1,0-1-16,0 1 0,0 0 16,0 0-16,0 0 0,21 0 0,0-1 15,0 1-15,0-21 0,0 21 16,22-22-16,-22 22 0,0 0 0,21 0 16,-20 0-16,-1 21 0,0 0 0,0 0 15,0 0-15,0 21 0,1 0 16,-1 0-16,-21 22 0,0-22 0,21 21 15,-21-21-15,0 22 0,0-22 16,0 21-16,0-21 0,0 0 16,0 1-16,0-1 0,0 0 15,0 0-15,0-42 32,0 0-17,0 0-15,21-1 16,-21 1-16,0 0 0,21 0 0,0 0 15</inkml:trace>
  <inkml:trace contextRef="#ctx0" brushRef="#br1" timeOffset="124528.86">17272 11917 0,'0'0'0,"0"-21"16,-21 21-1,21 21-15,-21 0 16,21 21-16,0-20 0,0-1 0,0 21 16,-22 0-16,22 1 0,-21-22 15,21 21-15,-21 1 0,21-1 16,0 0-16,-21 1 0,0-22 0,21 21 16,-21-21-16,21 22 0,0-22 0,0 21 0,0-21 15,0 0-15,0 1 0,0-1 16,0 0-16,0 0 0,0 0 15,21-21-15,0 0 0,0 0 16,0 0-16,0 0 16,1 0-16,-1 0 0,0-21 15,0 21-15,-21-21 0,21 21 16,0-21-16,-21 0 0,0-1 0,0 1 16</inkml:trace>
  <inkml:trace contextRef="#ctx0" brushRef="#br1" timeOffset="124799.57">17039 12256 0,'21'0'31,"0"0"-31,1 0 0,20 0 16,-21 0-16,21 0 0,-20-22 15,20 22-15,0-21 0,-21 21 0,43-21 16,-43 0-16,0 21 16,0 0-16,-21-21 0,0 0 15,0-1 1,0 1 0,-21 21-1</inkml:trace>
  <inkml:trace contextRef="#ctx0" brushRef="#br1" timeOffset="139969.82">18584 11896 0,'0'-21'16,"0"-1"-1,0 1 1,0 0-16,-21 21 0,21-21 16,-21 21-16,21-21 15,0 0-15,-21 21 16,0 0 15,21 21-15,0 0-16,0 0 0,-22 0 0,22 22 15,0-22-15,0 21 16,-21 0-16,21-20 0,0 20 0,-21 0 16,21 1-16,0-1 0,-21 0 15,0 1-15,21-1 0,0-21 0,0 21 16,0-20-16,0 20 0,0-21 0,0 0 15,0 0-15,0 1 0,21-1 0,0 0 16,0-21-16,-21 21 0,21-21 16,1 0-16,-1 0 0,0 0 0,0 0 15,21 0-15,-20 0 0,-1 0 16,0-21-16,21 0 0,-21 0 0,22-1 16,-22 1-16,0 0 0,21-21 15,1-22-15,-1 22 0,-21 0 16,-21-1-16,21 1 0,1-22 15,-22 22-15,21-21 0,-21 20 0,0 1 16,0 0-16,0 20 0,0-20 16,0 21-16,0 0 0,0 0 0,0-1 15,0 1-15,0 42 32,0 1-17,0-1-15,0 0 0,-21 0 16,21 0-16,0 0 15,0 1-15,0-1 0,0 0 0,0 0 16</inkml:trace>
  <inkml:trace contextRef="#ctx0" brushRef="#br1" timeOffset="140341.82">19156 12107 0,'0'0'0,"21"0"0,21 0 31,-21 0-16,-21-21-15,-21 21 47,21 21-47,-21 1 0,0-22 0,0 21 16,0 0-16,21 0 0,-22 0 16,22 0-16,0 1 0,0-1 15,0 0-15,22 0 0,-1 0 16,0 0-16,0 1 15,0-22-15,0 21 0,1-21 0,-22 21 16,0 0 0,0 0-1,-22-21-15,1 0 0,0 0 16,0 0-16,0 0 0,0 0 16,-1 0-16,1 0 0,0 0 15,21-21 16,21 21-15</inkml:trace>
  <inkml:trace contextRef="#ctx0" brushRef="#br1" timeOffset="140670.04">19367 12298 0,'0'0'0,"0"-21"16,0 0-1,22-1-15,-22 1 16,21 21-16,-21-21 0,0 0 0,21 21 16,-21-21-16,21 0 0,0 21 0,-21-22 15,0 44 17,-21-1-32,21 0 0,-21 0 15,21 0-15,-21 0 0,0 1 16,21-1-16,0 0 0,0 0 0,-22 0 15,22 0-15,0 1 16,0-1-16,0 0 16,22-21-1,-1 0-15,0 0 16,0 0-16,0 0 0,0-21 16,1 21-16,-1 0 0,-21-21 0</inkml:trace>
  <inkml:trace contextRef="#ctx0" brushRef="#br1" timeOffset="141003">19621 12256 0,'0'0'16,"0"-22"-16,22-62 16,-1 84-1,0 0-15,0 0 16,0 0-16,0 0 16,1 21-16,-1 0 15,-21 0-15,21-21 0,0 85 31,-21-64-31,0 0 0,21 0 0,-21 1 16,0-1-16,0 0 16,-21-21-1,0-21 1,21 0-16,0-1 16,0 1-16,0 0 15,0 0-15,0 0 16,0 0-16,21-1 0,-21 1 0,21 0 15,0 21-15,-21-21 0,22 21 16,-1 0-16,0 0 16,0 0-1</inkml:trace>
  <inkml:trace contextRef="#ctx0" brushRef="#br1" timeOffset="142440.85">20108 12150 0,'0'0'0,"0"21"31,0 0-15,0 0-16,0 0 15,0 1-15,-21-1 0,21 0 16,0 0-16,0 0 16,-21 0-16,21 1 15,0-44 32,0 1-31,0 0-16,0 0 0,0 0 15,0 0-15,0-1 0,0 1 0,0 0 16,0 0-16,21 21 0,-21-21 16,21 21-16,0 0 15,1 0 1,-22 21-16,0 0 15,21-21-15,-21 21 0,0 0 0,0 1 16,0-1-16,0 0 0,0 0 16,0 0-16,0 0 15,21-21 1,0 0-16,0 0 31,-21-21-31,21 21 0,-21-21 0,22 21 16,-22-21-16,21 0 0,-21 0 15,0-1-15,21 1 16,-21 0-16,0 0 0,21 0 0,-21 0 16,0-1-16,0 1 0,0 42 47,0 1-47,0-1 0,0 0 15,0 0-15,0 0 16,0 0-16,0 1 15,0-1-15,21-21 0,0 21 16,-21 0-16,22-21 16,-1 21-16,0-21 15,0 0 1,0 0-16,0 0 16,1 0-16,-1-21 15,-21 0-15,21 0 0,0 0 16,-21-1-16,0 1 15,0 0-15,0 0 0,0 0 16,0 0-16,0-1 16,0 44 15,-21-22-31,21 21 16,-21 0-16,21 0 15,0 0-15,0 0 16,-21-21-16,21 22 15,21-44 32,0 1-31,-21 0 0,21 21-16,-21-21 15,0 0-15,0 0 31,-21 42 1,21 0-17,-21 0-15,21 0 16,0 0-16,0 1 0,0-1 0,-21 0 16,21 0-16,0 0 15,21-21 16,0 0-15,0 0-16,-21-21 0,21 21 0,-21-21 16,21 0-16,-21 0 0,0-1 15,22 22-15,-22-21 16,21 21-16,-21 21 47,0 1-47,0-1 0,0 0 15,0 0 1,0 0 0,21-21-1,0 0 1,0 0-16,-21-21 16,21 21-16,1-21 15,-22 0-15,0 0 16,21-1-16,-21 1 15,0 42 17,0 1-17,0-1 1,0 0 0</inkml:trace>
  <inkml:trace contextRef="#ctx0" brushRef="#br1" timeOffset="142719.85">21061 11769 0,'0'21'31,"-21"-21"-31,21 21 0,-22 0 0,22 22 16,-21-1-16,21 0 0,0-21 16,0 22-16,-21-22 15,21 21-15,-21-21 0,21 22 0,0-22 16,0 21-16,0-21 0,0 1 0,0-1 16,0 0-16,0 0 0,0 0 15,0 0-15,0-42 47,21 21-47</inkml:trace>
  <inkml:trace contextRef="#ctx0" brushRef="#br1" timeOffset="142895.72">20786 12129 0,'-22'0'0,"44"0"0,-22 0 46,21 0-30,0 0-16,21 0 0,-21 0 16,1 0-16,-1 0 0,21-22 0,-21 22 15,0-21-15,1 21 0,20-21 16,-21 0-16,0 21 0</inkml:trace>
  <inkml:trace contextRef="#ctx0" brushRef="#br1" timeOffset="143367.32">21209 11811 0,'0'0'0,"-21"0"32,21 21-32,-21 0 0,21 1 15,0-1-15,0 21 0,0-21 0,0 0 16,0 22-16,-22-22 0,22 0 16,0 21-16,0-20 0,0-1 0,0 21 15,0-21-15,0 0 0,-21 1 16,21-1-16,0 0 0,0 0 0,0 0 15,0 0-15,0 1 16,0-44 15,0 1-15,0 0-16,0 0 16,0 0-16,0 0 0,21-1 15,1-20-15,-1 42 0,0-21 0,-21 0 16,21 0-16,0 21 0,0 0 15,1 0-15,-1 0 16,-21 21 0,0 0-16,0 0 0,0 0 15,0 0-15,0 1 0,-21-1 16,21 0-16,-22-21 0,1 21 16,0-21-16,0 21 0,0-21 15,0 0 1,-1 0-1,22-21 1,0 0 0,22 21-16</inkml:trace>
  <inkml:trace contextRef="#ctx0" brushRef="#br1" timeOffset="143575.84">21463 12107 0,'0'-21'16,"21"21"62,-21 21-78,0 1 15</inkml:trace>
  <inkml:trace contextRef="#ctx0" brushRef="#br1" timeOffset="143816.49">21526 12446 0,'0'0'0,"0"21"0,0 0 31,0 1-31,0-1 16,0 0-16,0 0 16,0 0-16,0 0 0,0 1 15,-21-1-15,0 0 0,0 0 0,-21 43 16,-1-22-16,22-21 0,-21 0 16,-1 0-16,1 22 0,0-43 15,-22 21-15,22-21 0,-22 0 16,-41 0-16</inkml:trace>
  <inkml:trace contextRef="#ctx0" brushRef="#br2" timeOffset="-98501.55">6646 14923 0,'21'0'16,"-21"21"-16,22-21 16,-1 0-1,0 0 48,-21-21-48,0-1-15,0 1 16,-21 0-16,0 0 16,-1 0-16,1 21 0,0-21 15,0 21-15,0-22 0,0 22 16,-1 0-16,1 0 0,0 0 15,0 22-15,0-1 0,0-21 0,-1 21 16,1 0-16,0 0 0,0 0 16,21 22-16,-21-22 0,21 0 0,-21 0 15,-1 22-15,22-22 0,0 0 16,0 21-16,0-21 0,0 1 0,0-1 16,0 0-16,22-21 15,-1 0 1,0-21-16,0 0 0,0-1 0,0 1 15,22 0-15,-22 0 0,21 0 16,-21-22-16,1 22 0,20 0 16,-21 0-16,0-21 0,0 20 0,1 1 15,-22 0-15,0 0 0,21 21 16,-21-21-16,21 21 16,-21 21-1,0 0-15,0 0 0,0 0 16,0 1-16,0-1 0,0 0 0,0 21 15,0-21-15,0 1 0,0-1 16,0 0-16,0 0 0,21 0 0,0 0 16,-21 1-16,21-22 0,22 0 15,-22 0-15,0 0 0,21 0 0,-20 0 16,20-22-16,-21 1 0,21 0 16,-20 0-16,-1 0 0,21-22 15,-21 22-15,0 0 0,-21-21 0,0 21 16,0-22-16,0 1 0,0 21 15,0-22-15,-42-20 0,21 21 16,-21 20-16,-1-20 0,1 21 0,0-21 16,-22 42-16,22-22 0,-22 1 15,1 21-15,20 0 0,-20 0 0,21 21 16,-22 1-16,22 20 16,-1-21-16,1 21 0,0 1 0,21-1 15,-22 0-15,22 1 0,0 20 0,0 1 16,0-1-16,21 1 0,0-22 15,0 22-15,0-1 0,0 1 0,0-22 16,21 0-16,0 1 0,0-22 16,0 0-16,0 0 0,1 0 0,-1 0 15,0-21-15,21 0 0,1 0 16,-22 0-16,21 0 0,0 0 0,-20-21 16,20 0-16,0 21 0,-21-21 0,22 21 15,-22-21-15,21 0 0,-21 21 16,1-22-16,-1 1 0,0 21 0,-21-21 15,21 0-15,0 21 16,-21-21-16,0 0 16,21 21-16,1-22 0,-22 1 0,21 21 15</inkml:trace>
  <inkml:trace contextRef="#ctx0" brushRef="#br2" timeOffset="-98177.73">7451 14584 0,'0'-21'16,"0"42"-16,0-21 31,0 21-31,0 21 0,0-20 0,0 20 16,0 0-16,0 1 0,0-1 15,-22 0-15,22 1 0,0-1 0,0 0 16,-21 1-16,21-1 0,0 0 0,0 1 16,0-22-16,0 21 0,0-21 15,0 0-15,0 1 0,0-1 16,0-42 0,0-1-1,21 1-15,1 0 0,-22 0 0,0-21 16,21 20-16,0-20 0</inkml:trace>
  <inkml:trace contextRef="#ctx0" brushRef="#br2" timeOffset="-97965.85">7514 14669 0,'0'0'0,"-21"0"16,21-22-16,0 1 31,21 21-31,0-21 16,0 21-16,1-21 0,-1 21 15,21 0-15,-21 0 0,22-21 16,-22 21-16,21 0 0,-21 0 16,22 0-16,-22 0 0,0 0 15,-21 21-15,0 0 0,0 0 16,-21 0 0,0 1-16</inkml:trace>
  <inkml:trace contextRef="#ctx0" brushRef="#br2" timeOffset="-97788.95">7493 14944 0,'0'0'16,"0"21"-16,0 0 0,0 0 31,21-21-31,0 0 0,0 0 16,1 0-16,-1 0 0,0 0 0,0 0 15,0-21-15,0 21 0,1 0 16,-1 0-16,0-21 0,0 21 0,0-21 15,0 21-15</inkml:trace>
  <inkml:trace contextRef="#ctx0" brushRef="#br2" timeOffset="-97549.09">7959 14944 0,'0'21'31,"0"0"-31,0 0 15,0 0-15,0 1 0,0-1 0,0 0 16,0 0-16,0 0 0,0 22 16,0-22-16,-22 0 0,22 0 0,-21 0 15,21 0-15,0 1 0,0-1 16,0-42 31,0-1-47,0 1 0,0 0 0</inkml:trace>
  <inkml:trace contextRef="#ctx0" brushRef="#br2" timeOffset="-97393.18">8001 14838 0,'0'0'0,"0"-21"0,0 0 0,0-1 16,0 1-16,0 0 0,0 0 16,-21 21-1,21 21 1,0 0-16,0 0 15,21-21-15,-21 22 16,21-22-16,0 21 0,0-21 0</inkml:trace>
  <inkml:trace contextRef="#ctx0" brushRef="#br2" timeOffset="-96565.15">8424 14965 0,'0'0'0,"0"21"15,0 0-15,-21 0 0,21 1 16,-21-22-16,21 21 0,-21 0 0,21 0 16,0 0-16,0 0 0,-21 1 15,21-1-15,-22 0 0,22 0 0,-21-21 16,21 21-16,0 0 16,0-42 15,0 0-16,0 0-15,0 0 0,0-22 0,21 22 16,1 0-16,-22-21 0,21 21 16,-21-1-16,0 1 0,21 0 0,0 0 15,0 21 1,0 0-16,-21 21 16,0 0-16,0 0 0,0 1 15,0 20-15,22-21 0,-22 0 16,21 0-16,0 1 0,-21-1 15,21 0-15,0 0 0,0 0 0,1 0 16,-1-21-16,0 0 0,21 0 16,-21 0-16,22 0 0,-1 0 0,0-21 15,1 21-15,20-21 0,-20 0 16,-1 0-16,0 0 0,1-1 0,-1-20 16,-21 21-16,21-21 0,-20 20 0,-22 1 15,0-21-15,0 21 0,0 0 16,0-1-16,0 1 0,0 0 0,-22 0 15,1 21-15,-21 0 0,21 0 16,-22 0-16,22 0 0,-21 0 0,0 21 16,20 0-16,-20 0 0,21 1 0,-21-1 15,20 0-15,1 21 16,21-21-16,0 1 0,-21 20 0,21-21 16,0 0-16,0 22 0,0-22 15,21 0-15,0-21 0,1 21 0,20-21 16,-21 0-16,21 0 0,-20 0 0,20 0 15,0-21-15,-21 0 0,22 0 16,-22-1-16,21 1 0,-21 0 0,1-21 16,-1 21-16,-21-22 0,0 1 0,21 21 15,-21-22-15,0-20 0,0 21 16,21-1-16,-21 1 0,0 0 16,0-1-16,0 1 0,0 21 0,0 0 15,0-1-15,0 44 16,0-1-16,0 0 15,0 21-15,0 1 0,0 20 16,0-21-16,0 1 0,0-1 0,0 0 16,0 22-16,21-22 0,-21 1 15,21-1-15,-21 0 0,22-21 0,-22 22 16,21-22-16,0 0 0,-21 0 0,21-21 16,0 0-16,0 0 15,22-21-15</inkml:trace>
  <inkml:trace contextRef="#ctx0" brushRef="#br2" timeOffset="-96341.27">10012 14584 0,'0'0'0,"0"-21"0,0 0 0,-21 42 16,-1 0-1,22 0-15,-21 21 0,21-20 0,0 20 16,0 0-16,-21 1 0,21-22 15,-21 21-15,21 0 0,0 1 0,0-22 16,0 21-16,0-21 0,0 22 16,0-22-16,0 0 0,0 0 0,0 0 15,21-21 1,0 0-16,0 0 16</inkml:trace>
  <inkml:trace contextRef="#ctx0" brushRef="#br2" timeOffset="-95921.52">10012 14753 0,'-21'-21'0,"42"42"0,-42-84 0,21 42 0,0-1 16,0-20-16,0 21 0,21 0 15,0 21-15,0-21 0,0-1 0,0 22 16,1 0-16,20 0 16,-21 0-16,0 0 0,0 22 0,1-1 15,-1 0-15,0 0 0,-21 0 0,0 0 16,0 22-16,0-22 0,0 0 15,0 0-15,-21 0 0,-22 1 0,22-1 16,-21 0-16,21 0 0,-22-21 16,-20 21-16,21-21 0,20 0 15,1 21-15,0-21 0,42 0 32,22 0-32,-22 0 0,21 0 15,-21 0-15,22 0 0,-22 22 0,21-1 16,-21-21-16,0 21 0,1 0 15,-1-21-15,0 21 0,-21 0 16,0 1-16,0-1 0,0 0 16,0 0-16,-21 0 0,0 0 15,-1 1-15,-20-22 0,21 21 0,-21 0 16,20-21-16,-20 21 0,21-21 16,0 0-16,0 21 0,-1-21 0,44-21 31,-1 0-31,21 0 15</inkml:trace>
  <inkml:trace contextRef="#ctx0" brushRef="#br2" timeOffset="-95319.86">10583 14817 0,'0'21'31,"0"0"-31,-21-21 0,0 21 15,21 0-15,-21 1 0,21-1 0,0 0 16,0 0-16,0 0 0,0 0 16,0 1-16,0-1 0,0 0 15,21 0-15,0-21 0,0 0 16,0 0-16,1 0 16,20 0-16,-21 0 0,0-21 0,0 0 15,1 0-15,20 21 0,-42-43 0,21 22 16,0 0-16,0 0 0,1 0 15,-22-1-15,0-20 0,21 21 0,-21 0 16,21 21-16,-21-21 0,0-1 0,0 44 31,0-1-31,0 0 0,-21 0 16,21 0-16,-21 0 0,21 22 16,0-1-16,-22-21 0,1 43 0,21-22 15,-21 0-15,21 22 0,0-1 0,0 1 16,0-1-16,0 1 15,0-1-15,0 1 0,0-1 0,21 1 16,0-1-16,-21 22 0,22-21 0,-1-1 16,-21 1-16,21-1 0,0 1 15,-21-1-15,21 1 0,-21-22 16,0 21-16,21-20 0,-21-1 0,0 43 16,0-64-16,0 0 0,0 0 15,-21-21-15,-21 0 0,21 0 0,0 0 16,-1-21-16,-20 0 0,21 0 0,0 0 15,0-22-15,-1 22 0,22-21 16,0-22-16,-21 22 0,21 0 0,0-22 16,0 1-16,0-1 0,0 22 15,21-22-15,-21 1 0,22-1 16,-1 22-16,21-22 0,-21 1 0,22 21 16,-1-22-16,0-21 0,22 22 0,-22-1 15,22-20-15</inkml:trace>
  <inkml:trace contextRef="#ctx0" brushRef="#br2" timeOffset="-94905.1">12446 14309 0,'21'-21'15,"43"-106"1,-64 105 0,0 1-16,-22 21 15,1 0-15,0 0 0,-21 21 0,21 1 16,-22 20-16,1 0 0,0 1 15,-1 20-15,1 1 0,0 20 16,-1-20-16,1 20 0,21-20 0,-22-1 16,1 22-16,21-21 0,0-1 15,0 1-15,21-1 0,0 1 0,0-22 16,0 0-16,0 1 0,42-22 16,-21 21-16,0-21 0,22-21 0,-1 0 15,21 0-15,-20 0 0,20 0 0,-20 0 16,20-21-16,-21 0 0,22 0 15,-22-22-15,1 1 0,-1 0 0,0-1 16</inkml:trace>
  <inkml:trace contextRef="#ctx0" brushRef="#br2" timeOffset="-94705.21">12785 14436 0,'0'0'0,"-22"-106"15,22 85-15,-21 42 16,21 0-1,0 21-15,0 1 0,0-22 0,0 21 16,21 22-16,1-22 0,-1 0 0,0-20 16,-21 20-16,21 0 0,0 1 15,0-22-15,-21 21 16,0-21-16,22 0 0,-1-21 16</inkml:trace>
  <inkml:trace contextRef="#ctx0" brushRef="#br2" timeOffset="-94480.83">13102 14372 0,'0'0'0,"0"-21"0,0 0 15,0 0-15,-21 21 16,0 0-16,0 0 0,-1 21 0,1 0 16,0 21-16,-21-20 0,21 20 15,-1 0-15,-20 1 0,21-1 0,0 0 16,-22 1-16,22-1 0,0-21 15,0 21-15,0-20 0,0-1 16,-1 21-16,22-21 0,0 0 16,0 1-16,22-22 15,-1 0-15,0 0 0,21 0 16,-21-22-16</inkml:trace>
  <inkml:trace contextRef="#ctx0" brushRef="#br2" timeOffset="-94217.98">13356 14584 0,'-21'85'31,"21"-43"-15,0 0-16,-21-21 0,21 22 0,-21 20 16,21-20-16,-22 20 0,22-21 15,0 22-15,0-1 0,-21 22 0,21-21 16,-21-1-16,21 1 0,-21-1 15,21-21-15,0 22 0,-21-22 0,21 1 16,-21-1-16,21 0 0,0-21 0,0 22 16,0-22-16,0 0 15,21-42 1,0 0-16,0 0 0,0-22 16</inkml:trace>
  <inkml:trace contextRef="#ctx0" brushRef="#br2" timeOffset="-93913.64">13356 14711 0,'0'-42'0,"0"84"0,0-148 0,0 64 0,0 21 15,21-22-15,0 22 0,-21 0 16,22 0-16,-1 0 0,0 21 0,0 0 16,21 0-16,-20 0 0,-1 0 15,21 21-15,0-21 0,-20 21 0,-1 21 16,0-21-16,0 22 0,-21-22 15,0 21-15,0 1 0,0-22 16,0 21-16,-21-21 0,0 22 0,-22-22 16,22 0-16,-21 0 0,21 0 15,-22 0-15,22-21 0,-21 22 16,21-22-16,0 0 0,-1 0 0,44 0 47,-1 0-47,0 0 0,0-22 0,21 22 15,-20-21-15</inkml:trace>
  <inkml:trace contextRef="#ctx0" brushRef="#br2" timeOffset="-93468.64">14055 14605 0,'0'0'0,"0"-21"0,0 0 0,0 0 0,-22 21 16,1-22-16,0 1 0,0 21 15,0 0-15,0 0 0,-1 21 16,1 1-16,21-1 0,-21 0 0,0 0 16,0 21-16,21-20 0,0 20 15,-21-21-15,21 21 0,-22-20 16,22-1-16,0 0 0,0 0 0,0 0 16,0 0-16,0 1 15,22-22-15,-1 0 0,0 0 16,0 0-16,0 0 0,0 0 15,1 0-15,-1-22 0,0 1 16,0 0-16,0 0 0,-21 0 0,21-22 16,1 22-16,-22-21 0,0 21 0,0 0 15,0-1-15,21 1 0,-21 42 32,0 1-17,0-1-15,0 0 0,0 0 0,0 0 16,0 0-16,0 1 0,0-1 0,0 0 15,0 0-15,0 0 16,0 0-16,0 1 0,21-22 16,0 0-16,0 0 0,0 0 15,1 0-15,20 0 16,-42-22-16,42 1 0,1-21 16</inkml:trace>
  <inkml:trace contextRef="#ctx0" brushRef="#br2" timeOffset="-93265.72">14605 14245 0,'0'0'0,"0"43"31,-42 41-31,20-41 0,22-1 0,-21 43 16,0-43-16,21 0 16,0 1-16,0-1 0,0 0 15,0 1-15,0-22 0,0 0 16,0 0-16,0 0 0,0 0 0,21-21 31,0 0-31,1 0 0,-1 0 0,-21-21 16</inkml:trace>
  <inkml:trace contextRef="#ctx0" brushRef="#br2" timeOffset="-92857.47">14880 14245 0,'0'0'0,"0"-21"0,0 0 16,0 42-1,0 0 1,0 0-16,0 22 0,0-1 16,-21 0-16,21 1 0,0 20 0,0-20 15,0-1-15,0 0 0,-21 1 16,21-1-16,-21 0 0,21-21 0,0 22 16,0-22-16,0 0 0,0 0 0,-22 0 15,22-42 16,0 0-31,0 0 16,0 0-16,0 0 0,22-22 16,-1 22-16,0-21 0,0-1 0,0 1 15,0 0-15,1-1 0,20 1 16,-21 21-16,0 0 0,22 21 16,-22 0-16,0 21 0,0 0 15,-21 21-15,0-20 0,21 20 0,-21 0 16,21-21-16,-21 22 0,0-1 0,0-21 15,0 0-15,0 22 0,0-22 16,0 0-16,-21 0 0,0 0 16,0 1-16,0-22 0,0 0 15,-1 0-15,1 0 16</inkml:trace>
  <inkml:trace contextRef="#ctx0" brushRef="#br2" timeOffset="-92681.45">14351 14563 0,'-21'0'16,"42"0"-1,0 0-15,21-21 0,-20 21 16,20 0-16,-21 0 0,21 0 16,1-22-16,-1 1 0,0 21 0,1-21 15,-1 21-15,0-21 0,1 21 16,-22 0-16,21-21 0</inkml:trace>
  <inkml:trace contextRef="#ctx0" brushRef="#br2" timeOffset="-92248.99">15960 14542 0,'21'0'47,"0"0"-47,0 0 0,21 0 15,-20 0-15,20 0 0,-21-22 16,21 22-16,-20 0 0,20 0 0,0 0 15,-21 0-15,1 0 0,-1 0 0,0 0 16,0 0-16,-42 22 16,0-22-1</inkml:trace>
  <inkml:trace contextRef="#ctx0" brushRef="#br2" timeOffset="-92117.07">16108 14669 0,'-21'0'0,"84"-43"0,-105 86 0,21-22 0,21 0 0,0 0 16,21-21-1,0 0-15,0 0 16,0 0-16,0 0 0,1 0 16,20 0-16,0 0 0,1-21 0,-1 21 15,21-21-15,-20 0 0</inkml:trace>
  <inkml:trace contextRef="#ctx0" brushRef="#br2" timeOffset="-91230.17">17230 14118 0,'-43'21'32,"43"1"-17,0-1 1,21-21 15,1 0-31,-1 0 16,-21-21-16,21 21 0,-21-22 15,0 1-15,0 0 16,0 0 0,-21 21-16,21-21 0,-21 0 15,-1 21-15,1 0 16,0 0 0,21 21-16,-21-21 0,21 21 15,0 0 1,0 0-1,21-21-15,0 0 16,0 0-16,1 0 16,-1 0-16,-21-21 15,0 0-15,0 0 16,0 0 0,-21 21-1,-1 0-15,1 0 16,0 0-16,21 21 0,-21 0 0,21 0 15,-21 0-15,21 0 0,0 22 0,-21-22 16,21 0-16,0 21 0,0-20 16,0 20-16,0-21 0,0 0 15,0 0-15,0 1 0,21-1 16,0-21-16,0 0 0</inkml:trace>
  <inkml:trace contextRef="#ctx0" brushRef="#br2" timeOffset="-90885.01">18034 14118 0,'0'0'0,"0"-21"0,0 0 0,0 0 15,-21 21 1,0 0-1,21 21-15,-22 0 0,1 0 16,21 0-16,-21 22 0,0-1 16,0 0-16,0 1 0,-1-1 0,1 0 15,0 22-15,-21-22 0,21 22 16,-1-22-16,-20 0 0,21 1 0,-21-1 16,20-21-16,1 22 0,0-22 0,0 0 15,0 0-15,21 0 0,-21-21 16,42 0-1,0 0-15,0-21 16,21 0-16,-20 0 0,20 0 16,0-22-16</inkml:trace>
  <inkml:trace contextRef="#ctx0" brushRef="#br2" timeOffset="-90637.06">18373 14055 0,'0'21'31,"0"0"-31,-22 0 16,1 0-16,0 22 0,-21-1 15,21 0-15,-22 22 0,-20 42 16,20-64-16,1 22 0,21-22 16,-21 0-16,-1 1 0,22-1 0,-42 43 15,41-64-15,22 0 0,-21 0 16,21 0-16,-21 0 0,21 1 15,21-22 1,0 0-16,-21-22 0,22 22 16</inkml:trace>
  <inkml:trace contextRef="#ctx0" brushRef="#br2" timeOffset="-90197.5">18457 14457 0,'0'21'0,"0"0"16,0 0-16,0 1 0,0-1 0,0 0 15,-21 0-15,21 0 0,0 0 0,0 1 16,-21-1-16,21 0 0,-21 0 16,0-21-16,21 21 0,0 0 15,-22-21-15,22 22 0,-21-22 16,21-22 0,0 1-1,0 0-15</inkml:trace>
  <inkml:trace contextRef="#ctx0" brushRef="#br2" timeOffset="-90057.08">18521 14224 0,'0'0'0,"0"21"32,0 0-32,0 1 0,0-1 0,0 0 15,0 0-15,0 0 16,0 0-16</inkml:trace>
  <inkml:trace contextRef="#ctx0" brushRef="#br2" timeOffset="-89633.67">18732 14415 0,'0'105'15,"0"-83"1,0 20-16,0-21 0,-21 0 15,21 22-15,-21-22 0,21 21 16,0-21-16,-21 0 0,21 1 0,-21-1 16,21 0-1,0-42 17,0 0-32,0-1 0,0 1 15,0 0-15,21 0 0,0-21 0,0 20 16,0-20-16,1 0 0,-1-1 15,0 22-15,0-21 0,0 21 0,22 0 16,-22-1-16,0 1 0,0 21 16,0 0-16,22 21 0,-22 1 15,-21-1-15,21 42 0,-21-42 16,0 22-16,0-22 16,0 0-16,0 21 0,0-20 0,0-1 15,-21 21-15,0-21 0,21 0 16,-22-21-16,22 22 0,-21-1 0,21 0 15,0-42 17,21 21-32</inkml:trace>
  <inkml:trace contextRef="#ctx0" brushRef="#br2" timeOffset="-89360.98">19325 14415 0,'-21'42'31,"0"-21"-31,21 21 0,-21-20 0,21 20 16,0 0-16,-22 1 0,1-1 15,21 0-15,-21 1 0,21 20 16,0-21-16,0 22 0,-21-1 0,21 22 16,-21-21-16,21-1 0,-21 85 15,21-84-15,0-22 0,-22 22 0,1-22 16,21 0-16,-21 1 0,21-1 0,0-21 15,0 21-15,0-20 0,0-44 32,0 1-32,0-21 15,21 21-15,-21-22 16</inkml:trace>
  <inkml:trace contextRef="#ctx0" brushRef="#br2" timeOffset="-88521.13">19156 14647 0,'0'-42'0,"0"84"0,0-126 0,21 41 16,-21 22-16,21-21 0,0 21 16,-21 0-16,21 21 0,1 0 0,-1 0 15,0 0-15,0 0 0,0 0 16,0 0-16,1 21 0,-1 0 16,0 0-16,-21 0 0,21 0 0,-21 43 15,0-43-15,-21 0 16,0 0-16,0 22 0,-22-43 0,22 21 15,0 0-15,0 0 0,0-21 0,-1 0 16,1 21-16,0-21 16,42-21-1,0 21-15,1-21 16,-1 0-16,0 21 0,0-21 16,0 0-16,22-1 0,-22 1 0,0 0 15,0 0-15,0 0 0,0 0 16,22-22-16,-22 43 0,0-21 0,-21 0 15,21 21-15,0 0 0,-21 21 16,0 0 0,0 0-16,0 1 0,0-1 0,0 21 15,-21-21-15,21 0 0,0 1 16,-21-1-16,21 0 0,0 0 0,0 0 16,0 0-16,21-21 15,0 0-15,1 0 0,-1 0 16,0 0-16,0-21 0,0 0 15,0 21-15,1-42 0,-1 21 16,0-1-16,0-20 0,0 21 16,0-64-16,1 64 0,-1 0 15,-21 0-15,0 0 0,0 42 32,0 0-32,0 0 15,0 21-15,0-20 0,0-1 0,0 0 16,0 0-16,0 21 0,0-20 15,0-1-15,0 0 0,21-21 16,0 0-16,0 21 0,0-21 0,1 0 16,20 0-16,-21 0 15,0-21-15,0 21 0,1-21 16,20 0-16,-21-22 0,0 22 0,-21-21 16,21-22-16,1 22 0,-22 0 0,0-22 15,21 1-15,0 20 0,-21 1 16,0 0-16,0-1 0,0 1 15,0 21-15,0 0 0,0-1 0,0 44 16,0-1 0,0 0-16,0 21 0,0 1 15,-21-1-15,21 0 0,0 1 0,-21 62 16,21-41-16,0-22 16,0 1-16,0-1 0,0 0 0,0-21 15,21 22-15,0-22 0,0 0 0,-21 0 16,21-21-16,0 0 0,1 0 15,-1 0-15,0 0 16,-21-21-16,21 0 0</inkml:trace>
  <inkml:trace contextRef="#ctx0" brushRef="#br2" timeOffset="-88349.98">20320 14224 0,'0'0'16,"-21"0"-16,42 0 31,0 0-31,0 0 0,0-21 16,22 21-16,-1 0 0,0 0 0,22-21 15,-1 21-15,-20-21 0,20 21 16,1-22-16,-1 1 0</inkml:trace>
  <inkml:trace contextRef="#ctx0" brushRef="#br2" timeOffset="-87929.14">21251 13843 0,'0'0'16,"-21"0"-16,0-21 0,42 21 31,0 0-15,0 0-16,22 0 0,-22 0 16,21 0-16,-21 0 0,22 0 15,-22 0-15,21 0 0,1 0 16,-22 0-16,0 0 0,-21-21 15,-21 21 1,0 0-16,-22-21 0,1 21 16,21 0-16,-22 0 0,1 0 15,0 0-15,21 0 0,-22 0 0,-20 42 16,42-21-16,-1 0 16,1 0-16,0 1 0,0 20 0,0-21 15,0 21-15,-1 1 0,22-1 16,0 22-16,-21-1 0,21 1 0,-21-1 15,21 1-15,0-1 0,0 1 0,0-1 16,0-21-16,0 22 16,0-22-16,0 1 0,0-1 0,0 0 15,0 1-15,-21-22 0,21 21 0,0-21 16,0 0-16,0 1 16,21-22-1,0 0-15,0 0 0,1-22 16,-1 1-16,0 0 0</inkml:trace>
  <inkml:trace contextRef="#ctx0" brushRef="#br2" timeOffset="-87296.05">21632 14330 0,'0'0'0,"0"-21"0,0-43 31,-21 64-31,0 0 0,0 0 0,0 0 0,-1 0 16,1 0-16,0 0 0,0 21 15,-21 1-15,20-1 0,1 0 0,0 21 16,21-21-16,-21 22 0,21-22 0,-21 21 16,21-21-16,0 1 0,0-1 15,0 0-15,0 0 0,0 0 16,21-21-16,0 0 0,0 0 16,0 0-16,1 0 15,-1-21-15,0 0 0,0 0 16,0 0-16,0-22 0,1 22 15,-1-21-15,-21 21 0,0-1 0,0-20 16,0 21-16,21 21 0,-21-21 0,0 42 31,-21 0-31,21 0 0,-21 0 16,21 22-16,0-22 0,0 0 16,0 0-16,0 0 0,0 1 0,0-1 15,0 0-15,0 0 0,21-21 16,0 0-1,0 0-15,0 0 0,0 0 16,1 0-16,20-21 0,-21 0 16,0 0-16,22-43 0,-22 22 15,0-1-15,-21 1 0,21 0 0,-21-1 16,0 1-16,0 0 0,-21-1 16,0 22-16,-22-21 0,1 21 0,0 0 15,-1 21-15,-62 0 16,62 0-16,-20 21 0,20 0 0,1 21 15,0 1-15,-1-1 0,1 0 16,21 22-16,-21-1 0,42-20 0,-22 20 16,22-21-16,0 22 0,0-22 0,0 1 15,22-1-15,-1-21 16,0 21-16,0-20 0,21-1 0,-20 0 16,20 0-16,-21-21 0,21 0 0,-20 0 15,20 0-15,-21 0 0,21-21 16,-20 0-16,-1 0 0,21-1 0,-21 1 15</inkml:trace>
  <inkml:trace contextRef="#ctx0" brushRef="#br2" timeOffset="-86901.23">22352 14139 0,'21'-42'16,"-42"84"-16,63-84 0,-42 63 31,0 0-15,-21 1-16,0-1 0,21 0 15,-21 21-15,0 1 0,21-1 0,-22-21 16,1 21-16,21 1 0,0 20 16,-21-20-16,21-22 0,0 0 15,0 0-15,0 0 0,0 0 0,0 1 16,21-22-16,0 0 15,1 0-15,-1 0 0,0 0 16</inkml:trace>
  <inkml:trace contextRef="#ctx0" brushRef="#br2" timeOffset="-86357.17">22077 14372 0,'0'0'0,"0"-21"15,21 21 1,0 0-1,0 0-15,0 0 0,22 0 16,-22 0-16,21 0 0,1 0 0,-1 0 16,0 0-16,1 0 0,-1-21 15,0 21-15,1 0 0,-22 0 16,0 0-16,0 0 0,-42 21 16,0 0-1,0-21-15,-1 21 16,22 1-16,-21-1 0,0 0 15,21 0-15,0 0 0,0 0 16,0 1 0,21-22-16,0 0 0,22 0 15,-22 0-15,0 0 0,0 0 16,22 0-16,-22 0 0,21-22 0,-21 1 16,22 0-16,-22 0 0,0 0 0,0 0 15,0-1-15,0 1 0,-21 0 16,0 0-16,-21 21 31,0 0-31,21 21 16,-21 0-16,0 22 0,21-22 15,0 21-15,-21 0 0,21 1 16,-22-1-16,1 0 0,21 1 0,-21-1 16,21 22-16,-21-22 0,0 0 0,21 1 15,-21-1-15,-1 0 0,1 1 0,0-1 16,0 0-16,0 1 0,0-22 15,-22 21-15,22-21 0,-21 0 0,21 1 16,-1-1-16,1-21 0,-21 21 0,21-21 16,0 0-1,21-21-15,0 0 16,0-1-16</inkml:trace>
  <inkml:trace contextRef="#ctx0" brushRef="#br2" timeOffset="-86088.15">23135 14288 0,'0'0'0,"-21"21"16,21 0-16,-21 21 16,21 1-16,0-1 0,-21 0 0,21 22 15,0-22-15,-22 22 0,22-22 16,0 21-16,0-20 0,-21 20 0,21-20 15,-21 20-15,0-21 0,21 43 16,-21-43-16,21 1 0,-21-22 16,21 0-16,0 0 0,0 0 15,21-21 1,-21-21-16,21 0 0,-21 0 16,21-21-16</inkml:trace>
  <inkml:trace contextRef="#ctx0" brushRef="#br2" timeOffset="-85833.11">23093 14542 0,'0'-43'0,"0"86"0,0-128 0,0 43 16,0-1-16,0 22 0,0 0 0,21 0 15,0 0 1,0 21-16,0 0 0,1 0 16,-1 0-16,-21 21 0,21 0 15,0 0-15,-21 0 0,21 0 0,-21 1 16,0-1-16,0 0 0,0 0 15,-21 0-15,-21 0 0,21 1 0,-1-1 16,1-21-16,-21 21 0,21-21 0,0 0 16,-1 21-16,1-21 0,42 0 31,1 0-15,-1-21-16,0 21 0,0-21 0</inkml:trace>
  <inkml:trace contextRef="#ctx0" brushRef="#br2" timeOffset="-85529.25">23368 14393 0,'0'-21'31,"21"21"-31,0 0 16,-21-21-16,21 21 16,1 0-16,-1-21 0,0 0 15,0 21-15,0-21 0,-21-1 16,0 1-16,0 0 15,-21 21 1,0 0 0,-21 21-16,20-21 0,1 21 0,0 22 15,0-22-15,21 0 0,-21 0 0,21 22 16,-21-22-16,21 0 0,0 21 16,0-21-16,0 1 0,0-1 0,0 0 15,0 0-15,21 0 16,0-21-16,0 0 0,0 0 15,0 0-15,22 0 0,-22 0 16,21-21-16</inkml:trace>
  <inkml:trace contextRef="#ctx0" brushRef="#br2" timeOffset="-84800.36">23961 14245 0,'-22'0'16,"1"0"-16,0 0 0,0 0 250,21 21-219,21-21 16,0 0-47,0 0 15,1-21-15,-1 21 0,-21-21 16,21 21-16,0 0 0,0 0 0,0-21 16,1 21-16,-1 0 0,0 0 31,-42 0 0,0 0-31,-1 0 0,22 21 0,-21-21 16,0 21-16,0-21 0,0 21 0</inkml:trace>
  <inkml:trace contextRef="#ctx0" brushRef="#br2" timeOffset="-84668.65">23855 14393 0,'0'22'0,"42"-107"0,-84 148 0,42-20 15,0-22-15,0 0 16,21-21 0,0 0-1,0 0-15,0-21 0,1 0 0,-1 21 16,0-21-16,0-1 0,21 1 15,-20 0-15</inkml:trace>
  <inkml:trace contextRef="#ctx0" brushRef="#br2" timeOffset="-84321.13">24469 13843 0,'0'0'0,"-22"0"31,1 0-31,0 0 15,21 21 1,21-21 47,0 0-63,-21-21 15,22 0-15,-22 0 0,0 0 16,-22 21 15,1 21-31,0 0 0,0 0 16,21 0-16,-21 0 0,0 1 15,21-1-15,0 21 0,0-21 16,0 0-16,0 1 16,0-1-16,0 0 15,21-21-15</inkml:trace>
  <inkml:trace contextRef="#ctx0" brushRef="#br2" timeOffset="-84069.15">24934 13907 0,'-21'0'16,"0"0"-16,0 0 15,0 0-15,-1 21 0,1 0 16,0 0-16,0 21 0,0-20 0,-22 41 15,1-42-15,21 22 16,0-1-16,0-21 0,21 21 0,-22 22 16,1-43-16,21 0 0,0 22 15,0-22-15,0 0 16,0 0-16,21-21 0,1 0 16,-1 0-16,0 0 15,0-21-15</inkml:trace>
  <inkml:trace contextRef="#ctx0" brushRef="#br2" timeOffset="-83887.21">24553 14245 0,'0'0'0,"-21"0"0,0 0 16,42 0 0,0 0-1,22 0-15,-22 0 16,0 0-16,0 0 0,21 0 0,-20 0 15,20 0-15,0 0 0,1 0 0,-22-21 16,21 21-16,0 0 0</inkml:trace>
  <inkml:trace contextRef="#ctx0" brushRef="#br2" timeOffset="-83561.36">25019 14182 0,'21'0'0,"-42"0"0,0 0 0,0 0 15,-22 0-15,43 21 31,21-21-31,1 0 16,-1 0-16,0 0 0,0 0 16,21 0-16,-20 0 0,-1 0 0,0 0 15,0-21-15,0 21 0,0 0 16,-21-21-16,0-1 16,-21 22-1,0 0-15,-21 0 16,21 0-16,-1 0 0,1 22 0,-21-1 15,21 0-15,0 0 0,21 0 0,0 0 16,-22 22-16,22-22 0,0 0 16,0 0-16,0 0 0,22 1 0,-1-1 15,0 0-15,0 0 0,21-21 16,-20 0-16,-1 0 0,0 0 0,21 0 16,-21 0-16,1 0 0,-1 0 15,0-21-15,0 0 0,0 0 0,0-1 16</inkml:trace>
  <inkml:trace contextRef="#ctx0" brushRef="#br2" timeOffset="-83377.43">25442 14097 0,'0'21'16,"0"0"-16,0 1 0,0-1 16,0 0-16,0 0 0,0 0 15,0 0-15,0 1 0,0-1 0,0 0 16,0 0-16,0 0 0,0 0 15,21-21 1,-21-21 0,22 0-16</inkml:trace>
  <inkml:trace contextRef="#ctx0" brushRef="#br2" timeOffset="-83190.27">25527 14139 0,'0'0'0,"0"-21"15,-21 21 1,0 21-1,-1 1-15,1-1 0,0 0 0,0 0 16,0 21-16,0-20 0,-22 20 16,22-21-16,-21 0 0,21 22 0,-1-22 15,1 0-15,21 0 0,0 0 16,0 0-16,21-21 16,1 0-1,-1 0-15,0-21 16</inkml:trace>
  <inkml:trace contextRef="#ctx0" brushRef="#br2" timeOffset="-82946.32">25844 13970 0,'0'0'0,"-21"0"31,0 0-31,21 21 0,-21 0 0,0-21 16,0 22-16,-1 20 0,22-21 15,-21 0-15,0 0 0,21 22 16,0-22-16,-21 42 0,0-20 16,21-22-16,0 21 0,0-21 15,0 1-15,0-1 0,0 0 0,0 0 16,21-21 0,0 0-16,0 0 0,0 0 15,1-21-15,-1 21 0</inkml:trace>
  <inkml:trace contextRef="#ctx0" brushRef="#br2" timeOffset="-82777.33">25696 14161 0,'0'0'0,"-21"0"0,0 0 0,0 0 0,0 0 16,42 0 15,0 0-31,0 0 16,21 0-16,-20 0 0,-1 0 0,21 0 15,-21-22-15,22 22 0,-1 0 16,0-21-16</inkml:trace>
  <inkml:trace contextRef="#ctx0" brushRef="#br2" timeOffset="-82441.21">26374 13885 0,'-43'22'31,"43"-1"-15,0-42 46,0-1-46,21 22-16,-21-21 0,22 21 15,-22-21-15,21 21 16,-21 21 15,0 0-31,0 1 0,0-1 16,-21 0-16,-1 0 16,22 0-16,-21 0 0,0 1 0,0-1 15,21 0-15</inkml:trace>
  <inkml:trace contextRef="#ctx0" brushRef="#br2" timeOffset="-81968.43">26522 13568 0,'0'0'0,"0"-21"0,-21-22 31,21 22-15,21 21-16,0 0 0,0 0 15,0 0-15,0 0 0,1 0 16,20 0-16,-21 0 0,0 0 0,0 0 16,1 0-16,-1 0 0,0 0 15,0 0-15,0 0 16,-21 21-16,0 1 0,0-1 0,0 0 15,0 21-15,0-21 0,0 22 16,0-1-16,0 0 0,0 1 0,0-1 16,0 0-16,0 1 0,0-1 15,0 0-15,0-20 0,0 20 0,0 0 16,0 1-16,0-22 0,-21 21 16,0 0-16,0 1 0,0 20 0,-1-20 15,-20 41-15,21-41 0,0-1 16,0 0-16,-1 1 0,-20-1 15,21-21-15,0 21 0,0-20 0,-1-1 16,-20 21-16,21-21 16,0 0-16,0-21 0,-22 0 15,22 0-15,-21 0 0,-1 0 0,1 0 16,0 0-16,-22 0 0,1 0 16</inkml:trace>
  <inkml:trace contextRef="#ctx0" brushRef="#br2" timeOffset="-80804.87">7133 16489 0,'0'0'0,"0"-21"0,0 0 16,-21-1-16,21 1 0,-21 21 15,21-21-15,0 0 0,-21 21 0,21-21 16,0 42 0,0 0-16,0 0 0,0 22 15,0-1-15,0 0 0,0 22 16,0 20-16,0 1 0,0 0 0,0-22 15,-22 22-15,22 0 0,-21-1 16,21 1-16,0-22 0,-21 22 0,0 0 16,0-22-16,21 1 15,0-1-15,-21 1 0,21-22 0,-22 0 16,22-20-16,0-1 0,0 0 16,0 0-16,0-42 15,0 0-15,0 0 0,0-22 16,0 1-16,0 0 0</inkml:trace>
  <inkml:trace contextRef="#ctx0" brushRef="#br2" timeOffset="-80493.02">6900 16785 0,'-21'-42'0,"42"84"0,-42-126 0,21 41 0,0 1 16,0 21-16,0-22 15,0 22-15,0-21 0,42 0 16,-20 20-16,-1 1 0,21 0 15,-21 0-15,22 21 0,-1 0 0,64 0 16,-64 0-16,0 0 16,-20 21-16,20 21 0,-21-20 0,0 20 15,-21-21-15,0 21 0,0 1 0,0-1 16,-21 0-16,0 1 0,-21-22 16,20 21-16,-20 1 0,21-22 0,-21 0 15,20 0-15,1 0 0,0 0 16,0 1-16,0-22 0,0 0 0,21-22 31,0 1-15,0 0-16,21 21 0,0-21 15,0 0-15,0 0 0</inkml:trace>
  <inkml:trace contextRef="#ctx0" brushRef="#br2" timeOffset="-80135.17">7493 16574 0,'-21'-64'16,"21"43"-1,0 0-15,21 21 16,21 0-16,-21 0 16,22 0-16,-1 0 0,0 0 15,-20 21-15,20 0 0,0 0 0,-21 22 16,1-22-16,-1 21 0,0-21 15,-21 22-15,0-1 0,0-21 0,0 21 16,-21-20-16,21-1 0,-21 0 16,-1-21-16,22 21 0,-21-21 15,0 0-15,0 0 16,0-21-16,21 0 0,0 0 0,0-1 16,0 1-16,0 0 15,0 0-15,0-21 0,0 20 0,0 1 16,21 0-16,-21 0 0,63 0 15,-41 0-15,-1-1 0,21 22 16,0-21-16,-20 0 0,20 21 0,0-21 16,1 21-16</inkml:trace>
  <inkml:trace contextRef="#ctx0" brushRef="#br2" timeOffset="-79956.09">8340 16425 0,'0'0'0,"0"22"0,0-1 15,0 0-15,0 0 0,0 0 16,0 0-16,0 1 0,0 20 15,0-21-15,0 0 0,0 0 16,0 1-16,0-1 0,0 0 0,0 0 16,0 0-16,0 0 0,0 1 15,0-44 17,0 1-32,0 0 0,0 0 0</inkml:trace>
  <inkml:trace contextRef="#ctx0" brushRef="#br2" timeOffset="-79801.15">8276 16447 0,'0'0'0,"0"-22"0,-21 1 0,0 0 16,0 21-16,21-21 0,-22 21 15,22 21 1,0 0 0,22 0-16,-1 1 15,0-22-15,0 0 16,21 21-16,-20-21 0,-1 0 0</inkml:trace>
  <inkml:trace contextRef="#ctx0" brushRef="#br2" timeOffset="-79489.33">8721 16489 0,'0'21'0,"0"0"15,0 0-15,0 1 16,0 20-16,0-21 0,0 0 15,21 22-15,0-22 0,-21 0 0,0 0 16,0 0-16,21 0 0,-21 1 16,21-22-16,0 0 15,1-22 1,-22 1-16,0 0 0,21 0 0,-21 0 16,21-22-16,-21 22 0,0-21 0,0 21 15,0 0-15,0-22 0,0 22 16,0-21-16,0 21 0,0-1 15,0 1-15,0 0 0,21 0 16,0 21-16,0 0 16,1 0-16,-1 21 15,-21 0-15,21-21 0</inkml:trace>
  <inkml:trace contextRef="#ctx0" brushRef="#br2" timeOffset="-78576.12">9525 16552 0,'0'-21'0,"0"42"0,0-63 15,0 21-15,0 0 16,0 0-16,0-22 0,0 22 0,0 0 16,-21-21-16,0 42 0,-1-22 15,1 22-15,0 0 16,0 22-16,0-22 0,21 21 0,-43 0 15,22 21-15,0-21 0,0 1 16,0 20-16,0 21 0,21-41 16,0 20-16,0-21 0,0 21 15,0-20-15,0-1 0,21 0 0,-21 0 16,21-21-16,0 0 0,0 0 0,0 0 16,1 0-16,-1 0 15,0-21-15,0 0 0,0 0 0,0-1 16,1 1-16,-1 0 0,-21 0 15,0 0-15,0-22 0,21 22 0,-21 0 16,0 0-16,0 0 0,0 0 0,0-1 16,0 44-1,0-1 1,0 0-16,0 0 0,0 0 16,0 22-16,0-22 0,0 0 0,0 21 15,0-21-15,0 1 0,21 20 16,-21-21-16,21-21 0,0 21 0,1 0 15,-1-21-15,0 0 0,0 0 16,21 0-16,-20 0 0,-1-21 16,21 0-16,22-21 0,-22 21 15,0-22-15,-21 22 0,1 0 16,20-21-16,-21-1 0,0 22 16,0-21-16,-21-1 0,0 1 0,22-21 15,-22 20-15,21 1 0,-21-64 16,0 64-16,0 21 0,0-1 15,0 1-15,0 42 16,-21-21-16,21 43 0,-22-1 0,22-21 16,-21 43-16,21-22 15,0 0-15,0 1 0,0-1 0,0 0 0,0 1 16,0-1-16,0 0 16,0-20-16,21 20 0,1 0 0,-1-21 15,0 1-15,0-1 0,0 0 16,0-21-16,1 0 0,-1 0 0,0 0 15,21 0-15,-21 0 16,1-21-16,-1 0 0,0-1 16,0 1-16,0 0 0,-21 0 0,21 0 0,-21 0 15,22-1-15,-22 1 0,0 0 16,0 0-16,-22 21 16,1 0-1,0 21-15,21 0 16,0 0-16,0 1 0,0-1 15,0 0-15,0 0 0,0 0 0,0 0 16,0 1-16,0-1 0,0 0 0,0 0 16,21-21-16,0 21 0,1-21 15,-1 0-15,0 0 0,0 0 0,0 0 16,0 0-16,1-21 0,-1 0 16,-21 0-16,21 0 0,-21-1 0,0 1 15</inkml:trace>
  <inkml:trace contextRef="#ctx0" brushRef="#br2" timeOffset="-78393.22">9927 16362 0,'0'0'0,"-21"0"0,0 21 0,42-21 31,0 0-31,0 0 16,22 0-16,-1 0 0,0 0 0,22 0 15,-22-21-15,22 21 0,-1-21 16,1 0-16,20-1 0,-20 1 0</inkml:trace>
  <inkml:trace contextRef="#ctx0" brushRef="#br2" timeOffset="-77977.14">12488 16214 0,'-21'-170'16,"42"340"-16,-63-382 0,21 170 16,21-1-16,-21 1 0,21 21 15,-22 0-15,22 0 0,-21 63 32,21-21-32,0 21 0,0 22 0,0-22 15,0 22-15,0-1 0,0 1 0,0-1 16,0 1-16,0-22 0,0 0 15,0 22-15,0-22 0,0-21 16,0 22-16,0-1 0,0-21 16,0 0-16,21 1 0,1-22 15,-1 0-15,0 0 16,21 0-16,-21-22 0</inkml:trace>
  <inkml:trace contextRef="#ctx0" brushRef="#br2" timeOffset="-77737.08">12954 16193 0,'0'0'0,"-21"0"16,0 21-16,-1-21 0,-20 21 0,21 0 15,-21 21-15,-1-20 16,1-1-16,0 0 0,20 21 0,-20-21 16,0 1-16,-1-1 0,22 21 0,0-21 15,-21-21-15,21 21 0,21 1 16,-22-22-16,22 21 0,22-21 31,-1-21-31,0-1 0,0 1 16,0 0-16,0 0 0,1 0 0,20-22 15,-21 22-15,0-21 0</inkml:trace>
  <inkml:trace contextRef="#ctx0" brushRef="#br2" timeOffset="-77569.13">12721 16193 0,'42'0'15,"-84"0"-15,84 21 16,-42 0-16,0 0 0,0 21 15,0-20-15,0 20 0,0 0 0,0-21 16,22 22-16,-22-22 0,21 0 0,-21 0 16,21 0-16,0 1 0,0-22 15,0 21-15,1-21 0,-1 0 16,0 0-16,0 0 0,0-21 16,0 21-16,1-22 0,-1 1 0,21-21 15,-21 0-15</inkml:trace>
  <inkml:trace contextRef="#ctx0" brushRef="#br2" timeOffset="-77371.02">13250 15896 0,'0'0'0,"0"-42"0,-63 127 31,42-43-31,-1 0 16,1 22-16,21-22 0,-21 22 0,21-1 15,-21-21-15,0 1 16,21-1-16,0 0 0,0 1 0,0-1 0,0-21 15,0 0-15,0 22 0,21-22 16,-21 0-16,21-21 0,0 0 16,0 0-16,1 0 0,-1 0 15</inkml:trace>
  <inkml:trace contextRef="#ctx0" brushRef="#br2" timeOffset="-77004.19">13420 16447 0,'0'0'0,"-22"0"0,1 21 16,42-21 15,1 0-31,-1 0 0,0 0 16,0-21-16,0 21 0,0-22 0,1 1 15,-1 0-15,0 21 0,0-21 16,0 0-16,-21 0 0,0-1 15,0 1-15,0 0 0,-21 21 32,0 21-32,0 0 15,0 22-15,-1-22 0,1 0 0,0 0 16,0 22-16,0-22 0,-22 42 16,43-42-16,0 1 0,0-1 15,0 0-15,0 0 0,0 0 16,22 0-16,-1-21 15,0 0-15,21 0 0,-21 0 0,22 0 16,20-21-16,-20 21 16,-22-21-16,21 0 0,0 0 0</inkml:trace>
  <inkml:trace contextRef="#ctx0" brushRef="#br2" timeOffset="-76582.03">14033 15854 0,'0'0'0,"0"21"0,-21 0 16,0 0-16,0 22 16,21-1-16,0 0 0,-21 22 0,0-22 0,21 22 15,0-22-15,0 22 16,-22-22-16,22 0 0,0 1 0,0-1 16,-21 0-16,21-21 0,0 22 0,0-22 15,0 0-15,0 0 0,0 0 16,0-42-1,0 0 1,0 0-16,21 0 0,-21 0 16,22-1-16,-22 1 0,0 0 15,21-21-15,0 21 0,0-22 0,-21 22 16,21-21-16,22 21 0,-22-1 0,0 1 16,0 21-16,21 0 0,1 0 15,-22 0-15,21 0 0,1 21 16,-1 1-16,0-1 0,-21 0 15,22 21-15,-22-21 0,-21 43 16,0-22-16,0-21 0,-21 1 0,0 20 16,-22-21-16,22 0 0,-21 0 15,-1 1-15,1-1 0,0-21 0,-1 21 16,22-21-16,0 0 0,0 0 16,21-21-16,0 0 0</inkml:trace>
  <inkml:trace contextRef="#ctx0" brushRef="#br2" timeOffset="-75864.08">14541 16150 0,'22'0'31,"-1"0"-15,0 0-16,0 0 0,0 0 15,0-21-15,22 21 0,-22-21 0,21 0 16,-21 0-16,22-1 16,-1 1-16,-21 0 0,22-21 0,-22 21 15,-21-1-15,0 1 16,0 0-16,-21 21 0,-1-21 15,-20 21-15,21 0 0,-21 0 16,-1 0-16,1 21 0,21 0 0,-43 0 16,43 1-16,0 20 0,0-21 15,21 0-15,0 0 0,0 43 16,0-43-16,0 0 0,21 0 16,0 1-16,0-22 0,22 21 15,-22-21-15,21 0 0,0 0 0,1 0 16,-22 0-16,21 0 0,1 0 15,-22 0-15,0 0 0,0 0 16,-63 0 0,21 0-16,-1 21 15,-20-21-15,0 21 0,-1 0 0,22 0 16,-21 1-16,0-1 0,20 0 16,-20 21-16,21-21 0,21 1 0,-21-1 15,21 0-15,0 21 0,0-21 0,0 1 16,0-1-16,21 0 15,0-21-15,0 0 0,0 0 0,22 0 16,-22 0-16,21 0 0,1 0 16,-1 0-16,0-21 0,1 0 15,20-1-15,1 1 0,-22 0 0</inkml:trace>
  <inkml:trace contextRef="#ctx0" brushRef="#br2" timeOffset="-75632.2">15536 15769 0,'0'-63'0,"0"126"0,-21-126 16,0 42-16,0 21 0,0 0 16,-1 21-16,1 21 0,-21 0 15,21 1-15,0 20 0,-1 1 0,1-1 16,0 1-16,0-1 0,0 1 16,21-1-16,0 1 0,0-22 15,-21 0-15,21 1 0,0-1 16,0 0-16,0-20 0,0-1 0,0 0 15,21 0-15,-21 0 0,21-21 0,0 0 16,0 0-16,0 0 0,1-21 16,-1 21-16,0-21 0</inkml:trace>
  <inkml:trace contextRef="#ctx0" brushRef="#br2" timeOffset="-75261.17">15579 16362 0,'0'21'31,"0"0"-31,21-21 32,0 0-17,0 0-15,0 0 0,0 0 16,1 0-16,-1-21 0,0 0 0,0 21 16,-21-21-16,21 0 0,-21-1 0,0 1 15,0 0-15,0 0 16,-21 21-1,0 0-15,0 0 0,0 0 16,-1 21-16,1 0 0,0 0 0,-21 1 16,21-1-16,-1 0 0,1 21 15,21-21-15,-21 1 0,21 41 16,0-42-16,0 0 0,0 1 16,21-1-16,0-21 15,1 0-15,-1 0 0,21 0 0,-21 0 16,22 0-16,-1 0 0,0-21 15,1-1-15,-22 1 0,21 0 0,0 0 16,1 0-16,-22 0 0,0-1 0,0-20 16</inkml:trace>
  <inkml:trace contextRef="#ctx0" brushRef="#br2" timeOffset="-74056.09">16108 16277 0,'0'-21'16,"0"0"0,0 63-16,0-63 0,-21 42 15,-1 0-15,22 1 0,-21-1 16,21 21-16,0-21 0,0 0 15,0 1-15,-21-1 0,21 0 0,0 0 16,0 0-16,0 0 0,-21-21 16,21 22-16,21-44 47,0 22-47,-21-21 0,21 0 0,1 0 15,-22 0-15,21 0 0,0-1 16,-21-20-16,21 21 0,0 0 0,-21 0 15,0-1-15,21 1 0,-21 0 16,22 21-16,-22 21 16,0 0-16,21 22 15,-21-22-15,0 0 0,21 0 16,-21 22-16,0-22 0,0 0 0,21 0 16,-21 0-16,21 0 0,0 1 15,1-1-15,-1-21 16,0 0-16,0 0 0,0 0 15,0-21-15,1-1 16,-1 22-16,0-21 0,-21 0 0,21 0 16,0-21-16,0 20 0,-21 1 15,22-21-15,-1 21 0,0-22 16,-21 22-16,0 0 0,21 0 0,0 21 16,-21 21-1,0 0-15,0 0 16,0 22-16,0-22 15,0 0-15,0 0 0,0 0 0,0 1 16,0-1-16,0 0 0,0 0 0,0 0 16,21-21-16,-21 21 0,22 1 15,-1-22-15,0 0 0,0 0 0,21 0 16,-20 0-16,-1 0 16,0 0-16,21 0 0,22-22 15,-43 22-15,0-21 0,0 0 0,0 0 16,1 0-16,20-43 15,-42 43-15,0-21 0,0 21 0,0-1 16,0 1-16,0 0 0,0 0 16,-21 21-16,0 0 15,21 21-15,-22 0 0,22 0 0,-21 1 16,21-1-16,0 0 0,0 0 16,0 0-16,-21 0 0,21 1 0,0-1 15,0 0-15,0 0 0,0 0 16,21-21-16,0 21 15,1-21-15,-1 0 16,0 0-16,0 0 0,0-21 16,0 21-16,1-21 0,-1 0 0,0 0 15,0 21-15,-21-21 0,21-1 16,0 1-16,-21 0 0,22 0 0,-22 0 16,0 0-16,0 42 31,0 0-16,0 0-15,0 0 0,0 0 16,0 1-16,0-1 0,21 0 16,0 0-16,0 0 15,0-21-15,0 0 0,22 21 16,-22-21-16,0 0 0,21 0 0,-20 0 16,-1 0-16,21 0 0,-21-21 15,0 0-15,1 0 0,-1 0 0,0 0 16,0-1-16,-21 1 0,21-21 0,0 0 15,-21-1-15,0-20 0,22-1 16,-1 1-16,0-1 0,-21 1 0,21-1 16,0 22-16,0 0 0,1-1 15,-22 1-15,0 21 0,0 0 0,0 42 32,0 0-32,0 0 0,-22 21 15,22 1-15,-21-1 0,0 22 0,0-1 16,21-21-16,-21 22 0,0-1 15,21-20-15,0-1 0,-22 43 16,22-43-16,0 0 0,0-20 16,0 20-16,22-21 0,-22 0 0,21 0 15,0-21-15,0 22 0,0-22 0,0 0 16,1 0-16,-1 0 16,0 0-16,0-22 0,0 1 15,0 0-15,-21-21 16,22 21-16</inkml:trace>
  <inkml:trace contextRef="#ctx0" brushRef="#br2" timeOffset="-73855.57">17716 16108 0,'0'0'0,"0"21"0,0 0 15,22-21 1,20 0-16,-21 21 0,0-21 0,22 0 15,-22 0-15,21 0 0,-21 0 0,22 0 16,-22 0-16,21 0 0,-21 0 16,22 0-16,-1-21 0,-21 21 15,0-21-15,22 0 0,-1 0 0,-21 0 16</inkml:trace>
  <inkml:trace contextRef="#ctx0" brushRef="#br2" timeOffset="-73221.42">19494 15896 0,'0'0'0,"0"-21"0,0 0 0,22 0 16,-22 0-16,0-1 0,0 1 15,0 42 1,0 1 0,0-1-16,-22 21 0,1 0 0,21 1 15,-21-1-15,21 22 0,0-22 16,-21 21-16,0 22 0,21-43 16,0 1-16,0-1 0,0 0 0,0 1 15,0-22-15,0 0 0,0 0 16,21 0-16,0-21 0,21 0 0,-20 0 15,-1 0-15,21 0 0,0 0 16,-20 0-16,20 0 0,0-21 0,1 0 16,-1 0-16,-21 0 0,21-22 15,-20 22-15,20-21 0,-21 0 16,0-1-16,-21-20 0,0-1 0,21 22 16,-21-22-16,0 1 0,0 21 15,0-1-15,0 1 0,0 21 0,0 0 16,0-1-16,0 1 0,-21 21 15,0 0-15,21 21 16,-21 1-16,0-22 0,21 21 0,0 21 16,0-21-16,0 0 0,0 22 15,0-22-15,0 21 0,0-21 0,0 1 16,0-1-16</inkml:trace>
  <inkml:trace contextRef="#ctx0" brushRef="#br2" timeOffset="-72900.99">20278 16171 0,'0'0'0,"21"0"0,-21-21 32,-21 21-17,-1 0-15,1 21 0,0-21 16,-21 22-16,21-22 0,-1 21 0,1-21 16,0 21-16,21 0 15,0 0-15,0 0 16,21-21-16,22 22 0,-22-22 15,0 21-15,0-21 0,21 21 0,-20-21 16,-1 21-16,-21 0 16,0 0-16,0 1 15,-21-22-15,-1 21 16,1-21-16,-21 0 0,21 0 16,-22 21-16,22-21 0,-21 0 0,21 0 15,0 0-15,-1 0 0,44-21 31,-1 0-31,21 21 16,-21-22-16</inkml:trace>
  <inkml:trace contextRef="#ctx0" brushRef="#br2" timeOffset="-71024.42">20405 16341 0,'0'0'0,"42"-21"31,-21 21-31,0-22 0,0 1 15,1 21-15,-1-21 0,0 21 0,0-21 16,0 0-16,-21 0 16,21 21-16,-21-22 0,0 1 0,0 0 15,0 0-15,-21 21 16,0 0-16,0 0 0,0 0 16,0 21-16,21 0 0,-22 0 15,1 1-15,-21 20 16,42 0-16,0-21 0,0 1 0,0 20 15,0-21-15,0 0 0,0 0 16,0 1-16,0-1 0,21-21 16,0 0-16,0 0 0,1 0 0,-1 0 15,0 0-15,0 0 0,0 0 16,0 0-16,1-21 0,-1-1 0,0 1 16,0 0-16,0 0 15,0 0-15,-21-22 0,22 22 0,-1-21 16,0 21-16,0 0 15,0-1-15,0 1 0,1 0 0,-1 21 16,0 0-16,0 0 0,-21 21 16,0 0-16,0 1 0,21-1 15,-21 0-15,0 21 0,0-21 16,0 22-16,0-22 0,0 0 16,0 0-16,0 0 0,0 1 0,0-1 15,-21-21 1,21-21 15,0-1-31,0 1 16,0 0-16,21 0 0,-21 0 15,0 0-15,21-1 0,1-20 16,-1 21-16,-21-21 0,21 20 0,0-20 16,0 21-16,-21 0 0,21 0 15,1-1-15,-1 22 0,0 0 16,0 0-16,-21 22 15,0-1-15,0 0 16,21 0-16,-21 0 0,0 0 16,0 1-16,0-1 15,0 0-15,0 0 0,0 0 0,0 0 16,0 1-16,0-1 16,0 0-16,0 0 0,0 0 15,0 0-15,0 1 0,0-1 16,0-42 31,0-1-47,21 1 0,-21 0 15,0 0-15,22 0 0,-1 0 16,-21-22-16,21 22 0,0-21 0,0 21 16,-21-1-16,21-20 0,1 42 0,-22-21 15,21 21-15,0 0 16,0 21-16,-21 0 0,0 0 15,21 1-15,-21-1 0,21 0 16,-21 21-16,22-21 0,-22 1 16,0-1-16,21 0 0,0 0 15,-21 0-15,21-21 0,0 21 0,0 1 16,1-22-16,-1 0 0,0 0 0,0 0 16,0 0-16,0 0 0,22 0 15,-22 0-15,0-22 0,0 22 0,-21-21 16,21 0-16,1 0 0,-22 0 15,21 0-15,-21-1 0,0-20 0,0 21 16,0-21-16,0-1 0,0 22 16,0 0-16,0 0 0,-43 0 15,22 21-15,0 0 0,0 0 16,0 21-16,-22 0 0,22 0 16,0 0-16,21 0 0,-21 22 0,21-22 15,-21 21-15,21-21 0,0 1 16,0 20-16,0-21 0,0 0 0,0 0 15,21 1-15,0-22 16,0 0-16,0 0 0,1 0 16,-1 0-16,0 0 0,0 0 15,0-22-15,0 1 0,1 0 16,-22 0-16,21 0 0,0 0 16,-21-1-16,0 1 0,0 0 15,0 0-15,0 42 31,0 0-15,-21 0-16,21 1 0,0-1 16,0 0-16,0 0 0,0 0 15,0 0-15,21 1 16,0-22-16,0 0 16,0 0-16,1 0 0,-1 0 0,0 0 15,0 0-15,0 0 0,-21-22 16,21 1-16,1 0 0,-1 0 15,-21 0-15,0 0 0,21-1 16,-21 1-16,21 0 0,-21 0 16,0 42 15,0 0-31,0 0 0,0 1 16,-21-22-16,21 21 0,0 0 15,0 0-15,0 0 0,21-21 31,0 0-15,0 0-16,1-21 16,-22 0-16,0 0 15,21 0-15,-21-1 16,21 22-16,-21-21 0,0 0 16,0 42 15,0 0-31,0 1 0,0-1 15,0 0-15,0 0 0,0 0 16,0 0-16,21 1 16,0-1-16,0-21 0,1 0 0,-1 0 15,0 0-15,0 0 0,0 0 16,0 0-16,1 0 0,-1 0 0,0 0 16,0 0-16,0-21 0,-21-1 15,0 1-15,21 0 0,-21 0 16,22 0-16,-22 0 0,0-1 0,0 1 15,0 0-15,0 0 0,0 0 16,-22 21-16,1 0 16,0 0-16,21 21 0,0 0 15,-21 0-15,0 0 0,21 1 0,-21-1 16,21 0-16,0 0 0,0 0 0,0 0 16,0 1-16,0-1 0,0 0 15,21-21 1,0 0-16,0 0 0,0 0 15,0 0-15,1 0 0,-1 0 0,0-21 16,0 21-16</inkml:trace>
  <inkml:trace contextRef="#ctx0" brushRef="#br2" timeOffset="-70441.06">23347 16108 0,'21'0'16,"-21"-21"-1,0 0-15,0 42 47,21 0-31,-21 0-16,0 0 0,0 0 16,0 1-16,0-1 0,0 0 0,0 0 15,-21 0-15,21 0 0</inkml:trace>
  <inkml:trace contextRef="#ctx0" brushRef="#br2" timeOffset="-70286.07">23368 16425 0,'0'43'16,"0"-107"-16,0 85 0,21 43 0,0-43 0,0 0 15,1 0-15,-1 1 0,-21-1 0,21 0 16,-21 0-16,0 21 0,0-20 16,0-1-16,0 0 0,-21 0 15,0 0-15,-22 0 0,1 22 0,0-43 16,-22 21-16,-21 0 0,1 0 0,-1 0 15,-21-21-15,-21 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4T03:21:37.94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5630 3514 0,'0'0'0,"0"-21"0,0-1 31,0 44-15,0-1-16,0 0 15,0 0-15,0 21 0,0 1 0,0-22 16,0 21-16,0 1 0,0-1 0,0 0 16,0 1-16,0-1 0,0 0 15,0-21-15,0 22 0,0-22 0,0 0 16,0 0-16,0-42 15,0 0 1,0 0-16</inkml:trace>
  <inkml:trace contextRef="#ctx0" brushRef="#br0" timeOffset="213.99">5694 3112 0,'0'21'47,"0"0"-47,0 0 16,0 0-1,21-21-15,0 21 0,0-21 0,0 22 16</inkml:trace>
  <inkml:trace contextRef="#ctx0" brushRef="#br0" timeOffset="647.78">6371 3408 0,'0'0'16,"0"21"-16,0 106 15,0-85-15,-21-20 0,21 20 16,0-21-16,-21 0 15,0 22-15,21-22 0,0 21 0,0-21 16,-22 0-16,22 1 0,0 20 0,-21-21 16,21 0-16,0 0 0,0 1 15,0-44 17,0 1-32,0 0 0,0 0 15,0 0-15,0-22 0,0 22 0,0-21 16,21 21-16,1-22 0,-1 1 15,0-21-15,21 20 0,-21 1 16,1 0-16,20 20 0,-21-20 16,21 21-16,1 21 0,-22 0 0,21 0 0,1 0 15,-22 42-15,21-21 0,-21 22 16,22-22-16,-22 21 0,0 1 16,0-1-16,0 0 0,-21 1 0,0-22 15,0 21-15,0 0 0,0-20 16,0 20-16,0-21 0,0 0 0,21 22 15,1-43-15,-1 0 16,-21-22-16,21 22 16,0-21-16,0 0 0,22-21 0</inkml:trace>
  <inkml:trace contextRef="#ctx0" brushRef="#br0" timeOffset="890.68">7472 3048 0,'0'0'0,"0"42"0,0 1 0,0 20 15,0-20-15,-21 20 0,21 1 0,0-1 16,0 1-16,-22 41 16,22-41-16,0-22 0,0 64 15,0-64-15,0-20 0,0 20 16,22-21-16,-22 0 0,42 0 15,-21-21-15,21 0 0,-20 0 16,-1 0-16,0-21 0,0 0 16,21 0-16</inkml:trace>
  <inkml:trace contextRef="#ctx0" brushRef="#br0" timeOffset="1047.84">7451 3556 0,'0'0'0,"-22"0"0,1 0 0,21-21 15,21 21 1,22 0 0,-22 0-16,42 0 0,-20-21 0,20 0 15,1 21-15,20-22 16,-20 1-16,21 0 0</inkml:trace>
  <inkml:trace contextRef="#ctx0" brushRef="#br0" timeOffset="1605.22">10562 3598 0,'0'-21'16,"0"0"-1,-21 0-15,21 0 0,-21 0 0,0-1 16,-1 1-16,1 0 0,0 0 15,-21-21-15,21 20 0,-22 1 0,22 0 16,-21 21-16,21 0 0,-22 0 16,1 0-16,0 21 0,-1 0 0,1 22 15,0-1-15,-1 0 0,1 1 0,21-1 16,-22 0-16,22 22 0,-21-22 16,21 1-16,21-1 0,0 0 15,-21 1-15,21-1 0,0-21 0,0 21 16,0-20-16,21-1 0,0 0 15,0-21-15,21 0 0,-20 0 0,20 0 16,0 0-16,1-21 0,-1 0 16,64-22-16,-64 22 0,0 0 15,1-21-15,-1 20 0,-21-20 0,22 0 16,-22-1-16,21 22 0,-21-21 16,0-22-16,1 22 0,-22 0 0,21-22 15,0 22-15,-21 0 0,0 20 16,0-20-16,0 84 15,0-20-15,0 20 0,0 0 16,0 1-16,0-1 0,0 21 16,0-20-16,0-1 0,0 0 15,0 1-15,0-22 0,0 21 0,21-21 16,0 1-16,0-1 0,1-21 16,20 21-16,-21-21 0,21 0 0,1 0 15,-1 0-15,0 0 0,1-21 16,20 0-16,1-1 0,-22 1 0,22 0 15</inkml:trace>
  <inkml:trace contextRef="#ctx0" brushRef="#br0" timeOffset="1806.25">11811 3366 0,'0'-22'0,"21"22"31,0 0-16,0 0-15,22 0 0,-22 0 16,21 0-16,-21 0 0,22 0 0,-1 0 16,0 0-16,1 0 0,-1 0 15,-21 0-15,0 0 0,1 0 16,-22 22-16</inkml:trace>
  <inkml:trace contextRef="#ctx0" brushRef="#br0" timeOffset="1956.06">11874 3598 0,'0'0'0,"-21"0"0,0 43 32,42-43-17,22 0-15,-22 0 16,0 0-16,21 0 0,1-21 0,-22 21 16,21-22-16,0 22 0,22-21 0,-22 0 15,22 0-15</inkml:trace>
  <inkml:trace contextRef="#ctx0" brushRef="#br0" timeOffset="2220.06">13420 3006 0,'0'-21'16,"0"42"-16,0-64 0,-22 43 16,22 22-1,-21-1-15,0 0 0,0 21 0,0 1 16,0 20-16,-1 1 0,22-22 0,-21 21 15,0 1-15,0-22 0,21 22 16,0-22-16,-21 0 0,0 1 0,21-22 16,-22 21-16,22-21 0,0 1 0,0-1 15,0 0-15,0 0 16,22-21 0,-1 0-16,0 0 0,21-21 15,-21 0-15,22 0 0,-1-1 16,0 1-16,22 0 0</inkml:trace>
  <inkml:trace contextRef="#ctx0" brushRef="#br0" timeOffset="2591.98">14076 3112 0,'0'0'0,"21"-22"0,-21 1 0,-21 21 32,0 0-32,-1 21 0,1 22 0,0-1 15,0-21-15,-21 43 0,20-22 16,1 0-16,0 22 0,-21 21 15,21-43-15,21 0 0,0 1 16,0-22-16,0 21 0,0-21 16,0 0-16,0 1 0,21-1 0,0-21 15,0 0-15,21 21 0,-20-21 16,20 0-16,0 0 0,1 0 0,-1-21 16,43 0-16,-22-1 0,-21 1 15,22 0-15,-22-21 0,1-1 16,-1 1-16,0 0 0,-21-22 0,22 22 15,-22-22-15,0 22 0,-21-21 16,0 20-16,0 1 0,-21 0 0,-21-1 16,20 22-16,-20 0 0,0 0 15,-1 0-15,1 21 0,-21 0 16,20 0-16,1 0 0,21 0 0,-22 21 16,22-21-16,0 21 0,0 0 0,42 0 31,0-21-31</inkml:trace>
  <inkml:trace contextRef="#ctx0" brushRef="#br0" timeOffset="2804.08">15494 3006 0,'0'0'0,"-21"0"0,-43 0 16,43 0-1,0 0-15,0 0 16,0 0-16,-1 0 0,22 21 0,0 0 16,-21 0-16,21 0 15,0 1-15,0-1 16,0 0-16,21 0 0</inkml:trace>
  <inkml:trace contextRef="#ctx0" brushRef="#br0" timeOffset="2999.99">15621 3577 0,'0'0'0,"0"21"0,0 22 0,-21-22 15,0 21-15,-1-21 0,22 22 16,-21-22-16,0 21 0,0-21 0,0 22 16,21-1-16,-43 0 0,22 1 0,0-22 15,0 21-15,0 1 0,-22-1 16,1 0-16,0 1 0,-1-22 0,-20 21 15,-1-21-15,1 0 0,-22 1 16,1-1-16,-1 0 0</inkml:trace>
  <inkml:trace contextRef="#ctx0" brushRef="#br0" timeOffset="3531.9">9546 4572 0,'0'0'0,"-21"0"0,0 0 0,0 0 15,21-21-15,42 21 16,-21 0-16,21-21 16,1 21-16,20 0 0,1 0 0,-1-21 15,22 21-15,0 0 0,-1 0 0,1-22 16,0 22-16,20 0 0,-20 0 16,0 0-16,-1 0 0,1 0 0,0 0 15,84 0-15,-84 0 0,-22 0 16,22 0-16,-43 0 0,22 0 15,20 0-15,-62 0 0,-1 0 16,0 0-16,-42-21 31,0 21-31</inkml:trace>
  <inkml:trace contextRef="#ctx0" brushRef="#br0" timeOffset="7481.03">10562 3006 0,'0'-21'15,"-21"21"17,0 0-32,0 0 15,-1 0 1,1 0-16,21-22 0,-21 22 0,0 0 15,0 0-15,0 0 0,-22 0 16,22-21-16,-21 21 0,-1 0 0,1 0 16,0 0-16,-22 0 0,22 0 0,-22 0 15,1 0-15,21 0 16,-22 0-16,22 21 0,-22-21 0,22 22 16,0-1-16,-1 0 0,1 0 0,0 0 15,-1 22-15,1-22 0,21 21 16,-22 0-16,1 1 0,21-1 0,-21 0 15,20 22-15,1-22 0,-42 64 16,42-64-16,21 1 0,-22 20 16,22-20-16,0 20 0,-21 106 15,21-105-15,0-1 16,0-20-16,0 20 0,21-20 16,1-1-16,-1 0 0,0 1 0,0-1 15,0 0-15,0-21 0,1 22 0,20-22 16,-21 0-16,0 0 0,22 0 15,-22 1-15,0-1 0,21 0 0,1-21 16,-22 21-16,21-21 0,0 0 16,1 0-16,-1 0 0,0 0 15,1 0-15,-1 0 0,0 0 16,22 0-16,-22-21 0,1 21 0,62-21 16,-62 0-16,20-1 0,-20 1 15,-1 0-15,0 0 0,22 21 0,-22-42 16,-21 20-16,22 1 0,-1 0 0,0-21 15,-21 21-15,22-22 0,-1 22 16,-21-21-16,22 21 0,-22-22 0,42-41 16,-20 41-16,-22 1 0,21 0 15,-21-1-15,0 1 0,1 0 16,-1-1-16,0 1 0,-21 0 16,0-22-16,0 22 0,0-1 15,0-20-15,-21 21 0,0-1 16,-22-41-16,22 41 0,-21 1 15,21 21-15,-22-22 0,22 1 16,-21 21-16,-1-21 0,1 20 0,21 1 16,-21 0-16,-1 0 0,1 0 15,0 0-15,-1-1 0,-20 1 16,20 21-16,-20-21 0,21 21 0,-22-21 0,1 21 16,-1 0-16,1 0 0,20 0 15,-20 0-15,-1 21 0,22 0 0,-22 0 16,22 1-16,0-1 15,-1 0-15,1 21 0,21 1 0,-21-1 16,20 0-16,-20 1 0,21-1 0,0 21 16,21-20-16,-21 20 0,21-20 15,-22 20-15,22-21 0,0 1 0,0-1 16,0 22-16,0-22 0,0 0 16,0 1-16,0-1 0,22 0 0,-22 1 15,21-1-15,0-21 0,-21 21 0,21-20 16,-21-1-16,21 0 0,0 0 15</inkml:trace>
  <inkml:trace contextRef="#ctx0" brushRef="#br0" timeOffset="7751.94">10499 4826 0,'0'0'0,"21"0"31</inkml:trace>
  <inkml:trace contextRef="#ctx0" brushRef="#br1" timeOffset="167207.84">2138 6498 0,'0'0'0,"0"21"15,0-42 17,0-21-17,0 21-15,21-22 0,-21 1 16,21 21-16,-21-21 0,0-1 16,0 1-16,0 0 0,0-1 0,-21 1 15,-21 21-15,20-22 0,1 22 16,-21-21-16,21 42 0,-43 0 15,43 0-15,-21 0 0,21 21 16,-22 21-16,1-20 0,21 20 0,-22 0 16,22 1-16,0 20 0,0-21 15,21 1-15,0 20 0,0-20 0,0 20 16,21-21-16,0 1 0,0-1 16,1 0-16,20-20 0,0 20 15,1-21-15,-22-21 0,21 0 16,0 0-16,22 0 0,-22-21 0,22-21 15,-22 20-15,22-20 0,-1-21 16,1-1-16,20 1 0,-20-1 0,-22 1 16,64-86-16,-85 65 15,0-1-15,0-21 0,-21 22 0,0-1 16,0-21-16,-21 43 0,0-22 16,-21 21-16,21 1 0,-22 21 0,22-1 15,-21 22-15,21 21 16,-22 0-16,22 21 0,-21 0 0,21 22 0,-1-1 15,1 22-15,21 20 16,0 1-16,0 0 0,0-1 0,0 1 16,0 0-16,0-1 0,0-20 15,0-1-15,21 22 0,1-22 0,-1 1 16,0-1-16,21-20 0,-21 20 16,22-20-16,-1-1 0,-21-21 0,22 0 15,-1 0-15,0 1 0,1-22 0,20 0 16,-21 0-16,1-22 0,-1 1 15,-21 0-15,22 0 0,-1-21 0,-21-1 16,0 22-16,0-21 0,1 21 16,-1-1-16,0 1 0,0 0 0,0 0 15,-21 0-15,21 21 16,1 0-16,-1 0 0,0 21 16,0 0-16,0 0 15,0 0-15,1 1 0,-1-1 16,0 0-16,0-21 0,0 21 15,0-21-15,22 0 0,-22 0 0,21 0 16,1 0-16,-1 0 0,0 0 0,1 0 16,-1-21-16,0 0 0,22 21 15,-22-21-15,0-1 0,1 1 0,-1 0 16,-21 0-16,22 0 0,-1 0 0,-21-1 16,21 1-16,-20 0 0,20 21 15,-21 0-15,21-21 0</inkml:trace>
  <inkml:trace contextRef="#ctx0" brushRef="#br1" timeOffset="167527.89">4657 6244 0,'0'0'0,"42"21"0,-21-21 0,21 22 0,1-1 16,-1-21-16,-21 0 0,22 0 15,-22 0-15,21 0 0,0 0 0,1 0 16,-1 0-16,-21 0 0,22-21 0,-1 21 16,0-22-16,1 22 0,-1-21 15,0 0-15,1 21 0,-1-21 16,0 21-16,1 0 0,-1 0 0,-21 0 15,21 0-15,1 0 0,-1 0 16,-21 0-16,22 0 0,-1 0 0,-21 21 16,21-21-16,1 21 0,-22-21 0,21 21 15,-21-21-15,1 22 0,20-22 16,-21 0-16,21 21 0,-20-21 0,20 0 16,-21 21-16,21-21 0,1 0 0,-1 21 15,0-21-15,1 0 0,-1 21 16,22-21-16,-22 0 0,21 21 0,1-21 15,-1 22-15,22-22 0,-21 0 16,-1 0-16,1 0 0,-1 0 16,1 0-16,41-43 0,-41 22 0,-22 21 15</inkml:trace>
  <inkml:trace contextRef="#ctx0" brushRef="#br1" timeOffset="168195.57">7683 6202 0,'0'0'0,"43"0"0,-22-21 0,21 21 15,-21-21-15,1 21 0,20 0 16,-21 0-16,0 0 0,0 0 15,1 0-15,-1 21 0,0-21 0,0 21 0,21-21 16,-20 21-16,-1-21 0,21 21 16,0 0-16,22-21 0,-22 22 0,22-22 15,-1 21-15,-20-21 0,20 21 0,1 0 16,-1-21-16,22 0 0,-22 21 16,1-21-16,-1 0 0,22 0 0,42 0 15,-64 0-15,1 0 16,-1 0-16,-20 0 0,20 0 15,-20-21-15,-1 21 0,0-21 0,1 21 16,62-21-16,-62 0 0,-22 21 16,21 0-16,1 0 0,-1-22 15,21 22-15,-20 0 0,-1 0 16,-21 0-16,22 0 0,-22 0 0,21 0 16,0 0-16,1 0 0,-1 0 15,-21 0-15,22 0 0,-1 0 0,0 0 16,1 0-16,-1 0 0,0 0 0,1 0 15,-1 0-15,0 0 16,1 0-16,-1 0 0,0 22 0,22-22 16,-22 0-16,0 0 0,22 0 0,-22 21 15,22-21-15,-22 0 0,22 0 16,-1 0-16,-21 0 0,22 0 0,21 0 16,-43 0-16,0 0 0,1 0 15,-1 0-15,-21 0 0,21 0 16,1 0-16,-1 0 0,-21 0 0,22 0 15,-1 0-15,-21-21 0,21 21 0,1 0 16,-1 0-16,-21-22 0,22 22 16,-22 0-16,21 0 0,-21-21 0,22 21 15,-22 0-15,0 0 0,0-21 16,21 21-16,-20 0 0,-1 0 16,21 0-16,-21 0 0,0 0 0,1 0 15,-1 0-15,0 0 0,0 0 0,21 21 16,-20-21-16,-1 0 0,0 21 15,0-21-15,0 0 0,0 22 0,1-22 16,-1 0-16,0 21 0,0-21 16,0 0-16,0 0 15,1 0 1,-22-21 0</inkml:trace>
  <inkml:trace contextRef="#ctx0" brushRef="#br2" timeOffset="-177287.91">3598 7832 0,'0'0'0,"-21"-21"16,0 21-16,21-22 0,-21 22 0,0-21 16,-1 21-16,1 0 15,0-21-15,0 21 16,0 0-16,21 21 16,-21 0-16,21 1 15,0-1-15,0 0 0,0 21 0,0 1 16,0-1-16,0 21 0,21-20 0,0 20 15,-21 1-15,21-1 0,0 1 16,0 20-16,1-20 0,-22 21 0,0-1 16,21 22-16,-21-21 0,0 21 15,0-22-15,0 1 0,0 0 16,-21 20-16,21-20 0,-22 21 0,1-21 16,0-1-16,21 22 0,-21-21 15,0-22-15,21 22 0,-21 0 0,21-22 16,-22 22-16,22-22 0,-21 22 0,21 21 15,0-43-15,0-20 16,0-1-16,0 0 0,0-21 0,0 1 16,0-1-16,0 0 0,0-42 31,0 0-31,0-22 0,0 1 0,0 0 16,0-22-16,0 1 0,0-1 0,21 1 15,-21-22-15,0 0 0</inkml:trace>
  <inkml:trace contextRef="#ctx0" brushRef="#br2" timeOffset="-176197.38">3577 7874 0,'0'0'0,"0"-21"63,21 21-63,22 0 15,-22 0-15,21 0 0,0 0 16,1 0-16,20 0 0,1 0 16,-1 0-16,1 0 0,211-21 15,-169 21-15,21 0 16,0 0-16,-21 0 0,21 0 0,0 0 15,0 0-15,0 0 0,0 0 0,21-21 16,-21 21-16,0 0 0,0 0 16,-21 0-16,21 0 0,-22 0 0,22 0 15,0 0-15,0 0 0,-21 0 0,0 0 16,0 0-16,0 0 0,-22 0 16,-20 0-16,21 0 0,-22 0 0,-21 0 15,22 21-15,-43-21 16,21 0-16,1 0 0,-22 0 0,0 0 15,-21 21-15,21-21 0,-21 21 16,0 0-16,0 0 16,0 1-16,0-1 0,0 0 15,0 21-15,0-21 0,0 22 0,0-1 16,0 0-16,0 1 0,0-1 16,-21 0-16,21 1 0,0-1 0,0 22 15,0-22-15,0 0 0,0 22 0,0-1 16,0 1-16,0-1 0,0 22 15,0-22-15,0 22 0,0-21 0,21 84 16,0-85-16,-21 22 16,0-22-16,22 22 0,-1 0 15,0 63-15,-21-85 0,0 1 16,0-1-16,21 1 0,-21-1 0,0 1 16,0-22-16,0 85 0,0-84 15,0 20-15,0-21 0,0 1 16,-21-1-16,0 0 0,0 1 15,21-22-15,-22 0 0,-20 43 0,21-43 16,0 0-16,0-21 0,-1 21 16,1 0-16,0-21 0,0 21 15,0-21-15,0 0 0,-1 22 0,1-22 16,-21 0-16,21 0 0,-22 0 0,22 21 16,-21-21-16,0 0 0,-1 0 0,-20 0 15,-1 0-15,1 0 0,-1 0 16,-20 0-16,-1 0 0,0 0 0,-126-21 15,84 21-15,0-22 0,0 22 16,-22-21-16,22 21 0,0 0 0,0 0 16,0-21-16,0 21 0,0 0 15,0 0-15,0 0 0,0-21 0,22 21 16,-22 0-16,21 0 0,-21 0 0,0 0 16,21-21-16,-21 21 0,21 0 15,-21 0-15,21-21 0,0 21 16,22 0-16,-1-22 0,0 22 0,43 0 15,-21 0-15,20-21 0,22 21 16,0-21-16,21 0 16,0 0-16,21 21 0,0-21 15,22-1-15,-1 1 0,0 0 16,1 0-16,20-21 0</inkml:trace>
  <inkml:trace contextRef="#ctx0" brushRef="#br2" timeOffset="-175712.92">4784 8721 0,'0'0'0,"-64"-21"0,1-1 0,-22 1 15,43 0-15,-1 21 0,22-21 16,0 21-16,0 0 0,0 0 15,21-21-15,21 21 16,21-21-16,0 21 0,22 0 16,21 0-16,-22 0 0,43 0 0,-21 0 15,20 0-15,-20-22 0,21 22 0,21 0 16,-21 0-16,0 0 0,-1 0 16,1 0-16,0 0 0,-21 0 15,-1 0-15,65 0 0,-107 0 16,21 0-16,-20 0 0,-22 0 15,21 0-15,-21 0 0,-21 22 0,0-1 16,-42-21-16,21 0 16,-21 21-16,-22 0 0,1-21 15,-22 21-15,0-21 0</inkml:trace>
  <inkml:trace contextRef="#ctx0" brushRef="#br2" timeOffset="-175481.48">4445 9123 0,'-64'21'0,"128"-42"0,-170 63 0,64-21 16,-1 22-16,65-22 16,-1-21-16,21 0 15,22 0-15,-22 0 0,43 0 0,-22 0 16,22 0-16,-1 0 0,-20-21 0,21 21 16,-1 0-16,1-21 0,0 21 15,-1 0-15,1-22 0,0 22 0,-1-21 16,-20 21-16,63 0 15,-85 0-15,0 0 0,-20 0 16,-22 21-16,-22 1 0,1-22 16,-42 21-16,20 0 0</inkml:trace>
  <inkml:trace contextRef="#ctx0" brushRef="#br2" timeOffset="-175304.7">4254 9589 0,'0'0'0,"-42"21"0,21 0 0,-21-21 15,20 21-15,22 0 16,22-21-16,-1 0 0,21 0 16,22 0-16,20 0 0,1 0 0,21 0 15,0 0-15,-1 0 0,22-21 16,127-21-16,-148 21 0,21-1 16,0 1-16,-21 0 0</inkml:trace>
  <inkml:trace contextRef="#ctx0" brushRef="#br2" timeOffset="-174569.9">8234 9059 0,'0'0'0,"-43"0"0,-84 0 31,170 0-15,-22 0 0,21 0-16,1 0 0,20 0 0,-21 0 15,43 22-15,-21-22 0,20 0 16,1 0-16,21 0 0,0 0 0,105 0 15,-105 0-15,0 0 0,0 0 16,-22 0-16,22 0 0,0 0 16,-21-22-16,-1 22 0,-20-21 0,-1 0 15,1 21-15,-22-21 0,1 21 0,-22-21 16,0 0-16,-21-1 16,0 1-16,-21 0 0,0 21 0,-22-21 15,1 0-15,-22 21 0,22-21 16,-21-1-16,-1 22 0,22-21 15,-1 21-15,-41-21 0,63 21 16,-1 0-16,1 0 0,42 0 31,1 0-31,-1 0 0,21 0 0,0 0 16,1 0-16,-1 0 0,22 0 16,-22 21-16,0 0 0,1-21 0,-1 22 15,0-1-15,-21 21 0,-21-21 16,0 22-16,0-22 0,-21 21 0,0 0 15,-21 1-15,-1-1 0,1 0 16,-21 1-16,20-1 0,-20 0 0,-1 1 16,1-1-16,-1-21 0,1 22 15,20-1-15,-20-21 0,21 21 0,-1-20 16,22-22-16,0 21 0</inkml:trace>
  <inkml:trace contextRef="#ctx0" brushRef="#br2" timeOffset="-173205.33">4297 7176 0,'0'0'0,"0"-22"15,-21 22-15,21-21 16,0 42 15,0 22-31,0-22 0,0 21 0,0 1 16,0-1-16,0 0 0,0 1 16,0-1-16,0 0 0,0 1 0,0-1 15,0 21-15,0-20 16,-22-22-16,22 0 0,-21 0 15,21 0-15,-21 1 0,21-44 47,0 1-47,0 0 0,0 0 0,0 0 16</inkml:trace>
  <inkml:trace contextRef="#ctx0" brushRef="#br2" timeOffset="-172881.29">4212 7239 0,'0'0'0,"0"-21"0,0 0 16,0 0-16,21 21 15,0-22-15,1 22 16,20-21-16,-21 21 0,21 0 0,-20 0 16,20-21-16,0 21 0,1 0 15,-1 0-15,0 0 0,-21 0 0,22 0 16,-22 21-16,-21 0 0,0 1 15,0-1-15,0 0 0,0 0 0,0 0 16,-21 0-16,0 1 0,-22-1 16,1 0-16,21 0 0,-22 0 15,1 0-15,0 1 0,-1-1 0,1-21 16,21 21-16,0-21 0,0 21 16,-1-21-16,1 0 0,21 21 15,0 0-15,21-21 16,1 0-16,-1 0 15,0 0-15,0 0 0,21 0 0</inkml:trace>
  <inkml:trace contextRef="#ctx0" brushRef="#br2" timeOffset="-172395.96">5122 7070 0,'0'0'0,"0"-21"0,-21 21 16,0 0-16,0 0 16,0 0-16,-1 21 15,22 0-15,-21 0 0,21 0 16,-21 22-16,21-1 0,-21 0 0,21 1 16,0-1-16,0 0 0,0 1 0,0-1 15,0 0-15,0 22 16,0-22-16,21-21 0,0 0 0,-21 1 15,21-1-15,1 0 0,-1 0 16,0 0-16,0-21 0,0 0 16,22 0-16,-22 0 0,0 0 15,0 0-15,0-21 0,0 0 16,1 0-16,-1 0 0,0-1 0,-21-20 16,21 21-16,-21-21 0,21-1 0,-21 1 15,0 0-15,0-1 0,-21-20 16,0 20-16,0 1 0,0 0 0,-1-1 15,1 22-15,-21 0 0,21 0 16,0 0-16,-1 21 0,1 0 0,0 0 16,-21 0-16,21 0 15,-1 21-15,1 0 0,0 0 16,21 0-16,0 1 0,0-1 0,0 21 16,0-21-16,0 0 0,0 22 15,0-22-15,0 0 0,0 21 0,21-20 16,0-22-16,1 21 0,-1 0 0</inkml:trace>
  <inkml:trace contextRef="#ctx0" brushRef="#br2" timeOffset="-172120.87">5630 7070 0,'0'0'0,"0"21"47,-21 0-47,21 0 0,0 0 0,0 22 15,0-1-15,0 0 0,0 1 16,0-1-16,0 0 0,0 22 16,0-22-16,21 1 0,-21-22 0,0 21 15,0-21-15,21 0 0,-21 1 16,0-1-16,22-21 0,-22 21 0,21-21 31</inkml:trace>
  <inkml:trace contextRef="#ctx0" brushRef="#br2" timeOffset="-171901.36">5651 7176 0,'0'0'16,"0"-22"-16,-21 1 0,21 0 15,0 42 1,21 0-16,1 1 0,-1-1 16,0 0-16,0 0 0,0 21 15,22-20-15,-22-1 0,0 21 16,0-21-16,0 0 0,0 1 0,22 20 16,-43-21-16,21 0 0,0 0 15,0-21 1,0 0-16</inkml:trace>
  <inkml:trace contextRef="#ctx0" brushRef="#br2" timeOffset="-171447.4">6223 6964 0,'0'0'0,"0"21"31,0 0-31,0 0 0,-21 1 0,0-1 16,-1 21-16,1-21 0,21 22 0,-21-22 16,0 21-16,0 0 0,21-20 15,0 20-15,-21-21 0,21 21 0,-22-20 16,22-1-16,0 0 0,0 0 16,22-21-1,-1-21 1,-21 0-16,21 0 0,0-1 15,-21-20-15,21 0 0,-21 21 16,21-22-16,-21 1 0,0 0 0,22-1 16,-22 1-16,21 21 0,-21-22 15,0 22-15,0 0 0,0 0 0,0 0 16,0 0-16,21 21 0,0 21 16,-21 0-16,0 0 15,0 0-15,0 0 0,0 22 0,21 20 16,-21-20-16,0-1 0,21 21 15,-21-20-15,0 20 0,0-20 0,0-1 16,22 0-16,-22 1 0,21-1 16,0-21-16,-21 0 0,21 22 15,0-22-15,0 0 0,1 0 0,-1-21 16,0 21-16,0-21 0</inkml:trace>
  <inkml:trace contextRef="#ctx0" brushRef="#br2" timeOffset="-169681.02">11896 7049 0,'0'21'0,"0"0"0,0 0 16,0 0-16,0 22 0,0-1 0,0 0 15,0 1-15,0-1 0,0 21 16,0-20-16,0-1 0,0 0 15,0 22-15,0-43 0,0 21 0,0 1 16,0-22-16,0 0 0,0 0 16,-22 0-16,22 1 0,0-44 47,0 1-47</inkml:trace>
  <inkml:trace contextRef="#ctx0" brushRef="#br2" timeOffset="-169365.47">12001 7239 0,'0'-21'0,"0"0"15,0 0-15,0-1 16,22 1-16,-1 21 0,0-21 16,-21 0-16,21 21 0,0-21 15,0 21-15,1-21 0,-1 21 16,0 0-16,0-22 0,0 22 0,0-21 16,1 21-16,20 0 15,-21 0-15,0 0 16,0 0-16,-21 21 31,0 1-31</inkml:trace>
  <inkml:trace contextRef="#ctx0" brushRef="#br2" timeOffset="-169100.86">12023 7514 0,'0'0'0,"0"21"16,-22-21-16,22-21 16,0 0-1,0 0 1,22 21-16,-1 0 16,0 0-16,0-21 0,0 21 0,0 0 15,1 0-15,-1 0 0,0 0 0,0 0 16,0-21-16,0 21 15,1 0-15,-1 0 0,0 0 16,0 0 0</inkml:trace>
  <inkml:trace contextRef="#ctx0" brushRef="#br2" timeOffset="-168236.9">12531 7514 0,'0'0'0,"-22"-21"15,1 0-15,21 0 16,0 0-16,0-1 0,0 1 15,0 0-15,0 0 16,21 21-16,1 0 0,41 0 31,-42 21-31,0-21 16,1 21-16,-1 0 0,-21 1 0,21-1 16,-21 21-16,21-21 0,-21 0 15,0 1-15,0-1 0,0 0 0,0 0 16,-21 0-16,0 0 0,21 1 0,-21-22 15,21 21-15,-22-21 16,1 0-16,21-21 31,0-1-31,0 1 0,0 0 16,21 0-16,1 0 0,-1 0 0,-21-22 16,21 22-16,0 0 0,0 0 15,0 0-15,1-1 0,-1 1 16,0 0-16,-21 0 0,21 21 0,0 0 15,0 0-15,1 0 16,-22 21 0</inkml:trace>
  <inkml:trace contextRef="#ctx0" brushRef="#br2" timeOffset="-167745.18">12975 7535 0,'0'0'0,"21"0"0,0 0 16,1 0-16,-1 0 0,0 0 15,0 0-15,0 0 0,0-21 16,1 0-16,-1 21 16,0-21-16,-21 0 0,0 0 15,21-1-15,-21 1 0,0 0 16,-21 21 0,0 0-16,0 0 0,-1 21 0,1 0 15,0 1-15,0-1 0,0 0 16,0 0-16,-1 21 0,22-20 0,0 20 15,0-21-15,0 0 0,0 0 0,0 1 16,0-1-16,22 0 16,-1-21-16,0 0 0,0 0 0,0 0 15,0 0-15,22 0 16,-22-21-16,21 0 0,-21-1 0,22 22 16,-22-42-16,21 21 0,-21 0 0,1-22 15,-1 1-15,21 21 0,-21-21 16,0-1-16,1 1 0,-1 0 0,42-1 15,-42 43-15,1 0 16,-1 0-16,0 21 0,-21 1 16,0-1-16,21 21 0,-21 0 15,0 1-15,0-22 0,0 21 0,0 1 16,0-22-16,0 21 0,0-21 0,0 0 16,0 1-16,0-1 0,0 0 15,0 0 1,0-42-1,0 0 1,0 0-16</inkml:trace>
  <inkml:trace contextRef="#ctx0" brushRef="#br2" timeOffset="-166976.62">14055 7006 0,'0'0'31,"0"21"-31,0 1 16,-22-1-16,22 21 16,0 0-16,0 1 0,0-1 0,-21 0 15,21 1-15,0-1 0,-21 0 16,21 43-16,0-64 0,0 22 16,0-22-16,0 0 0,-21 0 0,21 0 15,0 0-15,0-42 31,21 0-15,-21 0-16,21-21 16,0 20-16,1 1 0,-22-21 15,21 0-15,0 20 0,0 1 16,0-21-16,0 21 0,1 21 16,-1 0-16,0 21 0,-21 0 15,21 0-15,-21 0 0,21 1 16,-21-1-16,21 21 0,-21-21 0,0 0 15,0 1-15,22-1 0,-1 0 16,0-21-16,0 21 0,0 0 0,0-21 16,22 0-16,-22 0 0,0 0 0,21 0 15,1 0-15,-22 0 0,21 0 16,-21-21-16,1 21 0,-1-21 16,0 0-16,0 0 0,0-1 0,0-20 15,-21 21-15,0-21 0,0 20 16,0 1-16,0 0 0,0 0 0,0 0 15,-21 42 1,0 0-16,21 0 16,0 0-16,0 22 0,0-22 15,-21 0-15,21 21 0,0-20 0,0-1 16,0 0-16,0 0 16,0 0-16,21-21 0,0 0 15,0 0-15,1 0 0,-1 0 16,21 0-16,-21-21 15,0 0-15,1 21 0,-1-21 0,21 0 16,-21-1-16,0-20 0,22 21 0,-22 0 16,21 0-16,-21-22 0,1 22 15,-1 21-15,0-21 0,0 21 0,0 0 16,-21 21-16,21 0 0,-21 0 16,0 1-16,0 20 0,0-21 0,0 0 15,0 22-15,-21-22 0,21 0 16,-21 0-16,0 0 0,21 0 0,0 1 15,0-1-15,-21-21 0,21 21 0,-21-21 16,-1 21-16,1-21 16,0 0-16</inkml:trace>
  <inkml:trace contextRef="#ctx0" brushRef="#br2" timeOffset="-166519.89">12234 8340 0,'0'0'0,"-21"-21"0,0-1 0,0 1 15,0-21-15,21 21 0,-22 0 0,1 21 16,0-22-16,0 22 16,0 22-16,21 20 15,0-21-15,0 21 0,0 1 16,-21-1-16,21 22 0,0-1 16,0 1-16,-22-1 0,22 22 0,0-22 15,-21 22-15,21 0 0,0-1 0,0 1 16,-21 0-16,21-1 0,-21 86 15,21-65-15,0-20 16,0 0-16,0-1 0,0-20 0,0-1 16,0 1-16,0-1 0,0-20 15,0 20-15,0-42 0,0 22 0,0-22 16,0 0-16,0 0 0,0-42 31,0 0-31,0-21 0,0 20 0,0-41 16,0 21-16,0-22 0,0 1 0</inkml:trace>
  <inkml:trace contextRef="#ctx0" brushRef="#br2" timeOffset="-165860.27">12298 8424 0,'0'0'0,"0"-63"0,0 21 0,0-1 15,0 22-15,0-21 0,0 21 0,0-1 16,0 1-16,0 0 0,21 0 15,0 21-15,0-21 0,0 21 0,1-21 16,20 21-16,21 0 0,-20 0 0,20-22 16,22 22-16,21 0 0,0 0 15,21 0-15,0 0 0,21 0 0,-21 0 16,21 0-16,21 0 0,1 0 16,-1 0-16,0 0 0,1 0 0,20 0 15,-21 0-15,22 0 16,-1 0-16,-20 0 0,-22 0 0,21 0 15,-21 0-15,1 0 0,-22 0 16,0 0-16,105 0 16,-126 0-16,-21 0 0,-22 22 0,1-22 15,-22 21-15,1-21 0,-22 21 16,0 0-16,0-21 0,-21 21 0,21 0 16,-21 1-16,0-1 0,0 21 0,0-21 15,0 22-15,-21-1 0,0 0 0,0 1 16,0 20-16,-1 1 0,1-1 15,21 1-15,0-1 0,-21 22 0,21 63 16,0-85-16,0 22 16,0-21-16,0-1 0,0 22 15,0-22-15,21 1 0,0 20 0,1-20 16,-1 63-16,0-64 16,0-20-16,-21 20 0,0-20 0,0-1 15,21 0-15,-21 1 0,0-22 0,0 21 16,0-21-16,0 22 0,0-22 15,-21 0-15,0 0 0,0 0 0,-22 0 16,1 1-16,-21-1 0,-1-21 16,-21 21-16,-20-21 0,20 0 15,-42 21-15,21-21 0,-42 0 0,0 0 16,0 0-16,-22 0 0,1 0 0,-22 0 16,22 0-16,-21 0 0,20 0 0,1 0 15,0 0-15,20 0 0,1 0 16,21 0-16,0 0 0,0 0 0,21 0 15,1 0-15,20-21 0,-21 0 0,21 0 16,22-1-16,-22-20 0,22 21 0,20-21 16</inkml:trace>
  <inkml:trace contextRef="#ctx0" brushRef="#br2" timeOffset="-165565.43">13737 8615 0,'0'-21'0,"0"42"0,0-63 0,0 20 16,21 22-16,0 0 16,1 0-16,-1 0 0,21 0 15,0 0-15,1 0 0,20 0 0,1 0 16,20 0-16,-20 0 0,42 0 15,-22 0-15,1 0 0,0 0 0,-22 0 16,22 0-16,-22 0 0,1 22 0,-1-22 16,-20 0-16,-22 21 15,0-21-15,-21 21 0,-21-21 16,-21 21-16,-1-21 0,1 21 16</inkml:trace>
  <inkml:trace contextRef="#ctx0" brushRef="#br2" timeOffset="-165377.54">13779 8848 0,'0'0'16,"-42"21"-16,21-21 0,21 21 16,21-21-16,0 0 0,22 0 15,-1 0-15,21 0 0,1 0 0,-1 0 16,22 0-16,0 0 0,-1 21 16,1-21-16,0 0 0,-1 0 15,-20 21-15,21 1 0,-22-22 0,-21 0 16,22 21-16,-22-21 0,-21 0 0,1 0 15,-1 21-15,-21 0 16</inkml:trace>
  <inkml:trace contextRef="#ctx0" brushRef="#br2" timeOffset="-165208.64">13631 9483 0,'0'0'0,"-21"21"0,21 0 0,0 0 16,21 0-16,22-21 0,-1 0 0,0 0 15,22 0-15,-1 0 0,22 0 16,21 0-16,0 0 0,-1 0 0,1-21 16,0 21-16,0 0 0,0 0 0,-22 0 15,1 0-15,-21 0 0</inkml:trace>
  <inkml:trace contextRef="#ctx0" brushRef="#br2" timeOffset="-164760.89">11366 11367 0,'0'0'0,"0"-22"0,0 1 0,22 0 16,-22 0-16,21 21 0,0 21 15,0-21-15,0 42 16,0-20-16,1 20 0,-1-21 0,0 21 16,0 1-16,0-1 0,0 0 0,1-20 15,-1 20-15,0 0 0,-21-21 16,0 1-16,21 20 0,-21-21 0,0 0 16,0 0-16,0 1 0,0-1 15,0-42 1,0-1-1,0 1-15,0 0 0</inkml:trace>
  <inkml:trace contextRef="#ctx0" brushRef="#br2" timeOffset="-164580.99">11747 11451 0,'0'0'0,"0"-21"0,0 0 16,0 0-16,-21 21 0,0 21 16,0 0-16,0 0 15,0 0-15,-1 1 0,-20-1 0,21 21 16,0-21-16,-22 22 0,22-22 0,-21 0 15,21 0-15,0 0 0,-1 22 16,1-22-16,0 0 0,0 0 16,21 0-16,21-21 31</inkml:trace>
  <inkml:trace contextRef="#ctx0" brushRef="#br2" timeOffset="-164333.14">11938 11494 0,'0'0'0,"0"42"0,0-21 15,0 21-15,0 1 0,0-1 16,0 0-16,0 22 0,0-22 0,0 1 16,0 20-16,0-21 0,0 22 0,0-22 15,0 22-15,-21-22 0,0 0 16,21 1-16,-22-1 0,22 0 0,0-20 15,0 20-15,0-21 0,-21 0 0,21 0 16,0-42 0,21 0-1,-21 0-15,0 0 0,22 0 0</inkml:trace>
  <inkml:trace contextRef="#ctx0" brushRef="#br2" timeOffset="-164077.28">11917 11663 0,'0'0'0,"0"-42"15,0-1-15,63-84 16,-42 127 0,1-21-16,-1 21 15,0 0-15,0 0 0,0 0 0,0 0 16,1 21-16,-1 0 0,0-21 16,-21 22-16,21-1 0,-21 0 0,0 0 15,0 0-15,0 22 0,0-22 0,-21 0 16,21 0-16,-21 0 0,-22 0 0,22-21 15,-21 22-15,21-1 0,0 0 16,-1-21-16,1 0 0,0 0 16,42 0-1,0-21 1,1 0-16</inkml:trace>
  <inkml:trace contextRef="#ctx0" brushRef="#br2" timeOffset="-163656.52">12658 11430 0,'0'0'0,"0"-21"0,-22 21 31,1 0-31,0 0 0,0 21 0,0 0 16,0 0-16,-1 1 0,-20-1 16,21 0-16,0 0 0,21 0 0,-21 22 15,-1-22-15,1 0 0,0 0 16,21 0-16,21-21 31,0-21-15,1 0-16,-1 0 0,0 0 0,21-1 15,-21 1-15,1 0 0,-1-21 0,0 21 16,0-1-16,0 22 0,-21-21 16,21 21-16,1 0 15,-22 21-15,0 1 16,0-1-16,0 0 0,0 0 15,0 0-15,0 22 0,0-22 16,0 0-16,0 0 0,0 0 0,0 0 16,0 1-16,21-22 0,-21 21 0,21-21 15,0 0 1,0 0-16,0 0 0,1 0 16,-1 0-16,0-21 0,0-22 15,0 22-15,0 0 0,1-21 16</inkml:trace>
  <inkml:trace contextRef="#ctx0" brushRef="#br2" timeOffset="-163453.64">13017 11282 0,'0'-42'0,"0"84"0,22-127 16,-22 64-16,0 0 0,0 0 0,0 42 31,0 0-31,0 21 0,0 1 16,0-22-16,0 21 0,0 1 0,0-1 15,0-21-15,0 21 0,0-20 0,0 20 16,21-21-16,-21 0 0,0 0 15,0 1-15,0-1 0,0 0 16,21-21-16,0 0 0,0 0 16,0 0-16,1 0 15,-1-21-15,0 0 0,0-1 16,-21 1-16</inkml:trace>
  <inkml:trace contextRef="#ctx0" brushRef="#br2" timeOffset="-163081.85">13314 11218 0,'0'0'16,"0"-21"-16,21-21 0,-21 21 0,0 0 0,0-1 15,21 1-15,-21 42 16,0 1-16,0-1 16,0 0-16,0 21 0,21 1 0,-21 20 15,0-21-15,21 1 0,-21-22 16,0 21-16,0-21 0,0 22 16,0-1-16,0-21 15,0 0-15,-21-21 16,21-21-1,0 0 1,0 0-16,0 0 0,0 0 0,21-22 16,1 22-16,-1-21 0,0-1 15,0 22-15,21-21 0,-20 21 0,-1 0 16,21-1-16,-21 22 0,22 0 16,-22 0-16,0 22 0,0 20 0,-21-21 15,0 21-15,21 1 0,-21 20 16,0-20-16,0-1 0,0-21 0,-21 21 15,0-20-15,21-1 16,-21 0-16,0 0 0,21 0 16,-22-21-16,1 0 15,21-21-15</inkml:trace>
  <inkml:trace contextRef="#ctx0" brushRef="#br2" timeOffset="-162876.97">12890 11240 0,'0'0'15,"-21"21"-15,42-21 32,1 0-32,20 0 0,-21 0 0,0 0 15,22 0-15,-1 0 0,0 0 16,22 0-16,-22 0 0,22-21 0,-1 21 15,1-22-15,-1 22 0,-21 0 0,22 0 16</inkml:trace>
  <inkml:trace contextRef="#ctx0" brushRef="#br2" timeOffset="-162489.2">14584 11578 0,'0'0'0,"-21"0"16,-1 0-16,1 0 15,42 0 1,1-21 0,20 21-16,0 0 0,1 0 15,20 0-15,1 0 0,-1 0 0,22 0 16,21 0-16,-22 0 0,22 0 0,0 0 15,0 0-15,0 0 0,-1 0 16,1 0-16,0 0 0,-21 0 16,21 0-16,-22 0 0,1 0 0,0-21 15,-22 21-15,1 0 0,-1 0 16,-21 0-16,-20 0 0,20 0 0,-21 0 16,0-21-16,-21 0 31,0-1-16,0 1 1,0 0-16</inkml:trace>
  <inkml:trace contextRef="#ctx0" brushRef="#br2" timeOffset="-162101.04">17484 11218 0,'-64'-63'31,"43"63"-31,0-21 0,0 0 0,21-1 16,0 1-16,0 0 0,0 0 0,0 0 15,0-22-15,0 22 16,21 0-16,0 0 0,21 0 0,1 0 15,-1-1-15,43 22 0,-43 0 16,-21 0-16,21 0 0,1 0 16,-22 0-16,0 22 0,0 20 0,-21-21 15,0 0-15,0 22 0,0 41 16,0-41-16,-21-1 0,0 0 16,-21 1-16,20-22 0,1 21 0,-21-21 15,21 22-15,-22-22 16,22 0-16,0 0 0,-21 0 0,21 0 0,-1 1 15,1-1-15,0 0 0,0-21 0,21 21 16,-21 0-16,0 0 16,-1 1-16,1-1 0,0 0 0</inkml:trace>
  <inkml:trace contextRef="#ctx0" brushRef="#br2" timeOffset="-161933.14">17230 11917 0,'0'0'0,"42"0"31,-42-21 1,0 0-17,-21 21 1,0 0-16,-1 0 16,-20 0-16,0 0 0</inkml:trace>
  <inkml:trace contextRef="#ctx0" brushRef="#br2" timeOffset="-161472">11663 13102 0,'0'21'15,"0"1"-15,0-1 0,0 21 16,21-21-16,-21 0 0,0 22 0,0-22 16,0 0-16,0 21 0,0-20 0,0-1 15,0 21-15,-21-21 0,0 0 16,21 1-16,-22-22 0,22 21 0,0 0 15,-21-21-15,0 0 16,21-21 0,0 0-16,0-1 0,0 1 0</inkml:trace>
  <inkml:trace contextRef="#ctx0" brushRef="#br2" timeOffset="-161309.09">11684 12827 0,'0'0'15,"0"-21"-15,-21 0 0,0 21 0,-1 0 16,1 0 0,21 21-16,0 0 15,0 0-15,0 0 0,0 1 16,21-22-16,1 21 0,-1 0 16,0 0-16</inkml:trace>
  <inkml:trace contextRef="#ctx0" brushRef="#br2" timeOffset="-160813.46">12531 13314 0,'0'0'0,"-22"0"31,-20 0-31,21 0 0,-21 21 0,-1-21 16,1 21-16,-22 0 0,22 1 15,0-1-15,-22 21 0,43-21 16,-21 22-16,21-22 0,-22 21 0,43-21 16,0 22-16,0-22 0,0 21 15,0-21-15,0 0 0,0 1 0,21-22 16,1 0-16,-1 21 0,21-21 0,0 0 16,43-21-16,-43-1 15,22 22-15,-22-21 0,1-21 0,20 21 16,-21-22-16,1 1 0,-1 0 0,0-1 15,-20 1-15,20-21 0,-21 20 16,21-20-16,-20-1 0,-1 1 0,-21-1 16,0 1-16,21-1 0,-21 22 0,0 0 15,0-1-15,0 22 16,-21 42 0,0 0-16,-1 1 0,22 20 0,0 0 15,-21 1-15,21-1 0,0 0 16,0 1-16,0-1 0,0 0 0,0 1 15,0-1-15,0 0 0,0-21 0,21 22 16,1-22-16,-1 0 0,0 0 16,0 0-16,21 1 0,1-22 0,-1 0 15,64 0-15,-43 0 0,1 0 16,-1 0-16,1-22 16,-1 22-16</inkml:trace>
  <inkml:trace contextRef="#ctx0" brushRef="#br2" timeOffset="-160561.65">14012 13356 0,'43'0'15,"-22"0"1,0 0-16,21 0 0,1 0 16,-1 0-16,21 0 0,43 0 15,-42 0-15,-1 0 0,1 0 0,-1 0 16,1 0-16,-1 0 0,1 0 15,-1 0-15,-20 0 0,20 0 16,-21 0-16,22 0 0,-22 0 0,-21-21 16,22 21-16,-22 0 0,0 0 0,0 0 15,-21-21 1,0 0-16</inkml:trace>
  <inkml:trace contextRef="#ctx0" brushRef="#br2" timeOffset="-160197.9">15960 13123 0,'0'0'0,"0"-21"15,-22 0 1,22 0-16,0 0 0,0 0 0,0-22 0,0 1 15,0 21-15,0-22 0,43 1 16,-22 21-16,0 0 16,0 0-16,22 21 0,-22 0 0,0 0 15,0 0-15,0 21 0,0 0 0,1 21 16,-22-21-16,0 22 0,0-1 16,0 0-16,0 1 0,0-1 0,-22 0 15,-20 43-15,21-43 16,0-20-16,0-1 0,-22 21 15,22-21-15,-21 22 0,21-22 16,-1 0-16,1 0 0,0-21 0,21 21 16,-21-21-16,21 21 15,-21-21-15,21 22 0,-21-22 16</inkml:trace>
  <inkml:trace contextRef="#ctx0" brushRef="#br2" timeOffset="-160000.99">15769 13780 0,'-21'21'16,"21"-42"30,0-1-46,21 1 0,0 0 16</inkml:trace>
  <inkml:trace contextRef="#ctx0" brushRef="#br2" timeOffset="-158120.3">14520 8361 0,'0'0'0,"-21"-21"0,0 0 16,-21-1-16,20 1 0,-20 0 0,21 0 15,-64-43-15,22 22 0,20 21 16,1-21-16,-21 20 0,20 1 16,-20 0-16,-1 0 0,22 0 0,-22 0 15,-63 21-15,64 0 0,-1 0 16,1 0-16,-1 21 0,1 0 15,-1 0-15,1 21 0,-1-20 0,1 20 16,21 0-16,-22 1 0,22-1 16,-1 0-16,-20 64 15,42-42-15,0-22 0,-1 21 0,1 1 16,21-1-16,0 22 0,-21-21 0,21 20 16,-21-20-16,21 84 15,0-85-15,0 1 0,0-1 0,0 1 16,0 21-16,0-22 0,21 1 0,21 63 15,-20-64-15,-1 1 16,0-1-16,0-21 0,0 22 0,64 42 16,-43-64-16,1 0 0,-1 1 15,21-1-15,1-21 0,21 0 16,-22 1-16,22-22 0,-1 0 0,-20 0 0,21 0 16,-1 0-16,1 0 0,0-22 15,-1 1-15,1 0 0,0 0 16,-1 0-16,-20 0 0,20-1 0,1 1 15,-21-21-15,63-22 0,-64 22 16,22 0-16,-43-1 0,22 1 16,-1-21-16,-21-1 0,22 1 0,-22-1 15,1 1-15,-22-1 0,21 1 16,-21-1-16,22-21 0,-22 22 0,-21-22 16,0 22-16,0-22 0,-21 0 0,-22 22 15,22-22-15,-21 22 0,-64-64 16,64 63-16,-22 1 0,22-1 15,-22 1-15,1 20 0,-22-20 16,22-1-16,-22 22 0,0 0 0,1-1 16,-1 1-16,0 21 0,1-21 15,-107-1-15,106 43 0,1 0 16,-1-21-16,0 21 0,1 0 0,-1 0 16,0 21-16,1 0 0,-1 1 15,-63 62-15,84-41 0,1-1 16,-1 21-16,22-20 0,-21 20 0,20 1 15,1-1-15,21 22 0,-22-22 16,22 22-16,0-21 0,21 20 16,-21 1-16,21 0 0,0-1 0,0-20 0,21 20 15,21 1-15,-20 0 16,-1-1-16,21-20 0,0 21 0,1-1 16,-1-20-16,0-1 0,22 1 0,-22-1 15,22-20-15,-22-1 0,22 0 0,63 43 16,-64-64-16,1 0 0,-1 0 15,1-21-15,-1 0 0,-21 0 16,22 0-16,-1 0 0,-20 0 0,20-21 16,1 0-16,-1 0 0,-20-21 0,41-1 15,-20 1-15,-1 0 0,1-22 16,-1 1-16,1-22 0,-1 21 0,1-20 16,-22 20-16,22-20 0,-22-1 15,0 21-15,1-20 0,-22-1 0,21-21 16,-21 22-16,-21-1 0,0 21 15,0-20-15,-21 20 0,-21 1 0,21-1 16,-43 22-16,-63-64 0,64 64 16,-22-1-16,-21 22 0,21-21 15,-20 21-15,-1 21 0,21 0 16,-21 0-16,0 0 0,22 0 0,-22 0 16,21 21-16,1 0 0,-86 21 15,107-20-15,-1-1 0,1 21 0,20 0 16,1-20-16,21 20 0,0 21 0,21-20 15,0-1-15,0 22 0,0-1 16,0-21-16</inkml:trace>
  <inkml:trace contextRef="#ctx0" brushRef="#br2" timeOffset="-156584.62">12488 12256 0,'-21'0'0,"42"0"0,-63 0 0,21 0 16,0 0-16,-1 0 0,1 0 15,0 0-15,0 0 16,21 21 0,21-21-16,21 0 0,-20 0 15,41 0-15,-21 0 0,22 0 16,-1 0-16,22 0 0,106 0 16,-86 0-16,1 0 0,0 0 0,0 0 15,-21-21-15,20 21 0,-20-22 16,0 22-16,-1 0 0,43-21 15,-63 21-15,-22 0 0,-21 0 16,1 0-16,-22-21 0,-22 21 16,1 0-1,0 0-15,-21 0 0,-1-21 0</inkml:trace>
  <inkml:trace contextRef="#ctx0" brushRef="#br2" timeOffset="-156308.89">12573 12234 0,'0'0'15,"0"22"-15,0-1 0,21 0 16,0-21-16,22 0 16,-1 21-16,0-21 0,22 0 0,-1 0 15,1 0-15,20 0 0,-20 0 16,21 0-16,-1 0 0,-20 0 0,20 0 15,-20 0-15,21 0 0,-22 0 0,43 0 16,-64 0-16,1 0 16,-22 0-16,0 0 0,0 0 0,-42 0 31,21 21-31,-42-21 16,20 21-16</inkml:trace>
  <inkml:trace contextRef="#ctx0" brushRef="#br2" timeOffset="-155608.89">11620 14012 0,'0'0'0,"-21"0"31,42 0-16,22 0-15,-22 0 16,21 0-16,22 0 0,-22 0 0,22 0 16,-1 0-16,22 0 0,-22 0 0,22-21 15,0 21-15,-22-21 0,22 21 16,-22 0-16,22 0 0,-22 0 16,1 0-16,-1 0 0,1 0 0,42 0 15,-64 0-15,0 0 0,-20 0 16,-1 0-16,0 0 0,-42 0 15,0 0 1,-1 0-16,-20 0 0,21 0 16,-21 21-16</inkml:trace>
  <inkml:trace contextRef="#ctx0" brushRef="#br2" timeOffset="-155281.93">12107 14118 0,'0'0'0,"64"0"0,-1 0 0,1 0 0,-1 0 16,1 0-16,-1 0 0,1 0 0,63 0 15,-64 0-15,1 0 0,-1-21 16,-20 21-16,20 0 0,-21 0 16,1 0-16,-1 0 0,0 0 0,-20 0 15,-1 0-15,0 0 0,0 0 0,0 0 16</inkml:trace>
  <inkml:trace contextRef="#ctx0" brushRef="#br2" timeOffset="-153333.66">11980 9610 0,'0'0'0,"-21"21"62,0 0-46,0 0-16,0-21 0,21 21 0,-22 1 16,1-1-16,0-21 15,-21 21-15,21 21 0,-1-21 0,-20 1 16,0-1-16,-1 21 0,-20-21 0,-1 22 16,1-22-16,-1 21 0,-20 0 0,20 1 15,-20-1-15,-1 0 0,0 1 0,22-1 16,-1 0-16,1 1 0,-1-1 0,-20 22 15,20-22-15,1 0 16,-1 1-16,1-1 0,-22 0 0,-63 22 16,63-22-16,0-21 0,1 22 15,-1-22-15,0 0 0,1 0 0,-1 0 16,-21 0-16,0 1 0,22-1 16,-22 0-16,0 0 0,0-21 0,0 21 15,22-21-15,-22 0 0,0 0 0,21 0 16,-20 0-16,20 0 0,-21 0 0,0 0 15,0 0-15,1 0 0,-1-21 16,0 21-16,0-21 0,0 21 16,-21-21-16,21 0 0,-126-1 15,126 1-15,0 0 0,21 0 16,1 0-16,-1 0 0,0-1 0,22 22 16,-1-21-16,22 0 0,-22 0 0,22 0 15,0 0-15,21-1 0,-1 1 0,1 0 16,0 0-16,0 0 15,21 0-15,0-1 0,0 1 16,0 0 0,21 21-16,0-21 0,0 21 15,1-21-15,-1 21 0,0 0 0</inkml:trace>
  <inkml:trace contextRef="#ctx0" brushRef="#br2" timeOffset="-152933">6498 10329 0,'-21'22'31,"0"-1"-31,0 0 16,-1 0-16,1 0 0,-21 0 0,21 1 16,-22 20-16,22-21 0,-21 0 15,0 0-15,-1 1 0,1-1 0,0 0 16,-1 0-16,1 0 0,0-21 0,-1 21 15,1-21-15,0 0 0,20 0 16,-20 0-16,21 0 0,-21 0 0,20 0 16,1 0-16,0 0 15,21-21-15,0 0 16,21 21 0,22 0-16,-22 21 15,21 0-15,0 1 0,1-1 0,20 21 16,43 22-16,-42-43 0,-22 21 15,0 0-15,1-20 0,-1 20 16,0 0-16,1-21 0,-22 1 16,21 20-16,-21-21 0,22 21 0,-22-20 15,-21-1-15,21-21 16,-21-21 0,0-1-16</inkml:trace>
  <inkml:trace contextRef="#ctx0" brushRef="#br2" timeOffset="-151918.16">4403 8192 0,'-22'-22'32,"22"44"-17,0-1 1,0 0-16,0 0 16,0 0-16,0 0 0,0 1 15,0-1-15,0 0 16,0 0-16,0 0 0,0 0 15,0 1 1,0-1 0,0 0-16,0-42 47,0 0-47,0-1 0,0 1 15,0 0-15,0 0 16,22 0-16,-1 0 0,-21-1 0,21 1 15,-21 0-15,21 21 16,0 0 0,-21 21-1,0 0-15,21 1 0,-21-1 16,0 0-16,0 0 0,22 0 0,-22 0 16,21-21-16,-21 22 0,0-1 0,21-21 15,-21 21-15,21-21 0,0 0 16,-21 21-16,21-21 0,1 0 15,-1 0 1,0 0-16,0 0 0,0-21 16,0 21-1,-21-21 1,0 0-16,0-1 16,0 1-16</inkml:trace>
  <inkml:trace contextRef="#ctx0" brushRef="#br2" timeOffset="-148648.97">4297 8001 0,'0'21'0,"0"0"16,21 1-16,0-1 16,0 0-16,0-21 15,-21 21-15,22-21 0,-1 0 16,0 0-16,0 0 0,0 0 16,0 0-16,1-21 15,-1 21-15,-21-21 0,0 0 16,0-1-16,0 1 15,0 0-15,-21 21 0,-1 0 16,1-21-16,0 21 0,0 0 16,0 0-16,0 0 0,-1 0 0,1 0 15,0 0-15,0 0 16,0 21-16,21 0 0,0 0 16,0 1-16,0-1 0,0 0 15,0 0-15,0 0 0,0 0 16,0 1-16,21-1 0</inkml:trace>
  <inkml:trace contextRef="#ctx0" brushRef="#br2" timeOffset="-148045.11">5249 8319 0,'0'0'0,"-21"-22"0,0 22 0,21-21 16,-21 0-16,-22 0 15,22 0-15,0 0 0,0 21 16,0-22-16,0 22 0,-1 0 0,1 0 16,0 0-16,0 0 0,0 0 15,0 22-15,-1-1 0,1 0 0,0 0 16,21 0-16,0 22 0,-21-22 0,21 0 15,0 21-15,0-21 0,0 1 16,0-1-16,0 0 0,0 0 0,0 21 16,21-20-16,0-22 15,0 21-15,1-21 16,-1 0-16,0 0 0,0 0 16,0-21-16,-21-1 0,21 22 15,1-21-15,-22 0 0,21-21 16,0 21-16,0-1 0,-21-20 0,21 0 15,0-1-15,1 1 0,-1 0 16,-21-1-16,21 1 0,-21 0 0,21-1 16,-21 1-16,0 0 0,0-1 15,0 22-15,0 0 0,0 0 16,0 42 0,0 0-1,0 0-15,0 22 0,0-1 0,0 0 16,0 22-16,0-22 0,0 22 0,0-22 15,0 0-15,0 1 16,0-1-16,0 0 0,0 1 0,21-1 16,0 0-16,1-20 0,-1-22 15,0 21-15,0 0 0,0-21 16,22 0-16,-22 0 0,0 0 0,0 0 16,0 0-16,0-21 0,1 21 0,-1-21 15</inkml:trace>
  <inkml:trace contextRef="#ctx0" brushRef="#br2" timeOffset="-147589.55">5948 8530 0,'0'21'15,"21"-21"17,0 0-32,-21-21 0,21 0 15,0 21-15,1 0 0,-1-21 16,0 21-16,0-21 0,21 21 0,1-21 15,-1 21-15,0-22 0,22 22 16,-22 0-16,85-21 0,-63 21 16,-1 0-16,64 0 0,-63 0 15,-1 0-15,-20 0 16,-1 0-16,0 0 0,1 0 0,-22 0 16,21 0-16,-21 0 0,0 0 15,-21 21 1,22-21-16,-22 22 31</inkml:trace>
  <inkml:trace contextRef="#ctx0" brushRef="#br2" timeOffset="-141933.95">6858 7916 0,'0'-21'62,"0"0"-62,0 0 16,0 0-16,0 0 16,21 21-16,-21-22 0,21 1 15,0 0-15,1 0 0,-1 0 16,-21 0-16,21-1 0,0 1 0,0 0 15,0 0-15,1-21 16,-1 20-16,21 1 0,-21-21 0,22-22 16,-22 22-16,0 21 15,0-21-15,21 20 0,-20-20 0,41-21 16,-42 41-16,22 1 16,-22 0-16,21 0 0,0 0 0,1 0 15,-1-1-15,0 1 0,1 21 16,-1-21-16,0 0 0,1 0 0,-1 21 15,0-21-15,1 21 0,-1-22 0,0 1 16,1 21-16,-1 0 0,-21-21 16,22 21-16,-1 0 0,-21-21 0,21 21 15,-20 0-15,20 0 0,-21-21 16,21 21-16,1 0 0,-22 0 16,21-21-16,1 21 0,-1 0 0,0 0 15,22 0-15,-22 0 0,0 0 16,1 0-16,-1 0 0,64 0 15,-64 0-15,1 0 0,-1 0 16,0 0-16,1 0 0,-1 0 0,-21 0 16,21 0-16,1 0 0,-1 0 15,-21 0-15,22 0 0,-1 0 0,-21 21 16,21-21-16,1 0 0,-1 21 0,0-21 16,22 0-16,-22 21 15,1-21-15,-1 21 0,0-21 0,1 21 16,41 1-16,-41-22 15,-1 21-15,0-21 0,1 21 0,-22-21 16,21 0-16,0 21 0,1 0 0,-1-21 16,0 21-16,1-21 0,-1 22 15,0-22-15,1 21 0,-1 0 0,-21-21 16,22 21-16,-1 0 0,0 0 16,1 1-16,-1-1 0,-21 0 0,21 0 15,1 21-15,-22-20 0,21-1 16,-21 0-16,22 0 0,-22 21 15,21-20-15,-21-1 0,1 0 0,-1 0 16,21 0-16,-21 0 0,0-21 16,1 22-16,-22-1 0,21 0 0,21 0 15,-42 0-15,21-21 16,-21 21-16,21-21 16,-21 22-16,22-22 31,-44 0 31,1 0-62,0 0 16,0 0-16,0 0 0,-22 0 16,22 0-16,-21-22 0</inkml:trace>
  <inkml:trace contextRef="#ctx0" brushRef="#br2" timeOffset="-141576.92">10816 7641 0,'21'0'31,"0"0"-31,1 0 0,-1 0 16,0 21-16,0-21 0,21 22 15,-20-22-15,20 21 0,-21-21 16,21 21-16,1-21 0,-22 21 0,21-21 16,-21 21-16,22-21 0,-1 21 15,-21-21-15,0 0 0,22 22 0,-22-22 16,0 0-16,0 21 0,0-21 0,-21 21 16,22-21-16,-1 0 15,0-21 48,-21 0-63,0-1 15,0 1-15,21 21 0,-21-21 16,0 0-16</inkml:trace>
  <inkml:trace contextRef="#ctx0" brushRef="#br2" timeOffset="-141280.77">11684 7218 0,'0'0'0,"0"-21"16,0 0-1,0 42 1,0 0 0,0 0-16,-21 21 0,21-20 0,-21 20 15,21-21-15,0 21 0,0 1 16,-22-1-16,1 0 0,0 22 15,21-22-15,-21 1 0,21-22 0,-21 0 16,21 0-16,-21 0 0,21 0 16,0 1-16,0-1 0,0 0 15,-22-21 32,1 0-47,21-21 0,-21 21 16,0-21-16</inkml:trace>
  <inkml:trace contextRef="#ctx0" brushRef="#br2" timeOffset="-139265.92">9186 6054 0,'0'21'0,"0"0"15,0-42 48,21 0-48,1 0 1,-22-1-16,0 1 0,21 0 0,-21 0 16,21-21-16,0 20 0,-21 1 0,21-21 15,-21 0-15,21-1 0,-21 22 16,22-21-16,-22-1 0,21 22 0,-21 0 15,0 0-15,0 0 16,-21 42 15,-1 0-31,1 0 0,0 0 0,21 1 16,0-1-16,0 0 0,0 0 16,-21 0-16,21 0 0,0 1 15,0-1-15,21-21 16,0 0-1,0 0-15,1-21 0,-1 21 16,0-22-16,0 1 0,0 21 16,0-21-16,-21 0 0,22 0 0,-1 0 15,-21-1-15,21 1 16,-21 0-16,0 42 31,0 0-31,0 1 16,-21-1-16,21 0 0,0 0 15,0 0-15,0 0 0,0 1 16,0-1-16,0 0 0,0 0 0,0 0 16,0 0-16,0 1 0,0-1 15,0 0-15,21 0 16,0-21-16,0 0 0,0 0 16,1 0-16,-1 0 0,0 0 15,0 0-15,0 0 0,22-21 0,-22 0 16,0 21-16,0-21 0,0 21 15,0-22-15,1 1 0,-1 21 0,0-21 16,21-21-16,-42 21 0,0-1 16,0 1-16,0 0 0,0 0 15,0 0-15,-21 21 32,0 0-32,0 0 0,21 21 15,-21 0-15,21 0 0,-22 0 16,22 1-16,0 20 0,0-21 0,0 0 15,0 0-15,0 1 0,0-1 16,0 0-16,22 0 0,-1 0 16,0-21-16,0 21 0,0-21 15,0 0-15,1 0 0,20 0 16,-21 0-16,0 0 0,0 0 0,22 0 16,-22 0-16,0 0 0,21 0 0,-20 0 15,20-21-15,-21 0 16,21 21-16,-20-21 0,-1 0 0,0 21 15,0-21-15</inkml:trace>
  <inkml:trace contextRef="#ctx0" brushRef="#br2" timeOffset="-138765.95">10562 5673 0,'0'0'16,"0"-21"-16,0-1 0,0 1 0,-21 0 16,0 21-1,0 0-15,-1 0 0,1 0 16,0 21-16,0 0 15,0-21-15,21 22 0,-21-1 16,-1 21-16,1-21 0,0 0 16,21 1-16,0 20 0,-21-21 0,21 0 15,0 0-15,0 1 0,0-1 0,0 0 16,0 0 0,21-21-16,0 0 15,0 0-15,1 0 16,-1-21-16,0 0 0,0 21 15,-21-21-15,21-1 0,0 1 0,1 0 16,-22 0-16,0 0 0,21 0 16,0-22-16,-21 22 0,0 0 0,21-21 15,0 20-15,-21 1 16,0 0-16,21 21 16,-21 21-1,0 0-15,0 1 0,22-1 0,-22 0 16,0 0-16,0 0 0,0 0 0,0 1 15,0-1-15,0 0 0,0 0 16,0 0-16,0 0 0,0 1 16,0-1-16,21 0 15,0-21-15,0 0 16,0 21-16,0-21 16,1 0-16,-1 0 0,21 0 0,-21 0 15,0 0-15,1 0 0,20 0 16,-21 0-16,21-21 0,-20 0 15,-1 21-15</inkml:trace>
  <inkml:trace contextRef="#ctx0" brushRef="#br2" timeOffset="-138133.02">11324 5652 0,'0'-22'0,"0"44"0,0-65 15,-21 43-15,21-21 16,-21 21-16,0 0 0,-1 0 15,1 0-15,0 0 0,0 0 16,0 0-16,0 21 0,-1 0 0,-41 1 16,63-1-16,-21 0 15,0 0-15,-1 0 0,22 0 0,-21 22 16,21-22-16,0 0 0,0 0 16,0 0-16,0 1 0,0-1 15,0 0-15,21-21 0,1 21 0,-1-21 16,0 0-16,0 0 15,0 0-15,0 0 0,1 0 0,-1 0 16,0 0-16,0 0 16,0 0-16,0-21 0,1 21 0,-1-21 15,0 0-15,0 21 0,0-22 0,-21 1 16,21 0-16,1 0 16,-22 0-16,42-43 15,-21 43-15,-21 0 0,0-21 16,21 20-16,-21 1 0,21 0 0,-21-21 15,0 21-15,0-1 0,0 1 16,22 0-16,-22 0 0,0 0 0,0 0 16,0-1-16,0 1 0,0 0 0,0 0 15,0 0 1,-22 21 0,22 21-1,-21 0 1,21 0-16,0 0 15,0 22-15,0-22 0,-21 21 0,21-21 16,0 22-16,0-1 0,0-21 0,0 22 16,0-1-16,0-21 0,0 0 15,0 22-15,0-22 0,0 0 0,0 0 16,21 0-16,0 0 16,1-21-16,-1 22 15,0-22-15,0 0 0,0 0 16,0 0-16,1 0 0,-1 0 15,0 0-15,0 0 0,-21-22 0</inkml:trace>
  <inkml:trace contextRef="#ctx0" brushRef="#br2" timeOffset="-137622.02">9461 6244 0,'-21'0'32,"42"0"-17,1 0-15,-1 0 0,21 0 16,22 0-16,-22 0 0,43 0 0,-1 0 16,1 0-16,0 0 0,20 0 15,1 0-15,0 0 0,-21 0 16,21 0-16,-22 0 0,22 0 0,-21 0 15,21 0-15,-22 0 0,1 0 16,0 0-16,-1 0 0,-20 0 0,20 0 16,-20-21-16,-22 21 0,22 0 15,-22 0-15,0-21 0,-20 21 0,20 0 16,-21 0-16,0 0 0,0 0 16,-42 0 15,0 0-31,-21 0 15,21 0-15,-22 0 0,1 0 16,-22 0-16,1 0 0</inkml:trace>
  <inkml:trace contextRef="#ctx0" brushRef="#br2" timeOffset="-137224.93">9334 6414 0,'0'0'15,"-21"0"-15,21 21 16,21-21 0,1 0-16,-1 0 0,21 0 0,0 0 15,1 0-15,-1 0 0,43 0 0,-22 0 16,22 0-16,21 0 0,0 0 15,-1 0-15,1 0 0,0 0 0,0 0 16,0 0-16,0 0 0,-1 0 16,1 0-16,0 0 0,-21 0 0,21 0 15,-22 0-15,1 0 0,0 0 0,-22 0 16,1 0-16,-22 0 0,0 0 16,1 0-16,-22 0 0,0 0 0,0 0 15,0 0-15,0-21 47,-21-1-47,22 1 16,-22 0-16</inkml:trace>
  <inkml:trace contextRef="#ctx0" brushRef="#br2" timeOffset="-136785.46">11959 5990 0,'0'0'0,"-21"0"15,21-21 1,21 21 0,0 0-16,0 0 0,22 0 0,-1 0 15,0 0-15,1 0 0,20 0 16,-20 0-16,20 21 0,-21-21 0,22 21 15,-22 1-15,22-1 0,-22-21 16,22 21-16,-22 0 0,21 21 0,22-20 16,-21-1-16,20 21 0,-20-21 0,20 22 15,1-1-15,-21 0 16,-1 1-16,64 62 0,-85-62 16,1-1-16,-1 0 0,0 1 15,-20-1-15,-1 0 0,21 1 16,-42-1-16,21-21 0,-21 0 0,0 1 15,0-1-15,0 0 16,0 0 0,-21-21-1,0 0-15,0 0 16,0 0-16,-1-21 0,1 21 16,0-21-16,0 21 0,0-21 15,0-1-15,-22 1 0,22 21 16</inkml:trace>
  <inkml:trace contextRef="#ctx0" brushRef="#br2" timeOffset="-136329.21">13229 6731 0,'0'0'0,"0"21"32,21-21-32,22 21 0,-22 1 15,0-22-15,21 21 0,-21-21 16,22 21-16,-22 0 0,21-21 0,-21 21 15,1 0-15,20-21 16,-21 22-16,0-22 0,0 0 0,1 21 16,-1-21-16,0 0 0,0 0 0,0 0 15,0 0 1,1 0-16,-1-21 16,-21-1-1,21 1-15,-21 0 16,0 0-16,0-21 0,21 20 0,0-20 15,-21 21-15,21-21 0,-21-1 16,22 1-16,-1 21 0,-21-22 16,0 1-16,21 21 0,-21 0 0,21 0 0,-21-1 15,0 44 17,0-1-32,0 21 0,-21-21 15,21 22-15,-21-22 0,0 21 0,-1 0 16,22 1-16,-21-22 0,0 21 15,0-21-15,21 22 0,-21-22 0,21 0 16,-21 0-16,21 0 0,-22-21 0,22 22 16,0-1-16</inkml:trace>
  <inkml:trace contextRef="#ctx0" brushRef="#br2" timeOffset="-134800.14">12721 10224 0,'-21'0'15,"0"0"1,0 0 0,21 21-16,-22-21 15,1 21-15,0 0 16,0 0-16,0 0 0,-22 1 0,22-1 15,-21 21-15,21-21 0,-43 0 16,22 22-16,0-22 0,-22 21 0,1 1 16,-1-22-16,-63 63 0,64-41 15,-1-22-15,1 21 0,-1 1 16,1-22-16,-22 21 0,21-21 16,1 22-16,-22-22 0,22 21 0,-22 0 0,0-20 15,1 20-15,20-21 0,-20 21 16,-1-20-16,0-1 0,22 0 0,-22 0 15,0 0-15,1 0 0,-1-21 16,22 22-16,-22-22 0,0 0 0,22 0 16,-22 0-16,22 0 0,-22 0 15,21 0-15,1 0 0,-22 0 0,22 0 16,-22 0-16,22 0 0,-22 0 0,0 0 16,-21 0-16,22 0 0,-1-22 15,-21 22-15,22-21 0,-1 21 0,21-21 16,-20 21-16,20 0 0,1-21 0,-22 21 15,22 0-15,-1-21 0,1 21 16,-1-21-16,1 21 0,-1-22 0,-21 22 16,22-21-16,-1 21 0,1-21 15,-1 0-15,1 21 0,-1-21 0,22 0 16,-21-1-16,20 22 0,1-21 16,0 0-16,-1 21 0,22-21 0,0 0 15,-21 21-15,20-21 0,1 21 16,0 0-16,0-22 0,0 1 15,0 21-15,-1 0 0,1 0 16,0 0-16,0 0 16,0 0-16,-22 0 0,22 0 0,0 0 15,0-21-15,0 21 0,0 0 0,-1 0 16,1 0-16,0 0 0,0-21 16,0 21-16,21-21 0</inkml:trace>
  <inkml:trace contextRef="#ctx0" brushRef="#br2" timeOffset="-134377.9">6392 10499 0,'0'0'0,"-21"0"0,0 0 0,0 0 0,21-21 16,-21 21-16,-1 0 16,1 0-1,21 21 1,0 0-1</inkml:trace>
  <inkml:trace contextRef="#ctx0" brushRef="#br2" timeOffset="-133465.3">6477 10245 0,'0'0'0,"-21"0"0,0 0 15,-1 0-15,1 0 0,-21 0 16,21 0-16,0 0 0,-22 0 0,22 0 16,0 0-16,-21 21 0,20 0 0,-20-21 15,21 21-15,-21 0 0,-1 1 16,22-22-16,-64 42 0,64-21 16,-21 0-16,21 0 0,-22 1 15,22-1-15,-21 21 16,21-42-16,21 21 0,0 0 0,0 1 31,21-22-15,0 21-16,0 0 0,0-21 15,1 21-15,20 21 0,-21-20 16,21-1-16,1 0 0,-22 21 0,42 22 16,-20-43-16,-22 21 0,0-21 15,0 22-15,0-22 0,1 21 16,-1 1-16,0-22 0,-21 21 0,21 0 15,-21 1-15,21-22 0,0 21 0,-21-21 16,0 22-16,22-22 0,-22 0 16,21 0-16,-21 0 0,21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CD67-4930-4E9C-9A62-626E585DF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BDD0B-E849-419C-B2A3-24F0EE5B6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E97E-657C-4D8C-921B-15BF2085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4A5D-8247-472F-99A1-799BF6D90CB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370E-F53F-4680-B23A-2C362501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861F6-504A-45A9-A6E5-68800E08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82A1-CB92-4100-A5E1-55543C329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4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7CCA-31CA-4574-A413-E82C9361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A6507-9C83-4E79-A82E-AF2B53732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7FDAE-448D-414F-910A-E702D66C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4A5D-8247-472F-99A1-799BF6D90CB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FD4F0-2E07-44CD-9BDD-64AF2B6E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B4C06-32F2-47B6-B08E-ABB1D813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82A1-CB92-4100-A5E1-55543C329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60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DEED5-CAAC-4F27-B5FA-17C430EBF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C4304-D92B-459C-88F5-ED656667B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899F-ED8D-493C-9EDD-BE9FF61A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4A5D-8247-472F-99A1-799BF6D90CB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C904D-423F-43BE-9A7F-9FFFE002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BA007-DF28-4708-B4D2-22C4135B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82A1-CB92-4100-A5E1-55543C329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8330-D2FF-4D4B-8A9E-873A29C3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F451-CBCE-4232-81A2-18F997AB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E3789-0E3A-49B3-A5AA-8C6F2DD0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4A5D-8247-472F-99A1-799BF6D90CB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61A7B-3547-4518-A2E2-C2076578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08485-A347-482B-A6D5-CD55FF85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82A1-CB92-4100-A5E1-55543C329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4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1ADD-8DB9-4515-A07A-72A514D0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16082-C905-461A-AC7D-13CDE355C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FC3E-2DC3-465B-9F1F-F7E20E2A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4A5D-8247-472F-99A1-799BF6D90CB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5C755-D32A-4AA4-BF44-E88F14DD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840CC-D949-4E70-8640-58FC18B0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82A1-CB92-4100-A5E1-55543C329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66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11E7-9D77-4178-A845-251704CB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C33E-2E99-4295-B1C3-AF155D4C9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A440A-2FCF-4F64-9939-30CA7285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6FB1E-D3E9-43C1-BB3A-43A93210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4A5D-8247-472F-99A1-799BF6D90CB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4ED06-EB49-426D-99B3-5BDF93BC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1E79-DF3B-4057-91B0-9F7A8F6A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82A1-CB92-4100-A5E1-55543C329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50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5456-F19C-41FE-8DC2-9F6227B0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B1130-805E-40F0-BBBE-9F339234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21F62-E192-41CB-BA5E-7866DACD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DC10F-0728-4E1B-B34A-9CC231779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4A679-EC75-4A07-A826-4A6C30660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07830-C4B0-4090-A825-B43E640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4A5D-8247-472F-99A1-799BF6D90CB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E6F32-F5DE-4B79-A92D-1464AF85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4DC29-14F2-42F6-9D8A-C8B26FA1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82A1-CB92-4100-A5E1-55543C329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1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E15-42A3-477A-9B5E-43BD5905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68106-D89B-43FA-BC3D-E7C3C88D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4A5D-8247-472F-99A1-799BF6D90CB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AFAEF-5CB7-456C-A9C4-AAC4567C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5236E-2731-4EBE-AC7D-477B1BF1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82A1-CB92-4100-A5E1-55543C329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61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D5386-AEF8-486B-A12A-D34FE07C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4A5D-8247-472F-99A1-799BF6D90CB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D6CE9-1150-460A-A6BD-F1E64F9D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474DF-7E88-46EB-9968-4AF2C6EB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82A1-CB92-4100-A5E1-55543C329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32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3643-C1BA-45D7-9241-B6F349E7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0FF0-9C6E-457E-8F95-D7DA6A6A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32B8F-DC78-4BFA-8A11-4C5BA112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E9638-5088-4E91-85F2-9BC98F2C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4A5D-8247-472F-99A1-799BF6D90CB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C8433-D5A7-4FDF-BAAB-74E802A6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A2892-6484-440D-8119-A23717E2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82A1-CB92-4100-A5E1-55543C329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75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50A3-06E2-403F-BD0E-2F7204A9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EA6EA-9A0B-4661-8A35-7C1477645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ED8CF-D3F4-4B8D-A27B-D9AEF874E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E8445-8362-482A-8B3D-0AF9B7DD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4A5D-8247-472F-99A1-799BF6D90CB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49879-24F8-44E3-BC43-A48C12F0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9D414-EBC0-4914-84C6-F8C55999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82A1-CB92-4100-A5E1-55543C329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86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2B261-F3F7-4651-B2C2-1A0356EE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F367B-5C74-4A2B-A525-B9C8DDC71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E7143-C7C5-4ED7-B8AF-598F4B34A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4A5D-8247-472F-99A1-799BF6D90CB3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48E9-D5D3-4B51-8C44-DA9C87915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9CA75-8EA6-4E7F-AE29-5E889F8C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282A1-CB92-4100-A5E1-55543C329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B6-2754-4684-BABC-E36947CAA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99CDD-C136-4F9E-94FC-7C704805B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748F7C-B2E1-430F-A166-EF357BF8DCCB}"/>
                  </a:ext>
                </a:extLst>
              </p14:cNvPr>
              <p14:cNvContentPartPr/>
              <p14:nvPr/>
            </p14:nvContentPartPr>
            <p14:xfrm>
              <a:off x="419040" y="91440"/>
              <a:ext cx="6210720" cy="384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748F7C-B2E1-430F-A166-EF357BF8DC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82080"/>
                <a:ext cx="6229440" cy="38671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A1C198-D0D8-4682-BDE8-9E02A8C974C0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https://testng.org/testng-eclipse-update-site/7.4.0</a:t>
            </a:r>
          </a:p>
        </p:txBody>
      </p:sp>
    </p:spTree>
    <p:extLst>
      <p:ext uri="{BB962C8B-B14F-4D97-AF65-F5344CB8AC3E}">
        <p14:creationId xmlns:p14="http://schemas.microsoft.com/office/powerpoint/2010/main" val="356024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B6-2754-4684-BABC-E36947CAA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99CDD-C136-4F9E-94FC-7C704805B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0740AE-9247-4161-A418-55602E0FED41}"/>
                  </a:ext>
                </a:extLst>
              </p14:cNvPr>
              <p14:cNvContentPartPr/>
              <p14:nvPr/>
            </p14:nvContentPartPr>
            <p14:xfrm>
              <a:off x="0" y="15120"/>
              <a:ext cx="10958040" cy="595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0740AE-9247-4161-A418-55602E0FE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760"/>
                <a:ext cx="10976760" cy="59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357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B6-2754-4684-BABC-E36947CAA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99CDD-C136-4F9E-94FC-7C704805B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5DFAD1-068F-418A-8CD4-B747613D3397}"/>
                  </a:ext>
                </a:extLst>
              </p14:cNvPr>
              <p14:cNvContentPartPr/>
              <p14:nvPr/>
            </p14:nvContentPartPr>
            <p14:xfrm>
              <a:off x="76320" y="23040"/>
              <a:ext cx="8969040" cy="510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5DFAD1-068F-418A-8CD4-B747613D3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3680"/>
                <a:ext cx="8987760" cy="51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269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B6-2754-4684-BABC-E36947CAA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99CDD-C136-4F9E-94FC-7C704805B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BA35AE-D46B-4D1E-951F-2CE2919A593D}"/>
                  </a:ext>
                </a:extLst>
              </p14:cNvPr>
              <p14:cNvContentPartPr/>
              <p14:nvPr/>
            </p14:nvContentPartPr>
            <p14:xfrm>
              <a:off x="0" y="38160"/>
              <a:ext cx="8961480" cy="643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BA35AE-D46B-4D1E-951F-2CE2919A5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8980200" cy="64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052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1C602D-B629-4CA7-BBCC-BFDE8940F96B}"/>
                  </a:ext>
                </a:extLst>
              </p14:cNvPr>
              <p14:cNvContentPartPr/>
              <p14:nvPr/>
            </p14:nvContentPartPr>
            <p14:xfrm>
              <a:off x="0" y="53280"/>
              <a:ext cx="7742160" cy="537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1C602D-B629-4CA7-BBCC-BFDE8940F9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7760880" cy="53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802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775ACF-B0BE-4ACD-8CC3-EDFC4F6D080B}"/>
                  </a:ext>
                </a:extLst>
              </p14:cNvPr>
              <p14:cNvContentPartPr/>
              <p14:nvPr/>
            </p14:nvContentPartPr>
            <p14:xfrm>
              <a:off x="0" y="38160"/>
              <a:ext cx="7284960" cy="416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775ACF-B0BE-4ACD-8CC3-EDFC4F6D08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7303680" cy="41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94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0A27B8-A936-44AD-9D67-7F450A0A52E8}"/>
                  </a:ext>
                </a:extLst>
              </p14:cNvPr>
              <p14:cNvContentPartPr/>
              <p14:nvPr/>
            </p14:nvContentPartPr>
            <p14:xfrm>
              <a:off x="60840" y="45720"/>
              <a:ext cx="6614640" cy="576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0A27B8-A936-44AD-9D67-7F450A0A52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36360"/>
                <a:ext cx="663336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45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B6-2754-4684-BABC-E36947CAA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99CDD-C136-4F9E-94FC-7C704805B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"q"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"phone"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88A9C5-2292-48ED-B17E-F5E2BEC4A50E}"/>
                  </a:ext>
                </a:extLst>
              </p14:cNvPr>
              <p14:cNvContentPartPr/>
              <p14:nvPr/>
            </p14:nvContentPartPr>
            <p14:xfrm>
              <a:off x="213480" y="23040"/>
              <a:ext cx="6202800" cy="287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88A9C5-2292-48ED-B17E-F5E2BEC4A5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3680"/>
                <a:ext cx="6221520" cy="28915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14C7365-6A74-4DD4-A334-4E0F95291B6B}"/>
              </a:ext>
            </a:extLst>
          </p:cNvPr>
          <p:cNvSpPr txBox="1"/>
          <p:nvPr/>
        </p:nvSpPr>
        <p:spPr>
          <a:xfrm>
            <a:off x="3048000" y="32348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StaleElementReferenceException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0B1C6D-730E-4410-88BB-BDBDA3737BE0}"/>
                  </a:ext>
                </a:extLst>
              </p14:cNvPr>
              <p14:cNvContentPartPr/>
              <p14:nvPr/>
            </p14:nvContentPartPr>
            <p14:xfrm>
              <a:off x="259200" y="541080"/>
              <a:ext cx="9433800" cy="4945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0B1C6D-730E-4410-88BB-BDBDA3737B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840" y="531720"/>
                <a:ext cx="9452520" cy="49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89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B6-2754-4684-BABC-E36947CAA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99CDD-C136-4F9E-94FC-7C704805B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CA2AF1-7825-4BE9-8C60-400144FAA2CB}"/>
                  </a:ext>
                </a:extLst>
              </p14:cNvPr>
              <p14:cNvContentPartPr/>
              <p14:nvPr/>
            </p14:nvContentPartPr>
            <p14:xfrm>
              <a:off x="60840" y="122040"/>
              <a:ext cx="7300440" cy="623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CA2AF1-7825-4BE9-8C60-400144FAA2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12680"/>
                <a:ext cx="7319160" cy="625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129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B6-2754-4684-BABC-E36947CAA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99CDD-C136-4F9E-94FC-7C704805B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ACEB41-BA65-4620-A7CC-960BE8F7836A}"/>
                  </a:ext>
                </a:extLst>
              </p14:cNvPr>
              <p14:cNvContentPartPr/>
              <p14:nvPr/>
            </p14:nvContentPartPr>
            <p14:xfrm>
              <a:off x="190440" y="0"/>
              <a:ext cx="7529040" cy="297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ACEB41-BA65-4620-A7CC-960BE8F783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-9360"/>
                <a:ext cx="7547760" cy="29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B6-2754-4684-BABC-E36947CAA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99CDD-C136-4F9E-94FC-7C704805B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8B43F8-8FD0-4975-839E-A4CA0F7A5F5E}"/>
                  </a:ext>
                </a:extLst>
              </p14:cNvPr>
              <p14:cNvContentPartPr/>
              <p14:nvPr/>
            </p14:nvContentPartPr>
            <p14:xfrm>
              <a:off x="38160" y="190440"/>
              <a:ext cx="11361600" cy="561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8B43F8-8FD0-4975-839E-A4CA0F7A5F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81080"/>
                <a:ext cx="11380320" cy="56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9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B6-2754-4684-BABC-E36947CAA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99CDD-C136-4F9E-94FC-7C704805B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BD8B19-08BE-4360-A91D-29C1A68AE8EF}"/>
                  </a:ext>
                </a:extLst>
              </p14:cNvPr>
              <p14:cNvContentPartPr/>
              <p14:nvPr/>
            </p14:nvContentPartPr>
            <p14:xfrm>
              <a:off x="259200" y="99000"/>
              <a:ext cx="5151240" cy="352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BD8B19-08BE-4360-A91D-29C1A68AE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89640"/>
                <a:ext cx="5169960" cy="35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22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B6-2754-4684-BABC-E36947CAA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99CDD-C136-4F9E-94FC-7C704805B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6022F5-AF88-4059-A149-C7EDFA342C4D}"/>
                  </a:ext>
                </a:extLst>
              </p14:cNvPr>
              <p14:cNvContentPartPr/>
              <p14:nvPr/>
            </p14:nvContentPartPr>
            <p14:xfrm>
              <a:off x="60840" y="91440"/>
              <a:ext cx="960156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6022F5-AF88-4059-A149-C7EDFA342C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82080"/>
                <a:ext cx="962028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14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B6-2754-4684-BABC-E36947CAA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99CDD-C136-4F9E-94FC-7C704805B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A7B7B9-85B6-4DEB-B87A-1BAA68636111}"/>
                  </a:ext>
                </a:extLst>
              </p14:cNvPr>
              <p14:cNvContentPartPr/>
              <p14:nvPr/>
            </p14:nvContentPartPr>
            <p14:xfrm>
              <a:off x="594360" y="1044000"/>
              <a:ext cx="5821920" cy="403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A7B7B9-85B6-4DEB-B87A-1BAA686361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1034640"/>
                <a:ext cx="5840640" cy="40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953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B6-2754-4684-BABC-E36947CAA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99CDD-C136-4F9E-94FC-7C704805B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2B9833-1AD9-41EF-8014-5A84ADB1B350}"/>
                  </a:ext>
                </a:extLst>
              </p14:cNvPr>
              <p14:cNvContentPartPr/>
              <p14:nvPr/>
            </p14:nvContentPartPr>
            <p14:xfrm>
              <a:off x="167760" y="152280"/>
              <a:ext cx="7536240" cy="403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2B9833-1AD9-41EF-8014-5A84ADB1B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42920"/>
                <a:ext cx="7554960" cy="405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860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2022-02-04T04:32:46Z</dcterms:created>
  <dcterms:modified xsi:type="dcterms:W3CDTF">2022-02-04T04:33:45Z</dcterms:modified>
</cp:coreProperties>
</file>