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2:43:41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2159 0,'-21'0'62,"0"0"-62</inkml:trace>
  <inkml:trace contextRef="#ctx0" brushRef="#br0" timeOffset="888.56">1418 677 0,'0'-63'31,"0"126"-31,-21-147 0,21 63 0,0-1 16,0 1-16,0 0 15,0 0-15,-21 21 32,21 21-32,-21 0 15,21 0-15,0 1 0,0 20 16,-22 0-16,22 1 0,-21 20 15,0 1-15,21-1 0,-21 1 0,0-1 16,0 1-16,-1 20 0,22-20 16,-21-22-16,0 22 0,0-22 15,21 0-15,0 1 0,-21-1 0,21 0 16,-21-21-16,21 1 0,0-1 16,0-42 15,0-1-31,0 1 0,0 0 15,21-21-15,0-1 0,-21 1 16,21-21-16,0 20 0</inkml:trace>
  <inkml:trace contextRef="#ctx0" brushRef="#br0" timeOffset="1145.15">1376 550 0,'0'0'15,"0"-21"-15,21 21 16,-21 21-16,0 1 0,21-1 15,-21 0-15,0 21 0,0 1 16,21 20-16,-21 1 0,0-1 16,0 1-16,0-1 0,0 1 15,0 20-15,0-20 0,0-22 0,0 22 16,0-1-16,0 1 0,0-22 16,0 0-16,0 22 0,0-22 15,0-21-15,0 22 0,0-22 0,0 0 16,0-42 15,0-22-31,-21 22 0</inkml:trace>
  <inkml:trace contextRef="#ctx0" brushRef="#br0" timeOffset="1751.18">1058 1334 0,'0'0'0,"-21"0"0,0 0 0,21 21 15,21-21 17,0 0-32,0 0 0,22 0 0,-1 0 15,0-21-15,1 21 0,-1-22 16,22 1-16,-22 21 0,21-21 0,-20 0 16,20 21-16,-20-21 0,-22 0 15,21 21-15,0-22 0,-20 1 16,-1 21-16,-21 21 31,0 1-15,-21-1-16,21 0 15,0 21-15,0-21 0,-22 1 16,22-1-16,0 21 0,0-21 0,0 0 16,0 22-16,0-22 0,0 0 15,0 0-15,0 0 0,22 1 16,-1-1-16,0-21 0,0 0 0,0 0 15,0 0-15,1 0 0,-1 0 16,21 0-16,-21-21 0,0-1 16,1 1-16,20 0 0,-21 0 15,0 0-15,0 0 0,-21-22 0,22 1 16,-1 21-16,-21-22 0,21 1 16,-21 0-16,0-1 0,0 22 0,0-21 15,0 21-15,0 42 31,0 0-31,0 0 0,0 22 16,-21-1-16,21-21 0,-21 21 16,-1 1-16,22-1 0,0 0 0,0-20 15,-21 20-15,21-21 0,0 21 16,0-20-16,0-1 0,0 0 16,0 0-16,0 0 0,21-21 15,1 0-15,-1 0 16,0 0-16,21-21 0,-21 0 0,1-21 15,20 20-15,-21-20 0</inkml:trace>
  <inkml:trace contextRef="#ctx0" brushRef="#br0" timeOffset="2020.03">2667 614 0,'0'0'0,"-21"63"31,0-41-31,21 20 0,-22 21 0,1 1 16,21-1-16,0 1 0,0-1 15,-21 1-15,21-1 0,-21-20 16,21 20-16,-21-20 0,21-1 0,-21 0 16,21 1-16,-22-1 0,22 21 15,0-41-15,0-1 0,0 0 16,0 0-16,22-21 15,-1 0 1,0-21-16,0 0 0,0 0 0,22-1 16</inkml:trace>
  <inkml:trace contextRef="#ctx0" brushRef="#br0" timeOffset="2395.81">3006 1228 0,'0'21'0,"-22"0"16,1 0-16,21 22 0,-21-22 0,0 0 16,0 0-16,21 0 15,0 22-15,-21-22 0,21 21 16,0-21-16,0 0 0,0 1 16,21-22-16,0 0 0,0 0 15,0 0-15,22 0 0,-22 0 16,0-22-16,21 1 0,-21 0 0,22 0 15,-22 0-15,21 0 0,-21-1 16,1-20-16,-1 21 0,0-21 0,0 20 16,-21-20-16,0 21 0,0-21 15,0 20-15,0 1 0,-21 21 16,0 0-16,0-21 0,-22 21 0,22 0 16,0 0-16,-21 21 15,20-21-15,-20 21 0,21 1 0,0-22 16,-22 21-16,22 0 0,0 0 15,0-21-15</inkml:trace>
  <inkml:trace contextRef="#ctx0" brushRef="#br0" timeOffset="2621.19">2498 931 0,'0'0'0,"-22"0"16,1 0-16,42 0 31,22 0-31,-1 0 0,0 0 16,1 0-16,20 0 0,-20-21 0,20 0 16,-21 21-16,1 0 0,-1 0 15,-21 0-15,0 0 0,1 0 16</inkml:trace>
  <inkml:trace contextRef="#ctx0" brushRef="#br0" timeOffset="3976.96">4254 995 0,'-21'21'16,"42"-21"0,1 0-1,-1 0-15,0-21 0,21 21 0,1-21 16,-1 0-16,0-22 0,22 22 16,-22 0-16,0-21 0,1 20 0,-22 1 15,0 0-15,-21-21 0,0 21 16,0-1-16,-21 1 0,-21 0 0,-1 21 15,-20-21-15,-1 0 0,22 21 16,-22 0-16,1 0 0,21 0 16,-22 0-16,22 0 0,-1 21 15,1 0-15,21 0 0,-21-21 16,20 43-16,1-22 0,21 0 0,0 21 16,0 1-16,0 20 0,0-21 15,0 1-15,21 20 0,1-20 0,20 20 16,-21-21-16,0 1 0,22-1 15,-22 0-15,21 1 0,0-1 0,-20 0 16,-1 1-16,0-1 0,0 0 16,-21 1-16,0-22 0,0 21 0,-21-21 15,0 22-15,-22-22 0,1 0 16,-64 0-16,64-21 0,-22 0 16,22 0-16,-21 0 15,20-21-15,-20 0 0,20 0 0,22-22 16,-21 1-16,21 0 0,-22-1 15,22 1-15,0 0 0,21-22 0,0 22 16,-21 0-16,21-1 0,0 1 16,0 0-16,0 20 0,0 1 15,21 21 1,0 21-16,-21 1 0,21 20 16,1-21-16,-1 21 0,0 1 0,0-1 15,0 0-15,0 1 0,1-1 16,-1 0-16,0-20 0,0 20 0,0 0 15,0-21-15,22 22 0,-22-22 16,0 0-16,0 0 0,22-21 16,-22 0-16,21 0 0,-21 0 15,22 0-15,-1-21 0,0 0 0,1 0 16,20 0-16,-21-22 0,1 22 16,-1-21-16,0-1 0,1 1 0,-1 21 15,-21-21-15,0 20 0,1-20 16,-1 21-16,-21 0 0,0 0 0,0-1 15,-21 44 17,21-1-32,-22 0 15,1 0-15,21 0 0,0 22 16,0-22-16,-21 0 0,21 21 16,0-21-16,0 1 0,0 20 0,0-21 15,21 0-15,0 0 16,1-21-16,-1 0 0,0 0 15,21 0-15,1 0 0,-22 0 0,21-21 16,0 0-16,1 0 0,-1-21 16,0 20-16,-20-20 0,20 21 0,-21-21 15,0 20-15,0-20 0,1 0 16,-1 21-16,-21-1 0,21 1 0,-21 0 16,0 42 15,-21 0-31,0-21 0,21 22 0,-22 20 15,1-21-15,21 0 0,0 0 16,-21 1-16,21-1 0,-21 0 0,21 0 16,0 0-16,0 0 15,0 1-15,0-1 0,21-21 16,0 0-16,0 0 0,1 0 0,-1 0 16,21 0-16,0 0 0,1 0 15,-1-21-15,0 21 0,1-22 0,20 1 16</inkml:trace>
  <inkml:trace contextRef="#ctx0" brushRef="#br0" timeOffset="4584.6">6011 1355 0,'0'0'16,"0"-21"-16,-21-1 0,-21 22 16,21-21-16,-1 0 0,-20 21 0,21-21 15,-21 21-15,-1 0 0,22 0 16,-21 0-16,-1 0 0,1 0 0,0 21 15,21 0-15,-22 0 0,1 1 16,21-1-16,0 21 0,-22-21 0,22 0 16,21 1-16,-21-1 0,21 21 15,0-21-15,0 0 0,0 1 16,0-1-16,21-21 16,0 0-16,0 0 0,1 0 15,20 0-15,0-21 0,1 21 16,-1-22-16,0 1 0,1 0 0,-1 0 15,0-21-15,1 20 0,-1 1 16,-21 0-16,21 0 0,-20 0 0,-1 0 16,-21-1-16,0 1 15,0 42 1,0 1 0,-21-1-16,-1 0 0,22 21 15,-21 1-15,0-1 0,21 0 16,0 22-16,-21-1 0,21 1 0,-21-1 15,21 1-15,0-1 0,0 1 0,0 20 16,0-20-16,0-1 0,0 1 16,0-1-16,0 22 0,0-21 0,21-1 15,-21-21-15,0 22 0,0-22 16,0 22-16,0-22 0,-21 0 0,-22-20 16,22 20-16,0-21 0,-21 0 15,21 0-15,-22-21 0,22 0 0,-21 0 16,-1 0-16,1 0 0,0 0 0,-22-21 15,22 0-15,-22 0 16,22-21-16,0-1 0,-1 1 0,1 0 16,0-1-16,21 1 0,-1 0 15,22-22-15,0 22 0,0-1 0,22 1 16,-1 0-16,21-1 0,0 1 0,1 0 16,20-22-16,-20 22 0,20-22 15</inkml:trace>
  <inkml:trace contextRef="#ctx0" brushRef="#br0" timeOffset="5193.26">6689 1249 0,'-106'-42'31,"212"84"-31,-233-84 0,105 42 0,1 0 15,-21 0-15,21 0 0,0 0 0,-22 21 16,22 21-16,0-21 0,0 0 16,-22 1-16,43 20 0,-21-21 0,0 0 15,21 0-15,0 1 0,0-1 16,0 0-16,0 0 0,21-21 16,0 0-1,22 0-15,-22-21 16,0 21-16,21-21 0,-20 0 15,20-1-15,0 1 0,1-21 0,-1 21 16,-21 0-16,21-1 0,-20-20 16,-1 21-16,0 21 0,-21-21 0,0 42 31,-21 0-31,0 0 16,21 0-16,-22 22 0,22-1 15,-21 0-15,21 22 0,-21-1 0,21 1 16,0-1-16,0 22 0,0-21 15,-21 20-15,21-20 0,-21-1 0,21 22 16,-21-22-16,-1 1 0,22-1 16,-21 1-16,0-1 0,21-20 15,-21 20-15,21-20 0,-21 20 0,0-21 16,-1-20-16,22 20 0,-21-21 16,0 0-16,0 0 0,0 1 0,0-22 15,-1 0-15,1 0 0,0 0 0,0 0 16,0 0-16,0-22 0,-22-20 15,22 21-15,0-21 0,-21-1 0,20 1 16,1 0-16,21-1 0,0 1 16,0 0-16,0-22 0,0 22 0,0-1 15,21 1-15,1 0 0,20-22 16,-21 22-16,21 0 0,-20-1 16</inkml:trace>
  <inkml:trace contextRef="#ctx0" brushRef="#br0" timeOffset="5867.87">6985 1418 0,'-21'0'0,"21"-21"16,0 0-1,0 0-15,21 21 0,-21-21 16,21-1-16,0 1 15,0 0-15,1 0 0,-1 0 0,-21 0 16,0-1-16,-21 22 31,-1 0-31,1 0 0,0 0 16,0 22-16,-21-1 0,20 21 0,1-21 16,-21 0-16,21 22 0,0-22 15,21 21-15,0-21 0,-22 1 0,22 20 16,0-21-16,0 0 15,0 0-15,22 1 0,-1-22 16,21 0-16,-21 0 0,22 0 16,-1 0-16,0 0 0,-21-22 0,22 1 15,-1 21-15,0-21 0,-20-21 16,20 21-16,-21-1 0,21-20 0,-20 21 16,-1-21-16,21 20 0,-21-20 15,-21 21-15,21-21 0,-21 20 0,22 1 16,-22 0-16,-22 21 15,1 0 1,0 21-16,0 0 0,0 1 16,0-1-16,-1 0 0,22 0 15,-21 0-15,21 0 0,0 1 16,0-1-16,0 0 0,0 0 16,0 0-16,21 0 0,1 1 15,-1-1-15,0 0 0,0-21 16,0 21-16,0-21 0,1 21 15,-1 0-15,-21 1 16,-21-22 0,-1 0-16,1 0 15,0 0-15,0 0 0,0 0 16,0 0-16,-1 0 0,1 0 0,0 0 16,21-22-16,0 1 15,0 0-15,0 0 16,0 0-16,0 0 0,21-1 0,0-20 15</inkml:trace>
  <inkml:trace contextRef="#ctx0" brushRef="#br0" timeOffset="7088.69">7726 720 0,'0'0'0,"0"-21"0,0-22 31,0 64-31,0 22 15,-21-22-15,-1 21 16,22 1-16,-21 20 0,21-21 16,0 22-16,0-1 0,-21 1 0,0-22 15,21 22-15,-21-22 0,21 0 16,0 1-16,0-1 0,-21 0 0,21 1 16,0-22-16,0 0 0,0 0 15,0 0-15,0 1 0,21-22 16,0 0-16,0 0 15,0 0-15,0-22 0,22 22 0,-22-21 16,0 0-16,21 0 0,-20 0 16,-1 0-16,0-22 0,0 22 15,0 0-15,0-21 0,1 20 0,-22 1 16,21 0-16,-21 42 31,0 0-15,0 1-16,0-1 0,-21 0 15,21 0-15,0 0 0,-22 0 0,22 1 16,0-1-16,0 0 0,0 0 16,0 0-16,0 0 0,22-21 15,-1 0 1,0 0-16,0 0 0,0 0 16,0 0-16,1-21 0,20 21 15,-21-21-15,0 0 0,0 0 0,22 0 16,-22-1-16,0-20 0,0 21 0,0-21 15,-21 20-15,22 1 0,-22 0 16,21 0-16,-21 0 0,0 0 0,0 42 47,0 0-47,-21 0 0,21 0 0,0 0 16,-22 1-16,1 20 0,21-21 0,0 0 15,-21 0-15,21 1 0,0-1 16,0 0-16,0 0 0,0 0 15,0 0-15,21-21 16,0 0-16,1 0 0,-1 0 16,0 0-16,0 0 0,0-21 15,0 0-15,-21 0 0,22 0 16,-22 0-16,21-1 0,-21 1 16,0 0-16,0 0 0,0 0 0,0 0 15,0-22-15,-21 43 0,-1-21 16,1 0-16,0 0 0,0 21 0,0 0 15,0 0 1,21-21-16,21 21 31,0-22-31,0 22 0,0 0 16,0-21-16,22 21 0,-22 0 16,0 0-16,0 0 0,0 0 0,1 0 15,-1 0-15,0 0 0,0 0 16,0 21-16,-21 1 0,0-1 15,0 0-15,0 0 0,0 0 16,0 0-16,0 1 0,0-1 0,0 0 16,0 21-16,0-21 0,0 1 0,0-1 15,0 0-15,0 0 0,0 0 16,0 0-16,-21 1 0,0-1 16,21 0-1,0-42 16,0 0-31,0-1 0,0 1 16,0-21-16,21 21 0,0 0 16,0-22-16,1 22 0,-1-21 0,0 21 15,21-22-15,-21 22 0,1-21 16,20 21-16,-21-1 0,0 1 0,22 21 16,-22 0-16,0 0 0,0 0 15,0 21-15,0-21 0,-21 22 0,0 20 16,0-21-16,0 0 0,0 22 15,0-22-15,0 0 0,0 0 16,0 21-16,0-20 0,0-1 0,0 0 16,0 0-16,0 0 0,-21-21 15,21 21-15,0 1 0,-21-22 16,21-22 0,0 1-16,21 21 15</inkml:trace>
  <inkml:trace contextRef="#ctx0" brushRef="#br0" timeOffset="7467.9">9588 1164 0,'0'0'15,"22"-21"-15,-22 0 0,0 0 16,0 0 0,-22 21-1,1 0-15,0 21 0,0-21 16,-21 21-16,20 0 0,1 0 15,0 0-15,-21 1 0,21-1 0,21 0 16,-22 0-16,22 0 0,0 0 16,0 1-16,22-1 15,-1-21-15,0 0 0,0 21 16,0-21-16,0 0 16,1 0-16,-1 21 0,0-21 15,0 0-15,0 21 16,-21 0-16,0 1 15,0-1-15,-21-21 16,0 21-16,0-21 0,0 0 16,-1 21-16,1-21 0,0 0 15,0 21-15,0 0 0,0-21 16,-1 0-16,1-21 31,0 0-31</inkml:trace>
  <inkml:trace contextRef="#ctx0" brushRef="#br0" timeOffset="7688.34">8615 720 0,'0'0'15,"-21"0"-15,-1 0 0,-20-21 0,21 21 16</inkml:trace>
  <inkml:trace contextRef="#ctx0" brushRef="#br0" timeOffset="7888.93">7556 953 0,'-21'0'0,"42"0"0,-63 21 0,21-21 16,21 21-16,0 0 16,21-21-1,0 0-15,0 0 0,22 0 16,-1 0-16,22 0 0,-22 0 15,21 0-15,1 0 0,-1 0 0,-20 0 16,20 0-16</inkml:trace>
  <inkml:trace contextRef="#ctx0" brushRef="#br0" timeOffset="8825.2">10985 1185 0,'0'0'0,"-127"0"31,106 0-31,0 0 16,42 0 0,0 0-1,22 22-15,-1-22 0,22 0 0,-1 0 16,1 0-16,-1 0 0,22 0 16,-1 0-16,1 0 0,0 0 0,-1 0 15,22 0-15,-21 0 0,21 0 16,-22 0-16,1 0 0,42 0 15,-85 0-15,1 0 0,-22 0 0,0 0 16,-42-22 0,0 22-1,0 0-15,-1-21 0,-20 21 16,0-21-16,-1 21 0,1-21 0,21 0 16,-21 21-16,20-21 0,-20 21 15,21-22-15,0 22 0,0-21 0,-1 0 16,1 21-1,21-21-15,21 21 32,1 21-32,20 0 0,0-21 15,1 21-15,-1 1 16,0-1-16,1-21 0,-1 21 0,0 0 16,-21 0-16,1 0 0,-22 1 15,0-1-15,0 0 0,-22 0 0,-20 0 16,0 0-16,-1 1 0,1-1 15,0 0-15,-22 0 0,22 0 0,0-21 16,-22 21-16,43 1 0,-21-22 0,20 21 16,1-21-16,0 0 0,42-21 31,0 21-15,22-22-16</inkml:trace>
  <inkml:trace contextRef="#ctx0" brushRef="#br0" timeOffset="9980.64">13547 953 0,'0'0'0,"0"21"0,0 0 0,0 0 0,21-21 16,-21 21-16,0 0 0,0 1 16,21-22-16,0 21 15,0-21-15,0 0 16,1 0-16,-1 0 0,21-21 16,-21-1-16,22 22 0,-1-21 0,21-21 15,-20 21-15,84-22 0,-64 22 16,-20-21-16,-1 0 0,-21 20 0,0-20 15,0 21-15,1-21 0,-22-1 16,0 22-16,0-21 0,0 21 0,0-22 16,0 22-16,-22 0 0,1 0 15,0 0-15,0-1 0,0 22 0,-22 0 16,22 0-16,0 0 0,-21 0 16,21 22-16,-22-1 0,22 0 15,-21 42-15,-1-20 0,22-1 0,-21 22 0,21-1 16,-22 22-16,22-1 15,0 1-15,0 0 0,0-1 0,0 22 16,-1-21-16,-20 21 0,21 21 16,0-21-16,-22-1 0,22 22 0,0-21 15,0 0-15,-21 127 0,42-106 16,0-21-16,-22 0 0,22-1 16,0 1-16,-21 0 0,21 0 15,0 0-15,0-22 0,0 1 0,0 0 16,0-22-16,0 1 0,21-22 0,1 0 15,-1 1-15,-21-22 0,21 0 16,0-21-16,0 0 0,0 0 0,22 0 16,-22 0-16,21-21 0,1-21 15,-1 20-15,0-41 0,22 21 0,-1-22 16,64-84-16,-63 63 0,-1 1 16,1-1-16,-1 0 0,-20 1 15,-1-1-15,0-21 0,-21 21 0,-21 1 16,0-1-16,0 0 0,-21 1 15,-21 20-15,0 1 0,-1-1 0,-20-20 16,-1 41-16,1-20 0,-1-1 16,22 22-16,-22 0 0,1 20 15,21-20-15,-1 21 0,-20 0 16,42 0-16,-1 21 0,1 0 16,0 0-16,21-22 15,21 1 1,0 21-16,1-21 0,20 0 15,0 0-15,22 0 0,-22-1 16,22 1-16,-1 0 0,1-21 0,63-1 16,-85 22-16,0-21 15,-21 21-15,22 0 0,-22-1 0,0 1 16,-21 0-16,0 42 47,0 0-32,-21 1-15,21-1 0,-21 0 16,21 21-16,-21-21 0,21 1 16,0-1-16,0 0 0,-22 0 0,22 0 15,0 0-15,-21 1 0,21-1 16,0-42 15,21-1-31,1 1 0,-1 0 16,-21 0-16</inkml:trace>
  <inkml:trace contextRef="#ctx0" brushRef="#br0" timeOffset="10148.62">14478 1058 0,'0'0'0,"0"-21"0,0-21 32,0 21-32,0 42 31,0 0-31,0 0 15,0 0-15,0 1 0,0-1 16,0 0 0</inkml:trace>
  <inkml:trace contextRef="#ctx0" brushRef="#br0" timeOffset="10563.64">14732 1207 0,'0'0'0,"-42"63"31,42-42-31,0 0 0,0 1 16,0-1-16,0 0 0,0 0 15,0 0-15,0 0 0,0 1 0,-22 20 16,22 0-16,0-21 16,0 1-16,0-1 15,0 0-15,0-42 31,0 0-15,0-1-16,0-20 0,0 21 16,22 0-16,-22-22 0,21 1 15,0 21-15,0-21 0,0 20 0,0-20 16,22 21-16,-22 0 0,0 21 16,0-43-16,22 43 0,-43 22 0,42-1 15,-21-21-15,0 21 0,0 0 0,1 0 16,-1 0-16,-21 1 0,0-1 15,0 0-15,0 21 0,0-21 0,0 1 0,0-1 16,0 0-16,0 0 16,0 0-16,0 0 0,21-21 31,-21-21-31</inkml:trace>
  <inkml:trace contextRef="#ctx0" brushRef="#br0" timeOffset="11093.4">15790 1101 0,'-106'0'31,"85"0"-31,0 21 0,-21 0 16,-1 0-16,1 0 0,0 22 0,-1-22 15,22 21-15,-21 1 0,0-1 16,20-21-16,1 21 0,-21 1 0,42-22 16,0 21-16,0-21 0,0 22 15,0-22-15,21 0 0,0-21 16,0 0-16,22 0 0,-22 0 16,21 0-16,1-21 0,-1 0 15,0 0-15,1-1 0,-1 1 0,0-21 16,1 0-16,-22-1 0,21 1 15,-21 0-15,22-1 0,-22-20 0,0-1 16,0 1-16,0-1 0,0 1 16,1-1-16,-1 1 0,0 20 0,0-20 15,-21 42-15,0-22 0,0 22 16,0-21-16,0 21 0,-21 42 16,0 0-1,0 21-15,-1 1 0,1 20 16,0-20-16,0 41 0,0-20 0,0-1 15,-1 1-15,22-1 16,-21 1-16,21-1 0,-21-20 0,21 20 16,0-21-16,0-20 0,0 20 15,0 0-15,0-21 0,0 1 0,0-1 16,21-21-16,0 0 0,1 0 16,-1 0-16,0 0 0,21-21 0,-21 21 15,22-22-15,-1 1 0</inkml:trace>
  <inkml:trace contextRef="#ctx0" brushRef="#br0" timeOffset="11695.83">16552 889 0,'0'0'0,"-63"0"0,63 21 0,-21-21 16,21 21-16,0 1 15,21-22 1,0 0-16,21 0 16,-21 0-16,1 0 0,20-22 15,0 22-15,-21-21 0,22 0 0,-22 0 16,0 0-16,21 0 0,-42-1 16,0 1-16,22 0 0,-22 0 15,-22 21 1,1 0-16,0 0 0,-21 0 15,21 0-15,-43 0 0,-21 42 16,43-21-16,0 1 0,21 20 16,-22-21-16,1 21 0,21 1 0,0-1 15,-1 0-15,1 1 0,21-1 0,0-21 16,0 22-16,0-22 0,21 0 16,1 0-16,-1 0 0,21-21 15,-21 0-15,0 21 0,22-21 0,-22 0 16,42 0-16,-20 0 0,20 0 15,-42 0-15,-21-21 0,22 21 16,-22-21-16,-22 21 31,1 0-31,0 0 0,0 0 16,-21 21-16,-1-21 0,1 21 0,21 1 16,-22-1-16,1 0 0,0 21 0,-1-21 15,1 1-15,21 20 0,-21 0 16,20-21-16,1 22 0,21-22 0,0 0 15,0 0-15,0 0 0,0 1 16,0-1-16,0 0 0,21-21 0,22 0 16,-22 0-16,21 0 0,-21 0 15,22 0-15,20-21 0,-20 0 16,-1-1-16,21-20 0,-20 21 16,20-21-16</inkml:trace>
  <inkml:trace contextRef="#ctx0" brushRef="#br0" timeOffset="11980.7">17251 360 0,'-21'42'32,"-1"-21"-32,1 22 15,0-1-15,-21 0 0,21 22 16,-1-1-16,-20 86 0,42-65 15,-21-20-15,21 20 0,-21-20 16,0-1-16,21 1 0,0-1 0,-22-20 16,22-1-16,-21 0 0,21-20 15,0 20-15,0-21 0,0 0 0,0 0 16,21-21 0,1 0-1,-1-21-15,0 0 0,0 0 16,21 0-16</inkml:trace>
  <inkml:trace contextRef="#ctx0" brushRef="#br0" timeOffset="12332.11">17187 1312 0,'0'0'0,"0"22"0,0-1 16,0 0-1,21-21 1,1 0-1,-1 0-15,21 0 0,-21-21 0,0 21 16,22-21-16,-22-1 0,21 1 16,-21 0-16,1 0 0,-22 0 0,21 0 15,0-22-15,-21 22 0,0 0 16,0 0 0,-21 21-16,0 0 0,-1 0 0,1 0 15,-21 21-15,21 0 0,-22 0 16,22 0-16,-21 22 0,21-22 0,0 21 15,-1-21-15,1 1 0,0 20 16,21-21-16,0 0 0,0 0 0,0 1 16,0-1-16,0 0 0,21 0 15,0-21-15,1 0 0,-1 0 16,21 0-16,-21 0 0,22 0 16,-1 0-16,0 0 0,1-21 15</inkml:trace>
  <inkml:trace contextRef="#ctx0" brushRef="#br0" timeOffset="13000.62">17928 1037 0,'0'0'0,"-21"0"16,0 21-16,0 1 0,21-1 16,-22 0-16,1 0 0,21 21 0,-21-20 15,0 20-15,21-21 0,0 21 16,-21-20-16,0 20 0,21-21 0,-22 0 15,22 0-15,0 1 0,-21-1 16,21 0-16,-21 0 0,21 0 16,-21-21-16,0 0 15,21-21 1,0 0-16,0 0 16,0 0-16,0-1 0,0 1 15,21-21-15,0 0 0,0 20 0,0-20 16,22 0-16,-22-1 0,0 1 15,0 0-15,22 21 0,-22-22 0,0 22 16,0 0-16,0 21 0,0 0 16,1 0-16,-1 0 0,0 21 15,-21 0-15,0 22 0,21-22 16,-21 21-16,0-21 0,0 22 0,0-1 16,0 0-16,0-21 0,0 22 15,0-22-15,0 0 0,-21 0 0,21 0 16,0 1-16,0-1 0,0 0 15,0-42 17,0 0-32,0-1 15,21 1-15,0 0 0,0 0 16,-21 0-16,22 0 0,-1-22 0,0 22 16,21-21-16,-21 21 15,22-22-15,-22 1 0,21 21 0,1 0 16,-22-1-16,21 22 0,-21 0 15,22 0-15,-22 0 0,-21 22 0,21-1 16,-21 0-16,0 21 0,0-21 16,0 22-16,0-22 0,-21 21 0,21-21 15,-21 1-15,-1 20 0,1-21 16,21 0-16,-21 0 0,0 1 0,21-1 16,0 0-16,-21-21 15,42-21 16,0 21-31</inkml:trace>
  <inkml:trace contextRef="#ctx0" brushRef="#br0" timeOffset="13364.63">18817 1291 0,'0'0'0,"0"21"0,-42-21 15,42 22-15,-21-22 0,-1 0 16,44 0 0,-1 0-16,0 0 0,0 0 15,21-22-15,-20 1 0,20 0 16,-21 21-16,21-21 0,-20 0 16,-1 0-16,0-22 0,-21 22 0,0 0 15,0 0-15,0 0 0,0-1 16,-21 22-1,-22 0-15,22 0 0,0 0 16,-21 22-16,21-1 0,-22 21 0,22-21 16,0 22-16,-21-1 0,20-21 15,22 21-15,0-20 0,-21-1 0,21 21 16,0-21-16,0 0 0,21 1 16,1-1-16,-1-21 0,0 0 15,21 21-15,-21-21 16,22 0-16,-22 0 0,0 0 0,21 0 15</inkml:trace>
  <inkml:trace contextRef="#ctx0" brushRef="#br0" timeOffset="13843.57">19304 1122 0,'0'0'16,"0"-21"-16,0 0 0,0-1 0,-42 22 15,42 22 1,0-1-16,-22 0 0,22 0 15,-21 0-15,21 22 16,-21-22-16,21 0 0,-21 21 0,21-21 16,0 1-16,-21-1 0,0 21 15,21-21-15,-22-21 0,22 21 0,0 1 16,0-1-16,-21-21 16,0 0 15,21-21-31,0-1 15,0 1-15,0-21 0,0 21 0,21 0 16,0-1-16,1-20 0,-1 21 0,0-21 16,0-1-16,0 1 0,0 21 15,22-22-15,-22 22 0,21-21 16,-21 42-16,22-21 0,-22 21 16,21 0-16,-21 0 0,1 21 0,-1 21 15,0-21-15,-21 22 0,0-22 16,0 21-16,0 1 0,0-1 0,-21-21 15,0 21-15,21-20 0,-22 20 16,22-21-16,-21 0 0,0 0 0,0 1 16,21-1-16,-21 0 15,42-21 17,-21-21-32,0 0 15,0-1-15,21 22 0</inkml:trace>
  <inkml:trace contextRef="#ctx0" brushRef="#br0" timeOffset="14020.37">19939 635 0,'0'0'0,"0"-21"0,0 0 0,0-22 16,0 22-1,-21 42 1,21 1-16,0-1 0,-21 21 0,21 0 15,0 22-15,-22-1 0,1 1 16,0-1-16,0-20 0</inkml:trace>
  <inkml:trace contextRef="#ctx0" brushRef="#br0" timeOffset="14132.68">19643 1418 0,'0'21'16,"0"43"0,0-43-1,21-21 1,0 0-16,0 0 15,0-21-15,22 0 0,-22 21 0,21-21 16</inkml:trace>
  <inkml:trace contextRef="#ctx0" brushRef="#br0" timeOffset="14520.45">20278 1143 0,'0'0'0,"42"0"0,-21-21 16,64-43-1,-85 43 1,-21 21-1,-1 0-15,1 0 16,0 21-16,-21 1 0,21-1 0,-1 0 16,1 0-16,0 0 0,0 0 15,21 1-15,0-1 0,0 0 16,0 0-16,0 0 0,0 0 16,21-21-16,0 0 0,0 22 15,22-22-15,-22 0 16,21 0-16,-21 0 0,1 0 0,20 0 15,-21 0-15,0 0 0,22 21 16,-22-21-16,-21 21 16,0 0-1,-21-21-15,-1 21 0,1-21 16,0 0-16,0 21 0,0-21 16,0 0-16,-1 0 0,1 0 0,0 0 15,0 0-15,0 0 0,0 0 16,-1 0-16,1 0 15,0 0-15,0 0 0,0 0 16,21-21-16,-21 21 0,21-21 16</inkml:trace>
  <inkml:trace contextRef="#ctx0" brushRef="#br0" timeOffset="14780.29">19685 804 0,'127'-42'16,"-85"42"0,-21 0-16,1 0 0,20 0 0,0 0 15,22 0-15,-22-21 0,0 21 16,1 0-16,-1 0 0,0 0 0,1 0 15,-22 0-15,21 0 0,-21 0 16,1-21-16,-1 21 0,0 0 0</inkml:trace>
  <inkml:trace contextRef="#ctx0" brushRef="#br0" timeOffset="15157.69">19939 889 0,'0'21'0,"0"0"16,0 1-16,0-1 0,0 0 16,-21 0-16,0 21 0,21-20 0,-22 20 15,22-21-15,-21 21 0,0 1 16,0-22-16,0 21 0,21-21 0,0 22 15,-21-22-15,21 0 0,0 21 16,0-20-16,0-1 16,21-21-16,21 0 0</inkml:trace>
  <inkml:trace contextRef="#ctx0" brushRef="#br0" timeOffset="16957.93">21103 847 0,'0'0'0,"-21"21"16,0 21-16,0 1 0,-1-1 15,1 0-15,0 1 0,0-1 16,0 0-16,0 1 0,-1-1 15,22 0-15,0-21 0,0 22 0,0-22 16,0 0-16,0 0 0,0 0 16,0 1-16,22 20 0,-1-21 15,0-21-15,0 21 0,0-21 16,0 0-16,1 0 0,20 0 0,-21 0 16,0 0-16,22 0 0</inkml:trace>
  <inkml:trace contextRef="#ctx0" brushRef="#br0" timeOffset="17248.3">21569 847 0,'0'0'0,"0"21"16,21 127-1,-21-127-15,0 0 16,0 22-16,-21-22 0,0 0 16,-1 21-16,22-20 0,-21-1 0,0 0 15,21 0-15,0 0 0,0 0 16,-21 1-16,21-1 0,-21-21 0,21 21 15,0 0-15</inkml:trace>
  <inkml:trace contextRef="#ctx0" brushRef="#br0" timeOffset="18299.66">1609 3366 0,'0'0'16,"0"-22"-16,0 1 0,0 0 0,0 0 15,0 0-15,0 0 0,0-1 0,0 1 16,0 0-16,0 0 15,-22 21-15,1 0 0,0 0 16,0 0-16,0 0 0,0 0 16,-1 0-16,22 42 0,-21 1 15,0-1-15,21 0 0,-21 22 16,21-22-16,-21 22 0,0-1 16,-1 1-16,1-1 0,0 1 15,0 20-15,0-20 0,0 20 0,-1-20 16,1-1-16,0 1 0,0-1 15,0-20-15,0 20 0,21-20 0,0-22 16,0 0-16,0 0 0,0 0 16,0-42-1,0 0-15</inkml:trace>
  <inkml:trace contextRef="#ctx0" brushRef="#br0" timeOffset="18384.61">783 3704 0,'0'0'0</inkml:trace>
  <inkml:trace contextRef="#ctx0" brushRef="#br0" timeOffset="18732.41">614 3366 0,'42'-64'31,"-42"43"-31,21 0 0,22 0 16,-22-22-16,21 43 0,-21-21 0,43 0 15,-22 0-15,0 21 0,22 0 16,-1 0-16,22 0 0,0 0 0,21 21 15,-22 0-15,22 21 16,-21 1-16,-1-1 0,-20 0 0,-1 22 16,1-1-16,-22-20 0,1 20 15,-22 1-15,0-22 0,-21 22 0,0-22 16,-21 21-16,0 1 0,-22-1 16,1 1-16,-22-1 0,-20 1 0,20-1 15,-20-20-15,-22-1 0,21 0 16,0 1-16,22-22 0,-22 0 15,22 0-15,-1-21 0,1 0 0,-1 0 16,1 0-16,20 0 0,1-21 16,0 0-16,21 0 0,-1-22 15,1 22-15,0 0 0,21-21 0,0 21 16,0-1-16,0-20 0,0 21 16,0 0-16,21 0 0,0-1 15,1 1-15,20 0 0,-21 0 16,21 0-16,1 0 0</inkml:trace>
  <inkml:trace contextRef="#ctx0" brushRef="#br0" timeOffset="19128.54">1863 3916 0,'0'0'0,"-22"-106"31,44 85-31,-1 21 0,0-21 16,0 21-16,21-21 0,-20 21 15,-1 0-15,21 0 0,-21 0 16,22 0-16,-1 21 0,0 0 16,-21 0-16,22 0 0,-22 0 15,0 22-15,-21-22 0,0 21 0,0 1 16,0-1-16,-21 0 0,0 1 0,0-1 15,-22 0-15,22-21 16,0 22-16,-21-22 0,42 0 0,-22-21 16,1 0-16,21-21 31,0 0-31,0-22 0,21 22 16,1 0-16,-1-21 0,0-1 0,0 22 15,0-21-15,0 21 0,1-22 16,-1 22-16,21-21 0,0 21 0,-20 0 15,20-1-15,21 1 0</inkml:trace>
  <inkml:trace contextRef="#ctx0" brushRef="#br0" timeOffset="19624.66">2857 3768 0,'0'0'0,"-21"21"0,-21 0 0,-22 43 15,22-43-15,21 21 0,-21 0 16,-1 1-16,1-1 0,21-21 0,-22 22 15,22-1-15,0-21 0,21 21 16,0-20-16,0-1 0,0 0 0,21 0 16,22-21-16,-22 0 15,21 0-15,0 0 0,22 0 0,-22-21 16,22 0-16,-22 0 0,64-22 16,-64 22-16,-21 0 15,22 0-15,-22-22 0,-21 22 16,0-21-16,0 21 0,0 0 0,-21-1 15,-22 1-15,1 0 0,0 0 16,-1 21-16,1 0 0,-21-21 0,20 21 16,1 0-16,0 0 0,20 0 15,1 0-15,0 0 0,21-21 16,21 21-16,0 0 16,22 0-16,-1-22 0,0 22 0,1-21 15,20 21-15,-20 0 0,-1-21 16,0 21-16,1 0 0,-1-21 0,0 21 15,1 0-15,-22 0 16,21 0-16,-21 0 0,0 0 0,1 0 16,-22 21-16,0 0 15,0 0-15,0 1 0,0 20 0,0-21 16,-22 21-16,1 22 0,0-22 16,0 22-16,0-1 0,-22 1 0,22 20 15,-21-20-15,21 21 0,-22-1 16,1 1-16,0 21 0,-1-22 0,1 22 15,-43-21-15</inkml:trace>
  <inkml:trace contextRef="#ctx0" brushRef="#br0" timeOffset="19748.21">2371 5906 0,'0'21'16,"-22"21"-16,1-21 0,21 22 0,0-1 15,-21 0-15,21-21 0,0 1 16,0-1-16,0 0 0,21-21 16,0-21-1,1 0-15,-1-1 0,21-20 16,-21 0-16,22-1 0,-22-20 0,21-1 15,0 1-15,-20-1 0</inkml:trace>
  <inkml:trace contextRef="#ctx0" brushRef="#br0" timeOffset="20013.65">2984 4360 0,'85'-275'15,"-170"550"-15,170-613 16,-85 317-16,21-22 0,0 22 15,1 0-15,-1 0 0,0 0 0,0-1 16,21 1-16,-20 21 0,20 0 16,0 0-16,22 0 0,-22 0 15,0 0-15,1 21 0,-22 22 0,0-22 16,0 21-16,-21 1 0,0-1 16,0 0-16,-42 1 0,21-1 15,-22 0-15,1 1 0,0-22 16,-1 21-16,1-21 0,0 0 0,-22 1 0,43-22 15,-21 21-15,-22-21 16</inkml:trace>
  <inkml:trace contextRef="#ctx0" brushRef="#br0" timeOffset="20076.66">3006 4339 0,'21'-21'0,"0"0"0,106-64 32,-106 64-32</inkml:trace>
  <inkml:trace contextRef="#ctx0" brushRef="#br0" timeOffset="22224.16">4022 3683 0,'0'0'0,"0"-21"16,0 42-1,0 0-15,0 0 16,-22 1-16,1-1 0,21 21 15,-21 0-15,0 1 0,-21 63 16,20-64-16,1 0 0,-21 1 16,21 20-16,-22-21 0,22-20 0,0 20 15,0-21-15,0 0 0,0 0 16,21 1-16,-22-22 0,44-22 31,-1 1-31,0 0 16,0-21-16,0 21 0,0-22 0,1 1 15,-1 0-15,0-1 0,0 22 16,-21-21-16,21-1 0,-21 22 0,21 0 16,-21 42-1,0 0 1,0 1-16,0 20 0,0-21 16,0 21-16,0 1 0,22-1 0,-22-21 15,21 22-15,-21-1 16,21-21-16,0 0 0,0 22 0,-21-22 0,21 0 15,1-21-15,20 21 0,-21-21 16,21 0-16,1 0 0,-1 0 16,0 0-16,1 0 0,-1-21 0,0 0 15,1 0-15,20-1 0,-20 1 16,-1-21-16,-21 21 0,21-22 0,-20-20 16,-1 21-16,0-22 0,-21 22 15,0-22-15,0 1 0,-21 20 0,0-20 16,-1-1-16,-20 22 0,0-21 15,-22-1-15,22 22 0,0-1 0,-22 1 16,22 21-16,-22 0 0,1 0 16,20 21-16,-20 0 0,21 21 15,-1 0-15,1 0 0,0 21 16,20 1-16,-20-1 0,42 0 0,0 1 16,0-1-16,0 0 0,0 22 0,0-22 15,21 1-15,0 20 0,22-21 16,-22 1-16,21-22 0,-21 21 0,22-21 15,-1 1-15,0-1 0,1 0 16,-1-21-16,0 0 0,1 0 0,-1 0 16,22 0-16,-22 0 0,0-21 15,22 0-15,-22-1 0,0 1 0,22 0 16,-22-21-16,22 21 0,20-43 16,-62 43-16,20-21 0,-21 20 15,0 1-15,0 0 0,-21 0 16,0 0-1,-21 21-15,0 21 16,0-21-16,0 21 0,0 0 16,-1 22-16,1-22 0,0 21 0,0-21 15,21 22-15,-21-1 0,21 0 16,-21-21-16,21 22 0,0-1 0,0-21 16,0 0-16,0 22 0,0-22 15,21 0-15,0 0 0,0-21 16,0 21-16,22-21 0,-22 0 0,21 0 0,0 0 15,1 0-15,-22-21 16,21 0-16,1 21 0,-22-21 0,21 0 16,-21-22-16,22 22 0,-22 0 15,0-21-15,0-1 0,-21 22 0,0-21 16,0 0-16,0-1 0,0 22 16,0-21-16,0 21 0,-21-22 0,0 22 15,0 21-15,-1-21 0,-20 21 0,-21-21 16,20 21-16,22 0 15,-21 0-15,-1 21 0,1 0 0,0 0 16,21 0-16,-22 1 0,22 20 16,0-21-16,21 21 0,0 1 15,0-1-15,0 0 0,0-20 16,0 20-16,0 0 0,21-21 0,21 1 16,-20-1-16,-1 0 0,21 0 15,-21-21-15,22 0 0,-1 0 0,0 0 16,-21 0-16,22 0 0,-1 0 0,0-21 15,-20 21-15,20-21 0,-21 0 16,21-1-16,-20-20 0,-1 21 0,0-21 16,0 20-16,0-20 0,0 0 15,1 21-15,-1-22 0,-21 22 0,0 0 16,0 0-16,0 0 0,0 42 47,-21 0-47,21 0 0,-22 0 15,1 22-15,21-22 0,0 21 0,-21 0 16,21-20-16,-21-1 0,21 21 0,0-21 16,0 0-16,0 1 0,0-1 15,0 0-15,21-21 16,0 0-16,0 0 0,1 0 16,-1 0-16,0-21 0,0 0 0,21 21 15,-20-22-15,-1-20 0,0 21 16,21 0-16,-21-22 0,1 1 15,-22 21-15,21-21 0,0 20 0,0-20 16,-21 21-16,0 0 0,0 42 47,0 0-47,0 21 0,0-20 0,0 20 16,-21-21-16,21 0 0,0 22 15,0-22-15,0 0 0,0 0 0,0 0 16,0 0-16,0 1 0,21-22 0,0 0 15,0 0-15,1 0 16,-1 0-16,0 0 0,0 0 0,0-22 16,0 22-16,1-21 15,-1 0-15,0 0 0,0-21 0,-21 20 16,0 1-16,0-21 0,0 21 16,0-22-16,0 22 0,0-21 0,0 21 15,-21 0-15,21-1 0,-21 22 0,0-21 16,-1 21-16,1-21 0,0 21 15,0 0 1,42 0 0,0-21-16,22 21 15,-22 0-15,0-21 0,21 21 16,-21 0-16,1-21 0,20 21 0,-21 0 16,0 0-16,0 0 0,22 0 15,-22 0-15,0 21 16,-21 0-16,0 0 0,21 0 0,-21 0 15,0 1-15,0-1 0,0 21 16,0-21-16,0 0 0,0 22 0,0-22 16,0 0-16,0 21 0,-21-20 15,21-1-15,0 0 0,0 0 0,0 0 16,0 0-16,-21-21 0,21 22 16,0-44 15,0 1-16,0 0-15,0 0 0,0 0 16,0-22-16,0 22 0,21-21 16,0 0-16,0-1 0,1 1 0,41-22 15,-42 22-15,22 0 0,-1 21 16,0-22-16,-21 22 0,22 0 16,20 0-16,-42 21 0,22 0 0,-1 0 15,-21 0-15,22 0 0,-22 21 16,-21 21-16,0 1 0,0-1 15,0 0-15,0 1 0,-21-1 16,-1 0-16,1 1 0,0-1 0,0 0 16,-21 43-16,20-43 15,1-21-15,21 1 0,0 20 16,-21-21-16,0 0 0,0-21 16,0 0-16,-1 0 15,1 0-15</inkml:trace>
  <inkml:trace contextRef="#ctx0" brushRef="#br0" timeOffset="22929.15">2857 4868 0,'-21'22'16,"0"-1"-16,21 0 15,-21 21-15,0-21 0,0 22 0,21-1 16,-22 0-16,1 22 0,-21-22 15,21 22-15,0-22 0,-22 22 16,22-1-16,-21 1 0,21-1 0,-1 1 16,-20-22-16,21 21 0,-21 1 15,20-1-15,1-20 0,0-1 16,0 0-16</inkml:trace>
  <inkml:trace contextRef="#ctx0" brushRef="#br0" timeOffset="23816.61">8234 3831 0,'0'0'15,"-148"0"1,105 21-16,22-21 16,0 0-16,0 0 0,0 0 15,21 22 1,21-22-1,0 0-15,21 21 0,-21-21 16,22 0-16,20 0 0,1 0 0,-22 21 16,43-21-16,-22 0 15,22 0-15,0 0 0,-1 0 0,1 0 16,0 0-16,-1 0 0,1 0 16,0 0-16,-22 0 0,1 0 0,-22-21 15,0 21-15,1 0 0,-22 0 16,0 0-16,0 0 0,0-21 15,-21-1-15,-21 22 16,0-21 0,0 21-16,0 0 0,-1-21 0,1 21 15,0-21-15,-21 21 0,21-21 0,-1 21 16,1-21-16,-21 21 0</inkml:trace>
  <inkml:trace contextRef="#ctx0" brushRef="#br0" timeOffset="24083.67">9038 3704 0,'0'21'47,"21"-21"-47,0 0 0,1 22 15,-1-22-15,21 0 0,-21 0 16,22 21-16,-1-21 0,0 0 0,1 0 16,-1 21-16,0-21 0,1 21 15,-1-21-15,-21 21 0,0-21 16,0 21-16,1-21 0,-22 22 0,0-1 15,0 0-15,-22 0 0,-20 21 16,21-20-16,-43 20 0,22-21 0,-21 21 16,-1 1-16,-21-22 0,22 21 15,-22 1-15,1-22 0,20 21 0,-84 0 16,84 1-16,22-22 16,-21 0-16,20 0 0,1 0 0,0 1 15</inkml:trace>
  <inkml:trace contextRef="#ctx0" brushRef="#br0" timeOffset="29616.12">7408 5609 0,'0'-21'16,"0"0"15,0 0-31,21 21 16,1-21-16,-1-1 0,0 1 16,0 21-16,0-21 0,0 0 15,1 0-15,-1 21 0,0-21 0,0-1 16,-21 1-16,0 0 0,0 0 15,0 0-15,0 0 0,-21 21 16,0-22-16,0 22 0,-22 0 0,22 0 16,-21 0-16,-1 0 0,1 0 15,0 0-15,-1 22 0,1-22 0,0 21 16,-1 0-16,1 0 0,0 0 16,-1 0-16,22 1 0,0-1 0,0 21 15,21-21-15,0 0 16,0 1-16,0 20 0,21-21 0,0 0 15,0 22-15,22-22 0,-22 0 0,21 21 16,-21-21-16,22 1 0,-1 20 16,-21-21-16,22 0 0,-22 22 0,0-22 15,0 21-15,0-21 0,-21 22 16,0-22-16,0 21 0,0-21 0,-42 0 16,21 22-16,-22-22 0,1 0 0,0 0 15,-22 0-15,1 1 16,-1-22-16,1 0 0,-1 0 0,1 0 15,20 0-15,1-22 0,-21 1 0,41 0 16,-20 0-16,21 0 0,-21 0 16,20-1-16,22 1 0,-21-21 0,21 21 15,0-22-15,-21 22 0,21-21 16,0 21-16,0-22 0,0 22 0,21-21 16,0 21-16,1 0 0,-1-1 15,0 1-15,21 0 0,-21 0 0,22 0 16,-1 21-16,0-21 0,22 21 15</inkml:trace>
  <inkml:trace contextRef="#ctx0" brushRef="#br0" timeOffset="29996.67">7620 5927 0,'0'0'0,"21"0"0,0 0 15,0 0-15,1 0 0,-1-21 0,0 21 16,0-22-16,0 1 0,22 0 16,-22 0-16,0 0 0,0 0 0,0-1 15,0-20-15,1 21 0,-22 0 16,0 0-16,0-1 0,-22-20 16,-20 42-16,21 0 15,-21 0-15,-1 0 0,1 21 16,0 0-16,-1 1 0,1-1 0,0 21 15,20 0-15,-20-20 0,21 20 16,0 0-16,0 1 0,-1-1 0,22-21 16,0 21-16,0-20 0,0-1 15,0 21-15,0-21 0,0 0 16,22 1-16,-1-22 0,0 0 16,0 21-16,0-21 0,22 0 15,-22 0-15,0 0 0,21-21 0,-21 21 16,22-22-16,-1 1 15,-21 0-15,22 0 0</inkml:trace>
  <inkml:trace contextRef="#ctx0" brushRef="#br0" timeOffset="30268.1">8551 5122 0,'-127'43'31,"85"-22"-31,21 21 0,0 1 0,-22-1 0,22 21 16,-21 1-16,21-1 15,-1 1-15,1-1 0,-21 1 0,21-1 0,0 1 16,-1-22-16,1 1 16,0 20-16,21-42 0,-21 22 0,21-22 15,0 21-15,0-21 0,0 0 0,0 1 16,21-22-1,0 0-15,0 0 0,1 0 0,-1 0 16,21-22-16,-21 1 0,0 0 0</inkml:trace>
  <inkml:trace contextRef="#ctx0" brushRef="#br0" timeOffset="30632.81">8424 5884 0,'0'22'0,"0"-44"0,-21 44 0,21-1 16,21-21 0,22 0-1,-22 0-15,0-21 0,21 21 0,-21-22 16,22 1-16,-22 0 0,21 0 16,-21 0-16,22 0 0,-22-1 0,0 22 15,-21-21-15,0 0 0,0 0 0,-21 21 16,0 0-1,0 0-15,-22 0 0,1 0 0,21 21 16,-22-21-16,1 21 0,0 22 16,-1-22-16,22 0 0,-42 42 15,20-20-15,22-22 0,0 21 16,21-21-16,0 1 0,0-1 16,0 0-16,0 0 0,0 0 0,21 0 15,0-21-15,22 22 0,-22-22 16,0 0-16,21 0 0,1 0 15,-22 0-15,21-22 0,1 22 0,-1-21 16</inkml:trace>
  <inkml:trace contextRef="#ctx0" brushRef="#br0" timeOffset="30900.67">9271 5652 0,'0'0'0,"0"-22"0,-21 22 16,0 0-16,-1 0 0,1 0 15,0 22-15,-21-1 0,21 0 16,-22 0-16,22 0 0,-21 22 0,-1-22 16,22 21-16,-21-21 0,21 22 0,0-1 15,-1-21-15,1 0 0,21 22 16,0-22-16,0 0 0,0 0 0,0 0 16,0 0-16,21 1 0,1-22 0,-1 21 15,21-21-15,-21 0 16,22 0-16,-1 0 0,0 0 0,1 0 15,-1 0-15,-21 0 0,21-21 0,1-1 16,-1 1-16,0 0 0,-20 0 16,20 0-16</inkml:trace>
  <inkml:trace contextRef="#ctx0" brushRef="#br0" timeOffset="31200.64">9821 5080 0,'0'0'0,"-21"21"0,-21-21 15,21 43-15,-1-22 0,1 0 0,0 21 16,-21 1-16,21-1 0,-1 0 0,1 22 16,-21-22-16,21 22 0,21-22 15,-21 21-15,-1-20 0,1 20 0,21-20 16,-21 20-16,21-21 0,0 1 15,0-22-15,0 21 0,0 1 0,0-22 16,0 0-16,0 0 0,0 0 0,0 0 16,21-21-16,0 22 0,1-22 15,-1 0-15,0 0 16,0 0-16,0 0 0,0 0 0,1-22 16,-1 22-16,0-21 0</inkml:trace>
  <inkml:trace contextRef="#ctx0" brushRef="#br0" timeOffset="31428.67">9440 5567 0,'0'0'0,"-21"0"0,42 0 31,0 0-31,1 0 0,-1 0 16,0 0-16,0-21 0,21 21 0,-20-21 16,20 21-16,-21-22 0,21 1 15,1 21-15,-1-21 0,-21 0 0,22 21 16</inkml:trace>
  <inkml:trace contextRef="#ctx0" brushRef="#br0" timeOffset="52900.63">11197 5546 0,'0'-21'47,"21"21"-31,0-22-16,1 22 16,-22-21-16,21 21 15,0 0-15,0-21 0,-21 0 16,21 21-16,-21-21 0,21 21 15,-21-21-15,0-1 16,-21 22 0,0 0-16,0 0 0,-21 0 15,20 0-15,-20 0 0,0 0 0,-1 0 16,1 0-16,0 0 0,21 0 16,-22 22-16,1-1 0,21-21 0,-22 21 15,22 0-15,0-21 0,0 21 0,0 0 16,21 1-16,-21-22 0,21 21 15,0 0-15,0 0 0,0 0 16,0 0-16,21-21 16,0 22-16,0-1 0,0-21 0,0 21 15,1-21-15,20 21 0,0-21 16,-21 21-16,22-21 0,-1 21 16,0 1-16,1-1 0,-1-21 0,0 21 15,-20 0-15,20 0 0,-21 0 16,0-21-16,0 22 0,-21-1 0,0 0 15,0 0-15,-21 0 16,0-21-16,-21 21 0,-1 1 0,1-22 16,0 21-16,-1-21 0,1 0 0,0 0 15,-1 0-15,1 0 0,0 0 16,21 0-16,-22 0 0,-20 0 16,42 0-16,-1 0 0,1-21 15,0-1-15,0 1 16,0 21-16,21-21 15,0 0 1,21 21-16,0 0 16,0-21-16</inkml:trace>
  <inkml:trace contextRef="#ctx0" brushRef="#br0" timeOffset="53160.6">11853 5779 0,'0'0'0,"0"-22"0,21 22 16,1 0 0,-1-21-16,0 21 0,0 0 15,0 0-15,0 0 0,1 0 16,20 0-16,-21 0 0,0 0 0,0 0 15,1 0-15,-1 0 0,-42 0 32,-1 0-32</inkml:trace>
  <inkml:trace contextRef="#ctx0" brushRef="#br0" timeOffset="53307.64">11769 5906 0,'0'0'0,"0"21"15,21-21 17,0 0-32,21 0 0,-21 0 0,22 0 15,-22 0-15,21 0 0,1 0 16,-1 0-16</inkml:trace>
  <inkml:trace contextRef="#ctx0" brushRef="#br0" timeOffset="54580.43">12954 5567 0,'0'0'16,"-21"-21"-16,21 0 0,-21-1 0,-1 22 0,22-21 16,-21 21-16,0 0 15,21 21-15,-21 1 16,21-1-16,0 0 0,0 21 15,0 1-15,-21-1 0,21-21 0,-21 21 16,21 1-16,0-1 0,-22 0 16,22-20-16,-21 20 0,21-21 15,-21 0-15,21 0 0,0 1 0,0-1 16,0-42 15,0-1-31,0 1 16,21 0-16,0 0 0,-21 0 15,22-22-15,-1 1 0,0 21 0,0-21 16,-21-1-16,21 1 0,0 0 0,1 20 16,-1-20-16,0 42 0,0-21 15,0 21-15,-21 21 16,0 0 0,0 22-16,0-22 0,0 21 0,0-21 15,0 22-15,0-22 0,0 21 0,21-21 16,-21 0-16,22 1 0,-1 20 15,0-21-15,0 0 0,21 0 16,-20-21-16,20 0 0,-21 22 16,21-22-16,1 0 0,-1 0 0,0 0 15,1 0-15,-1-22 0,0 1 16,1 0-16,-1 0 0,0-21 0,-20 20 16,20-20-16,-21-21 0,0 20 0,0 1 15,1-22-15,-1 22 16,0 0-16,0-1 0,-21 1 0,0 21 15,0 0-15,0 0 0,-21 21 16,0 0-16,0 21 16,-1 0-16,-20 21 0,21-21 0,0 22 15,-22-1-15,22 22 0,0-22 16,0 0-16,0 1 0,21-1 0,0 0 16,0 1-16,0-22 0,0 21 15,0-21-15,0 0 0,21 1 16,0-1-16,0-21 0,0 0 0,22 21 15,-22-21-15,0 0 0,21 0 0,-20 0 16,-1 0-16,21-21 0,-21 0 16,22-1-16,-1 1 0,-21 0 15,0-21-15,22-1 0,-22 1 0,42-43 16,-42 43-16,1 0 16,-1 21-16,0-22 0,-21 22 0,0 0 15,0 42 1,0 0-16,0 0 15,0 22-15,-21-1 0,0-21 0,-1 22 16,22-1-16,0-21 0,-21 21 16,21-20-16,-21-1 0,21 0 0,0 0 15,0 0-15,0 0 0,0 1 16,21-22-16,0 0 16,1 0-16,-1 0 0,21 0 15,-21 0-15,0-22 0,22 1 16,-22 0-16,42-21 0,-20 21 15,-22-22-15,0 22 0,21 0 0,-20-21 16,-1 20-16,0 22 0,0-21 16,-21 42-1,0 1-15,0-1 0,-42 0 16,21 21-16,-1-21 0,1 1 16,21 20-16,-21-21 0,21 0 0,-21 0 15,21 1-15,0-1 0,0 0 16,0 0-16,21-21 0,0 0 15,0 0-15,1 0 0,-1 0 16,0 0-16,0 0 0,21 0 0,-20 0 16,-1-21-16,21 0 0,-21 0 15,0-22-15,22 22 0,-22-21 0,0 21 16,0-22-16,-21 1 0,21 0 0,-21-22 16,0 43-16,0-21 0,0-1 15,0 22-15,0 0 0,0 0 0,-21 0 16,0-1-16,0 22 15,0 0-15,0 0 16,42 0 15,0 0-31,0 0 16,0 0-16,0-21 16,1 21-16,-1-21 0</inkml:trace>
  <inkml:trace contextRef="#ctx0" brushRef="#br0" timeOffset="55348.65">16616 5376 0,'0'0'0,"42"0"0,0 0 0,1-21 15,-1 0-15,0 0 0,1 21 16,-1-21-16,22-22 15,-22 22-15,0-21 0,-21 21 16,1 0-16,-22-1 0,0-20 0,0 0 16,-22 21-16,1-22 0,-21 1 15,0 21-15,-1-22 0,-63 22 16,22 21-16,20 0 0,1 0 16,-1 0-16,1 0 0,-1 21 0,1 1 15,20-1-15,22 21 0,-21-21 0,21 22 16,21-1-16,0 0 0,0 1 15,21-1-15,0 21 0,21-20 0,1-1 16,20 22-16,-20-22 0,20 0 16,-21 1-16,22 20 0,-1-21 0,-20 1 15,-1-1-15,-21 0 0,0 1 16,1-1-16,-22-21 0,0 22 16,-22-22-16,-20 0 0,0 0 0,-22 0 15,1-21-15,-22 0 0,22 21 16,-22-21-16,0 0 0,1 0 0,20 0 15,1-21-15,-1 21 0,22-21 16,-1 0-16,1 0 0,21 0 16,0-1-16,21 1 0,0 0 0,0-21 15,0 21-15,0-22 0,21 1 0,0 21 16,21 0-16,-20-22 0,20 22 0,21 0 16,-20 0-16,20 0 0,-20 21 15,20-22-15,1 22 0,-1 0 16</inkml:trace>
  <inkml:trace contextRef="#ctx0" brushRef="#br0" timeOffset="55708.82">16933 5821 0,'0'0'0,"43"0"15,-22 0-15,0 0 16,0 0-16,21 0 0,-20 0 15,20-21-15,-21 0 0,21-1 16,1 1-16,-1 21 0,-21-42 0,22 21 16,-22 0-16,0-1 0,-21-20 15,0 21-15,0 0 0,0 0 0,-21-1 16,-22 1-16,22 0 0,-21 21 0,0 0 16,-1 0-16,1 0 0,0 21 15,-1-21-15,1 43 0,0-22 0,-22 42 16,22-20-16,21-1 15,-1 0-15,1 1 0,21-1 0,0 0 16,0 1-16,0-22 0,0 21 0,21-21 16,1 0-16,-1 1 15,0-1-15,0-21 0,21 0 0,1 21 16,41-21-16,-41 0 0,20 0 16,-20-21-16,20 0 0,1-1 15</inkml:trace>
  <inkml:trace contextRef="#ctx0" brushRef="#br0" timeOffset="56009.85">18203 4636 0,'-148'105'16,"127"-41"-1,0 21-15,-22-22 0,22 22 0,0-1 16,-21 1-16,21 0 0,-1-1 0,1-20 16,0 21-16,0-22 0,0 22 15,0-22-15,-1-20 0,1 20 0,0-21 16,21 1-16,-21-1 0,0-21 16,0 0-16,21 22 0,0-22 15,0 0-15,21-21 16,0 0-16,0 0 15,0-21-15,0 21 0,22-21 16,-22 0-16</inkml:trace>
  <inkml:trace contextRef="#ctx0" brushRef="#br0" timeOffset="56356.63">17970 5800 0,'-21'21'16,"21"0"-1,21-21 1,1 0-16,-1 0 16,0 0-16,0 0 0,0 0 15,0 0-15,1-21 0,20 21 0,-21-21 16,0 0-16,0-1 16,1 1-16,-1 21 0,0-21 0,-21 0 15,0 0-15,0 0 0,-21 21 16,0 0-1,-22 21-15,22 0 0,-21 0 0,21 0 16,-22 0-16,22 22 0,0-22 16,0 0-16,0 0 0,-1 22 0,22-22 15,-21 0-15,21 0 16,0 0-16,0 0 0,21-21 16,1 0-16,20 0 15,-21 0-15,21 0 16,-20 0-16,20 0 0</inkml:trace>
  <inkml:trace contextRef="#ctx0" brushRef="#br0" timeOffset="56608.62">18902 5736 0,'0'0'0,"0"-42"0,0 21 16,0-22-16,0 22 0,0 0 0,0 0 15,-21 21-15,-1 0 0,1 0 16,0 0-16,-21 0 0,21 0 0,-1 42 15,-20-21-15,21 1 0,0 20 16,0 0-16,-1-21 0,1 22 16,21-1-16,0 0 0,-21-20 0,21-1 15,0 21-15,0-21 0,0 0 16,21-21-16,0 22 0,1-1 0,-1-21 16,0 0-16,21 0 0,-21 0 0,22 0 15,-22 0-15,21 0 0,1 0 16,-1-21-16,-21-1 0</inkml:trace>
  <inkml:trace contextRef="#ctx0" brushRef="#br0" timeOffset="56892.24">19600 5186 0,'0'0'0,"21"-42"0,-21-22 16,0 22-16,0-1 0,0 1 15,0 21-15,0 0 0,0 0 0,-21 21 16,0 21-16,0 0 15,0 21-15,0 1 0,-1 20 0,1-21 16,0 22-16,-21-1 0,21 22 0,-1-21 16,-20-1-16,21 1 0,0 20 15,0-20-15,-1-1 0,1-20 0,0 20 16,0-21-16,21 1 16,0-1-16,0-21 0,0 22 0,0-22 0,0 0 15,0 0-15,0 0 0,21-21 16,0 0-1,22 0-15,-22 0 0,0 0 0,0-21 16,21 21-16,-20-21 0,20 0 0</inkml:trace>
  <inkml:trace contextRef="#ctx0" brushRef="#br0" timeOffset="57088.6">19113 5419 0,'0'0'0,"-21"0"0,64 0 31,-22 0-31,0 0 0,21 0 16,1 0-16,-1 0 0,0 0 0,22 0 16,-1-21-16,1-1 0,-1 22 15,1-21-15</inkml:trace>
  <inkml:trace contextRef="#ctx0" brushRef="#br0" timeOffset="57432.63">20786 4763 0,'0'0'0,"-22"-22"0,-41-41 31,42 42-31,0 21 0,-1 0 0,1 0 16,0 0-16,-21 21 0,21 0 0,-22 21 15,1 22-15,0-22 0,-1 43 16,1-22-16,0 22 0,-1 0 16,-20-1-16,20 1 0,-20 21 0,21-21 15,20-1-15,1 1 0,0 0 16,21-22-16,0 1 0,0-1 15,0-21-15,21 22 0,0-22 0,1-21 16,-1 22-16,0-22 0,21 0 0,-21 0 16,22 0-16,-1-21 0,0 0 15,43 0-15,-43 0 0,22 0 16,-1-21-16</inkml:trace>
  <inkml:trace contextRef="#ctx0" brushRef="#br0" timeOffset="57784.6">20659 5038 0,'0'0'0,"-22"0"0,1 0 15,21 21 1,-21 0 0,21 0-16,-21-21 0,21 21 15,0 1-15,0-1 0,-21 0 16,21 0-16,0 0 15,21-21 1,0 0-16,0 0 16,0 0-16,1 0 0,-1-21 0</inkml:trace>
  <inkml:trace contextRef="#ctx0" brushRef="#br0" timeOffset="57924.03">20786 5101 0,'0'0'16,"21"-21"-16,-21 0 0,21 0 0,-21 42 46,-21 0-46,0 0 0,21 0 16,0 1-16,0-1 0,-22 0 0,22 0 16,0 0-16,0 0 0,0 1 15</inkml:trace>
  <inkml:trace contextRef="#ctx0" brushRef="#br0" timeOffset="61737.73">20955 5630 0,'0'-21'0,"0"42"0,21-42 0,-21 0 16,0 0-16,21 0 15,-21 0-15,0-1 0,0 1 16,0 0-16,0 0 0,0 0 15,-21 21-15,0 0 16,0 0-16,0 0 16,-22 0-16,22 21 0,0 0 15,-21 0-15,20 0 0,1 1 0,0-1 16,0 0-16,0 21 0,0-21 16,21 1-16,0-1 0,0 0 0,0 0 15,0 0-15,21-21 16,0 0-16,0 0 0,0 0 15,0 0-15,22-21 0,-22 21 16,0-21-16,21 0 0,-20 0 0,-1-1 16,0 1-16,0 0 15,0 0-15,0-21 0,1 20 0,-1 22 16,-21-21-16,21 0 0,-21 42 31,0 0-31,0 1 16,0-1-16,0 21 0,0-21 15,0 0-15,0 1 0,0-1 0,0 0 16,0 0-16,0 0 0,21-21 16,0 21-16,0-21 0,1 0 0,-1 0 15,0 0-15,0 0 16,0 0-16,22 0 0,-22 0 0,0-21 16,0 0-16,21 0 0,1-21 15,-22 20-15,0 1 16,0 0-16,-21 0 0,0 0 0,0 0 15,0-1-15,0 1 0,0 0 16,-21 21 0,0 0-1,0 21-15,0-21 0,-22 21 0,22 1 16,0-1-16,0 0 0,0 0 0,21 21 16,-22-20-16,22-1 0,-21 0 15,21 0-15,0 0 0,0 0 16,21-21-1,1 0-15,-1 0 16,0 0-16,0 0 0,0-21 0,22 0 16,-22 0-16,0 0 0,0 0 15,21-1-15,-20-20 0,-1 0 0,0 21 16,0-22-16,0 1 0,0 21 16,-21-22-16,0 1 0,22 0 0,-22 21 15,0-22-15,0 22 0,0 0 16,-22 21-1,1 21-15,21 0 0,-21 0 16,-21 22-16,21-22 0,-1 21 0,1 1 16,21-1-16,-21 0 0,21 1 0,-21-1 15,21-21-15,0 21 16,0-20-16,0 20 0,0-21 0,0 0 16,0 0-16,0 1 0,21-22 15,0 21-15,0-21 0,1 0 16,-1 0-16,0 0 0,21 0 0</inkml:trace>
  <inkml:trace contextRef="#ctx0" brushRef="#br0" timeOffset="62119.51">21950 5546 0,'-64'21'15,"22"21"1,21-42-16,0 21 15,-1 1-15,22-1 0,-21 0 16,21 0-16,0 0 16,0 0-1,21-21-15,1 0 16,-1 0-16,0 0 0,0-21 0,0 21 16,0-21-16,1 0 0,-1-21 15,0 20-15,0-20 0,0 0 0,0 21 16,-21-22-16,22 1 0,-1 0 0,-21-22 15,0 22-15,21-1 0,-21 1 16,21 0-16,-21 21 0,0-1 16,0 44-1,0 20-15,-21 0 16,0-21-16,0 22 0,-1 20 16,22-20-16,-21-1 0,0 21 0,0-20 15,0-1-15,21 22 0,-21-22 16,-1 0-16,1-21 0,0 22 0,0-22 15,0 21-15</inkml:trace>
  <inkml:trace contextRef="#ctx0" brushRef="#br0" timeOffset="62684.19">21167 6435 0,'0'0'0,"0"-21"0,0-1 16,0 1-16,0 0 16,0 0-16,21 0 0,-21 0 0,0-1 15,0 1-15,0 0 0,0 0 16,-21 0-16,-1 0 0,1-1 15,0 22-15,0 0 0,-21 0 0,20 0 16,1 0-16,-21 0 0,21 0 16,-22 22-16,22-1 0,0 0 0,-21 0 15,21 0-15,-1 0 0,22 1 0,0-1 16,0 0-16,0 0 0,0 0 16,0 0-16,22 1 0,-1-22 15,21 0-15,-21 0 0,22 0 16,-22 0-16,21 0 0,0-22 0,1 1 15,-22 0-15,21 0 0,-21 0 0,22 0 16,-22-22-16,0 22 16,0-21-16,0-1 0,1 1 0,-1 0 15,-21-1-15,0 22 0,0-21 0,0 21 16,0 0-16,0-1 16,0 44-16,-21-1 0,-1 0 15,22 0-15,-21 0 0,0 0 16,21 22-16,0-22 0,-21 21 0,21-21 15,-21 22-15,21-22 0,0 21 0,0-21 16,0 1-16,0-1 0,0 0 16,0 0-16,0 0 0,0 0 0,21-21 15,0 0-15,0 0 16</inkml:trace>
  <inkml:trace contextRef="#ctx0" brushRef="#br0" timeOffset="63403.77">21315 6265 0,'0'0'0,"0"-63"31,21 63-31,0 0 0,-21-21 16,21 21-16,0 0 0,1 0 15,-1 0-15,0 0 0,-21 21 16,21-21-16,-21 21 0,21 0 0,-21 0 15,0 1-15,0-1 16,0 0-16,0 0 0,0 0 16,0 0-1,-21-21 1,21-21-16,0 0 16,0 0-16,0 0 15,0 0-15,21 21 0,0-22 0,1 1 16,-1 0-16,0 0 15,0 0-15,0 21 0,0-21 0,1 21 16,-1 0-16,0 0 0,0 0 0,0 0 16,-21 21 15,0 0-31,0 0 16,-21-21-1,21 21-15,-21-21 0,21 21 0,0 1 16,0-1-1,0 0 1,21-21 15,0-21-31,-21 0 16,0-1 0,0 1-16,0 0 0,0 0 15,0 0-15,0 0 0,0-1 16,21 22-16,1 0 15,-1 0 1,0 22 0,-21-1-16,0 0 0,0 0 15,0 0-15,0 22 0,0-22 0,0 0 16,0 21-16,0 1 0,-21-22 16,0 21-16,-1 0 0,1 1 15,0-1-15,0-21 0,0 22 16,0-1-16,-22 0 0,22-21 0,0 22 15,0-22-15,0 0 0,21 0 0,0 0 16</inkml:trace>
  <inkml:trace contextRef="#ctx0" brushRef="#br0" timeOffset="63651.63">21950 6160 0,'0'-22'0,"0"44"0,0-65 16,21 43-1,0 0-15,0 0 16,0 0-16,1 0 0,-1 21 0,0-21 16,0 22-16,-21-1 0,0 21 0,21-21 15,-21 0-15,0 1 0,0-1 16,0 0-16,-21 0 0,0 0 0,0-21 15,0 0-15,-22 0 0,22 0 16,-21 0-16,21 0 0,-1 0 0,1-21 16,0 0-16</inkml:trace>
  <inkml:trace contextRef="#ctx0" brushRef="#br0" timeOffset="63951.97">22246 4995 0,'0'22'47,"0"-1"-47,0 0 16,0 0-16</inkml:trace>
  <inkml:trace contextRef="#ctx0" brushRef="#br0" timeOffset="64123.87">22373 4974 0,'-21'0'0,"0"21"0,21 1 16,-21-22-16,21 21 0,0 0 16,-22 0-16,22 0 15,0 0-15,0 1 0,0-1 31,22-21-31</inkml:trace>
  <inkml:trace contextRef="#ctx0" brushRef="#br0" timeOffset="64432.7">22331 4572 0,'21'0'32,"0"21"-32,0 0 15,0 1-15,1 20 0,-1 0 0,0 22 16,0-1-16,0 1 0,0-1 16,1 22-16,-22-22 0,0 22 15,0 0-15,0-22 0,0 22 0,-22 0 16,1-1-16,0 1 0,-21-22 15,21 22-15,-1-43 0,-20 22 0,0-22 16,21 1-16,-22-1 0,1-21 16,0 0-16,-1 0 0,1 1 0,0-1 15,20-21-15,-20 0 0,21 0 0</inkml:trace>
  <inkml:trace contextRef="#ctx0" brushRef="#br0" timeOffset="64671.71">22796 5736 0,'-21'-21'16,"21"42"15,0 0-15,0 1-16,0-1 15,0 0-15</inkml:trace>
  <inkml:trace contextRef="#ctx0" brushRef="#br0" timeOffset="64852.87">22754 6181 0,'0'0'16,"-21"21"-16,21 0 0,0 0 0,0 0 15,-21 1-15,21-1 16,-21 0-16,-1 0 0,22 0 16,-21 0-16,0 1 0,0-1 15,-21 0-15,-1 0 0,1 0 16,0 0-16</inkml:trace>
  <inkml:trace contextRef="#ctx0" brushRef="#br0" timeOffset="69855.64">4233 7281 0,'0'0'0,"-21"0"0,0 0 0,0 0 15,21 22 17,21-22-17,21 0-15,1 0 16,-1 0-16,21 21 0,22-21 0,0 0 15,-1 0-15,22 0 0,0 0 16,0 0-16,0 0 0,0 0 0,-1 0 16,-20 0-16,21 0 0,-21 0 0,20 0 15,-41-21-15,21 21 0,-43 0 16,21 0-16,-41 0 0,20 0 16,-21 0-16,-21-22 15,0 1-15,-21 21 16,0-21-16,0 0 0</inkml:trace>
  <inkml:trace contextRef="#ctx0" brushRef="#br0" timeOffset="70085">5397 7070 0,'64'21'31,"-22"0"-31,1-21 0,-1 21 16,0-21-16,22 21 0,-22-21 15,0 22-15,1-1 0,-1 0 0,-21 0 16,0 0-16,-21 43 16,-21-43-16,0 21 0,-21-21 15,-1 22-15,-20-22 0,-1 21 0,22-21 16,-21 1-16,-1-1 0,-42 21 16,64-21-16,21 0 0,-22 1 15</inkml:trace>
  <inkml:trace contextRef="#ctx0" brushRef="#br0" timeOffset="71607.58">7366 7366 0,'0'-21'16,"0"0"-1,21 0-15,-21-1 16,21 22-16,0-21 15,-21 0-15,22 21 0,-22-21 0,21 0 16,0 21-16,-21-21 0,21-1 0,0 1 16,0 0-16,-21 0 15,22 21-15,-22-21 0,0 0 16,0-1 0,0 1-1,-22 0 1,1 21-16,0 0 0,0 0 15,0 0-15,-22 0 0,22 21 0,-21 0 16,0-21-16,20 22 0,-20-1 0,0 0 16,21-21-16,-1 42 0,1-21 15,0 1-15,21-1 0,0 21 16,0-21-16,0 22 0,21-1 16,0-21-16,1 21 0,20-20 0,-21 20 15,21 0-15,1-21 0,-1 22 0,0-22 16,1 21-16,-22-21 0,0 1 15,0 20-15,-21-21 0,0 0 0,-21 0 16,0 1-16,-21-1 0,-1-21 0,-20 21 16,-1-21-16,1 0 0,-1 0 15,1 0-15,-1 0 0,1 0 0,20-21 16,-20 0-16,21-1 0,20 1 16,1 0-16,0 0 0,21 0 0,0-22 15,0 1-15,0 21 0,21-21 0,0-1 16,1 22-16,-1-21 15,21-1-15,0 22 0,1-21 0,20 21 16,-20-22-16,62 22 0,-41 0 16,-22 21-16,22 0 0,-22 0 15,0 0-15,1 0 0,-22 21 0,0 0 16,0 1-16,0 20 0,-21-21 16,0 0-16,0 22 0,0-22 0,0 0 15,0 21-15,0-21 0,0 1 0,0-1 16,0 0-16,0 0 0,0 0 15,0 0-15,0 1 0,22-22 16,-22 21-16,21-21 0,0 0 16,0 0-16,0 0 15,0 0-15,1 0 0,-1-21 0,21 21 16,-21-22-16,22 1 0,-1 0 16,-21-21-16,21 21 0,1-1 15,-22-20-15,21 21 0,-21-21 0,1 20 0,-1 1 16,-21 0-16,0 42 31,-21 0-31,-1 1 16,22-1-16,-21 0 0,0 0 0,0 21 15,0-20-15,21-1 0,0 0 16,0 0-16,0 0 0,0 0 0,0 1 16,21-1-16,21-21 15,-21 0-15,1 0 0,20 0 0,0 0 16,-21 0-16,22 0 0,-1-21 15,0-1-15,-20 1 0,20 0 0,0 0 16,-21 0-16,22-22 0,-22 22 0,0-21 16,21 21-16,-20-22 0,-1 22 15,-21 0-15,21 0 0,-21 0 0,0 0 16,-21 42 15,0 0-31,21 21 0,-22-21 16,1 22-16,0-1 0,21 22 15,-21-22-15,0 21 0,0 1 0,-1-1 16,1 1-16,0 21 0,0-1 16,0 1-16,-22 0 0,22-1 0,-21 1 15,0 0-15,-1-22 0,-20 85 16,42-84-16,-1-22 0,1 0 0,21 1 16,0-22-16,0 0 0,0 0 15,21-42-15,1 0 16,-1-21-16,0 20 0</inkml:trace>
  <inkml:trace contextRef="#ctx0" brushRef="#br0" timeOffset="71894.52">8445 7599 0,'0'0'0,"0"-42"16,-21 20-16,21-20 0,-21 21 0,21-21 15,0 20-15,0 1 0,0 0 16,0 0-16,64-21 0,-43 42 15,21 0-15,-21 0 0,43 0 16,-22 0-16,0 21 0,1 0 0,-1 0 16,0 21-16,-20-20 0,-22 20 0,0-21 15,0 21-15,-22-20 16,-20 20-16,0-21 0,-1 0 0,-20 0 16,21 1-16,-22-1 0,1 0 0,20-21 15,-20 21-15,42-21 0,-22 0 16,22 0-16,0 0 0,42-21 15,21 0-15,-20 0 16,-1-22-16,21 22 0</inkml:trace>
  <inkml:trace contextRef="#ctx0" brushRef="#br0" timeOffset="72112.39">8996 7345 0,'0'21'0,"0"-42"0,0 84 0,0-41 15,0 20-15,0 0 0,0 1 16,-21-1-16,-1 21 0,1 1 0,-21-1 15,21 1-15,0 21 0,-22-1 0,1 1 16,21 0-16,-22-1 16,1 1-16,0-22 0,-1 22 0,-20 0 15,21-1-15,-1-20 0,22 21 0,-21-22 16,-1-21-16,22 1 0,21 41 16,0-62-16,0-1 0,21-21 15,1-21-15,20-1 16,-21-20-16,0 0 0,22-1 0</inkml:trace>
  <inkml:trace contextRef="#ctx0" brushRef="#br0" timeOffset="72376.6">8657 7959 0,'0'0'0,"0"-85"0,21-105 16,0 126 0,1 1-16,-1-1 0,0 22 0,0-1 15,21 1-15,43-21 0,-43 41 16,1 1-16,-1 0 0,22 21 15,-22 0-15,0 0 0,1 21 16,-22 22-16,0-22 0,0 21 0,-21-21 0,0 22 16,-21-1-16,0 0 0,-22-21 15,1 22-15,0-22 0,-22 0 16,22 21-16,0-42 0,-1 22 0,1-1 16,0-21-16,20 0 0,1 0 15,21 21-15,21-42 16,1 0-16,-1-1 15,21 1-15,0 0 0</inkml:trace>
  <inkml:trace contextRef="#ctx0" brushRef="#br0" timeOffset="72724.5">9483 7366 0,'0'21'0,"-22"0"15,1 1-15,0-1 0,0 0 16,0 21-16,0-21 0,-1 1 0,22 20 15,0-21-15,-21 0 0,21 0 16,0 1-16,0-1 0,0 0 16,0 0-16,21-21 0,1 0 0,-1 0 15,21 0-15,-21 0 0,22 0 16,-22 0-16,21 0 0,0-21 0,-20 0 16,20 0-16,0-1 0,-21 1 0,22 0 15,-22-21-15,-21-1 0,0 22 0,0-21 16,0 0-16,-42-22 15,20 43-15,-20 0 0,0 0 0,-1-1 16,1 22-16,-21 0 0,20 0 16,1 22-16,0-1 0,-1 0 0,22 0 15,0 0-15,0 0 0,21 1 16,0 20-16,0-21 0,0 0 16,21 0-16,0 1 0,21-1 0,-20-21 15,20 21-15,0-21 0,-21 0 0,22 0 16</inkml:trace>
  <inkml:trace contextRef="#ctx0" brushRef="#br0" timeOffset="73040.19">9800 7493 0,'0'-21'0,"0"42"15,0-63-15,0 21 0,0-22 16,0 22-16,0 0 0,0-21 0,0 20 16,0 1-16,21 21 0,-21-21 0,21 21 15,22 0-15,-22 0 0,0 0 16,21 21-16,-20-21 0,20 21 0,21 43 15,-41-43-15,-1 0 16,0 0-16,0 22 0,-21-22 0,0 0 16,0 0-16,0 0 0,0 1 0,0-1 15,-21-21-15,0 0 16,0 0-16,-1 0 16,22-21-16,-21 21 0,21-22 15,0-20-15,0 21 0,0 0 16,0-22-16,0 22 0,21-21 0,1 0 15,-1 20-15,0-20 0,0 0 16,0 21-16,22-1 0,-22-20 0,0 21 16,21 0-16,-21 0 0,22 21 15,-22-22-15</inkml:trace>
  <inkml:trace contextRef="#ctx0" brushRef="#br0" timeOffset="73239.58">10668 6922 0,'0'0'15,"0"42"1,-21-21-16,21 0 15,-21 22-15,-1-1 0,1 0 0,0 1 16,0 20-16,21-21 0,-21 1 16,0-1-16,21 22 0,-22-22 0,22-21 15,0 21-15,0 1 0,0-22 16,0 0-16,0 0 0,0 0 16,0 1-16,22-22 15,-1 0-15,0 0 0,0 0 0,0-22 16,0 1-16,1 0 0,-1 0 15</inkml:trace>
  <inkml:trace contextRef="#ctx0" brushRef="#br0" timeOffset="73392.49">10541 7218 0,'0'0'0,"-21"0"0,0 0 0,-1 0 16,44 0 15,-1 0-31,21 0 15,-21 0-15,22 0 0,-1 0 0,0 0 16,1-21-16,-1 21 0</inkml:trace>
  <inkml:trace contextRef="#ctx0" brushRef="#br0" timeOffset="73708.52">11451 7303 0,'0'0'0,"-21"21"0,-85 42 15,85-42-15,0 1 16,0-1 0,21 0-16,21-21 15,0 0-15,0 0 16,0 0-16,0 0 0,22 0 0,-22 0 16,0-21-16,0 0 0,0 21 0,1-22 15,-1 1-15,-21 0 0,21 0 16,-21 0-16,0 0 0,0-1 0,-21 1 15,-22 21-15,22 0 16,0 0-16,-21 21 0,21-21 16,-22 22-16,22-1 0,0 0 0,0 0 15,21 0-15,0 0 16,0 1-16,0-1 0,21-21 16,0 0-16,21 0 0,-20 0 0,-1 0 15</inkml:trace>
  <inkml:trace contextRef="#ctx0" brushRef="#br0" timeOffset="74085.62">12107 7154 0,'0'0'0,"0"-21"0,0 0 16,0 0-16,-21 21 31,0 0-31,0 0 16,0 21-16,21 0 0,-22 22 0,1-22 15,21 21-15,0 0 0,-21 1 16,21-1-16,-21-21 0,21 22 0,0-1 16,0-21-16,0 0 0,0 22 0,0-22 15,21-21-15,0 21 0,0-21 16,1 21-16,20-21 0,0 0 0,-21 0 16,22-21-16,-22 0 0,21 0 0,-21-1 15,22 1-15,-22-21 0,0 0 16,0-1-16,0 1 0,1-22 15,-1 22-15,0 0 0,-21-1 0,0 1 16,0 0-16,0 21 0,0-1 16,-21 22-1,0 0 1,-1 22-16,22-1 0,0 0 0,0 0 16,-21 0-16,21 0 0,0 22 0</inkml:trace>
  <inkml:trace contextRef="#ctx0" brushRef="#br0" timeOffset="74348.64">13187 7070 0,'0'0'0,"0"-43"16,0 22-16,0 0 0,-21 21 31,-1 21-16,1 0-15,0 22 0,21-22 0,0 21 16,-21 1-16,-21 41 0,42-41 16,-22-1-16,1-21 0,21 21 15,-21-20-15,21 20 0,0-21 16,0 0-16,0 0 0,0 1 16,21-22-1,0 0-15,1 0 0,-22-22 16</inkml:trace>
  <inkml:trace contextRef="#ctx0" brushRef="#br0" timeOffset="74796.62">13250 6731 0,'0'0'16,"-21"0"-16,0 0 0,0 0 0,0 21 16,-22 0-16,22 1 0,-21-1 15,42 0-15,0 0 0,-21 0 0,21 0 16,21-21-1,0 22-15,21-22 0,22 0 16,-43 0-16,21-22 16,1 1-16,-22 21 0,0-21 0,0 0 15,0-21-15,-21 20 0,0-20 16,0 21-16,0-21 0,-21 20 16,0 1-16,0 0 0,-22 0 0,22 21 15,-21 0-15,0 0 0,20 21 16,1 0-16,-21 22 0,21-22 0,0 21 15,-1 0-15,1-20 0,0 20 0,0-21 16,21 21-16,0-20 0,0-1 16,0 21-16,0-21 0,0 0 0,0 1 15,0-1-15,21-21 0</inkml:trace>
  <inkml:trace contextRef="#ctx0" brushRef="#br0" timeOffset="75912.59">3217 9885 0,'0'0'0,"0"-21"0,-42 21 31,21 0-31,21 21 31,21-21-31,0 21 0,21-21 16,1 21-16,20-21 0,1 21 0,20-21 16,22 0-16,-21 22 0,21-22 15,0 0-15,21 0 0,-22 0 0,22 0 16,-21 0-16,21 0 0,-21 0 15,21-22-15,-21 22 0,-21 0 0,-1 0 16,1-21-16,-22 21 0,-20 0 0,-1 0 16,-21 0-16,0-21 0,-21 0 15,-21 21 1,0-21-16,-21 21 0,21-21 0,-22-1 16,1 22-16,0-21 0,-22 0 15,22 0-15,-1 21 0,1-21 0,0 0 16,21-1-16,-22 22 0,22-21 15,0 0-15,0 21 0,21-21 16,21 21 0,0 0-16,0 0 0,0 0 15,22 0-15,-22 0 0,21 0 0,1 0 16,-22 0-16,21 21 16,-21-21-16,22 21 0,-22 0 0,-21 1 15,0-1-15,0 21 0,0 0 0,0 1 16,-21-1-16,-22 0 0,1 1 15,-22-1-15,-20 22 0,20-22 0,-20 0 16,-1 1-16,21-1 0,-20 0 16,20 1-16,22-1 0,0 0 0,-1-21 15</inkml:trace>
  <inkml:trace contextRef="#ctx0" brushRef="#br0" timeOffset="82888.39">7048 9398 0,'43'0'15,"-43"-21"-15,21 21 16,-21-21-16,21 21 0,-21-21 15,21 21 1,0 0-16,-21-22 0,22 1 16,-1 21-16,-21-21 0,21 21 15,-21-21-15,0 0 0,0 0 16,-21-1 0,0 22-1,-22 0-15,22 0 0,-21 0 16,-1 0-16,1 0 0,-21 22 0,20-22 15,1 21-15,0-21 0,-1 21 0,1-21 16,21 21-16,0-21 0,-1 21 16,1 0-16,21 1 0,0-1 15,0 0-15,0 0 16,21 0-16,22 0 0,-22 22 0,21-22 16,-21 21-16,22-21 0,-1 22 0,0-1 15,-20-21-15,20 22 0,-21-1 16,0-21-16,-21 21 0,0-20 0,0-1 15,0 21-15,0-21 0,-42-21 16,21 21-16,-43 1 0,22-22 0,-22 0 16,1 0-16,-1 0 0,1 0 0,-1 0 15,22 0-15,-21 0 0,20-22 16,1 1-16,0 0 0,20 0 16,-20 0-16,42 0 0,-21-1 0,21 1 15,0-21-15,0 0 16,21-1-16,0 22 0,22 0 0,-1 0 15,0 0-15,22-1 0,84-20 16,-85 21-16</inkml:trace>
  <inkml:trace contextRef="#ctx0" brushRef="#br0" timeOffset="83232.75">7387 9694 0,'0'0'0,"0"22"16,0-1-16,0 0 0,21-21 15,0 0 1,1 0 0,-1-21-16,0 0 0,0-1 0,0 1 15,0 0-15,22 0 0,-22 0 16,0 0-16,0-22 0,-21 22 0,0 0 16,0 0-16,0 0 0,0-1 15,-21 22-15,0 0 0,-21 0 16,20 0-16,-20 0 0,0 22 0,-1-1 15,1 0-15,0 21 0,-1 1 16,22-1-16,-21 0 0,21 1 0,0-1 16,-1 0-16,22 1 0,0-1 15,0-21-15,0 21 0,0-20 16,22-1-16,-1 0 0,0 0 0,0-21 16,21 0-16,-20 0 0,20 0 15,0 0-15,1 0 0,20-21 0,-21 0 16,22 0-16,-1-1 0</inkml:trace>
  <inkml:trace contextRef="#ctx0" brushRef="#br0" timeOffset="83481.55">8361 8954 0,'-64'0'31,"43"21"-31,0 0 0,0 21 0,0 1 0,-1-1 15,1 0-15,0 1 0,0 20 16,0-21-16,0 22 0,-1-1 0,1 1 16,0-22-16,0 22 0,21-22 15,0 22-15,0-22 0,0 0 0,0-21 16,0 22-16,0-22 0,0 0 0,0 0 16,21-21-16,0 0 15,0 0-15,1-21 0,-1 0 16,0 0-16</inkml:trace>
  <inkml:trace contextRef="#ctx0" brushRef="#br0" timeOffset="83849.42">8340 9567 0,'0'43'15,"0"-22"1,21-21-1,0 0-15,0 0 0,0 0 16,0 0-16,1-21 0,-1 21 16,21-21-16,-21-1 0,0 22 0,1-21 15,-1 0-15,0 0 0,-21 0 16,0 0-16,0-1 16,-21 22-16,0 0 15,-22 0-15,22 0 0,-21 0 0,21 0 16,-22 22-16,1-1 0,21 21 15,0-21-15,-1 22 0,1-1 0,0-21 16,21 21-16,-21 1 0,21-22 16,0 21-16,0-21 0,0 1 0,0-1 15,21 0-15,0 0 0,0 0 0,1 0 16,20-21-16,-21 0 16,21 0-16,-20 0 0,20 0 0,0 0 15,22-21-15,-22 0 0,0 0 0,22 0 16</inkml:trace>
  <inkml:trace contextRef="#ctx0" brushRef="#br0" timeOffset="84316.59">9292 9398 0,'0'0'0,"0"-21"0,-21 21 16,0 0-16,0 0 0,-22 21 16,22-21-16,0 21 0,0 0 15,-22 22-15,22-22 0,0 21 0,0 1 16,21-22-16,0 21 15,-21 0-15,21 22 0,0-43 0,0 0 16,0 0-16,21 1 0,0-1 16,0 0-16,0-21 0,1 0 15,20 0-15,-21 0 0,21 0 0,1 0 16,-22-21-16,21 0 0,1-1 16,-22 1-16,21-21 0,-21 0 0,22-1 15,-22 1-15,21 0 0,-21-22 0,0 22 16,1-1-16,20-20 0,-21 21 15,0-22-15,0 22 0,1-1 0,-22 1 16,0 0-16,0-1 0,0 22 0,0 0 16,0 0-16,-22 21 15,1 0-15,0 21 0,0 21 16,0-20-16,0 20 16,-1 0-16,1 1 0,0-1 0,21 21 15,-21 22-15,0-21 0,21-22 16,0 21-16,0-20 0,0-1 15,0 43-15,0-64 0,0 21 16,0-21-16,21-21 0,0 22 16,0-22-16,0 0 0,22 0 15,-22 0-15,0-22 0,21 22 16,-20-21-16,20 0 0,-21-21 0</inkml:trace>
  <inkml:trace contextRef="#ctx0" brushRef="#br0" timeOffset="84497.46">9546 9335 0,'0'0'0,"-21"0"0,0 21 15,0-21-15,-1 0 0,22 21 16,43-21 0,-22 0-16,0 0 15,21 0-15,1 0 0,20 0 0,-20 0 16,20-21-16,1 0 0,-1 21 0,22-22 15</inkml:trace>
  <inkml:trace contextRef="#ctx0" brushRef="#br0" timeOffset="85060.61">10541 9081 0,'0'0'0,"0"-22"0,0 1 15,-21 21 1,0 0-16,-1 0 0,1 21 16,0 1-16,21 20 0,-21 0 15,21 1-15,0-1 0,-21 21 16,21-20-16,0 20 0,-21-20 0,21 20 15,0 22-15,0-43 16,0 0-16,0-20 0,0-1 16,0 0-16,0 0 0,0 0 0,21-21 15,0 0-15,0 0 16,-21-21-16</inkml:trace>
  <inkml:trace contextRef="#ctx0" brushRef="#br0" timeOffset="85482.37">10372 9377 0,'0'0'0,"0"-42"0,-22 20 0,22-20 0,0 0 16,0 21-16,0-22 0,22 22 16,-1-21-16,0 21 0,0-1 0,21 1 15,1 0-15,-1 0 0,0 21 16,1 0-16,-1 0 0,22 21 16,-22 0-16,-21 0 0,21 1 0,-20 20 15,-1-21-15,-21 21 0,0-20 16,-21 20-16,-1-21 0,-20 0 0,0 0 15,-22 22-15,22-22 0,-22 0 16,1-21-16,21 21 0,-22 0 0,22 1 16,-1-22-16,1 0 0,21 0 0,0 0 15,42 0 1,0 0-16,21 0 16,1 0-16,-22 0 0,21 0 0,1 0 15,20 0-15,-21 21 0,1 0 16,-1 0-16,0 0 0,1 0 0,-22 1 15,21-1-15,-42 21 0,0-21 16,0 0-16,0 1 0,-21-1 0,-64 21 16,43-21-16,-21 0 0,-1 1 15,1-22-15,-1 0 0,22 21 16,-22-21-16,22 0 0,21 0 0,0 0 16,-1 0-16,22-21 15,0-1-15,22 1 0,20 0 0,-21 0 16,21 0-16</inkml:trace>
  <inkml:trace contextRef="#ctx0" brushRef="#br0" timeOffset="85908.34">11070 9419 0,'0'0'15,"42"-21"-15,1 21 0,-22 0 0,0 0 0,-21 21 16,0 0 0,0 1-16,-21-1 0,0 0 0,-22 21 15,22-21-15,0 1 0,0 20 0,0-21 16,21 0-16,0 22 0,0-22 15,0 0-15,0 0 0,0 0 0,21-21 16,0 21-16,0-21 0,22 0 16,-1 0-16,0 0 0,1-21 0,-1 21 15,0-21-15,1 0 0,-1-21 0,-21 20 16,21-20-16,1 0 16,-22-1-16,0 1 0,0 0 0,0 21 15,1-43-15,-1 43 0,-21 42 31,-21 0-31,-1 22 0,1-1 16,0 0-16,0 1 0,0 20 0,0-21 16,-1 22-16,22-1 15,-21-20-15,0 20 0,0 1 0,0-22 0,0 22 16,-1-1-16,22 1 0,-21-1 16,0 22-16,21-22 0,-21 1 15,0-1-15,0-20 0,-1 20 0,1-21 16,-21 1-16,21-22 0,0 0 0,-1 0 15,1 0-15,0 1 0,0-22 16,0 0-16,0 0 0,-1 0 0,1-22 16,0 1-16,0 0 0,21-21 0</inkml:trace>
  <inkml:trace contextRef="#ctx0" brushRef="#br0" timeOffset="87081.57">11980 9038 0,'0'0'0,"0"-21"0,0 0 16,0 0-16,43 0 16,-22 21-16,21 0 15,-21-22-15,22 1 0,20 21 0,-21-21 16,1 21-16,-1-21 0,0 0 15,-20 0-15,20 21 0,-21-22 0,0 22 16,-21-21-16,0 0 16,-21 21-16,0 0 0,0 0 15,0 21-15,-1 22 0,-20-22 16,21 21-16,0-21 0,0 43 16,-22-22-16,22 0 0,0 22 0,0-22 15,0 22-15,-1-22 0,22 0 16,-21 22-16,0-22 0,0 1 0,21-1 15,-21 0-15,21 1 0,-21-1 16,21-21-16,0 21 0,-22-20 0,1-1 16,0-21-16,0 0 15,21-21 1,-21-1-16,21 1 0,0 0 16,0-21-16,0 21 0,0-1 0,0-20 15,0 21-15,0 0 0,0 0 0,21 21 31,0 0-15,0 21-16,0 0 0,-21 0 16,22 0-16,-1 0 0,0-21 0,0 22 15,21-1-15,-20-21 0,20 21 16,0-21-16,1 0 0,-1 0 0,0 0 16,43 0-16,-43 0 0,-21-21 15,22 0-15,-1 21 16,-21-22-16,0 1 0,22 0 0,-22 0 0,0 21 15,-21-21-15,0 0 0,21 21 16,0 0-16,-21 21 47,0 0-47,0 0 16,0 0-16,0 0 0,0 1 15,22-1-15,-1 0 0,0-21 16,-21 21-16,42-21 0,-21 21 0,22-21 15,-1 0-15,0 0 0,1 0 16,20 0-16,-20 0 0,20 0 0,-21 0 16,22-21-16,-22 0 0,1-21 0,-1 20 15,0 1-15,-21-21 16,1 0-16,-1 20 0,0-20 0,-21 21 16,0 0-16,0 0 0,0-1 15,-21 22-15,0-21 0,-1 21 0,-20 0 16,21 0-16,-21 0 0,-1 21 0,1 1 15,0-22-15,20 21 0,-20 21 16,0-21-16,21 0 0,-1 1 0,1-1 16,21 0-16,0 0 0,0 21 15,0-20-15,0-1 16,21 0-16,1-21 0,-1 0 0,21 0 0,-21 0 16,22 0-16,-1 0 15,-21 0-15,21 0 0,1-21 0,-1 0 16,-21-1-16,22-20 0,-22 21 0,21-21 15,-21-1-15,0 1 0,1 0 16,-1-22-16,0 22 0,0-22 0,-21 1 16,0-1-16,0 1 0,0 20 15,0-20-15,0 21 0,0 20 0,0 1 16,0 0-16,-21 21 0,0 0 16,0 0-16,21 21 0,-22 22 0,1-22 15,0 42-15,0-20 0,0 20 16,21-21-16,0 22 0,-21-22 0,-1 22 15,22-22-15,0 0 0,0 22 16,0-22-16,0 1 0,0-1 16,0 0-16,0-21 0,0 22 0,0-22 15,0 0-15,22 0 0,-1-21 0,21 0 16,-21 0-16,0 0 0,22 0 16,-22 0-16,21 0 0,-21-21 0</inkml:trace>
  <inkml:trace contextRef="#ctx0" brushRef="#br0" timeOffset="87587.83">14033 9398 0,'0'0'16,"22"0"0,-1 0-1,0 0 1,0 0-16,-21-21 16,21 21-16,0 0 0,1 0 0,-1-21 15,0 21-15,0-21 0,0 21 16,0-22-16,-21 1 0,0 0 15,-21 21 1,0 0-16,0 0 0,-21 0 16,20 21-16,1 0 0,0-21 0,-21 43 15,21-22-15,21 0 0,0 0 16,-22 22-16,22-22 0,0 0 16,0 0-16,0 21 0,0-20 0,0-1 15,22-21-15,-1 21 0,-21 0 16,21-21-16,21 0 0,-21 0 0,22 0 15,-1 0-15,-21 0 0,22 0 16,-1 0-16,-21-21 0,21 0 0,-20 0 16,-1-1-16,0-20 0,0 21 0,0-21 15,0-1-15,1 22 0,-1-21 16,0 21-16,0-22 0,-21 22 0,21 0 16,0 0-16,1 21 0,-1 0 15,0 0-15,0 0 16,-21 21-16,21 0 0,0 0 15,-21 0-15,22 1 0,-1 20 16,-21-21-16,21 0 0,21 0 0,-21 1 16,1-1-16,-1 0 0,0 0 15,0 0-15,-21 0 0,21-21 0,0 0 16,1 0-16,-22-21 16,21 0-16,-21 0 15,0 0-15</inkml:trace>
  <inkml:trace contextRef="#ctx0" brushRef="#br0" timeOffset="87728.18">15134 9208 0,'0'0'16,"-21"0"-16,21 21 0,-42 0 0,20 0 15,1 21-15,-21-20 0,0 20 16,-1-21-16,1 21 0,-22 1 16,1-1-16,-1-21 0,1 22 0,-1-1 15,1-21-15,21 21 0,-22-20 16,22-1-16</inkml:trace>
  <inkml:trace contextRef="#ctx0" brushRef="#br0" timeOffset="88292.08">10308 10605 0,'0'0'16,"0"-127"-1,-21 127 1,0 0-16,0 0 16,-1 42-16,22-21 0,-21 21 0,0 1 15,21-1-15,0 0 0,-21 22 0,0-22 16,21 1-16,-21-1 0,21 0 15,0 1-15,0-22 0,-22 21 0,22 0 16,0-20-16,0-1 0,0 0 16,0 0-16,22-21 15</inkml:trace>
  <inkml:trace contextRef="#ctx0" brushRef="#br0" timeOffset="88736.49">10181 10668 0,'0'0'0,"21"-42"0,-21 21 0,21-1 16,1 1-16,-1 0 0,0 0 16,0 0-16,0 0 0,0 21 0,43 0 15,-22 0-15,-21 0 16,22 21-16,-22 0 0,21 0 0,-21 0 16,1 0-16,-1 1 0,-21 20 0,0-21 15,0 0-15,-21 0 0,-1 1 16,1-1-16,-21 0 0,0 0 0,-1-21 15,1 21-15,0 0 0,-1-21 16,22 0-16,-21 22 0,63-22 31,0 0-31,0 0 16,22 0-16,-1 0 0,0 21 0,1 0 16,-1-21-16,0 21 0,1 0 15,-1 0-15,0 1 0,1-1 0,-22 0 16,0 0-16,-21 21 0,0-20 0,0 20 15,0-21-15,-42 0 0,20 22 0,-20-22 16,-21 0-16,20 0 0,-20 0 16,20 0-16,1-21 0,0 0 0,-1 22 15,22-22-15,21-22 16,0 1-16,21 0 16,1 0-16,20 0 0,-21-22 0,21 22 15,1-21-15,20 0 0,-20 20 0,20 1 16,1-21-16,-1 21 0</inkml:trace>
  <inkml:trace contextRef="#ctx0" brushRef="#br0" timeOffset="89084.29">11261 10901 0,'0'0'0,"0"21"0,0 0 15,-22 0-15,1 1 0,0-1 16,-21-21-16,21 42 0,-1-21 16,22 0-16,-21 1 0,21-1 15,-21 0-15,21 0 0,0 0 16,21-21-16,0 0 0,1 0 15,-1 0-15,21 0 0,-21 0 0,22 0 16,-1 0-16,21-21 0,-20 0 0,-1 0 16,0 0-16,-20-22 0,20 22 15,-21 0-15,0 0 0,0 0 0,1-1 16,-22 44 15,-22 20-31,1 0 0,21 1 16,-21-1-16,0 21 0,0-20 0,21 20 15,-21 1-15,-1-1 0,1 1 0,21-1 16,-42 64-16,21-63 16,0-1-16,-1 1 0,1-1 15,0-20-15,0 20 0,21-21 0,0-20 16,0 20-16,21-63 16,21 0-1</inkml:trace>
  <inkml:trace contextRef="#ctx0" brushRef="#br0" timeOffset="89320.16">12044 10816 0,'0'0'0,"21"-63"0,-21-1 0,0 22 0,0 0 16,0-1-16,0 1 0,0 21 16,21 21-1,0 21-15,-21 0 0,21 21 16,43 64-16,-22-63 0,-21-1 15,22 21-15,-22-20 0,21 20 16,-21-20-16,1-1 0,-1 0 0,0 1 16,-21-1-16,21-21 0,-21 0 0,0 0 15,21-21 1,-21-21-16,21 0 16</inkml:trace>
  <inkml:trace contextRef="#ctx0" brushRef="#br0" timeOffset="89532.04">12658 10689 0,'0'0'0,"0"-63"0,63-170 32,-63 254-17,0 0-15,0 22 0,0-1 16,-21 0-16,0 1 0,-22-1 0,22 21 16,0-20-16,-21-1 0,21 0 15,-22 1-15,22-1 0,-21 0 0,21 1 16,-1-1-16,1-21 0,21 22 15,0-22-15,0 0 0,0 0 16,21-21-16,1 0 0,20 0 0,-21 0 16,21 0-16,1 0 0</inkml:trace>
  <inkml:trace contextRef="#ctx0" brushRef="#br0" timeOffset="90697.14">13123 10964 0,'21'-21'0,"-42"42"0,64-63 0,-43 21 16,0 0-16,0 0 15,0-1-15,-22 1 0,1 21 0,21-21 16,-42 21-16,21 0 0,0 0 16,-1 0-16,-20 0 0,21 0 15,-21 21-15,-1 0 0,22 1 0,0-1 16,-21 0-16,20 21 0,1-21 16,21 1-16,0 20 0,0-21 0,0 21 15,0-20-15,0-1 0,0 0 0,21 0 16,1 0-16,-1-21 0,0 0 15,21 0-15,1 0 0,-22 0 0,21-21 16,-21 0-16,22 0 0,-22 0 16,0-1-16,21 1 0,-21-21 0,-21 21 15,22-22-15,-22 1 0,21 21 0,-21-21 16,0 20-16,0 1 0,0 0 16,0 42-1,0 0-15,0 1 0,-21-1 16,21 0-16,-22 21 0,22 1 15,0-22-15,0 21 0,0 0 0,0 1 16,0-22-16,22 21 0,-1-21 0,21 1 16,-21-1-16,0 0 0,22 0 15,-1 0-15,0-21 0,1 0 0,-1 0 16,0 0-16,1 0 0,-1-21 0,0 0 16,-20-21-16,20 20 0,-21-20 15,0 0-15,0-1 0,1 1 16,-1 0-16,21-85 0,-42 63 15,0 1-15,21-1 0,-21 1 0,0-1 16,21 22-16,-21 0 0,0-1 16,0 22-16,0 0 0,-21 42 15,0 0-15,0 0 16,0 22-16,21-1 0,0 0 0,-21 1 16,-1-1-16,22 22 0,0-22 15,-21 0-15,21 22 0,0-22 0,0 0 16,0 1-16,0-1 0,0 0 0,0 1 15,0-1-15,0-21 0,21 22 16,1-22-16,-22 0 0,21-21 0,0 0 16,0 0-16,0 0 0,0 0 15,1 0-15,20 0 0,-21-21 0,21-43 16,1 43-16,-22-21 16,21-22-16,-21 43 15,1 0-15,20-43 16,-42 43-16,0 42 15,0 1 1,0-1-16,0 0 0,-21 0 16,21 0-16,0 0 0,0 1 15,0-1-15,0 0 16,21-21 0,0 0-16,0 0 0,0 0 15,1 0-15,-1-21 0,21 21 16,-21-21-16,22-1 0,-22 1 0,21 0 15,-21 0-15,0 0 0,22 0 16,-22-1-16,-21 1 0,21 21 0,-21 21 31,-21 1-31,21-1 16,-21 0-16,21 0 0,-21 0 0,21 0 16,-22 1-16,22-1 0,0 0 15,0 0-15,0 0 0,22 0 16,20-21-16,-21 0 15,21 22-15,-20-22 0,20 0 0,0 0 16,-21 0-16,22-22 0,-1 1 16,0 0-16,-20 0 0,20 0 15,0 0-15,-21-22 0,22 22 0,-22-21 16,0 21-16,0-22 0,-21 22 16,0 0-16,0 0 0,-21 21 15,0 0-15,-21 21 0,20 0 16,-20 0-16,21 0 0,0 1 15,0-1-15,-1 21 0,22-21 0,0 22 16,0-22-16,0 0 0,0 0 0,0 0 16,0 0-16,22 1 0,41-1 15,-42 0-15,22-21 16,-1 0-16,0 0 0,1 0 0,20 0 16,-21 0-16</inkml:trace>
  <inkml:trace contextRef="#ctx0" brushRef="#br0" timeOffset="91191.72">10054 12129 0,'0'-22'0,"0"44"0,0-65 15,0 22-15,-21 42 16,0 0 0,0 22-16,21-1 0,-43 0 15,43 1-15,-21 20 0,0-20 16,0-1-16,0 21 0,-1-20 0,22-1 0,-21 0 15,0 22-15,21-22 0,0 1 16,-21-1-16,0 0 0,21 1 0,0-22 16,0 0-16,0 0 0,21-21 31,0-21-31,0-21 0,0 20 0</inkml:trace>
  <inkml:trace contextRef="#ctx0" brushRef="#br0" timeOffset="91625.02">9927 12277 0,'0'0'0,"0"-43"0,0 1 16,0 0-16,0 21 0,0-22 16,0 22-16,21 0 0,0 0 0,1 21 15,-1-21-15,21 21 0,-21 0 16,22 0-16,-1 0 0,0 21 16,1-21-16,-1 42 0,21 22 0,-20-43 15,-43 21-15,0 0 16,0-20-16,0 20 0,0 0 0,0-21 15,-21 1-15,-22 20 0,22-21 0,-21 0 16,-1 0-16,1 1 0,0-22 16,-1 21-16,22 0 0,-21-21 0,21 0 15,21-21 1,21 21-16,0-21 16,0 21-16,22 0 0,-22 0 0,21 0 15,-21 0-15,22 0 0,-1 0 16,0 21-16,1 0 0,-22 0 15,21 0-15,-21 0 0,22 1 0,-22-1 16,-21 21-16,0-21 0,0 0 16,0 22-16,-21-22 0,-22 0 0,22 21 15,-42-20-15,-43 20 0,42-21 16,1 0-16,-1-21 0,22 0 16,-22 0-16,22 0 0,21 0 0,0 0 15,0 0-15,21-21 0,0 0 0,0 0 16,0 0-16,21-1 0,0-20 15,21 21-15,1 0 0</inkml:trace>
  <inkml:trace contextRef="#ctx0" brushRef="#br0" timeOffset="92118.51">10753 12488 0,'21'0'16,"-42"0"-16,42 22 0,-21-1 15,0 0-15,0 0 0,-21 0 0,21 0 16,0 1-16,-22 20 0,22-21 0,-21 21 15,21-20-15,0-1 0,0 0 16,0 0-16,0 0 0,0 0 0,21-21 16,1 0-16,20 0 15,-21 0-15,21 0 0,-20 0 0,20 0 16,0-21-16,1 0 0,-22 0 0,21 0 16,0 0-16,-20-22 15,20 22-15,-21-21 0,0 21 0,0-22 16,-21 22-16,22-21 0,-22 21 0,21-1 15,-21 44 17,0-1-32,0 21 0,0-21 15,0 0-15,0 22 0,0-1 16,-21-21-16,21 22 0,-22 20 0,22-21 16,-21 1-16,21-1 0,-21 22 15,21-22-15,0 0 0,0 22 16,-21-22-16,0 0 0,21 1 0,-21 20 0,-1-20 15,-41 41-15,42-41 16,-22-22-16,22 21 0,-21-21 16,21 0-16,-22 1 0,22-22 0,0 0 15,-21 0-15,21 0 0,-1 0 0,1-22 16,0 22-16,-21-21 0,21-21 16,-1 21-16,22-22 0,0 22 0,0-21 15,0 0-15,0-22 0,0 22 0,22-22 16,-1 1-16,21-1 0,0 1 15</inkml:trace>
  <inkml:trace contextRef="#ctx0" brushRef="#br0" timeOffset="92364.45">11853 11938 0,'0'-21'16,"0"42"-16,0-21 15,0 21-15,0 0 0,21 22 16,1-1-16,-1 22 0,0-22 0,0 21 16,0-20-16,0 20 0,1-20 0,-1-1 15,0 0-15,0 1 0,0-1 16,0-21-16,-21 21 16,22-20-16,-22-1 0,0-42 31,0-1-31,21 1 0,0 0 15</inkml:trace>
  <inkml:trace contextRef="#ctx0" brushRef="#br0" timeOffset="92572.62">12509 12023 0,'0'0'0,"0"-43"0,22-20 16,-22 42-16,0 42 16,-22 21-16,1-21 15,0 22-15,0-1 0,0 22 16,-22-22-16,22 0 0,0 1 0,0-1 15,-21 0-15,20 1 0,1-1 16,0 0-16,21-21 0,0 22 16,-21-22-16,21 21 0,0-21 15,21-21-15,0 0 16,0 0-16,1 0 0,-1 0 16,21-21-16</inkml:trace>
  <inkml:trace contextRef="#ctx0" brushRef="#br0" timeOffset="92736.52">12636 12383 0,'0'21'32,"-21"0"-32,0-21 0,21 21 0,-21 0 15,21 0-15,0 1 16,-21-22-16,21 21 0,-21 0 0,21 0 16,0-42 15</inkml:trace>
  <inkml:trace contextRef="#ctx0" brushRef="#br0" timeOffset="92914.6">12700 12150 0,'0'0'0,"-21"21"31,0 0-15,21 0-16,0 0 15,21 1 1,0-22-16,0 0 0,0 0 16,0 0-16,1 0 0</inkml:trace>
  <inkml:trace contextRef="#ctx0" brushRef="#br0" timeOffset="93216.57">13017 12234 0,'0'0'0,"-21"22"16,0-22-1,0 0-15,0 21 0,0 0 16,-1-21-16,1 0 0,0 21 16,0-21-16,21 21 15,0 0 1,21 1-16,0-22 0,0 21 16,1-21-16,-1 21 0,0 0 0,0-21 15,0 21-15,-21 0 0,21 1 16,-21-1-16,0 0 15,-21 0-15,0-21 0,-21 0 16,21 21-16,-22-21 0,1 0 16,0 0-16,-1 0 0,22 21 0,-21-21 15,21 0-15,-1 0 0,22-21 32,43 0-32,-22 0 0,0 21 15,21-21-15,1 0 0</inkml:trace>
  <inkml:trace contextRef="#ctx0" brushRef="#br0" timeOffset="93392.48">13229 12298 0,'0'0'0,"21"0"0,0 0 16,-21 21-16,0 0 15,0 0-15,0 1 0,0-1 16,-21 0-16,21 0 0,-21 0 16,21 0-16,-21 1 0,21-1 0,0 0 15,0 0-15,0 0 16,0 0-16,21-42 31</inkml:trace>
  <inkml:trace contextRef="#ctx0" brushRef="#br0" timeOffset="93555.61">13377 12086 0,'0'0'0,"-21"-21"16,0 21-16,0-21 0,0 21 0,-1 0 15,1 0-15,0 0 16,42 0 0,0 0-16,22 0 15,-22 0-15,21 0 0,1-21 16,-1 0-16</inkml:trace>
  <inkml:trace contextRef="#ctx0" brushRef="#br0" timeOffset="93987.85">13737 11790 0,'0'0'0,"0"-21"0,0 0 0,0-1 15,0 44 1,0-1-16,0 0 16,0 21-16,0-21 0,0 22 0,-21 20 15,0-20-15,21 20 0,-21-21 16,21 22-16,-22-1 0,22-20 16,0-1-16,0 0 0,0 1 0,0-1 15,22-21-15,-1 22 0,-21-22 16,0 0-16,21 0 0,-21-42 31,0 0-31,21 0 16,-21-1-16,0 1 0,0-21 0,0 21 15,0-22-15,21 1 0,0 0 16,1 21-16,-22-22 0,21 22 0,21 0 16,-21 21-16,0 0 0,1 0 15,20 0-15,-21 21 0,0 0 16,22 0-16,-22 22 0,0-22 0,0 0 15,0 21-15,22-20 0,-22-1 16,0 21-16,-21-21 0,0 0 0,0 1 16,0-1-16,-42 0 0,20 0 15,-20-21-15,0 0 0,-1 21 16,1-21-16,0 0 0,-1 0 0,22 0 16,-21 0-16,0 0 0,20 0 0,1 0 15,0-21-15,21 0 0,0 0 16,21 0-16,22-1 0</inkml:trace>
  <inkml:trace contextRef="#ctx0" brushRef="#br0" timeOffset="94544.37">14626 11790 0,'0'0'0,"-21"21"15,21 0-15,-21 22 16,0-22-16,21 21 15,-22 22-15,1-22 0,0 0 0,21 22 0,-21-22 16,21 0-16,-21 1 0,0 41 16,21-62-16,0 41 15,0-42-15,0 0 0,0 1 16,21-1-16,0-21 16,0 0-16,0 0 0,0 0 0,22 0 15,-22 0-15,0 0 0,21-21 0,-20 21 16,-1-22-16,21 1 0,-21 0 15,22-21-15,-1 21 0,-21-1 16,-21-20-16,21 42 0,0-21 16,-21 0-16,-21 21 31,0 0-15,21 21-1,-21-21-15,42 0 31,-21-21-15,21 21-16,-21-21 16,-21 42 15,0-21-31,21 21 0,0 0 16,-21-21-16,0 21 0,-1 0 0,22 1 15,0-1-15,-21 0 0,21 0 16,-21 0-16,21 0 0,0 1 15,0-1-15,0 0 0,21-21 32,22 0-32,-22 0 0,21 0 0,0 0 15,22 0-15,-22 0 0</inkml:trace>
  <inkml:trace contextRef="#ctx0" brushRef="#br0" timeOffset="94823.8">15494 11832 0,'0'0'0,"-42"0"0,-1 0 16,22 0-16,0 0 0,42 0 31,21 0-31,1 0 0,-1 0 16,0 0-16,22 0 0,-22 0 0,22 0 15,-22 0-15,0-21 0,22 21 0,-22 0 16,-21 0-16,22 0 0,-22 0 16,0 0-16,0 0 0,-21-21 0,-21 21 31,0 0-31,0 0 16,0 0-16</inkml:trace>
  <inkml:trace contextRef="#ctx0" brushRef="#br0" timeOffset="95051.41">15684 11938 0,'0'0'0,"0"21"0,-21-21 0,21 43 15,0-22-15,0 0 0,-21 0 16,0 21-16,0-20 0,21 20 0,-21-21 16,21 21-16,-22 1 0,1-22 15,0 21-15,21-21 0,-21 1 0,21 20 16,-21-21-16,21 0 0,0 0 0,0 1 15,0-1-15,0 0 16,21-21 0,0 0-1,0 0-15,0 0 0</inkml:trace>
  <inkml:trace contextRef="#ctx0" brushRef="#br0" timeOffset="95356.38">15727 12425 0,'21'0'16,"0"0"-16,-21-21 0,21 21 15,0 0-15,1 0 16,-1-21-16,0-1 0,0 22 0,0-21 16,22 21-16,-22 0 0,0-21 0,0 21 15,-21-21 1,-21 21-16,0 0 15,0 0-15,-1 21 0,-20 0 16,21-21-16,-21 21 0,20 1 0,1-1 16,0 0-16,0-21 0,21 21 0,0 0 15,0 0-15,0 1 16,0-1-16,0 0 16,21-21-16,0 0 15,0 0-15,1 0 16,-1 0-16</inkml:trace>
  <inkml:trace contextRef="#ctx0" brushRef="#br0" timeOffset="95812.42">16192 12150 0,'0'0'16,"22"0"-16,-1 0 15,0 0-15,0 0 16,0 0-16,0 21 0,-21 0 0,22-21 0,-1 21 15,-21 0-15,21 22 0,0-22 16,-21 0-16,0 21 0,0-20 16,0-1-16,0 21 0,0-21 15,0 0-15,0 1 0,-21-22 0,0 21 16,0 0-16,-1-21 0,1 0 0,0 0 16,42-21 30,0 21-46,1-21 0,-1-1 0,0 1 16,21 0-16,1 0 0,-22-21 0,21 20 16,0-20-16,1 0 15,-22 21-15,0-22 0,0 22 0,0 0 16,-21 0-16,0 0 0,-21 21 16,0 21-16,0 0 15,0 0-15,0 21 0,-22-20 16,22 20-16,0 0 0,0-21 0,0 22 15,21-22-15,0 0 0,0 0 0,0 0 16,0 1-16,0-1 0,0 0 16,0 0-16,21-21 15,0 0-15,0 0 0,21 0 16,-20 0-16,20-21 0</inkml:trace>
  <inkml:trace contextRef="#ctx0" brushRef="#br0" timeOffset="96092.61">17187 11621 0,'0'0'0,"0"-22"0,-63 22 16,42 0-16,-1 0 0,1 0 16,21 22-16,-21-1 0,0 0 0,0 21 15,0-21-15,21 22 0,-22-1 16,22 22-16,-21-1 0,21 1 15,-21-22-15,21 21 0,0 1 0,0-22 0,0 1 16,0-1-16,0 0 0,0-21 16,0 1-16,0 20 0,0-21 15,0 0-15,21-21 16,0 0 0,1 0-16,-1 0 0,0-21 15,0 0-15</inkml:trace>
  <inkml:trace contextRef="#ctx0" brushRef="#br0" timeOffset="96328.94">16764 12023 0,'0'0'0,"-21"0"0,-22 0 0,22 0 16,64 0 15,-22 0-31,21 0 0,0-21 0,1 21 15,20 0-15,-20-22 0,-1 1 0,0 21 16,1-21-16,-1 21 0,-21 0 16,21-21-16,1 21 0,-22 0 0,21 0 15,-21 0-15,1 0 0,-1 0 16,-21 21 0</inkml:trace>
  <inkml:trace contextRef="#ctx0" brushRef="#br0" timeOffset="97324.24">2709 13504 0,'0'0'0,"-21"0"0,-21 0 31,21 0-31,21 22 15,21-1-15,0 0 16,64 0-16,-22 0 16,-21-21-16,43 0 0,-21 21 0,20-21 15,1 0-15,0 0 0,-1 0 16,22-21-16,0 0 0,-21 0 0,20 21 16,-20-21-16,0 0 0,-22-1 15,1 22-15,-1-21 0,-42 0 0,1 21 16,-44-21-1,-20 21-15,21 0 16,-21 0-16,-1 0 0,-20 0 0,20 0 16,1 0-16,-21 0 0,20-21 15,1 21-15,0 0 0,20 0 16,-20 0-16,21-21 0,42 21 31,0 0-31,0 0 0,22 0 16,-1 0-16,0 0 0,22 0 15,-22 0-15,1 0 0,-1 21 0,-21-21 16,0 21-16,0 0 0,1 0 16,-22 0-16,0 22 0,-22-22 0,1 0 15,0 21-15,-21-20 0,-22-1 0,1 21 16,20-21-16,-20 0 16,-22 1-16,43-1 0</inkml:trace>
  <inkml:trace contextRef="#ctx0" brushRef="#br0" timeOffset="99655.59">5482 13335 0,'-21'-21'31,"0"42"-31,21 0 0,0 0 16,0 1-16,-21 20 0,-1 0 16,22-21-16,-21 22 0,0 41 0,0-41 15,21-1-15,0-21 0,-21 22 16,0-22-16,21 21 0,-22-21 0,22 0 15,0 1-15,0-1 0,0 0 16,22-21 0,-1 0-16,0 0 0</inkml:trace>
  <inkml:trace contextRef="#ctx0" brushRef="#br0" timeOffset="99976.94">6011 13526 0,'0'0'0,"43"-43"0,-22 22 0,0 0 0,0 0 15,-21 0-15,-21 21 16,0 0-16,0 0 0,-1 0 16,-20 0-16,0 0 0,21 0 0,-22 21 15,1 0-15,0-21 0,20 21 16,1 0-16,0 0 0,0 1 0,21-1 16,0 0-16,0 0 15,0 0-15,21 0 0,0 1 0,0-1 16,1-21-16,20 21 0,21 21 15,-41-21-15,-1 1 0,21-1 16,-21 0-16,-21 0 0,0 0 0,0 0 16,0 1-16,0-1 0,-42 0 15,21 0-15,-22-21 0,22 0 16,-21 21-16,-22-21 0,22 0 0,0 0 16,-1 0-16,1-21 0,0 0 15,-1 0-15,1 0 0,21-1 0,0-20 16</inkml:trace>
  <inkml:trace contextRef="#ctx0" brushRef="#br0" timeOffset="100352.6">5694 12827 0,'0'0'0,"-21"0"0,-1 0 0,1 0 16,0 21-16,-21 0 0,42 1 15,-21-1-15,-1 0 0,22 0 16,-21 0-16,21 22 0,0-22 0,0 0 16,0 0-16,21 0 0,43 0 15,-43-21-15,21 0 0,1 0 16,-1 0-16,0 0 0,22 0 16,-22-21-16,1 0 0,20 0 0,-21 0 15,-20 0-15,20-1 0,-21-20 0,0 21 16,-21-21-16,0 20 0,-21-20 15,0 21-15,-21 0 0,-1 0 0,1 21 16,0 0-16,-1 0 0,-20 0 16,20 0-16,-20 21 0,21 0 0,20 21 15,-20-21-15,21 22 0,0-22 16,21 21-16,0 1 0,0-1 0,0-21 16,21 21-16,0 1 0,0-22 15,22 21-15,-1-21 0,21 1 16,1-1-16</inkml:trace>
  <inkml:trace contextRef="#ctx0" brushRef="#br0" timeOffset="100600.44">7027 13229 0,'0'0'15,"-21"0"-15,0 0 16,0 21-16,0 1 0,-1-1 15,1 0-15,0 0 0,0 21 16,21 1-16,-21-1 0,0 0 0,21 1 16,-22-1-16,1 22 0,0-22 15,0 0-15,0 1 0,0-1 0,-1 0 16,22 1-16,-21-1 0,0-21 16,21 0-16,21-42 15,-21 0 1</inkml:trace>
  <inkml:trace contextRef="#ctx0" brushRef="#br0" timeOffset="101096.05">6456 13356 0,'0'0'0,"0"-42"16,0 21-16,0-22 0,0 1 16,0 21-16,21-21 0,21 20 0,-21 1 15,22-21-15,-1 21 0,0 0 16,1-1-16,-1 22 0,22 0 0,-22 0 15,21 0-15,1 22 0,-22 20 0,22-21 16,-22 21-16,0 1 0,1-1 16,-22 0-16,0 1 0,0-1 0,-21 0 15,0 22-15,0-22 0,0 1 16,0-1-16,-21 0 0,0 1 0,0-22 16,21 21-16,-21-21 0,-1 0 15,1-21-15,0 0 0,21 22 16,-21-44-1,21 1-15,0 0 0,0-21 0,0-1 16,21 22-16,-21-42 0,21 20 16,0 1-16,1 0 0,20-22 0,-21 22 15,21-22-15,-20 1 0,20 21 16,0-1-16,1 1 0,-1 0 0,43-1 16,-64 43-16,21 0 0,-21 21 15,0 1-15,1-1 0,-22 21 16,0 0-16,0 1 0,0 20 15,0-20-15,-22-1 0,1 21 0,-21 1 16,21-1-16,0-20 0,-1 20 0,-20 1 16,21-22-16,0 0 0,0 1 15,-1-1-15,1-21 0,0 0 16,21 1-16,0-1 0,21-42 31,0-1-31,1 1 0</inkml:trace>
  <inkml:trace contextRef="#ctx0" brushRef="#br0" timeOffset="102149.95">7853 13462 0,'0'0'0,"0"21"32,-21 0-32,-1 1 0,1-1 15,21 0-15,-21 0 0,0 21 0,0-20 16,21-1-16,0 21 0,0-21 15,-21 0-15,21 22 0,0-22 0,0 0 16,0 0-16,0 0 0,21-21 16,0 0-16,0 0 15,0 0-15,22 0 0,-22 0 0,21-21 16,0 0-16,1 0 0,-22 0 16,21 0-16,-21-1 0,22 1 0,-22-21 15,0 21-15,0-22 0,-21 22 16,0 0-16,0-21 0,21 21 15,-21-1-15,-21 22 16,0 22-16,21-1 16,-21 0-16,0 0 0,21 0 15,0 0-15,-21 1 0,21-1 0,-22 0 16,22 21-16,0-21 0,0 1 16,0-1-16,0 0 0,0 0 15,22-21-15,-1 0 16,0 0-16,0 0 0,21 0 15,-20 0-15,20 0 0,-21-21 16,21 0-16,1 0 0,-22-1 16,21-20-16,-21 21 0,22-21 0,-22 20 15,0-20-15,0 0 0,0-1 0,1 1 16,-22 21-16,0-21 0,0-1 16,0 22-16,0 0 0,0 0 0,0 0 15,-22 21 1,1 0-16,0 21 15,0 0-15,21 0 0,-21 21 16,0-20-16,21 20 0,-22 0 0,22 1 16,0 20-16,-21-21 0,21 1 0,-21-1 15,21-21-15,0 22 0,0-22 16,0 21-16,0-21 0,0 0 16,21 1-16,0-22 0,1 0 0,-1 0 15,0 0-15,21 0 0,-21 0 0,22 0 16,-1 0-16,0-22 0,1 1 15,41-21-15,-41 0 0,-1-1 16,-21 22-16,22-42 0,-22 20 16,21 1-16,-21 0 0,0-1 0,1-20 15,-22 20-15,0 1 0,0 21 0,0-21 16,0 20-16,0 1 0,0 0 16,0 0-16,-22 21 0,1 21 15,0 0-15,0 0 16,21 1-16,-21-1 0,0 21 15,21 0-15,-22 1 0,22 41 16,0-62-16,0 20 0,0 0 16,0-21-16,0 22 0,0-22 0,0 21 15,22-42-15,-1 21 0,0-21 16,21 0-16,-21 0 0,1 0 16,20 0-16,-21-21 0,21 0 0,-20 21 15,-1-21-15,0 0 0,21 0 16,-21-22-16,1 22 0,-1 0 15,-21-21-15,21 20 0,0 1 0,0 0 16,-21 0-16,0 0 0,0 42 16,0 0-1,0 0-15,-21 22 0,21-22 16,-21 0-16,0 21 0,21-21 0,0 1 16,0 20-16,0-21 0,0 0 15,0 0-15,21-21 16,21 0-16,-21 0 0,22 0 15,-22 0-15,21 0 0,-21-21 16,1 0-16,20 0 0,-21 0 0,0 0 16</inkml:trace>
  <inkml:trace contextRef="#ctx0" brushRef="#br0" timeOffset="102329.31">9864 13208 0,'0'0'0,"-22"0"0,1 0 15,0 0-15,0 21 0,0-21 0,21 21 16,-21-21 0,21 22-16,-22-22 0,22 21 31</inkml:trace>
  <inkml:trace contextRef="#ctx0" brushRef="#br0" timeOffset="102507.59">8932 13462 0,'-21'0'0,"42"0"16,-42 21-16,21 0 16,21-21-16,0 0 15,22 0-15,-1 0 0,0 0 0,22 0 16,-1 0-16,1 0 0,-1 0 15,1 0-15,-1-21 0,1 21 16,-1 0-16</inkml:trace>
  <inkml:trace contextRef="#ctx0" brushRef="#br0" timeOffset="102780.53">10245 13462 0,'0'42'15,"0"-84"-15,-22 106 16,1-43-16,0 0 0,21 0 15,-21 0-15,0 22 0,21-22 16,-21 0-16,21 21 0,-22-21 0,22 22 16,0-1-16,-21 0 0,0-20 0,0 20 15,0 0-15,0-21 16,21 22-16,-22-1 0,1-21 0,-21 43 16,21-22-16,0-21 0,-1 0 15,1 1-15,0-1 0,21 0 16,-21 0-16,42-21 31,0-21-31,0 0 16,1 0-16,20-1 0</inkml:trace>
  <inkml:trace contextRef="#ctx0" brushRef="#br0" timeOffset="103048.54">10139 13822 0,'21'-64'0,"-42"128"0,63-170 0,-21 64 16,0-1-16,22 1 0,-22 21 15,0-21-15,21 20 0,22-20 16,-43 21-16,0 0 0,22 21 16,-22 0-16,0 0 0,0 0 0,0 0 15,0 0-15,1 21 0,-22 0 16,0 21-16,0-20 0,0 20 16,0-21-16,0 21 0,-22-20 0,-20-1 15,21 21-15,-21-21 0,-1 0 16,1 1-16,0-1 0,-1-21 0,1 21 15,0 0-15,20-21 0,-20 0 0,21 0 16,42 0 15,21-21-31,-20 21 0,20-21 0</inkml:trace>
  <inkml:trace contextRef="#ctx0" brushRef="#br0" timeOffset="103300.13">11282 13166 0,'0'0'0,"21"-21"0,-21 42 31,-21 0-31,0 0 0,-1 0 16,1 0-16,-21 22 0,21-1 16,0 0-16,-1 1 0,1-1 0,0 0 15,21 1-15,-21-1 0,21 0 16,-21 1-16,21-22 0,0 21 0,-21-21 15,21 1-15,-22-1 0,22 0 0,0 0 16,22-21 0,-1 0-1,0-21-15,21 21 0,-21-21 0</inkml:trace>
  <inkml:trace contextRef="#ctx0" brushRef="#br0" timeOffset="103656.02">11366 13610 0,'-21'0'0,"0"0"16,21 21 0,21-21-16,0 0 15,1 0-15,-1 0 0,0 0 0,0 0 16,21 0-16,-20 0 0,-1 0 16,21 0-16,-21 0 0,0 0 0,1-21 15,-1 21-15,0-21 0,0 21 16,-21-21-16,0 0 0,0 0 15,0-1-15,0 1 0,0 0 0,0 0 16,0 0-16,-21 0 16,0 21-16,0 0 0,-1 0 15,-20 21-15,21 0 0,0 0 0,0 0 16,-1 0-16,-20 22 0,42-22 16,-21 21-16,0-21 0,21 22 0,-21-22 15,21 0-15,0 0 0,0 0 16,0 1-16,21-1 0,0-21 15,0 0-15,0 0 0,0 0 0,22 0 16,-22 0-16,21 0 0,-21 0 16,22 0-16,-22 0 0</inkml:trace>
  <inkml:trace contextRef="#ctx0" brushRef="#br0" timeOffset="103915.62">12488 13272 0,'0'0'0,"-42"-43"32,21 43-32,0 0 0,-1 0 0,1 21 15,0 1-15,0-1 0,0 21 16,0-21-16,-22 43 0,22-22 16,21-21-16,-21 22 0,21-1 15,0-21-15,0 21 0,0-20 16,0-1-16,0 0 0,0 0 0,21 0 15,0 0-15,0-21 0,1 0 16,-1 22-16,0-22 0,0 0 0,21 0 16,-20 0-16,-1 0 0,21 0 15,-21-22-15</inkml:trace>
  <inkml:trace contextRef="#ctx0" brushRef="#br0" timeOffset="104195.59">12890 13145 0,'0'0'0,"22"-22"0,-22 1 0,21 21 16,0 0-16,0 0 15,0 21-15,0 1 0,1-1 16,-1 0-16,0 0 0,0 21 0,0-20 16,0 20-16,1 0 0,-1 1 15,-21-1-15,0-21 0,0 21 0,0 1 16,0-1-16,0-21 0,-21 22 15,-1-22-15,1 0 0,0 0 0,0 0 16,0 0-16,0-21 0,-1 22 16,1-22-16,0 0 0,0 0 15,0 0-15,0 0 0,21-22 16,0 1 0</inkml:trace>
  <inkml:trace contextRef="#ctx0" brushRef="#br0" timeOffset="105181.39">2519 15028 0,'0'0'0,"-21"0"0,-1 0 0,1 0 0,-21 0 16,21 0-16,0 0 0,-1 0 15,1 0-15,0 0 0,0 0 0,0 22 16,21-1-16,21 0 16,21-21-16,1 0 15,-1 0-15,21 0 16,1 0-16,21 0 0,-1 0 0,1 0 15,-22-21-15,22 21 0,0-21 16,-1-1-16,22 1 0,-21 21 0,0-21 16,-22 0-16,1 21 0,-1-21 15,-21 21-15,1 0 0,-22-21 0,-42 21 16,0-22 0,-22 22-16,1 0 0,0 0 15,-1 0-15,1 0 0,0 0 0,-1-21 16,1 21-16,0 0 0,20 0 15,-20 0-15,21 0 0,0 0 0,0 0 16,-1 0 0,44 0-1,20 0-15,-21 0 0,21 0 16,-20 0-16,20 0 0,21 0 16,-20 21-16,-1-21 0,-21 22 0,22-22 15,-22 21-15,0 0 0,0-21 16,-21 21-16,0 0 0,0 0 0,-21 1 15,0-1-15,-22 0 0,1 21 16,0-21-16,-1 22 0,-20-22 0,21 0 16,-1 21-16,-20-20 0,20-1 15,22 0-15,-21-21 0,21 0 0</inkml:trace>
  <inkml:trace contextRef="#ctx0" brushRef="#br0" timeOffset="111330.31">5673 14901 0,'0'0'0,"21"0"47,-21-21-31,21 21-1,-21-21-15,0 0 16,0 0-16,-21 21 16,0-21-16,-1 21 0,1 0 15,0 0-15,-21 0 0,21 0 0,-22 0 16,22 0-16,-21 0 0,21 0 16,-22 21-16,22 0 0,0 0 0,-21 0 15,20 0-15,1 1 0,0-1 16,21 21-16,-21-21 0,21 22 0,-21-1 15,21 0-15,0 1 0,0-22 16,0 21-16,0-21 0,21 0 16,0 1-16,21 20 0,1-42 15,-22 0-15,21 0 0,1 0 16,-1 0-16,0-21 0,1 0 0,-1-1 16,0 1-16,1-21 0,20 0 15,-21-1-15,1 1 0,-1 0 0,0-1 16,-20-20-16,20 20 0,-21-20 15,0 21-15,0-22 0,1 1 0,-1-1 16,0 1-16,-21 20 0,0-20 0,0 20 16,0 22-16,0-21 0,0 21 15,-21 21-15,0 0 16,-1 0-16,1 21 16,0 0-16,0 21 0,0 1 0,0-1 15,-1 22-15,22-22 0,0 0 16,-21 22-16,21-22 0,0 0 0,0 1 15,0-1-15,0 0 0,0 1 0,0-1 16,0 0-16,0-20 0,0 20 16,21-21-16,-21 0 0,22 0 0,-1-21 15,0 0-15,0 0 16,0 0-16,0 0 0,1 0 0,-1-21 16,0 0-16</inkml:trace>
  <inkml:trace contextRef="#ctx0" brushRef="#br0" timeOffset="111968.21">6244 14923 0,'0'0'0,"0"21"0,0 0 16,21-21-1,0 0 1,1 0-16,-1 0 0,0-21 15,0 0-15,0 21 0,0-22 16,1 1-16,-1 21 0,0-21 0,0 0 16,0 21-16,-21-21 0,0 0 15,-21 21 1,0 0 0,0 0-16,0 0 0,-1 21 0,-20 0 15,21 0-15,0 0 0,0 22 0,-1-22 16,1 0-16,0 21 0,0-21 15,21 22-15,0-22 0,0 0 0,0 0 16,0 0-16,0 1 16,0-1-16,21 0 0,0-21 0,0 0 0,1 0 15,20 0-15,0 0 0,-21 0 16,22 0-16,20-21 0,-20 0 16,-1-1-16,21-20 0,-20 21 0,20 0 15,-20-22-15,-1 22 0,0-21 16,1 21-16,-1 0 0,-21-1 0,-21 1 15,0 0-15,0 0 0,-21 21 16,-21 0-16,-1 0 0,1 0 16,0 0-16,-1 21 0,1 0 0,0 0 15,20 1-15,-20-1 0,21-21 16,21 21-16,0 0 0,0 0 0,0 0 16,21 1-16,21-1 0,-20 0 0,20 0 15,0 0-15,-21 0 16,22 1-16,-1-22 0,-21 21 0,0 0 15,1-21-15,-22 21 0,0 0 16,-22 0-16,1-21 16,0 22-16,-21-22 0,21 0 0,-22 0 15,1 0-15,0 0 0,20 0 16,-20 0-16,21 0 0,0 0 0,21-22 16,0 1-16,0 0 15,21 0-15,0 21 0</inkml:trace>
  <inkml:trace contextRef="#ctx0" brushRef="#br0" timeOffset="112336.57">7260 15050 0,'42'-22'31,"-20"1"-15,-1 21-16,0-21 0,0 0 15,0 21-15,-21-21 0,21 0 16,1-1-16,-22 1 0,0 0 16,0 0-16,-22 21 15,1 0 1,-21 0-16,21 0 0,0 0 0,-22 0 16,22 0-16,-21 21 0,21 0 15,-22 0-15,22 22 0,0-22 0,0 0 16,0 21-16,-1 1 0,22-22 0,0 21 15,0-21-15,0 22 0,0-22 16,22 0-16,-1 0 0,0 0 0,21-21 16,-21 0-16,22 0 0,-22 0 15,21 0-15,1 0 0,-22-21 0,21 0 16,0 0-16,1 0 0,-1 0 0,-21-1 16,22-20-16,-1 21 0,0-21 15</inkml:trace>
  <inkml:trace contextRef="#ctx0" brushRef="#br0" timeOffset="112537.72">7895 14520 0,'0'0'0,"0"-21"0,0 0 16,0 0-16,-21 21 15,0 21-15,0 0 0,-1 22 16,1-22-16,0 21 0,0 0 16,0 1-16,0-1 0,21 0 0,-43 43 15,22-43-15,0 1 0,21-1 16,0 0-16,0 1 0,0-22 15,0 21-15,0-21 0,0 1 16,0-1-16,21-21 0,21 0 16,-20 0-16,20 0 0,0-21 15</inkml:trace>
  <inkml:trace contextRef="#ctx0" brushRef="#br0" timeOffset="112868.47">8234 14986 0,'0'-21'16,"21"21"0,0 0-16,-21-21 15,21 21-15,0-21 16,1-1-16,-1 22 0,-21-21 0,21 21 16,-21-21-16,21 21 0,-21-21 15,-21 21 1,-21 0-16,20 21 15,1-21-15,0 21 0,-21 0 16,21 1-16,-1-1 0,-20 0 0,21 0 16,0 0-16,0 22 0,21-22 15,-22 21-15,22-21 0,0 0 16,0 1-16,22-1 16,20-21-16,-21 0 0,0 0 15,22 0-15,-1 0 0,0-21 16,1 21-16,-1-22 0,0 1 15,22 0-15</inkml:trace>
  <inkml:trace contextRef="#ctx0" brushRef="#br0" timeOffset="113325.11">8869 14732 0,'0'0'0,"0"-21"0,0 0 0,-21 21 31,-1 0-31,22 21 0,-21 0 16,0 21-16,0-20 0,0-1 0,0 21 15,21 0-15,-22-20 0,1 20 16,21-21-16,-21 21 0,21-20 16,0 20-16,0-21 0,0 0 0,0 0 15,0 1-15,0-1 0,21-21 16,22 0-16,-22 0 0,21 0 0,0 0 16,22 0-16,-22-21 0,22-1 0,-22 1 15,22 0-15,-22-21 0,0 21 16,1-1-16,-1-20 0,-21 0 15,21 21-15,-20-22 0,20-20 0,-21 20 16,0-20-16,-21-1 0,0 1 16,0-1-16,0 22 0,0-21 0,0 20 0,0 1 15,0 21-15,0 0 0,-21 21 32,0 42-32,0-21 0,0 21 0,-1 22 15,22-22-15,-21 22 0,0-1 16,21-20-16,-21 20 0,21-21 0,0 1 15,0-1-15,-21 0 0,21 1 16,0-22-16,0 0 0,0 21 0,0-20 16,0-1-16,21 0 0,0-21 15,0 0-15,0 0 0,22 0 16,-22 0-16,0 0 0,0-21 0,0 0 16</inkml:trace>
  <inkml:trace contextRef="#ctx0" brushRef="#br0" timeOffset="113480.5">9250 14817 0,'-21'21'15,"42"-21"1,0 0-16,0 0 0,0 0 16,22 0-16,-1 0 0,0 0 15,1-21-15,20 21 0,-21-21 0,22-1 16,-1 22-16</inkml:trace>
  <inkml:trace contextRef="#ctx0" brushRef="#br0" timeOffset="113708.33">10393 14436 0,'0'0'0,"-64"0"16,64 21-16,-21 0 15,0 0-15,21 0 0,0 22 16,-21-1-16,0 22 0,21-22 15,0 0-15,0-21 0,0 22 16,0-22-16,0 21 0,0-21 0,0 1 16,-22-1-16,22 0 0,0 0 15,0 0-15,0 0 16,0-42 15</inkml:trace>
  <inkml:trace contextRef="#ctx0" brushRef="#br0" timeOffset="114124.49">10266 14732 0,'0'0'0,"21"-42"0,-21-1 0,21 1 0,0 21 16,-21-21-16,21 20 0,1 1 0,-1 0 15,0 0-15,0 21 0,21 0 16,-20 0-16,-1 0 0,0 0 0,0 0 16,0 21-16,-21 0 15,0 0-15,0 22 0,0-22 0,0 0 16,0 21-16,-21-20 0,0-1 15,-21 21-15,20-21 0,-20 0 16,0-21-16,-1 22 0,-20-1 0,21-21 16,20 0-16,-20 21 0,21-21 15,0 0-15,42 0 16,21 0-16,-21 0 16,22 0-16,-1 0 0,0 0 15,1 0-15,-1 21 0,0-21 0,-20 0 16,-1 0-16,21 21 0,-21-21 15,0 0-15,-21 21 0,22 1 0,-22-1 16,0 0 0,-22 0-1,-20-21-15,21 0 0,-21 0 16,20 21-16,-20-21 0,0 0 0,-1 0 16,22 0-16,-21 0 0,21 21 15,42-21 1,0 0-16,21-21 0,-20 21 15,20-21-15,0 21 0</inkml:trace>
  <inkml:trace contextRef="#ctx0" brushRef="#br0" timeOffset="114536.58">10858 14838 0,'22'0'16,"-44"0"-16,65 0 0,-43 21 31,0 0-31,0 0 16,0 1-16,0-1 15,0 0-15,0 0 16,21 0 0,0-21-16,0 0 0,22 0 0,-22 0 15,0 0-15,21 0 0,-21 0 16,22 0-16,-22 0 0,21-21 0,-21 0 16,1 21-16,20-21 0,-21 0 0,0-1 15,0 1-15,22 0 16,-43 0-16,21 0 0,0 21 15,-42 0 1,0 21-16,0 0 16,-1 0-16,1 0 0,0 1 0,0-1 15,-21 0-15,20 0 0,1 0 16,-21 22-16,0-22 0,20 21 0,-20 0 16,21 1-16,-21-22 0,20 21 0,-20 1 15,0-22-15,21 21 0,-22-21 16,22 22-16,0-22 0,0 0 0,-22 0 15,22 0-15,0 0 0,0 1 0,0-22 16,0 0-16,21 21 16,-43-21-16,22 0 0,0 0 15</inkml:trace>
  <inkml:trace contextRef="#ctx0" brushRef="#br0" timeOffset="115904.58">12192 14796 0,'0'-22'15,"21"1"1,0 21-16,0-21 0,1-21 16,20 21-16,-21-1 0,21-20 0,-20 0 15,-1-1-15,0 1 16,0 0-16,0-1 0,-21 1 0,0 21 15,0-21-15,0 20 0,0 1 0,-21 21 16,0 0 0,0 21-16,0 1 0,-1 20 0,1 0 15,0 1-15,21 20 0,-21 1 16,21-1-16,-21-21 0,21 22 0,0-1 16,0-20-16,0-1 0,0 22 0,0-22 15,0 0-15,0-21 0,0 22 16,0-22-16,0 21 0,-21-42 0,-22 43 15,22-43-15,0 0 16,0 0-16,0 0 0,-22 0 16,22-22-16,-21 1 0,-1 0 0,22 0 15,-21 0-15,21 0 0,-22-22 16,1-20-16,21 42 0,0-1 16,21 1-16,0 0 0,0 42 31,21 0-31,-21 1 0,42-1 15,-21 0-15,1 0 0,-1 0 16,21 0-16,-21 1 0,22-22 16,-1 21-16,0-21 0,1 0 0,20 0 15,-21 0-15,22 0 0,-22 0 16,22 0-16,-22 0 0,0-21 0,1-1 16,-1 1-16,0 0 0,1 0 15,-1 0-15,-21 0 0,0-1 0,22 1 16,-22 21-16,-21-21 0,21 21 0,-21 21 31,0 0-15,0 1-16,-21-22 0,21 21 0,0 0 15,0 0-15,0 0 16,0 0-16,21-21 16,21 0-16,-20 0 15,-1 0-15,21 0 0,-21 0 16,22 0-16,-1 0 0,0-21 0,1 0 15,-1 21-15,-21-21 0,21 0 16,1 0-16,-1 21 0,-21-22 0,0 22 16,1 0-16,-1-21 0,0 21 0,-21 21 47,0 1-32,21-22 1,0 0-16,0 0 15,1 0-15,-1 0 0,0 0 16,0-22-16,-21 1 16,21 21-16,-21-21 0,0 0 0,0 0 15,0 0-15,0-1 0,-21 1 16,0 0-16,0 0 0,0 0 0,-1 21 16,1 0-16,0 0 0,0 0 15,-21 0-15,20 21 0,1 0 0,0 0 16,-21 0-16,21 22 0,-1-22 15,22 0-15,0 0 0,0 0 0,0 1 16,0-1-16,0 0 0,0 0 0,22 0 16,-1-21-16,0 0 0,0 21 15,0-21-15,22 0 0,-22 0 16,21 0-16,0 0 0,-20-21 0,20 0 16,-21 0-16,21 0 0,-20 0 15,20-1-15,-21-20 0,0 0 0,22-64 16,-22 42-16,0 1 0,0-1 15,0 1-15,0-1 0,1 22 16,-1-43-16,0 43 0,-42 42 31,0 21-31,-1 22 0,1-1 0,0 0 16,0 1-16,0 20 0,0 1 16,-1-22-16,1 21 0,0-20 15,21-1-15,0 0 0,0 1 0,0-22 16,0 21-16,0-21 0,21 1 15,0-1-15,1 0 0,20 0 0,-21-21 16,21 0-16,-20 0 0,62 0 16,-41 0-16</inkml:trace>
  <inkml:trace contextRef="#ctx0" brushRef="#br0" timeOffset="116184.53">14266 14817 0,'0'0'0,"0"-21"15,21 21 1,1 0-16,-1 0 15,0-22-15,0 22 16,0 0-16,0-21 0,1 0 16,-1 21-16,-21-21 0,0 0 15,-21 21 1,-1 0-16,-20 0 16,21 0-16,0 21 0,-22 0 0,22 0 15,0 0-15,0 1 0,0-1 16,21 0-16,0 0 0,0 0 15,0 0-15,0 1 0,42 20 0,-21-21 16,0 0-16,22-21 16,-22 0-16,21 0 0,-21 0 0,22 0 15,-22 0-15,21 0 0,-21 0 0,1 0 16,20-21-16</inkml:trace>
  <inkml:trace contextRef="#ctx0" brushRef="#br0" timeOffset="116479.95">14880 14669 0,'0'-22'0,"0"44"0,0-65 0,21 43 0,-21 21 32,0 1-32,0-1 0,0 0 15,0 0-15,0 0 0,21 0 0,-21 1 16,0-1-16,0 0 0,22 0 16,-1-21-1,0 0-15,0 0 16,0 0-16,0 0 15,1-21-15,-22 0 0,21 0 0,0-1 16,-21-20-16,0 21 16,0 0-16,0 0 0,-21 21 15,0 0-15,-1 0 0,-20 0 0,21 21 16,-21 0-16,-1 0 0,-20 21 16,-1-20-16,1 20 0,-1-21 0,-20 21 15,-1 1-15,0-1 0,1-21 0,-1 22 16</inkml:trace>
  <inkml:trace contextRef="#ctx0" brushRef="#br0" timeOffset="116868.08">10372 15558 0,'0'0'0,"0"-22"0,0 1 15,0 0-15,0 42 16,0 0 0,0 1-16,-22 20 0,1 0 0,0 1 15,21-1-15,-21 0 0,0 1 0,0 20 16,-1-21-16,1 1 0,0-1 16,0 0-16,0 1 0,0-1 0,21-21 15,-22 0-15,22 1 16,22-22-1</inkml:trace>
  <inkml:trace contextRef="#ctx0" brushRef="#br0" timeOffset="117253.07">10223 15854 0,'0'-42'0,"0"84"0,0-127 0,0 43 16,0 21-16,22-22 0,-1 22 16,0-21-16,0 21 0,0 21 0,0-21 15,1-1-15,20 22 0,-21 0 16,0 0-16,0 0 0,1 22 0,20 20 15,-42-21-15,0 21 16,0-20-16,0-1 0,-21 0 16,-22-21-16,22 21 0,-21 0 15,0 0-15,-1 1 0,1-1 0,21 0 16,-22-21-16,22 21 0,0-21 16,42 0 15,0 0-31,22 0 0,-22 0 0,21 0 15,-21 0-15,22 21 0,-22 0 16,0 1-16,21-1 0,-20 0 0,-1 21 16,-21-21-16,0 22 0,0-22 15,0 0-15,0 21 0,-21-20 16,-1-1-16,-20 0 0,21 0 0,-64 21 16,43-42-16,0 22 15,-1-22-15,22 0 0,0 0 0,21-22 16,0 1-16,21 21 15,0-42-15,0 21 0</inkml:trace>
  <inkml:trace contextRef="#ctx0" brushRef="#br0" timeOffset="117615.92">10837 15812 0,'21'0'0,"-42"0"0,85 0 0,-43 0 16,-21 21-1,0 0-15,0 0 0,0 0 16,0 0-16,-21 1 0,21-1 15,0 0-15,0 0 0,0 0 16,21-21 0,0 0-16,0 0 15,22 0-15,-22 0 0,21 0 0,0 0 16,1-21-16,-22 0 0,21 0 16,1 0-16,-1-1 0,0 1 0,-21-21 15,22 21-15,-43 0 0,0-1 0,21 1 16,-42 21-1,0 43 1,-1-22-16,1 21 0,0 0 16,0 1-16,0 20 0,21-20 15,-21 20-15,21-21 0,-22 22 0,1-22 16,21 22-16,0-22 0,-21 0 16,21 1-16,-21 41 0,0-41 15,21-22-15,0 0 0,0 0 16,21-21-1</inkml:trace>
  <inkml:trace contextRef="#ctx0" brushRef="#br0" timeOffset="117861.11">11705 15812 0,'21'-22'0,"-42"44"0,63-65 15,-20 22-15,-22 0 0,21 21 16,0 0-16,0 21 0,-21 0 15,21 0-15,0 1 0,-21 20 0,0 0 16,22 1-16,-1-1 0,-21 0 16,21 1-16,0-1 0,-21 0 0,0-21 15,21 43-15,0-43 0,-21 0 16,0 0 0,22-21-16,-1 0 0,0 0 15,0-21-15,0 0 0,0 0 16,22 0-16,-22-22 0</inkml:trace>
  <inkml:trace contextRef="#ctx0" brushRef="#br0" timeOffset="118028.57">12382 15769 0,'0'0'0,"22"-42"0,-1 21 0,-21 0 15,-21 42 1,-1 0 0,1 21-16,-21 1 0,21-1 0,-22 0 15,1 1-15,0-1 0,-1 21 16,22-20-16,-21-1 0,21-21 15,-43 43-15,64-43 0,0 0 16,0 0-16,0 0 0,21-21 16,1 0-16</inkml:trace>
  <inkml:trace contextRef="#ctx0" brushRef="#br0" timeOffset="119160.38">12742 15917 0,'0'0'0,"0"-21"0,0 0 16,0 0-16,0 0 0,-21 21 16,0 0-16,0 0 15,0 0-15,-1 0 0,1 0 16,0 21-16,0 0 0,21 0 0,-21 0 16,0 1-16,-1 20 0,22-21 15,0 21-15,0-20 0,0 20 0,0-21 16,0 21-16,0-20 0,0-1 15,0 0-15,0 0 0,22-21 16,-1 0-16,0 0 0,0 0 0,0 0 16,0-21-16,1 21 0,-1-21 15,0 0-15,0-1 0,-21 1 0,21-21 16,0-22-16,-21 22 16,0 21-16,22-21 0,-22 20 15,0 1-15,21 0 0,-21 42 31,0 0-31,0 1 0,0-1 0,0 0 16,0 21-16,0-21 0,0 1 0,0-1 16,0 0-16,0 0 0,0 0 15,0 0-15,21-21 0,21 22 16,-21-22-16,22 0 0,-22 0 16,21 0-16,1 0 0,-22 0 0,21-22 15,-21 1-15,0 0 0,1 0 0,-1-21 16,0 20-16,0-20 0,0 0 15,-21-22-15,21 22 0,-21 0 0,22-1 16,-1-20-16,-21 20 16,0 22-16,0-21 0,0 21 0,21 0 15,-21 42 1,-21 0-16,0 0 0,21 21 16,-22-20-16,1 20 0,0 0 0,21 1 15,0 20-15,-21-21 0,21 1 16,0-1-16,0 0 0,0-20 15,0 20-15,0-21 0,21 0 0,0 0 0,0 1 16,22-1-16,-1-21 16,-21 0-16,22 0 0,-1 0 0,-21 0 0,21 0 15,-20 0-15,20-21 16,-21-1-16,0 1 0,0 0 0,1 0 16,-1-21-16,0 20 0,0 1 0,0-21 15,-21 21-15,0 0 0,21 21 16,-21 21-1,0 0 1,0 0-16,0 0 0,-21 0 0,21 1 16,0-1-16,0 0 15,0 0-15,21-21 16,1 0 0,-1 0-16,0 0 15,0 0-15,0 0 0,0-21 16,1 0-16,-1 0 0,0-1 0,21 1 15,-21 0-15,1 0 0,-1-21 16,0 20-16,-21 1 0,0 42 31,0 1-31,-21-1 16,21 0-16,0 0 0,-21 0 16,21 0-16,0 1 0,0-1 0,0 0 15,0 0-15,0 0 0,21-21 0,0 21 16,21 1-16,-21-22 0,22 0 15,-1 0-15,0 0 0,1 0 0,-1 0 16,-21 0-16,22-22 16,-1 1-16,-21 0 0,21 0 0,-20 0 15,-1-22-15,0 1 0,0 0 0,-21 21 16,0-22-16,21 22 0,-21 0 16,0 0-16,0 0 0,-21 21 15,0 0-15,21 21 16,-21 0-16,0 0 0,21 0 0,-22 0 15,22 1-15,0-1 0,0 0 16,0 0-16,0 0 0,0 0 0,0 1 16,0-1-16</inkml:trace>
  <inkml:trace contextRef="#ctx0" brushRef="#br0" timeOffset="119612.41">10329 16785 0,'0'0'0,"0"-21"0,0 0 0,-21 21 16,21 21-1,0 0-15,-21 0 0,21 22 0,-21-1 16,0 0-16,21 1 16,-22-1-16,1 0 0,0 1 0,21-1 15,-21-21-15,0 22 0,21-22 16,-21 0-16,21 0 0,0 0 0,21-21 31,0 0-31,0 0 0,0-21 0,0 21 16,1-21-16,-22 0 0</inkml:trace>
  <inkml:trace contextRef="#ctx0" brushRef="#br0" timeOffset="119979.79">10308 16955 0,'0'0'0,"21"-43"0,22-41 15,-22 62-15,0 1 16,0 21-16,0 0 0,0 0 16,1 21-1,-22 1-15,0-1 0,0 0 0,0 0 16,0 0-16,-22 22 0,1-22 15,0 0-15,21 0 0,-21 0 0,0 0 16,0-21-16,-1 22 0,1-1 16,42-21 15,1 0-31,-1 0 16,0 21-16,0-21 0,21 21 15,-20-21-15,-1 21 0,0-21 16,0 21-16,0 1 0,-21-1 15,21 0-15,-21 0 0,0 0 16,0 0-16,-42-21 0,21 22 16,0-1-16,-22-21 0,1 21 15,0-21-15,21 0 0,-1 0 16,44 0 15,-1 0-31,0-21 0,0 21 0,21-21 16,-20 21-16</inkml:trace>
  <inkml:trace contextRef="#ctx0" brushRef="#br0" timeOffset="120340.46">11028 17124 0,'0'0'0,"0"21"16,0 0-16,0 0 16,0 1-16,0-1 0,0 0 15,-21 0-15,21 0 0,0 0 0,0 1 16,0-1-16,0 0 0,21-21 15,0 0 1,21 0-16,-21 0 0,22 0 16,-22-21-16,21 21 0,-21-21 0,22-1 15,-1 1-15,0 0 0,-20 0 16,20 0-16,-21 0 0,0-1 16,0 1-16,1 21 0,-22 21 31,-22 1-31,1 20 0,0-21 0,0 21 15,21 22-15,-21-22 0,0 22 16,-1-1-16,1 1 0,0-1 0,0 1 16,0 20-16,0-41 0,-1 20 15,-20 1-15,21-22 0,0 0 0,0 1 16,-1-1-16,1-21 0,0 0 16,21-42-1</inkml:trace>
  <inkml:trace contextRef="#ctx0" brushRef="#br0" timeOffset="120584.57">11684 17060 0,'0'0'0,"63"-190"32,-41 169-32,-1 21 0,0 0 0,0 0 15,0 21-15,-21 0 0,21 21 16,1 1-16,-1-22 0,0 21 15,0 1-15,0-1 0,0 0 0,1 1 16,-1-22-16,-21 21 0,0-21 16,21 0-16,-21 1 0,0-1 15,0 21-15,21-42 16,0 0 0,0-21-16,-21 0 0,22 0 15</inkml:trace>
  <inkml:trace contextRef="#ctx0" brushRef="#br0" timeOffset="120786.71">12319 16912 0,'0'0'0,"21"-63"0,0 20 0,22-20 16,-22 42-16,-21 42 15,0 0-15,0 0 16,0 22-16,0-1 0,-43 0 0,22 1 16,0-1-16,-21 0 0,21 1 15,-22-1-15,22 0 0,-21-21 0,21 22 16,-1-22-16,-20 21 0,21-21 15,21 1-15,0-1 0,0 0 16,21-21 0,0 0-16,22 0 0,-1-21 0</inkml:trace>
  <inkml:trace contextRef="#ctx0" brushRef="#br0" timeOffset="120963.73">12594 17145 0,'0'21'15,"0"0"1,0 1-16,-21-1 0,21 0 16,-21 0-16,21 0 15,0 0-15,0 1 16,21-44 15</inkml:trace>
  <inkml:trace contextRef="#ctx0" brushRef="#br0" timeOffset="121115.72">12679 16976 0,'0'0'15,"0"-21"-15,-21 21 32,21 21-32,0 0 15,21-21 1,0 0-16,0 0 15</inkml:trace>
  <inkml:trace contextRef="#ctx0" brushRef="#br0" timeOffset="121416.55">13017 16997 0,'0'21'31,"-21"-21"-31,0 0 0,0 21 16,0 0-1,21 1 1,21-1 0,0-21-16,-21 21 0,21-21 0,0 21 15,1-21-15,-1 21 0,-21 0 0,0 1 16,0-1-16,0 0 16,0 0-16,0 0 0,-21-21 15,-1 21-15,1-21 16,-21 0-16,21 22 0,-22-22 0,22 0 15,-21 0-15,21 0 0,0 0 16,-1 0-16,22-22 16,22 1-1,20 21-15</inkml:trace>
  <inkml:trace contextRef="#ctx0" brushRef="#br0" timeOffset="121608.44">13335 17060 0,'0'0'0,"0"22"0,0-1 0,0 0 16,0 0-16,0 0 16,0 0-16,21 1 0,-21-1 15,21 0-15,0 0 0,-21 0 16,22-21-16,-22-21 47,0 0-47</inkml:trace>
  <inkml:trace contextRef="#ctx0" brushRef="#br0" timeOffset="121748.36">13525 16955 0,'0'0'16,"0"-22"31,22 1-32,-1 21-15</inkml:trace>
  <inkml:trace contextRef="#ctx0" brushRef="#br0" timeOffset="122160.12">13801 16637 0,'0'-21'0,"0"42"0,21-21 15,-21 42 1,0-20-16,0 20 0,0 0 15,0 1-15,0-1 0,0 0 0,-21 1 16,21-1-16,-22 0 0,22-21 16,0 22-16,0-22 0,0 21 0,0-21 15,-21 1-15,21-1 0,0 0 16,-21 0-16,21 0 16,0-42-1,21 0 1,0 0-16,1 21 0,-1-21 15,0-22-15,21 22 0,-21 0 0,22 0 16,-22 0-16,21-1 0,-21 22 16,1 0-16,-1 0 0,0 0 15,0 0-15,-21 22 16,0-1-16,0 0 0,0 0 0,-21 0 16,0 0-16,0 1 0,-1-1 15,1-21-15,-21 21 0,21 0 0,0-21 16,-22 21-16,22-21 0,0 21 0,0-21 15,0 0-15,-1 0 0,22-21 32,22 0-32,-1 21 15</inkml:trace>
  <inkml:trace contextRef="#ctx0" brushRef="#br0" timeOffset="122368">14309 16722 0,'0'0'0,"0"-21"0,0-1 15,0 44 1,0-1-16,0 0 0,0 21 16,-22 1-16,1-1 0,0 0 15,0 1-15,21-1 0,-21 0 0,0-21 16,21 22-16,0-1 0,0-21 16,-22 0-16,22 1 0,0-1 0,0 0 15,0 0-15,22-21 16,-1 0-16,0 0 15,21 0-15</inkml:trace>
  <inkml:trace contextRef="#ctx0" brushRef="#br0" timeOffset="122660.83">14414 17145 0,'43'-21'16,"-22"21"-16,0 0 16,0 0-16,0 0 15,1-21-15,-1 21 0,0 0 0,21 0 16,-21-21-16,22-1 0,-1 22 15,-21-21-15,0 0 0,1 0 16,-1 21-16,0-21 0,-21 0 0,0-1 16,-21 22-1,-22 0-15,22 0 0,0 22 16,-21-1-16,-1 0 0,22 0 16,0 0-16,0 0 0,0 22 0,0-22 15,21 0-15,0 0 0,0 0 16,0 1-16,0-1 0,0 0 0,21 0 15,0-21-15,0 0 16,0 0-16,0 0 0,1 0 0,-1 0 16,0 0-16,0-21 15</inkml:trace>
  <inkml:trace contextRef="#ctx0" brushRef="#br0" timeOffset="122896.7">15007 16679 0,'21'-21'16,"-42"42"-16,63-42 0,-20 21 16,-1 0-16,0 0 0,0-21 0,0 21 15,0 0-15,1 0 0,20 0 16,0 0-16,-21 0 0,22-21 0,-1 21 16,0 0-16,-20 0 15,-1 0-15,0 0 0,0 0 0,-42-21 31,0 21-31,0 0 0,-1-21 16,-20 21-16,21 0 0,0 0 0</inkml:trace>
  <inkml:trace contextRef="#ctx0" brushRef="#br0" timeOffset="123060.61">15325 16574 0,'-22'42'16,"44"-84"-16,-44 105 0,22-42 16,0 0-16,-21 1 0,0 20 0,0 0 15,0 1-15,0-1 0,21 0 16,-22-21-16,1 22 0,0-1 0,0-21 15,0 22-15,0-22 0,21 0 16,0 0-16,0 0 0,-22 0 16,22 1-16,22-22 31,-1 0-31,0-22 0</inkml:trace>
  <inkml:trace contextRef="#ctx0" brushRef="#br0" timeOffset="123392.93">15367 17103 0,'21'0'16,"0"0"0,0 0-16,1 21 15,-1-21-15,21 0 0,0 0 16,-20 0-16,20 0 0,-21 0 16,21 0-16,-20 0 0,-1-21 0,0 21 15,0-21-15,0-1 0,-21 1 16,0 0-16,0 0 0,0 0 0,0 0 15,0-1-15,0 1 0,-21 21 16,0 0-16,0 0 0,0 21 16,-1 1-16,1 20 0,21-21 15,0 0-15,0 22 0,0-22 0,0 0 16,0 21-16,0-21 0,0 1 16,0-1-16,0 0 0,0 0 15,21-21-15,1 0 0,-1 0 16,0 0-16,0 0 0,21 0 15,-20 0-15,-1 0 0,0 0 0,0-21 16,0 0-16,0 0 0</inkml:trace>
  <inkml:trace contextRef="#ctx0" brushRef="#br0" timeOffset="123579.82">16087 16955 0,'21'-22'16,"0"22"-16,-127 127 15,170-232-15,-22 105 0,-42 21 0,0 0 0,0 0 16,0 0-16,21 0 0,-21 1 15,21-1-15,-21 0 0,0 0 16,21 0-16,1 0 0,-1-21 16,-21 22-16,21-22 15,0 0 1,-21-22-16,0 1 16,0 0-16,0 0 0</inkml:trace>
  <inkml:trace contextRef="#ctx0" brushRef="#br0" timeOffset="123740.73">16298 17039 0,'0'-21'0,"0"-42"15,0 147-15,-21-168 16,0 84-16,0 0 16,0 21-16,-22 0 0,22 0 15,-21 0-15,21 0 0,-22 1 16,22-1-16,-21 0 0,21 0 16,-1 0-16,1 0 0,0-21 0,0 22 15,21-1-15,21-21 16,0 0-1</inkml:trace>
  <inkml:trace contextRef="#ctx0" brushRef="#br0" timeOffset="124008.09">16722 16510 0,'0'0'0,"21"-63"31,-42 84-31,-1-21 0,1 42 16,0-21-16,-21 22 0,21-1 16,-1 0-16,-20 1 0,21 20 0,0 1 15,21-22-15,0 21 0,0 1 16,0-22-16,0 1 0,0-1 0,0 0 16,21-21-16,0 22 0,0-22 15,0-21-15,-21 21 0,22 0 0,-1-21 16,0 0-16,0 0 0,0 0 15,0-21-15,1 0 0,-1 21 16</inkml:trace>
  <inkml:trace contextRef="#ctx0" brushRef="#br0" timeOffset="124171.99">16531 16891 0,'0'0'0,"-42"0"31,42 21-31,21-21 16,0 0-16,21 0 16,-20-21-16,-1 0 0,21 21 15,-21-21-15,22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3:59:27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1397 0,'0'0'0,"0"-21"16,0 0-16,0 0 0,0-1 15,0 1 1,-21 21-16,21-21 0,0 0 16,0 0-1,-22 42 16,22 0-31,0 0 0,-21 0 16,21 1-16,0 20 0,0-21 0,0 21 16,0 1-16,-21 20 0,21 1 15,0-1-15,-21 1 16,21-1-16,-21 22 0,21-22 0,0 1 16,-21-1-16,-1 1 0,22-1 15,-21 1-15,21-22 0,-21 22 0,21-22 16,-21 0-16,21-20 0,0 20 15,-21-21-15,21 0 0,-21 0 0,21 1 16,0-44 15,0 1-31,0 0 0,0 0 16,0-21-16,0 20 0,0-20 16,0 0-16,21-1 0,-21 1 0,21 0 15,-21-1-15,21 1 0</inkml:trace>
  <inkml:trace contextRef="#ctx0" brushRef="#br0" timeOffset="355.96">1312 1376 0,'0'0'0,"0"-21"0,0 0 15,0-1 1,0 44-1,0-1 1,0 0-16,0 0 0,0 0 16,0 22-16,0-1 0,0 21 15,0 1-15,0-1 0,0 1 0,0-1 16,0 1-16,0-1 16,21 64-16,-21-63 0,22-22 15,-22 22-15,0-22 0,0 0 16,0 22-16,0-22 0,0 1 0,0-22 15,0 21-15,0-21 0,0 22 16,0-22-16,0 0 0,0 0 16,0-42 15,0 0-15,0 0-16,0-1 0,0 1 0</inkml:trace>
  <inkml:trace contextRef="#ctx0" brushRef="#br0" timeOffset="635.91">1016 2223 0,'21'0'31,"0"0"-31,0-22 15,1 22-15,20 0 0,-21-21 16,21 21-16,1-21 0,-22 21 16,21 0-16,1 0 0,-22-21 15,21 21-15,-21-21 0,0 21 0,1 0 16,-1 0 0</inkml:trace>
  <inkml:trace contextRef="#ctx0" brushRef="#br0" timeOffset="1012.69">2011 1947 0,'0'0'15,"0"-21"-15,0 0 0,0 0 16,-21 21 0,-1 0-1,1 0-15,0 21 0,21 0 16,-21 0-16,0 1 16,0-1-16,21 21 0,-22 0 0,1-20 0,21 20 15,-21 0-15,21 1 16,-21-1-16,21 0 0,0-21 0,0 22 15,0-1-15,0-21 0,0 0 16,0 22-16,0-22 0,21 0 0,0-21 16,0 21-16,1-21 0,-1 0 15,0 0-15,21 0 0,-21 0 0,1 0 16,-1 0-16,0 0 0,21-21 16,22-21-16,-43 21 15,42-43-15,-41 43 0,20-21 16,-21 20-16,21-20 0</inkml:trace>
  <inkml:trace contextRef="#ctx0" brushRef="#br0" timeOffset="1587.91">2561 1524 0,'0'-21'16,"0"42"-16,0-63 0,0 21 0,-21 21 31,0 0-31,21 21 15,0 0-15,0 0 0,-21 21 16,21-20-16,0 41 0,-22-21 0,22 1 16,0 20-16,0-20 0,-21 20 15,21-21-15,0 1 0,0-1 16,0 0-16,0 1 0,0-1 16,0 0-16,0-20 0,0 20 0,0-21 15,0 0-15,0 0 0,0 1 16,0-1-16,0 0 0,0 0 0,21-21 15,1 21-15,-1-21 16,0 0-16,0 0 0,0 0 16,0-21-16,1 0 0,-1 0 15,0 0-15,0-1 0,0 1 0,22 0 16,-22-21-16,0 21 0,0-22 16,0 22-16,0-21 0,1-1 15,-1 22-15,-21 0 0,21-21 0,-21 21 16,21-1-16,-21 1 15,0 0-15,0 42 32,0 0-17,0 1-15,0-1 0,0 0 16,0 21-16,0-21 0,0 1 0,0 20 16,0-21-16,0 0 0,0 22 15,0-22-15,0 0 0,0 0 0,0 0 16,0 0-16,0 1 0,0-1 15,0 0-15,0 0 16,21-21-16,0 0 16,1 0-16,-1 0 15,0-21-15,0 0 0,0 0 16,0-1-16</inkml:trace>
  <inkml:trace contextRef="#ctx0" brushRef="#br0" timeOffset="2504.17">3556 1863 0,'0'0'0,"0"-64"31,-21 85 1,0 1-32,-1-1 0,1 0 0,0 21 15,21-21-15,-21 22 0,0-1 16,0-21-16,-1 22 0,22-22 0,-21 21 15,21-21-15,-21 22 0,21-22 16,-21 0-16,21 0 0,0 0 0,0 0 16,0 1-16,0-1 0,21-21 15,0 0-15,0 0 0,1 0 16,-1 0-16,42 0 16,-20 0-16,-1-21 0,-21-1 15,0 1-15,22 21 0,-22-21 0,0 0 16,0 0-16,0-22 0,-21 22 0,0 0 15,0 0-15,0 0 0,0-22 16,0 22-16,0 0 0,-21 0 0,0 0 16,0 0-16,0 21 15,-1 0-15,1 0 0,21-22 0,-21 22 16,0 0-16,21-21 47,21 21-47,0-21 0,0 0 0,22 21 15,-1-21-15,-21 21 0,22-21 16,-1 21-16,-21-22 0,21 22 16,1 0-16,-22 0 0,21 0 0,-21 0 15,1 0-15,20 0 0,-21 0 16,0 0-16,0 22 0,-21-1 16,22 0-16,-22 0 0,0 0 15,0 0-15,0 1 0,0-1 0,0 21 16,0-21-16,0 0 0,0 1 15,0-1-15,0 21 0,0-21 0,0 0 16,0 1-16,0-1 0,0 0 16,0 0-16,0 0 0,0 0 15,0 1-15,0-1 0,0 0 16,0-42 31,0 0-47,0-1 0,0 1 15,0 0-15,0-21 0,0 21 0,0-22 16,21 22-16,0-21 0,0-1 16,21 1-16,1 0 0,-22-1 0,21 22 15,1-21-15,20 0 0,-21 20 16,1 1-16,-1 0 0,0 0 16,1 21-16,-1 0 0,0 0 15,-20 21-15,-1 0 0,0 22 0,0-22 16,-21 21-16,0 0 0,0 1 0,0-22 15,0 21-15,0 1 0,-21 20 16,0-42-16,0 0 0,21 22 16,-22-22-16,1 0 0,0-21 15,21 21-15,0 0 0,0 1 16,0-44 15,21 22-31,0-21 0,1 0 16</inkml:trace>
  <inkml:trace contextRef="#ctx0" brushRef="#br0" timeOffset="2967.98">5588 1799 0,'0'0'0,"0"-21"0,0 0 0,-21 21 16,21-21-16,-21 21 0,-1 0 0,1 0 15,0-21-15,0 21 0,0 0 0,0 0 16,-1 0-16,1 21 0,0 0 16,0-21-16,0 21 0,0 0 0,21 0 15,-22 1-15,22-1 16,-21 21-16,21-21 0,0 0 16,0 1-16,21-1 15,1-21-15,-1 21 0,0-21 0,0 0 16,21 0-16,-20 21 0,-1-21 0,21 0 15,-21 21-15,0-21 0,22 21 16,-22-21-16,0 0 0,0 22 0,0-1 16,1-21-16,-22 21 0,21-21 15,-21 21-15,0 0 0,0 0 16,0 1-16,-21-1 16,-1-21-16,1 21 0,-21-21 0,21 21 15,-22 0-15,1-21 0,21 21 16,-21-21-16,-1 0 0,1 22 0,21-22 15,-22 0-15,22 0 0,-42 0 16,42 0-16,-1 0 0,1 0 16,0 0-16,0 0 15,21-22-15,0 1 0,0 0 16,0 0-16,0 0 0</inkml:trace>
  <inkml:trace contextRef="#ctx0" brushRef="#br0" timeOffset="3256.23">4022 1270 0,'0'0'0,"-22"0"16,1 0-16,0 0 78,0 0-78,0 0 16,0 0-16</inkml:trace>
  <inkml:trace contextRef="#ctx0" brushRef="#br0" timeOffset="3531.15">2519 1799 0,'0'0'0,"21"0"16,0 0-1,0 0-15,22-21 0,-22 21 0,0 0 16,21-21-16,1 21 0,-22 0 16,63-21-16,-62 21 0,-1 0 15,0-21-15,0 21 0,0 0 16,0 0-16,1 0 0</inkml:trace>
  <inkml:trace contextRef="#ctx0" brushRef="#br0" timeOffset="4545.96">7683 2096 0,'0'0'0,"22"0"31,-22-22-15,21 1-16,-21 0 0,21 21 15,-21-21-15,0 0 16,0 0-16,0-1 0,0-20 0,0 21 16,0 0-16,0-22 0,0 22 0,0-21 15,-21 0-15,0 20 0,-1-20 16,-20 21-16,21 0 0,-21 0 0,-1-1 16,22 1-16,0 21 0,-21 0 15,20 0-15,1 0 0,-21 0 0,21 0 16,-22 0-16,22 21 0,0 1 15,-21 20-15,21-21 0,-1 43 0,1-22 16,0 0-16,0 22 0,0-22 16,21 22-16,-21-22 0,21 0 0,0 1 15,0-1-15,0 0 0,0 1 16,0-22-16,0 0 0,21 0 16,0 0-16,0 0 0,0 1 0,0-1 15,1-21-15,-1 0 0,0 0 16,0 0-16,0 0 0,0 0 0,22 0 15,-22-21-15,0 21 0,0-22 0,0 1 16,1 0-16,-1 0 0,21 0 16,-21-22-16,0 22 0,1-21 0,-1 0 15,0 20-15,-21-20 0,21 0 16,0-1-16,-21 1 0,0 0 16,0-1-16,0 1 0,0 21 15,0 0-15,0 0 0,0 42 31,0 0-31,0 21 16,0-21-16,0 22 0,0-1 0,0 0 16,0 1-16,0-1 0,0 0 15,0-20-15,0 20 0,0-21 0,0 21 16,0-20-16,21-1 0,1 0 0,-1 0 16,0 0-16,0 0 0,0 1 15,22-22-15,-1 21 0,-21-21 16,0 0-16,22 0 15,-22 0-15,0 0 0,0-21 0,21 21 0,-20-22 16,-1 1-16,0 0 0</inkml:trace>
  <inkml:trace contextRef="#ctx0" brushRef="#br0" timeOffset="4827.51">8784 1905 0,'0'0'15,"21"0"17,0 0-17,1 0-15,-1 0 0,21 0 0,-21 0 16,22 0-16,-22 0 0,21 0 15,0 0-15,1 0 0,-22 0 0,21 0 16,-21 0-16,1 0 0,-1 0 16,0 0-16,0 0 0,0 0 15</inkml:trace>
  <inkml:trace contextRef="#ctx0" brushRef="#br0" timeOffset="5032.43">8742 2117 0,'0'21'0,"0"-42"0,0 63 16,0-21-1,0 0-15,21-21 16,0 0-16,21 0 0,-20 0 16,20 0-16,-21 0 0,21 0 15,1 0-15,-1 0 0,0 0 0,1-21 16,-1 21-16,-21 0 0,0-21 0,1 21 15,-1-21-15,0 21 16</inkml:trace>
  <inkml:trace contextRef="#ctx0" brushRef="#br0" timeOffset="5768.07">10223 1884 0,'0'0'0,"0"-21"0,0 0 16,0-1-16,0-20 0,0 21 0,0 0 16,0 0-16,0-22 0,22 22 15,-1 0-15,0 0 0,-21 0 0,21-1 16,0 22-16,0-21 0,1 21 16,-1 0-16,0 0 15,0 21-15,0 1 16,0-1-16,-21 0 0,22 21 0,-1 1 15,-21-1-15,0 0 0,21 1 0,-21-1 16,21 0-16,-21 22 0,0-22 16,0-21-16,0 22 0,0-1 0,0-21 15,0 21-15,0-20 0,0-1 0,0 0 16,0 0-16,0 0 0,-21-21 31,21-21-15,0 0-16,0 0 15,0 0-15,0-1 0,0-20 0,0 21 16,0-21-16,0-1 16,21 1-16,0 0 0,0-22 0,-21 22 15,22-1-15,-1 1 0,0 0 16,0 21-16,0-22 0,0 22 0,1 0 16,-1 0-16,0 21 0,0 0 0,0 0 15,0 0-15,22 21 16,-22 21-16,0-21 0,0 22 0,0-22 15,1 21-15,-22 1 0,0-1 16,0 0-16,21-21 0,-21 22 0,0-1 16,0-21-16,0 0 0,0 22 0,0-22 15,0 0-15,0 0 16,0 0-16,0 1 16,21-44 15,0 1-31,-21 0 15</inkml:trace>
  <inkml:trace contextRef="#ctx0" brushRef="#br0" timeOffset="6148.85">11282 1947 0,'0'0'0,"0"-21"0,21 21 15,0-21-15,0 0 16,0 0-16,1 0 15,-1 21-15,0-22 0,0 1 0,0 0 16,0 0-16,-21 0 0,0 0 16,22-1-16,-22 1 0,0 0 0,0 0 15,0 0-15,0 0 0,0-1 0,-22 22 16,1 0-16,0 0 16,-21 0-16,21 22 0,-1-1 15,1 0-15,0 0 0,0 21 16,0-20-16,0 20 0,-1 0 0,1 1 15,0-1-15,21 0 0,-21-21 0,21 22 16,0-22-16,0 21 16,0-21-16,0 1 0,0-1 0,0 0 15,21 0-15,0 0 0,0 0 0,1-21 16,-1 22-16,21-22 16,0 0-16,-20 0 0,41 0 15,-42 0-15,0 0 0,1-22 16,20 22-16,-21-21 0,0 0 0,22 0 15,-22 0-15</inkml:trace>
  <inkml:trace contextRef="#ctx0" brushRef="#br0" timeOffset="6391.72">11938 1693 0,'0'0'0,"21"-21"0,-21 0 0,0 0 16,0 0-16,21 21 15,-21 21 1,0 0-16,0 0 0,0 0 0,0 22 15,-21-1-15,21 0 0,-21-20 0,0 20 16,21 0-16,-21 1 0,21-1 16,0-21-16,-22 21 0,1-20 0,21 20 15,0-21-15,0 21 16,-21-20-16,21-1 16,0 0-1,21-21 1,-21-21-16,21 21 0,1-21 15</inkml:trace>
  <inkml:trace contextRef="#ctx0" brushRef="#br0" timeOffset="6628.58">12255 1926 0,'-63'43'31,"42"-43"-31,-22 21 0,22 0 16,-21 21-16,21-21 15,0 22-15,-1-22 0,1 0 16,0 0-16,0-21 0,0 21 0,0 1 16,21-1-16,0 0 0,-22 0 15,44-21 17,-22-21-17,21 0-15,0 0 0,0-1 16</inkml:trace>
  <inkml:trace contextRef="#ctx0" brushRef="#br0" timeOffset="6835.58">12192 1799 0,'0'0'15,"21"0"-15,0 0 16,-21 21-16,0 22 0,0-22 16,21 0-16,-21 21 0,22 1 15,-22-22-15,0 21 0,21-21 0,0 1 16,-21 20-16,0-21 0,21 0 0,0 0 15,0 1-15,-21-1 16,22-21-16,-1 21 0,0-21 16,0 0-16,0 0 15,0-21-15,-21 0 16,22-1-16</inkml:trace>
  <inkml:trace contextRef="#ctx0" brushRef="#br0" timeOffset="7044.42">12742 1736 0,'0'0'0,"0"-43"15,0-84 1,0 106-16,0 0 0,0 42 16,-21 0-1,21 1-15,-21 20 0,0 0 16,21 1-16,-21 20 0,21-21 0,-22 22 16,1-22-16,21 1 0,-21-1 0,21 0 15,-21-21-15,0 22 0,21-22 16,-21 0-16,21 0 0,-22 0 0,1 1 15,21-1-15,-21-21 0</inkml:trace>
  <inkml:trace contextRef="#ctx0" brushRef="#br0" timeOffset="7787.49">14224 1609 0,'0'0'0,"0"-21"0,-21-1 0,21 1 16,0 0-16,0-21 0,0 21 0,0-1 15,0-20-15,0 21 0,0 0 16,21-22-16,-21 22 0,0 0 0,0 0 16,0 0-16,0 0 0,0-1 15,0 1-15,0 42 16,-21 1-1,21-1-15,-21 21 0,-1 0 16,1 1-16,0 20 0,0-20 0,0 20 16,0 1-16,-1 20 0,1-20 15,-21-1-15,21-20 0,0 20 0,-1-21 16,1 22-16,0-22 0,0-21 0,0 22 16,21-22-16,0 0 0,-21 0 15,21 0-15,0 1 0,0-44 31,0 1-31,0 0 0,0-21 16,21 21-16,-21-22 0,21 1 16,0-22-16,-21 1 0,21-1 0,0 1 15,1-1-15,-1-20 0,0 20 16,21 1-16,-21-1 0,1 1 0,20-1 16,-21 1-16,0 20 0,0 1 15,1 21-15,-1 0 0,0 0 0,0 21 16,0 21-16,-21 0 15,21 21-15,1 1 0,-22-1 0,0 21 16,21-20-16,-21 20 0,21 1 0,-21-1 16,0 1-16,0-1 15,0 1-15,0-1 0,0-20 0,0 20 16,0-21-16,0 1 0,0-1 0,0-21 16,0 22-16,0-22 0,0 0 15,0 0-15,0 0 0,-21 0 16,0-21-1,-1 0-15,1-21 16,0 0-16</inkml:trace>
  <inkml:trace contextRef="#ctx0" brushRef="#br0" timeOffset="7979.64">13652 1905 0,'0'0'0,"-21"0"15,0 0-15,0 0 0,0 0 16,42 0-1,21 0 1,-21 0-16,22 0 0,-1 0 0,0 0 16,22-21-16,-1 21 0,1 0 15,-1-21-15,1 21 0,21-21 0,-22-1 16,1 1-16,-1 21 0,1-21 16,-22 0-16,21 0 0</inkml:trace>
  <inkml:trace contextRef="#ctx0" brushRef="#br0" timeOffset="8236.36">14795 1630 0,'0'-21'0,"0"42"0,0-63 16,-21 42 0,0 0-1,0 21-15,0 0 0,0 0 0,-1 0 16,1 22-16,0-22 0,0 21 16,0 0-16,21 1 0,0-1 0,-21-21 15,21 22-15,0-1 0,0-21 16,0 21-16,0-20 0,0-1 0,0 0 15,21 0-15,0 0 0,21 0 16,-21-21-16,1 22 0,-1-22 16,21 0-16,-21 0 0,22 0 0,-1-22 15,-21 1-15,21 21 0,1-21 16,-1-21-16,0 21 0,1-22 16,-1 1-16,0 0 0,-20-1 0,20-20 15</inkml:trace>
  <inkml:trace contextRef="#ctx0" brushRef="#br0" timeOffset="8725.09">15473 1334 0,'0'0'0,"0"-43"0,0 1 16,0 21-16,0 0 0,0-1 16,0 1-16,-21 21 15,21 21-15,-22 1 0,1 20 16,0 0-16,0-21 0,0 22 0,0 20 16,-1-20-16,1 20 0,21-21 15,-21 22-15,21-1 0,-21-20 16,21 20-16,0-20 0,0-1 0,0 0 15,-21 1-15,21-22 0,0 21 16,0-21-16,0 0 0,0 1 0,21-1 16,-21 0-16,21-21 0,0 0 0,-21 21 15,21-21-15,22 0 0,-22 0 16,0 0-16,21-21 0,-20 21 0,-1-21 16,21 0-16,0-1 0,-20-20 15,-1 21-15,21-21 0,-21 20 16,0-20-16,43-43 0,-43 43 0,-21 21 15,21-21-15,-21 20 0,21 22 16,-21-21-16,0 42 31,0 1-31,0 20 0,0-21 16,0 21-16,-21-20 0,0 20 0,21-21 16,-21 21-16,21-20 0,0-1 15,0 21-15,0-21 0,0 0 0,0 1 16,0-1-16,0 0 15,0 0-15,21-21 0,0 21 16,0-21-16,1 0 0,-1 0 0,0 0 16,21 0-16,-21-21 0,1 0 15,-1 21-15,21-21 0,-21 0 16,0-22-16,22 22 0,-22 0 0,0-21 16</inkml:trace>
  <inkml:trace contextRef="#ctx0" brushRef="#br0" timeOffset="9504.04">16214 1905 0,'21'-42'15,"0"21"-15,-85 126 0,86-147 0,41-64 0,-42 85 0,-21 0 16,0 0-16,0 0 0,0-1 15,0 44 1,0-1 0,0 0-16,-21 0 0,0 21 0,0-20 15,0 20-15,21 0 0,-22-21 0,22 22 16,-21-22-16,21 0 16,0 21-16,0-20 0,0-1 0,0 0 15,0 0-15,0 0 16,21-21-16,1 0 15,-1 0-15,0 0 0,0 0 16,0-21-16,0 21 16,1-21-16,-22 0 0,0-22 15,0 22-15,21 0 0,-21 0 0,0-21 16,0 20-16,0-20 0,0 21 16,-21 0-16,21-22 0,-22 22 0,22 0 15,0 0-15,-21 21 0,21-21 16,-21 21-16,21-21 0,21-1 31,0 22-15,1 0-16,-1 0 0,21 0 0,-21 0 15,22 0-15,-1 0 0,0 0 16,1 0-16,-1 0 0,-21 22 0,21-22 16,1 21-16,-22 0 0,0 0 15,-21 0-15,0 22 0,21-22 0,-21 0 16,0 0-16,0 21 0,0-20 0,0-1 15,0 21-15,-21-21 0,21 0 16,0 1-16,-21-1 0,0 0 16,0 0-16,21 0 0,0 0 15,-22-21 1,22-21 15,0 0-15,0 0-16,0 0 0,22 0 15,-1-1-15,0-20 0,0 21 16,0-21-16,0-1 0,1 1 0,-1 0 16,21-1-16,-21 1 0,0 21 15,22-22-15,20-20 16,-42 42-16,22 21 0,-22 0 0,0 0 16,0 0-16,0 21 0,1 0 0,-1 21 15,0 1-15,-21-1 0,0 0 16,0 1-16,0-1 0,0-21 15,0 22-15,0-1 0,-21-21 0,0 0 16,-1 22-16,22-22 0,-21 0 0,21 0 16,-21 0-16,21 0 15,21-42 32,0 0-47,1 21 0,20-21 16</inkml:trace>
  <inkml:trace contextRef="#ctx0" brushRef="#br0" timeOffset="9911.79">17970 1715 0,'0'0'0,"0"-22"16,22 1-16,-22 0 0,0 0 16,-22 21-1,1 0-15,0 0 0,-21 21 16,21 0-16,-22-21 0,1 21 15,0 1-15,20-1 0,-41 42 16,21-42-16,20 1 0,22-1 16,0 0-16,0 0 0,0 0 15,0 0-15,22-21 0,-1 22 16,21-22-16,0 0 16,1 21-16,-1-21 0,-21 0 0,22 21 15,-1 0-15,0-21 0,-21 21 16,22-21-16,-22 21 0,0 1 15,0-22-15,-21 21 0,0 0 16,0 0-16,-21 0 16,0 0-16,0-21 0,0 22 15,-1-22-15,-20 0 0,0 21 16,21-21-16,-22 0 0,1 0 16,21 0-16,-22 21 0,22-21 0,0 0 15,0 0-15,0 0 0,0 0 16,21-21-1,0 0-15,0-1 0,0 1 16,0 0-16</inkml:trace>
  <inkml:trace contextRef="#ctx0" brushRef="#br0" timeOffset="10171.45">16658 1185 0,'0'0'0,"-21"0"0,0 0 15,0-21-15,-1 21 0,1 0 16,0 0-16,21-21 16,-21 21-16,0 0 46,0 0-30,-1 0-16,1 0 0</inkml:trace>
  <inkml:trace contextRef="#ctx0" brushRef="#br0" timeOffset="10371.4">15346 1418 0,'0'0'0,"0"21"16,21-21 0,0 0-1,0 0-15,0 0 0,1 0 0,20 0 16,-21 0-16,21 0 0,1 0 16,-22 0-16,0 0 0,21 0 15,-20 0-15,-1 0 0,0-21 0</inkml:trace>
  <inkml:trace contextRef="#ctx0" brushRef="#br0" timeOffset="11012.61">19219 1143 0,'0'0'16,"0"-42"0,-21 42-1,0 0-15,0 0 0,0 0 0,-22 21 16,22 0-16,0 0 16,-21 22-16,20-22 0,-20 21 0,21 0 15,-21 22-15,-1-1 0,22 1 0,-21-1 16,-1 22-16,1-21 0,0 20 15,21 1-15,-22-22 0,1 22 0,21-21 16,-22-1-16,22 22 0,21 42 16,0-64-16,0 1 0,0-22 15,0 22-15,0-22 0,0-21 16,21 21-16,1-20 0,-1-1 0,21 0 16,-21-21-16,22 0 0,-22 0 0,21 0 15,0 0-15,1-21 0,-1 21 16,0-21-16,1-22 0</inkml:trace>
  <inkml:trace contextRef="#ctx0" brushRef="#br0" timeOffset="11540.31">19579 1820 0,'0'0'0,"0"-42"0,0 21 15,-21-21-15,-21 20 0,20 1 16,1 0-16,0 21 0,-21 0 0,21 0 15,-22 0-15,22 0 0,-21 0 16,21 42-16,-1-20 0,-20 20 0,21 0 16,0-21-16,0 22 0,-1-1 15,1 0-15,21 1 0,0-1 16,-21 0-16,21-20 0,0 20 0,0-21 16,0 0-16,0 0 0,0 1 15,0-1-15,21-21 0,-21 21 16,21-21-16,1 0 0,20 0 0,-21 0 15,0 0-15,22-21 0,-22 0 16,0-1-16,21 1 0,1 0 0,-22 0 16,21-21-16,-21-1 0,22 1 15,-22 0-15,21-22 0,-21 22 0,0-22 16,1-20-16,20 20 0,-21 1 16,0 20-16,0-20 0,-21-1 15,22 22-15,-22 0 0,21-1 0,-21 22 16,0 0-16,0 0 0,0 42 31,-21 21-31,-1-21 0,1 22 16,0-1-16,21 22 0,-21-1 0,0-21 15,21 22-15,-21-1 0,21 1 16,0-22-16,-22 1 0,22 20 0,-21-42 16,21 22-16,0-1 0,0-21 0,0 0 15,0 0-15,0 1 0,0-1 16,21-21-16,1 21 0,-1-21 15,0 0-15,0 0 16,0 0-16,0 0 0</inkml:trace>
  <inkml:trace contextRef="#ctx0" brushRef="#br0" timeOffset="11984.05">19939 1905 0,'0'0'0,"-21"-21"15,21 0-15,0 0 0,0-1 16,0 1-16,0 0 16,0 0-16,21 0 0,0 0 15,0-1 1,0 1-16,1 21 0,-1 0 16,0 0-16,0 0 0,0 0 0,0 21 15,1 1-15,-22 20 0,21-21 16,-21 0-16,21 22 0,-21-1 0,21-21 15,-21 21-15,0-20 0,0-1 16,0 21-16,0-21 0,0 0 0,0 1 16,0-1-16,0 0 15,-21-21-15,21-21 47,0 0-47,0-1 0,21 1 16,0 0-16,-21 0 0,21-21 15,1 20-15,-1-20 0,0 21 0,0-21 16,0-1-16,0 22 0,1-21 0,-1 21 16,0-1-16,21 1 0,1-21 15,-22 42-15,0 0 16,0 0-16,-21 21 16</inkml:trace>
  <inkml:trace contextRef="#ctx0" brushRef="#br0" timeOffset="12151.96">20595 1757 0,'0'21'15,"0"-42"-15,0 63 0,0-21 0,-21 1 0,21-1 16,-21 0-16,21 0 0,-21-21 16,21 21-16,-22 0 0,22 1 15,0-1-15,0 0 0,0 0 16,-21 0-16,21 0 16,0 1-16,21-22 31,1 0-16,-22-22-15,21 22 0</inkml:trace>
  <inkml:trace contextRef="#ctx0" brushRef="#br0" timeOffset="12359.44">20659 1503 0,'0'0'0,"-22"0"0,1-21 16,0 21-16,0 0 15,0-21-15,21 42 47,21 0-15,0-21-32</inkml:trace>
  <inkml:trace contextRef="#ctx0" brushRef="#br0" timeOffset="12600.16">20828 1566 0,'0'0'0,"0"22"0,0-1 0,21-21 16,-21 21-16,0 0 0,0 0 16,0 0-16,0 1 0,0-1 0,0 21 15,21-21-15,-21 22 0,21-22 16,-21 21-16,0-21 0,0 22 0,22-22 15,-22 0-15,21 0 0,-21 0 16,0 0-16,0 1 0,0-1 16,21 0-16,-21 0 15,21-21-15,0-21 32</inkml:trace>
  <inkml:trace contextRef="#ctx0" brushRef="#br0" timeOffset="12860.06">21294 1651 0,'0'0'16,"-22"21"0,1 0-16,21 1 0,-21-1 15,0 0-15,0 21 0,0-21 0,-1 22 16,1-22-16,0 21 0,0-21 0,0 1 15,0 20-15,-1-21 0,1 0 16,0 0-16,21 1 0,0-1 16,-21 0-16,42-21 31,0 0-15,0 0-16,1-21 0</inkml:trace>
  <inkml:trace contextRef="#ctx0" brushRef="#br0" timeOffset="13211.14">21294 1905 0,'21'-21'47,"0"21"-47,0 0 0,0-21 16,0 21-16,1-21 15,-1-1-15,0 22 0,-21-21 0,0 0 16,21 21-16,-21-21 0,0 0 16,-21 21 15,0 21-31,0 0 0,-1-21 16,1 21-16,0 0 0,0 22 0,21-22 15,-21 0-15,21 0 0,-21 0 16,21 1-16,0-1 0,0 0 15,0 0-15,0 0 0,0 0 16,21 1 0,0-22-16,0 0 0,0 0 0,0 0 15,1 0-15,-1 0 16,0 0-16,21 0 0</inkml:trace>
  <inkml:trace contextRef="#ctx0" brushRef="#br0" timeOffset="13576.4">21696 1757 0,'0'0'0,"0"-21"0,0 0 16,0-1-16,0 1 0,0 0 15,0 0-15,21 21 0,0 0 16,0 0-16,0 0 0,1 0 16,-1 0-16,21 0 0,-21 21 15,0 0-15,22 0 0,-22 1 16,0-1-16,0 21 0,0-21 0,-21 22 15,0-22-15,0 21 0,0-21 16,0 0-16,0 1 0,0-1 0,0 0 16,0 0-16,-21 0 0,21 0 15,-21-21-15,0 0 0,21 22 0,-21-22 16,0 0 0,-1 0-16,22-22 15,0 1 1,0 0-16,0 0 0,22 0 15,-1 0-15,-21-1 0,21 1 16,0-21-16,0 21 0,0 0 16,1-22-16,-1 1 0,0 21 0,21-22 15,-21 22-15,1-21 0</inkml:trace>
  <inkml:trace contextRef="#ctx0" brushRef="#br0" timeOffset="13987.99">22140 1185 0,'0'-21'15,"0"42"-15,-21-63 0,21 21 16,0 0-16,21 21 16,0 0-1,1 0-15,-1 0 0,0 0 16,0 0-16,43 42 0,-43 0 15,0-20-15,0 20 0,0 0 16,0 1-16,1-1 0,-22 0 0,0 22 16,0-1-16,0-20 0,0 20 0,0 1 15,0-1-15,0 1 0,0-22 16,-22 21-16,1-20 0,0-1 0,0 0 16,0 1-16,0-22 0,-1 21 15,1-21-15,21 1 0,-21 20 16,0-42-16,0 21 0,0 0 0,-1-21 15,1 0-15,0 21 0,0-21 16,0 0 0,21-21 15,0 0-31,0 0 0,0 0 16,21 0-16,0 21 15</inkml:trace>
  <inkml:trace contextRef="#ctx0" brushRef="#br0" timeOffset="14236.66">22648 1990 0,'-21'0'0,"0"-21"31,21 42 32,21-21-63,-21 21 0,0 0 16,21-21-16,-21 21 15</inkml:trace>
  <inkml:trace contextRef="#ctx0" brushRef="#br0" timeOffset="14467.8">22606 2265 0,'-21'42'31,"21"-21"-31,0 1 16,0-1-16,0 0 15,0 0-15,0 0 16,0 0-16,0 1 0,0-1 16,-21 0-16,-1 0 0,1 0 15,0 0-15,0-21 0,-21 22 0,20-1 16,-20-21-16,0 21 0,-1 0 0</inkml:trace>
  <inkml:trace contextRef="#ctx0" brushRef="#br0" timeOffset="26019.33">1058 4022 0,'0'0'0,"0"-21"0,0-1 32,-21 22-17,21-21-15,0 0 32,-21 21-17,21-21-15,0 42 78,0 0-78,0 0 0,0 1 16,0-1-16,0 21 0,0-21 16,0 22-16,0-1 0,0 0 15,0 1-15,0-1 0,0 0 0,0 1 16,0-1-16,0 0 0,0 1 15,0-1-15,0 0 0,0 1 16,0-22-16,0 21 0,0-21 0,0 22 16,0-22-16,0 0 0,0 0 15,0 0-15,0 0 0,0-42 63,0 0-63,0 0 0,21 0 15</inkml:trace>
  <inkml:trace contextRef="#ctx0" brushRef="#br0" timeOffset="26815.04">1418 4530 0,'21'0'78,"0"-21"-78,-21-1 15,0 1 1,0 0-16,0 0 16,-21 21-1,0 0-15,0 0 31,0 0-31,21 21 0,0 0 16,0 0 0,0 1-16,0-1 0,0 0 15,0 0 1,21-21 0,0 0-16,0 0 15,0 0-15,1-21 31,-22 0-31,0 0 16,0-1-16,0 1 16,0 0-16,-22 21 15,1 0 1,0 0 0,21 21-1,0 0 1,0 1-16,0-1 15,21-21 17,0 0-32</inkml:trace>
  <inkml:trace contextRef="#ctx0" brushRef="#br0" timeOffset="28368.03">2561 3958 0,'0'-21'0,"0"0"31,0 0-15,21 42 46,-21 0-62,21 21 16,-21 1-16,22-22 0,-22 21 16,21 1-16,-21 20 0,21-21 0,-21 1 15,21-1-15,-21 0 0,21 1 0,-21-1 16,0 0-16,0-20 0,0 20 15,0 0-15,21-21 0,-21 1 0,0 20 16,0-21-16,0 0 0,0 0 16,0 1-16,0-1 0,0 0 15,0 0-15,0-42 32,0 0-17,0 0-15</inkml:trace>
  <inkml:trace contextRef="#ctx0" brushRef="#br0" timeOffset="29043.51">2476 4212 0,'0'0'16,"-21"-21"-16,-42-42 15,42 41-15,21 1 0,-22-21 16,22 21-16,0 0 0,0-1 16,0 1-16,0 0 0,0 0 15,0 0-15,22 0 0,-1-1 0,0 1 16,0 0-16,0 0 0,22 0 16,-1 21-16,-21-21 0,21-1 0,1 22 15,-1 0-15,0 0 0,1 0 16,-1 22-16,-21-1 0,22 0 15,-1 0-15,-21 21 0,0 1 0,22-1 16,-22 22-16,-21-1 0,21-21 16,-21 22-16,0-22 0,21 22 0,-21-22 15,0 0-15,0 1 0,0-1 0,0-21 16,0 22-16,0-22 0,0 0 16,0 0-16,0 0 15,0-42 16,0 0-31,0 0 16,0 0-16,0-22 0,0 22 0,0-21 16,0-1-16,0-20 0,0 21 15,0-64-15,0 42 0,21 22 16,0-22-16,1 22 0,-1 0 16,0-1-16,0 1 0,0 21 15,0 0-15,22 0 0,-22-1 16,21 22-16,-21 0 0,64 22 15,-64-1-15,22 0 0,-22 21 16,21 1-16,-21-1 0,0 21 0,-21-20 16,0 20-16,0-20 0,0 20 15,0-21-15,0 22 0,0-22 0,0 1 16,-21-22-16,21 21 0,0-21 0,-21 22 16,21-22-16,-21 0 0,21 0 15,0 0-15,0-42 47,21 0-47,0 0 0</inkml:trace>
  <inkml:trace contextRef="#ctx0" brushRef="#br0" timeOffset="29509.05">3958 4085 0,'-21'21'31,"21"1"-31,-21-1 0,0 21 0,21-21 16,-22 22-16,22-22 0,-21 21 15,0 0-15,21 1 0,0-22 16,0 21-16,0-21 0,0 22 16,0-22-16,0 0 0,0 0 0,0 0 15,0 1-15,0-1 0,21 0 0,0-21 16,1 0-16,-1 0 0,21 0 15,0 0-15,1 0 0,-22 0 16,21-21-16,-21 0 0,1 21 16,20-22-16,-21 1 0,0-21 0,0 21 15,1 0-15,-22-22 0,21 22 0,-21-21 16,0 21-16,0-22 0,0 1 16,-21 0-16,-22-1 0,22 22 15,0-21-15,0-1 0,0 22 16,-1 0-16,1 21 0,-21 0 0,21 0 15,0 0-15,-1 0 0,-20 21 16,21 22-16,0-22 0,0 0 0,-1 21 16,1 1-16,21-1 0,0 0 0,-21-21 15,21 22-15,0-1 0,0-21 16,0 0-16,0 22 0,0-22 0,0 0 16,21 0-16,0-21 0,1 21 15,-1-21-15,0 0 0,21 0 0,-21 0 16,22 0-16</inkml:trace>
  <inkml:trace contextRef="#ctx0" brushRef="#br0" timeOffset="29927.64">4487 4128 0,'0'0'0,"0"-43"0,21 22 0,-21 0 16,0 0-16,0 0 15,0 42 1,0 0-16,0 0 0,0 21 15,0-20-15,0 20 0,0 0 0,0 1 16,0-1-16,0 0 0,0 1 16,-21-22-16,21 21 0,0-21 0,0 22 15,0-22-15,0 0 0,0 0 16,21 0-16,1-21 0,20 21 16,-21-21-16,0 0 0,22 0 15,-22 0-15,21 0 0,-21-21 16,22 0-16,-1 0 0,-21 0 0,21 0 15,-20-1-15,-1-20 0,21 0 0,-21 21 16,0-22-16,-21 1 0,0-22 16,22 22-16,-22 0 0,0-1 0,0 1 15,0 21-15,0 0 0,0 0 16,0-1-16,0 1 0,-22 21 16,1 21-16,21 1 15,0-1 1,0 0-16,0 21 0,0-21 0,0 1 15,0-1-15,0 0 0,21 0 16,-21 0-16,22-21 0,-1 21 0,0-21 16,21 0-16</inkml:trace>
  <inkml:trace contextRef="#ctx0" brushRef="#br0" timeOffset="30276.28">5376 4191 0,'0'0'15,"21"-21"-15,1 0 0,-1 0 0,-21-1 16,0 1-16,0 0 0,0 0 0,-21 21 31,-1 0-15,1 21-16,0 0 0,21 0 15,-21 1-15,0 41 0,0-42 16,21 0-16,0 1 0,0-1 0,0 0 16,0 0-16,0 0 15,21 0-15,0-21 0,0 22 0,0-1 16,0-21-16,22 21 0,-22-21 0,0 21 15,0-21-15,0 0 0,-21 21 16,0 0-16,-21 1 16,0-22-16,-21 21 0,21-21 15,-22 0-15,1 21 0,-22-21 16,22 0-16,0 21 0,-1-21 16,22 0-16,-21 0 0,21 0 0,0 0 15,21-21 1,42 21-1,-21-21-15,0 0 0</inkml:trace>
  <inkml:trace contextRef="#ctx0" brushRef="#br0" timeOffset="30632.07">5715 4360 0,'0'-21'16,"0"0"-1,21 0 1,0 21-16,0-21 0,1 0 16,-1-1-16,0 22 0,0-21 15,0 0-15,0 0 0,-21 0 0,22-22 16,-22 22-16,0 0 0,0 0 16,-22 21-1,1 21-15,-21 0 0,21 0 16,0 1-16,-22-1 0,22 21 15,0 0-15,-21-20 0,20 20 0,1 0 16,0-21-16,0 22 0,21-22 16,0 0-16,-21 21 0,21-20 15,0-1-15,0 0 0,0 0 16,21-21-16,21 0 0,-21 0 16,22 0-16,-22 0 0,21 0 15,1 0-15,20 0 0,-21-21 0,1 0 16,-1 0-16</inkml:trace>
  <inkml:trace contextRef="#ctx0" brushRef="#br0" timeOffset="30916.42">6625 3747 0,'0'0'0,"0"-43"16,0 22-16,0 0 0,0 0 0,-21 21 15,0 21 1,0 0-16,-1 0 15,22 0-15,0 22 0,-21-1 0,21 0 16,-21 1-16,21 20 0,-21 1 16,21-22-16,0 22 0,-21-1 0,21-21 15,-21 1-15,21 20 0,-22-20 0,22-22 16,0 21-16,0-21 0,0 0 16,0 1-16,0-1 0,0 0 15,22-21 1,-1 0-16,0 0 15,0-21-15,0 0 0,0-1 0,22 1 16,-22-21-16,21 21 0</inkml:trace>
  <inkml:trace contextRef="#ctx0" brushRef="#br0" timeOffset="31159.14">7027 3747 0,'0'0'0,"0"-43"0,0 1 0,0 0 15,0 20-15,-21 44 31,0-1-31,21 0 0,-21 21 0,21-21 16,0 22-16,-21 20 0,-1-20 16,22-1-16,-21 21 0,21-20 15,0 20-15,-21-20 0,21-1 0,-21 0 16,21 1-16,0-22 0,0 21 16,0-21-16,0 0 0,0 1 15,0-1-15,0 0 0,21-21 16,-21-21-1,0 0-15</inkml:trace>
  <inkml:trace contextRef="#ctx0" brushRef="#br0" timeOffset="31696.08">6519 4255 0,'0'0'0,"-21"0"0,0 0 0,0 0 15,21-22 1,21 22-1,0 0-15,21-21 0,1 0 16,-1 21-16,0-21 0,1 21 0,20-21 16,-20 0-16,20-1 0,1 1 15,-22 0-15,0 0 0,1 0 0,-1 0 16,0-1-16,1 22 0,-22-21 16,0 21-16,0 0 0,-21 21 31,0 1-31,0-1 0,-21 0 15,0 0-15,0 21 0,-1-20 16,1 20-16,0-21 0,0 21 0,21-20 16,0 20-16,-21-21 0,21 21 15,0-20-15,0-1 0,0 0 0,0 0 16,21 0-16,0-21 0,21 0 16,-20 0-16,20 0 0,0 0 15,-21 0-15,22 0 0,-1 0 0,22 0 16,-22-21-16,0 0 0,-21 21 15,22-21-15,-1 0 0,-21-22 0,0 22 16,-21 0-16,0-21 0,0-1 0,0 1 16,0 0-16,0-1 0,0 22 15,-42-42-15,21 20 16,-21 22-16,20 21 0,1-21 0,0 21 16,-21 0-16,21 0 0,-22 21 15,22 0-15,0 0 0,0 1 16,-22-1-16,22 0 0,0 21 0,0 1 15,21-22-15,-21 0 0,21 0 16,0 0-16,0 0 0,0 1 0,21-22 16,0 0-16,0 0 15,0 0-15</inkml:trace>
  <inkml:trace contextRef="#ctx0" brushRef="#br0" timeOffset="32104.63">7832 4022 0,'0'-21'0,"0"42"0,0-64 0,0 22 16,0 0-1,21 21 1,0 0-16,0 21 16,0 0-16,0 1 0,-21-1 15,22 0-15,-1 0 0,0 21 16,-21-20-16,0 20 0,21-21 15,-21 21-15,0-20 0,0-1 0,0 0 16,0 21-16,0-21 0,0 1 16,0-1-1,21-21 1,0-21-16,1-1 16,-1 1-16,0 0 0,0-21 15,0 21-15,0-1 0,1-20 0,-1 0 16,0-1-16,0 22 15,0-21-15,0 0 0,1 20 0,-1 1 0,0-21 16,0 21-16,0 0 16,0 21-1,1 0-15,-1 0 16,-21 21-16,0 0 16,0 0-16</inkml:trace>
  <inkml:trace contextRef="#ctx0" brushRef="#br0" timeOffset="32442.06">8445 4212 0,'0'0'0,"0"21"0,22-21 31,-1 0-31,0 0 0,0 0 16,0 0-16,0-21 0,22 0 16,-22 21-16,0-21 0,0 0 0,0 0 15,22-1-15,-22-20 0,-21 21 0,21 0 16,-21 0-16,21-1 0,-21 1 15,0 0-15,0 0 0,-21 21 16,-21 0-16,21 0 16,-1 0-16,1 21 0,0 0 0,-21 0 15,21 22-15,-1-1 0,1-21 0,21 22 16,-21-1-16,21 0 0,-21-21 16,21 22-16,0-22 0,0 0 0,0 0 15,0 0-15,0 1 0,21-1 16,0-21-16,0 0 0,1 21 15,-1-21-15,21 0 0,0 0 0,1 0 16,-1 0-16,0 0 0,1 0 0,-22 0 16,21-21-16,-21 0 0,1-1 15</inkml:trace>
  <inkml:trace contextRef="#ctx0" brushRef="#br0" timeOffset="33063.98">9356 4064 0,'-22'0'0,"44"0"16,-65 0-16,43-21 16,21 21-1,22 0-15,-22 0 0,0 0 16,21 0-16,1 0 0,-1 0 0,0 0 15,22 0-15,-1 0 0,1 0 0,-1 0 16,1 0-16,-1 0 0,1-21 16,63 21-16,-85 0 0,-21-21 15,22 21-15,-22 0 0,0-22 16,-21 1-16,0 0 16,-21 0-16,0 21 0,-22-21 0,1 21 15,21-21-15,-21 21 16,-1 0-16,1-22 0,21 22 0,0 0 15,-1 0-15,1 0 0,42 0 32,1 0-17,-1 0-15,21 0 0,-21 0 0,0 22 16,22-1-16,-22-21 0,0 21 16,0 0-16,0 21 0,-21-20 0,0-1 15,0 21-15,-21-21 0,0 22 16,-21-22-16,-1 21 0,1-21 15,0 0-15,-1 1 0,1-1 0,0 0 16,-1 0-16,22 0 0,0 0 16,0-21-16</inkml:trace>
  <inkml:trace contextRef="#ctx0" brushRef="#br0" timeOffset="33932.26">10837 4255 0,'0'63'32,"-21"-63"-32,21 21 15,-21-21-15,21-21 16,0 0 0,0 0-16,0 0 15,0-1-15,0-20 0,0 21 0,0-21 16,0-1-16,0 1 0,21 21 15,0-22-15,-21 1 0,21 0 16,1 21-16,-1-1 0,0-20 0,0 21 16,0 21-16,22-21 0,-22 21 15,0 0-15,0 0 0,21 21 0,-20 0 16,-1 0-16,0 0 0,0 1 0,-21 20 16,21-21-16,-21 21 0,21 1 15,-21-1-15,0 0 0,0-20 16,0 20-16,0-21 0,0 21 0,0-20 15,0-1-15,0 0 0,0-42 47,0 0-47,0-1 16,0 1-16,0 0 0,0-21 0,0 21 16,0-22-16,0 1 0,0 21 15,0-22-15,0 1 0,22 0 0,-1 21 16,0-22-16,0 22 0,0-21 0,22 21 15,-22 21-15,0 0 0,0 0 16,21 0-16,-20 0 0,-1 21 0,0 0 16,0 0-16,0 0 0,0 22 0,1-22 15,-22 21-15,0 0 0,0-20 16,0 20-16,0 21 0,0-20 16,0-22-16,0 0 0,0 0 15,0 0-15,0 1 0,-22-1 16,22-42 15,22-1-31,-1 1 16,-21 0-16,21 0 0</inkml:trace>
  <inkml:trace contextRef="#ctx0" brushRef="#br0" timeOffset="34351.49">11938 3789 0,'0'0'15,"0"-21"-15,-21 42 31,0 0-31,21 0 0,-22 0 0,1 1 16,0 20-16,0-21 0,21 21 16,-21 1-16,21-1 0,-21-21 0,21 22 15,0-22-15,0 21 0,0-21 0,0 22 16,0-22-16,0 0 0,21-21 16,0 21-16,0-21 0,21 0 15,-20 0-15,20 0 0,0 0 0,1 0 16,-1 0-16,0-21 0,1 0 15,-1 0-15,0-1 0,1 1 0,-22-21 16,21 21-16,-21-22 0,0-41 16,-21 63-16,0-22 0,-21-41 15,0 41-15,-21 22 0,21-21 16,-22 21-16,-20-1 0,20 22 16,1 0-16,-21 0 0,20 0 0,1 0 15,0 22-15,-1-1 0,22 0 16,-21 21-16,21-21 0,-1 22 0,1-1 15,21 0-15,0 1 0,0-1 0,0 0 16,0 1-16,21-22 0,1 21 16,-1-21-16,21 1 0,-21-1 0,22-21 15,-1 21-15,0-21 0,1 0 0,20 0 16,-21 0-16,1 0 0,-1-21 16,0 0-16</inkml:trace>
  <inkml:trace contextRef="#ctx0" brushRef="#br0" timeOffset="34992.87">12552 3979 0,'0'-21'0,"0"42"0,0-63 0,21 0 16,-21 21-16,21-1 0,-21 1 16,21 21-16,-21 21 15,0 1 1,0-1-16,0 21 0,0-21 16,21 22-16,-21-22 0,0 21 0,0 0 15,0-20-15,0 20 0,0-21 16,22 0-16,-22 0 0,21 1 0,-21-1 15,21 0 1,0-21 0,0-21-16,0 0 15,-21-1-15,22 1 0,-1 0 0,-21-21 16,21 21-16,0-22 0,-21 22 16,21-21-16,0-1 0,1 22 0,-22-21 15,21 21-15,0-43 16,-21 43-16,0 0 0,21 21 15,-21 21 17,0 0-32,21 0 15,-21 1-15,21-22 0,1 21 0,-22 0 16,21 0-16,0 0 16,0-21-16,0 21 0,22 1 0,-22-22 15,0 0-15,0 0 0,0 0 0,0 0 16,22 0-16,-22 0 0,0 0 15,0 0-15,0 0 0,1-22 0,-1 1 16,0 21-16,0-21 0,0 0 16,-21 0-16,0 0 0,21-1 0,-21 1 15,0 0-15,0 0 0,0 0 0,-21 0 16,0 21-16,-21 0 16,21 0-16,-22 0 0,1 0 15,0 21-15,-1 0 0,1 21 0,0-21 16,20 22-16,-41 20 15,42-20-15,0-1 0,21 0 0,0-21 16,0 22-16,0-22 0,0 0 16,0 0-16,21 0 0,21 1 0,-21-1 15,0-21-15,22 0 0,-1 0 0,0 0 16,1 0-16,-1 0 0,0 0 16,1-21-16,20-1 0,-20 1 0,-1 0 15,0 0-15</inkml:trace>
  <inkml:trace contextRef="#ctx0" brushRef="#br0" timeOffset="35232.04">13822 3429 0,'-21'0'0,"42"0"0,-42-21 0,21 0 15,21 21 1,0 0-16,21-21 0,-21 21 0,22 0 15,-1 0-15,0-22 0,1 22 16,20 0-16,1 0 0,-22 0 0,22 0 16,-22 0-16,-21 0 0,21 0 15,-20 0-15,-44 0 16,1 0 0,0 0-16,-21 0 0</inkml:trace>
  <inkml:trace contextRef="#ctx0" brushRef="#br0" timeOffset="35427.15">13991 3408 0,'0'0'0,"-21"21"0,0 0 0,0 22 0,21-22 16,-22 21-16,22 0 0,-21 1 15,21-1-15,-21 0 0,21 1 0,0-1 16,0 0-16,0 22 0,0-22 16,0 1-16,-21-1 0,21-21 0,0 21 15,0-20-15,0 20 0,0-21 16,0 0-16,0 0 15,21-21-15,0 0 16,0 0-16,1 0 0,-1 0 0,21-21 16,-21 0-16</inkml:trace>
  <inkml:trace contextRef="#ctx0" brushRef="#br0" timeOffset="35783.94">14287 3916 0,'-21'0'0,"0"21"0,0 0 15,0 0-15,21 22 0,0-22 16,-21 0-16,21 0 0,0 0 16,0 1-16,0-1 0,0 0 15,0 0-15,21 0 0,0-21 0,0 0 16,0 0-16,0 0 0,22 0 0,-22 0 16,21 0-16,-21 0 0,1-21 15,20 21-15,-21-21 0,0 0 16,0 0-16,1-22 0,-1 22 0,-21-21 15,0 21-15,0-22 0,0 22 0,0-21 16,0 21-16,-21-22 0,-1 22 0,1 21 16,0-21-16,-21 21 0,21 0 15,-22 0-15,1 0 0,0 0 0,-1 21 16,1-21-16,21 21 0,-22 0 16,22 1-16,0-1 0,21 0 15,0 0-15,0 0 0,0 0 16,21 1-16,0-22 0,1 0 15,20 0-15,0 0 0,1 0 0,-1 0 16</inkml:trace>
  <inkml:trace contextRef="#ctx0" brushRef="#br0" timeOffset="36248.44">14859 3683 0,'0'0'0,"21"-21"0,0-21 15,0 20-15,-21 1 0,22 0 0,-1 0 16,0 0-16,-21 0 0,21-1 15,0 22-15,0-21 16,1 0-16,-22 0 16,-22 21-1,1 21-15,0 0 16,0 0-16,0 1 0,0-1 0,-1 0 16,1 0-16,0 0 0,0 0 15,21 1-15,0-1 0,0 0 16,0 0-16,0 0 0,0 0 15,21 1-15,0-22 16,0 21-16,1-21 0,20 0 0,-21 0 16,0 0-16,0 0 0,1 0 15,-1 0-15,0 0 0,-63 0 32,20 0-32,1 21 0,0-21 15,-21 21-15,21-21 0,-22 21 0,22 0 16,-21 1-16,21 20 0,-1-21 15,-20 21-15,42-20 0,-21-1 16,21 21-16,-21-21 0,21 0 0,0 1 0,0-1 16,0 0-16,21 0 15,0-21-15,-21 21 0,21-21 0,22 0 16,-22 0-16,0 0 0,0 0 0,21 0 16,-20-21-16,20 0 0,0 0 15,-21 0-15,22-22 0,-1 22 0</inkml:trace>
  <inkml:trace contextRef="#ctx0" brushRef="#br0" timeOffset="36516.17">15579 3344 0,'0'0'0,"0"-42"0,0 0 15,0 21-15,0-1 0,-22 22 16,1 22-16,0-1 16,-21 21-16,21 0 0,-1 22 15,-20-22-15,21 22 0,-21-22 0,20 22 16,1-22-16,-21 21 0,21-20 15,0-1-15,21 0 0,-22 22 0,22-22 16,0 1-16,0-22 0,0 21 16,0-21-16,0 0 0,0 1 0,0-1 15,22 0-15,-1-21 0,0 0 0,0 0 16,0 0-16,0 0 0,1 0 16,20 0-16,-21-21 0,21 0 0,-20-1 15,20 1-15,-21 0 0,21-21 16,-20 21-16,-1-1 0,0-20 0</inkml:trace>
  <inkml:trace contextRef="#ctx0" brushRef="#br0" timeOffset="37423.94">15663 3874 0,'0'-43'16,"0"107"-16,0-85 0,0-43 0,-21 64 16,0 0-1,0 0-15,21 21 0,-21 0 0,-1 1 16,1-1-16,0 0 0,0 0 16,0 21-16,21-20 0,0-1 0,0 0 15,0 21-15,0-21 16,0 1-16,0-1 0,21-21 0,0 0 15,0 0-15,0 0 0,22 0 16,-22 0-16,21 0 0,-21 0 16,22-21-16,-22-1 0,21 1 0,-21 0 0,1 0 15,-1 0-15,21 0 0,-21-1 16,0 1-16,-21 0 0,22 0 16,-1 21-16,-21 21 31,0 0-31,-21 0 15,21 1-15,-22-1 0,22 0 16,0 0-16,0 0 0,0 0 16,0 1-16,0-1 15,22-21 1,-1 0-16,0-21 16,-21-1-16,21 22 0,0-21 15,0 0-15,1 0 0,-1 0 16,0 0-16,0-1 0,21 1 0,-20 0 15,-1 21-15,0-21 0,0 21 16,-21 21 0,0 0-16,0 0 15,0 1-15,0-1 0,0 0 16,0 0-16,0 0 0,0 0 16,0 1-16,21-22 15,0 0-15,1 0 0,-1 0 0,0 0 16,21 0-16,-21 0 0,22-22 0,-22 22 15,21-21-15,-21 0 0,22 0 16,-1 21-16,-21-21 0,22 0 16,-22-1-16,0 1 0,0 0 15,0 21-15,-21-21 0,21 21 0,-21 21 32,0 0-32,0 0 0,0 1 15,-21-1-15,21 0 0,0 0 0,0 0 16,0 0-16,0 1 0,0-1 15,21-21-15,1 0 16,-1 0-16,0 0 0,21 0 16,-21 0-16,1-21 0,20 21 0,-21-22 15,0 1-15,22 0 0,-22-21 16,21 21-16,-21-22 0,22 22 16,-22-21-16,0-1 0,0-20 0,0 21 15,0-22-15,1 1 0,-22-1 16,0-21-16,0 22 0,0 21 0,0-22 15,0 1-15,0 41 16,-22 1-16,1 21 0,0 0 0,21 21 16,-21 22-16,0-1 0,0 0 0,-1 1 15,22-1-15,0 22 0,0-22 16,0 21-16,0-20 0,0-1 16,0 0-16,0 1 0,0-1 0,0 0 15,0 1-15,0-1 0,0-21 16,22 22-16,-1-22 0,0 0 0,-21 0 15,21 0-15,0-21 16,0 0-16,1 0 16</inkml:trace>
  <inkml:trace contextRef="#ctx0" brushRef="#br0" timeOffset="37584.16">17081 3725 0,'0'0'16,"-63"-21"-1,63 0-15,42 21 16,-21 0-16,1 0 16,20 0-16,0-21 0,22 21 0,-1 0 15,1-21-15,-1 21 0,1-21 16,20 21-16</inkml:trace>
  <inkml:trace contextRef="#ctx0" brushRef="#br0" timeOffset="37772.19">18119 3387 0,'0'0'0,"21"0"0,-21-21 0,0 42 31,-21 0-31,-1 0 0,1 21 16,0-20-16,0 20 0,0 0 15,0-21-15,-1 22 0,1-1 16,21 0-16,0-20 0,-21 20 0,21-21 16,0 21-16,0-20 0,0-1 15,21 0-15,0 0 0,1 0 0,-1-21 16,21 21-16,-21-21 0,43 0 15,-22 0-15</inkml:trace>
  <inkml:trace contextRef="#ctx0" brushRef="#br0" timeOffset="38016.04">18732 3323 0,'0'0'0,"0"-21"0,22 21 15,-1 21 1,0 0-16,0 1 0,21 20 16,1-21-16,-22 21 0,21 43 15,-21-43-15,1 1 0,-22-1 16,21 0-16,-21 1 0,0-22 0,-21 21 16,-1 1-16,-20-22 0,0 21 0,-1 0 15,-20-20-15,-1 20 0,-20-21 16,20 0-16,-42 22 0,22-22 15</inkml:trace>
  <inkml:trace contextRef="#ctx0" brushRef="#br0" timeOffset="38839.94">1291 5906 0,'0'0'15,"-21"-22"-15,0 1 0,0 0 0,21 0 16,0 0-16,0 0 0,0-1 15,0 1-15,21 21 0,0 0 16,0 0-16,21 0 0,1 21 16,-1 1-16,0 20 0,1 0 15,-22 1-15,21-1 0,-21 0 0,-21 1 16,0 20-16,0-21 0,0 1 16,-42-1-16,21 22 0,-21-22 0,-1 0 15,-20 1-15,-1-1 0,22-21 16,-22 21-16,22-20 0,0-22 0,-22 21 15,22-21-15,0 0 16,-1 0-16,1 0 0,21-21 0,-22-1 0,1 1 16,21 0-16,-21-42 15,20 20-15,22 22 0,0-21 16,0 21-16,0-1 0,22 1 16,-1 0-16,21 0 0,0 21 15,1 0-15,-1 0 0,22 0 0,-22 21 16,21 0-16,-20 0 0,20 22 15,-20-22-15,-1 21 0,0 1 0,-21-1 16,22-21-16,-22 21 0,-21 1 16,0-22-16,21 21 0,-21-21 0,0 1 15,0-1-15,21-21 16,0 0-16</inkml:trace>
  <inkml:trace contextRef="#ctx0" brushRef="#br0" timeOffset="39244.08">3662 5419 0,'0'0'0,"21"0"16,0 0-16,-21 21 15,0 21-15,0 1 0,0-1 16,0 0-16,0 22 0,-21-1 15,21-20-15,-21 20 0,21 1 16,-21-22-16,21 21 0,0-20 0,0-1 16,0 0-16,0-20 0,0 20 0,0-21 15,0 0-15,0 22 0,0-22 16,0 0-16,21-21 16,0 0-16,0 0 0,0-21 15,-21 0-15,0-1 0</inkml:trace>
  <inkml:trace contextRef="#ctx0" brushRef="#br0" timeOffset="39640.86">3746 5948 0,'0'0'0,"0"-42"16,0-22-16,0 22 0,0-22 0,0 22 15,0 0-15,22-1 0,-22 1 0,21 21 16,0-22-16,0 22 0,0 21 16,0-21-16,22 21 0,-22 0 0,0 0 15,0 0-15,0 0 16,22 21-16,-22 0 0,0 1 0,0-1 15,-21 21-15,0-21 0,0 22 0,0-22 16,0 21-16,-21 22 16,0-22-16,0-21 0,-22 0 0,1 0 15,0 1-15,-1-1 0,1 0 16,0-21-16,-1 0 0,1 21 0,21-21 16,0 0-16,0 0 0,-1 0 15,1 0-15,42 21 16,1-21-1,-1 21-15,0 1 0,0-1 16,21 0-16,-20 0 0,20 0 16,-21 22-16,0-22 0,22 0 0,-22-21 15,21 21-15,-21 0 0,0 0 16,22-21-16,-22 0 0,0 22 0,21-22 16,-20 0-16,-1 0 0,21 0 15,-21 0-15,22-22 0,-1 22 0,0-21 16,1 0-16,-1 0 0,21 0 0</inkml:trace>
  <inkml:trace contextRef="#ctx0" brushRef="#br0" timeOffset="39860.73">5038 5673 0,'0'-43'0,"0"86"0,0-128 0,0 64 16,0-21-16,0 20 0,-22 22 16,1 0-16,0 0 15,-21 0-15,21 22 0,-22 20 0,22 0 16,-21 1-16,21-1 0,-1 21 15,-20-20-15,21 20 0,21-20 0,0-1 16,0 0-16,0 1 0,0-1 0,0-21 16,21 0-16,0 0 0,0 1 0,22-1 15,-1-21-15,22 0 0,-22 0 16,64 0-16,-43 0 16,1 0-16,-1-21 0,1-1 0,-1 1 15</inkml:trace>
  <inkml:trace contextRef="#ctx0" brushRef="#br0" timeOffset="40376.74">7133 5800 0,'-21'0'0,"42"0"0,-84 0 0,41 21 0,1-21 15,21 21-15,21-21 16,1 0 0,-1 0-16,21 0 0,0 0 0,1 0 15,20 0-15,1 0 0,-1 0 16,1 0-16,-1 0 0,22-21 0,-22 21 15,22-21-15,-21 0 0,-1 21 0,-21-22 16,22 22-16,-43-21 16,0 0-16,0 21 0,-21-21 0,0 0 15,-21 0-15,0-1 0,-21 22 0,21-21 16,-22 21-16,1 0 16,0-21-16,-1 21 0,22 0 0,0 0 15,0 0-15,42 0 31,0 0-31,0 21 0,22 0 16,-22 1-16,0-1 0,21 21 16,-21-21-16,1 0 0,-1 22 0,-21-22 15,0 21-15,0-21 0,0 1 16,0 20-16,-21-21 0,-1 0 0,-20 0 16,21 1-16,0-1 0,-22 0 15,22-21-15,0 21 0,-21-21 16</inkml:trace>
  <inkml:trace contextRef="#ctx0" brushRef="#br0" timeOffset="41023.96">8953 5715 0,'0'0'0,"-21"-21"16,0 0-16,0 0 0,0-1 0,21 1 15,0 0-15,0-21 0,0 21 16,0-1-16,21 1 0,21 0 15,-21 21-15,22 0 0,-22 0 16,21 0-16,1 0 0,-1 0 0,0 0 16,1 21-16,-22 22 0,21-22 0,-21 21 15,0 0-15,1 1 16,-1-1-16,-21 0 0,0-20 0,0 20 16,0-21-16,0 21 0,-21-20 0,-1-1 15,1 0-15,0 0 0,0-21 16,0 0-16,0 21 0,-1-21 0,1 0 15,0 0-15,21-21 16,0 0-16,0 0 16,0 0-16,21-22 0,0 22 0,1-21 15,-1-1-15,0 1 0,21 0 0,1-1 16,-22 1-16,21 0 0,0-1 16,22 1-16,-22 21 0,1-21 15,-1 20-15,21 22 0,1 0 16,-22 0-16,-21 0 0,1 22 15,-1-1-15,-21 0 0,0 21 0,0-21 16,0 22-16,0-1 0,0 0 0,-21 1 16,21-22-16,-22 21 0,1-21 15,21 22-15,0-22 0,-21 0 0,21 0 16,0 0-16,-21 1 0,21-1 16,0-42 15,0-1-16,0 1-15</inkml:trace>
  <inkml:trace contextRef="#ctx0" brushRef="#br0" timeOffset="42136.38">9377 5546 0,'0'-21'15,"0"-1"1,0 1-1,21 21-15,-21-21 0,21 0 16,-21 0-16,21 21 0,0-21 16,-21-1-16,22 22 0,-1 0 15,-21 22 32,0-1-47,-21-21 16,-1 0-1,1 0 17,21-21-32,-21 21 0,21-22 15,-21 22-15,0 0 16,0 0-16,-1 0 16,1 0-16,0 22 0,0-22 15,21 21-15,0 21 0,-21-21 0,21 22 16,-21-22-16,21 21 0,0 43 15,-22-43-15,22 0 16,0-20-16,0 20 0,0 0 0,0-21 16,0 1-16,22-1 0,-1 0 15,0 0-15,0 0 0,0-21 0,0 21 16,22-21-16,-1 0 0,0 0 16,-20 0-16,20 0 0,-21 0 15,21-21-15,1 21 0,-22-21 0,21 0 16,1 0-16,-1 0 0</inkml:trace>
  <inkml:trace contextRef="#ctx0" brushRef="#br0" timeOffset="43252.5">10139 5376 0,'-21'22'31,"21"-1"-31,-22 0 0,1 0 0,0 0 15,0 22-15,21-1 0,-21 0 16,0 1-16,-1-1 0,1-21 0,21 21 16,0 1-16,0-1 0,0-21 0,0 22 15,0-22-15,0 0 0,0 0 16,0 0-16,21-21 0,1 21 0,-1-21 16,21 0-16,0 0 0,-20 0 15,20 0-15,-21 0 16,21 0-16,-20-21 0,41 0 15,-42 0-15,0 0 0,1 0 0,-1-1 16,0-20-16,-21 21 0,0-21 16,0 20-16,0-20 0,0 0 0,0-1 15,0 22-15,-21-21 0,-22 21 16,22-22-16,-21 22 0,21 0 0,-22 0 16,1 21-16,-21 0 0,20 0 0,1 0 15,0 0-15,-1 0 0,1 21 16,21 0-16,-22-21 0,22 21 0,-21 22 15,42-22-15,0 0 0,0 0 16,0 0 0,21-21-16,0 0 0,0 0 0,22 0 15,-22 0-15,21 0 0,1 0 0,20 0 16,-21-21-16,1 21 0,-1-21 16,0 0-16,1 0 0,-1 0 0,0-1 15,1 1-15,-22 21 0,21-21 16,-21 0-16,1 21 0,-1 0 0,0-21 15,0 21-15,0 21 16,-21 0 0,0 0-16,0 0 0,0 1 15,0-1-15,0 21 0,0-21 0,0 0 16,0 22-16,0-22 0,0 0 16,21 21-16,-21-20 0,0-1 0,0 0 15,0 0-15,0 0 0,0 0 16,0 1-1,0-44 17,0 1-32,0 0 0,0 0 15,0 0-15,0 0 0,22-22 0,-1 1 16,-21 0-16,21-1 16,0 1-16,0 0 0,0 20 0,22-20 15,-22 0-15,0 21 0,0-1 0,22 22 16,-22-21-16,0 21 0,0 0 15,0 0-15,0 21 0,1 1 0,-1-1 16,-21 0-16,21 21 0,-21 1 0,21-22 16,-21 21-16,0 0 0,0-20 15,0 20-15,0 0 0,0-21 0,21 1 16,0-1-16,1 0 0,-22 0 0,21 0 16,0-21-16,0 0 0,0 0 15,0 0-15,1 0 0,-1 0 0,0 0 16,21-21-16,-21 21 0,1-21 15,20-21-15,-21 20 0,0 1 0,22-21 16,-22 0-16,0-1 0,0 1 16,-21 0-16,21-1 0,-21-20 15,21 20-15,-21 1 0,0-21 0,0 20 16,0 1-16,0 21 0,0 0 0,0-1 16,0 1-16,0 42 15,0 1-15,-21 20 0,0 0 16,21 1-16,-21-1 0,0 0 15,21 1-15,-21-1 0,21 21 16,0-20-16,0-1 0,0 0 0,0 1 16,0-1-16,0-21 0,0 22 15,0-22-15,21 0 0,0 0 0,-21 0 16,21-21-16,0 0 0,0 0 0,1 0 16,-1 0-16,-21-21 15,21 21-15,-21-21 0,0 0 16</inkml:trace>
  <inkml:trace contextRef="#ctx0" brushRef="#br0" timeOffset="43428.09">11409 5503 0,'0'0'0,"-21"0"16,42 0 15,0 0-15,21 0-16,-21 0 0,22 0 15,-22 0-15,21 0 0,1 0 0,-1 0 16,-21-21-16,21 21 0,1 0 0,-22 0 16</inkml:trace>
  <inkml:trace contextRef="#ctx0" brushRef="#br0" timeOffset="43924.66">11959 5482 0,'21'0'46,"0"0"-30,1 0-16,-22-21 0,21 21 0,0-21 16,0 0-16,0 21 0,-21-21 15,21 21-15,-21-22 0,-21 22 32,0 0-32,0 0 0,0 22 15,0-1-15,-22 0 0,22 0 0,0 0 16,0 22-16,0-22 0,-1 0 0,22 0 15,-21 21-15,21-20 16,0-1-16,0 0 0,0 0 0,0 0 16,0 0-16,21-21 0,1 22 0,-1-22 15,0 0-15,0 0 0,0 0 16,0 0-16,1 0 0,20 0 0,0 0 16,-21-22-16,22 1 0,-1 0 15,-21 21-15,22-42 0,-22 21 0,21-1 16,-21 1-16,0-21 0,22 21 0,-22 0 15,0-1-15,0 1 0,-21 0 16,0 0-16,21 21 0,1 0 16,-22 21-16,0 0 15,0 0-15,21 1 0,-21 20 16,21-21-16,-21 0 0,0 22 0,21-22 16,0 0-16,0 0 0,-21 0 0,0 0 15,0 1-15,22-22 16,-22 21-16,21-21 0,0 0 15,0 0 1,-21-21-16</inkml:trace>
  <inkml:trace contextRef="#ctx0" brushRef="#br0" timeOffset="44106.57">12912 5419 0,'0'0'0,"-22"0"0,-20 0 0,21 0 16,0 0-16,-22 21 0,1-21 15,0 21-15,21 0 0,-22 22 16,1-22-16,0 0 0,20 0 0,-20 0 16,21 0-16,0 1 0,0 20 15,-1-21-15,22 0 0,0 0 16,43-21-16,-22 0 0,0 0 16,21 0-16,1 0 0</inkml:trace>
  <inkml:trace contextRef="#ctx0" brushRef="#br0" timeOffset="44367.44">13547 5038 0,'0'0'0,"0"-21"0,-22 21 16,1 21-16,0 0 0,-21 21 15,21 1-15,-1-1 0,-20 0 16,21 1-16,0-1 0,-22 0 0,22 1 15,21 20-15,-21-21 0,21 1 16,0-1-16,0-21 0,0 22 0,0-1 16,0-21-16,0 0 0,0 0 0,21 1 15,0-1-15,1-21 0,-1 0 16,0 0-16,0 0 0,0 0 16,0 0-16,-21-21 15</inkml:trace>
  <inkml:trace contextRef="#ctx0" brushRef="#br0" timeOffset="44530.11">13166 5525 0,'0'0'0,"-43"-22"0,22 1 16,0 0-16,0 21 0,0-21 15,42 21 1,21 0-16,-21 0 16,22 0-16,-1 0 0,0 0 0,1 0 15,20-21-15,-21 21 0,22 0 16,-1-21-16,-20 21 0,20-22 0,-20 22 15,20-21-15,-21 21 0</inkml:trace>
  <inkml:trace contextRef="#ctx0" brushRef="#br0" timeOffset="45115.77">14055 5249 0,'0'0'0,"0"-21"0,-22 21 16,1 0-16,0 0 16,0 0-16,0 21 0,0 1 0,-22-1 15,22 0-15,0 21 0,0-21 16,0 22-16,-1-22 0,1 21 0,0 1 15,21-1-15,0-21 0,0 21 16,0-20-16,0 20 0,0-21 16,0 0-16,21 0 0,0 1 0,1-22 15,20 21-15,-21-21 0,0 0 0,22 0 16,-1 0-16,0 0 0,1 0 16,-1-21-16,0-1 0,1 1 0,41-21 15,-41 21-15,-1-22 16,0 1-16,-21 21 0,22-21 0,-1-1 15,22-63-15,-43 64 0,0 0 16,0-1-16,0-20 0,0 42 16,-21-22-16,0 22 0,0 0 0,0 42 31,0 0-31,-21 1 0,0 20 0,21 0 16,-21-21-16,0 22 0,0-1 0,21 0 15,0 1-15,-22-1 0,22 0 16,0 1-16,0-1 0,0-21 15,0 22-15,0-22 0,0 0 0,0 0 16,22 0-16,-1 0 0,0-21 16,0 0-16,0 0 0,0 0 0,1 0 15,-1 0-15,0 0 0,0 0 16,0-21-16,22 0 0,-22 0 0,0 0 16,0 0-16,21-1 0,-20-20 0,-1 21 15,0 0-15,0 0 0,-21-1 16,0 1-16,21 21 0,-21 21 15,-21-21 1,21 22-16,0-1 0,-21 0 16,0 21-16,21-21 0,0 1 15,0-1-15,0 0 0,0 0 16,0 0-16,21-21 16,0 0-1,0 0-15</inkml:trace>
  <inkml:trace contextRef="#ctx0" brushRef="#br0" timeOffset="45292.64">15261 5376 0,'0'-21'0,"0"42"0,0-63 16,-21 42-16,0 0 16,0 0-1,21 21-15,0 0 16,0 1-16,21-1 15,0-21-15,0 0 0,21 0 16,-20 0-16,20 0 0</inkml:trace>
  <inkml:trace contextRef="#ctx0" brushRef="#br0" timeOffset="45940.64">15748 5334 0,'0'0'0,"0"-21"15,0 0-15,-21 21 16,0 0-16,-1 0 15,-20 21-15,21 0 0,0 0 16,-22 0-16,22 22 0,-21-22 0,0 64 16,20-64-16,1 21 0,0-21 15,21 22-15,0-22 0,0 0 0,0 21 16,0-21-16,21 1 16,0-1-16,1-21 0,-1 0 0,21 0 15,-21 0-15,22 0 0,-1 0 0,0 0 16,1-21-16,-22-1 15,21 1-15,0 0 0,-20-21 0,20 21 0,-21-22 16,0 1-16,0 0 0,1-1 16,20 1-16,-21 0 0,0-22 15,-21 22-15,21-22 0,1 22 0,-1 0 16,-21 20-16,0 1 0,0 0 16,0 0-16,0 42 15,0 0-15,0 0 0,0 22 0,0-22 16,0 21-16,0 1 0,0-22 15,0 21-15,-21 0 0,21-20 16,-22 20-16,22-21 0,-21 0 0,21 0 16,0 22-16,0-22 0,0 0 15,0-42 17,0 0-17,0 0-15,0-1 0,0 1 16,0 0-16,0 0 0,0 0 15,0 42 17,0 0-32,0 0 15,0 0-15,0 1 0,0-1 16,0 0-16,0 0 16,-21 0-16,21 0 0,-21-21 15,21 22-15,0-1 16,21-21-1,0 0-15,0 0 16,22 0-16,-22 0 0,21 0 0,1-21 16,-1 21-16,21-22 0,1 22 15</inkml:trace>
  <inkml:trace contextRef="#ctx0" brushRef="#br0" timeOffset="46147.27">16891 5080 0,'0'0'0,"0"-21"0,-21 21 16,0 0-16,-1 0 0,1 21 0,0 21 16,0-20-16,0-1 0,21 21 15,-21 0-15,21-20 0,0 20 0,-22 0 16,22-21-16,0 22 0,0-22 0,0 21 16,0-21-16,0 1 0,0-1 15,0 0-15,22 0 0,-1-21 0,0 0 16,0 0-16,0 21 0,0-21 15,22 0-15</inkml:trace>
  <inkml:trace contextRef="#ctx0" brushRef="#br0" timeOffset="46376.43">17378 5017 0,'0'0'0,"21"-43"0,0 22 16,21-21-16,1 21 0,-22 21 0,21 0 15,1 0-15,-1 0 0,0 21 16,1 21-16,-1 0 0,-21 1 0,21-1 16,-20 0-16,-1 22 0,-21-22 15,0 22-15,0-22 0,0 0 0,-21 1 16,-22 20-16,1-20 0,0-22 0,-1 21 16,-20 0-16,20 1 15,-20-22-15,-1 21 0,1-21 0,-22 1 16</inkml:trace>
  <inkml:trace contextRef="#ctx0" brushRef="#br0" timeOffset="47163.45">1079 7895 0,'0'0'0,"-21"-21"0,0 0 0,0 21 16,0-21-16,21 0 0,0-1 15,0 1-15,42 21 16,-21-21-16,0 21 16,1 0-16,-1 0 0,21 0 15,-21 0-15,0 0 0,22 0 0,-43 21 16,0 0-16,0 1 15,0-1-15,0 0 0,-21 0 0,-1 0 16,-20 0-16,0 1 0,-1-1 16,1 0-16,0 0 0,21 0 0,-22 0 15,1-21-15,21 0 0,0 0 16,-1 0-16,1 0 0,42-21 31,1 21-31,20 0 0,-21 0 0,43 0 16,-22 0-16,0 0 0,22 21 15,-1 1-15,-20-1 0,20 0 0,-21 21 16,1-21-16,-22 22 16,0-22-16,-21 0 0,0 21 0,-21-20 15,0 20-15,-22-21 0,1 21 16,-21-20-16,-1-1 0,1 0 0,-1 0 16,1 0-16,-1-21 0,1 21 15,-1-21-15,-21 0 0,64 0 16,0 0-16,0-21 0,21 0 15,0 0-15,0-21 0,21 20 16,0-20-16</inkml:trace>
  <inkml:trace contextRef="#ctx0" brushRef="#br0" timeOffset="47327.35">1714 8022 0,'0'0'16,"22"0"-16,-1 0 0,0 0 0,-21 21 31,0 1-31,0-1 0,21-21 16,0 0-1,0 0-15,1 0 0,-1 0 0</inkml:trace>
  <inkml:trace contextRef="#ctx0" brushRef="#br0" timeOffset="47580.21">3196 7620 0,'21'-21'0,"-42"42"0,42-63 0,0 21 15,-21-1-15,0 44 16,0 20-16,0-21 16,0 21-16,0-20 0,0 20 15,0 0-15,0 22 0,0-22 0,0 0 16,0 1-16,0-1 0,0 0 0,0 1 15,0-1-15,22 0 16,-1-20-16,-21-1 0,21 0 0,-21 0 16,0 0-16,21-21 0,0 0 0,-21-21 31</inkml:trace>
  <inkml:trace contextRef="#ctx0" brushRef="#br0" timeOffset="47863.04">3175 7832 0,'-21'-43'0,"42"86"0,-42-128 0,21 43 0,0 21 16,0-22-16,0 1 0,0 21 16,21 0-16,0-1 0,21 22 15,1 0-15,-1 0 0,0 0 0,22 22 16,-1-1-16,1 0 0,63 42 16,-64-41-16,-20 20 0,-1 0 15,0-21-15,-20 22 0,-1-1 0,-21 0 16,0 1-16,0-1 0,-21-21 15,-22 22-15,1-1 0,0-21 0,-22 21 16,1-20-16,-1-1 0,1 0 0,-1 0 16,22-21-16,-1 0 0,22 0 15,-21 0-15,42-21 16,21 0 0,21-22-16,1 22 0,20-21 0,-20 0 15</inkml:trace>
  <inkml:trace contextRef="#ctx0" brushRef="#br0" timeOffset="48088.92">4699 7535 0,'0'0'0,"21"0"0,-42 0 16,-21 0-16,20 0 0,-20 22 16,0 20-16,-1-21 0,1 0 0,0 22 15,-1-1-15,22 0 0,-21 1 16,21-1-16,0 0 0,21 22 0,0-22 15,0 0-15,0 1 0,0-22 0,42 42 16,0-41-16,1-1 16,-1 0-16,0 0 0,22-21 15,-1 0-15,1 0 0,-1 0 0,1-21 16,63-21-16</inkml:trace>
  <inkml:trace contextRef="#ctx0" brushRef="#br0" timeOffset="48556.93">6858 7789 0,'-21'0'0,"42"0"0,-63 0 16,63 0-1,0 0-15,21 0 16,-21 0-16,22 0 0,20 0 16,-20 0-16,20 0 0,-21 0 0,22 0 15,-1 0-15,1 0 0,21 0 0,-22 0 16,1-21-16,-1 21 0,1-21 16,-22 21-16,21-21 0,-20 21 0,-22-21 15,0 0-15,-21-1 16,-21 1-1,-21 21-15,-1 0 0,1 0 0,0 0 16,-1 0-16,1 0 0,0 0 0,-1 0 16,1 0-16,21 0 0,0 0 15,21 21 1,21 1-16,0-22 0,21 21 16,-21-21-16,1 21 0,20-21 15,0 21-15,-21 0 0,1-21 0,20 21 16,-42 1-16,0-1 0,0 0 0,0 0 15,-21 0-15,0 0 0,-22 1 16,22-22-16,-21 21 16,-1 0-16,1-21 0</inkml:trace>
  <inkml:trace contextRef="#ctx0" brushRef="#br0" timeOffset="50066.1">9271 7747 0,'0'0'0,"0"21"0,-21-21 0,21 21 0,0 1 16,0-1-1,21-21 1,0-21-16,-21-1 0,42 22 16,-20-21-16,-1 0 0,0 0 15,21 0-15,-21-22 0,1 22 0,-1 0 16,-21 0-16,0-21 0,0 20 16,0-20-16,-21 21 0,-1-21 15,-20-1-15,0 22 0,-1 0 0,-20-21 0,-1 20 16,-20 22-16,-43 0 15,63 0-15,1 0 0,-1 22 16,1-1-16,20 0 0,1 21 0,0 1 16,-1-1-16,22 0 0,0 1 0,0-1 15,21 0-15,0 43 16,0-43-16,0-21 0,21 1 0,21-1 16,1 0-16,-1-21 0,0 0 0,22 0 15,-22 0-15,22 0 0,-1 0 16,1 0-16,-1-21 0,1 0 15,-22-1-15,22-20 0,-22 21 0,0 0 16,1-22-16,-22 1 0,21 0 0,-21-1 16,0 1-16,1-21 0,-1-1 15,0 1-15,-21-1 0,0 22 0,0-22 16,0 1-16,0 20 0,0 1 16,0 21-16,0 0 0,0 0 0,0-1 15,-21 22-15,0 0 0,-1 22 0,1-1 16,21 0-16,-21 21 0,0 1 15,21-1-15,-21 21 0,21 1 16,0-1-16,0 1 0,0 42 16,0-64-16,0 0 0,0 1 15,0-1-15,21-21 0,0 0 0,0 22 16,22-43-16,-22 21 0,0 0 0,0-21 16,21 0-16,1 0 0,20 0 15,-20 0-15,-22-21 0,21 0 16,0 0-16,1-1 0,-22 1 0,64-42 15,-64 42-15,0-22 16,0 22-16,0-21 0,-21 21 0,0-22 16,0 1-16,-21 42 15,0 21 1,0 0-16,0 22 0,-1-22 0,1 21 16,0-21-16,0 22 0,0-22 15,21 21-15,0-21 0,0 22 16,0-22-16,0 0 0,0 0 15,0 0-15,21 0 0,21 1 0,1-22 16,-22 0-16,21 0 0,-21 0 16,22 0-16,-1 0 0,0 0 0,1-22 15,-22 1-15,21 0 0,0 0 0,1 0 16,-22 0-16,21-1 0,-21-20 16,1 21-16,-22-21 0,0-1 0,0 1 15,0 0-15,0-1 0,-43 1 0,22 0 16,-21 20-16,21-20 0,-22 21 15,1 0-15,0 21 0,-1 0 16,-41 21-16,41 0 0,1 0 16,21 0-16,0 22 0,-1-1 15,1 0-15,21 1 0,0-1 0,0-21 16,0 22-16,21-22 0,1 21 0,-1-21 16,21 0-16,-21-21 0,22 22 15,-1-22-15,0 0 0,22 0 0,-22 0 16,0 0-16,1 0 0,-1 0 0,0-22 15,1 1-15,41-21 0,-41 21 16,-22 0-16,21-1 16,-21-20-16,1 21 0,-1-21 0,0 20 15,-21 1-15,0 0 0,0 0 0,0 0 16,0 42 0,0 0-16,0 0 15,0 0-15,0 22 0,0-22 0,0 0 16,0 21-16,0-20 0,0-1 15,0 0-15,0 0 0,0 0 0,21-21 16,0 21-16,0 1 0,1-22 0,-1 0 16,21 0-16,-21 0 0,22 0 15,20 0-15,-42-22 0,22 22 16,20-42-16,-42 42 0,22-21 16,-22-21-16,0 20 0,0 1 0,-21-21 15,0 21-15,21-22 16,-21 1-16,0 21 0,0-21 0,0 20 15,0 1-15,0 42 16,0 1-16,-21-1 16,21 21-16,0-21 0,0 22 0,0-1 15,0 0-15,0 1 0,0-22 0,0 21 16,21-21-16,0 0 0,1 1 16,-1-1-16,21 0 0,22 0 15,-43-21-15,21 0 0,0 0 0,-20 0 16,20 0-16,0-21 0,1 0 15,-1 21-15,-21-21 0,21-22 16,1 22-16,-22 0 0,0-21 0,0-1 16,0-20-16,1 20 0,-1-20 15</inkml:trace>
  <inkml:trace contextRef="#ctx0" brushRef="#br0" timeOffset="50436.89">12086 6879 0,'0'-21'0,"0"190"0,0-317 0,0 106 0,0 21 15,-21 21-15,0 21 0,21 0 16,-21 0-16,-1 22 0,1-1 0,21 0 15,-21 1-15,0 20 16,0 1-16,21-22 0,-21 21 0,21 1 16,-22-22-16,22 22 0,-21-22 0,21 0 15,0-20-15,0 20 0,0-21 16,0 0-16,0 0 0,0 1 16,0-44-1,0 1 1,21 0-16,1-21 0,20 21 15,-21-22-15,21 22 0,1-21 0,-1-1 16,0 1-16,22 21 0,-22 0 16,1 0-16,-1-1 0,0 22 0,1 0 15,-22 0-15,0 22 0,0-1 0,-21 0 16,0 0-16,0 21 16,0-20-16,-21 20 0,0-21 0,0 21 0,-22-20 15,1 20-15,0-21 0,-1 0 16,1 0-16,-22 1 0,22-1 0,0 0 15,-1-21-15,1 21 0,21-21 16,0 0-16,21-21 16,21 21-16,0-21 0</inkml:trace>
  <inkml:trace contextRef="#ctx0" brushRef="#br0" timeOffset="50676.03">12700 6900 0,'0'0'15,"21"-21"-15,-21 0 0,21 0 0,-21 42 16,0 0 0,0 0-16,0 22 0,0-1 0,-21 0 15,21 22-15,-21-22 0,0 22 16,21-1-16,0 1 0,0-22 0,0 22 16,0-22-16,0 0 0,0 1 0,0-22 15,0 0-15,0 0 0,0 0 16,0 0-16,0 1 0,21-22 15,0 0-15,0 0 0,0 0 16,1-22-16,-1 1 16</inkml:trace>
  <inkml:trace contextRef="#ctx0" brushRef="#br0" timeOffset="50941.39">12912 7472 0,'0'0'0,"21"-21"0,0 0 0,0 21 15,0-22-15,0 22 0,22-21 0,-22 0 16,21 21-16,1-21 0,-22 0 15,21 0-15,0-1 0,1 1 16,-1 0-16,-21 0 0,0 0 0,-21 0 16,0-1-16,-21 22 15,-21 0-15,0 22 0,-1-1 0,-20 0 16,-1 21-16,22-21 0,-22 22 0,22-1 16,0 0-16,-1-20 15,1 20-15,21 0 0,0-21 0,21 1 16,0-1-16,0 21 0,0-21 15,0 0-15,42-21 0,-21 0 16,22 22-16,-1-22 0,43 0 16,-22 0-16,-21-22 0,85 1 15</inkml:trace>
  <inkml:trace contextRef="#ctx0" brushRef="#br0" timeOffset="51536.5">13928 7197 0,'0'0'0,"0"-191"31,0 170-31,-22 21 0,1 0 16,0 0-16,0 21 0,0 0 16,-22 1-16,22 20 0,0 0 0,-21 1 15,21-1-15,-1 0 0,22 22 0,-21-22 16,21 0-16,0 1 0,0-1 16,0 0-16,0-20 0,0-1 0,21 21 15,1-21-15,-1 0 0,0-21 0,0 22 16,21-22-16,-20 0 0,20 0 15,0 0-15,1 0 0,-1 0 0,0-22 16,1 1-16,20 0 0,-21 0 0,1 0 16,-1-22-16,-21 1 0,22 0 15,-22-1-15,21-20 0,-21-1 16,22 1-16,-22-1 0,21 1 0,-21-1 16,0 1-16,1 21 0,-1-22 15,0 22-15,-21 21 0,0-1 0,0 1 16,-21 42-16,21 1 15,-21 20-15,-1-21 0,1 21 16,0 1-16,0 20 0,0-20 0,0-1 16,21 21-16,0-20 0,0 20 15,0-20-15,0-1 0,0-21 0,0 21 16,21-20-16,0-1 0,0 0 0,0 0 16,0-21-16,1 0 0,-1 0 15,0 0-15,21 0 0,-21 0 16,1-21-16,-1 0 0,0 0 0,0-1 15,21 1-15,-20 0 0,-1-21 16,0 21-16,0-1 0,-21 1 16,0 0-16,21 21 0,-21 21 15,0 0-15,0 1 16,0-1-16,0 21 0,0-21 16,0 0-16,0 1 0,0-1 15,0 0-15,0 0 16,21-21-1,1 0 1,-22-21-16</inkml:trace>
  <inkml:trace contextRef="#ctx0" brushRef="#br0" timeOffset="51691.41">15049 7049 0,'0'0'15,"-21"0"-15,0-22 0,0 22 0,0 0 16,0 0-1,21 22 1,21-22-16,0 0 16,0 0-16,0 0 0,0 0 15,22 21-15</inkml:trace>
  <inkml:trace contextRef="#ctx0" brushRef="#br0" timeOffset="51908.37">15557 7027 0,'-42'-21'31,"21"21"-31,0 21 0,-22-21 16,22 22-16,0 20 0,0-21 0,-21 21 16,20 1-16,22-1 0,-21 0 15,21 1-15,0-1 0,0 0 16,0 1-16,21-1 0,1 0 0,20-20 16,-21-22-16,21 21 15,1 0-15,-1-21 0,0 0 0,22 0 16,-22 0-16,1 0 0,-1-21 0,0 0 15,1-1-15,-22 1 0,21 0 16</inkml:trace>
  <inkml:trace contextRef="#ctx0" brushRef="#br0" timeOffset="52339.45">16065 7112 0,'0'-42'0,"-42"253"0,84-380 0,-20 21 16,-22 106-16,0-1 0,0 1 0,0 0 16,0 20-16,0 1 0,21 21 15,-21 21 1,21 1-16,-21-1 0,0 21 0,21-21 15,-21 22-15,21-1 0,-21-21 16,0 21-16,0-20 0,0 20 16,21-21-16,-21 21 0,0-20 0,0-1 15,0 21-15,0-21 0,0 0 0,-21-21 16,21 22-16,0-1 0,-21-21 16,0 0-16,0 0 0,0 0 15,-1 0 1,1 0-16,21-21 0,-21 21 0,42 0 31,0 0-15,1 0-16,-1 0 0,0 0 15,0 0-15,0 0 0,22 0 0,-1 0 16,-21 0 0,0 0-16,0 0 0,1 0 0,-1 0 15,0 0 48,0 0-48,0 0-15,22 0 0,-1 0 0,0 0 16,1-22-16</inkml:trace>
  <inkml:trace contextRef="#ctx0" brushRef="#br0" timeOffset="52531.34">17081 6837 0,'0'-21'0,"0"42"0,0-63 0,-21 20 16,0 22-16,0 0 0,21 22 15,-21-1-15,0 0 0,21 0 16,-22 0-16,22 0 0,0 22 0,0-22 16,0 0-16,0 21 0,0-20 0,0-1 15,0 21-15,0-21 0,0 0 16,0 1-16,22-1 0,-1-21 15,0 0-15,0 0 0,21 0 16</inkml:trace>
  <inkml:trace contextRef="#ctx0" brushRef="#br0" timeOffset="52733.23">17589 6773 0,'22'-21'0,"-44"42"0,86-63 0,-43 21 16,21 21-16,1 0 0,-1 0 15,-21 21-15,0 0 0,22 0 0,-22 1 16,-21 20-16,0 0 0,0-21 16,0 22-16,0-1 0,0 0 15,-21 1-15,0-1 0,-1 0 0,1 1 16,-21 20-16,0-42 0,-64 64 16,42-43-16,-20 1 0</inkml:trace>
  <inkml:trace contextRef="#ctx0" brushRef="#br0" timeOffset="53520.15">1503 9504 0,'0'0'0,"0"-21"0,21 0 16,0 21-1,-21 21 17,0 0-32,0 0 0,0 21 15,0-20-15,0 20 0,-21 0 16,0 1-16,0-22 0,-22 21 0,22 0 15,0-20-15,0-1 0,0 0 16,-1 0-16,1 0 0,21 0 0,21-21 31,1 0-15,-1-21-16,0 0 0,21 0 16,-21 0-16,22 0 0,-1-1 0,0 1 15,1 0-15,-1 0 16,-21 0-16,22 0 0,-22 21 0,21 0 15,-21 0-15,0 21 0,-21 0 16,0 0-16,0 0 0,0 43 16,0-22-16,0-21 0,0 22 0,0-22 15,-21 21-15,0-21 0,0 22 16,21-22-16,0 0 0,0 0 0,0 0 16,0 0-16,0 1 15,0-1-15,21-21 16,-21-21-16,21-1 15</inkml:trace>
  <inkml:trace contextRef="#ctx0" brushRef="#br0" timeOffset="53676.06">2095 9864 0,'0'63'31,"0"-42"-31,-21 1 0,21-1 15,0 0-15,21-21 16,1 0 0,20-21-16</inkml:trace>
  <inkml:trace contextRef="#ctx0" brushRef="#br0" timeOffset="53912.93">3852 9292 0,'0'0'0,"21"0"0,-21 21 16,0 1-16,0-1 0,0 21 15,0 0-15,0 22 0,0-22 0,0 22 16,22-22-16,-1 22 0,0-22 16,-21 0-16,21 1 0,0-1 0,-21 0 15,21 1-15,-21-22 0,22 0 16,-22 0-16,0 0 0,0 0 15</inkml:trace>
  <inkml:trace contextRef="#ctx0" brushRef="#br0" timeOffset="54191.53">3768 9800 0,'-22'-42'16,"44"84"-16,-65-148 0,22 64 0,0-21 0,21 20 15,0 1-15,0-64 16,21 85-16,21-21 0,1-1 0,-1 22 15,0 0-15,1 0 0,20 21 16,-20 0-16,20 0 0,-21 0 16,64 42-16,-42 0 0,-22-20 15,0 20-15,-20 21 0,-1-20 16,-21-1-16,0 22 0,0-22 0,-43 21 16,22-20-16,-21-1 0,0 0 0,-1 1 15,1-1-15,-22 0 0,22-20 16,21-1-16,-21 0 0,20 0 0,1-21 15,21 21-15,21-21 16,1 0-16,20 0 16,0-21-16,1 0 0,-1 21 15,21-21-15</inkml:trace>
  <inkml:trace contextRef="#ctx0" brushRef="#br0" timeOffset="54620.98">4974 9694 0,'21'-21'0,"-42"42"0,42-63 16,-21 0-16,0 21 0,0-1 0,-21 1 15,0 0-15,0 0 0,-43-21 16,43 20-16,0 1 0,0 0 16,21 0-16,0 0 0,0 0 15,42 21-15,-21 0 0,0 0 16,1 0-16,-1 0 0,21 0 0,-21 0 16,0 21-16,1 0 0,-22 21 15,0-21-15,0 22 0,0-1 16,-22 0-16,-20 43 0,0-43 15,-1-20-15,1 20 0,21 0 0,-21-21 16,-1 1-16,22-1 16,0 0-16,21 0 0,21-21 15,21 0-15,-20 0 16,20-21-16,-21 0 0,21 0 16,1-1-16,-22 1 0,21 0 0,1 0 15,-22 21-15,21 0 0,-21 0 16,0 0-16,1 21 0,-22 21 15,0-20-15,0-1 0,0 21 0,-22-21 16,22 22-16,-21-22 0,-21 21 16,21 0-16,0-20 0,-1 20 15,1-21-15,0 21 0,0 1 0,0-22 16,21 21-16,0-21 0,0 1 0,21-22 16,0 0-1,21 0-15,-20-22 0</inkml:trace>
  <inkml:trace contextRef="#ctx0" brushRef="#br0" timeOffset="54852.85">5927 9440 0,'21'-63'0,"-42"126"0,63-168 16,-21 83-16,-21 1 0,0 0 16,0 42-1,-21 0-15,21 22 0,-21-22 16,21 21-16,0 1 0,0-1 15,0 21-15,0-20 0,0-1 0,0 0 16,0-20-16,0 20 0,0-21 0,0 21 16,0-20-16,0-1 15,21-21-15,0 0 0,-21-21 16,0-1-16,0 1 0,0-21 16,0 21-16</inkml:trace>
  <inkml:trace contextRef="#ctx0" brushRef="#br0" timeOffset="55072.72">5927 9440 0,'0'-42'0,"0"84"0,0-147 15,0 41-15,21 1 0,21 20 16,-21-20-16,22 20 0,41-41 16,-41 63-16,-1-1 0,43 44 15,-43-1-15,0 0 0,1 21 16,20 1-16,-21-1 0,1 0 0,-1 1 16,-21 20-16,22-21 0,-43 1 0,0 20 15,0-20-15,0-1 0,0 21 16,-22-20-16,1-1 0,-21 0 15,21 1-15,-22-1 0,1 0 0,0-20 16,-22 20-16,22-21 0,0 0 0,-22 0 16,22 1-16,21-22 0,-22 0 15,22 0-15,0 0 0</inkml:trace>
  <inkml:trace contextRef="#ctx0" brushRef="#br0" timeOffset="55539.6">8064 9546 0,'43'0'31,"-22"0"-31,0 0 0,21 21 16,-20-21-16,-1 0 0,21 0 15,0 0-15,-20 0 0,20 0 0,0 0 16,1 0-16,20 0 0,-21-21 16,22 0-16,-1 21 0,1-21 0,-22 0 15,22 0-15,-22 21 0,-21-22 0,22 1 16,-22 0-16,-21 0 16,0 0-16,-21 0 0,-22-1 0,1 22 15,0-21-15,-1 21 0,1 0 0,0-21 16,-1 21-16,1-21 15,21 21-15,0 0 0,-1 0 0,44 0 32,-1 0-32,0 0 0,21 0 15,1 0-15,-1 0 0,64 0 16,-64 21-16,0 0 0,1-21 0,-1 21 16,0 1-16,-20-1 0,-1 0 15,0 21-15,-21-21 0,0 1 0,0-1 16,0 0-16,-42 21 0,20-21 0,1 1 15,-21-1-15,0 0 0,20-21 16,-20 21-16,21-21 0</inkml:trace>
  <inkml:trace contextRef="#ctx0" brushRef="#br0" timeOffset="57187.94">10541 9292 0,'0'0'0,"0"-21"0,0 0 0,0 0 0,0 0 15,0-1-15,0-20 0,0 21 16,0 0-16,0-22 0,-21 22 0,-22 0 16,22 21-16,0 0 15,-21 0-15,21 21 0,-22 0 16,-20 22-16,42-1 0,-22 0 16,22 1-16,-21-1 0,21 0 0,-1 1 15,1-1-15,21 22 0,0-22 16,0 0-16,0 1 0,0-1 15,0-21-15,0 0 0,0 22 0,0-22 16,21-21-16,22 21 0,20-21 16,-42 0-16,64-21 15,-43 0-15,1-1 0,-22-20 0,21 21 16,1-21-16,-1-1 0,43-41 16,-64 41-16,21-20 0,-21-1 15,0 22-15,1-43 0,-1 22 16,0-22-16,-21 0 0,0 22 0,0-1 15,0 1-15,0-1 0,0 22 0,0 0 16,0 21-16,0-1 0,-21 22 16,-22 0-16,22 22 0,-21-1 15,21 21-15,0 0 0,21 1 16,-22 20-16,22 1 0,-21-1 0,21 1 16,0-1-16,0 1 0,0-1 0,0-20 15,0-1-15,21 21 0,1-41 16,-1 20-16,0 0 0,21-21 0,1 1 15,-1-1-15,0 0 0,1 0 0,-1-21 16,21 0-16,-20 0 16,-1 0-16,0 0 0,22-21 0,-22 0 15,-21 21-15,22-21 0,-1-1 0,-21 1 16,0-21-16,1 21 0,-1 0 16,0-22-16,0 22 0,0-21 0,-21 21 15,0-22-15,0 22 0,21 0 0,1 21 16,-1 21-1,-21 0-15,21 0 16,-21 1-16,21 20 0,-21-21 0,0 0 16,0 22-16,21-22 0,-21 0 0,0 0 15,0 0-15,21-21 0,-21 21 16,22 1-16,-1-22 0,0 0 16,0 0-16,0 0 15,0 0-15,-21-22 0,22 1 16,-1 21-16,0-21 0,0 0 15,0 0-15,0 0 0,1-1 0,-22 1 16,21-21-16,0 21 0,0 0 16,0-1-16,0 1 0,-21 0 15,22 0-15,-1 21 0,0 0 16,-21 21-16,0 0 0,0 0 0,0 1 16,21-1-16,0 0 0,-21 0 15,21 0-15,1 0 0,-1 1 16,0-22-16,21 21 0,-21 0 0,22-21 15,20 21-15,-20-21 0,-1 0 16,0 0-16,-21 0 0,22 0 0,-1 0 16,-21-21-16,0 0 0,22 21 15,-22-43-15,0 43 0,-21-21 16,0 0-16,21 0 0,-21-21 16,0 20-16,0 1 0,0-21 0,-21 21 15,0-22-15,0 22 0,0 0 0,-1 0 16,1 21-16,-21 0 0,21 0 15,0 0-15,-43 21 0,22 0 16,21 0-16,-1 22 0,1-22 16,0 21-16,21-21 0,0 1 15,0 20-15,0-21 0,0 0 0,21-21 16,0 21-16,1 1 0,-1-22 0,42 0 16,-20 0-16,-22 0 15,0 0-15,21 0 0,-21 0 0,1-22 16,-1 1-16,0 21 0,0-21 0,0 0 15,-21 0-15,21 0 16,-21-1-16,0 1 0,22 21 0,-44 21 47,22 1-47,-21-1 0,21 0 16,0 0-16,0 0 15,21 0-15,1-21 16,20 0-16,-21 0 0,21 0 15,-20 0-15,41 0 0,-21 0 0,22 0 16,-22 0-16,22 0 0,63-21 16,-85 0-16,0 21 0,22-21 15,-43 0-15,21 0 0,-20-1 0,-22 1 16,0-21-16,0 21 0,0-64 16,0 43-16,-22-1 0,1 22 15,0-21-15,-21 21 0,21 0 16,-22 21-16,22 0 0,0 0 0,0 0 15,0 21-15,21 0 0,-22 0 0,22 43 16,0-22-16,0 0 16,0 1-16,22-1 0,-1 0 0,0 1 15,0-1-15,-21 0 0,21 1 16,-21-1-16,21 0 0,-21 22 0,0-22 16,0 43-16,0-22 0,0-20 15,0-1-15,0 0 0,-21-21 16,0 22-16,0-1 0,-21-21 0,-1 0 15,1 1-15,21-1 0,-22 0 0,1-21 16,21 0-16,0 0 0,0 0 16,21-21-16</inkml:trace>
  <inkml:trace contextRef="#ctx0" brushRef="#br0" timeOffset="57584.17">14076 8805 0,'0'0'0,"21"-42"0,-21 21 16,0 0-1,-21 21-15,0 0 0,-1 21 16,1 0-16,-21 0 0,21-21 0,-22 21 16,22 1-16,0-1 0,21 0 15,0 0-15,0 0 0,0 0 16,0 1-16,21-22 15,0 21-15,1-21 0,-1 0 16,21 0-16,-21 0 0,0 0 0,22 0 16,-22-21-16,0 21 0,0 0 0,0-22 15,1 22-15,-1 0 0,-21 22 16,0-1-16,0 0 16,-21 0-16,-22 0 0,22 22 15,0-22-15,-21 21 0,20-21 0,-20 22 16,21-22-16,0 21 0,0-21 15,-1 0-15,1 1 0,21-1 0,-21 0 16,21 0-16,0 0 16,21-21-16,0 0 0,1 0 15,-1 0-15,0 0 0,21 0 0,-21 0 16,22-21-16</inkml:trace>
  <inkml:trace contextRef="#ctx0" brushRef="#br0" timeOffset="58232.8">14711 8721 0,'0'-43'0,"0"86"0,0-128 16,0 64-16,0 0 0,0 0 15,0-1-15,0 44 16,0-1-16,0 21 0,0 0 16,0 1-16,0 20 0,0 1 0,0-22 15,0 22-15,0-1 0,-21 1 0,21-22 16,0 21-16,0-20 0,-22-1 15,1 0-15,21-20 0,-21-1 0,21 0 16,0 0-16,0 0 0,-21 0 0,0-21 31,21-21-15,0 0-16,0 0 0,0 0 0,0 0 16,0-1-16,0 1 0,0-21 0,21 21 15,-21-22-15,21 1 16,-21 21-16,0 0 0,21 0 0,0-1 15,1 44 1,-22-1-16,21 0 16,-21 0-16,21 0 0,-21 0 0,21 1 15,-21 20-15,21-42 0,0 21 0,-21 0 16,22 0-16,-1 1 0,0-22 16,21 0-16,-21 21 0,1-21 0,20 0 15,-21 0-15,0 0 0,22 0 0,-22 0 16,0-21-16,21-1 0,-21 22 15,1-21-15,-1-21 0,-21 21 0,21 0 16,-21-22-16,0 1 0,21-22 16,-21 22-16,0-21 0,0-1 15,0 1-15,-21 20 0,0-20 0,0 20 16,-1 1-16,-20 0 0,21 21 0,0-1 16,0 1-16,-22 21 0,22 0 15,0 0-15,-21 21 0,20 1 0,1 20 16,0 43-16,21-43 0,0 21 15,0 1-15,0-22 0,0 22 16,21-22-16,-21 0 0,43 1 16,-22-1-16,21-21 0,22 22 15,-22-22-15,0 0 0,1 0 16,20-21-16,-21 0 0,22 0 0,-22 0 16,22 0-16,-22 0 0,0-21 0</inkml:trace>
  <inkml:trace contextRef="#ctx0" brushRef="#br0" timeOffset="58514.13">15938 8954 0,'22'0'0,"-22"63"15,0-42 1,0 22-16,0-22 0,0 0 0,0 21 16,0-21-16,0 1 0,0-1 0,0 0 15,0 0-15,0 0 0,0 0 16,0 1-16,21-22 15,-21-22 17,0 1-32,0 0 0,0 0 15,0 0-15,0 0 0,0-22 0,0 22 16,21-21-16,0-1 0,0 1 0,0 0 16,1-1-16,-22 1 0,42 21 15,-21 0-15,0 0 0,0-1 0,1 1 16,-1 21-16,0 0 0</inkml:trace>
  <inkml:trace contextRef="#ctx0" brushRef="#br0" timeOffset="59037.83">16510 8890 0,'0'0'0,"0"21"0,0 22 16,0-22-16,0 0 15,0 0-15,-21 0 0,21 22 0,-21-22 16,21 0-16,-22 21 0,22-21 0,0 1 15,0-1-15,0 0 16,0 0-16,22-21 0,-1 21 16,0-21-16,0 0 15,0 0-15,0 0 0,1 0 16,-1-21-16,-21 0 0,21 21 0,0-21 16,-21 0-16,0-1 15,0 1-15,0 0 0,0 0 0,0 0 16,0-22-16,0 22 0,-21 0 0,0 0 15,0 0-15,-1-22 0,22 22 16,-21 21-16,21-21 0,-21 0 0,21 0 16,0 0-16,21 21 15,0 0-15,22 0 0,-22 0 16,21-22-16,1 22 0,-1 0 0,-21 0 16,21 0-16,1 0 0,-22 0 15,0 22-15,0-1 0,0 0 0,1 0 16,-22 0-16,0 0 0,0 22 15,0-22-15,0 21 0,0 1 16,0-1-16,-22-21 0,1 21 0,21 1 16,-21-1-16,0 0 0,0 1 15,0-1-15,-1 0 0,22 1 0,0 20 16,0-20-16,0-1 0,0 21 0,0-20 16,0-1-16,0 0 0,0 1 0,0-22 15,0 21-15,0-21 0,0 1 16,0-1-16,0 0 0</inkml:trace>
  <inkml:trace contextRef="#ctx0" brushRef="#br0" timeOffset="59308.01">16870 9123 0,'21'-42'0,"-42"84"0,42-127 0,-21 43 0,0 21 15,0-22-15,21 22 0,-21 0 16,21 0-16,0 0 0,-21 0 0,22 21 16,-1 0-16,0 0 0,0 0 15,21 0-15,-20 0 0,-1 21 16,0 0-16,-21 0 0,0 0 0,0 22 16,0-22-16,0 21 0,0-21 15,0 22-15,-21-22 0,-22 0 0,1 21 16,21-42-16,-21 21 0,20-21 15,1 0-15,0 0 0,63 0 32</inkml:trace>
  <inkml:trace contextRef="#ctx0" brushRef="#br0" timeOffset="59528.22">17589 8700 0,'-148'42'32,"127"0"-32,0 1 0,-21-1 15,20 0-15,1 1 0,0-1 16,21 0-16,0 1 0,0-22 16,0 21-16,0-21 0,0 22 0,21-22 0,0 0 15,1 0-15,-1 0 0,21-21 0,-21 0 16,0 0-16,22 0 0,-22 0 15,21 0-15,-21-21 0</inkml:trace>
  <inkml:trace contextRef="#ctx0" brushRef="#br0" timeOffset="59767.69">18034 8636 0,'21'-42'0,"-42"84"0,42-105 15,0 63-15,-21-22 0,21 22 16,-21 22-1,22-1-15,-22 0 0,0 21 0,0-21 16,0 22-16,0 20 0,0-20 16,-22-1-16,1 21 0,0-20 15,21 20-15,-21-20 0,0-1 0,0 0 16,-1-21-16,1 22 0,0-22 16,0 0-16,0 0 0,0 0 0,-1 1 15,1-22-15,-21 0 0,21 0 0,0 0 16,-1 0-16,1-22 0,21 1 15</inkml:trace>
  <inkml:trace contextRef="#ctx0" brushRef="#br0" timeOffset="60677.49">18775 2540 0,'0'0'0,"63"-21"0,-20 0 0,20 0 16,1 21-16,-22 0 0,43-22 16,-22 22-16,22 0 0,-22 22 15,43-1-15,-21 0 0,-1 21 0,1 1 16,-21-1-16,20 0 0,-41 22 16,20-1-16,-42 1 0,22-1 0,-22 22 15,-21 0-15,0-1 0,-21 1 16,-1-22-16,-20 22 0,-21 0 0,-1-1 15,1 22-15,-22-21 0,0 21 0,1 0 16,-1-1-16,-21 1 0,21-21 16,1 0-16,-1 20 0,22-20 0,-22 0 15,21-1-15,22 1 0,0 0 16,21-1-16,-1 1 0,22-21 0,22 20 16,-1-20-16,21-1 0,22 1 0,-1 20 15,1-20-15,20-1 16,22-20-16,0 20 0,21-20 0,0 20 15,0-21-15,0 1 0,0-22 0,0 21 16,-21-21-16,0 1 0,-1-1 16,-41-21-16,-1 21 0,-20-21 0,-22 0 15,-21 21-15,-42 0 0,-1-21 16,-20 21-16,-1 1 0,1-1 16,-1 0-16,-20 21 0,20 1 0,-21 20 15,22 1-15,-22 20 0,22-20 0,-1 20 16,22 1-16,0 21 0,20-21 15,1 20-15,21 107 16,21-106-16,1 0 0,20 21 0,0-21 16,1 21-16,20-22 0,1 22 15,-22-21-15,21 0 0,-20 21 0,-1-21 16,0 0-16,1 0 0,-22-22 0,-21 22 16,0 85-16,0-107 0,-42-20 15,20 20-15,-41-20 0,-1-1 16,1 1-16,-22-1 0,1-20 0,-22-1 15,21 22-15,-21-43 0,0 21 16,1 0-16,-22-20 0,-127 41 0,105-21 16</inkml:trace>
  <inkml:trace contextRef="#ctx0" brushRef="#br0" timeOffset="61180.14">11938 11282 0,'0'0'0,"-21"0"0,-43 21 32,43 0-32,0 0 0,0 1 0,21-1 15,-21 0-15,21 0 0,0 0 16,-22 0-16,22 1 15,22-22-15,-1 0 16,0 0-16,0 0 16,-21-22-16,0 1 15,0 0-15,0 0 16,-21 21-16,0-21 0,0 21 0,-1 0 16,1 0-16,0 0 15,0 0-15,0 0 16,21 21-16,0 0 0,21-21 31,0 0-31,0 0 16,22 0-16</inkml:trace>
  <inkml:trace contextRef="#ctx0" brushRef="#br0" timeOffset="61472.54">12573 11028 0,'0'0'0,"0"-21"0,0 0 16,-21 21 0,21 21-16,0 0 0,0 0 15,-21 21-15,21 22 0,0-22 16,0 22-16,0 20 0,0-20 0,0-1 16,21 1-16,0 21 0,0-22 0,-21 1 15,0 20-15,21-20 16,-21 20-16,0 65 0,0-86 15,0 1-15,0-1 0,0 1 0,0-22 16,-21 0-16,-21 43 0,42-43 16,-21-21-16,-1 1 0,1-1 15,21 0-15,0-42 16,0 0-16,0-1 0,0 1 16</inkml:trace>
  <inkml:trace contextRef="#ctx0" brushRef="#br0" timeOffset="61720.41">12425 11726 0,'0'-84'0,"0"168"0,0-232 16,0 64-16,0 20 0,0-21 15,0 22-15,0-1 0,0 1 0,0 21 16,21-22-16,0 22 0,0-1 0,22 22 16,20-21-16,-42 21 15,22 21-15,-22 0 0,21 0 0,-21 21 16,22 21-16,-22-21 0,0 22 0,-21-1 15,0 0-15,0 1 0,0-1 16,0 0-16,-42 1 0,20-1 0,1 0 16,-21-20-16,21 20 0,-22-21 0,22 0 15,0 0-15,0-21 0,0 0 16,0 22-16</inkml:trace>
  <inkml:trace contextRef="#ctx0" brushRef="#br0" timeOffset="62363.43">12912 11388 0,'0'0'0,"42"-21"0,0 21 0,-21-22 0,22 1 16,-1 21-16,-21-21 0,22 0 16,-22 21-16,0-21 0,0 0 15,0-1-15,-21 1 0,0 0 16,0 0-16,0 0 0,0 0 15,-21 21-15,0-22 0,0 22 0,0-21 16,-22 21-16,22 0 0,0 0 0,0 0 16,0 0-16,21 21 0,-22 1 15,1-1-15,21 0 0,-21 21 0,21-21 16,0 22-16,0-22 0,0 42 16,0-20-16,0-22 0,0 21 15,0-21-15,21 1 0,0-1 0,1 0 16,-1-21-16,0 21 0,21-21 0,-21 0 15,22 0-15,-22 0 0,21 0 16,1 0-16,-22 0 0,21 0 16,-21 0-16,0-21 0,1 0 0,-1 0 15,0-1-15,0 1 0,0 0 0,0 0 16,-21 0-16,0-22 0,22 22 16,-1-21-16,-21 21 0,21-22 0,-21 22 15,0-21-15,21 21 0,0 0 16,-21-1-16,21 1 0,1 21 0,-1 0 15,-21-21-15,42 21 0,-21 0 16,22 21-16,-22-21 0,0 21 0,0 22 16,0-22-16,0 0 15,1 21-15,-1 1 0,0-22 0,0 21 16,-21-21-16,0 22 0,0-1 16,0-21-16,0 0 0,0 1 0,-21-22 15,0 0-15,0 0 16,-1 0-16,1 0 15,21-22-15,0 1 0,-21 0 16,21 0-16,0 0 0,0 0 16,0-1-16,0-20 0,0 21 0,0-21 15,0 20-15,21-20 0,0 21 0,1 0 16,-1 0-16,0-1 0,21 1 16,-21 21-16,1 0 0,-1 0 15,0 0-15</inkml:trace>
  <inkml:trace contextRef="#ctx0" brushRef="#br0" timeOffset="63412.85">14224 11451 0,'0'0'15,"0"21"-15,21-21 16,0 0-16,0 0 0,1 0 0,-1 0 16,0 0-16,21 0 0,1-21 0,-22 0 15,21 0-15,0 0 0,1 0 16,-1-1-16,-21-20 0,22 21 0,-22-21 15,0-1-15,0 1 0,0 21 16,-21-22-16,0 1 0,0 0 0,0-1 16,0 22-16,0-21 0,0 21 15,-21 0-15,0 21 0,0 0 16,0 0-16,-1 0 0,1 21 16,0 0-16,0 0 0,0 21 0,0-20 15,-1 20-15,1 21 0,0-20 0,0 20 16,21 1-16,0-1 0,-21 1 15,21-1-15,0 1 0,-21-1 0,21 1 16,0 20-16,0-20 0,0 21 0,0-1 16,0 1-16,0 0 0,0-1 15,0-20-15,0 20 0,0 1 16,0 0-16,0-1 0,0 1 0,0-21 16,0 20-16,0 1 0,-22-22 0,22 1 15,0-1-15,0 1 0,0-22 0,0 1 16,0-1-16,0 0 0,0 1 15,0-22-15,0 0 0,0 0 0,22-42 32,-1 0-32,0-22 15,0 22-15,0-21 0,0 0 16,22-1-16,-1 1 0,-21 0 16,22-22-16,-22 1 0,21-1 0,-21 1 15,22-22-15,-22 21 0,-21 1 0,0-22 16,0 1-16,0 20 0,0-21 15,0 1-15,-43-86 0,1 107 16,21-1-16,-21 1 0,-1 21 0,1-22 16,0 43-16,-1-21 0,22 20 0,0 1 15,0 0-15,0 0 0,21 0 16,0 0-16,0-1 0,0 1 16,0 0-16,21 0 0,-21 0 0,21 0 15,0-1-15,21 1 0,-20 0 16,-1-21-16,21 21 0,-21-1 15,22-20-15,-1 21 0,-21 0 0,21-22 16,1 22-16,-22 0 0,21-21 16,-21 21-16,1-1 0,-1 22 0,0-21 15,0 0-15,-21 0 0,-21 21 32,0 0-17,0 21-15,-1 0 0,1 0 16,21 22-16,-21-1 0,21-21 15,-21 22-15,21-1 0,0 0 0,0-21 16,0 22-16,0-22 0,0 0 0,0 0 16,21 0-16,0-21 15,0 0-15,1 22 0,-1-22 0,21 0 16,-21 0-16,22 0 0,-1-22 0,0 22 16,-21-21-16,22 0 0,-1 0 15,-21 0-15,22 0 0,-22-22 0,0 22 16,0-21-16,-21-1 0,0 22 0,0-21 15,0 21-15,0-22 0,-21 22 16,0 0-16,0 0 0,-1 0 0,-20 0 16,0 21-16,21 0 0,-22 0 0,1 0 15,21 0-15,-22 0 0,22 0 16,-21 0-16,21 21 0,0 0 16,21 0-16,-22 0 0,22 0 0,0 22 15,0-22-15,0 21 0,0-21 16,22 1-16,-22-1 0,42 0 15,-21-21-15,0 21 0,22-21 0,-22 0 16,21 0-16</inkml:trace>
  <inkml:trace contextRef="#ctx0" brushRef="#br0" timeOffset="63759.7">15515 11176 0,'0'0'0,"21"-21"0,-21 0 0,21 0 15,-21-1-15,0 1 0,0 0 0,22 0 16,-1 0-16,-21 0 0,21-1 15,0 1-15,0 21 0,0 0 0,22 0 16,-22 0-16,0 0 0,0 0 0,22 0 16,-22 21-16,0 1 0,0-1 15,-21 0-15,21 0 0,0 21 0,-21-20 16,0-1-16,0 21 0,0-21 16,0 0-16,0 1 0,0-1 0,0 0 15,0 0-15,-21-21 0,0 0 0,0 0 16,0 0-1,21-21-15,0 0 16,0 0-16,0-1 0,0 1 16,0-21-16,0 21 0,0 0 15,21-1-15,0-20 0,-21 21 16,21 0-16,0 0 0,1-1 0,-1 22 16,0-21-16,0 0 0,0 21 15,22-21-15,-22 21 0,21-21 0,22 21 16,-22 0-16</inkml:trace>
  <inkml:trace contextRef="#ctx0" brushRef="#br0" timeOffset="64345.36">16616 10986 0,'0'0'16,"0"21"-16,0 0 0,-21 0 0,21 0 16,0 0-16,0 22 0,0-22 15,0 0-15,0 21 0,0-20 0,0-1 16,0 0-16,0 0 0,0 0 15,0 0-15,0 1 0,0-1 16,0-42 15,0-1-31,0 1 0,0 0 0,0 0 16,0 0-16,0-22 0,0 1 16,0 21-16,21-21 0,0-1 0,0 22 15,0-21-15,0 21 0,1-22 0,20 22 16,-21 0-16,21 0 0,1 21 15,-22 0-15,21 0 0,1 0 16,-22 0-16,21 0 0,0 0 0,1 21 16,-22 21-16,21-21 0,-21 1 0,1 20 15,-1-21-15,-21 21 0,0-20 16,21 62-16,-21-63 0,0 1 16,0 20-16,0-21 0,0 0 15,-21 0-15,0-21 16,-1 0-16,1 0 0,0 0 15,21-21-15,0 0 0,-21 21 16,21-42-16,0 21 0,0-1 0,0-20 16,0 21-16,21-21 0,0 20 15,22-20-15,-1 0 0,0 21 0,22-22 16,-1 1-16,22 21 0,-22 0 16,1-1-16,21 1 0,-22 21 0,-21 0 15,22 0-15,-22 21 0,1-21 16,-1 22-16,-21 20 0,21-21 0,1 64 15,-43-43-15,0 0 0,0 22 16,0-22-16,0 1 0,0-1 16,-21 0-16,-1-21 0,1 22 0,21-22 15,-21 21-15,0-21 0,0-21 16,-22 22-16,22-1 0,0 0 0,-21-21 0</inkml:trace>
  <inkml:trace contextRef="#ctx0" brushRef="#br0" timeOffset="64787.84">12954 12086 0,'0'0'0,"0"-21"0,21 21 16,0-21-16,22 0 16,-1 21-16,21 0 0,22 0 0,0 0 15,21 0-15,-1-21 0,1 21 0,42 0 16,1-22-16,-1 22 0,21-21 15,0 21-15,1-21 0,20 21 0,1-21 16,-22 21-16,22-21 0,-22 21 16,-21-21-16,21 21 0,-20-22 0,-1 1 15,-21 21-15,21-21 0,-42 21 16,0-21-16,-1 21 0,-41 0 0,21-21 16,-22 21-16,-21-21 0,1 21 15,-1 0-15,-21 0 0,0 0 0,-42 0 31,0 0-31,-21 0 16,-1 0-16</inkml:trace>
  <inkml:trace contextRef="#ctx0" brushRef="#br0" timeOffset="65152.64">12361 12107 0,'0'0'0,"21"0"0,22 0 15,20 0-15,22 0 0,21-21 16,0 21-16,21 0 0,42 0 15,-21-21-15,21 21 0,-20 0 0,20 0 16,21 0-16,-20 0 0,-1 0 0,0 0 16,-20 0-16,-1 0 0,0 0 15,-21 0-15,0 0 0,-21 0 16,0 0-16,-22-21 0,1 21 0,0 0 16,-22-21-16,1 21 0,-22 0 0,0-21 15,1 21-15,-22 0 0,0 0 16,0-22-16,0 22 0</inkml:trace>
  <inkml:trace contextRef="#ctx0" brushRef="#br0" timeOffset="65805.35">19198 10710 0,'0'0'0,"0"-21"15,-21 0-15,21 0 0,-21 0 16,0 0-16,21-1 0,-22 1 0,1 0 15,0 21-15,0 0 0,0 0 16,0 0-16,-22 0 0,22 21 0,-21 0 16,-1 22-16,1-1 0,0 0 15,-1 1-15,1-1 0,21 22 16,-21-22-16,20 0 0,1 1 0,0 20 16,0-21-16,21 1 0,0-1 0,0 0 15,0 1-15,0-22 0,21 21 16,0-21-16,0 1 0,22-1 0,41 0 15,-41-21-15,-1 0 0,0 0 16,22 0-16,-22 0 0,1 0 16,-1-21-16</inkml:trace>
  <inkml:trace contextRef="#ctx0" brushRef="#br0" timeOffset="66037.22">19685 10562 0,'0'0'0,"21"-21"0,21 21 16,-20 0-16,20 0 0,-21 0 0,21 21 15,-20 0-15,20 1 0,-21 20 16,0-21-16,0 21 0,-21 22 16,0-22-16,0 22 0,0-22 0,0 22 15,0-22-15,-21 21 0,-21 43 16,0-63-16,20-1 0,-20-21 0,21 21 15,-21-20-15,-1-1 16,22-21-16</inkml:trace>
  <inkml:trace contextRef="#ctx0" brushRef="#br0" timeOffset="68539.42">20637 10943 0,'22'0'141</inkml:trace>
  <inkml:trace contextRef="#ctx0" brushRef="#br0" timeOffset="68785.12">20722 11515 0,'0'63'15,"0"-42"1,0 1-16,-21-22 0,21 21 15,-21 0-15,21 0 0,-21-21 0,-1 21 16</inkml:trace>
  <inkml:trace contextRef="#ctx0" brushRef="#br0" timeOffset="71268.53">12171 14478 0,'-21'21'31,"21"0"-15,0 1-1,0-1-15,-22-21 16,1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4:03:16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1376 0,'22'0'94,"-1"0"-79,-21-21 48</inkml:trace>
  <inkml:trace contextRef="#ctx0" brushRef="#br0" timeOffset="367.78">466 1376 0</inkml:trace>
  <inkml:trace contextRef="#ctx0" brushRef="#br0" timeOffset="2452.59">487 1397 0,'0'0'15,"0"21"-15</inkml:trace>
  <inkml:trace contextRef="#ctx0" brushRef="#br0" timeOffset="3206.16">677 1058 0,'0'-21'0,"0"42"0,0-63 15,0 21-15,0 42 63,0 0-63,0 0 15,0 22-15,0-22 0,0 21 16,0 1-16,0-1 0,0 0 16,-21 1-16,21-1 0,-21 0 0,21 1 15,0-1-15,-21 21 0,21-20 16,-21-1-16,21 0 0,-22 1 0,22-1 16,0-21-16,0 22 0,0-22 15,0 0-15,0 0 0,0 0 16,0 0-16,0-42 47,0 0-47,0 0 0,0 0 15,0-22-15,0 1 0,0 0 16,0-1-16,22 1 0</inkml:trace>
  <inkml:trace contextRef="#ctx0" brushRef="#br0" timeOffset="3523.86">720 1101 0,'0'0'0,"21"-21"0,-21-1 0,0 1 31,0 42 0,0 1-31,21-1 0,-21 0 16,0 21-16,21 1 0,-21-22 0,0 42 15,0-20-15,0-1 0,0 0 16,0 1-16,0 20 0,21-21 0,-21 22 16,0-22-16,0 1 0,0-1 15,0 0-15,0 1 0,0-22 0,0 0 16,0 0-16,0 0 0,21 0 16,-21 1-16,0-44 31,0 1-16,0 0-15,0 0 0,0 0 16,0 0-16</inkml:trace>
  <inkml:trace contextRef="#ctx0" brushRef="#br0" timeOffset="4189.47">381 1609 0,'0'0'0,"21"0"31,0 0-31,22 0 0,-22 0 16,21 0-16,0-21 0,1 21 0,20-22 15,-20 1-15,-1 21 16,0-21-16,1 0 0,-1 0 0,0 21 16,1-21-16,-1-1 0,0 1 15,-21 21-15,1-21 0,-1 21 16,0 0-16,0-21 0,0 21 15,-42 21 17,21 0-17,-21 0-15,21 1 0,0-1 16,0 21-16,0-21 0,0 22 0,0-22 16,0 21-16,0-21 0,0 0 15,0 22-15,0-22 0,0 0 16,0 0-16,0 0 15,21-21-15,0 0 0,0 0 16,1 0-16,-1 0 0,0 0 0,0 0 16,0 0-16,0-21 0,1 0 15,20 0-15,-21 0 0,0-22 0,22 22 16,-22 0-16,0-21 0,0 21 16,-21-22-16,21 22 0,-21-21 15,21 21-15,-21-1 0,0 1 16,0 0-16,0 0 0,0 0 0,0 0 15,0 42 17,0 0-32,0 0 15,-21 0-15,21 22 0,0-22 16,0 21-16,0-21 0,-21 22 0,21-22 16,0 21-16,0-21 0,0 43 15,0-43-15,0 0 16,0 0-16,21 0 0,0 1 0,1-22 15,-1 0-15,0 0 16,0 0-16,0 0 0,0 0 0,1 0 16,20-22-16,-21 1 0,0 0 15,0 0-15,1-21 0</inkml:trace>
  <inkml:trace contextRef="#ctx0" brushRef="#br0" timeOffset="4500.78">2095 931 0,'0'-21'0,"0"42"0,0-63 16,-21 42-1,0 0-15,0 21 0,21 0 16,-21 22-16,21-22 0,0 21 16,0 1-16,0 20 0,-21-21 0,21 1 15,0-1-15,0 0 16,-22 22-16,22-22 0,0 1 0,0-22 15,0 21-15,0 0 0,0 1 16,0-1-16,0-21 0,0 22 0,0-22 16,0 0-16,0 0 0,0 0 15,0 0-15,22-21 16,-1 0 0,0 0-16,0-21 0,0 0 15,0 0-15,1 0 16,-1-22-16,0 22 0,0-21 0</inkml:trace>
  <inkml:trace contextRef="#ctx0" brushRef="#br0" timeOffset="4909.55">2371 1312 0,'-22'22'32,"22"-1"-17,-21 0-15,0 0 0,21 0 16,-21 22-16,0-22 0,21 21 0,-21-21 15,21 22-15,0-22 0,0 21 16,0-21-16,0 22 0,0-22 0,0 0 16,0 0-16,0 0 0,21 0 15,0-21-15,0 0 0,0 22 0,0-22 16,22 0-16,-22 0 16,21 0-16,1 0 0,-1-22 0,-21 1 15,21 0-15,1 0 0,-22 0 16,0 0-16,21-1 0,-20 1 15,-22-21-15,0 21 0,21-22 0,-21 22 16,0-21-16,0 21 0,0 0 0,-21-1 16,-1-20-16,1 21 0,0 21 15,0-21-15,0 21 0,0 0 0,-1 0 16,1 0-16,0 0 16,0 0-16,0 0 0,0 0 0,-1 0 0,1 21 15,0-21 1,21 21-16,-21-21 0,0 0 15,0 0 1</inkml:trace>
  <inkml:trace contextRef="#ctx0" brushRef="#br0" timeOffset="5168.39">1736 1185 0,'0'22'32,"21"-22"-17,21 0-15,-21 0 0,22 0 16,-1 0-16,0 0 0,1-22 0,-1 22 16,21-21-16,-20 21 0,20-21 15,1 21-15,-22-21 0,22 21 0,-22 0 16,0 0-16,-21-21 0,22 21 15,-22 0-15,0-21 16,0 21 0</inkml:trace>
  <inkml:trace contextRef="#ctx0" brushRef="#br0" timeOffset="6595.58">3535 1291 0,'21'0'0,"0"0"16,0-21-1,0 21-15,1 0 0,-1-21 16,0 0-16,0 21 0,21-21 0,-20-1 16,-1 1-16,21 0 0,-21 0 15,0 0-15,22 0 0,-22-1 0,-21 1 16,21 0-16,-21 0 0,0 0 15,0 0-15,0-1 0,0 1 0,-21 0 16,-21 21-16,20 0 0,-20 0 16,-43 0-16,22 0 15,21 0-15,-22 0 0,22 21 16,-1 0-16,1 1 0,0-1 0,-1 0 16,22-21-16,-21 21 0,21 0 15,21 0-15,0 1 0,0-1 16,0 0-16,0 21 0,0-21 0,0 1 15,21-1-15,0 0 0,0 0 16,0 0-16,1 0 0,41 22 16,-21-22-16,1 0 0,-22 21 15,21-20-15,1-1 0,-22 0 16,21 21-16,-21-21 0,0 22 0,-21-22 16,0 21-16,0-21 0,0 22 15,-42-1-15,21-21 0,-21 0 16,20 1-16,-20-1 0,0 0 15,-1-21-15,1 0 0,0 21 0,-1-21 16,1 0-16,21 0 0,-21 0 16,20-21-16,-20 0 0,21 21 0,0-21 15,0-22-15,-1 22 0,1 0 16,21-21-16,-21-1 0,21 22 0,-21-21 16,21-1-16,-21 22 0,21-21 15,0 21-15,0 0 0,0-1 0,0 1 16,21 21 15,0 0-31,0 21 0,-21 1 16,21 20-16,-21-21 0,0 21 0,22-20 15,-1 20-15,0 0 0,-21 1 16,21-1-16,0-21 0,-21 21 0,21-20 16,1-1-16,-1 0 0,0 0 15,0 0-15,0-21 0,0 0 0,22 0 16,-22 0-16,21 0 0,1 0 15,-1 0-15,0 0 0,1-21 0,-1 0 16,0 0-16,22 0 0,-22-22 16,0 22-16,-20-21 0,20-1 0,-21 22 15,21-21-15,-20 0 0,-22 20 16,0-20-16,21 21 0,-21 0 16,0 0-16,0-1 0,0 1 0,0 42 46,0 1-46,-21-1 0,21 0 16,-22 21-16,22-21 0,0 22 0,0-22 16,0 21-16,0-21 0,0 22 15,0-22-15,0 0 0,0 0 0,0 0 16,0 1-16,22-22 16,-1 0-16,0 0 0,0 0 15,0 0-15,0-22 16,22 1-16,-22 21 0,0-42 0,0 21 15,22 0-15,-22-1 0,0-20 16,0 21-16,-21-21 0,21 20 0,0 1 16,-21-21-16,0 21 0,0 0 0,0-1 15,22 22-15,-22-21 0,0 42 32,-22 1-17,22-1-15,0 0 0,0 0 0,-21 0 16,21 0-16,0 22 0,0-22 15,-21 21-15,21-21 0,0 1 16,0-1-16,0 0 0,0 0 16,0 0-16,0 0 0,21 1 0,0-22 15,1 0-15,-1 0 0,0 0 16,0 0-16,0 0 0,22 0 0,-1 0 16,-21-22-16,21 1 0,1 0 0</inkml:trace>
  <inkml:trace contextRef="#ctx0" brushRef="#br0" timeOffset="7273.19">5059 1482 0,'0'0'0,"21"-21"0,-21-1 0,0 1 16,0 0-16,0 0 15,0 0-15,0 0 0,0-1 0,0 1 16,-21 0-16,0 21 16,-1 0-16,1 0 0,0 0 15,0 0-15,-21 21 0,20 0 0,1 1 16,-21-1-16,21 0 0,0 0 15,-1 21-15,-20-20 0,21-1 0,0 21 16,0-21-16,21 22 0,0-22 16,0 21-16,0-21 0,0 0 0,0 1 15,0-1-15,21-21 0,0 21 16,0-21-16,0 0 0,0 0 16,22 0-16,-22 0 0,21-21 0,-21 0 15,22-1-15,-22 22 0,21-42 0,-21 21 16,1 0-16,-1 0 0,0-1 15,0 1-15,-21 0 0,0 0 16,0 0-16,21-22 0,-21 22 16,0 0-16,0 42 47,0 0-47,0 1 0,0-1 15,0 0-15,0 21 0,-21 1 16,21-1-16,0 0 0,0 1 0,0 20 15,0-21-15,0 22 0,0-22 0,0 22 16,0-22-16,0 22 16,0-22-16,21 21 0,-21-20 0,21 20 15,-21 1-15,0-1 0,0 1 0,0-22 16,0 22-16,0-1 0,0-21 16,0 1-16,-21-1 0,0 0 0,21-20 15,-21 20-15,0-21 0,0 0 16,-22 0-16,22 1 0,-21-1 0,21-21 15,-22 0-15,1 0 0,0 0 0,-1 0 16,1 0-16,-22-21 0,22 21 16,0-43-16,-22 22 0,22 0 0,0-21 15,-43-43-15,43 43 0,20-1 16,-20-20-16,21 20 0,0 1 16,21 0-16,0 21 0,0-22 15,0 1-15,0 21 0,0-22 16,21 22-16,0 0 0,0-21 15,22 21-15,-1-22 0,0 22 0,1-21 0,20-1 16</inkml:trace>
  <inkml:trace contextRef="#ctx0" brushRef="#br0" timeOffset="7972.79">6011 1482 0,'0'0'0,"21"0"0,1-21 0,-1-1 16,-21 1-16,21 0 0,-21 0 16,0 0-16,-21 0 15,-22 21-15,22 0 0,-21 0 0,21 0 16,-22 0-16,-20 0 0,21 0 16,-1 0-16,-20 21 0,20 0 0,1 0 15,0 0-15,-1 0 0,1 1 16,21 20-16,0-21 0,0 21 15,-1-20-15,22 20 0,-21-21 0,21 0 16,0 0-16,0 1 0,0-1 16,21-21-16,1 0 0,20 0 0,-21 0 15,21 0-15,1 0 0,-1 0 16,0 0-16,1-21 0,-1-1 0,0 1 16,1 0-16,-1 0 0,0-21 15,-20 20-15,-1 1 0,21 0 0,-42 0 16,21 0-16,0 0 0,-21-1 0,0 1 15,0 0-15,0 42 32,0 0-17,0 1-15,-21-1 0,21 0 16,-21 21-16,21 1 0,0-1 0,0 0 16,0 22-16,-21-22 0,21 22 15,0-1-15,0-21 0,0 22 16,0-1-16,0-20 0,0 20 0,0 1 15,0-1-15,0 1 0,0-1 0,0 1 16,0-1-16,0 1 0,0-22 0,21 22 16,0-22-16,-21 21 0,21-20 15,-21-1-15,0 0 0,0-20 0,0 20 16,0-21-16,0 0 0,0 0 0,-21 1 16,0-1-16,-21 0 0,21-21 15,-1 0-15,-20 0 0,21 0 16,-21 0-16,-1 0 0,1-21 0,0 0 15,-1-1-15,1 1 0,0 0 16,-1-21-16,1 21 0,0-22 0,20 22 16,1 0-16,0-21 0,21 20 0,-21 1 15,21 0-15,0-21 0,0 21 16,0-1-16,21-20 0,21 0 0,-20 21 16,41-64-16,-42 43 0</inkml:trace>
  <inkml:trace contextRef="#ctx0" brushRef="#br0" timeOffset="8676.39">6181 1630 0,'0'-21'15,"0"0"1,0-1-1,21 22-15,0-21 0,0 21 16,-21-21-16,21 0 0,0 21 16,1-21-16,-1 0 0,-21-1 0,21 1 15,0 0-15,-21 0 16,0 0 0,-21 21-16,0 0 15,0 0-15,-1 0 0,1 21 16,0-21-16,0 21 0,21 0 0,-21 0 15,0 1-15,21-1 0,0 21 16,0-21-16,0 0 0,0 22 0,0-22 16,0 0-16,0 0 0,0 0 15,0 1-15,0-1 0,0 0 0,21-21 16,0 0-16,0 0 0,0 0 16,0 0-16,22 0 0,-22-21 15,21 21-15,-21-21 0,22-1 16,-1 1-16,0-21 0,1 21 15,-1 0-15,0-22 0,1 22 0,-1-21 16,-21 21-16,22-22 0,-22 22 16,0 0-16,-21 0 0,0 0 0,0-1 15,-21 22 1,0 0-16,-22 0 0,22 0 16,0 0-16,-21 22 0,20-1 0,1-21 15,21 21-15,0 0 16,0 0-16,0 0 0,0 22 15,21-22-15,1 0 0,-1 0 0,0 22 16,0-22-16,21 0 0,-20 0 16,-1 0-16,0 0 0,0-21 0,0 22 15,-21-1-15,0 0 16,-21 0 0,0-21-16,-21 0 0,20 0 15,-20 0-15,21 0 0,0 0 0,-22 0 16,22 0-16,0 0 0,0 0 0,21-21 15,0 0 1,0 0-16,0-1 0,0 1 0,21 0 16,0-21-16,0 21 0</inkml:trace>
  <inkml:trace contextRef="#ctx0" brushRef="#br0" timeOffset="9012.2">7218 995 0,'0'0'0,"0"-21"0,0 0 0,0-22 16,0 22-16,0 0 16,0 0-16,0 42 31,0 0-31,-21 0 0,21 22 16,0-22-16,0 21 0,-22 0 0,22 22 15,-21-22-15,21 1 0,0 20 16,0-21-16,0 1 0,0-1 15,-21 22-15,21-22 0,-21 0 0,21 1 16,0-22-16,0 21 0,0 0 16,0-20-16,0-1 0,0 0 0,0 0 15,0 0-15,21-21 32,0 0-32,0 0 0,1-21 15,-22 0-15,21 0 0,0 0 16,0-1-16,0-20 0,0 21 0,1-21 15,20 20-15</inkml:trace>
  <inkml:trace contextRef="#ctx0" brushRef="#br0" timeOffset="9253.06">7556 1270 0,'0'0'16,"0"-21"-16,0 42 31,0 0-31,0 0 16,-21 1-16,21-1 0,-21 0 15,21 21-15,0-21 0,0 1 0,0-1 16,-21 21-16,21-21 0,0 0 0,0 1 16,0 20-16,0-21 0,0 0 15,0 0-15,0 1 0,21-22 16,0 0 0,0 0-16,1 0 0,-1 0 15,21 0-15,-21-22 0,22 1 0,-1-21 16,-21 21-16,21 0 0</inkml:trace>
  <inkml:trace contextRef="#ctx0" brushRef="#br0" timeOffset="10037.61">8107 1270 0,'0'0'0,"0"-21"0,0 0 15,-21 21 17,-1 0-32,1 21 15,0 0-15,0 0 0,0 0 0,0 1 16,-1-1-16,1 21 0,0-21 15,21 0-15,0 22 0,-21-22 16,21 0-16,0 0 0,0 22 0,0-22 16,0 0-16,0 0 0,21 0 0,-21 0 15,21-21-15,0 22 0,1-22 16,-1 0-16,0 0 0,0 0 0,0 0 16,0 0-16,1 0 0,-1-22 15,-21 1-15,21 0 0,-21 0 16,0 0-16,0 0 0,0-1 15,0 1-15,0-42 16,-21 42-16,0-1 0,21 1 0,-22 0 16,22 0-16,-21 0 0,21 0 15,0-1-15,0 1 0,0 0 16,0 0-16,21 21 16,1-21-16,20 21 0,-21 0 0,0 0 15,22-21-15,-22 21 0,21 0 16,-21 0-16,0 0 0,22 21 0,-22 0 15,0-21-15,21 21 0,-20 0 0,-1 0 16,0 1-16,0 20 0,-21-21 16,0 0-16,21 0 0,-21 1 0,0-1 15,21 0-15,-21 21 16,0-21-16,0 1 0,0-1 0,0 0 16,0 0-16,0 0 0,0 0 15,0 1 1,-21-22-1,21-22 1,-21 22-16,21-21 0,0 0 0,0 0 16,0 0-16,0 0 0,0-22 0,0 22 15,0-21-15,0 21 0,0-22 16,21 22-16,0-21 0,1 21 0,41-43 16,-42 22-16,0 21 15,22-1-15,-1 1 0,-21 0 16,64 21-16,-64 0 0,21 0 15,-20 0-15,20 21 0,-21 0 16,21 22-16,-20-22 0,-1 21 0,0-21 16,-21 22-16,0-22 0,0 21 15,0-21-15,0 22 0,0-22 0,0 0 16,0 21-16,0-20 0,0-1 16,-21 0-16,0 0 0,-1 0 15,22 0-15,22-42 31,-1 0-31,0 0 16,0 0-16,21 0 16</inkml:trace>
  <inkml:trace contextRef="#ctx0" brushRef="#br0" timeOffset="10453.37">9864 1122 0,'0'-42'0,"0"84"0,21-106 16,-21 43-16,0 0 0,0 0 15,-21 21 1,-1 0-16,1 21 0,0 0 16,-21 0-16,-1 1 0,22-1 0,-21 21 15,21-21-15,-22 0 0,22 22 16,0-22-16,0 0 0,21 0 16,-21 0-16,21 1 0,0-1 0,0 0 15,21 0-15,0-21 16,0 0-16,0 21 0,22-21 0,-22 0 15,21 0-15,1 0 0,-1 0 16,0 21-16,1-21 0,41 0 16,-63 0-16,22 0 0,-22 0 15,0 22-15,0-1 0,0-21 0,-21 21 16,0 0-16,0 0 16,-21 0-16,0 1 15,0-22-15,-21 21 0,20 0 0,-20-21 16,21 21-16,-21-21 0,-1 21 15,1-21-15,21 0 0,-22 0 16,22 21-16,0-21 0,0 0 0,0 0 16,0 0-16,-1 0 15,22-21-15,-21 21 0,21-21 16,-21 0-16,21 0 0</inkml:trace>
  <inkml:trace contextRef="#ctx0" brushRef="#br0" timeOffset="10908.11">7832 677 0,'0'0'0,"-22"0"0,1 0 16,-21 22-16,42-1 15,-21 0-15,21 0 16,0 0-16,0 0 16,0 1-16,21-22 15,0 21-15,0-21 0,0 0 0,1 0 16,-1 0-16,0 0 0,0-21 15,0 21-15,0-22 0,-21 1 0,22 0 16,-22 0-16,0 0 16,0 0-16,0-1 0,-22 22 0,1-21 15,0 0-15,0 21 0,0 0 16,0 0-16,-1 0 0,1 0 0,0 0 16,0 21-16,0-21 15,21 21-15,0 1 0,-21-1 16,-1 0-16,22 0 15,0 0-15,-21 0 0,21 1 0,0-1 16,0 0-16,0 0 0</inkml:trace>
  <inkml:trace contextRef="#ctx0" brushRef="#br0" timeOffset="11166.96">6985 1185 0,'0'0'0,"-21"0"0,21 22 16,21-22-1,0 0-15,0 0 16,22 0-16,-1 0 0,-21 0 16,21 0-16,1 0 0,-1 0 0,0 0 15,1 0-15,-1 0 0,0 0 0,1 0 16,-22 0-16,0 0 0,0 0 15,-21-22 17</inkml:trace>
  <inkml:trace contextRef="#ctx0" brushRef="#br0" timeOffset="11880.55">10901 1312 0,'0'0'0,"-21"0"0,-1 0 0,1 0 15,0 22-15,0-22 0,0 0 0,0 0 16,42 0 15,21 0-15,0 0-16,1 0 0,-1 0 16,22 0-16,-1 0 0,1 0 0,20 0 15,-20 0-15,20 0 0,1 0 16,0 0-16,-1 0 0,1 0 0,0 0 15,-1 0-15,1 0 0,0 0 16,-22 0-16,1-22 0,-1 22 0,1 0 16,-22 0-16,-21 0 0,22-21 15,-22 21-15,0 0 16,-21-21-16,0 0 31,-21 21-31,0-21 16,-1 21-16,1-21 0,-21 21 15</inkml:trace>
  <inkml:trace contextRef="#ctx0" brushRef="#br0" timeOffset="12348.28">11959 995 0,'-42'0'31,"21"0"-31,21 21 47,21-21-47,0 21 0,0-21 0,21 21 15,-20-21-15,20 22 0,-21-22 16,21 0-16,1 21 0,-1-21 0,0 0 16,1 0-16,-22 0 0,21 21 15,1-21-15,-22 0 0,21 0 0,-21 0 16,0 0-16,1 0 0,-1 0 15,0 0-15,0 0 0,-21 21 47,-21-21-47,0 21 0,0 0 0,-1-21 16,1 22-16,0-1 16,-21 0-16,21 0 0,-22 0 0,1 22 15,0-22-15,-1 0 0,1 21 0,0 1 16,-1-22-16,1 21 0,0-21 15,-1 22-15,22-22 0,-21 21 16,21-21-16,-1 0 0,1 22 0,0-22 16,21 0-16,0 0 0,0 0 15,21-42 17,0 0-17</inkml:trace>
  <inkml:trace contextRef="#ctx0" brushRef="#br0" timeOffset="15489.49">13674 1397 0,'-22'0'0,"1"21"31,21 0-16,0 1-15,0-1 16,0 0-16,0 0 16,21-21-1,1 0-15,-1 0 16,0 0-16,0 0 16,21 0-16,-20-21 0,20 21 0,-21-21 15,21 0-15,1-1 0,-1-20 16,0 21-16,1 0 0,-22-22 15,21 22-15,-21 0 0,1-21 0,-1-22 16,-21 22-16,0 0 0,0-1 16,0 1-16,0 0 0,0-43 15,0 43-15,0 20 0,0-20 16,0 21-16,-21 0 0,-1-22 16,22 22-16,-21 21 0,0 21 31,21 1-31,-21 20 0,21 0 15,0 1-15,-21-1 0,0 21 16,21 1-16,-22-1 0,22 1 0,0-1 16,0 1-16,-21 21 0,21-22 0,-21 22 15,21-1-15,-21 1 0,0 21 16,0-21-16,21 20 0,-22-20 0,1 21 16,0-21-16,0-1 0,0 22 0,21-21 15,0-1-15,-21-20 0,21 21 16,0-22-16,0 1 0,0-22 0,0 21 15,0-20-15,0-1 0,0 0 16,0-20-16,21-1 0,-21 0 16,21-21-16,0 0 0,0 0 0,22 0 15,-22 0-15,21 0 0,0-42 0,1 20 16,-1 1-16,22-21 0,-22 0 0,21-1 16,1-20-16,-22 20 0,22-20 15,-22-1-15,0 1 0,-20-1 0,-1 1 16,0-1-16,-21 22 0,0-21 0,0-1 15,0 22-15,-42-22 0,20 22 16,-20-22-16,-21 22 0,20 0 0,-20-22 16,-1 43-16,1-21 0,-1-1 15,1 22-15,-1 0 0,1 0 0,20 0 16,1 0-16,0 21 0,21 0 16,-1-22-16,1 22 0,21-21 15,0 0 1,21 21-16,1-21 15,20 0-15,-21 0 0,21 21 0,22-22 16,-22 1-16,22-21 0,-1 21 0,1 0 16,-22-1-16,22-20 0,-22 21 15,0 0-15,1-22 0,-22 22 0,0 21 16,0-21-16,-21 0 0,0 42 47,0 0-47,-21 0 15,21 1-15,-21-1 0,21 0 0,-21 0 16,21 0-16,0 0 0,0 1 0,-22-22 16,22 21-16,0 0 15,0 0-15,-21-21 0,21-21 32,0 0-17,0 0-15,0-1 0,0 1 0</inkml:trace>
  <inkml:trace contextRef="#ctx0" brushRef="#br0" timeOffset="15644.4">14436 1016 0,'0'-21'15,"0"42"-15,0-63 0,0 21 0,0-1 0,0 44 47,0-1-47,0 0 0,0 0 16,21 0-16,0 0 15,0-21-15,0 0 0</inkml:trace>
  <inkml:trace contextRef="#ctx0" brushRef="#br0" timeOffset="16059.87">14753 1291 0,'0'85'31,"0"-64"-31,0 0 0,0 0 16,-21 1-16,0-1 15,0-21 17,21-21-17,0-1-15,0 1 16,0 0-16,0 0 0,0-21 15,0 20-15,21 1 0,0-21 0,-21 21 16,21 0-16,0-22 0,0 22 16,1 0-16,-1 0 0,21 21 0,-21 0 15,22 0-15,-22 0 0,21 0 0,0 21 16,-20 0-16,20 0 0,-21 0 16,0 1-16,0-1 0,1 21 0,-22-21 15,0 0-15,0 1 0,0-1 16,0 0-16,0 0 0,0 0 0,-22-21 15,1 21-15,0 1 16,42-44 15</inkml:trace>
  <inkml:trace contextRef="#ctx0" brushRef="#br0" timeOffset="16584.57">15769 1122 0,'0'0'0,"0"-21"0,0 0 16,0-1-16,0 1 15,-21 0-15,0 21 0,0-21 16,-1 21-16,-20 0 0,21 0 16,0 0-16,0 0 0,-1 21 15,-20 0-15,21 0 0,0 1 0,-22-1 16,22 21-16,0-21 15,0 22-15,0-22 0,21 21 0,0-21 16,0 22-16,0-22 0,0 0 0,0 0 16,0 0-16,21 0 0,0 1 15,0-22-15,22 0 0,-22 0 0,0 0 16,0 0-16,21 0 0,-20-22 16,20 22-16,-21-21 0,0 0 0,22 0 15,-22 0-15,0-22 0,0 1 16,-21 0-16,21-1 0,0 1 15,1 0-15,-22-22 0,0 22 0,21-22 16,-21 22-16,21-21 0,-21 20 16,0 1-16,0 0 0,0 20 0,0 1 15,0 0-15,0 0 0,-21 42 32,0 0-32,21 22 0,0-1 15,0 0-15,0 22 0,0-22 16,0 22-16,0-1 0,0-21 15,0 22-15,0-22 0,0 1 0,0-1 16,0 0-16,0 1 0,0-22 16,0 0-16,0 0 0,0 0 0,21-21 15,0 0-15,0 0 0,0 0 16,0 0-16,1 0 0,20 0 0,-21-21 16</inkml:trace>
  <inkml:trace contextRef="#ctx0" brushRef="#br0" timeOffset="17137.62">16362 826 0,'0'0'0,"-21"0"0,21-22 47,21 22-47,0 0 16,0 0-16,0-21 0,0 0 0,22 21 15,-1-21-15,-21 21 0,0-21 16,22 21-16,-22-21 0,0-1 0,0 22 16,-21-21-16,0 0 15,-21 21 1,-21 0-16,21 0 0,-22 21 0,1-21 16,0 21-16,-1 1 0,-20-1 15,42 21-15,-22-21 0,1 0 16,21 22-16,0-22 0,-1 0 15,22 21-15,0-20 0,0-1 0,0 0 16,0 0-16,22 0 0,-1 0 0,0 1 16,21-22-16,-21 21 0,22-21 15,-1 0-15,0 0 0,-20 0 0,20 0 16,-21 0-16,21 0 0,-20 0 16,-1 0-16,-21-21 15,-21 21 1,-22 0-16,22 0 15,-21 21-15,-1-21 0,22 21 0,-21 0 16,0 0-16,-1 0 16,1 1-16,21-1 0,-22 21 0,22-21 15,0 0-15,0 1 0,0-1 16,21 0-16,-21 0 0,21 0 16,0 0-16,0 1 0,21-22 0,0 0 15,0 0-15,0 0 0,22 0 16,-1 0-16,0 0 0,1 0 0,-1-22 15,0 22-15</inkml:trace>
  <inkml:trace contextRef="#ctx0" brushRef="#br0" timeOffset="17405.84">17018 572 0,'0'-22'16,"0"44"-16,0-86 0,0 43 0,0 0 15,-21 21-15,0 0 16,21 21-16,0 0 0,-22 0 0,1 22 16,0-1-16,21 0 0,-21 1 15,21 20-15,0-21 0,-21 22 0,21-1 16,-21 1-16,21-22 0,0 1 0,-22 20 16,22-21-16,-21-20 0,21 20 15,0-21-15,-21 21 0,21-20 16,0-1-16,0 0 15,21-21-15,0 0 16,1 0-16,-1 0 0</inkml:trace>
  <inkml:trace contextRef="#ctx0" brushRef="#br0" timeOffset="17784.68">17060 1185 0,'21'0'47,"1"0"-32,-1 0-15,0 0 0,0 0 0,0-21 16,0 0-16,1 21 0,-1-21 16,0 0-16,0 0 0,0-1 0,-21 1 15,0 0-15,0 0 0,0 0 16,0 0-16,-21 21 15,0 0 1,0 21-16,0 0 0,-1 0 0,1 0 16,0 0-16,0 22 0,0-22 0,21 21 15,0-21-15,-21 1 16,21-1-16,0 21 0,0-21 0,0 0 16,0 1-16,0-1 15,0 0-15,21-21 0,0 0 0,0 0 16,21 0-16,-20 0 0,20 0 15,0 0-15,-21 0 0,22 0 0,-1-21 16,0 0-16,-20-1 0,20 1 0</inkml:trace>
  <inkml:trace contextRef="#ctx0" brushRef="#br0" timeOffset="18436.48">17695 1037 0,'0'-21'0,"0"42"0,0-63 16,0 21-16,0 42 31,0 0-31,0 0 15,-21 0-15,21 1 0,-21-1 0,21 21 16,0-21-16,-21 0 0,0 1 16,21 20-16,-22-21 0,22 0 0,0 0 15,0 1-15,0-1 16,0 0-16,-21-21 0,21-21 47,0 0-47,0-1 0,21-20 15,-21 21-15,22 0 0,-22-22 16,21 22-16,0-21 0,0 21 16,0-22-16,-21 1 0,21 21 0,1 0 15,-1-22-15,21 43 0,-21-21 16,0 21-16,1 0 0,-1 0 0,0 0 16,0 21-16,0 1 0,0-1 15,1 0-15,-22 21 0,21-21 0,0 43 16,-21-22-16,0-21 15,21 22-15,-21-22 0,0 0 0,0 0 16,0 0-16,0 1 16,-21-1-1,21-42 17,0-1-32,0 1 0,0 0 15,0 0-15,21 0 0,0 0 16,0-1-16,1-20 0,-1 21 0,0-21 15,21-1-15,1 22 0,-22-21 16,21 21-16,-21-1 0,22 22 0,-1 0 16,-21 0-16,0 0 0,0 22 15,1-1-15,-1 0 0,-21 21 0,0-21 16,0 22-16,0-22 0,0 0 0,0 21 16,0-20-16,0-1 0,0 0 15,-21 0-15,21 0 0,0 0 0,0 1 16,-22-22-16,22 21 15,22-21 1,-1 0-16,0 0 16,21 0-16,-21 0 0,22-21 15,-22 21-15,0-22 0</inkml:trace>
  <inkml:trace contextRef="#ctx0" brushRef="#br0" timeOffset="19212.04">18754 1122 0,'0'0'0,"0"-21"32,21 21-32,0-21 15,0 21-15,0 0 0,0-22 0,1 22 16,-1-21-16,0 0 0,0 21 16,0-21-16,0 0 0,1 0 0,-22-1 15,0 1-15,0 0 0,0 0 16,-22 21-1,1 21 1,0 0-16,0 0 0,0 1 0,0-1 16,-1 21-16,1-21 15,0 22-15,0-22 0,21 21 0,0-21 0,0 0 16,0 22-16,0-22 0,0 0 16,42 0-16,-21 0 15,1-21-15,-1 0 0,0 22 0,21-22 16,-21 0-16,22 0 0,-22 0 15,21-22-15,-21 22 0,22-21 16,-22 0-16,21 0 0,-21 0 0,1 0 16,20-1-16,-21-20 0,21 21 0,-20-21 15,20-1-15,-21 1 0,0 21 0,0-22 16,-21 22-16,0 0 0,0 0 16,0 42-1,0 21 1,-21-20-16,21 20 0,-21-21 15,0 21-15,21 1 0,-21-22 16,21 21-16,0-21 0,-21 22 0,21-22 16,0 0-16,-22 0 0,22 0 0,0 1 15,0-1-15,0-42 47,0-1-47,0 1 0,22 0 16,-22-21-16,21 21 0,0-22 15,0 1-15,21 0 0,-20-1 16,-1 1-16,21 0 0,0-1 0,-20 1 16,20 0-16,0 20 0,-21 1 15,22 21-15,-22 0 0,0 0 0,0 0 16,0 21-16,1 1 0,-1-1 16,0 0-16,-21 21 0,0 1 0,0-1 15,0 0-15,0-21 0,0 22 16,0-1-16,0-21 0,0 22 0,0-22 15,0 0-15,0 0 0,0 0 16,0 0-16,0 1 0,0-44 47,21 1-47,0 0 16</inkml:trace>
  <inkml:trace contextRef="#ctx0" brushRef="#br0" timeOffset="19485.88">20510 466 0,'0'-21'15,"0"42"-15,0-64 0,0 22 0,0 42 32,-21 1-32,0 20 15,21 0-15,-21-21 0,0 43 0,0-22 16,-1 1-16,1 20 0,21-21 0,-21 22 15,0-22-15,21 22 0,0-22 16,-21 0-16,21-20 0,0 20 0,-21-21 16,21 0-16,0 0 0,0 1 15,0-1-15,21-21 16,0 0-16,0 0 0,0 0 16,0 0-16,22 0 0,-1-21 0,0-1 15,1 1-15,-1 0 0</inkml:trace>
  <inkml:trace contextRef="#ctx0" brushRef="#br0" timeOffset="19796.7">20997 826 0,'0'0'0,"0"-22"16,0 1-16,-21 21 0,0 0 15,0 0-15,-22 0 0,1 21 16,0 1-16,21-1 0,-22 0 0,22 0 16,-21 0-16,21 0 0,-1-21 15,22 22-15,0-1 0,0 0 0,0 0 16,0 0-16,22-21 0,20 21 15,-21-21-15,21 22 0,-20-22 0,20 21 16,-21-21-16,21 21 0,-20-21 16,-1 0-16,0 21 0,0-21 0,0 0 15,-21 21-15,21-21 0,-21 21 16,-21-21 0,0 22-16,0-22 0,0 0 15,-22 0-15,22 0 0,0 0 16,-21 0-16,-1 0 0,22 0 0,0 0 15,-21 0-15,21 0 0,-1 0 16,1 0-16,21-22 0,-21 22 16,21-21-16</inkml:trace>
  <inkml:trace contextRef="#ctx0" brushRef="#br0" timeOffset="20027.57">20129 677 0,'0'0'0,"-21"0"0,0 0 16,42 0-1,0-21-15,22 21 16,-22 0-16,21 0 0,1 0 0,-1 0 16,0 0-16,22 0 0,-22 0 0,0 0 15,1 0-15,-1 0 0,0 0 16,-20 0-16,20 0 0,-21 0 15,0 0-15,0 0 0,22 0 16,-22 0-16,0 0 0</inkml:trace>
  <inkml:trace contextRef="#ctx0" brushRef="#br0" timeOffset="20332.4">21421 635 0,'0'0'0,"-22"0"16,1 0-16,0 0 0,0 0 15,0 0-15,21 21 0,-21 0 0,-1 1 16,1-1-16,0 0 16,21 0-16,-21 21 0,0 1 0,21-22 15,-21 21-15,21 1 0,0-1 16,0-21-16,0 21 0,0-20 0,0 20 15,0-21-15,0 0 0,0 0 16,21 1-16,-21-1 0,42 0 16,-21-21-16,0 21 0,1-21 0,-1 0 15,21 0-15,-21 0 0,0-21 16,22 0-16,-22 21 0,21-21 0</inkml:trace>
  <inkml:trace contextRef="#ctx0" brushRef="#br0" timeOffset="20608.56">21759 550 0,'0'0'15,"0"-21"-15,21 21 16,1 0-16,-1 0 0,0 0 16,0 0-16,21 0 0,-20 21 0,20 1 15,-21-1-15,0 0 0,0 0 16,1 21-16,-1-20 0,-21 20 0,0 0 15,0 22-15,0-22 0,0 0 16,0 1-16,-21 41 16,21-41-16,-22-1 0,1-21 0,0 0 15,21 22-15,-21-22 0,0 0 16,21 0-16,-21-21 0,-1 21 0,1 1 16,21-1-16,-21-21 0,0 21 15,0-21-15,0 21 0</inkml:trace>
  <inkml:trace contextRef="#ctx0" brushRef="#br0" timeOffset="21543.91">974 3598 0,'0'0'0,"-22"-21"0,22 0 0,0 0 16,0 0-16,-21 0 0,21-1 15,0 1-15,0 42 32,0 1-32,0 20 0,0 0 0,0 1 15,0-1-15,0 0 0,0 1 16,0 20-16,0 1 0,0-22 0,0 21 16,0-20-16,0 20 0,0-20 15,0-1-15,0 0 0,0 1 0,0-22 16,0 0-16,-21 0 0,21 0 15,-21-42 17</inkml:trace>
  <inkml:trace contextRef="#ctx0" brushRef="#br0" timeOffset="21940.77">317 3725 0,'0'0'15,"-21"-42"-15,-21 21 0,42-21 0,0-1 16,0 1-16,0 21 0,0-22 0,0 22 16,21 0-16,21-21 0,1 21 15,-1 21-15,22-22 16,-1 22-16,1 0 0,20 0 0,-20 0 16,20 0-16,1 22 0,0 20 15,-1-21-15,1 21 0,0 1 0,-1 20 16,-20-20-16,-1-1 0,-20 21 15,-1-20-15,-21 20 0,-21-20 0,0 20 16,-21-21-16,0 22 16,-21-1-16,-22-20 0,22-1 0,-22 22 0,1-22 15,-1 0-15,1-21 16,-1 22-16,-20-22 0,20 0 0,22-21 16,-22 21-16,1-21 0,20 0 0,-20 0 15,21 0-15,20 0 0,-20-21 16,21 21-16,0-21 0,0 0 15,21 0-15,0-1 16,0 1-16,21 0 0,0 0 0,21 0 16,-21 0-16,22 21 0,-1-22 15,22 1-15,-22 0 0,21 0 0</inkml:trace>
  <inkml:trace contextRef="#ctx0" brushRef="#br0" timeOffset="22368.8">1736 4043 0,'0'0'16,"-22"-21"-16,22 0 0,0-1 0,-21 1 16,21 0-16,0 0 0,0 0 15,0 0-15,0-1 0,0 1 0,21 0 16,-21 0-16,22 21 15,-1 0-15,21 0 0,-21 0 0,0 0 16,22 0-16,-22 0 0,21 21 16,-21 0-16,1 0 0,-1 1 15,0 20-15,0-21 0,0 21 16,-21 1-16,0-1 0,0-21 0,0 22 16,0-22-16,0 21 0,-21-21 15,0 0-15,21 1 0,-21-22 16,0 0-16,-1 0 15,22-22-15,0 1 16,0 0-16,0 0 0,0-21 16,0 20-16,0-20 0,0 21 0,0-21 15,0 20-15,0 1 0,0-21 16,22 21-16,-22 0 0,21-1 0,0 1 16,21 0-16,-21 21 0,22-21 15,-22 0-15,21 0 0,22 21 16,-22-22-16</inkml:trace>
  <inkml:trace contextRef="#ctx0" brushRef="#br0" timeOffset="23037.24">2688 3704 0,'-21'21'0,"42"-42"0,-63 64 16,21-22-16,-1 0 0,1 21 0,-21-21 16,21 1-16,0 20 0,-1-21 0,1 21 15,0 1-15,0-22 0,21 21 16,0-21-16,0 22 0,0-22 15,0 0-15,0 0 0,21 0 16,0-21-16,0 0 0,1 0 0,20 0 16,-21 0-16,21 0 0,1 0 15,-1-21-15,0 21 0,1-21 0,-22 0 16,21 0-16,-21-22 0,22 22 16,-22 0-16,-21-21 0,0 21 0,0-1 15,0 1-15,0-21 0,0 21 0,-21 0 16,0-1-16,-22 1 0,22 0 15,-21 21-15,-1-21 0,1 21 0,0 0 16,-1 0-16,1 0 0,0 0 16,21 0-16,-1 0 0,1 0 15,21 21-15,21-21 16,22 0 0,-22 0-16,21 0 0,1 0 15,-1-21-15,0 0 0,-21 21 0,22-21 16,-1 21-16,0-22 0,1 22 15,-22-21-15,21 21 0,-21 0 0,1 0 16,-1 0-16,0 0 0,0 0 16,0 0-16,0 0 0,-21 21 15,0 1-15,0-1 0,0 21 16,0 0-16,0 1 0,0-1 16,0 0-16,0 22 0,0-1 0,0 1 15,0-1-15,0 1 0,0-1 16,0 1-16,0-1 0,0 1 15,0 21-15,0-1 0,22-20 0,-22 20 16,0 1-16,0 0 0,0-1 16,-43 65-16,43-65 0,0-20 15,0-1-15,-21 1 0,21-22 0,0 22 16,-21-22-16,21-21 0,0 21 16,0-20-16,0-1 0,0 0 0,0-42 31,0 0-31,0-1 0,0-20 15,21 0-15,0-43 16,-21 22-16,21 20 0,1-20 16</inkml:trace>
  <inkml:trace contextRef="#ctx0" brushRef="#br0" timeOffset="23328.14">3069 4064 0,'0'-63'16,"0"126"-16,-21-169 0,21 64 0,-21 21 0,21-22 15,0 22-15,0 0 16,0-21-16,0 21 0,21-1 0,0 22 16,0 0-16,0 0 15,22 0-15,-22 0 0,0 0 0,21 0 0,1 22 16,-1-1-16,0 0 0,-20 0 16,20 0-16,-21 22 0,0-22 15,0 21-15,-21 0 0,0-20 0,0 20 16,-21-21-16,21 21 0,-42-20 15,21-1-15,0 0 0,-22 0 0,1 0 16,21 0-16,-22-21 16,22 22-16,0-22 0,0 0 0,21-22 31</inkml:trace>
  <inkml:trace contextRef="#ctx0" brushRef="#br0" timeOffset="24241.23">4043 3429 0,'0'0'0,"0"-21"0,0 42 31,0 0-31,0 0 0,0 1 0,0 20 16,0-21-16,0 21 0,0 22 15,0-22-15,0 1 0,0-1 0,0 21 16,0 1-16,0-22 0,-21 22 0,-1-22 16,1 22-16,0-22 15,0 0-15,-21 1 0,20-22 0,1 21 16,0-21-16,-21 0 0,21 1 0,-1-22 16,1 0-1,21-22-15,0 1 16,0 0-16,0 0 0,0-21 15,0 20-15,0-20 0,0 0 16,0-1-16,0 1 0,21-21 0,-21 20 16,22 22-16,-22-21 0,0-1 0,21 22 15,-21 0-15,21 0 0,0 21 32,-21 21-32,21 0 0,-21 0 15,21 1-15,-21 20 0,0 0 0,0-21 16,22 22-16,-1-1 0,-21 0 15,21 1-15,-21-1 0,21-21 0,0 22 16,0-22-16,-21 0 0,22 0 16,-1 0-16,0 0 0,0-21 0,0 0 15,22 0-15,-22 0 0,0 0 0,21-21 16,1 0-16,-1 0 0,-21 0 16,21 0-16,1-22 0,-1 1 0,0 0 15,-20-1-15,20 1 0,-21 0 16,-21-22-16,0 22 0,0-1 0,0 1 15,0-21-15,0 20 16,0-20-16,-21 20 0,0-20 0,-22 21 16,22-1-16,-21 1 0,-43-22 15,43 43-15,0 0 0,-1 0 16,1 21-16,0 0 0,-1 21 0,1 0 16,0 0-16,-1 1 0,1 20 15,21 0-15,0 22 0,-1-22 0,22 0 16,0 22-16,0-22 0,0 1 15,0 20-15,0-21 0,22 1 0,20-1 16,-21 0-16,0 1 0,22-22 16,-1 0-16,0 21 0,-21-42 15,22 22-15,-1-1 0,22-21 0,-22 0 16,43 0-16,-43 0 0,21-21 16,-20-1-16,-1 22 0,0-21 15,1 0-15,-22 0 0,21 0 0,1 0 16</inkml:trace>
  <inkml:trace contextRef="#ctx0" brushRef="#br0" timeOffset="24748.75">5122 3725 0,'0'0'0,"0"-21"0,0 0 16,-21 21 0,0 0-16,0 21 15,21 0-15,-21 1 0,-1-1 0,1 0 16,21 0-16,0 0 15,-21 22-15,0-22 0,21 21 0,0 0 16,0-20-16,0 20 0,0 0 0,0-21 16,0 22-16,0-22 0,0 21 15,0-21-15,21 1 0,0-1 0,0-21 16,22 21-16,-22-21 0,0 0 16,21 0-16,-20 0 0,20 0 0,-21-21 15,21 21-15,-20-21 0,-1-1 0,21 1 16,-21 0-16,0-21 0,22 21 15,-22-22-15,0 1 0,-21 0 16,0 20-16,0-20 0,0 0 0,0 21 16,0-22-16,0 1 0,0 21 15,-21-22-15,0 22 0,-22 0 0,22 0 16,0 21-16,0 0 0,-21 0 0,20 0 16,-20 0-16,21 0 0,-43 42 15,43-21-15,-21 22 0,0 20 16,20-20-16,22-1 15,0 0-15,-21 1 0,21-22 0,0 21 16,0 0-16,0 1 0,21-22 16,-21 0-16,22 21 0,-1-20 0,0-22 15,42 42-15,-41-42 16,-1 0-16,21 0 0,0 0 0,-20 0 16,20 0-16,-21-21 0,21 0 15,1-1-15,-22 1 0,21 0 0,1 0 16,-22-21-16,21 20 0</inkml:trace>
  <inkml:trace contextRef="#ctx0" brushRef="#br0" timeOffset="25684.53">5800 3810 0,'0'0'0,"0"-21"0,0 0 15,0 0 1,0 42 0,0 0-16,0 0 15,0 0-15,0 0 0,-22 1 16,22-1-16,-21 21 0,21-21 0,-21 0 15,21 22-15,0-22 0,0 0 16,0 21-16,0-20 0,0-1 0,0 0 16,0 0-16,0 0 15,21-21-15,0 0 0,1 0 0,-1 0 16,0 0-16,0 0 0,21-21 0,-20 0 16,-1 0-16,0 0 0,0-1 15,0 1-15,0-21 0,1 21 0,-1 0 16,0-22-16,0 22 0,-21 0 0,21 0 15,0 0 1,-21-1-16,0 1 0,0 42 31,0 1-31,-21-1 16,21 0-16,-21 0 0,21 0 0,-21 0 16,21 1-16,0 20 0,0 0 15,0-21-15,0 1 16,0-1-16,21-21 0,0 0 0,0 0 15,1 0-15,-1 0 0,0 0 16,0 0-16,0 0 0,0 0 16,1-21-16,-1-1 0,0 1 0,0 0 15,0 0-15,0 0 0,-21 0 0,22-1 16,-22-20-16,0 21 0,0 0 16,0 0-16,0-1 0,0-20 0,0 21 15,-22 0-15,1 0 0,0-1 16,21 1-16,0 0 0,0 0 15,0 0 1,21 0-16,0 21 16,1 0-16,-1 0 0,21 0 15,-21 0-15,22 0 0,-1 0 0,0 21 16,1 0-16,-1-21 0,-21 21 0,21 0 16,-20 0-16,-1 1 0,0 20 15,0-21-15,0 0 0,-21 0 0,0 1 16,0 20-16,0-21 0,0 0 15,0 0-15,0 1 0,0-1 16,0 0-16,-21 0 0,21 0 0,-21 0 16,0 1-16,21-1 15,-21-21-15,-1 0 16,22-21 0,0-1-16,0 1 15,0-21-15,0 21 0,22 0 0,-1-22 16,0 22-16,0-21 0,21-1 15,-20 22-15,20-21 0,-21 0 16,21 20-16,1-20 0,20 0 16,-20 21-16,-1-1 0,-21 22 0,21 0 15,-20 0-15,20 22 0,-21-1 16,0 0-16,0 0 0,1 0 0,-1 22 16,-21-22-16,21 21 0,-21 0 0,0-20 15,0 20-15,0 0 0,-21 22 16,0-43-16,21 0 0,-22 21 15,1-20-15,21-1 0,-21 0 16</inkml:trace>
  <inkml:trace contextRef="#ctx0" brushRef="#br0" timeOffset="26356.98">8191 3895 0,'0'0'16,"-21"0"-16,0-21 0,0 21 15,21-22-15,21 22 32,0 0-32,0 0 0,22 0 15,-1 0-15,0 0 0,1 0 0,20 0 16,1 0-16,-1 0 0,22 0 15,0 0-15,-1 0 0,1 0 0,21 0 16,-22 0-16,1 0 0,0 0 16,-22 0-16,22 0 0,-22 0 0,1 0 15,-22 0-15,22 0 0,-43 0 16,21 0-16,-21 0 0,-21-21 16,-42 21-16,21 0 15,-21 0-15,-1-21 0,1 21 16,0 0-16,-1 0 0,1-21 0,0 21 15,-1 0-15,1-21 0,21 21 0,-22 0 16,22 0 0,42 0-1,1 0-15,-1 0 0,0 0 16,21 0-16,1 0 0,-22 0 16,21 0-16,0 0 0,1 0 0,-1 0 15,0 0-15,-20 0 0,20 21 0,-21 0 16,0 0-16,-21 0 0,0 1 15,0 20-15,0-21 0,-21 21 0,0-20 16,-21 20-16,20 0 0,-20-21 16,0 22-16,21-1 0,-22-21 0,1 22 15,0-22-15,-1 0 0,22 0 0,0 0 16,-21 0-16,42 1 0,-22-22 16</inkml:trace>
  <inkml:trace contextRef="#ctx0" brushRef="#br0" timeOffset="27048.85">11070 3535 0,'21'0'31,"0"0"-31,1 0 0,-1 0 0,21-21 16,-21 21-16,22-21 0,-1-1 15,0 1-15,-21 0 0,22 0 0,-1 0 16,-21 0-16,0-22 0,22 22 0,-43 0 16,0 0-16,0 0 0,0-22 15,0 22-15,-21 0 16,-22 21-16,22 0 0,-21 0 0,-22 0 16,22 0-16,-22 0 0,1 0 15,21 21-15,-22 0 0,22-21 0,-22 21 16,43 22-16,-21-22 0,21 0 15,-1 0-15,22 22 0,0-22 0,0 21 16,0-21-16,22 22 0,-1-22 0,0 21 16,0 0-16,21-20 0,1 20 15,-1-21-15,0 21 0,1 1 16,-1-22-16,22 21 0,-22 1 0,0-1 16,1-21-16,-1 21 0,-21 1 0,0-1 15,0 0-15,1-20 0,-22 20 16,0-21-16,0 21 0,-22-20 0,1-1 15,-21 0-15,0 0 0,-22-21 16,1 21-16,-1-21 0,1 0 0,-1 0 16,1 0-16,-22 0 0,21 0 0,22-21 15,-21 21-15,20-21 0,1 0 16,0 0-16,-1-22 0,22 22 0,0-21 16,0 21-16,21-22 0,0 22 0,0-21 15,0-1-15,0 22 0,0-21 16,0 21-16,21 0 0,0-1 0,21 1 15,-20 0-15,20 0 0,-21 0 16,21 21-16,1-21 0,-1 21 16,0 0-16,1 0 0,-1 0 0</inkml:trace>
  <inkml:trace contextRef="#ctx0" brushRef="#br0" timeOffset="27429.84">11493 4043 0,'0'0'0,"22"0"0,-1 0 0,21 0 16,-21 0-16,0 0 0,1 0 16,20 0-16,-21-21 0,21 0 15,-20 21-15,-1-22 0,21 1 16,-21 0-16,0 0 0,1 0 0,-22 0 16,0-22-16,0 22 0,0 0 15,0-21-15,0 20 0,-22 1 0,1 0 16,-21 0-16,21 21 0,-22 0 0,22 0 15,-21 0-15,21 0 0,-22 0 16,1 21-16,21 0 0,0 0 0,-22 1 16,22-1-16,0 21 0,0 0 0,0-20 15,0 20-15,21 0 0,0 1 16,0-1-16,0-21 0,0 21 0,0 1 16,21-22-16,0 0 0,0 0 0,0 0 15,0 1-15,1-1 16,20-21-16,-21 0 0,21 0 0,-20 0 15,20 0-15,0 0 0,1-21 0,-1 21 16,0-22-16,22-20 0,-22 21 16,0-21-16,1 20 0,20-20 0,-20 0 15</inkml:trace>
  <inkml:trace contextRef="#ctx0" brushRef="#br0" timeOffset="27707.89">12488 3048 0,'0'0'15,"0"-21"-15,0 0 0,-21 0 16,0 21-16,0 0 0,0 0 16,-1 21-16,1 0 0,21 0 0,-21 21 15,0 22-15,0-22 0,0 43 16,21-22-16,0 1 0,-22-1 0,22 22 16,0-21-16,-21-1 0,21 1 15,0-1-15,0-21 0,0 22 0,0-1 16,0-20-16,0-1 0,0 0 0,0 1 15,0-1-15,0-21 0,0 0 16,0 1-16,0-1 0,0 0 0,21-21 16,1 0-1,-1 0-15,0-21 16,0 0-16,0-1 0,0 1 0,1-21 16</inkml:trace>
  <inkml:trace contextRef="#ctx0" brushRef="#br0" timeOffset="28103.28">12552 3874 0,'-21'0'16,"21"21"-1,0 0-15,21-21 32,0 0-32,0 0 0,0 0 15,0 0-15,1 0 0,-1 0 16,0 0-16,0 0 0,0-21 0,0 21 15,22-21-15,-22 21 0,0-22 0,0 1 16,-21 0-16,0 0 16,0 0-16,0 0 0,0-1 15,-21 22-15,0-21 0,0 21 16,-22 0-16,22 0 0,0 0 16,0 0-16,-21 21 0,20 1 0,1-1 15,0 0-15,0 0 0,0 0 16,0 22-16,-1-22 0,22 0 15,0 21-15,0-21 0,0 22 0,0-22 0,0 0 16,0 0-16,0 0 0,0 1 16,22-1-16,-1 0 0,0-21 15,0 0-15,0 21 0,22-21 0,-22 0 16,21 0-16,0 0 0,1-21 16,-1 0-16,0 21 0,1-21 0,20-1 15</inkml:trace>
  <inkml:trace contextRef="#ctx0" brushRef="#br0" timeOffset="28645.08">13525 3747 0,'0'0'0,"0"-22"0,0 1 0,0 0 31,-21 21-31,0 0 0,0 0 0,0 0 0,0 0 16,-43 21-16,43 0 15,-21 1-15,20-1 0,-20 0 16,21 21-16,0-21 0,0 1 0,21 20 15,0-21-15,-22 21 0,22-20 16,0 20-16,0-21 0,0 0 0,22 0 16,-22 1-16,42-1 0,-21 0 15,0 0-15,22-21 0,-22 0 0,21 0 16,0 0-16,-20 0 0,20 0 0,0 0 16,1 0-16,-1-21 0,0 0 15,-21 0-15,22-1 0,-1 1 0,-21-21 0,22 0 16,-22 20-16,0-20 0,0 0 15,0-1-15,0 1 0,1 0 16,-1-22-16,0 22 0,-21-22 0,21 1 16,0-1-16,-21 22 0,21-21 15,-21 20-15,22 1 0,-22 0 0,0-1 16,0 22-16,0 0 0,0 42 31,-22 0-31,1 0 0,0 22 0,21-1 16,-21 22-16,21-22 0,-21 21 15,21-20-15,-21 20 0,21-20 16,0 20-16,-22-21 0,22 43 16,0-43-16,0 1 0,0-1 0,0 0 15,0 1-15,0-22 0,0 21 16,0-21-16,22 1 0,-22-1 0,21 0 16,0-21-16,0 0 0,0 0 0,0 0 15,1 0-15,-1 0 0,0 0 16,21-21-16,-21 21 0,22-21 0,-22-1 15,21-20-15,-21 21 0,22 0 0</inkml:trace>
  <inkml:trace contextRef="#ctx0" brushRef="#br0" timeOffset="28840.1">13949 3662 0,'0'0'15,"-21"0"-15,-1 0 0,22 21 0,22-21 32,-1 0-32,21 0 0,-21 0 15,22 0-15,-1 0 0,0 0 0,1-21 16,-1 0-16,0 21 0,1-21 0,20-1 16</inkml:trace>
  <inkml:trace contextRef="#ctx0" brushRef="#br0" timeOffset="29220.51">15663 2625 0,'-84'-64'31,"62"64"-31,1 0 16,0 0-16,0 0 0,0 0 0,-22 21 16,22 1-16,0-1 0,-21 0 15,21 0-15,-22 0 0,22 22 0,0-22 16,0 21-16,0-21 0,21 0 0,0 1 15,0 20-15,0-21 0,0 0 16,0 0-16,0 1 0,21-1 16,21-21-16,-21 0 15,0 0-15,22 0 0,-1 0 0,-21 0 16,22 0-16,-1 0 0,0-21 16,1 21-16,-1-22 0</inkml:trace>
  <inkml:trace contextRef="#ctx0" brushRef="#br0" timeOffset="29770.19">15938 2307 0,'0'0'16,"-21"-42"-16,21 21 0,-21 0 0,0 21 16,0-22-16,-22 1 0,22 21 0,-21 0 15,21 0-15,-22 0 0,1 0 16,-21 0-16,20 0 0,1 0 0,-22 0 15,22 21-15,-21 1 0,20-1 16,1 0-16,-22 21 0,22-21 0,0 22 16,-22-1-16,22 22 0,21-22 15,-22 0-15,1 22 0,21-22 0,0 0 16,0 22-16,21-22 0,0 1 0,0-1 16,0 0-16,0 1 0,0-1 15,0-21-15,0 21 0,21 1 0,0-1 16,21-21-16,-21 22 0,22-22 0,-1 0 15,0 21-15,1-21 16,20 1-16,-20-22 0,20 21 0,1-21 16,-1 0-16,-21 0 0,22 0 0,-1 0 15,-20-21-15,84-22 16,-85 22-16,0 0 0,22-21 0,-22-1 16,22 22-16,-22-21 0,0-22 15,22 22-15,-43 0 0,21-1 0,-20-20 16,20 20-16,-21-20 0,-21-1 15,0 22-15,0-21 0,0 20 0,0-20 16,-21 20-16,0 1 0,-22 0 0,22-1 16,-21 22-16,0 0 15,-1-21-15,-20 21 0,20-1 0,1 22 16,-21-21-16,20 21 0,-20 0 0,20 0 16,1 0-16,0 0 0,-1 0 15,1 21-15,0-21 0,-1 22 0,1-1 16,21 0-16,-21 0 0,20 21 15,-20-20-15,0 41 0</inkml:trace>
  <inkml:trace contextRef="#ctx0" brushRef="#br0" timeOffset="31096.8">1037 6075 0,'0'-21'16,"0"42"-16,0-63 0,0 20 15,0 1-15,-21 42 32,21 1-32,0-1 0,-21 0 0,0 21 15,-1-21-15,22 43 0,-21-22 16,0 22-16,21-22 0,-21 22 0,0-1 15,21 1-15,-21-22 0,-1 21 16,22-20-16,0-1 0,-21 0 16,21 1-16,-21-22 0,21 21 15,0-21-15,0 1 0,0-1 0,0 0 16,0-42 0</inkml:trace>
  <inkml:trace contextRef="#ctx0" brushRef="#br0" timeOffset="31408.62">910 6054 0,'0'0'0,"0"-43"0,21 22 0,-21 0 16,0 0-16,21 0 0,1 21 15,-1 0 1,0 21-16,0 21 0,0-21 0,-21 22 15,21-22-15,1 21 0,-1 1 16,0-1-16,-21 21 0,0-20 0,21-1 16,-21 22-16,0-22 15,0 21-15,0-20 0,0-1 0,0 0 16,0 1-16,0-1 0,0-21 0,0 22 16,0-22-16,0 0 0,0 0 0,-21-21 15,21 21-15,-21-42 31,0 21-15,21-21-16,-22 0 0,22 0 0</inkml:trace>
  <inkml:trace contextRef="#ctx0" brushRef="#br0" timeOffset="31604.51">720 6541 0,'-22'0'0,"44"0"31,-1 0-15,0 0-16,21 0 0,-21 0 16,22 0-16,-22 0 0,21 0 15,1 0-15,-1 0 0,0 0 0,1-22 16,20 1-16,-21 21 0,22-21 16,-22 0-16,22 0 0,-22 0 0,22-1 15</inkml:trace>
  <inkml:trace contextRef="#ctx0" brushRef="#br0" timeOffset="31876.35">1841 6223 0,'0'-21'15,"-21"21"157</inkml:trace>
  <inkml:trace contextRef="#ctx0" brushRef="#br0" timeOffset="33153.12">931 6075 0,'21'0'15,"1"0"1,-1 21-1,-21 0-15,21-21 0,0 21 16,0 1-16,0-1 0,-21 0 0,22 0 16,-1 21-16,0-20 0,0 20 15,0 0-15,-21 1 0,0-1 16,0 0-16,21 1 0,-21-1 16,0-21-16,0 21 0,0 1 0,0-22 15,0 0-15,0 0 0,0 0 16,0 1-16,0-1 0,0 0 15,0-42 32,0 0-31,0-1-16,0 1 0,0 0 0,22-21 0,-1 21 16,-21-22-16,21 1 0,0 0 15,21-1-15,-20-20 0,20 20 0,0 1 16,-21 0-16,43-1 15,-22 1-15,1 21 0,-1-21 0,0 20 16,1 1-16,-22 0 0,21 0 16,-21 0-16,22 0 0,-22 21 0,0 0 15,0 0 1,-21 21-16,0 0 0,0 0 16,0 0-16,0 22 15,0-22-15,0 0 0,0 21 0,0 1 16,0-22-16,-21 42 0,21-20 15,-21-1-15,21 0 0,-21 1 0,21 20 16,0-21-16,-22 1 0,22-1 16,0-21-16,-21 22 0,21-1 15,0-21-15,0 0 0,0 0 16,0 1-16,0-1 0,0 0 0,0 0 16,0 0-1,21-21 1,1 0-16,-22-21 0,21 0 0,0 21 15,-21-21-15,21-22 0,0 22 16,0 0-16</inkml:trace>
  <inkml:trace contextRef="#ctx0" brushRef="#br0" timeOffset="33691.82">2349 6371 0,'-21'0'31,"42"0"-31,-63 0 0,21 0 0,0 21 16,0 1-16,-1-1 16,1 21-16,0-21 0,21 0 0,-21 22 15,0-1-15,21-21 0,-21 22 16,21-22-16,0 21 0,0-21 0,0 22 16,0-22-16,0 0 15,0 0-15,0 0 0,0 0 0,21 1 16,0-22-16,0 21 0,0-21 0,22 0 15,-22 0-15,0 0 0,21 0 16,1 0-16,-22 0 0,21 0 0,0-21 16,-20-1-16,20 1 0,0 0 15,-21 0-15,22 0 0,-22 0 0,0-22 16,0 1-16,0 0 0,1-1 16,-22 1-16,0 0 0,0-22 0,0 22 15,0-1-15,-22 1 0,1 21 16,-21-21-16,21 20 0,-22 1 0,22 21 15,-21 0-15,21 0 0,-22 0 16,22 0-16,-21 0 0,0 21 16,20 1-16,1 20 0,-21-21 0,21 21 15,0 1-15,-1-1 0,22 22 16,0-22-16,-21 0 0,21 1 0,0-1 16,0 0-16,0-21 0,0 22 15,0-22-15,21 0 0,-21 0 0,22 0 16,-1 1-16,21-1 0,-21-21 15,22 0-15,-22 0 0,21 0 0,64 0 16,-64 0-16,1 0 0,20-21 16,-21-1-16,1 1 0,-1 0 15,0 0-15,-20 0 0,20 0 16</inkml:trace>
  <inkml:trace contextRef="#ctx0" brushRef="#br0" timeOffset="34780.19">3069 6392 0,'0'0'0,"21"-21"0,-21 0 0,0 0 15,0 0-15,0 0 16,0 42 0,-21 0-1,21 0-15,0 21 0,0-20 16,0-1-16,0 21 0,0 0 0,0-20 16,0 20-16,0 0 0,0-21 0,0 22 15,0-22-15,0 0 16,0 21-16,0-20 0,21-1 0,0 0 15,1 0-15,-1-21 0,0 0 16,0 0-16,0 0 0,0 0 16,1 0-16,-1 0 0,0-21 0,21 21 15,-21-21-15,1 0 0,-1-1 16,21-20-16,-21 21 0,0-21 0,22-1 16,-1-41-16,-21 41 15,0 1-15,-21 0 0,0-1 0,22 1 16,-1 21-16,-21 0 0,0-1 0,0 1 15,0 42 17,0 1-32,0 20 15,-21-21-15,21 21 0,0-20 16,0 20-16,-22 0 0,22-21 0,0 22 16,0-1-16,0-21 0,0 0 15,0 1-15,22 20 0,-1-21 0,0-21 16,21 21-16,-21 0 0,1-21 0,-1 0 15,21 0-15,-21 0 0,22 0 16,-22 0-16,21 0 0,-21 0 0,0-21 16,22 0-16,-22 0 0,0 0 15,21-22-15,-20 22 0,-1-21 16,0 0-16,0-1 0,0 22 0,-21-21 16,21-1-16,1 22 0,-22-21 15,21 21-15,-21 0 0,0 42 31,-21 0-31,21 0 16,0 21-16,-22-20 0,22-1 0,0 0 16,0 21-16,0-21 0,0 1 15,0-1-15,22 0 0,-1 0 16,-21 0-16,21 0 0,0 1 0,0-1 0,-21 0 16,21-21-1,-21 21-15,-21-21 31,0-21-31,0 21 16,21-21-16,-21 21 0,0-21 0,-1 21 16,1-22-16,0 22 0,0 0 15,0 0-15,0 0 16,21 22 0,0-1-16,0 0 0,0 0 15,21-21-15,-21 21 0,21-21 16,0 21-16,21-21 0,-20 22 0,20-22 15,-21 0-15,21 0 0,1 0 0,-1 0 16,0 0-16,1 0 0,-1 0 16,22-22-16,-22 22 0,0-21 15,1 0-15,-1 0 0,0 0 0,-21 0 16,22-1-16,-22-20 0,0 21 16,0-21-16,0-43 0,-21 43 15,22 20-15,-22-20 0,0 0 16,0 21-16,0-1 0,0 1 0,-22 21 15,1 0-15,0 21 16,0 22-16,0-22 16,0 21-16,-1-21 0,22 22 0,0-1 15,0 0-15,0 1 0,0-22 0,0 21 16,0-21-16,0 1 0,0-1 16,22 0-16,-22 0 0,42 0 15,-21 0-15,0-21 0,0 0 0,22 22 16,-22-22-16,21 0 0,-21 0 15,22 0-15,-22 0 0,0-22 0,0 22 16,22-21-16,-22 0 0</inkml:trace>
  <inkml:trace contextRef="#ctx0" brushRef="#br0" timeOffset="41643.73">5715 5863 0,'-21'-21'16,"42"42"-16,-63-63 0,20 21 16,1 0-16,0 21 0,0 0 15,0 0 1,21 21-16,0 0 16,0 0-16,0 21 0,0-20 0,0 20 15,0 21-15,0-20 0,0-1 16,0 22-16,0-1 0,21 1 0,-21-1 15,21 1-15,-21-1 0,0 1 16,21-1-16,-21 1 0,21-22 16,-21 0-16,0 1 0,0-1 0,0-21 15,0 0-15,0 0 0,0 1 0,0-1 16,22-21 0,-22-21-1,21 21-15,-21-22 0,21 1 0,0 0 16,-21-21-16,21 21 0,0-22 0,1 1 15,-22 0-15,21-1 0</inkml:trace>
  <inkml:trace contextRef="#ctx0" brushRef="#br0" timeOffset="41912.58">6054 5884 0,'0'0'0,"0"-42"0,0 0 0,21 21 15,-21-1-15,0 1 0,0 42 31,0 1-31,0 20 0,0 0 0,0 1 16,0-1-16,0 0 0,0 1 16,0 20-16,21-21 0,-21 22 0,0-1 15,0 1-15,0-1 0,0 1 0,0-22 16,0 22-16,0-22 16,0 22-16,0-22 0,0-21 0,0 21 0,0-20 15,0-1-15,0 0 0,0 0 16,0-42 15,0 0-31,-21 0 16</inkml:trace>
  <inkml:trace contextRef="#ctx0" brushRef="#br0" timeOffset="42488.8">5503 6562 0,'-21'0'16,"42"0"-16,-63 0 0,63 0 15,0 0 1,0 0-16,22 0 0,-1 0 16,0 0-16,1 0 0,20-21 15,-20-1-15,20 22 0,1-21 0,-1 0 16,1 0-16,-22-21 0,21 20 0,-20 1 16,20 0-16,-20 0 0,-1 0 15,-21 0-15,0-1 0,22 1 0,-43 0 16,21 21-16,-21-21 0,-21 42 31,-1 0-31,1-21 0,0 21 16,21 22-16,-21-22 0,0 21 0,0 1 15,-1-1-15,22 0 16,0 1-16,-21-1 0,21 0 0,-21-21 16,21 22-16,0-1 0,0-21 0,0 22 15,0-22-15,21 0 0,0 0 16,1 0-16,-1-21 0,0 21 0,21-21 15,1 0-15,-22 0 0,21 0 0,0 0 16,22 0-16,-22-21 0,1 21 0,-1-21 16,0 0-16,1 0 0,-22-22 15,21 22-15,-21-21 0,0 0 16,1-1-16,-22 1 0,0 0 0,0-1 16,0 1-16,-22 0 0,1-1 15,-21 1-15,0 0 0,-1 20 0,-41-20 16,41 21-16,1 0 0,0 21 15,-1 0-15,1 0 0,0 0 16,-1 0-16,22 21 0,-21-21 0,21 21 16,-1 0-16,22 0 0,0 22 15,0-22-15,0 21 0,0-21 0,0 22 16,0-22-16,22 0 0,-1 21 0,0-20 16,21-1-16,1 0 0,-1-21 15,0 21-15,1-21 0,-1 0 0</inkml:trace>
  <inkml:trace contextRef="#ctx0" brushRef="#br0" timeOffset="42771.83">7154 6223 0,'0'0'0,"0"-21"31,0 42-31,21-21 0,-21 21 15,0 0-15,0 22 0,0-22 0,22 42 16,-1-20-16,-21-22 0,0 21 16,0 1-16,0-22 0,0 0 15,0 21-15,0-21 0,0 1 16,0-1-16,0 0 0,0 0 0,0 0 16,0 0-16,21-21 31,0 0-31,0-21 0,0 0 15,1 0-15,-1 0 16</inkml:trace>
  <inkml:trace contextRef="#ctx0" brushRef="#br0" timeOffset="43000.87">7599 6223 0,'0'0'0,"0"-21"0,-21 21 31,-1 0-31,1 0 0,0 21 15,0 0-15,0 0 0,0 1 0,-1-1 16,1 21-16,21 0 0,-21-20 0,0 20 16,0 0-16,21-21 0,-21 22 15,21-22-15,0 21 0,0-21 0,0 1 16,0-1-16,0 0 0,0 0 16,21-21-1,0 0-15,0 0 16,0 0-16,0-21 0</inkml:trace>
  <inkml:trace contextRef="#ctx0" brushRef="#br0" timeOffset="43381.05">7641 6477 0,'0'21'15,"21"-21"16,0-21-31,1 21 0,-22-21 16,21 21-16,0-21 0,0 21 16,0-21-16,0 21 0,1-22 0,-1 1 0,-21 0 15,21 0 1,-21 0-16,0 0 0,0-1 16,-21 22-1,0 0 1,-1 0-16,1 0 0,0 22 0,0-1 15,0 21-15,-22 22 0,43-43 16,-21 21-16,0 0 0,21-20 16,-21-1-16,21 42 0,0-42 15,0 1-15,0-1 0,0 0 0,21-21 16,0 21-16,0-21 0,1 0 16,-1 0-16,21 0 0,-21 0 15,22 0-15,-1 0 0,0 0 0,-21-21 16,22 0-16,-1 0 0,-21-1 0,22 1 15</inkml:trace>
  <inkml:trace contextRef="#ctx0" brushRef="#br0" timeOffset="43740.14">8213 6308 0,'0'-21'0,"0"42"0,0-64 0,0 22 16,0 0-16,0 0 16,21 0-1,0 21-15,0 0 0,0 0 16,0 0-16,1 0 0,-1 21 15,0 0-15,0 0 0,0 0 16,0 1-16,1 20 0,20 21 16,-21-20-16,-21-1 0,0-21 15,0 22-15,0-22 0,0 42 16,0-42-16,0 1 0,0 20 16,-21-42-16,0 0 15,0 0-15,-1 0 16,22-21-16,0 0 15,0-1-15,0 1 0,0 0 0,0 0 16,0 0-16,0-22 0,22 1 16,-22 21-16,21-21 0,0-1 15,0 22-15,-21-21 0,21-1 0,0 22 0,1 0 16,-1 0-16,0 0 0,0 21 16,21-21-16,-20 21 0,-1-22 15,0 22-15,0 0 0,0 0 0,0 0 16</inkml:trace>
  <inkml:trace contextRef="#ctx0" brushRef="#br0" timeOffset="44352.01">9271 6329 0,'0'0'0,"-21"-21"0,0 21 0,-1 0 15,22-21-15,22 21 16,-1 0-16,0 0 16,21 0-16,1 0 0,-1 0 0,0 0 15,22 0-15,-1 0 0,1 0 0,-1 0 16,1 0-16,20 0 0,-20 0 15,-1 0-15,22 0 0,-21 0 0,-1 0 16,-21 0-16,22 0 0,-22 0 0,-21 0 16,22 0-16,-22-22 0,0 22 15,-21-21-15,0 0 16,-21 0 0,0 21-16,-22 0 0,1 0 0,21-21 15,-21 21-15,-1-21 0,22 21 16,-21 0-16,21 0 0,21-22 15,0 1 1,21 21 0,0 0-16,21 0 0,1 0 15,-22-21-15,21 21 0,0 0 0,-20 0 0,20 0 16,-21 0-16,21 0 16,-20 0-16,-1 0 0,-21 21 15,21 0-15,-21 1 0,0-1 0,0 0 16,0 0-16,-21 0 0,21 22 15,-43-22-15,22 21 0,-21-21 0,0 22 16,-1-1-16,1-21 0,0 21 0,-22 1 16,22-22-16,-22 0 0,22 0 15,0 0-15,20 1 0,1-1 0,0 0 16,0 0-16,21 0 0,21-21 31</inkml:trace>
  <inkml:trace contextRef="#ctx0" brushRef="#br0" timeOffset="45368.43">11917 5736 0,'0'0'0,"0"-21"16,21 0-16,-21 0 0,0 0 0,0-1 16,0 1-16,0 0 15,0 0-15,0 42 32,-21 0-32,0 22 0,-1-1 0,22 0 15,-21 1-15,0 20 0,0-21 0,21 22 16,-21-22-16,0 22 0,-1-22 15,1 22-15,0-1 0,0-21 0,-21 1 16,20 20-16,-20-20 0,21-1 16,0 0-16,-22 1 0,22-1 0,0-21 15,21 0-15,0 0 0,-42 1 16,63-22 0,0-22-1,0 1-15,0-21 0,1 21 16,20-22-16,-21 1 0,0 0 0,0-22 15,1 22-15,-1 0 0,21-22 0,-21 22 16,0-22-16,1 1 0,20-1 16,-21 1-16,0-1 0,0-20 0,1 41 15,-1-20-15,0-1 0,0 22 0,-21 21 16,21 0-16,-21-1 16,0 1-16,0 42 15,0 1-15,0 20 0,0 0 16,0 22-16,0-22 0,0 22 15,0-1-15,0 1 0,0-1 0,0-21 16,0 22-16,0-1 0,0-20 16,0-1-16,0 22 0,0-22 0,0 0 15,21 1-15,-21-22 0,22 21 16,-22-21-16,21 0 0,-21 1 0,0-1 16,-21-21 15,-1 0-31</inkml:trace>
  <inkml:trace contextRef="#ctx0" brushRef="#br0" timeOffset="45785.19">11493 6287 0,'-21'0'0,"42"0"0,-63 0 16,63 0 0,0 0-1,22 0-15,-22-22 0,0 22 16,21 0-16,1 0 0,-1 0 0,22-21 15,-22 21-15,21-21 0,1 21 16,-1-21-16,1 0 0,-1 21 0,1-21 16,-1-1-16,-20 1 0,20 0 15,-20 0-15,20 0 0,-42 0 0,22-1 16,-22 22-16,21-42 16,-42 21-16,-21 21 31,0 0-31,0 21 0,-1-21 0,-20 21 15,21 0-15,0 1 0,-22 20 0,22-21 16,0 21-16,0-20 0,0 20 0,0 0 16,21-21-16,0 22 0,-22-1 15,22 0-15,0-20 0,0 20 16,22 21-16,-1-41 0,0-1 0,0 0 16,0-21-16,22 21 15,-1-21-15,0 0 0,-21 0 0,22 0 16,-1-21-16,0 0 0,22 21 0,-22-21 15,1-22-15,-1 22 0,0-21 16,1-1-16,-1 1 0,0 0 0</inkml:trace>
  <inkml:trace contextRef="#ctx0" brushRef="#br0" timeOffset="46062.03">13271 5609 0,'0'-42'0,"0"84"0,0-105 15,0 20-15,0 22 0,-21 21 16,0 0-1,0 21-15,0 1 0,0 20 16,-1 0-16,1 1 0,0 20 0,0 1 16,21-22-16,-21 21 0,21-20 0,-21 20 15,21-20-15,0-1 0,0 0 16,0 1-16,0-1 0,0 0 0,0 1 16,0-1-16,0-21 0,0 21 0,0-20 15,21-1-15,0 0 0,-21 0 0,21-21 16,0 0-16,22 0 0,-22 0 15,0 0-15,21 0 0,-21 0 16,22-21-16,-22 0 0,21 0 0,-21-22 16,22 22-16,-22 0 0,0-21 15,0-1-15,22 22 0</inkml:trace>
  <inkml:trace contextRef="#ctx0" brushRef="#br0" timeOffset="46860.1">13652 6011 0,'0'0'0,"22"0"0,-22-21 15,0 42 16,0 1-31,0-1 0,-22 0 16,22 0-16,0 0 0,-21 0 0,21 22 16,-21-22-16,21 0 0,-21 0 15,21 0-15,0 1 0,0-1 16,0 0-16,0 0 0,0 0 0,21 0 16,0 1-16,0-22 0,1 0 15,20 0-15,-21 0 16,0 0-16,22 0 0,-22 0 0,21-22 15,-21 1-15,22 0 0,-1 0 0,0 0 16,1-22-16,-1 22 16,-21-21-16,0 21 0,0 0 0,1-22 15,-22 22-15,0 0 0,21 0 16,-21 0-16,0 42 31,-21 0-31,-1 0 16,1 0-16,0 22 0,21-22 15,-21 0-15,21 0 0,-21 0 0,21 0 16,0 1-16,0 20 0,0-21 0,0 0 16,0 0-16,0 1 15,21-22-15,0 0 0,0 21 0,0-21 16,1 0-16,-1 0 0,0 0 0,0 0 16,0 0-16,0-21 0,1 21 15,-1-22-15,0 1 0,0 0 0,-21 0 16,0 0-16,0 0 0,0-1 0,0 1 15,0 0-15,0 0 0,0-21 16,0 20-16,-21 1 0,0 21 16,0-21-16,-1 0 0,1 21 0,0 0 15,0-21-15,0 21 0,21-21 32,21 21-17,0-22-15,0 22 0,22-21 16,-22 21-16,21 0 0,0 0 0,1-21 15,-1 21-15,0 0 0,1 0 0,-1 0 16,0 0-16,1 21 0,-1 0 16,-21 1-16,22-1 0,-22-21 0,0 21 15,0 0-15,-21 0 0,0 0 16,0 1-16,0-1 0,0 21 16,0-21-16,0 0 0,0 1 0,0-1 15,-21 0-15,21 0 0,0 0 0,-21 0 16,21 1-16,-21-22 0,21 21 15,-22 0-15,22 0 0,0-42 63,0 0-63,0 0 0,0-1 0,22 1 16,-1-21-16,0 21 0,0 0 15,0-22-15,0 22 0</inkml:trace>
  <inkml:trace contextRef="#ctx0" brushRef="#br0" timeOffset="47268.58">15303 6011 0,'0'0'0,"0"-21"15,22 21-15,-22-21 0,21 21 16,-21-21-16,21 0 16,0 21-16,0-21 0,-42 21 46,0 21-46,-21-21 0,20 21 0,-20 0 16,21 0-16,-21 0 0,20 1 16,-20-1-16,21 0 0,0 0 15,21 0-15,0 0 0,0 1 0,0-1 16,0 0-16,21-21 0,0 21 16,0-21-16,0 0 0,22 21 15,-1-21-15,-21 0 0,22 0 0,-1 21 16,0-21-16,-21 22 0,1-22 0,20 21 15,-21-21-15,-21 21 0,0 0 16,0 0-16,0 0 0,0 1 16,0-1-16,-21-21 0,0 21 15,0-21-15,-22 0 16,22 0-16,0 0 0,-21 0 0,20 0 16,-20 0-16,21 0 0,-21 0 0,20 0 15,1 0-15,0 0 0,0-21 0,0 21 16,0-21-16,-1-1 0,1 1 15,21 0-15,-21 0 0,0 0 0</inkml:trace>
  <inkml:trace contextRef="#ctx0" brushRef="#br0" timeOffset="47483.72">14436 5567 0,'-22'-21'0,"-20"0"16,21 21-16,0 0 63,0 0-63,-1 21 15,1-21-15</inkml:trace>
  <inkml:trace contextRef="#ctx0" brushRef="#br0" timeOffset="47657.15">13398 5779 0,'-21'42'31,"42"-42"-31,1 0 0,-1 0 0,21 0 16,-21 0-16,22 0 0,-1 0 0,0 0 15,1-21-15,-1 0 0,21 21 16,-20-22-16,-1 22 0</inkml:trace>
  <inkml:trace contextRef="#ctx0" brushRef="#br0" timeOffset="48135.14">16298 4932 0,'0'0'0,"21"-21"0,-21 0 0,-21-1 16,0 22-16,0 0 15,-21 0-15,20 0 0,1 0 16,-21 0-16,0 22 0,20-1 0,-20 0 15,21 21-15,0-21 0,0 1 16,-1 20-16,1 0 0,0-21 16,21 22-16,0-22 0,-21 21 0,21-21 15,0 1-15,0-1 0,0 0 16,0 0-16,21 0 0,0 0 0,0-21 16,22 22-16,-22-22 0,0 0 0,21 0 15,1 0-15,-1 0 0,0 0 16,1 0-16,-1 0 0,0-22 0,1 1 15</inkml:trace>
  <inkml:trace contextRef="#ctx0" brushRef="#br0" timeOffset="48650.36">16764 4572 0,'-42'-21'15,"84"42"-15,-106-63 0,22 21 0,0-1 16,-22 1-16,22 21 0,-22-21 0,22 21 15,-21 0-15,-1 0 0,1 0 0,20 21 16,-20 0-16,-1 1 0,1-1 16,20 21-16,1-21 0,-21 43 0,20-22 15,1 0-15,21 22 0,-22-1 0,22 1 16,0-1-16,0 1 16,0-1-16,21-20 0,-21 20 0,21 22 15,0-43-15,21 1 0,0-1 16,0-21-16,0 21 0,0-20 15,22 20-15,-1-21 0,-21 0 0,22 0 16,20 1-16,-21-1 0,1-21 0,20 0 16,1 0-16,-22 0 0,22 0 15,-1 0-15,1 0 0,-1-21 0,22-1 16,-43 1-16,22 0 0,-1-21 16,1 21-16,-22-22 0,21 1 0,-20 0 15,-1-1-15,0 1 0,-20-22 0,-1 1 16,0-1-16,-21-20 0,0 20 15,0 1-15,-21-64 0,0 63 16,-1 22-16,-20 0 0,0-1 16,-1 1-16,-20 21 0,-1 0 15,1-1-15,-1 1 0,1 21 0,-22 0 16,22 0-16,-1 0 0,1 0 16,-1 21-16,1 1 0,-1-1 0,22 0 15,0 0-15,-22 0 0,22 0 0,21 22 16,-22-1-16,22 0 0,0 1 15,0-1-15,0 0 0,-1 22 16,1-22-16</inkml:trace>
  <inkml:trace contextRef="#ctx0" brushRef="#br0" timeOffset="49423.92">11663 7747 0,'-21'0'0,"42"0"0,-64 0 15,22 0-15,21 21 16,43-21 0,-22 0-16,0 0 0,21 0 0,1 0 15,-1 0-15,21 0 0,1 0 16,-22 0-16,22 0 0,20 0 0,-20 0 15,-1 0-15,1 0 0,-22 0 0,22 0 16,-22 0-16,22-21 0,-43 21 16,21 0-16,-21 0 0,0-21 15,-21 0-15,-21 0 16,0 21 0,0 0-16,-21 0 0,20-22 15,-20 22-15,21 0 0,-21 0 0,20 0 16,1-21-16,42 21 31,1 0-15,-1 0-16,0 21 0,0-21 0,0 22 15,0-22-15,1 21 0,-1 0 16,0 0-16,-21 0 0,0 0 16,0 1-16,0-1 0,0 0 15,0 21-15,-21-21 0,0 1 0,-22-1 16,22 0-16,-21 0 0,-1 0 15,1 0-15,21 1 0,-21-1 0,-1 0 16,22 0-16,0-21 0,0 0 0</inkml:trace>
  <inkml:trace contextRef="#ctx0" brushRef="#br0" timeOffset="50281.43">13293 7472 0,'0'0'15,"0"21"17,0 0-17,0 0-15,0 1 0,0 20 0,0-21 16,0 0-16,0 22 0,0-22 0,0 0 15,0 0-15,0 0 0,0 0 16,0 1-16,0-1 0,0 0 0,0 0 16,0 0-16,0 0 0,0-42 47,0 0-47,0 0 0,0 0 15,0 0-15,0-1 0,0 1 16,0-21-16,0 21 0,21-22 15,-21 22-15,21-21 0,0 21 0,-21-22 16,21 1-16,0 21 0,-21 0 0,22-22 16,-1 43-16,0-21 0,0 21 15,21 0-15,-20 0 0,-1 0 0,42 43 16,-42-22-16,1 0 0,-1 21 16,0 1-16,0-22 0,0 21 15,-21-21-15,0 22 0,21-22 0,-21 0 16,0 0-16,0 0 0,0 0 0,0 1 15,0-1-15,0 0 0,-21 0 16,0-21 0,21-21-1,0 0-15,0 0 16,0-1-16,0-20 16,0 21-16,0 0 0,21-22 0,0 22 15,1-21-15,-1 21 0,0-22 0,0 1 16,0 21-16,0-21 0,22 20 15,-22 1-15,21 21 0,-21 0 0,1 0 16,20 0-16,-21 0 0,0 21 0,0 1 16,1 20-16,-22-21 0,0 21 15,0-20-15,0 20 0,0 0 16,0-21-16,0 1 0,0 20 0,0-21 16,-22 0-16,1 0 0,0 1 15,21-1-15,0 0 0,-21 0 0,21 0 16,0 0-16,21-42 31,0 0-31,0 21 0</inkml:trace>
  <inkml:trace contextRef="#ctx0" brushRef="#br0" timeOffset="50684.2">14563 7451 0,'0'-21'0,"0"42"0,0-64 16,0 22-16,-22 21 0,1 0 15,0 0-15,0 21 0,0 1 16,0-1-16,-1 21 0,-20-21 0,21 0 16,0 22-16,0-1 0,-1-21 0,22 22 15,0-22-15,-21 21 0,21-21 0,0 22 16,0-22-16,0 0 0,0 0 0,21 0 16,1 0-16,-1 1 0,0-1 15,21 0-15,-21-21 0,22 0 0,-22 0 16,21 0-16,1 0 0,-1 0 0,-21-21 15,21 0-15,1-1 0,-22 1 0,0 0 16,0 0-16,0 0 16,1 0-16,-22-22 0,0 22 0,0-21 15,0 21-15,0-22 0,0 1 0,-22 21 16,1-22-16,0 22 0,0 0 0,-21 0 16,-1 0-16,22 0 0,-21 21 15,-1 0-15,1 0 0,21 0 0,-21 21 16,20 0-16,1 0 0,0 0 0,21 0 15,-21 1-15,21-1 0,0 0 16,0 0-16,21 0 0,0 0 0,0 1 16,1-22-16,20 0 0,-21 21 15,21-21-15</inkml:trace>
  <inkml:trace contextRef="#ctx0" brushRef="#br0" timeOffset="50937.05">15028 7408 0,'0'0'16,"0"-21"-16,0 0 0,0 0 0,0 0 0,0 42 16,0 0-1,0 0-15,0 0 0,21 22 16,-21-1-16,0 0 0,0 1 0,22-22 16,-22 21-16,0 1 0,0-1 0,0-21 15,0 0-15,21 22 0,0-22 16,-21 0-16,0 0 0,21-21 0,-21 21 15,21-21-15,0 0 0,1 0 16,-1 0-16,0 0 0,0-21 16,0 21-16,0-21 0,22 0 0,-43 0 15,21-1-15,0 1 0</inkml:trace>
  <inkml:trace contextRef="#ctx0" brushRef="#br0" timeOffset="51128.94">15494 7430 0,'0'-22'0,"0"44"16,0-65-16,-21 43 15,0 21 1,-1 1-16,1-1 0,0 0 0,0 21 16,-21-21-16,20 1 0,1 20 15,0-21-15,0 0 0,0 22 0,0-22 16,21 0-16,0 0 0,0 0 16,0 0-16,0 1 0,21-22 15,0 0-15,0 0 16,0 0-16,0 0 0,1 0 0</inkml:trace>
  <inkml:trace contextRef="#ctx0" brushRef="#br0" timeOffset="51503.73">15600 7620 0,'0'0'0,"21"0"31,0 0-31,0 0 15,0 0-15,22-21 0,-22 21 16,0 0-16,21-21 0,-20 21 0,20-21 16,-21-1-16,0 1 0,22 0 15,-22 0-15,21-21 0,-21 20 16,-21 1-16,0 0 0,0 0 16,0 0-16,-21 21 0,0 0 15,0 0-15,0 0 0,-22 0 16,22 21-16,0 0 0,-21 0 0,20 22 15,-20-22-15,21 21 0,-21 0 0,20-20 16,1 20-16,0 21 0,21-41 16,0-1-16,0 21 0,0-21 15,21 0-15,0 1 0,1-1 16,-1-21-16,0 0 0,21 21 0,-21-21 16,22 0-16,-1 0 0,-21 0 0,22 0 15,-1 0-15,0-21 0,1 0 16,-1 21-16,0-22 0,1 1 0</inkml:trace>
  <inkml:trace contextRef="#ctx0" brushRef="#br0" timeOffset="51745.59">16404 7133 0,'0'0'16,"-21"-42"-16,0 42 0,0-21 0,-1 0 15,1 21-15,42 0 16,1-22-16,-1 22 15,0 0-15,21 0 0,1 0 0,20 0 16,-21 0-16,1 0 0,-1 0 16,22 0-16,-22 0 0,0 0 0,-21 0 15,22 0-15,-22 0 0,21 0 0,-21 0 16,-21-21 15,-21 21-31,0 0 0,0 0 0,0 0 16,0 0-16</inkml:trace>
  <inkml:trace contextRef="#ctx0" brushRef="#br0" timeOffset="51953.98">16679 6985 0,'-21'0'0,"42"0"0,-63 0 16,21 21-16,21 0 15,-21 1-15,21-1 0,-22 21 0,22 0 16,-21 1-16,0 20 0,21-20 16,0 20-16,0-21 0,-21 1 0,21 20 15,-21-20-15,21-1 0,0-21 0,0 21 16,0-20-16,0 20 0,0-21 15,0 0-15,0 0 0,0 1 16,0-1-16,21-21 16,0 0-16,0 0 0,0 0 15,1 0-15,-1-21 0,0 21 0,0-22 16,21 1-16,-20 21 0</inkml:trace>
  <inkml:trace contextRef="#ctx0" brushRef="#br0" timeOffset="52265.81">16870 7493 0,'-43'64'16,"22"-43"0,0 0-16,21 0 0,0 0 0,0 0 15,0 1-15,0-1 0,0 0 16,0 0-16,0 0 0,0 0 16,21 1-16,0-22 0,1 21 0,-1-21 0,21 0 15,-21 0-15,0 0 0,22 0 0,-22 0 16,0 0-16,0 0 0,22-21 15,-22 21-15,0-22 0,0 1 0,0 0 16,-21 0-16,0-21 0,21 20 0,-21-20 16,0 21-16,0-21 0,0 20 15,0-20-15,-21 21 0,0 0 16,-21 0-16,21 21 0,-22 0 0,22 0 16,-21 0-16,21 0 0,-22 21 0,22-21 15,-21 21-15,21 0 0,-1 0 16,1 0-16,0 1 0,0-22 0,21 21 15,0 0-15</inkml:trace>
  <inkml:trace contextRef="#ctx0" brushRef="#br0" timeOffset="52928.43">17441 7324 0,'0'0'0,"21"0"16,1 0-1,-1 0-15,0 0 0,21 0 0,-21 0 16,64-43-16,-43 22 16,-20 0-16,20 0 0,0 0 15,1-22-15,-22 22 0,21-21 0,-21 21 16,0-22-16,1 22 0,-22 0 0,0-21 16,0 21-16,0-1 0,-22 1 15,1 0-15,0 21 0,-21 0 0,21 0 16,-22 0-16,1 0 0,21 0 15,-22 21-15,1 0 0,0 1 0,21 20 16,-1-21-16,1 0 0,0 0 0,21 22 16,0-22-16,0 0 0,0 21 15,0-20-15,21-1 0,0 0 0,1 0 16,-1 0-16,21 0 0,-21 1 16,22-22-16,-22 21 0,0-21 15,0 0-15,0 0 0,0 0 0,1 0 16,-1 0-16,-42 0 31,-22 0-31,22 0 0,-21 0 0,21 0 16,-22 21-16,1 0 0,0 0 0,20 0 15,-20 22-15,21-22 0,-21 21 16,20 1-16,1-22 0,21 21 0,0-21 16,0 22-16,0-22 0,0 21 15,0-21-15,0 0 0,21 1 16,1-22-16,-1 21 0,0 0 0,21-21 15,1 0-15,-1 0 0,0 0 0,1 0 16,-1 0-16,0 0 0,1-21 16,-1 0-16,0-1 0,1 1 0,-1 0 15</inkml:trace>
  <inkml:trace contextRef="#ctx0" brushRef="#br0" timeOffset="53168.29">18394 6858 0,'0'0'0,"0"-42"15,0 21-15,0-22 0,0 22 0,-21 21 16,-1 0-16,1 0 0,0 21 16,0 22-16,21-22 15,0 21-15,-21 0 0,0 22 0,21-22 16,0 22-16,0-1 0,0 22 0,0-22 16,-22 1-16,22-1 0,0-20 15,-21 20-15,21-20 0,0-1 16,0 0-16,0-21 0,0 22 0,0-22 0,0 0 15,0 0-15,21 0 16,1-21-16,-1 0 16</inkml:trace>
  <inkml:trace contextRef="#ctx0" brushRef="#br0" timeOffset="53533.5">18415 7599 0,'21'0'16,"0"0"0,0 0-16,1 0 0,-1-21 15,21 21-15,-21-21 0,22 21 0,-22-22 16,0 1-16,0 21 16,0-21-16,0 0 0,-21-21 15,0 20-15,0 1 0,-21 21 16,0 0-16,-21 0 15,21 0-15,-22 0 0,22 0 0,-21 21 16,-1 1-16,22-1 0,-21 21 0,21-21 16,0 0-16,-1 22 0,22-22 15,0 0-15,0 21 0,0-20 0,0-1 16,0 0-16,22 0 0,-1-21 0,0 21 16,21 0-16,-21-21 0,22 0 15,-1 22-15,-21-22 0,22 0 0,-1 0 16,43 0-16,-43 0 0,-21-22 15,21 22-15,-20-21 0,20 0 16,-21 0-16,0 0 0</inkml:trace>
  <inkml:trace contextRef="#ctx0" brushRef="#br0" timeOffset="54140.58">19029 7578 0,'42'-106'15,"-84"212"-15,84-233 0,-42 106 16,0-22-16,0 22 16,0 42-1,0 0-15,0 1 16,0-1-16,0 21 0,-21-21 0,21 22 15,0-22-15,0 21 0,0-21 0,-21 0 16,21 22-16,0-22 0,0 0 16,0 0-16,0 0 0,0 1 15,0-1-15,0-42 32,0-1-17,0 1-15,0 0 16,0-21-16,21 21 0,-21-1 0,21-20 15,-21 21-15,21-21 0,0-1 16,1 22-16,-22-21 0,21-1 0,0 22 16,0 0-16,21-21 0,-20 42 15,-1 0-15,0 21 16,0 0-16,-21 0 0,21 22 16,-21-1-16,21-21 0,-21 21 0,22 1 15,-22-22-15,21 21 0,-21-21 16,0 1-16,0-1 0,0 0 0,0 0 15,0 0-15,0 0 16,-21-21 0,21-21-1,0 0-15,0 0 16,0 0-16,0 0 0,21-1 0,-21 1 16,21 0-16,0-21 0,21 21 15,-20-22-15,20 1 0,-21 0 0,21-1 16,-20 22-16,20-21 0,0 21 0,-21-1 15,22 22-15,-22 0 0,21 0 16,-21 43-16,-21-22 16,22 21-16,-22-21 0,0 22 0,0-1 15,0 0-15,0-20 0,0 20 16,0-21-16,0 21 0,0-20 0,0-1 16,0 0-16,0 0 0,0 0 15,21-21 16,0 0-31</inkml:trace>
  <inkml:trace contextRef="#ctx0" brushRef="#br0" timeOffset="54492.78">20045 7578 0,'0'0'0,"42"-21"15,-21 21-15,0 0 16,1-22-1,-1 22-15,0 0 0,-21-21 16,42 21-16,-21-21 0,1 21 0,-1-21 16,0 0-16,0 0 0,0-1 0,-21 1 15,0 0-15,0 0 16,-21 21-16,0 0 16,0 0-16,0 0 0,-1 21 0,1 0 15,-21 0-15,21 1 16,0-1-16,-22 0 0,22 21 0,0-21 15,0 1-15,21-1 0,0 0 0,0 0 16,0 0-16,0 0 0,0 1 16,0-1-16,0 0 0,0 0 0,21 0 15,0-21-15,0 21 0,0-21 0,1 0 16,20 22-16,-21-22 0,0 0 0,0 0 16,22 0-16,-22 0 0,21 0 15,-21 0-15,1-22 0,-1 1 0,21 21 16</inkml:trace>
  <inkml:trace contextRef="#ctx0" brushRef="#br0" timeOffset="54916.84">20659 7451 0,'0'-21'0,"0"42"0,0-85 0,0 43 15,0 42 1,0 0-16,0 1 16,-22-1-16,22 21 0,-21-21 0,0 22 15,21-22-15,0 0 0,-21 21 16,21-21-16,0 1 0,-21-1 0,21 0 15,0 0-15,-21 0 0,21 0 16,-22-21 15,22-21-15,0 0 0,0 0-16,0 0 0,22 0 0,-1-22 15,0 22-15,21-21 0,-21-1 0,22 1 16,-22 0-16,21-1 0,-21 22 15,22-21-15,-1 21 0,-21 0 0,0-1 16,1 22-16,-1 0 0,0 22 0,-21-1 16,0 21-16,0-21 0,0 22 15,0-1-15,0 43 0,0-64 16,0 21-16,0-21 0,-21 22 0,21-22 16,0 0-16,0 0 15,-21-21-15,21 21 0,0 0 0,21-21 31,-21-21-15,0 0-16,21 0 0,0 0 16,0 0-16</inkml:trace>
  <inkml:trace contextRef="#ctx0" brushRef="#br0" timeOffset="55176.69">21399 6816 0,'0'0'0,"-21"0"0,0 21 16,0 0 0,21 0-16,-21 0 0,0 22 0,21-22 15,-22 21-15,22 22 0,0-22 0,0 22 16,0-22-16,0 21 16,0-20-16,0 20 0,0-20 0,0-1 0,0 0 15,0-21-15,0 22 0,0-22 0,0 0 16,0 0-16,0 0 0,0-42 47,0 0-47,0 0 0</inkml:trace>
  <inkml:trace contextRef="#ctx0" brushRef="#br0" timeOffset="55344.6">21061 7260 0,'0'0'0,"21"0"31,0 0-31,0 0 0,0 0 0,1 0 16,-1 0-16,0 0 0,21 0 15,1 0-15,-22 0 0,21 0 0,0-21 16,1 0-16,-22 21 0,21 0 16,1-21-16,-22 21 0</inkml:trace>
  <inkml:trace contextRef="#ctx0" brushRef="#br0" timeOffset="55581.69">21929 7027 0,'0'0'0,"-22"0"15,1 0-15,0 0 16,0 0-16,0 22 0,0-1 16,-1 0-16,1 0 0,0 0 0,0 22 15,0-1-15,21 0 0,-21-21 16,21 22-16,-22-1 0,22 0 0,0-20 15,0 20-15,0-21 0,0 21 16,0-20-16,0-1 0,22 0 16,-1-21-16,0 21 15,0-21-15,0 0 0,0 0 0,1 0 16,20-21-16,-21 21 0</inkml:trace>
  <inkml:trace contextRef="#ctx0" brushRef="#br0" timeOffset="55820.83">22267 7006 0,'0'0'0,"21"0"16,1 21-16,-22 1 16,21-22-16,0 21 0,-21 0 15,21 0-15,0 21 0,-21-20 0,21 20 16,1 0-16,-22-21 0,0 22 0,0-1 15,0 0-15,0-20 0,0 20 16,0-21-16,0 0 0,0 22 0,-22-22 16,1 0-16,0 0 0,-21 0 0,21 0 15,-43 1-15,22-1 16</inkml:trace>
  <inkml:trace contextRef="#ctx0" brushRef="#br0" timeOffset="56736.13">1185 9144 0,'0'0'0,"0"-21"16,0 0-16,-21-22 0,0 22 15,0 0-15,21 0 16,-21 21-16,-1 0 16,22 21-16,0 21 15,0-20-15,0 41 0,0-21 0,0 1 16,0 20-16,0 1 0,0-1 15,0-20-15,0 20 0,0 1 16,0-1-16,0-21 0,0 22 0,0-22 16,0 1-16,-21-1 0,21-21 0,0 21 15,-21-20-15,21-1 0,0 0 16,0-42 15,21 0-31</inkml:trace>
  <inkml:trace contextRef="#ctx0" brushRef="#br0" timeOffset="57420.74">804 9398 0,'0'0'0,"-21"-42"0,0-1 0,-21 1 16,20 21-16,1-43 0,21 22 16,0 0-16,0-22 0,0 22 15,21-22-15,1 22 0,-1 0 16,21-1-16,0 22 0,1-21 0,-1 21 15,0 21-15,22 0 0,-1 0 16,22 21-16,-21 0 0,20 21 0,-20 1 16,-1-1-16,-20 22 0,-1-1 15,0-21-15,-21 22 0,-21-22 0,0 22 16,0-22-16,-21 0 0,-21 1 16,0-1-16,-22 0 0,1 1 0,-1-22 15,1 21-15,-1-21 0,1 22 16,-1-22-16,22-21 0,-22 21 0,22-21 15,-22 0-15,22 0 16,0 0-16,21 0 0,-1-21 0,1 0 16,0 0-16,21-1 0,0 1 15,0 0-15,0 0 0,0 0 0,21 0 16,0 21-16,1 0 16,-1 0-16,21 0 0,-21 21 0,43 21 15,-22-21-15,-21 22 0,22-1 16,-22-21-16,0 21 0,0 1 0,0-1 15,0 0-15,1-20 0,-22 20 16,21-21-16,0 21 0,-21-20 0,21-1 16,0 0-16,0-21 0,1 21 15,-1-21-15,0 0 0,0 0 16,0 0-16,22 0 0,-22 0 16,21-21-16,0 0 0,-20 0 0,20-1 15,0 1-15,1-21 0,-22 0 16,21 20-16,-21-20 0,0 0 0,1-1 15,-1 1-15,-21 21 0,21-21 16,-21 20-16,0 1 0,0 42 16,0 1-1,0-1-15,0 21 0,0-21 16,0 22-16,-21-22 0,21 0 16,-21 21-16,21-21 0,-22 1 15,22-1-15,0 0 0,0 0 0,0 0 16,22-21 15,-1-21-31,-21 0 16,0 0-16,0 0 0</inkml:trace>
  <inkml:trace contextRef="#ctx0" brushRef="#br0" timeOffset="57581.65">1799 9398 0,'0'0'0,"-21"-21"15,0 21 1,0 0 0,21 21-16,0 0 15,21-21 1,0 0-16,0 21 0</inkml:trace>
  <inkml:trace contextRef="#ctx0" brushRef="#br0" timeOffset="58316.74">2667 9716 0,'0'0'15,"21"0"-15,0 0 0,0-22 16,-21 1-16,22 21 0,-1-21 16,-21 0-16,0 0 0,21 0 15,-21-1-15,0-20 0,0 21 0,0 0 16,0 0-16,0-1 0,-21 1 0,0 0 15,-22 0-15,22 21 0,-21 0 16,-1 0-16,1 0 0,0 0 0,-1 21 16,1 0-16,0 0 0,21 1 15,-1-1-15,1 0 0,0 21 0,21-21 16,-21 1-16,21 41 16,0-42-16,0 0 0,21 1 15,0-1-15,0-21 0,22 0 16,-22 0-16,21 0 0,-21 0 0,22 0 15,-1-21-15,0-1 0,-20 22 16,20-21-16,0 0 0,-21 0 0,22 0 16,-22 0-16,0-1 0,0 1 0,0 21 15,-21-21-15,-21 42 32,0 0-17,0 1-15,21 20 0,0-21 0,-21 21 16,0 1-16,21-1 0,-22 0 0,22 1 15,0 20-15,0-20 0,0 20 16,0-21-16,0 22 0,0 21 16,0-22-16,0 106 0,0-84 15,0 21-15,22-21 0,-22-1 16,21 22-16,-21-21 0,21 21 16,-21-1-16,0 1 0,21-21 0,0 0 15,-21-1-15,21 1 0,-21 0 0,0-1 16,0-20-16,0-1 0,0 1 0,0-1 15,0-20-15,-21-22 0,0 21 0,0-21 16,0 0-16,-22 1 0,1-22 16,0 0-16,-22 0 0,1-22 0,-1 1 15,1-21-15,-22 0 0,0-1 0,1 1 16,-1-22-16,-21-20 0,22 20 16,-22-20-16,0-1 0,21-21 15,1 21-15,41 1 0,-20-1 0,20 0 16,22 1-16,21-1 0,0 22 15,0-1-15,21 1 0,1-1 0,-1 1 16,0-1-16,21 1 0,1 20 16,20-20-16,-21-1 0,22 22 0,-1-22 15,1 1-15,21 21 0,-22-22 0</inkml:trace>
  <inkml:trace contextRef="#ctx0" brushRef="#br0" timeOffset="59040.33">3281 9208 0,'0'-43'0,"0"86"0,0-107 15,0 22-15,0 21 0,0-1 0,0 1 16,0 42 0,-21 22-1,21-22-15,-22 21 0,22 1 16,0-22-16,0 21 0,-21 22 15,21-22-15,-21 0 0,21 1 0,-21-1 0,21 21 16,0-41-16,-21 20 16,21 0-16,-21-21 0,21 22 0,0-22 15,0 0-15,-22-21 16,22-21 0,0 0-16,0 0 15,0-22-15,22 22 0,-1-21 16,0-1-16,-21 22 0,21-21 0,0 0 15,0-1-15,-21 22 0,22-21 0,-1 21 16,0-1-16,0 22 0,0 0 16,0 0-16,-21 22 15,0 20-15,0-21 0,22 21 0,-22 1 16,0-1-16,21 0 16,-21 1-16,0-1 0,0-21 0,21 22 15,0-1-15,-21-21 0,21 0 0,0 0 16,1 1-16,-1-1 0,21 0 15,-21-21-15,22 0 0,-22 0 0,21 0 16,0 0-16,1-21 0,-1 0 0,-21-1 16,22 1-16,-1 0 0,-21-21 15,21 21-15,-20-22 0,-1 1 0,0 0 16,0-1-16,0-20 0,0 20 16,1 1-16,-22-21 0,21 20 15,-21 1-15,0 0 0,0-22 0,0 43 16,0-21-16,0 20 0,0 1 0,0 0 15,-21 42 1,21 0-16,-22 1 0,1 20 16,21 0-16,0 1 0,-21-1 15,21 0-15,-21 22 0,21-22 0,0 22 16,0-22-16,0 21 0,0-20 0,0 20 16,0-20-16,0-22 0,0 21 15,0-21-15,0 22 0,0-22 0,21-21 16,0 21-16,0-21 0,1 0 15,-1 0-15,0 0 0,-21-21 16,21 0-16,-21-1 0,21 1 0,-21-21 16</inkml:trace>
  <inkml:trace contextRef="#ctx0" brushRef="#br0" timeOffset="59212.23">3916 9377 0,'0'0'0,"-21"0"0,-1 0 0,1 0 15,42 0 1,1 0 0,20 0-16,-21 0 0,21 0 0,22 0 15,-22 0-15,22-21 0,-1 21 0,1-21 16,-1 21-16,1 0 0,-1-22 16</inkml:trace>
  <inkml:trace contextRef="#ctx0" brushRef="#br0" timeOffset="59888.84">5101 9208 0,'0'0'0,"-21"-22"16,0 22-16,0 0 15,-1 0-15,1 0 0,0 22 0,0-1 16,0 0-16,-22 0 0,1 21 16,21 1-16,0-22 15,0 21-15,-1 1 0,1-1 0,0 0 16,21 1-16,-21 20 0,21-21 0,0 1 15,0-22-15,0 21 0,0-21 0,21 22 16,0-22-16,22 0 0,20 21 16,-21-42-16,1 0 0,-1 0 15,0 0-15,1 0 0,-1-21 0,0 21 16,1-21-16,-1 0 0,0-21 16,1 20-16,-1-20 0,0 0 15,-20-1-15,20-20 0,0 21 0,-21-22 16,22 22-16,-22-22 0,0 1 0,0 20 15,0-20-15,-21-1 0,0 22 0,0-21 16,0 20-16,0 22 0,0-21 16,0 21-16,0 42 15,-21 0 1,0 0-16,0 21 0,0 1 0,21-22 16,-21 42-16,-1-20 0,22-1 15,-21 0-15,21 1 0,0-1 0,0 22 16,0-22-16,0 0 0,0 1 0,0-1 15,0 0-15,0-21 0,21 22 16,1-22-16,-1 0 0,0 0 0,0 0 16,0-21-16,22 0 0,-22 0 0,0 0 15,21 0-15,1-21 16,-22 21-16,0-21 0,21 0 0,-21-21 16,1 20-16,20-20 0,-21 21 0,0-21 15,-21-1-15,0 22 0,21-21 0,-21 21 16,0-1-16,0 1 0,0 0 15,0 42 1,0 0-16,-21 1 0,21-1 0,0 0 16,0 21-16,-21-21 0,21 22 15,0-1-15,-21-21 0,21 0 0,0 22 16,0-22-16,0 21 16,0-21-16,21-21 0,-21 22 15,21-22-15,0 0 0,1 0 16,-1-22-16,0 1 0,0 0 15,0 0-15,0 0 0</inkml:trace>
  <inkml:trace contextRef="#ctx0" brushRef="#br0" timeOffset="60048.75">6223 9250 0,'-21'-21'0,"42"42"0,-63-63 16,20 42-16,1 0 15,0 0-15,0 0 16,21 21-1,0 0 1,21-21-16,0 0 16,0 0-16,1 21 0,-1-21 0</inkml:trace>
  <inkml:trace contextRef="#ctx0" brushRef="#br0" timeOffset="60805.83">6731 9208 0,'0'0'15,"-42"0"1,20 0-16,1 0 0,0 0 0,-21 42 16,-1-21-16,22 21 0,0-20 15,0-1-15,0 21 0,0 0 16,21 1-16,0-1 0,0 0 16,-22 1-16,22-1 0,0-21 0,0 22 15,0-22-15,22 21 0,-1-21 0,0 0 16,0 1-16,21-1 0,-20-21 15,20 0-15,0 0 0,1 0 0,-1 0 16,0 0-16,1 0 0,-1-21 0,0-1 16,1 1-16,-22 0 0,21-21 15,0-1-15,-20 1 0,20 0 0,-21-1 16,0 1-16,0-21 0,1 20 16,-1-20-16,-21-1 0,0 1 0,0 20 15,21-20-15,-21-1 0,0 22 16,0 0-16,0-1 0,0 22 0,0 0 15,0 42 1,0 22-16,0-22 16,-21 21-16,21 0 0,-21 1 0,21-1 15,0 0-15,-22 22 0,1-22 0,0 1 16,21-1-16,0-21 0,-21 21 16,0 1-16,21-1 0,-21-21 0,21 0 15,0 22-15,0-22 0,0 0 16,0 0-16,-22-21 15,44-21 1,-1 0-16,0-21 0,21 20 16,-21 1-16,1-21 0,20 21 15,-21-22-15,21 22 0,1-21 0,-22 21 16,21 0-16,-21-1 0,22 1 0,-22 0 16,0 21-16,0 0 0,0 0 15,-21 21 1,-21 0-16,0-21 15,0 22-15,-21-1 0,20-21 0,-20 21 16,21-21-16,-21 21 0,-1 0 16,22-21-16,-21 21 0,21-21 0,-1 22 15,1-1-15,21 0 16,0 0-16,0 0 0,0 0 0,21 1 16,1-1-16,-1 0 0,0 0 15,0 0-15,21 0 0,-20 1 0,-1-1 16,21-21-16,-21 21 0,0-21 0,1 21 15,-1-21-15,0 0 0,0 0 16,0 0-16</inkml:trace>
  <inkml:trace contextRef="#ctx0" brushRef="#br0" timeOffset="61477.45">8721 9525 0,'0'0'16,"-22"0"-16,22-21 0,22 21 31,-1 0-31,0 0 0,21 0 15,1 0-15,-1 0 0,21 0 16,1 0-16,-1 0 0,1 0 0,-1 0 16,22 0-16,-21 0 0,20-21 0,-20 21 15,20 0-15,-20 0 0,-1 0 0,1 0 16,-1 0-16,-20-21 16,-1 21-16,-21 0 0,0 0 0,1 0 15,-22-22-15,0 1 16,-43 21-16,22 0 0,0-21 15,-21 21-15,-1-21 0,1 21 0,0 0 16,-1 0-16,22-21 0,-21 21 0,21 0 16,42 0 15,0 0-31,0 0 0,0 0 0,22 0 16,-1 0-16,0 0 0,1 0 15,-1 0-15,0 0 0,1 0 0,-1 21 16,0 0-16,-21 0 0,22-21 15,-22 43-15,-21-22 0,0 0 0,0 0 16,0 21-16,0-20 0,-42-1 0,20 21 16,-20-21-16,0 0 0,-1 1 15,1-1-15,0 0 0,-1 0 0,1 0 16,0-21-16,-1 21 0,22-21 0,-21 22 16,21-22-16,0 0 0,-1 0 0</inkml:trace>
  <inkml:trace contextRef="#ctx0" brushRef="#br0" timeOffset="62336.62">11620 8996 0,'0'0'16,"0"-21"-16,0 0 0,0-1 0,0 1 15,0 0-15,-21 21 16,0 0 0,21 21-16,0 22 0,0-22 0,-21 21 15,0 0-15,21 1 0,-21-1 0,21 0 16,0 1-16,-22-1 0,22 22 0,-21-22 15,0 0-15,0 1 0,21-1 16,-21 0-16,0 1 0,-1-1 0,1 0 16,-21 22-16,21-22 15,0-21-15,21 0 0,-22 1 16,22-44 0,0 1-16,22 0 15,-1 0-15,0-21 0,0-1 16,21 1-16,-20-22 0,-1 22 0,0-21 15,21 20-15,-21-20 0,1-1 0,20 1 16,-21-1-16,0 1 0,0 20 0,1-20 16,-22 21-16,0 20 0,21 1 15,-21 0-15,21 21 0,-21 21 16,0 0-16,0 22 16,0-22-16,0 21 0,0 22 15,0-22-15,0 0 0,0 1 0,0-1 16,21 0-16,-21 1 0,0-1 0,0 0 15,21 1-15,-21-1 0,0 0 16,0-20-16,0 20 0,0-21 0,0 0 16,21 22-16,-21-22 0,0 0 15,-21-42 17</inkml:trace>
  <inkml:trace contextRef="#ctx0" brushRef="#br0" timeOffset="62533.66">11303 9440 0,'-21'0'0,"42"0"0,-21 0 31,21 0-31,0 0 16,0 0-16,22 22 0,-22-22 16,21 0-16,1 0 0,-1 0 0,0 0 15,1 0-15,-1 0 0,0 0 16,22 0-16,-22 0 0,0 0 0,22 0 0,-22-22 15,22 1-15,-22 21 0,0-21 16,1 0-16,-1 0 0</inkml:trace>
  <inkml:trace contextRef="#ctx0" brushRef="#br0" timeOffset="62760.21">12340 9250 0,'0'-21'0,"-21"84"0,42-105 0,-21 0 16,0 20-16,-21 22 16,0 0-16,0 0 0,-1 0 15,-20 22-15,21-1 0,0 0 0,0 0 16,-22 0-16,22 22 0,0-22 15,21 0-15,-21 21 0,21 1 0,0 20 16,0-42-16,0 22 0,0-22 0,0 21 16,0-21-16,21 0 0,0 1 15,0-1-15,0 0 0,1-21 0,20 0 16,-21 0-16,21 0 0,1 0 0,-22 0 16,21 0-16,1-21 0,-1 0 15,0-1-15,1-20 0,-1 21 16,0-21-16,-21-1 0,22 22 0,-22-21 15,21-1-15</inkml:trace>
  <inkml:trace contextRef="#ctx0" brushRef="#br0" timeOffset="63015.58">12848 9017 0,'0'0'0,"21"-42"0,-21 21 15,0-22-15,0 22 0,0 0 16,-21 21-16,0 0 16,21 21-16,-21 21 0,0-20 15,-1 20-15,1 0 0,21 1 0,-21-1 16,0 0-16,21 1 0,0-1 15,-21 0-15,21 1 0,-21-1 0,21 0 16,0 1-16,0-1 0,0-21 0,0 21 16,0-20-16,0 20 0,0-21 15,21 0-15,0 0 0,0-21 0,0 22 16,0-22-16,1 0 0,20 0 0,-21 0 16,21 0-16,1-22 0,-1 1 0,-21 21 15,22-21-15,-1-21 0,-21 21 16,21-1-16,-20-20 0,20 21 15,-21-21-15,0 20 0</inkml:trace>
  <inkml:trace contextRef="#ctx0" brushRef="#br0" timeOffset="63232.45">13335 9292 0,'21'-42'0,"-42"105"0,21-84 0,0-21 31,-21 63-31,21 0 16,-21 0-16,-1 1 0,1-1 0,0 0 15,0 0-15,21 0 0,-21 0 0,21 1 16,-21-1-16,21 0 0,0 0 0,-22 21 15,22-20-15,0-1 16,0 0-16,0 0 0,22-21 0,-1 0 16,0 21-16,0-21 0,0 0 0,22 0 15,-1 0-15,-21 0 0,21 0 0,1-21 16,-1 0-16,-21 0 16,22 0-16,-1-1 0,-21-20 0,21 21 15,-20-21-15</inkml:trace>
  <inkml:trace contextRef="#ctx0" brushRef="#br0" timeOffset="64156.95">13864 9271 0,'21'0'0,"-84"42"0,147-105 0,-126 84 0,106-42 16,-64 42 0,0 0-16,-22 0 15,1 1-15,21-1 0,-21 0 16,0 0-16,0 0 0,21 22 0,0-22 16,-21 0-16,21 0 0,-22 0 0,22 0 15,0 1-15,0-1 0,0 0 16,0 0-16,22-21 15,-1 0-15,0 0 16,0 0-16,0 0 0,0 0 16,-21-21-16,22 21 0,-22-21 15,0 0-15,0-1 0,0 1 0,0 0 16,0 0-16,0 0 0,0 0 0,0-22 16,0 22-16,-22 0 0,22 0 0,-21 0 15,21-1-15,0 1 0,0 0 16,0 0-16,0 0 0,21 21 0,1-21 15,-1-1-15,0 22 0,0 0 16,0 0-16,22-21 0,-22 21 16,0 0-16,21 0 0,-21 0 0,22 21 15,-1-21-15,43 43 0,-43-1 16,-21-21-16,22 0 0,-22 1 16,0 20-16,0-21 0,0 0 0,-21 22 15,0-22-15,0 0 0,0 0 16,0 21-16,0-20 0,0-1 15,-21 0-15,0 0 0,21 0 16,-21-21-16,0 0 16,21-21-1,0 0 1,0 0-16,0 0 0,21-1 0,0 1 16,0 0-16,-21-21 0,21 21 0,0-22 15,1 22-15,-1-21 0,0-1 0,21 22 16,-21-21-16,1 0 0,-1 20 15,21 1-15,-21 0 0,0 0 0,1 21 16,20 0-16,-21 0 0,-21 21 0,21 0 16,0 0-16,-21 1 0,0 20 0,0-21 15,0 21-15,0-20 0,0-1 16,0 21-16,-21-21 0,21 0 0,0 22 16,-21-22-16,21 21 0,0-21 15,0 1 1,21-1-16,0-21 0,1 0 15,-1 0-15,0 0 0,0 0 0,21 0 16,-20 0-16,20-21 0,-21-1 16,21 1-16,1 21 0,-22-42 0,21 21 15,1 0-15,-22-1 0,0-20 0,21 21 16,-21-21-16,1 20 0,-22-20 0,0 0 16,21 21-16,-21-1 0,0 1 15,0 0-15,-21 21 0,-1 0 16,1 0-16,0 0 0,0 21 15,0 22-15,0-22 0,-1 0 16,22 0-16,0 21 0,0-20 0,0-1 16,0 21-16,0-21 0,0 0 0,0 1 15,0-1-15,22 0 0,-22 0 16,0 0-16,0 0 0,0 1 0,0-1 16,0 0-16,-22-21 15,1 0-15,0 0 16,0 0-16,0-21 15,0 21-15,21-21 0,-22-1 0,1 1 16,21 0-16,-21 0 0</inkml:trace>
  <inkml:trace contextRef="#ctx0" brushRef="#br0" timeOffset="64352.36">14457 8827 0,'-85'-22'15,"170"44"-15,-191-44 0,85 22 16,0 0-16,-1 0 31,1 0-15,0 0 0,0 0-16,0 0 0,-22 0 15</inkml:trace>
  <inkml:trace contextRef="#ctx0" brushRef="#br0" timeOffset="64524.77">13017 8996 0,'0'0'0,"-42"21"0,21 0 0,21 0 16,0 1-16,21-1 16,0-21-16,22 0 15,20 0-15,-21 0 0,22 0 0,21 0 16,-22 0-16,43-21 0,-21-1 0,20 1 15,1 0-15,0 0 0</inkml:trace>
  <inkml:trace contextRef="#ctx0" brushRef="#br0" timeOffset="64833.59">16468 8530 0,'0'-21'16,"0"42"-16,0-63 0,0 21 16,-22 21-16,1 0 15,-21 0-15,21 0 0,-22 0 16,22 0-16,-21 0 0,0 21 16,-1 0-16,1-21 0,21 21 0,-22 0 15,22 1-15,0-1 0,0 0 16,0 0-16,21 21 0,0-20 0,0-1 15,0 0-15,0 0 0,0 21 0,21-20 16,0-22-16,21 21 0,-20 0 0,20 0 16,0-21-16,1 0 0,20 0 15,-21 0-15,22 0 0,-22 0 0,22 0 16,-22-21-16,22 21 0,-22-21 0</inkml:trace>
  <inkml:trace contextRef="#ctx0" brushRef="#br0" timeOffset="65285.85">16785 8319 0,'0'0'0,"-42"-43"16,21 22-16,-22 0 0,1 21 0,-22-21 15,22 21-15,-21 0 0,-64 0 16,63 21-16,1 0 0,-1 0 16,1 22-16,-1-22 0,1 21 15,-1-21-15,1 22 0,20-1 0,-20 0 16,20 1-16,1 20 0,0-21 15,-1 22-15,22-1 0,21-20 0,0 20 16,0-20-16,0-1 0,0 0 16,21 1-16,22-1 0,-1 0 0,0 1 0,1-22 15,20 0-15,-20 0 0,20 0 16,1 0-16,-1-21 0,1 0 16,20 0-16,-20 0 0,-1 0 15,-20 0-15,20-21 0,1 0 0,-22 0 0,21 0 16,-20 0-16,-1-1 0,0-20 15,1 0-15,-1 21 0,-21-43 16,22 22-16,-22-22 0,0 22 0,0-22 0,0 22 16,-21-21-16,0 20 0,0 1 0,0 0 15,-21-22-15,0 43 16,-21-21-16,-1-1 0,1 22 0,0 0 16,-22 0-16,1 0 0,-22-1 0,21 1 15,1 21-15,-1 0 0,1 0 16,21 21-16,-22 1 0,22-22 0,-1 21 15,1 21-15,0-21 0,-1 0 0,1 1 16,-21 20-16,-1 0 0</inkml:trace>
  <inkml:trace contextRef="#ctx0" brushRef="#br0" timeOffset="65903.5">10372 11218 0,'0'0'0,"21"0"32,0 0-32,21 0 0,1 0 15,-1 0-15,21-21 0,1 21 0,21 0 16,-1 0-16,1-21 0,105 0 15,-105 0-15,0 21 0,-1-21 16,-20 21-16,-1 0 0,1-22 0,-22 22 16,-21-21-16,22 21 0,-22 0 0,-21-21 15,0 0-15,0 0 0,-21 21 16,0-21-16,-22 21 16,22-22-16,-21 22 0,21-21 0,-22 21 15,22-21-15,-21 21 0,21 0 16,21-21-16,21 21 31,0 0-31,0 0 0,0 0 0,0 0 16,1 21-16,20 0 0,-21-21 0,0 21 15,0 1-15,1-1 0,-1 0 16,-21 0-16,0 0 0,0 0 0,0 22 16,0-22-16,-21 0 0,-1 0 0,1 22 15,-21-22-15,21 0 0,-22 0 16,22 0-16,-21-21 0,21 21 15,-22 1-15,22-22 0,0 0 0</inkml:trace>
  <inkml:trace contextRef="#ctx0" brushRef="#br0" timeOffset="66366.23">13293 10541 0,'0'0'0,"0"-21"0,0 0 0,0 0 0,0-1 16,0 1-16,0 0 0,0 0 16,0 0-16,0 0 0,-22 21 0,1 0 15,-21 0-15,21 0 0,-22 0 16,1 21-16,0-21 0,21 42 16,-22-21-16,1 22 0,0-22 0,-1 21 15,22 22-15,-21-22 0,21 0 0,-1 22 16,1-22-16,0 0 0,0 1 15,21 20-15,0-20 0,0-1 0,0 0 16,0 1-16,0-1 0,0-21 0,0 21 16,21-20-16,0-1 0,0 0 15,1 0-15,20-21 0,-21 0 0,21 0 16,22 0-16,-22 0 0,1 0 0,20-42 16,1 21-16,-22-1 0,21-20 15,-20 21-15,-1-21 0,22-1 16</inkml:trace>
  <inkml:trace contextRef="#ctx0" brushRef="#br0" timeOffset="67047.89">13610 10753 0,'0'-21'0,"0"42"0,0-64 16,-21 43-1,0 0-15,0 22 0,-1-1 16,1 0-16,0 0 0,21 21 0,-21-20 16,0-1-16,21 21 0,0-21 15,0 22-15,0-22 0,0 0 0,0 21 16,0-21-16,0 1 0,0-1 0,21 0 15,-21 0-15,21 0 0,0-21 16,0 0-16,1 0 0,-1 0 0,21 0 16,-21 0-16,0 0 0,1 0 15,-1-21-15,0 0 0,0 0 0,0 0 16,-21-1-16,0 1 0,0 0 16,0 0-16,0 0 0,0 0 15,0-22-15,-21 22 0,0 0 0,-21-21 16,20 20-16,1 1 0,0 0 15,21 0-15,0 0 0,0 0 16,0-1-16,21 1 16,0 21-16,22 0 15,-22 0-15,0 0 0,0 0 16,22 0-16,-22 0 0,21 21 0,-21 1 0,22-1 16,-22 0-16,21 0 0,-21 0 15,0 0-15,1 22 0,-1-22 16,0 0-16,-21 0 0,0 22 0,0-22 15,0 0-15,0 0 0,0 0 0,0 0 16,0 1-16,0-1 0,0 0 16,0 0-16,-21-21 0,0 0 15,21-21 1,0 0-16,0 0 16,0-1-16,0 1 0,0 0 15,0 0-15,21-21 0,0 20 16,0-20-16,0 21 0,0-21 0,22-1 15,-22 22-15,0-21 0,21 21 0,-20-22 16,20 43-16,-21-21 0,0 21 16,0 0-16,22 0 0,-22 21 0,-21 0 15,21 22-15,0-22 0,-21 21 0,0-21 16,0 22-16,0-22 0,0 0 16,0 21-16,0-20 0,0-1 0,-21 0 15,0 0-15,21 0 0,0 0 0,0 1 16,-21-22-16,21 21 0,0-42 31,21 21-31,-21-22 16,21 1-16,0 0 0,0 0 0</inkml:trace>
  <inkml:trace contextRef="#ctx0" brushRef="#br0" timeOffset="67279.75">14838 10435 0,'0'0'0,"0"-21"0,0-21 0,0 21 15,0 42 1,0 0-16,0 21 0,-21-21 16,21 22-16,-22-1 0,22 22 0,0-22 15,0 0-15,0 1 0,0-1 16,0 21-16,0-41 0,0 20 16,0 0-16,0 1 0,0-22 0,0 0 15,0 21-15,0-21 0,22 1 0,-1-1 16,0-21-1,0 0-15,0-21 16,-21-1-16</inkml:trace>
  <inkml:trace contextRef="#ctx0" brushRef="#br0" timeOffset="67449.66">14668 10859 0,'0'0'15,"22"0"16,-1 0-31,0 0 0,0 0 16,21-22-16,-20 22 0,20 0 0,0 0 16,1-21-16,-1 21 0,0-21 0,1 21 15,-1-21-15,21 21 0,-41 0 16,20-21-16</inkml:trace>
  <inkml:trace contextRef="#ctx0" brushRef="#br0" timeOffset="68481.44">15240 10859 0,'-21'21'0,"42"-42"0,-63 63 0,42-21 0,-22-21 16,22 21-16,0 0 15,22-21 1,-1 0-16,0 0 0,0 0 16,21 0-16,-20 0 0,-1 0 0,21-21 15,-21 21-15,22-21 0,-22 0 16,0 21-16,0-21 0,0 0 0,-21-1 15,0 1-15,0 0 0,0 0 0,0 0 16,-21 21-16,-21 0 16,21 0-16,-22 0 0,22 0 0,-21 21 15,-1-21-15,1 21 0,21 0 0,-21 0 16,20 1-16,1-1 16,0 0-16,21 21 0,0-21 0,0 1 15,0-1-15,0 0 0,21 0 16,0 0-16,1-21 0,-1 21 15,21-21-15,-21 0 0,22 0 0,-1 0 16,-21 0-16,21 0 0,1 0 0,-1-21 16,-21 0-16,22 21 0,-22-21 0,0 0 15,21 0-15,-21-1 0,1 1 16,-1 0-16,0 0 0,0-21 0,0 20 16,22-20-16,-22 21 0,0 0 0,0 0 15,21-1-15,-20 1 16,-1 21-16,0 0 0,0 21 15,-21 1-15,0 20 0,21-21 16,-21 0-16,0 22 0,0-22 16,0 0-16,0 21 0,0-21 0,-21 1 15,0-1-15,21 21 0,-21-21 0,0 0 16,-1 1-16,1-22 0,21 21 0,0 0 16,-21-21-16,42-21 31,-21 0-31,21 21 15,1-22-15,-1 1 0,0 0 0,0 0 16,0-21-16,0 20 0,1 1 16,-1-21-16,0 21 0,0-22 15,0 22-15,0-21 0,-21 21 0,0 0 16,0-1-16,0 1 16,0 42-16,-21 1 15,0-1-15,21 21 0,-21-21 16,21 0-16,-21 1 0,21 20 15,-21-21-15,21 0 0,0 0 0,0 22 16,0-22-16,0 0 0,0 0 0,42 0 16,-21 1-16,0-22 0,0 0 15,1 0-15,20 0 0,-21 0 16,21 0-16,-20 0 0,20 0 16,0-22-16,-21 22 0,22-21 0,-1 0 15,-21 0-15,22 0 0,-22-22 0,21 22 16,-21-21-16,22 0 0,-22 20 15,0-41-15,0 21 0,0-1 0,0-20 16,22-43-16,-22 42 0,-21 22 16,0-21-16,0 20 0,0 22 15,0-21-15,0 21 0,0-1 0,-21 22 16,0 22 0,21-1-16,-22 21 15,22 0-15,0 1 0,-21 20 0,0-20 0,21 20 16,-21 1-16,21-22 0,0 21 15,0-20-15,0-1 0,0 0 0,0 1 16,0-1-16,0-21 0,0 22 16,0-22-16,0 0 0,0 0 0,0 0 15,21 0-15,0-21 0,0 0 16,1 0-16,-1 0 16,0-21-16,0 21 0,0-21 0,-21 0 15,21 0-15</inkml:trace>
  <inkml:trace contextRef="#ctx0" brushRef="#br0" timeOffset="68652.42">16700 10583 0,'-21'0'16,"42"0"-16,-63 0 0,21 0 0,42 0 31,0 0-31,0 0 0,22 0 16,-1 0-16,-21 0 0,22 0 0,20-21 15,-21 21-15,22 0 0,-22 0 16,22 0-16</inkml:trace>
  <inkml:trace contextRef="#ctx0" brushRef="#br0" timeOffset="69297.13">17716 10372 0,'0'-21'0,"0"42"0,0-64 15,-21 43 1,0 0-16,0 0 0,0 22 15,0-1-15,-22 0 0,22 21 0,-21 1 16,21-1-16,-1 0 0,1 1 16,-21-1-16,0 0 0,42 1 0,0-1 15,0 0-15,0-21 0,0 22 0,0-22 16,0 21-16,21-21 0,0 1 0,0-1 16,0 0-16,0 0 0,22 0 15,-22-21-15,21 21 0,1-21 16,-1 0-16,-21 0 0,21 0 0,-20 0 15,20 0-15,0 0 0,1-21 0,-22 0 16,21 0-16,-21 0 0,0 0 16,1-22-16,-1 22 0,0-21 0,0-1 15,0 1-15,0-21 0,1 20 0,-1-20 16,-21-1-16,0 1 0,21-1 16,-21 22-16,21-22 0,-21 22 0,0 21 15,0-21-15,0 20 0,0 1 16,0 42-16,-21 1 15,0-1-15,21 21 0,0 0 16,-21 1-16,-1 20 0,22-20 16,-21 20-16,21-21 0,0 22 0,0-22 15,0 1-15,0-1 0,0-21 16,0 21-16,0-20 0,0-1 0,0 21 16,21-21-16,1 0 0,-1 1 15,0-1-15,21-21 0,-21 0 0,1 0 16,-1 0-16,0 0 0,21 0 0,-21 0 15,22-21-15,-22 21 0,21-22 0,-21 1 16,22 0-16,-22 0 0,0 0 0,0 0 16,0-22-16,1 22 0,-1 0 15,-21 0-15,0 42 32,-21 0-32,-1 0 0,1 0 15,21 1-15,-21-1 0,21 0 16,0 0-16,-21 0 0,21 0 0,0 1 15,21-22 1,0 0-16,0 0 16,1 0-16,-1 0 0</inkml:trace>
  <inkml:trace contextRef="#ctx0" brushRef="#br0" timeOffset="69472.03">18732 10668 0,'0'0'0,"-21"-42"0,0 21 0,21-1 0,-21 1 15,0 0-15,0 0 16,-1 21 0,44 21 15,-1-21-15,0 0-16,21 0 0,-21 0 0</inkml:trace>
  <inkml:trace contextRef="#ctx0" brushRef="#br0" timeOffset="70224.2">19283 10499 0,'0'0'0,"-21"-21"0,-1-1 15,-20 22-15,21 0 0,0 0 16,0 0-16,-1 0 0,-20 0 16,21 22-16,0-1 0,-22 0 0,22 21 15,0-21-15,0 22 0,0-1 0,0-21 16,-1 22-16,22-1 0,0-21 15,0 21-15,0-20 0,0 20 0,0-21 16,0 0-16,22 0 0,-1 1 16,0-1-16,0 0 0,21-21 0,-20 21 15,20-21-15,-21 0 0,0 0 16,22 0-16,-22 0 0,21 0 0,-21-21 16,22 0-16,-22 21 0,21-21 0,-21-1 15,0-20-15,22 21 0,-22-21 16,0-1-16,0 1 0,22-22 0,-22 22 15,0-21-15,0-1 0,21 1 0,-20-1 16,-1 1-16,0 20 0,-21 1 16,21 0-16,-21-1 0,0 22 0,0 0 15,0 0-15,-21 21 32,21 21-32,-21 0 0,0 0 0,-1 22 15,22-22-15,-21 21 0,0 0 16,21 1-16,-21 20 0,21-20 15,-21-1-15,0 0 0,21-21 0,0 22 16,0-22-16,0 21 0,0-21 0,-22 1 16,22-1-16,0 0 15,22-21 1,-1 0-16,0-21 0,0 21 16,21-21-16,-20-1 0,20 1 0,0 0 15,1 0-15,-22 0 0,21 0 16,0-1-16,-20 1 0,-1 0 15,0 0-15,0 0 0,0 21 16,-42 0 0,0 21-1,0 0-15,0-21 0,-1 0 0,1 21 16,0-21-16,-21 21 0,21 1 16,-22-22-16,22 21 0,-21-21 0,21 21 15,-1 0-15,1 0 0,0 0 16,0-21-16,21 22 0,0-1 0,0 0 15,0 0-15,0 0 0,0 0 0,21 1 16,0-22-16,0 21 0,1-21 0,20 21 16,-21-21-16,21 0 0,-20 21 15,20-21-15,0 0 0,-21 0 0,22 0 16,-22 0-16,21 0 0,-21 0 0,22 0 16,-22-21-16,0 21 0,21 0 15</inkml:trace>
  <inkml:trace contextRef="#ctx0" brushRef="#br0" timeOffset="70484.05">20743 10287 0,'0'0'0,"-21"0"16,0 0-16,0 21 15,-22 22-15,22-22 0,0 0 16,0 21-16,0 1 0,0-1 15,21 0-15,0 1 0,-22-1 0,22 0 16,0-21-16,0 22 0,0-22 0,0 21 16,0-21-16,0 1 0,22 20 15,-22-21-15,21 0 0,0-21 16,0 0-16,0 0 0,0 0 16,1 0-16,20 0 0,-21 0 15,21-21-15,1 0 0</inkml:trace>
  <inkml:trace contextRef="#ctx0" brushRef="#br0" timeOffset="70744.91">21294 10266 0,'21'-21'0,"-21"0"0,21 21 16,0 0-16,0 0 0,22 0 15,-22 0-15,0 21 16,0 0-16,0 0 0,0 0 0,1 22 15,-1-1-15,0-21 0,-21 21 0,0 1 16,0-1-16,0 0 0,0-20 0,0 20 16,0-21-16,0 21 0,-21-20 0,21 20 15,0-21-15,-21 0 0,-1 0 0,1 1 16,21-1-16,-21 0 16,0 0-16,0-21 0,0 21 0,-1 0 15,1-21-15,0 22 0,-21-22 0,21 21 16,-22 0-16</inkml:trace>
  <inkml:trace contextRef="#ctx0" brushRef="#br0" timeOffset="73408.89">931 12637 0,'0'0'15,"0"-22"-15,0 1 0,-21 21 16,0 0-16,0 0 0,0 21 15,-1 22 1,22-1-16,-21 0 0,21 22 16,-21-22-16,0 22 0,0-1 15,0 1-15,-22-1 0,22 1 0,-21-1 16,-1 1-16,22-22 0,-21 22 16,0-22-16,20 0 0,-20 1 0,21-1 15,-21-21-15,20 0 0,1 0 16,0-21-16,21-21 15,0 0-15,0-21 0,0 21 16,0-22-16,0 1 0,0 0 0,0-1 16,0 1-16,0 0 0,0-22 15,0 22-15,0-1 0,0 1 16,0 0-16,21-1 0,-21 22 16,0 0-16,21 21 0,1 0 15,-22 21-15,21 0 0,0 1 0,0-1 16,-21 21-16,21 0 0,0 1 15,1-1-15,-1-21 0,0 22 0,0-1 16,21 0-16,-20 1 0,-1-1 16,21-21-16,-21 21 0,22-20 0,-22 20 15,21-21-15,0-21 0,1 0 16,-1 0-16,0 0 0,1 0 0,-1 0 16,0-21-16,1 0 15,-1-22-15,-21 22 0,22 0 0,-1-21 0,0-1 16,1 1-16,-22 0 15,0-1-15,0 1 0,0-21 0,-21-1 16,0 1-16,0 20 0,-21-20 16,0-1-16,0 1 0,-22 20 0,1 1 15,0 0-15,-1-1 0,-20 22 16,21 0-16,-22 0 0,22 21 0,-22 0 16,22 0-16,-22 0 0,22 21 15,0 0-15,-1 22 0,1-1 0,21 0 16,0 22-16,0-1 0,21 1 15,0-1-15,0 1 0,21-22 16,0 22-16,0-22 0,21 21 16,1-20-16,-1-1 0,0-21 0,1 0 15,-1 22-15,22-43 0,-1 21 16,1-21-16,-1 0 0,1 0 0,-1 0 16,1-21-16,-1 21 0,1-21 15,-1-1-15,1 1 0,-22-21 16,0 21-16,22 0 0,-43-22 0,21 22 15,-21-21-15,1 21 0,-1-22 0,-21 22 16,0-21-16,0 21 0,0-1 16,-21 22-16,-1 0 15,1 22-15,0-1 16,21 21-16,0-21 0,-21 22 16,21-22-16,-21 21 0,21 0 15,0-20-15,0 20 0,0-21 0,0 21 16,0-20-16,0-1 0,21 0 0,0 0 15,0 0-15,0 0 0,1-21 16,20 0-16,-21 0 0,0 0 0,22 0 16,-22 0-16,21-21 0,-21 0 15,0 0-15,22 0 0,-22 0 0,21-1 16,-21 1-16,1-21 0,-1 21 16,0-22-16,0 1 0,-21 21 0,0-21 15,0-1-15,0-41 0,0 41 16,-42 1-16,21 0 15,-1 20-15,1 1 0,-21 0 0,21 21 16,-22 0-16,1 0 0,0 0 16,21 21-16,-22 0 0,1 1 0,21-1 15,-22 21-15,22 0 0,0 1 16,0-1-16,21 0 0,0 1 0,0-22 16,0 21-16,0 1 0,0-22 0,21 0 15,0 0-15,0 0 0,22 0 16,-22 1-16,21-22 0,1 0 0,-22 0 15,21 0-15,0 0 0,1 0 16,-1-22-16,0 22 0,1-21 0,-1 0 16,0 0-16,1 0 0,-1 0 15,-21-22-15,22 22 0,-22-21 16,21 21-16,-21-22 0,0 22 0,-21-21 16,0-1-16,22 22 0,-22 0 15,0 0-15,0 42 31,0 0-31,-22 22 0,22-22 0,0 21 16,-21-21-16,21 22 0,-21-22 0,21 21 16,0-21-16,0 0 0,0 1 15,0 20-15,21-21 0,0-21 0,1 21 16,-1 0-16,0-21 0,21 0 0,-21 0 16,1 0-16,20 0 15,-21 0-15,21 0 0,-20-21 0,20 0 16,-21 21-16,0-21 0,0 0 0,22-22 15,-22 22-15,-21-21 0,21 21 16,0-22-16,-21 1 0,21 0 0,-21-1 16,0 1-16,0 0 0,0 21 15,22-22-15,-22 22 0,0 0 0,0 42 16,0 0 0,0 22-16,0-22 0,0 21 15,0 0-15,0-20 0,0 20 0,0 0 16,0 1-16,21-22 0,-21 21 15,0-21-15,21 0 0,0 1 16,0-1-16,0 0 0,1-21 0,-1 0 16,0 0-16,21 0 0,22 0 15,-22 0-15,0-21 0,-20 21 16,20-21-16,0-1 0,-21-20 0,22 21 16,-22-21-16,0 20 0,0-20 15,0-21-15,-21-43 0,22 63 16,-22-20-16,0-1 0,0 22 15,0-21-15,0 20 0,0 1 0,0 21 16,0 0-16,0-1 0,0 1 16,0 42-16,0 1 15,0-1-15,-22 21 0,22-21 16,-21 22-16,21 20 0,0-21 0,-21 22 16,21-22-16,-21 1 0,21-1 15,0 21-15,0-41 0,0 20 0,0 0 16,0-21-16,-21 1 0,21-1 0,0 0 15,0 0-15,0-42 32,21 0-32,-21 0 0,21-1 15,0 1-15,0-21 0,1 21 16,-1-22-16,0 22 0,21-21 16,-21 21-16,22 0 0,-1-1 0,-21 1 15,22 21-15,-22 0 0,21 0 16,0 21-16,1-21 0,-22 43 15,0-22-15,0 0 0,0 21 0,-21-20 16,22-1-16,-22 21 0,21-21 16,-21 22-16,0-22 0,0 0 0,0 0 15,-21 0-15,-1 0 0,-20 1 0,21-1 16,-21 0-16,-1-21 0,1 21 16,0-21-16,-1 21 0,1-21 15,0 0-15,-1 0 0,1 0 16,21 0-16,0-21 15,21 0-15,0 0 0,0 0 0,0-1 16,21 1-16,0-21 0,21 21 0</inkml:trace>
  <inkml:trace contextRef="#ctx0" brushRef="#br0" timeOffset="73648.75">4678 12361 0,'0'0'0,"0"22"31,-21-1-31,-1 21 16,22-21-16,-21 22 0,0-1 0,21 21 15,-21 1-15,0-22 0,0 22 16,21-1-16,-22 1 0,1-1 0,0-20 16,21-1-16,0 21 0,0-41 0,0 20 15,0-21-15,0 21 0,0-20 16,21-1-16,0-21 0,1 0 15,20 0-15,-21 0 0,0 0 0,22 0 16</inkml:trace>
  <inkml:trace contextRef="#ctx0" brushRef="#br0" timeOffset="73992.56">4911 13039 0,'21'0'47,"0"0"-47,0 0 0,0-21 0,0 21 16,22-22-16,-22 1 15,0 0-15,0 0 0,0 21 0,-21-21 16,0-22-16,22 22 0,-22 0 0,0 0 16,0 0-16,0 0 0,0-1 15,0 1-15,-22 21 0,1 0 16,0 0-16,0 0 0,0 21 0,-22 1 15,22 20-15,0 0 0,-21 1 16,21-1-16,-1 0 0,1 1 0,0-1 16,21 0-16,0-21 0,0 22 0,0-22 15,0 21-15,0-21 0,0 1 0,21-1 16,0-21-16,1 21 0,20-21 16,-21 0-16,21 0 0,1 0 0,-1 0 15,0 0-15,22 0 0,-22-21 0,22 21 16</inkml:trace>
  <inkml:trace contextRef="#ctx0" brushRef="#br0" timeOffset="74888.03">5927 12615 0,'0'0'0,"0"-21"0,0 0 0,0 0 16,0 0-16,-22 0 0,22-1 15,-42 22-15,21 0 0,0 0 16,0 0-16,-22 0 0,22 22 16,0-22-16,-21 21 0,20 21 0,1-21 15,0 22-15,21-1 0,-21 0 0,21 1 16,-21 20-16,21-21 0,0 22 15,0-22-15,0 1 0,0-1 0,0 0 16,0 1-16,0-1 0,21-21 16,0 21-16,0-20 0,22-22 0,-22 21 15,0 0-15,21-21 0,1 0 0,-1 0 16,-21 0-16,21 0 0,1 0 0,-22-21 16,21 0-16,1-1 0,-22 1 0,21 0 15,-21-21-15,22 21 0,-22-22 16,0-20-16,0 20 0,21-84 15,-20 64-15,-1-1 0,0 1 0,0 21 16,-21-22-16,0 1 16,0 20-16,0 1 0,0 0 0,21-1 15,-21 22-15,0 0 0,0 0 0,0 42 16,-21-21 0,0 42-16,21-21 0,-21 22 0,21-1 15,-21 0-15,21 1 0,-22 20 16,22-20-16,0 20 0,0 1 0,0-22 15,0 21-15,0-20 0,0-1 0,0 0 16,0 1-16,0-1 0,0-21 16,0 0-16,22 1 0,-1-1 15,0 0-15,0-21 0,0 0 16,0 0-16,1 0 0,-1 0 0,0 0 0,0-21 16,0 0-16,0-1 15,-21 1-15,22 0 0,-1 0 0,0 0 16,-21 0-16,0-1 0,0 1 0,0 0 15,0 0-15,0 42 16,0 0 0,0 0-16,0 1 0,-21-1 0,0 0 15,21 0-15,-22 0 0,22 0 16,0 1-16,0-1 0,0 0 16,0 0-16,22-42 31,-1 21-16,0-21-15</inkml:trace>
  <inkml:trace contextRef="#ctx0" brushRef="#br0" timeOffset="75060.95">6752 12594 0,'0'0'0,"0"-21"0,-21 21 15,0 0 1,0 0-16,-1 0 0,22 21 15,0 0 1,0 1-16,22-22 0,-1 0 16,0 0-16,-21 21 0,21-21 0,0 21 15,22-21-15</inkml:trace>
  <inkml:trace contextRef="#ctx0" brushRef="#br0" timeOffset="75782.53">7154 12615 0,'-42'0'31,"21"22"-31,0-22 0,21 21 16,-22 21-16,1-21 0,-21 64 15,42-43-15,-21-21 0,21 22 16,-21-1-16,21 0 0,0-20 16,0 20-16,0-21 0,0 0 0,0 0 15,21 1-15,0-1 0,0 0 0,0-21 16,0 0-16,1 21 0,20-21 0,-21 0 15,0 0-15,22 0 0,-22-21 0,21 21 16,-21-21-16,0 0 0,22-1 16,-22 1-16,0-21 0,0 0 0,0-1 15,1 1-15,-1 0 0,-21-22 16,0 22-16,21-22 0,0 1 0,-21-1 16,21 22-16,-21-22 0,0 1 0,21 21 15,-21-22-15,22 22 0,-22 21 16,0-22-16,0 22 0,0 42 31,0 0-31,0 1 0,0 20 0,0 0 16,0 1-16,0-1 0,0 0 15,0 1-15,-22 20 0,22-21 0,-21 1 16,0 20-16,21-20 0,0-1 0,0 0 16,-21 1-16,21-22 0,-21 21 15,21-21-15,0 0 0,0 1 16,0-44-1,0 1-15,21 0 16,0 0-16,0 0 16,0 0-16,1-22 0,20 22 0,-21-21 15,21-1-15,22-20 0,-43 42 16,21 0-16,-20-1 0,-1 1 16,0 0-16,0 21 0,-42 0 31,0 0-31,-22 21 0,22 0 0,-21 1 15,21-22-15,-22 21 0,1 0 16,21 0-16,0 21 0,0-20 0,-1-1 16,1 0-16,21 0 0,0 21 0,0-20 15,0-1-15,0 0 0,0 0 16,21 0-16,1 0 0,-22 1 16,42-22-16,-21 21 0,0 0 0,0-21 15,22 21-15,-22-21 0,21 0 16,1 0-16,-1 0 0,0 0 0,1 0 15,41 0-15,-41 0 0,-1-21 16,0 21-16,1-21 0</inkml:trace>
  <inkml:trace contextRef="#ctx0" brushRef="#br0" timeOffset="76320.22">9419 12764 0,'0'0'15,"-21"0"-15,0 0 0,0 0 0,42 0 32,0 0-32,0 0 15,21 0-15,1 0 0,-1 0 0,22 0 16,-22 0-16,21 0 0,1 0 0,21 0 15,-22 0-15,1 0 16,-1 0-16,22-22 0,-43 22 0,22 0 0,-1 0 16,-21 0-16,22-21 0,-22 21 15,1-21-15,-22 21 0,21-21 16,-21 0-16,0 21 0,-21-21 0,0-1 16,0 1-16,-21 0 0,0 21 15,0-21-15,-21 21 0,20-21 16,-20 21-16,0 0 0,-1 0 0,1-21 15,0 21-15,21 0 0,-1 0 16,65 0 0,-22 0-16,0 0 15,21 0-15,1 0 0,-1 0 0,-21 0 16,22 0-16,-22 21 0,21 0 0,-21 0 16,0-21-16,1 42 0,-22-20 15,0-1-15,0 21 0,0 0 16,-22 22-16,1-22 0,0 1 15,-21-1-15,21-21 0,-22 21 0,1 1 16,-64-1-16,64-21 0,-1 0 16,22 1-16,-21-1 0,21 0 15</inkml:trace>
  <inkml:trace contextRef="#ctx0" brushRef="#br0" timeOffset="77080.78">12594 12319 0,'0'0'16,"0"-21"-16,0 0 0,0 0 0,0-1 15,0 1-15,0 0 0,0 0 16,-21 21 0,21 21-16,-21 0 0,0 0 15,-1 22-15,1-1 0,0 0 0,0 1 16,0 20-16,21-20 0,-43 20 0,22-21 15,0 22-15,0-1 0,0 1 16,-22-22-16,22 1 0,0 20 0,-21-21 16,21-20-16,-1 20 0,22-21 0,0 0 15,0 0-15,0 1 0,22-22 16,20-22 0,-21 1-16,0 0 0,0-21 0,1-1 15,20 22-15,-21-42 16,0 20-16,0 1 0,43-85 15,-43 85-15,0-22 0,0 1 0,-21-1 16,22 1-16,-1-1 0,-21 1 16,0-1-16,0 22 0,21 0 0,-21 20 15,0 1-15,0 0 0,21 21 0,-21 21 16,0 22-16,0-22 16,0 21-16,21 22 0,-21-22 0,21 0 15,-21 22-15,0-22 0,0 0 0,22 22 16,-22-22-16,21 1 15,-21 20-15,0-21 0,0 1 0,0-1 16,0-21-16,0 22 0,0-22 0,0 0 16,0 0-16,0 0 0,0 0 0,-21-21 31,-1 0-31,1 0 0</inkml:trace>
  <inkml:trace contextRef="#ctx0" brushRef="#br0" timeOffset="78951.74">12107 12742 0,'0'0'16,"-21"-21"-16,0 0 0,42 21 16,0 0-16,22 0 15,-22 21-15,21-21 16,0 0-16,22 0 0,-22 0 0,22 0 16,-22 0-16,22 0 0,-1 0 0,1-21 15,-1 21-15,1-21 0,20 0 16,-20 0-16,-1 21 0,22-22 0,-22 1 15,1 0-15,-22 0 0,22 0 0,-43 0 16,21-1-16,-21 1 0,-21 0 16,0 0-16,-21 21 15,0 0-15,-21 0 0,21 0 16,-1 21-16,-20 0 0,21 0 16,-21 1-16,20 20 0,1-21 15,-21 21-15,21 1 0,0-1 0,21-21 16,0 22-16,0-1 0,-22-21 15,22 21-15,0 1 0,0-22 0,0 0 16,22 21-16,-22-20 0,42-22 0,-21 21 16,0-21-16,22 0 0,-1 0 15,0 0-15,1 0 0,-1 0 0,0-21 16,22 21-16,-22-22 0,0-20 0,1 21 16,20-21-16,-42-1 0,22 1 15,-1 0-15,-21-1 0,0 1 16,1-22-16,-1 22 0,0 0 0,-21-85 15,0 84-15,0-20 0,0 21 16,0-1-16,0 1 0,0 21 16,0 0-16,0-1 0,0 1 0,0 42 15,0 1 1,0-1-16,-21 0 0,0 21 0,21 1 16,-22-1-16,1 43 0,21-43 15,-21 21-15,21-20 0,-21-1 16,21 0-16,0 1 0,0-1 15,0 0-15,0 1 0,0-22 0,0 21 16,21-21-16,0 1 0,0-1 0,1 0 16,-1-21-16,0 0 0,0 0 0,0 0 15,22 0-15,-1 0 0,-21 0 16,21-21-16,1 0 0,-1-1 0,-21 1 16,22 0-16,-1-21 0,-21 21 0,21-22 15,-20 22-15,-1-21 0,0 21 16,0-22-16,-21 22 0,0 0 0,21 0 15,-21 0-15,0 42 32,0 0-32,-21 0 0,21 0 15,0 0-15,0 22 0,-21-22 0,21 0 16,0 21-16,0-20 0,0-1 16,0 21-16,0-21 0,0 0 0,0 1 15,0-1-15,21 0 0,0 0 16,0-21-16,1 21 0,-1-21 15,0 0-15,0 0 0,0 0 0,22 0 16,-22 0-16,0 0 0,0-21 0,21 0 16,-20 0-16,-1 0 0,21-1 0,-21-20 15,0 21-15,1-21 0,20 20 16,-42-20-16,21 0 0,0 21 0,0-1 16,-21 1-16,22 0 0,-22 0 15,0 42 1,-22 0-16,1 0 15,21 1-15,-21-1 0,21 21 0,-21-21 16,21 22-16,0-22 16,0 21-16,0-21 0,0 0 0,0 1 15,0-1-15,0 0 0,21 0 0,-21 0 16,21-21-16,0 0 0,1 21 0,-1-21 16,21 0-16,-21 0 0,0 0 15,1 0-15,20-21 0,-21 21 16,0-21-16,22 0 0,-22 0 0,0 0 0,0-22 15,0 22-15,0-21 16,-21-1-16,0 1 0,0 21 0,0-21 16,0-1-16,0 1 0,-21 0 0,0 20 0,0 1 15,0 0-15,0 0 0,-22 21 16,22 0-16,-21 0 0,-1 0 16,22 0-16,-21 21 0,21 0 0,-22 0 15,22 22-15,0-22 0,21 21 16,0 1-16,0-22 0,0 21 0,0 0 15,0-20-15,0 20 0,21-21 0,0 0 16,1 0-16,-1 1 0,0-1 0,21-21 16,1 0-16,-22 21 0,21-21 15,0 0-15,-20 0 0,20 0 0,0-21 16,1 0-16,-22-1 0,21 1 0,-21 0 16,0 0-16,22-21 0,-22 20 15,0-20-15,0 21 0,22-21 16,-22 20-16,0 1 0,0-21 0,0 42 15,0-21-15,-21 42 32,0 0-32,0 0 0,0 22 0,-21-22 15,21 0-15,-21 21 0,21-21 16,-21 22-16,21-22 0,-21 0 0,21 21 16,0-20-16,-21-1 0,21 0 15,-22 0-15,44-42 31,-1 21-15,-21-21-16,21 0 0,0-22 16,0 22-16,0 0 0,1-21 0,-1-1 15,0 22-15,0-21 0,0 21 0,0-22 16,1 22-16,-1 0 0,0 0 16,0 0-16,-21 42 15,0 0-15,0 0 16,0 0-16,0 0 0,0 1 15,0 20-15,0-21 0,0 21 0,0-20 16,0-1-16,0 0 0,21 0 0,-21 0 16,21 22-16,1-22 0,-1 0 15,0 0-15,21-21 16,-21 0-16,1 0 0,20 0 0,21 0 16,-20 0-16,-22-21 0,21 21 15,1-21-15,-22 0 0,21-1 16,-21-20-16,0 21 0,22-21 0,-22-1 15,0 22-15,0-21 0,0-1 16,22 1-16,-22 0 0,0 21 16,0-1-16,-21 1 0,0 0 0,0 0 0,-21 21 15,-21 21-15,21 0 16,-1 0-16,1 1 0,0 20 16,0 0-16,0-21 0,21 22 0,-21-1 15,21 0-15,0-20 0,0 20 16,0 0-16,0-21 0,0 1 0,0 20 15,0-21-15,0 0 16,0-42 15,0 0-31,-22 0 16,1 0-16,0-1 0</inkml:trace>
  <inkml:trace contextRef="#ctx0" brushRef="#br0" timeOffset="79144.14">15430 12150 0,'0'0'0,"-42"0"0,0 0 15,21 0-15,-22 0 0,22 0 0,0 0 16,0 0-16,21 21 16,0 0-16,0 0 31,-21-21-16</inkml:trace>
  <inkml:trace contextRef="#ctx0" brushRef="#br0" timeOffset="79305.05">14224 12319 0,'0'0'0,"-21"0"0,0 21 0,-1-21 16,22 21-16,22-21 15,-1 0-15,21 0 0,0 0 16,1 0-16,-1 0 0,22 0 0,-1-21 16,22 0-16,-1 21 0,1-21 0,21 0 15</inkml:trace>
  <inkml:trace contextRef="#ctx0" brushRef="#br0" timeOffset="79592.88">17526 11748 0,'0'0'0,"0"-22"15,-21 22 1,0 0-16,-1 0 0,1 0 0,0 0 16,-21 0-16,21 22 0,-22-1 0,22 0 15,-21-21-15,21 42 0,-1-21 16,1 1-16,0 20 0,21-21 0,0 21 15,0-20-15,0 20 0,0-21 0,0 21 16,0-20-16,21-1 0,0 0 16,1 0-16,-1 0 0,21 0 15,-21-21-15,22 0 0,-1 0 0,0 0 16,1 0-16,-1 0 0,0 0 16,1-21-16,-1 21 0</inkml:trace>
  <inkml:trace contextRef="#ctx0" brushRef="#br0" timeOffset="80014.67">17759 11663 0,'-43'-21'0,"86"42"0,-128-63 0,43 20 15,-1 1-15,1 0 16,-21 21-16,20 0 0,-20 0 0,20 0 16,-20 0-16,-1 21 0,22 0 0,-21 1 15,20 20-15,1-21 0,-22 21 16,22 1-16,0-1 0,-22 43 15,43-22-15,0-20 0,21-1 0,0 21 16,0-20-16,0-1 0,21 0 16,21-20-16,-20 20 0,20 0 0,0-21 15,1 1-15,20-1 0,-21 0 16,22-21-16,-1 21 0,1-21 0,-1 0 16,1 0-16,63 0 0,-64 0 15,64-42-15,-84 21 16,-1-1-16,0 1 0,1-21 0,-1 0 15,-21-1-15,0 1 0,1-22 16,-1 22-16,-21-21 0,0-1 0,0 22 16,0-1-16,0-20 0,0 21 0,-21 20 15,-22-20-15,22 21 0,-42 0 16,20 0-16,-20-1 0,-1 22 16,1 0-16,-1 0 0,1 0 0,-1 22 0,1-1 15,-1 0-15,22 21 0,0-21 16,-1 22-16,1-22 0,0 21 15,-1 1-15,1-1 0</inkml:trace>
  <inkml:trace contextRef="#ctx0" brushRef="#br0" timeOffset="80615.81">11747 14224 0,'0'0'0,"-21"0"0,42 0 31,1 0-31,20 0 0,0 0 16,1 0-16,20 0 0,1 0 15,-1 0-15,1 0 0,-1 0 16,22 0-16,-22 0 0,1-21 0,20 21 15,-20 0-15,-1-21 0,1 21 16,-22-21-16,1 21 0,-1 0 0,0-22 16,-21 22-16,-21-21 0,0 0 15,-21 21 1,0 0-16,0 0 0,-21 0 0,20 0 16,1 0-16,0 0 0,0 0 15,42 0 16,0 0-31,0 0 16,1 21-16,-1 0 0,0 1 0,0-1 16,0 0-16,-21 0 0,0 0 15,0 0-15,0 1 0,-21 20 0,0-21 16,0 0-16,0 0 0,-22 1 0,22-1 16,0 0-16,0 0 0,0-21 15,-1 0-15</inkml:trace>
  <inkml:trace contextRef="#ctx0" brushRef="#br0" timeOffset="81086.53">14414 14245 0,'0'0'0,"22"-21"16,-1 21-1,-21-21-15,0 0 0,21 0 16,-21-1-16,0 1 15,0 0-15,-21 0 0,0 0 0,-1 0 16,-20-1-16,0 1 0,-1 21 0,1 0 16,-21 0-16,20 0 0,-20 0 15,20 0-15,1 0 0,0 21 0,-1 1 16,1 20-16,0-21 0,-1 21 16,22 1-16,0-1 0,0 0 0,21 1 15,0 20-15,0-20 0,0-1 0,21 0 16,0-21-16,0 22 0,1-22 15,20 0-15,-21-21 0,21 0 0,1 0 16,-1 0-16,0 0 0,22 0 16,-22-21-16,22 0 0,-22 0 0,22-22 15,-22 22-15,0-21 0,1-22 16,-1 22-16,0 0 0,-21-22 0,22 22 16</inkml:trace>
  <inkml:trace contextRef="#ctx0" brushRef="#br0" timeOffset="81277.3">14668 13716 0,'0'-106'15,"-21"360"-15,42-402 0,-42 85 16,21 84-16,-21 21 16,21 0-16,-21 1 0,0-1 15,21 0-15,0 1 0,0-1 0,0 0 16,0 1-16,-21-1 0,21 0 16,0-20-16,0 20 0,0 0 0,0 22 15,21-43-15,-21 0 16,21 0-16,0 0 0,0 1 0,0-22 15,22 0-15,-22 0 0,21 0 0,-21 0 16,22-22-16</inkml:trace>
  <inkml:trace contextRef="#ctx0" brushRef="#br0" timeOffset="82537.16">15219 14012 0,'0'-21'15,"0"42"-15,0-63 0,-21 42 0,-1 0 0,1 0 16,0 0-16,0 21 0,0 0 15,0 1-15,-1-1 0,1 0 16,0 0-16,0 21 0,21-20 0,0-1 16,0 21-16,0-21 0,0 22 0,0-22 15,0 0-15,0 21 0,21-21 16,0 1-16,0-1 0,1-21 0,20 21 16,-21 0-16,0-21 0,22 0 0,20 0 15,-42 0-15,22 0 16,-22-21-16,0 0 0,0 0 0,21-22 15,-20 1-15,-1 21 16,-21 0-16,0-22 0,0 22 16,0-21-16,0-1 0,0 1 0,-21 21 15,-1-21-15,1 20 0,0-20 0,0 21 16,-21 0-16,20 21 0,-20 0 16,0 0-16,21 0 0,-22 0 0,1 21 15,21 0-15,-22 21 0,22-20 0,0 20 16,0-21-16,21 21 0,0-20 15,0 20-15,0 0 0,0-21 16,0 22-16,21-22 0,21 21 0,22 1 16,-22-43-16,1 21 15,-1-21-15,0 0 0,1 0 0,-1 0 16,0 0-16,1 0 0,-1-21 0,0-1 16,1 1-16,-22 0 0,21 0 15,0 0-15,-20-22 0,-1 22 0,0-21 16,0 21-16,0-22 0,-21 22 0,0 0 15,0 0-15,0 0 0,0 0 16,0 42 0,0 0-16,0 0 0,0 0 15,0 0-15,0 1 0,-21 20 16,21-21-16,0 21 0,0-20 0,0-1 16,0 21-16,0-21 0,0 0 0,21 1 15,0-1-15,1-21 16,-1 0-16,21 0 0,-21 0 15,0 0-15,1 0 0,41 0 16,-42-21-16,0-1 0,1 1 16,-1 0-16,0 0 0,0 0 0,0-22 15,-21 22-15,21 0 0,-21-21 16,0 21-16,0-22 0,0 22 0,0 0 16,0 0-16,0 42 15,-21 0 1,21 0-16,0 0 0,0 1 15,0-1-15,0 21 0,0-21 0,0 0 16,0 1-16,0 20 0,21-21 16,1 0-16,-1 0 0,0 1 15,21-22-15,-21 21 0,22-21 0,-1 0 16,0 0-16,1 0 0,-22 0 0,21-21 16,1-1-16,-1 1 0,0 0 15,-21 0-15,1-21 0,-1 20 0,0-20 16,0 0-16,0-43 0,-21 43 15,0-22-15,21 22 0,-21-22 16,0 1-16,0 21 0,0-22 0,0 22 16,0 21-16,0-22 0,-21 43 15,0 0-15,0 21 0,21 1 16,0-1-16,0 21 0,-21 0 16,21 1-16,0 20 0,-21-20 0,21-1 15,0 0-15,0 1 0,0-1 16,0 0-16,0-21 0,0 22 0,0-22 15,0 21-15,0-21 0,0 1 0,0-1 16,0 0-16,0-42 31,0 0-15,0-1-16,0 1 0,21 0 0,0 0 16,-21 0-16,21-22 0,0 22 15,0 0-15,1-21 0,20 21 0,-21-22 16,21 22-16,-20 0 0,20 21 15,-21 0-15,21 0 0,-20 0 0,20 21 16,-21 0-16,0 0 0,0 1 16,1-1-16,-22 0 0,0 21 0,0-21 15,0 1-15,-22-1 0,1 21 0,-21-21 16,21 0-16,0 1 0,-22-1 0,1 0 16,0 0-16,20 0 0,-20-21 15,21 21-15,-43-21 0,43 0 16,42-21 15,1 0-31,-1 0 0,21 0 16</inkml:trace>
  <inkml:trace contextRef="#ctx0" brushRef="#br0" timeOffset="82772.35">17526 13653 0,'0'-43'0,"0"86"0,0-107 16,0 43-16,0 42 15,0 21 1,0 1-16,0-22 0,-21 42 16,0-20-16,21-1 0,-22 0 15,1 1-15,21-1 0,-21 0 0,21 1 16,-21-1-16,21-21 0,0 22 0,-21-22 16,21 21-16,0-21 0,0 0 15,0 1-15,0-1 0,21-21 16,0 0-16,0 0 0,0 0 15,1-21-15,-1 21 0,21-22 16</inkml:trace>
  <inkml:trace contextRef="#ctx0" brushRef="#br0" timeOffset="83116.96">17716 14076 0,'0'0'0,"22"0"16,-1 0-1,0 0-15,0 0 16,0 0-1,0 0-15,1 0 0,-1-21 16,0 21-16,0-21 0,0 21 0,0-22 16,1 22-16,-1-21 0,-21 0 15,0 0-15,0 0 16,-21 21-16,-1 0 16,-20 0-16,21 0 0,0 21 15,-22-21-15,22 21 0,0 0 0,-42 22 16,41-22-16,1 0 15,21 0-15,0 0 0,0 0 16,-21 22-16,21-22 0,0 0 16,0 0-16,21 0 0,0-21 15,1 22-15,-1-22 0,0 0 16,0 0-16,0 21 0,0-21 0,1 0 16,20 0-16,-21 0 0,0 0 0,0-21 15,22 21-15,-22-22 0,21 1 16</inkml:trace>
  <inkml:trace contextRef="#ctx0" brushRef="#br0" timeOffset="83727.64">18478 13843 0,'0'-21'0,"0"42"0,0-63 0,-21 42 16,0 0-16,0 0 16,0 21-16,0 0 0,-22 0 0,22 0 15,0 1-15,0-1 0,21 21 0,0-21 16,-21 0-16,21 22 0,0-22 15,0 0-15,0 0 0,0 22 0,0-22 16,0 0-16,21 0 0,0 0 0,0 0 16,0 1-16,0-22 15,22 0-15,-22 0 0,0 0 0,21 0 16,-20 0-16,20 0 0,-21 0 0,0-22 16,22 1-16,-22 0 0,0 0 15,21-21-15,-21 20 0,1-20 16,-1 0-16,0-1 0,0-20 0,0-1 15,0 22-15,1-21 0,-1-1 16,0 1-16,0 20 0,-21 1 0,0 0 16,0 20-16,0 1 0,-21 42 31,0 1-31,21 20 0,-21 0 0,-1 1 16,1-1-16,0 0 0,21 1 0,0-1 15,0 0-15,-21 1 0,21-1 16,0 0-16,0 1 0,0-22 0,0 21 15,21-21-15,-21 0 0,21 1 0,0-1 16,1 0-16,-1 0 16,0-21-16,0 0 0,0 0 0,0 0 15,1 0-15,-1 0 0,0 0 0,0-21 16,0 0-16,0 21 0,1-21 16,-1-1-16,0-20 0,-21 21 0,21 0 15,0 0-15,-21-1 0,0 1 0,0 0 16,0 42-1,0 0 1,0 1-16,0-1 0,-21 0 0,21 0 16,0 0-16,-21 0 0,21 1 0,0-1 15,0 0-15,0 0 16,21-21 0,0 0-1</inkml:trace>
  <inkml:trace contextRef="#ctx0" brushRef="#br0" timeOffset="83916.53">19325 13758 0,'0'0'0,"0"-21"0,-21-21 16,0 42 0,21 21-1,0 0 1,0 0-16,21 1 15,0-22-15,0 21 16,22-21-16,-22 0 0,21 0 16,0 0-16</inkml:trace>
  <inkml:trace contextRef="#ctx0" brushRef="#br0" timeOffset="84541.04">19791 13716 0,'0'0'0,"0"-21"0,0 0 0,0 0 15,-21 21 1,-1 0-16,1 0 0,0 21 0,-21 0 15,21 21-15,-1-21 0,1 22 16,-21-1-16,21-21 0,21 22 16,-21-1-16,21 0 0,-22-21 0,22 22 15,0-22-15,0 0 0,0 21 0,22-20 16,-1-1-16,0 0 0,0-21 16,0 21-16,22 0 0,-22-21 0,21 0 15,-21 0-15,22 0 0,-22 0 0,0 0 16,21 0-16,-21-21 0,1 0 15,-1 21-15,0-21 0,0-22 0,0 22 16,0-21-16,1 21 0,-22-43 0,21 22 16,0 0-16,0-22 15,-21 1-15,21-1 0,0 22 0,-21-22 16,0 22-16,22 21 0,-22-22 0,21 22 16,-21 42-1,0 22 1,0-22-16,0 21 0,0-21 0,-21 22 15,21-22-15,-22 21 0,22 1 16,0-22-16,0 0 0,0 21 0,0-21 16,0 1-16,0-1 0,0 0 0,0 0 15,0 0 1,22-21-16,-1 0 16,0 0-16,0 0 15,-21-21-15,0 0 16,-21 21-1,0 0 1,0 0-16,-1 0 0,1 0 16,0 0-16,0 21 0,0 0 0,0-21 15,-1 21-15,22 1 0,0-1 0,0 0 16,0 0-16,0 0 16,0 0-16,22-21 15,-1 22-15,0-22 0,0 0 0,0 0 16,0 0-16,1 0 0,-1 0 15,0 0-15,21 0 0,-21 0 16,1 0-16,20-22 0,-21 22 0,0-21 0,0 0 16</inkml:trace>
  <inkml:trace contextRef="#ctx0" brushRef="#br0" timeOffset="84760.92">20807 13610 0,'-85'0'31,"170"0"-31,-191 21 0,85 1 16,-22 20-16,22-21 0,0 21 0,0-20 16,21 20-16,0-21 0,-21 21 0,21-20 15,0 20-15,0-21 0,0 0 16,0 0-16,0 1 0,0-1 0,21 0 16,0-21-16,0 21 15,0-21-15,1 0 0,-1 0 16,21 0-16,-21 0 0,22-21 0,-22 21 15,21-21-15</inkml:trace>
  <inkml:trace contextRef="#ctx0" brushRef="#br0" timeOffset="84988.79">21167 13653 0,'0'0'16,"0"-22"-16,0 1 0,0 0 0,0 0 16,0 0-16,21 21 0,0 0 31,0 0-31,0 21 0,0 0 15,-21 0-15,22 0 0,-1 22 0,0-22 16,0 21-16,-21 1 0,0-22 16,21 21-16,-21 0 0,0-20 0,0 20 15,0-21-15,0 21 0,0-20 0,-21-1 16,0 0-16,21 0 0,-21 0 16,0 0-16,-22 1 0,22-1 0,0 0 15,-21-21-15,-1 21 0,-20 0 0</inkml:trace>
  <inkml:trace contextRef="#ctx0" brushRef="#br0" timeOffset="85712.37">656 15198 0,'0'0'0,"42"-43"0,-20 22 15,20 0 1,-21 21-16,0 21 0,-21 0 16,0 22-16,21-1 0,1 22 15,-22-22-15,21 64 0,-21-43 16,0-20-16,0 20 0,0-21 15,0 1-15,0-1 0,0 0 16,0-20-16,-21 20 0,21-21 0,0 21 16,-22-20-16,22-1 15,0-42 1,0-1 0</inkml:trace>
  <inkml:trace contextRef="#ctx0" brushRef="#br0" timeOffset="86057.18">317 15367 0,'0'0'0,"-21"-42"0,0-22 0,0 1 0,0 20 15,21 1-15,21 0 0,21-1 16,1 1-16,20 0 0,1 21 16,84-22-16,-85 43 0,22 0 15,0 0-15,-1 0 16,1 21-16,21 22 0,-22-1 0,1 0 15,-21 1-15,-1 20 0,-21 1 16,-20-1-16,-1 1 0,-21-22 0,0 22 16,-21-22-16,-22 21 0,1-20 15,-22-1-15,1 0 0,-1 1 0,1-22 16,-1 21-16,1-21 0,-1 1 16,1 20-16,-1-42 0,1 21 0,21 0 15,-1-21-15,1 0 0,21 0 16,0 0-16,21-21 15,0 0-15,21 0 0,0 0 16,21-1-16,-21 1 0,22 0 16,-1 0-16,0 0 0,22 0 15,-1-1-15</inkml:trace>
  <inkml:trace contextRef="#ctx0" brushRef="#br0" timeOffset="86427.62">1630 15685 0,'-21'0'32,"21"-22"-32,0 1 0,0 0 15,0 0-15,0 0 0,0 0 0,0-22 16,21 22-16,0-21 0,0 21 16,0-1-16,0 1 0,1 0 15,20 21-15,-21 0 0,0 0 0,22 0 16,-22 0-16,0 21 0,0 0 15,0 1-15,0 20 0,1-21 0,-1 0 16,-21 22-16,21-22 0,-21 0 16,0 21-16,0-21 0,0 1 0,-21-1 15,0-21-15,-1 21 0,22 0 16,-21-21-16,0 0 16,21-21-1,0 0-15,0 0 16,0-22-16,0 22 0,21 0 15,0-21-15,1 20 0,-22-20 0,21 0 16,0 21-16,0-22 0,0 22 16,0 0-16,1 0 0,20 0 0</inkml:trace>
  <inkml:trace contextRef="#ctx0" brushRef="#br0" timeOffset="87273.2">2455 15494 0,'0'0'0,"0"21"0,0 0 15,0 1-15,0-1 0,0 0 0,0 0 16,0 0-16,0 0 16,21-21-16,1 0 15,-1 0-15,0 0 0,0 0 0,21 0 16,-20 0-16,-1 0 0,21-21 16,-21 21-16,0-21 0,22 0 0,-22 0 15,0 0-15,-21-22 0,0 22 0,21 0 16,-21-21-16,0-1 0,0 22 15,-21-21-15,0 21 0,0-22 0,0 22 16,-22 21-16,1 0 16,0 0-16,20 0 0,-20 0 0,0 21 0,-1 0 15,1 1-15,0-1 0,21 21 16,-1-21-16,1 22 0,21-22 16,0 21-16,0-21 0,0 0 15,0 1-15,21-1 0,1 0 0,-1 0 16,0 0-16,0-21 0,21 0 15,22 0-15,-43 0 0,21 0 16,-20 0-16,20-21 0,-21 21 0,0-21 16,0 21-16,1-21 0,-1 0 15,0-1-15,0 1 0,-21 0 0,21 21 16,-21-21-16,0 0 16,0 0-16,0 42 31,0 0-31,0 0 15,0 0-15,0 0 0,0 1 0,21-1 16,1 0-16,-1-21 16,0 21-16,0-21 0,21 0 0,-20 0 15,20 0-15,-21 0 0,21 0 16,1 0-16,-1 0 0,0 0 0,22-21 16,-22 21-16,22-21 0,-22 0 0,22-1 15,-22 1-15,-21 0 0,21 0 16,-20-21-16,-1 20 0,-21 1 0,0-21 15,0 21-15,-21 0 16,-1-1-16,-20 1 0,0 0 0,-1 21 16,1 0-16,-21 0 0,20 0 15,1 0-15,-22 0 0,43 21 0,-21-21 16,21 21-16,0-21 0,21 22 0,0-1 16,0 0-16,0 0 15,21 0-15,21 0 0,-21 22 0,22-22 16,-1 0-16,0 21 0,1 1 15,-1-22-15,0 21 0,-21 1 0,22-1 16,-1 0-16,-21 1 0,0 20 16,1-21-16,-22 1 0,0 20 15,0-20-15,0 20 0,-22-21 0,1 1 16,0-1-16,-21 0 0,21-20 16,-22 20-16,1-21 0,21 0 0,0 0 15,-1 1-15,1-22 0,21-22 31,21 1-31,1 0 0,20 0 0,0-21 16</inkml:trace>
  <inkml:trace contextRef="#ctx0" brushRef="#br0" timeOffset="87751.5">4487 15240 0,'21'-21'0,"-42"42"0,42-63 0,-21 21 15,-21 21-15,-21 0 16,21 0-16,0 0 0,-22 0 0,22 21 16,-21-21-16,21 21 0,-22 0 15,22-21-15,-21 21 0,42 0 0,-21-21 16,21 22-16,21-22 16,0 21-16,0-21 0,0 0 15,22 0-15,-22 0 0,21 0 0,-21 0 16,22 0-16,-22 0 0,0 0 15,0 0-15,0 0 0,-21 21 0,21 0 16,-21 0-16,0 0 0,0 1 0,-21-1 16,0 0-16,0 0 15,0 21-15,-22-20 0,22-1 0,-21 0 16,21 0-16,0 0 0,-1 0 0,1 1 16,21-1-16,0 0 15,21-21-15,1 0 16,-1 0-16,0 0 0,21 0 0,-21 0 15,22 0-15,-22 0 16,0 0-16,21 0 0,-20 0 0,-1 21 16,-21 0-16,21 0 0,-21 1 15,0-1-15,0 0 0,0 21 0,-21-21 16,0 1-16,-1 20 0,1-21 16,-21 0-16,21 22 0,0-22 0,-1 0 15,1 0-15,0-21 0,21 21 16</inkml:trace>
  <inkml:trace contextRef="#ctx0" brushRef="#br0" timeOffset="88151.91">5673 14880 0,'0'0'0,"-22"0"15,22 21 1,0 22-16,0-1 0,0 0 16,0 1-16,0-1 0,0 22 0,0-1 15,0-21-15,0 22 0,0-22 16,0 22-16,0-22 0,0-21 0,0 22 16,0-1-16,0-21 0,0 0 15,0 0-15,0 1 0,0-1 16,22-21-1,-1-21-15,-21-1 16,21 1-16</inkml:trace>
  <inkml:trace contextRef="#ctx0" brushRef="#br0" timeOffset="88468.24">5313 15050 0,'0'-43'0,"0"86"0,0-107 0,0 43 0,0-21 16,0 20-16,0 1 0,21 0 0,0 21 15,0-21-15,22 0 0,20 21 16,-21 0-16,22 0 0,-1 0 0,22 0 16,-21 21-16,20 0 0,-20 0 15,-1 22-15,1-22 0,-1 42 0,1-20 16,-22 20-16,0-21 0,-20 22 0,-1-1 16,-21-20-16,0-1 0,0 22 15,-43-22-15,1 0 0,0-21 0,-1 22 16,-20-22-16,-1 0 0,1 21 15,-1-20-15,1-22 0,-1 21 16,1-21-16,21 0 0,-1 21 0,22-21 16,-21 0-16,42-21 15,21 0 1,0-1-16,21 1 0,-20 21 16,41-21-16,-21 0 0</inkml:trace>
  <inkml:trace contextRef="#ctx0" brushRef="#br0" timeOffset="89341.48">6244 15431 0,'0'0'0,"0"-106"16,0 85 0,0-1-16,21 1 0,0 0 0,1 0 15,-1 0-15,0 0 0,21-1 0,-21 22 16,22 0-16,-1 0 0,-21 0 15,22 22-15,-1-1 0,0 0 16,-21 21-16,22-21 0,-22 22 0,0-22 16,0 21-16,0-21 0,-21 22 15,0-22-15,0 0 0,0 0 0,0 0 16,0 1-16,0-1 0,-21-21 16,21 21-16,-21-21 0,0 0 15,0 0-15,21-21 16,0 0-1,0-1-15,21 1 0,0-21 16,0 21-16,-21-22 0,43 1 0,-22 0 16,0-1-16,21 1 0,-21 0 15,22-1-15,-22 22 0,21 0 0,-21-21 16,22 42-16,-22-21 0,21 21 16,-21 0-16,1 0 0,-1 0 15,0 0-15,-21 21 0,0 0 0,0 21 16,0-21-16,0 1 0,0 20 15,0-21-15,0 21 16,-21-20-16,21 20 0,-21-21 0,21 21 0,0-20 16,0-1-16,0 0 0,0 0 15,0 0-15,0 0 0,21 1 0,0-22 16,0 21-16,0-21 0,0 0 16,22 0-16,-22 0 0,0 0 15,0-21-15,-21-1 0,21 22 0,1-21 16,-22 0-16,0 0 0,0 0 15,0 0-15,0-1 0,0-20 0,-22 21 16,1 0-16,-21-22 0,21 22 16,-22 0-16,1 0 0,0 0 15,21 0-15,-22 21 0,22-22 0,0 22 16,21-21-16,42 0 16,-21 0-16,1 21 15,20-21-15,0 21 0,1-21 0,-1 21 16,0-22-16,1 22 0,-1-21 15,0 21-15,1 0 0,-1 0 16,0 0-16,-21 21 0,22 1 0,-1-1 16,0 0-16,-20 21 0,20 1 15,-21-1-15,0 0 0,-21 1 0,21-1 16,-21 21-16,0-20 0,22 20 0,-22-20 16,0 20-16,0-21 0,0 22 15,0-1-15,0 1 0,0-1 0,0-20 16,-22 20-16,1 1 0,0-1 0,0 1 15,0-1-15,21-20 0,-21 20 16,-1-21-16,1 1 0,0-1 0,21 0 16,0-20-16,-21-1 0,21 0 0,0 0 15,-21 0-15,42-42 16,0 0-16,0 0 16,0 0-16</inkml:trace>
  <inkml:trace contextRef="#ctx0" brushRef="#br0" timeOffset="89611.49">7959 15515 0,'0'-84'0,"0"168"0,0-232 0,21 106 15,0-22-15,0 22 0,0 0 16,0-1-16,1 22 0,-1-21 0,0 21 16,21-1-16,-21 22 0,22 0 0,-22 0 15,21 0-15,-21 0 0,22 0 16,-1 22-16,0-1 0,-20 21 0,-1 0 15,0-20-15,0 20 0,-21 0 16,0 1-16,0-1 0,-21-21 16,0 21-16,0-20 0,-1 20 0,-20-21 15,0 0-15,-1 0 0,1 1 16,0-22-16,-1 21 0,1 0 0,21-21 16,-21 0-16,20 0 0,1 0 0</inkml:trace>
  <inkml:trace contextRef="#ctx0" brushRef="#br0" timeOffset="90141.19">9504 15642 0,'-43'0'0,"86"0"0,-128 0 0,64 21 16,0-21-16,42 0 16,0 0-16,0 22 15,22-22-15,-1 0 0,0 0 0,22 0 16,-1 0-16,1 0 15,20 0-15,-20 0 0,21 0 0,-1 0 16,1 0-16,-22 0 0,22 0 0,-43 0 16,22 0-16,-22 0 0,1 0 15,-22 0-15,0 0 0,-21-22 0,0 1 16,0 0-16,-21 21 0,0-21 16,-1 21-16,1-21 0,-21 0 15,21 21-15,-22-22 0,22 22 0,0 0 16,21-21-16,21 21 31,0 0-31,1 0 0,-1 0 16,0 21-16,0-21 0,0 22 15,0-1-15,1 0 0,-22 0 16,0 0-16,0 0 0,0 1 0,0-1 16,-22 0-16,22 0 0,-42 0 0,21 0 15,0-21-15,-22 22 0,1-1 16,21 0-16,-21-21 0,20 21 0,1-21 15,0 0-15,0 0 0</inkml:trace>
  <inkml:trace contextRef="#ctx0" brushRef="#br0" timeOffset="90761.83">13017 15304 0,'0'0'0,"-21"-22"0,0 22 15,21-21-15,-21 21 16,0 0-16,0 0 16,21 21-16,0 1 0,-22-1 0,1 21 15,21-21-15,-21 22 0,0-1 16,21-21-16,-21 21 0,0 1 0,21-22 16,-22 21-16,1-21 0,0 22 0,0-22 15,21 0-15,-21 0 0,21 0 0,-21 1 16,21-1-16,-22 0 0,22 0 15,0-42 1,0 0 0,0 0-16,0-1 0,22 1 15,-1-21-15,-21 21 0,21-22 0,0-20 16,0 21-16,0-22 0,1 22 0,-1-22 16,21 1-16,-21-1 0,0 1 15,22-1-15,-22 22 0,21 21 0,-21-22 16,1 43-16,-1 0 0,0 0 15,0 0-15,0 22 0,0 20 16,-21 0-16,0 1 0,22 20 0,-22 1 0,21-1 16,-21-21-16,0 22 15,0-1-15,0-20 0,0-1 0,21 0 16,-21 1-16,21-1 0,-21 0 0,0 1 16,0-1-16,0 0 0,21-20 15,-21-1-15,0 0 0,0 0 0,-21-21 31</inkml:trace>
  <inkml:trace contextRef="#ctx0" brushRef="#br0" timeOffset="90941.73">12742 15727 0,'-21'-21'0,"42"42"0,-42-63 0,21 20 16,21 22-1,0 0-15,1 0 0,20-21 16,-21 21-16,21 0 0,1 0 0,20 0 15,-20 0-15,20 0 0,1 0 16,-1 0-16,1 0 0,-1-21 0,1 21 16,-1-21-16,1 0 0,-1 21 15,-21-21-15,1-1 0,-1 22 0</inkml:trace>
  <inkml:trace contextRef="#ctx0" brushRef="#br0" timeOffset="91137.62">13822 15452 0,'-43'-21'15,"22"21"1,85 21-16,-149-42 0,64 21 0,-21 21 0,20-21 0,1 21 15,0 0-15,-21 21 0,21-20 16,-1-1-16,1 21 0,21-21 16,0 22-16,0-22 0,-21 21 0,21-21 15,0 22-15,0-22 0,0 0 16,21 21-16,0-21 0,22 1 0,-22-1 16,21-21-16,-21 21 0,22-21 15,-1 0-15,0 0 0,22 0 0,-22 0 16,1-21-16,-1 0 0,0-1 0,22 1 15,-22 0-15</inkml:trace>
  <inkml:trace contextRef="#ctx0" brushRef="#br0" timeOffset="91396.47">14520 15240 0,'0'-148'16,"0"296"-16,-21-275 31,0 148-31,0 22 0,0-22 0,-1 21 15,22 0-15,-21 22 0,0-22 0,0 1 16,0-1-16,0 0 0,-1 1 16,22-1-16,0 0 0,0-21 0,0 22 15,0-22-15,0 21 0,0-21 0,0 1 16,0-1-16,22 0 0,-1-21 16,0 21-16,0-21 0,0 0 0,0 0 15,22 0-15,-1 0 0,-21-21 0,22 0 16,-1 0-16,0-1 15,1 1-15,-22 0 0,21 0 0,0-21 16</inkml:trace>
  <inkml:trace contextRef="#ctx0" brushRef="#br0" timeOffset="92440.87">15028 15473 0,'-21'42'16,"42"-84"-16,-21 63 0,0 0 16,-21 0-16,0 1 0,21 20 15,0-21-15,-42 0 0,42 22 16,0-22-16,0 0 0,0 0 15,0 0-15,0 0 0,0 1 0,0-1 0,0 0 16,0 0-16,21 0 0,0-21 16,0 0-16,0 0 0,0 0 15,1 0-15,20 0 0,-21 0 0,21-21 16,-20 0-16,20 21 0,0-21 16,-21 0-16,22-1 0,-1 1 0,0 0 15,-20 0-15,-1 0 0,0 0 0,0-1 16,0 1-16,0 0 0,-21 0 15,-21 21 1,21 21-16,-21 0 16,0 0-16,0 1 0,0-22 15,21 21-15,0 0 0,-22 0 0,22 0 16,0 22-16,0-22 0,0 0 16,0 0-16,0 0 0,22-21 15,-1 21-15,0-21 0,0 0 16,0 0-16,0 0 0,1 0 15,-1-21-15,-21 0 16,0 0-16,0 0 16,0 0-16,-21-1 0,-1 1 0,1 0 15,0 0-15,21 0 0,-21 0 0,21-22 16,-21 22-16,21 0 0,0 0 0,0-22 16,0 22-16,0 0 0,21 0 15,0 21-15,0-21 0,0 0 0,22 21 16,-22 0-16,21 0 0,-21 0 15,1 0-15,20 21 0,-21 0 0,0 0 16,0 0-16,1 0 0,-1 1 16,-21 20-16,0-21 0,21 21 0,-21-20 15,0-1-15,0 0 0,0 0 0,0 0 16,0 0-16,0 1 0,0-1 16,0 0-16,0 0 0,0 0 15,0-42 16,0 0-31,0 0 16,21 0-16,0-1 0,-21 1 16,21 0-16,1 0 0,-1-21 15,0 20-15,0 1 0,0-21 16,0 21-16,1-22 0,20 22 0,-21 0 16,0 0-16,0 21 0,22 0 0,-22 0 15,0 0-15,0 0 0,0 21 16,1 0-16,-22 0 0,21 1 0,-21-1 15,0 21-15,0-21 0,0 0 0,0 1 16,0 20-16,0-21 0,0 0 16,0 0-16,0 1 0,0-1 0,0 0 15,0 0-15,0 0 0,21-21 16,0 0-16,0 0 0,22 0 16,-1 0-16,-21-21 0,0 21 15,22-21-15,-22 0 0,21 0 16,-21-1-16,0 1 0,1 0 0,-1 0 15,0-21-15,0 20 0,0-20 0,0 0 16,-21 21-16,0-22 16,0 1-16,0 21 0,0 0 0,22 21 0,-1 0 15,-21 21 1,0 0-16,0 0 0,-21 0 16,-1 22-16,22-22 0,-21 0 15,21 21-15,0-21 0,-21 1 0,0 20 16,21-21-16,-21 0 0,21 0 15,0 1-15,0-1 0,-21-21 32,21-21-17,0-1-15</inkml:trace>
  <inkml:trace contextRef="#ctx0" brushRef="#br0" timeOffset="92640.76">16065 15219 0,'-21'0'0,"42"0"0,-63 0 0,21 0 0,0 0 16,0 21-16,-1-21 0,1 0 31,0 0-15,0 0-1,0-21-15,0 21 0</inkml:trace>
  <inkml:trace contextRef="#ctx0" brushRef="#br0" timeOffset="92804.17">14774 15367 0,'-42'21'0,"84"-42"0,-105 63 0,42-20 0,21-1 16,0 0-16,21-21 15,0 21-15,21-21 0,-21 0 16,22 0-16,20 0 0,1 0 0,-1 0 16,1-21-16,20 0 0,1 0 15</inkml:trace>
  <inkml:trace contextRef="#ctx0" brushRef="#br0" timeOffset="93183.96">18119 15007 0,'-22'-21'0,"44"42"0,-65-42 0,22 21 0,-21-21 16,21 21-16,-1 0 0,-20 0 0,21 0 15,0 0-15,-22 21 0,1 0 16,21 0-16,-21 22 0,20-22 0,-20 21 16,21-21-16,0 22 0,0-1 0,-1-21 15,22 22-15,0-22 0,0 21 16,0-21-16,22 0 0,-1 1 0,21-1 15,-21-21-15,22 21 0,-1-21 16,0 0-16,1 0 0,-1 0 0,0 0 0,1 0 16,-1 0-16,0-21 0,1 0 15,-1-1-15</inkml:trace>
  <inkml:trace contextRef="#ctx0" brushRef="#br0" timeOffset="93605.62">18203 14838 0,'0'0'0,"-42"-42"0,0 20 0,-22 22 16,22-21-16,-22 21 0,1 0 16,-1 0-16,1 0 0,-1 21 0,-20 1 15,20 20-15,1-21 0,-1 21 16,1 1-16,-1-1 0,22 22 0,-1-1 16,1-21-16,21 22 0,0-1 0,0-20 15,21-1-15,0 22 0,0-22 16,21-21-16,21 21 0,0 1 15,1-22-15,-1 0 0,22 0 0,20 0 16,-20-21-16,-1 22 0,22-22 0,-22 0 16,22 0-16,-21 0 0,-1 0 15,1-22-15,-1 22 0,-21-21 0,22 0 16,-22 0-16,22-21 0,-22 20 16,0-20-16,1 0 0,-22-22 0,0 22 15,0-22-15,-21 1 0,0-1 0,-21-63 16,0 85-16,-21-21 15,-1-1-15,1 22 0,-22-22 0,-41 1 16,20 20-16,21 22 16,-20 0-16,20 21 0,-20 0 15,-1 0-15,0 0 0,1 0 0,20 21 16,-21 22-16,22-22 0,-1 21 0,1-21 16,-22 22-16,22 20 0,-22-21 15,0 22-15</inkml:trace>
  <inkml:trace contextRef="#ctx0" brushRef="#br0" timeOffset="94192.68">10012 17060 0,'0'0'0,"21"0"15,0 0-15,21 0 16,-20 0-16,20 0 0,0 0 15,1 0-15,-1 0 0,21 0 0,1 0 16,-1 22-16,1-22 0,21 0 16,-1 0-16,1 0 0,0 0 0,20 0 15,-20 0-15,0 0 0,-1 0 0,-20-22 16,-1 22-16,-20 0 0,-1-21 16,0 21-16,-20 0 0,-1 0 0,-21-21 15,0 0-15,-21 0 16,-1 21-16,-20 0 0,21-21 0,-21 21 15,-1-22-15,22 22 0,0-21 16,0 21-16,0-21 0,21 0 16,21 21-1,21 0-15,-21 0 16,0 0-16,22 0 0,-22 21 0,0 0 16,21 0-16,-20 1 0,-1-1 15,0 21-15,-21-21 0,0 22 0,0-22 16,0 0-16,-21 21 0,-22-21 15,1 1-15,21-1 0,-21 0 0,-1 0 16,-20 0-16,-22 22 16,64-22-16,-21-21 0,20 0 15</inkml:trace>
  <inkml:trace contextRef="#ctx0" brushRef="#br0" timeOffset="94619.94">12700 16595 0,'0'-21'16,"0"42"-16,0-64 0,21 22 0,-21 0 0,0 0 15,0 42 16,-21 0-31,21 22 0,-21-1 16,21 0-16,0 1 0,-21 20 16,21 1-16,0-22 0,0 21 0,0-20 0,0 20 15,0-20-15,0-1 16,0 0-16,-22-21 0,22 22 0,0-22 16,0 0-16,0 0 0,0 0 15</inkml:trace>
  <inkml:trace contextRef="#ctx0" brushRef="#br0" timeOffset="94984.32">12382 16806 0,'0'0'0,"-21"-42"16,0 0-16,0-1 0,21 22 0,0-42 15,0 20-15,0 22 16,0 0-16,21-21 0,0 21 0,0 21 15,22-22-15,-22 1 0,21 21 0,1 0 16,-1 0-16,0 0 0,22 21 16,-1 1-16,1 20 0,-1-21 0,1 21 15,-1 22-15,1-22 0,-22 22 16,22-22-16,-22 22 0,-21-1 0,21-21 16,-20 22-16,-22-22 0,0 1 0,0-1 15,-43 0-15,22-21 16,-21 22-16,-22-22 0,22 0 0,-22 0 15,1 0-15,21 1 0,-22-22 16,22 21-16,-22-21 0,22 0 0,0 0 16,20 0-16,-20 0 0,21 0 0,0 0 15,0 0-15,21-21 16,0-1-16,21 1 0,0 0 16,0 21-16,21-21 0,1 0 15,-1 0-15,0-1 0</inkml:trace>
  <inkml:trace contextRef="#ctx0" brushRef="#br0" timeOffset="95368.82">13504 17060 0,'0'0'0,"0"-21"0,0 0 0,0 0 15,21 0-15,-21 0 0,22-1 0,-1 1 16,0-21-16,0 21 0,0 0 15,0 21-15,22-22 0,-22 22 0,0-21 16,21 21-16,-20 0 0,20 21 16,-21 1-16,0-1 0,22 0 15,-22 0-15,0 21 0,0-20 0,0 20 16,-21-21-16,0 21 0,0-20 16,0-1-16,0 0 0,-42 0 0,42 0 15,-21 0-15,0 1 0,-1-22 16,1 0-16,0 21 0,0-21 15,0 0-15,21-21 16,0-1-16,0 1 16,0 0-16,0 0 0,0-21 0,0 20 15,21-20-15,0 21 0,0-21 16,0-1-16,1 1 0,-1 0 0,0 20 16,0 1-16,21-21 0,-20 21 15,20 0-15,-21 21 0,0 0 16,22 0-16</inkml:trace>
  <inkml:trace contextRef="#ctx0" brushRef="#br0" timeOffset="96216.34">14711 17082 0,'0'0'0,"21"0"0,0 0 15,0 0-15,-21-22 0,0 1 16,0 0-16,21 0 0,-21 0 0,0 0 15,0-1-15,0-20 0,0 0 16,-21 21-16,0-22 0,0 22 16,0-21-16,0 21 0,-1-1 15,-20 22-15,21 0 0,-21 0 0,-1 0 16,22 0-16,-21 22 0,21-1 0,-22 0 16,22 21-16,0 1 0,0-1 15,0 0-15,-1 1 0,22-1 0,0-21 16,0 21-16,0-20 0,0 20 15,22-21-15,-1 0 0,0 0 0,0 1 16,0-22-16,22 0 0,-22 0 16,21 0-16,-21 0 0,22 0 15,-22 0-15,21-22 0,-21 22 0,0-21 16,1 0-16,-1 0 0,21 0 16,-42-22-16,21 22 0,-21-21 0,21-22 15,-21 22-15,0 0 16,0 21-16,0-22 0,0 22 0,0 0 15,-21 21-15,0 0 16,21 21-16,0 0 0,0 0 16,-21 22-16,21-22 0,0 21 0,0 1 15,0-1-15,0-21 0,0 21 16,0-20-16,0 20 0,0-21 0,21 0 16,-21 0-16,42 1 0,-20-1 15,-1-21-15,21 21 0,-21-21 0,22 0 16,-1 0-16,21 0 0,-20 0 15,-1 0-15,22-21 0,-22 0 16,0 21-16,1-22 0,-1 1 0,0-21 16,-21 21-16,1 0 0,-1-22 0,-21 22 15,0-21-15,0-1 0,0 1 16,0 0-16,-21 21 0,-1-22 0,-20 22 16,21 0-16,-21 0 0,-1 0 15,1 21-15,21 0 0,-22 0 0,1 0 16,21 21-16,0-21 0,-22 21 15,43 21-15,0-21 0,0 1 0,0 41 16,0-21-16,0 1 16,22-1-16,20-21 0,-21 22 15,0-1-15,0 0 0,1 1 0,-1-1 16,0-21-16,0 43 0,0-22 0,0 0 16,1 22-16,-22-1 0,0-20 15,0 20-15,0 1 0,0-22 0,0 21 16,-22-20-16,1 20 0,0-20 15,-21-1-15,-1 0 0,22-21 0,-42 22 16,20-22-16,1 0 0,0 0 16,-1-21-16,1 21 0,0-21 15,21 0-15,-22 0 0,22 0 0,0-21 16,0 0-16,21 0 0,0 0 16,0 0-16,21-22 0</inkml:trace>
  <inkml:trace contextRef="#ctx0" brushRef="#br0" timeOffset="96860.48">15981 16870 0,'-21'-21'16,"21"0"0,0-1-1,0 1-15,0 0 16,-22 0-16,22 0 16,-21 21-16,0 0 0,0 0 15,0 0-15,0 0 0,-1 21 0,1 0 16,0 0-16,-21 0 0,21 1 15,21-1-15,0 0 0,0 0 16,0 0-16,0 0 16,21 1-16,21-22 15,-21 0-15,0 0 0,1 0 0,-1 0 16,21 0-16,-21 0 0,0 0 16,1 0-16,-1 21 0,-21 0 31,0 0-31,-21-21 0,-1 21 15,1-21-15,-21 21 0,21-21 16,0 22-16,-22-22 0,22 21 0,0-21 16,0 0-16,0 0 0,21 21 15,-22-21-15,44 0 16,-1 0 0,0 0-16,21 0 0,-21 0 15,1 0-15,-1 0 0,21 0 0,-21 0 16,0 0-16,1 21 0,-1 0 0,0 0 15,0 1-15,-21-1 0,0 21 16,0-21-16,0 0 0,0 1 0,0 20 16,-21-21-16,0 0 0,0 0 15,-1 22-15,1-22 0,0 0 0,0 0 16,0 0-16,21 1 0,-21-22 16,42 0-1,0 0-15</inkml:trace>
  <inkml:trace contextRef="#ctx0" brushRef="#br0" timeOffset="97164.31">16637 16552 0,'0'0'15,"0"-21"-15,0 0 0,-21 21 16,21 21 0,0 0-16,0 1 0,0 20 15,0 0-15,0 1 0,0-1 16,0 21-16,0 1 0,0-22 0,0 22 16,0-22-16,0 0 0,0 1 0,21-1 15,-21 0-15,0-20 0,0-1 16,0 0-16,0 0 0,0 0 0,0 0 15,-21-21 1,0 0-16,-1 0 16</inkml:trace>
  <inkml:trace contextRef="#ctx0" brushRef="#br0" timeOffset="97492.12">16319 16806 0,'0'-42'16,"0"84"-16,0-126 0,0 41 0,0 1 0,22 0 15,-22 21-15,42-22 0,-21 22 16,21 0-16,1 0 0,-1 21 0,0 0 16,22 0-16,-22 0 0,1 0 0,20 0 15,-21 21-15,22 0 0,-22 21 16,22-20-16,-22 20 0,0 21 0,1-20 16,-1 20-16,0-20 0,-20 20 15,20-21-15,-42 22 0,0-22 0,0 1 16,-21-1-16,0 0 0,-22 1 15,22-22-15,-42 0 0,20 21 16,1-21-16,-22 1 0,22-22 16,-21 21-16,-1-21 0,1 0 0,20 0 15,-20 21-15,20-21 0,1 0 0,0 0 16,21 0-16,-1 0 0,22-21 16,22 21-16,-1-21 15,0-1-15,21 22 0,1-21 0,20 0 16</inkml:trace>
  <inkml:trace contextRef="#ctx0" brushRef="#br0" timeOffset="97856.91">17357 17082 0,'0'0'0,"0"-22"0,-22 1 0,22 0 15,0 0-15,0-21 0,0-1 16,0 22-16,22 0 0,-1 0 15,0 0-15,0-1 0,0 22 16,22 0-16,-22 0 0,0 0 0,21 0 16,-21 0-16,22 22 0,-22-1 15,0 0-15,0 0 0,0 21 0,1-20 16,-22-1-16,0 21 0,0-21 16,0 0-16,0 1 0,-22-1 0,1-21 15,0 21-15,0 0 0,0-21 16,0 0-16,-1 0 0,1 0 0,0 0 15,21-21 1,0 0 0,21 0-16,0-1 0,1 1 0,-1 0 15,0 0-15,21-21 0,-21-1 16,22 22-16,-22-21 0,21-1 0,1 22 16,-22-21-16,21 21 0,0 0 0,-20 21 15</inkml:trace>
  <inkml:trace contextRef="#ctx0" brushRef="#br0" timeOffset="98404.6">18288 16722 0,'-21'106'31,"21"-255"-31,21 192 0,-63 105 0,20-127 0,1 0 16,0 0-16,21 1 0,-21-1 0,21 0 16,-21 0-16,21 0 0,0 0 15,0 1-15,0-1 0,0 0 16,21-21-16,0 0 0,0 0 0,0 0 15,1 0-15,20 0 16,-21 0-16,21 0 0,-20 0 0,-1-21 16,21 21-16,-21-21 0,0-1 0,-21 1 15,0 0-15,0 0 0,0 0 16,0-22-16,0 22 0,0-21 0,-21 21 16,0-22-16,0 22 0,-21-21 15,20 21-15,1 0 0,0-1 0,0 22 16,0-21-16,21 0 15,21 21-15,0 0 16,0 0-16,0 0 0,22 0 0,-1 0 16,0-21-16,1 21 0,-1 0 15,0 0-15,1 0 0,-22 0 16,21 0-16,1 21 0,-22 0 0,21 0 16,-21 1-16,0 20 0,-21 0 15,22 1-15,-22-1 0,0 21 0,21-20 16,-21-1-16,0 22 0,0-22 15,0 0-15,0 22 0,0-22 0,0 22 16,0-22-16,0 21 0,-21-20 0,21 20 16,-22-20-16,22 20 0,0-21 15,-21 1-15,0 20 0,21-20 0,-21-22 16,21 21-16,0 0 0,-21-20 16,21-1-16,-21 21 0,-1-21 15,22 0-15,0-42 31,0 0-31,0 0 16,22-21-16,-22 20 0</inkml:trace>
  <inkml:trace contextRef="#ctx0" brushRef="#br0" timeOffset="98693.43">18817 17124 0,'-21'-42'15,"21"634"-15,0-1248 0,21 762 0,-42-275 0,21 126 0,0 1 16,0 0-16,21-1 0,0 1 0,0 21 15,1 0-15,-1-1 0,0 1 16,21 0-16,-21 21 0,22 0 16,-22-21-16,21 21 0,-21 0 0,1 0 15,20 0-15,-21 21 0,0 0 16,0 0-16,-21 1 0,0 20 0,0-21 16,0 21-16,0 1 0,-21-22 15,-21 21-15,21-21 0,0 22 0,-1-22 16,-20 0-16,21 0 0,-21-21 15,20 21-15,1-21 0,0 0 0,0 0 16,0 0-16,42 0 31,0-21-31,0 21 0,0-21 16</inkml:trace>
  <inkml:trace contextRef="#ctx0" brushRef="#br0" timeOffset="98928.3">19770 16531 0,'0'0'0,"-22"0"16,1 0-16,-21 0 0,21 0 15,-22 21-15,22 1 0,-21-1 16,0 21-16,20-21 0,1 22 0,-21-22 16,21 21-16,21 0 0,0 1 15,0-22-15,0 21 0,0-21 0,0 1 16,0-1-16,21 0 0,0 0 15,0 0-15,22-21 0,-22 0 16,21 21-16,-21-21 0,22 0 0,-1 0 16,-21 0-16,21-21 0,-20 21 15</inkml:trace>
  <inkml:trace contextRef="#ctx0" brushRef="#br0" timeOffset="99164.16">20066 16447 0,'0'0'0,"0"-22"0,21-20 0,-21 21 0,21 21 16,-21-21-16,21 21 0,1 0 16,-1 0-1,0 21-15,-21 0 0,21 0 16,-21 22-16,21-22 0,-21 21 0,0 0 16,21 1-16,-21 20 0,0-20 15,0-1-15,0 0 0,0 1 0,0-1 16,0 0-16,-21 1 0,0-22 0,0 21 15,0-21-15,0 0 0,-1-21 16,1 22-16,0-22 0</inkml:trace>
  <inkml:trace contextRef="#ctx0" brushRef="#br0" timeOffset="157446.41">63 1207 0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4:26:53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635 0,'0'0'0,"0"-21"0,0 0 0,0 0 16,0-1-1,0 1-15,0 0 16,0 42 15,0 0-15,0 1-16,0-1 0,0 21 16,0-21-16,0 22 0,0 20 0,0-21 15,0 1-15,0 20 0,0 1 16,-21-22-16,21 0 0,-21 22 15,21-22-15,0 1 0,0-22 16,0 21-16,0-21 0,0 0 16,0 1-16,0-1 15,0-42 17,0-1-32,0 1 0,0 0 15,0 0-15,0 0 0</inkml:trace>
  <inkml:trace contextRef="#ctx0" brushRef="#br0" timeOffset="828.52">1079 593 0,'0'0'0,"0"-21"16,0-1-16,0 1 15,22 21 1,-1 0-16,0 0 16,0 0-16,0 0 15,0 21-15,1 1 0,-1 20 16,0-21-16,21 43 0,-21-22 16,1 0-16,-1 1 0,0-1 15,-21 0-15,0 1 0,21-1 16,-21-21-16,0 21 0,0-20 0,0-1 15,0 0-15,0 0 0,0 0 16,21-21 15,-21-21-31,21 0 0,1 0 16,-22-22-16,21 22 0,0-42 16,0 20-16,0 1 0,22-21 0,-22-1 15,0 22-15,21-22 0,1 22 16,-22-22-16,21 22 0,-21 0 0,0 21 15,22-1-15,-43 1 0,21 0 16,0 21-16,-21 21 16,0 0-16,0 1 0,0-1 0,0 21 15,0 0-15,0 1 16,0-1-16,0 0 0,0 22 0,0-22 0,0 22 16,0-22-16,0 22 15,-21-22-15,21 0 0,-21 1 0,21-1 16,-21-21-16,21 43 15,0-43-15,0 0 0,0 0 16,0 0-16,0-42 31,0 0-31,21 0 16</inkml:trace>
  <inkml:trace contextRef="#ctx0" brushRef="#br0" timeOffset="1261.27">2286 720 0,'0'0'0,"-21"21"31,21 0-31,-21 0 0,-1 22 16,22-22-16,-21 21 0,0 0 0,0 1 15,21-1-15,0 0 0,0 1 16,-21-1-16,21 0 0,0-20 0,0 20 15,0-21-15,0 0 0,21 0 16,0 1-16,0-22 0,22 0 16,-22 0-16,21 0 0,0 0 15,-20 0-15,20-22 0,0 1 16,1 0-16,-1 0 0,0-21 16,-21 20-16,22-20 0,-22 0 0,0-1 15,0 1-15,-21 0 0,0-1 16,0 1-16,-21 0 0,0-1 0,0 22 15,-22 0-15,1 0 0,21 0 16,-21 21-16,-1 0 0,1 0 0,0 0 16,20 0-16,-20 21 0,21 0 15,0 0-15,-22 0 0,43 1 16,-21 20-16,21-21 0,0 21 16,0-20-16,0 20 0,0-21 0,0 0 15,21 0-15,1 1 0,-1-22 16,0 0-16,0 21 0,21-21 0</inkml:trace>
  <inkml:trace contextRef="#ctx0" brushRef="#br0" timeOffset="1668.85">3069 741 0,'0'-21'0,"0"42"0,0-63 0,0 63 31,0 0-15,0 0-16,0 0 0,-21 22 16,21-1-16,0 0 0,0 1 0,0-1 15,0-21-15,0 21 0,0 1 16,0-22-16,0 21 0,0-21 0,0 1 16,0-1-16,21 0 0,-21 0 15,21-21-15,0 0 0,1 0 0,-1 0 16,0 0-16,21-21 15,-21 0-15,1 0 0,-1-1 0,0 1 16,0-21-16,0 0 16,0-1-16,1 1 0,-22 0 0,0-1 15,21 1-15,-21 0 0,0-1 16,0 22-16,0 0 0,0 0 0,0 0 16,-21 21 15,-1 0-31,1 21 15,21 0-15,0 0 16,0 0-16,0 0 0</inkml:trace>
  <inkml:trace contextRef="#ctx0" brushRef="#br0" timeOffset="2056.63">3916 826 0,'0'0'0,"21"-22"0,0 1 0,0 21 15,-21-21-15,0 0 0,0 0 16,0 0-16,0-1 0,-21 22 16,0 0-16,0 0 15,-22 0-15,22 22 0,-21-1 0,21 0 16,-22 0-16,22 0 0,0 0 16,0 22-16,0-22 0,21 0 15,0 21-15,0-20 0,0-1 16,0 0-16,21 0 0,0 0 0,21 0 0,-20-21 15,20 22-15,0-1 16,1 0-16,-22-21 0,21 21 0,0-21 16,-20 21-16,-1-21 0,0 0 15,-21 21-15,0 1 16,-21-1-16,0-21 0,-1 0 16,-20 21-16,-21-21 0,20 0 0,-20 0 15,20 0-15,1 0 0,0 0 16,-1 0-16,1 0 0,0 0 15,21 0-15,-1 0 0,22-21 32,22 0-32,-1-1 0</inkml:trace>
  <inkml:trace contextRef="#ctx0" brushRef="#br0" timeOffset="2427.42">4424 1037 0,'21'0'31,"0"0"-15,0-21-16,0 0 0,1 0 0,-1 21 15,21-43-15,-21 22 0,0 0 16,1 0-16,-1 0 0,0 0 0,-21-1 15,0 1-15,0 0 0,-21 21 16,0 0-16,-1 0 0,1 0 16,-21 0-16,0 0 0,-1 21 15,1 22-15,21-22 0,-22 21 0,1 0 16,21 1-16,-21-1 0,20 0 16,1 1-16,0-1 0,21 0 0,0 1 15,0-22-15,42 21 16,1-21-16,-22-21 15,42 0-15,-20 0 0,-1 0 0,22 0 16,-1-21-16,1 0 0,-22 0 16,21 0-16</inkml:trace>
  <inkml:trace contextRef="#ctx0" brushRef="#br0" timeOffset="3124.31">6202 423 0,'0'0'0,"21"-42"0,0 0 16,0 21-16,0-22 16,1 22-16,-22 0 0,21 21 0,-21-21 15,0 42 1,0 0-16,0 0 0,-21 22 15,-1-1-15,22 0 0,-21 1 16,-21 20-16,21 1 0,0-1 0,-22 1 16,22-1-16,-21 1 0,-1-1 15,22 1-15,-21-1 0,21 1 0,-22-22 16,22 0-16,0 1 0,0-22 16,21 21-16,0-21 0,21-21 31,0-21-31,0 0 15,1-21-15,20-1 0,-21 1 0,0 0 16,0-22-16,22 1 0,-22-1 16,0 1-16,0-22 0,0 21 0,1 1 15,-1-22-15,0 22 0,0-1 16,-21 1-16,0 20 0,21 1 0,-21 21 16,0 0-16,21 0 0,-21 42 15,0 21-15,0-21 16,0 22-16,0-1 0,0 21 15,0 1-15,0-1 0,0 1 0,0-1 16,0 1-16,0 21 16,0-22-16,0 1 0,0-1 0,0-21 15,0 1-15,0-1 0,0 0 0,0 1 16,0-22-16,0 0 0,0 0 16</inkml:trace>
  <inkml:trace contextRef="#ctx0" brushRef="#br0" timeOffset="3318.2">5757 1016 0,'0'0'0,"21"-21"31,1 21-31,-1 0 0,0-21 0,21 21 16,-21-21-16,22 21 0,-1-22 15,0 1-15,1 21 0,-1-21 0,0 0 16,1 0-16,-1 0 0,64-22 16,-64 22-16,1 0 0,20 0 15,-21 0-15</inkml:trace>
  <inkml:trace contextRef="#ctx0" brushRef="#br0" timeOffset="4732.47">6752 593 0,'0'-21'0,"-21"21"31,0 0-31,0 21 15,-1 0-15,1-21 0,-21 21 16,21 21-16,-22-20 0,22 20 0,0 0 16,0 1-16,0-1 0,0 0 15,-1 1-15,1 41 0,21-41 16,0-1-16,0-21 0,0 0 16,21 22-16,1-43 0,-1 21 0,0 0 15,0-21-15,21 0 0,1 0 16,-1 0-16,0 0 0,64-42 15,-63 20-15,-1-20 0,21 21 0,-20-21 16,-1 20-16,22-41 16,-22 21-16,0-1 0,-21-20 0,22-1 15,-22 22-15,0-22 0,0 1 16,0-1-16,-21 1 0,22-1 0,-22 22 16,0-21-16,0 20 0,0 22 15,0 0-15,0 0 0,0 0 0,-22 42 16,1 0-1,0 0-15,21 21 0,-21 1 0,0 20 16,21-20-16,-21 20 0,-1-21 16,22 22-16,-21-1 0,0 1 0,21-1 15,0 1-15,-21-1 0,21-20 0,-21-1 16,21 0-16,0 1 16,0-1-16,0-21 0,0 0 0,0 1 15,21-1-15,0-21 0,0 0 16,0 0-16,1 0 0,-1 0 0,21 0 15,-21-21-15,0-1 0,22 1 16,-22 0-16,21-21 0,-21 21 0,22-22 16,-22 1-16,0 0 0,21-1 15,-20 22-15,-1-21 0,0 21 0,0-22 16,-21 22-16,21 0 0,-21 42 31,0 0-15,0 0-16,0 1 15,-21 20-15,21-21 0,-21 21 0,21-20 16,0 20-16,0 0 0,0-21 0,0 22 16,0-22-16,0 0 0,0 0 15,0 0-15,0 1 0,21-1 0,0-21 16,0 0-16,1 21 0,20-21 16,-21 0-16,0 0 0,22 0 0,-1-21 15,-21 0-15,21-1 0,1 1 16,-22 0-16,21 0 0,-21-21 15,22-1-15,-22 22 0,0-21 0,0-1 16,0 1-16,1 21 0,-22-21 16,0 20-16,21 1 0,-21 42 31,0 1-31,0-1 16,-21 0-16,21 21 0,-22-21 0,22 22 15,0-1-15,0-21 0,0 22 16,0-22-16,0 0 0,0 0 0,0 0 15,0 0-15,22 1 0,-1-1 16,0-21-16,0 0 0,21 0 16,-20 0-16,-1 0 0,0 0 15,0 0-15,0-21 0,0-1 16,1 1-16,-22 0 0,21 0 0,-21 0 0,0 0 16,0-22-16,0 22 15,0-21-15,0-1 0,-21 22 0,-1 0 16,1-21-16,0 21 0,0 21 15,-21-22-15,20 22 0,-20 0 0,21 0 16,0 0-16,-22 0 0,22 0 16,0 0-16,42-21 31,0 21-31,1-21 0,20 21 16,-21-21-16,21 21 0,-20-21 0,20 21 15,-21 0-15,21 0 0,-20-21 16,20 21-16,-21 0 0,21 0 15,-20 0-15,-1 21 0,0-21 16,0 21-16,0 0 0,0 0 0,1 0 16,-22 1-16,21 20 0,-21-21 0,0 21 15,0-20-15,0-1 0,0 21 16,0-21-16,0 0 0,0 1 0,0 20 16,0-21-16,-21-21 0,-1 21 15,22 0-15,-21 1 0,21-1 16,0-42 15,0-1-31,0 1 16,21 0-16,-21-21 0,22 21 15,-1-22-15,0 1 0,0 0 16,0-1-16,22 1 0,-22 0 0,21-1 16,-21 1-16,22 0 0,-1 20 15,-21 1-15,21 21 0,-20 0 0,-1 0 16,21 0-16,-21 21 15,-21 22-15,21-22 0,-21 21 0,0 1 16,0-22-16,0 21 0,0 0 16,-21 1-16,0-22 0,0 21 0,0-21 15,21 22-15,-21-22 0,-1 0 0,1-21 16,21 21-16,-21-21 16</inkml:trace>
  <inkml:trace contextRef="#ctx0" brushRef="#br0" timeOffset="5100.72">9715 783 0,'0'0'16,"0"-21"-16,-21 0 0,0 21 0,0-21 16,0 21-16,0 0 15,-1 0-15,1 0 0,-21 0 0,21 21 0,0 0 16,-22 0-16,22-21 15,21 21-15,-21 1 0,21-1 0,0 0 16,0 0-16,0 0 16,21-21-16,0 0 0,0 21 15,1-21-15,20 0 0,-21 22 0,0-1 16,22-21-16,-22 21 0,0-21 16,0 21-16,0 0 0,0-21 0,-21 21 15,0 1-15,0-1 16,0 0-16,0 0 0,-21-21 15,0 0-15,0 21 0,0-21 0,0 0 16,-22 21-16,22-21 0,0 0 16,-21 0-16,20 0 0,1 0 15,0 0-15,0 0 0,0 0 0,0 0 16,-1 0-16,1 0 0,0-21 16,0 21-16,21-21 0</inkml:trace>
  <inkml:trace contextRef="#ctx0" brushRef="#br0" timeOffset="5317.6">8424 487 0,'0'0'0,"-21"0"0,0 0 15,0 0-15,0 0 31,-1 0 1,1 0-32,0 0 15,0 0-15</inkml:trace>
  <inkml:trace contextRef="#ctx0" brushRef="#br0" timeOffset="5481.51">7324 699 0,'-22'0'0,"44"0"0,-65 0 0,43 21 16,21-21-1,1 0-15,20 0 16,-21 0-16,21 0 0,1 0 0,20-21 16,1 21-16,-22-22 0,22 1 0</inkml:trace>
  <inkml:trace contextRef="#ctx0" brushRef="#br0" timeOffset="5945.21">11070 762 0,'0'0'16,"21"-21"-16,0 21 0,1-21 16,-22 42 15,0 0-31,0 0 0,0 0 16,-22 1-16,22 20 0,-21-21 0,0 21 15,21-20-15,-21-1 0,21 21 16,0-21-16,-21 0 0,21 1 15,-21-1-15,21 0 0,0 0 16,0-42 15,0 0-31</inkml:trace>
  <inkml:trace contextRef="#ctx0" brushRef="#br0" timeOffset="6281.34">11112 402 0,'0'0'16,"-21"0"-16,0 0 0,0 0 0,0 0 15,0 0-15,21 21 16,0 1-16,0-1 0,0 0 16,0 0-1,21-21-15,0 0 16,0 0-16,0 0 0,0 0 15,1 0-15,-1-21 0,0 21 0,-21-21 16,0 0-16,0-1 0,0 1 16,0 0-16,0 0 15,-21 21-15,-22 0 0,22 0 0,0 0 16,0 0-16,0 0 0,0 0 16,-1 0-16,1 0 0,0 21 0,21 0 15,0 0-15,0 1 16,0-1-16,0 0 0,21 0 0,0 0 15,1 0-15,-1 1 0,21-1 16</inkml:trace>
  <inkml:trace contextRef="#ctx0" brushRef="#br0" timeOffset="6733.08">11515 656 0,'0'21'15,"0"1"-15,0-1 16,0 0-16,0 0 16,0 0-16,0 0 0,0 1 0,0-1 15,0 0-15,0 21 0,0-21 16,0 1-16,0-1 0,0 0 0,0 0 16,0 0-16,0 0 15,0-42 16,0 0-15,0 0-16,0 0 0,0 0 16,0-22-16,21 22 0,0-21 15,0 21-15,0-22 0,0 1 0,22-22 16,-1 22-16,-21 21 0,22-21 16,-1 20-16,-21 22 0,21-21 15,1 21-15,-1 0 0,0 0 0,-20 21 16,20 1-16,-21-1 0,0 0 15,0 21-15,-21-21 0,22 22 0,-22-1 16,0 0-16,0-20 0,-22 20 0,1 0 16,0-21-16,0 22 15,0-22-15,0 21 0,-1-21 16,44-42 15</inkml:trace>
  <inkml:trace contextRef="#ctx0" brushRef="#br0" timeOffset="7405.63">13335 529 0,'21'0'0,"-42"0"0,84 0 0,-41 0 0,20 0 0,0 0 16,-21-21-16,22 0 0,-22 21 16,21-21-16,-21 0 0,22-1 15,-43 1-15,21 0 0,-21-21 16,0 21-16,0-1 0,0 1 0,0-21 16,-21 21-16,0 0 0,-1 21 0,-20-22 15,21 22-15,-21 0 0,-1 0 16,1 0-16,0 0 0,-1 22 0,1-1 15,0 0-15,-1 0 0,22 0 16,0 0-16,0 22 0,0-22 0,21 21 16,0 22-16,0-43 15,21 21-15,0-21 0,0 22 0,0-22 16,22 21-16,-22-21 0,21 22 0,0-22 16,-20 21-16,20-21 15,-21 22-15,0-22 0,0 21 0,1-21 16,-22 1-16,0-1 0,0 0 0,-22 0 15,1 0-15,0 0 0,-21 1 16,-1-22-16,1 0 0,-21 0 0,20 0 16,-20 0-16,20 0 0,1 0 15,0 0-15,-1-22 0,1 1 0,21 0 16,0 0-16,0 0 0,21 0 0,0-1 16,0 1-16,0 0 15,0 0-15,21 0 0,0 0 0,0-1 16,0 1-16,22 21 0,-1-21 0,0 21 15,1 0-15,-1 0 0,0 0 16</inkml:trace>
  <inkml:trace contextRef="#ctx0" brushRef="#br0" timeOffset="7761.43">13822 847 0,'0'0'15,"21"0"1,0 0-16,0 0 15,0 0-15,1-21 0,-1-1 16,0 22-16,21-21 0,-21 0 16,1 21-16,-1-21 0,21 0 0,-21 21 0,-21-21 15,0-1-15,21 1 16,-21 0-16,0 0 0,-21 0 16,0 21-16,0 0 0,0 0 0,-22 0 15,22 0-15,-21 0 0,21 0 16,-22 21-16,1 0 0,21 0 0,0 22 15,-22-22-15,22 21 0,0 0 16,21-20-16,0 20 0,-21 0 0,21-21 16,0 22-16,0-22 0,0 0 0,0 0 15,21 0-15,-21 1 0,42-22 16,-20 0-16,-1 0 0,21 0 0,-21 0 16,22 0-16,-1 0 0,0 0 15,22-22-15,-22 1 0,0 0 16,22-21-16,-22 21 0,1-22 0</inkml:trace>
  <inkml:trace contextRef="#ctx0" brushRef="#br0" timeOffset="8020.79">14690 127 0,'0'0'0,"0"-21"0,0 0 0,0 0 16,-22 42-1,1 0-15,21 21 16,-21 1-16,0-1 0,0 0 0,21 22 15,-21-22-15,-1 22 0,22-22 16,-21 0-16,0 22 0,0-22 0,21 0 16,-21 1-16,21-1 0,-21 0 15,21 1-15,-22-22 0,22 21 0,0-21 16,0 1-16,0-1 0,0 0 16,22-21-1,-1 0-15,0-21 0,0 0 16,0-1-16,0 1 15,1 0-15</inkml:trace>
  <inkml:trace contextRef="#ctx0" brushRef="#br0" timeOffset="8388.58">14690 762 0,'0'21'15,"0"0"1,21-21-16,0 0 15,0 0-15,0 0 0,0 0 16,22 0-16,-22-21 0,0 21 16,0-21-16,0 21 0,1-21 15,-1 21-15,0-21 0,0 0 16,-21-1-16,0 1 0,0 0 16,0 0-1,-21 21-15,0 0 0,0 0 16,-1 0-16,1 0 0,0 21 15,0-21-15,0 21 0,0 0 0,-1 1 16,1-1-16,0 21 0,21-21 0,-21 0 16,21 1-16,0-1 0,0 0 15,0 0-15,0 0 0,0 0 0,0 1 16,0-1-16,21-21 0,0 0 16,0 21-16,1-21 0,20 0 15,-21 0-15,21 0 0,-20 0 0,20-21 16,0 0-16,1 21 0,-22-22 15</inkml:trace>
  <inkml:trace contextRef="#ctx0" brushRef="#br0" timeOffset="8840.32">15388 677 0,'21'-21'0,"-42"42"0,42-63 0,-21 63 47,0 0-47,-21 1 16,21-1-16,0 0 0,0 0 15,-21 0-15,21 0 0,0 1 16,0-1-16,0 0 0,0 0 16,0 0-16,-21 0 0,21 1 0,0-1 15,0 0-15,-21-21 32,21-21-17,0 0-15,0-1 0,0 1 16,0-21-16,0 21 0,21 0 15,0-22-15,0 22 0,0-21 0,22 21 16,-1-22-16,0 22 0,1-21 16,-1 21-16,21-1 0,-20 1 0,-22 21 15,21 0-15,-21 0 16,22 0-16,-22 21 0,-21 1 0,0-1 0,21 0 16,-21 0-16,0 21 0,0 1 15,0-22-15,0 21 0,0-21 16,-21 22-16,0-22 0,0 0 0,21 21 15,0-20-15,-22-1 0,1 0 16,21-42 31,21 0-47,1 21 0,-1-22 0</inkml:trace>
  <inkml:trace contextRef="#ctx0" brushRef="#br0" timeOffset="9052.2">16235 550 0,'0'0'0,"0"22"0,0-1 15,0 0-15,-21 0 0,-1 0 0,22 0 16,-42 43-16,21-43 16,21 0-16,-21 43 0,21-43 15,0 0-15,-21-21 0,21 21 16,0 0-16,0 1 15,21-44 17,0 1-32,0 21 0</inkml:trace>
  <inkml:trace contextRef="#ctx0" brushRef="#br0" timeOffset="9399">16383 275 0,'0'0'0,"-21"0"0,0 21 0,21 1 0,-22-1 16,1 0-16,0 0 0,0 0 15,21 0-15,0 1 0,0-1 0,0 0 16,0 0-16,0 0 16,21-21-1,0 0-15,0 0 0,1 0 0,-1 0 16,0 0-16,0-21 0,0 21 15,0-21-15,1 0 0,-1 0 16,-21-22-16,0 22 0,21 0 16,-21 0-16,0-22 0,0 22 0,0 0 15,0 0-15,0 0 0,-21 21 0,0 0 16,-1 0-16,1 0 0,0 21 16,0 0-16,0 0 0,0 0 15,-1 1-15,1-1 0,21 0 16,0 0-16,-21 0 0,0 0 15,21 1-15,0-1 0</inkml:trace>
  <inkml:trace contextRef="#ctx0" brushRef="#br0" timeOffset="9813.43">16658 572 0,'0'0'0,"-21"0"31,0 0-31,21 21 16,0 0-16,0 0 0,-21 0 15,21 0-15,-22 1 0,22 20 16,0-21-16,0 0 0,0 22 0,0-22 16,0 21-16,0-21 0,0 0 15,22 1-15,-1-1 0,0-21 0,0 21 16,0-21-16,0 0 0,1 0 15,20 0-15,-21 0 0,0 0 0,0-21 16,1 0-16,-1-1 0,0 1 0,0 0 16,0-21-16,0 21 0,-21-22 15,0 1-15,22 0 0,-22 20 0,0-20 16,0 0-16,0 21 0,0-1 16,0 1-16,0-21 15,0 63 16,0 0-31,-22-21 16,22 21-16,0 1 0,0-1 16,0 0-16</inkml:trace>
  <inkml:trace contextRef="#ctx0" brushRef="#br0" timeOffset="10489.05">17272 572 0,'0'0'0,"0"21"32,0 0-32,0 0 0,0 0 15,-21 0-15,21 1 0,0-1 16,-21 0-16,21 21 0,0-21 0,0 1 16,0-1-16,0 0 0,0 0 15,-22 0-15,22 0 0,0 1 16,-21-22-1,21-22 17,0 1-32,0 0 0,0 0 15,0 0-15,0 0 0,21-22 0,1 22 16,-1-21-16,0 21 0,0-22 0,21 1 16,-20 0-16,20 20 0,0-20 15,-21 21-15,22 0 0,-1 0 0,0-1 16,-20 22-16,20 0 0,-21 0 15,0 0-15,0 22 0,1-1 0,-1 0 16,0 0-16,-21 0 0,0 22 16,0-22-16,0 21 0,0-21 0,0 22 15,0-22-15,0 0 0,0 21 16,0-21-16,0 1 0,0-1 16,0 0-16,0 0 0,0 0 0,-21-21 15,0 0 1,21-21-1,0 0 1,0 0-16,0 0 0,0-1 0,0-20 16,42 21-16,-21 0 0,0-22 0,22 1 15,-22 0-15,21-1 0,0 1 16,1 0-16,-1-22 0,22 22 0,-22 21 16,0-22-16,1 22 0,-1 21 15,0 0-15,1 0 0,-1 0 0,-21 21 16,0 1-16,0 20 15,-21-21-15,0 21 0,0 1 0,0-1 16,0 0-16,0-20 0,-21 20 0,0 0 16,0-21-16,0 22 0,-22-22 15,22 21-15,0-21 0,0 1 0,0-1 16,0 0-16,-1-21 0,1 21 16,-21-21-16,21 0 0,0 0 0,-22 0 15,1 0-15</inkml:trace>
  <inkml:trace contextRef="#ctx0" brushRef="#br0" timeOffset="11585.07">1206 1842 0,'0'0'0,"-63"0"0,-1 0 0,22-22 0,0 22 15,-1-21-15,1 21 0,0 0 16,21 0-16,-22-21 0,22 21 0,0 0 16,-21 0-16,20 0 15,1 0-15,0 0 16,42 0-1,22 0 1,-22 0-16,21 0 0,0 0 0,22 0 16,-1 0-16,22 0 0,0 0 15,21 0-15,-1 0 0,22 0 16,0 0-16,0 0 0,0-21 16,43 21-16,-22 0 0,21-21 0,22 21 15,-22-21-15,22 21 0,20 0 16,-20 0-16,20-22 0,22 22 0,-21 0 15,21 0-15,0 0 0,-1 0 16,1 0-16,21 0 0,-21 0 0,21 0 16,0 0-16,0 0 0,0 0 15,0 0-15,0 0 0,21 0 0,0 0 16,1 0-16,-1 0 0,0 0 16,0 0-16,0 0 0,0 0 0,22 22 15,-22-22-15,0 0 0,21 0 16,-20 21-16,-1-21 0,21 0 15,-21 0-15,0 0 0,1 0 0,20 0 16,-21 0-16,-21 0 0,21 0 16,-21 0-16,0 0 0,0 0 0,0 0 15,-21 0-15,21-21 0,-21 21 16,0 0-16,-22 0 0,-20-22 0,21 22 16,-22 0-16,1 0 0,-22 0 0,0-21 15,-21 21-15,1 0 0,-1 0 16,-21 0-16,-21 0 0,21 0 0,-22 0 15,-20 0-15,0 0 0,-22 0 16,1 0-16,-22 0 0,-21 0 16,0 0-16,1 0 0,-44 0 31,1 0-31,0 0 0</inkml:trace>
  <inkml:trace contextRef="#ctx0" brushRef="#br0" timeOffset="12688.45">783 2836 0,'0'0'0,"0"-21"0,0 0 16,0 0-16,0 0 15,0 0-15,0-1 0,0 1 16,0 42 15,0 1-31,0-1 16,0 0-16,0 21 0,0-21 15,0 22-15,0-1 0,0-21 16,0 22-16,0-1 0,0 0 0,0 1 16,0-1-16,0-21 0,0 21 15,0 1-15,0-22 0,0 0 16,0 0-16,0 0 0,0 1 0,0-1 15,0-42 1,21-1 0,-21 1-16,0 0 0,21 0 15</inkml:trace>
  <inkml:trace contextRef="#ctx0" brushRef="#br0" timeOffset="12984.28">1122 3006 0,'0'0'0,"0"21"0,21-21 0,0 0 15,0 0-15,0 0 0,1-21 16,-22 0 0,21 21-16,-21-22 0,-21 22 31,-1 0-31,1 0 0,0 0 0,0 0 15,0 0-15,0 0 16,-1 22 0,22-1-1,22-21 1,-1 0 0,21 0-16,-21 0 15</inkml:trace>
  <inkml:trace contextRef="#ctx0" brushRef="#br0" timeOffset="13696.87">2540 3048 0,'-21'0'16,"42"0"-16,-63 0 0,42-21 47,0 0-32,0 0-15,0-1 0,0 1 16,0 0-16,0 0 0,0 0 15,0-22-15,0 22 0,-22 0 0,1 0 16,0 0-16,-21 21 0,21-21 16,-1 21-16,-20 0 0,21 0 0,-21 0 15,20 21-15,-41 21 16,42-21-16,-22 0 0,22 22 16,0-1-16,-21-21 0,21 22 0,-1-1 15,22 0-15,0 1 0,0-1 16,0 0-16,0-21 0,0 22 15,0-22-15,0 0 0,0 0 0,22-21 16,-1 0-16,0 0 0,0 0 16,43 0-16,-22 0 0,-21-21 15,21 0-15,-20 0 0,20-22 16,0 22-16,1-21 0,-1 21 0,0-22 16,1 1-16,-22 21 0,21-43 15,-21 22-15,22 0 0,-22-22 0,0 22 16,-21-22-16,0 1 15,21 21-15,-21-22 0,0 22 0,0-1 16,0 1-16,0 21 0,0 0 16,0 0-16,-21 21 15,0 21-15,0 21 0,21 0 16,0 1-16,0-1 0,-22 22 0,22-1 16,-21-21-16,21 22 0,-21-1 15,21-20-15,0-1 0,0 22 0,0-22 16,0 0-16,0-21 0,0 22 15,0-22-15,0 21 0,21-42 0,0 21 16,1 1-16,-1-22 0,0 0 16,0 0-16,0-22 0,0 22 0,22-21 15,-22 0-15</inkml:trace>
  <inkml:trace contextRef="#ctx0" brushRef="#br0" timeOffset="14597.35">3111 2815 0,'0'-21'0,"0"42"0,0-63 15,0 21-15,-21 42 16,21 0 0,-21 0-16,21 0 0,-21 1 15,21-1-15,-21 21 0,21-21 0,0 22 16,0-22-16,0 21 0,0-21 16,0 22-16,0-22 0,0 21 15,0-21-15,0 0 0,21 1 0,0-1 16,0 0-16,0 0 0,22-21 15,-22 0-15,0 0 0,21 0 0,-20-21 16,20 0-16,-21 21 0,21-21 16,1-22-16,-22 22 0,0 0 0,21 0 15,-20-22-15,-22 22 0,21-21 16,-21 21-16,0-22 0,0 1 0,0 21 16,0-21-16,-21-1 0,-1 1 15,1 21-15,0 0 0,-21-22 0,21 43 16,-22-21-16,1 21 0,21 0 15,-22 0-15,22 21 0,-21-21 16,21 21-16,0 1 0,-1 20 0,1-21 16,0 21-16,0 1 0,21-1 15,0-21-15,0 22 0,0-1 0,0 0 16,0-21-16,0 22 0,21-22 16,-21 21-16,21-21 0,22 1 0,-22-22 15,0 21-15,21-21 0,1 0 16,-1 0-16,0 0 0,1 0 0,-1-21 15,0-1-15,1 1 0,20 0 16,-21 0-16,1 0 0,-1 0 0,0-22 16,1 22-16,-1-21 0,-21 21 0,0-22 15,22 22-15,-43-21 0,21 21 16,-21-1-16,0 1 0,0 0 0,0 0 16,-21 21-1,21 21 1,-21 0-16,21 0 0,-22 1 0,1-1 15,21 21-15,0-21 0,0 22 16,0-22-16,-21 0 0,21 21 0,0-21 16,0 1-16,0-1 0,0 0 15,21 0-15,0-21 0,1 0 16,-1 0-16,0 0 0,0 0 16,0 0-16,22-21 0,-22 21 0,0-21 15,0 0-15,21-1 0,-20 1 16,-1 0-16,0-21 0,0 21 15,0-22-15,0 22 0,1-21 0,-1 21 16,-21-22-16,21 22 0,-21 0 16,0 0-16,0 0 0,0-1 0,-21 22 15,0 22-15,21-1 16,-22 0-16,1 21 16,21-21-16,-21 22 0,21-22 15,0 21-15,0-21 0,0 1 0,0 20 16,0-21-16,0 0 0,0 0 15,21 1-15,0-1 0,1-21 0,-1 21 16,0-21-16,0 0 0,0 0 16,22 0-16,-22 0 0,21-21 0,0 21 15,1-21-15,-1-1 0,0 1 0,-20 0 16,20-21-16,0 21 0,1-22 16</inkml:trace>
  <inkml:trace contextRef="#ctx0" brushRef="#br0" timeOffset="15032.46">4932 2350 0,'0'0'0,"0"-43"0,-21 22 16,-1 21-16,1 0 0,0 0 16,0 0-16,21 21 0,-21 22 0,-22 126 31,43-106-31,0-20 0,0 20 16,0-20-16,0-1 0,0 0 15,0 1-15,0-1 0,0 0 0,0-21 16,0 1-16,0-1 0,0 0 0,0 0 15,0 0-15,0-42 32,0 0-17,0 0-15,0 0 0,0-1 16,22-20-16,-1 21 0,0-21 0,0 20 16,21-20-16,-20 21 0,20-21 15,0 20-15,1 1 0,-1 0 16,0 0-16,-21 21 0,22 0 15,-22 0-15,21 21 0,-21 0 0,1 0 16,-1 1-16,0-1 0,-21 21 0,0-21 16,0 0-16,0 22 0,0-22 15,-42 0-15,20 21 0,-20-20 0,0-1 16,-1 0-16,1 0 0,0 0 16,-1 0-16,1-21 0,0 22 0,21-22 15,-22 0-15,22 0 0,21-22 31,0 1-31,21 0 0,22 0 16,-22 0-16</inkml:trace>
  <inkml:trace contextRef="#ctx0" brushRef="#br0" timeOffset="15256.86">5567 2286 0,'0'0'0,"-21"42"31,-1-20-31,22 20 16,-21 0-16,0 1 0,21-1 16,0 21-16,-21-20 0,21 20 0,0-20 15,-21-1-15,21 0 0,0 1 16,0-1-16,0-21 0,0 21 0,0-20 16,0-1-16,0 0 0,21-21 15,0 0-15,0 0 16,0 0-16</inkml:trace>
  <inkml:trace contextRef="#ctx0" brushRef="#br0" timeOffset="15614.66">5736 2794 0,'21'0'47,"0"0"-47,1 0 0,-1 0 15,21 0-15,-21 0 16,0 0-16,1-21 0,-1 21 0,0-21 16,0 21-16,0-21 0,-21-1 15,0 1-15,0 0 16,0 0-16,-21 21 16,0 0-16,0 0 0,0 0 0,-22 0 15,22 0-15,-21 21 0,21 0 0,-22 22 16,22-22-16,-21 0 0,21 21 15,-1-21-15,1 22 0,21-22 16,0 0-16,-21 21 0,21-20 0,0-1 16,0 0-16,0 0 0,0 0 15,21-21-15,0 0 0,1 0 16,20 0-16,-21 0 0,21 0 16,-20 0-16,20 0 0,0 0 0,1-21 15,-1 21-15</inkml:trace>
  <inkml:trace contextRef="#ctx0" brushRef="#br0" timeOffset="16132.87">6371 2477 0,'0'-22'0,"21"1"0,-21 0 16,0 0-16,-21 21 15,0 0 1,0 21-16,0-21 16,-1 42-16,1-20 0,0 20 0,0-21 15,-21 21-15,20 22 0,1-22 16,0 1-16,0 41 15,21-41-15,-21-1 0,21-21 0,0 21 16,0-20-16,0 20 0,0-21 16,0 0-16,21-21 0,0 21 0,21-21 15,-20 0-15,20 0 0,0 0 16,-21 0-16,22 0 0,-1-21 0,0 21 16,1-21-16,-1 0 0,22 0 0,-22 0 15,0-22-15,1 22 0,-22-21 16,21-1-16,0 1 0</inkml:trace>
  <inkml:trace contextRef="#ctx0" brushRef="#br0" timeOffset="16548.45">6943 2307 0,'0'-42'0,"0"84"0,0-105 0,0 42 0,0-1 15,0 1-15,-22 21 16,1 0-16,0 0 0,21 21 0,-21 1 16,0-1-16,0 21 15,-1 0-15,1 1 0,21-1 0,-21 22 16,21-22-16,-21 21 0,0 43 15,21-63-15,0 41 16,0-41-16,0-1 0,0 21 16,0-41-16,0-1 0,21 0 15,0-21-15,0 21 0,0-21 0,1 0 16,20 0-16,-21 0 0,21 0 0,-20-21 16,20 0-16,-21 21 15,21-21-15,-20-1 0,20 1 0,-21-21 16,0 21-16,0 0 0,1-22 0,-1 22 0,-21 0 15,0 0-15,0 0 16,0-1-16,21 1 0,-21 42 31,0 1-31,-21-1 0,21 0 16,0 0-16,0 0 0,-21 0 0,21 22 16,-22-22-16,22 0 0,0 0 15,0 0-15,0 1 0,0-1 16,22-21 15,-1-21-31,0-1 16,0 1-16</inkml:trace>
  <inkml:trace contextRef="#ctx0" brushRef="#br0" timeOffset="16741.34">7387 2519 0,'0'0'0,"0"-21"16,-21 21-16,21-21 0,-21 21 0,0-22 15,-1 22 1,22-21-16,0 42 31,0 1-31,0-1 16,0 0-16,0 0 16,22 0-16,-1 0 15,0-21-15</inkml:trace>
  <inkml:trace contextRef="#ctx0" brushRef="#br0" timeOffset="17516.66">7874 2646 0,'0'0'0,"0"-21"0,0 0 16,0-1-16,0 1 0,0 0 15,-21 21-15,0-21 0,-1 21 16,1 0-16,0 0 0,0 0 15,0 0-15,0 21 16,-1 0-16,22 0 0,-21 1 0,0 20 16,0 0-16,21-21 0,0 22 0,-21-22 15,21 21-15,-21-21 0,21 22 16,0-22-16,0 21 0,0-21 0,0 1 16,0-1-16,21 0 15,0 0-15,0-21 0,21 0 16,-20 0-16,-1 0 0,21 0 0,-21 0 0,22 0 15,-22 0-15,21 0 0,-21-21 16,22 0-16,-1 0 0,-21-1 16,21 1-16,-20 0 0,-1-21 0,21 21 15,-21-22-15,0 1 0,-21 0 16,22-1-16,-1-20 0,-21 20 0,0 1 16,0-21-16,0 41 0,0-20 0,0 0 15,0 21-15,0-1 16,0 44-1,0-1-15,0 21 16,0-21-16,0 22 0,-21-1 0,21 0 16,-22 1-16,22-1 0,-21 0 0,21 1 15,0-1-15,-21-21 0,0 21 16,21-20-16,-21-1 0,21 0 16,0 0-16,0 0 15,0-42 1,0 0-1,0 0-15,21 0 16,0-1-16,21 1 0,-20 0 0,-1-21 16,0 21-16,21-1 0,-21-20 15,1 21-15,20 0 0,-21 0 0,0-1 16,0 1-16,1 0 0,-1 21 16,-21 21-1,-21-21 1,-1 21-16,1 1 0,0-1 15,0 0-15,-21 0 0,20 0 16,1 0-16,0 1 0,0-1 0,0 0 16,21 0-16,-21 0 0,21 0 0,0 1 15,0-1-15,0 0 0,0 0 16,0 0-16,21-21 0,0 0 16,0 21-16,0-21 0,0 0 15,1 0-15,-1 0 0,0 0 0,0 0 16,0 0-16,22 0 0,-22 0 0,21 0 15</inkml:trace>
  <inkml:trace contextRef="#ctx0" brushRef="#br0" timeOffset="17769.32">9144 2498 0,'0'-43'0,"0"86"0,0-107 15,0 43-15,0 0 0,-21 0 0,0 21 16,-1 0-16,1 0 15,0 0-15,0 42 0,0-21 16,0 0-16,21 22 0,-22-1 0,1-21 16,21 22-16,-21-1 0,21 0 15,0 1-15,0-22 0,0 21 16,0 0-16,0-20 0,0-1 0,0 0 16,0 0-16,0 0 0,0 0 0,21-21 15,0 0-15,1 22 0,-1-22 16,0 0-16,0 0 0,0 0 0,0 0 15</inkml:trace>
  <inkml:trace contextRef="#ctx0" brushRef="#br0" timeOffset="18033.68">9419 2519 0,'21'-42'0,"-42"84"0,42-106 0,0 22 15,1 21-15,-22 0 0,21 0 16,0-1-16,0 22 0,0 0 15,0 0-15,1 0 0,20 0 0,-21 0 16,0 0-16,22 43 0,-1-22 16,0 21-16,-21-21 0,22 22 0,-1-1 15,-21 22-15,0-22 0,1 0 0,-22 1 16,0-22-16,0 21 0,0 0 16,-22-20-16,1 20 0,-21-21 0,21 0 15,-22 0-15,1-21 0,0 22 0,21-22 16,-1 0-16,-20 21 0,21-21 15</inkml:trace>
  <inkml:trace contextRef="#ctx0" brushRef="#br0" timeOffset="18684.48">10626 2688 0,'105'0'32,"-62"0"-32,20 0 0,1 0 15,-1 0-15,1 0 0,20 0 0,-20 0 16,21 0-16,-1 0 0,1 0 15,-22 0-15,22 0 0,-21-21 16,-1 21-16,-21 0 0,22-21 0,-43 21 16,0 0-16,0 0 0,-21-21 15,0 0-15,-21-1 16,-21 22-16,21-21 0,-22 21 0,1-21 16,0 21-16,-1-21 0,22 21 15,-21 0-15,21 0 0,21-21 0,0 0 16,21 21-1,0 0 1,0 0-16,0 0 0,22 0 16,-22 0-16,21 0 0,-21 0 0,1 21 15,20 0-15,-21-21 0,0 42 16,-21-21-16,0 1 0,0 20 0,0-21 16,0 0-16,-21 22 0,-21-22 15,-1 21-15,22-21 0,-21 22 0,-22-22 16,22 0-16,0 0 0,-22 21 0,-20 1 15,41-43-15,22 21 16,-21 0-16,63-21 16</inkml:trace>
  <inkml:trace contextRef="#ctx0" brushRef="#br0" timeOffset="19422.06">13208 2392 0,'42'-42'16,"-21"20"-16,1 1 16,-1 21-16,-21-21 15,0 0-15,21 21 0,-21-21 16,0 0-16,21 21 0,-21-22 16,0 1-16,0 0 15,-21 21 1,0 21-16,21 0 0,0 22 15,-21-22-15,-1 21 0,22 22 16,-21-22-16,21 22 0,0-1 0,-21-21 16,0 22-16,0-1 0,21-20 15,-21-1-15,-1 22 0,22-22 0,-21 0 16,21-21-16,-21 22 0,21 20 16,-21-42-16,21 1 0,0-1 15,0 0-15,21-21 31,-21-21-31,21 0 0,0-1 16,1 1-16,-1 0 0,0 0 0,0-21 16</inkml:trace>
  <inkml:trace contextRef="#ctx0" brushRef="#br0" timeOffset="19688.9">13187 2582 0,'0'-42'16,"0"84"-16,-21-126 0,-1 41 0,22 1 0,-21 0 15,21-1-15,0 1 0,0 21 16,0 0-16,0-22 0,0 22 15,21 0-15,1 0 0,-1 0 0,21 0 16,-21-1-16,22 22 0,-1 0 16,0 0-16,1 0 0,-22 0 0,21 0 15,0 22-15,-20-1 0,20 0 16,-21 0-16,-21 21 0,0-20 0,0 20 16,0 0-16,0 1 0,-42-22 0,21 21 15,-22 0-15,22 1 0,-42-22 16,20 21-16,1-21 0,21 22 0,-22-22 15,22 0-15,0-21 0,21 21 16,-21 0-16,42-21 16,0 0-16,0 0 0,1 0 15</inkml:trace>
  <inkml:trace contextRef="#ctx0" brushRef="#br0" timeOffset="20050.7">13525 2709 0,'0'0'16,"22"0"15,-1 0-31,0-21 0,0 21 16,0-21-16,0 21 0,-21-21 0,22 0 16,-1 0-16,0-1 0,0 1 15,0 0-15,-21 0 0,0 0 16,0 0-16,0-1 15,-21 22 1,0 22-16,0-1 16,21 0-16,-21 0 0,-1 0 15,1 22-15,21-22 0,0 21 0,0-21 16,-21 0-16,21 1 0,0 20 0,0-21 16,0 0-16,0 0 0,0 1 15,0-1-15,21-21 16,0 0-16,1 21 0,-1-21 15,21 0-15,-21 0 0,22 0 16,-22-21-16,21 0 0,0 21 0,-20-22 16,20 1-16</inkml:trace>
  <inkml:trace contextRef="#ctx0" brushRef="#br0" timeOffset="20389.5">14097 2625 0,'0'0'0,"0"-21"0,0-1 0,0 1 15,0 0-15,0 0 0,0 0 0,0 0 16,0-1-16,0 1 0,0 0 15,0 0-15,21 21 0,0 0 16,0 0-16,1 0 0,-1 0 0,0 0 16,21 0-16,-21 21 0,1 0 15,-1 22-15,21-22 0,-21 0 16,0 21-16,-21 1 0,22-22 0,-22 21 0,0 0 16,0-20-16,0-1 15,0 0-15,0 21 0,-22-42 0,22 21 16,-21 1-16,0-22 0,0 0 15,0 0-15,21-22 32,0 1-32,0 0 0,0 0 15,21 0-15,0-22 0,-21 22 16,21 0-16,0 0 0,-21 0 0,22-22 16,-22 22-16,21 0 0,0 0 15,-21 0-15,21 21 0,0-21 0,0 21 16,1 0-1</inkml:trace>
  <inkml:trace contextRef="#ctx0" brushRef="#br0" timeOffset="21448.41">14647 2773 0,'0'0'0,"21"0"15,1 21-15,-1-21 0,0 0 16,0 0-16,0 0 0,0 0 0,22-21 15,-22 21-15,64-42 16,-64 20-16,21 1 0,0 0 16,-20 0-16,20-21 0,-21 20 0,21-20 15,-20 0-15,-1-1 0,-21 22 16,0-21-16,0 0 0,0 20 0,0-20 16,0 21-16,0 0 0,0 0 0,0-1 15,-21 22 1,-1 0-16,1 0 0,0 0 0,21 22 15,-21-1-15,0 0 0,21 21 0,-21 1 16,21-1-16,0 0 0,-22 22 16,1-22-16,21 22 0,0-1 0,-21 1 15,21-1-15,-21 1 0,0-1 16,21 1-16,-21-1 0,-1 22 16,22-1-16,-21 1 0,0 0 0,21-1 15,-21 1-15,0 0 0,0 21 0,-1-1 16,1-20-16,0 21 0,0 0 15,0-22-15,21 22 0,-21-21 0,21-22 16,-22 22-16,22 0 0,0-22 16,0 1-16,0-1 0,0-20 0,43 41 15,-22-63-15,0 22 0,21-43 16,1 0-16,-22 0 0,21 0 0,1 0 16,-1-21-16,0-1 0,64-41 15,-64 21-15,22-1 0,-22 1 16,22-22-16,-22 22 0,0-21 15,1-1-15,-1 1 0,-21-22 0,0 21 16,1-20-16,-22-1 0,0 0 0,0 1 16,0 20-16,-22-20 0,-20-1 15,21 21-15,-21 1 0,-22-22 0,22 22 16,-22-1-16,1 22 0,20 0 0,-20-1 16,21 1-16,20 21 0,1 0 15,0-1-15,0 1 0,21 0 16,0 0-16,0 0 0,21 21 15,0-21-15,0 21 0,1-22 16,20 1-16,-21 0 0,21 0 16,1 0-16,-1 0 0,0-1 0,1 1 15,-1 0-15,0 0 0,1 0 16,-1 0-16,-21-1 0,22 1 0,-22 0 16,0 0-16,0 0 0,0 0 0,-21-1 15,21 22-15,-21-21 0,0 0 16,-21 21-1,0 0 1,21 21-16,-21 0 0,0 1 0,0-1 16,-1 0-16,22 21 0,-21-21 0,21 22 15,-21-22-15,21 21 0,0-21 16,0 1-16,0-1 0,0 0 16,0 0-16,0 0 0,21 0 0,0-21 15,1 0-15,-1 0 16,0 0-16,21 0 0,-21 0 0,22 0 15,-22-21-15,0 0 0,21 21 0,-20-21 16,-1 0-16,0 0 16,0-1-16,0-20 0,0 21 0,-21-21 0,22 20 15,-22-20-15,0 21 0,0 0 16,0-22-16,0 22 0,-22 0 0,1 0 16,0 21-16,-21 0 0,21-21 15,-1 21-15,-20 0 0,21 0 16,0 21-16,-22-21 0,22 21 0,0 0 15,21 0-15,-21 1 0,21-1 16,0 0-16,0 0 0,0 0 16,0 0-16,21 1 0,0-22 15,0 0-15,1 0 0</inkml:trace>
  <inkml:trace contextRef="#ctx0" brushRef="#br0" timeOffset="21832.7">16129 2815 0,'0'-21'0,"0"42"0,0-63 0,0 21 16,0 0-16,0-1 0,0 1 15,0 0-15,0 0 0,21 0 16,0 21-16,0-21 0,1 21 0,-1 0 16,0 0-16,0 0 0,21 0 15,-20 21-15,20-21 0,-21 21 0,0 21 16,0-21-16,1 1 0,-1-1 15,0 21-15,0-21 0,-21 22 0,0-22 16,0 0-16,0 0 0,0 0 0,0 0 16,0 1-16,-21-1 0,0 0 15,0-21-15,-1 0 0,1 0 16,0 0-16,0 0 0,21-21 16,0 0-1,0-1-15,0 1 0,0 0 16,0 0-16,21 0 0,-21 0 0,21-22 15,22 22-15,-22 0 0,0-21 16,0 20-16,0 1 0,0 0 0,1 0 16,-1 0-16,21 0 0,-21 21 15,0-22-15,1 1 0,20 21 0,-21 0 16,0 0-16</inkml:trace>
  <inkml:trace contextRef="#ctx0" brushRef="#br0" timeOffset="22504.31">17039 2561 0,'0'-21'16,"-21"21"0,0 21-1,21 0-15,0 1 0,-21-1 16,21 0-16,-22 0 0,22 21 0,-21-20 16,21 20-16,0-21 0,0 0 15,0 22-15,0-22 0,0 0 0,0 0 16,0 0-16,0 0 0,0 1 15,0-1-15,0-42 47,0-1-31,0 1-16,0-21 0,0 21 0,0 0 16,0-22-16,0 1 0,0 21 0,21-22 15,-21 1-15,22 0 0,-1 21 16,0-22-16,21 22 0,-21-21 15,1 21-15,20-1 0,-21 22 0,0-21 16,22 21-16,-22 0 0,0 0 0,0 21 16,0-21-16,0 22 0,1 20 15,-22 0-15,21 1 0,-21-22 16,21 21-16,-21-21 0,0 22 16,0-22-16,0 0 0,0 0 15,0 0-15,0 0 0,0 1 0,0-1 16,0-42 15,0-1-31,0 1 16,0 0-16,0 0 0,0 0 15,21-22-15,0 22 0,0-21 0,1 0 16,-1 20-16,0-20 0,21 0 16,-21 21-16,1-22 0,20 22 0,-21 21 15,0-21-15,0 21 0,1 0 16,20 0-16,-21 21 0,0 0 15,0 0-15,1 1 0,-22 20 16,0 0-16,0 1 0,0-22 0,0 21 16,0 0-16,0-20 0,0 20 15,0-21-15,-22 0 0,1 0 0,21 1 16,-21-1-16,0-21 16,21 21-16,-21-21 0,42 0 31,0-21-31</inkml:trace>
  <inkml:trace contextRef="#ctx0" brushRef="#br0" timeOffset="22857.1">18415 2604 0,'21'-43'16,"-42"86"-16,63-107 0,-42 43 0,0 0 0,0 0 16,0-1-16,0 1 15,-21 21-15,0 0 0,-21 0 0,20 0 16,-20 0-16,0 0 0,21 21 15,-22 1-15,1-22 0,21 21 0,0 0 16,-1 0-16,22 0 0,0 0 16,0 1-16,0-1 0,22 0 15,-1 0-15,21-21 0,0 21 0,1-21 16,-1 21-16,22-21 16,-22 22-16,21-22 0,-20 21 0,-1 0 15,0-21-15,1 21 0,-22 0 16,0-21-16,-21 21 0,0 1 0,0-1 15,-21 0-15,0 0 0,-22-21 16,1 21-16,21-21 0,-21 0 16,-1 21-16,-20-21 0,20 0 0,1 22 15,0-22-15,-1 0 0,22 0 0,-21 0 16,21 21-16,-22-21 0,22 0 16,-21 0-16,0 0 0,20 0 0</inkml:trace>
  <inkml:trace contextRef="#ctx0" brushRef="#br0" timeOffset="25229.74">3069 4763 0,'0'-22'32,"21"1"-17,0 0-15,-21 0 16,0 0-16,0 0 16,0-1-16,0 1 15,-21 21-15,0-21 0,0 21 16,-21 0-16,-1 0 0,1 0 0,0 0 15,-22 21-15,22 0 0,-22 1 16,1-1-16,20 0 0,1 21 0,-21 1 16,41-1-16,-20 0 15,0 1-15,21 20 0,-1-21 0,22 1 16,0-1-16,0 0 0,0-20 16,0 20-16,0-21 0,43 0 0,-22 0 15,0-21-15,21 0 0,-20 0 16,20 0-16,0 0 0,1-21 0,-1 0 15,21 0-15,-20-21 0,-1 20 16,22-20-16,-22 0 0,0-1 0,1-20 16,-1 21-16,0-1 0,1-20 15,-22 20-15,21-20 0,-21 21 16,0-1-16,1-20 0,-1 20 0,-21 1 0,0-21 16,0 20-16,0 1 15,21 0-15,-21-1 0,0 22 0,0-21 16,0 21-16,0 42 15,0 0 1,0 21-16,0 1 0,-21-1 16,21 0-16,0 1 0,0-1 0,0 21 15,0-20-15,0 20 0,0 1 0,0-22 16,0 22-16,0-22 0,0 21 16,0-20-16,0-1 0,0 43 15,0-64-15,0 0 0,21 0 16,0-21-16,21 0 0,-20 0 15,-1 0-15,21-21 16,-21 0-16,22 0 0,-1 0 0,-21-1 16,21-20-16,1 0 0,-22 21 0,21-22 15,-21 1-15,1 0 0,-1 20 16,0-20-16,0 0 0,0 21 0,-21-1 16,0 1-16,0 0 0,0 0 15,0 0-15,-21 21 16,0 0-16,0 21 15,0 0-15,-1 0 16,22 0-16,-21 1 0,0-1 0,0 21 16,21 0-16,-21 1 0,21-22 15,0 21-15,0 1 0,0-1 0,0-21 16,0 0-16,0 22 0,21-22 0,0 0 16,21-21-16,-20 21 0,-1-21 15,21 0-15,-21 0 0,22 0 0,-22 0 16,21-21-16,0 21 0,-20-21 15,20 0-15,-21-1 0,21-20 0,-20 21 16,-1-21-16,0 20 0,0-20 16,-21 21-16,21-21 0,-21-1 0,0 22 15,0-21-15,-21 21 0,0-22 16,0 22-16,0 0 0,-1 0 0,-20 0 16,21 21-16,-21 0 0,20 0 15,1 0-15,-21 0 0,21 0 0,0 21 16,-1 0-16,1 0 0,0 0 15,0 0-15,21 22 0,0-1 16,0-21-16,0 22 0,0-1 0,0 0 16,0-21-16,21 22 0,0-22 0,0 0 15,1 0-15,-1 0 0,0 1 0,21-22 16,-21 0-16,1 0 0,20 0 16,0 0-16,-21 0 0,22 0 0,-22-22 15,21 1-15,1 0 0,-22-21 16,21 21-16,0-22 0,-20 22 15,20-21-15,-21 21 0,0-22 0,0 22 16,1-21-16,-1 21 0,-21-1 16,0 1-16,0 0 0,-21 21 15,-1 0 1,1 0-16,0 21 16,0 0-16,21 1 0,0-1 0,0 0 15,0 21-15,0-21 0,0 1 16,0 20-16,0-21 0,0 0 0,0 0 15,21 1-15,0-1 0,0 0 0,1-21 16,-1 0-16,21 0 16,-21 0-16,0 0 0,22 0 0,-1 0 15,-21 0-15,22-21 0,-1 0 0,0-1 16,-21-20-16,22 21 0,-22 0 16,0-22-16,0 22 0,0-21 0,1 21 15,-22 0-15,21-22 0,-21 22 16,0 0-16,0 0 0,-21 21 31,-1 21-31,22 0 0,0 0 16,-21 0-16,21 22 0,0-22 0,-21 0 15,21 21-15,0-20 0,0 20 0,0-21 16,0 0-16,0 0 16,0 1-16,21-1 0,0 0 0,1-21 15,-1 0-15,0 0 0,0 0 0,0 0 16,22 0-16,-22 0 15,21-21-15,-21 0 0,22-1 0,-22 1 16,21 0-16,-21-21 0,0 21 0,22-22 16,-22 1-16,0 0 0,0-1 15,-21 1-15,0 0 0,21-1 0,-21-63 16,0 64-16,0 21 0,0-21 16,0 20-16,0 1 0,-21 21 15,21 21 1,0 1-16,-21 20 0,21 0 15,0-21-15,-21 22 0,21-1 0,0 0 16,0 1-16,0-1 0,0-21 16,0 22-16,-21-1 0,21 0 0,0-21 15,-21 22-15,21-22 0,-22 0 0,22 0 16,0 0-16,0 1 0,0-44 31,0 1-31,0 0 16,0 0-16,22 0 0,-1 0 15,0-22-15,0 22 0,0-21 0,0 21 0,22-1 16,-22 1-16,0-21 16,21 42-16,1-21 0,-22 0 0,21 21 15,1 0-15,-1 0 0,0 0 0,-21 0 16,22 21-16,-22 0 0,0 0 16,0 0-16,0 0 0,-21 1 0,0 20 15,0-21-15,0 21 0,-21-20 0,0 20 16,-21-21-16,21 0 15,-85 43-15,63-43 0,1 0 16,-21 0-16,20 0 0,1-21 0,21 22 16,-22-22-16,22 0 0,0 0 15,0 0-15,21-22 0,0 1 16,0 0-16,21 0 0,0-21 16,0 20-16,22-20 0</inkml:trace>
  <inkml:trace contextRef="#ctx0" brushRef="#br0" timeOffset="25448.62">6244 4170 0,'0'0'15,"0"21"1,-21 0-16,0 0 0,0 22 16,-1-1-16,22 0 0,0 1 0,-21-1 15,0 0-15,21 1 0,-21-1 0,21 0 16,0 1-16,0-1 0,-21 0 15,21 1-15,0-1 0,0 0 16,0-20-16,0 20 0,0-21 0,0 0 16,21-21-1,0 0-15,0 0 0</inkml:trace>
  <inkml:trace contextRef="#ctx0" brushRef="#br0" timeOffset="25784.43">6329 4678 0,'21'0'47,"0"0"-47,0 0 0,0 0 16,1-21-16,-1 21 0,0-21 0,0 21 15,0-22-15,0 1 0,1 21 16,-22-21-16,0 0 0,0 0 0,0 0 15,0-1-15,-22 22 16,1 0 0,0 0-16,-21 0 0,21 22 0,-1-1 15,1 0-15,0 0 0,0 21 16,0-20-16,21 20 0,0-21 0,0 21 16,0-20-16,0 20 0,0-21 15,0 0-15,0 0 0,0 1 0,21-22 16,0 0-16,21 21 0,-20-21 15,20 0-15,-21 0 0,64-43 16,-43 43-16</inkml:trace>
  <inkml:trace contextRef="#ctx0" brushRef="#br0" timeOffset="26720.89">7916 4403 0,'21'-21'0,"-42"42"0,64-64 0,-22 22 16,-21 0-16,0 0 16,0 0-16,0 0 0,-21-1 15,-1 1-15,1 0 0,0 21 0,-21 0 16,21-21-16,-1 21 0,-20 0 15,21 0-15,-21 21 0,20 0 0,-20 0 16,21 1-16,-21-1 0,20 21 16,1 0-16,0 1 0,0-1 0,0 0 15,0 22-15,21-22 0,0 1 0,0-1 16,0 0-16,0 1 16,0-1-16,0 0 0,21-21 0,0 1 15,0-1-15,21 0 0,-20-21 0,20 0 16,0 0-16,1 0 0,20 0 15,-21-21-15,64-43 0,-42 43 16,-1 0-16,-20-21 0,-1-1 0,0 1 16,1 21-16,-1-43 0,-21 22 15,21 0-15,-20-22 0,-1 22 0,-21-22 16,0 1-16,21 20 0,-21-20 0,0-1 16,0 22-16,0 0 0,0 21 15,0-22-15,0 22 0,0 0 0,-21 42 31,21 0-31,0 0 0,0 22 16,-21-1-16,21 22 0,0-22 0,-22 21 16,22-20-16,0 20 0,0 1 15,0-22-15,0 0 0,0 1 0,0-1 16,0 0-16,0 1 0,0-22 0,0 21 16,0-21-16,22 1 0,-1-22 15,0 21-15,0-21 0,0 0 0,0 0 16,22 0-16,-22-21 0,0 21 15,21-22-15,-20 1 0,-1 0 0,21 0 16,-21 0-16,0 0 0,1-22 0,-1 22 16,0 0-16,-21-21 0,0 20 15,0 1-15,0 0 0,0 0 16,0 0-16,0 0 0,0 42 16,0 0-16,-21 0 15,21 0-15,-21 0 0,21 1 16,-22-1-16,22 0 0,0 21 0,0-21 15,0 1-15,0-1 0,0 0 16,0 0 0,22-21-1,-22-21 1,21 0-16,0 0 16</inkml:trace>
  <inkml:trace contextRef="#ctx0" brushRef="#br0" timeOffset="26924.77">8869 4276 0,'-43'0'15,"22"0"1,0 0 0,21 21-16,0 0 31,0 0-16,21-21-15,0 21 0,1-21 0,-1 0 16,0 0-16,0 0 16,0 0-16</inkml:trace>
  <inkml:trace contextRef="#ctx0" brushRef="#br0" timeOffset="27633.37">9292 4318 0,'0'0'0,"0"-21"16,-21 21 15,0 0-31,0 21 0,-1 0 16,1 0-16,0 1 15,0-1-15,21 21 0,0-21 0,-21 0 16,21 22-16,0-22 0,0 0 0,0 0 16,0 22-16,0-22 0,0 0 15,0 0-15,21 0 0,0-21 0,0 21 16,0-21-16,1 0 0,-1 0 0,0 0 15,21 0-15,-21 0 0,43-21 16,-43 0-16,21 21 0,-20-21 16,20 0-16,-21-22 0,21 22 15,1 0-15,-1-21 0,-21-1 0,22 1 16,-22 0-16,0-1 0,0-20 0,0 21 16,-21-22-16,0 22 0,0-1 15,0 1-15,0 21 0,0 0 16,0 0-16,-21 21 15,0 21 1,21 0-16,-21 21 0,0-21 0,21 22 16,0-1-16,0 0 0,-22 1 0,22-1 15,0 0-15,-21 1 0,21-22 16,0 21-16,0-21 0,0 22 0,0-22 16,0 0-16,-21 0 0,21 0 15,-21 1-15,21-44 31,21 22-15,0-21-16,0 0 0,1 0 0,20 0 16,-21 0-16,21-1 0,-20 1 15,20 0-15,0 0 0,-21 21 0,22-21 16,20 0-16,-42 21 16,1-22-16,-44 22 15,1 0 1,-21 22-16,21-1 0,-22-21 15,1 21-15,0 0 0,21 0 16,-22 0-16,22 1 0,0-1 0,0 0 16,21 0-16,-21 0 0,21 0 15,0 1-15,0-1 0,21 0 16,0-21-16,0 21 0,21-21 0,-20 0 16,20 21-16,-21-21 0,21 0 0,1 0 15,-1 0-15,-21 0 0,22 0 16,-1 0-16,21 0 0</inkml:trace>
  <inkml:trace contextRef="#ctx0" brushRef="#br0" timeOffset="28387.94">11726 4466 0,'0'-21'0,"0"42"0,-21-42 0,21 0 0,-21 21 16,0-21-16,-22 0 16,22-1-16,0 1 0,0 0 0,0 21 15,0-21-15,-22 21 0,1 0 16,21 0-16,0 0 0,-1 0 16,1 21-16,0 0 0,21 0 15,-21 22-15,21-22 0,-21 0 16,21 21-16,0 1 0,-21-22 0,21 21 15,0-21-15,0 22 0,0-22 16,0 42-16,0-41 0,0-1 16,42 0-16,-21-21 0,0 0 15,0 0-15,1 0 16,-1 0-16,0 0 0,-21-21 0,0 0 16,0-1-16,0 1 0,0 0 0,0 0 15,0 0-15,0-22 0,0 22 16,0-21-16,0 0 0,0-1 0,21 1 15,0 0-15,0-1 0,1 1 0,-1 0 16,0 20-16,0-20 16,21 21-16,-20 0 0,20 21 0,0 0 15,-21 0-15,22 0 0,-22 21 0,21 0 16,-21 0-16,22 22 0,-22-22 16,0 21-16,0 0 0,0 1 0,-21-22 15,0 21-15,0 1 0,0-22 0,0 21 16,-21-21-16,0 0 0,0 1 15,0-1-15,0 0 0,-1-21 0,1 21 16,0-21-16,0 0 0,21-21 31,0 0-31,0 0 0,0-1 16,0 1-16,21 0 0,0-21 16,0 21-16,1-22 0,20 1 15,0 0-15,1-1 0,-1 1 0,0 0 16,1 20-16,-1-20 0,0 21 0,1 21 15,-1 0-15,-21 0 0,0 21 16,22 0-16,-22 0 0,0 1 0,-21 20 16,0 0-16,21-21 0,-21 22 15,0-1-15,0 0 0,0-20 0,0 20 16,0-21-16,0 0 0,-21 0 0,21 1 16,0-1-16,0 0 0,-21-21 15,42 0 1,0 0-1</inkml:trace>
  <inkml:trace contextRef="#ctx0" brushRef="#br0" timeOffset="28625.8">13441 4022 0,'0'0'15,"0"-43"-15,0 22 0,0 0 0,0 0 0,-21 42 31,-1 21-31,1 1 16,0-1-16,21 0 0,-21 1 16,0 20-16,21-20 0,0-1 15,-21 0-15,-1 1 0,22-1 0,-21 0 16,21-21-16,0 22 0,0-22 0,0 0 16,0 0-16,21-21 15,1 0 1</inkml:trace>
  <inkml:trace contextRef="#ctx0" brushRef="#br0" timeOffset="29264.43">13737 4064 0,'0'0'0,"0"-42"0,0 21 0,0-1 16,0 1-16,0 0 0,-21 21 15,21 21-15,-21 0 0,0 1 16,21 20-16,-22 0 0,1 1 15,21 20-15,0-21 0,0 1 0,-21 20 16,21-20-16,0-1 0,-21 0 0,21 1 16,0-1-16,0 0 0,0-21 15,0 1-15,0-1 0,0 0 0,0 0 16,0 0-16,21-21 16,0-21-1,-21 0-15,21 0 0,1 0 16,-1-1-16,0 1 0,0 0 15,-21-21-15,21 21 0,0-1 0,1-20 16,-1 21-16,0 0 0,-21 0 16,0-1-16,21 22 0,0 0 15,-21 22-15,0-1 16,0 0-16,0 0 0,0 0 16,0 0-16,0 1 0,-21-1 0,21 0 15,0 0-15,0 0 0,0 0 16,0 1-16,21-22 0,0 21 15,1-21-15,-1 0 0,0 0 16,21 0-16,-21 0 0,22 0 0,-22 0 16,21 0-16,-21 0 0,22-21 15,-22-1-15,0 1 0,21 21 0,-20-21 16,-1-21-16,0 21 0,0-1 0,-21 1 16,0-21-16,0 21 0,21 0 15,-21-1-15,0 1 0,-21 21 16,0 0-16,0 21 0,0 1 15,-1-1-15,1 0 0,0 0 16,21 21-16,0-20 0,0-1 16,0 0-16,0 21 0,0-21 0,0 1 15,0-1-15,21 0 0,0-21 16,1 0-16,-1 21 0,0-21 16,0 0-16,0 0 0,22 0 0,-22 0 15,0 0-15,0-21 0,21 0 0,-20 21 16,-1-21-16,0-1 0,0 1 15</inkml:trace>
  <inkml:trace contextRef="#ctx0" brushRef="#br0" timeOffset="29468.31">13335 4128 0,'-42'21'0,"84"-42"0,-148 42 0,64-21 0,21 21 15,-1-21-15,44 0 32,-1 0-32,0 0 0,21 0 0,1 0 15,-1 0-15,0 0 0,22 0 16,-22 0-16,22-21 0,-22 21 0,0-21 16</inkml:trace>
  <inkml:trace contextRef="#ctx0" brushRef="#br0" timeOffset="30137.93">16108 4106 0,'-21'0'16,"42"0"-16,-64 0 0,1 0 0,21 0 0,0 0 15,0 0-15,63 0 47,-21-21-47,21 21 0,1-21 0,-1 0 16,22 0-16,-22 0 0,0 21 15,1-22-15,-1 1 0,0 0 0,-21 0 16,1 0-16,-22 0 16,-22 21-16,1 0 0,-21 0 15,0 0-15,-22 0 0,22 0 0,-22 21 16,22-21-16,-22 21 0,22 0 16,0 21-16,21-20 0,-22-1 0,22 21 15,21-21-15,0 22 0,0-22 0,0 0 16,0 0-16,0 0 15,21 0-15,22 1 0,-22-1 0,42-21 16,-20 0-16,20 0 0,-21 0 16,1 0-16,-1 0 0,0 0 15,1 0-15,-22 0 0,0 0 0,0 0 16,-63 0 0,21 0-16,-22 0 0,1 0 15,0 0-15,-22 21 0,22 0 0,-22 0 16,22 0-16,-21 1 0,20 20 15,1-21-15,21 21 0,-22-20 16,22 20-16,0-21 0,21 0 0,0 22 16,0-22-16,0 0 0,0 0 15,0 0-15,0 0 0,42-21 0,-20 22 16,-1-22-16,21 0 0,0 0 0,1 0 16,-1 0-16,0 0 0,22-22 15,-22 1-15,22 0 0,-1 0 0,22 0 16,-22-22-16,1 22 0,-1-21 0</inkml:trace>
  <inkml:trace contextRef="#ctx0" brushRef="#br0" timeOffset="30356.81">17060 3747 0,'0'-43'0,"0"86"0,0-107 0,0 43 0,0 0 0,-21 21 16,0 0-16,-21 0 0,20 21 15,1 0-15,0 21 0,0-20 16,0 20-16,0 21 0,-1-20 0,-20 20 15,42 1-15,-21-1 0,0 1 16,21-1-16,-21 1 0,21-22 16,0 0-16,0 1 0,0-1 0,0 0 0,0-20 15,0 20-15,0-21 0,0 0 16,21-21-16,0 0 16,0 0-16,21 0 0</inkml:trace>
  <inkml:trace contextRef="#ctx0" brushRef="#br0" timeOffset="30726.6">17060 4424 0,'-21'0'15,"42"0"32,0 0-47,1-21 0,-1 21 16,0-21-16,21-1 0,-21 22 0,1-21 15,20 0-15,-21 0 0,0 0 16,0 0-16,-21-1 0,0 1 16,0 0-16,0 0 0,0 0 0,0 0 15,-21-1-15,0 22 0,0 0 16,0 0-16,-22 0 0,22 22 0,-21-1 16,21 0-16,0 21 0,-22-21 0,22 1 15,21 20-15,-21-21 0,21 21 16,0-20-16,0-1 0,0 21 0,0 0 15,21-20-15,0-1 16,0-21-16,1 0 0,20 21 16,0-21-16,1 0 0,-1 0 0,0 0 15,22 0-15,-22 0 0,22-21 0,-22 0 16,0-1-16,22 22 0,-22-21 16,0 0-16</inkml:trace>
  <inkml:trace contextRef="#ctx0" brushRef="#br0" timeOffset="31301.27">17907 4212 0,'0'0'15,"0"-21"-15,0 0 0,-21 21 16,0 0 0,-1 21-16,1 0 0,21 0 15,-21 22-15,21-22 0,0 0 16,0 21-16,-21-20 0,21-1 0,0 0 16,-21 21-16,21-21 0,0 1 15,0-1-15,0 0 16,0-42 15,0 0-15,0-1-16,0 1 0,0 0 0,21 0 15,21-43-15,-21 22 0,-21 21 16,22-21-16,-1-1 0,0 1 16,0 0-16,21 20 0,-20 1 0,-1 0 15,0 0-15,0 21 16,0 0-16,0 0 0,-21 21 15,0 0-15,22 22 0,-22-22 16,21 21-16,-21-21 0,0 22 16,0-22-16,0 21 0,0-21 0,0 22 15,0-22-15,0 0 0,0 0 0,-21 0 16,-1-21 0,1 0-16,21-21 31,0 0-31,0 0 15,0 0-15,0-1 0,21 1 0,1-21 16,20 0-16,-21 20 0,21-20 16,-20-21-16,20 20 0,0 22 15,22-21-15,-22 21 0,0-1 0,-20 1 16,20 21-16,-21 0 0,21 0 16,-20 0-16,-22 21 0,21 1 0,-21-1 0,0 21 15,0 0-15,0-20 0,0 20 16,0 0-16,0-21 0,-21 22 15,21-22-15,-22 0 0,1 21 0,0-20 16,21-1-16,0 0 16</inkml:trace>
  <inkml:trace contextRef="#ctx0" brushRef="#br0" timeOffset="31670.05">18732 4318 0,'43'0'32,"-22"0"-32,0 0 0,-21-21 15,21 21-15,0-21 0,1 21 16,-1-21-16,0 21 0,0-22 0,21 22 16,-20-21-16,-1 0 0,0 0 0,21 0 15,-42 0-15,21-1 0,-21 1 16,0 0-16,0 0 0,0 0 15,-21 21-15,0 0 0,0 0 16,0 0-16,-22 21 0,22 0 16,-21 0-16,21 22 0,-22-22 0,22 21 15,0-21-15,21 22 0,-21-1 16,21-21-16,0 0 0,0 22 0,0-22 16,0 0-16,0 0 0,21 0 0,0 0 15,0-21-15,1 0 16,-1 0-16,21 0 0,-21 0 0,0 0 15,22 0-15,-22 0 0,21-21 16,1 21-16,-22-21 0,21 0 0</inkml:trace>
  <inkml:trace contextRef="#ctx0" brushRef="#br0" timeOffset="32084.81">19452 4064 0,'0'-21'0,"0"42"0,0-63 0,-21 42 15,0 21 1,0 0-16,21 0 0,-22 22 15,1-22-15,0 21 0,21-21 16,0 22-16,-21-22 0,0 42 16,21-42-16,0 1 0,0-1 15,0 0-15,-21 0 0,21 0 16,-22 0-16,22-42 31,0 0-31,0 0 16,0 0-16,0 0 0,22-1 15,-1 1-15,0-21 0,0 21 0,0-22 16,22 1-16,-1 0 0,0-22 16,1 22-16,-1 0 0,21 20 0,-20-20 15,-1 21-15,-21 21 0,22 0 16,-22 0-16,0 0 0,0 0 0,-21 21 16,21 21-16,-21 1 0,0-1 0,0 0 15,0 1-15,0-1 0,0 0 16,-21 1-16,21-22 0,-21 21 0,21-21 15,-21 1-15,21-1 0,0 0 0,0 0 16,0-42 15,21 0-15,0 21-16</inkml:trace>
  <inkml:trace contextRef="#ctx0" brushRef="#br0" timeOffset="32344.67">20278 3725 0,'0'-42'0,"0"84"0,21-105 16,-21 42-16,0 0 0,-21 42 15,-1 0 1,22 21-16,-21-21 0,0 22 16,0-1-16,0 0 0,0 22 15,-1-1-15,1-20 0,21 20 0,0-20 16,-21-1-16,21 21 0,0-20 15,0-22-15,0 21 0,0-21 0,0 22 16,0-22-16,21 0 0,0-21 16,-21 21-16,22-21 0,-1 0 15,0 0-15,0 0 0,0 0 16,0 0-16,1-21 0,-22 0 0</inkml:trace>
  <inkml:trace contextRef="#ctx0" brushRef="#br0" timeOffset="32540.56">20087 3937 0,'0'0'0,"0"-21"0,0 0 15,21 21-15,0-21 16,1 21-16,-1-22 0,21 22 16,0 0-16,1-21 0,-1 21 0,0 0 15,1 0-15,-1-21 0,0 21 0,1 0 16,-1 0-16,0 0 0,-20 0 15,-1 0-15,-42 0 16,-22 21-16</inkml:trace>
  <inkml:trace contextRef="#ctx0" brushRef="#br0" timeOffset="33619.94">571 6985 0,'0'-21'31,"0"0"-15,0 0-16,0-1 15,0 1-15,22 0 0,-1 0 16,0 21-16,0-21 0,21 0 15,-20 21-15,-1-22 0,0 22 0,21 0 16,-21 0-16,1 0 0,20 0 16,-21 22-16,0-1 0,0 21 15,1-21-15,-22 22 0,0-1 0,0 21 16,0-20-16,0 20 0,-43 1 16,22-1-16,-21-20 0,-1 20 0,1 1 15,-21-1-15,-1-21 0,22 1 16,-22-1-16,1-21 0,20 22 15,1-22-15,0-21 0,-1 21 16,-20-21-16,21 0 0,20 0 16,1-21-16,21 0 0,0-1 15,0 1-15,0-21 0,0 0 0,0-1 16,0-20-16,21 20 0,1 1 16,20 0-16,-21-1 0,21 1 0,-20 21 15,20 0-15,-21 0 0,21 21 16,22 0-16,-22 21 15,-21 0-15,1 21 0,-1-21 0,0 22 16,0-1-16,-21 0 0,0 1 16,21-22-16,-21 21 0,0-21 15,21 22-15,-21-22 0,0 0 16,0 0-16,0 0 0,22 1 0,-1-22 16,0 0-1,0 0-15,0 0 0</inkml:trace>
  <inkml:trace contextRef="#ctx0" brushRef="#br0" timeOffset="33794.83">1122 7324 0,'0'-21'0,"0"42"0,0-64 0,0 22 32,-21 21-17,42 0 16,0 0-31,0 0 0,0 0 16,0 0-16,22 0 0,-22 0 0</inkml:trace>
  <inkml:trace contextRef="#ctx0" brushRef="#br0" timeOffset="47468.71">2540 7091 0,'0'-21'63,"0"0"-48,0-1-15,0 1 16,0 0-16,-21 0 15,0 0-15,-1 21 0,-20-21 16,0-1-16,21 22 0,-43 0 16,22 0-16,-1 0 0,1 0 15,0 0-15,21 0 0,-22 0 0,1 22 16,21-1-16,-22 0 0,22 21 16,0-21-16,0 22 0,21-1 0,0 0 15,-21 1-15,21-1 0,0 0 16,0 1-16,0-1 0,0-21 0,0 22 15,21-22-15,0 0 0,0 0 16,0 0-16,1-21 0,-1 0 0,0 0 16,0 0-16,21 0 0,-20-21 15,20 0-15,-21 0 0,21 0 0,1-1 16,-22-20-16,21 0 0,1-1 16,-22 1-16,0 0 0,0-1 15,0 1-15,0 0 0,1-1 0,-22 1 16,0 0-16,0-1 0,0-20 15,0 21-15,0-1 0,0 1 0,0 21 16,0-22-16,0 22 0,0 0 16,-22 21-16,1 0 15,21 42 1,-21-20-16,21 20 0,0 0 0,0 1 16,0-1-16,0 0 0,0 1 15,0-1-15,0 21 0,0-20 0,0-1 16,21 0-16,0 1 0,-21-1 15,22-21-15,-22 22 0,21-22 16,0 0-16,0 0 0,0 0 16,0-21-16,1 0 15,-1 0-15,0-21 0,-21 0 16,21 0-16,-21 0 0,21-1 16</inkml:trace>
  <inkml:trace contextRef="#ctx0" brushRef="#br0" timeOffset="47889.47">2794 7049 0,'0'0'0,"0"-22"0,-21 22 0,21-21 15,0 0 1,0 0 0,0 0-16,21 21 0,0 0 15,0-21-15,0 21 0,1 0 16,-1 0-16,21 0 0,-21 0 0,0 0 15,22 0-15,-22 21 0,21 0 0,-21-21 16,22 21-16,-22 21 0,21 1 16,-21-1-16,-21-21 0,0 22 15,0-22-15,0 21 0,0 0 16,-21-20-16,0 20 0,0-21 16,0 0-16,0 0 0,-1-21 15,1 0 1,21-21-16,0 0 0,0 0 15,0-21-15,0 20 0,0-20 16,21 0-16,-21 21 0,22-22 0,-22 1 16,21 21-16,0-22 0,0 22 0,0 0 15,0-21-15,1 21 16,-1 21-16,0-22 0,0 1 0,0 21 16,0 0-16,1 0 15,-1 0-15,0 0 0,0 0 0,0 0 16,0 21-16,1 1 0,20-22 15</inkml:trace>
  <inkml:trace contextRef="#ctx0" brushRef="#br0" timeOffset="48444.15">4000 7239 0,'0'0'0,"43"0"31,-22-21-31,0 0 0,-21 0 15,21-1-15,0 1 0,-21 0 16,0 0-16,0-21 0,0 20 16,0 1-16,0 0 0,0 0 15,0 0-15,0 0 0,-21-1 16,0 1-16,0 21 0,0 0 0,0 0 16,-22 0-16,22 0 0,-42 43 15,41-22-15,-20 0 0,21 0 0,0 0 16,0 22-16,-1-1 0,1 21 15,21-20-15,-21-1 0,21 0 16,0-20-16,0 20 0,0-21 16,0 0-16,0 0 0,0 1 0,21-22 15,0 0-15,1 0 0,-1 0 0,0 0 16,21 0-16,-21 0 16,1-22-16,-1 1 0,0 21 0,21-21 15,-21-21-15,1 21 0,-1-1 0,-21 1 16,21-21-16,0 21 0,-21-22 15,21 22-15,-21 0 0,0-21 0,0 21 16,0-1-16,0 1 0,0 0 0,0 42 31,0 0-15,0 1-16,-21 20 16,21-21-16,0 21 0,-21-20 0,21 20 15,0-21-15,0 21 0,0-20 16,0-1-16,0 21 0,21-21 15,0 0-15,0 1 0,1-1 16,-1-21-16,21 0 0,-21 0 0,0 0 16,22 0-16,-1 0 0,0-21 15,1-1-15</inkml:trace>
  <inkml:trace contextRef="#ctx0" brushRef="#br0" timeOffset="49136.75">4932 7091 0,'0'0'0,"21"-21"0,-21 0 16,0-1-16,0 1 0,0 0 0,0 0 15,-21 0-15,0 0 0,-1 21 16,1 0-16,-21 0 0,21 0 16,-22 0-16,22 0 0,-21 0 0,0 0 15,20 21-15,-20 0 0,21 0 16,0 0-16,-22 0 0,1 43 16,42-43-16,0 21 0,0-20 0,0-1 15,0 21-15,0-21 0,0 0 16,0 1-16,21-1 0,0-21 0,1 0 15,20 0-15,-21 0 0,0 0 0,22 0 16,-22 0-16,21 0 0,22-43 16,-43 22-16,0 0 0,0 0 15,0 0-15,0 0 0,1-1 0,-22-20 16,21 21-16,-21 0 16,0 0-16,0-1 0,0 1 15,0 0-15,0 42 31,0 0-15,0 1-16,0-1 0,0 0 0,0 21 16,0 1-16,0-1 0,0 21 15,0-20-15,0 20 0,0-20 0,0 20 16,0 1-16,0-1 0,0 1 16,0 20-16,0-20 0,21 20 0,-21 1 0,21 0 15,-21-1-15,0-20 0,0 21 16,21-1-16,-21 1 0,21-22 15,-21 22-15,22-21 0,-22-1 0,0 22 16,0-22-16,0 1 0,0-22 0,0 22 16,0-22-16,0 0 0,-43 1 15,22-1-15,0-21 0,0 0 0,-43 22 16,22-43-16,21 0 0,-22 0 16,1 0-16,21 0 0,-21 0 0,20-22 15,-20-20-15,21 21 0,-21-21 16,20-22-16,-20 1 0,21-1 0,-21-21 15,20 1-15,-20-1 0,21 0 16,0-20-16,21-1 0,0 0 0,0 0 0,0 0 16,0 0-1,21 22-15,0-1 0,0 0 0,43-63 16,-22 106-16,0-22 0,1 22 0,-1 0 16,-21-1-16,22 22 0,-1 0 15,-21 0-15,0 0 0,0 21 0,1-21 16,-1 21-16</inkml:trace>
  <inkml:trace contextRef="#ctx0" brushRef="#br0" timeOffset="50305.08">5969 7049 0,'0'0'0,"21"0"15,0 0-15,-21-22 0,21 22 16,-21-21-16,22 0 16,-22 0-16,0 0 0,0 0 15,0-1-15,0 1 0,0 0 0,0 0 16,-22 0-16,1 0 0,0 21 15,-21-22-15,21 22 0,-1 0 0,-20 0 16,21 0-16,-21 0 0,-1 0 16,1 0-16,21 22 0,-22-1 15,1 21-15,0-21 0,-1 0 0,22 22 16,0-1-16,0-21 0,0 22 0,21-1 16,0-21-16,0 21 0,0-20 15,0 20-15,0-21 0,0 0 0,21 0 16,0 1-16,0-22 0,0 0 0,1 0 15,20 0-15,-21 0 0,21-22 16,1 22-16,-1-21 0,-21 0 0,22-21 16,-1 21-16,0-1 0,-21 1 0,22-21 15,-22 21-15,0 0 0,0-22 16,0 22-16,1 0 0,-22-21 16,21-1-16,-21 22 0,0 0 15,-21 42 16,21 0-31,-22 0 0,22 1 0,-21-1 16,21 0-16,0 0 0,0 0 16,0 0-16,0 1 0,0-1 0,0 0 15,0 0-15,21 0 0,1 0 16,-22 1-16,21-22 0,0 21 0,0-21 16,0 0-16,0 0 0,1 0 15,-1 0-15,21-21 0,-21-1 16,0 1-16,1 0 15,-1 21-15,0-21 0,-21 0 0,21 0 16,-21-22-16,0 22 0,0 0 0,0 0 16,0 0-16,0-1 0,0 1 15,0 42 1,0 1 0,-21-22-16,21 21 0,0 0 15,0 21-15,0-21 0,0 1 0,0-1 16,0 0-16,-21 21 0,21-21 0,0 1 15,0-1-15,0 0 0,0 0 16,-21 0-16,21-42 47,0 0-47,0 0 0,0 0 16,0-1-16,0 1 0,0 0 0,0-21 15,0 21-15,0-22 0,21 22 0,0-21 16,0 21-16,0-22 0,0 22 15,1-21-15,20 21 0,-21-1 0,64 1 16,-43 21-16,0 0 16,1 0-16,-1 0 0,0 0 0,1 21 15,-1 1-15,-21 20 0,0-21 0,1 0 16,-1 22-16,-21-22 0,0 21 16,0-21-16,0 0 0,-21 1 15,-1 20-15,1-21 0,0 0 0,21 0 16,-21 1-16,0-22 0,0 21 0,42-42 47</inkml:trace>
  <inkml:trace contextRef="#ctx0" brushRef="#br0" timeOffset="50830.78">7260 6964 0,'0'0'0,"21"0"0,-21-21 16,0 0-16,0-1 0,0 1 16,-21 0-16,21 0 0,-21 21 15,0-21-15,0 0 0,-1 21 16,1 0-16,0 0 0,0 0 0,0 0 16,0 0-16,-1 0 0,1 0 0,0 21 15,0 0-15,0 0 0,0 21 16,-1-20-16,1 20 0,0-21 0,0 21 15,21-20-15,0 20 0,-21-21 0,21 21 16,0-20-16,0-1 0,0 0 16,0 0-16,0 0 0,21 0 15,0-21-15,0 0 0,0 0 0,1 0 16,-1 0-16,0 0 0,21-21 0,-21 0 16,22 0-16,-22 0 0,21 0 15,-21-1-15,1-20 0,20 21 0,-21-21 16,0-1-16,0 1 0,1 0 0,-1-1 15,0 1-15,0-22 0,0 1 16,-21 21-16,0-22 0,21 22 0,-21-1 16,0 1-16,0 0 0,0 21 15,0-1-15,0 44 16,-21 20 0,21-21-16,-21 21 0,21 1 15,0 20-15,0-20 0,-21 20 0,21-21 16,-21 22-16,21-22 0,-21 1 0,21-1 15,0 0-15,0 1 0,0-1 16,0-21-16,0 21 0,0-20 0,0-1 16,0 0-16,21 0 0,0-21 0,0 0 15,0 0-15,22 0 16,-22 0-16</inkml:trace>
  <inkml:trace contextRef="#ctx0" brushRef="#br0" timeOffset="51089.64">8234 6668 0,'0'-22'0,"0"44"0,0-65 0,-21 22 15,-1 0-15,22 0 0,-21 21 0,0 0 16,0 21-16,21 21 16,-21-21-16,21 22 15,-21-22-15,21 21 0,0 1 0,-22-1 16,22 0-16,0-21 0,0 22 0,-21-1 15,21-21-15,0 22 0,0-22 16,0 0-16,0 21 0,0-21 16,0 1-16,0-44 31</inkml:trace>
  <inkml:trace contextRef="#ctx0" brushRef="#br0" timeOffset="51422.44">7641 6604 0,'-21'-42'16,"42"84"-16,-42-105 0,21 41 0,0-20 0,0 21 0,0 0 15,0 0-15,0-1 0,42 1 16,-21 21-16,22-21 0,-1 0 16,22 21-16,-22 0 0,21 0 0,1 0 15,-1 0-15,1 21 0,-1 0 16,1 0-16,42 64 0,-64-43 15,0 1-15,-20-1 0,-1 22 0,0-22 16,-21 43-16,0-43 16,-21 0-16,0 1 0,-1-1 0,-20-21 15,0 21-15,-1-20 0,1-1 0,-21 0 16,20 0-16,-20 0 16,20 0-16,1-21 0,0 22 0,-1-22 15,1 0-15,21 0 0,0 0 0,21-22 31,21 1-31,21 21 16,-21-21-16,22 21 0,-1-21 0,0 21 16</inkml:trace>
  <inkml:trace contextRef="#ctx0" brushRef="#br0" timeOffset="51805.22">8594 6879 0,'0'-21'0,"0"42"0,0-63 16,0 21-16,0 0 0,0-1 16,0 1-16,0 0 0,21 0 15,0 21-15,0 0 0,0-21 16,22 21-16,-22 0 0,0 0 16,21 0-16,-21 21 0,22 0 0,-22 0 15,0 0-15,0 1 0,0-1 0,1 0 16,-22 0-16,0 21 0,0-20 15,0-1-15,0 0 0,0 21 16,0-21-16,-22-21 0,22 22 0,-21-22 16,0 0-16,0 0 15,0 0-15,21-22 16,0 1 0,0 0-16,0 0 0,0 0 0,0 0 15,0-1-15,0 1 0,21 0 16,0-21-16,0 21 0,0-1 0,1 1 15,-1 0-15,21 0 0,-21 0 0,0 0 16,22 21-16,-22-22 0,0 22 16,0-21-16,0 21 0</inkml:trace>
  <inkml:trace contextRef="#ctx0" brushRef="#br0" timeOffset="52427.86">9377 6668 0,'0'0'0,"0"21"16,0 0-16,0 0 0,-21 0 0,-1 0 15,22 1-15,-21 20 0,0-21 16,21 0-16,0 0 0,0 1 0,-21-1 16,21 0-16,0 0 0,0 0 0,0 0 15,0 1-15,0-1 16,21-21-16,0 0 16,0 0-16,1 0 15,-1-21-15,-21-1 0,21 1 16,-21 0-16,0 0 0,21 0 15,-21 0-15,0-1 0,0 1 0,0 0 16,0-21-16,0 21 0,-21-1 16,21 1-16,-21 21 0,0-21 0,-1 21 31,44 0-15,-1 0-1,0 0-15,0 0 0,0 0 16,0 0-16,22 0 0,-22 0 0,21 0 15,1-21-15,-1 21 0,0 0 0,1-21 16,-1 21-16,-21 0 0,21 0 16,-20 0-16,-1 0 0,-21 21 15,0 0 1,0 0-16,0 0 16,0 1-16,0-1 0,-21 0 0,-1 0 15,1 21-15,21-20 0,-21 20 0,0-21 16,0 21-16,0 1 0,-1-1 0,22 22 15,0-22-15,-21 21 0,0 1 16,21-22-16,0 22 0,0-1 0,-21 1 16,21-22-16,-21 85 0,21-85 15,0 22-15,0-1 0,-21-20 0,21 20 16,0-20-16,0-1 0,0-21 16,0 21-16,0-20 0,0-1 15,21-42 16,-21-1-31,0 1 0,21-21 16,-21 21-16,21-22 0,-21 1 0,0 0 16,21-22-16,0 22 0</inkml:trace>
  <inkml:trace contextRef="#ctx0" brushRef="#br0" timeOffset="52721.7">9758 6900 0,'0'0'0,"0"-42"0,0 0 16,0-22-16,0 43 15,21 0-15,0 0 0,0 0 0,0-1 16,1 1-16,-1 21 0,0-21 0,21 21 16,-21 0-16,22 0 0,-22 0 15,21 0-15,-21 0 0,1 21 0,-1-21 16,0 21-16,0 22 0,-21-22 16,0 0-16,0 21 0,0-20 0,-21-1 15,0 21-15,0-21 0,-1 0 0,-20 1 16,21-1-16,0 0 0,-22 0 15,22 0-15,-21-21 0,21 21 0,0-21 16,-1 0-16,22 22 0,-21-22 16,42 0-1,1 0 1,-1-22-16,0 22 0,0-21 0,0 0 16</inkml:trace>
  <inkml:trace contextRef="#ctx0" brushRef="#br0" timeOffset="52992.54">10583 6562 0,'0'0'0,"0"-21"0,0-1 0,-21 22 32,0 0-32,21 22 15,-21-1-15,21 21 16,-21-21-16,21 0 0,-22 22 0,22-1 15,-21-21-15,21 22 0,0-22 16,0 21-16,0-21 0,-21 22 0,21-22 16,0 0-16,0 0 0,0 0 15,0 0-15,21-21 16,0 0-16,1 0 16,-1 0-16,0 0 0,0 0 0,0-21 15,0 0-15,1 0 0</inkml:trace>
  <inkml:trace contextRef="#ctx0" brushRef="#br0" timeOffset="53260.39">11070 6456 0,'0'0'0,"0"-21"32,21 21-17,0 0-15,1 0 0,-1 21 16,0 0-16,0 0 0,0 0 15,-21 1-15,21 20 0,1-21 0,-22 21 16,21 1-16,-21-22 0,0 21 0,0-21 16,0 22-16,0-22 0,-21 21 15,-1-21-15,1 1 0,0-1 0,0 0 16,0 0-16,0-21 0,-1 21 16,1-21-16,21 21 0,0-42 31,21 21-31</inkml:trace>
  <inkml:trace contextRef="#ctx0" brushRef="#br0" timeOffset="53816.07">11790 6773 0,'0'0'0,"-21"0"0,-1 0 15,22-21 1,22 21 0,-1 0-16,0 0 15,21 0-15,1 0 0,-1 0 0,21 0 16,1 0-16,-22 0 0,22 0 0,-1 0 16,1 21-16,-1-21 0,-20 0 0,20 0 15,-21 0-15,1 0 0,-1 0 16,-21 0-16,22 0 0,-22 0 0,0-21 15,0 21-15,0-21 0,0 21 0,-21-21 16,0 0 0,0 0-16,0-1 15,-21 22-15,0 0 0,0-21 0,0 21 16,0 0-16,-1 0 0,1 0 16,0 0-16,0 0 0,0 0 15,63 0 32,0-21-47,-20 21 0,-1 0 16,0 0-16,0 0 0,0 0 0,0 0 15,1 0-15,-1 0 16,-21 21-16,0 0 16,0 1-16,0 20 0,-21-21 15,-1 0-15,22 0 0,-21 22 16,0-22-16,-21 21 0,21-21 0,-1 22 15,1-22-15,-21 21 0,21-21 16,0 1-16,-1-1 0</inkml:trace>
  <inkml:trace contextRef="#ctx0" brushRef="#br0" timeOffset="54364.75">13822 6414 0,'0'0'0,"21"-22"0,0 1 0,-21 0 15,21 21-15,0-21 0,-21 0 0,22 21 16,-1 0 0,-21 42-1,0-21-15,0 22 0,0-1 0,0 0 16,0 1-16,-21 20 0,-1-21 15,1 22-15,21-22 0,-21 1 0,0 20 16,0-21-16,0-20 0,21 20 0,0 0 16,-22-21-16,22 22 0,-21-22 15,21 0-15,0 0 0,0 0 0,0-42 32,0 0-17,21 21-15</inkml:trace>
  <inkml:trace contextRef="#ctx0" brushRef="#br0" timeOffset="54700.56">13610 6752 0,'-21'-42'16,"42"84"-16,-84-126 0,41 41 0,-20 1 0,21 0 15,0-1-15,21 1 0,0 0 0,0 20 16,0-20-16,0 21 0,21 0 16,42-22-16,-20 22 0,20 21 15,64 0-15,-42 0 0,0 21 16,-22 1-16,22-1 0,-1 21 15,1 0-15,0 22 0,-22-22 0,1 22 16,-1-1-16,-20-20 0,-1 20 0,-21 1 16,0-22-16,-21 0 15,0 1-15,0-1 0,-21 0 0,0 1 16,-21-22-16,-1 21 0,1-21 0,-22 0 16,22 1-16,-21-1 0,-22 0 15,21-21-15,22 0 0,-21 0 0,20 0 16,1 0-16,0 0 0,-1 0 0,22-21 15,0 21-15,0-21 0,21-1 16,0 1-16,0 0 16,21 0-16,0 21 0,21-21 0,-20 0 15,20 21-15,0-22 0,1 1 0</inkml:trace>
  <inkml:trace contextRef="#ctx0" brushRef="#br0" timeOffset="55092.34">14647 6816 0,'0'0'0,"0"-21"0,0-1 15,-21 1-15,21 0 0,0 0 16,0 0-16,0 0 0,0-1 16,0 1-16,21 0 0,0 0 0,1 21 15,-1 0-15,0 0 0,0 0 0,21 0 16,-20 0-16,20 21 0,0 0 15,-21 0-15,1 22 0,20-22 0,-21 21 16,0 1-16,0-22 0,-21 21 0,0-21 16,0 22-16,0-22 0,0 0 15,0 0-15,0 0 0,-21 0 0,0 1 16,0-22-16,0 21 0,0-21 0,-1 0 16,1 0-16,21-21 15,0-1 1,0 1-16,0 0 0,0 0 0,0 0 15,0 0-15,21-1 0,1-20 0,-22 21 16,21 0-16,0-22 16,0 22-16,0 0 0,22 0 0,-22 0 0,0 0 15,21 21-15,-21-22 0,22 22 16,-1 0-16,0 0 0,-20 0 16</inkml:trace>
  <inkml:trace contextRef="#ctx0" brushRef="#br0" timeOffset="56266.66">15769 6837 0,'21'21'0,"0"-21"0,1 0 16,-1 0-1,0 0-15,-21-21 0,0 0 16,21 0-16,-21-1 16,0 1-16,0 0 0,0-21 15,0 21-15,0-1 0,0 1 0,-21 0 16,0-21-16,0 21 0,-1 21 15,1-22-15,0 22 0,-21 0 0,21 0 16,-1 22-16,-20-1 0,21 0 0,-21 0 16,20 0-16,-20 22 0,21-1 15,0 0-15,-22-21 0,22 22 0,0-1 16,21-21-16,0 22 0,0-22 16,0 21-16,0-21 0,0 0 15,0 1-15,21-1 0,0-21 0,1 21 16,20-21-16,-21 0 0,21 0 0,-20 0 15,20 0-15,-21 0 0,21-21 16,-20 21-16,20-21 0,-21-1 0,0 22 16,22-21-16,-22-21 0,0 21 0,0 0 15,0-22-15,0 22 0,1-21 0,-22 21 16,21-22-16,-21 22 0,0-21 16,0 21-16,0-1 0,0 1 15,-21 21-15,-1 0 16,22 21-16,-21 1 0,21-1 15,-21 0-15,21 21 0,0-21 0,0 1 16,0 20-16,0-21 0,0 0 16,0 22-16,0-22 0,0 0 15,21 0-15,0 0 0,1 0 0,20-21 16,-21 22-16,21-22 0,1 0 0,-1 21 16,0-21-16,22 0 0,-22 0 0,22 0 15,-1 0-15,1 0 0,-22-21 16,22 21-16,-22-22 0,0 1 0,1 0 15,-22 0-15,0 0 0,0 0 0,0-22 16,-21 22-16,0-21 0,0-1 16,0 1-16,0 21 0,0-21 0,-21-1 15,0 22-15,0 0 0,0 21 0,-1 0 16,1 0-16,-21 0 0,21 0 16,0 0-16,-22 21 0,22 0 15,0 22-15,-21-22 0,20 0 0,1 21 16,0-21-16,21 22 0,0-22 0,0 0 15,0 21-15,0-20 0,0-1 16,21 0-16,0 0 0,22 0 16,-22-21-16,0 0 0,0 0 0,22 0 15,-22 0-15,0 0 0,21 0 16,-21 0-16,1-21 0,-1 0 16,0 0-16,0 0 0,0-1 0,-21 1 15,21 0-15,-21 0 0,22-21 0,-1 20 16,-21-20-16,0 21 0,0 0 15,0 0-15,21-1 0,-21 1 16,0 42 0,0 1-1,0-1-15,0 21 0,0-21 0,0 22 16,-21-22-16,21 21 0,-21 0 0,21-20 16,0 20-16,0 0 0,0 22 15,0-22-15,0 22 0,0-1 0,0 1 16,0-1-16,0 1 0,0-1 0,0 1 15,0 20-15,21-20 0,0-1 16,0 22-16,-21-22 0,21 22 0,0-21 16,1 20-16,-1-20 0,-21-1 15,0 1-15,21-1 0,-21 1 0,0-22 16,0 22-16,0-22 0,0-21 0,-21 21 16,0-20-16,-1-1 0,-20 0 15,21 0-15,0-21 0,-22 0 0,22 0 16,0 0-16,-21 0 0,21-21 0,-1 0 15,-20 0-15,21-1 0,0-20 0,0 0 16,-1-1-16,1 1 0,21 0 16,0-22-16,0 1 0,0-1 0,0 1 15,0-22-15,21 22 0,1-1 16,-1 1-16,0-1 0,0 1 0,0-1 16,0 1-16,1-1 0,20 22 15,-21-22-15,21 22 0,-20 0 0,20-22 16,0 22-16,-21-1 0,22 1 0,-1 0 15</inkml:trace>
  <inkml:trace contextRef="#ctx0" brushRef="#br0" timeOffset="56657.97">17674 6773 0,'0'0'0,"21"-21"15,-21 0-15,21 0 16,-21 0-16,0 0 0,0-1 15,0 1-15,-21 21 16,0 0-16,0 0 16,0 0-16,0 0 0,-1 0 0,-20 21 15,21 1-15,0-1 0,0-21 0,-1 21 16,22 0-16,0 0 0,0 0 16,0 1-16,0-1 0,22-21 15,-1 21-15,0-21 0,0 0 16,21 21-16,-20-21 0,20 0 0,-21 21 15,21-21-15,1 21 0,-22-21 0,0 0 16,0 22-16,0-22 0,1 0 16,-22 21-16,0 0 15,-22-21-15,1 0 16,0 21-16,0-21 0,-21 0 0,-1 0 16,1 0-16,0 0 0,-1 0 15,22 21-15,-21-21 0,21 0 0,-1 0 16,1 0-16,0 0 0,42-21 31</inkml:trace>
  <inkml:trace contextRef="#ctx0" brushRef="#br0" timeOffset="57064.25">19219 6329 0,'0'0'0,"21"-21"0,1 0 0,-1-1 16,-21 1-16,21 0 16,-21 42-1,0 22-15,0-22 16,0 21-16,-21 0 0,0 1 0,21 20 16,-22-20-16,1-1 0,0 0 0,21 1 15,-21-1-15,0 0 0,0 1 16,21-1-16,0-21 0,0 0 0,0 22 15,0-22-15,0 0 0,0 0 16,21-21 0,0 0-1</inkml:trace>
  <inkml:trace contextRef="#ctx0" brushRef="#br0" timeOffset="57660.42">19008 6689 0,'-22'0'0,"44"0"0,-65-21 0,22 21 15,42 0 17,0 0-32,1-22 0,20 22 0,0 0 15,1 0-15,-1 0 0,21-21 16,1 0-16,-1 21 0,1-21 16,-1 0-16,1 0 0,-1-1 0,-20 1 15,-1 0-15,0 0 0,1-21 16,-22 20-16,0 1 0,0-21 0,-21 21 15,0 0-15,0-1 0,0 1 16,0 0-16,-21 21 0,0 0 16,0 0-16,0 0 0,-1 21 15,1 0-15,0 22 0,21-22 0,-21 21 16,21 1-16,-21-1 0,21 0 16,-21 1-16,21-1 0,-22 0 0,1 1 15,21-22-15,-21 21 0,21-21 0,0 22 16,0-22-16,0 0 15,-21 0-15,21 0 0,0 0 16,-21-21-16,21-21 31,0 0-31,0 0 16,0 0-16,0 0 0,0-1 0,21-20 16,0 21-16,0-21 0,22-1 15,-1 1-15,-21 21 0,21-22 0,1 22 16,-1-21-16,0 42 0,1-21 0,-1 21 15,0 0-15,-20 0 0,20 0 16,-21 21-16,0 0 0,-21 21 0,0-20 16,0 20-16,0-21 0,0 21 15,0 1-15,0-22 0,0 0 16,-21 21-16,21-20 0,-21-1 0,0-21 16,0 21-16,21 0 0,0 0 15,21-21 16,0 0-31,0-21 0,0 21 16,0-21-16</inkml:trace>
  <inkml:trace contextRef="#ctx0" brushRef="#br0" timeOffset="58028.21">20278 6710 0,'21'0'46,"0"0"-46,0 0 16,0 0-16,0 0 0,22-21 0,-1 21 16,0-21-16,1 21 0,-1-22 15,0 1-15,1 21 0,-22-21 0,0 0 16,0 0-16,0 0 0,-21-1 16,0 1-16,-21 21 0,0 0 15,0 0-15,-21 0 0,-1 0 16,-20 21-16,20 1 0,-20-1 0,21 0 15,-1 0-15,-20 21 0,42-20 16,-22 20-16,22-21 0,0 0 0,0 22 16,21-22-16,0 0 0,0 0 0,21 0 15,0 0-15,0-21 0,22 22 16,-1-1-16,0-21 0,1 0 0,20 0 16,1 0-16,-1 0 0,1 0 0,-1 0 15,1 0-15,-22 0 0,21 0 16,-20-21-16,-22-1 0,21 22 0,-21-21 15,-21 0-15</inkml:trace>
  <inkml:trace contextRef="#ctx0" brushRef="#br0" timeOffset="59099.6">1228 9165 0,'-22'43'31,"22"-22"-15,22-21-1,-1 0-15,0 0 0,0 0 16,21 0-16,-20-21 0,20-1 16,-21 22-16,0-21 0,22 0 0,-22 21 15,0-21-15,-21 0 0,0 0 16,0-1-16,-21 22 16,0 0-16,-1-21 15,-20 21-15,0 0 0,-1 0 0,1 0 16,-21 21-16,20-21 0,1 22 15,0-1-15,20 0 0,-20 0 0,21 0 16,21 0-16,0 1 0,0-1 16,0 0-16,0 0 0,21 0 15,0-21-15,0 0 0,1 21 16,20-21-16,-21 0 0,21 0 0,-20 0 16,20 0-16,0 0 15,1 0-15,-22 0 0,21-21 0,-21 21 16,0-21-16,1 21 0,-22-21 0,-22 0 31,1 21-31,0 0 0,-21 0 16,-1 0-16,1 0 0,-21 21 0,20-21 15,-20 21-15,20 0 0,-20 22 16,-1-22-16,22 21 0,0 0 0,-1 1 16,1 20-16,0-20 0,21-1 15,21 0-15,0 1 0,0-1 0,0-21 16,0 21-16,21-20 0,0-1 15,0 0-15,0 0 0,22 0 0,-22-21 16,21 0-16,-21 0 0,22 0 16,-1 0-16,21-21 0,-20 0 0,20 0 15,-20 0-15,20-22 16,-21 22-16,22-21 0,-22-1 16,22 1-16,-22 0 0</inkml:trace>
  <inkml:trace contextRef="#ctx0" brushRef="#br0" timeOffset="59357.9">2032 8827 0,'0'0'0,"21"-43"0,-21 1 16,0 0-16,0 20 0,0-20 0,0 21 15,-21 21-15,0 0 0,21 21 16,-21 0-16,21 22 0,0-1 16,0 0-16,0 22 0,-22-1 0,22 1 15,0-1-15,-21 1 0,21-1 16,0 1-16,0-1 0,-21 1 15,0-22-15,0 22 0,21-22 0,0 0 16,-21 1-16,21-1 0,0 0 16,-22-21-16,22 1 0,0-1 0,22-21 31,-1 0-31,0 0 0,0-21 0,0-1 16,0 1-16,1 0 0,-1 0 0</inkml:trace>
  <inkml:trace contextRef="#ctx0" brushRef="#br0" timeOffset="61228.67">2138 9419 0,'0'0'0,"0"21"0,0 1 15,-21-22-15,-1 21 0,22 0 16,0 0 0,22-21-1,-1 0-15,0-21 16,0 21-16,21-21 0,-20 0 0,20 21 15,-21-22-15,21 1 0,-20 0 16,-1 21-16,0-21 0,0 0 0,0 0 16,-21-1-16,0 1 15,0 0-15,0 0 0,-21 21 16,0 0-16,-21 0 0,20 0 0,1 0 16,-21 21-16,21 0 0,-22 0 15,22 1-15,0-1 0,0 0 0,0 0 16,0 21-16,21-20 0,0 20 15,0-21-15,0 21 0,0-20 0,0-1 16,21 0-16,0 0 0,0-21 16,0 21-16,0-21 0,22 0 0,-22 0 15,21 0-15,1 0 0,-1 0 0,0-21 16,1 0-16,20 0 16,-21 0-16,1-1 0,-1 1 0,0 0 0,1 0 15,-22-21-15,0 20 0,0 1 16,0-21-16,1 21 0,-22 0 15,0-1-15,0 1 0,0 0 16,0 42 0,0 0-16,0 1 15,0-1-15,0 0 0,-22 0 0,22 0 16,0 22-16,0-22 0,0 0 16,0 0-16,0 21 0,0-20 15,0-1-15,0 0 0,0 0 16,0 0-16,0-42 47,0 0-47,0 0 0,22 0 0,-22-1 15,21-20-15,0 21 0,0 0 0,-21-22 16,21 22-16,0-21 0,1 21 16,-1-22-16,0 22 0,0 0 0,0 0 15,0 0-15,1 21 0,-1 0 16,0 0-16,0 0 0,0 21 15,-21 0-15,0 0 0,21 0 0,-21 1 16,22-1-16,-22 21 16,0-21-16,0 0 0,0 1 0,0 20 15,0-21-15,0 0 0,0 0 0,0 1 16,0-1-16,0 0 16,21-21 15,0-21-31,-21 0 0,21-1 0,0 1 15,-21 0-15,21 0 0,1 0 0,-1 0 16,21-22-16,-21 22 0,22-21 16,-22 21-16,21-22 0,0 22 0,-20 0 15,20 0-15,-21 0 0,0 21 0,0 0 16,1 0-16,-22 21 16,0 0-1,0 0-15,0 0 0,0 0 0,0 1 16,0 20-16,-22-21 0,22 0 15,-21 0-15,21 22 0,0-22 0,0 0 16,0 0-16,0 0 0,0 1 16,21-1-16,1-21 0,-1 21 0,21-21 15,-21 0-15,22 0 0,-22 0 0,21 0 16,0 0-16,1 0 0,-1-21 16,0 0-16,1 21 0,-22-22 0,21 1 15,1 0-15,-1 0 0,-21 0 16,21 0-16,-20-1 0,-1 1 0,-21 0 15,0 0-15,0-21 0,0 20 16,0 1-16,0 0 0,-21 0 16,-1 21-16,1 0 0,0 0 0,0 0 15,0 21-15,0 0 0,-1-21 16,1 21-16,0 1 0,0-1 0,21 21 16,0-21-16,0 0 0,0 1 0,0 20 15,0-21-15,0 0 0,0 0 16,21 1-16,0-1 0,0-21 0,22 21 15,-22-21-15,21 0 0,1 0 16,-1 0-16,0 0 0,1 0 0,-1 0 16,0 0-16,1 0 0,-22-21 0,21 0 15,0-1-15,-20 1 0,20 0 16,-21 0-16,0 0 0,-21 0 16,0-1-16,21 1 0,-21 0 0,0 0 15,0 0-15,0 0 0,0-1 0,0 44 31,0-1-31,-21-21 16,21 21-16,0 0 0,-21 0 0,0 0 16,21 1-16,-21-1 0,0 0 15,21 0-15,0 0 0,-22 0 0,22 1 16,-21-22-16,21 21 0,0-42 47,0-1-47,21 1 0,1 0 15,-1 0-15,0 0 0,0 0 16,0-22-16,0 22 0,22-21 0,-22 21 16,21-22-16,22-20 0,-43 42 15,0-22-15,0 43 0,0-21 16,1 21-16,-1 0 0,0 0 16,-21 21-16,0 0 15,0 1-15,0-1 0,0 21 0,0-21 16,0 0-16,0 22 0,0-22 15,0 0-15,0 0 0,0 0 0,0 1 16,0-1-16,0 0 0,21-21 16,21 21-16,-20-21 0,-1 0 15,21 0-15,-21 0 0,22 0 0,-1-21 16,-21 21-16,21-21 0,-20 0 0,20-1 16,-21 22-16,21-21 0,-20-21 15,-1 21-15,0 0 0,0-22 0,0 22 16,0-21-16,1-22 0,-22 22 0,0 0 15,0-22-15,21 22 0,-21-22 16,21 22-16,-21 0 0,0-1 0,0 1 16,0 0-16,0 63 15,-21 0 1,0 21-16,-1 1 0,1 20 16,0-21-16,21 22 0,-21-1 0,0-20 15,0 20-15,21-20 0,0 20 0,0-21 16,0 1-16,0-1 0,0-21 15,0 22-15,0-22 0,0 21 0,0-21 16,0 0-16,21-21 0,0 22 16,0-22-16,0 0 15,0-22-15,1 1 0,-1 21 0,0-21 16,0 0-16,0 0 0,-21 0 0,0-1 16,0 1-16,0-21 0</inkml:trace>
  <inkml:trace contextRef="#ctx0" brushRef="#br0" timeOffset="61400.68">5503 9123 0,'-21'0'0,"42"0"0,-63 0 0,21 21 0,42-21 31,0 0-31,0 0 16,22 0-16,-1 0 0,0 0 0,1 0 15,20 0-15,-21-21 16,22 21-16,-22 0 0,1-21 0,-1 0 15,-21 21-15,0-22 0,0 22 0</inkml:trace>
  <inkml:trace contextRef="#ctx0" brushRef="#br0" timeOffset="62190.03">8043 9271 0,'-42'21'31,"42"-42"-31,0 0 0,0 0 16,21 0-16,0-1 0,22 1 16,-22 0-16,0-21 0,42-43 15,-20 43-15,-22-1 0,0-20 0,0 21 16,0-1-16,1 1 0,-22 0 16,0-1-16,0 1 0,0 21 15,0-22-15,0 22 0,0 0 16,-22 21-16,1 0 0,0 0 15,0 0-15,0 21 0,0 0 0,21 1 16,-22 20-16,1 0 0,0 1 0,0 20 16,0 1-16,0-1 0,-1 1 15,22 20-15,-21-20 0,0 20 16,0-20-16,21 21 0,-21 84 16,21-84-16,-21-1 0,21 22 0,-22-21 15,22-1-15,0 1 0,0 0 16,0-1-16,-21 1 0,21 0 0,-21-1 15,21 1-15,-21-21 0,21 20 0,0-20 16,-21-22-16,21 22 0,0-22 0,0 0 16,0-21-16,0 1 0,0-1 15,0 0-15,21-21 16,0 0-16,0-21 0,0 0 0,22-1 16,-22 1-16,21-21 0,1 0 0,-1-1 15,0-20-15,1 20 0,-1-20 16,-21-1-16,21-20 0,-20 20 0,-1 1 15,-21-22-15,0 22 0,0-1 0,-21 1 16,-22-22-16,22 21 0,-21 1 16,-22-1-16,22 22 0,-22 0 15,1-22-15,-1 43 0,22-21 0,-21 21 16,20-1-16,1 1 0,0 0 0,20 21 16,1-21-16,0 21 0,21-21 15,0 0-15,21-1 16,0 22-16,1 0 0,20-21 0,-21 21 15,21-21-15,1 21 0,-1-21 0,0 21 16,1-21-16,-1 21 0,0-21 16,1-1-16,-1 1 0,-21 21 0,0-21 15</inkml:trace>
  <inkml:trace contextRef="#ctx0" brushRef="#br0" timeOffset="62577.83">8276 9081 0,'0'0'0,"-21"-22"0,0 22 16,21-21-16,-21 0 0,21 0 16,0 0-1,21 0-15,0 21 16,0 0-16,0-22 0,0 22 0,22 0 16,-22 0-16,21 0 0,1 0 15,-22 22-15,21-1 0,-21 0 16,22 0-16,-22 0 0,0 22 0,0-22 15,-21 21-15,0-21 0,0 0 0,0 1 16,0 20-16,-21-21 0,0 0 16,0-21-16,-1 21 0,1 1 0,0-22 15,0 0-15,0 0 0,0 0 16,21-22 0,0 1-16,0 0 15,0 0-15,0-21 0,21 20 0,0 1 16,0-21-16,0 21 0,0-22 15,1 22-15,-1 0 0,0 0 0,21 0 16,-21 0-16,1-1 0,20 1 16,-21 21-16,21-21 0,-20 21 0,20 0 15,-21-21-15,21 21 0,-20 0 16</inkml:trace>
  <inkml:trace contextRef="#ctx0" brushRef="#br0" timeOffset="63407.87">9207 8869 0,'-21'21'31,"21"0"-31,-21 0 0,0 1 16,0-1-16,0 0 0,-1 0 0,22 0 15,-21 0-15,0 22 0,21-22 0,-21 0 16,21 0-16,0 0 0,0 1 16,0-1-16,0 0 15,21-21-15,0 21 0,0-21 0,1 0 16,-1 0-16,0 0 0,0 0 0,0 0 15,0 0-15,1 0 0,-22-21 16,21 21-16,-21-21 0,0 0 16,0-1-16,0 1 0,0 0 0,0 0 15,0 0-15,0-22 0,0 22 16,0-21-16,0 21 0,0 0 0,0-22 16,0 22-16,0 0 0,0 0 0,21 0 15,0-1-15,0 22 16,0 0-16,1 0 0,-1 0 0,0 0 15,21 0-15,-21 0 0,1 22 0,-1-1 16,21 0-16,-21 21 0,0-21 16,22 22-16,-22-22 0,0 21 0,-21-21 15,0 1-15,21 20 0,-21-21 0,0 0 16,0 0-16,0 1 0,0-1 16,0 0-16,-21-21 0,21 21 0,-21-21 15,0 0-15,0 0 16,21-21-1,0 0-15,0 0 0,0-22 16,0 22-16,0 0 0,0 0 16,0-22-16,0 22 0,21-21 0,0 0 15,0 20-15,0-20 16,0 21-16,1 0 0,20 0 0,0 21 16,-21 0-16,22 0 0,-1 0 0,0 0 15,1 0-15,-1 21 0,-21 0 16,22 0-16,-22 0 0,0 22 0,0-22 15,0 0-15,-21 21 0,0-21 0,0 1 16,0-1-16,0 0 0,0 0 16,-21 0-16,0-21 0,0 21 15,0-21-15,-1 0 0,1 0 0,0 0 32,21-21-32,0 0 15,0 0-15,0 0 0,21 0 0,0-1 16,1-20-16,-1 0 0,0 21 0,21-22 15,1 1-15,-22 0 0,21-1 16,0 22-16,1 0 0,-22 0 0,21 21 16,-21 0-16,22 0 0,-22 0 0,0 21 15,0 21-15,0-21 0,-21 1 16,0 20-16,0 0 0,0-21 0,0 22 16,0-22-16,0 21 0,0-21 15,-21 1-15,0-1 0,21 0 0,-21 0 16,21 0-16</inkml:trace>
  <inkml:trace contextRef="#ctx0" brushRef="#br0" timeOffset="64190.42">12171 8382 0,'0'0'0,"0"-21"0,0 0 16,0 0-16,0-1 15,0 1-15,0 0 0,0 0 0,0 0 16,0 0-16,-21 21 15,-1 0-15,1 0 16,0 21-16,0 21 0,0-21 16,0 22-16,-1-1 0,1 0 0,0 22 15,0-22-15,0 0 0,0 22 16,-1-22-16,1 22 0,0-22 0,21 22 16,0-22-16,0 0 0,0 1 15,0-1-15,0 0 0,0-21 16,0 1-16,21-1 0,0 0 0,1 0 15,20-21-15,-21 0 0,21 0 0,1 0 16,-1 0-16,0 0 0,1-21 0,-1 0 16,0 0-16,22-1 0,21-41 15,-43 42-15,0-22 0,1 1 16,-1 0-16,-21-1 0,0-20 0,0 21 16,-21-1-16,0-20 0,0 20 15,0-20-15,0 21 0,-42-1 0,21-20 16,0 20-16,-22 22 0,22-21 0,0 21 15,-21 0-15,-1 21 0,22 0 16,-21 0-16,0 21 0,-1 0 0,1 0 16,21 0-16,-22 22 0,22-1 0,-21 0 15,21 1-15,0 20 16,-1-21-16,1 1 0,21-1 0,-21 0 16,21 22-16,0-22 0,0 1 0,0-22 15,0 21-15,0 0 0,21-20 16,0-1-16,1 0 0,-1 0 0,0-21 15,21 0-15,-21 21 0,22-21 0,-1 0 16,-21 0-16,22 0 0,-1-21 16,-21 0-16,21 0 0,1 0 0,-1 21 15</inkml:trace>
  <inkml:trace contextRef="#ctx0" brushRef="#br0" timeOffset="64609.18">12785 8678 0,'0'0'16,"0"-21"-16,-22 21 15,1 21 1,21 1-16,-21-1 16,21 0-16,-21 0 0,21 0 0,0 0 15,0 22-15,0-22 0,0 0 0,-21 0 16,21 0-16,0 1 0,-21-22 16,21 21-16,-22-21 0,22 21 15,0-42 16,0 0-31,0-1 0,0 1 16,0 0-16,0 0 0,22-21 0,-1-1 16,0 22-16,0-21 0,0 21 15,0-22-15,22 22 0,-22 0 0,21 0 16,1 0-16,-1-1 0,0 22 0,-21 0 16,22 0-16,-1 0 0,0 22 15,-20-22-15,-1 21 0,0 0 0,0 21 16,-21-21-16,0 22 0,0-22 0,0 21 15,0 1-15,-21-22 0,0 21 16,0-21-16,-1 0 0,1 1 16,21-1-16,-21 0 0,21 0 15,21-21 1,0 0 0,1-21-16,20 21 0,-21-21 0,0 0 15</inkml:trace>
  <inkml:trace contextRef="#ctx0" brushRef="#br0" timeOffset="64957.98">13398 8827 0,'22'0'47,"-1"0"-47,0 0 0,0 0 0,0 0 15,0 0-15,1-22 0,-1 1 0,21 21 16,-21-21-16,0 0 0,22 21 15,-43-21-15,21 0 0,0 21 0,-21-22 16,21 1-16,-21 0 0,0 0 0,0 0 16,-21 21-16,0 0 15,0 0-15,-22 0 0,22 0 0,0 0 16,-21 0-16,-1 21 0,22 0 0,0 0 16,-21 22-16,21-22 0,-1 21 15,22-21-15,0 22 0,-21-22 16,21 0-16,0 21 0,0-21 0,0 1 15,21-1-15,1 0 0,20 0 0,-21-21 16,0 0-16,22 21 0,-1-21 16,-21 0-16,21 0 0,-20 0 0,20-21 15,0 21-15,1-21 0,-22 0 0,21 0 16,0-1-16</inkml:trace>
  <inkml:trace contextRef="#ctx0" brushRef="#br0" timeOffset="65444.7">15409 8424 0,'0'0'16,"0"-21"-16,0 0 0,0 0 0,0 0 15,0 0-15,-21-1 0,21 44 32,0-1-17,0 21-15,0-21 0,0 22 0,0-1 16,0 21-16,0-20 0,-21 20 15,21 1-15,0 20 0,-21-20 0,21 21 16,0-22-16,-21 22 0,-1-1 0,1 1 16,21 0-16,-21-1 0,0 1 15,0 0-15,0-1 0,-1 1 0,1 0 16,0-1-16,0-20 0,0-1 0,0 1 16,21-22-16,0 1 0,0-22 15,0 21-15,0-21 0,-22-21 0,22-21 31,0-21-31,0 21 16,22-22-16,-22 22 0,0-21 0,21-22 16,0 22-16,-21-22 0,21 1 0,-21-22 15,21 1-15</inkml:trace>
  <inkml:trace contextRef="#ctx0" brushRef="#br0" timeOffset="65709.55">15155 9017 0,'0'0'15,"0"-63"-15,0-1 0,0 1 0,0 20 16,0-20-16,0 20 0,21 1 0,1 0 15,-1 21-15,21-22 0,-21 22 0,22 0 16,-1 0-16,0 0 0,1-1 16,-1 1-16,0 21 0,1 0 0,-1 0 15,-21 21-15,21 1 0,-20-1 16,-1 0-16,-21 0 0,0 21 16,0-20-16,0 20 0,0 0 15,-43 1-15,22-22 0,0 21 0,-21 0 0,21-20 16,-22 20-16,22-21 0,0 0 15,-21 0-15,20 1 0,1-22 16,21 21-16,0-42 16,21-1-16,1 1 15,-1 0-15,0 0 0,21 0 16,-21 0-16</inkml:trace>
  <inkml:trace contextRef="#ctx0" brushRef="#br0" timeOffset="66093.33">15981 8551 0,'0'-21'0,"-21"21"32,-1 0-17,1 21-15,0 1 0,21-1 0,-21 0 16,0 0-16,21 21 0,-21-20 0,21 20 16,0-21-16,0 21 0,0-20 15,0-1-15,0 21 0,0-21 0,0 0 16,21-21-16,0 22 0,0-1 15,0-21-15,0 0 0,22 0 16,-22 0-16,21 0 0,-21 0 0,22-21 16,-22-1-16,21 1 0,1 0 0,-22 0 15,0 0-15,21 0 0,-42-22 16,0 22-16,0-21 0,0 21 0,0-22 16,0 22-16,-21-21 0,0 21 0,-21-1 15,20 1-15,-20 0 0,0 21 0,-1 0 16,22 0-16,-21 0 0,0 0 15,20 0-15,1 21 0,0-21 0,0 21 16,0 1-16,21-1 0,0 0 0,0 0 16,0 0-16,0 0 0,0 1 15,21-1-15,0 0 0,0-21 16,22 21-16,-22-21 0,21 0 0,0 0 16</inkml:trace>
  <inkml:trace contextRef="#ctx0" brushRef="#br0" timeOffset="66345.19">16849 8551 0,'0'0'0,"21"0"0,-21-21 15,0 42 17,0 1-32,-21-22 0,21 21 15,-22 0-15,22 21 0,-21-21 0,21 1 16,0-1-16,0 21 0,0-21 0,-21 0 15,21 1-15,0-1 0,0 0 0,-21 0 16,21 0-16,21-21 31,0 0-31,-21-21 0,21 0 16,1 0-16,-22 0 0,21-22 16</inkml:trace>
  <inkml:trace contextRef="#ctx0" brushRef="#br0" timeOffset="66692.99">16891 8255 0,'-42'0'16,"42"21"-1,-22 0-15,1 1 16,21-1-16,0 0 0,0 0 0,0 0 16,21 0-16,1 1 0,-1-22 15,0 0-15,0 0 16,21 0-16,-20 0 0,-1 0 0,0 0 15,0 0-15,21-22 0,-20 22 0,-22-21 16,21 0-16,-21 0 16,0 0-16,0 0 0,0-1 0,0-20 15,0 21-15,-21 0 0,-1-22 0,1 22 16,-21 0-16,21 0 0,0 0 16,-22 21-16,22 0 0,0 0 0,0 0 15,0 0-15,-1 21 0,1 0 16,21 0-16,-21 0 0,21 1 0,0-1 15,0 21-15,0-21 0,0 0 0,0 1 16,21 20-16,0-21 0,1 0 16,-1 0-16,0 1 0,0-22 0,0 21 15,0-21-15</inkml:trace>
  <inkml:trace contextRef="#ctx0" brushRef="#br0" timeOffset="67136.73">17314 8446 0,'0'21'31,"-21"0"-15,21 0-16,-21 0 0,21 0 15,-21 1-15,21-1 0,-21 21 0,21-21 16,0 0-16,0 1 0,0-1 16,0 21-16,0-21 0,-22 0 15,22 1-15,0-1 0,-21-21 16,21-21 15,0-1-31,21 1 16,1 0-16,-22-21 0,21 21 0,21-43 15,0 43-15,-20 0 16,-1-22-16,21 22 0,-21-21 0,0 21 16,22 0-16,-22-1 0,0 22 15,21 0-15,-20 0 0,-1 0 16,0 22-16,-21-1 0,0 0 0,0 0 15,21 0-15,-21 22 0,0-22 0,0 21 16,0-21-16,0 22 0,0-22 16,0 21-16,0-21 0,0 0 15,0 1-15,0-1 0,0 0 0,0 0 16,0 0-16,21-42 31,-21 0-31,21 0 16,1 0-16,-1-1 0,0 1 0</inkml:trace>
  <inkml:trace contextRef="#ctx0" brushRef="#br0" timeOffset="67384.59">18161 8149 0,'0'-21'16,"0"42"-16,0-63 0,-21 63 15,0 0-15,-1 0 16,1 43-16,0-22 15,0 1-15,21-1 0,-21 0 0,0 1 16,21-1-16,-22 0 0,22 22 0,0-22 16,-21 0-16,21 1 0,0-22 15,0 21-15,0-21 0,0 22 0,0-22 16,0 0-16,21 0 0,1-21 16,-1 0-16,0 0 15,0-21-15,0 0 16,0 0-16,1 0 0,-22-1 0</inkml:trace>
  <inkml:trace contextRef="#ctx0" brushRef="#br0" timeOffset="67559.49">17886 8467 0,'-21'0'0,"42"0"0,-64 0 0,65-21 47,-1 21-47,21 0 0,-21 0 15,22 0-15,-1 0 0,0 0 0,1-22 16,20 22-16,-21 0 0,22-21 16,-22 21-16,22 0 0</inkml:trace>
  <inkml:trace contextRef="#ctx0" brushRef="#br0" timeOffset="69044.2">19452 8636 0,'21'21'31,"0"-21"-31,22 0 0,-22 0 16,0-21-16,21 21 0,-20-21 15,-1 0-15,21 21 0,-21-21 0,0-1 16,1 1-16,-1 0 0,-21 0 0,0 0 16,0-22-16,0 22 0,0 0 15,0-21-15,-21 21 0,-22-1 0,22 1 16,0 21-16,-21 0 0,-1 0 0,1 0 16,0 0-16,-1 21 0,1 1 15,0-1-15,-1 0 0,22 21 16,-21-21-16,-1 22 0,1 20 15,21-42-15,0 22 0,0-22 0,21 0 16,0 0-16,0 22 0,0-22 16,0 0-16,21-21 0,0 0 15,21 0-15,-21 0 0,22 0 0,-1 0 16,-21 0-16,22-21 0,-1 21 16,0-21-16,1-1 0,-1 1 0,0 0 15,1 0-15,-1 0 0,-21 0 16,21-1-16,-20-20 0,-1 21 0,0 0 15,0-22-15,-21 22 0,0 0 16,-21 42 15,0 0-31,21 1 0,-21-1 0,21 0 16,-22 0-16,22 21 0,0 1 16,0-22-16,0 0 0,22 0 15,-1 0-15,0 1 0,0-1 0,0 0 16,22-21-16,-22 21 0,42-21 15,-20 0-15,-1 0 0,0 0 16,1 0-16,-22-21 0,21 0 0,0 21 16,-20-21-16,-1-1 0,0 1 15,0 0-15,0-21 0,0 21 0,-21-1 16,0 1-16,0 0 0,0 0 16,0 0-16,-21 21 15,0 21 1,0 0-16,0 0 15,21 0-15,-21 1 0,-1-1 0,22 0 16,-21 0-16,21 0 0,0 0 16,0 1-16,-21-1 15,21-42 17,21-1-32,0 22 0,-21-21 15,22 0-15,-1 0 0,0 0 16,21 0-16,-21-1 0,22 1 0,-1 0 15,0 0-15,1 0 0,-22 0 0,21-1 16,-21 1-16,1 21 0,-1 0 16,0 0-16,-21 21 15,0 1-15,0-1 16,0 21-16,0-21 0,0 0 16,0 1-16,0-1 0,0 0 0,0 0 15,21 21-15,0-20 0,0-1 0,1 0 16,20 0-16,0 0 0,-21 0 15,22-21-15,-1 22 0,-21-22 0,22 0 16,-22 0-16,21 0 0,-21 0 16,0 0-16,1-22 0,-1 22 0,0-21 15,0 0-15,0 0 0,-21 0 16,0-22-16,21 22 0,-21 0 0,22-21 16,-22-1-16,0 22 0,0-21 15,0 21-15,0-22 0,0 22 0,-22 0 16,1 0-16,0 21 0,0 0 0,0 0 15,0 0-15,-1 0 0,-20 0 16,21 21-16,-21 0 0,20 0 0,-20 1 16,21-1-16,0 21 0,0-21 0,21 22 15,0-22-15,0 0 16,0 21-16,0-21 0,0 1 0,0 20 16,21-21-16,-21 0 0,42 0 0,-21 1 15,0-22-15,1 0 0,-1 21 16,0-21-16,21 0 0,-21 0 0,1 0 15,-1-21-15,21-1 0,-21 1 0,0 0 16,1 0-16,-1-21 0,0 20 16,0-20-16,0 21 0,0-21 0,1-1 15,-1 1-15,0-22 0,0 22 16,0-21-16,0-1 0,1 1 0,-1 20 16,0-20-16,-21 20 0,0 1 15,21 0-15,-21 21 0,0-1 0,-21 44 31,0-1-31,0 21 0,-22 0 16,22 1-16,0 20 0,0-20 0,-22 62 16,22-41-16,21 42 15,0-64-15,0 0 0,0-20 16,0 20-16,0 0 0,21-21 0,1 1 16,-1-1-16,0 0 0,21 0 15,1-21-15,-1 0 0,0 0 0,1 0 16,20 0-16,-21 0 0,22 0 0,-1-21 15,-20 21-15,-1-21 0,0 0 16,1-1-16,-22 1 0,0 0 16</inkml:trace>
  <inkml:trace contextRef="#ctx0" brushRef="#br0" timeOffset="70892.7">3937 10880 0,'21'0'0,"0"0"0,0-21 16,-21-1-16,22 1 15,-22 0-15,21 0 0,-21 0 16,0 0-16,0-1 0,0 1 16,0-21-16,0 21 0,0 0 15,-21-1-15,-1 1 0,1 0 16,0 0-16,0 0 0,-21 0 0,-1 21 16,22 0-16,-21 0 0,-1 0 0,1 21 15,0 0-15,-43 64 16,64-64-16,-21 21 0,20 0 0,-20 1 15,21-1-15,21 22 0,-21-43 16,21 21-16,-21 0 0,21 1 0,0-22 16,0 0-16,0 0 0,0 0 0,21 1 15,0-22-15,0 0 16,0 0-16,22 0 0,-22-22 0,21 22 16,0-21-16,1-21 0,-1 21 0,43-43 15,-43 22-15,0 0 16,1-1-16,-22 1 0,0 0 0,0-22 15,0 1-15,1-1 0,-1 1 0,-21-1 16,0 22-16,21-22 0,-21 1 16,21 20-16,-21 1 0,0 0 0,0 21 15,0-1-15,0 1 0,0 0 0,0 42 32,0 0-32,0 22 0,0-22 15,0 21-15,0 1 0,0-1 0,0 21 16,-21 1-16,21-1 0,-21 1 15,21-22-15,0 22 0,0-1 0,0-20 16,0 20-16,0-21 0,0-20 0,0 20 16,21-21-16,0 21 0,0-20 15,0-22-15,1 21 0,20-21 16,-21 0-16,0 0 0,22-21 0,-22-1 16,21 22-16,0-21 0,1 0 15,-1-21-15,-21 21 0,22-1 16,-22-20-16,21 0 0,-21-1 0,-21 1 15,0 21-15,0-21 0,0-1 0,0 1 16,0 21-16,-21 0 0,0-1 16,0 1-16,-22 21 0,22 0 15,0 0-15,-21 21 0,42 1 16,-21-1-16,21 0 0,0 0 0,0 0 16,21 0-16,21 1 0,-21-1 15,0 0-15,22-21 0,-22 21 0,21-21 16,-21 21-16,22 0 0,-22-21 15,21 22-15,-21-1 0,1 0 16,-22 0-16,0 0 0,0 0 16,0 1-16,0-1 0,0 0 31,21-21-15,0 0-16,0-21 15,0 21-15,22-21 0,-22-1 0,0 22 16,0-21-16,21 0 0,-20 0 15,-1 0-15,0-22 0,21 22 0,-21-21 16,22 0-16,-22-1 0,-21 22 16,21 21-16,-21-21 0,21 0 15,-21 42 1,0 0-16,-21 0 16,21 0-16,-21 22 0,0-22 15,21 0-15,0 0 0,-21 22 16,21-22-16,-22 0 0,22 0 0,-21 0 15,21 0-15,0 1 0,0-1 16,0 0-16,0 0 0,0 0 16,21-21-16,1 0 15,-1 0-15,0-21 0,0 21 16,21-21-16,-20 0 0,-1 0 16,0-1-16,0 1 0,0 0 0,0 0 15,-21 0-15,0-22 0,0 22 16,0-21-16,0 21 0,0-22 15,0 22-15,-42-21 0,21 21 0,0 21 16,0 0-16,-1 0 0,1 0 0,0 0 16,0 21-16,21 0 15,0 0-15,0 0 0,0 1 16,21-22 0,0 0-16,0 0 0,1 0 15,20 0-15,-21 0 0,21 0 0,1 0 16,-1-22-16,0 22 0,22-21 0,-22 0 15,1 21-15,-1-21 0,-21 21 16,21 0-16,1-21 0,-22 21 0,0 0 16,0 0-16,-21 21 15,0 0-15,0 0 16,0 0-16,0 1 0,0 20 0,0-21 16,0 21-16,-21 1 0,0-1 15,21 22-15,-21-22 0,21 21 0,-21 1 16,21 21-16,0-1 0,0 1 15,0 0-15,-22-1 0,22 1 0,-21 0 16,21-1-16,0 1 0,-21 0 0,0-22 16,0 22-16,21-22 0,0-20 0,-21-1 15,-1 21-15,22-41 16,0-1-16,22-42 16,-1-1-16,-21-20 15,21 21-15,0-21 0,0-22 0,0 22 16,1-22-16,-1 1 0,0-1 0,-21 1 15</inkml:trace>
  <inkml:trace contextRef="#ctx0" brushRef="#br0" timeOffset="71173.53">5884 10880 0,'0'0'0,"0"-43"16,-21 1-16,0 0 0,21-1 0,-21 1 16,21 0-16,0-1 0,0 22 0,0-21 15,0 21-15,0 0 0,21-1 16,0 1-16,21 0 0,-20 0 0,20 21 15,-21 0-15,21 0 0,1 0 0,-1 0 16,22 42-16,-43-21 16,0 1-16,0 20 0,-21-21 15,0 21-15,0-20 0,0-1 0,-42 21 16,21-21-16,-1 0 0,-20 22 0,0-22 16,21 0-16,-22-21 0,1 21 15,21 0-15,-22-21 0,22 0 0,0 22 16,42-22-1,0 0 1,1-22-16,20 22 0,-21-21 0,21 0 16</inkml:trace>
  <inkml:trace contextRef="#ctx0" brushRef="#br0" timeOffset="71505.35">6604 10583 0,'0'0'0,"21"0"0,0-21 0,0 0 16,-21 0-16,0 0 15,0 0-15,-21 21 0,0 0 16,-21 0-16,21 0 0,-22 0 16,22 0-16,-21 0 0,21 0 0,-22 21 15,22 0-15,0-21 0,0 21 0,21 0 16,-21 0-16,21 1 0,0-1 16,0 0-16,21 0 0,0-21 15,21 21-15,-21-21 0,22 21 16,-22-21-16,21 22 0,1-22 0,-22 21 15,0-21-15,21 21 0,-21 0 16,-21 0-16,0 0 16,-21 1-16,0-22 0,0 0 15,-21 21-15,-1-21 0,22 0 16,-21 0-16,-1 21 0,1-21 0,0 0 16,21 0-16,-22 0 0,22 0 0,21-21 15,0 0 1,21 21-16</inkml:trace>
  <inkml:trace contextRef="#ctx0" brushRef="#br0" timeOffset="71930.42">9356 10097 0,'0'0'0,"21"-22"0,-21 1 15,21 0-15,-21 0 0,0 42 32,0 21-32,-21-20 15,0 20-15,-1 0 0,22 1 16,-21-1-16,0 0 0,21 22 16,-21-22-16,0 0 0,21 22 0,-21-22 0,-1 1 15,22-1-15,0 21 16,0-41-16,0-1 0,0 0 15,0 0-15,0 0 0,22-21 16,-1 0-16,0 0 0,-21-21 16,0 0-16</inkml:trace>
  <inkml:trace contextRef="#ctx0" brushRef="#br0" timeOffset="72396.14">8996 10583 0,'0'0'0,"-21"0"0,-1 0 16,1 0-16,42 0 15,22-21 1,-22 21-16,21 0 0,1-21 16,-1 21-16,64-42 0,-64 42 15,22-21-15,-1-1 0,22 1 16,-22 0-16,64 0 0,-63 0 16,-1 21-16,-20 0 0,-1 0 0,-21 0 15,0 0-15,-21 21 16,0 0-16,-21 0 15,0 22-15,0-22 0,0 0 0,-22 0 16,22 21-16,-21-20 0,21-1 0,-1 21 16,1-21-16,0 0 0,21 1 0,0-1 15,0 0-15,0 0 0,0 0 16,21-21-16,0 21 0,22-21 16,-1 0-16,-21 0 0,22 0 15,62 0-15,-62-21 0,-1 0 16,22 0-16,-22 0 0,0 0 0,-21-1 15,22-20-15,-22 21 0,-21-21 0,0 20 16,0-20-16,0 0 0,0-1 16,-21 22-16,0-21 0,-22 21 0,1 0 15,0-1-15,-1 1 0,-20 21 0,20 0 16,1 0-16,-43 0 0,43 0 16,21 21-16,0 1 0,0-1 15,-1 0-15,22 0 16,0 0-16,0 0 0,22 1 0,-1-1 15,0-21-15,21 21 0</inkml:trace>
  <inkml:trace contextRef="#ctx0" brushRef="#br0" timeOffset="73464.96">12234 10605 0,'0'0'0,"21"-22"47,1 1-47,20 21 0,-21-21 0,0 0 15,0 0-15,1 0 0,-1-1 0,0 1 16,0-21-16,-21 21 0,0 0 0,0-1 16,0 1-16,-21 0 0,0 0 15,-22 0-15,1 21 0,0 0 16,-1 0-16,1 0 0,-21 0 0,20 0 16,1 0-16,-22 0 0,22 21 15,0 0-15,-22 21 0,22-20 0,0 20 16,-1 0-16,1 1 0,21-1 0,-22-21 15,1 64-15,42-43 0,0-21 16,0 22-16,0-22 0,21 0 16,0 0-16,1 0 0,-1 0 0,21-21 15,0 0-15,1 0 0,-1 0 0,0 0 16,1 0-16,-1-21 0,0 0 16,1 21-16,20-42 0,-20 21 0,-1-1 15,0 1-15,-21-21 0,22 21 16,-22-22-16,0 1 0,0 0 0,0 21 15,-21-22-15,0 1 0,0 0 16,0 20-16,-21 22 31,21 22-31,-21-1 16,21 0-16,0 0 0,0 21 0,0-20 16,0 20-16,0-21 0,0 21 0,0-20 15,0-1-15,21 0 0,0 0 0,1 0 16,-1 0-16,0-21 0,0 0 15,21 0-15,-20 0 0,-1 0 0,21 0 16,-21 0-16,22 0 0,-22 0 0,0-21 16,21 0-16,-21 0 0,1 0 15,-22 0-15,21-1 0,-21 1 16,21-21-16,-21 21 0,0 0 0,0-1 16,0-20-16,0 21 0,0 0 15,-21 21 1,21 21-16,0 0 0,0 0 15,-21 0-15,21 1 0,-22-1 0,22 0 16,-21 0-16,21 21 0,0-20 16,0-1-16,-21 0 0,21 0 0,-21-21 15,21 21-15,0 0 0,-21-21 0,21-21 47,0 0-47,0 0 16,0 0-16,21 0 0,0-22 0,-21 22 15,42-42-15,-20 20 0,-1 1 16,21 21-16,-21-22 0,22 22 16,-1-21-16,-21 21 0,21 21 0,1-21 15,-1 21-15,-21 0 0,22 0 0,-22 0 16,21 21-16,-42 0 16,0 21-16,0-21 0,0 22 15,0-22-15,0 21 0,0-21 0,-21 22 0,0-22 16,0 21-16,21-21 0,0 1 15,-22-1-15,22 0 0,0 0 16,0 0-16,22-21 16,-1 0-1,21-21-15,-21 21 0,0-21 0,22 21 16,-22-21-16,0 0 0</inkml:trace>
  <inkml:trace contextRef="#ctx0" brushRef="#br0" timeOffset="73828.03">13610 10372 0,'0'0'0,"21"-43"0,0 22 15,-21 0-15,0 0 0,-21 21 32,0 21-17,0 0-15,0 0 0,0 1 0,-1-1 16,1 42-16,21-20 16,-21-22-16,21 21 0,0-21 0,0 0 15,0 1-15,0-1 0,0 0 0,0 0 16,21-21-16,0 0 0,1 21 15,-1-21-15,0 0 0,42 0 16,-41 0-16,20-21 0,-21 21 0,21-21 16,-20 0-16,-1 0 0,21-1 0,-21 1 15,0-21-15,1 21 0,-22-22 16,0 1-16,0 0 0,0 21 16,0-22-16,0 22 0,-22-21 0,1 21 15,-21 21-15,21-22 0,0 22 0,-1 0 16,-20 0-16,21 0 0,0 0 15,-22 0-15,22 0 0,0 22 0,0-1 16,21 0-16,0 0 0,0 0 16,0 0-16,0 1 0,21-22 15,0 0-15,22 21 16</inkml:trace>
  <inkml:trace contextRef="#ctx0" brushRef="#br0" timeOffset="74093.09">14414 10033 0,'0'0'0,"0"-21"0,0 0 0,-21 21 15,0 21 1,0 0-16,21 0 0,-21 0 16,0 1-16,-1 20 0,1 0 0,0-21 15,21 22-15,-21-1 0,0 0 0,21 1 16,0-1-16,-21-21 0,-1 22 0,22-22 15,-21 21-15,21-21 0,0 0 16,0 1-16,0-1 16,21-21-16,1 0 15,-1 0-15,0-21 0,21-1 16,-21 1-16,1 0 0,-1 0 0,21 0 16</inkml:trace>
  <inkml:trace contextRef="#ctx0" brushRef="#br0" timeOffset="74493.64">14605 10054 0,'21'-42'0,"-42"84"0,42-105 0,-21 42 16,0 42 0,0 0-1,0 0-15,-21 0 0,21 22 0,-21-22 16,0 21-16,21 0 0,0-20 16,0 20-16,-22 0 0,1 1 0,21-22 15,-21 21-15,21-21 0,0 22 16,-21-22-16,21 0 0,-21 0 0,21 0 15,-21 0-15,21-42 32,0 0-17,0 0-15,21 0 0,0 0 0,0-1 16,0-20-16,0 21 0,1 0 16,-1-22-16,0 22 0,0 0 15,0 21-15,0-21 0,1 21 0,-1 0 16,0 0-16,0 21 0,-21 0 15,0 0-15,0 1 0,0-1 16,0 0-16,0 21 0,0-21 0,0 1 16,0 20-16,0-21 0,0 0 0,-21 0 15,21 1-15,-21-22 16,0 0-16,-1 0 16,1 0-16,0-22 15,0 1-15,0 0 0</inkml:trace>
  <inkml:trace contextRef="#ctx0" brushRef="#br0" timeOffset="74670.47">13970 10245 0,'-21'0'0,"42"0"0,-63 0 16,42-21 0,21 21-1,0 0-15,0 0 0,21 0 0,-20 0 16,20-22-16,0 22 0,1 0 0,20-21 15,-21 21-15,22 0 0,-22 0 16,22 0-16,-22 0 0,0 0 0</inkml:trace>
  <inkml:trace contextRef="#ctx0" brushRef="#br0" timeOffset="75012.27">14922 10351 0,'0'0'16,"0"21"-16,22-21 31,-1 0-31,0 0 0,0 0 16,0-21-16,0 21 0,1-22 0,-1 1 15,0 21-15,21-21 0,-21 0 0,1 21 16,-22-21-16,21 0 0,-21-1 16,0 1-16,0 0 15,-21 21-15,-1 0 16,1 0-16,-21 21 15,21 0-15,0 1 0,-1-1 0,1 0 16,0 0-16,0 21 0,21-20 0,0 20 16,-21-21-16,21 0 0,0 0 0,0 1 15,0-1-15,0 0 0,21 21 16,0-42-16,0 0 0,0 21 16,22-21-16,-1 0 0,-21 0 0,22 0 15,-1 0-15,0 0 0,1 0 16,-22-21-16,21 21 0,-21-21 0</inkml:trace>
  <inkml:trace contextRef="#ctx0" brushRef="#br0" timeOffset="75354.08">15494 10393 0,'0'-42'0,"0"147"0,0-232 0,0 191 0,0-149 15,21 64-15,0 0 0,-21-21 0,21 20 16,1 1-16,-22 0 0,21 21 16,0-21-16,0 0 0,21 21 0,-20 0 15,-1 0-15,0 0 0,0 0 0,21 0 16,-20 21-16,-1 0 0,0 0 0,0 22 15,-21-22-15,0 21 0,21-21 16,-21 22-16,0-1 0,0-21 16,0 21-16,0 1 0,0-22 0,0 0 0,0 21 15,-21-20-15,21-1 0,-21 0 16,0-21-16,0 0 16,-1-21-1,22 0-15,0-1 16,0 1-16,0-21 0,22 21 15,-1 0-15,0-22 0,0 1 0,0 21 16,0-22-16,1 1 0,20 0 0,-21 21 16,21-22-16,1 22 0,-22 0 15,21 0-15,-21 21 0,1 0 0,20 0 16,-21 0-16,0 0 16,-21 21-16</inkml:trace>
  <inkml:trace contextRef="#ctx0" brushRef="#br0" timeOffset="76496.39">381 12573 0,'-21'0'16,"0"0"-16,-1 0 15,1 0-15,21-21 32,0 0-17,21 21-15,1 0 16,-1-21-16,21 21 0,-21 0 0,0 0 16,22 0-16,-22 0 0,0 0 15,21 0-15,-20 0 0,-1 0 16,0 21-16,0 0 0,-21 0 15,0 0-15,0 0 0,-21 22 0,-21-22 16,-1 0-16,1 21 0,0-20 16,-1-1-16,1 0 0,0 0 15,-1 0-15,1 0 0,21-21 0,-22 0 16,22 0-16,21-21 31,21 0-31,1 21 16,-1-21-16,21 0 0,-21 21 0,22 0 15,-1 0-15,0 0 0,1 0 16,-1 0-16,-21 0 0,21 0 0,1 0 16,-1 21-16,-21 0 0,22 0 15,-22 0-15,0 22 0,0-22 0,-21 21 16,0 22-16,-21-43 16,0 21-16,-22-21 0,1 1 0,0 20 15,-1-21-15,-20 0 16,21 0-16,-22 1 0,1-22 0,-1 21 15,1-21-15,20 0 0,-20 0 16,20 0-16,-20 0 0,63-21 16,0-1-16,0 1 15,0 0-15,0 0 0,0 0 0,0 0 16,0-1-16,0 1 0,0 0 16,0 0-16,0 0 0,0 0 15,42-1-15,1 1 0,-1 0 0</inkml:trace>
  <inkml:trace contextRef="#ctx0" brushRef="#br0" timeOffset="76773.02">995 12891 0,'0'0'16,"0"21"-16,0 0 0,21-21 15,0 0-15,0 0 16,0 0-16,1 0 15,-1-21-15,-21 0 0,0-1 16,0 1-16,0 0 16,0 0-16,-21 21 0,21-21 0,-22 21 15,1 0-15,0-21 0,0 21 16,0 0-16,0 0 0,-1 21 16,22 0-1,0 0 1,22-21-1,-1 0-15,0 0 0</inkml:trace>
  <inkml:trace contextRef="#ctx0" brushRef="#br0" timeOffset="77640.53">1968 12679 0,'0'0'0,"0"-21"0,0 0 16,0 42 15,0 0-31,0 0 0,0 0 16,0 0-16,0 22 0,0-22 15,0 21-15,0-21 0,0 22 0,0-1 16,0-21-16,0 0 0,0 22 15,0-22-15,0 0 0,0 0 0,0 0 16,-21-21 15,21-21-31,0 0 16,0 0-16,0 0 0,0 0 0,0-22 16,0 22-16,0-21 0,0-1 15,0 1-15,21 0 0,1-1 16,-22 22-16,21-21 0,0 21 0,21-22 15,-21 22-15,1 21 0,20-21 16,-21 21-16,21 0 0,-20 0 0,20 0 16,-21 21-16,21-21 0,-20 21 15,-1 22-15,0-22 0,0 0 0,-21 21 16,0 1-16,21-22 0,-21 21 16,0-21-16,0 22 0,0-22 15,0 21-15,0-21 0,0 1 0,0-1 16,-21 0-16,0-21 15,0 0 1,21-21-16,0 0 16,0-1-16,0 1 0,0 0 0,0 0 15,0-21-15,0-1 0,21 22 16,0-21-16,0-1 0,-21 1 0,43 21 16,-22-21-16,0 20 0,21-20 15,-21 21-15,22 0 0,-22 21 0,42 0 16,-20 0-16,-22 0 15,0 21-15,0-21 0,0 21 0,-21 21 16,0-20-16,0-1 0,0 21 0,0-21 16,0 22-16,0-1 0,0-21 15,-21 21-15,0-20 0,0-1 16,21 21-16,-21-21 0,0 0 0,-1 1 16,44-44 30</inkml:trace>
  <inkml:trace contextRef="#ctx0" brushRef="#br0" timeOffset="78064.28">3217 12573 0,'0'-21'0,"0"42"0,0-63 15,-21 42 1,0 0-16,0 0 15,0 21-15,-1 0 0,22 0 0,-21 0 16,0 1-16,21-1 0,-21 21 16,21-21-16,0 22 0,-21-22 0,21 21 15,0 0-15,0-20 0,0-1 16,0 21-16,0-21 0,0 0 0,0 1 16,21-1-16,0-21 0,0 0 0,0 0 15,1 0-15,-1 0 16,21 0-16,-21 0 0,0-21 0,22 21 15,-22-22-15,21 1 0,-21 0 0,1 0 16,-1-21-16,0 20 0,0-20 16,-21 21-16,0-21 0,0 20 0,0-20 15,-21 21-15,0-21 0,0 20 16,-1 1-16,-20 0 0,21 0 0,-43 21 16,43 0-16,-21 0 15,21 0-15,0 0 0,-1 0 0,1 21 16,21 0-16,-21 22 0,21-22 15,0 0-15,0 0 0,0 0 16,0 22-16,0-22 0,0 0 16,21 0-16,0-21 0,1 0 15</inkml:trace>
  <inkml:trace contextRef="#ctx0" brushRef="#br0" timeOffset="78448.06">3704 12573 0,'0'21'31,"0"0"-15,21 1-16,-21-1 16,0 21-16,0-21 0,0 0 15,0 22-15,0-22 0,0 0 0,0 21 16,0-20-16,0-1 0,0 0 15,0 0-15,0 0 0,0 0 0,43-21 32,-22 0-32,0 0 0,-21-21 15,21 0-15,0 21 0,-21-21 0,21 0 16,1-22-16,-22 22 0,21 0 16,0-21-16,-21 21 0,21-1 0,0-20 15,-21 21-15,21-21 0,-21 20 16,22 1-16,-22 0 15,21 0-15,0 21 16,-21 21 15,0 0-31</inkml:trace>
  <inkml:trace contextRef="#ctx0" brushRef="#br0" timeOffset="78792.87">4191 12785 0,'0'21'16,"21"-21"-16,0 0 0,0 0 16,1 0-16,-1-21 15,0 0-15,0 21 0,0-22 0,0 1 16,1 21-16,20-21 0,-21 0 16,0 0-16,0 0 0,1 21 0,-1-22 15,-21 1-15,0 0 0,0 0 16,-21 21-1,-1 0-15,1 0 0,0 0 16,0 0-16,0 21 0,-22-21 0,22 21 16,0 0-16,0 22 0,0-22 15,0 0-15,21 21 0,0-20 0,-22 20 16,22-21-16,0 21 0,0-20 16,0-1-16,0 0 0,0 0 15,0 0-15,22 0 0,-1-21 0,0 0 16,0 0-16,0 0 0,0 0 15,43 0-15,-22 0 0,1-21 16,20-21-16,-21 21 0</inkml:trace>
  <inkml:trace contextRef="#ctx0" brushRef="#br0" timeOffset="79069.25">4995 12298 0,'-21'0'0,"42"0"0,-84 0 16,63-21-1,21 21-15,0 0 16,21-21-16,-20 21 0,20 0 16,-21 0-16,21-22 0,1 22 0,-22-21 15,21 21-15,1 0 0,-1 0 0,0 0 16,1-21-16,-22 21 0,0 0 15,0 0-15,0 0 0,-42 0 32,0 0-32,0 0 15,0 0-15,-1 0 0</inkml:trace>
  <inkml:trace contextRef="#ctx0" brushRef="#br0" timeOffset="79305.13">5228 12234 0,'0'0'0,"-21"22"0,0-1 15,21 0-15,-21 0 16,21 0-16,0 0 0,-22 1 16,22 20-16,0-21 0,0 0 0,0 22 15,0-1-15,-21-21 0,21 21 16,-21 1-16,21-22 0,-21 21 16,21 1-16,0-22 0,0 21 0,-21-21 15,21 0-15,-21 1 0,21-1 16,0 0-16,0 0 0,-22 0 0,44-21 31,-1 0-15,0-21-16,0 0 0</inkml:trace>
  <inkml:trace contextRef="#ctx0" brushRef="#br0" timeOffset="79656.12">5355 12658 0,'0'21'15,"-21"0"-15,21 0 16,-21 22-16,21-22 0,-21 0 16,21 0-16,0 0 0,0 0 0,0 1 15,0-1-15,0 0 0,0 0 16,21 0-16,0-21 0,0 0 0,0 21 16,0-21-16,1 0 0,-1 0 0,0 0 15,21 0-15,-21 0 0,1-21 16,20 0-16,-21 21 0,0-21 0,22 0 15,-22 0-15,0-1 0,-21 1 0,0-21 16,21 21-16,-21 0 16,0-22-16,0 22 0,0 0 0,-21 0 15,0 0-15,-22-1 0,1 22 16,21 0-16,-21 0 0,20 0 16,1 0-16,-42 0 0,42 0 15,-1 22-15,1-22 0,0 21 16,21 0-16,0 0 15</inkml:trace>
  <inkml:trace contextRef="#ctx0" brushRef="#br0" timeOffset="80392.7">6181 12573 0,'-22'0'0,"44"0"31,-1 0-15,0 0-16,0-21 16,0 21-16,22-21 0,-22 21 0,21-21 15,-21-1-15,22 22 0,-1-21 0,-21 0 16,0 21-16,0-21 0,1 0 15,-22 0-15,0-1 0,0 1 16,-22 21-16,-20 0 0,21 0 16,-21 0-16,20 0 15,-20 0-15,21 0 0,-21 0 0,20 21 16,1 1-16,0-1 0,0 0 0,0 0 16,21 0-16,0 0 15,0 1-15,0-1 0,0 0 0,0 0 16,21 0-16,0-21 0,0 0 15,0 21-15,1-21 0,-1 0 16,0 0-16,0 0 0,0 0 0,0 0 16,1 0-16,-1 0 0,-42 0 31,-22 0-15,22 0-16,-21 0 0,21 22 0,-22-1 15,1-21-15,0 21 0,-1 21 16,22-21-16,-21 1 0,21-1 0,-22 21 15,22-21-15,21 22 0,0-22 0,0 0 16,0 0-16,0 21 0,0-20 16,0-1-16,42 0 0,-20-21 15,-1 0-15,0 21 0,21-21 0,1 0 16,-22 0-16,21 0 0,0 0 16,1-21-16,-1 0 0,22 21 15,-22-21-15,21-22 0,22 1 0,-21 0 16,-22 20-16,0-20 0,1 0 15</inkml:trace>
  <inkml:trace contextRef="#ctx0" brushRef="#br0" timeOffset="80632.56">7112 12129 0,'0'-22'0,"0"44"0,0-65 0,0 22 0,0 0 16,0 42-1,-21 0-15,0 0 0,-1 22 16,22-22-16,-21 21 0,0 1 0,0 20 15,21-21-15,-21 1 0,0-1 16,-1 22-16,22-22 0,-21 0 0,0 1 16,0 20-16,21-21 0,0 1 0,-21-22 15,21 21-15,0 1 16,0-22-16,0 0 0,0 0 0,0 0 16,21-21-16,0 0 0,0 0 15,0 0-15,1 0 0,-1-21 0,21 0 16,-21 0-16</inkml:trace>
  <inkml:trace contextRef="#ctx0" brushRef="#br0" timeOffset="82789.67">7260 12721 0,'0'21'15,"0"-42"-15,-21 42 0,21 1 16,21-22 15,0-22-31,0 22 0,1-21 16,-1 0-16,0 21 0,21-21 0,-21 0 15,1 0-15,-22-1 0,21 1 16,0 21-16,-21-21 0,0 0 0,0 0 16,0 0-16,-21 21 15,0 0 1,-1 0-16,1 21 0,0 0 15,0 0-15,21 0 0,-42 22 16,42-1-16,-22-21 0,22 0 16,0 0-16,0 22 0,0-22 0,0 21 15,0-21-15,0 1 16,22-22-16,-1 0 0,0 0 16,0 0-16,0 0 0,0 0 0,22 0 15,-22 0-15,21-22 0,-21 22 0,1-21 16,20 0-16,-21 0 0,21 0 15,-20 0-15,-1-1 0,0-20 0,0 21 16,-21 0-16,0 0 0,0-1 0,21 1 16,-21 0-16,0 0 0,-21 21 31,21 21-15,0 0-16,-21 0 0,21 1 15,0-1-15,-21 21 0,21-21 16,0 0-16,0 1 0,0-1 0,0 0 15,0 0-15,0 0 0,0 0 0,0 1 16,0-44 31,0 1-47,0 0 0,0 0 16,0 0-16,0 0 0,0-1 0,21 1 15,0-21-15,0 21 0,-21-22 16,21 22-16,1 0 0,-1-21 15,0 21-15,21-1 0,-21 22 0,1-21 16,-1 21-16,0 0 0,0 0 0,0 0 16,0 21-16,1 1 15,-22-1-15,21 0 0,-21 0 0,21 0 16,-21 0-16,0 22 0,0-22 16,0 0-16,0 21 0,0-20 0,0-1 15,0 0-15,0 0 0,0 0 16,0 0-16,-21-21 15,21-21 17,0 0-32,0 0 0,21 0 15,0 0-15,-21-22 0,21 22 0,0 0 16,1 0-16,-1-22 0,0 22 16,0 0-16,0-21 0,22 21 0,-22-1 15,0 1-15,42 0 0,-41 21 16,-1 0-16,0 0 0,0 0 15,0 0-15,-21 21 0,0 0 16,0 1-16,0-1 16,0 0-16,0 21 0,-21-21 15,21 1-15,-21 20 0,21-21 0,0 0 16,0 0-16,-21 43 0,21-43 16,0 0-16,21 0 15,0 1-15,0-22 0,0 0 0,1 0 16,20 0-16,-21 0 0,0 0 0,22 0 15,-22 0-15,21-22 0,-21 22 0,22-21 16,-1 0-16,-21 0 0,21 0 16,1 0-16,-22-1 0,0 1 15,21 0-15,-20 0 0,-1-21 0,-21 20 0,21 1 16,-21 0-16,0 0 16,0 0-16,0 0 0,0-1 0,-21 22 15,0 0-15,-1 0 0,1 0 16,0 0-16,0 0 0,0 22 15,-22-1-15,22-21 0,21 21 0,-21 0 16,0 0-16,21 22 0,0-22 0,0 0 16,0 0-16,0 0 0,0 0 15,0 1-15,0-1 0,21 0 0,0-21 16,0 21-16,1-21 0,-1 0 16,21 0-16,-21 0 0,0 0 0,22 0 15,-22 0-15,0 0 0,21 0 0,-20-21 16,-1 0-16,0 21 0,0-21 15,0-1-15,0 1 0,1 0 16,-22 0-16,21 0 0,-21 0 0,0-1 16,0 1-16,0 0 0,-21 21 31,-1 0-31,1 21 16,0 0-16,21 1 0,-21-1 0,0 0 15,21 21-15,-21-21 0,21 1 0,-22-1 16,22 0-16,-21 0 15,21 0-15,-21-21 0,21-21 47,21 0-47,0 0 0,1 0 16,-1-1-16,0-20 0,0 21 16,21 0-16,-20 0 0,-1-22 15,0 22-15,21 0 0,-21 0 16,1-22-16,20 43 0,-21-21 0,0 0 15,0 21-15,1 0 16,-22 21-16,0 0 0,0 1 16,0-1-16,0 21 0,0-21 0,-22 0 15,22 1-15,-21 20 0,21-21 16,0 0-16,0 22 0,0-22 16,0 0-16,0 0 0,0 0 0,21 0 15,1-21-15,-1 22 0,0-22 16,0 0-16,0 0 0,0 0 15,22 0-15,-22-22 0,0 1 0,0 21 16,0-21-16,22 0 0,-22 0 0,0-22 16,0 22-16,0 0 0,1-21 15,-1 21-15,0-22 0,0 1 0,0 0 16,0-1-16,1 1 0,-1-22 16,21-41-16,-42 62 15,0 1-15,21 0 0,-21 20 0,0 1 0,0 0 16,0 0-16,-21 42 15,0 0 1,21 0-16,-21 22 0,0-22 0,-1 21 16,1 1-16,0-1 0,0 43 15,21-43-15,0 0 0,-21 1 16,21-22-16,0 21 0,0 0 0,0-20 16,0 20-16,0-21 0,0 21 0,0-20 15,0-1-15,0 0 0,21-21 16,0 21-16,0-21 0,0 0 0,1 0 15,20 0-15,-21 0 0,0 0 16,22 0-16,-22 0 0,0-21 0,21 21 16,-21-21-16,22 0 0,-22-1 15,0 1-15,0 0 0,0 0 0,1 0 16,-1 0-16,-21-1 0,0 1 16,0-42-16,0 84 31,0 0-16,0 0-15,0 0 0,0 1 16,0-1-16,0 0 0,0 0 16,0 0-16,0 0 0,0 1 0,0-1 15,0 0-15,0 0 0,-21 0 16,-1 0-16,1 1 16,0-1-16,0-21 0,0 0 15,0 0-15,-1 0 0,22 21 16,-21-21-16,0 0 0,0 0 15,21-21-15,0 0 0,0-1 16,0 1-16,0 0 0</inkml:trace>
  <inkml:trace contextRef="#ctx0" brushRef="#br0" timeOffset="83000.55">10012 12404 0,'0'0'0,"-21"0"0,42 0 47,0 0-47,21-21 0,-21 21 0,22 0 15,-1 0-15,0-22 0,1 22 16,-1 0-16,0 0 0,-20-21 0,20 21 16,-21 0-16,21 0 0,-20-21 15,-1 21-15</inkml:trace>
  <inkml:trace contextRef="#ctx0" brushRef="#br0" timeOffset="83456.28">11388 12340 0,'0'-21'15,"0"42"-15,21-63 0,-21 21 0,-21 21 32,-1 0-32,1 0 15,0 21-15,0 0 0,0 0 0,0 0 16,-1 1-16,1 20 0,0-21 0,21 21 16,-21-20-16,0 20 0,0-21 15,21 21-15,-22-20 0,22 20 16,0-21-16,0 21 0,0-20 0,0-1 15,0 0-15,0 0 0,0 0 16,22-21-16,-1 0 0,0 21 0,21-21 16,-21 0-16,1 0 0,-1 0 0,21 0 15,-21-21-15,22 0 0,-22 0 16,0 0-16</inkml:trace>
  <inkml:trace contextRef="#ctx0" brushRef="#br0" timeOffset="83738.13">11705 12298 0,'0'0'16,"0"-21"-16,0 0 16,21-1-16,0 22 15,1 0-15,-1 0 0,0 0 16,21 0-16,-21 0 0,1 22 0,20-1 16,-21 0-16,21 0 0,-20 21 15,-1-20-15,0 20 0,0-21 0,-21 21 16,0-20-16,0 20 0,0-21 0,-21 0 15,0 22-15,-22-22 16,22 0-16,-21 0 0,21 0 0,-22 0 16,22 1-16,-21-1 0,21-21 0,0 0 15,-1 21-15,44-21 32,-1-21-32,0 0 0,21-1 0,1 1 15,-1 21-15</inkml:trace>
  <inkml:trace contextRef="#ctx0" brushRef="#br0" timeOffset="84200.86">12552 12510 0,'-21'0'16,"42"0"-1,0 0 1,0 0-16,21 0 15,-20 0-15,20 0 0,21 0 0,-20 0 16,20 0-16,1 0 0,20 0 0,-20 0 16,-1 0-16,22 0 0,-43 0 15,22 0-15,-22-22 0,1 22 0,-22 0 16,0 0-16,-21-21 0,0 0 16,0 0-16,-42 21 15,20-21-15,-20 21 0,21 0 0,-21-21 16,-1 21-16,1 0 0,0 0 0,20 0 15,1-22-15,0 22 0,42 0 32,0 0-32,1 0 15,20 0-15,-21 0 0,21 0 0,-20 0 16,-1 0-16,0 0 0,0 22 16,0-1-16,0-21 0,-21 21 15,0 21-15,0-21 0,0 1 0,-21-1 0,0 0 16,0 0-16,-21 0 15,20 0-15,-20 22 0,0-22 0,21 0 16,-22-21-16,22 21 0,0 0 0,0-21 16,0 22-16,-1-22 0</inkml:trace>
  <inkml:trace contextRef="#ctx0" brushRef="#br0" timeOffset="84780.01">14478 12150 0,'21'0'16,"85"0"0,-85 0-16,21 0 15,-20-21-15,20-1 0,0 22 0,1-21 16,-22 0-16,21 0 0,-21 0 0,0 0 16,-21-1-16,0 1 15,-21 0-15,-21 21 0,0-21 16,-1 21-16,1 0 0,-22 0 0,22 0 0,-21 0 15,-1 0-15,1 0 0,20 0 16,-20 21-16,20-21 0,1 21 16,21 0-16,0 1 0,0-1 0,21 0 15,0 0-15,0 21 0,21-20 0,21-1 16,-21 21-16,22-21 0,-1 22 16,21-22-16,-20 21 0,-1-21 0,22 22 15,-22-22-15,43 42 0,-43-42 16,-21 22-16,21-22 15,-42 0-15,0 0 0,0 22 0,0-22 0,0 0 16,-42-21-16,21 21 0,-21 0 16,-85-21-16,63 21 0,1-21 15,-1 0-15,1 0 0,-22 0 0,21 0 16,22-21-16,-21 21 0,20-21 16,-20 0-16,42 0 15,-1 21-15,22-21 0,0-1 0,22 1 16,-1 0-16,0 0 0,21 21 15,1-21-15,20 0 0,-21-1 0,22 1 16</inkml:trace>
  <inkml:trace contextRef="#ctx0" brushRef="#br0" timeOffset="85276.2">15113 11917 0,'0'0'0,"0"-64"31,0 43-31,0 42 16,0 1-16,0 20 16,0 0-16,0 1 0,0-1 15,0 0-15,0 1 0,0 20 0,0-21 16,0 1-16,0-1 0,0 0 0,0 1 16,-21-1-16,0 0 0,21-20 15,-22 20-15,22-21 0,-21 21 0,0-20 16,21-1-16,0 0 0,0 0 15,-21-21-15,21-21 32,0 0-32,0 0 15,0-1-15,0 1 0,21-21 0,0 21 16,0 0-16,1-22 0,-1 1 16,0 21-16,21-22 0,-21 22 0,22-21 15,-1 21-15,0 0 0,-20-1 0,20 1 16,21 21-1,-41 0-15,-1 0 0,0 21 0,0-21 0,-21 22 16,0-1-16,21 21 0,-21-21 16,0 22-16,0-22 0,0 0 0,0 21 15,0-21-15,-21 1 0,21-1 0,-21 0 16,21 0-16,0 0 0,0 0 16,-21 1-16,21-1 15,21-42 16,0 21-31,0-22 0,0 1 0</inkml:trace>
  <inkml:trace contextRef="#ctx0" brushRef="#br0" timeOffset="85512.06">15811 12234 0,'0'0'0,"0"22"31,0-1-16,-21 0-15,21 21 0,-21-21 16,21 1-16,0-1 0,0 0 16,-21 0-16,0 0 0,21 0 0,0 1 15,0-1-15,-21 0 0,21 0 0,-22-21 16,22 21-16,22-42 31,-1 0-15,-21 0-16,21 0 0</inkml:trace>
  <inkml:trace contextRef="#ctx0" brushRef="#br0" timeOffset="85840.87">15811 11959 0,'0'-21'0,"0"42"0,-21-63 16,0 42-16,21-21 0,-21 21 15,0 0-15,21 21 16,-21-21-16,21 21 0,0 0 15,0 0-15,0 1 16,21-22-16,0 0 0,0 21 16,0-21-16,0 0 0,1 0 15,-1 0-15,0-21 0,0 21 0,-21-22 16,21 1-16,-21 0 16,0 0-16,0 0 0,0 0 15,0-1-15,-21 22 0,21-21 0,-21 21 16,0 0-16,0 0 0,-1 0 0,1 0 15,0 0 1,21 21-16,0 1 16,0-1-16,0 0 0,0 0 0,21 0 15,0-21-15,1 21 0,-1-21 0,0 0 16,0 22-16,0-22 0</inkml:trace>
  <inkml:trace contextRef="#ctx0" brushRef="#br0" timeOffset="86604.44">16446 11875 0,'0'0'0,"0"-22"16,0 1-16,0 0 0,0 0 0,0 0 15,-21 21-15,21-21 0,-21 21 16,0 0-16,0 0 16,0 21-16,21 0 0,-22 0 15,1 0-15,21 22 0,0-1 16,0 21-16,-21-20 0,21 20 0,-21 1 15,21-1-15,0 1 0,0-1 0,0 1 16,0-1-16,0 1 0,0 20 0,-21-20 16,21 21-16,-21-22 15,21 22-15,-22-22 0,1 1 0,21 20 16,0-20-16,0-1 0,0 1 0,0-1 16,0 1-16,0-1 0,0 1 15,0-22-15,21 1 0,1-1 16,-22 0-16,21-21 0,0 1 0,0-1 0,0-21 15,22 0-15,-22 0 0,42-21 16,-42-1-16,22 1 0,-1 0 16,-21-21-16,22 21 0,-22-22 15,0 1-15,0 0 0,0-1 0,-21-20 0,21 20 16,-21-20-16,0 21 0,0-22 16,-21 1-16,-21-1 0,21 1 15,-22 20-15,22-20 0,-21 20 0,0 1 16,-1 21-16,22 0 0,-21-22 0,21 22 15,-1 21-15,1-21 0,21 0 16,0 0-16,0 0 16,21-1-16,1 22 0,-1-21 15,21 0-15,-21 0 0,22 0 16,-22 0-16,21-1 0,0 1 16,1-21-16,-22 0 0,21 20 0,1-20 15,-1-21-15,-21 20 0,21 1 0,-20 0 16,-1-22-16,0 22 0,0-1 15,0 1-15,-21 21 0,21-21 0,-21 20 16,0 1-16,0 0 0,0 0 16,0 42-1,-21 0-15,0 22 16,21-22-16,0 21 0,-21 0 16,21 1-16,-21-1 0,0 0 0,21 1 15,0-1-15,-22 0 0,22 1 16,-21-1-16,21-21 0,-21 22 0,21-22 15,0 0-15,0 0 0,0 0 16,0 0-16,0 1 0,21-22 16,0 0-1,1 0 1,-1-22-16,0 22 0,0-21 0,0 0 16,0 0-16,1 21 0,20-21 0</inkml:trace>
  <inkml:trace contextRef="#ctx0" brushRef="#br0" timeOffset="86932.78">17357 12192 0,'0'0'0,"0"-21"0,21 21 16,-21-21-16,0 0 15,-21 21-15,-1 0 16,1 0-16,0 0 0,0 0 16,0 0-16,0 0 0,-1 21 0,22 0 15,0 0 1,22-21-16,-1 21 15,0-21-15,0 21 0,0-21 0,0 22 16,1-22-16,20 21 0,-21 0 0,0-21 16,0 21-16,-21 0 0,22 0 15,-22 1-15,0-1 0,0 0 16,-22 0-16,1-21 0,0 21 16,0-21-16,0 0 0,-22 0 0,22 21 15,-42-21-15,42 0 16,-1 0-16,1 0 0,0 0 15,21-21 1,0 0-16,0 0 16,0 0-16,0 0 0</inkml:trace>
  <inkml:trace contextRef="#ctx0" brushRef="#br0" timeOffset="87124.67">16827 11917 0,'0'0'0,"0"-21"0,22 21 31,-1 0-31,0 0 0,0 0 16,0 0-16,0 0 0,1 0 0,-1 0 16,21 0-16,-21 0 0,0 0 15,1 0-15,20 0 0,-21 0 0,0 0 16</inkml:trace>
  <inkml:trace contextRef="#ctx0" brushRef="#br0" timeOffset="87512.44">18902 11663 0,'0'-21'16,"42"21"-1,-42 21 1,0 0-16,0 0 15,0 0-15,0 1 0,-21 20 16,21-21-16,0 21 0,-21 1 0,0-1 16,-1 0-16,22 1 0,-21-1 15,0 0-15,0-20 0,21 20 0,0-21 16,0 21-16,-21-20 0,21-1 0,0 0 16,0 0-16,0-42 31,-21 21-31</inkml:trace>
  <inkml:trace contextRef="#ctx0" brushRef="#br0" timeOffset="88108.11">18457 12044 0,'0'0'0,"0"-21"16,0 0-16,21 21 15,22 0-15,-22 0 0,21 0 0,1-22 16,-1 22-16,21-21 0,-20 0 0,20 21 15,1-21-15,-1 0 0,-20 0 16,20 21-16,-21-22 0,1-20 16,-1 21-16,0 0 0,-20 0 0,20-22 15,-42 22-15,0-21 0,0 21 16,0-1-16,0-20 0,0 21 0,0 0 16,0 0-16,-21 21 15,0 0-15,21 21 0,-22-21 16,22 21-16,0 21 0,-21-21 0,0 22 15,21-22-15,-21 21 0,21 1 0,0-22 16,0 21-16,-21 22 0,21-22 16,-21 0-16,-1 1 0,22-1 0,0 0 15,-21 1-15,21-22 0,-21 21 0,0-21 16,21 0-16,0 1 0,0-1 16,-21 0-16,21-42 46,0 0-46,0-1 0,21 1 0,0-21 16,0 21-16,0-22 0,22-20 16,-22 21-16,21-1 0,1 22 15,-22 0-15,21 0 0,0 0 0,-20-1 16,20 22-16,-21 0 0,0 0 0,0 0 16,1 22-16,-22-1 0,0 0 0,0 21 15,0-21-15,0 22 0,0-22 16,0 21-16,0-21 0,-22 22 0,1-22 15,0 21-15,0-21 0,21 1 0,0-1 16,-21-21-16,21 21 16,21-21-1,0 0-15,0 0 16,22 0-16,-22-21 0,21 21 16,-21-21-16,0-1 0,22 1 0,-22 0 15</inkml:trace>
  <inkml:trace contextRef="#ctx0" brushRef="#br0" timeOffset="88500.88">19791 12065 0,'-21'0'0,"-1"0"16,22 21-1,22-21 1,-1 0-16,0 0 0,0 0 16,0 0-16,0 0 0,1 0 0,-1 0 15,21 0-15,-21-21 0,22 21 16,-22-21-16,0 0 0,21 0 0,-21-1 15,1 1-15,-1 0 0,-21 0 0,0 0 16,0 0-16,0-1 0,0 1 16,0 0-16,0 0 0,-21 21 0,-1 0 15,1 0-15,0 0 0,-21 0 0,-1 21 16,22 0-16,-21 0 0,0 1 16,20 20-16,-20 0 0,21-21 0,0 22 15,0-1-15,21-21 0,0 22 0,0-22 16,0 21-16,21-21 15,0 0-15,0 1 0,21-1 0,-20-21 16,20 21-16,-21-21 0,21 0 0,1 0 16,-1 0-16,0 0 0,-20 0 15,20 0-15,0-21 0,1 0 0,-1 21 16,0-22-16,1 1 0,-1 0 0,-21 0 16,21 0-16,-20 0 0,-1-1 15,0 1-15,-21 0 0</inkml:trace>
  <inkml:trace contextRef="#ctx0" brushRef="#br0" timeOffset="89732.68">1206 13991 0,'-21'0'0,"42"0"0,-42-21 16,21 42 15,0 0-31,0 1 0,0-1 16,0 0-16,0 21 16,0-21-16,0 22 0,0-1 0,0 0 15,-21-20-15,21 20 0,-21 0 16,21-21-16,-21 22 0,21-22 0,0 0 15,0 0-15,0 0 0,-21-21 16,21-21 0,0 0-1,0 0-15,0 0 0,0-22 16,0 22-16,0-21 0,21 21 0,0-22 16,0 1-16,0 0 0,0 21 15,1-22-15,-1 1 0,0 21 0,0 0 16,21-1-16,-20 22 15,-1 0-15,0 0 0,0 0 0,0 0 16,0 22-16,-21-1 0,0 0 16,22 0-16,-22 21 0,0-20 0,0 20 15,0-21-15,0 21 0,0 1 16,0-22-16,0 0 0,0 21 0,0-20 16,0-1-16,0 0 15,-22-21-15,22-21 16,0 0-1,0-22-15,0 22 16,22 0-16,-1-21 0,0 20 0,0-20 16,0 21-16,0-21 0,1-1 15,20 1-15,0 21 0,1-22 16,-1 22-16,-21 0 0,21 21 0,1 0 16,-1 0-16,-21 0 15,0 42-15,-21-20 0,0-1 0,0 21 16,0-21-16,0 22 15,-21-1-15,0-21 0,0 21 0,0 1 16,0-22-16,-1 21 0,22-21 16,-21 1-16,21-1 0,0 0 0,0 0 0,21-21 31,1-21-31,-1 21 16,0-21-16,0 0 15</inkml:trace>
  <inkml:trace contextRef="#ctx0" brushRef="#br0" timeOffset="90140.44">2392 13970 0,'0'-21'15,"-43"21"1,22 0 0,0 42-16,0-21 0,0 1 15,0-1-15,-1 0 0,22 21 16,-21-21-16,21 22 0,0-1 15,0-21-15,0 22 0,0-22 0,0 0 16,0 21-16,0-21 0,0 1 16,0-1-16,21-21 0,1 21 0,20-21 15,-21 0-15,0 0 0,22 0 16,-1 0-16,-21-21 0,21 0 0,1-1 16,-22 1-16,21 0 0,-21 0 15,1 0-15,-1-22 0,0 22 16,-21-42-16,0 42 0,0-22 15,-21 22-15,0 0 0,-1 0 0,1-22 16,-21 22-16,0 0 0,-1 21 16,22 0-16,-21 0 0,-1 0 15,1 0-15,21 0 0,-21 21 0,20-21 16,1 21-16,0 1 0,0-1 16,0 21-16,21 0 0,0-20 15,0-1-15,21 0 0,0 0 16,0-21-16,0 21 0,1-21 0,20 0 15</inkml:trace>
  <inkml:trace contextRef="#ctx0" brushRef="#br0" timeOffset="90537.21">2942 13991 0,'0'0'0,"21"-21"0,-21 0 0,0 0 15,-21 21 16,21 21-31,0 0 16,-21 0-16,21 22 0,0-22 16,-21 0-16,21 21 0,0-21 0,0 22 15,0-22-15,0 21 0,0-21 16,0 1-16,0 20 0,0-21 0,0 0 16,21 0-16,0-21 0,0 0 15,0 0-15,1 0 0,-1 0 0,0 0 16,0 0-16,0-21 0,22 0 15,-22 0-15,0 0 0,0 0 16,0-1-16,0-20 0,1 21 0,-22 0 16,0-22-16,0 22 0,0 0 15,0 0-15,0-21 0,0 20 0,0 1 16,0 0-16,-22 0 0,1 21 0,21-21 16,0 42 15,0 0-16,21 0-15,1-21 16,-1 0-16</inkml:trace>
  <inkml:trace contextRef="#ctx0" brushRef="#br0" timeOffset="90908.52">3598 14012 0,'0'0'16,"21"0"-16,1 0 0,-1-21 0,0 21 0,0-21 15,-21 0-15,0 0 16,0 0-1,-21 21-15,0 0 0,0 0 16,-1 0-16,-20 0 16,21 0-16,0 21 0,0-21 0,-22 21 0,22 0 15,0 0-15,21 0 0,0 1 16,0-1-16,0 0 0,0 21 16,0-21-16,21-21 0,0 22 15,0-1-15,22-21 0,-22 21 16,0 0-16,0-21 0,0 21 0,22-21 15,-22 0-15,-21 21 0,21 1 16,-21-1-16,-21-21 16,0 21-16,-22-21 0,22 0 15,-21 21-15,0-21 0,-1 0 16,1 0-16,21 0 0,-22 0 0,1 0 16,21 0-16,0 0 0,0 0 15,21-21 1,21 0-16,0 21 15,21-21-15,-21-1 16,22 22-16</inkml:trace>
  <inkml:trace contextRef="#ctx0" brushRef="#br0" timeOffset="91248.33">3873 14161 0,'22'0'0,"-44"0"0,65 0 0,-22 0 15,0 0-15,0 0 0,-21-22 16,21 22-16,1-21 0,-1 0 15,0 21-15,0-21 16,0 0-16,0 21 16,1-21-16,-22-1 0,0 1 15,0 0-15,0 0 0,0 0 16,-22 21 0,1 0-16,0 0 0,0 21 15,0 0-15,21 0 0,-21 0 0,-1 1 16,22 20-16,-21-21 0,21 0 15,0 0-15,-21 22 0,21-22 16,0 0-16,0 0 0,0 0 0,0 1 16,0-1-16,21-21 15,0 0-15,1 0 16,-1 0-16,0 0 0,0 0 16,21-21-16,-20-1 0,-1 22 0,0-21 15,0 0-15,0 0 0,0 0 0,1 0 16</inkml:trace>
  <inkml:trace contextRef="#ctx0" brushRef="#br0" timeOffset="92004.52">5186 13758 0,'0'0'15,"0"-21"-15,21 21 0,-21-21 16,0 0 0,21 0-16,-21 42 78,0 0-63,0 0-15,-21 22 0,21-1 16,0 0-16,0 1 0,0 20 0,0 1 16,0-1-16,0 1 0,0 20 0,0 1 15,0 0-15,0-22 16,0 22-16,-21-1 0,21 1 0,-21-21 0,-1 20 15,22 1-15,-21-22 0,0 1 16,21-1-16,-21 1 0,21-22 16,-21 22-16,21-43 0,-21 21 0,21-21 15,0-42 1,0 0 0,0-21-16,0 21 0,0-22 0,21 1 15,-21-22-15,21 22 0,-21-21 0,21-1 16,-21 1-16</inkml:trace>
  <inkml:trace contextRef="#ctx0" brushRef="#br0" timeOffset="92301.36">5143 14118 0,'0'-42'15,"0"84"-15,0-126 0,0 41 0,-21 1 16,21 0-16,-21 20 0,21-20 0,0 21 16,0 0-16,0-22 0,0 22 0,0 0 15,21-21-15,0 21 0,1-1 16,20 1-16,-21 0 0,21 0 0,1 21 15,20 0-15,-20 0 0,-1 21 16,0 0-16,1 0 0,-22 22 16,0-1-16,0-21 0,-21 22 0,0-1 15,0 0-15,-21 1 0,-21-1 16,20 0-16,-20-21 0,0 22 0,21-22 16,-22 0-16,22 0 0,-21 0 0,21-21 15,-1 22-15,1-22 0,21-22 31,21 22-15,1-21-16,-1 0 0,0 21 16,21-21-16</inkml:trace>
  <inkml:trace contextRef="#ctx0" brushRef="#br0" timeOffset="92728.11">5948 13780 0,'0'-22'15,"0"44"-15,0-65 0,-21 43 32,-1 21-32,1-21 15,21 22-15,-21-1 0,21 0 0,-21 21 16,21-21-16,0 1 0,-21 20 0,21-21 16,-21 0-16,21 22 0,0-22 15,0 0-15,0 0 0,0 0 0,0 0 16,0 1-16,21-1 15,0-21-15,0 0 0,0 0 0,22 0 16,-22 0-16,0 0 0,21 0 16,-21-21-16,1 21 0,20-22 0,-21 1 15,0 21-15,0-21 0,1 0 16,-1-21-16,-21 20 0,0 1 0,0 0 16,0-21-16,0 21 0,-21-1 0,-1-20 15,1 21-15,0 0 0,-21 0 16,21-1-16,-1 1 0,-20 21 0,21 0 15,0 0-15,-22 0 0,22 0 16,0 21-16,0 1 0,21-1 16,0 0-16,-21 0 0,21 0 0,0 0 15,0 22-15,0-22 0,0 0 16,21 0-16,0-21 0,0 21 0,0 1 16,1-22-16,-1 0 0,21 0 0</inkml:trace>
  <inkml:trace contextRef="#ctx0" brushRef="#br0" timeOffset="92976.97">6604 13822 0,'0'0'0,"0"-21"0,-21 42 32,21 0-32,-21 0 15,21 0-15,0 1 0,0 20 16,-22-21-16,22 0 0,-21 0 15,21 1-15,0-1 0,0 21 16,-21-21-16,21 0 0,0 1 16,21-44 15,-21 1-15,21 21-16,1-21 0</inkml:trace>
  <inkml:trace contextRef="#ctx0" brushRef="#br0" timeOffset="93285.62">6667 13610 0,'0'-42'0,"0"84"0,-21-105 16,0 42-16,21-1 0,-21 22 15,0 0-15,0 0 0,-1 0 16,1 0-16,21 22 16,0-1-16,0 0 15,21-21 1,1 0-16,-1 0 0,0 0 15,0 0-15,0 0 16,-21-21-16,21 21 0,1-21 0,-22-1 16,0 1-16,0 0 15,-22 21-15,1 0 0,0 0 16,0 0-16,0 0 0,-22 0 0,22 0 16,0 21-16,21 0 0,-21 1 15,21-1-15,0 0 0,0 21 16,0-21-16,0 1 0,0-1 0,0 0 15,21 0-15,0 0 0,-21 0 0,21-21 16</inkml:trace>
  <inkml:trace contextRef="#ctx0" brushRef="#br0" timeOffset="93736.53">7048 13780 0,'0'0'0,"0"21"15,-21-21-15,21 21 0,0 0 16,-21 0-16,21 0 16,0 1-16,-21-1 0,21 0 0,0 0 15,0 0-15,0 0 0,-21 1 16,21-1-16,0 0 16,0 0-16,-21-21 15,-1 0 1,22-21-1,0 0-15,0 0 16,0-1-16,0-20 0,22 21 0,-1 0 16,0-22-16,0 1 0,0 21 15,0-21-15,1-1 0,20 22 16,-21 0-16,21 0 0,-20 0 0,-1 21 16,21 0-16,-21 0 0,0 0 15,22 21-15,-22 0 0,0 0 0,-21 0 16,21 22-16,-21-22 0,0 21 0,0-21 15,0 22-15,0-22 16,0 0-16,0 0 0,-21 0 0,21 0 16,0 1-16,-21-1 0,21 0 15,21-42 17,0 0-32,-21-1 0,43 22 15</inkml:trace>
  <inkml:trace contextRef="#ctx0" brushRef="#br0" timeOffset="93980.39">7874 13504 0,'0'0'0,"0"-21"0,0 0 16,0 42 0,0 0-16,-21 1 0,0-1 15,-1 21-15,1 0 0,21 1 16,-21-22-16,0 21 0,21 1 0,-21-1 15,0 0-15,21 1 0,0-22 16,0 21-16,-22-21 0,22 0 0,0 1 16,0-1-16,0 0 0,0 0 15,22-21-15,-1 0 16,0-21-16,0 21 16,0-21-16,0 0 0,-21-1 0</inkml:trace>
  <inkml:trace contextRef="#ctx0" brushRef="#br0" timeOffset="94164.44">7662 13801 0,'0'0'0,"-21"0"15,0 0-15,0 0 16,42 0 15,0 0-31,21 0 0,-20 0 0,-1 0 16,21 0-16,0-21 0,-20 21 15,20 0-15,0-22 0,-21 1 0,22 21 16,-22 0-16,21 0 0</inkml:trace>
  <inkml:trace contextRef="#ctx0" brushRef="#br0" timeOffset="94508.35">8149 13843 0,'0'0'0,"0"21"0,0 0 16,21-21 15,0-21-31,1 0 16,-1 21-16,0-21 0,0 0 15,0 0-15,0 21 0,1-22 0,-22 1 16,0 0-16,21 0 0,-21 0 16,0 0-16,-21 21 15,-1 0-15,1 21 16,-21-21-16,21 21 0,0 21 0,-1-21 15,1 1-15,0 20 16,0-21-16,21 21 0,0-20 0,-21-1 16,21 21-16,0-21 0,0 0 0,0 1 15,0-1-15,0 0 16,21-21-16,0 0 0,0 0 0,0 0 16,1 0-16,-1 0 0,0 0 0,0 0 15,0 0-15,0 0 0,1-21 16,-22 0-16,21 21 0</inkml:trace>
  <inkml:trace contextRef="#ctx0" brushRef="#br0" timeOffset="94803.4">8424 13907 0,'43'-85'16,"-86"191"-16,43-127 0,43-85 0,-22 85 15,0-1-15,-21 1 0,21 0 0,0 21 16,0 0-16,1-21 0,-1 21 0,0 0 16,0 0-16,0 21 15,0 0-15,1 0 0,-1 1 0,-21-1 16,21 21-16,-21-21 0,21 0 15,-21 1-15,0 20 0,0-21 0,0 0 16,0 0-16,0 1 0,-21-22 16,21 21-16,-21 0 0,0-21 0,-1 0 31,22-21-15,0 0-16,0-1 15,0 1-15,22 0 0,-22 0 16,21 0-16,0 0 0,-21-22 0,21 22 15,0 0-15,0 0 0,1 0 0,-1-1 16,0 1-16,0 0 0,21 0 16,-20 0-16</inkml:trace>
  <inkml:trace contextRef="#ctx0" brushRef="#br0" timeOffset="95204.17">10160 13568 0,'0'0'0,"0"-21"16,0 0-16,0-1 0,0 1 15,0 0-15,0 0 0,0 0 16,0 42 15,0 0-31,0 0 0,0 22 0,-21-1 16,21 0-16,-21 1 0,-1-1 16,1 21-16,0-20 0,-21-1 0,21 0 15,-1 1-15,1-1 0,0 0 16,0-20-16,21 20 0,0-21 0,0 0 15,0 0-15,0 1 0,21-22 16,0 0-16,0 0 0,1 0 16,20 0-16,-21 0 0,21-22 15,-20 1-15,20 0 0,0 0 0,-21 0 16</inkml:trace>
  <inkml:trace contextRef="#ctx0" brushRef="#br0" timeOffset="95540.45">10520 13780 0,'0'-43'15,"0"86"-15,-21-86 16,-1 43-16,1 21 0,0 1 0,0-1 16,0 0-16,-22 0 0,43 0 0,-21 22 15,0-22-15,21 0 0,-21 0 16,21 0-16,0 22 0,0-22 16,0 0-16,21 0 0,0 0 0,0-21 15,1 0-15,20 0 0,-21 0 16,21 0-16,-20 0 0,20 0 15,-21 0-15,21-21 0,-20 21 0,20-21 16,-21 0-16,0 0 0,22 21 0,-22-22 16,-21 1-16,0-21 0,0 21 15,0 0-15,0-1 0,0 1 0,0-21 16,-21 21-16,-1 0 0,1 21 0,0-22 16,-21 22-16,21 0 0,-1 0 15,1 0-15,0 0 0,0 0 16,0 0-1,0 0-15,21-21 16,-22 21-16,1 0 0</inkml:trace>
  <inkml:trace contextRef="#ctx0" brushRef="#br0" timeOffset="95733.34">9800 13653 0,'21'0'31,"0"0"-31,1 0 0,20 0 16,0 0-16,1-22 0,20 22 0,-21-21 15,22 21-15,-1-21 16,-20 21-16,20 0 0,1-21 0,-22 21 16,22 0-16,-22 0 0,0-21 0,1 21 15</inkml:trace>
  <inkml:trace contextRef="#ctx0" brushRef="#br0" timeOffset="96104.52">11917 13589 0,'0'0'0,"0"-21"0,0 0 0,21 0 16,-21-1-16,21 1 0,0 0 16,-21 42-1,0 0 1,0 22-16,0-22 0,0 21 15,-21 1-15,0-1 0,21 0 0,-21 43 16,0-43-16,-1 1 16,22-22-16,0 21 0,-21-21 0,0 0 15,21 22-15,-21-43 0,21 21 16,0 0-16,-21-21 0,0 0 16,-1 0-16</inkml:trace>
  <inkml:trace contextRef="#ctx0" brushRef="#br0" timeOffset="96688.22">11515 13928 0,'0'-21'31,"21"21"-31,0 0 0,0 0 0,0 0 16,22-22-16,-1 22 0,0 0 0,1-21 15,20 0-15,1 21 0,-1-21 16,22 0-16,-22 0 0,22-1 0,-22 1 15,1 0-15,-1 0 0,-20 0 16,-1 0-16,0-22 0,-20 22 0,-1-21 16,0-1-16,-21 1 0,0 21 15,0 0-15,0 0 0,-21 21 0,0 0 16,-1 0-16,1 0 16,0 0-16,0 0 0,0 21 0,0 0 15,-1 0-15,1 21 0,21 1 16,0-1-16,-21 0 0,21 1 0,-21 20 15,21-20-15,0-1 0,0 0 16,0 1-16,0-22 0,-21 63 16,21-62-16,-21-1 0,21 0 15,-22 0-15,22 0 0,0 0 0,-21-21 16,21-21 15,0 0-31,21 0 16,-21 0-16,22 0 0,-1-1 0,21-41 15,0 21-15,-20-1 16,20 22-16,-21-21 0,21 21 16,-20-1-16,-1 1 0,21 0 0,-21 21 0,22 0 15,-22 21 1,0 0-16,0 1 0,-21-1 0,21 0 16,-21 0-16,0 21 0,0-20 0,0-1 15,0 21-15,-21-21 0,0 0 16,21 1-16,-21-1 0,0 0 15,21 0-15,21-21 32,0 0-32,0 0 0,0 0 15</inkml:trace>
  <inkml:trace contextRef="#ctx0" brushRef="#br0" timeOffset="97020.18">12975 13928 0,'21'0'32,"0"0"-32,1 0 0,-1 0 15,0-21-15,0 21 0,0 0 0,22-22 16,-22 22-16,0-21 0,21 0 16,-21 21-16,1-21 0,-1 0 0,0 0 15,-21-1-15,0 1 0,0 0 16,0 0-16,-21 21 15,0 0-15,-1 0 0,-20 0 0,0 21 16,-1-21-16,22 21 0,-21 22 0,0-22 16,-1 21-16,22-21 0,0 22 15,0-22-15,0 21 0,21-21 0,-22 22 16,22-22-16,0 0 0,0 0 0,0 0 16,22 0-16,-1-21 0,0 22 15,0-22-15,21 0 0,-20 0 0,20 0 16,0 0-16,22 0 0,-22-22 0,0 22 15,22-21-15</inkml:trace>
  <inkml:trace contextRef="#ctx0" brushRef="#br0" timeOffset="98677.16">14287 13483 0,'0'0'0,"0"-21"0,22 0 16,-1 0-16,0 21 0,0-21 0,-21-1 0,21 1 15,-21 0-15,21 21 0,-21-21 16,-21 21-1,0 0-15,0 0 0,0 21 16,-22 0-16,22 0 0,-21 1 0,0 20 16,20 0-16,-20 1 0,21-1 15,-21 0-15,20 1 0,1-1 0,0 21 16,-21 22-16,42-64 0,0 22 16,0-22-16,0 21 0,0-21 15,21 0-15,0 1 0,0-1 0,22 0 16,-1-21-16,0 0 0,1 0 15,20 0-15,-21 0 0,22 0 0,-22 0 16,22 0-16,-22-21 0,0 21 16,1-21-16,-1-1 0,0 1 0,-20 0 15,20 0-15,-21 0 0,-21-22 16,0 22-16,0 0 0,0-21 0,0 21 16,0-22-16,0 22 0,0 0 0,-21 21 15,0-21-15,0 21 0,-1 0 16,1 0-16,0 21 0,-21 0 15,21 21-15,21-20 0,0-1 16,-22 0-16,22 21 16,0-21-16,0 22 0,0-22 0,0 0 0,0 0 15,0 0-15,22 1 0,-1-22 16,0 21-16,0-21 0,21 21 0,-20-21 16,-1 0-16,21 0 0,-21 0 15,22 0-15,-1-21 0,-21 0 0,21 21 16,1-22-16,-22 1 0,21 0 0,-21 0 15,1 0-15,-1 0 0,0-22 16,0 22-16,0 0 0,-21 0 16,0 0-16,0-1 0,0 1 0,-21 21 31,21 21-31,0 1 16,-21-1-16,0 0 0,21 0 0,0 21 15,-21-20-15,21-1 0,-22 0 16,22 0-16,-21 0 0,21 0 0,0 1 15,0-1-15,-21-21 0,42-21 47,-21-1-47,21 1 16,1 0-16,-1 0 0,-21 0 16,42-43-16,0 43 15,-20 0-15,-1-21 0,0 20 0,0 1 16,0 21-16,0-21 0,1 21 15,-22 21 1,0 0-16,0 1 0,0-1 16,0 0-16,0 21 0,0-21 0,0 1 15,0-1-15,21 0 0,-21 0 16,21-21-16,0 21 0,0 0 0,0-21 16,1 0-16,-1 0 0,0 0 0,21 0 15,-21 0-15,22 0 0,-22 0 16,0 0-16,21 0 0,-20-21 0,-1 21 15,21-21-15,-21 0 0,0 0 0,-21 0 16,22-22-16,-1 22 0,0-21 16,-21-1-16,0 1 0,21-21 15,0 20-15,-21-20 0,0 20 0,0 22 16,0-21-16,0 21 0,0 0 16,0-1-16,0 1 0,0 42 15,0 1-15,-21-22 16,0 42-16,21-21 0,0 21 15,-21-20-15,0 20 0,21 0 0,-22 1 16,22-1-16,-21-21 0,21 21 16,0 1-16,0-22 0,0 21 15,0-21-15,0 22 0,0-22 0,0 0 16,21 0-16,1 0 0,-1 1 0,0-22 16,0 21-16,0-21 0,0 0 15,1 0-15,20 0 0,-21 0 0,21 0 16,-20 0-16,20 0 0,-21-21 0,0-1 15,22 22-15,-22-21 0,0 0 16,0 0-16,0 0 0,-21 0 0,0-1 16,21 1-16,-21 0 0,0 0 0,0 0 15,0 0-15,-21 21 16,0 0 0,0 21-16,0-21 0,21 21 0,0 0 15,-21 0-15,-1 0 0,22 1 16,0-1-16,-21 0 0,21 0 0,0 0 15,0 0-15,0 22 16,21-43-16,1 21 16,-1-21-16,0 0 0,0 0 0,0 0 15,0 0-15,1 0 0,-1 0 0,21-21 16,-21 0-16,0 21 0,1-22 16,20 1-16,-21 0 0,0 0 0,0 0 15,22 0-15,-22-1 0,0-20 16,0 21-16,0 0 0,1 0 0,-1-1 15,-21 1-15,21 21 16,-21 21 0,0 1-16,0-1 0,0 0 15,0 0-15,0 0 0,0 0 0,0 1 16,0 20-16,0-21 0,21 0 16,0-21-16,0 21 15,1-21-15,-1 0 16,0 0-16,0 0 0,0 0 0,0-21 15,1 21-15,-1-21 0,-21 0 16,21-21-16,-21 20 16,0 1-16</inkml:trace>
  <inkml:trace contextRef="#ctx0" brushRef="#br0" timeOffset="98871.24">15833 13526 0,'0'0'0,"-22"21"16,-20-21-16,21 0 0,0 21 0,42-21 31,0 0-31,21 0 0,1 0 16,-1 0-16,0-21 0,22 21 0,-22-21 16,22 21-16,-1-22 0,-20 22 15,20-21-15,1 21 0</inkml:trace>
  <inkml:trace contextRef="#ctx0" brushRef="#br0" timeOffset="99710.08">17992 13547 0,'0'0'0,"0"-21"15,-22 21-15,22-22 0,-21 22 16,0 0-16,0 0 16,21 22-16,-21-1 0,0 0 15,-1 0-15,1 0 0,0 22 0,-21-1 16,21-21-16,-1 21 0,1 1 0,21-1 15,-21-21-15,21 22 0,-21-22 16,21 0-16,0 21 0,0-21 16,21 1-16,0-22 0,0 0 0,22 0 15,-22 0-15,21 0 0,-21 0 16,22 0-16,-1 0 0,43-43 16,-64 43-16,21-21 0,-21 0 15,1 0-15,-1-22 0,-21 22 16,0 0-16,0-21 0,-21 21 0,-1-22 15,1 22-15,-21-21 0,21 21 0,-22-1 16,1 1-16,21 0 0,-21 0 16,20 0-16,1 0 0,21-1 15,0 1 1,21 21-16,22 0 0,-22 0 16,0-21-16,21 21 0,1-21 0,-1 21 15,0 0-15,1 0 0,-1 0 0,22-21 16,-43 21-16,21 0 15,0 0-15,-20 0 0,-1 0 0,-21 21 16,0 0-16,0 0 0,0 0 16,0 1-16,-21 20 0,21-21 15,-22 0-15,1 22 0,0-1 0,21 0 16,-21 1-16,21-1 0,-21 0 0,0 1 16,21-1-16,0 0 0,0 22 15,0-22-15,0 22 0,-22-1 0,22 1 16,0-1-16,0 1 0,-21 20 0,21-20 15,0-1-15,0 22 0,-21-22 0,21 1 16,-21 21-16,21-22 16,0 1-16,0 20 0,0-20 0,-21-1 15,21-20-15,-21 20 0,21-21 0,0 1 16,0-1-16,-22-21 0,1 0 0,21 1 16,-21-22-16,0 0 0,0 0 15,0 0-15,-1-22 0,1 1 0,0 0 16,-21 0-16,21-21 0,-1 20 0,-20-20 15,21 0-15,0-1 0,0 1 0,-1-21 16,22 20-16,0-20 16,0 20-16,0 1 0,0-21 0,22-1 15,-1 22-15,0-22 0,0 1 0,21-1 16,1-20-16,-1 20 0</inkml:trace>
  <inkml:trace contextRef="#ctx0" brushRef="#br0" timeOffset="100024.04">19262 13272 0,'0'0'0,"0"-22"0,0 1 15,0 42 16,0 1-31,0-1 0,0 0 16,0 0-16,0 21 0,-22 1 0,1-1 16,0 0-16,21 1 0,-21-1 15,21 0-15,-21 1 0,0-1 0,21 0 16,0 1-16,-22-22 0,22 0 0,-21 0 16,21 0-16,21-42 31,1 0-31,-1 0 15,0 0-15,21-22 0</inkml:trace>
  <inkml:trace contextRef="#ctx0" brushRef="#br0" timeOffset="100641.37">19621 13229 0,'0'0'16,"0"-21"-16,0 0 0,0 42 15,0 0-15,0 0 16,0 1-16,-21 20 0,0 0 15,21-21-15,-21 22 0,21-1 0,-21 0 16,21 1-16,0-1 0,-21 0 16,21-20-16,-22 20 0,22-21 0,0 0 15,0 0-15,0 1 0,-21-1 16,42-42 15,1 21-31,-1-22 0,0 1 0,0-21 16,0 21-16,0 0 0,1-22 0,-1 22 15,21-21-15,-21-1 0,0 22 16,-21 0-16,22 0 0,-1 0 0,-21 0 16,0 42-1,0 0 1,0 21-16,0-21 0,0 1 0,0-1 16,0 21-16,0-21 0,0 0 0,0 22 15,0-22-15,0 0 0,21 0 16,0-21-16,0 21 0,0-21 0,22 0 15,-22 0-15,0 0 16,0 0-16,0 0 0,1 0 16,-1 0-16,21-21 0,-21 0 0,0 21 15,1-21-15,20-21 0,-21 20 0,0 1 16,-21 0-16,0-21 0,21 21 16,-21-1-16,0-20 0,0 21 0,0 0 15,-21 21-15,0 0 0,0 0 16,0 0-16,0 0 0,-1 21 15,1 0-15,0 0 0,0 0 16,21 1-16,0-1 0,0 0 0,0 21 0,0-21 16,0 1-16,0-1 0,0 0 15,21 0-15,0-21 0,-21 21 16,43-21-16,-22 0 0,0 0 0,0 0 16,0 0-16,22 0 0,-22 0 15,0 0-15,21-21 0,-21 0 0,1 0 16,-1 0-16,21-22 0,-42 22 15</inkml:trace>
  <inkml:trace contextRef="#ctx0" brushRef="#br0" timeOffset="100864.71">19092 13335 0,'-21'0'0,"42"0"0,-63 21 15,63-21 1,21 0 0,-20 0-16,20 0 0,21 0 0,1-21 15,-1 21-15,1 0 0,-1-21 0,1 0 16,63 21-16,-85 0 16,1 0-16,-1 0 0,-21 0 0,0 0 15,0 0-15</inkml:trace>
  <inkml:trace contextRef="#ctx0" brushRef="#br0" timeOffset="102128.03">19135 14415 0,'21'0'47,"0"-22"-32,-21 1-15,21 21 0,0-21 16,0 21-16,-21-21 0,22 0 16,-22 0-1,-22 21 1,1 0-16,0 0 16,0 0-16,0 0 0,-22 0 0,22 0 15,0 21-15,0-21 0,0 21 0,0 0 16,-1 0-16,22 0 15,0 1-15,0-1 0,0 0 16,22-21-16,-1 21 16,0-21-16,0 0 0,0 0 15,0 0-15,22 0 0,-22 0 16,0 0-16,0 0 0,-42 0 31,0 0-31,0 0 16,0 21-16,-22-21 0,22 21 0,-21 1 15,-1-22-15,22 21 0,-21 0 16,21 0-16,0 0 0,-1 0 0,1 1 16,0-1-16,21 0 0,-21 0 0,21 0 15,0 0-15,0 1 0,0-1 16,21-21-16,0 0 0,0 21 16,1-21-16,-1 0 0,21 0 0,-21 0 15,0 0-15,22 0 16,-1 0-16,0-21 0,1 0 0,-1 21 15,0-22-15,1 1 0,-1 0 0,22-21 16,-22 21-16,0-22 0,1 22 16,-1-21-16,-21-1 0,21-20 0,-20 21 15,-1-1-15,0 1 0,0 0 0,-21 20 16,21-20-16,-21 21 0,0 0 16,0 0-16,-21 21 15,0 21-15,0 0 16,0 21-16,-1-21 0,22 22 15,-21-1-15,0 0 0,0 1 0,21 20 16,-21-20-16,0-1 0,-1 0 16,1-21-16,0 22 0,21-22 15,-21 21-15,21-21 0,-21 1 0,21-1 16,0 0-16,0 0 0,21-21 16,0 0-1,0 0-15,22 0 0,-22-21 0,21 0 16,0 21-16</inkml:trace>
  <inkml:trace contextRef="#ctx0" brushRef="#br0" timeOffset="103056.01">19748 14711 0,'-21'0'15,"42"0"32,1 0-47,-1-21 0,0 21 16,0-21-16,0-1 0,0 22 15,1-21-15,-1 0 0,-21 0 0,0 0 16,21 0-16,-21-1 0,0 1 0,0 0 16,0 0-16,0 0 15,-21 0-15,0 21 0,-1 0 0,1 0 16,0 0-16,-21 21 0,21 0 0,-1-21 16,1 21-16,-21 21 0,21-20 15,0 20-15,-1 0 0,22-21 16,0 1-16,0-1 0,0 0 0,0 0 15,0 0-15,22 0 0,-1-21 16,0 0-16,0 22 0,21-22 16,-20 0-16,20 0 0,-21 0 0,21 0 15,1 0-15,-22-22 0,21 1 16,1 21-16,-22-21 0,21 0 0,-21 0 16,22 0-16,-22-1 0,0 1 0,0 0 15,0-21-15,0 21 0,1-1 16,-22 1-16,0 0 0,0 0 0,0 0 15,-22 21 17,22 21-32,0 0 0,-21 0 0,0 0 15,21 1-15,-21-1 0,21 0 0,0 0 16,0 0-16,0 0 0,-21 1 16,21-1-16,0 0 0,0 0 15,0-42 32,0 0-47,0 0 0,0-1 16,0-20-16,21 21 0,0 0 15,-21-22-15,21 22 0,0-21 16,1 21-16,-1 0 0,0-1 0,0 1 16,0 0-16,0 21 0,1 0 15,-1 0-15,0 21 16,-21 0-16,0 1 0,0-1 15,0 0-15,0 21 0,0-21 0,0 1 16,0 20-16,0-21 0,0 0 0,0 0 16,0 1-16,0-1 15,0 0-15,0-42 32,0 0-17,0-1-15,21 1 16,0 0-16,-21 0 0,21-21 15,1 20-15,20 1 0,-21-21 16,0 21-16,22-22 0,-22 22 0,21 0 16,-21 0-16,22 21 0,-22 0 0,0 0 15,0 0-15,0 21 16,-21 0-16,0 22 0,0-22 16,0 0-16,0 0 0,0 0 0,0 22 15,0-22-15,-21 0 0,21 0 16,0 0-16,-21 0 0,0 1 15</inkml:trace>
  <inkml:trace contextRef="#ctx0" brushRef="#br0" timeOffset="104033.45">20934 14563 0,'21'0'0,"-63"42"0,63-84 16,21 42-16,-21-21 15,0 21-15,1 0 16,-1-22-16,0 22 0,0-21 0,0 0 16,0 21-16,1-21 0,-22 0 15,21 21-15,0-21 0,-21-1 16,21 1-16,-21 0 0,0 0 0,0 0 16,0 0-16,-21 21 15,0 0-15,0 0 0,-1 0 16,1 0-16,0 21 0,-21-21 0,21 21 15,-1 21-15,1-21 0,21 1 0,-21-1 16,21 21-16,-21-21 0,21 0 16,0 22-16,0-22 0,0 0 0,0 0 15,0 0-15,21-21 0,0 22 16,0-1-16,22-21 0,-22 0 16,0 0-16,0 0 0,22 0 0,-22 0 15,0 0-15,21 0 0,-21-21 0,1-1 16,-1 1-16,0 21 15,0-21-15,0-42 0,0 41 16,-21 1-16,22-21 0,-1 0 16,-21-1-16,0 22 0,0 0 15,0 42 1,0 0 0,0 0-16,0 1 0,0-1 15,-21 0-15,21 0 0,0 0 0,0 0 16,-22 1-16,22-1 0,-21 0 15,21 0-15,0-42 63,21 0-63,-21 0 0,22-1 16,-1-20-16,-21 21 0,21 0 15,0 0-15,0-22 0,0 22 16,22-21-16,-22 21 0,21-1 0,-21 1 15,22 0-15,-22 21 0,21 0 0,-21 0 16,1 0-16,-1 0 16,-21 21-16,0 0 0,21 1 0,-21-1 15,0 21-15,0-21 0,0 22 16,0-22-16,-21 21 0,21-21 16,-21 0-16,21 1 0,0-1 0,0 0 15,0 0-15,0 0 0,21-21 16,0 0-16,0 0 15,0 0-15,0 0 0,1 0 0,-1 0 16,0-21-16,0 21 0,-21-21 16,21 0-16,0 0 0,-21-1 0,0 1 15,22 0-15,-1-21 0,-21-1 0,21 22 16,0-21-16,-21 0 0,21-1 16,0 1-16,-21 0 0,22 20 0,-22-20 15,21 21-15,-21 0 0,0 0 16,0-1-16,0 44 15,-21-1 1,-1 21-16,1-21 0,0 22 0,21-22 16,-21 21-16,0 0 0,0 1 15,-1-1-15,22 0 0,0 1 16,0-1-16,0-21 0,0 22 0,0-22 0,0 0 16,0 0-16,0 0 0,0 0 15,22-21-15,-1 0 16,0 0-16,0 0 15,0 0-15,0-21 0,-21 0 16</inkml:trace>
  <inkml:trace contextRef="#ctx0" brushRef="#br0" timeOffset="104252.33">22034 14224 0,'-21'0'0,"42"0"47,1 0-32,-1 0-15,21 0 0,-21 0 16,0 0-16,1 0 0,20 0 16,-21 0-16,0 0 0,0 0 0,1-21 15,-1 21-15,0 0 16</inkml:trace>
  <inkml:trace contextRef="#ctx0" brushRef="#br0" timeOffset="104472.2">22564 14563 0,'0'21'15,"-22"-21"17</inkml:trace>
  <inkml:trace contextRef="#ctx0" brushRef="#br0" timeOffset="105708.15">741 16404 0,'0'0'0,"0"-21"0,0 0 16,0 0-16,0 0 0,0-22 15,0 22-15,0 0 0,0 0 16,0 0-16,0-1 0,0 44 47,0 20-47,0-21 0,0 21 0,0-20 15,0 20-15,0 0 0,-21-21 16,21 22-16,-22-1 0,1-21 0,0 0 16,0 22-16,0-22 0,0 0 15,21 0-15,-22-21 0,1 21 16,0-21-16,0 0 0,0 0 15,21-21-15,0 0 16,0 0 0,21 21-16,0 0 0,0-21 15,22 0-15,-22 21 0,0 0 16,21-22-16,-21 22 0,22 0 0,-22 0 16,21-21-16,-21 21 0,22-21 15,-22 21-15,0-21 0,0 21 0,0-21 16,1 0-16,-1-1 15,-21 1-15,0 0 0,0 0 16,0 0 0,-21 0-16,-1 21 15,1 0-15,0 21 16,0 0 0,21 0-16,0 0 0,0 22 15,0-22-15,0 0 0,0 21 16,0-21-16,0 1 0,0 20 0,0-21 15,0 21-15,-21-20 0,21-1 16,0 0-16,0 0 0,0 0 0,0 0 16,21-21-1</inkml:trace>
  <inkml:trace contextRef="#ctx0" brushRef="#br0" timeOffset="105909.03">1333 16447 0,'0'-22'31,"22"22"31,-1-21-62,0 21 16,0-21-16</inkml:trace>
  <inkml:trace contextRef="#ctx0" brushRef="#br0" timeOffset="107037.39">2519 15875 0,'0'0'0,"0"-21"0,0 0 16,-21 21-16,-1 0 0,1 0 15,-21 0-15,21 21 16,0 0-16,-22 0 0,1 0 16,21 22-16,-22-22 0,1 21 15,21 22-15,-21-22 0,20 0 0,1 22 16,0-22-16,21 1 0,0-1 15,0 21-15,0-41 0,0 20 0,0 0 16,0-21-16,0 1 0,42 20 16,-20-42-16,20 0 0,0 0 15,-21 0-15,22 0 0,-1 0 16,64-21-16,-64 0 0,22-1 16,-22 1-16,0-21 0,1 21 15,-1 0-15,-21-1 0,0-20 0,1 21 16,-1 0-16,-21-22 15,0 22-15,0 0 0,0 0 0,0 0 16,-21 21 0,21 21-1,-22 0-15,22 0 0,-21 0 16,21 1-16,0-1 0,0 21 0,0-21 16,0 0-16,0 1 0,0-1 15,0 0-15,0 0 0,21-21 0,-21 21 16,22-21-16,-1 0 0,0 0 15,0 0-15,0 0 0,0 0 16,1-21-16,-1 21 0,0-21 0,-21 0 16,21 0-16,-21-1 15,0 1-15,0 0 0,0 0 16,0 0-16,0 0 0,-21-1 16,0 1-16,0 21 0,-1-21 0,1 0 15,-21 21-15,42-21 16,0 0-1,21 21 1,0-22-16,0 22 0,1 0 0,-1 0 16,21 0-16,-21 0 0,0 0 15,22 0-15,-22 0 0,0 22 16,21-1-16,-20 0 0,-1 0 0,0 0 16,0 0-16,-21 1 0,0-1 15,21 21-15,-21-21 0,0 0 0,0 1 16,0-1-16,0 0 15,0 0-15,-21-21 0,21 21 0,-21-21 16,0 0 0,21-21-1,0 0 1,0 0-16,0 0 0,0-1 0,0 1 16,21-21-16,0 0 0,0-1 0,0 1 15,1 0-15,20 20 16,-21-20-16,0 0 0,22 21 0,-1-1 15,-21 1-15,0 21 0,22 0 16,-22 0-16,0 21 0,0 1 0,0-1 16,-21 0-16,0 21 0,0-21 15,0 22-15,0-1 0,0 22 16,0-22-16,0-21 0,0 21 0,0-20 16,0-1-16,0 21 15,0-21-15,21-21 16,1 0-1,-1-21-15,0 21 0,0-21 16,-21 0-16</inkml:trace>
  <inkml:trace contextRef="#ctx0" brushRef="#br0" timeOffset="107281.25">3958 15727 0,'-21'0'15,"0"0"-15,0 21 0,21 0 0,-22 22 16,1-1-16,21 0 0,-21 1 0,0-1 16,21 21-16,0-20 0,0 20 15,-21-20-15,21-1 0,0 0 16,0 1-16,0-22 0,0 21 16,0-21-16,0 0 0,0 1 0,0-1 15,21-21-15,0 0 16,0 0-16,0 0 0,1 0 15,-1-21-15,-21-1 0,21 1 16</inkml:trace>
  <inkml:trace contextRef="#ctx0" brushRef="#br0" timeOffset="107470.14">3619 16171 0,'0'0'0,"-21"0"0,0 0 0,42 0 47,0 0-47,22 0 0,-22 0 16,21 0-16,1-21 0,-22 21 15,21-21-15,0 21 0,1-21 0,-22 21 16,21-21-16,1 0 0,-22 21 16</inkml:trace>
  <inkml:trace contextRef="#ctx0" brushRef="#br0" timeOffset="108473.08">4149 16235 0,'0'21'0,"0"-42"0,0 63 15,21-42 17,0 0-32,0-21 15,-21 0-15,42 0 0,-20 0 0,-1-1 16,0 1-16,-21 0 0,21 0 0,-21 0 15,0-22-15,0 22 16,-21 21-16,0 0 16,0 0-16,-1 21 15,1 1-15,0-1 0,0 0 16,0 21-16,0 1 0,21-22 0,-22 21 16,22-21-16,0 22 0,0-22 15,0 0-15,0 21 0,0-21 0,22 1 16,-1-1-16,0-21 15,0 0-15,0 0 0,0 0 0,22 0 16,-22 0-16,0 0 0,0 0 16,22-21-16,-22-1 0,0 22 0,0-21 15,-21 0-15,21 0 0,0 0 0,-21 0 16,0-1-16,0 1 0,22 0 16,-22-21-16,21 21 0,0-22 15,-21 22-15,21 0 0,0 0 0,0 0 16,1-1-16,20 1 0,-21 21 15,0 0-15,22 0 0,-22 0 0,0 0 16,0 21-16,0 1 0,0-1 16,1 0-16,-22 21 0,0-21 0,0 22 15,0-22-15,0 0 0,0 21 0,-22-20 16,22-1-16,-21 0 0,0 21 16,0-42-16,0 21 0,0 1 0,-1-1 15,1-21-15,42-21 31,1 21-31,-1-22 0,0 1 16,0 0-16,0 0 16,0 0-16,1-22 0,-1 22 0,0-21 15,0 21-15,0-22 0,0 22 16,1-21-16,-22 0 0,0 20 0,21 1 16,-21 0-16,0 42 31,0 0-31,-21 1 0,21 20 0,0-21 15,-22 0-15,22 22 0,-21-1 16,21-21-16,0 0 0,0 22 0,0-22 16,0 0-16,0 0 0,0 0 15,0 0-15,0 1 0,21-22 16,1 0-16,-1 21 0,0-21 0,0 0 16,0 0-16,0 0 0,1 0 0,-1-21 15,0-1-15,0 1 0,21 21 16,-20-21-16,-1-21 0,21 21 0,0-43 15,-20 43-15,-1-21 0,0-1 16,0 1-16,0-22 0,0 22 16,1 0-16,-22-22 0,21 22 0,-21 0 15,21-1-15,-21 1 0,0 21 16,0 0-16,0-1 0,0 1 0,-21 42 16,0 1-1,-1-1-15,22 21 0,-21 0 16,0 1-16,0 20 0,21-20 15,-21 20-15,0 1 0,21-22 0,0 21 16,0-20-16,-22-1 16,22 0-16,0-20 0,0 20 0,22 0 15,-1-21-15,0 1 0,0-22 16,0 0-16,0 0 0,1 0 0,-1 0 16,0 0-16</inkml:trace>
  <inkml:trace contextRef="#ctx0" brushRef="#br0" timeOffset="108665.97">5376 16108 0,'0'0'0,"-21"0"0,42 0 32,0 0-32,1-21 15,20 21-15,-21-21 0,21 21 16,1-22-16,20 22 0,-20-21 0,-1 0 15,21 0-15,1 21 0,-22-21 0,22 0 16,-1 21-16</inkml:trace>
  <inkml:trace contextRef="#ctx0" brushRef="#br0" timeOffset="109513">6519 15875 0,'0'0'0,"0"-21"0,0 0 0,-21 21 15,0 0-15,0-21 0,0 21 16,-1 0-16,1 0 0,0 0 0,0 0 16,0 21-16,0 0 0,-22 0 15,22 0-15,0 22 0,0-1 0,0 0 16,-1 1-16,22-1 0,0 0 0,-21 22 15,21-22-15,0 22 16,0-22-16,0 0 0,0-21 0,21 1 16,1-1-16,-1 0 0,0-21 15,0 0-15,21 0 0,-20 0 0,20 0 16,0 0-16,1 0 0,20-21 16,-21 0-16,22-1 0,-22 1 15,22-21-15,-22 21 0,22-22 0,-22 1 16,0-21-16,1 20 0,-1 1 0,0-22 15,-21 1-15,1 21 0,-1-22 16,0 22-16,0-22 0,0 22 0,-21 0 16,0 20-16,0-20 0,0 21 15,0 0-15,0 42 16,-21 0 0,0 21-16,0-20 0,0 20 15,-1 21-15,22-20 0,-21 20 0,0 1 16,21-1-16,-21-20 0,21 20 0,0 1 15,0-22-15,0 0 0,0 1 16,21-22-16,0 0 0,0 21 0,1-42 16,-1 21-16,0 1 0,0-22 15,0 0-15,0 0 0,22 0 0,-22 0 16,0-22-16,0 1 0,22 0 0,-22 0 16,0 0-16,0 0 0,0-1 15,0 1-15,1 0 0,-1-21 0,-21 21 16,0-1-16,0 1 15,-21 21 1,-1 0-16,1 21 16,21 22-16,-21-22 0,0 0 15,0 0-15,21 0 0,-21 1 0,21-1 16,0 0-16,0 0 0,0 0 16,21-21-1,0 0 1,0-21-16</inkml:trace>
  <inkml:trace contextRef="#ctx0" brushRef="#br0" timeOffset="109699.89">7620 15854 0,'0'0'0,"-21"0"15,0 0 1,-1 0-16,22 21 31,0 0-31,0 0 0,22 1 16,-1-22-16,0 0 0,0 0 15,21 21-15,-20-21 0</inkml:trace>
  <inkml:trace contextRef="#ctx0" brushRef="#br0" timeOffset="110417.48">8064 15896 0,'0'0'16,"-21"0"-16,0 0 0,0 0 15,0 0-15,0 0 0,-1 21 16,22 1-16,-21-1 0,0 0 0,21 21 16,0-21-16,-21 22 0,21-22 15,-21 21-15,21-21 0,0 22 0,0-22 16,0 0-16,0 21 0,0-20 15,0-1-15,21 0 16,0 0-16,0-21 0,0 0 0,1 0 16,20 0-16,-21 0 0,21 0 15,-20 0-15,20 0 0,-21-21 0,21 0 16,-20 21-16,-1-43 0,21 22 0,-21 0 16,0-21-16,1 21 0,-1-22 15,0 1-15,0-22 0,0 22 0,0-64 16,-21 64-16,0 0 15,22-22-15,-22 22 0,0-1 0,0 22 16,0-21-16,0 21 0,0 0 0,0 42 31,0 0-31,0 0 16,0 0-16,0 22 0,0-1 0,-22 0 16,1 1-16,21-1 0,-21 0 15,0 1-15,0-1 0,21 0 0,-21 1 16,21-22-16,-22 0 0,22 0 15,0 0-15,0 0 0,22-21 32,-1-21-32,-21 0 15,42 0-15,-21 0 0,0-22 16,1 22-16,-1-21 0,21 21 0,-21 0 16,0-22-16,1 22 0,-1 0 15,0 21-15,0-21 0,-42 42 31,0-21-31,0 21 0,-1 0 16,1 0-16,-21 1 0,21-1 0,0 0 16,-1 0-16,22 21 0,-21-20 15,21-1-15,0 0 0,-21 0 0,21 0 16,0 0-16,0 1 0,0-1 16,0 0-16,21 0 0,0-21 15,1 21-15,-1-21 0,0 0 16,21 21-16,-21-21 0,1 0 0,-1 0 15,0 0-15,21 0 16,-21-21-16,1 21 0,20-21 0</inkml:trace>
  <inkml:trace contextRef="#ctx0" brushRef="#br0" timeOffset="110669.33">9250 15854 0,'0'-42'15,"0"84"-15,0-106 0,0 22 0,0 0 16,0 21-16,0-1 0,0 1 0,-21 0 15,-1 21-15,1 0 0,0 0 16,0 21-16,0 0 0,0 22 16,21-22-16,-22 21 0,1 1 0,0-1 15,21 21-15,0-20 0,-21-1 16,21 0-16,0 1 0,-21-1 16,21 0-16,0-20 0,0 20 0,0-21 15,0 0-15,21 0 0,0 1 0,0-22 16,0 0-16,1 21 0,-1-21 15,21 0-15,-21 0 0,22 0 0,-22-21 16,21 21-16,-21-22 0,0 1 0</inkml:trace>
  <inkml:trace contextRef="#ctx0" brushRef="#br0" timeOffset="110908.19">9567 15769 0,'0'0'0,"21"-42"0,-21 21 0,0 0 16,22-1-16,-1 1 0,0 21 15,0 0-15,0 0 0,0 0 0,1 0 16,-1 0-16,0 21 0,0 1 16,0-1-16,0 0 0,1 21 0,-22 1 15,0-1-15,0 0 0,0 1 0,0-1 16,0 21-16,-22-20 0,1-1 16,0 0-16,0-20 0,0 20 0,0-21 15,-1 21-15,1-20 0,0-1 16,0-21-16,0 21 0,21 0 15,21-21 1</inkml:trace>
  <inkml:trace contextRef="#ctx0" brushRef="#br0" timeOffset="111436.89">10562 16002 0,'0'0'0,"-42"0"0,21 0 16,-1 0-16,1 0 0,0 0 0,42 0 31,22 0-31,-22 0 15,21 0-15,0 21 0,1-21 0,20 0 16,1 0-16,-1 0 0,1 0 16,-1 0-16,1 0 0,-1 0 15,1 0-15,-22 0 0,0 0 0,1 0 16,-22-21-16,0 21 0,-21-21 16,0 0-1,-21 21-15,-21 0 0,20-21 0,1 21 16,-21 0-16,21 0 0,0-22 15,-1 22-15,22-21 0,0 0 16,22 21 0,-1 0-16,-21-21 0,21 21 0,0 0 15,0 0-15,0 0 0,1 0 0,-1 21 16,-21 0-16,21 0 0,-21 1 16,0 20-16,0-21 0,-21 21 0,0-20 15,-22 20-15,22 0 0,-21-21 0,-1 1 16,1 20-16,0-21 15,21 0-15,-22 0 0,1 1 0,21-22 16,21 21-16,21-21 16,0 0-1</inkml:trace>
  <inkml:trace contextRef="#ctx0" brushRef="#br0" timeOffset="111808.68">12488 15642 0,'0'-21'0,"0"0"15,0 0-15,0 0 0,-21 21 16,21-22-16,-21 22 16,21 22-1,0-1-15,-21 0 0,21 21 0,0-21 16,0 22-16,0 20 0,0-20 16,0 20-16,-21 1 0,21-1 15,-22-21-15,22 22 0,0-22 0,0 1 16,-21-1-16,0 0 0,21-21 15,0 1-15,0-1 0,0 0 0,0 0 16</inkml:trace>
  <inkml:trace contextRef="#ctx0" brushRef="#br0" timeOffset="112120.5">12319 15917 0,'0'-42'0,"0"84"0,0-126 0,-21 41 0,21 1 15,0 0-15,0-1 0,0 1 16,0 0-16,21-1 0,0 1 16,0 0-16,0-1 0,1 22 0,20 0 15,-21 0-15,21 0 0,-20 21 0,20 0 16,0 0-16,-21 21 0,22 0 16,-1 21-16,0 1 0,1-1 0,-22 0 15,0 1-15,-21-1 0,0 0 16,0 1-16,0-1 0,-21 0 0,-21 1 15,20-1-15,-20 0 0,21-20 0,-21 20 16,-1-21-16,1 0 0,0 0 16,20 1-16,-20-1 0,21-21 0,0 0 15,21-21 17,42 21-32,-21-22 15,0 1-15,1 21 0,-1 0 0</inkml:trace>
  <inkml:trace contextRef="#ctx0" brushRef="#br0" timeOffset="112448.72">12763 16066 0,'0'0'0,"0"21"0,22-21 16,-1 0-16,0 0 16,0 0-16,0 0 15,0 0-15,1-21 0,-1-1 0,21 22 16,-21-21-16,22 0 0,-22 0 0,21 0 15,-21 0-15,0-1 0,1 1 16,-1 21-16,-21-21 0,-21 21 16,-1 0-16,1 0 15,-21 21-15,21 0 0,-22-21 16,22 22-16,-21-1 0,0 0 0,20 0 16,1 21-16,0-20 0,0-1 15,21 0-15,0 0 0,0 0 0,0 0 16,0 1-16,0-1 0,21 0 0,0-21 15,0 21-15,1-21 16,-1 0-16,21 21 0,-21-21 0,22 0 16,-22 0-16,21 0 0,-21 0 0,22 0 15,-1-21-15,-21 0 0</inkml:trace>
  <inkml:trace contextRef="#ctx0" brushRef="#br0" timeOffset="112772.88">13420 16023 0,'0'0'0,"0"-21"0,0 0 0,0 0 0,0 0 0,0-1 15,0 1-15,21 0 0,0 0 16,0 0-16,0 21 16,0 0-16,1 0 0,-1 0 15,21 0-15,-21 0 0,0 0 0,1 21 16,-1 0-16,0 21 0,0-20 16,0 20-16,0-21 0,1 21 0,-22 1 15,0-22-15,0 21 0,0-21 0,0 1 16,-22-1-16,1 0 0,0 0 15,0 0-15,0 0 0,0-21 0,-1 0 16,1 0-16,0 0 16,21-21-16,0 0 15,0 0-15,0 0 0,0 0 16,21-1-16,0-20 16,1 21-16,-1-21 0,0 20 0,0-20 15,0 0-15,22 21 0,-22-22 0,21 22 16,-21 0-16,22 0 0,-1 0 15,0-1-15,-21 1 0</inkml:trace>
  <inkml:trace contextRef="#ctx0" brushRef="#br0" timeOffset="113837.3">14224 16129 0,'0'21'15,"0"-42"-15,-21 42 0,21 0 0,-21-21 16,42-21 0,0 21-16,0-21 15,0 0-15,22 0 0,-22 0 16,21-22-16,0 22 0,1-21 0,-22 21 16,21-22-16,-21 22 0,1-21 15,-1-1-15,0 22 0,-21-21 0,0 0 16,0 20-16,0-20 0,0 21 0,0 0 15,-21 0-15,0-1 0,-1 1 16,1 21-16,0 0 0,0 0 16,0 0-16,-22 21 0,22 1 0,0-1 15,-21 21-15,21 0 0,-1 1 16,1-1-16,0 22 0,0-1 0,21 1 16,0 20-16,-21-20 0,21 20 0,-21-20 15,21 21-15,0-1 0,0-20 16,-22 20-16,1 1 0,21 0 0,-21-1 15,0 1-15,0 0 0,-22-1 0,22 1 16,-21 0-16,0-22 0,20 22 16,-20 0-16,0-22 0,-1 22 0,1-22 15,0 1-15,-1-22 0,22 0 16,0 1-16,0-22 0,0 0 16,21 0-16,21-21 15,0-21-15,0 0 0,22-21 16,-1 20-16,0-20 0,22 0 0,-22-22 15,22 22-15,-1-22 0,1 1 16,-1 21-16,1-22 0,-1 1 0,-21-1 16,1 1-16,-22-1 0,0-21 0,-21 22 15,0-22-15,0 22 0,0-1 16,-21 1-16,-21-1 0,20 22 0,-20-22 16,-21 43-16,20-21 0,1 21 15,0-22-15,-1 22 0,1 21 16,21-21-16,0 21 0,-1 0 0,1-21 15,21 0 1,21 21-16,22-21 16,-22 21-16,21-22 0,1 22 0,-22-21 15,42 0-15,-20 0 0,-1 0 16,21 21-16,-20-21 0,-1-1 16,22 1-16,-22 0 0,0 0 0,22-21 15,-43 42-15,0-22 0,-21 1 16,-21 21 15,0 0-31,0 21 0,-1 1 16,22-1-16,-21 0 0,21 0 15,-21 0-15,21 22 0,-21-22 0,21 0 16,0 21-16,0-21 0,0 1 16,0 20-16,0-21 0,21 0 0,0-21 15,0 21-15,1 1 0,-1-22 0,0 0 16,0 0-16,21 0 15,-20 0-15,20 0 0,0 0 0,1 0 0,-1-22 16,-21 1-16,21 0 0,1 0 16,-22 0-16,0 0 0,0-22 0,-21 22 15,0-21-15,0-1 0,0 22 16,-21-21-16,0 0 0,0-1 16,-22 22-16,22 0 0,0 0 0,-21 0 15,-1 21-15,22 0 0,0 0 0,-21 0 16,21 0-16,-22 21 0,22 0 15,0 0-15,0 0 0,21 0 0,0 1 16,0-1-16,0 0 0,0 0 0,0 0 16,0 0-16,42 1 0,-21-1 15,0 0-15,1-21 0,20 0 0,0 21 16,-21-21-16,22 0 0</inkml:trace>
  <inkml:trace contextRef="#ctx0" brushRef="#br0" timeOffset="114204.12">15134 16214 0,'0'0'0,"0"-21"0,0-1 16,0 1-16,0 0 0,0 0 0,0 0 16,0 0-16,0-1 0,21 1 15,0 0-15,1 21 0,-1 0 16,0-21-16,21 21 0,-21 0 0,1 0 16,20 0-16,-21 21 0,21 0 15,-20 0-15,-1 1 0,21-1 0,-21 0 16,0 21-16,-21-21 0,0 1 0,0 20 15,0-21-15,0 0 0,0 0 16,0 1-16,-21-1 0,0 0 16,0 0-16,0-21 15,21-21 17,0 0-32,0 0 0,0-1 15,0 1-15,0 0 0,0 0 16,0-21-16,0 20 0,21 1 0,0 0 15,0-21-15,0 21 0,-21-1 16,43 1-16,-22 0 0,0 21 0,0-21 16,0 21-16,1 0 0,-1-21 0,21 21 15,-21 0-15,0 0 0,1 0 16</inkml:trace>
  <inkml:trace contextRef="#ctx0" brushRef="#br0" timeOffset="115120.69">15917 15960 0,'0'63'31,"0"-126"-31,0 147 0,0-62 16,0 20-16,0-21 0,-21 0 16,21 0-16,0 1 0,0-1 0,0 0 15,0 0-15,-21 0 0,21 0 16,0 1-16,0-1 16,-21-42 15,21-1-16,0 1-15,0 0 16,0 0-16,0 0 0,0 0 16,21-1-16,0-20 0,0 0 0,0 21 15,1-22-15,-1 1 0,0 21 16,21-22-16,-21 22 0,22 0 0,-1 0 16,-21 21-16,22 0 0,-22 0 0,0 0 15,21 0-15,-21 0 0,1 21 16,-22 21-16,0-20 0,21-1 0,-21 21 15,0-21-15,0 22 0,0-22 0,0 21 16,0-21-16,-21 0 16,-1 1-16,1-1 0,21 0 0,0 0 0,-21-21 15,21 21-15,-21-21 0,21-21 32,0 0-17,0 0-15,0 0 0,21-1 16,0 1-16,22 0 0,-22 0 15,0-21-15,21 20 0,1-20 0,-22 0 16,21 21-16,0-1 0,43-20 16,-43 21-16,-20 21 15,-1 0-15,0 0 0,0 21 16,-21 0-16,0 0 0,0 1 16,0-1-16,0 21 0,0 0 0,-21-20 15,0-1-15,0 21 0,-1-21 0,22 0 16,-21 1-16,21-1 0,-21 0 15,21 0-15,0 0 0,21-21 16,0 0 0,1 0-16,-1 0 0,0 0 15,21 0-15,-21 0 0,22-21 0,-22 21 16,21-21-16,-21 0 0,22 0 0,-1-1 16,-21 1-16,22 0 0,-22 0 15,21 0-15,-21-22 0,0 22 0,1-21 16,-22 21-16,0-22 0,0 22 15,0 0-15,-22 0 16,1 21-16,-21 0 0,21 0 16,0 21-16,-1 0 0,1-21 0,0 21 15,0 22-15,21-22 0,0 0 16,0 0-16,0 0 0,0 1 0,0-1 16,21 21-16,0-42 0,-21 21 15,21 0-15,1 1 0,-1-22 0,0 21 16,0-21-16,0 0 0,-21 21 0,21-21 15,-21 21-15,0 0 16,-21-21 0,0 0-16,0 0 15,0 21-15,0-21 16,-1 0-16,1 0 0,0 0 0,0 0 16,0 0-16,0 0 0,-1 0 0,22-21 15</inkml:trace>
  <inkml:trace contextRef="#ctx0" brushRef="#br0" timeOffset="115660.76">18796 16023 0,'0'0'0,"-21"0"0,0 0 16,-1-21-16,1 0 15,0 21-15,21-21 0,0 0 16,0-1-16,0 1 15,0 0-15,21 21 16,0-21-16,22 21 0,-22 0 0,0 0 16,21 0-16,-20 0 0,20 0 15,-21 0-15,21 21 0,-20 0 0,20 0 16,-21 22-16,0-22 0,0 21 0,-21 1 16,0-1-16,0-21 0,0 21 15,0 1-15,0-22 0,0 0 0,-84 64 31,63-85-31,-1 0 0,1 0 0,0 0 16,0 0-16,0 0 16,21-21-16,0-1 0,0 1 15,0-21-15,0 21 16,21 0-16,-21-1 0,21-20 0,0 0 16,0 21-16,22-22 0,-22 1 15,0 21-15,21-22 0,1 22 0,-1 0 16,0 0-16,1 0 0,-1 0 0,0 21 15,22 0-15,-22 0 0,1 0 16,-1 0-16</inkml:trace>
  <inkml:trace contextRef="#ctx0" brushRef="#br0" timeOffset="115844.66">19748 15875 0,'0'42'16,"0"-20"-16,0-107 16,0 106-16,0 64 0,-21-64 0,21 0 0,-21 21 15,0-20-15,0-1 0,0 0 16,21 0-16,-22 0 0,22 22 0,-21-22 15,21 0-15,0 0 16,0 0-16,0 0 16,21-21 15,1-21-31,-22 0 0,21 0 0,0 0 16</inkml:trace>
  <inkml:trace contextRef="#ctx0" brushRef="#br0" timeOffset="116001.09">19748 15769 0,'-21'-21'0,"42"42"0,-42-84 0,0 42 0,0-1 16,0 22-1,0 0-15,-1 0 16,22 22-16,0-1 16,0 0-16,22 0 0,-1 0 15,0-21-15,21 21 0,-21 1 0,1-1 16</inkml:trace>
  <inkml:trace contextRef="#ctx0" brushRef="#br0" timeOffset="116617.28">20214 16002 0,'21'0'0,"-275"-63"0,529 126 16,-317-63-16,106 0 0,-43 0 0,0 0 16,0-21-16,0 21 0,-21-21 15,0 0-15,21 21 0,-21-22 0,0 1 16,-21 21-1,0 0-15,-21 0 16,21 0-16,-1 0 0,-20 21 0,21 1 16,-21 20-16,20-21 0,1 0 15,0 0-15,21 22 0,0-22 16,0 0-16,0 0 0,0 0 0,0 1 16,21-22-1,0 0-15,1 0 0,-1 0 0,21 0 16,-21 0-16,0 0 0,1 0 0,20-22 15,-21 1-15,0 21 0,0-21 16,1 0-16,-1 0 0,0 21 0,-21-21 16,21-1-16,-21 1 0,-21 21 31,0 21-31,21 1 0,0-1 16,-21 21-16,-1 0 15,1 1-15,21-1 0,0 0 0,-21 1 0,21 20 16,0-20-16,0 20 0,0-21 0,0 22 15,0-1-15,0 1 16,0 21-16,0-22 0,0 1 0,0-1 16,0 1-16,0-1 0,-21 1 0,21-1 15,0 22-15,0-22 0,-21 1 16,0-1-16,-1 1 0,1-22 0,0 0 16,0 1-16,-21-1 0,-1-21 15,1 0-15,0 1 0,-1-1 0,1-21 16,0 0-16,-22 0 0,22-21 0,-1-1 15,-20-20-15,-1 21 0,22-21 16,0-22-16,-22 22 0,43-22 16,-21 22-16,21-22 0,-1 1 0,22 21 0,0-22 15,22 1-15,-1-1 16,21 1-16,0-1 0,22 1 0,-22-1 16,43 1-16,-22-22 0,22 21 0,-21 1 15,20-1-15</inkml:trace>
  <inkml:trace contextRef="#ctx0" brushRef="#br0" timeOffset="117268.91">20870 15833 0,'0'-21'15,"0"42"-15,0-64 16,-21 43-16,21 22 16,-21-1-16,0 0 0,0 21 0,-1 1 15,1-1-15,0 0 0,0 1 0,0 20 16,0-21-16,21 1 0,-22 20 15,22-20-15,-21-22 0,21 21 0,-21-21 16,21 0-16,0 1 0,0-1 16,0 0-16,21-21 15,0 0-15,1 0 16,-1-21-16,-21 0 0,21-1 16,0 1-16,0 0 0,0-21 0,22 21 15,-22-22-15,0 1 0,0 0 0,0-1 16,1 1-16,-1 21 15,21-22-15,-42 22 0,21 0 0,0 0 16,1 21-16,-22 21 16,0 0-16,0 0 0,0 22 15,0-22-15,0 21 0,0-21 0,0 22 16,0-22-16,0 21 0,0-21 16,0 22-16,0-22 0,0 0 0,0 0 15,0 0-15,0 1 0,21-1 16,0-21-16,0 0 0,0 0 15,0 0-15,1 0 0,-1 0 0,0 0 16,21-21-16,-21-1 0,1 1 16,-1 0-16,21 0 0,-21-21 15,0 20-15,1-20 0,20-21 0,-21 20 16,0 1-16,-21-22 0,21 22 16,-21-21-16,0 20 0,22 22 0,-22-21 15,0 21-15,0-1 0,-22 22 16,1 0-16,0 22 15,0 20-15,0-21 0,21 21 16,0 1-16,-21-1 0,21 0 16,-22 1-16,22 20 0,0-20 0,0-22 15,0 21-15,0 0 0,0-20 0,0-1 16,0 21-16,22-21 16,-1-21-16,0 21 0,0 1 0,0-22 15,0 0-15,1 0 0,-1 0 0,0 0 16,0 0-16,0-22 0,0 1 15</inkml:trace>
  <inkml:trace contextRef="#ctx0" brushRef="#br0" timeOffset="117449.81">21251 16108 0,'-21'0'16,"42"0"-16,-21 0 15,21 0 1,1 0-16,20 0 0,0 0 0,1 0 16,-1 0-16,21 0 0,1-21 0,21 21 15,-22 0-15,22-21 0</inkml:trace>
  <inkml:trace contextRef="#ctx0" brushRef="#br0" timeOffset="118225.36">22521 16256 0,'43'-21'16,"-86"42"-16,107-63 0,-22 42 0,-21-21 15,22-1-15,-22 1 0,0 0 0,0 0 16,0 0-16,0-22 0,-21 22 0,22 0 16,-22 0-16,0 0 0,0 0 15,-22 21-15,1 0 16,0 0-16,0 21 0,-21 0 0,20 0 16,-20 0-16,21 22 0,-21-22 15,20 21-15,-20 0 0,21 1 0,0-1 16,0-21-16,-1 22 0,1-1 15,21-21-15,0 21 0,0-20 0,0-1 16,0 0-16,0 0 0,21 0 0,1 0 16,20-21-16,-21 0 0,21 22 15,1-22-15,-22 0 0,42 0 0,-20 0 16,-1-22-16,0 22 0,1-21 0,-1 0 16,0 0-16,1 0 15,-1-22-15,-21 22 0,22-21 0,-22 0 0,0-1 16,0 1-16,-21 0 0,21-22 15,-21 22-15,21-22 0,-21 22 16,0 21-16,0-22 0,0 22 0,0 0 16,0 42-1,-21 0-15,0 22 0,0-22 16,0 21-16,21 1 0,0-1 0,-21 21 16,21-20-16,-22-22 0,22 21 15,0 1-15,0-1 0,0-21 0,0 0 16,0 0-16,22 1 0,-1-1 15,0 0-15,0-21 0,0 0 0,0 0 16,1 0-16,20 0 0,-21 0 0,0 0 16,0 0-16,22 0 0,-22-21 15,-21 0-15,21-1 0,0 1 16,-21 0-16,21 0 0,-21 0 0,0 0 16,0-1-16,0 1 0,-21 42 31,21 1-31,-21-22 15,21 21-15,-21 0 0,21 0 16,0 0-16,0 0 0,0 1 0,0-1 16,-21-21-16,21 21 0,21-21 31,0 0-15</inkml:trace>
  <inkml:trace contextRef="#ctx0" brushRef="#br0" timeOffset="118385.27">23495 16193 0,'0'-85'16,"0"170"-16,0-191 0,-21 106 0,21-21 15,-21 21-15,21 21 32,21-21-17,0 0-15,0 21 0,0-21 0,0 0 16,1 0-16</inkml:trace>
  <inkml:trace contextRef="#ctx0" brushRef="#br0" timeOffset="119060.88">23876 16087 0,'0'-21'16,"-21"21"0,0 0-16,-1 0 0,1 0 15,0 21-15,0 0 0,0 0 0,0 0 16,21 22-16,-22-22 0,1 21 15,21-21-15,0 0 0,0 22 0,0-22 16,0 21-16,0-21 0,0 1 16,0-1-16,21 0 0,1 0 15,-1 0-15,0 0 0,21-21 0,-21 0 16,22 22-16,-22-22 0,21 0 16,-21 0-16,22 0 0,-22-22 0,0 22 15,21-21-15,-20 0 0,-1 0 0,0 0 16,-21 0-16,21-22 0,0 22 15,0-21-15,-21-22 0,22 22 0,-22 0 16,21-22-16,0 1 0,0 20 16,-21 1-16,21 0 0,-21 20 15,21 1-15,-21 0 0,0 42 32,0 0-32,0 22 0,0-22 0,-21 21 15,0 1-15,0-1 0,21-21 0,-21 21 16,0 1-16,-1-22 0,1 21 15,21-21-15,-21 1 0,21-1 0,-21 0 16,21 0-16,0 0 0,0 0 16,21-21-1,0 0-15,0-21 16,1 21-16,-1-21 0,0 0 16,0 21-16,0-21 0,22 0 0,-22-1 15,0 1-15,0 0 0,-21 0 16,21 0-16,-42 21 15,0 0 1,0 0-16,0 0 0,-1 0 16,1 21-16,0-21 0,0 21 0,0 0 15,0 0-15,21 1 0,0-1 0,0 0 16,0 0-16,0 0 16,0 0-16,0 1 0,21-22 15,-21 21-15,21-21 0,0 0 16,0 21-16,0-21 0,1 0 15,-1 0-15,0 0 0,0 0 0,0 0 16,0 0-16,1 0 0,-1 0 16,0-21-16,0 0 15</inkml:trace>
  <inkml:trace contextRef="#ctx0" brushRef="#br0" timeOffset="120060.31">25590 16129 0,'0'0'0,"22"-21"15,-22 0-15,21 21 0,-21-43 0,21 22 16,-21 0-16,0 0 0,0 0 16,-21 21-1,0 21 1,-1 0-16,1 0 0,0 22 16,-21-1-16,21-21 0,-1 21 0,1 1 15,0-1-15,0 0 0,21 1 0,0-1 16,-21-21-16,21 22 0,0-22 15,0 21-15,0-21 0,21 0 16,0 1-16,0-1 0,22 0 16,-22 0-16,21-21 0,0 0 0,1 0 15,-1 0-15,0 0 0,1 0 0,-1 0 16,0 0-16,1-21 0,-1 0 16,0 0-16,1-1 0,-22 1 15,0 0-15,0-21 0,-21 21 0,0-22 16,0 1-16,0 0 0,0-22 0,-21 22 15,-21-1-15,-1 1 0,22 0 0,-21-1 16,0 22-16,-64-21 16,63 42-16,1 0 0,0 0 15,-22 42-15,43-21 0,0 22 16,0-1-16,21 0 0,-21 1 16,21-22-16,0 21 0,0 1 0,21-1 15,0-21-15,0 21 0,0-20 16,22-1-16,-22 0 0,21 0 0,0 0 15,1-21-15,-1 0 0,0 0 0,1 0 16,-1 0-16,0 0 0,-20 0 16,20 0-16,0 0 0,-21-21 0,1 0 15,-1 0-15,21 0 0,-42-1 16,21 1-16,0 0 0,1 0 16,-1 0-16,0 21 0,-21-21 0,0 42 31,0 0-16,0 0-15,0 0 0,0 22 0,0-22 16,-21 0-16,21 0 0,-21 0 16,21 0-16,-22 1 0,22-1 0,0 0 15,-21-21-15,0 0 16,21-21 15,0 0-15,0-1-16,21 1 0,0 21 0,1-21 15,-1 0-15,0-21 0,21 20 16,-21 1-16,22-21 0,-1 21 16,0 0-16,1-1 0,-1 1 0,0 0 15,1 21-15,-1 0 0,-21 0 16,0 21-16,1 0 0,-22 1 0,0-1 16,0 0-16,0 21 0,0-21 15,0 1-15,0 20 0,-22-21 0,1 0 16,0 0-16,0 1 0,21-1 0,-21-21 15,21 21-15,-21-21 0,21 21 16</inkml:trace>
  <inkml:trace contextRef="#ctx0" brushRef="#br0" timeOffset="120400.11">27644 16129 0,'0'0'0,"0"-63"31,-22 84-16,22 21-15,0-21 0,-21 0 16,21 22-16,0-1 0,-21 0 0,21 1 16,0-22-16,0 21 0,0 1 15,-21-1-15,0-21 0,21 21 0,-21-20 16,21 20-16,0-21 0,-22 0 16,1 0-16,21 1 0,-21-1 0,21 0 15,21-42 16,0 0-31,1-1 0</inkml:trace>
  <inkml:trace contextRef="#ctx0" brushRef="#br0" timeOffset="121056.74">27919 16235 0,'0'-64'16,"0"43"-16,-170 402 0,361-783 0,-212 508 15,42-233-15,-42 148 16,0 0-16,21 22 15,-22-22-15,1 21 0,0 0 0,21 1 16,-21-1-16,21-21 0,-21 22 16,0-1-16,21 0 0,0-21 15,0 22-15,-22-1 0,22-21 16,-21 0-16,21 1 0,0-1 0,0 0 16,21-42 15,1 0-31,-22-1 0,21 1 15,0 0-15,21 0 0,-21 0 16,1 0-16,-1-1 0,21 1 0,-21 0 16,22 0-16,-22 0 0,0 0 0,0 21 15,0 0-15,0 0 0,-21 21 32,0 0-32,0 0 15,-21 0-15,21 0 0,0 1 16,0-1-16,0 0 0,0 0 15,0 0-15,0 0 0,21-21 16,1 22-16,-1-22 0,0 0 0,0 0 16,0 0-16,0 0 0,1 0 15,-1 0-15,21 0 0,-21 0 0,0-22 16,22 1-16,-22 21 0,0-21 16,0 0-16,0 0 0,1 0 15,-1-1-15,0 1 0,-21-21 0,0 21 16,21 0-16,-21-22 0,0 22 15,0 0-15,-21 21 0,0 0 16,0 0-16,-1 0 16,1 21-16,21 0 0,-21 0 0,21 1 15,-21-1-15,21 0 0,0 0 16,0 0-16,0 0 0,0 1 0,0-1 16,21 0-16,0-21 0,0 21 15,1-21-15,-1 0 0,42 21 16,-42-21-16,1 0 0,20 0 0,-21 0 15,0 0-15,0-21 0,1 0 16,-1 21-16,0-21 0,-21 0 0,21-1 16,-21 1-16</inkml:trace>
  <inkml:trace contextRef="#ctx0" brushRef="#br0" timeOffset="121272.61">27368 16362 0,'0'0'0,"-21"0"0,0 21 0,42-21 31,0 0-31,22 0 0,-22 0 16,21 0-16,1 0 0,-1 0 15,0 0-15,22 0 0,-22 0 16,0-21-16,22 21 0,-22-21 0,1 21 15,-1-21-15,21 21 0</inkml:trace>
  <inkml:trace contextRef="#ctx0" brushRef="#br0" timeOffset="122092.66">29993 16193 0,'0'0'0,"0"-22"0,-21 22 15,21-21-15,0 0 0,0 0 16,0 0-16,0 0 0,21 21 31,0 0-31,-21 21 0,0 21 16,0-21-16,0 0 15,0 22-15,0-22 0,0 21 16,-21 1-16,21-22 0,-21 0 0,21 21 16,0-21-16,-21 1 0,0-1 0,21 0 15,-22 0-15,22 0 16,-21-21-16,0 0 15,21-21 1,0 0-16,0 0 16,0 0-16,0-1 15,21 1-15,0 0 0,1-21 16,-1 21-16,0-22 0,42-20 16,-20 42-16,-22-22 0,21 22 15,1 0-15,-22 0 0,21 21 0,-21 0 16,22 0-16,-22 0 0,0 21 15,0 0-15,0 0 0,0 0 0,-21 22 16,0-22-16,0 21 0,0-21 16,0 22-16,0-22 0,0 21 0,-21-21 15,0 1-15,0-1 0,0 0 0,0-21 16,-1 21-16,1-21 16,0 0-16,21-21 31,0 0-31,0 0 15,21-1-15,0 1 16,1 0-16,20 0 0,-21-21 0,21 20 16,-20-20-16,20 21 0,0-21 0,1 20 15,-1-20-15,-21 21 0,21 21 16,1-21-16,-22 21 0,21 0 16,-21 21-16,1 0 0,-22 0 15,0 22-15,0-22 0,0 21 0,0-21 16,0 22-16,0-22 0,-22 0 15,1 21-15,21-21 0,0 1 0,-21-1 16,21 0-16,0 0 16,0 0-1,21-21-15,0 0 16,1 0-16,-1 0 16</inkml:trace>
  <inkml:trace contextRef="#ctx0" brushRef="#br0" timeOffset="122498.43">31327 16150 0,'0'0'0,"-22"-21"0,-20 21 15,21 0-15,0 21 16,-22-21-16,1 21 0,21 1 16,-21 20-16,20-21 0,1 0 0,-21 22 15,21-22-15,21 21 0,-21-21 16,21 0-16,0 22 0,0-22 0,0 0 15,0 0-15,21 0 0,-21 1 16,21-1-16,0 0 0,0-21 0,22 0 16,-22 0-16,0 0 0,0 0 15,21 0-15,-20 0 0,-1 0 0,21 0 16,-21-21-16,0 0 0,1-1 16,-1 1-16,0 0 0,0-21 0,0 21 15,-21-22-15,0 1 0,0 0 16,0 20-16,0-20 0,0 0 0,-21 21 15,0-1-15,0 1 16,0 0-16,-1 21 0,-20 0 0,21 0 16,0 0-16,0 0 0,-22 21 15,43 0-15,-21 1 0,0-1 0,21 0 16,0 0-16,0 0 0,0 0 16,0 1-16,21-1 0,0-21 15,22 0-15,-22 21 0,21-21 0</inkml:trace>
  <inkml:trace contextRef="#ctx0" brushRef="#br0" timeOffset="122868.74">31623 16320 0,'63'-106'15,"-232"254"1,360-317-16,-191 147 0,-85 171 0,191-298 0,-106 128 0,0 42 31,0 1-31,-21-1 16,-1 0-16,22 21 0,-21-21 15,0 22-15,0-22 0,21 0 0,0 21 16,0-20-16,0-1 0,0 0 16,0 0-16,0 0 0,0 0 0,21-21 15,0 22-15,0-22 16,1 0-16,-1 0 0,21 0 0,-21 0 16,22 0-16,-22 0 0,0 0 15,0 0-15,0-22 0,0 1 0,1 0 16,-1 0-16,0 0 0,-21-22 15,0 22-15,21-21 0,-21 0 0,21 20 16,-21-20-16,0 21 0,0 0 16,0 0-16,0 42 31,0 0-31,0 0 16,0 0-1,21-21-15,-21 21 0,22-21 0</inkml:trace>
  <inkml:trace contextRef="#ctx0" brushRef="#br0" timeOffset="123236.53">32385 16341 0,'63'-43'15,"-232"86"1,338-107-16,-232 128 0,126-149 0,-63 64 0,0 0 16,0 0-16,-21 21 15,0 0-15,0 0 16,0 0-16,0 0 0,-1 21 0,1 0 15,21 0-15,0 0 0,-21 0 16,21 1-16,0-1 0,0 0 16,0 0-16,0 0 0,0 0 0,21 1 15,0-22-15,-21 21 16,22 0-16,-1-21 0,0 0 0,0 21 16,0-21-16,0 0 0,-42 0 31,0 0-16,0 0-15,0 0 0,-22 0 0,22 0 16,-21 0-16,21 0 0,-22 0 16,22 0-16,0 0 0,0 0 0,42 0 31,0 0-15,0 0-1,22 0-15</inkml:trace>
  <inkml:trace contextRef="#ctx0" brushRef="#br0" timeOffset="123608.32">32639 16404 0,'-191'85'15,"382"-170"-15,-170 64 0,0 21 16,0 0-16,1-21 16,-1 21-16,0 0 15,0 0-15,0 0 16,0-21-16,1 21 0,-1 0 0,0-21 15,0 21-15,0-22 16,0 22-16,1-21 0,-1 21 0,-21-21 16,0 0-16,0 0 15,-21 21 1,-1 0-16,-20 0 16,21 0-16,0 21 0,0 0 15,-22 0-15,22 0 0,0 1 0,0-1 16,0 0-16,21 0 0,0 0 15,-22 0-15,22 1 0,0-1 0,0 0 16,0 0 0,22-21-16,-1 0 15,0 0-15,0 0 16,0 0-16,0 0 16,1 0-16,-1 0 0,0 0 15</inkml:trace>
  <inkml:trace contextRef="#ctx0" brushRef="#br0" timeOffset="123804.2">33210 16552 0,'-21'22'16,"0"-22"-16,0 0 15,21-22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2:46:25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1820 0,'0'-21'0,"0"42"0,-22-42 0,22 0 0,0 0 15,0 0-15,0 0 0,0-1 16,0 1-16,0 0 15,0 0-15,0 0 32,0 42-17,0 0-15,0 0 0,0 0 16,0 22-16,0-1 0,0 0 16,0 22-16,0-22 0,0 22 15,0-22-15,0 0 0,0 22 0,0-22 16,0 1-16,0-1 0,0 0 15,0 1-15,0-22 0,0 21 0,0-21 16,0 0-16,0 1 0,0-1 16,0 0-16,0 0 0,0 0 15,0-42 32,22 0-47,-22 0 16</inkml:trace>
  <inkml:trace contextRef="#ctx0" brushRef="#br0" timeOffset="459.85">1672 2159 0,'0'21'15,"-21"-21"-15,21 21 16,-21-21-16,21 22 16,21-22 15,0 0-16,0 0-15,0 0 16,1-22-16,-22 1 16,0 0-16,0 0 15,0 0-15,0 0 16,-22 21 15,1 0-31,21 21 0,-21-21 16,0 21-16,21 0 0,0 0 15,-21 0-15,21 1 16,-21-1-16,42-21 47,0 0-47,0 0 0,0-21 0</inkml:trace>
  <inkml:trace contextRef="#ctx0" brushRef="#br0" timeOffset="1063.84">3090 1651 0,'0'0'0,"0"-21"15,0 0-15,0-64 16,0 64-16,0 0 16,0 0-16,0 42 46,0 21-46,0-21 0,0 22 16,0-1-16,0 0 0,0 22 16,0-1-16,0-20 0,0 20 15,-21 1-15,21-22 0,-21 21 16,21-20-16,0-1 0,0 0 0,0 1 16,-21-1-16,21 0 0,0-20 15,0 20-15,-21-21 0,21 0 0,0 0 16,0 1-16,0-44 47,-22 1-47,22 0 0,-21 0 15,21 0-15</inkml:trace>
  <inkml:trace contextRef="#ctx0" brushRef="#br0" timeOffset="1727.1">2625 1926 0,'0'0'0,"-43"-42"0,22 21 16,0 0-16,0-1 0,0-20 16,-1 21-16,1 0 0,21-22 15,-21 22-15,21 0 0,0-21 0,0 21 16,0-1-16,21 1 0,22 0 16,-22 0-16,21 0 0,0 0 0,1-1 15,-1 22-15,0-21 0,1 0 16,20 21-16,-20 0 0,-1 0 0,21 0 15,-20 0-15,-1 0 0,0 0 16,1 42-16,-1-20 0,0 20 16,1 0-16,-22 1 0,21 20 15,-21 1-15,-21-22 0,22 21 0,-22 64 16,0-84-16,0 20 16,0-20-16,0-1 0,0 0 0,0 1 15,0-1-15,0-21 0,-22 21 16,22-20-16,0 20 0,0-21 0,0 0 15,0 0-15,-21-21 16,21 22-16,0-44 16,0 1-16,0 0 15,0 0-15,0 0 0,0 0 0,0-22 16,21 1-16,-21 0 0,0-1 16,22 1-16,-1-22 0,-21 22 15,21-21-15,0-1 0,0-21 0,0 22 16,1-1-16,20 1 0,0 21 15,1-1-15,-1 1 0,0 0 0,1 20 16,-1 1-16,0 0 0,1 21 16,-1 0-16,-21 0 0,21 0 0,1 21 15,-22 22-15,0-1 0,0 0 16,0 1-16,-21 20 0,0 1 0,0-1 16,0 1-16,0-1 15,-21 1-15,0-22 0,21 21 0,-21-20 16,0-1-16,0 0 0,21 1 15,-22-22-15,22 21 0,-21-21 0,0 22 16,21-22-16,0 0 0,0 0 16,0 0-16,0 1 0,0-1 15,0-42 17,0-1-32,21 1 0</inkml:trace>
  <inkml:trace contextRef="#ctx0" brushRef="#br0" timeOffset="2271.92">4635 2053 0,'0'0'0,"0"-21"0,0 0 0,0 0 15,0 0-15,0-1 0,0-20 0,0 21 16,-21 0-16,0 21 15,0 0-15,0 0 0,0 0 16,-1 0-16,1 21 0,0 0 16,0 0-16,0 0 0,0 22 0,-1-1 15,1 0-15,0 1 16,0-1-16,-21 0 0,20 1 0,22-1 16,-21 0-16,0 1 0,21-22 15,-21 21-15,21 1 0,0-22 0,0 0 16,0 0-16,21 0 0,0-21 15,22 0-15,-22 0 0,63 0 16,-41 0-16,-1 0 0,0-21 0,22 0 16,-22 0-16,1 0 0,-1-22 15,0 22-15,1-21 0,-22-1 0,21 1 16,-21 0-16,0-1 0,-21 1 16,0 0-16,0-1 0,0 1 0,0-43 15,0 64 1,-21-21-16,0 21 0,0 0 0,-21-1 15,20 22-15,-20 0 0,0 0 16,21 0-16,-22 0 0,1 0 0,0 22 16,-1-1-16,22 0 0,-21 0 15,21 0-15,-1 22 0,1-22 0,0 0 16,21 0-16,-21 43 16,21-43-16,0 0 0,0 0 15,0 0-15,0 0 0,21 1 0,0-1 16,0-21-16,1 0 0,-1 21 15,0-21-15,21 0 0,1 0 0</inkml:trace>
  <inkml:trace contextRef="#ctx0" brushRef="#br0" timeOffset="2739.99">5122 1969 0,'43'-64'16,"-43"43"-1,0 0-15,0 42 32,0 0-32,0 0 15,0 0-15,0 22 0,0-22 16,0 21-16,-22-21 0,1 22 16,0-1-16,21-21 0,0 22 0,-21-22 15,21 21-15,-21-21 0,21 0 16,0 22-16,0-22 0,0 0 0,0 0 15,21 0-15,0-21 16,0 0-16,0 0 0,1 0 0,-1 0 16,0-21-16,21 0 0,-21 21 15,22-21-15,-22-21 0,21 20 0,-21 1 16,22-21-16,-22 0 0,0 20 0,0-20 16,0 0-16,1-1 0,-1 1 15,-21 21-15,21-21 0,-21 20 16,0-20-16,0 21 0,0 0 15,0 0-15,-21 42 47,21 0-47,-21-21 0,21 21 16,-22 0-16,22 0 0,0 1 16,0-1-16,0 0 15,0 0-15</inkml:trace>
  <inkml:trace contextRef="#ctx0" brushRef="#br0" timeOffset="3159.47">6075 1990 0,'0'0'0,"0"-43"16,0 22-1,-21 21 1,-1 0-16,1 0 0,0 0 0,0 0 15,0 0-15,-22 0 0,22 21 16,0 1-16,0-1 0,-21-21 0,20 21 16,22 0-16,0 0 0,-21 0 15,21 1-15,0-1 16,0 0-16,0 0 0,21-21 16,1 21-16,-1-21 0,0 0 15,0 21-15,0-21 0,0 0 0,1 22 16,-1-22-16,0 21 0,0-21 15,-21 21-15,0 0 16,0 0-16,-21 0 16,-21-21-1,20 0-15,1 0 0,-21 0 0,-22 22 16,43-22-16,-21 0 16,21 0-16,0 0 0,-1 0 0,1 0 15,21-22 32,21 1-47</inkml:trace>
  <inkml:trace contextRef="#ctx0" brushRef="#br0" timeOffset="3552.01">6329 2180 0,'0'-21'15,"21"0"1,0 21-16,0-21 0,0 21 16,1-21-16,-1-1 0,0 1 15,0 0-15,0 0 0,0 0 0,1 0 16,-22-1-16,0 1 15,0 0-15,-22 21 16,-20 0-16,21 0 16,0 0-16,-22 21 0,22 0 0,-21 1 15,0-1-15,20 21 0,1-21 16,-21 22-16,21-22 0,0 21 16,21-21-16,0 0 0,0 22 0,0-22 15,0 0-15,0 0 0,21 0 16,0 1-16,0-22 0,0 0 15,0 0-15,22 0 0,-22 0 0,21 0 16,1-22-16,-1 1 0,-21 0 16,21 0-16,1 0 0</inkml:trace>
  <inkml:trace contextRef="#ctx0" brushRef="#br0" timeOffset="3763.54">6900 1757 0,'0'0'16,"-21"0"-16,-21-21 0</inkml:trace>
  <inkml:trace contextRef="#ctx0" brushRef="#br0" timeOffset="4183.95">7218 1355 0,'0'0'0,"-21"-85"31,21 64-15,-22 21-16,22 21 15,-21 0 1,21 0-16,0 1 0,-21 20 15,21 0-15,0 1 0,-21 20 0,21 1 16,-21-1-16,0 1 0,21 20 16,-22-20-16,1-1 0,0 1 0,21-22 15,0 22-15,-21-22 0,21 21 16,-21-20-16,21-22 0,-21 21 0,21 1 16,0-22-16,0 0 0,0 0 0,0 0 15,0-42 16,0 0-31,21 0 16,0 0-16,0-1 0,0-20 0,0 0 16,1-1-16,-1 1 0,0 0 15</inkml:trace>
  <inkml:trace contextRef="#ctx0" brushRef="#br0" timeOffset="4480.01">7514 1334 0,'0'0'0,"0"-43"0,0 22 0,21-42 31,-21 84-15,0 0-16,0 0 15,0 0-15,0 22 0,0-1 0,0 0 16,0 22-16,0-22 0,0 22 16,0-1-16,-21 22 0,21-22 0,-21-20 15,21 20-15,0 1 0,0-22 16,-21 21-16,0-20 0,21-1 0,0-21 15,0 22-15,0-22 0,-22 21 16,22-21-16,0 0 0,0 1 0,0-1 16,-21-21-16,21-21 31,0-1-31,0 1 16,0 0-16,0 0 0,-21-21 15</inkml:trace>
  <inkml:trace contextRef="#ctx0" brushRef="#br0" timeOffset="4720.02">6816 1990 0,'0'0'16,"-22"0"-16,1 0 16,42 0-16,1-21 15,-1 21-15,21-22 0,-21 22 16,22 0-16,20-21 0,-21 21 15,1-21-15,20 21 0,1-21 0,-22 21 16,0-21-16,22 21 0,-22-21 16,1-1-16,20 22 0,-21-21 0,1 21 15,-22-21-15,21 0 0,1 21 16,-22-21-16,42 0 16,-42 21-16,1-22 0</inkml:trace>
  <inkml:trace contextRef="#ctx0" brushRef="#br0" timeOffset="5135.33">7895 1672 0,'0'21'16,"0"1"0,0-1-16,0 0 15,-21 0-15,0 0 0,21 22 0,-21-22 16,-1 21-16,1-21 0,21 22 16,0-22-16,-21 21 0,21-21 0,-21 22 15,21-22-15,0 0 0,0 0 16,0 0-16,0 0 0,21 1 0,0-1 15,0 0-15,1 0 0,-1-21 0,0 0 16,21 21-16,1-21 0,-22 0 16,21 0-16,-21 0 0,22 0 0,-1-21 15,0 21-15,-21-21 16,22 0-16,-22 0 0,21-1 0,-21 1 16,1 0-16,-1-21 0,0 21 0,-21-22 15,0 1-15,0 0 0,0-1 16,0 1-16,0 0 0,0 20 15,-21-20-15,0 21 0,-43-43 16,43 64-16,-21-21 0,20 21 0,-20 0 16,21 0-16,0 0 0,-22 0 15,22 21-15,0 1 0,0-22 0,0 21 16,0 0-16,-1 0 0,22 0 16,0 0-16,0 1 0,0-1 15,0 0-15,22-21 16,-1 21-16,0-21 0,21 0 0,-21 0 15</inkml:trace>
  <inkml:trace contextRef="#ctx0" brushRef="#br0" timeOffset="5463.38">8636 1672 0,'-42'-21'31,"42"42"-15,0 0-16,0 1 15,21-1-15,0 21 0,0-21 16,0 22-16,-21-22 0,21 21 0,1 0 16,-22-20-16,21 20 0,-21-21 15,0 0-15,0 22 0,0-22 0,21 0 16,-21 0-16,0 0 0,0 0 0,0 1 15,0-1-15,0-42 63,0-1-63,21 1 0,0 0 16</inkml:trace>
  <inkml:trace contextRef="#ctx0" brushRef="#br0" timeOffset="5731.31">9186 1651 0,'0'0'0,"0"-21"0,0-43 31,0 86-15,-21-1 0,0 0-16,0 0 0,0 21 15,-1-20-15,1 20 0,0 0 0,0 1 16,0-1-16,0 0 0,-1-21 15,1 22-15,0-1 0,0-21 0,0 22 16,0-22-16,21 0 0,-22 0 16,22 0-16,-21 0 0,21 1 0,-21-22 15,21 21-15,21-21 16,0 0 0,1 0-16,-1 0 0,0-21 0,0-1 15</inkml:trace>
  <inkml:trace contextRef="#ctx0" brushRef="#br0" timeOffset="6140.05">9250 1969 0,'0'0'0,"21"0"47,0 0-47,0 0 15,0-22-15,1 22 16,-1-21-16,0 21 0,0-21 0,0 0 16,0 0-16,1 0 0,-22-1 15,21 1-15,-21 0 0,21 0 0,-21 0 16,0 0 0,-21 21-1,0 0-15,-1 21 16,1 0-16,0 0 0,0 21 15,0-20-15,0 20 0,-1 0 16,1-21-16,21 1 0,-21 20 0,21-21 16,-21 0-16,21 0 0,0 1 0,0-1 15,0 0-15,0 0 0,0 0 16,21-21-16,0 0 16,0 0-16,1 0 0,-1 0 0,0 0 15,0 0-15,0 0 16,22-21-16,-22 21 0,0-21 0,21 0 15,1 21-15</inkml:trace>
  <inkml:trace contextRef="#ctx0" brushRef="#br0" timeOffset="6577.04">9906 1842 0,'-42'-22'15,"42"1"-15,0 0 0,0 0 16,0 0-16,21 21 0,0-21 15,0-1-15,0 22 0,0-21 16,22 21-16,-22 0 0,21-21 16,-21 21-16,22 0 0,-22 0 0,21 0 15,-21 0-15,1 21 0,-1 0 16,0 1-16,0-1 0,-21 21 0,0-21 16,0 22-16,0-1 0,0 21 15,0-41-15,0 20 0,0-21 16,0 21-16,0-20 0,-21-1 15,21 0-15,-21 0 0,21 0 16,0 0-16,-21-21 0,-1 0 16,22-21-1,0 0 1,0 0-16,0 0 0,0 0 16,0-1-16,22-20 0,20 21 15,-21-21-15,0-1 0,0 22 0,22-21 16,-1-1-16,-21 1 0,0 21 15,22-21-15,-22 20 0,21-20 16,-21 21-16,1 21 0,-1 0 16,0-21-16,0 21 0,0 0 15,-21 21 1</inkml:trace>
  <inkml:trace contextRef="#ctx0" brushRef="#br0" timeOffset="7931.56">931 3810 0,'-21'-42'15,"21"21"1,0-1-16,0 1 16,0 0-16,0 0 0,0 0 0,21 0 15,0 21-15,-21-22 0,22 1 16,-1 21-16,0 0 0,0-21 0,0 21 15,0 0-15,1 0 0,-1 21 16,0 0-16,0-21 0,0 43 16,-21-22-16,21 21 0,1-21 0,-1 22 15,-21-1-15,0 0 0,0 1 16,0 20-16,0-20 0,0-1 0,0 21 16,-21-20-16,-22-1 0,22 0 15,0 1-15,-21-1 0,20 0 16,-20 1-16,0-22 0,-1 0 15,1 21-15,21-20 0,-21-22 0,-1 21 16,1 0-16,0-21 0,20 0 16,-20 0-16,0 0 0,21 0 0,-22 0 15,22-21-15,0 0 0,0-1 16,0 1-16,21-21 0,-22 0 16,22-1-16,0 1 0,0 0 0,0-22 15,0 22-15,22-1 0,-1 1 16,0 0-16,0 21 0,0-22 0,0 22 15,22 21-15,-22-21 0,0 21 16,21 0-16,1 0 0,-22 21 16,21 0-16,-21 22 0,22-22 15,-22 21-15,21 0 0,-21 1 16,1-22-16,-1 21 0,0 1 0,0-1 16,-21-21-16,0 21 0,0-20 15,0 20-15,0-21 0,0 0 0,0 0 16,21-21-16,-21 22 0,21-22 15,1 0 1,-1 0-16,0 0 16,0 0-16,0-22 0,0 1 15</inkml:trace>
  <inkml:trace contextRef="#ctx0" brushRef="#br0" timeOffset="8300.99">1799 4233 0,'0'0'0,"0"43"16,0-22-1,21-21 1,0 0-16,1 0 15,-1 0-15,0-21 16,0 0-16,0-1 0,-21 1 16,0 0-16,0 0 15,0 0-15,0 0 0,0-1 16,0 1-16,-21 21 31,0 0-31,0 0 0,21 21 16,-21-21-16,-1 22 0,1-1 15</inkml:trace>
  <inkml:trace contextRef="#ctx0" brushRef="#br0" timeOffset="9656.03">3238 3429 0,'0'-85'16,"0"170"-16,0-191 0,0 85 16,0 0-16,0 0 0,-21 63 31,21-21-31,0 22 15,-21-1-15,21 0 0,0 22 16,0-1-16,0-20 0,0 20 16,0 1-16,0-1 0,0 64 15,0-85-15,0 22 0,0-22 16,0 22-16,0-22 0,0 0 0,0-20 16,0 20-16,0-21 0,0 0 15,-21 0-15,21-42 31,0 0-31,0-21 16,0 21-16</inkml:trace>
  <inkml:trace contextRef="#ctx0" brushRef="#br0" timeOffset="10031.48">2921 3493 0,'0'0'0,"-21"-22"0,0-62 31,21 63-31,0-1 0,0-20 16,21 21-16,0 21 0,0-21 16,21 0-16,1-1 0,-1 1 0,22 21 15,-1 0-15,22 0 0,-1 0 16,1 21-16,0 22 0,21-22 0,-22 21 16,1 1-16,-22 20 0,1-21 15,-1 22-15,-20-1 0,-22-20 0,0 20 16,-21-20-16,0 20 0,0 1 0,-21-22 15,0 21-15,-22-20 0,-20 20 16,-1-20-16,-20-1 0,20-21 0,-20 21 16,-1-20-16,21-1 15,-20 0-15,41 0 0,-20-21 0,21 0 0,-1 0 16,22 0-16,0 0 0,0 0 16,0 0-16,21-21 0,-22 21 15,22-21-15,0 0 0,0-1 16,0 1-16,22 21 0,-1-21 15,0 0-15,0 21 0,21-21 16,-20 0-16</inkml:trace>
  <inkml:trace contextRef="#ctx0" brushRef="#br0" timeOffset="10960.01">4212 3768 0,'0'0'0,"0"-21"0,0-1 15,0 44 17,0-1-17,-21 0-15,21 21 0,-21-21 16,0 22-16,21-1 0,0 0 0,0-20 16,0 20-16,0 0 0,0 1 15,0-22-15,0 21 0,0-21 0,0 0 16,21 22-16,0-22 0,0-21 0,0 21 15,22 0-15,-1-21 0,0 0 16,1 0-16,-1 0 0,0 0 16,1-21-16,-1 0 0,0 0 15,1 0-15,-1-22 0,-21 22 0,21-21 16,-20-1-16,-1 1 0,-21-21 0,0 20 16,0 1-16,0-22 0,0 22 15,-21 0-15,-1-1 0,-20 22 0,21-21 16,-21 21-16,-1 0 0,1 21 15,0 0-15,-1 0 0,1 0 0,21 0 16,-22 21-16,1 0 0,21 21 16,0-21-16,-22 22 0,22-1 0,0 0 15,21 1-15,0-1 16,0 0-16,0 43 0,0-43 16,0 1-16,0-22 0,21 0 0,0 0 15,22 0-15,-22 1 0,21-22 16,1 0-16,-1 0 0,0 0 0,1 0 15,-1 0-15,0 0 0,22-22 16,-22 1-16,0 0 0,1-21 0,-1 21 16,-21-22-16,22 1 0,-1 0 15,-21 20-15,0-20 0,0 0 0,1-1 16,-1 1-16,0 21 0,0 0 0,-21 0 16,0-1-16,0 1 0,21 21 15,-21 21 1,0 1-16,0-1 0,0 0 15,0 0-15,0 21 0,0-20 0,0 20 16,0 0-16,-21-21 0,21 22 0,0-1 16,0-21-16,0 0 0,0 22 15,0-22-15,0 0 0,21-21 0,0 21 16,1-21-16,-1 0 0,0 0 16,0 0-16,0 0 0,0 0 0,1-21 15,-1 0-15,0 0 0,0 0 16,0-1-16,0 1 0,-21-21 15,22 0-15,-1 20 0,-21-20 0,21 0 16,-21-1-16,0 22 0,0-21 16,21 21-16,-21-22 0,0 22 15,0 42 1,0 1-16,0 20 16,0-21-16,0 21 0,0-20 0,-21 20 15,21 0-15,0-21 0,0 22 16,0-1-16,0-21 0,0 0 0,0 1 15,0-1-15,0 0 0,0 0 0,21-21 16,0 0-16,0 0 16,1 0-16,-1 0 0,21 0 15,-21-21-15,0 0 16,22 0-16,-22-22 0,21 1 0</inkml:trace>
  <inkml:trace contextRef="#ctx0" brushRef="#br0" timeOffset="11451.54">6054 3408 0,'0'0'0,"-43"-148"32,22 148-32,0 0 15,0 21-15,21 21 0,0 1 0,-21-1 16,21 0-16,-22 1 0,22 20 16,-21-21-16,21 1 0,0 20 15,0-20-15,0-1 0,-21 21 0,21-20 16,0-1-16,-21 0 0,21 1 15,0-22-15,0 21 0,0-21 0,0 1 16,0-1-16,0 0 0,0-42 47,0 0-47,0-1 0,0-20 16,0 21-16,0-21 0,0 20 0,21-20 15,0 21-15,-21-21 0,21 20 16,22 1-16,-22 0 0,0 0 15,21 0-15,-20 0 0,20 21 0,-21 0 16,21 0-16,-20 0 0,20 0 16,-21 21-16,0 0 0,22 0 0,-22 0 15,0 0-15,0 1 0,0 20 16,-21-21-16,0 21 0,0-20 0,0 20 16,0-21-16,-21 0 0,0 0 0,0 22 15,0-22-15,-1-21 0,-20 21 16,21 0-16,-21 0 0,-1-21 0,22 0 15,-21 0-15,21 0 0,-22 0 16,22 0-16,0 0 0,0 0 0,0 0 16,-1-21-16,22 0 15,0 0-15,22 0 0,-1 0 16</inkml:trace>
  <inkml:trace contextRef="#ctx0" brushRef="#br0" timeOffset="11768.06">7006 3408 0,'0'0'16,"0"-21"-16,0 0 0,-21 21 16,21 21-16,-21 0 15,0 21-15,21-21 16,-22 22-16,1 20 0,21-20 0,-21-1 15,0 21-15,21-20 0,-21-1 0,0 22 16,21-22-16,-22 21 0,22-20 16,-21-1-16,0 0 0,21 1 0,0-22 15,0 21-15,0-21 0,0 1 16,0-1-16,0 0 0,0 0 0,0 0 16,21-21-1,0-21 1,1 0-16,20 0 15,-21-22-15,0 22 0</inkml:trace>
  <inkml:trace contextRef="#ctx0" brushRef="#br0" timeOffset="12127.03">7091 3979 0,'-21'0'16,"42"0"30,0 0-46,0 0 0,0 0 16,0 0-16,1-21 0,-1 21 16,0-21-16,-21 0 0,21 21 0,0-21 15,-21-22-15,0 22 16,0 0-16,-21 21 16,0 0-1,0 0-15,0 0 16,-22 21-16,22 0 0,0 1 0,0 20 15,0-21-15,21 21 0,-22-20 16,22 20-16,-21-21 0,21 0 0,0 22 16,0-22-16,0 0 0,0 0 0,0 0 15,21 0-15,1-21 0,-1 22 16,0-22-16,0 0 0,0 0 0,0 0 16,1 0-16,-1 0 0,0 0 15,0-22-15,0 1 0,0 0 16,1 0-16,-1 0 0</inkml:trace>
  <inkml:trace contextRef="#ctx0" brushRef="#br0" timeOffset="13203.93">8001 3662 0,'42'-64'16,"-42"43"-16,0 0 16,0 0-16,0 0 0,0 0 0,0-1 15,0 1-15,-21 21 16,0-21-16,0 21 0,0 0 16,-1 21-16,-20 0 0,21 1 15,0-1-15,-22 21 0,22 0 16,-21 1-16,21-1 0,0 0 0,-1 1 15,1 20-15,0-20 0,21-1 16,-21 21-16,21-20 0,0-1 0,0 0 16,0 1-16,21-22 0,0 21 15,0-21-15,1 1 0,20-1 0,0 0 16,1-21-16,-1 0 0,0 0 0,1 0 16,20 0-16,-21 0 0,1 0 15,20-21-15,-20 0 0,-1-22 16,0 22-16,1-21 0,-1-1 15,-21 1-15,21-21 0,1 20 0,-22-20 16,21-1-16,-21 1 0,1 20 0,-1-20 16,0-22-16,0 22 0,-21-1 15,0 22-15,21-22 0,-21 22 0,0 0 16,21-1-16,-21 22 0,0 0 16,0 0-16,0 42 15,-21 0-15,0 22 0,21-1 16,-21 0-16,0 1 0,0 20 15,21 1-15,0-22 0,-22 21 0,22-20 16,-21 20-16,21-20 16,0-1-16,0 0 0,0 1 0,0-1 0,0 0 15,0 1-15,21-22 0,1 21 0,-1-21 16,0 0-16,0 1 16,0-1-16,0-21 0,1 0 0,20 0 15,-21 0-15,0 0 0,22 0 16,-22-21-16,21 21 0,-21-22 15,22 1-15,-22-21 0,0 21 0,21-22 16,-21 22-16,1-21 0,-1 21 0,0-22 16,-21 22-16,0 0 0,21 0 0,-21 42 31,0 0-31,-21 0 0,21 1 16,0-1-16,-21 21 0,21-21 0,-21 22 15,21-22-15,0 0 16,0 0-16,0 0 0,0 0 0,0 1 15,0-1-15,21-21 16,0 0-16,0 0 16,0 0-16,0-21 0,1-1 0,-1 1 15,0 0-15,-21 0 0,21 0 16,0-22-16</inkml:trace>
  <inkml:trace contextRef="#ctx0" brushRef="#br0" timeOffset="13394.99">9377 3408 0,'0'0'0,"-21"0"0,-1 0 0,-41 0 16,42 0-1,0 0-15,21 21 16,0 0 0,0 0-1,0 1-15,21-1 16,0-21-16,0 0 0,0 21 15,0-21-15</inkml:trace>
  <inkml:trace contextRef="#ctx0" brushRef="#br0" timeOffset="14323.83">9673 3556 0,'0'0'0,"0"-21"16,21 0-16,-21 0 0,21-1 15,-21 44 16,-21-1-31,0 0 16,0 0-16,0 21 0,0-20 0,-1 20 16,1 0-16,0-21 0,21 22 15,-21-1-15,0 0 0,0 22 16,21-43-16,0 21 0,0-20 0,0-1 16,21 21-16,0-21 0,0-21 15,0 21-15,0 1 0,1-22 16,20 0-16,-21 0 0,21 0 0,1 0 15,-1-22-15,0 1 0,1 21 16,-1-21-16,0-21 0,1 21 0,-1-22 16,0 22-16,-20-21 0,20-1 15,0-62-15,-21 41 0,1 1 16,-1-1-16,0 1 0,-21-1 16,21 1-16,0-43 0,-21 42 15,21 43-15,-21 0 0,0 0 16,0 0-16,0 42 15,0 0-15,0 21 0,0 1 16,0-1-16,0 21 0,-21 1 16,0-22-16,0 22 0,0-1 0,21-20 15,-21-1-15,-1 21 0,1-20 0,0-22 16,21 21-16,0 1 0,-21-22 16,21 0-16,-21 0 0,21 0 0,0 0 15,0 1-15,0-44 31,0 1-31,0 0 16,0 0-16,21 0 0,0-22 16,0 22-16,0 0 0,1-21 0,20 21 15,-21-1-15,21-20 0,-20 21 16,20 0-16,-21 21 0,21-21 16,-20-1-16,41 22 0,-42 0 15,0 0-15,1 0 0,-1 0 16,-21 22 15,-21-22-31,-1 0 0,1 21 16,0 0-16,0-21 0,-21 0 0,-1 0 15,22 21-15,-21-21 0,-1 0 16,22 0-16,0 0 0,0 21 0,0-21 16,0 0-16,-1 0 0,22 21 15,0 1-15,0-1 0,0 0 16,0 0-16,0 0 15,0 0-15,0 1 0,0-1 16,22 0-16,-1 0 0,-21 0 16,21 0-16,0 1 0,-21-1 15,21-21-15,0 21 0,-21 0 0,22-21 16,-1 0-16,0 0 0,0 0 0,21 0 16,-20 0-16,-1 0 0,0 0 15,21 0-15,-21-21 0,1 0 0,-1 0 16,21-1-16,-21 1 0,0 0 15,1 0-15,-1 0 0,0 0 16,-21-1-16,21 1 0,-21 0 0,21 0 16,-21 0-16,-21 21 15,0 0 1</inkml:trace>
  <inkml:trace contextRef="#ctx0" brushRef="#br0" timeOffset="15312.02">1143 5567 0,'0'0'0,"-21"0"0,0 0 0,-1 0 15,1 0-15,0-21 0,0 21 0,0 0 16,21-21-16,-21 21 16,21-22-16,-22 22 0,22-21 0,0 0 15,22 21 1,-1 0-16,0 0 15,0 0-15,0 0 0,0 0 16,22 21-16,-22 0 0,0 1 16,-21-1-16,21 0 0,-21 21 0,0-21 15,0 22-15,0-22 0,-21 21 16,0-21-16,0 22 0,0-22 16,-22 0-16,22 0 0,-21 0 15,21 1-15,-1-1 0,-20-21 0,21 0 16,-21 21-16,20-21 15,1 0-15,0 0 0,0 0 0,0 0 16,21-21-16,0 0 16,21 21-1,-21-22-15,42 22 0,-21 0 0,1 0 16,20 0-16,0 0 0,1 0 16,-1 0-16,0 0 0,1 22 0,-1-22 15,0 21-15,1 0 16,-1 0-16,0 0 0,-21 0 0,22 1 15,-43-1-15,0 0 0,0 0 16,0 21-16,0-20 0,-21-1 0,-1 0 16,-20 0-16,0 0 0,-1 0 15,1 1-15,0-1 0,-22 0 16,22-21-16,0 21 0,-1-21 0,1 0 16,0 0-16,-1 0 0,22 0 15,0 0-15,-21 0 0,20-21 0,1 0 16,0 21-16,0-21 15,21-1-15,0 1 0,0 0 16,0 0-16,0 0 16,21 0-16,0-1 0,0 22 15</inkml:trace>
  <inkml:trace contextRef="#ctx0" brushRef="#br0" timeOffset="15483.52">1757 5969 0,'0'0'0,"21"0"0</inkml:trace>
  <inkml:trace contextRef="#ctx0" brushRef="#br0" timeOffset="16007.74">3302 5376 0,'0'0'0,"0"-21"15,0-21 1,21 21-16,-21 0 0,0 42 31,0 0-31,-21 0 0,21 0 0,-21 22 16,0-1-16,21 21 0,-22 1 15,1-1-15,21 1 0,-21-1 0,21 1 16,-21-22-16,0 22 0,21-22 0,0 22 16,-21-22-16,21-21 0,-22 21 15,22-20-15,0 20 0,0-21 16,0 0-16,22-21 31,-1-21-31,-21 0 16,0 0-16,21 0 0,-21-1 0</inkml:trace>
  <inkml:trace contextRef="#ctx0" brushRef="#br0" timeOffset="16640.03">3154 5842 0,'0'0'0,"0"-63"0,-21 20 0,21-20 0,-22 20 15,22-20-15,0 21 0,0-22 16,0 22-16,0-1 0,0 1 0,22 0 16,-1-1-16,0 22 0,0-21 15,0 21-15,22 0 0,-22-1 0,42 1 16,-20 0-16,-1 21 15,21 0-15,-20 21 0,20 0 0,-20 1 16,20 20-16,-21 0 0,-20 1 16,20-1-16,-42 0 0,0 1 0,0 20 15,0-21-15,-42 1 0,20 20 16,-41-20-16,21-1 0,-22 0 0,1 1 16,20-1-16,-20-21 0,20 0 15,1 0-15,0 1 0,-1-1 0,22-21 16,0 0-16,0 0 0,0-21 15,21-1-15,0 1 16,0 0-16,0 0 0,0 0 16,0 0-16,21 42 31,-21 0-31,0 0 0,21 0 16,-21 22-16,21-22 0,0 21 0,-21-21 15,22 22-15,-22-22 0,21 21 16,0-21-16,0 0 0,0 1 0,0-1 15,1-21-15,-1 21 0,21-21 0,-21 0 16,22 0-16,-1 0 0,0 0 16,22 0-16,-22-21 0,0 21 0,22-21 15,-22-1-15,1 1 16,-1 0-16,-21-21 0,21 21 0,1-22 16,-22 1-16,0 21 0,0-22 0,0 1 15,-21 21-15,0 0 0,0 0 16,0-1-16,0 44 15,0-1 1,0 0-16,-21 0 0,0 21 0,21-20 16,0-1-16,-21 0 0,0 21 15,21-21-15,-21 1 0,21-1 0,0 0 16,0 0-16,0 0 16,0-42 15,21 0-31,-21 0 15,21 0-15</inkml:trace>
  <inkml:trace contextRef="#ctx0" brushRef="#br0" timeOffset="16812.04">4149 5525 0,'0'0'0,"0"-43"16,0 64 30,0 1-30,0-1-16,0 0 0,0 0 16,0 0-16,21 0 0,-21 1 15,21-1-15</inkml:trace>
  <inkml:trace contextRef="#ctx0" brushRef="#br0" timeOffset="17488.12">4657 5927 0,'0'0'0,"42"21"0,127-42 31,-126 0-31,-22 21 0,0-22 0,0 1 0,0 0 16,0 21-16,-21-21 0,0-21 15,0 20-15,0 1 0,0 0 16,0-21-16,-21 21 0,0-1 0,0 1 16,0 21-16,0 0 0,-1 0 15,1 0-15,-21 0 0,0 21 0,20 1 16,-20-1-16,0 0 0,-1 21 15,1-21-15,21 22 0,-21-22 0,20 21 16,1-21-16,0 22 0,21-22 16,-21 0-16,21 0 0,0 0 0,0 1 15,21-22-15,0 21 0,22-21 16,-22 0-16,21 0 0,0 0 16,-20 0-16,20 0 0,0-21 0,1-1 15,-1 1-15,0 21 16,-21-21-16,22 0 0,-22 0 0,0 21 15,-21-21-15,0-1 0,21 22 0,-21-21 16,0 42 15,0 1-31,-21-1 0,21 0 16,0 0-16,0 21 0,-21-20 0,21 20 16,-21 0-16,0-21 0,21 22 0,0 20 15,-22-20-15,1-1 0,21 21 16,-21 1-16,21-1 0,0 1 15,0-1-15,-21 22 0,21-21 0,-21-1 16,21 1-16,-21-1 0,21 1 16,0 20-16,-22-41 0,1 20 0,21 1 15,-21-22-15,21 0 0,-21 1 0,0-1 16,0 0-16,-1-21 0,22 1 16,-21-1-16,-21 0 0,21-21 0,0 0 15,-1 0-15,-20 0 0,21 0 0,-21 0 16,20-21-16,-20-22 0,0 22 0,-1-21 15,22 0-15,-21-22 0,0 1 16,20-1-16,-20 1 0,21 20 0,0-20 16,0-1-16,21 22 0,0-22 0,0 22 15,0 0-15,0-1 16,0 1-16,21 21 0,0-21 0,21-1 16,1 1-16,-1 0 0,0-22 15,22 22-15,-1-1 0</inkml:trace>
  <inkml:trace contextRef="#ctx0" brushRef="#br0" timeOffset="18175.73">5524 5313 0,'0'0'0,"-105"42"31,105-21-31,-22 1 15,1 20-15,0 0 0,0 1 16,0 20-16,0-21 0,-1 22 0,1-22 16,0 22-16,21-22 0,-21 0 15,0 1-15,21-22 0,0 21 0,0-21 16,0 1-16,0-1 0,0-42 31,21-1-15,0 1-16,0 0 0,0-21 15,1-1-15,20 22 0,-21-21 0,0 0 16,0-1-16,1 1 0,-1 21 16,0-22-16,0 22 0,0 21 15,0 0 1,-21 21-16,0 1 0,0-1 16,22 21-16,-22-21 0,0 0 0,0 22 15,0-22-15,21 21 0,-21-21 0,21 1 16,-21-1-16,21 0 0,0 0 15,-21 0-15,21-21 0,22 0 0,-22 0 16,0 0-16,21 0 0,-20 0 16,20 0-16,0-21 0,-21 21 0,22-21 15,-1 0-15,-21-22 0,22 22 0,-22-21 16,0 0-16,0-1 16,0 1-16,0 0 0,1-22 0,-22 22 15,21-1-15,-21-20 0,21 21 0,0-1 16,-21 22-16,0-21 0,21 21 15,-21-22-15,21 22 0,-21 42 32,0 0-32,0 1 0,-21 20 15,0-21-15,21 21 0,-21 22 0,0-22 16,21 22-16,-21-22 0,-1 22 16,22-1-16,-21-21 0,21 1 0,0-1 15,0 0-15,0-20 0,0 20 16,0-21-16,0 0 0,21 0 15,1-21-15,-1 0 0,0 0 16,0 0-16,0-21 16,0 0-16</inkml:trace>
  <inkml:trace contextRef="#ctx0" brushRef="#br0" timeOffset="18363.62">6054 5609 0,'0'0'0,"-43"0"0,22 0 0,0 0 0,0 0 16,0 0-16,21-21 16,21 0-1,0 21-15,0 0 0,21 0 16,-20-21-16,20 21 0,0 0 16,1-21-16,-22-1 0,21 1 0,0 21 15,-20-21-15,20 0 0</inkml:trace>
  <inkml:trace contextRef="#ctx0" brushRef="#br0" timeOffset="19311.08">7345 5482 0,'0'-21'16,"0"42"-16,0-63 0,21 0 0,-21 20 0,0 1 15,0 0-15,0-21 0,0 21 16,0-1-16,-21-20 0,21 21 0,-21 21 16,-1 0-16,1 0 0,0 0 15,0 0-15,-21 0 0,20 21 0,1 21 16,-21-20-16,21 20 0,-22 0 0,22 22 15,0-22-15,21 22 16,0-1-16,-21-21 0,21 22 0,0-22 16,0 1-16,0-1 0,0 0 0,0 1 15,21-22-15,0 21 0,0-21 16,1 0-16,-1 1 0,21-22 0,0 0 16,1 0-16,-22 0 0,21 0 15,1 0-15,-1 0 0,21-22 0,-20 1 16,-1 0-16,0 0 0,1-21 0,-1-1 15,0 1-15,1 0 0,-1-22 16,0 22-16,1-22 0,-22 22 0,21-22 16,-21 1-16,1 21 0,-22-22 15,21 22-15,-21-1 0,21 1 16,-21 0-16,0 21 0,0-22 0,0 22 16,-21 42-1,0 0-15,-1 1 16,1-1-16,0 21 0,0 0 15,21 1-15,-21 20 0,0-20 0,21 20 16,0-21-16,-22 22 0,22-1 0,0-20 16,0 20-16,0-20 0,0-1 15,0-21-15,22 21 0,-1-20 0,0 20 16,0-21-16,21-21 0,-20 21 0,-1-21 16,21 0-16,0 0 0,-20 0 15,20 0-15,0 0 0,1-21 16,-22 21-16,21-21 0,-21-21 0,22 20 15,-22 1-15,0-21 0,0 0 16,-21-1-16,21 1 0,-21 21 0,21-22 16,-21 22-16,0 0 0,0 0 15,0 42 1,0 0-16,-21 0 16,21 1-16,-21-1 0,21 0 15,0 0-15,0 0 0,0 0 0,0 1 16,0-1-16,0 0 15,21-21 17,0 0-32,-21-21 0,22 0 15,-1-1-15</inkml:trace>
  <inkml:trace contextRef="#ctx0" brushRef="#br0" timeOffset="19479.98">8551 5334 0,'0'0'16,"0"-21"-16,-21 0 0,0 0 0,0 21 15,0-22-15,-1 22 16,1 0-16,21 22 31,0-1-15,21-21-16,1 0 16,-1 21-16,0-21 0,0 0 0,0 0 15</inkml:trace>
  <inkml:trace contextRef="#ctx0" brushRef="#br0" timeOffset="19759.82">8975 5292 0,'21'-43'31,"-21"22"-31,-21 21 16,-1 0-16,1 0 15,0 21-15,0 1 0,0-1 16,-22 0-16,22 21 0,0-21 0,0 22 15,0-1-15,21-21 0,0 22 16,-21-1-16,21 21 0,0-20 0,0-22 16,0 21-16,0 1 0,0-1 0,0-21 15,21 0-15,0 0 0,0 1 16,0-1-16,22 0 0,-1-21 0,0 0 16,22 0-16,-1 0 0,1 0 15,-22 0-15,22-21 0,-1 0 0,-21-1 16,1 1-16,20 0 0,-20-21 0</inkml:trace>
  <inkml:trace contextRef="#ctx0" brushRef="#br0" timeOffset="20443.43">9715 5292 0,'0'0'0,"0"-43"15,0-20-15,0 21 0,0-22 16,0 22-16,0 21 0,0-22 0,0 22 16,0 0-16,0 42 15,0 0 1,-21 22-16,0-1 0,21 0 0,0 1 15,-21-1-15,21 21 0,-21-20 16,21 20-16,-21-20 0,21 20 0,0-21 16,-22 22-16,22-22 0,-21 1 15,21-1-15,-21 0 0,21 1 0,0-22 16,0 0-16,0 0 0,0 0 16,0 0-1,0-42 1,0 0-16,0 0 0,21-21 15,-21 20-15,21-20 0,1 0 16,-1-1-16,21 1 0,-21 0 0,0-1 16,22 1-16,-1 21 0,-21-21 0,22 20 15,-1 1-15,-21 0 0,21 0 16,-20 21-16,-1 0 0,0 0 0,0 0 16,0 0-16,-21 21 0,0 0 15,0 0-15,0 1 0,-21-1 16,0 0-16,0-21 0,0 21 15,-22 0-15,22-21 0,0 21 16,0-21-16,0 0 0,-1 0 0,1 22 16,0-22-16,0 0 0,0 0 0,0 0 15,-1 0-15,22-22 16,-21 1-16,0 21 16,0 0-1,21 21 1,-21 22-16,21-22 0,0 0 15,0 21-15,0 1 0,0-22 16,0 21-16,0-21 0,0 1 0,21 20 16,0-21-16,0 0 0,0 0 15,22 1-15,-22-22 0,21 21 16,-21-21-16,22 0 0,-1 0 0,0 0 16,1 0-16,-1 0 0,0 0 0,1-21 15,-1 21-15,0-22 0,1-20 16,-1 21-16,-21 0 0,22-22 0,-22 1 15,0 0-15,0 21 0,0-22 0,0 22 16,-21-21-16,22 21 0,-44 21 31,-20 0-31,21 21 0</inkml:trace>
  <inkml:trace contextRef="#ctx0" brushRef="#br0" timeOffset="21463.84">1016 7514 0,'0'0'0,"0"-21"15,0 0-15,0 0 16,-21 42-1,21 0 1,0 21-16,0 1 0,-21-1 16,-1 0-16,1 22 0,21-22 0,-21 22 15,0-1-15,0 1 0,-22-1 16,22 1-16,0-22 0,-21 0 0,21 1 16,-1-1-16,1-21 0,0 0 15,0 1-15,0-22 0,0 0 16,-1-22-1,22 1-15,0 0 0,0 0 16,0 0-16,0 0 0,22-1 16,-1 1-16,0 0 0,21 0 15,-21 0-15,22 21 0,-1 0 0,0-21 16,1 21-16,-1 0 0,-21 0 16,22 0-16,-1 0 0,0 0 0,-21 0 15,22-22-15,-22 22 0,21-21 16,-21 21-16,1-21 0,-1 0 0,0 0 15,0 0-15,-21-1 0,0 1 16,0 0-16,0 0 0,0-21 16,0 20-16,0 1 0,0 0 15,0 0-15,0 0 0,0 0 0,-21 21 16,0 0 0,0 21-16,21 0 0,0 21 0,-22 1 15,1-1-15,21 21 0,0-20 16,0 20-16,0 1 0,-21-1 15,21-20-15,0 20 0,-21-21 0,21 1 16,0-22-16,0 21 0,0-21 16,0 1-16,0-1 0,0 0 0,0 0 15,21-21 1,0-21 0</inkml:trace>
  <inkml:trace contextRef="#ctx0" brushRef="#br0" timeOffset="21639.74">1736 8086 0,'0'-21'31,"21"-1"16,0 1-47,-21 0 15</inkml:trace>
  <inkml:trace contextRef="#ctx0" brushRef="#br0" timeOffset="22099.48">3408 7535 0,'0'0'16,"0"-21"-16,0 0 0,0-21 0,0 21 15,-21-22-15,21 22 0,-22 0 0,1 0 16,21 0-16,0-1 0,-21 22 16,0 0-16,21 22 15,-21-1-15,21 0 0,-21 21 16,21 1-16,0 20 0,0-21 15,0 22-15,0-22 0,0 22 0,0-1 16,0-20-16,0 20 0,0-21 16,0 22-16,0-22 0,0 1 0,0-1 15,0-21-15,0 0 0,21 0 16,-21 1-16,0-44 16</inkml:trace>
  <inkml:trace contextRef="#ctx0" brushRef="#br0" timeOffset="22487.25">2963 7557 0,'0'0'0,"-21"-43"0,0 22 0,0-21 16,0 21-16,21-22 0,0 22 16,0-21-16,0 21 0,0-22 0,0 22 15,21 0-15,0 0 0,0 0 16,0-1-16,22 1 0,20 21 0,-21 0 15,22 0-15,21 0 0,-1 0 16,1 0-16,0 43 0,-1-1 16,1 0-16,0 22 0,-22-22 15,1 22-15,-43-1 0,21 1 0,-42-1 16,0 1-16,-21-1 0,-21 1 0,-1-1 16,-20-21-16,-22 22 0,0-22 15,1 22-15,-1-22 0,0 0 0,1-20 16,20-1-16,1 0 0,-1 0 15,22 0-15,-22-21 0,22 0 0,0 0 16,21 0-16,-22 0 0,22 0 16,0 0-16,21-21 0,0 0 15,0 0-15,21 21 16,21-21-16,-20-1 0,20 22 16,0-21-16,1 0 0,-1 0 0,0 21 15,22-21-15,-22 0 0</inkml:trace>
  <inkml:trace contextRef="#ctx0" brushRef="#br0" timeOffset="22896.02">3958 7895 0,'0'0'0,"0"-42"15,0 21 1,0 0-16,0-1 0,0 1 15,21 0-15,0 21 0,1-21 0,-1 0 16,0 21-16,0 0 0,0 0 0,22 0 16,-22 0-16,0 0 0,21 21 15,-21 0-15,1 0 0,20 0 0,-21 22 16,-21-22-16,21 21 0,-21 1 16,0-1-16,0 0 0,0-21 0,0 22 15,0-1-15,-21-21 0,0 22 0,0-22 16,21 0-16,-21-21 0,21 21 15,-22-21-15,1 0 16,21-21-16,0 0 16,0 0-16,0-22 0,0 22 15,21-21-15,-21 21 0,22-22 0,-1 1 16,-21 0-16,21 20 0,0-20 16,0 21-16,0 0 0,1 0 0,-1-1 15,0 1-15,0 0 0,0 21 0,22 0 16,-22 0-16,0 0 0,21 0 15,-21 0-15,1 0 0</inkml:trace>
  <inkml:trace contextRef="#ctx0" brushRef="#br0" timeOffset="23908.01">5249 7874 0,'0'0'16,"21"-21"-16,1 0 0,-22 0 0,0-1 15,0 1-15,0 0 0,0-21 16,0 21-16,0-1 0,-22 1 16,22 0-16,-21 0 0,0 0 0,0 21 15,0 0-15,0 0 16,-1 0-16,1 0 0,-21 21 0,21 21 16,-22-21-16,1 22 0,0-1 0,-1 0 15,1 1-15,0-1 16,-1 22-16,1-22 0,21 0 0,0 1 15,0-1-15,21 0 0,0-21 0,0 1 16,21-1-16,0 0 0,0 0 16,0-21-16,22 0 0,-1 0 0,0 0 15,1-21-15,-1 0 0,-21 21 16,21-21-16,1-22 0,-22 22 0,21-21 16,-21 21-16,22-22 0,-22 1 0,0 0 15,0 20-15,-21-20 0,21 0 16,-21-1-16,22 22 0,-22-21 15,0 21-15,0 0 0,0-1 0,0 1 16,0 42 0,-22 1-1,1-1-15,0 0 0,21 0 16,0 21-16,0-20 0,-21 20 0,21 0 16,0-21-16,0 22 0,0-1 0,0 0 15,0-20-15,0 20 0,0-21 16,21 0-16,0 0 0,-21 1 0,43-1 15,-22-21-15,0 0 0,21 0 0,1 0 16,-1 0-16,21 0 16,-20-21-16,20-1 0,-20 1 0,-1-21 15,21 0-15,-20 20 0,-1-20 0,0 0 16,1-1-16,-22 1 0,21 0 16,-21-1-16,22-41 0,-43 63 15,0-22-15,0 22 0,0 0 16,0 0-16,-21 21 0,-1-21 0,-20 21 15,21 0-15,-21 0 0,20 0 0,-20 21 16,0-21-16,-1 21 0,1 0 16,0 21-16,21-20 0,-1-1 0,1 21 15,0-21-15,0 22 0,21-22 0,0 0 16,0 21-16,0-21 16,21 1-16,0-1 0,0 0 0,1 0 0,20-21 15,-21 21-15,21-21 0,-20 0 16,20 0-16,-21 21 0,0-21 15,0 22-15,1-22 0,-1 21 0,0 0 16,-21 21-16,0-21 16,0 1-16,0-1 0,0 21 0,0-21 15,0 22-15,0-1 0,0 0 0,0-21 16,0 22-16,0-1 0,0 0 16,0 1-16,-21 20 0,21-20 0,0-1 15,-21 21-15,21-20 0,-22 20 0,1-20 16,21 20-16,-21-21 0,0 1 0,0-1 15,0 0-15,-1 1 0,-20-22 16,21 0-16,0 0 0,0 0 16,-1 1-16,-20-22 0,21 0 0,-21 0 15,20 0-15,-20 0 0,0 0 16,-1 0-16,-20-22 0,21 1 0,-1 0 16,1 0-16,21-21 0,-22-1 0,22 1 15,21 0-15,0-1 0,0-20 0,0-1 16,0 22-16,0-22 0,21 1 15,1-1-15,20 1 0,0-1 0,1 1 16,20-1-16</inkml:trace>
  <inkml:trace contextRef="#ctx0" brushRef="#br0" timeOffset="24495">7027 7535 0,'0'0'0,"0"-21"0,-42-42 32,42 42-32,-21-1 0,0 1 0,-1 21 15,1 0-15,0 0 0,0 0 0,-21 0 16,20 0-16,-20 0 0,21 21 0,-21 1 16,-1-1-16,22 0 0,0 0 15,0 0-15,21 0 0,0 1 16,0-1-16,0 0 0,0 0 0,0 0 15,42 0-15,-21-21 0,0 22 16,22-22-16,-1 0 0,0 0 0,1 0 16,-1 0-16,0 0 0,1 0 0,-1 0 15,-21 0-15,22 0 0,-22 0 16,-42 0 0,-1 21-16,-20-21 0,0 21 15,-1-21-15,1 21 0,0-21 16,-22 21-16,22 0 0,0-21 15,-1 22-15,22-22 0,-21 21 0,21-21 16,21 21-16,21-21 16,21 0-16,-21 0 15,22 0-15,-1 0 0,0 0 0,1 0 16,-1-21-16,0 21 0,1 0 16,-22-21-16,21 21 0,0 0 0,1 0 15,-22 0-15,0 0 0,0 0 16,-21 21-16,0 0 0,0 0 15,0 0-15,0 22 0,0-1 0,-21 0 16,0 1-16,0-1 0,-22 21 0,22-20 16,0-1-16,-21 0 0,21 1 15,-1-1-15,-20 0 0,42-20 16,-21-1-16,21 21 0,-21-21 0,21 0 16,0 1-16,21-22 15,0 0-15,0 0 0,0 0 16</inkml:trace>
  <inkml:trace contextRef="#ctx0" brushRef="#br0" timeOffset="24967.97">7789 7049 0,'0'0'0,"-21"-22"0,21 1 0,-21 0 0,21 0 16,0 0-16,0 42 31,0 0-31,0 0 16,0 22-16,0-1 0,0 21 15,21-20-15,-21 20 0,21 1 0,-21-22 16,0 22-16,0-22 0,0 21 15,0-20-15,0-1 0,0-21 0,0 22 16,0-1-16,0-21 0,0 0 0,0 0 16,0 1-16,0-1 15,0 0-15,0-42 32</inkml:trace>
  <inkml:trace contextRef="#ctx0" brushRef="#br0" timeOffset="25356.03">7620 7303 0,'0'0'0,"0"-43"0,-21 1 16,21 0-16,-21 20 0,21-20 15,0 0-15,0 21 0,0-1 0,0 1 16,0-21-16,0 21 0,21 0 0,0-1 16,21 22-16,-21-21 0,43 0 15,-22 21-15,22 0 0,-1 0 16,1 0-16,20 21 0,-20 0 0,21 1 15,-22 20-15,1 21 0,-1-20 16,1 20-16,-1 1 0,-21 20 0,-20-20 16,20-1-16,-21 1 0,-21-1 0,0-20 15,0 20-15,-21-20 0,-21-1 16,20 0-16,-20 1 0,0-1 0,-1 0 16,-20-21-16,-1 22 0,22-22 0,-21 0 15,-1 0-15,1-21 0,20 21 16,-20-21-16,20 0 0,1 0 15,0 0-15,21 0 0,-1 0 0,-20 0 16,21 0-16,0 0 16,21-21-1,0 0 1,21 21-16,0-21 0,21 0 0,1 0 16,-1 21-16,0-22 0,1 1 0,20 0 15</inkml:trace>
  <inkml:trace contextRef="#ctx0" brushRef="#br0" timeOffset="25787.97">8890 7726 0,'0'0'0,"0"-64"16,0 43-16,0 0 15,0 0-15,0 0 0,0 0 16,0-1-16,0 1 0,21 21 15,0-21-15,22 21 0,-22 0 0,0 0 16,0 0-16,21 0 0,-20 0 0,20 0 16,-21 21-16,0 0 0,22 1 15,-22-1-15,0 0 0,0 0 16,0 0-16,-21 22 0,21-22 0,-21 0 0,22 0 16,-22 21-16,0-20 0,0-1 15,0 0-15,0 0 0,0 0 0,-22 0 16,1 1-16,0-22 0,0 0 15,0 0-15,0 0 0,-1 0 16,22-22-16,-21 1 16,21 0-16,0 0 15,0 0-15,0-22 0,0 22 0,0 0 16,21 0-16,1-21 0,-1 20 0,0-20 16,0 21-16,0 0 0,0 0 15,1-1-15,-1 1 0,0 0 16,0 21-16,0 0 0,0 0 0,1 0 0,-1 0 15,21 0-15,-21 0 0,0 0 16,22 0-16,-1 0 0</inkml:trace>
  <inkml:trace contextRef="#ctx0" brushRef="#br0" timeOffset="26195.96">10118 7514 0,'0'0'0,"-22"0"15,1 21 1,0-21-16,0 22 0,-21-22 0,-22 42 15,43-21-15,-21 0 0,20 0 16,1 1-16,0 20 0,0-21 16,0 0-16,0 0 0,21 1 15,0-1-15,0 0 0,0 0 0,0 0 16,0 0-16,0 1 0,21-22 16,0 21-16,0-21 0,21 0 0,-20 0 15,20 0-15,0 0 0,1 0 16,20 0-16,-21 0 0,1 0 0,-1-21 15,0-1-15,1 1 0,-1 0 0,-21 21 16,0-42-16,1 21 0,-22-1 16,0 1-16,0-21 0,-22-22 15,1 43-15,-21-21 0,0 21 0,-1 0 16,1-1-16,0 1 0,-22 0 16,22 21-16,-1 0 0,1 0 0,0 0 15,-1 21-15,22-21 0,0 21 16,0 1-16,21-1 0,0 0 15,0 0-15,0 0 0,0 0 16,21 1-16,21-1 0,-20-21 0,20 21 16,0-21-16,1 0 0,20 0 15,-21 0-15,22 0 0,-1 0 0</inkml:trace>
  <inkml:trace contextRef="#ctx0" brushRef="#br0" timeOffset="26548.91">10774 7599 0,'0'-21'0,"0"42"0,0-63 0,21 20 15,-21 1-15,0 0 16,0 42 15,0 0-31,0 1 0,0-1 16,0 0-16,0 21 0,0-21 0,0 22 16,0-1-16,0 0 0,0 22 0,0-22 15,0 22-15,0-1 0,0-20 0,0 41 16,0-20-16,0-1 0,0 64 15,0-84-15,0 20 0,-21 1 16,21-1-16,0 1 0,0-1 0,-21 1 16,21-1-16,-22-21 15,22 22-15,0-22 0,-21 1 0,21-1 16,0-21-16,0 0 0,0 22 0,0-22 16,0 0-16,0-42 31,0 0-16,0-1-15,0 1 0,0 0 0,21-21 16,-21-1-16,22 1 0,-1 0 16,-21-22-16</inkml:trace>
  <inkml:trace contextRef="#ctx0" brushRef="#br0" timeOffset="26904.38">10731 7514 0,'0'-42'16,"0"84"-16,-21-105 0,21 42 0,0-1 0,0 1 16,0-21-16,0 21 0,0 0 0,0-1 15,21 1-15,1 21 0,-1-21 16,21 0-16,-21 21 0,22 0 16,-22 0-16,21 0 0,0 0 15,-20 0-15,20 21 0,0 0 16,-21 0-16,1 22 0,-1-22 0,0 21 15,0 1-15,0 41 0,-21-41 16,0-1-16,0 0 0,-21 1 16,0-22-16,-21 21 0,-1-21 0,1 0 15,0 1-15,-1-1 0,1-21 16,-22 21-16,22 0 0,21-21 0,-21 0 16,20 0-16,-20 0 0,21 21 0,0-21 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3:00:59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212 0,'0'0'0,"-21"-21"0,-21-1 16,-1 22-16,22 0 0,-21-21 0,-1 21 16,22 0-16,-21 0 0,0 0 15,20 0-15,1 0 0,-21 0 16,42 21-1,21 1 1,21-22-16,1 0 0,-1 0 16,0 0-16,22 0 0,-1 0 15,1 0-15,21 0 0,-22 0 0,1 0 16,-1 0-16,1 0 16,-1 0-16,-21 0 0,-20 0 0,20 0 15,-21 0-15,-42 0 31,0 0-15,0 0-16,-22 0 0,22 0 16,-21 0-16,21 0 0</inkml:trace>
  <inkml:trace contextRef="#ctx0" brushRef="#br0" timeOffset="204.1">2392 233 0,'0'0'16,"-21"21"-16,21 0 0,-22 22 0,1-22 15,21 21-15,-21 0 0,0-20 16,0 20-16,0 0 0,-1 1 16,-20 20-16,21-21 0,0 1 0,0-1 15,-1 0-15,1 1 16,21-1-16,0-21 0,-21 22 16,21-22-16,0 0 0,0 0 15,21-42 1</inkml:trace>
  <inkml:trace contextRef="#ctx0" brushRef="#br0" timeOffset="576.58">2582 614 0,'-63'63'31,"42"-41"-31,-1-1 0,-20 21 0,21 0 15,0-20-15,0 20 0,-1 0 16,1-21-16,21 22 0,0-22 16,0 21-16,0 1 0,21-22 15,1-21-15,20 0 0,-21 0 16,21 0-16,1 0 0,-1 0 0,0 0 16,1-21-16,20-1 0,-42 1 15,22 0-15,-1 0 0,-21-21 16,0 20-16,1-20 0,-22 0 15,0 21-15,0-22 0,0 22 16,-22 0-16,-20 0 0,21 0 0,-64 21 16,43 0-16,21 0 15,-22 0-15,1 0 0,0 21 0,21 0 16,-1-21-16,1 42 0,0-21 16,21 1-16,0-1 0,0 0 15,0 0-15,0 0 0,21 0 0,0-21 16,22 0-16</inkml:trace>
  <inkml:trace contextRef="#ctx0" brushRef="#br0" timeOffset="838.6">4191 233 0,'0'0'0,"0"-21"31,0 42-31,0 0 0,0 0 0,-21 22 16,21-1-16,-21 0 0,-1 1 16,1-1-16,0 0 0,0 22 0,0-22 15,0 0-15,-1 22 0,22-22 16,-21 1-16,21-1 0,0 0 16,0-21-16,0 1 0,0-1 15,0 0-15,0 0 0,21-21 16,1 0-16,-1-21 0,0 0 15</inkml:trace>
  <inkml:trace contextRef="#ctx0" brushRef="#br0" timeOffset="1055.47">4678 296 0,'0'0'0,"42"-63"0,-21-1 0,0 43 0,-21-21 16,0 21-16,0 42 15,-21 0-15,0 21 16,0 1-16,-21-1 0,20 0 0,1 22 15,-21-22-15,21 22 0,0-22 16,-1 0-16,1 1 0,0-1 16,0 0-16,0 1 0,21-1 15,0 0-15,0-20 0,-21-1 0,21 0 16,0 0-16,-22-21 16</inkml:trace>
  <inkml:trace contextRef="#ctx0" brushRef="#br0" timeOffset="1231.32">3979 677 0,'0'0'0,"-21"43"32,21-22-32,21-21 15,0 0-15,1 0 0,20 0 16,0 0-16,1 0 0,-1 0 0,0 0 15,22-21-15,-1 0 0,1 21 16,-1-22-16</inkml:trace>
  <inkml:trace contextRef="#ctx0" brushRef="#br0" timeOffset="2516.31">5143 593 0,'0'0'0,"0"-21"16,0-1-16,0 1 15,0 0-15,0 0 16,0 0-16,-21 21 16,0 0-1,0 0-15,0 0 0,-22 21 0,22 0 16,-21 0-16,0 0 0,20 1 16,-20 20-16,21-21 0,-21 21 15,20-20-15,1 20 0,0-21 0,21 21 16,-21-20-16,21-1 0,0 0 15,0 21-15,42-21 16,-21 1-16,1-22 0,-1 0 16,21 0-16,-21 0 0,22-22 0,-1 22 15,0-21-15,1-21 0,-22 21 16,21 0-16,-21-22 0,0 22 0,1-21 16,-1-1-16,-21 22 0,0-21 15,21 21-15,-21 0 0,0-1 16,0 44-1,0-1-15,-21 0 16,21 0-16,0 0 0,0 0 16,-21 22-16,21-22 0,0 21 0,0-21 15,0 1-15,0-1 16,0 0-16,0 0 0,21 0 0,0 0 16,0-21-16,0 0 0,22 0 15,-22 0-15,21 0 0,0 0 0,1 0 16,-1-21-16,0 0 0,1 0 15,-1 0-15,0-22 0,-20 22 0,20-21 16,-21 21-16,0-22 0,0 22 16,1 0-16,-22 0 15,-22 42 1,1 0-16,0 0 0,0 1 16,0-1-16,0 0 0,-1 0 15,1 21-15,0-20 0,21-1 16,0 0-16,-21 0 0,21 0 15,21-42 17,0 21-17,-21-21-15,21-21 0,1 20 16,-1 1-16,0 0 0,0-21 16,0 21-16,22-1 0,-43 1 0,21 0 15,0 21-15,0 0 16,0 21-1,-21 0-15,0 1 16,0-1-16,0 21 0,21-21 16,-21 0-16,22 1 0,-22-1 15,21 0-15,0 0 0,0 0 0,0-21 16,0 21-16,1-21 0,20 0 16,-21 0-16,21 0 0,1 0 0,-1 0 15,0-21-15,1 0 0,-1 0 16,43-21-16,-43-1 0,-21 22 15,22-21-15,-22-1 16,0 22-16,0-21 0,0 0 0,-21-1 0,0 22 16,0 0-16,0 0 0,-21 0 15,0 21-15,0 0 0,-22 0 16,22 0-16,-21 0 0,0 21 16,-1 0-16,1 21 0,0-21 0,-1 22 15,22-22-15,-21 21 0,21-21 16,-1 22-16,1-1 0,21-21 0,0 22 15,0-22-15,0 21 0,0-21 16,0 0-16,21 1 0,1-22 0,-1 21 16,0-21-16,0 0 0,21 0 15,-20 0-15,20-21 0,0-1 0,1 1 16,-1 0-16,0-21 0,1 21 16,-1-22-16,0-20 0,1 20 0,-1 1 15,-21-21-15,21-1 16,1 1-16,-22-22 0,21 21 0,-21-20 15,1 20-15,-1 1 0,-21 20 16,0 1-16,-21 42 31,-1 21-31,1 22 0,0 20 0,0-21 16,-21 22-16,20-22 0,1 22 16,21-1-16,-21-20 0,21 20 15,-21-21-15,21 1 0,0 41 16,0-41-16,0-22 0,0 0 15,0 21-15,21-20 0,0-1 16,0-21-16,1 0 0,-1 0 16,0 0-16,0-21 0,21-1 15,-20 1-15,20 0 0</inkml:trace>
  <inkml:trace contextRef="#ctx0" brushRef="#br0" timeOffset="2744.23">7535 0 0,'-63'0'32,"42"0"-32,-1 42 0,-20 22 15,21 21-15,0-22 0,0 1 16,-1-1-16,1 1 0,0-1 16,0-21-16,0 1 0,21-1 0,0 0 15,0 1-15,0-22 0,0 21 16,0-21-16,0 1 0,0-1 15,21-21 1,0-21-16,0-1 16</inkml:trace>
  <inkml:trace contextRef="#ctx0" brushRef="#br0" timeOffset="3081.04">7472 699 0,'0'0'0,"0"21"0,21-21 16,0 0-16,0 0 0,0 0 15,22 0-15,-22 0 0,21 0 0,-21-21 16,22 21-16,-22-22 16,21 1-16,-21 0 0,1 0 0,-1-21 0,-21 20 15,0 1-15,0 0 16,0 0-16,0 0 0,-21 21 0,-1 0 15,-20 0-15,0 0 0,-1 21 16,1 0-16,0 0 0,-1 22 0,22-22 16,-21 21-16,21-21 0,-22 22 15,43-22-15,-21 21 0,21-21 0,0 0 16,0 22-16,0-22 0,0 0 16,21 0-16,1 0 0,-1-21 15,0 0-15,21 0 0,1 0 16,-1 0-16,0 0 0</inkml:trace>
  <inkml:trace contextRef="#ctx0" brushRef="#br0" timeOffset="3487.98">9610 0 0,'0'0'0,"-22"0"0,1 0 15,0 0-15,0 0 16,0 0 0,0 21-16,-1 43 0,1-1 0,0 1 15,-21-1-15,21 1 0,-1-1 16,-20 1-16,21-1 0,0-20 0,-22 20 16,22-21-16,0 1 0,21-22 15,0 21-15,-21-21 0,21 1 16,0-1-16,0 0 0,21-21 15,0 0-15,22 0 16,-22-21-16,0 0 0,21-1 0</inkml:trace>
  <inkml:trace contextRef="#ctx0" brushRef="#br0" timeOffset="4099.93">9948 0 0,'0'0'0,"21"0"0,-42 0 16,0 0-1,-21 0-15,21 0 0,-1 42 16,1 22-16,-21-1 0,21 1 16,0-1-16,-1 1 0,1-1 0,0-20 15,0 20-15,21-20 0,0-1 16,-21 0-16,21 1 0,0-1 16,-21-21-16,21 21 0,0-20 0,0-1 15,21-21 16,0-21-31,0-1 0,0 1 0,0-21 16,1 21-16,-1-22 0,21 22 0,-21-21 16,0 0-16,22 20 0,-22 1 15,0 0-15,0 0 0,0 0 0,1 21 16,-22 21 0,0 0-16,0 0 0,0 0 0,0 1 15,0 20-15,0-21 16,0 0-16,0 0 0,0 1 0,0 20 15,0-21-15,0 0 16,21 0-16,0 1 0,0-22 0,21 0 16,-20 21-16,20-21 0,0 0 15,-21 0-15,22 0 0,-1-21 0,0-1 16,1 1-16,-1 0 0,0 0 16,-20 0-16,20 0 0,-21-22 0,21 22 15,-20-21-15,-1 21 16,-21-1-16,0 1 0,0 0 0,0 0 15,-21 21-15,-1 0 0,1 0 16,0 21-16,-21 0 0,21 0 16,-22 1-16,22-1 0,0 0 15,0 21-15,0-21 0,21 1 0,0 20 16,0-21-16,0 0 0,0 0 16,21 1-16,21-22 0,-21 21 0,0-21 15,1 0-15,20 0 0,0 0 16,1 0-16,-1 0 0,0-21 0,1-1 15,-22 1-15,21 0 0</inkml:trace>
  <inkml:trace contextRef="#ctx0" brushRef="#br0" timeOffset="4304.81">9250 233 0,'0'0'0,"-64"21"0,1 0 16,20-21-16,1 21 0,21-21 0,21 22 16,21-22-1,0 0-15,0 0 0,22 0 0,20 0 16,-20 0-16,20 0 16,1-22-16,-1 22 0,22-21 0,-22 0 15</inkml:trace>
  <inkml:trace contextRef="#ctx0" brushRef="#br0" timeOffset="4929.47">11430 275 0,'0'0'0,"-21"21"31,42-21-15,0 0-16,0 0 0,0 0 0,22 0 15,-1 0-15,0 0 0,22 0 16,-22 0-16,22-21 0,-1 21 0,-20-21 15,-1 21-15,0-21 0,-21 0 16,-21 0-16,0-1 0,-21 1 16,0 0-16,-21 21 0,-1 0 15,1 0-15,-21 0 0,20 0 0,-20 0 16,20 21-16,1-21 16,0 21-16,-1 1 0,1-1 0,21 0 15,0 0-15,0 0 0,21 0 16,0 1-16,0-1 0,0 0 15,21 0-15,0-21 0,0 0 16,21 21-16,-20-21 0,20 0 0,0 0 16,1 0-16,-1 0 0,0 0 15,1 0-15,-1 0 0,-21 0 0,0 0 16,-21 21 0,0 1-16,-21-1 0,-21 0 15,-1 0-15,1 0 0,0 0 16,-1 22-16,1-22 0,0 21 0,-1-21 15,1 22-15,0-22 0,21 21 16,-1-21-16,22 1 0,0-1 0,0 0 16,0 0-16,0 0 0,22-21 15,20 0-15,-21 0 0,21 0 0,1 0 16,-1 0-16,22-21 0,-1 21 16,1-21-16,-1 0 0,1-22 0</inkml:trace>
  <inkml:trace contextRef="#ctx0" brushRef="#br0" timeOffset="5140.38">12636 42 0,'0'0'0,"0"-42"0,-21 42 15,0 0-15,0 0 16,0 0-16,-22 0 0,22 0 16,0 42-16,-21 1 0,21 20 0,-1 22 15,-20-22-15,21 1 0,0-1 16,0 1-16,-1-1 0,22-20 0,-21 20 15,0 1-15,21-22 0,0 0 16,0 1-16,0-1 0,0-21 0,0 0 16,0 1-16,21-22 15,0 0-15</inkml:trace>
  <inkml:trace contextRef="#ctx0" brushRef="#br0" timeOffset="5483.73">12658 762 0,'0'-21'31,"21"0"-15,0 21-16,21 0 0,-21-21 16,22 21-16,-1 0 0,0-22 0,-20 1 15,20 21-15,-21-21 0,21 0 16,-20 0-16,-22 0 0,0-1 15,0 1-15,-22 21 0,1 0 16,0 0-16,-21 0 0,-1 0 16,1 21-16,0 1 0,-22-1 0,22 21 15,0-21-15,-1 22 0,22-22 16,-21 21-16,21-21 0,-1 22 0,22-22 16,0 0-16,0 0 0,0 0 15,0 0-15,22 1 0,20-1 16,-21-21-16,21 0 0,1 0 15,-1 0-15,0 0 0,22 0 0,42-21 16,-64-1-16</inkml:trace>
  <inkml:trace contextRef="#ctx0" brushRef="#br0" timeOffset="6329.28">13335 614 0,'0'0'16,"0"-21"-16,0 0 0,0 42 31,-21-21-31,0 21 0,-1 0 15,22 21-15,-21-20 0,21-1 16,-21 21-16,21-21 0,-21 0 0,21 1 16,0 20-16,0-21 15,0 0-15,0 0 0,0 1 16,0-44 15,21 1-15,0 0-16,0 0 0,1-21 0,-1 20 15,0 1-15,0-21 0,0 21 16,0 0-16,1-1 0,-1 1 0,-21 0 16,21 0-16,0 21 0,0 21 31,-21 0-31,0 22 16,0-22-16,0 0 0,21 0 15,-21 21-15,0-20 0,0-1 0,0 21 16,22-21-16,-22 0 0,21 1 15,0-1-15,0-21 16,0 0-16,0 0 16,1 0-16,-1-21 0,0-1 15,0 1-15,0 0 0,0-21 16,1 21-16,20-1 0,-21-20 0,0 21 16,22-21-16,-22 20 0,0 1 15,0 0-15,0 0 0,0 21 16,-21 21 15,0 0-31,-21 0 0,0 1 0,0-1 16,0 0-16,21 21 0,0-21 15,0 1-15,-21-1 0,21 0 0,0 0 16,0 0-16,0 0 0,21 1 16,0-22-16,0 21 0,0-21 0,22 0 15,-22 0-15,21 0 0,-21 0 16,22 0-16,-1 0 0,0 0 0,22-21 15,-22-1-15,0 1 0,1 0 16,-1-21-16,0 21 0,-20-22 0,-1 22 16,21-21-16,-21-1 0,-21 22 15,0-21-15,0 21 0,0 0 16,-21 21-16,-21 0 16,21 0-16,-1 21 15,1-21-15,0 21 0,0 0 0,0 0 16,21 22-16,0-22 0,0 0 15,0 0-15,0 21 0,0-20 0,0-1 16,0 0-16,0 0 0,21 0 16,0 0-16,21 1 0,-20-22 0,41 0 15,-21 0-15,-20 0 16,20 0-16,0 0 0,1-22 0,41 1 16,-41 0-1,-1-21-15,0 21 0,1-1 0,-1-20 16,-21 21-16,0 0 0</inkml:trace>
  <inkml:trace contextRef="#ctx0" brushRef="#br0" timeOffset="6885.97">15176 699 0,'0'-22'0,"0"44"0,0-65 0,-21 64 16,0-21 0,0 22-16,0-1 0,0 0 15,-1 0-15,1 0 0,0 0 0,0 1 16,0-1-16,21 0 0,-21 0 16,21 0-16,0 0 15,21-42 16,0 0-31,0 21 0,0-21 16,22 0-16,-22 0 0,0-1 0,21 1 16,1-21-16,-1 21 0,-21 0 15,21-1-15,-20 1 0,-1 21 0,0 0 16,0 0-16,-21 21 16,0 1-16,-21-1 15,0 0-15,0 0 0,-1 21 16,22-20-16,-21-1 0,21 21 0,0-21 15,0 0-15,0 1 0,21-1 16,1 0-16,-1-21 0,0 21 0,21-21 16,-21 0-16,22 0 0,-1 0 15,0 0-15,1 0 0,-1-21 16,0 0-16,-20 0 0,20-1 0,-21-20 16,21 21-16,1-21 0,-22-1 15,21 1-15,-21 0 0,1-1 0,20-20 16,0 20-16,-21-20 0,1-1 15,20 22-15,-21-21 0,0 20 0,0 1 16,-21 0-16,0 20 0,0 1 16,-21 42-16,0 1 15,0 20-15,0 0 0,0 1 16,-22-1-16,22 0 0,0 22 16,-21-22-16,20 0 0,22 1 0,-21 20 15,21-20-15,-21-1 0,21 0 16,0 1-16,0-22 0,0 21 0,0-21 15,0 0-15,0 1 0,21-1 16,0-21-16,1 0 0,-1 0 16,0 0-16,0 0 0,0-21 15</inkml:trace>
  <inkml:trace contextRef="#ctx0" brushRef="#br0" timeOffset="7068.17">15833 614 0,'-22'0'0,"44"0"0,-86 0 16,43 0-16,0 0 0,21-21 31,21 21-31,0 0 16,21 0-16,-20-21 0,20-1 0,-21 22 16,21-21-16,1 21 0,-1-21 15,-21 0-15,22 21 0,-1-21 0</inkml:trace>
  <inkml:trace contextRef="#ctx0" brushRef="#br0" timeOffset="7660.26">16912 423 0,'0'0'0,"42"0"0,128-21 31,-128 0-31,0 0 0,1 0 0,-1 0 16,0-1-16,-20 1 0,-1-21 0,0 21 16,-21-22-16,0 22 0,0 0 15,-42 0-15,20 0 0,-20 0 0,0 21 16,-22 0-16,22 0 0,-22 0 16,22 21-16,0 0 0,-1 0 0,1 21 15,0-20-15,21-1 0,-1 21 16,22-21-16,0 22 0,0-22 0,0 21 15,0-21-15,22 22 16,-1-22-16,21 21 0,-21-21 0,22 22 16,-22-22-16,21 21 0,-21-21 15,22 22-15,-22-22 0,0 0 0,0 21 16,-21-21-16,0 1 0,0-1 16,-21 0-16,0-21 0,-22 0 0,1 0 15,0 0-15,-22 0 0,22 0 16,-22 0-16,22 0 0,-21-21 0,20 0 15,22-1-15,-21 22 0,21-21 16,-1-21-16,22 21 0,0 0 16,22-1-16,-1 1 0,21 0 15,-21 0-15,22 0 16,-1 0-16,0 21 0,22-22 0</inkml:trace>
  <inkml:trace contextRef="#ctx0" brushRef="#br0" timeOffset="8039.7">17547 529 0,'0'0'0,"0"21"0,0 1 16,-21-1-16,0-21 0,0 21 0,-1 21 15,1-21-15,21 1 0,-21-1 16,21 0-16,-21 0 0,21 0 0,0 0 16,0 1-16,0-1 15,0 0-15,0 0 0,21-21 0,0 0 16,0 0-16,1 0 0,-1 0 15,0 0-15,21 0 0,-21 0 0,22-21 16,-22 0-16,21 0 0,-21-1 16,22 1-16,-22 0 0,0 0 0,21 0 15,-20-22-15,-1 22 0,0 0 16,0 0-16,-21 0 0,-21 21 31,21 21-31,-21 0 16,0-21-16,-1 21 15,22 0-15,-21 1 0,0-1 0,21 0 16,-21 0-16,21 0 0,0 0 16,0 1-16,0-1 0,0 0 15,21-21 1,0 0-16,22 0 0,-22 0 0,21 0 16</inkml:trace>
  <inkml:trace contextRef="#ctx0" brushRef="#br0" timeOffset="8256.01">18478 445 0,'0'0'0,"-21"0"0,-106 0 31,85 21-31,21 0 0,-22 0 16,22 0-16,-21 22 0,21-22 15,-22 0-15,22 21 0,0-21 0,0 22 16,21-22-16,0 21 0,0-21 15,0 1-15,0-1 0,21 0 0,0 0 16,0 0-16,22-21 0,-1 0 16,0 0-16,22 0 0,-1 0 0</inkml:trace>
  <inkml:trace contextRef="#ctx0" brushRef="#br0" timeOffset="8661.04">19135 85 0,'0'0'0,"0"-43"0,0 22 0,0 0 16,-22 21-16,1 0 16,0 0-16,0 21 0,0 22 0,-22-1 15,22 0-15,0 22 0,0-22 16,-21 22-16,20-22 0,1 21 0,0-20 16,0 20-16,0-20 15,21-1-15,0 0 0,-21 1 0,21-22 16,0 21-16,-22-21 0,22 0 15,0 1-15,0-1 0,0-42 32,0-1-32,0 1 15,22 0-15,-1-21 0,0 21 16,21-1-16,-21-20 0,1 21 0,20-21 16,-21-1-16,21 22 0,-20 0 15,20 0-15,-21 0 0,0-1 0,22 22 16,-22 0-16,0 0 0,0 0 15,-21 22-15,0-1 0,21 0 0,-21 21 16,0-21-16,0 22 0,0-22 16,0 21-16,0-21 0,0 22 0,0-22 15,-21 21-15,21-21 16,0 1-16,0-1 0</inkml:trace>
  <inkml:trace contextRef="#ctx0" brushRef="#br0" timeOffset="9152">20256 635 0,'0'0'0,"22"-21"0,-1 0 16,0 0-16,0-22 0,-21 22 15,0-21-15,21 21 0,-21-1 0,0 1 16,0 0-16,-21 21 15,0 0-15,-21 21 0,20 0 16,-20 1-16,0 20 0,-22-21 16,22 21-16,0 1 0,-1-1 0,1 0 15,0-20-15,20 20 0,1-21 16,0 21-16,21-20 0,0-1 0,0 0 16,0 0-16,21-21 15,0 0-15,1 0 0,-1 0 16,0 0-16,0 0 0,0-21 15,0 0-15,22 0 0,-22-1 16,0-20-16,21 21 0,-20 0 16,-1-22-16,0 22 0,21-21 0,-21 21 15,1 0-15,-22-1 0,0 44 32,-22-22-32,1 42 0,0-21 15,0 0-15,0 0 0,21 22 0,-21-22 16,-1 21-16,22-21 0,0 22 15,-21-1-15,21-21 0,0 0 16,0 1-16,21-22 0,1 21 16,41-21-16,-42 0 0,22 0 15,-1 0-15,0-21 16,22 21-16</inkml:trace>
  <inkml:trace contextRef="#ctx0" brushRef="#br0" timeOffset="9439.85">21103 550 0,'0'0'15,"0"-42"-15,0 21 0,-21 21 16,-21 0-16,20 0 0,-20 0 0,0 0 16,-1 21-16,1-21 0,0 21 15,21 0-15,-1 1 0,1-22 0,0 21 16,21 0-16,0 0 0,0 0 16,21 0-16,0 1 0,1-1 15,20-21-15,-21 21 16,21 0-16,-20-21 0,20 21 0,-21 0 15,21 1-15,-20-1 0,-22 0 16,0 0-16,0 0 0,0 0 0,0 1 16,0-1-16,0 0 0,-22 0 15,-20-21-15,21 21 0,0 0 0,-22-21 16,1 0-16,21 0 0,-21 0 16,20 0-16,1 0 0,0 0 0</inkml:trace>
  <inkml:trace contextRef="#ctx0" brushRef="#br0" timeOffset="9580.19">21209 1080 0,'-21'0'47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2:47:17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2223 0,'0'0'0,"0"-22"15,0 1 1,0 0-1,22 21-15,-22-21 16,0 0-16,0 0 16,0-1-16,0 1 15,0 0 1,0 42 31,-22 0-32,22 1-15,-21-1 0,21 0 16,0 21-16,-21-21 0,0 22 0,21-1 16,-21 22-16,0-22 0,21 21 15,-22-20-15,22 20 0,-21 1 0,0-1 16,0 1-16,21-1 0,-21-20 16,0 20-16,-1-21 0,22 22 0,-21-22 15,0 22-15,0-22 0,-21 0 16,20 1-16,22-22 0,-21 21 15,0-21-15,21 1 0,-21-1 0,21 0 16,0 0-16,0-42 47,0 0-47,0-22 0,0 22 16,0 0-16,0-21 0,21-1 15</inkml:trace>
  <inkml:trace contextRef="#ctx0" brushRef="#br0" timeOffset="448.98">974 2223 0,'0'0'0,"0"-22"16,0 1-16,0 42 47,0 1-47,0-1 16,0 21-16,0-21 15,0 22-15,0-22 0,0 21 16,21 22-16,-21-22 0,0 21 15,0-20-15,0 20 0,0-20 0,0-1 16,0 21-16,0-20 0,0-1 16,0 0-16,0-20 0,0 20 0,0 0 15,0-21-15,0 1 0,0 20 16,0-21-16,0 0 0,0 0 0,0 1 16,0-1-16,0-42 46,0-1-30,0 1-16,0 0 0,0 0 16,0 0-16,0 0 0</inkml:trace>
  <inkml:trace contextRef="#ctx0" brushRef="#br0" timeOffset="776.38">656 2900 0,'21'0'47,"0"0"-47,1 0 16,-1 0-16,0 0 0,21-21 0,-21 21 15,22 0-15,-22 0 0,0 0 16,21 0-16,-20 0 0,-1 0 16,0-21-16,0 21 0,0 0 15,0 0 48,1 0-63</inkml:trace>
  <inkml:trace contextRef="#ctx0" brushRef="#br0" timeOffset="1224.03">1736 2794 0,'0'0'0,"0"-21"16,21 21-16,0 0 0,-21-21 16,0 0-16,0-1 15,0 1 1,0 0 0,-21 21-1,0 0-15,-1 0 16,1 21-16,21 0 0,-21-21 0,0 22 15,0-1-15,0 0 0,-1 21 16,1-21-16,0 1 0,0-1 0,0 21 16,0-21-16,-1 22 0,22-22 15,-21 0-15,21 0 0,0 0 0,0 22 16,0-22-16,0 0 16,0 0-16,0 0 0,21 0 15,1-21-15,-1 22 0,21-22 16,-21 0-16,0 0 0,22 0 15,-22 0-15,0 0 0,21 0 0,-20 0 16,20-22-16,-21 22 0,0-21 16,22 0-16,-22 21 0,0-21 0,0 0 15,0 0-15,22-1 0,-22 1 16,0-21-16</inkml:trace>
  <inkml:trace contextRef="#ctx0" brushRef="#br0" timeOffset="1912.79">2349 2307 0,'0'0'0,"0"-21"0,0-21 16,-21 42-16,21-21 16,0-1-16,-21 22 15,0 0-15,21 22 16,0-1-1,-21-21-15,21 21 0,-21 0 0,21 21 16,0-20-16,-22 20 16,22 0-16,0 1 0,0-22 0,0 21 15,0 0-15,-21 1 0,21-1 16,-21 0-16,21 1 0,0-1 0,0-21 16,0 22-16,-21-22 0,21 21 15,-21-21-15,21 0 0,0 1 0,0 20 16,0-21-16,0 0 15,0 0-15,0 1 0,0-1 16,0 0 0,21-21-1,0 0-15,0 0 16,0 0-16,1 0 0,-22-21 16,21 21-16,0-21 0,0-1 15,0 22-15,0-21 0,-21 0 16,22 21-16,-1-21 0,-21 0 15,21 0-15,0 21 0,0-22 0,-21 1 16,21 0-16,1 0 0,-22 0 16,0 0-16,21 21 0,0-22 15,0 22 1,-21 22 15,0-1-31,0 0 16,0 0-16,0 0 0,-21 0 15,0 1-15,21-1 16,0 0-16,0 0 0,0 0 16,0 0-16,0 1 15,21-22 17,0 0-32,0 0 0,0 0 15,1 0-15,-1 0 16,-21-22-16,21 1 0,0 21 15,-21-21-15</inkml:trace>
  <inkml:trace contextRef="#ctx0" brushRef="#br0" timeOffset="2168.02">2836 2392 0,'-84'-21'31,"62"21"-31,1 0 32,21 21-1</inkml:trace>
  <inkml:trace contextRef="#ctx0" brushRef="#br0" timeOffset="2408.42">2011 2646 0,'0'0'0,"-21"0"16,21 21-1,21-21 1,0 0-16,0 0 16,0 0-16,0 0 0,1 0 0,20 0 15,-21 0-15,21 0 0,-20-21 16,20 0-16,-21 21 0,0 0 0,0-21 15</inkml:trace>
  <inkml:trace contextRef="#ctx0" brushRef="#br0" timeOffset="3164.89">3090 2731 0,'0'0'0,"-21"0"31,0 0-15,0 0-16,0 0 15,-1 21-15,22 0 0,-21 0 16,0 0-16,0 0 0,0 1 16,0 20-16,21-21 0,-22 0 0,1 22 15,21-22-15,0 0 0,0 21 16,0-21-16,0 1 0,0-1 0,0 0 16,0 0-16,0 0 0,0 0 15,21 1-15,1-22 0,20 0 16,-21 21-16,0-21 0,0 0 0,22 0 0,-22 0 15,21 0-15,-21-21 0,22 21 16,-22-22-16,21 1 0,-21 0 16,22 0-16,-22 0 0,0-22 15,0 22-15,0-21 0,1 21 0,-1-22 16,-21 22-16,0-21 0,0 21 16,0-22-16,0 22 0,0 0 15,-21-21-15,-1 21 0,1-1 0,0 22 16,0-21-16,0 0 0,0 21 0,-22 0 15,22 0-15,0 0 0,0 0 0,0 21 16,-1 0-16,-20 1 0,21-1 16,0 0-16,0 0 0,-1 0 0,1 22 15,0-22-15,0 0 0,0 21 16,21-21-16,0 1 0,0-1 16,0 0-16,0 0 0,0 0 15,0 0-15,21-21 16,0 0-16,21 0 0,-20 0 0,20 0 15,-21 0-15</inkml:trace>
  <inkml:trace contextRef="#ctx0" brushRef="#br0" timeOffset="3748.12">3704 2709 0,'0'-42'16,"0"63"0,0 0-1,-21-21-15,21 22 0,-21-1 0,21 21 16,0-21-16,0 0 0,-21 22 16,21-22-16,-22 0 0,22 21 0,0-20 15,0-1-15,-21 0 0,21 21 16,-21-21-16,21 1 0,0-1 0,0 0 15,0 0-15,0 0 16,0-42 31,0 0-47,0 0 0,0 0 16,0-22-16,0 22 0,0 0 15,21-21-15,0 20 0,-21 1 0,0-21 16,22 21-16,-1-22 0,0 1 15,0 21-15,0-21 0,22 20 0,-22 1 16,21 0-16,0-21 0,1 42 0,-22-21 16,21-1-16,1 22 0,-22 0 15,21 0-15,-21 22 0,0-1 16,1 0-16,-1 0 0,0 0 16,-21 22-16,0-22 0,0 21 0,0-21 15,0 22-15,0-22 0,0 0 0,0 21 16,0-21-16,0 1 0,0-1 15,-21 0-15,21 0 0,-21 0 0,21 0 16,-22-21-16,22 22 0,-21-1 16,21-42 31,0-1-32</inkml:trace>
  <inkml:trace contextRef="#ctx0" brushRef="#br0" timeOffset="4336.6">4826 2688 0,'0'-21'0,"0"42"0,0-63 0,0 21 15,0 0 1,-21 21 0,0 0-16,-22 0 15,22 0-15,0 0 0,-21 0 0,20 21 16,-20 0-16,21-21 0,-43 42 16,43-21-16,0 1 0,0-22 15,0 21-15,21 0 0,0 0 0,0 0 16,0 0-16,0 1 15,21-1-15,0-21 16,21 0-16,-20 21 0,-1-21 0,21 0 16,-21 0-16,0 21 0,22-21 15,-22 21-15,0-21 0,21 0 0,-20 0 16,-1 0-16,0 21 16,0 1-16,0-22 0,-21 21 15,21-21-15,-21 21 0,0 0 16,-21-21-1,0 21-15,0-21 0,-21 0 16,20 21-16,-20-21 0,0 0 16,21 22-16,-22-22 0,1 0 0,21 21 15,-22-21-15,22 0 0,0 0 16,0 0-16,0 0 0,0 21 16,-1-21-16,1 0 0,0 0 0,0 0 15,0 0-15,0 0 16,21-21 31,0 0-47,0-1 15,0 1-15</inkml:trace>
  <inkml:trace contextRef="#ctx0" brushRef="#br0" timeOffset="17136.75">6562 2561 0,'63'-21'31,"-63"0"-15,0 0-16,0 0 0,0-1 16,0 1-16,0 0 15,0 0-15,0 0 0,0 0 16,-21-1-16,0 1 0,21 0 15,-21 21-15,-1-21 0,1 21 0,0 0 16,0-21-16,0 21 16,0 0-16,-22 0 0,22 0 15,21 21-15,-21 0 0,0 0 16,0 0-16,-1 1 0,1-1 0,0 0 16,21 21-16,-42 43 0,42-43 15,-21 1-15,-1-1 16,22-21-16,-21 21 0,21 1 0,0-1 15,0-21-15,0 22 0,0-22 16,0 0-16,0 0 0,0 0 0,0 0 16,0 1-16,21-22 0,1 21 0,-1-21 15,0 0-15,0 0 0,0 0 16,0 0-16,1 0 0,20-21 16,-21-1-16,0 1 0,0 0 15,1 0-15,20 0 0,-21-22 0,0 22 16,0-21-16,1 0 0,-1-1 15,0 1-15,0 0 0,0-1 0,-21 22 16,21-21-16,-21 21 0,0-1 16,0 1-16,0 0 0,0 0 15,22 21-15,-22-21 16,0 42 0,0 0-16,0 0 0,0 0 15,0 1-15,0 20 0,0 0 16,0-21-16,0 22 0,0-1 15,0 0-15,0-20 0,0 20 0,0-21 16,0 21-16,0-20 0,0-1 0,0 0 16,0 0-16,21-21 0,-21 21 0,21-21 15,0 0-15,0 21 0,0-21 16,1 0-16,-1 0 0,0 0 16,0 0-16,0-21 0,0 21 15,1-21-15,-1 0 0,0 0 0</inkml:trace>
  <inkml:trace contextRef="#ctx0" brushRef="#br0" timeOffset="17467.8">7662 2561 0,'0'0'0,"21"0"47,1 0-47,-1 0 0,0 0 15,0 0-15,0 0 0,0 0 16,1 0-16,20 0 0,0 0 15,-21 0-15,1 0 16,-1 0-16,0 0 16</inkml:trace>
  <inkml:trace contextRef="#ctx0" brushRef="#br0" timeOffset="17676.79">7705 2752 0,'0'0'16,"-22"0"-16,22 21 15,22-21 17,-1 0-32,0 0 15,0 0-15,0 0 0,0 0 0,1 0 16,-1 0-16,0 0 0,0 0 15,21-21-15,-20 21 0,-1-21 0,0 21 16,21-22-16</inkml:trace>
  <inkml:trace contextRef="#ctx0" brushRef="#br0" timeOffset="18456.14">8699 2434 0,'0'-21'0,"-21"-64"15,21 64 1,0 0-16,0 0 16,0 0-16,21 21 0,1-21 0,-1 21 15,0 0-15,0 0 16,0 0-16,0 0 0,1 0 0,-1 0 15,0 0-15,0 21 0,0 0 16,0 0-16,1 0 0,-1 0 0,-21 22 16,0-22-16,21 21 0,-21 1 0,0-22 15,0 21-15,0 0 0,0 1 16,0-1-16,0-21 0,0 22 0,0-22 16,0 0-16,0 21 0,-21-21 15,21 1-15,0-1 0,0 0 16,0-42 31,0 0-47,0-1 0,0-20 0,0 21 15,0 0-15,0-22 0,21 1 16,0 0-16,-21-1 0,21 1 0,0 0 16,-21-1-16,22 22 0,-1-21 15,0 21-15,21-22 0,-21 22 0,1 0 16,20 21-16,-21-21 0,21 0 15,-20 21-15,-1 0 0,21 0 16,-21 0-16,0 21 0,22 0 0,-22 0 16,0 0-16,0 1 0,-21 20 15,21-21-15,-21 21 0,22 1 0,-22 41 16,0-62-16,0 20 16,0 0-16,0-21 0,0 22 0,0-22 15,0 0-15,0 0 0,0 0 0,0 1 16,-22-22-16,22 21 0,0-42 47,0-1-47,22 1 15,-1 0-15</inkml:trace>
  <inkml:trace contextRef="#ctx0" brushRef="#br0" timeOffset="18881.71">9948 2561 0,'0'21'16,"21"-21"15,1-21-15,-1 21-16,0-21 0,0 0 15,21 21-15,-20-21 0,-1 0 0,0-1 16,21 1-16,-21 0 0,-21 0 15,22 0-15,-22 0 0,21-1 0,-21 1 16,0 0-16,0 0 16,-21 21-16,-1 0 0,1 0 0,0 0 15,-21 0-15,21 0 0,-1 0 0,-20 21 16,21-21-16,0 42 0,0-20 16,-1 20-16,1-21 0,0 21 0,21 1 15,-21-1-15,21 0 0,0-20 16,0 20-16,0-21 0,0 21 15,0-20-15,21-1 0,0 0 0,0 0 16,1 0-16,-1 0 0,0 1 16,0-22-16,0 0 0,22 0 0,-22 0 15,21 0-15,0 0 0,-20 0 0,20 0 16,-21 0-16,21-22 0,-20 1 16,20 21-16,-21-21 0,21 0 0,-20-21 15,-1 20-15</inkml:trace>
  <inkml:trace contextRef="#ctx0" brushRef="#br0" timeOffset="19139.91">10689 2328 0,'0'0'0,"0"-21"0,0 0 15,0 0-15,0 42 47,0 0-47,0 0 0,0 22 0,0-22 16,0 21-16,0 1 15,0-22-15,0 21 0,0 0 0,0 1 0,0-22 16,-21 21-16,21-21 0,0 1 16,0-1-16,0 0 0,0 0 0,0 0 15,0 0-15,0 1 16,21-22 15,0-22-31,0 1 0,1 0 16</inkml:trace>
  <inkml:trace contextRef="#ctx0" brushRef="#br0" timeOffset="19388.8">11007 2540 0,'-64'42'31,"64"-20"-31,-21-1 0,0-21 16,21 21-16,-21 0 0,-1 0 15,1 0-15,0 1 0,0-1 16,21 0-16,-21 0 0,0 0 0,-1 0 16,1 1-16,21-1 15,21-21 17,-21-21-32,22 21 15,-1-22-15,0 1 0,0 0 0</inkml:trace>
  <inkml:trace contextRef="#ctx0" brushRef="#br0" timeOffset="19635.79">10943 2498 0,'0'0'0,"0"-21"15,0 42 17,21-21-17,-21 21-15,0 0 0,21 0 0,-21 0 16,0 1-16,0 20 0,0-21 0,22 0 15,-22 0-15,21 1 0,-21-1 16,0 0-16,21 0 0,0 0 16,0 0-16,0-21 15,1 22-15,-1-22 0,0 0 16,0 0-16,0 0 16,0 0-16,-21-22 0,22 1 15,-22 0-15,0 0 0,21 0 0</inkml:trace>
  <inkml:trace contextRef="#ctx0" brushRef="#br0" timeOffset="19880.34">11366 2244 0,'0'0'0,"0"-43"0,0 22 15,0 0-15,0 0 16,0 42 0,0 0-1,0 0-15,-21 22 0,0-22 16,21 21-16,0 1 0,-21-1 0,0 0 15,21 1-15,-21-1 0,21 0 16,-22 1-16,1-1 0,21 0 0,0-21 16,0 1-16,-21 20 0,21-21 0,0 0 15,0 0-15,-21-21 0,21 22 16,21-22 15</inkml:trace>
  <inkml:trace contextRef="#ctx0" brushRef="#br0" timeOffset="20839.68">13335 1905 0,'0'0'15,"21"-21"-15,0-64 16,-21 64-16,0 0 0,0 0 0,0 0 16,-21 21-1,0 21-15,0 0 16,0 21-16,-1-21 0,22 22 0,-21 20 15,0 1-15,-21-22 0,21 22 16,-1 20-16,1-20 0,-21 20 16,21-20-16,-64 84 0,64-63 15,-21-22-15,-1 1 0,22-22 16,-21 22-16,21-22 0,-1 0 0,1-21 16,0 22-16,0-22 0,21 0 15,21-42 1,0 0-1,0 0-15,1-22 0,-1 22 16,21-21-16,-21-22 0,22 22 0,-1-22 16,0 1-16,-21-1 0,22-20 0,-1 20 15,0 1-15,-20-1 0,20 1 16,0-1-16,-21 1 0,1 20 16,-1-20-16,0-1 0,0 22 15,-21 0-15,0-1 0,0 1 0,21 21 16,-21 0-16,0 0 0,21 21 15,-21 42-15,0-21 16,0 21-16,0 22 0,0-22 0,0 22 16,0-1-16,0 1 0,0-22 15,0 22-15,0-1 0,0 1 0,0-1 16,0 1-16,0-1 0,0 1 16,0-1-16,0-21 0,0 1 0,0 20 15,0-42-15,0 22 0,0-1 16,0-21-16,0 0 0,0 1 15,0-1-15,0 0 0,22-21 32,-22-21-17,0 0-15,0-1 0,0 1 0</inkml:trace>
  <inkml:trace contextRef="#ctx0" brushRef="#br0" timeOffset="21031.78">12890 2625 0,'0'0'0,"-21"0"0,0 0 0,21 21 32,21 0-17,0-21-15,22 0 16,-22 0-16,21 0 0,1 0 0,20 0 16,-21 0-16,22 0 0,-22-21 0,1 21 15,-1-21-15,21 0 0,-20 21 16,-22-22-16,21 1 0,1 0 0,-22 0 15</inkml:trace>
  <inkml:trace contextRef="#ctx0" brushRef="#br0" timeOffset="21312.76">13949 2307 0,'0'0'16,"21"0"-16,-21-21 0,0 0 16,-21 21 15,0 0-31,-1 21 0,1-21 15,0 21-15,0 22 0,0-22 0,0 21 16,-22 0-16,22 1 0,21-1 16,-21 0-16,0 1 0,21-1 0,0-21 15,0 22-15,0-1 0,0-21 16,0 0-16,0 22 0,0-22 0,21-21 16,0 21-16,0 0 0,0-21 0,1 0 15,20 0-15,-21 0 16,21 0-16,1 0 0,-1 0 0,22-21 15,-22 0-15,0 0 0,1-1 0,20 1 16,-21-21-16,1 0 0,-1-1 16</inkml:trace>
  <inkml:trace contextRef="#ctx0" brushRef="#br0" timeOffset="22644.97">14711 1863 0,'0'0'15,"0"-191"1,0 212 15,-21 22-31,-1-22 0,1 21 16,21 22-16,-21-22 0,0 22 15,21-1-15,-21-21 0,0 22 0,-1-1 16,1 1-16,21 21 0,-21-22 16,0 1-16,0-1 0,0 1 0,21-22 15,0 0-15,-22 1 0,22-1 0,0 0 16,0-21-16,0 1 0,0-1 15,0 0-15,22-21 0,-1 0 0,0 0 16,0 0-16,0 0 0,0 0 16,1 0-16,-1 0 0,0-21 0,21 0 15,-21-1-15,1 1 0,20 0 0,-21-21 16,0 21-16,22-22 0,-22 1 16,0 0-16,0-1 0,0 22 15,0-21-15,1-1 0,-22 22 0,0 0 16,21 0-16,-21 0 0,0 42 31,0 21-31,-21-21 16,-1 1-16,22 20 0,-21 0 15,21-21-15,0 22 0,-21-1 0,21-21 16,-21 22-16,21-22 0,0 21 16,0-21-16,0 0 0,0 1 0,0-1 15,0 0-15,21 0 16,0-21-16,0 0 0,1 0 15,20 0-15,-21 0 0,21 0 0,-20 0 16,20-21-16,0 21 0,1-21 0,-22 0 16,21-22-16,0 22 0,1-21 15,-22 21-15,21-22 0,-21 1 0,1 0 16,20-1-16,-21 22 0,-21-21 16,21 21-16,-21-22 0,21 22 0,-21 0 15,0 42 1,0 0-1,-21 0-15,0 1 0,21 20 16,-21-21-16,0 21 0,21 1 16,0-22-16,-21 21 0,-1-21 0,22 22 0,-21-22 15,21 0-15,0 0 0,0 0 16,0 1-16,0-1 0,21 0 16,1-21-16,-1 0 0,0 21 0,21-21 15,-21 0-15,1 0 0,20 0 16,-21 0-16,0 0 0,0-21 15,1 0-15,-1 21 0,0-21 0,0-1 16,-21-20-16,0 21 0,0 0 0,0-22 16,0 22-16,0-21 0,0-22 15,-21 43-15,0-21 0,0 21 16,-1 0-16,1 21 0,0-22 16,0 22-16,0 0 0,21-21 15,0 0-15,0 0 16,21 0-1,0 21-15,21 0 0,-20-21 16,20 21-16,-21-22 0,0 22 0,22 0 16,-22 0-16,0 0 0,21 0 15,-21 0-15,1 0 0,-1 0 0,0 22 16,-21-1-16,21 0 16,-21 0-16,0 21 0,0-20 0,0 20 15,0-21-15,0 21 0,0-20 16,0 20-16,0-21 0,0 21 15,0-20-15,0-1 0,0 21 0,0-21 16,0 0-16,0 1 0,0-1 16,0 0-16,-21 0 0,21 0 0,0 0 15,0 1-15,0-44 47,0 1-47,0 0 0,0 0 16,21 0-16,0 0 0,-21-22 15,21 22-15,1-21 0,-1-1 0,0 1 16,0 0-16,0-1 16,0 1-16,22 0 0,-22 21 0,0-22 15,21 22-15,22-21 0,-43 21 16,21 21-16,-20 0 0,20 0 16,-21 0-16,0 21 0,0 0 0,1 21 15,-1-21-15,0 22 0,-21-1 16,0 0-16,0 1 0,0-1 0,0 0 15,0 1-15,0-22 0,0 21 16,0-21-16,-21 1 0,0-1 0,-1 0 16,22 0-16,-21 0 0,0-21 15,21-21 17,21 21-17,0-21-15,1 0 0,-1 0 16,0-1-16</inkml:trace>
  <inkml:trace contextRef="#ctx0" brushRef="#br0" timeOffset="23048.77">17103 2413 0,'0'0'0,"21"-21"16,-21 0-16,0 0 0,0-1 16,0 1-1,-21 21 1,-22 21-1,22 1-15,0-1 0,-21 0 0,20 0 16,1 0-16,0 0 0,-21 22 16,42-22-16,-21 0 0,21 0 0,0 0 15,0 1-15,0-1 0,0 0 16,21 0-16,0-21 16,0 21-16,0-21 0,22 0 0,-22 21 15,0 1-15,0-22 0,21 21 16,-20-21-16,-1 21 0,21 0 0,-21-21 15,0 21-15,1 0 16,-1-21-16,0 22 0,-21-1 0,0 0 16,0 0-16,0 0 15,-21 0-15,0-21 16,-22 0-16,22 22 0,0-22 0,-21 0 16,20 21-16,-41-21 0,21 0 15,20 0-15,1 0 0,0 0 16,0 0-16,0 0 0,0 0 15,-1 0-15,22-21 0,0-1 16</inkml:trace>
  <inkml:trace contextRef="#ctx0" brushRef="#br0" timeOffset="23431.83">15579 1863 0,'0'0'0,"-22"21"31,44-21 0,-1 0-31,0 0 16,-21-21-16,21 0 0,-21-1 16,0 1-16,0 0 15,-21 21 17,0 0-32,0 21 0,-1 0 15,1-21-15,21 22 16,0-1-16,-21-21 0,0 0 0,21 21 15,-21-21-15,0 0 16</inkml:trace>
  <inkml:trace contextRef="#ctx0" brushRef="#br0" timeOffset="23708.27">14499 2096 0,'21'0'31,"0"0"-15,1 0-16,-1 0 0,0 0 15,0 0-15,21 0 0,-20 0 16,-1 0-16,21 0 0,-21-22 0,0 22 15,22 0-15,-22 0 0,0 0 0,0 0 16,0 0-16,-21-21 16,22 21-16,-1 0 15</inkml:trace>
  <inkml:trace contextRef="#ctx0" brushRef="#br0" timeOffset="24460.65">18711 1461 0,'0'0'0,"0"-22"0,0 1 16,0 0 0,-21 21 15,0 0-31,0 0 0,0 0 16,-1 21-16,-20 0 0,21 1 0,-21-1 15,-1 21-15,1 0 16,0 1-16,-1 20 0,-41 64 15,62-63-15,-20-1 0,0 1 16,-1-1-16,22 1 0,-21 20 0,21-20 16,-22 21-16,22-1 0,-21-20 15,21 20-15,0 1 0,21-21 0,0-1 16,0 1-16,0-1 0,0 1 0,0-1 16,21-21-16,0 22 0,0-22 15,0 22-15,22-22 0,-1 0 0,-21-20 16,21 20-16,1-21 0,-1 0 15,0 0-15,1-21 0,-1 0 0,-21 0 16,22 0-16,-1 0 0,0 0 16,-21-21-16,22 0 0,-1 0 15,-21 0-15,22-22 0</inkml:trace>
  <inkml:trace contextRef="#ctx0" brushRef="#br0" timeOffset="25087.84">19219 2307 0,'0'0'0,"-21"-21"0,0 0 16,0 0-16,0 0 0,-1-1 0,1 22 15,0-21-15,0 21 0,0 0 16,0 0-16,-1 0 0,-20 0 0,21 0 15,0 0-15,-22 0 0,22 21 16,-21 1-16,21-1 0,-22 0 0,22 0 16,0 21-16,-21-20 0,21 20 0,-1 0 15,1 22-15,0-22 0,0 0 16,0 1-16,21-1 0,0 0 0,0-20 16,0 20-16,0-21 0,0 0 15,0 0-15,0 1 0,21-1 16,0 0-16,0-21 0,0 0 15,22 0-15,-22 0 0,21 0 0,-21 0 16,22-21-16,-1 21 0,22-43 16,-22 1-16,-21 21 0,21-21 15,-20-1-15,20-20 0,0 20 0,1-84 16,-1 85-16,-21-21 16,0-1-16,0 22 0,1-22 0,-1 22 15,0 0-15,0-1 0,-21 1 16,21 0-16,-21 20 0,0-20 0,0 21 15,0 0-15,0 42 32,-21 0-32,0 21 15,0 1-15,21-1 0,-21 0 16,21 1-16,0-1 0,-22 22 0,1-22 16,21 21-16,0 1 0,0-22 15,-21 22-15,21-22 0,0 0 0,0 1 16,0-1-16,0 0 0,0-20 0,0-1 15,0 0-15,0 0 0,0 0 16,21-21-16,0 0 16,1 0-16,-1 0 0,0-21 15,0 21-15</inkml:trace>
  <inkml:trace contextRef="#ctx0" brushRef="#br0" timeOffset="25532.59">19537 2455 0,'0'0'16,"0"-21"-16,-21 0 0,21 0 0,0 0 15,0 0-15,0-1 16,0 1-16,21 21 0,0-21 16,0 21-16,0 0 0,-21-21 0,21 21 15,22 0-15,-22 0 16,0 0-16,0 0 0,0 0 0,1 0 15,-1 21-15,0 0 0,0-21 16,0 21-16,0 22 0,-21-22 0,0 21 16,22-21-16,-22 22 0,0-1 0,0-21 15,0 22-15,0-22 0,0 21 16,-22-21-16,22 0 0,-21 1 0,0-1 16,0 0-16,0 0 0,0-21 15,-1 21-15,1-21 16,0 0-16,21-21 15,0 0-15,0 0 16,0 0-16,0-1 0,21-20 0,0 21 16,1-21-16,-1-1 0,-21 1 15,21 0-15,0 20 0,0-20 0,0 21 16,1 0-16,-1-22 0,0 43 16,0-21-16,0 0 0,0 21 0,1 0 15,-1-21-15,0 21 0,0 0 16,0 0-16,0 0 0,1 0 0,-1 0 15</inkml:trace>
  <inkml:trace contextRef="#ctx0" brushRef="#br0" timeOffset="25730.48">20362 2265 0,'0'21'16,"0"0"-1,0 0-15,-21 1 0,21-1 16,-21 21-16,21-21 0,-21 22 0,21-22 15,-21 21-15,21-21 0,0 0 0,0 1 16,0-1-16,0 0 0,0 0 16,0 0-16,0 0 0,21-21 31</inkml:trace>
  <inkml:trace contextRef="#ctx0" brushRef="#br0" timeOffset="26100.26">20574 1947 0,'0'0'0,"-21"0"0,-22 0 0,22-21 0,-21 21 16,21 0-16,0 0 15,-1 0-15,22 21 0,0 1 16,0-1-16,0 0 0,0 0 15,0 0-15,22 0 16,-1-21-16,0 22 0,0-22 0,21 21 0,-20-21 16,-1 0-16,0 0 15,0 0-15,0 0 0,0 0 0,-21-21 16,22-1-16,-22 1 16,0 0-16,0 0 0,0 0 15,0 0-15,-22-1 16,1 22-16,0 0 0,0 0 15,0 0-15,0 0 0,-1 0 16,1 22-16,0-1 0,0 0 0,21 0 16,0 21-16,0-20 0,0-1 15,0 0-15,0 0 0,0 0 16,0 0-16,21 1 0</inkml:trace>
  <inkml:trace contextRef="#ctx0" brushRef="#br0" timeOffset="26352.12">20934 2223 0,'0'0'0,"0"-22"16,0 1-1,-21 21-15,21 21 16,0 1-1,-22-1-15,22 21 0,0-21 16,0 22-16,0-22 0,0 21 0,0 0 16,0-20-16,0 20 0,0-21 15,0 0-15,0 0 0,0 1 0,0-1 16</inkml:trace>
  <inkml:trace contextRef="#ctx0" brushRef="#br0" timeOffset="26619.97">21272 2159 0,'-21'0'31,"0"21"-31,0 0 0,0 1 16,0-1-16,21 0 0,-43 0 15,22 21-15,0-20 0,0 20 0,0-21 16,-1 21-16,1-20 0,0-1 16,0 0-16,21 0 0,0 0 0,-21 0 15,21 1-15,0-1 0,21-21 32,0 0-32</inkml:trace>
  <inkml:trace contextRef="#ctx0" brushRef="#br0" timeOffset="27004.75">21294 2286 0,'21'0'31,"0"0"-31,0 0 16,0-21-16,0 21 0,1 0 16,-22-21-16,21 21 0,0-21 15,0 21-15,-21-22 16,0 1-16,-21 21 31,0 0-31,0 0 0,-1 21 0,-20 1 16,21-1-16,0 0 0,21 0 15,-21 0-15,-1 0 0,22 1 0,-21 20 16,21-21-16,0 0 0,0 22 16,0-22-16,0 0 0,0 0 15,0 0-15,0 0 0,21-21 16,1 0-16,-1 0 16,0 0-16,0 0 0,0 0 0,22 0 15,-22 0-15</inkml:trace>
  <inkml:trace contextRef="#ctx0" brushRef="#br0" timeOffset="27404.52">21696 2180 0,'0'0'0,"0"-21"0,0 0 15,0 0-15,21 0 31,0 21-31,0 0 0,0 0 16,1 0-16,-1 21 0,0-21 16,0 21-16,0 0 0,0 21 0,-21-20 15,0-1-15,0 21 0,0 0 0,0-20 16,0 20-16,0 0 0,0 1 16,0-22-16,0 0 0,-21 21 0,0-21 15,21 1-15,0-1 16,-21-21-16,21-21 31,0-1-31,0 1 16,0 0-16,0-21 0,0 21 15,21-22-15,-21 22 0,21-21 0,-21 21 16,0-1-16,21 1 0,1 0 0,-22 0 16,21 0-16,-21 0 15,21-1-15,0 22 0,-21-21 0,0 0 16,21 21-16,0-21 0</inkml:trace>
  <inkml:trace contextRef="#ctx0" brushRef="#br0" timeOffset="27812.28">22077 1588 0,'0'0'0,"0"-22"0,0 1 16,0 0-16,0 0 0,0 0 15,21 21 1,0 0 0,0 0-16,0 0 0,1 0 15,-1 0-15,0 21 0,0 0 0,21 21 16,-20-20-16,-1 20 0,0 0 16,0 1-16,0-1 0,-21 21 15,0 1-15,0-22 0,0 22 16,0-1-16,0-20 0,0 20 0,0 1 15,0-1-15,0 1 0,-21 20 16,0-20-16,0-1 0,0-20 0,-1 20 16,1-21-16,0 1 0,-21-1 0,21-21 15,-22 0-15,22 1 0,-21-1 16,21 0-16,-1 0 0,-20-21 0,21 0 16,0 21-16,0-21 15,21-21 32,21 21-47,-21-21 0,21 0 0,0 21 16</inkml:trace>
  <inkml:trace contextRef="#ctx0" brushRef="#br0" timeOffset="28100.12">22648 2498 0,'0'0'0,"0"-21"31,-21 21-31,21 21 63,0 0-63,0 0 0,0 0 15,-21 0-15,21 1 16,0-1-16</inkml:trace>
  <inkml:trace contextRef="#ctx0" brushRef="#br0" timeOffset="28371.96">22606 2858 0,'0'21'16,"0"0"-1,21-21 1,-21 21-16,0 0 0,21-21 15,-21 21-15,0 1 0,0-1 16,-21 0-16,0 0 16,0 0-16,0-21 0,-1 21 0,1 1 15,-21-1-15,0-21 0,-1 21 0,1 0 16,0-21-16,20 0 0,-20 21 16,0-21-16,-1 0 0,22 0 0</inkml:trace>
  <inkml:trace contextRef="#ctx0" brushRef="#br0" timeOffset="45745.76">571 4657 0,'0'0'16,"-21"0"-16,21-21 15,-21 21-15,21-22 0,-21 22 16,21-21 0,-21 21-16,21 21 31,0 1-31,0-1 0,0 0 15,0 0-15,0 21 0,0 1 0,0-1 16,0 0-16,0 1 0,0-1 16,0 0-16,0 22 0,-21-22 15,21-21-15,-22 22 0,22-1 0,0-21 16,0 0-16,0 1 0,0-1 16,0-42 15,0-1-16,0 1-15,0 0 0,0-21 16,0 21-16,0-22 0,0 1 16,0 0-16,0-1 0,22-20 0,-1 20 15,0 1-15,0 0 0,0-1 16,0 1-16,1 0 0,-1 21 0,21-22 16,-21 22-16,0 0 0,1 21 15,20 0-15,-21 0 0,0 0 0,22 21 16,-22 21-16,0-20 0,0 20 15,21 0-15,-20 1 0,-22-1 16,21 0-16,-21 22 0,0-22 0,0 0 16,0 1-16,0-1 0,0 0 15,0-20-15,0-1 0,-21 21 16,-1-21-16,22 0 16,-21-21-16,0 0 0,21-21 15,0 0 1,0 0-16,0 0 0,0 0 0,0-22 15,0 22-15,0-21 0,0-22 16,0 22-16,21 0 0,0-1 16,-21 1-16,22 0 0,-1-1 0,21 1 15,-21 21-15,22 0 0,-1-1 16,0 22-16,1 0 0,-1 0 16,0 0-16,1 22 0,-1-1 0,0 21 15,-21-21-15,1 22 0,-1-1 16,-21 21-16,0-20 0,0-1 0,0 0 15,0 1-15,-21-1 0,-1-21 16,1 22-16,0-22 0,0 0 0,0 21 16,21-21-16,0 1 15,-21-22-15,21-22 16,21 1-16,0 0 16,0 0-16,0 0 0</inkml:trace>
  <inkml:trace contextRef="#ctx0" brushRef="#br0" timeOffset="46204.61">1947 4572 0,'0'0'0,"0"-21"0,0 0 16,-21 21-1,0 0-15,0 21 0,0 0 16,-1 0-16,1 22 0,-21-1 15,21 0-15,0 1 0,-1 20 0,1-21 16,0 1-16,0-1 16,21 0-16,0 1 0,0-1 0,0 0 15,0-20-15,0-1 0,21 0 16,0 0-16,22-21 0,-22 0 0,0 0 16,21 0-16,-21 0 0,22 0 15,-1 0-15,-21 0 0,22-21 0,-22 0 16,0 0-16,0-1 0,0-20 15,0 21-15,1-21 0,-22-1 0,0 1 16,0 0-16,0-1 0,0 1 16,0 0-16,-22-1 0,22 22 15,-21-21-15,0 21 0,-21-22 0,21 43 16,-1-21-16,-20 21 0,21 0 16,0 0-16,-22 0 0,22 0 15,-21 0-15,21 21 0,0 0 0,-1 1 16,1-1-16,0 21 0,0-21 15,21 22-15,0-1 0,0-21 0,0 21 16,0-20-16,0 20 0,0-21 16,21 0-16,0 0 0,0-21 0,22 22 15</inkml:trace>
  <inkml:trace contextRef="#ctx0" brushRef="#br0" timeOffset="46631.71">2455 4572 0,'0'-21'0,"0"42"0,0-21 31,0 21-31,0 0 16,0 1-16,0 20 0,-21-21 15,21 21-15,0 1 0,-21-1 0,21 0 16,-21 1-16,21-1 0,0-21 15,0 22-15,0-1 0,0-21 16,0 0-16,0 0 0,0 1 0,21-1 16,0-21-16,0 0 0,0 0 15,1 0-15,20 0 0,-21 0 0,0 0 16,22-21-16,-22-1 0,21 1 16,0 0-16,-20 0 0,20-21 0,-21-1 15,0 1-15,0 0 0,1-1 16,-1 1-16,-21 0 0,0-1 0,0 22 15,0-21-15,0 21 0,0-1 16,0 1-16,0 0 0,-21 21 31,-1 0-31,22 21 16,0 0-16,0 1 16,0-1-16,0 0 15,0 0-15</inkml:trace>
  <inkml:trace contextRef="#ctx0" brushRef="#br0" timeOffset="47056.72">3408 4699 0,'0'0'0,"0"-21"0,0 0 0,0 0 15,0-1 1,-21 22-16,-1 0 15,1 0-15,-21 0 0,21 0 16,-22 22-16,22-1 0,-21 0 0,21 0 16,0-21-16,21 21 0,0 0 15,0 1-15,0-1 0,0 0 0,0 0 16,0 0-16,0 0 0,21 1 16,0-1-16,0 0 0,-21 0 0,21-21 15,0 21-15,1 0 0,20 22 16,-42-22-16,0 0 15,0 0-15,0 0 16,-21-21 0,0 22-16,-1-22 0,-20 0 15,21 0-15,-21 0 0,20 0 0,-20 0 16,0 0-16,21 0 0,-1 0 16,-20 0-16,21 0 0,21-22 0,-21 22 15,21-21-15,0 0 16,0 0-1,21 21-15,0-21 0,0 21 16,0-21-16,22 21 0</inkml:trace>
  <inkml:trace contextRef="#ctx0" brushRef="#br0" timeOffset="47420.24">3577 4932 0,'0'0'0,"21"-21"16,0 0-16,1 21 0,-1-22 15,0 1-15,0 21 0,0-21 16,0 0-16,1 0 0,-22 0 0,21-1 16,0 1-16,-21 0 0,21 0 15,-21 0-15,0 0 16,0-1-16,-21 22 15,0 0-15,0 0 16,-22 0-16,22 22 0,0-1 0,-21 0 16,20 0-16,1 0 0,0 22 15,-21-1-15,42-21 0,-21 21 0,21-20 16,-22 20-16,22-21 0,0 21 16,0-20-16,0-1 0,0 0 0,22 0 15,-1-21-15,0 21 0,0-21 16,0 0-16,22 0 0,-22 0 15,0-21-15,21 0 0,-21 0 16</inkml:trace>
  <inkml:trace contextRef="#ctx0" brushRef="#br0" timeOffset="47931.76">4360 4382 0,'0'0'0,"0"-22"0,0-41 31,0 84 0,0 0-31,0 22 0,0-1 16,0-21-16,0 43 0,0-22 0,0 0 16,-21 22-16,21-22 0,-21 22 0,21-22 15,-21 0-15,0 22 0,21-22 16,-22-21-16,22 22 0,0-22 0,0 0 16,0 0-16,0 0 0,0 0 15,22-21 1,-1 0-16,0-21 0,0 0 15,0 0-15,22 0 16,-22 0-16,0-22 0,21 1 0</inkml:trace>
  <inkml:trace contextRef="#ctx0" brushRef="#br0" timeOffset="48179.64">4847 4297 0,'0'0'0,"0"-21"0,0 0 0,0-1 0,0 1 16,-21 42-1,21 1-15,0 20 16,-21-21-16,21 21 0,-21 1 16,21 20-16,-22-20 0,22-1 0,0 21 15,0-20-15,0 20 0,-21-20 16,21-1-16,-21 0 0,21 1 0,0-22 16,0 21-16,0-21 0,0 0 15,0 1-15,0-1 0,0 0 0,0-42 47,0 0-47</inkml:trace>
  <inkml:trace contextRef="#ctx0" brushRef="#br0" timeOffset="48748.56">4233 4826 0,'0'0'16,"-21"0"-16,42 0 31,22 0-31,-22 0 0,21 0 0,0-21 16,1 21-16,-1-21 0,0 21 15,22-21-15,-1 21 0,1-22 16,-1 1-16,-20 21 0,20-21 0,43-21 16,-64 21-16,22-1 0,-22 1 15,-21 21-15,22-21 0,-22 0 0,0 21 16,-21-21-16,0 42 31,-21-21-15,0 21-16,21 0 0,-21 0 0,-1 22 15,22-22-15,-21 21 0,0-21 16,0 22-16,21-1 0,0-21 0,-21 22 16,21-22-16,-21 21 0,21-21 15,0 0-15,0 1 0,0-1 0,21 0 16,0-21-16,0 0 0,0 21 0,0-21 15,1 0-15,-1 0 0,0 0 16,21-21-16,-21 21 0,1-21 0,-1 0 16,21-1-16,-21 1 0,0 0 15,1-21-15,-1 21 0,0-22 16,0 22-16,0-21 0,-21-1 0,0 22 16,0-21-16,0 21 0,0-22 15,0 22-15,-21 0 0,0 0 0,-21-21 16,-1 42-16,22 0 15,0 0-15,-21 0 0,20 0 0,-20 0 16,0 0-16,21 21 0,-1 0 0,1 0 16,0-21-16,0 21 0,21 0 15,0 1-15,0-1 0,0 0 0,0 0 16,0 0-16,21 0 0,0-21 16,0 22-16,22-22 0,-22 0 0</inkml:trace>
  <inkml:trace contextRef="#ctx0" brushRef="#br0" timeOffset="49148.04">5609 4614 0,'0'0'0,"0"-21"0,0 0 0,0 0 16,0 0-16,21 21 16,0 21-1,-21 0 1,22 0-16,-22 0 0,21 1 0,-21 20 15,0-21-15,0 21 0,0-20 16,0 20-16,0-21 0,0 21 16,0-20-16,0 20 0,0-21 0,0 0 15,0 0-15,0 1 0,0-1 16,0 0-16,21-21 16,0 0-16,0 0 0,-21-21 15,21 21-15,1-21 0,-22-1 16,21 1-16,0-21 0,0 21 0,0-22 15,0 22-15,-21-21 0,22 0 16,-1 20-16,0-20 0,0 0 0,0 21 16,-21-1-16,43-20 15,-43 21-15,0 0 0,21 21 16,-21-21-16,0 42 31,0 0-15,0 0-16</inkml:trace>
  <inkml:trace contextRef="#ctx0" brushRef="#br0" timeOffset="49525.95">6202 4890 0,'21'0'15,"0"0"-15,0 0 16,0-22-16,1 22 15,-1-21-15,-21 0 0,21 0 16,0 0-16,0 0 0,0-1 0,1 1 16,-22 0-16,21 0 0,0 0 0,-21 0 15,0-1-15,21-20 0,-21 21 16,0 0-16,0 0 0,0-1 16,-21 22-16,0 0 0,0 0 15,-1 0-15,1 22 0,-42 20 16,42-21-16,-1 0 0,-20 22 15,21-1-15,0 0 0,21 1 16,0-1-16,0-21 0,0 21 0,0 1 16,0-1-16,0-21 0,0 0 15,21 1-15,0-1 0,0 0 16,0 0-16,1-21 0,-1 0 0,21 0 16,-21 0-16,0 0 0,1 0 0,20 0 15,-21-21-15,0 0 0,22 0 16,-22-1-16,0 22 0</inkml:trace>
  <inkml:trace contextRef="#ctx0" brushRef="#br0" timeOffset="50331.69">7197 4699 0,'-43'0'16,"86"0"30,-22 0-46,0 0 0,21 0 0,1 0 16,20 0-16,-21 0 0,22 0 16,-1 0-16,1 0 0,-1 0 15,22 0-15,-21 0 0,20 0 0,-20 0 16,20 0-16,-20 0 0,-1 0 0,-20 0 16,-1 0-16,0 0 0,1 0 15,-22-21-15,0 21 0,0 0 0,-21-21 16,0 0-16,0-1 0,-21 22 15,0-21-15,0 21 0,-22-21 16,22 21-16,-21 0 0,0-21 16,20 21-16,-20 0 0,0-21 0,21 21 15,-1 0-15,1 0 0,0 0 0,0 0 16,0 0-16,42 0 31,0 0-15,0 0-16,22 0 0,-22 0 0,21 0 15,0 0-15,-20 0 0,20 0 16,0 0-16,-21 0 0,22 21 0,-22-21 16,0 0-16,0 0 0,0 21 15,-21 0-15,0 0 0,0 1 16,0-1-16,-21 0 0,0 0 16,0 0-16,-21 0 0,20 1 15,-20-1-15,0 0 0,21 21 16,-22-21-16,1 1 0,0-1 0,20 0 15,-20 0-15,21 0 0,0 0 16,0-21-16,-1 22 0,1-22 16</inkml:trace>
  <inkml:trace contextRef="#ctx0" brushRef="#br0" timeOffset="51403.8">9292 4551 0,'0'0'15,"0"-21"1,0 0-16,0-1 16,0 1-16,0 0 15,21 21-15,-21-21 0,21 21 16,-21-21-16,22 21 0,-1 0 0,-21-21 16,21 21-16,0 0 0,0 0 15,0 0-15,1 0 0,-1 21 16,0-21-16,0 21 0,0 21 15,-21-21-15,21 1 0,-21 20 16,22-21-16,-22 21 0,0 1 0,0-22 16,0 21-16,0-21 0,0 22 0,0-22 15,0 0-15,0 21 0,0-20 16,0-1-16,0 0 0,-22 0 16,1-21-16,21-21 31,0 0-16,0 0-15,0-1 0,0 1 16,0 0-16,0-21 0,0 21 16,0-22-16,21 22 0,1-21 0,-22 21 15,21-22-15,0 1 0,0 21 16,0-22-16,0 22 0,1 0 0,-1-21 16,21 21-16,-21 21 0,22-22 0,-22 1 15,21 21-15,-21 0 0,22 0 16,-1 0-16,21 43 0,-41-1 15,-1-21-15,21 21 0,-21-20 0,-21 20 16,21 0-16,-21-21 16,22 22-16,-22-1 0,0-21 0,0 22 15,0-22-15,0 21 0,-22-21 0,1 0 16,21 1-16,-21-1 0,0 0 16,21-42 15,0 0-16,0-1-15,0-20 0,0 21 0,0 0 16,0 0-16,0-22 0,0 22 16,21-21-16,0 21 0,0-22 0,1 1 15,-1 21-15,0-22 0,0 22 0,0 0 16,22 0-16,-22 0 16,21 0-16,22-1 0,-22 22 15,-21 0-15,21 0 0,-20 22 0,-1-1 16,0 0-16,0 0 0,0 0 15,0 0-15,-21 22 0,0-22 0,0 21 16,0-21-16,0 22 0,0-22 16,-21 0-16,0 21 0,0-20 15,21-1-15,-21 0 0,0 0 0,21 0 0,-22-21 16,22 21-16,22-21 31,-22-21-15,21 0-16,0 21 0</inkml:trace>
  <inkml:trace contextRef="#ctx0" brushRef="#br0" timeOffset="51872.79">11239 4403 0,'0'0'15,"0"-21"-15,0-1 0,0 1 16,-21 21-16,0 0 15,0 0-15,0 0 0,0 21 16,-1 1-16,1-1 0,0 0 16,0 21-16,-21-21 0,20 22 15,1-1-15,0-21 0,0 22 0,0-1 16,21 0-16,0-21 0,-21 22 16,21-1-16,0-21 0,0 0 0,0 22 15,0-22-15,21-21 0,0 21 16,0 0-16,21-21 0,-20 0 0,20 0 15,-21 0-15,21 0 0,1 0 0,20-21 16,-20 0-16,-22 0 16,21 21-16,0-43 0,-20 22 0,20 0 15,-21-21-15,0 21 0,0-22 0,-21 1 16,0 21-16,0-22 0,0 1 16,0 0-16,0 21 0,-21-22 0,0 22 15,-21 0-15,21 0 0,-1 0 16,-20-1-16,0 22 0,21 0 15,-22 0-15,1 0 0,21 0 0,-22 22 16,22-1-16,0 0 0,0 0 16,0 0-16,0 0 0,21 1 0,0-1 15,0 0-15,0 0 0,0 0 0,21 0 16,0 1-16,0-22 0,0 21 16,0-21-16,22 0 0,-22 0 0</inkml:trace>
  <inkml:trace contextRef="#ctx0" brushRef="#br0" timeOffset="52284.43">11642 4466 0,'0'0'0,"21"0"0,-21-21 16,21 21 15,0 21-15,0 0-16,-21 1 0,0-1 15,0 0-15,21 0 0,-21 21 0,0-20 16,22-1-16,-22 0 0,0 21 16,0-21-16,0 1 0,0-1 0,0 0 15,0 0-15,0 0 0,0 0 0,0 1 32,0-44-17,0 1 1,21 0-16,-21 0 15,21 0-15,0 0 0,-21-1 0,21 1 16,0 0-16,1-21 0,-1 21 0,0-22 16,0 22-16,0 0 0,0-21 15,1 20-15,-1 1 0,0 0 0,0 0 16,0 21-16,0 0 16,-21 21-1,0 0 1,0 0-16,0 1 15,0-1-15</inkml:trace>
  <inkml:trace contextRef="#ctx0" brushRef="#br0" timeOffset="52612.58">12234 4699 0,'0'0'0,"21"0"0,1 0 0,-1 0 15,0 0-15,0-21 0,0 0 0,0 21 16,22-21-16,-22-1 0,0 1 0,21 21 15,-20-21-15,-1 0 0,0 0 16,-21 0-16,0-1 0,21 1 0,-21 0 16,-21 21-1,0 0-15,0 0 16,-1 0-16,1 21 0,-21 0 0,21 1 16,-22-1-16,1 0 0,21 21 15,-21-21-15,20 22 0,1-22 0,0 21 16,0-21-16,21 22 0,-21-22 0,21 0 15,0 0-15,0 0 0,0 1 16,21-1-16,0 0 0,0-21 16,0 0-16,1 21 0,-1-21 15,21 0-15,-21 0 0,22 0 0,-1 0 0,0-21 16,1 21-16,-22-21 0,21 0 16,0 21-16</inkml:trace>
  <inkml:trace contextRef="#ctx0" brushRef="#br0" timeOffset="52934.49">12933 4128 0,'0'0'0,"-21"0"0,-1 0 0,1 0 16,21-22-16,-21 22 15,21-21 1,42 21-16,-20 0 0,-1-21 16,21 21-16,-21 0 0,22 0 15,-1 0-15,0-21 0,43 21 16,-43 0-16,-21-21 0,22 21 16,-1 0-16,0 0 0,-20 0 0,-1 0 15,21 0-15,-21 0 16,-21 21-16,0 0 15,-21-21-15,0 21 16,-21-21-16</inkml:trace>
  <inkml:trace contextRef="#ctx0" brushRef="#br0" timeOffset="53204.75">13166 4128 0,'-43'63'31,"43"-42"-31,-21 0 0,21 1 16,0-1-16,-21 42 16,21-20-16,-21-22 0,21 21 0,-21 0 0,21 1 15,0-1-15,-22-21 16,22 22-16,-21-1 0,21 0 0,-21-21 16,21 22-16,0-1 0,0-21 0,0 0 15,0 22-15,0-22 0,0 0 16,0 0-16,0 0 0,21-21 47,-21-21-47,21 21 0,1-21 15</inkml:trace>
  <inkml:trace contextRef="#ctx0" brushRef="#br0" timeOffset="53596.47">13483 4530 0,'0'0'16,"0"21"0,-21 0-1,0 0-15,21 0 0,-21-21 0,-1 43 16,1-1-16,21-21 16,-21 0-16,21 1 0,0 20 15,0-21-15,0 0 0,0 0 16,21-21-1,0 0-15,1 0 16,-1 0-16,0 0 0,0 0 0,21-21 16,-20 21-16,-1-21 0,21 0 15,-21 0-15,0 0 0,1-1 0,-1 1 16,0 0-16,0-21 0,-21 21 0,0-1 16,0-20-16,0 21 0,0 0 15,0 0-15,0-1 0,0 1 16,-21 21-16,0 0 0,0 0 15,-1 0-15,1 0 0,0 0 16,0 21-16,0 1 0,0-1 16,-1-21-16,1 21 15,0-21-15,0 0 0,0 0 16</inkml:trace>
  <inkml:trace contextRef="#ctx0" brushRef="#br0" timeOffset="54520.17">14203 4339 0,'-21'0'16,"42"0"15,0 0-16,0 0-15,21 0 0,1 0 0,-22 0 16,21-21-16,1 21 16,-1-21-16,0 0 0,1 21 0,-1-21 15,0 21-15,-21-22 0,22 1 16,-22 0-16,-21 0 0,0 0 0,0 0 16,0-1-16,0 1 0,0 0 0,0 0 15,-21 0-15,0 0 0,-1 21 16,-20 0-16,0 0 0,-1 0 0,1 0 15,0 0-15,-1 0 0,1 21 16,0 0-16,-1 0 0,22 21 0,-21-20 16,21 20-16,0-21 0,21 21 15,0-20-15,0 20 0,0-21 0,0 0 16,0 0-16,0 1 0,21-1 0,0 0 16,0 0-16,21-21 15,-20 0-15,20 21 0,0-21 0,1 0 16,-1 0-16,43 0 0,-43 0 15,-21 0-15,0 0 0,0 0 16,1 0-16,-22-21 0,-22 21 16,1 0-1,0 0-15,-21 0 0,-1 0 0,1 0 16,-21 21-16,20 0 0,1 1 0,0-22 16,-1 42-16,1-21 0,0 0 15,-1 0-15,22 1 0,0 20 0,-21-21 16,42 21-16,0-20 0,-22 20 15,22-21-15,0 21 0,0-20 16,0-1-16,22 0 0,-1 0 0,0 0 16,0 0-16,0-21 0,22 0 0,-22 0 15,21 0-15,0 0 0,1 0 16,20 0-16,-20-21 0,20 0 0,-21 0 16,1 0-16,20 0 0,-20-1 15,-1-20-15,0 21 0,1-21 0,-1-1 16,0 22-16</inkml:trace>
  <inkml:trace contextRef="#ctx0" brushRef="#br0" timeOffset="54780.29">15240 4022 0,'0'0'0,"21"-43"0,-21 22 0,0 0 16,0 0-16,-21 21 31,0 21-31,0 0 0,21 22 0,-22-1 16,1 0-16,0 22 0,0-22 15,21 22-15,-21-1 0,0-21 0,-1 22 16,22-22-16,-21 22 0,0-22 0,0 0 16,21 1-16,-21-1 0,21-21 15,-21 22-15,21-1 0,0-21 0,0 0 16,0 0-16,0 1 0,0-1 0,21-21 31,0 0-15,0-21-16,0-1 0,0 1 0,22 0 15</inkml:trace>
  <inkml:trace contextRef="#ctx0" brushRef="#br0" timeOffset="55159.71">15261 4636 0,'0'21'15,"21"-21"16,0 0-31,1 0 0,20 0 16,-21 0-16,0 0 0,22 0 0,-22 0 16,21-21-16,-21-1 15,22 22-15,-22-21 0,0 21 0,0-21 16,0 0-16,0 21 0,-21-21 16,0 0-16,0-1 0,-21 1 15,0 21-15,0 0 0,-21 0 16,20 0-16,-20 21 0,21 1 15,-21-22-15,-22 42 0,43 0 16,0-21-16,0 1 0,-1-1 0,1 21 16,21-21-16,0 0 15,0 22-15,0-22 0,0 0 0,0 0 16,21 0-16,1 1 0,-1-22 16,21 21-16,-21-21 0,22 0 0,-22 0 15,21 0-15,0 0 0,-20 0 0,20-21 16,0 21-16,1-22 0,-1 1 15,0 0-15</inkml:trace>
  <inkml:trace contextRef="#ctx0" brushRef="#br0" timeOffset="55827.76">16129 4445 0,'-21'0'16,"-22"21"-1,22 0 1,21 1-16,0-1 0,-21 0 0,21 0 15,-21 0-15,21 0 0,0 1 16,0-1-16,0 0 0,0 0 0,0 0 16,0 0-16,0 1 15,0-1-15,0 0 0,-21-21 47,21-21-47,0 0 16,0-1-16,0 1 0,0 0 0,0 0 15,0 0-15,0 0 0,21-1 16,-21-20-16,21 21 0,0 0 16,0-22-16,1 22 0,-1 0 0,21 0 15,-21 0-15,0 0 0,22 21 16,-1 0-16,-21 0 0,0 21 16,1-21-16,-1 21 0,0 21 15,-21-21-15,0 1 0,0 20 0,0-21 16,0 21-16,0-20 0,0 20 0,0-21 15,0 0-15,0 0 0,0 1 16,0-1-16,-21 0 0,21 0 0,0 0 16,-21-21-1,-1 0-15,22-21 32,0 0-32,0 0 0,22 0 15,-1-1-15,0 1 0,0 0 0,0 0 16,0 0-16,1 0 0,20-22 15,-21 22-15,21-21 0,1 21 0,-1-1 16,-21 1-16,22 0 0,-1 0 0,-21 21 16,0 0-16,22 0 0,-22 21 15,-21 0-15,0 0 0,0 22 16,0-22-16,0 21 0,0-21 16,0 22-16,0-22 0,0 0 0,0 21 15,0-20-15,-21-1 0,-1 0 16,22 0-16,-21 0 0,0 0 15,42-42 17,0 21-17</inkml:trace>
  <inkml:trace contextRef="#ctx0" brushRef="#br0" timeOffset="56221.59">17166 4699 0,'-42'0'16,"63"0"15,0 0-15,0 0-16,0 0 0,1 0 0,-1-21 16,0 21-16,21-21 0,-21 21 0,1-21 15,20 21-15,-21-22 0,0 1 16,0 21-16,-21-21 0,22 0 0,-22 0 15,0 0-15,0-1 0,0 1 16,-22 0-16,1 21 16,-21 0-16,21 0 0,0 0 15,-22 21-15,22 0 0,-21 1 0,21-1 16,-1 21-16,1-21 0,0 0 16,0 22-16,21-22 0,0 0 15,0 21-15,0-20 0,0-1 0,0 0 16,0 0-16,0 0 0,0 0 0,42 1 15,-21-22-15,1 0 16,-1 0-16,0 0 0,21 0 0,-21 0 16,22 0-16,-22-22 0,21 1 15,-21 0-15,22 0 0,-22 0 0,21 0 16</inkml:trace>
  <inkml:trace contextRef="#ctx0" brushRef="#br0" timeOffset="56680.02">17780 4509 0,'0'0'0,"0"-22"0,21 1 16,-42 21 15,0 21-31,0 1 0,-1-1 16,22 0-16,-21 0 0,0 21 15,0-20-15,21-1 0,-21 0 0,21 21 16,-21-21-16,21 1 0,-22-1 16,22 0-16,0 0 0,0 0 0,-21 0 15,21-42 32,0 0-31,0 0-16,0 0 0,21 0 0,1-22 15,-1 22-15,0 0 0,0-21 0,0 20 16,22-20-16,-22 0 0,21 21 16,-21-22-16,22 22 0,-22 0 0,21 0 15,-21 0-15,0 21 0,1 0 16,20 0-16,-21 0 0,0 0 0,0 21 15,-21 0-15,22 21 0,-22-21 0,21 22 16,-21-22-16,0 21 0,0-21 16,0 22-16,0-22 0,0 21 0,0-21 15,-21 1-15,21-1 0,-22 0 16,22 0-16,0 0 0,0 0 16,-21-21-1,21-21 16,0 0-31,21 0 0,1 0 0,-22 0 16,21-1-16</inkml:trace>
  <inkml:trace contextRef="#ctx0" brushRef="#br0" timeOffset="56978.04">18605 3916 0,'0'0'0,"-21"0"32,21 21-32,-21 21 0,0-20 15,21 20-15,-21 21 0,0-20 0,-1-1 16,1 22-16,0-1 0,0-21 16,0 22-16,0-22 0,-22 64 15,43-64-15,0 1 0,-21-22 16,21 21-16,-21-21 0,21 22 0,0-22 15,0 0-15,0 0 0,0 0 0,21-21 16,0 22-16,0-22 16,1 0-16,-1 0 0,0 0 0,0 0 15,21-22-15,-20 1 0,-1 21 16,21-21-16,-21 0 0</inkml:trace>
  <inkml:trace contextRef="#ctx0" brushRef="#br0" timeOffset="57209.74">18436 4339 0,'0'0'0,"-21"0"16,42 0 15,0 0-31,0 0 0,1 0 0,-1 0 16,0 0-16,0 0 0,21 0 15,-20 0-15,-1 0 0,21 0 0,-21 0 16,0 0-16,1 0 0,-1-21 0,21 21 16,-21-21-16,0 21 0,1-21 15,20 21-15</inkml:trace>
  <inkml:trace contextRef="#ctx0" brushRef="#br0" timeOffset="57596.09">19473 3979 0,'0'0'15,"-21"0"1,21 22 0,-21-1-16,0 0 0,0 21 0,-1 1 15,1-1-15,0 0 0,0 1 16,0 20-16,0-21 0,-1 1 0,1-1 16,21 0-16,0 1 0,0-1 15,0 22-15,0-43 0,0 21 16,0-21-16,0 22 0,21-22 0,1 0 15,20 21-15,0-21 16,-21-21-16,1 0 0,-1 0 16,0 0-16,21 0 0,-21 0 15,1-21-15,20 21 0,-21-21 16,21 0-16</inkml:trace>
  <inkml:trace contextRef="#ctx0" brushRef="#br0" timeOffset="57947.73">20066 4064 0,'0'0'0,"0"-21"0,21 0 31,0 21-31,0 0 0,1 0 16,-1 0-16,0 0 0,0 0 0,0 21 15,0 0-15,1 0 0,-1 0 16,0 1-16,-21-1 0,21 21 16,-21 0-16,0-20 0,0 20 0,0 0 15,0 1-15,0-22 0,-21 21 0,0-21 16,21 22-16,-21-22 0,-1 0 16,1 0-16,21 0 0,-21 0 0,0 1 15,0-1-15,0-21 16,-1 21-16,1-21 15,0 0-15,21 21 16</inkml:trace>
  <inkml:trace contextRef="#ctx0" brushRef="#br0" timeOffset="58212.31">20595 4868 0,'-21'0'31</inkml:trace>
  <inkml:trace contextRef="#ctx0" brushRef="#br0" timeOffset="68988.77">550 6350 0,'0'0'0,"21"0"0,-21-21 16,0 0-16,0 0 15,0-1 1,0 1-16,0 42 47,0 1-32,0-1-15,0 21 0,0 0 16,0 1-16,0-1 0,0 22 0,0-22 16,0 0-16,-21 1 0,0 20 15,21-21-15,-21 1 0,0-22 0,21 21 16,0 1-16,-21-22 0,21 0 15,-22 0-15,22 0 16,0 0-16,0-42 31,0 0-31,0 0 16,0-21-16,0 20 16,0 1-16</inkml:trace>
  <inkml:trace contextRef="#ctx0" brushRef="#br0" timeOffset="69720.45">381 6287 0,'0'0'0,"0"-22"0,-21 22 0,0-21 16,21 0-16,-22 0 0,22 0 16,0 0-16,0-1 0,0 1 15,0 0-15,22 21 0,-1-21 16,0 0-16,0 0 0,64-22 15,-43 43-15,0-21 0,22 21 16,-22 0-16,22 0 0,-22 0 0,22 0 16,-22 0-16,0 21 0,1 0 15,-1 22-15,-21-22 0,0 0 16,-21 21-16,0-20 0,0 20 0,0 0 16,-21-21-16,0 22 0,-21-1 15,20 0-15,-20 1 0,-21-1 16,20-21-16,1 22 0,-22-22 15,22 0-15,0 0 0,-1 0 0,1 0 16,0-21-16,-1 0 0,22 0 16,0 0-16,0 0 0,0 0 15,0-21-15,21 0 0,0 0 16,0 0-16,0 0 0,0-1 16,0 1-16,21 21 0,0 0 15,0 0-15,0 0 16,0 21-16,1 1 0,-1-1 15,0 0-15,0 21 0,-21-21 0,21 22 16,-21-22-16,21 21 16,1-21-16,-22 1 0,0 20 0,0-21 15,21 0-15,0 0 0,-21 1 16,21-22-16,0 21 0,0-21 16,1 0-16,-1 0 0,21 0 15,-21 0-15,0 0 0,22 0 16,-22-21-16,21-1 0,-21 1 0,22 0 15,-1 0-15,-21 0 0,0-22 16,22 1-16,-22 21 0,0-21 0,0-1 16,0 22-16,-21 0 0,0 0 15,0 0-15,0-1 0,0 44 32,0-1-32,0 0 0,-21 21 15,21-21-15,0 1 0,-21-1 16,21 0-16,-21 0 0,21 0 15,0 0-15,0 1 0,-21-1 0,21 0 16,21-21 15,-21-21-31,21 21 16</inkml:trace>
  <inkml:trace contextRef="#ctx0" brushRef="#br0" timeOffset="69891.92">1312 6371 0,'0'0'0,"0"-21"16,-21-42 0,0 63-16,0 0 15,21 21 17,0 0-32,21 0 15,0 0-15,21 0 0,-20 1 16</inkml:trace>
  <inkml:trace contextRef="#ctx0" brushRef="#br0" timeOffset="70584.35">1947 6668 0,'0'0'0,"21"0"0,1 0 0,-1-22 16,0 1-16,0 21 0,0-21 0,-21 0 15,0 0-15,21 0 0,-21-1 16,22 1-16,-22 0 0,0 0 0,0-21 15,0 20-15,0 1 0,-22 21 16,1-21-16,0 21 0,0 0 0,-21 0 16,20 0-16,-20 21 0,0 0 15,-1 1-15,1-1 0,0 0 16,-1 21-16,1 1 0,0-22 16,21 21-16,-1-21 0,1 22 15,0-22-15,21 0 0,0 0 0,0 0 16,0 0-16,0 1 0,21-22 15,0 0-15,1 0 0,20 0 0,0 0 16,1 0-16,-1 0 0,-21-22 16,21 1-16,1 0 0,-1 21 0,-21-21 15,0-21-15,22 20 0,-43 1 16,21 0-16,0 0 0,-21 0 0,0 0 16,0-1-1,0 44 16,0-1-31,0 21 0,0-21 0,0 0 16,0 22-16,-21-1 0,21-21 16,-21 22-16,21-1 0,0 0 0,0 22 15,0-22-15,-21 22 0,21-1 16,0 1-16,-22-1 0,22 1 0,0 20 16,0-20-16,-21-1 0,21 1 15,-21-1-15,0 1 0,21-1 0,0 1 16,-21-1-16,0-20 0,-1 20 0,1-21 15,0 1-15,21-22 0,-21 21 16,0-21-16,0 1 0,-1-1 16,1-21-16,-21 0 0,21 0 15,-22 0-15,22 0 0,-42 0 0,20-21 16,-20-1-16,-1-20 0,1 0 16,-1 21-16,22-22 0,-21 1 0,20-22 15,1 22-15,0 0 0,20 21 16,1-22-16,0 1 0,21 0 0,0-1 15,0 1-15,21 0 0,0-1 16,1 1-16,-1-22 0,21 22 0,22-21 16,-22-1-16,21 1 0,22-1 15,-21 22-15</inkml:trace>
  <inkml:trace contextRef="#ctx0" brushRef="#br0" timeOffset="71325.82">2476 6160 0,'0'-22'0,"0"44"0,0-65 16,0 22-16,0 42 31,0 0-31,-21 1 16,21-1-16,-21 21 0,21 0 15,0 1-15,0-1 0,-21 22 16,21-22-16,-21 0 0,0 1 15,21-1-15,0-21 0,0 0 0,-22 22 16,22-22-16,-21 0 16,21 0-16,0-42 31,0 0-31,21 0 0,1-1 0,-1 1 16,-21 0-16,21 0 0,0-21 15,0-1-15,0 22 0,1-21 16,-1-1-16,0 22 0,21 0 0,-21-21 15,1 42-15,-1-21 0,0-1 0,0 22 16,0 0 0,-21 22-16,0-1 0,0 21 15,0-21-15,0 22 0,0-22 16,0 21-16,0 0 0,0-20 0,0-1 16,0 21-16,0-21 0,0 0 0,0 1 15,0-1-15,0 0 0,21-21 16,1 0-16,-1 21 0,0-21 0,0 0 15,21 0-15,-20-21 16,20 21-16,0-42 0,1-1 16,-22 22-16,0-21 0,21-1 15,-21 1-15,1 0 0,-1-1 16,21-20-16,-21 21 0,0-1 16,1 1-16,-1 0 0,0-22 15,-21 22-15,21 21 0,-21-1 16,0 1-16,-21 21 15,0 21 1,0 1-16,21-1 0,0 21 16,-22 0-16,1 1 0,21-1 0,-21 0 15,21 1-15,0-1 0,0 0 16,0 22-16,0-43 0,0 21 0,0 1 16,0-22-16,0 0 0,0 0 15,21 0-15,-21 1 0,21-22 16,1 0-16,-1 0 0,0 0 0,0 0 15,0 0-15,0 0 0,1-22 16,-1 1-16,0 0 0,-21-21 16,21 21-16,-21-1 0</inkml:trace>
  <inkml:trace contextRef="#ctx0" brushRef="#br0" timeOffset="71496.16">3090 6223 0,'0'0'0,"-21"0"0,-21 0 31,63 0-15,0 0-1,0 0-15,22 0 0,-22 0 0,0 0 16,21 0-16,-21 0 0,22 0 0,-1 0 16,0 0-16,1 0 0</inkml:trace>
  <inkml:trace contextRef="#ctx0" brushRef="#br0" timeOffset="72259.74">4212 6160 0,'0'0'0,"0"-22"16,0-20-1,-21 21-15,0 21 0,21-21 0,-21 21 16,-1 0-16,22-21 0,-21 21 0,0 0 15,0 0-15,0 21 16,0 0-16,-1 0 0,1 0 0,-21 0 16,21 22-16,0-22 0,-22 21 15,22 1-15,0-1 0,0 0 0,0 22 16,21-22-16,0 0 0,0 1 16,0-22-16,0 21 0,0-21 15,21 22-15,0-22 0,21-21 0,-21 21 16,22 0-16,-1-21 0,0 0 15,-20 0-15,20 0 0,0 0 0,1 0 16,-1 0-16,0-21 0,1 0 0,-22 0 16,21 0-16,0-1 0,-20-20 15,20 0-15,0-1 0,-21 1 0,22 0 16,-22-1-16,0 1 0,21 0 16,-20-22-16,-1 22 0,0 0 15,0-1-15,-21 1 0,0 21 0,21-22 16,-21 22-16,0-21 0,0 21 15,0 0-15,-21 21 16,0 21 0,0 0-16,21 21 0,-21-21 0,-1 22 15,1-1-15,21 0 0,-21 1 16,0-1-16,21 0 0,0 1 0,-21-1 16,21 22-16,-21-22 0,21 0 0,0-21 15,0 22-15,0-22 0,0 21 16,21-21-16,0 1 0,0-22 0,0 21 15,22-21-15,-22 0 0,21 0 16,-21 0-16,22 0 0,-1 0 0,-21-21 16,21-1-16,-20 22 0,20-21 15,-21-21-15,43 0 0,-43-1 16,0 22-16,21-64 16,-42 64-16,0 0 0,0 0 15,0 0-15,0 42 16,0 0-1,-21 0-15,0 0 0,0 22 16,21-22-16,-21 21 0,21-21 0,0 1 16,0 20-16,0-21 0,0 0 15,0 0-15,0 1 0,0-1 16,21-21-16,0 0 0,0 0 16,0 0-16,0 0 0,1 0 15,-1-21-15,-21-1 0</inkml:trace>
  <inkml:trace contextRef="#ctx0" brushRef="#br0" timeOffset="72452.7">5228 6096 0,'-42'0'16,"42"21"-1,0 0 17,21-21-32,0 0 15</inkml:trace>
  <inkml:trace contextRef="#ctx0" brushRef="#br0" timeOffset="72783.72">5927 6160 0,'0'0'16,"-22"0"-16,1-22 0,0 22 0,0 0 15,0 0-15,0 0 0,-22 0 16,22 0-16,0 0 0,0 0 16,0 22-16,-1-1 0,1 0 0,0 0 15,0 0-15,0 0 0,21 1 0,-21 20 16,21 0-16,0-21 0,0 22 15,0-22-15,0 21 0,0-21 0,0 22 16,0-22-16,21 0 0,0 0 0,0 0 16,0 1-16,0-22 0,22 21 15,-22-21-15,21 0 0,1 0 0,20 0 16,-21 0-16,1 0 16,-1 0-16,0-21 0,1-1 0,-1 22 15,-21-21-15,22-21 0,-1 21 16,-21-22-16,21 22 0,-20-21 15</inkml:trace>
  <inkml:trace contextRef="#ctx0" brushRef="#br0" timeOffset="73322.45">6456 5927 0,'0'-21'0,"0"42"0,0-64 16,0 22-16,0 0 0,-21 42 31,21 0-31,0 22 0,-22-1 16,22-21-16,-21 22 0,21-1 0,-21 0 15,21 1-15,0-1 0,0 0 16,0 1-16,0-1 0,-21 0 16,21 1-16,0-1 0,-21-21 0,21 0 15,0 22-15,0-22 0,0 0 16,0-42 31,0 0-47,0-1 0,0 1 0,21-21 15,0 21-15,0-22 0,0 22 16,1 0-16,-1-21 0,0 21 0,21-1 16,-21 1-16,1 0 0,20 0 15,-21 0-15,0 21 0,0 0 16,1 0-16,-1 0 0,0 0 0,-21 21 31,0 0-31,0 0 16,-21-21-16,0 21 0,-1-21 0,1 0 15,0 22-15,0-1 0,0-21 16,-22 21-16,22-21 0,0 21 0,-21 0 16,21 0-16,-1-21 0,22 22 15,0-1-15,-21 0 0,21 0 0,0 0 16,0 0-16,0 1 0,0-1 16,21-21-1,1 21-15,-1-21 0,0 0 0,0 21 0,0-21 16,0 0-16,1 0 0,-1 21 15,0-21-15,0 0 16,0 0-16,0 0 0</inkml:trace>
  <inkml:trace contextRef="#ctx0" brushRef="#br0" timeOffset="74024.75">7578 6244 0,'0'0'0,"-22"0"0,1 0 0,0-21 16,0 21-16,0 0 0,21-21 15,-21 21-15,42 0 32,0 0-32,0 0 0,0 0 0,22 0 15,20 0-15,-21 0 0,22 0 16,-1 0-16,1 0 0,-22 0 0,22 0 16,-1 0-16,-20-21 0,20 21 15,-42 0-15,22 0 0,-22 0 16,0 0-16,-21-21 0,0-1 15,-21 22-15,0-21 16,-22 21-16,22-21 16,0 21-16,-21 0 0,20 0 0,22-21 15,-21 21-15,0 0 0,21-21 16,21 21 15,0 0-31,1 0 0,-1 0 16,21 0-16,-21 0 0,22 0 0,-22 0 15,21 21-15,-21-21 0,22 21 0,-22 0 16,0-21-16,0 21 16,-21 1-16,0-1 0,0 0 15,0 0-15,-42 0 0,21 0 0,-22 1 16,1-22-16,0 21 0,-22 0 16,22 0-16,-1 0 0,1 0 0,0-21 15,-1 22-15,22-22 0</inkml:trace>
  <inkml:trace contextRef="#ctx0" brushRef="#br0" timeOffset="74644.14">10245 5673 0,'0'0'0,"0"-21"0,0-1 0,0 1 15,0 0-15,0 0 0,-22 0 0,1 0 16,-21-1-16,21 1 0,-22 21 16,22-21-16,-21 21 0,0 0 15,-1 0-15,-20 0 0,20 0 0,1 0 16,-21 21-16,20 0 0,-20 1 16,20 20-16,1 0 0,0 1 0,21 20 15,-1-21-15,-20 22 0,42-1 0,-21-20 16,21 20-16,0 1 0,0-22 15,0 0-15,0 22 0,0-22 0,0 1 16,0-1-16,21 0 0,-21 1 0,21-22 16,0 21-16,1-21 0,-1 0 15,21 1-15,-21-22 0,22 0 16,-1 0-16,0 0 0,1 0 16,-1 0-16,0 0 0,22-22 0,-1 1 15,-20 0-15,20-21 0,43-22 16,-64 43-16</inkml:trace>
  <inkml:trace contextRef="#ctx0" brushRef="#br0" timeOffset="75420.74">10499 5990 0,'0'-21'0,"0"42"0,0-63 15,0 21-15,0 0 0,-22 21 16,1 0 0,0 0-16,0 21 15,0 0-15,-22 0 0,1 21 0,21-20 16,-21-1-16,20 21 0,1-21 15,-21 22-15,21-1 0,0-21 0,21 0 16,0 22-16,0-22 0,0 21 0,0-21 16,0 0-16,21 1 0,0-22 15,0 21-15,43-21 0,-22 0 16,-21 0-16,21 0 0,1 0 0,-1-21 16,-21-1-16,22 22 15,-22-21-15,0 0 0,21 0 0,-21 0 0,-21 0 16,0-22-16,22 22 0,-22 0 15,0 0-15,0-22 0,0 22 0,-22 0 16,1-21-16,0 21 0,0-1 16,0 1-16,21 0 0,-21 0 15,-1 0-15,22 0 0,-21 21 0,21-22 16,0 1-16,21 21 16,1 0-16,-1 0 15,0 0-15,0 0 0,21 0 0,-20 0 16,20 0-16,-21 0 0,21 21 15,1 1-15,-22-1 0,21 0 0,1 21 16,-22-21-16,21 1 0,-21-1 0,0 21 16,1-21-16,-1 22 0,-21-22 15,0 0-15,0 21 0,0-21 0,0 1 16,0-1-16,0 0 16,-21 0-16,21 0 0,-22 0 0,22 1 15,-21-22-15,21 21 0,0-42 31,0-1-15,0 1-16,0 0 0,0 0 0,0 0 16,21-22-16,1 22 0,-1 0 15,0-21-15,0 21 0,0-22 0,43-20 16,-43 20-16,21 1 0,1 21 16,-1-21-16,0 20 0,1 1 15,-22 21-15,21 0 0,0 0 16,22 21-16,-43 1 0,0 20 15,0-21-15,-21 21 0,22 1 16,-22-1-16,0-21 0,0 22 0,-22-1 16,1-21-16,0 21 0,0-20 15,0-1-15,21 21 0,-21-21 16,-1 0-16,22 1 0,-21-22 0,21 21 16,21-42 15,1-1-31,-1 22 0,21-42 0,-21 21 15,0 0-15,1 0 0</inkml:trace>
  <inkml:trace contextRef="#ctx0" brushRef="#br0" timeOffset="75668.03">12086 5779 0,'21'-22'16,"-42"44"-16,42-65 0,-21 22 0,0 0 15,0 42 1,0 0-16,0 0 15,-21 22-15,0-1 0,21-21 0,-21 22 16,0-1-16,-1 0 0,1 1 0,0-1 16,0 0-16,0-21 0,0 22 15,-1-22-15,1 21 0,21-21 16,0 1-16,0-1 0,-21 0 0,21 0 16,0 0-16,0 0 0,21-21 15,0 0-15,1 0 0,-1 0 16,0 0-16,0 0 0,0-21 0,22 21 15,-22-21-15,0 0 0</inkml:trace>
  <inkml:trace contextRef="#ctx0" brushRef="#br0" timeOffset="75864.36">11917 6075 0,'0'0'0,"-43"0"0,1 0 31,63 0-15,0 0-16,1 0 0,-1 0 16,21 0-16,0 0 0,1 0 15,20 0-15,-20 0 0,-1 0 0,0 0 16,1 0-16,-22 0 0,21-21 0,-21 21 16,0 0-16</inkml:trace>
  <inkml:trace contextRef="#ctx0" brushRef="#br0" timeOffset="76216.63">12425 6117 0,'0'0'0,"-21"21"31,42-21-15,0 0-16,0 0 0,0 0 15,0 0-15,1 0 0,-1 0 0,21 0 16,-21-21-16,0 0 0,1 21 15,-1-21-15,-21 0 0,0 0 16,-21 21 0,-1 0-1,1 0-15,0 0 0,0 0 0,-21 0 16,20 21-16,1 0 0,-21 0 16,21 0-16,0 0 0,21 1 15,0-1-15,-22 21 0,22-21 0,0 0 16,0 1-16,0-1 0,0 0 15,0 0-15,0 0 0,22 0 0,-1 1 16,0-22-16,21 21 0,-21-21 0,22 0 16,-22 0-16,21 0 0,-21 0 15,22 0-15,-22 0 0,21 0 0</inkml:trace>
  <inkml:trace contextRef="#ctx0" brushRef="#br0" timeOffset="76980.64">13039 6011 0,'0'0'0,"42"-42"31,-21 21-31,0 21 0,0 0 0,1 0 16,-1 21-16,0 0 0,0 0 16,0 1-16,0-1 0,1 21 15,-22-21-15,0 0 0,0 1 0,0-1 16,0 0-16,-22 21 0,1-21 15,-21 1-15,21-22 0,-22 21 16,22 0-16,-21 0 0,21-21 0,0 21 0,-22-21 16,22 0-1,21-21 1,21 0 0,0 21-16,22-21 0,-22 0 15,0-1-15,21 1 0,1 0 0,-22 0 16,21 0-16,1 0 0,-22-22 15,21 22-15,0 0 0,-20 0 0,-1 0 16,21-1-16,-21 22 0,-21-21 16,0 42-1,-21 1-15,0-22 0,0 21 16,0 21-16,-1-21 0,1 0 16,0 1-16,0 20 0,0-21 15,0 0-15,-1 0 0,22 1 0,0-1 16,0 0-16,0 0 0,0 0 15,0 0-15,22 1 0,-1-22 0,0 21 16,0-21-16,0 0 0,22 0 0,-22 0 16,21 0-16,-21 0 0,22 0 15,-1-21-15,-21-1 0,21 1 0,-20 0 16,20 0-16,-21 0 0,0 0 16,22-1-16,-22-20 0,0 21 15,0-21-15,0-1 0,22 22 0,-43-21 16,21-1-16,0 1 0,-21 0 15,21-1-15,-21 1 0,0 21 0,0-21 16,0 20-16,-21 44 31,0-1-31,0 0 0,21 21 0,-22-21 16,22 22-16,-21-1 0,0 0 16,21 1-16,0-22 0,-21 21 0,0-21 15,21 22-15,0-22 0,0 0 0,0 0 16,0 0-16,0 1 0,0-1 15,0 0-15,21-21 16,0 0-16,0 0 16,0 0-16,1 0 0,-1 0 15,0 0-15,0 0 0,0-21 0,0 0 16,-21-1-16,0 1 0</inkml:trace>
  <inkml:trace contextRef="#ctx0" brushRef="#br0" timeOffset="77156.7">13779 6011 0,'-21'0'31,"42"0"-31,1 0 16,-1 0-16,0 0 16,0 0-16,0 0 0,0 0 0,22 0 15,-22 0-15,0-21 0,21 21 16,-20 0-16,-1-21 0,0 21 0,0 0 15</inkml:trace>
  <inkml:trace contextRef="#ctx0" brushRef="#br0" timeOffset="78144.5">14880 6096 0,'0'0'16,"21"0"-16,0 0 0,1-21 16,-1 21-16,0 0 0,0-21 0,0 0 15,0 21-15,1-22 0,-22 1 16,0 0-16,0 0 16,0 0-16,-43 21 15,22 0-15,0 0 0,0 0 16,0 0-16,-22 0 0,22 0 0,0 21 15,-21 0-15,20 0 0,-20 0 16,21 22-16,0-22 0,-22 21 0,22-21 16,0 22-16,0-22 15,0 21-15,21 1 0,0-22 0,0 21 16,0 0-16,0 1 0,0-22 0,0 21 16,21-21-16,0 1 0,0-1 15,22 0-15,-22-21 0,21 0 0,0 21 16,1-21-16,20 0 0,-20 0 0,-1-21 15,21 0-15,-20 0 0,20-1 16,-20 1-16,-1 0 0,0-21 0,1-1 16,-1 22-16,0-21 0,1 0 15,-22-1-15,21 1 0,-21 0 0,43-43 16,-64 43-16,21-1 0,0 1 16,0 0-16,-21-1 0,21 1 15,-21 0-15,0 20 0,0 1 16,0 0-16,22 0 0,-22 42 31,-22 0-31,22 22 0,-21-1 16,0 0-16,0 1 0,0-1 0,0 0 15,-1 1-15,1-1 0,0 0 0,0 1 16,0-1-16,0-21 0,21 21 16,0 1-16,0-22 0,-22 21 0,22-21 15,0 1-15,0-1 0,0 0 16,22 0-16,-22 0 0,21-21 15,0 0-15,0 0 0,0 0 0,0 0 0,22 0 16,-22 0-16,0-21 16,21 0-16,-20 0 0,-1 0 0,21-1 15,-21 1-15,0-21 0,22 21 16,-22 0-16,0-22 0,0 22 0,0 0 16,-21 0-16,0 0 0,22 21 0,-22 21 31,-22-21-31,1 21 15,21 0-15,-21 0 0,21 0 0,-21 1 16,0-1-16,21 21 16,0-21-16,0 0 0,0 1 0,0-1 15,0 0 1,0-42 15,21 0-31,0-1 16,-21 1-16</inkml:trace>
  <inkml:trace contextRef="#ctx0" brushRef="#br0" timeOffset="78332.55">16065 5969 0,'0'-21'0,"0"42"0,0-63 16,-21 42-16,21-21 0,-21 21 16,0 0-16,0 0 15,21 21 16,0 0-15,21-21-16,0 0 0,0 0 16,0 21-16,1-21 0,-1 0 15,0 0-15</inkml:trace>
  <inkml:trace contextRef="#ctx0" brushRef="#br0" timeOffset="79231.91">16595 6011 0,'0'0'0,"21"0"0,-21-21 31,0 0-31,-21 21 0,-1 0 16,1 0-16,0 0 0,0 0 15,-21 0-15,20 21 0,1-21 0,-21 21 16,21 1-16,0-1 0,-1 0 0,1 21 16,0-21-16,0 1 0,0 20 15,21-21-15,-21 0 0,21 22 0,0-1 16,0-21-16,0 21 0,0-20 15,0 20-15,21-21 0,0 0 0,21 0 16,1 1-16,-1-1 0,0-21 0,1 0 16,-1 0-16,0 0 0,22 0 15,-22 0-15,0 0 0,1-21 16,-1-1-16,0 1 0,-20 0 16,20-21-16,-21-1 0,21 1 0,-20 21 15,-1-21-15,0-22 0,0 22 0,0-1 16,-21 1-16,21-21 0,1 20 15,-22 1-15,0-22 0,0 22 0,21 0 16,-21-1-16,0 22 0,0 0 16,0 0-16,0 0 0,0 42 15,0 21 1,0-21-16,-21 22 0,21-22 16,0 21-16,-22 1 0,1-1 0,0 0 15,21 1-15,-21-1 16,21 0-16,-21-21 0,0 22 0,21-1 15,-22-21-15,22 0 0,-21 22 0,21-22 16,-21 0-16,21 0 16,0 0-16,0-42 31,0 0-31,0 0 0,0 0 16,0 0-16,21-1 0,0 1 15,1 0-15,-1 0 0,21 0 16,-21-22-16,0 22 0,22 0 0,-22 0 0,21 0 15,1 0-15,-22-1 0,0 22 16,21 0-16,-21 0 0,1 0 16,-1 0-16,0 0 0,-21 22 15,0-1-15,-21 0 16,0-21-16,-1 21 0,1-21 16,-21 0-16,21 0 0,-22 21 15,22-21-15,-21 0 0,21 0 0,0 0 16,-1 0-16,1 0 0,0 0 0,0 0 15,0 0-15,21-21 16,0 42 15,0 0-31,0 1 16,0-1-16,0 0 0,21 0 16,-21 0-16,21 0 0,-21 1 15,21-1-15,-21 0 0,0 0 0,21 0 16,1 0-16,-22 1 0,21-1 15,0-21-15,0 21 0,0-21 0,22 0 16,-22 0-16,0 0 0,21 0 0,1 0 16,-22 0-16,21 0 0,-21 0 15,0-21-15,22 0 0,-22-1 0,0 1 16,21 0-16,-20 0 0,-1 0 0</inkml:trace>
  <inkml:trace contextRef="#ctx0" brushRef="#br0" timeOffset="79536.39">18309 5630 0,'0'0'0,"0"-21"0,0 0 0,-21 21 16,0 0-16,0 0 15,-1 0-15,1 21 0,21 0 0,-42 1 16,42-1-16,-21 0 0,0 21 15,-1 1-15,1-22 0,0 21 16,21 0-16,0 1 0,-21-22 0,21 21 16,-21-21-16,21 22 0,0-22 15,0 0-15,0 0 0,0 0 0,0 1 16,0-1-16,0 0 0,0 0 16,21 0-16,0-21 15,0 0-15,0 0 0,1 0 16,-1 0-16,0 0 0,0 0 0,21 0 15,1-21-15</inkml:trace>
  <inkml:trace contextRef="#ctx0" brushRef="#br0" timeOffset="79888.85">18817 5588 0,'0'0'0,"0"-21"16,0 0-16,0 0 0,21 21 15,0-22-15,1 22 16,-1 0-16,0 0 0,0 0 16,0 0-16,0 0 0,1 0 15,20 0-15,-21 0 0,0 0 0,22 22 16,-22-1-16,21 0 0,-21 0 0,0 21 16,-21-20-16,0-1 0,0 21 15,0 0-15,0-20 0,0 20 16,0 0-16,0 1 0,0-22 15,0 21-15,-21-21 0,0 22 0,0-22 16,0 0-16,0 21 0,-1-21 0,1 1 16,-21-22-16,21 21 0,-22 0 15,22-21-15,-21 21 0,21-21 0,0 0 16,-1 0-16,1 21 0,0-21 16,0 0-16</inkml:trace>
  <inkml:trace contextRef="#ctx0" brushRef="#br0" timeOffset="80044.69">19029 6244 0,'0'21'31,"-21"-21"-31,-1 0 15,1 0-15,-21 0 0,21 0 0</inkml:trace>
  <inkml:trace contextRef="#ctx0" brushRef="#br0" timeOffset="81244.71">1101 8869 0,'0'-21'31,"0"0"-31,21 21 16,-21-22-16,0 1 0,21 0 15,-21 0-15,0 0 0,0 0 16,0-1-16,0 1 0,0 0 15,0 0-15,-21 0 0,0 0 0,-1-1 16,-20 1-16,21 0 0,-21 0 16,-1 21-16,1-21 0,-43 21 15,43 0-15,-22 0 0,22 21 16,0-21-16,-1 21 0,1 21 16,21-20-16,-21 20 0,20 0 0,1 1 15,21-1-15,0 0 0,0 1 16,0-1-16,0 0 0,21 1 0,1-1 15,20-21-15,-21 0 0,21 0 16,-20 1-16,20-22 0,0 0 16,1 0-16,-1 0 0,0 0 15,-21 0-15,22 0 0,-1-22 0,0 1 16,1 0-16,-1-21 0,0-1 16,22 22-16,-22-42 0,1 20 15,-1 1-15,0 0 0,1-22 0,-22 22 16,21-22-16,-21 1 0,22 21 15,-22-22-15,-21 1 0,21-1 0,-21 22 16,0-1-16,0 1 0,0 21 16,0 0-16,0 0 0,-21 21 15,0 21-15,-1 21 0,1-21 16,0 22-16,0-1 0,0 21 16,21-20-16,0-1 0,-21 22 15,21-22-15,-22 21 0,22-20 0,0-1 16,0 22-16,0-22 0,-21 0 15,21 1-15,0-1 0,0 0 0,0-21 16,0 1-16,0-1 0,0 0 16,21 0-16,1-21 0,20 0 15,-21 0-15,21 0 0,1 0 0,-1-21 16,0 0-16,1 0 0,-1-1 16,0 1-16,1-21 0</inkml:trace>
  <inkml:trace contextRef="#ctx0" brushRef="#br0" timeOffset="82116.25">1968 8488 0,'0'0'0,"0"-42"0,0 20 0,0 1 16,-21 0-16,0 21 0,0 0 15,0 0-15,21 21 16,-21 0-16,-1 1 0,1 20 0,0-21 16,21 21-16,-21-20 0,0 20 15,21 0-15,-21 1 0,21-1 16,0-21-16,0 21 0,0-20 0,0-1 15,0 0-15,21 0 0,21 0 0,-21-21 16,0 0-16,1 0 16,20 0-16,-21 0 0,21 0 0,-20-21 15,20 0-15,-21 0 0,0 0 16,22-1-16,-22 1 0,0 0 0,0-21 16,0 21-16,-21-1 0,0-20 15,0 21-15,0-21 0,0 20 0,-21 1 16,0-21-16,-21 21 0,20 0 15,1 21-15,-21-22 0,21 22 0,-22 0 16,22 0-16,-21 0 0,21 22 16,0-1-16,-22 0 0,22 0 0,0 0 15,21 22-15,0-22 16,-21 0-16,21 21 0,0-21 0,0 22 16,0-1-16,21-21 0,0 0 15,0 1-15,22-1 0,-22 0 0,0-21 16,21 0-16,1 0 0,-22 0 15,21 0-15,0-21 0,1 0 0,-1 21 16,0-43-16,1 22 0,-1 0 16,0 0-16,1 0 0,-1-22 0,-21 22 15,22 0-15,-22-21 0,0 20 0,-21 1 16,0-21-16,21 42 0,-21-21 16,0 0-16,0 42 15,-21-21 1,0 21-16,0 0 0,-1 21 15,22-20-15,-21-1 0,0 21 16,0-21-16,0 22 0,21-1 0,0-21 16,-21 21-16,21-20 0,0-1 15,0 0-15,0 0 0,0 0 0,21-21 16,0 0-16,0 0 0,0 0 16,22 0-16,-1 0 0,0 0 0,1-21 15,-1 0-15,0 0 0,1 0 16,-22-1-16,21 1 0,0-21 0,-20 21 15,-1 0-15,0-22 0,0 22 16,0-21-16,-21 21 0,0-43 16,0 43-16,0 0 0,0 0 15,-21 42 1,0 0 0,0 0-16,0 0 0,-1 0 0,22 22 15,-21-22-15,0 0 0,21 21 16,0-20-16,0 20 0,0-21 0,0 21 15,0-20-15,0-1 0,0 0 16,21-21-16,0 21 0,1-21 0,-1 0 16,21 0-16,-21 0 15,22 0-15,-1-21 0,0 21 0,-21-21 0,22-22 16,-1 22-16,0 0 0,1-21 16</inkml:trace>
  <inkml:trace contextRef="#ctx0" brushRef="#br0" timeOffset="82584.13">3535 8170 0,'0'-42'16,"0"84"-16,0-105 0,0 42 0,0 0 16,-21 42-1,21 0-15,-22 21 0,1 1 0,0-1 16,0 0-16,0 1 0,21-1 16,0 0-16,-21 1 0,-1-1 0,22 0 15,-21 1-15,21-1 16,-21 0-16,21-21 0,0 22 0,0-22 15,0 0-15,0 0 0,0 0 0,0 1 16,0-44 15,0 1-31,0 0 16,21 0-16,-21-21 0,21 20 16,1 1-16,-1 0 0,0 0 15,0 0-15,0 0 0,22-1 16,-22 1-16,21 21 0,-21 0 0,22-21 15,-22 21-15,21 0 0,-21 0 16,22 0-16,-22 21 0,0 0 0,0 1 16,0-1-16,-21 21 0,0-21 15,0 0-15,0 1 0,-21-1 16,-21 0-16,-1 0 0,1 0 0,0 22 16,-1-43-16,1 21 0,-21 0 15,20 0-15,1-21 0,0 0 0,-1 0 16,22 21-16,0-21 0,0 0 0,0 0 15,21-21-15,0 0 16,0 0-16,21 0 0,0-1 16,0 1-16,0 0 0,22 0 15,-1 0-15</inkml:trace>
  <inkml:trace contextRef="#ctx0" brushRef="#br0" timeOffset="82843.85">4170 8043 0,'0'0'0,"0"-21"0,0 21 32,0 21-32,0 22 15,0-1-15,0 0 0,0 1 0,0-1 16,-21 0-16,-1 1 0,22-1 0,0 0 16,-21 1-16,0-1 0,21 0 15,0-20-15,-21 20 0,0-21 0,21 21 16,-21-20-16,21-1 0,0 0 15,0 0-15,0 0 16,21-21-16,0 0 16,0 0-16,21 0 0,-20-21 15,-1 0-15,0 21 0,21-21 0,-21 0 16</inkml:trace>
  <inkml:trace contextRef="#ctx0" brushRef="#br0" timeOffset="83184.1">4403 8573 0,'-22'0'31,"44"0"0,-1 0-31,0 0 16,0-22-16,0 22 0,0-21 0,22 0 16,-22 21-16,21-21 0,-21 0 0,1 21 15,-1-21-15,0-1 0,0 1 16,-21 0-16,0 0 0,0 0 15,-21 21-15,-21 0 0,20 0 16,-20 0-16,21 21 0,-21 0 16,-1 0-16,22 0 0,-21 1 0,21-1 15,-22 0-15,22 21 0,0-21 16,0 1-16,21 20 0,0-21 16,0 0-16,-21 0 0,21 1 0,0-1 15,0 0-15,21 0 16,0 0-16,0-21 0,21 0 0,-20 0 15,20 0-15,21 0 0,-20 0 0,-1 0 16,22-21-16,-22 0 0</inkml:trace>
  <inkml:trace contextRef="#ctx0" brushRef="#br0" timeOffset="83876.36">5334 8297 0,'0'0'0,"0"-21"16,-42-21-1,20 42-15,1 0 16,0 21-16,0 0 0,0 22 16,21-22-16,-21 21 0,-1-21 15,1 22-15,0-1 0,0-21 0,0 21 16,0 1-16,-22 20 0,43-42 16,0 1-16,0 20 0,0-21 15,0 0-15,0 0 0,21-21 16,1 22-16,20-22 0,-21 0 0,21 0 0,1 0 15,-1 0-15,0 0 16,1 0-16,-1-22 0,-21 1 0,22 0 16,-1 0-16,0 0 0,1 0 0,-1-1 15,-21-20-15,21 21 0,-20-21 16,20-1-16,-21 22 0,0-42 0,0 20 16,1 1-16,-1-22 0,0 22 0,0-21 15,-21 20-15,0-20 0,0 20 16,0 1-16,0 21 0,0 0 0,0 0 15,0-1-15,0 44 16,-21-1 0,0 21-16,21 0 0,-21 1 0,21 20 15,-22-20-15,1 20 16,21-21-16,-21 22 0,21-22 0,0 1 16,-21-1-16,0 0 0,21-21 0,0 22 15,0-22-15,0 21 0,0-21 16,0 1-16,0-1 0,21 0 15,0-21-15,21 0 0,-20 0 16,20 0-16,0 0 0,1-21 0,-1 0 16,0 21-16,-21-22 0,22 1 0,-1 0 15,0 0-15,-20 0 0,-1 0 16,21-1-16,-42-20 0,21 21 0,0 0 16,-21 0-16,-21 42 31,0 0-31,21 0 15,-21 0-15,0 0 0,21 1 0,-21-1 16,21 0-16,0 0 0,-22 0 16,22 0-16,0 1 0,0-1 0,0 0 15,22-21-15,-1 0 16,0 0-16,0 0 0,0 0 16,0-21-16,22 21 0,-22-21 0,0-1 15</inkml:trace>
  <inkml:trace contextRef="#ctx0" brushRef="#br0" timeOffset="84048.6">6498 8213 0,'0'0'0,"-21"-21"0,21-1 0,-21 22 16,0 0-16,-1 0 0,1 0 16,0 0-16,0 0 15,21 22-15,0-1 16,0 0-16,21-21 15,0 21-15,0-21 0,1 0 16</inkml:trace>
  <inkml:trace contextRef="#ctx0" brushRef="#br0" timeOffset="84339.72">7027 8340 0,'0'0'0,"0"-21"0,-21-1 15,0 1-15,0 0 0,0 0 16,-1 21-16,1 0 0,0 0 16,0 0-16,0 21 0,0-21 15,21 42-15,-22-20 0,1-1 0,21 21 16,-21-21-16,0 22 0,21-22 0,-21 21 16,21 0-16,0-20 0,-21-1 15,21 21-15,0-21 0,0 0 16,0 1-16,0-1 0,21 0 0,0 0 15,0 0-15,0-21 0,22 0 16,-22 0-16,21 0 0,0 0 0,1 0 16,-1-21-16,0 0 0,-20 0 0,20 0 15,0-1-15,-21 1 0</inkml:trace>
  <inkml:trace contextRef="#ctx0" brushRef="#br0" timeOffset="84848.05">7514 7938 0,'0'0'15,"0"-22"-15,0 1 0,0 0 16,0 0-16,-21 21 16,0 21-16,21 21 0,-21 1 15,-1-1-15,22 0 0,0 1 16,-21 20-16,0-20 0,0-1 0,0 21 16,21-20-16,-21-1 0,21 0 0,-22 1 15,22-22-15,0 0 0,-21 0 16,21 0-16,0 1 0,-21-1 0,42-42 47,0 21-47,1-22 0,-1 1 15,0 0-15,0 0 0,21 0 0,-20 0 16,-1-1-16,21-20 0,-21 21 16,22 0-16,-22 0 0,0-1 15,21 1-15,-21 21 0,1 0 16,-1 0-16,0 0 15,-21 21-15,0 1 16,-21-22-16,0 21 0,-1-21 0,1 21 16,0-21-16,0 0 0,0 21 15,0-21-15,-1 21 0,1 0 0,-21-21 16,21 0-16,0 22 0,-1-1 0,1 0 16,21 0-1,0 0-15,0 0 0,0 1 16,0-1-16,0 0 0,0 0 15,21-21-15,1 21 0,-1 0 16,0-21-16,0 0 0,0 0 0,0 0 16,1 0-16,-1 0 0,0 0 0,0 0 15,21 0-15,-20 0 0,20 0 16,0 0-16</inkml:trace>
  <inkml:trace contextRef="#ctx0" brushRef="#br0" timeOffset="85336.51">8467 8403 0,'0'0'0,"21"0"31,0 0-31,21 0 0,-21 0 16,22 0-16,-22 0 0,21 0 0,22 0 15,-22 0-15,22 0 0,-22 0 0,21 0 16,1 0-16,-1 0 0,-20 0 16,20 0-16,-20-21 0,-22 21 0,21 0 15,-21 0-15,0 0 0,-21-21 0,0 0 32,-21 0-32,0 21 0,0-22 15,-21 1-15,20 21 0,1-21 16,-21 21-16,21 0 0,21-21 0,-21 21 15,-1 0-15,22-21 16,22 21 0,-1 0-16,0 0 0,0 0 15,0 0-15,0 0 0,22 0 0,-22 21 16,0-21-16,0 21 0,0 0 16,1 0-16,-22 1 0,0-1 0,0 0 15,0 0-15,0 21 0,0-20 0,-22-1 16,1 0-16,-21 0 15,21 0-15,-22 0 0,1-21 0,0 22 16,21-1-16,-22-21 0,1 21 0,21-21 16,-22 0-16,22 0 0,0 0 15</inkml:trace>
  <inkml:trace contextRef="#ctx0" brushRef="#br0" timeOffset="87220.43">11197 7768 0,'0'0'0,"-21"-21"0,0 0 0,0 21 16,21-21-16,0 0 0,-22 21 0,1 0 16,0 0-16,0 0 0,0 0 15,0 21-15,-1 0 0,1 21 16,-21-21-16,21 22 0,0 20 0,-1-20 15,1 20-15,-21-21 0,21 22 16,0-22-16,-1 1 0,-20 20 16,21-42-16,0 22 0,0-1 0,-1-21 15,1 0-15,0 0 0,21 1 0,-21-22 16,0 0 0,21-22-1,0 1-15,0 0 0,0-21 16,0 21-16,21-22 0,0 1 15,0 0-15,-21-1 0,21 1 16,1 0-16,-22-1 0,0 1 0,21 21 16,0-22-16,-21 22 0,0 0 15,0 63 1,0-20-16,0 20 16,0-21-16,0 21 0,0 1 15,0-1-15,0 0 0,0 1 0,0-1 16,21 0-16,0-20 0,-21-1 0,21 21 15,1-21-15,-1 0 0,0 1 16,21-22-16,-21 21 0,22-21 0,-1 0 16,0 0-16,22 0 0,-22 0 0,22 0 15,-1-21-15,1-1 0,-1 1 16,-20 0-16,20 0 0,1-21 16,-22 20-16,0-20 0,-21 0 0,22-1 15,-43-20-15,0 21 0,0-1 16,0-20-16,0 20 0,0 1 0,-21 0 15,-22-1-15,22 1 0,-21 0 0,-22-1 16,22 1-16,0 0 0,-22 21 16,22-1-16,-22 1 0,22 21 0,-22 0 15,1 0-15,21 21 0,-22 1 0,22-1 16,-1 21-16,1 0 0,21 1 16,-21 20-16,20-20 0,22 20 0,0 1 15,0-22-15,0 21 0,0-20 16,22 20-16,20-20 0,-21-1 15,21-21-15,22 21 0,-22-20 0,22-1 16,-1 0-16,1 0 0,20 0 0,-20-21 16,-1 0-16,1 0 0,-1 0 15,1 0-15,-22 0 0,22-21 0,-22 0 16,0 21-16,1-21 0,-1 0 16,0-22-16,-20 22 0,20-21 0,-21 21 15,0-22-15,0 1 0,1 21 16,-22-22-16,0 22 0,0 0 0,-22 21 31,1 21-31,0 0 16,0 1-16,21-1 0,-21 0 15,0 21-15,-1-21 0,1 1 0,21 20 16,0-21-16,0 21 0,0-20 0,0-1 16,0 0-16,0 0 0,0 0 15,0 0-15,21-21 0,22 22 0,-22-22 16,0 0-16,21 0 0,-20 0 0,20 0 15,0 0-15,-21 0 0,22 0 16,-1 0-16,-21 0 0,22-22 0,-22 1 16,21 0-16,-21 21 0,0-42 0,-21 21 15,22-1-15,-22-20 16,0 21-16,0-21 0,0-1 0,0 1 16,0 0-16,-22 20 0,1-20 0,0 21 15,0 0-15,0 0 0,0-1 16,-22 22-16,22 0 0,-21 0 0,21 22 15,-22-22-15,22 21 0,-21 21 0,21-21 16,-22 0-16,22 22 0,0-1 16,21-21-16,0 22 0,0-22 0,0 21 15,0-21-15,0 22 0,0-22 0,21 0 16,0 0-16,0 0 0,22 0 16,-22-21-16,21 22 0,1-22 0,-1 0 15,-21 0-15,21 0 0,1 0 16,-1 0-16,0 0 0,-20-22 15,20 1-15,0 21 0,-21-21 0,22 0 16,-22 0-16,21-22 0,-21 22 0,1 0 16,-1-21-16,0-1 0,-21 22 15,0-21-15,21 21 0,-21 0 0,21-1 16,-21 1-16,0 42 16,0 1-1,0-1-15,-21 0 0,0 21 0,21-21 16,0 22-16,-21-22 0,21 21 15,-21-21-15,21 1 0,0-1 0,0 21 16,0-21-16,0 0 16,0 1-16,21-22 15,0 0-15,0 21 0,0-21 0,22 0 16,-22 0-16,0 0 0,21 0 0,-21-21 16,1-1-16,20 22 0,-21-21 15,0 0-15,0-21 0,1 21 0,-1-1 16,0-20-16,0 0 0,-21 21 0,0-22 15,21 1-15,-21 21 0,0-22 16,0 22-16,0 0 0,-21 21 16,21 21-1,-21 0-15,0 1 0,21 20 0,0 0 16,-21-21-16,21 22 0,-22-1 16,22-21-16,0 22 0,0-22 15,0 21-15,0-21 0,0 0 0,0 1 16,22-1-16,-1-21 0,-21 21 0,21-21 15,21 0-15,-21 0 0,1 0 16,20 0-16,0 0 0,-21 0 0,22-21 16,-1 0-16,-21 21 0,0-43 0,1 22 15,-1 0-15,0-21 0,0-1 16</inkml:trace>
  <inkml:trace contextRef="#ctx0" brushRef="#br0" timeOffset="87632.19">13568 7938 0,'-21'148'15,"42"-296"-15,0 84 0,-21 22 0,21 21 0,-21-22 16,0 22-16,0 0 0,0 0 15,0 42 1,0 0-16,-21 0 0,0 22 16,21-22-16,-21 21 0,-1 22 0,1-22 15,21 0-15,-21 22 0,0-22 16,0 0-16,0 1 0,21-1 0,-22-21 16,1 22-16,0-22 0,21 0 0,0 0 15,-21 0-15,21-42 47,21 0-47,0 0 16,0 0-16,1-1 0,-1 1 0,0-21 15,0 21-15,0 0 0,0-22 0,22 22 16,-22 0-16,0 21 0,21-21 16,-20 21-16,-1 0 0,0 0 0,0 21 15,-21 0-15,0 0 0,21 0 16,-21 1-16,0 20 0,0-21 0,0 0 15,0 0-15,0 1 0,-21-1 0,0 0 16,0 0-16,0 0 0,-22 0 16,22-21-16,0 22 0,-21-22 0,20 0 15,1 21-15,0-21 0,-21 0 0,21 0 16,-1 0 0,22-21-1,0-1-15</inkml:trace>
  <inkml:trace contextRef="#ctx0" brushRef="#br0" timeOffset="87880.05">14033 7726 0,'0'0'0,"0"-21"16,0 42-1,0 0-15,0 0 0,0 0 0,0 22 16,-21 41-16,0-41 0,21 20 15,-21-20-15,0 20 0,0-21 16,21 1-16,0-1 0,-22-21 0,22 22 16,-21-22-16,21 0 0,0 0 0,0 0 15,0 0-15,0 1 0,0-1 16,21-21 0,1 0-16,-1 0 0,0 0 15</inkml:trace>
  <inkml:trace contextRef="#ctx0" brushRef="#br0" timeOffset="88191.87">14224 8276 0,'21'0'16,"-21"-21"0,21 21-16,0 0 0,1 0 0,-1-21 15,0 21-15,0 0 0,0-21 0,22 0 16,-22-1-16,0 22 0,21-21 15,-21 0-15,1 0 0,-1 0 0,0 0 16,-21-1-16,0 1 0,-21 21 16,0 0-1,-22 0-15,22 21 0,-21 1 16,21-1-16,-22 0 0,1 0 16,21 21-16,0-20 0,-22-1 0,22 21 15,21-21-15,-21 0 0,21 1 0,0-1 16,0 0-16,0 0 0,0 0 15,0 0-15,21 1 16,0-22-16,0 0 0,1 0 0,-1 0 16,0 0-16</inkml:trace>
  <inkml:trace contextRef="#ctx0" brushRef="#br0" timeOffset="88884.47">15240 7853 0,'0'0'0,"0"-21"16,0 0-16,0-1 16,-21 22-16,0 0 0,-1 0 0,1 0 15,0 0-15,0 22 0,0-1 0,0 0 16,-1 21-16,1 1 0,0-1 16,0 0-16,21 1 0,0-1 0,-21-21 15,21 21-15,0 1 0,0-1 0,0-21 16,0 22-16,0-22 0,21 0 15,0 0-15,0 0 0,0 0 0,1-21 16,20 22-16,-21-22 0,21 0 16,1 0-16,-1 0 0,0 0 15,1 0-15,-22-22 0,21 1 0,1 21 16,-22-42-16,21 21 0,0-22 0,-20 22 16,20-42-16,0 20 0,-21 1 15,22-21-15,-22-1 0,0 22 0,0-22 16,0 22-16,1 0 0,-1-1 15,-21 1-15,0 0 0,0 20 0,0-20 16,0 21-16,-21 42 31,-1 0-31,1 22 0,0-1 0,21 0 16,-21 1-16,0-1 0,0 21 16,-1-20-16,22 20 0,0-20 15,-21-1-15,21 21 0,0-41 0,0 20 16,0 0-16,21-21 0,1 22 15,-1-22-15,21 0 0,-21-21 0,22 21 16,-22-21-16,21 0 0,-21 0 0,22 0 16,-22 0-16,21 0 0,-21 0 15,22-21-15,-22 0 0,0 0 0,0 0 16,0-1-16,0-20 0,1 21 0,-1-21 16,0-1-16,0 1 0,0 21 15,-21 0-15,0-1 0,0 44 31,0 20-31,-21-21 0,0 21 0,0 1 16,21-22-16,-21 21 0,21 1 0,0-22 16,0 0-16,0 21 0,0-21 15,0 1-15,21-1 0,-21 0 16,21-21-16,0 0 0,0 0 0,0 0 16,1 0-16,-1 0 0,0-21 15,0 21-15,0-21 0</inkml:trace>
  <inkml:trace contextRef="#ctx0" brushRef="#br0" timeOffset="89056.37">16552 7895 0,'0'0'0,"-21"0"0,0 0 0,0 0 16,0 0-16,-1 0 0,1-21 0,0 21 15,21 21 16,21-21-31,0 0 16,1 21-16</inkml:trace>
  <inkml:trace contextRef="#ctx0" brushRef="#br0" timeOffset="89815.94">17145 7895 0,'0'0'0,"0"-21"0,-21 21 31,0 0-31,-1 0 0,1 0 0,0 0 16,0 21-16,0 22 0,0-22 15,-1 21-15,1 0 0,0-20 0,0 20 16,0 0-16,21 1 0,0-22 0,0 21 16,0-21-16,0 22 15,0-22-15,0 0 0,0 0 0,0 0 0,0 0 16,21 1-16,0-22 0,0 21 15,22-21-15,-22 0 0,0 0 16,21 0-16,-21 0 0,22 0 0,-22 0 16,21 0-16,-21-21 0,22 21 15,-22-43-15,21 22 0,1-21 0,-22 21 16,21-43-16,-21 22 0,22-22 0,-22 22 16,21-22-16,-21 1 0,22-1 15,-22 22-15,0 0 0,0-22 0,0 43 16,0-21-16,-21-1 0,0 22 15,0 0-15,0 0 0,22 0 16,-22 42 0,0 0-16,-22 21 0,1-20 15,0 20-15,0 0 0,0 1 16,0-1-16,-1 0 0,1 1 16,0-1-16,0 0 0,0 1 0,-22-1 15,43 0-15,-21 1 0,0-22 0,0 0 16,21 0-16,-21 0 0,21 0 15,0 1-15,0-44 32,21 1-32,0 21 0,0-21 15,0 0-15,1 0 0,20-22 16,0 22-16,-21-21 0,22 21 16,-1-22-16,0 22 0,-20 0 0,20-21 15,-21 42-15,0-21 0,0-1 0,1 22 16,-44 0 15,1 0-31,0 0 0,0 22 16,0-22-16,-22 21 0,1 0 0,21 0 15,0 0-15,-22 0 0,22 1 0,0 20 16,0-21-16,0 0 0,21 0 16,0 22-16,0-22 0,0 0 0,0 0 15,0 0-15,0 1 16,0-1-16,21-21 0,0 21 0,0 0 15,0-21-15,22 0 0,-22 21 0,21-21 16,1 0-16,-1 0 0,0 0 16,1 0-16</inkml:trace>
  <inkml:trace contextRef="#ctx0" brushRef="#br0" timeOffset="90095.78">18796 7705 0,'0'-21'0,"-21"21"15,0 0-15,-1 0 0,1 0 16,0 21-16,0 0 0,0 0 16,-22 0-16,22 0 0,0 22 15,0-22-15,0 21 0,21 1 0,-21-1 16,-1 0-16,22 1 0,0-22 15,0 21-15,0 0 0,0-20 0,0 20 16,0-21-16,0 0 0,0 0 0,0 1 16,0-1-16,22 0 0,-1-21 15,0 0-15,21 0 0,-21 0 0,22 0 16</inkml:trace>
  <inkml:trace contextRef="#ctx0" brushRef="#br0" timeOffset="90432.59">19325 7726 0,'0'0'16,"0"-21"-16,-21-22 0,21 22 0,0 0 0,0 0 16,0 0-16,21 21 15,0 0 1,0 0-16,1 0 0,20 21 15,-21 0-15,0 0 0,0 0 16,1 1-16,-1 20 0,-21-21 0,21 21 16,-21-20-16,0 20 0,0 0 15,0 1-15,0-22 0,-21 21 0,0 0 16,21 1-16,-22-22 0,1 21 0,0-21 16,0 1-16,0 20 0,0-21 15,21 0-15,-22-21 0,1 21 0,0 1 16,0-22-16,0 21 0,0-21 15,-22 0-15,22 21 0,0-21 16,-21 0-16,-1 21 0,1-21 0</inkml:trace>
  <inkml:trace contextRef="#ctx0" brushRef="#br0" timeOffset="91631.73">1101 10626 0,'0'0'0,"-22"0"0,22 21 16,0-42 15,0 0-31,22 21 0,-1-43 15,0 22-15,0 0 0,0 0 16,0-22-16,1 22 0,-1 0 0,-21-21 16,0 21-16,0-1 0,0-20 15,-21 21-15,-1 0 0,-20 0 0,21-1 16,-21 1-16,-1 21 0,1 0 16,0 0-16,-1 0 0,1 0 0,-22 0 15,22 0-15,0 21 16,-22 1-16,22 20 0,-22-21 0,22 21 15,0 1-15,-1-1 0,22 0 16,0 22-16,21-22 0,0 1 16,0-1-16,0 0 0,21-21 0,22 22 15,-22-22-15,21 0 0,0-21 16,22 0-16,-22 0 0,1 0 0,20 0 16,-21 0-16,1-21 0,-1 0 15,22 0-15,-22-1 0,0 1 0,1-21 16,-1 0-16,-21-1 0,21 1 15,1 0-15,-22-22 0,0 22 0,0-1 16,0-20-16,1 21 16,-22-1-16,21 1 0,-21-22 0,21 22 15,-21 0-15,0 21 0,0-22 16,0 22-16,0 0 0,0 0 0,-21 21 16,0 21-16,-1 0 15,1 0-15,0 22 0,0-1 0,0 0 16,0 1-16,-1-1 0,22 0 15,0 22-15,0-22 0,0 0 16,0 22-16,0-22 0,22 1 0,-1-22 16,0 21-16,0-21 0,21 22 15,-20-22-15,-1-21 0,21 21 16,-21-21-16,22 0 0,-22 0 16,21 0-16,-21 0 0,0 0 0,22 0 15,-22-21-15,0 21 0</inkml:trace>
  <inkml:trace contextRef="#ctx0" brushRef="#br0" timeOffset="91992.67">1672 10414 0,'0'-42'16,"0"84"-16,-21-105 0,21 41 0,-21-20 15,21 21-15,-21-21 0,21 20 0,0 1 16,0 0-16,0 0 0,0 0 16,21 0-16,21-1 0,-21 1 0,22 21 15,-1 0-15,0 0 0,1 0 16,-22 21-16,21 1 0,0-1 15,1 0-15,-22 0 0,0 21 0,21-20 16,-20 20-16,-22 0 0,0 1 16,0-22-16,0 21 0,0 0 0,0-20 15,0 20-15,0-21 0,-22 0 16,22 0-16,-21-21 16,0-21-1,21 0-15,0 0 0,0-21 16,0 20-16,0-20 0,0 21 15,0-21-15,0 20 0,0-20 16,0 21-16,21-21 0,0 20 16,-21 1-16,22 0 0,-1 0 0,0 0 15,21 21-15,-21 0 0,1 0 16,20 0-16,-21 0 0,21 0 16,1 0-16,-1 0 0</inkml:trace>
  <inkml:trace contextRef="#ctx0" brushRef="#br0" timeOffset="92863.9">2752 10308 0,'21'0'16,"-42"0"-16,63 21 0,-21-21 0,21 0 0,-20 0 16,-1 0-16,0 0 0,0 0 15,0-21-15,0 21 0,1-21 0,-1 0 16,0 0-16,-21 0 16,21-1-16,-21 1 0,0 0 15,0 0-15,0 0 0,-21 0 0,0 21 16,0-22-16,-22 1 0,22 0 15,-21 21-15,-1 0 0,1 0 0,0 0 16,-1 21-16,1 0 0,0 1 16,-1-1-16,1 0 0,0 21 0,21 1 15,-1-1-15,-20 0 0,21 1 16,0-1-16,21 0 0,0 1 0,0-1 16,0 0-16,0-21 0,0 1 15,21-1-15,0-21 0,0 21 16,22-21-16,-22 0 0,21 0 0,0 0 15,1 0-15,20-21 0,-20 0 16,-1-1-16,0 1 0,1 0 0,-1 0 16,-21 0-16,21-22 0,-20 22 15,-1-21-15,0 21 0,0-22 0,0 1 16,-21 21-16,0-43 0,0 43 16,0 0-16,0 0 15,-21 42 1,0 0-16,21 0 15,-21 22-15,21-22 0,0 21 16,-21 1-16,21-1 0,0-21 16,0 21-16,0 1 0,0-1 15,0-21-15,21 22 0,0-22 0,0 0 16,21 0-16,-20-21 0,20 21 16,0-21-16,1 0 0,20 0 0,-21 0 15,22 0-15,-1 0 0,1-21 16,-22 0-16,22 0 0,-1 0 0,-20-1 15,-1 1-15,0 0 0,1-21 0,-22 21 16,0-22-16,0 1 0,-21 21 16,0-22-16,0 22 0,0 0 0,-21 0 15,0 0-15,0 0 0,-22 21 16,1 0-16,21 0 0,-22 0 16,1 0-16,0 0 0,-1 21 0,1 0 15,0 0-15,21 21 0,-1 1 16,1-1-16,21 0 0,0 43 15,0-43-15,0 22 0,0-22 16,21 1-16,1-1 0,41 64 16,-42-64-16,0 0 0,1 1 15,-1-1-15,0 43 16,-21-43-16,0 0 0,0 1 0,0-1 16,-42 0-16,20 1 0,-20-22 15,21 21-15,-21-21 0,-1 1 16,-20-1-16,20 0 0,1 0 0,-21 0 15,20-21-15,-20 0 0,-1 0 16,1 0-16,20 0 0,-20-21 0,21 0 16,20 0-16,-20 0 0,21-22 0,21 22 15,0-21-15,0-1 0,21-20 16,21-1-16,-20 22 0,20-21 0,0-1 16,22 1-16</inkml:trace>
  <inkml:trace contextRef="#ctx0" brushRef="#br0" timeOffset="93459.71">4445 10075 0,'0'0'0,"0"-21"0,0 0 0,0 0 16,-21 21-16,0 0 15,-1 0-15,1 0 16,0 0-16,0 21 0,0-21 15,21 21-15,-21 0 0,-1 1 0,1-1 16,0 0-16,21 0 0,-21 0 0,21 0 16,-21 1-16,21-1 0,0 0 15,0 0-15,21-21 16,0 0 0,21 0-16,-20 0 0,-1 0 0,21 0 15,-21 0-15,22-21 0,-22 0 0,0 21 16,21-21-16,-21 21 0,1 0 15,-1-22-15,-42 22 16,-1 0-16,-20 0 16,21 0-16,-21 0 0,-1 22 15,22-1-15,-21-21 0,-1 21 0,22 0 16,-21-21-16,21 21 0,0 0 16,-1-21-16,1 0 0,21 22 0,21-22 31,1 0-31,20 0 15,-21 0-15,0 0 0,22 0 0,-22 0 16,21 0-16,-21 0 0,0 21 16,1-21-16,-1 21 0,0 0 0,-21 0 15,21 0-15,-21 1 0,0 20 0,0-21 16,-21 21-16,0-20 0,0 20 16,-1 0-16,-20-21 0,21 22 0,-21-22 15,20 21-15,1-21 0,0 22 0,0-22 16,0 0-16,0 0 0,-1-21 15,22 21-15,0 1 0,22-22 32,20 0-32,-21-22 0,21 22 15,1-21-15,-1 0 0</inkml:trace>
  <inkml:trace contextRef="#ctx0" brushRef="#br0" timeOffset="94808.15">5546 10266 0,'0'0'0,"21"-21"0,0-85 31,-21 85-31,0 0 0,0-1 0,-21 1 16,0 0-16,-1 21 0,-20 0 16,21 0-16,-21 0 0,20 0 15,-20 0-15,21 21 0,-21 0 0,20 1 16,-20 20-16,21-21 0,-21 21 0,20 1 15,-20-1-15,21 0 0,-21 1 16,20-1-16,1 0 0,0 1 0,21-22 16,0 21-16,0-21 0,0 1 15,0-1-15,21 0 0,0-21 0,22 0 16,-22 0-16,21 0 0,-21 0 0,22 0 16,-1 0-16,0-21 0,1 21 15,-1-43-15,22 22 0,-22 0 0,0-21 16,22 21-16,-22-22 0,0 1 0,1 0 15,-1-1-15,0-20 16,-20 20-16,20 1 0,-21-21 0,0 20 16,22 1-16,-43-22 0,21 22 15,-21 0-15,21-1 0,-21 1 0,0 0 16,0 21-16,0-1 0,-21 22 16,0 0-1,-1 22-15,22 20 0,-21-21 0,0 21 16,0 22-16,0-22 0,0 1 15,21 20-15,-22-21 0,1 22 16,0-22-16,21 1 0,0-1 0,0 21 16,0-41-16,0 20 0,0 0 15,0-21-15,21 1 0,0-1 0,1 0 16,-1 0-16,21-21 0,0 0 0,1 0 16,-1 0-16,0 0 0,-20-21 15,20 0-15,0 0 0,1-1 0,-22 1 16,21-21-16,-21 21 0,0 0 15,22-22-15,-43 22 0,21 0 0,0 0 16,-21 0-16,21-1 0,-21 1 0,0 42 31,0 1-15,0-1-16,0 0 16,0 0-16,0 0 0,0 0 15,0 1-15,0-1 0,0 0 0,0 0 16,0 0-16,21 0 15,1-21-15,-1 0 16,0 0-16,0 0 0,0 0 0,22-21 16,-22 21-16,0-21 0,21 0 15,-21 0-15,1 0 0,20-1 0,-21 1 16,0 0-16,0 0 0,1 0 0,-1 0 16,-21-1-16,21 1 0,0 0 15,-21 0-15,0 42 31,0 0-15,-21 0-16,21 1 0,-21-1 0,21 0 16,-21 21-16,21-21 0,0 1 0,0-1 15,0 21-15,0-21 0,0 0 16,0 1-16,21-1 0,0-21 16,0 0-16,0 0 0,22 0 15,-22 0-15,0 0 0,0 0 0,0 0 16,0 0-16,1-21 0,-1-1 15,0 22-15,0-21 0,-21 0 16,0 0-16,0-21 0,0 20 0,0 1 16,0 0-16,0 0 0,-21-21 0,0 20 15,0 22-15,-1-21 0,1 0 16,-21 21-16,21 0 0,0 0 0,-1 0 16,1 0-16,42 0 31,1 0-31,-1 0 0,21 0 0,0 0 15,1 0-15,-1 0 0,-21-21 16,22 21-16,-1-21 0,0 0 0,-21 21 16,22-22-16,-22 22 0,21 0 0,1-21 15,-22 21-15,0 0 16,0 0-16,0 0 0,0 0 0,-21 21 16,0 1-16,0-1 0,0 0 15,0 0-15,0 21 0,0-20 16,-21 20-16,21 0 0,-21 1 15,21-1-15,-21 21 0,21-20 0,0 20 0,-21-20 16,21 20-16,0 1 0,0-22 16,0 21-16,0-20 0,-21 20 0,21-20 15,-22 20-15,22-21 0,-21 1 0,21 20 16,0-20-16,0-1 0,0-21 16,0 21-16,0-20 0,0-1 0,0 0 15,0 0-15,0-42 31,0 0-31,21 0 0,-21-1 16,22-20-16,-22 21 0,0-21 0</inkml:trace>
  <inkml:trace contextRef="#ctx0" brushRef="#br0" timeOffset="95039.74">7514 10499 0,'21'-64'0,"-42"128"0,42-170 15,0 64-15,-21-1 0,22 1 16,-1 0-16,0 20 0,21 1 0,-21-21 15,22 21-15,-22 21 0,42-21 0,-20-1 16,-1 22-16,0 0 16,1 0-16,-1 0 0,0 22 0,-20-1 15,-1 21-15,-21-21 0,0 0 0,0 22 16,0-1-16,-21-21 0,-1 22 16,-20-22-16,21 21 0,-43-21 0,22 0 15,0 1-15,-22-22 0,22 21 16,0 0-16,-1-21 0,1 0 0,0 0 15,-1 0-15,22 0 0</inkml:trace>
  <inkml:trace contextRef="#ctx0" brushRef="#br0" timeOffset="95639.74">8848 10139 0,'0'0'0,"-22"0"0,1 0 16,0 0-16,0 21 0,0-21 16,21 21-1,21-21 1,0 21-16,21-21 0,1 0 16,-1 0-16,0 0 0,22 0 0,-1 0 15,-20 0-15,20-21 0,1 21 16,-22 0-16,0-21 0,1 21 15,-1 0-15,0-21 0,-20 21 0,20 0 0,-42-21 16,0 0-16,0-1 16,0 1-1,-21 21-15,0 0 0,-1-21 0,22 0 16,-21 21-16,0 0 0,21-21 0,0 0 16,0-1-1,21 22-15,0 0 0,1 0 16,-1 0-16,0 0 0,0 0 0,0 0 15,0 0-15,-21 22 0,0-1 16,0 21-16,0-21 0,0 0 0,0 1 16,-42 20-16,21-21 0,0 21 15,-22-20-15,1-22 0,21 21 16,-21 0-16,20 0 0,-20 0 16,21-21-16,0 21 0,0-21 0</inkml:trace>
  <inkml:trace contextRef="#ctx0" brushRef="#br0" timeOffset="96368.85">11345 10139 0,'21'0'15,"1"0"-15,-1-21 16,0 21-16,0-21 0,0-1 15,0 1-15,22 21 0,-22-21 16,0 0-16,0-21 0,-21 20 0,0 1 16,0 0-16,0-21 0,0-1 15,0 22-15,0-21 0,-21 21 0,0-22 16,0 22-16,-22 0 0,22 0 16,-21 0-16,0 21 0,-1 0 0,1 0 15,-22 0-15,1 21 0,-1 0 0,22 0 16,-21 22-16,-1-1 0,22 0 15,-1 1-15,1-1 0,0 0 0,21 1 16,-1-1-16,1-21 0,21 21 16,0-20-16,0 20 0,0-21 0,21 0 15,1 0-15,-1-21 0,0 22 0,21-22 16,1 0-16,-1 0 16,0 0-16,1 0 0,-1 0 0,21-22 15,-20 22-15,-1-21 0,22 0 0,-22 0 16,-21 0-16,21-22 0,1 22 15,-22-21-15,21 21 0,-21-22 0,1 1 16,-1 0-16,0-22 0,0 22 0,-21-22 16,21 22-16,0 0 0,-21-1 15,22 1-15,-22 0 0,0-1 0,0 22 16,0 0-16,0 0 0,0 0 0,-22 21 31,1 21-31,0 21 16,21 1-16,-21-1 0,0 0 0,21 22 15,-21-22-15,21 22 0,0-1 16,0 22-16,0-22 0,0-20 16,0-22-16,0 21 0,0-21 15,0 22-15,0-22 0,0 0 0,21 0 16,0-21-16,0 0 16,0 0-16,22 0 0</inkml:trace>
  <inkml:trace contextRef="#ctx0" brushRef="#br0" timeOffset="96764.73">11853 9991 0,'0'0'0,"0"-21"0,-21-1 0,0 1 15,21 0-15,0 0 0,0-21 0,0 20 16,0 1-16,0 0 0,0-21 16,21 21-16,0-1 0,0 1 0,43 0 15,-22 0-15,-21 21 16,22 0-16,-1 0 0,0 21 0,-20 0 15,62 22-15,-63-1 0,1-21 16,-1 21-16,0-20 0,-21 20 16,21 0-16,-21-21 0,0 22 0,0-22 15,0 0-15,0 0 0,-21 0 0,0 1 16,21-1-16,-21-21 16,-1 21-16,1-21 15,0 0-15,21-21 16,0 0-1,0-1-15,0 1 16,21 0-16,0 0 0,1-21 0,-22 20 16,21-20-16,0 21 0,0-21 0,0 20 15,0-20-15,1 21 0,-22 0 0,21 0 16,0-1-16,0 1 0,-21 0 16,21 21-16,0 0 0,1 0 15,-1 0-15,0 0 0,0 0 0,21 0 16</inkml:trace>
  <inkml:trace contextRef="#ctx0" brushRef="#br0" timeOffset="97688.19">13229 9948 0,'0'0'0,"21"0"0,22 0 16,-22 0-16,0 0 0,0-21 15,-21 0-15,0 0 16,0 0-16,0 0 0,0-1 15,0 1-15,0 0 0,0 0 0,-21 0 16,0-22-16,0 22 0,-1 0 16,1 0-16,0 21 0,-21 0 0,21 0 15,-22 0-15,1 0 0,21 21 16,-22 0-16,1 0 0,0 22 0,-1-22 16,1 21-16,0 1 0,-1-1 0,22 0 15,-21-21-15,21 22 0,0-1 16,-1-21-16,22 0 0,0 22 0,0-22 15,0 0-15,0 0 0,22-21 16,20 0-16,-21 0 0,0 0 16,22 0-16,-22 0 0,21 0 0,0 0 15,1 0-15,-22-21 0,21 0 0,1 0 16,-1 0-16,0-1 16,1 1-16,-1 0 0,0-21 0,-21 21 15,22-22-15,-22 1 0,0 21 0,-21-22 16,0 1-16,21 21 0,-21-21 15,0 20-15,0 1 0,0 0 0,-21 42 16,0 0 0,0 1-16,21-1 0,-21 21 15,-1 0-15,1 1 0,21-22 0,-21 21 16,21 1-16,0-1 0,0-21 16,0 21-16,0-20 0,0-1 0,0 0 15,21 0-15,0 0 0,1 0 16,20-21-16,-21 0 0,21 22 0,1-22 15,-1 0-15,0 0 0,22 0 16,-22 0-16,1 0 0,20 0 0,-21-22 16,1 1-16,-1 0 0,0 21 0,1-21 15,-22 0-15,21-22 0,-21 22 16,1 0-16,-1 0 0,-21-21 0,0 20 16,0 1-16,0-21 0,0 21 15,-21 0-15,-1-1 0,1 1 0,-21 21 16,21 0-16,-22 0 0,22 0 0,-21 0 15,0 0-15,20 21 16,-20 1-16,0-1 0,21 0 0,-1 0 16,1 0-16,0 22 0,21-22 0,-21 0 15,21 21-15,0-21 0,0 1 16,21-1-16,0 0 0,0 0 0,-21 0 16,22 0-16,-1 22 0,0-22 0,0 0 15,0 21-15,-21-20 0,0 20 16,0 0-16,0 1 0,0-1 0,0 0 15,0 1-15,0-1 0,0 0 0,0 1 16,0-22-16,-21 21 0,0 0 0,0 1 16,-22-22-16,22 21 0,0-21 15,-21 1-15,-1 20 0,1-21 16,0 0-16,21-21 0,-22 21 0,1-21 0,0 0 16,-1 0-16,22 0 15,-21 0-15,-1 0 0,1 0 16,21-21-16,-21 21 0,20-21 0,1 0 0,0-21 15,21 20-15,0-20 0,0 21 16,21-21-16,22-1 0,-1-20 0,0 20 16</inkml:trace>
  <inkml:trace contextRef="#ctx0" brushRef="#br0" timeOffset="98203.7">14753 9821 0,'0'0'0,"0"-21"0,0 0 0,0 0 16,0 0-16,-21 0 15,0 21-15,0-22 0,-1 22 0,1 0 16,0 0-16,0 22 16,0-22-16,0 21 0,21 0 0,0 0 15,-22-21-15,22 21 0,0 0 16,0 1-16,22-22 15,-1 21-15,0-21 0,0 0 16,0 0-16,0 0 0,1 0 16,-1 0-16,-21 21 0,21-21 15,-21 21 1,-21 0-16,0-21 16,-1 21-16,1 1 0,-21-22 0,0 21 15,20 0-15,-20-21 0,21 21 16,-21 0-16,20-21 0,22 21 0,0 1 15,22-22 1,-1 0-16,21 21 16,-21-21-16,0 0 0,22 0 0,-22 0 15,0 0-15,0 0 0,0 0 0,1 21 16,-1-21-16,-21 21 16,0 0-16,0 0 0,0 1 15,0-1-15,0 0 0,-21 21 0,-1-21 16,-20 1-16,21 20 0,-21-21 15,20 0-15,-20 22 0,0-22 0,21 0 16,-22 0-16,22 0 0,0 0 16,0 1-16,0-22 0</inkml:trace>
  <inkml:trace contextRef="#ctx0" brushRef="#br0" timeOffset="98979.74">16129 10181 0,'0'0'16,"0"-21"15,21 21-31,-21-21 15,21 0-15,-21 0 0,0-1 16,0 1-16,0 0 16,0-21-16,-21 21 0,0-1 0,21-20 15,-42 21-15,20 0 0,1 0 16,-21-1-16,21 1 0,-22 0 0,22 21 16,-21 0-16,0 0 0,-1 21 15,1 0-15,0 1 0,20-1 16,-20 21-16,0-21 0,21 22 15,-1-1-15,-20-21 0,21 21 0,0 1 16,21-22-16,0 21 0,0-21 0,0 1 16,0-1-16,0 0 0,21 0 15,21-21-15,-21 0 0,1 0 0,20 0 16,-21 0-16,21 0 0,-20-21 16,20 21-16,0-21 0,1 0 15,-1-1-15,-21 1 0,21 0 0,1 0 16,-1-21-16,-21 20 0,0-20 15,22 0-15,-22-1 0,0-20 0,0 21 16,0-85-16,-21 84 16,22-20-16,-22 20 0,0 1 0,0 0 15,0 21-15,0-1 0,0 1 0,0 42 16,0 1 0,0-1-16,0 42 0,0-20 0,0 20 15,0-21-15,0 22 0,-22-1 0,22-20 16,-21 20-16,21-20 0,0-1 15,-21 0-15,21 1 0,0-22 16,0 21-16,0-21 0,0 0 0,0 1 16,21-1-16,-21 0 0,21-21 15,1 0-15,-1 0 0,0 0 0,0 0 16,0 0-16,22 0 0,-22-21 0</inkml:trace>
  <inkml:trace contextRef="#ctx0" brushRef="#br0" timeOffset="99368.66">16573 10012 0,'0'0'0,"0"-21"0,0-85 16,0 85 0,0 0-16,22-1 0,-22 1 0,21 21 15,0-21 1,0 21-16,0 0 0,0 0 0,1 0 16,-1 0-16,0 21 0,0 0 15,21 1-15,-20-1 0,-1 21 0,-21-21 16,21 22-16,-21-22 0,0 21 0,0-21 15,0 0-15,0 22 0,0-22 16,-21 0-16,21 0 0,-21-21 0,-1 21 16,1-21-16,0 0 0,0 0 15,21-21 17,0 0-32,0 0 0,21 0 15,0 0-15,0-1 16,-21 1-16,22-21 0,-1 21 0,0 0 15,0-22-15,0 22 0,0-21 0,-21 21 16,22-1-16,-1-20 0,0 21 16,-21 0-16,0 0 0,21 21 0,0-22 15,0 22-15,1 0 0,-1 0 16,0 0-16,0 0 0,0 0 16,22 0-16,-22 22 0</inkml:trace>
  <inkml:trace contextRef="#ctx0" brushRef="#br0" timeOffset="99996.07">17484 9779 0,'-22'0'31,"1"21"-31,0 0 16,0 1-16,0-1 0,0 0 0,-1 0 16,1 0-16,0 22 0,21-22 0,0 0 15,-21 0-15,21 0 0,0 0 16,0 1-16,0-1 15,21-21-15,0 0 0,0 0 16,1 0-16,20 0 0,-21 0 16,0 0-16,0 0 0,22 0 0,-22 0 15,0-21-15,0-1 0,-21 1 16,0 0-16,0 0 16,0 0-16,0 0 0,0-1 0,0 1 15,-21 0-15,0 0 0,0 0 16,0 0-16,-1-1 0,1 22 0,0-21 15,21 0-15,21 21 16,0-21 0,1 21-16,20 0 0,-21 0 0,21 0 15,1-21-15,-1 21 0,0-21 16,1 21-16,-22 0 0,21-22 16,1 22-16,-22-21 0,0 21 0,0 0 0,0 0 15,0 0-15,-21 21 16,0 1-1,0-1-15,0 0 0,0 0 0,0 0 16,0 22-16,-21-22 0,0 21 16,0 0-16,21 1 0,-21-1 0,0 0 15,-1 1-15,22 20 0,-21 1 16,0-1-16,0 1 0,0-1 0,21 22 16,-21-22-16,-1 1 0,22-1 0,-21 1 15,0-1-15,0 1 0,0-1 0,-22-20 16,22 20-16,0-20 15,-21 20-15,21-21 0,-1 1 0,1-22 16,0 21-16,0-21 0,21 1 0,21-22 31,0-22-31,0 1 16,22 0-16,-22 0 0,0-21 0,0-1 16,22 1-16,-22 0 0,0-1 0</inkml:trace>
  <inkml:trace contextRef="#ctx0" brushRef="#br0" timeOffset="100304.74">17843 10139 0,'0'0'0,"0"-64"0,0 22 0,0-21 0,0 20 15,22 1-15,-22 0 0,21 20 16,-21-20-16,21 21 0,-21-21 16,21 20-16,0 1 0,22 0 0,-22 21 15,0-21-15,21 21 0,-21 0 0,22 0 16,-1 0-16,-21 21 0,22 0 15,-22 0-15,-21 22 0,0-22 0,0 21 16,0-21-16,0 22 0,-21-22 16,-1 21-16,-20-21 0,0 1 0,21-1 15,-22 0-15,1 0 0,0 0 0,-1-21 16,22 21-16,-21-21 0,-1 0 16,22 22-16,0-22 0,0 0 0,0 0 15,42 0 16,0 0-31,0 0 0,0 0 16,22-22-16,-22 22 0</inkml:trace>
  <inkml:trace contextRef="#ctx0" brushRef="#br0" timeOffset="100564.61">18944 9610 0,'0'0'0,"0"-21"0,0-1 31,-21 22-31,0 22 0,0-1 16,-22 0-16,22 0 0,0 21 0,0 1 15,-22-1-15,22 0 0,0 1 16,0-1-16,0 0 0,21 1 0,0-22 16,-21 21-16,21-21 0,0 22 0,0-22 15,0 0-15,21 0 0,0 0 16,0 1-16,0-1 0,0-21 0,22 21 15,-1-21-15,-21 0 0,22 0 0,-1 0 16,-21 0-16,21 0 0,-20 0 16</inkml:trace>
  <inkml:trace contextRef="#ctx0" brushRef="#br0" timeOffset="100848.11">19431 9567 0,'21'0'0,"64"22"31,-64-1-31,0 0 0,0 21 0,0 1 16,1-1-16,-1 0 0,0 1 0,-21-1 16,0 0-16,0 1 0,0-1 15,0 0-15,0-21 0,0 22 16,-21-22-16,0 21 0,-1-21 0,1 1 15,-21-1-15,21-21 0,0 21 16,-22 0-16,22-21 0,0 0 0,-21 0 16,20 0-16,1 0 0,0 0 15,0 0-15</inkml:trace>
  <inkml:trace contextRef="#ctx0" brushRef="#br0" timeOffset="101021.72">19812 10329 0,'21'0'0,"-42"0"32,0 0-17,0 0-15,-1 0 0,1 0 0,-21 0 16,21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3:03:32.9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529 4022 0,'-21'0'0,"42"0"0,-84 0 15,41-21-15,1 21 0,-42 0 16,42-22-16,-22 22 16,22-21-16,-21 21 0,21 0 0,-1 0 15,1 0-15,0 0 0,0 0 16,0 0-16,21-21 16,21 21 15,0 0-31,21 0 0,-20 0 15,20 0-15,21 0 0,-20 0 0,20 0 16,-20 0-16,20 0 0,1 0 16,-22 0-16,21 0 0,1 0 15,-22 0-15,1 0 0,-1 0 0,21 0 16,-20 0-16,-1 0 16,22 0-16,63 0 0,-64 0 15,1 0-15,-1 0 0,1 0 16,-1 0-16,1 0 0,-1 0 15,22 0-15,-22 0 0,1 0 0,-1 0 16,1 0-16,-1 0 0,22 0 16,0 0-16,-22 0 0,22 0 0,-1 0 15,1 0-15,-21 0 0,20 0 16,-20 0-16,20 0 0,-20 0 16,-1 0-16,1 0 0,-1 0 0,107 0 15,-107 0-15,22 0 16,0 0-16,-1 0 0,1 0 15,0 0-15,-1 0 0,-20 0 0,20 0 16,1 0-16,-21 0 0,20 0 16,22 0-16,-21 0 0,-1 0 0,22 0 15,-21 0-15,21 0 0,-22 21 16,1-21-16,84 0 0,-84 0 16,0 0-16,21 0 0,-1 0 15,-20 0-15,21 0 0,0 0 16,-22 0-16,22 0 0,-21 0 15,21 0-15,0 0 0,-1 0 0,1 0 16,21 0-16,-21 0 0,0 0 16,0 0-16,-22 0 0,22 0 0,0 0 15,0-21-15,0 21 0,0 0 16,-1 0-16,1 0 0,0 0 0,0 0 16,-21 0-16,20 0 0,-20 0 15,21 0-15,-21 0 0,20 0 0,1 0 16,0 0-16,-21 0 0,21 0 15,-22 0-15,1 0 0,0 0 0,-1 0 16,22 0-16,-21 0 0,-1 0 16,22 0-16,0 0 0,0 0 0,-21 0 15,20 0-15,1 0 0,-21 0 16,0 0-16,-1 0 0,1 0 16,0-21-16,-1 21 0,1 0 0,21 0 15,-22 0-15,86 0 16,-107 0-16,22 0 0,-22 0 0,1 0 15,-1 0-15,22 0 0,-21 0 16,20 0-16,1 0 0,-22 0 0,22 0 16,0 0-16,-1 0 0,1 0 15,-21 0-15,20 0 0,-20 0 0,-1 0 16,1 0-16,20 0 0,-20 0 16,-1 0-16,22 0 0,-21 0 0,20 0 15,1 0-15,-22 0 0,22 0 16,-21 0-16,-1 0 0,1 0 15,-1 0-15,1 0 0,-1 0 0,1 0 16,-1 0-16,22 0 0,-22 0 16,1 0-16,20 0 0,-20 0 0,21 0 15,-22 0-15,1 0 0,-1 0 16,1 0-16,-1 0 0,1 0 16,-1 0-16,-21 0 0,22 0 0,-1 0 15,-20 0-15,20 0 0,1 0 0,-1 0 16,1 0-16,-1 0 0,1 0 15,-1-21-15,1 21 0,-1 0 16,1 0-16,-1 0 0,1 0 0,-1-21 16,-20 21-16,20 0 0,1 0 15,-1 0-15,-21 0 0,22-22 0,-1 22 16,1 0-16,-1 0 0,1 0 16,-22 0-16,22-21 0,-1 21 0,1 0 15,-1 0-15,-20 0 0,20 0 16,-21 0-16,22-21 0,-22 21 0,22 0 15,-22 0-15,22 0 0,-22 0 16,21-21-16,1 21 0,-1 0 0,22-21 16,-21 21-16,-1 0 0,1 0 15,-1 0-15,1 0 0,-1 0 16,1 0-16,-22 0 0,21 0 16,-20-21-16,20 21 0,-20 0 0,20 0 15,-21 0-15,22 0 0,-1 0 16,1 0-16,-1 0 0,1-22 0,-1 22 15,1 0-15,-1 0 0,-20 0 16,20 0-16,1 0 0,-22 0 0,0 0 16,22 0-16,-22 0 0,1 0 15,-1 0-15,0 0 0,1 0 16,-1 0-16,0 0 0,1 0 0,20 0 16,-21 0-16,22 0 0,-22 0 15,22 0-15,-22 0 0,22 0 16,-22 0-16,21 0 0,-20 0 0,-1 0 15,0 0-15,1 0 0,-1 0 16,0 0-16,1 0 0,-22 0 0,21 0 16,1 0-16,-1 0 0,0 0 15,1 0-15,20 0 0,1 0 0,-1 0 16,22 0-16,-1 0 0,1 0 16,0 0-16,84 0 0,-84 0 15,-22 22-15,22-22 0,0 0 16,-22 0-16,64 21 15,-85-21-15,1 0 0,-1 0 16,-21 0-16,22 0 0,-22 0 0,21 0 16,-21 0-16,0 0 15,1 0-15,-1 0 32,-21 21-1,0 0-16,0 0 1,0 0-16,0 1 16,0-1-16,0 0 0,0 0 15,0 21-15,0-20 0,0 20 16,0 0-16,0 1 0,21-1 16,-21-21-16,0 21 0,21 1 0,-21-1 15,0 0-15,0 1 16,0-22-16,0 21 0,0 1 0,0-1 0,0 0 15,0 1-15,21-1 0,-21 0 16,0 1-16,0 20 0,0 1 0,0-22 16,0 21-16,0 1 0,0-1 15,0-20-15,0 20 0,0 1 0,0-22 16,0 22-16,0-1 0,0 1 16,0-1-16,0 1 0,0-1 15,0 1-15,0 20 0,0-41 0,0 20 16,0 1-16,0-1 0,0 1 15,0 63-15,0-64 16,0 1-16,0 20 0,0-20 0,0-1 16,0 1-16,0-1 0,0 1 0,0 20 15,0-20-15,0-1 0,0 1 16,0 21-16,0-1 0,0-20 0,0 20 16,-21-20-16,21-1 15,0 22-15,0-21 0,0-1 0,0 22 16,0-1-16,0-20 0,0 21 15,-21-1-15,21-20 0,0 20 0,-21-20 16,21-1-16,0 1 0,-21 21 16,21-22-16,0 22 0,0-22 0,-22 107 15,1-107-15,21 1 0,0 84 16,-21-85-16,21 1 16,-21 20-16,21-20 0,-21 21 0,21-22 15,0 1-15,0 20 0,0-20 16,0-1-16,0 1 0,-21-1 15,21 1-15,0-22 0,-22 22 0,22-1 16,0 1-16,0-1 0,-21 1 0,21-1 16,-21 1-16,21-22 0,0 21 15,0-20-15,0 20 0,-21-20 0,21-1 16,-21 0-16,21 22 0,0-22 16,0 0-16,0 22 0,-21 21 15,21-22-15,0-21 0,-22 1 16,22-1-16,0 0 0,-21 1 0,21-1 15,0-21-15,0 22 0,-21-22 16,21 21-16,-21-21 0,21 0 0,0 22 16,-21-22-16,21 0 0,-21 0 0,-1 0 15,22 1-15,-21-22 0,0 21 16,21 0-16,-21-21 0,0 21 0,-22 0 16,22-21-16,0 0 15,0 0-15,0 21 0,0-21 16,-22 0-16,1 0 0,21 0 0,-22 0 15,1 0-15,0 0 0,-22 0 16,1 0-16,20 0 0,-20 0 0,-1 0 16,-20 0-16,20 0 0,1-21 0,-22 21 15,22 0-15,-1 0 0,-21 0 16,22-21-16,-22 21 0,1 0 0,-1 0 16,0 0-16,-21 0 0,1-21 15,20 21-15,-21 0 0,0 0 16,22 0-16,-22 0 0,-21-21 0,21 21 15,0 0-15,-21 0 0,21 0 0,-21 0 16,21 0-16,-21 0 0,22 0 16,-22 0-16,0 0 0,0 0 0,-127 0 15,127 0-15,0 0 0,0 0 16,0 0-16,0 0 0,-127 0 16,127 0-16,0 0 0,0 0 15,0 0-15,21 0 0,-21 0 0,0 0 16,-21 0-16,21 0 0,0 0 15,0 0-15,21 0 0,-21 0 0,0 0 16,0 0-16,-21 0 16,21 0-16,0 0 0,21 0 0,-21 0 0,0 0 15,21 0-15,-21 0 0,0 0 16,0 0-16,-21 42 0,-2096-148 62</inkml:trace>
  <inkml:trace contextRef="#ctx0" brushRef="#br0" timeOffset="3790.06">0 12213 0,'0'-21'0,"0"-21"15</inkml:trace>
  <inkml:trace contextRef="#ctx0" brushRef="#br0" timeOffset="5532.03">995 11959 0,'0'0'0,"0"-21"0,-21 21 16,-1 0-16,1 0 0,0 0 15,-21 0-15,21 0 0,-1 0 0,-20 0 16,21 0-16,-64-21 16,43 21-16,21 0 0,0 0 15,-1 0-15,1 0 16,-21 0-16,21 0 0,0 0 15,-1 0-15,1 0 0,0-21 0,0 21 16,0 0 0,42 0 31,0 0-47,0 0 0,0 0 15,22 0-15,-22 0 0,21 0 16,1 0-16,-1 0 0,21 0 15,-20 0-15,20 0 0,-20 0 16,20 0-16,-21 0 0,22 0 0,-1 0 16,1 0-16,-1 0 0,1 0 15,-1 0-15,-20 0 0,20 0 0,1 0 16,-1 0-16,-20 0 0,84 0 16,-85 0-16,21 0 0,-20 0 15,20 0-15,-20 0 0,20 0 16,1 0-16,-1 0 0,1 0 0,-1 0 15,1 0-15,20 0 0,-20 0 16,20 0-16,-20 0 0,21 0 0,-22 0 16,1 0-16,20-21 0,-20 21 15,20 0-15,1 0 0,-21 0 16,41 0-16,-20-22 0,0 22 0,-1 0 16,1 0-16,0 0 0,-1-21 15,1 21-15,21 0 0,-21 0 16,20-21-16,-20 21 0,21 0 0,0 0 0,0 0 15,-22 0-15,22-21 0,-21 21 16,21 0-16,-22 0 0,22 0 0,-21 0 16,21 0-16,-22 0 0,22 0 15,0 0-15,-21 0 0,-1 0 0,1 0 16,0 0-16,-1 0 0,1 0 0,0 0 16,20 0-16,-20 0 0,0 0 15,21 0-15,-22 0 0,1 0 16,0 0-16,-1 0 0,1 0 0,0 0 15,-22 0-15,22 0 0,-1 0 16,1 0-16,0 0 0,-1 0 0,1 0 16,0 0-16,-22 0 0,22 0 0,0 0 15,-22 0-15,1 0 0,-1 0 16,1 0-16,20 0 0,-20 0 0,-1 0 16,22 0-16,-22 0 0,22 0 0,-21 0 15,-1 0-15,22 0 16,-22 0-16,1 0 0,-1 0 0,1 21 0,-1-21 15,-20 0-15,84 0 16,-64 0-16,1 21 0,-1-21 16,1 0-16,-1 0 0,1 0 0,-1 21 15,1-21-15,-1 0 0,1 0 0,-1 22 16,1-22-16,-1 0 0,43 21 16,-43-21-16,-20 21 0,20-21 15,1 0-15,-1 0 0,1 21 16,-1-21-16,22 0 0,-22 0 0,1 0 15,-1 0-15,1 0 0,-1 0 0,1 0 16,-1 0-16,1 21 0,-1-21 16,-20 0-16,20 0 0,1 0 0,20 0 15,-20 0-15,-1 0 16,1 0-16,21 0 0,-22 0 0,22 0 16,-22 0-16,1 0 0,-1 0 0,1 0 15,-1 0-15,-20 0 0,20 0 16,-21 0-16,1-21 0,-22 21 0,21 0 15,-21 0-15,-21-21 16,0 0 0,-21 21-16,0 0 0</inkml:trace>
  <inkml:trace contextRef="#ctx0" brushRef="#br0" timeOffset="6608.04">360 12933 0,'0'0'0,"0"-21"0,21 0 16,21-1-16,-21-20 0,1 21 16,20-21-16,-21 20 0,0 1 15,0 0-15,1 21 0,-22-21 16,0 42 0,0 0-16,0 0 15,0 22-15,0-1 0,0 0 16,0 22-16,-22-1 0,22-20 0,-21 20 15,0 1-15,21-22 0,-21 22 16,0-22-16,0 0 0,21 1 16,0-1-16,0 0 0,-22 1 0,22-22 15,0 0-15,0 0 0,0 0 16,0 0-16,0-42 31,0 0-31,0 0 0,0 0 16,0-22-16</inkml:trace>
  <inkml:trace contextRef="#ctx0" brushRef="#br0" timeOffset="6870.91">466 12806 0,'0'0'0,"0"-21"0,0 0 0,21 21 31,0 21-31,0 21 16,0 0-16,22 1 0,-22-1 15,0 0-15,21 1 0,1 20 16,-22-20-16,0-1 0,21 21 16,-21-20-16,1-1 0,-22-21 15,21 22-15,-21-1 0,21-21 0,-21 21 16,0-20-16,0-1 0,0 0 16,0 0-16,21-21 15,0-21 1,-21 0-16,0 0 0,0-1 15,0 1-15</inkml:trace>
  <inkml:trace contextRef="#ctx0" brushRef="#br0" timeOffset="7115.02">1122 12764 0,'0'0'0,"21"-43"0,-21 1 16,0 0-16,0 20 0,0 1 0,0 0 15,0 42 1,-21 0-16,21 22 15,-21-1-15,21 0 0,0 22 16,-22-1-16,22 1 0,-21-1 16,0 1-16,21-1 0,-21 1 0,0-22 15,21 1-15,-21 20 0,21-21 16,-22-20-16,22 20 0,0 0 16,0-21-16,0 1 0,0-1 15,22-21 1,-1 0-16,0-21 0,0-1 15</inkml:trace>
  <inkml:trace contextRef="#ctx0" brushRef="#br0" timeOffset="7523.94">1545 13039 0,'0'0'16,"-21"0"-1,0 21 1,21 0-16,-21 21 0,-1-20 15,1-1-15,21 21 0,0-21 0,-21 22 16,21-22-16,-21 21 16,21-21-16,0 22 0,0-22 0,0 0 15,0 21-15,0-21 0,21 1 16,0-1-16,0-21 0,-21 21 0,22-21 16,20 0-16,-21 0 0,0 0 15,0 0-15,22-21 0,-22 0 16,0-1-16,21 1 0,-20 0 0,-1-21 15,0 21-15,-21-22 0,0 1 16,21 0-16,-21-1 0,0 1 0,0 0 16,0-1-16,-21 22 0,0-21 15,0 21-15,-1-1 0,1 22 16,-21 0-16,0 0 0,20 0 16,-20 0-16,0 22 0,-1-1 0,1 0 15,0 0-15,21 0 0,-1 0 16,1 1-16,21-1 0,0 0 15,0 0-15,0 0 0,0 0 0,21-21 16,22 0-16,-22 0 0,21 0 16</inkml:trace>
  <inkml:trace contextRef="#ctx0" brushRef="#br0" timeOffset="7811.4">2244 12700 0,'0'0'0,"0"-21"0,0 0 0,0 42 32,0 0-32,-22 0 15,22 22-15,-21-1 0,0 21 0,21-20 16,-21 20-16,0-20 0,21 20 16,0-21-16,-21 22 0,-1-22 0,22 1 15,-21-22-15,21 21 0,0 0 16,0-20-16,0-1 0,0 21 15,0-21-15,0 0 0,0 1 16,21-22-16,1 0 0,-1 0 16,0 0-16,0 0 15,0-22-15,0 1 0,-21 0 0,22 0 16,-1 0-16</inkml:trace>
  <inkml:trace contextRef="#ctx0" brushRef="#br0" timeOffset="8000.05">1968 13145 0,'22'0'47,"-1"0"-47,0 0 0,0 0 15,0 0-15,0 0 0,1 0 0,20-22 16,0 1-16,-21 21 0,22-21 15,-1 21-15,0 0 0</inkml:trace>
  <inkml:trace contextRef="#ctx0" brushRef="#br0" timeOffset="8395.41">2625 13187 0,'0'0'0,"-22"21"16,1 0-16,42-21 31,1 0-15,-1 0-16,0 0 0,0 0 0,21 0 15,-20-21-15,20 0 0,-21 21 16,21-21-16,-20 0 0,-1-1 0,0 1 16,0 0-16,0 0 0,-21 0 15,21 0-15,-21-1 0,0 1 16,-21 21-16,0 0 15,-21 0-15,21 0 0,-22 0 16,22 21-16,-21 1 0,21-1 0,-22 0 16,1 21-16,21-21 0,-22 1 15,22 20-15,0-21 0,0 21 16,0-20-16,21-1 0,0 0 0,0 21 16,0-21-16,0 1 0,21-1 15,0 0-15,0-21 0,0 0 16,22 21-16,-22-21 0,21 0 15,1 0-15,-22 0 0,21 0 0,0 0 16,-20-21-16,20 0 0,0 21 0</inkml:trace>
  <inkml:trace contextRef="#ctx0" brushRef="#br0" timeOffset="8751.19">3641 12933 0,'0'0'16,"-22"0"-16,1 0 0,0 0 0,0 0 16,0 21-16,0 0 0,-1 0 0,1-21 15,21 22-15,0-1 0,0 0 16,0 0-16,21-21 31,1 0-31,-1 0 16,0 0-16,0 0 15,0 0-15,0-21 0,1 0 0,-22 0 16,0-1-16,0 1 16,0 0-16,0 0 0,0 0 0,-22 21 15,1-21-15,0 21 16,0 0-16,0 0 0,21 21 16,-21 0-16,-1-21 0,22 21 15,-21 0-15,21 0 0,0 22 0,0-22 16,0 0-16,0 0 15,0 0-15,0 1 0</inkml:trace>
  <inkml:trace contextRef="#ctx0" brushRef="#br0" timeOffset="9068.83">3492 13462 0,'0'0'0,"0"21"0,0 0 16,22-21 0,-1 0-1,0 0-15,0 0 0,0 0 0,0-21 16,1 21-16,-22-21 0,21 0 16,-21 0-16,0 0 15,0-1-15,-21 22 16,-1 0-1,1 0-15,0 0 0,0 0 16,0 22-16,0-22 16,-1 21-16,22 0 15,0 0 1,22-21 0</inkml:trace>
  <inkml:trace contextRef="#ctx0" brushRef="#br0" timeOffset="9595.82">4784 12721 0,'0'0'0,"0"-21"0,21 0 15,-21 0-15,0 0 0,0-1 16,0 1-16,0 0 16,0 42-1,0 0-15,0 1 0,0-1 16,0 21-16,0 0 0,-21 1 15,-1 20-15,22-20 0,-21 20 0,0 1 16,0-22-16,21 0 0,-21 1 16,0-1-16,21 0 0,0 1 0,-22-22 15,22 21-15,0-21 0,0 0 16,0 1-16,0-1 16,0-42-1,0-1-15</inkml:trace>
  <inkml:trace contextRef="#ctx0" brushRef="#br0" timeOffset="10144.02">4551 12785 0,'-21'-43'0,"42"86"0,-64-107 0,22 22 16,0 21-16,0 0 0,0-1 16,21 1-16,-21 21 0,21-21 0,0 0 15,0 0-15,42 21 16,-21 0-16,21 0 15,1 0-15,20 0 0,-20 0 16,20 0-16,-21 0 0,22 21 0,-22 0 16,1 0-16,-1 22 0,-21-1 15,0-21-15,0 21 0,-21 1 0,0-1 16,0 0-16,-21-20 0,0 20 16,0 0-16,-21-21 0,-1 1 0,-20 20 15,20-21-15,1-21 0,0 21 16,-1 0-16,1-21 0,21 0 0,0 0 15,0 0-15,21-21 16,0 0-16,0 0 0,21 21 16,0-21-16,0 0 0,21 21 15,1-22-15,-1 1 0,0 21 16,1 0-16,-1 0 0,22 0 0,-22 0 16,0 0-16,1 21 0,-1 1 15,0-1-15,1 0 0,-22 21 0,21-21 16,-42 1-16,0 20 0,0-21 15,0 0-15,0 22 0,0-22 0,-21 0 16,0 0-16,-22 0 0,-20 0 16,21 22-16,-22-22 0,1 0 0,-1 0 15,22 0-15,-22 1 0,1-22 16,20 21-16,1-21 0,0 0 0,21 0 16,-1 0-16,1 0 0,21-21 15,0-1-15,0 1 16,21 0-16,1 0 0,20 0 0,-21 0 15,21-1-15,1 1 0,-1 0 16,0 0-16,1-21 0,20 20 0</inkml:trace>
  <inkml:trace contextRef="#ctx0" brushRef="#br0" timeOffset="10699.7">5397 12975 0,'22'0'0,"-44"0"0,65 0 15,-43 21 1,0 1-1,0-1-15,0 0 0,0 0 0,0 0 16,0 0-16,0 22 16,0-22-16,0 0 0,0 0 0,0 0 15,0 1-15,0-1 0,0 0 16,0 0-16,21-21 0,-21 21 0,42-21 16,-21 0-16,1 0 0,20 0 0,0 0 15,1 0-15,-1 0 0,0 0 16,1-21-16,-1 0 0,0 0 0,-21 0 15,22-1-15,-22 1 0,0 0 16,0-21-16,0 21 0,1-1 0,-22-20 16,0 21-16,0 0 0,0 0 15,0-1-15,0 1 0,0 42 32,0 1-32,-22-1 0,1 0 15,21 21-15,-21 1 0,21-22 0,-21 21 16,0 0-16,21 1 0,0 20 15,-21-20-15,21 20 0,0 1 16,0 20-16,0-20 0,0 20 0,0-20 16,0 21-16,0-22 0,0 106 15,0-105-15,-22 21 0,1-1 0,0-20 16,0 20-16,0-20 0,0-1 16,-1 1-16,1-22 0,-21 1 0,0-1 15,20-21-15,-20 21 0,0-20 0,-1-22 16,22 21-16,-21-21 15,0 0-15,-1 0 0,1 0 0,0-21 16,20-1-16,-20 22 0,21-21 0,-21-21 16,20 21-16,1 0 0,0-1 15,21-20-15,0 21 0,0-21 0,0-1 16,0 1-16,0 0 0,0-22 0,21 1 16,0-1-16</inkml:trace>
  <inkml:trace contextRef="#ctx0" brushRef="#br0" timeOffset="11430.97">7535 13060 0,'21'-42'15,"1"20"-15,-22 1 16,0 0-16,21 0 0,-21 0 16,0 0-16,0-22 0,-21 1 15,-1 0-15,1 20 0,0 1 16,0 21-16,0-21 0,-22 21 0,22 0 16,-21 0-16,0 21 0,20-21 15,-20 43-15,0-22 0,-43 42 16,43-20-16,-1-1 0,1 21 15,21-20-15,0-22 0,0 21 16,-1 1-16,22-22 0,0 0 0,0 0 16,0 0-16,0 0 0,22-21 15,-1 0-15,0 0 0,21 0 0,-21 0 16,22 0-16,-1 0 0,0-21 0,1 0 16,-1-21-16,22 21 0,-22-22 15,0 22-15,1-21 0,-1-1 0,0-20 16,-21 21-16,1-22 0,-1 22 15,0-1-15,-21-62 16,0 41-16,0 22 0,0-1 0,0-20 16,0 42-16,0-22 0,-21 22 15,21 0-15,-21 0 0,-1 21 16,22 21-16,-21 21 16,21 1-16,-21-1 0,21 0 0,0 1 15,0 20-15,0 1 0,0-1 16,0 1-16,0-1 0,0 1 0,0-1 15,0-20-15,0-1 0,0 0 16,21 1-16,-21-22 0,21 0 0,1 0 16,-1 0-16,0 0 0,0-21 0,0 0 15,0 0-15,22 0 16,-22 0-16</inkml:trace>
  <inkml:trace contextRef="#ctx0" brushRef="#br0" timeOffset="11807.11">8001 12912 0,'-21'0'32,"42"0"-1,0 0-15,0 0-16,0 0 0,1 0 0,-1 0 15,0-21-15,0 21 16,0-22-16,0 1 0,1 21 0,-1-21 15,-21 0-15,0 0 0,21 0 0,-21-1 16,0 1-16,0 0 16,-21 21-16,0 0 15,-1 0-15,1 0 0,-21 0 16,21 0-16,0 21 0,-22 22 0,22-22 16,0 0-16,-21 21 0,20-21 0,22 22 15,0-22-15,0 0 0,0 21 16,0-20-16,0-1 0,0 0 0,22 0 15,-1 0 1,21-21-16,-21 0 0,22 0 0,-22 0 16,21 0-16,0 0 0,1-21 0,-22 0 15,21 0-15,1 0 0,20-1 16,-21 1-16</inkml:trace>
  <inkml:trace contextRef="#ctx0" brushRef="#br0" timeOffset="12357.34">8869 12531 0,'0'0'0,"0"-43"0,0 1 0,0-43 31,0 64-31,-21 0 0,-1 21 0,1 0 0,0 0 16,0 0-16,0 0 0,0 0 15,-1 21-15,1 0 0,0 22 16,0-1-16,0 0 0,0 1 0,21 20 16,0 1-16,-22 20 0,1 1 15,0-21-15,21 20 0,-21 1 0,0 0 16,0-22-16,-1 22 0,1-1 0,0 1 15,0 0-15,0 21 0,0-22 16,-1 1-16,1 0 0,21-1 0,-21 1 16,0-22-16,0 22 0,21 0 15,0-22-15,-21 22 0,21-22 0,-22-20 16,22-1-16,0 0 0,0 1 0,0-22 16,0 21-16,22-42 0,-1 0 15,0 0-15,0 0 0,0 0 0,0-21 16,22 0-16,-1 0 0,0-22 15,1 22-15,-1-21 0,22-22 0,-22 22 16,0-21-16,1 20 0,-1-20 16,0-1-16,1 1 0,-22-1 0,0 1 15,0-1-15,-21 1 0,0-1 16,0 1-16,0-1 0,-21 1 0,-21-1 16,-1 22-16,1-22 0,-22 22 0,22 0 15,-21 21-15,20-22 0,-20 22 16,20 0-16,-20 0 0,21 0 15,20-1-15,-20 1 0,21 21 0,0-21 16,21 0 0,0 0-16,0 0 15,21 21-15,0-22 0,0 22 16,22-21-16,-22 21 0,0-21 0,21 21 16,1-21-16,-1 0 0,0 21 0,22-21 15,-22-1-15,22 22 0,-1-21 16</inkml:trace>
  <inkml:trace contextRef="#ctx0" brushRef="#br0" timeOffset="13744.05">9144 12848 0,'21'-21'0,"-42"42"0,63-63 0,-21 21 16,-21 0-16,0-1 0,0 1 15,22-21-15,-22 21 0,0 0 16,0-1-16,0-20 0,-22 42 16,1-21-16,0 21 15,0 0-15,0 0 0,0 21 16,-22 0-16,22 0 0,0 1 0,0 20 15,0-21-15,-22 21 0,22 1 16,0-1-16,21 0 0,-21 1 0,21-1 16,-21 0-16,21-20 0,0 20 15,0-21-15,0 0 0,0 0 0,0 1 16,21-1-16,0-21 0,21 0 16,-21 0-16,1 0 15,-1 0-15,0 0 0,21-21 0,-21-1 16,1 1-16,20 0 0,-21 0 15,0-21-15,0 20 0,1-20 0,-1 0 16,-21-1-16,0 1 0,21 21 0,-21-21 16,0 20-16,0 1 0,0 0 15,0 42 1,0 0 0,0 1-16,0-1 0,0 0 0,-21 0 15,21 21-15,0-20 0,0-1 16,0 21-16,0-21 0,0 0 0,0 1 15,0-1-15,0 0 0,21 0 16,0 0-16,0-21 16,0 21-16,1-21 0,-1 0 0,0 0 15,0 0-15,0 0 0,0-21 0,1 0 16,-1 21-16,0-21 0,0 0 16,0-22-16,0 22 0,1-21 0,-1 21 15,0-22-15,0 22 0,-21 0 16,0-21-16,0 21 0,0-1 15,0 44 1,-21-1-16,21 0 16,0 0-16,-21 0 0,0 22 0,21-22 15,0 0-15,0 21 16,0-21-16,0 1 0,0 20 0,0-21 16,0 0-16,0 0 0,0 1 15,0-1-15,21-21 0,0 0 16,0 0-16,0 0 0,0 0 15,1 0-15,20 0 0,-21-21 16,0 21-16,0-22 0,1 1 0,-1 0 16,21-21-16,-21 21 0,0-22 15,1 22-15,-22-21 0,21-1 0,0 22 16,0 0-16,-21-21 0,0 21 16,0-1-16,21 22 0,-21-21 15,0 42 1,0 1-16,0 20 15,-21-21-15,21 0 0,0 22 16,0-22-16,0 0 0,0 21 0,0-21 16,0 22-16,0-22 0,0 0 15,0 0-15,0 0 0,0 1 0,21-1 16,0-21-16,1 21 0,-1-21 16,0 0-16,0 0 0,21 0 15,-20 0-15,-1 0 0,21 0 0,-21-21 16,0 21-16,1-21 0,20-1 0,-21-20 15,0 21-15,0-21 0,1-1 16,-1 1-16,0-22 0,-21 22 16,21-21-16,0 20 0,0 1 0,1-22 15,-1 43-15,-21-21 0,0 21 0,0 0 16,21-1-16,-21 1 0,-21 21 16,0 21-1,-1 1-15,22-1 0,-21 0 16,0 21-16,0 1 0,21-22 0,0 21 15,-21 22-15,21-22 0,0 0 0,0 1 16,0-1-16,0-21 0,0 21 16,0 1-16,0-22 0,0 0 0,21 0 15,0 0-15,0 1 0,-21-1 16,21 0-16,1-21 0,-1 0 16,0 0-16,0 0 0,21 0 0,-20 0 15,-1 0-15,21-21 0,-21 0 16,22-1-16,-22 1 0,21 0 0,-21-21 15,22-1-15,-1 1 0,-21 0 16,21-22-16,-20 1 0,20 20 16,-21-20-16,0-1 0,0 22 0,1 0 0,-1-1 15,-21 1-15,0 0 0,0 21 16,0-1-16,-21 22 16,-1 22-16,1-1 15,0 21-15,0-21 16,0 22-16,21-1 0,0 0 0,-21 1 15,21 20-15,-22-21 0,22 22 16,0-22-16,0 1 0,0-1 0,0 0 16,0 1-16,0-22 0,0 0 0,0 21 15,0-21-15,22 1 16,-22-1-16,21-21 0,0 0 0,0 0 16,0 0-16,0 0 15,1 0-15,-1-21 0,21-1 0,-21 1 16,0 0-16,1 0 0,20-21 0,-21 20 15</inkml:trace>
  <inkml:trace contextRef="#ctx0" brushRef="#br0" timeOffset="13963.93">11028 12827 0,'0'21'0,"0"-42"0,21 42 15,0-21 1,0 0-16,22 0 0,-22 0 16,21 0-16,-21 0 0,22 0 0,-1-21 15,-21 21-15,21-21 0,1 21 16,-1-21-16,-21 21 0,22-21 16,-1-1-16,-21 22 0,21-21 0,1 0 15,-1 21-15</inkml:trace>
  <inkml:trace contextRef="#ctx0" brushRef="#br0" timeOffset="14228.77">12721 12637 0,'-21'0'31,"0"0"-31,0 21 15,21 0-15,-22-21 0,1 21 0,21 21 16,-21-20-16,21-1 0,-21 0 16,21 21-16,-21-21 0,21 1 0,0-1 15,0 0-15,0 0 0,0 0 16,0 0-16,0 1 0,21-22 16,0 0-1,0 0-15,0-22 16</inkml:trace>
  <inkml:trace contextRef="#ctx0" brushRef="#br0" timeOffset="14583.61">12721 12425 0,'0'0'15,"-42"0"-15,21 0 0,-1 0 0,1 0 0,0 21 16,0-21-16,0 21 0,0 0 15,21 1-15,0-1 16,21-21-16,0 0 0,0 21 16,0-21-16,0 0 0,1 0 15,-1 0-15,0 0 0,0 0 16,0 0-16,0-21 0,1 0 0,-1 21 16,-21-22-16,0 1 0,0 0 15,0 0-15,0 0 0,-21 0 0,-1 21 16,1-22-16,0 1 0,0 21 15,-21 0-15,20 0 0,1 0 0,0 0 16,-21 21-16,21 1 0,-1-1 0,1 0 16,0 0-16,0 0 0,21 22 15,0-22-15,0 0 0,0 0 0,0 21 16,0-20-16,0-1 0,21 0 16,0 0-16,0 0 0,22 0 15</inkml:trace>
  <inkml:trace contextRef="#ctx0" brushRef="#br0" timeOffset="15052.34">13060 12637 0,'0'0'16,"0"21"0,0 0-16,0 0 15,0 0-15,0 0 0,-21 1 0,21-1 16,-22 21-16,22-21 0,-21 0 15,21 22-15,0-22 0,0 0 16,0 0-16,0 0 0,0 1 0,0-1 16,0 0-16,-21-21 0,21 21 15,0-42 17,0 0-32,0 0 15,0-1-15,0 1 0,0-21 0,0 0 16,21 20-16,0-20 0,1 0 15,-1-1-15,21 1 0,0 0 0,1-1 16,-1 22-16,0-21 0,1 21 16,-1 0-16,22 21 0,-22 0 15,0 0-15,1 0 0,-1 0 0,-21 21 16,21 0-16,-20 0 0,-1 21 16,-21 1-16,0-1 0,0 0 0,0 1 15,0-1-15,0 0 0,-21 1 16,-1-22-16,1 21 0,0-21 0,0 1 15,0-1-15,0 0 0,-22 0 0,22-21 16,0 21-16,0-21 0,0 0 16,-1 0-1,22-21-15,0 0 0</inkml:trace>
  <inkml:trace contextRef="#ctx0" brushRef="#br0" timeOffset="16238.08">14859 12891 0,'0'0'15,"21"0"-15,0 0 0,0 0 0,22 0 0,-22 0 16,0-22-16,0 1 0,0 0 15,1 0-15,-22-21 0,0 20 0,0 1 16,0-21-16,0 0 0,0 20 16,-22-20-16,1 21 0,0 0 15,0 0-15,0-1 0,0 1 0,-1 21 16,1 0-16,0 0 0,-21 0 16,21 21-16,-22 1 0,22-1 0,-21 0 15,21 0-15,-22 21 0,22 1 16,-21-1-16,21 0 0,-1 1 0,1-1 15,21 0-15,0 1 0,0-22 0,0 21 16,0-21-16,0 1 0,21-1 16,1 0-16,-1-21 0,0 0 0,0 0 15,21 0-15,-20 0 0,20 0 16,-21-21-16,21 21 0,-20-21 0,-1-1 16,21-20-16,-21 21 0,0-21 0,1-1 15,-22 22-15,21-21 16,0-1-16,-21 1 0,0 21 0,0-21 15,0 20-15,21 1 0,-21 42 32,0 1-32,0 20 15,0-21-15,0 0 0,0 22 16,0-1-16,0-21 0,0 21 0,0-20 16,0 20-16,0-21 0,21 0 15,0 0-15,1 1 0,-1-1 0,0-21 16,0 21-16,0-21 0,22 0 0,-22 0 15,0 0-15,21 0 0,-21-21 16,1 21-16,20-21 0,-21-1 16,0-20-16,0 21 0,1-21 0,-1-1 15,21 1-15,-21 0 0,0-1 16,1 1-16,-1 0 0,0-1 0,0 1 16,-21 0-16,0 20 0,0 1 15,0 0-15,0 0 0,-21 42 31,0-21-31,0 21 0,-1 0 0,1 22 16,0-22-16,0 21 0,0-21 0,0 22 16,21-1-16,0 0 0,0 1 15,0-1-15,0-21 0,0 22 0,0-1 16,0 21-16,21-41 16,0-1-16,0 0 0,0-21 15,0 21-15,1-21 0,20 0 0,-21 0 16,0 0-16,22 0 0,-22 0 15,0-21-15,21 0 0,-21 0 16,1-1-16,20 1 0,-21-21 0,0 0 0,22-1 16,-22-20-16,21 20 0,-21 1 15,22-21-15,-22 20 0,0 1 0,0 0 16,0-1-16,0 1 0,-21 21 16,0 0-16,-21 21 15,0 21-15,0 0 16,0 0-16,0 0 0,-1 22 15,1-1-15,0 0 0,0 1 0,0-1 16,21-21-16,0 21 0,0 1 16,0-1-16,0 0 0,0-20 0,0 20 15,0-21-15,0 0 0,21 0 0,0 1 16,0-22-16,0 21 0,1-21 16,20 0-16,-21 0 0,0 0 0,22 0 15,-1 0-15,0-21 0,1-1 16,-1 1-16,21 0 0</inkml:trace>
  <inkml:trace contextRef="#ctx0" brushRef="#br0" timeOffset="16539.91">17716 12150 0,'-42'42'31,"21"-21"-31,0 22 0,-22-1 16,22 0-16,0 1 0,0-1 15,0 0-15,0 22 0,-1-22 16,22 22-16,0-22 0,0 0 0,-21 22 16,21-22-16,0 0 0,0-20 15,-21 20-15,21 0 0,0-21 0,0 1 16,0-1-16,0 0 0,0 0 15,21-21 1,0 0-16,1-21 0,20 0 16,-21 0-16,0-1 0,22-20 15</inkml:trace>
  <inkml:trace contextRef="#ctx0" brushRef="#br0" timeOffset="17188.2">18097 12298 0,'0'0'0,"0"-21"0,22-22 0,-22 22 0,0 42 31,-22 1-31,1 20 16,0 0-16,21 1 0,-21-1 15,0 0-15,0 1 0,21-1 0,-22 21 16,1-20-16,0-1 0,0 0 16,21 1-16,-21-1 0,0 0 0,21-20 15,0-1-15,0 21 0,-22-42 0,22 21 16,0 0-16,0-42 31,22 0-31,-1 0 0,0 0 16,-21 0-16,21-22 0,0 1 15,0 21-15,1-22 0,-1 22 0,0-21 16,-21 21-16,21 0 0,0 21 16,-21 21-1,0 0-15,0 0 0,0 0 16,0 22-16,0-22 0,0 21 15,0-21-15,0 0 0,0 22 0,0-22 16,21 0-16,1 0 0,-22 0 16,21 1-16,0-1 0,21-21 0,-21 0 15,1 0-15,20 0 0,-21 0 16,21 0-16,1 0 0,-1 0 16,0-21-16,1-1 0,-1 1 0,0 0 15,-20-21-15,20-1 0,-21 22 16,21-21-16,-20 0 0,-1-1 0,0 1 15,-21 21-15,21 0 0,-21-1 0,0 1 16,-21 21-16,0 0 16,-22 0-16,22 0 0,0 21 0,-21 1 15,21-1-15,-1 21 0,1-21 16,0 0-16,21 1 0,0 20 0,0-21 16,0 0-16,0 0 0,21 1 15,0-22-15,1 21 0,-1-21 16,0 0-16,0 0 0,21 0 0,-20 0 15,-1 0-15,21 0 0,-21 0 16,22 0-16,-22-21 0,21-1 0,-21 1 16,0 0-16,22 0 0,-22 0 15,-21 0-15,21-1 0,-21 1 0,0 0 16,0 0-16</inkml:trace>
  <inkml:trace contextRef="#ctx0" brushRef="#br0" timeOffset="17423.25">17378 12658 0,'0'0'0,"-43"0"0,1 0 16,21 0-16,0 0 0,42 0 31,0 0-31,0 0 0,22 0 0,-22-21 15,21 21-15,0 0 0,22 0 0,-22 0 16,1 0-16,-1-22 0,0 22 16,1 0-16,-22 0 0,0 0 0,0 0 15</inkml:trace>
  <inkml:trace contextRef="#ctx0" brushRef="#br0" timeOffset="20719.48">1418 14457 0,'0'0'0,"0"-21"15,21 0-15,0-1 16,-21 1-16,0 0 0,0 0 16,0 0-16,0 0 15,0-1-15,-21 1 0,0 21 16,0 0-16,0 0 0,0 0 15,-22 0-15,22 0 0,-21 21 16,21 1-16,-22-1 0,1 21 0,21 0 16,-22 1-16,22 20 15,0-20-15,-21-1 0,21 21 0,-1-20 16,22-1-16,-21 22 0,21-22 16,-21-21-16,21 21 0,0 1 15,0-22-15,0 21 0,21-21 0,0 1 16,1-1-16,-1 0 0,21 0 15,0-21-15,1 0 0,-1 0 16,22-21-16,41-21 16,-41 20-16,-22 1 0,1 0 15,-1-21-15,0 21 0,1-1 0,-22-20 16,21 0-16,-42 21 0,21-85 16,0 63-16,-21 1 0,0-21 15,0 20-15,0 1 0,0 0 0,-21-1 16,0 22-16,0 0 15,0 0-15,0 0 0,-1 21 0,1 0 16,-21 0-16,21 21 0,-22-21 16,1 21-16,21 21 0,-21-21 15,20 22-15,-20-22 0,21 21 0,0-21 16,0 22-16,-1-22 0,22 0 16,0 0-16,0 0 0,0 1 15,43-22-15</inkml:trace>
  <inkml:trace contextRef="#ctx0" brushRef="#br0" timeOffset="21052.99">1820 14542 0,'0'0'0,"21"0"0,-21 21 16,0 0-16,0 0 15,0 21-15,0-20 0,-21 20 0,21-21 16,-21 21-16,0 1 0,21-1 15,-21 22-15,21-1 0,-21 1 0,-1-1 16,22 22-16,0-1 0,-21 1 16,0 0-16,0-1 0,0 1 15,0 0-15,21-1 0,-22 22 16,1-21-16,0 0 0,0-1 0,0 1 16,0-22-16,21 1 0,0-1 15,-22 1-15,1-22 0,21 1 16,0-22-16,0 0 0,0 0 0,0-42 31,0 0-31,0 0 0,0-22 0,0 1 16,0-22-16,21 1 0,1-22 15,-22 1-15,21-1 0,0-21 16</inkml:trace>
  <inkml:trace contextRef="#ctx0" brushRef="#br0" timeOffset="21337.3">1651 15134 0,'0'0'16,"21"-63"-16,-21-1 0,0 1 0,21 20 0,-21 1 15,0 0-15,0-1 0,0 22 16,21-21-16,1 21 0,-1-22 16,0 22-16,42-21 0,-41 21 15,-1 21-15,21 0 0,-21 0 16,22 0-16,-22 0 0,21 21 0,-21 0 16,0 0-16,1 0 0,-1 22 15,-21-22-15,0 0 0,0 21 0,0-20 16,-21-1-16,-1 21 0,1-21 15,-21 0-15,21 1 0,0-22 16,-1 21-16,-20 0 0,21-21 16,0 0-16,0 0 0,-1 0 15,22-21 1,0 0-16,0-1 16,0 1-16,22 0 0,-1 0 15</inkml:trace>
  <inkml:trace contextRef="#ctx0" brushRef="#br0" timeOffset="21659.91">2117 14774 0,'0'0'0,"21"0"0,0 0 16,0 0-16,0 0 0,0 0 16,1 0-16,-1-21 0,0 0 0,0 21 15,0-21-15,22 0 0,-22 0 16,0-1-16,0 1 0,0 0 0,-21 0 15,0 0-15,0 0 16,-21 21-16,0 0 16,0 0-16,-22 0 0,22 0 15,0 21-15,0 0 0,0 0 16,0 21-16,-1-20 0,22-1 16,-21 21-16,21-21 0,0 0 0,0 22 15,0-22-15,0 0 0,21 0 16,1 0-16,-1-21 15,0 0-15,21 0 0,-21 0 0,1 0 16,20 0-16,-21 0 0,21 0 16,-20-21-16,20 21 0,-21-21 0</inkml:trace>
  <inkml:trace contextRef="#ctx0" brushRef="#br0" timeOffset="22003.72">2752 14669 0,'0'-22'0,"0"44"0,21-65 15,-21 22-15,0 0 0,0 0 0,0 0 16,21 21-16,-21-22 0,21 22 15,0 0-15,0 0 16,1 22 0,-1-22-16,-21 21 0,21 21 0,0-21 15,-21 0-15,21 22 0,-21-22 16,0 21-16,0-21 0,0 1 0,0-1 16,0 21-16,0-21 0,0 0 15,0 1-15,0-1 0,0 0 16,-21-21-16,0 0 15,21-21 1,0 0-16,0-1 16,0 1-16,0-21 0,0 21 0,0 0 15,0-22-15,0 1 0,21 21 16,-21-22-16,21 1 0,0 21 16,-21 0-16,22 0 0,-1-1 0,0 1 15,-21 0-15,21 21 0,0 0 16,0 0-16,22 0 0,-22 0 15,0 0-15,0 0 0,22 21 0</inkml:trace>
  <inkml:trace contextRef="#ctx0" brushRef="#br0" timeOffset="23999.79">3810 14711 0,'0'0'0,"0"-21"15,21 0-15,-21-1 16,0 1-16,0 0 0,0 0 0,0 0 16,0 0-16,0-22 0,0 22 15,-21 0-15,0 21 0,0-21 0,-1 21 16,1 0-16,0 0 0,-21 0 16,21 21-16,-22 0 0,1 21 0,21-20 15,0 20-15,-22-21 0,22 21 16,0 1-16,0-22 0,0 21 15,21-21-15,0 22 0,0-22 0,0 0 16,0 0-16,0 0 16,21 1-16,0-22 0,0 21 15,0-21-15,0 0 0,22 0 16,-1-21-16,-21-1 0,0 22 16,22-21-16,-22 0 0,0 0 0,0 0 15,0 0-15,1-22 0,-1 22 0,-21-21 16,0-1-16,21 22 0,-21-21 15,0 21-15,0 0 0,0-1 0,0 1 16,0 42 0,0 1-16,0-1 0,0 0 15,-21 0-15,21 0 16,0 22-16,0-22 0,0 0 0,0 0 16,0 21-16,0-20 0,0-1 15,0 0-15,21-21 16,0 0-16,0 0 0,0 0 15,1 0-15,20 0 0,-21 0 0,0-21 16,0 21-16,22-21 0,-1-22 16,0 1-16,-20 21 0,-1-22 15,0 22-15,0-21 0,0 0 16,-21-22-16,21 22 0,1-1 0,-1-20 16,-21 21-16,21-1 0,0 1 15,-21 21-15,21 0 0,-21-1 0,0 1 16,0 42-1,-21 1 1,21-1-16,-21 21 0,0 0 0,21 1 16,-21-1-16,21 22 0,-22-22 15,1 0-15,21 22 0,0-22 0,0 0 16,0-20-16,-21 20 0,21-21 16,0 0-16,0 0 0,0 1 0,0-1 15,21-21-15,0 0 0,1 0 16,-1 0-16,0 0 15,0 0-15,21-21 0,-20 21 0,20-22 0,-21 1 16,21 0-16,-20-21 16,20 21-16,-21-1 0,0-20 0,0 21 15,1 0-15,-1 0 0,0-1 16,-21 1-16,0 42 31,0 1-31,0-1 0,-21 0 0,0 0 16,21 0-16,-22 0 0,1 22 0,21-22 15,0 0-15,0 0 0,0 0 16,0 1-16,0-1 0,0 0 16,21-21-1,22 0-15,-22 0 0,0 0 16,21 0-16,-20 0 0,20-21 16,-21 21-16,21-21 0,1-1 0,-22 1 15,21 0-15,-21 0 0,1-21 0,-1 20 16,21 1-16,-42-21 0,21 21 15,0 0-15,-21-1 0,0 1 16,0 42 0,0 1-16,-21-1 15,0 0-15,21 0 0,0 0 16,-21 0-16,21 1 0,-21-1 0,21 0 16,0 0-16,0 0 0,0 0 15,0 1-15,0-1 0,21 0 16,0-21-16,0 0 15,0 0-15,1 0 16,-1 0-16,0 0 0,0-21 0,0 0 16,0 21-16,1-22 0,-1 1 0,0 0 15,-21 0-15,0 0 0,0 0 16,0-1-16,0 1 0,0-21 0,0 21 16,-21-22-16,0 22 0,-1 0 15,1 0-15,0 21 0,0 0 0,0 0 16,0 0-16,-1 0 15,1 0-15,0 21 0,21 0 16,0 0-16,0 1 16,21-22-1,0 0-15,1 0 0,-1 0 0,0 0 16,21-22-16,-21 22 0,1-21 16,20 0-16,0 21 0,-21-21 0,22 21 15,-1 0-15,0-21 0,1 21 16,-1 0-16,0 0 0,1 0 0,-22 0 15,21 21-15,-21-21 0,-21 21 16,0 0-16,0 0 0,0 1 0,0-1 16,0 0-16,0 0 0,-21 21 0,0-20 15,0-1-15,21 0 16,-21 0-16,0-21 0,-1 21 0,22 0 16,0 1-16,-21-22 15,21-22 32,21 22-47,-21-21 0,22 0 0,-1 0 16,0 0-16,0-22 0,21 22 15,-20-21-15,20 21 0,43-43 16,-43 22-16,21 21 0,-20 0 16,-1-1-16,0 22 0,22 0 15,-43 0-15,0 0 0,-21 22 16,0-1-16,0 0 0,0 21 15,0-21-15,0 1 0,0 20 0,0-21 16,0 21-16,-21-20 0,21 20 16,0-21-16,-21 0 0,21 0 0,0 1 15,0-1-15,0 0 0,21-21 16,0 0-16,0 0 16,1 0-16,20 0 0,-21 0 0,21 0 15,-20-21-15,20 0 0,0 21 0,1-22 16,-22 1-16,21 0 15,0 0-15,1-21 0,-1 20 0,0-20 16,-20 21-16,20-21 0,0-1 16,-21 22-16,1-21 0,-1-1 0,0 22 15,-21 0-15,0 0 0,-21 21 16,-22 0-16,1 0 0,0 21 16,21 0-16,-22 0 0,1 1 0,21-1 15,0 21-15,-22-21 0,43 22 16,-21-22-16,21 0 0,0 0 0,-21 0 15,21 0-15,0 1 0,0-1 16,0 0-16,0 0 0,21-21 0,-21 21 16,21-21-16,0 21 0,-21 1 15,-21-22 32,0 0-47,0 0 16,0-22-16,0 1 15,-1 0-15,1 0 0</inkml:trace>
  <inkml:trace contextRef="#ctx0" brushRef="#br0" timeOffset="24219.03">5334 14118 0,'-21'0'16,"42"0"-16,-63 0 0,20 0 0,1 0 0,0 0 31,0 0-31</inkml:trace>
  <inkml:trace contextRef="#ctx0" brushRef="#br0" timeOffset="24436.7">4191 14436 0,'0'0'0,"0"21"31,21-21-15,0 0-16,22-21 0,-1 21 0,0 0 16,1-21-16,-1 21 0,21-22 0,1 1 15,-22 21-15,22-21 16,-1 0-16,1 21 0</inkml:trace>
  <inkml:trace contextRef="#ctx0" brushRef="#br0" timeOffset="25739.31">9588 13970 0,'0'-21'0,"0"42"0,0-63 15,-21 42 1,0 0-16,0 21 16,0 0-16,0 0 0,21 0 0,-22 1 15,1 20-15,0 0 0,21-21 16,0 22-16,-21-1 0,0 22 16,21-22-16,-21 0 0,21 1 0,0-1 15,0 0-15,0-21 0,0 22 16,0-22-16,0 0 0,0 0 0,0 0 15,0 1-15,21-22 16,0 0 0,0 0-16,0-22 0,0 1 15,1 0-15,-1-21 0,0 21 16,0-22-16,0 1 0,0 0 0,1-1 16,-1 1-16,0 21 0,0-22 15,0 22-15,0 0 0,1 0 16,-22 42-1,0 0 1,0 0-16,0 22 0,0-22 0,0 21 16,0 1-16,0-1 0,0-21 15,21 21-15,-21 1 0,21-22 0,-21 21 16,21-21-16,0 1 0,0-1 16,1 0-16,20 0 0,-21-21 0,0 0 15,22 0-15,-22 0 0,21 0 0,-21 0 16,22 0-16,-22 0 0,21-21 15,-21 0-15,0 0 0,1-22 0,-1 22 16,0-21-16,0-1 16,0 1-16,0-21 0,-21 20 0,22 1 15,-1-22-15,-21 22 0,21-43 16,0 43-16,-21 0 0,0 21 16,0-22-16,21 22 0,-21 42 31,-21 0-31,21 1 15,0-1-15,-21 21 0,0-21 16,21 22-16,-21-1 0,21 0 16,-22 1-16,22-1 0,0 0 0,0 1 0,0-1 15,0-21-15,0 21 16,22 1-16,-1-22 0,0 0 0,0 0 16,0 0-16,0 1 0,1-1 15,-1-21-15,21 0 0,-21 0 0,0 0 16,22 0-16,20 0 0,-20 0 15,-1-21-15,0-1 0,1 1 16,-22 0-16,21 0 0,-21 0 16,22-22-16,-22 1 0,-21 0 0,21-1 15,-21 22-15,0-21 0,0 21 0,0-22 16,0 22-16,-21 21 16,0 0-16,-1 0 0,1 0 15,-21 0-15,21 21 0,0 1 0,-1-1 16,1 0-16,0 21 0,21 1 15,0-22-15,0 21 0,0-21 0,0 22 16,0-22-16,0 0 0,0 0 16,21 0-16,0 0 0,1-21 0,-1 22 15,0-22-15,0 0 0,0 0 0,22 0 16,-22 0-16,0 0 0,0 0 16,43-22-16,-43 22 0,0-21 15,0 0-15,-21 0 0,21 0 16,0 0-16,1-22 0,-1 22 0</inkml:trace>
  <inkml:trace contextRef="#ctx0" brushRef="#br0" timeOffset="27592.87">12277 14436 0,'0'0'0,"-22"-21"0,1 21 0,0 0 16,21-22-16,-21 22 0,0-21 15,0 0-15,21 0 0,0 0 16,0 0-16,0-1 15,0 1-15,0 0 0,21 0 0,0 0 16,0 0-16,0 21 0,0-22 16,1 1-16,-1 21 0,0 0 15,0 0-15,0 0 0,0 0 0,1 0 16,-1 0-16,0 21 0,-21 1 16,21-1-16,-21 0 0,21 21 0,-21-21 15,21 22-15,-21-1 0,0 0 0,0 1 16,0-1-16,0-21 0,0 22 15,0-22-15,0 0 0,0 21 0,0-21 16,0 1-16,0-1 16,0-42 15,0-1-31,0 1 0,0 0 16,0-21-16,0 21 0,0-22 0,22 1 15,-1 0-15,0-1 0,0 1 16,-21 0-16,42-22 0,-20 43 15,-1 0-15,0 0 0,-21-1 16,21 22-16,0 0 0,-21 22 16,21-1-1,-21 0-15,0 21 0,0-21 16,0 22-16,22-22 0,-22 21 0,0 1 0,0-22 16,21 21-16,0-21 15,-21 22-15,21-22 0,0 0 0,0 0 16,22 0-16,-22 0 0,0 1 15,21-22-15,-20 0 0,20 0 0,-21 0 16,21 0-16,-20 0 0,20 0 0,0-22 16,-21 22-16,22-21 0,-22 0 15,0 0-15,21-21 0,-20 20 0,-1-20 16,-21 21-16,21-21 0,-21-1 16,21 1-16,-21 21 0,0-22 0,0 22 15,0 0-15,0 0 0,0 0 16,-21 21-16,0 0 0,0 0 15,-1 0-15,1 0 0,0 0 16,0 0-16,-21 21 0,20 0 16,1 21-16,0-20 0,21-1 15,0 21-15,-21-21 0,21 22 0,0-1 16,0-21-16,0 21 0,0-20 0,21-1 16,0 21-16,0-21 0,22 0 15,-22-21-15,21 22 0,-21-1 0,22-21 16,-22 0-16,21 0 0,1 0 0,-22 0 15,21 0-15,0-21 0,1-1 16,-22 1-16,21 0 0,-21 0 0,22 0 16,-22 0-16,0-22 0,0 22 15,0-21-15,1-1 0,-1 1 16,-21 21-16,0 0 0,0-22 0,0 22 16,0 0-16,-21 21 15,-1 0-15,1 21 16,0-21-16,0 21 0,0 1 15,0 20-15,-1-21 0,22 0 0,0 22 16,0-22-16,0 21 0,0-21 0,0 22 16,0-22-16,0 0 0,0 21 15,22-21-15,-1 1 0,0-1 16,0 0-16,21-21 0,-20 21 0,20-21 16,-21 0-16,21 0 0,64 0 15,-63 0-15,-1 0 0,21 0 16,-20 0-16,20-21 0,1 0 15,-22 0-15,22-1 0,-22 1 0,21 0 16,-20 0-16,-1 0 0,0-22 16,1 22-16,-22 0 0,21-21 0,-21 21 15,1-1-15,-22 1 0,0 0 16,0 0-16,-22 21 16,1 0-16,0 0 0,-21 0 15,21 0-15,-1 0 0,1 0 16,0 21-16,-21 0 0,21 0 0,-1 1 15,1-1-15,0 0 0,0 0 16,0 0-16,0 0 0,-1 22 16,22-22-16,0 0 0,0 0 0,0 0 15,0 1-15,0-1 16,22-21-16,-1 0 0,0 21 16,0-21-16,0 0 0,0 0 15,1 0-15,-1-21 0,21 0 0,-21-1 16,0 1-16,1 0 0,-1 0 0,0 0 15,0-22-15,0 1 0,-21 0 16,21-1-16,1-20 0,-22 21 0,0-1 16,21 1-16,0 0 0,0-22 15,0 22-15,-21 21 0,0-22 16,21 22-16,-21 0 0,0 0 0,0 42 31,0 0-31,-21 0 0,0 0 0,0 22 16,21-22-16,-21 21 0,0 1 15,21 20-15,0-21 0,0 1 0,0-1 16,0 0-16,0 1 0,0-22 0,0 21 16,0-21-16,0 1 0,21 20 15,0-42-15,-21 21 0,21 0 0,0-21 16,22 0-16,-22 0 0,21 0 16,0 0-16,1 0 0,-1 0 0,0-21 15,22 0-15</inkml:trace>
  <inkml:trace contextRef="#ctx0" brushRef="#br0" timeOffset="27931.92">16806 14097 0,'21'-85'16,"-21"64"-1,0 0-15,-21 21 16,0 0-16,-21 0 0,21 0 16,-22 21-16,22 0 0,-21 1 0,-1 20 15,1-21-15,0 21 0,-1 1 16,22-1-16,-21-21 0,21 43 0,0-22 16,-1 0-16,22-20 0,0 20 15,0 0-15,0 1 0,0-22 0,22 0 16,-1 21-16,0-21 0,0 1 15,21-22-15,1 21 0,-22-21 0,42 0 16,-20 21-16,-1-21 0,22 0 0,-1 0 16,-21 0-16,22 0 0,-22 0 15,22-21-15,-1 21 0,-20-21 16,20-1-16</inkml:trace>
  <inkml:trace contextRef="#ctx0" brushRef="#br0" timeOffset="28896.01">17526 14351 0,'0'0'0,"0"-21"0,0 0 0,0 0 15,0-1-15,-21 1 0,0 0 0,-1 21 16,-20 0-16,0-21 0,-1 21 16,1 0-16,-43 0 15,43 21-15,0 0 0,21-21 0,-22 43 16,1-22-16,21 0 0,0 0 16,-1 21-16,1-20 0,21 20 0,0-21 0,0 0 15,0 22-15,0-22 16,0 0-16,0 0 0,0 0 0,21 0 15,1-21-15,-1 22 0,0-22 0,21 0 16,-21 0-16,1 0 0,20 0 16,-21 0-16,0 0 0,22-22 0,-1 1 15,-21 21-15,0-21 0,22-21 16,-22 21-16,0-22 0,21 22 0,-21-21 16,1-1-16,-22 1 0,21 0 0,-21 21 15,21-22-15,-21 22 0,0 0 16,0 0-16,-21 21 15,0 0 1,-1 21-16,22 0 0,-21 0 16,0 0-16,21 1 0,-21 20 15,21 0-15,0-21 0,0 22 0,0-1 16,21-21-16,0 22 0,22-1 16,-22 0-16,0-21 0,21-21 15,-21 22-15,22-1 0,-22-21 0,21 0 16,-21 0-16,22 0 0,-22 0 0,21 0 15,-21 0-15,1-21 0,20-1 16,-21 1-16,0-21 0,0 21 0,1-22 16,20-20-16,-21 21 0,0-22 15,0 1-15,1 20 0,-1-20 16,0-1-16,-21 22 0,21-22 0,0 22 16,-21 0-16,21 21 0,-21-22 15,0 22-15,-21 21 16,0 0-16,0 21 15,0 0-15,0 22 0,-1-22 0,1 21 16,0-21-16,0 22 0,21-1 16,0 0-16,0 1 0,0-1 0,0-21 15,0 22-15,0-1 0,0 0 16,0 1-16,21-22 0,0 21 0,0-21 16,1 22-16,-1-22 0,0-21 15,21 21-15,-21 0 0,43-21 16,-22 0-16,-21 0 0,1 0 15,20 0-15,-21-21 0,21 0 0,-20 0 16,20-1-16,0-20 0,-21 0 16,1-1-16,20 1 0,-21 0 0,0-22 15,22 22-15,-22-22 0,0 22 16,0-21-16,0-1 0,0 22 0,1-1 16,-1 1-16,-21 0 0,0-1 15,0 22-15,0 42 16,-21 1-1,-1 20-15,1 0 0,0 1 0,-21-1 16,21 0-16,-1 1 0,22 20 16,0-21-16,-21 1 0,21 20 15,0-20-15,0-1 0,21 43 16,-21-64-16,43 21 0,-22-21 16,0 0-16,21 1 0,-20-1 0,20 0 15,0-21-15,1 0 0,-1 0 16,-21 0-16,21 0 0,1 0 0,-1-21 15,0 0-15,1-1 0,-1 1 0,-21 0 16,22 0-16,-22-21 0</inkml:trace>
  <inkml:trace contextRef="#ctx0" brushRef="#br0" timeOffset="29640.23">8996 15875 0,'0'0'0,"-21"0"0,-1 21 0,1 0 0,21 22 15,-21-43-15,21 21 16,0 0-16,0 0 0,0 0 0,0 1 15,21-22 1,0 0-16,22 0 16,-22 0-16,0 0 0,0-22 15,0 1-15,22 21 0,-22-21 16,-21 0-16,21 0 0,-21 0 0,0-1 16,0 1-16,0 0 0,0 0 15,-21 0-15,0 21 0,0 0 16,-1 0-16,1 0 0,0 0 0,0 0 15,0 0-15,0 21 0,-1 0 16,22 0-16,-21-21 0,21 21 16,0 1-16,0-1 15,21-21-15,1 0 16,-1 0 0,0 0-16,0 0 15,-21-21 1,21-1-1,0 1-15,1 21 16,-22-21-16</inkml:trace>
  <inkml:trace contextRef="#ctx0" brushRef="#br0" timeOffset="29991.03">9483 15663 0,'21'0'31,"-21"22"-15,0-1-16,0 21 0,0-21 15,0 22-15,0-1 0,0 21 16,0-20-16,-21 20 0,21 64 16,0-42-16,-22-22 0,1 1 0,21 21 15,-21-1-15,0 1 0,21 0 16,-21-1-16,0 1 0,-1 0 0,22-1 15,-21 1-15,0-22 0,0 22 16,0-21-16,0-22 0,21 21 0,0-20 16,-22-1-16,22-21 0,-21 0 15,21 1-15,0-1 0,0-42 32,0-1-32,0 1 0,0 0 0,21-21 15,1 21-15,-22-22 0,21-20 0,0 20 16,0-20-16,0-1 0,0-20 15</inkml:trace>
  <inkml:trace contextRef="#ctx0" brushRef="#br0" timeOffset="30284">9483 16108 0,'0'-64'0,"0"128"0,0-191 16,0 63-16,0 22 0,0 0 0,0-1 16,0 22-16,0-21 0,0 21 15,21 0-15,0-1 16,0 22-16,0-21 0,22 21 15,-22 0-15,21 0 0,-21 0 16,22 0-16,-1 21 0,-21 1 0,21-1 16,-20 0-16,-1 21 0,-21 1 15,0-1-15,0-21 0,0 21 0,-21 1 16,-22-1-16,22 0 0,0-20 0,-21 20 16,-1-21-16,22 0 0,-21 0 15,21-21-15,-1 22 0,1-22 0,0 0 16,0 0-16,21-22 15,21 1 1,0 0 0,0 0-16,1 0 0,-1 21 0</inkml:trace>
  <inkml:trace contextRef="#ctx0" brushRef="#br0" timeOffset="30591.88">9991 15981 0,'0'0'0,"21"0"0,0 0 0,0 0 0,0-21 15,0 0-15,1-1 16,-1 22-16,0-21 0,0 0 0,0 0 16,0 0-16,1 0 0,-1-1 0,-21 1 15,21 21-15,-21-21 16,0 0-16,-21 21 16,0 0-1,-1 0-15,1 21 0,0 0 0,0 0 16,-21 1-16,20-1 0,22 21 0,-21-21 15,0 22-15,21-22 0,-21 21 16,21-21-16,0 0 0,0 22 0,0-22 16,0 0-16,21 0 0,0-21 15,0 21-15,1 1 0,-1-22 16,0 0-16,21 0 0,-21 0 16,1 0-16,20 0 0,-21-22 0,0 1 0,0 21 15,1-21-15</inkml:trace>
  <inkml:trace contextRef="#ctx0" brushRef="#br0" timeOffset="30907.7">10456 15812 0,'0'0'0,"0"-22"0,0 1 15,21 21-15,1 0 16,-1 0 0,0 0-16,-21 21 0,21 1 15,0-22-15,0 21 0,-21 21 16,22-21-16,-22 0 0,0 1 0,21-1 15,-21 21-15,0-21 0,0 0 16,0 1-16,0-1 0,0 0 16,0 0-16,-21-21 15,-1 0 1,1 0-16,0 0 16,21-21-16,0 0 0,0 0 15,0-1-15,0 1 0,0 0 16,0 0-16,0 0 0,0 0 15,0-1-15,21 22 0,0-21 16,1 0-16,-1 0 16,0 21-16,0 0 0</inkml:trace>
  <inkml:trace contextRef="#ctx0" brushRef="#br0" timeOffset="31964.1">10753 16044 0,'0'0'16,"0"22"-16,21-22 16,0 0-16,21 0 0,-21 0 15,22-22-15,-1 22 0,-21-21 16,22 0-16,-1 0 0,0 0 16,-21-22-16,1 22 0,20-21 0,-21 21 15,0-22-15,0 1 0,-21 21 0,22-21 16,-22 20-16,21-20 0,-21 21 15,0 0-15,0 0 0,0-1 16,0 1-16,-21 21 0,-1 0 0,1 0 16,0 0-16,0 21 15,0 1-15,0-1 0,-1 0 0,1 21 16,0-21-16,0 22 0,0-1 0,0 0 16,21 22-16,-22-1 0,1 1 15,0-1-15,0 1 0,21-1 0,-21 1 16,0 21-16,-1-22 0,1 1 15,0 20-15,0-20 0,21 20 16,-21 1-16,0-21 0,-1 20 0,1 1 16,0-22-16,0 1 0,0 21 15,21-22-15,-21 1 0,-1 20 0,1-20 16,21-1-16,0-20 0,0 20 16,0-21-16,0 1 0,0-22 15,0 0-15,0 0 0,21-21 16,1 0-16,-1 0 0,0-21 15,21-21-15,-21 21 0,22-1 16,-22-20-16,21 0 0,1-1 0,-1 1 16,-21 0-16,21-22 15,1 22-15,-22 0 0,21-22 0,-21 1 16,1-1-16,-1 1 0,0-1 16,-21-21-16,0 22 0,0-1 0,0 1 15,0-1-15,0 22 0,-42-21 0,20 20 16,1 22-16,0-21 0,-21 21 15,21-1-15,-1 1 0,1 0 0,0 0 16,42 0 15,0 21-31,1-21 0,20 21 16,0-22-16,1 1 0,-1 0 16,0 0-16,1 0 0,20 0 0,-21-22 15,1 22-15,-1-21 0,0 21 16,1-22-16,-1 22 0,-21-21 0,0 21 15,1-1-15,-1 1 0,-21 0 16,0 0 0,-21 21-16,-1 0 15,1 0-15,0 0 0,21 21 0,-21 0 16,0 0-16,21 1 0,-21-1 0,21 21 16,0-21-16,0 22 0,0-22 15,0 21-15,0-21 0,0 0 0,0 22 16,0-22-16,21 0 0,0 0 15,0-21-15,0 21 0,0 1 16,22-22-16,-22 0 0,0 0 16,21 0-16,-20 0 0,41-22 15,-42 1-15,0 0 0,1 0 0,-1 0 16,0-22-16,-21 22 0,0-21 16,0 0-16,0-1 0,0 1 0,0 21 15,-21-22-15,0 22 0,-22 0 16,22 0-16,0 0 0,0 21 0,-22 0 15,22 0-15,0 0 0,-21 0 16,21 0-16,-1 21 0,22 0 0,-21-21 16,0 42-16,21-20 0,0-1 0,0 0 15,0 0-15,0 21 16,0-20-16,0-1 0,21 0 0,0 0 16,1-21-16,-1 21 0,0-21 15,0 0-15</inkml:trace>
  <inkml:trace contextRef="#ctx0" brushRef="#br0" timeOffset="32347.39">12086 16066 0,'0'0'0,"21"-22"0,-21 1 15,0 0-15,21 0 0,-21 0 16,0 0-16,0-1 0,22 1 16,-1 21-16,-21-21 0,21 0 0,0 21 15,0 0-15,0 0 0,1 0 16,-1 0-16,0 0 0,0 21 0,21 0 15,-20 0-15,-1 1 0,0 20 16,0-21-16,0 21 0,0-20 0,-21 20 16,0-21-16,0 21 0,0-20 15,0 20-15,0-21 0,0 0 0,-21 0 16,0 1-16,0-22 16,0 0-16,0 0 15,21-22 1,0 1-16,0 0 15,0 0-15,0 0 0,0 0 16,0-1-16,0 1 0,21-21 0,-21 21 16,21-22-16,-21 22 15,21 0-15,0 0 0,-21 0 0,21 0 0,1-1 16,-1 22-16,0 0 16,0-21-16,0 21 0,0 0 15,1 0-15</inkml:trace>
  <inkml:trace contextRef="#ctx0" brushRef="#br0" timeOffset="33032.04">12806 15896 0,'0'21'15,"0"1"1,0-1-16,0 0 16,0 0-16,0 0 15,0 0-15,0 1 0,0 20 0,0-21 16,0 0-16,0 0 0,-21 1 15,21-1-15,0 0 0,0 0 16,0 0-16,-22 0 16,22-42 31,0 0-47,-21 0 15,21 0-15,0 0 0,0-1 16,0-20-16,0 21 0,0-21 0,0 20 15,21-20-15,1 21 0,-1-21 0,0 20 16,0 1-16,21 0 0,22 0 16,-43 21-16,21 0 0,-20 0 15,-1 0-15,21 0 0,-21 21 16,0 0-16,1 0 0,-22 22 16,21-22-16,0 21 0,-21-21 15,0 22-15,0-22 0,21 0 0,-21 21 16,0-20-16,21-1 0,-21 0 0,0 0 15,0 0 1,0 0-16,-21-21 16,0 0-1,21-21 1,0 0-16,0 0 16,0 0-16,0-22 0,21 22 0,0 0 15,22-21-15,-22-1 0,0 22 0,21-21 16,1 0-16,-1 20 0,0 1 15,1 0-15,-1 0 0,0 0 0,1 21 16,-1 0-16,-21 0 0,21 0 16,-20 21-16,-1 0 0,0 0 0,0 0 15,-21 22-15,0-22 0,0 0 16,0 21-16,0-20 0,0 20 16,0-21-16,0 21 0,-21-20 0,0-1 15,0 0-15,-1 0 0,1 0 16,0-21-16,0 21 0,21 1 0,-21-22 15,42-22 17</inkml:trace>
  <inkml:trace contextRef="#ctx0" brushRef="#br0" timeOffset="33319.85">14457 15769 0,'0'0'15,"-21"0"-15,-1 0 0,1 21 16,0-21-16,21 22 16,-21-1-16,0 21 0,0-21 0,-1 22 15,1-22-15,21 21 0,-21 0 16,0-20-16,21 20 0,-21-21 0,21 21 15,0-20-15,0-1 0,0 0 16,0 0-16,0 21 0,21-42 16,21 22-16,-21-1 0,1 0 15,20-21-15,-21 0 0,21 0 0,-20 0 16,20 0-16,-21 0 0,21 0 16,-20 0-16</inkml:trace>
  <inkml:trace contextRef="#ctx0" brushRef="#br0" timeOffset="33627.44">15028 15748 0,'0'0'0,"0"-21"0,0 0 0,21 21 0,1-21 16,20 21-16,-21 0 15,21 0-15,-20 0 0,20 0 16,-21 0-16,21 21 0,-20 0 15,-1 0-15,0 0 0,21 22 0,-42-22 16,21 21-16,-21 0 0,0 1 16,0-1-16,0 0 0,-21 1 0,0-1 15,0 0-15,0-20 0,-22 20 16,22-21-16,0 0 0,0 0 0,-21 1 16,42-1-16,-22-21 0,1 0 15,0 21-15,42-42 31,0 21-31</inkml:trace>
  <inkml:trace contextRef="#ctx0" brushRef="#br0" timeOffset="34159.23">16087 16256 0,'0'0'15,"-22"0"-15,22 21 16,0-42 31,22 0-32,-22 0 1,-22 21 15,1 0-31,21 21 16,-21 0-16,21 0 15,21-21 17,0 0-32,1 0 31,-22-21-31,21 0 0,-21 0 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3:01:47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1143 0,'21'-21'0,"-42"42"0,42-63 0,1 21 0,-1-1 16,-21 1-16,0-21 0,21 21 15,-21 0-15,21-1 0,-21 1 16,0 0-16,21 0 0,-21 0 0,21 21 16,-21-21-16,0 42 31,0 0-15,0 21-16,0 1 0,0-1 15,-21 0-15,0 1 0,0 20 0,0-21 16,21 22-16,-21-22 0,-1 22 15,1-22-15,0 22 0,0-1 16,0 1-16,0-22 0,-1 21 0,1 1 16,-21-22-16,21 1 0,21-1 15,-21 0-15,-1-21 0,22 22 16,-21-22-16,21 0 0,0-42 31,0 0-31,0 0 16,0-22-16,21 1 0,1 0 15,-1-22-15,0 22 0,0-22 0,0 1 16,22-1-16,-22 1 0,0-1 16,0 1-16,0-1 0,0 1 0,1-1 15,-1 1-15,-21 20 0,21-20 16,-21 21-16,21 20 0,-21-20 16,0 0-16,0 21 0,21 21 31,0 21-31,-21 21 15,0-21-15,0 22 0,22 20 16,-22-21-16,21 22 0,-21-22 16,0 22-16,0-1 0,0 43 15,0-42-15,0-1 0,0 1 16,0-1-16,0-21 0,0 22 16,0-22-16,0 1 0,0-1 0,0 0 15,0-21-15,0 22 0,0-22 16,0 0-16,0 0 0,21-21 15,-21-21 1,0 0 0,0 0-16,-21 0 0</inkml:trace>
  <inkml:trace contextRef="#ctx0" brushRef="#br0" timeOffset="200.88">656 1778 0,'21'0'16,"0"0"-1,22 0-15,-22 0 0,0 0 0,21-21 16,-20 0-16,20 21 0,-21-21 16,21 21-16,-20-22 0,-1 22 15,21 0-15,-21-21 0,0 0 16,1 21-16,-1-21 0</inkml:trace>
  <inkml:trace contextRef="#ctx0" brushRef="#br0" timeOffset="488.74">1587 1418 0,'0'-21'15,"-21"21"1,0 0-1,0 21-15,0-21 0,0 21 16,-1 1-16,1-1 0,0 0 0,0 21 16,0-21-16,0 22 15,-1-1-15,1 0 0,21 1 0,0-1 16,0-21-16,0 22 0,0-22 0,0 21 16,0-21-16,0 0 0,0 1 15,0-1-15,21 0 0,22-21 0,-22 0 16,21 0-16,1 0 0,-22 0 15,21 0-15,0 0 0,1-21 16,-1 0-16,0-1 0,1-20 0,-22 21 16</inkml:trace>
  <inkml:trace contextRef="#ctx0" brushRef="#br0" timeOffset="1957.9">2095 868 0,'0'0'0,"0"-21"16,0 0-16,0-1 0,0 1 0,0 42 31,-21 1-31,21-1 0,-21 21 16,21 0-16,0 1 0,-21-1 16,0 22-16,21-1 0,-21-21 15,21 22-15,-22-22 0,1 22 16,21-1-16,-21-20 0,0 20 15,21-21-15,-21 22 0,21-22 0,0 1 16,0 20-16,-21-21 0,21-20 16,0 20-16,0-21 0,0 21 0,0-20 15,0-1-15,21-21 0,-21 21 16,21 0-16,0-21 0,0 0 16,0 0-16,1-21 15,-1 0-15,0 0 0,0-1 0,0 1 16,0-21-16,1 21 15,-1-22-15,0 1 0,21 0 0,-21-1 16,1 1-16,-22 0 0,21 21 16,0-1-16,-21 1 0,0 0 15,0 0-15,-21 42 47,0 0-47,21 22 0,-22-22 16,22 0-16,-21 21 0,21-21 0,0 22 15,0-22-15,0 0 0,0 21 16,0-20-16,0-1 0,0 0 0,0 0 16,0 0-16,0 0 15,21 1-15,1-22 0,-1 0 16,0 0-16,0 0 0,0 0 16,0 0-16,1 0 0,20 0 15,-21 0-15,0-22 0,22 1 0,-22 0 16,21 0-16,-21 0 0,0 0 15,22-22-15,-22 22 0,0-21 0,21 21 16,-20-22-16,-1 22 0,0 0 16,0 0-16,-21 0 0,21-1 15,0 1-15,-21 42 47,0 1-47,0-1 16,-21 0-16,0 21 0,21-21 15,-21 1-15,21-1 0,0 21 0,0-21 16,0 0-16,-21 22 0,21-22 16,0 0-16,0 0 0,0 0 15,0 1-15,21-22 16,0 21-16,0-21 0,0 0 0,1 0 16,20 0-16,-21 0 0,0-21 15,22-1-15,-22 22 0,0-21 0,21 0 16,-21 0-16,1-21 0,-1 20 15,0-20-15,0 21 0,-21-21 16,0 20-16,0 1 0,0 0 16,0 0-16,-21 0 0,0 0 0,-22-1 15,22 22-15,0 0 0,-21 0 16,21 0-16,-22 0 0,22 0 0,0 0 16,0 0-16,0 0 0,-1 0 15,44 0 1,-1-21-1,0 21-15,21 0 0,-21-21 0,22 21 16,-22-21-16,21 21 0,-21 0 16,22-21-16,-1 21 0,0-21 0,-20 21 15,20 0-15,-21 0 16,21 0-16,-20 0 0,20 0 0,-21 0 16,0 0-16,-21 21 0,21 0 15,-21 0-15,0 0 0,0 0 16,0 85-1,0-42-15,0-22 16,0-21-16,0 0 0,-21 22 16,21-22-16,0 0 0,0 0 0,0 0 15,0 1-15,0-1 0,-21 0 16,21 0-16,0 0 16,-21-21-16,0 0 15,21-21 1,0 0-16,0 0 0,0 0 15,0-1-15,0 1 0,0-21 16,21 21-16,0-22 0,0 22 0,0-21 16,1 0-16,20 20 0,-21-20 15,21 21-15,-20-21 0,20 20 16,0 1-16,1 0 0,-1 0 0,-21 21 16,21 0-16,-20 0 0,20 0 0,-21 0 15,0 0-15,0 0 0,1 21 16,-1 0-16,-21 22 0,0-22 15,0 21-15,0-21 0,0 22 16,0-1-16,-21-21 0,-1 21 0,22-20 16,-21 20-16,21-21 0,0 0 15,-21 0-15,0 1 0,21-1 16,0-42 31,21 21-47,0-22 0,0 1 0,1 0 15</inkml:trace>
  <inkml:trace contextRef="#ctx0" brushRef="#br0" timeOffset="2396.59">4720 1524 0,'21'-42'16,"-42"42"-16,0 0 15,0 0-15,0 0 0,-1 0 16,1 0-16,0 0 0,0 0 0,0 0 16,0 0-16,-22 21 0,22 0 15,0-21-15,21 21 0,-21 0 0,0 1 16,21-1-16,0 0 16,0 0-1,21-21-15,0 0 0,0 21 16,0-21-16,0 0 0,1 21 0,20-21 15,-21 22-15,21-22 0,-20 0 16,20 21-16,-21-21 0,21 21 0,-20-21 16,-1 21-16,0-21 0,-21 21 15,0 0-15,0 1 0,0-1 16,0 0-16,-21 0 16,0-21-16,-1 21 0,-20-21 0,21 21 15,-21-21-15,20 22 0,-20-22 16,0 0-16,-1 21 0,22-21 0,-21 0 15,21 0-15,0 0 0,-1 0 16,1 0-16,0 0 0,0 0 16,0 0-16,0 0 0,21-21 15,-22-1-15,22 1 16,-21 0-16</inkml:trace>
  <inkml:trace contextRef="#ctx0" brushRef="#br0" timeOffset="2660.54">3535 1249 0,'-43'0'15,"22"0"-15,21-21 0,-21 21 32,0 0-1,0 0-15,0 0-16</inkml:trace>
  <inkml:trace contextRef="#ctx0" brushRef="#br0" timeOffset="2906.32">1884 1439 0,'21'0'16,"0"0"-1,0 0-15,22 0 16,-22 0-16,21 0 0,0 0 0,1 0 16,20 0-16,-20 0 0,-1 0 15,0 0-15,-21 0 0,22-21 16,-22 21-16,0 0 0,0 0 0</inkml:trace>
  <inkml:trace contextRef="#ctx0" brushRef="#br0" timeOffset="3848.19">6032 1651 0,'22'0'0,"-44"0"0,44-21 0,-1 0 16,0 21-16,-21-21 0,21-1 0,0 22 15,0-21-15,-21 0 0,0 0 16,22 0-16,-22 0 0,21-1 0,-21 1 16,0 0-16,0 0 0,0 0 15,0 0-15,-21-1 0,-1 1 0,1 21 16,0-21-16,0 0 0,-21 21 0,20 0 15,1 0-15,-21 0 0,0 0 16,20 0-16,-20 21 0,0 0 0,21 0 16,-22 22-16,22-22 0,-21 21 15,21 1-15,-1-1 0,1 0 16,0 1-16,0 20 0,21-21 16,-21 64-16,21-63 0,0-22 15,0 21-15,21-21 0,0 0 16,0 1-16,43-22 0,-22 0 15,-21 0-15,22 0 0,-22 0 16,21 0-16,0-22 0,-20 1 0,20 0 16,0 0-16,-21-21 0,22 20 15,-22-20-15,0 0 0,0-1 16,0 1-16,1 0 0,-1-1 0,-21 22 16,0-21-16,0 0 0,21-22 15,-21 43-15,0 0 0,0 42 31,0 21-15,0-21-16,0 22 0,0-22 16,-21 21-16,21 1 0,0-1 0,0 0 15,0-21-15,0 22 0,0-22 16,0 21-16,21-21 0,0 1 0,-21-1 16,21 0-16,0-21 0,22 0 15,-22 0-15,21 0 0,-21 0 0,22 0 16,-1 0-16,22-21 0,-22 21 15,0-21-15,1-22 0,-1 22 16,0 0-16</inkml:trace>
  <inkml:trace contextRef="#ctx0" brushRef="#br0" timeOffset="4120.85">7366 1461 0,'21'0'47,"0"0"-47,0 0 16,1 0-16,-1 0 0,21 0 15,-21 0-15,22 0 0,-1 0 0,-21 0 16,21 0-16,1 0 0,-22 0 0,0 0 15,0 0-15,0 0 0,1 0 16,-44 0 0</inkml:trace>
  <inkml:trace contextRef="#ctx0" brushRef="#br0" timeOffset="4294.02">7345 1672 0,'0'21'15,"0"1"-15,21-22 32,0 0-32,0 0 0,0 0 0,1 0 15,-1 0-15,0 0 0,21 0 0,-21-22 16,1 22-16,20-21 0,-21 21 16,21-21-16,1 0 0</inkml:trace>
  <inkml:trace contextRef="#ctx0" brushRef="#br0" timeOffset="4941.32">8678 1503 0,'0'0'0,"-21"0"0,-64-42 31,64 20-31,21 1 0,0 0 16,0 0-16,0 0 0,0 0 16,0-1-16,21 1 0,1 21 15,-1-21-15,21 21 16,-21 0-16,0-21 0,22 21 0,-22 0 16,21 0-16,-21 0 0,1 0 15,-1 21-15,0 0 0,0 0 0,0 1 16,0-1-16,-21 21 0,0-21 15,0 22-15,0-1 0,0 0 16,0 1-16,0-1 0,0 0 0,0 1 16,0-1-16,0 0 0,0-21 0,0 22 15,0-22-15,0 0 0,-21 0 16,21 0-16,-21-21 0,21 22 16,0-44-1,0 1 1,0 0-16,0 0 0,0 0 0,0-64 15,0 64-15,0-21 16,21-1-16,0 1 0,1 0 0,41-43 16,-21 43-16,-20-1 15,20 22-15,0-21 0,-21 21 0,22-1 16,-22 22-16,21 0 0,-21 0 0,1 0 16,20 0-16,-21 0 0,-21 22 15,21-1-15,-21 21 0,21-21 0,-21 22 16,0-22-16,0 21 15,0 0-15,0 43 0,0-43 16,0 1-16,0-1 0,0-21 16,0 22-16,0-22 0,0 0 0,0 0 15,0 0-15,0-42 47,22 0-47,-22 0 0,21 0 16</inkml:trace>
  <inkml:trace contextRef="#ctx0" brushRef="#br0" timeOffset="5320.24">9800 1609 0,'-21'0'16,"21"-21"0,0-1 15,21 22-31,0-21 0,0 21 15,22-21-15,-22 0 0,0 21 0,21-21 16,-20 0-16,-1-1 0,21 1 0,-21 0 16,22-21-1,-22 21-15,-21-1 0,0 1 0,0 0 16,-21 21-16,-22 0 16,1 0-16,0 21 0,-1 0 15,1-21-15,0 43 0,20-22 16,-20 0-16,0 0 0,21 22 0,-22 20 15,22-21-15,21-20 16,0 20-16,0 0 0,0-21 0,0 22 16,0-22-16,21 0 0,0 0 0,1 22 15,-1-43-15,0 21 0,21 0 16,-21-21-16,22 0 0,-1 0 0,-21 0 16,22 0-16,-1 0 0,0 0 15,22-21-15,-22 0 0,0-1 0,1 1 16,-1 0-16</inkml:trace>
  <inkml:trace contextRef="#ctx0" brushRef="#br0" timeOffset="5564.39">10668 1418 0,'0'0'0,"0"-21"32,-21 21-32,0 21 0,-1 0 15,1 1-15,21 20 0,0-21 0,-21 21 16,0-20-16,21 20 0,-21-21 15,21 21-15,-21 1 0,21-22 0,0 0 16,0 0-16,0 22 0,-22-22 16,22 0-16,0 0 15,0 0 1,22-21 0,-1 0-16,0-21 15,0 21-15,21-21 0,-20 0 16</inkml:trace>
  <inkml:trace contextRef="#ctx0" brushRef="#br0" timeOffset="5785.05">10985 1609 0,'0'0'0,"22"0"15,-44 21 1,1-21-16,0 21 16,0 0-16,-21 0 0,20 22 0,1-22 15,0 0-15,0 0 0,-21 0 16,20 1-16,1-1 0,0 0 15,0 0-15,21 0 0,-21-21 0,21 21 16,-21-21-16,42-21 31,0 21-31,0-21 16,0 0-16,0 0 0</inkml:trace>
  <inkml:trace contextRef="#ctx0" brushRef="#br0" timeOffset="5992.72">10985 1609 0,'0'0'0,"22"0"0,-22 21 16,0 0 0,0 0-16,0 0 15,0 1-15,0-1 0,21 0 0,-21 0 16,0 0-16,0 0 0,21 1 0,0-1 16,-21 0-16,21 0 0,0-21 15,-21 21-15,22-21 0,-1 0 0,0 0 16,0 0-16,0 0 0,0 0 15,1 0-15,-1 0 0,0-21 0,0 0 16,21 0-16,-20 0 0,-1-1 16,0-20-16</inkml:trace>
  <inkml:trace contextRef="#ctx0" brushRef="#br0" timeOffset="6176.94">11642 1312 0,'0'0'0,"-22"0"16,1 22-16,0-1 0,0 0 15,0 0-15,0 21 0,-1-20 0,-20 20 16,21 0-16,0 1 0,0-1 16,-1 0-16,22 1 0,-21-1 0,21-21 15,-21 21-15,21-20 0,0 20 16,0-21-16,0 0 0,0 0 16</inkml:trace>
  <inkml:trace contextRef="#ctx0" brushRef="#br0" timeOffset="6721.88">13060 974 0,'0'0'0,"21"-43"0,0 1 16,0-64-1,-21 64-15,0 21 0,0 0 0,0-1 16,-21 22-1,0 0-15,0 0 0,0 22 0,-1 20 16,-20 0-16,0 22 0,21-1 16,-22 1-16,1-1 0,0 22 0,-1-22 15,1 1-15,0-1 0,-1 1 16,1-1-16,0-20 0,20 20 16,1-20-16,0-1 0,0 0 0,0-21 15,21 22-15,0-22 0,0 0 16,21-21-1,0 0-15,0-21 16</inkml:trace>
  <inkml:trace contextRef="#ctx0" brushRef="#br0" timeOffset="7020.95">13017 783 0,'22'-63'15,"-44"126"-15,65-190 0,-22 64 0,0 20 0,0 1 16,-21 0-16,0 21 15,0-1-15,21 22 0,1 0 16,-22 43-16,0-22 16,0 21-16,0 22 0,0-22 0,0 43 15,0-22-15,0 22 0,0 0 0,0-1 16,0-20-16,0 20 0,0-20 16,0-1-16,0 1 0,-22-1 0,1 1 15,21-22-15,-21 1 0,21-1 16,-21 0-16,21 1 0,0-22 0,0 0 15,0 0-15,0 0 16,-21-21 0,21-21-16,0 0 15,-21 0-15,21 0 0,-22-22 16,1 22-16</inkml:trace>
  <inkml:trace contextRef="#ctx0" brushRef="#br0" timeOffset="7201.03">12573 1376 0,'0'0'0,"-21"0"16,42 0 15,0 0-31,0 0 0,22 0 16,-22 0-16,21 0 0,22 0 0,-22 0 16,0 0-16,22 0 15,-1 0-15,1 0 0,-1 0 0,1 0 16,-1-21-16,1 21 0,-22-21 0</inkml:trace>
  <inkml:trace contextRef="#ctx0" brushRef="#br0" timeOffset="7432.26">13758 1143 0,'0'0'0,"0"-21"0,-21 21 32,0 0-32,0 21 0,0 0 0,-1 0 15,-20 1-15,21-1 0,-21 21 16,20 0-16,-20-20 0,21 20 15,0 0-15,0-21 0,-1 22 0,22-1 16,0 0-16,0-20 0,0 20 16,0-21-16,0 21 0,22-20 0,20-1 15,-21 0-15,21 0 0,-20 0 16,20-21-16,0 0 0,1 0 0,-1 0 16,0 0-16,1 0 0,20-21 15,-21 0-15,22 0 0</inkml:trace>
  <inkml:trace contextRef="#ctx0" brushRef="#br0" timeOffset="7725.72">14499 804 0,'0'-42'0,"0"84"0,0-126 16,0 41-16,0 22 0,-21 0 0,0 21 16,0 0-16,-1 0 0,1 0 15,0 21-15,0 0 0,0 1 0,0 20 16,-1 21-16,1-20 0,0 20 15,0 1-15,0-1 0,0 22 0,-1-43 16,1 22-16,21-1 0,-21 1 16,21-22-16,-21 43 0,0-22 15,21-20-15,0-22 0,0 21 16,0 0-16,0 1 16,0-22-16,0 0 0,21-21 15,0 0-15,0 0 0,0 0 16,1 0-16,20-21 0,-21 0 0,21 0 15,1-1-15,-1 1 0,-21-21 16,22 0-16</inkml:trace>
  <inkml:trace contextRef="#ctx0" brushRef="#br0" timeOffset="7953.58">14732 1249 0,'0'0'0,"0"21"31,-21-21-31,21 21 0,-21 0 16,-1 22-16,1-22 0,0 0 15,0 0-15,0 22 0,0-22 0,21 21 16,-22-21-16,22 22 0,-21-22 16,21 0-16,-21 0 0,21 21 15,0-20-15,0-1 0,0 0 16,21 0-16,0-21 16,1 0-16,-1 0 0,0 0 0,0 0 0,0 0 15,22 0-15,-22-21 0,0 0 16,21 0-16,-21-1 0,22 1 0</inkml:trace>
  <inkml:trace contextRef="#ctx0" brushRef="#br0" timeOffset="8665.14">15113 1376 0,'0'-21'15,"0"42"-15,0-63 0,-42 63 32,20 0-32,1 0 15,0 0-15,0 0 0,0 22 0,0-22 16,-1 21-16,1-21 0,21 1 0,0 20 15,-21-21-15,21 21 0,0-20 16,0-1-16,0 0 0,0 0 0,0 0 16,0 0-16,21-21 15,0 0-15,1 0 0,-1 0 16,0 0-16,0-21 16,0 0-16,-21 0 0,21 0 15,-21-22-15,22 1 0,-22 21 0,0-21 16,0-1-16,0 22 0,0-21 15,0 21-15,0-22 0,0 22 0,0 0 16,0 0-16,0 0 0,21-1 16,0 1-16,0 21 15,0-21-15,0 21 0,22 0 16,-22 0-16,21 0 0,-21 0 0,22 0 16,-22 21-16,21 0 0,-21 1 15,1-1-15,-1 0 0,0 0 0,0 0 16,-21 22-16,0-22 0,0 21 15,0-21-15,0 22 0,0-22 16,0 21-16,0-21 0,0 22 0,0-22 16,0 0-16,-21 0 0,21 0 15,0 0-15,-21-21 0,21 22 16,0-44 0,0 1-1,0 0-15,0 0 0,0-21 16,21 20-16,0-20 0,0 0 15,0-1-15,22 1 0,-22 0 0,21-1 16,1 22-16,-1-21 0,0 0 16,-21 20-16,22 1 0,-1 0 15,-21 0-15,22 21 0,-22 0 16,0 0-16,0 0 0,0 21 0,0 0 16,-21 0-16,0 1 0,0 20 15,0-21-15,0 21 0,0 1 0,0-22 16,-21 21-16,0 1 0,21-22 0,-21 21 15,0-21-15,21 0 0,0 1 16,-21-1-16,-1 0 0,22 0 0,-21-21 16,21 21-16,0-42 31,21 0-31,1 0 16,20 0-16</inkml:trace>
  <inkml:trace contextRef="#ctx0" brushRef="#br0" timeOffset="9068.93">16552 1418 0,'21'-21'0,"-42"42"0,64-63 16,-22 21-16,-21 0 0,0-1 0,0 1 15,0 0-15,0 0 0,0 0 16,-21 0-16,-1 21 16,1 0-16,0 0 0,0 0 15,-21 21-15,20-21 0,-20 21 0,21 0 16,0 0-16,-22 0 0,22 1 15,0-1-15,21 0 0,0 0 16,0 0-16,0 0 0,0 1 16,0-1-16,21 0 0,0 0 15,1 0-15,-1-21 0,21 21 0,-21 1 16,0-1-16,22-21 0,-22 21 16,0 0-16,0 0 0,0 0 0,1 1 15,-1-1-15,-21 0 0,21-21 16,-21 21-16,0 0 0,0 0 0,0 1 15,-21-22-15,0 21 0,-1-21 16,1 0-16,0 21 0,0-21 0,-21 0 16,20 0-16,-20 0 0,21 0 15,-21 0-15,20 0 0,1 0 16,0 0-16,0 0 0,0-21 16,0 0-16,21-1 15,0 1-15,-22 0 0,22 0 0,-21 0 16,0 0-16</inkml:trace>
  <inkml:trace contextRef="#ctx0" brushRef="#br0" timeOffset="9301.01">15176 804 0,'0'0'0,"-21"0"0,0-21 0,0 21 32,0 0 30</inkml:trace>
  <inkml:trace contextRef="#ctx0" brushRef="#br0" timeOffset="9512.94">14012 1080 0,'0'0'0,"-21"0"0,21 21 15,21-21 1,22 0-16,-22 0 0,21 0 15,0 0-15,22 0 0,-22 0 16,1 0-16,20 0 0,-21 0 0,1 0 16,-22 0-16,0 0 0,0 0 15,0 0-15,1 0 0</inkml:trace>
  <inkml:trace contextRef="#ctx0" brushRef="#br0" timeOffset="10144.79">17907 529 0,'0'0'0,"21"-21"0,-21 0 16,0 0-16,-21 21 15,0 0 1,0 21-16,-1 0 0,-20 0 0,21 22 16,-21-1-16,-22 0 0,22 22 15,-1 20-15,-20 1 0,21 0 16,-22-1-16,22-20 0,-1 21 0,1-1 16,0 1-16,-1 0 0,22-22 15,0 22-15,0-22 0,21 1 0,0-1 16,0 1-16,0-22 0,0 22 15,21 20-15,0-63 0,22 1 16,-22 20-16,21-42 0,0 21 16,-20-21-16,20 0 0,0 0 0,22 0 15,-22 0-15,0 0 0,1-21 16</inkml:trace>
  <inkml:trace contextRef="#ctx0" brushRef="#br0" timeOffset="10691.95">18203 1503 0,'0'0'0,"0"-42"0,0 20 0,0-20 16,0 0-16,0 21 0,0-1 0,-21-20 15,0 21-15,0 0 0,0 21 16,-1-21-16,1 21 0,-21 0 0,21 0 16,-22 0-16,1 21 0,0-21 15,21 21-15,-22 21 0,1-21 0,0 1 16,-1 20-16,22 0 0,-21-21 15,21 22-15,-1-1 0,-20 0 16,42 1-16,-21-1 0,21 0 16,0-20-16,0 20 0,0-21 0,0 0 15,0 0-15,21 1 0,0-1 0,0 0 16,1-21-16,-1 0 0,0 0 16,21 0-16,-21 0 0,22-21 0,-1 0 15,0-1-15,1 1 0,-1 0 16,0-21-16,1-1 0,-1 1 0,0-21 15,1 20-15,-1 1 0,0-22 16,-20 1-16,20-1 0,-21 1 0,0-1 16,0 1-16,1-1 0,-22 1 15,0-1-15,0 22 0,0 0 16,0-1-16,0 22 0,0 0 16,-22 21-16,1 21 15,0 22-15,0-1 0,0 21 16,0 1-16,-1-1 0,22 1 0,-21-1 15,21 1-15,-21-1 0,21-20 16,0 20-16,0-20 0,0 20 0,0-21 16,0 1-16,0-1 0,0 0 15,0-20-15,0-1 0,0 0 0,21 0 16,0 0-16,1-21 16,-1 0-16,21 0 0,-21 0 0,0 0 15,22 0-15,-22-21 16,21 0-16</inkml:trace>
  <inkml:trace contextRef="#ctx0" brushRef="#br0" timeOffset="11096.44">18669 1482 0,'0'0'0,"-21"0"0,21-21 16,0-1-16,0 1 15,0 0-15,0 0 0,0 0 16,21 0-16,0-1 0,0 22 15,0-21-15,1 21 16,20 0-16,-21 0 0,21 0 0,-20 0 16,-1 0-16,21 21 0,-21-21 15,0 22-15,1 20 0,-1-21 0,0 0 16,-21 22-16,0-22 0,0 21 16,0 0-16,0-20 0,0 20 0,0 0 15,0-21-15,-21 1 0,21 20 16,-21-21-16,-1-21 0,22 21 0,-21-21 31,21-21-15,0 0-16,0 0 0,0-22 15,21 22-15,-21 0 16,22-21-16,-1 21 0,0-22 0,-21 22 16,21-21-16,0 21 0,0-1 15,22 1-15,-22 0 0,0 21 16,0 0-16,0 0 0,22-21 15,-22 21-15,0 0 0,0 0 0,22 0 16</inkml:trace>
  <inkml:trace contextRef="#ctx0" brushRef="#br0" timeOffset="11292.84">19558 1418 0,'0'0'0,"-21"85"31,0-64-31,-1 0 0,1 0 16,0 1-16,21 20 0,-21-21 0,21 0 15,-21 22-15,21-22 0,0 0 16,0 0-16,0 0 0,0 0 0,0 1 16,0-1-16,21-21 31,0 0-15,0-21-16,-21-1 0</inkml:trace>
  <inkml:trace contextRef="#ctx0" brushRef="#br0" timeOffset="11640">19579 995 0,'-21'0'0,"42"0"0,-84 0 0,20 0 16,1 0-16,21 0 0,0 0 15,-22 21-15,22 0 0,21 0 0,0 1 16,0-1-16,0 0 15,0 0-15,21 0 0,0 0 0,22-21 16,-22 22-16,21-22 0,1 0 16,-1 0-16,-21 0 0,21 0 0,1 0 15,-22 0-15,21 0 16,-21-22-16,1 1 0,-1 0 0,0 0 16,-21 0-16,0 0 0,0-22 15,0 22-15,0 0 0,-21 0 0,0 0 16,-1-1-16,1 22 0,0 0 15,-21 0-15,21 22 0,-1-1 0,-20 0 16,21 0-16,0 21 0,0-20 16,-1 20-16,22 0 0,0-21 0,0 22 15,0-22-15,0 21 0</inkml:trace>
  <inkml:trace contextRef="#ctx0" brushRef="#br0" timeOffset="11912.15">19918 1334 0,'0'0'0,"0"21"16,0 0 0,0 0-16,21 0 0,-21 0 15,21 22-15,-21-22 0,21 21 16,0-21-16,-21 22 0,22-22 0,-22 0 15,21 21-15,-21-20 16,0-1-16,0 0 0,0 0 0,0 0 16,21-21-16,-21 21 15,21-21-15,-21-21 16,0 0 0,21 0-16</inkml:trace>
  <inkml:trace contextRef="#ctx0" brushRef="#br0" timeOffset="12127.99">20426 1312 0,'-21'0'15,"-1"22"-15,1-1 16,0-21-16,0 21 0,0 0 0,0 21 16,-43 1-16,43-1 15,0-21-15,0 22 0,-1-22 0,22 21 16,0-21-16,-21 0 0,21 1 15,0-1-15,-21 0 0,21 0 0,0 0 16,21-21 0,0 0-16,1 0 15</inkml:trace>
  <inkml:trace contextRef="#ctx0" brushRef="#br0" timeOffset="12500.65">20532 1545 0,'-22'-21'16,"22"0"-1,22 21-15,-1 0 16,0-21-16,21 0 16,-21 21-16,1-22 0,-1 22 0,0-21 15,0 21-15,-21-21 0,0 0 16,21 21-16,-21-21 0,-21 21 31,-21 0-31,21 21 16,-1-21-16,-20 21 0,21 0 15,-21 22-15,20-22 0,1 0 0,0 0 16,0 21-16,0-20 0,0-1 16,21 0-16,0 21 0,0 1 15,0-22-15,0 0 16,21-21-16,0 0 0,-21 21 0,42-21 15,-21 0-15,1 0 0,-1 0 16,21 0-16,-21 0 0,22 0 0,-22 0 16,21-21-16,-21 21 15</inkml:trace>
  <inkml:trace contextRef="#ctx0" brushRef="#br0" timeOffset="12881">21018 1397 0,'0'0'0,"22"-21"0,-22 0 16,0 0-16,0-1 0,21 1 16,0 21-1,0 0-15,0 0 0,0 0 16,1 21-16,-22 1 16,21-22-16,0 21 0,-21 21 15,21-21-15,-21 0 0,0 1 16,0 20-16,0-21 0,0 21 0,0-20 15,0 20-15,0-21 0,0 0 16,-21 0-16,21 1 0,0-1 0,-21 0 16,0-21-1,21-21 1,0 0 0,0-1-16,0 1 0,0 0 0,0 0 15,0 0-15,21-22 0,0 22 16,-21 0-16,21-21 0,0 21 0,0-1 15,1 1-15,-1 0 16,0 0-16,0 21 0,0-21 0,0 0 16,1-1-16,-1 22 0,0-21 15,0 21-15</inkml:trace>
  <inkml:trace contextRef="#ctx0" brushRef="#br0" timeOffset="13253.09">21442 677 0,'-21'-21'0,"42"42"0,-64-42 0,43 0 15,0 0 1,22 21-16,-1 0 16,21 0-16,-21 0 0,22 21 0,-1-21 15,0 21-15,22 0 0,-22 1 16,0 20-16,1 0 0,-22 1 15,21-1-15,-21 21 0,-21 1 0,0-1 16,0 1-16,0-1 0,0 1 16,0-1-16,0 1 0,-21 21 0,0-22 15,0 1-15,0-1 0,0 1 16,-1-1-16,-20 1 0,0-22 16,-1 0-16,1 1 0,0-1 0,-1-21 0,1 0 15,0 0-15,-1 1 16,22-22-16,0 21 0,0-21 0,42-21 47,0-1-47,0 1 0,1 0 15</inkml:trace>
  <inkml:trace contextRef="#ctx0" brushRef="#br0" timeOffset="13656.99">22246 1524 0,'21'0'31,"0"0"-15,1 0-16,-1 0 15,0 0-15,0 0 16,0 0-16,-21-21 16,0 0-1,-21 21 17,0 0-32,0 0 15,21 21 1,-21-21-16,21 21 15,0 0 17,0 0-1,0 1-31</inkml:trace>
  <inkml:trace contextRef="#ctx0" brushRef="#br0" timeOffset="14197.03">22246 1926 0,'0'0'0,"21"-21"78,0 21-78,1 0 16,-1 0-1,-21 21 1,0 0-16,0 1 16,-21-1-1,-1-21 1,22-21 31,0-1-47,0 1 15,0 0 1,22 21-16,-22-21 16,21 21-16,-21-21 0,21 21 0,0 0 15,0 21 1,-21 0-16,0 0 15,0 0-15,0 1 0,0-1 0,0 0 16,0 0-16,-21 21 0,0-20 16,21-1-16,-21 0 0,0 0 15,-22 0-15,22-21 0,0 21 0,-21 1 16,20-22-16,-20 0 0,21 21 16,-21-21-16,20 0 0,-20 0 0,21 0 15,0 0-15,0 0 0,-1 0 16,1-21-16</inkml:trace>
  <inkml:trace contextRef="#ctx0" brushRef="#br0" timeOffset="15076.96">22267 1482 0,'0'0'0,"0"21"0,-21-21 0,21 21 0,-21-21 15,21 21 1,0 0 0,21-21-1,0 0-15,0 0 16,1 0-1,-22-21-15,21 0 0,0 21 16,-21-21-16,0 0 16,0 0-1,-21 21 17,0 0-32,21 21 0,0 0 31,0 0-31,0 0 15,21-21 17,0 0-32,0 0 15,0-21 1,0 0-16,-21 0 16,0 0-16,0-1 15,0 1 1,-21 21-16,0 0 0,0 0 15,0 21-15,0-21 16,21 22-16,-22-22 16,22 21-16,0 0 0,-21 0 15,21 0-15,0 0 16,0 1-16,21-22 31,1 0-31,-1 0 16,0-22-16,-21 1 15,0 0-15,0 0 16,0 0-16,0 0 16,-21 21 15,0 0-31,-1 21 16,22 0-16,0 0 15,0 0-15,0 0 16,0 1-16,0-1 0</inkml:trace>
  <inkml:trace contextRef="#ctx0" brushRef="#br0" timeOffset="15648.35">22225 1947 0,'21'0'47,"0"0"-16,0 0-31,1 0 31,-22-21-31,0 0 16,0 0 0,-22 21 31,1 21-47,21 0 31,0 0-16,21-21 1,1 0-16,-1 0 16,0 0-1,0-21-15,-21 0 0,21 21 16,-21-21-16,21 0 0</inkml:trace>
  <inkml:trace contextRef="#ctx0" brushRef="#br0" timeOffset="16204.82">22394 1439 0,'0'0'0,"0"-21"32,-21 21-1,0 0-15,0 0-1,0 0-15,-1 0 16,1 21-16,0 1 15,21-1-15,0 0 0,0 0 16,0 0-16,0 0 16,0 1-16,0-1 15,21-21 17,0 0-17,1 0 1,-1 0-16</inkml:trace>
  <inkml:trace contextRef="#ctx0" brushRef="#br0" timeOffset="28188.59">15261 8805 0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3:54:15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2985 0,'0'0'15,"-22"21"-15,22 0 0,-21-21 0,0 21 16,0-21 0,0 21-16,21 0 46,0 1-14,0-1-32</inkml:trace>
  <inkml:trace contextRef="#ctx0" brushRef="#br0" timeOffset="1304.64">889 3641 0,'0'42'0,"0"-84"0,0 105 0,0-20 16,0-22-16,0 21 0,0-21 0,-21 0 16,21 1-16,-21-22 15,21-22 16,0 1-31,0 0 16,0 0-16,0 0 0,21-22 16,-21 22-16,21-21 0,0 0 0,-21-1 15,21 1-15,22-22 0,-22 22 16,0 0-16,21-1 0,-21 1 16,22 0-16,-22 21 0,21-1 15,-21 22-15,22 0 0,-22 0 0,21 0 16,-21 22-16,1 20 0,-1-21 15,0 21-15,0 1 0,0-1 16,-21-21-16,0 22 0,21-1 0,-21 0 16,0 1-16,0-22 0,0 21 15,0-21-15,0 0 0,0 1 0,0-1 16,0 0-16,0-42 47,0 0-47,0-1 15,22 1-15,-22-21 0,21 21 16,-21-22-16,21 1 0,0 21 16,0-21-16,0-22 0,1 43 0,-1-21 15,0-1-15,0 1 0,0 21 16,22 0-16,-22-1 0,0 22 16,0 0-16,0 0 0,0 0 15,1 22-15,-1-1 0,-21 21 16,21-21-16,0 22 0,-21-1 0,21 0 15,-21-21-15,0 22 0,0-1 16,0-21-16,0 0 0,0 22 0,0-22 16,0 0-16,0 0 0,0 0 15,0 1-15,0-44 47</inkml:trace>
  <inkml:trace contextRef="#ctx0" brushRef="#br0" timeOffset="1764.13">2328 3239 0,'0'0'0,"0"-22"0,21 1 0,-21 0 16,0 42 15,0 0-31,-21 1 0,0 20 16,0-21-16,21 21 0,-21 1 15,0-1-15,-1 0 0,22-20 0,0 20 16,-21 0-16,21-21 0,0 22 16,0-22-16,0 0 0,0 0 15,0 0-15,0 1 0,21-1 0,1-21 16,-1 0-16,0 0 0,21 0 16,-21 0-16,22 0 0,-1 0 15,43-21-15,-43-1 0,-21 22 16,22-21-16,-1-21 0,-21 21 15,0 0-15,0-22 0,-21 22 16,0-64-16,0 43 0,0 21 16,-21-21-16,0 20 0,-21-20 15,-1 21-15,22 0 0,-21 21 0,0-21 16,-1 21-16,1 0 0,0 0 16,20 0-16,-20 21 0,21 0 0,0 0 15,0 21-15,-1-20 16,22 20-16,0-21 0,0 21 0,0 1 15,0-22-15,0 21 0,0-21 16,0 22-16,22-22 0,-1 0 16,0-21-16,0 21 0,0 0 0,43-21 15,-43 0-15</inkml:trace>
  <inkml:trace contextRef="#ctx0" brushRef="#br0" timeOffset="2167.23">2984 3471 0,'0'0'0,"0"-21"0,0-21 0,22 21 16,-22 0-16,0-1 0,0 1 16,0 0-16,0 0 15,0 42 1,0 0-16,0 0 16,0 22-16,0-22 0,0 21 0,0-21 15,0 22-15,0-22 0,0 21 16,0-21-16,0 1 0,0 20 0,0-21 15,21-21-15,-21 21 0,21 0 16,0 1-16,0-22 0,0 0 16,1 0-16,-1 0 0,0 0 15,0 0-15,0 0 0,22-22 0,-22 1 16,0 0-16,0 21 0,0-21 16,0-21-16,1 20 0,-1 1 15,0-21-15,-21 21 0,0 0 16,0-22-16,0 22 0,0 0 0,0 0 15,0 0-15,0-1 16,0 44 15,0-1-31,0 0 16,21 0 0,0-21-16</inkml:trace>
  <inkml:trace contextRef="#ctx0" brushRef="#br0" timeOffset="2567.61">4000 3344 0,'0'0'0,"22"-21"0,-22 0 0,0 0 16,0 0 0,-22 21-16,1 0 0,0 0 15,0 0-15,0 21 0,0-21 16,-22 21-16,22 0 0,0 0 0,0 1 15,0-1-15,-1 0 0,22 21 16,-21-21-16,21 1 0,0-1 0,0 0 16,21 0-16,1 0 15,-1 0-15,0-21 0,0 22 16,0-1-16,22-21 0,-22 21 0,0-21 16,0 21-16,0-21 0,-21 21 15,21-21-15,-21 21 0,0 1 16,-21-1-1,0-21-15,0 21 0,-21-21 16,20 0-16,-20 0 0,21 0 16,-21 0-16,20 0 0,-20 0 0,21 0 15,0 0-15,0 0 0,21-21 16,0 0 0,21-1-16,0 22 15,0-21-15,0 21 0,0-21 16</inkml:trace>
  <inkml:trace contextRef="#ctx0" brushRef="#br0" timeOffset="2920.05">4297 3556 0,'0'0'15,"21"0"-15,0 0 0,0-21 16,0 0-16,1 21 0,-1-21 0,0 21 15,-21-22-15,21 1 0,0 0 16,-21 0-16,0 0 0,0 0 16,0-1-16,-21 22 15,0 0-15,0 0 0,0 0 16,-1 0-16,1 0 0,0 22 16,0-1-16,0 0 0,0 21 0,-1-21 15,1 1-15,21 20 0,-21 0 16,21-21-16,0 1 0,0-1 15,0 0-15,0 0 0,0 0 16,0 0-16,0 1 0,21-22 16,0 0-16,1 0 15,-1 0-15,0 0 0,21 0 16,-21 0-16,22 0 0,-1-22 0,0 1 16,1 0-16</inkml:trace>
  <inkml:trace contextRef="#ctx0" brushRef="#br0" timeOffset="3310.48">4932 2985 0,'0'0'0,"0"-22"0,0 1 16,0 42 15,0 1-31,0-1 0,0 0 16,0 21-16,0 1 0,0-1 0,0 0 16,0 22-16,0-22 0,0 22 15,0-22-15,0 21 0,0-20 16,-21-1-16,-1 0 0,22 1 0,-21-1 15,21-21-15,0 0 0,0 1 16,0-1-16,-21 0 0,21 0 0,21-21 31,0 0-15,1-21-16,20 0 0,-21 21 16,0-43-16,22 22 0,-22 0 0,0-21 15,21-1-15</inkml:trace>
  <inkml:trace contextRef="#ctx0" brushRef="#br0" timeOffset="3548.17">5376 3069 0,'21'-84'31,"-42"168"-31,42-147 16,-21 84-16,0 21 0,-21 1 16,21-1-16,0 0 0,0 1 15,-21 20-15,21-21 0,-21 64 16,21-63-16,-21-1 0,21 0 15,0-21-15,0 22 0,0-22 0,0 0 16,0 0-16,0 0 0,0 22 16,0-64 31,0-1-47</inkml:trace>
  <inkml:trace contextRef="#ctx0" brushRef="#br0" timeOffset="4096.53">4953 3535 0,'-21'0'16,"42"0"-16,-63 0 0,63 0 31,0 0-31,21 0 0,-21 0 16,22 0-16,-1-21 0,0 21 15,1-21-15,-1 21 0,0-22 0,1 22 16,-1-21-16,0 21 0,1-21 15,-1 0-15,0 21 0,1-21 0,-1 21 16,-21-21-16,22 21 0,-22 0 16,0-22-16,0 22 0,-21 22 31,-21-1-31,0 0 16,0 0-16,-1 21 0,1-20 15,0-1-15,0 21 0,21-21 16,-21 0-16,21 43 0,0-43 15,0 0-15,0 0 0,0 1 0,0-1 16,21 0-16,0-21 0,0 0 16,22 0-16,-22 0 0,21 0 15,0 0-15,-20 0 0,20 0 16,0 0-16,1 0 0,-1-21 0,-21 0 16,21-1-16,1 1 0,-22 0 15,0 0-15,0 0 0,-21-22 0,0 1 16,0 21-16,0-21 0,0-1 15,-21 22-15,0-21 0,0 21 0,0-1 16,-22 22-16,22-21 0,-21 21 0,-1 0 16,1 0-16,21 0 0,-21 0 15,20 21-15,-20 1 0,21-22 0,0 21 16,0 0-16,-1 0 16,1 21-16,21-20 0,0-1 15,0 0-15,0 0 16,21-21-16,1 0 0,-1 0 0,21 0 15,43 0-15</inkml:trace>
  <inkml:trace contextRef="#ctx0" brushRef="#br0" timeOffset="4340.37">6202 3344 0,'0'0'0,"21"-21"0,0 21 0,0 0 15,0 21 1,-21 1-1,0-1-15,0 21 0,0-21 16,0 22-16,0-1 0,0-21 0,0 21 16,0-20-16,0 20 0,0-21 15,0 0-15,0 0 0,0 1 0,0-1 16,0 0-16,22-21 16,-1 0-16,0 0 15,0 0-15,0 0 16,0 0-16,1-21 0,-22 0 15,21-1-15</inkml:trace>
  <inkml:trace contextRef="#ctx0" brushRef="#br0" timeOffset="4563.64">6773 3302 0,'0'0'0,"-42"0"31,42 21-31,-21 0 16,0 1-16,-22 20 0,22-21 0,0 0 15,0 22-15,0-1 0,-1-21 16,1 21-16,0-20 0,0 20 0,0-21 16,0 0-16,21 0 0,-22 1 15,22-1-15,0 0 0,22-21 32,-1 0-32,0 0 15,0 0-15,0-21 0</inkml:trace>
  <inkml:trace contextRef="#ctx0" brushRef="#br0" timeOffset="4945.21">6837 3577 0,'21'0'47,"0"0"-47,0 0 0,0 0 15,1 0-15,-1 0 0,0 0 16,21-21-16,1 0 0,-22 21 0,21-21 16,-21 21-16,22-21 0,-22-1 0,0 1 15,0 0-15,-21 0 0,0 0 16,21 0-16,-21-1 0,0 1 16,-21 21-1,0 0-15,0 21 0,0 1 16,-22-1-16,22 0 0,0 0 15,0 0-15,0 22 0,-1-22 0,1 21 16,0-21-16,21 0 0,0 1 0,0-1 16,0 0-16,0 0 15,0 0-15,0 0 0,21-21 16,0 22-16,1-22 0,-1 0 0,0 0 16,0 0-16,21 0 0,-20 0 15,-1 0-15,21 0 0,-21-22 16,0 22-16</inkml:trace>
  <inkml:trace contextRef="#ctx0" brushRef="#br0" timeOffset="5296.24">7493 3408 0,'0'-21'15,"0"42"-15,0-63 0,0 20 0,0 1 16,0 0-16,0 0 0,0 0 0,21 21 16,-21-21-16,21 21 0,0 0 15,1 0-15,-1 0 0,0 0 16,0 0-16,0 0 0,22 21 0,-22 0 15,21 0-15,-21 21 0,0-20 0,22-1 16,-22 21-16,-21-21 0,0 22 16,21-22-16,-21 42 0,0-42 15,0 1-15,0-1 0,0 0 16,-21-21-16,21 21 0,-21-21 16,21-21 15,21 0-16,-21 0-15,21-1 0,0-20 16,-21 21-16,21 0 0,1-22 0,-1 22 16,0-21-16,0 21 0,0 0 0,-21-1 15,21 1-15,1 0 0,-1 0 16,-21 0-16,21 0 0,-21-1 16</inkml:trace>
  <inkml:trace contextRef="#ctx0" brushRef="#br0" timeOffset="5896.15">8445 3662 0,'-21'-21'31,"42"21"-31,1 0 15,-1 0-15,0 0 0,21 0 16,22 0-16,-1 0 0,1 0 16,20 0-16,1 0 0,0 0 0,21 0 15,-22 0-15,1 0 0,0 0 16,-1 0-16,1 21 0,0-21 0,-22 0 16,22 0-16,-22 21 0,-20-21 0,-1 0 15,0 0-15,1 0 0,-22 0 16,0 0-16,-42 0 31,0-21-31,-1 0 0,1 21 0,-21-21 16,0-1-16,-1 1 0,1 0 0,0 0 15,-1 0-15,1 0 16</inkml:trace>
  <inkml:trace contextRef="#ctx0" brushRef="#br0" timeOffset="6215.96">9419 3323 0,'0'0'0,"-21"-21"0,42 21 31,0 0-31,0 0 16,1 21-16,20-21 0,-21 21 0,21 1 16,1-22-16,-22 21 0,21-21 15,22 21-15,-22-21 0,0 21 0,1-21 16,20 21-16,-20-21 0,-1 21 16,0 1-16,-21-22 0,22 21 0,-22 0 15,0-21-15,-21 21 0,0 0 16,0 0-16,0 1 0,0-1 15,-21 0-15,0 0 0,-22 0 0,1 0 16,0 1-16,-22-1 0,1 0 0,20 21 16,-20-21-16,-1 1 0,22-1 15,-64 42-15,64-20 0,0-22 16,-1 0-16,22 0 0,-21 0 16,21 0-16,-1 1 0,22-1 15,-21-21-15,42 0 31,-21-21-31</inkml:trace>
  <inkml:trace contextRef="#ctx0" brushRef="#br0" timeOffset="8284.33">10922 3366 0,'0'0'0,"0"-22"16,0 1-16,0 0 16,0 0-16,0 0 15,0 0 1,0 42 0,0 0-1,0 0-15,0 0 0,0 22 16,0-22-16,0 21 0,0 0 15,0-20-15,0 20 0,0-21 0,0 21 16,0-20-16,0-1 0,0 0 16,-21 0-16,21 0 0,0 0 0,-21-21 31,21-21-15,0 0-1,0 0-15,0 0 0,0 0 16,0-1-16,0 1 0,21 0 0,0-21 15,0-1-15,-21 22 16,21-21-16,0 0 0,1-1 0,-1 1 0,0 21 16,0-22-16,0 22 0,22-21 15,-22 21-15,0 21 0,0-21 16,0 21-16,0 0 0,22 0 0,-22 0 16,0 21-16,0 0 15,0 21-15,1-21 0,-1 22 0,0-1 0,0 0 16,-21 1-16,0-1 0,0-21 15,21 22-15,-21-1 0,0-21 0,0 0 16,0 22-16,0-22 0,0 0 16,0 0-16,0-42 31,0 0-15,0 0-16,0-1 15,0 1-15,0 0 0,0-21 0,0 21 16,0-22-16,21 1 0,1 0 15,-1-1-15,0 1 0,0 0 0,0 20 16,0-20-16,22 0 0,-1 21 0,-21-1 16,22 22-16,-1 0 0,0 0 15,-21 0-15,22 0 0,-22 22 0,21-1 16,-21 21-16,1-21 0,-22 22 16,0-1-16,0 21 0,0-41 0,0 20 15,0 0-15,0 1 0,-22-1 16,1-21-16,0 21 0,0-20 15,0-1-15,0 0 0,-1 0 0,1 0 16,42-21 15,1 0-31,20-21 0,-21 0 0,0 21 16,22-42-16,-1 20 0</inkml:trace>
  <inkml:trace contextRef="#ctx0" brushRef="#br0" timeOffset="8720.08">12488 3217 0,'0'0'0,"21"-21"0,-21 0 0,0 0 16,0 0-16,0 0 16,-21 21-16,0 0 15,0 0-15,0 21 16,0 0-16,-1 0 0,1 0 0,0 22 16,0-22-16,0 21 0,0 0 15,-1-20-15,1 20 0,21 0 0,0 1 16,0-1-16,0-21 0,0 21 0,0-20 15,0-1-15,0 0 0,21 0 16,1 0-16,-1-21 0,0 0 0,21 21 16,-21-21-16,22 0 0,-22 0 15,21 0-15,1-21 0,-22 0 0,21 21 16,0-21-16,-20 0 0,20 0 16,-21-22-16,21 22 0,-20 0 15,-22-21-15,0-1 0,0 1 0,0 0 16,0-1-16,-22 1 0,1 21 15,0-22-15,-21 1 0,-1 21 0,22 0 16,-21 21-16,0 0 0,20 0 0,-20 0 16,21 0-16,-21 0 0,20 0 15,-20 42-15,21-21 0,21 0 0,-21 22 16,21-1-16,0 0 0,0-20 16,0 20-16,0 0 0,21-21 0,0 22 15,0-22-15,0 0 0,1 0 16,20-21-16,21 21 15,-41-21-15,20 0 0,0 0 0</inkml:trace>
  <inkml:trace contextRef="#ctx0" brushRef="#br0" timeOffset="9377.89">13081 3302 0,'0'0'0,"21"-21"0,0-21 16,0 20-16,-21 1 0,0 0 0,0 0 15,22 21-15,-22 21 31,0 0-31,0 0 0,0 22 16,0-1-16,0-21 0,0 22 0,-22-1 16,22-21-16,-21 21 0,21-20 0,0 20 15,0-21-15,0 0 16,0 0-16,0 1 0,21-22 31,1 0-31,-1 0 0,0-22 16,0 1-16,0 0 0,0 0 15,1 0-15,20-22 16,-21 1-16,0 21 0,0-21 0,22-43 16,-1 43-16,-21-1 0,0 22 15,1 0-15,-1 0 0,0 0 0,0 21 16,0 0-16,-21 21 16,0 0-16,0 21 15,0-21-15,-21 1 0,0 20 16,0-21-16,21 0 0,-21 22 15,-1 20-15,22-42 0,0 0 16,0 1-16,0-1 0,0 0 16,22-21-16,-1 0 0,0 0 15,0 0-15,21 0 0,-20 0 0,20 0 16,0 0-16,1-21 0,-22 0 16,21-1-16,0 1 0,1 0 0,-1 0 15,0-21-15,1-1 16,-22 1-16,-21 21 0,0 0 15,0-1-15,0 1 0,-21 21 16,0 0-16,-22 0 0,1 0 16,0 21-16,-1 1 0,1-1 0,-22 42 15,22-42-15,21 22 0,-21-1 16,20-21-16,1 22 0,0-22 16,21 21-16,0-21 0,0 0 0,0 1 15,0-1-15,0 0 0,21 0 16,0 0-16,1-21 0,-1 0 0,0 0 15,21 0-15,1 0 0,-22 0 0,42 0 16,-20 0-16,-1-21 0,21 0 16,-20 0-16,20 0 0</inkml:trace>
  <inkml:trace contextRef="#ctx0" brushRef="#br0" timeOffset="9611.59">14414 2836 0,'0'0'0,"22"0"31,-1 0-31,21 0 16,0 0-16,1 22 0,-1-22 16,22 0-16,-22 0 0,21 0 15,1 0-15,-1 0 0,1 0 0,-1 0 16,1 21-16,-22-21 0,1 0 0,-1 0 15,-21 0-15,0 0 0</inkml:trace>
  <inkml:trace contextRef="#ctx0" brushRef="#br0" timeOffset="9880.85">14690 2900 0,'0'0'0,"0"21"0,-22 0 0,1-21 0,21 21 16,0 1-16,-21-1 0,0 21 16,21-21-16,-21 0 0,21 64 15,-21-64-15,21 22 0,-22-1 16,22 0-16,0 1 0,-21-22 0,0 21 16,21 0-16,-21-20 0,21-1 0,0 21 15,0-21-15,-21 0 16,21 1-16,0-1 15,21-21 1,0 0-16,21-21 16,-20 21-16,-1-22 0,0 1 0,0 0 15</inkml:trace>
  <inkml:trace contextRef="#ctx0" brushRef="#br0" timeOffset="10211.66">14817 3323 0,'0'0'0,"0"-21"15,0 0-15,0 0 0,0 42 31,0 0-31,0 0 0,-22 0 16,22 1-16,-21 20 0,21-21 0,0 0 16,0 0-16,0 1 0,0-1 15,0 0-15,0 0 0,0 0 0,21 0 16,1-21-16,-1 0 16,0 0-16,0 0 0,0 0 15,0 0-15,1 0 0,-1-21 0,21 21 16,-21-21-16,0 0 0,1 0 15,-1-22-15,-21 22 0,0 0 16,0-21-16,0 21 0,0-1 0,0 1 16,-21 0-16,-1 0 0,1 21 15,0 0-15,0-21 0,-21 21 0,20 0 16,1 0-16,0 0 0,0 0 16,0 0-16,0 0 0,-1 0 0,44 0 46</inkml:trace>
  <inkml:trace contextRef="#ctx0" brushRef="#br0" timeOffset="10767.58">15452 3154 0,'21'0'16,"0"-21"-1,0 21-15,0 0 0,0-21 0,1 21 16,-1 0-16,21 0 0,0-22 0,-20 22 16,20-21-16,0 21 15,-21-21-15,22 21 0,-1-21 0,-21 0 16,0 21-16,1-21 0,-1-1 16,-21 1-16,0 0 0,0 0 15,-21 21-15,21-21 0,-43 21 16,22 0-16,-21 0 15,-1 0-15,1 21 0,0 0 0,-1 0 0,22 0 16,-21 1-16,21-1 0,-22 0 16,43 0-16,0 0 0,-21 0 0,21 1 15,0-1-15,21 0 16,1 0-16,-1 0 0,0-21 0,0 21 16,0 1-16,22-22 0,-22 0 0,0 21 15,21-21-15,-21 0 16,1 0-16,-1 0 0,0 0 0,-42 0 31,0 0-15,-1 21-16,1 0 0,-21-21 15,0 21-15,-1 0 0,22 1 0,-21-1 16,-1 0-16,1 21 0,21-21 16,0 1-16,0-1 0,-1 0 0,22 0 15,0 0-15,0 22 0,22-22 16,-1-21-1,0 0-15,0 0 0,21 0 0,-20 0 16,20 0-16,0 0 0,-21-21 0,22 21 16,-1-22-16,0 1 0,1 0 15,20-21-15,-20 21 0,-1-22 0</inkml:trace>
  <inkml:trace contextRef="#ctx0" brushRef="#br0" timeOffset="11012.09">16510 2731 0,'0'0'0,"0"-43"0,0 1 15,0 21-15,0 0 0,0-1 0,-21 44 16,0-1 0,-1 21-16,1-21 0,0 22 15,0 20-15,0-21 0,0 22 16,-1-22-16,1 22 0,0-22 0,0 22 16,21-22-16,0 0 0,-21 22 15,21-22-15,-21-21 0,21 22 16,0-1-16,0-21 0,0 0 0,0 0 15,0 1-15,0-1 16,21-21-16,0 0 0,0 0 16,0-21-16,0-1 0,1 1 15</inkml:trace>
  <inkml:trace contextRef="#ctx0" brushRef="#br0" timeOffset="12541.17">16446 3366 0,'22'0'15,"-1"0"1,0 0 0,0 0-16,0 0 0,0 0 15,1 0-15,-1-22 0,0 22 0,0-21 16,0 0-16,0 21 0,22-21 16,-43 0-16,21 21 0,-21-21 0,21-1 15,-21 1-15,0 0 16,-21 21-16,0 0 15,0 0-15,-1 0 16,-20 21-16,21 0 0,-21 1 0,20-1 16,-20 0-16,21 0 0,0 0 0,0 22 15,-1-22-15,22 0 0,0 0 16,0 0-16,0 0 0,0 1 0,0-1 16,22 0-16,-1-21 15,0 0-15,21 0 0,-21 0 0,22 0 16,-22 0-16,21 0 0,1 0 0,-22 0 15,21 0-15,-21-21 0,22 0 16,-22-1-16,0 1 0,0 0 16,0-21-16,0 21 0,1-22 0,-1 22 15,-21 0-15,0 0 0,0 0 16,0-1-16,0 1 0,0 42 16,-21 1-1,21-1-15,-22 0 0,1 0 0,21 0 16,0 22-16,-21-22 0,0 21 15,21-21-15,-21 0 0,21 1 0,0 20 16,0-21-16,0 0 16,0 0-16,0-42 31,21 0-15,0 0-16,0 0 0,-21-22 15,21 22-15,1 0 16,-22-21-16,21 21 0,0-1 0,0 1 15,-21 0-15,21 0 0,-21 0 16,21 21-16,-21 21 16,0 0-16,0 0 15,0 0-15,0 22 0,0-22 16,0 0-16,0 0 0,0 0 0,0 1 16,0-1-16,22 0 15,-1-21-15,0 0 0,0 0 16,0 0-16,22 0 15,-22 0-15,0-21 0,0 21 16,0-21-16,0-1 0,1 1 0,-1 0 16,0-21-16,0 21 0,0-1 15,0-20-15,1 21 0,-22-21 0,21 20 16,-21 1-16,0 0 16,-21 42-1,-1-21-15,22 21 16,-21 1-16,0 20 0,0-21 0,21 0 15,0 0-15,0 1 0,0 20 0,0-21 16,0 0-16,0 0 0,0 1 16,21-1-16,0 0 15,0-21-15,1 0 0,-1 0 16,21 0-16,-21 0 0,22 0 0,-22 0 16,21 0-16,-21 0 0,22-21 15,-22 21-15,0-21 0,21-1 0,-21 1 16,1-21-16,-1 21 0,0-22 15,-21 22-15,0-21 0,21 0 16,-21 20-16,21 1 0,-21 42 31,-21 1-31,0-1 0,21 21 16,0-21-16,0 0 0,-21 1 16,21-1-16,0 21 0,0-21 15,0 0-15,0 1 16,21-22-1,0 0 1,0 0-16,-21-22 0,21 1 0,1 0 16,-22 0-16,42-21 0,-42 20 15,21-20-15,0 21 0,0 0 16,-21 0-16,22-1 0,-22 44 31,0-1-31,0 0 16,0 0-16,0 0 15,0 0-15,0 1 0,0-1 0,0 0 16,0 0-16,0 0 0,21-21 16,-21 21-16,21-21 15,0 0-15,0 0 0,0 0 0,1 0 16,-1 0-16,0-21 0,0 0 16,0 0-16,0 0 0,1 0 0,-1-22 15,0 1-15,0 0 0,0-1 16,22 1-16,-22 0 0,21-22 0,-21 1 15,0 20-15,22-20 0,-1-1 16,-21 22-16,0 0 0,1-1 16,-1 22-16,-21 0 0,0 0 0,0 42 15,-21 0 1,-1 0-16,-20 22 0,21-1 0,0 0 16,-22 1-16,22-1 0,0 21 15,-21-20-15,21-1 0,-1 22 0,22-22 16,-21 0-16,0 1 15,21-1-15,-21 0 0,21-21 0,0 43 16,0-43-16,0 0 16,0 0-16,21-21 15,0 0-15,0 0 0,1 0 16,-1-21-16,0 0 0,0 0 0,0 0 16</inkml:trace>
  <inkml:trace contextRef="#ctx0" brushRef="#br0" timeOffset="12720.07">18457 3112 0,'0'0'0,"-21"0"0,0 0 16,-21 0-16,20 0 15,1 0-15,42 0 32,1 0-32,20 0 0,0 0 15,-21 21-15,22-21 0,-1 0 16,22 0-16,-22 0 0,0 0 15,1 0-15,-1 0 0,0-21 0</inkml:trace>
  <inkml:trace contextRef="#ctx0" brushRef="#br0" timeOffset="12991.92">19113 2985 0,'-21'0'0,"0"0"0,0 21 16,0-21-16,0 21 0,-1 0 15,1 0-15,0 22 0,0-22 16,0 21-16,0-21 0,-1 22 16,1-22-16,21 42 0,-21-42 15,21 22-15,0-22 0,0 0 16,0 0-16,0 0 0,0 1 15,21-22-15,0 21 0,22-21 16,-1 0-16,-21 0 0,0 0 16,22 0-16</inkml:trace>
  <inkml:trace contextRef="#ctx0" brushRef="#br0" timeOffset="13231.78">19367 3048 0,'0'0'0,"0"-21"15,0 0-15,22 21 32,-1 0-32,0 21 0,0 21 15,0-21-15,-21 1 0,0 20 16,0 0-16,0-21 0,0 22 16,0-1-16,0 0 0,-21-20 0,0 20 15,0 0-15,-22-21 16,1 1-16,0-1 0,-1 0 0,1 0 15,0 0-15,-22-21 0,22 21 0,-22 1 16,1-22-16</inkml:trace>
  <inkml:trace contextRef="#ctx0" brushRef="#br0" timeOffset="14112.01">1079 4593 0,'-42'-21'15,"84"42"-15,-84-63 0,21 42 16,0 0-16,0 0 16,21 21-16,-22 0 0,1 0 0,0 22 0,0-1 15,0 22-15,21-22 0,-21 21 16,-1 1-16,22-1 0,-21 1 16,21-22-16,0 22 0,-21-22 15,0 0-15,21 1 0,-21-1 16,21 0-16,0 1 0,0-22 15,-21 0-15</inkml:trace>
  <inkml:trace contextRef="#ctx0" brushRef="#br0" timeOffset="14772.64">677 5144 0,'0'0'0,"-21"-43"15,21 1-15,-21-22 0,21 1 16,0 21-16,0-22 0,0 1 0,0 20 15,21-20-15,21-22 16,-20 43-16,20-1 0,0 1 16,-21 0-16,22 21 0,20-1 0,-20 1 15,-1 21-15,21 0 0,-20 21 16,-1 1-16,0 20 0,1-21 16,-22 21-16,0 1 0,-21-1 0,0 0 15,0 22-15,-21-22 0,-21 1 16,-1 20-16,1-21 0,0 1 0,-1-1 15,1-21-15,0 22 0,-1-22 16,1 0-16,0 0 0,-1-21 16,22 0-16,0 21 0,0-21 15,0 0-15,-1 0 0,22-21 16,0 0-16,0 0 0,0 0 16,0-1-16,0-20 0,0 21 15,0 0-15,22 42 16,-1 0-1,-21 0-15,0 22 0,21-1 16,0-21-16,-21 21 0,21 43 16,0-64-16,1 22 0,-22-1 15,21-21-15,0 21 0,-21-20 0,21-1 16,0 0-16,0 0 16,1-21-16,-1 0 0,0 21 0,21-21 0,-21 0 15,22 0-15,-22-21 16,21 21-16,1-21 0,-1 0 0,0 0 15,1-1-15,-1 1 0,0-21 16,1 21-16,-22-22 0,0 22 16,21-21-16,-42 21 0,21 0 0,-21-1 15,22 1-15,-22 0 0,0 42 32,-22 0-32,1 1 0,0-1 15,0 0-15,21 0 0,0 0 0,-21 0 16,0 1-16,21-1 15,-22 0-15,22 0 0,0 0 0,0 0 16,-21-21 0,21-21-1,0 0-15,21 0 16</inkml:trace>
  <inkml:trace contextRef="#ctx0" brushRef="#br0" timeOffset="14941.53">1587 4826 0,'0'-42'0,"0"84"0,0-105 0,0 41 0,0 1 16,0 0 0,-21 21-16,21 21 31,21 0-31,1-21 16,-1 22-16,-21-1 0,21 0 0,0 0 15,0 0-15,0 0 0</inkml:trace>
  <inkml:trace contextRef="#ctx0" brushRef="#br0" timeOffset="15664.04">2032 5186 0,'21'21'0,"-42"-42"0,63 42 16,-21-42-16,1 0 15,-1 0-15,0-1 16,0 1-16,0 0 0,-21 0 0,21-21 15,1 20-15,-22 1 0,0 0 16,0-21-16,0 21 0,0-1 16,-22 22-1,-20 0-15,0 22 16,21-1-16,-1 0 0,-20 0 0,21 21 16,0-20-16,0 20 0,-1-21 15,1 21-15,0-20 0,21-1 0,0 0 16,0 21-16,0-21 15,0 1-15,21-22 16,0 0-16,1 0 16,-1 0-16,0 0 0,0 0 0,0-22 15,22 1-15,-22 21 0,0-21 16,21 0-16,-21 0 0,1 0 0,20-1 16,-21 1-16,0 21 15,0 0-15,1 0 16,-1 21-1,-21 1-15,0-1 0,0 0 16,0 64-16,0-64 16,0 21-16,0 0 0,0 22 0,0-22 15,-21 22-15,21-1 0,-22 1 16,1 63-16,0-64 16,21 1-16,-21 20 0,0-20 0,0-1 15,-1 1-15,1 21 0,0-22 16,21 22-16,-63 42 15,41-64-15,1 1 0,-21-22 16,21 22-16,-22-22 0,1 0 0,-64 22 16,64-43-16,-22 0 0,22-21 15,-21 0-15,-1 0 0,22 0 0,-22 0 16,1-21-16,-1-21 0,1-1 16,20 1-16,1 0 0,0-22 15,21-21-15,-1 22 0,1-22 16,21 22-16,0-22 0,0 22 0,0-22 15,21 21-15,1-20 0,-1 20 16,21 1-16,0-1 0,22 1 0,-1-1 16,1 1-16,-1 20 0,22-20 15,-21 21-15,20-1 0,-20 1 0,-1 0 16,22-22-16,-22 22 0,1-1 16</inkml:trace>
  <inkml:trace contextRef="#ctx0" brushRef="#br0" timeOffset="16335.66">2815 4720 0,'21'-21'0,"-42"42"0,63-63 0,-42 21 0,22 21 16,-22-21-16,0 42 15,0 21 1,-22-21-16,1 22 16,0-1-16,0 0 0,0 1 0,21 20 15,-21-21-15,-1 22 0,1-22 16,0 1-16,0-1 0,21 0 0,-21-21 15,21 22-15,-21-22 0,21 0 16,0 0-16,0 0 0,21-21 31,0-21-31,0 21 16,0-21-16,0 0 0,1-21 16,-1 20-16,-21-20 0,21 21 0,0-21 15,0-1-15,0 22 0,1-21 16,-22 21-16,21-1 0,-21 1 0,21 0 15,0 21-15,-21 21 16,0 0-16,0 1 16,21-1-16,-21 21 0,0-21 0,21 22 15,-21-22-15,0 0 0,0 21 16,0-21-16,22 1 0,-22-1 0,21 0 16,0 0-16,0 0 15,0-21-15,0 0 16,1 0-16,-1 0 0,0 0 15,0 0-15,0 0 0,22-21 0,-22 0 16,0 0-16,0 0 0,21-22 16,-20 1-16,-1 0 0,0-1 0,21-20 15,-21 20-15,1-20 0,-1-1 16,0-41-16,0 62 16,-21-20-16,21 20 0,-21 22 0,0-21 0,0 21 15,0 0-15,0 42 31,-21 0-31,0 21 0,21-21 16,-21 22-16,0-1 0,-1 0 16,22 22-16,-42 42 15,42-64-15,-21 22 0,21-22 0,-21 0 16,21 1-16,-21-1 0,21 21 16,0-41-16,0 20 0,0-21 15,0 0-15</inkml:trace>
  <inkml:trace contextRef="#ctx0" brushRef="#br0" timeOffset="16548.54">3217 5080 0,'0'0'0,"21"-21"31,1 21-16,-1 0-15,21 0 0,-21-21 16,22 21-16,-22 0 0,21 0 0,0-21 16,1 21-16,20 0 0,-20-22 15,-1 22-15,21-21 0,-20 21 0,-1 0 16,0-21-16,1 21 0,-1 0 16,0-21-16,-20 21 0</inkml:trace>
  <inkml:trace contextRef="#ctx0" brushRef="#br0" timeOffset="17228.21">4276 4784 0,'0'0'0,"0"-21"15,-22 21-15,1-22 0,0 22 16,0 0-16,0 0 0,0 22 16,-1-1-16,22 0 0,-21 21 0,0-21 15,0 22-15,0-1 0,21 0 16,0 1-16,-21 41 15,-1-62-15,22 20 0,0 0 0,0-21 16,0 22-16,0-22 0,0 0 16,22 0-16,-1 0 0,21 1 15,-21-1-15,0-21 0,1 0 16,-1 0-16,0 0 0,21 0 0,-21 0 16,22-21-16,-1-1 0,-21 22 0,22-21 15,-1-21-15,0 21 0,-21 0 16,22-22-16,-1 1 0,0 0 0,43-43 15,-43 21-15,1 1 16,-1-1-16,-21 22 0,22-21 16,-1-22-16,-21 43 0,-21-1 15,0 22-15,0-21 0,0 21 16,-21 42 0,0 0-16,0 0 15,-1 0-15,1 22 0,21-1 0,-21 0 16,0 22-16,0-22 0,21 22 15,0-22-15,0 21 0,0-20 0,0-1 16,0 0-16,0 1 0,0-22 16,0 21-16,0-21 0,21 1 15,0-22-15,0 21 0,0-21 0,1 0 0,-1 0 16,0 0-16,0 0 16,0 0-16,22 0 0,-22-21 0,0 21 0,21-22 15,-21 1-15,1 0 0,20 0 16,-21 0-16,0-22 0,0 22 15,1 0-15,-22 0 0,0 0 0,21 0 16,-21-1-16,0 44 16,0-1-1,0 0-15,-21 0 0,21 21 16,0-20-16,0-1 0,0 0 0,0 0 16,0 0-16,0 0 0,0 1 15,21-22 1,0 0-16,0 0 15,0-22-15,0 22 16</inkml:trace>
  <inkml:trace contextRef="#ctx0" brushRef="#br0" timeOffset="17392.18">5461 4826 0,'0'-42'0,"0"84"0,-21-105 15,0 63-15,-1-22 0,1 22 16,0 0-1,21 22 1,0-1 0,21 0-16,0-21 15,1 21-15,-1-21 0</inkml:trace>
  <inkml:trace contextRef="#ctx0" brushRef="#br0" timeOffset="18156.83">5905 4805 0,'-63'-64'32,"42"64"-32,0 0 15,-1 0-15,1 0 0,0 0 0,0 22 16,0-1-16,0 0 16,-1 21-16,1 1 0,21-1 0,-21 0 15,21-21-15,-21 22 0,21-1 0,0 0 16,0 1-16,0-22 0,0 21 15,0-21-15,0 1 0,21-1 0,0 0 16,22-21-16,-22 21 0,21-21 16,-21 0-16,22 0 0,-1 0 0,0 0 15,43 0-15,-43-21 0,1 0 16,-1 0-16,0-1 0,-21 1 16,22 0-16,-22-21 0,21-1 15,-21 1-15,1 0 0,-1-1 0,0-20 16,0-1-16,21-41 0,-42 62 15,22-20-15,-22 20 0,21 1 16,-21 21-16,0-21 0,0 20 16,0 44-1,0-1-15,0 0 16,-21 21-16,-1 1 0,22-1 16,-21 0-16,0 1 0,21 20 0,-21-21 15,0 1-15,0-22 0,-1 21 16,22-21-16,-21 22 0,21-22 0,-21-21 15,21 21-15,0-42 47,0 0-47,21 0 0,0-1 16,1 1-16,20-21 0,-21 21 0,21-22 16,1 22-16,-1 0 0,0 0 15,1 0-15,-1 0 0,0 21 0,-20 0 16,20 0-16,0 0 15,-21 0-15,-21 21 16,-21 0-16,-21 0 16,21-21-16,0 21 0,-22-21 0,1 21 15,21 1-15,-22-22 0,1 21 0,21 0 16,-21-21-16,20 21 0,1 0 16,0-21-16,0 21 0,21 1 15,0-1-15,0 0 0,0 0 0,0 0 16,21 22-16,0-22 15,0 0-15,1-21 0,20 21 0,-21 0 16,21 0-16,-20-21 0,20 22 0,0-22 16,22 21-16,-22-21 0,0 0 15,22 0-15,-22 0 0,22 0 0,-22 0 16,0 0-16,22 0 0</inkml:trace>
  <inkml:trace contextRef="#ctx0" brushRef="#br0" timeOffset="18663.95">7662 4974 0,'-21'0'0,"42"0"0,-63 0 16,21 0-16,42 0 31,21 21-31,-21-21 0,22 0 15,-1 0-15,22 22 0,-1-22 16,1 0-16,-1 0 0,1 21 0,-1-21 16,1 0-16,-1 0 0,1 0 0,-1 0 15,-21 0-15,1 0 16,-1 0-16,0 0 0,-20 0 0,20 0 16,-21-21-16,-21-1 15,0 1-15,0 0 0,0 0 16,-21 21-16,21-21 0,-21 21 0,-22 0 15,22 0-15,0-21 0,-21 21 16,21 0-16,-1 0 0,1 0 0,0 0 16,21 21-1,21 0 1,0-21-16,22 0 16,-22 21-16,0-21 0,21 0 0,-20 21 15,-1-21-15,0 21 0,0 1 16,0-22-16,-21 21 0,0 0 15,0 0-15,0 0 0,0 0 0,0 1 16,0-1-16,-21 0 0,0 0 0,-21 0 16,20 0-16,1 1 0,-21-1 15,0 0-15,20-21 0,-20 21 0,0-21 16,21 0-16,-22 0 0,22 0 0,0 0 16</inkml:trace>
  <inkml:trace contextRef="#ctx0" brushRef="#br0" timeOffset="20291.59">9906 4741 0,'0'0'16,"0"-21"-16,21-21 0,0 21 0,-21 0 16,21-22-16,-21 22 0,22 0 0,-22 0 15,0 0-15,0-1 16,0 1-16,-22 0 0,1 0 0,0 21 15,-21 0-15,21-21 0,-22 21 0,1 0 16,0 0-16,-22 21 0,22 0 16,-43 43-16,43-22 0,-1 0 15,1 22-15,0-1 0,-1 1 16,22 20-16,-21-20 0,21-1 0,0 1 16,-1-1-16,22 1 0,0-22 15,0 1-15,0-1 0,0 0 16,22-21-16,-1 1 0,0-1 0,0 0 15,21 0-15,-20-21 0,20 0 16,0 0-16,1 0 0,-1 0 0,0 0 16,22-21-16,-22 21 0,22-21 0,-1 0 15,1-1-15,-22-20 0,21 21 16,1 0-16,-22-22 0,1 1 16,-1 21-16,0-21 0,-21-1 0,1 22 0,-1-21 15,-21 21-15,0-1 0,0 1 16,-21 42-1,-1 1-15,1-1 16,0 0-16,0 21 0,0-21 16,0 22-16,-1-1 0,-20-21 0,21 22 15,0-1-15,0-21 0,-1 21 16,1-20-16,21 20 0,0 0 16,0-21-16,21 1 15,1-22-15,20 0 0,-21 0 0,21 0 16,-20 0-16,20 0 0,0 0 0,1-22 15,-1 22-15,0-21 0,-21 0 16,22 0-16,-1 0 0,-21 0 0,22-1 16,-22 1-16,0 0 0,-21-21 15,0 21-15,0-22 0,0 22 0,0-21 16,-21-1-16,21 1 0,-43 21 16,22-21-16,0 20 0,-21 22 15,-1-21-15,22 21 0,-21 0 0,0 0 16,-1 21-16,22 1 0,0-1 0,-21 0 15,20 0-15,22 21 0,0-20 16,0-1-16,0 0 0,0 0 0,22 0 16,-1 0-16,0-21 0,21 22 15,-21-22-15,22 0 0,-22 0 0,21 0 16,43 0-16,-64 0 0,21 0 16,1-22-16,-22 1 0,21 0 15,1 21-15,-1-21 0,-21 0 0,21 0 16,-20 21-16,20-22 15,-21 22-15,0 0 0,0 0 16,1 0-16,-22 22 16,0-1-16,0 0 0,0 0 15,0 0-15,0 0 0,0 1 0,0-1 16,0 0-16,0 0 0,0 0 0,0 0 16,0 1-16,0-1 15,-22-21-15,22-21 31,0-1-15,0 1-16,22 0 0,-1 0 16,0 0-16,0 0 15,21-43-15,-20 43 0,20-21 16,-21 20-16,0-20 0,22 21 0,-22 21 16,0-21-16,0 21 0,0 0 15,0 0-15,-21 21 0,0 0 16,0 0-16,0 22 0,0-22 15,0 0-15,22 21 0,-22-21 0,0 1 16,0 20-16,0-21 0,21-21 16,0 21-16,-21 0 0,21 1 15,0-22-15,0 0 0,1 0 0,-1 0 16,0 0-16,0 0 0,0 0 16,22-22-16,-22 22 0,21-42 15,-21 0-15,22 21 0,-22-1 16,0-20-16,0 0 0,0-1 15,-21-20-15,21 21 0,-21-22 0,22 1 16,-22 20-16,0-20 0,21-1 0,-21 22 16,0 0-16,0-1 0,0 1 15,0 21-15,0 0 0,0-1 0,0 44 16,0-1 0,0 21-16,0-21 0,0 43 0,-21-22 15,21 22-15,-22-1 0,22 1 0,-21-1 16,21 43-1,0-43-15,0-20 0,0-1 0,0 0 16,0-20-16,0-1 0,0 0 0,21 0 16,1 0-16,-1 0 0,0-21 15,0 0-15,0 0 0,0 0 16,1-21-16,-1 0 16,0 21-16</inkml:trace>
  <inkml:trace contextRef="#ctx0" brushRef="#br0" timeOffset="20460.5">11620 4974 0,'-21'0'16,"42"0"-16,-63 0 0,21 0 0,42 0 47,0 0-47,0 0 0,1 0 15,20 0-15,0 0 0,1 0 0,20 0 16,-21 0-16,1 0 0,20 0 15,-20 0-15</inkml:trace>
  <inkml:trace contextRef="#ctx0" brushRef="#br0" timeOffset="20799.82">12213 5144 0,'0'0'0,"-21"0"0,0 0 0,42 0 31,0-22-31,0 22 16,0-21-16,22 0 0,-22 21 0,0-21 16,0 21-16,0-21 0,22 0 15,-43-1-15,21 22 0,-21-21 0,21 0 16,-21 0 0,-21 21-16,0 0 0,0 0 15,-1 21-15,-20 0 0,21 0 0,0 1 16,0-1-16,-1 21 15,1-21-15,0 0 0,21 22 0,0-22 16,0 0-16,0 0 0,0 0 16,0 1-16,0-1 0,21 0 15,0-21-15,1 21 0,-1-21 0,0 0 16,21 0-16,-21 0 0,22 0 16,-22 0-16,0-21 0,21 0 0</inkml:trace>
  <inkml:trace contextRef="#ctx0" brushRef="#br0" timeOffset="21475.95">12700 4932 0,'0'0'0,"21"-42"0,0-1 0,0 22 16,-21 0-16,22 0 0,-1 0 15,0 21-15,0 0 0,0 0 16,-21 21-16,0 0 0,21 0 16,-21 21-16,0 1 0,0-22 0,0 21 15,0 1-15,0-1 0,0 0 16,-21-21-16,21 22 0,-21-1 0,0-21 15,0 0-15,21 1 0,-21-1 16,21 0-16,-22-21 0,22 21 16,-21-21-16,21-21 31,21 0-31,1 21 16,-1-21-16,0-1 0,-21-20 0,21 21 15,0-21-15,22 20 0,-22-20 16,0 0-16,0-1 0,0 1 15,0 0-15,1-1 0,-22 1 0,0 21 0,21 0 16,-21 0-16,0 42 16,0 0-16,-21 0 15,21 21-15,-22 1 0,1-1 16,0 0-16,21-20 0,0 20 16,-21 0-16,21 22 0,0-22 0,0-21 15,0 0-15,0 1 0,0-1 16,21 0-16,0 0 0,0-21 15,1 0-15,20 0 0,0 0 0,-21 0 16,22 0-16,-1 0 0,0 0 16,1-21-16,-1 0 0,0 0 0,-20-1 15,20 1-15,0-21 0,-21 0 16,22-1-16,-22 1 0,0-22 16,0 22-16,0-21 0,1-1 0,-1 22 15,0-22-15,-21 22 0,0 0 0,0-1 16,0 1-16,0 21 0,0 0 0,0-1 15,0 44 1,-21-1-16,21 21 0,-21-21 16,-1 22-16,22-1 15,0 21-15,-21-20 0,21 20 0,-21-20 16,21-1-16,0 21 0,0-20 0,0-1 16,0 22-16,0-22 15,0-21-15,0 0 0,0 0 0,21-21 16,-21 22-16,21-22 0,1 0 15,-1 0-15,0 0 0,0-22 16</inkml:trace>
  <inkml:trace contextRef="#ctx0" brushRef="#br0" timeOffset="21640.85">13504 4826 0,'0'0'0,"21"0"31,1 0-31,20 0 16,-21 0-16,0 0 0,22-21 0,-22 21 15,21 0-15,0 0 0</inkml:trace>
  <inkml:trace contextRef="#ctx0" brushRef="#br0" timeOffset="22307.47">14393 4699 0,'-42'0'16,"21"0"0,-22 0-16,22 21 0,0 0 0,-21 1 15,21 20-15,-1-21 0,1 21 0,-21-20 16,21 20-16,0 0 0,21 1 16,-22-1-16,22 0 0,0-21 0,0 64 15,0-64-15,0 0 16,0 22-16,0-22 0,22 0 0,-1-21 15,0 21-15,0 0 0,0-21 0,22 0 16,-1 0-16,-21 0 0,21 0 16,1 0-16,-1-21 0,0 0 15,1 0-15,-22 0 0,21 0 0,1-22 16,-22 22-16,21-21 0,-21-22 16,0 22-16,1-22 0,20 1 0,-21-1 15,0 1-15,0 21 0,-21-22 16,22 22-16,-22-1 0,0 1 0,21 0 15,-21 21-15,0-1 0,0 1 16,-21 21-16,-1 0 16,1 21-16,21 1 0,-21 20 0,0-21 15,0 21-15,21 22 0,-21-22 16,21 22-16,-22-22 0,22 22 16,0-1-16,0-21 0,0 22 15,0-22-15,0 1 0,0-22 0,0 21 16,22 0-16,-1-20 0,0-1 0,0 0 15,0-21-15,0 21 0,1-21 16,-1 0-16,0 0 0,21 0 0,-21 0 16,1-21-16,-1 0 0,21 0 0,-21-1 15,0 1-15,1 0 0,20-21 16,-21 21-16,0-22 0,0 1 0,1 21 16,-1-22-16,-21 22 0,0 0 15,21 21-15,-21 21 16,0 0-16,-21 1 15,0-1-15,21 0 0,0 0 16,0 21-16,0-20 0,0-1 0,0 0 16,0 21-16,0-21 0,0 1 15,0-1-15,21 0 0,0-21 16,0 0-16,0 0 0,0 0 0,22 0 16,-22 0-16,0 0 0,21-21 15,-20 0-15</inkml:trace>
  <inkml:trace contextRef="#ctx0" brushRef="#br0" timeOffset="22468.38">15579 4699 0,'-22'-21'15,"44"42"-15,-65-63 0,22 21 0,0 21 16,0 0-16,0-22 0,-1 22 0,1 0 16,0 0-16,21 22 15,21-22 1,0 21-16,22-21 0,-22 0 0,21 21 15,1 0-15</inkml:trace>
  <inkml:trace contextRef="#ctx0" brushRef="#br0" timeOffset="23199.86">16192 4699 0,'0'0'15,"-21"0"-15,0-21 0,0 21 0,0 0 16,0 0-16,-1 0 0,1 0 0,-21 21 15,21-21-15,0 42 0,-22-20 0,22-1 16,0 21-16,0 0 0,21 1 16,0-1-16,-21 0 0,21 1 0,0-22 15,0 21-15,0 1 0,21-22 16,21 42-16,-21-42 0,0 1 16,1-22-16,20 21 0,0 0 15,1-21-15,41 0 0,-41 0 16,-1 0-16,0-21 0,1 0 15,-1-1-15,0 1 0,22 0 16,-22-21-16,0 21 0,1-43 0,-1 22 16,0-22-16,1 1 0,-22-1 15,21 22-15,-21-22 0,22 1 0,-22 21 16,0-22-16,0 22 0,0-1 0,-21 22 16,0 0-16,0 0 0,-21 21 15,0 0-15,0 21 16,0 0-16,0 0 0,-1 22 15,1-22-15,0 21 0,-21 1 0,21 20 16,-1-21-16,1 1 0,21-1 16,-21 22-16,21-22 0,-21 0 15,21-21-15,0 22 0,0-22 0,0 0 16,0 0-16,0 0 0,0 1 16,21-22 15,0-22-31,0 1 0,1 0 0,20 0 15,-21 0-15,21 0 0,-20-1 16,20-20-16,0 21 0,-21 0 16,22 0-16,-22-1 0,0 1 0,0 0 15,0 0-15,-21 0 0,0 0 16,-21 21 0,0 0-16,0 0 15,0 0-15,-22 0 0,22 21 0,0 0 16,0 0-16,-21 0 0,20 0 15,22 1-15,0 20 0,-21-21 0,21 21 16,0 1-16,0-22 0,0 21 16,0-21-16,21 1 0,1-1 15,-1 0-15,0 0 0,0-21 16,0 0-16,-21 21 0,21-21 16,22 0-16,-22 0 0,21 0 15,-21-21-15,22 0 0,-22 0 0,21 21 16</inkml:trace>
  <inkml:trace contextRef="#ctx0" brushRef="#br0" timeOffset="23436.73">17886 4636 0,'0'0'0,"-43"-22"0,22 22 0,0 0 0,0 0 15,-21 0-15,20 0 0,-20 0 16,21 22-16,0-1 0,-22 0 0,22 21 15,0-21-15,0 22 0,21-1 0,-21 0 16,21 1-16,0-22 16,0 64-16,0-64 0,21 21 0,0-21 15,0 0-15,0 1 16,1-1-16,-1 0 0,0-21 0,0 0 16,0 21-16,43-21 0,-22 0 15,-21 0-15</inkml:trace>
  <inkml:trace contextRef="#ctx0" brushRef="#br0" timeOffset="23690.58">18246 4614 0,'0'0'0,"0"-21"0,0 0 0,0 0 16,21 21-16,0 0 15,0 0-15,0 0 0,0 0 0,1 0 16,-1 0-16,21 21 0,-21 0 15,0 22-15,1-22 0,-1 21 0,0 0 16,-21 1-16,0-1 0,0 0 0,0 22 16,-21-22-16,0 1 0,-1-1 15,1 0-15,-21-21 0,21 22 0,-22-22 16,1 0-16,0 0 16,21 0-16,-22 1 0,1-22 0,21 0 0,-22 21 15,1-21-15,0 0 0</inkml:trace>
  <inkml:trace contextRef="#ctx0" brushRef="#br0" timeOffset="26820.03">571 6985 0,'0'-21'0,"0"0"15,0 0-15,0-1 16,0 1-16,0 0 0,0 0 16,0 0-16,0 0 15,0-1-15,0 1 0,0 0 16,0 42 15,0 22-31,0-22 16,0 21-16,0 0 15,0 1-15,0-1 0,0 22 16,0-22-16,0 21 0,0 1 0,0-22 16,-21 1-16,21 20 0,-21-21 15,0 1-15,0-22 0,21 21 0,-21-21 16,21 1-16,-22-1 0,22-42 31</inkml:trace>
  <inkml:trace contextRef="#ctx0" brushRef="#br0" timeOffset="27195.82">233 7049 0,'-21'-43'0,"42"86"0,-64-107 0,22 22 0,21 21 16,0-22-16,0 1 0,0 21 15,0-22-15,0 22 0,21-21 0,1 21 16,20 0-16,0-1 0,1 22 15,20 0-15,1 0 0,-1 0 16,1 0-16,-1 0 0,22 43 16,-22-22-16,1 21 0,-1-21 15,22 22-15,-22 20 0,-20-20 0,20-1 16,-42 21-16,22-20 0,-22 20 16,-21 1-16,0-22 0,-42 22 0,20-1 15,-20-21-15,-21 22 0,-1-22 16,1 1-16,-1-1 0,-21-21 15,22 0-15,-22 0 0,22 1 0,-22-1 16,22-21-16,20 0 0,-20 0 16,20 0-16,1 0 0,21-21 0,0 21 15,0-22-15,21 1 0,0 0 16,0 0-16,0 0 0,21-22 0,0 22 16,0 0-16,21 21 0,1-21 15,-1 0-15,22 0 0,-22-1 16</inkml:trace>
  <inkml:trace contextRef="#ctx0" brushRef="#br0" timeOffset="27588.11">1185 7345 0,'0'-21'0,"0"0"15,0-1-15,0 1 16,0 0-16,21 0 0,1 0 15,-1 0-15,0-1 0,0 1 0,21 0 16,1 21-16,-1-21 16,0 21-16,1 0 0,-1 0 0,0 0 15,1 0-15,-22 21 0,21 0 0,1 0 16,-22 22-16,0-22 0,0 21 16,-21-21-16,0 22 0,0-22 15,0 21-15,0-21 0,0 22 0,-21-22 16,0 0-16,0-21 0,-1 21 15,1 0-15,-21-21 0,21 0 16,21-21 0,0 0-16,0 0 0,0 0 0,0 0 15,0-22-15,0 22 0,21-21 16,-21 21-16,21-22 0,0 22 16,0-21-16,1 21 0,-1-1 15,21 1-15,-21 21 0,0-21 0,1 0 16,20 21-16,-21 0 0,0 0 15</inkml:trace>
  <inkml:trace contextRef="#ctx0" brushRef="#br0" timeOffset="28447.62">2498 7197 0,'0'0'0,"0"-21"0,0-1 16,0 1-16,0 0 15,0 0-15,-22 0 16,1 0-16,0 21 0,0-22 0,0 22 16,0 0-16,-22 0 0,22 0 15,0 0-15,0 0 0,-22 0 0,22 22 16,0-22-16,0 42 0,0-21 16,0 0-16,-1 22 0,1-22 15,21 21-15,0 0 0,-21-20 0,21 20 16,0-21-16,0 21 0,0-20 15,0-1-15,0 0 0,0 0 0,21-21 16,0 0-16,1 21 0,-1-21 0,0 0 16,0 0-16,0 0 0,22-21 15,-22 0-15,0 21 0,21-21 16,-21 0-16,1-22 0,20 22 16,-21-21-16,0 21 0,0-22 0,1 22 15,-1-21-15,-21 21 0,0-22 16,0 22-16,0 0 0,0 0 15,0 0-15,0 42 32,-21 0-32,21 0 0,0 21 15,0-20-15,0-1 0,-22 21 16,22 0-16,0-20 0,0 20 16,0-21-16,22 0 0,-1 22 0,0-22 0,0-21 15,21 21-15,1 0 16,-22-21-16,21 0 0,1 0 0,-1 0 15,0 0-15,-21 0 0,22 0 0,-1-21 16,0 0-16,-20 0 0,20-1 16,-21 1-16,21 0 0,-20-21 0,-1 21 15,-21-22-15,0 22 0,0-21 16,0-1-16,0 22 0,-21 0 0,-1 0 16,1 0-16,0 0 0,-21 21 15,21 0-15,-22 0 0,22 0 16,-21 0-16,21 0 0,-22 0 15,22 21-15,0 0 0,0 0 0,0 0 0,21 0 16,0 22-16,0-22 0,0 21 16,21 1-16,0-1 0,0 0 15,0 1-15,0-1 0,22 0 0,-22 1 16,0-1-16,0 0 0,0 22 16,1-22-16,-1 0 0,0 22 0,-21-22 15,21 22-15,-21-1 0,0 1 16,0-22-16,-21 22 0,0-22 0,-22 0 15,22 22-15,-21-43 0,-22 21 0,22-21 16,-21 1-16,-1-1 16,1 0-16,20 0 0,-20-21 0,-1 0 15,22 0-15,0 0 0,-1-21 16,22 0-16,-21 0 0,21-1 0,21 1 16,0-21-16,0 0 0,0-1 0,21 1 15,0-22-15,0 1 0,21-1 16,1 1-16</inkml:trace>
  <inkml:trace contextRef="#ctx0" brushRef="#br0" timeOffset="28951.84">3598 6922 0,'-106'-22'31,"85"22"-31,0 0 0,0 0 15,-21 0-15,20 0 0,22 22 0,-21-22 16,21 21-16,0 0 16,0 0-16,21-21 15,1 21-15,-1-21 16,0 0-16,0 0 0,21 0 16,-20 0-16,-1 0 0,0 0 0,0 0 15,0 0-15,0 0 0,-42 0 31,-21 0-31,21 21 16,0 1-16,-22-22 0,22 21 16,-21 0-16,21-21 0,-1 21 0,1-21 15,21 21-15,0 0 0,0 1 16,21-22 0,22 0-16,-22 0 0,0 0 15,21 0-15,-20 0 0,20 0 0,-21 0 16,0 0-16,22 21 0,-22-21 15,0 21-15,-21 0 0,0 0 0,0 0 16,0 1-16,0 20 0,0-21 16,0 0-16,-42 22 0,20-22 0,1 0 15,-21 21-15,21-21 0,0 1 16,-1-1-16,-20 21 0,21-21 16,21 0-16,21-21 31,0 0-31,0 0 0</inkml:trace>
  <inkml:trace contextRef="#ctx0" brushRef="#br0" timeOffset="29191.7">4212 6710 0,'0'0'0,"0"-21"0,0 0 0,0-1 16,0 1-16,0 42 15,0 1-15,-21 20 16,21-21-16,-21 21 0,21 1 0,0-1 16,-21 0-16,-1 1 0,22-1 15,0 22-15,0-22 0,-21 0 0,21 1 16,0 20-16,0-42 16,0 22-16,0-22 0</inkml:trace>
  <inkml:trace contextRef="#ctx0" brushRef="#br0" timeOffset="29516.52">4000 7006 0,'0'-42'0,"-21"-191"32,21 191-32,0-1 0,21 1 0,1 21 0,-1 0 15,21 0-15,0-1 0,1 22 16,20 0-16,1 0 0,-1 22 0,22-1 15,-22 0-15,1 21 0,-1-21 16,1 22-16,-22 20 0,1-20 16,-22-1-16,0 0 0,-21 22 0,0-22 15,0 0-15,-21 1 0,-22-1 16,1 0-16,0 1 0,-22-1 0,22-21 16,-22 22-16,1-22 0,-1 0 0,1 0 15,-1-21-15,22 21 0,0-21 16,-1 0-16,1 0 0,21 21 0,0-21 15,42 0 1,21 0 0,-21 0-16,22-21 0,-1 21 0,22-21 15,-22 21-15</inkml:trace>
  <inkml:trace contextRef="#ctx0" brushRef="#br0" timeOffset="29863.32">4974 7133 0,'0'-21'16,"-21"-64"-1,21 64-15,21 0 16,0 21-16,0 0 0,1-21 16,20 21-16,-21 0 0,21 0 0,-20 0 15,-1 0-15,21 21 0,-21-21 16,0 21-16,1 0 0,-1 1 15,-21-1-15,0 0 0,0 0 0,0 0 16,0 22-16,0-22 0,0 0 16,-21 0-16,-1 0 0,1-21 15,0 0-15,0 0 0,0 0 16,0 0-16,-1 0 0,22-21 16,0 0-1,0 0-15,0 0 16,22-1-16,-1 1 0,21 21 0,-21-21 15,22 0-15,-22 0 0,21 0 16,0-1-16,1 1 0,-1 0 0</inkml:trace>
  <inkml:trace contextRef="#ctx0" brushRef="#br0" timeOffset="30376.02">5757 6943 0,'0'0'16,"0"21"-16,-21 0 0,0 0 15,0-21-15,-22 21 0,22 1 16,0-1-16,0 21 0,0-21 0,21 0 15,0 1-15,0-1 0,0 0 0,0 0 16,0 0-16,0 0 16,21-21-16,0 0 0,0 0 0,0 0 15,1 0-15,20 0 0,-21 0 16,0-21-16,0 0 0,1 21 0,-1-21 16,-21 0-16,21 0 0,-21-1 15,0 1-15,0 0 0,0 0 16,-21 0-16,0 0 0,-1-1 0,-20-20 15,21 21-15,21 0 16,0 0 0,21 21-16,0 0 0,0 0 15,1-22-15,20 22 0,0 0 16,-21 0-16,22 0 0,-1 0 0,-21 0 16,22 0-16,-22 0 0,21 0 15,-21 22-15,0-1 0,1 0 0,-1 21 16,-21-21-16,0 22 0,21-1 0,-21 0 15,0 1-15,0-1 16,0 22-16,0-22 0,0 21 0,21 1 16,-21-22-16,0 22 0,0-1 0,0 1 15,0-22-15,0 22 0,0-1 16,0 1-16,0-1 0,0-21 0,0 22 16,0-1-16,0-20 0,0-1 0,0 0 15,0-20-15,0 20 0,0-21 16,0 0-16,-21-21 0,21-21 15,0 0 1,0-21-16,0 20 0,0-41 16,-21 21-16,21-22 0</inkml:trace>
  <inkml:trace contextRef="#ctx0" brushRef="#br0" timeOffset="30612.24">6075 7324 0,'0'-64'15,"0"128"-15,0-191 0,0 84 0,0 1 0,21 0 16,0-1-16,0 1 0,0 21 15,1 0-15,20-22 0,-21 22 16,0 21-16,0 0 0,22 0 0,-22 0 16,0 0-16,0 21 15,22 1-15,-22-1 0,0 0 0,-21 0 16,0 21-16,0-20 0,0-1 0,0 21 16,0-21-16,-21 0 0,0 1 15,-1 20-15,1-42 0,0 21 0,0 0 16,0-21-16,0 0 0,-1 21 15,44-21 1,-1-21-16</inkml:trace>
  <inkml:trace contextRef="#ctx0" brushRef="#br0" timeOffset="31028.58">7218 7027 0,'-21'0'0,"42"0"0,-64 0 0,65 0 32,-1 0-17,0 0-15,21 0 0,-21 0 16,22 0-16,20 0 0,-20 0 0,20 0 16,1 0-16,-1 0 0,1 0 0,-22 0 15,21 0-15,-20 0 0,-1 0 16,-21 0-16,22-21 0,-22 21 0,-21-21 15,0 0-15,0 0 16,-43 21-16,22 0 16,0-21-16,-21 21 0,21-22 0,-1 22 15,1 0-15,0 0 0,42 0 32,0 0-32,1 0 0,-1 0 15,0 0-15,0 22 0,0-22 16,0 21-16,1 0 0,-1-21 0,-21 21 15,0 0-15,0 0 0,0 1 16,0-1-16,-21 0 0,-22 0 0,22 0 16,-21 22-16,-1-22 0,-20 0 0,21 0 15,-22 0-15,22-21 0,-22 21 16,22-21-16</inkml:trace>
  <inkml:trace contextRef="#ctx0" brushRef="#br0" timeOffset="31532.36">9673 6943 0,'-42'0'0,"84"0"0,-105-21 0,41-1 15,22 1-15,0 0 0,0 0 0,0 0 16,0-22-16,0 22 0,0-42 15,22 42-15,-22-22 0,42 22 16,-21 0-16,-21 42 16,0 0-1,0 22-15,0-1 0,0 0 16,0 22-16,0-22 0,0 22 16,-21-22-16,0 21 0,0-20 0,21 20 15,-22 1-15,1-22 0,0 0 16,0 1-16,21-1 0,-21 0 0,0-20 15,-1-1-15,1 0 0,0 0 0,0 0 16,0-21-16,0 0 16,-1 0-16,1 0 0,-21-21 0,21 0 15,0 0-15,-1 0 0,-20-22 16,21 1-16,0 0 0</inkml:trace>
  <inkml:trace contextRef="#ctx0" brushRef="#br0" timeOffset="31831.7">9059 6879 0,'0'-42'0,"0"84"0,21-148 0,1 64 0,-1 0 15,0-1-15,0 1 0,21 21 0,-20-21 16,20 20-16,0 1 0,1 0 16,20 21-16,-21 0 0,22 0 0,-1 0 15,1 21-15,21 0 0,-22 22 16,22-1-16,-22 0 0,1 1 0,-22 20 16,22-20-16,-22-1 0,-21 21 15,21-20-15,-42 20 0,0-20 0,0-1 16,0 21-16,0-20 0,-42-1 0,21 0 15,-21 1-15,-22-22 16,1 0-16,-1 0 0,1 0 0,-1 1 16,1-1-16,-22-21 0,21 0 0,22 0 15,-21 0-15,20 0 0,1 0 16,0 0-16,20 0 0,1-21 0,0-1 16,21 1-16,0 0 0,21 0 15,0 21-15,22-21 0,-22 0 16,21 21-16,22-22 0,-22 1 0</inkml:trace>
  <inkml:trace contextRef="#ctx0" brushRef="#br0" timeOffset="32200.5">10350 7091 0,'0'0'15,"0"-21"-15,0 0 0,0-1 0,0 1 16,0 0-16,0 0 0,0 0 15,22 0-15,-1-1 0,0 22 0,21 0 16,-21 0-16,22 0 16,-1 0-16,0 0 0,22 22 0,-22-22 15,1 42-15,20-21 0,-21 0 0,1 22 16,-1-22-16,-21 21 0,0 0 16,1-20-16,-22 20 0,0-21 0,0 0 15,-22 22-15,1-43 0,0 21 16,0 0-16,-21-21 0,20 0 0,1 0 15,-21 0-15,21 0 0,0 0 0,-1 0 16,22-21-16,0 0 0,0-1 16,0 1-16,0 0 0,0 0 0,0-21 15,0 20-15,22 1 0,20 0 0,-21-21 16,21 21-16,-20-1 0,20 1 16,0 0-16,1 0 0,-1 0 0,21 0 15,-20 21-15,-1-22 0,22 22 16,-22 0-16</inkml:trace>
  <inkml:trace contextRef="#ctx0" brushRef="#br0" timeOffset="33016.94">11684 7006 0,'21'0'0,"64"21"32,-64-21-32,0 0 0,0 0 15,0-21-15,-21 0 16,0 0-16,0 0 15,-21 21-15,-21-21 0,21-1 0,-22 1 16,1 21-16,21-21 0,-21 21 16,-1 0-16,1 0 0,0 0 15,-1 0-15,1 0 0,0 21 0,-1 0 16,1 1-16,21 20 0,0-21 16,-1 0-16,1 22 0,21-1 0,0-21 15,0 21-15,0-20 0,0 20 0,21-21 16,1 0-16,-1 22 0,0-43 15,21 21-15,-21-21 0,22 0 0,-1 0 16,0 0-16,1 0 0,-1-21 16,0-1-16,-20 1 0,20 0 0,0 0 15,1 0-15,-22-22 0,21 22 0,-21-21 16,22 21-16,-22-22 0,0 22 16,0 0-16,-21-21 0,0 21 15,21-1-15,-21 1 0,-21 21 31,0 21-31,21 1 0,-42-1 0,20 0 16,1 0-16,0 21 0,21-20 0,-21 20 16,21-21-16,0 21 0,0-20 15,0 20-15,0-21 0,0 21 0,21-20 16,0-1-16,0 0 0,22 0 16,41 21-16,-41-42 0,20 0 15,1 0-15,-1 0 0,-20 0 0,20 0 16,1 0-16,-1 0 15,-21-21-15,1 0 0,-1 0 0,0 0 16,1 0-16,-22-22 0,0 22 0,-21-21 16,0-1-16,0 22 0,0-21 15,-21 0-15,-21 20 0,20 1 0,-20 0 16,21 0-16,-21 0 0,-1 21 16,22 0-16,-21 0 0,-1 0 0,22 0 15,0 21-15,21 0 0,0 21 16,0-20-16,0 20 0,0 0 15,21 1-15,0 20 0,1-21 0,-22 22 16,21-1-16,0-20 0,0 20 0,-21 1 16,0-22-16,21 22 15,-21-22-15,0 21 0,0 1 0,0-1 16,-21-20-16,0 20 0,-21 1 0,-1-22 16,-20 22-16,20-22 0,-20 0 15,-22 1-15,22-22 0,-1 0 0,1 0 16,20 0-16,-20 0 0,21-21 0,-1 0 15,22 0-15,0 0 0,0 0 16,21-21-16,0 0 0,0 0 0,21-21 16,0-1-16,0 1 0,85-64 15,-64 43-15,22-1 0</inkml:trace>
  <inkml:trace contextRef="#ctx0" brushRef="#br0" timeOffset="33532.17">13377 6943 0,'0'0'16,"0"-21"-16,0-1 0,-21 22 0,0-21 15,0 21-15,0 0 0,-22 0 16,1 0-16,0 0 0,20 21 0,-20-21 16,0 22-16,21-22 0,-1 21 0,1 0 15,21 0-15,0 0 16,21-21-1,22 0-15,-22 0 0,21 0 16,-21 0-16,22 0 0,-1 0 16,-21 0-16,22 0 0,-22 0 0,0 0 15,0 0-15,0 0 0,-42 0 32,0 0-32,-21 21 0,-1-21 0,1 22 15,0-22-15,-1 21 0,1-21 16,21 21-16,-22 0 0,22-21 0,0 21 15,0-21-15,21 21 0,0 1 16,21-1-16,0-21 16,22 0-16,-22 0 0,21 0 15,0 21-15,1-21 0,-1 0 16,0 21-16,-20-21 0,20 21 0,-21 0 16,0 1-16,0 20 0,1-21 0,-22 21 15,0-20-15,0 20 0,0-21 16,-22 21-16,1 1 0,0-22 0,0 21 15,0-21-15,-22 1 0,22-1 0,-21 21 16,21-42-16,0 21 16,-1 0-16,22 1 0,22-22 31,20 0-31,-21-22 0</inkml:trace>
  <inkml:trace contextRef="#ctx0" brushRef="#br0" timeOffset="33784.03">14097 6879 0,'0'0'0,"21"-63"0,21-1 0,-20 22 15,-22 0-15,21-1 0,-21 22 0,0 0 16,0 0-16,0 42 16,-21 0-16,21 0 0,-22 22 15,1-1-15,0 0 0,0 1 16,21 20-16,-21-21 0,0 1 0,21-1 15,0 0-15,-22 22 0,22-22 16,-21-21-16,21 22 0,0-1 16,0-21-16,-21 0 0,21 1 0,0-1 15,0 0-15,0-42 16</inkml:trace>
  <inkml:trace contextRef="#ctx0" brushRef="#br0" timeOffset="34095.85">13885 6900 0,'0'0'0,"-21"-42"0,0-21 16,21 20-16,0 1 0,0-22 0,0 22 16,0 0-16,0 21 0,21-22 0,0 22 15,22-21-15,-1 21 16,21-1-16,1 22 0,21 0 0,20 0 16,-20 0-16,0 22 0,-1 20 0,1-21 15,0 21-15,-22 1 0,1-1 16,-22 22-16,0-22 0,-20 0 0,-1 22 15,-21-22-15,0 0 0,-21 1 16,-22-1-16,22 0 0,-21 1 16,-22-1-16,1-21 0,-1 22 0,1-22 15,-22 0-15,22 0 0,-1 0 16,-21 0-16,22-21 0,-1 22 0,-20-22 16,63 0-16,-1 0 0,1 0 15,42 0 1,1 0-16,20 0 0,0 0 15,1-22-15,-1 22 0</inkml:trace>
  <inkml:trace contextRef="#ctx0" brushRef="#br0" timeOffset="34456.64">14838 7133 0,'0'0'0,"0"-21"0,0 0 16,0 0-16,0 0 0,0-1 15,21 1-15,-21 0 0,21 0 0,0 0 16,0 0-16,43-22 16,-22 22-16,-21 21 0,22 0 0,-1 0 15,-21 0-15,22 0 0,-22 21 16,21 0-16,-21 1 0,0 41 16,-21-42-16,22 22 0,-22-22 15,0 21-15,0 0 0,0-20 0,0 20 16,-22-21-16,22 0 0,0 0 0,-21 1 15,21-1-15,-21-21 0,0 0 16,0 0-16,0 0 16,21-21-16,0-1 15,0 1-15,0 0 0,0 0 0,0 0 16,0-22-16,21 22 0,0 0 16,0 0-16,21-21 0,1 20 15,-1 1-15,0 0 0,1-21 0,-1 21 16,22 21-16,-22-22 0,0 1 0</inkml:trace>
  <inkml:trace contextRef="#ctx0" brushRef="#br0" timeOffset="35052.83">15917 6879 0,'-21'43'16,"0"-22"0,0 0-16,-22 0 15,43 0-15,-42 0 0,21 1 0,0-1 16,21 0-16,0 0 0,-21 0 0,21 0 15,0 1-15,0-1 0,0 0 16,0 0-16,21-21 0,0 21 0,0 0 16,0-21-16,0 0 0,1 0 15,-1 0-15,0 0 0,0-21 0,0 0 16,0 21-16,1-21 0,-22 0 0,0 0 16,0-22-16,0 22 0,0 0 15,0-43-15,0 43 0,0 0 16,-22-21-16,1 21 0,0 21 15,0-43-15,0 43 16,42 0 0,0 0-1,0 0-15,22 0 0,-1 0 0,0 0 16,1 0-16,-1 0 0,21-21 0,-20 21 16,20 0-16,-20 0 0,20 0 15,-21 0-15,22 0 0,-43 0 0,21 0 16,-20 0-16,-1 0 0,-21 21 15,0 0-15,0 1 0,0-1 16,-21 0-16,-1 0 0,1 21 0,0-20 16,0 20-16,0 0 0,21 1 15,-21-1-15,21 0 0,-22 22 16,22-22-16,-21 22 0,21-1 16,0 1-16,0-22 0,0 21 0,0 1 15,-21-1-15,21 1 0,-21-1 0,21 1 16,-21-1-16,21 1 0,-21-1 15,21 1-15,0-1 0,0-20 0,0-1 16,0 0-16,0 1 0,0-22 16,0 0-16,0 0 0,0 0 0,0-42 31,0 0-31,21-21 0,-21 21 16,21-22-16,-21 1 15</inkml:trace>
  <inkml:trace contextRef="#ctx0" brushRef="#br0" timeOffset="35319.67">16383 7345 0,'21'-64'0,"-42"128"0,63-212 0,-42 84 0,21 22 15,1 0-15,-1-1 0,0 1 16,0 0-16,0 20 0,22 1 0,-22 0 16,21 21-16,-21 0 0,22 0 15,-1 0-15,-21 0 0,21 0 0,-20 0 16,-1 21-16,0 0 0,0 1 15,-21 20-15,0-21 0,0 0 0,0 0 16,0 1-16,-21-1 0,0 0 16,0 0-16,-1 0 0,-20 0 0,21-21 15,-21 22-15,20-22 0,1 0 16,0 0-16,0 0 0,0 0 0,0 0 16,21-22-1,21 22-15,21-21 16</inkml:trace>
  <inkml:trace contextRef="#ctx0" brushRef="#br0" timeOffset="35612.5">17695 6562 0,'0'0'0,"0"-21"16,-21 21-1,0 21-15,0 0 16,0 0-16,-1 0 0,1 22 16,0-22-16,0 21 0,0-21 0,0 22 15,-1-22-15,22 21 0,0-21 16,0 22-16,-21-22 0,21 0 0,0 0 16,0 21-16,0-20 0,0-1 15,0 0-15,0 0 0,21 0 0,1 0 16,-1 1-16,0-22 0,0 0 15,0 21-15,22-21 0,-22 0 16,21 0-16,0 0 0,1 0 0</inkml:trace>
  <inkml:trace contextRef="#ctx0" brushRef="#br0" timeOffset="35884.35">18288 6646 0,'0'0'0,"0"-42"0,0 21 16,0 0-16,0 0 0,0-1 0,21 22 16,0 0-16,22 0 0,-22 0 15,21 0-15,0 0 0,1 22 0,-1-1 16,22 0-16,-22 0 0,0 21 16,1 1-16,-1-1 0,-21 0 0,0 1 15,-21-1-15,0 0 0,-21 1 16,0-22-16,0 21 0,-22 1 0,1-1 15,0 0-15,-1 1 0,1-22 0,-21 21 16,20-21-16,1 0 0,0 1 16,-1-1-16,22 0 0,-21 0 15,21-21-15</inkml:trace>
  <inkml:trace contextRef="#ctx0" brushRef="#br0" timeOffset="41696.01">910 8805 0,'0'-21'16,"0"0"-1,0 0-15,0 0 16,-21 0 0,0-1-16,0 22 0,-1 0 0,-20-21 15,21 21-15,-21 0 16,-1 0-16,22 0 0,-21 0 0,-22 21 16,22 1-16,0-1 0,-1 21 15,1-21-15,0 43 0,-1-22 0,1 22 16,0-22-16,20 21 0,-41 43 15,42-63-15,21 41 16,0-41-16,0-22 0,0 21 16,21-21-16,21-21 0,-21 21 15,64-21-15,-43 0 0,1 0 16,20-21-16,-20 21 0,-1-21 16,0 0-16,22-21 0,-22 20 15,0-20-15,1 21 0,-1-43 16,0 22-16,1 0 0,-1-22 0,-21 1 15,22-1-15,20-63 16,-21 64-16,-20-1 0,20 1 16,-21-1-16,0 22 0,0-22 0,1 22 15,-22 0-15,0 21 0,0-1 16,0 1-16,-22 21 0,1 21 16,0 1-16,-21 41 15,21-21-15,-1 1 0,1-1 16,0 22-16,21-22 0,-21 21 0,21 1 15,-21-1-15,21 1 0,0 42 16,0-64-16,0 43 16,0-43-16,0-21 15,21 22-15,0-22 0,21-21 0,-20 21 16,-1-21-16,21 0 0,-21 0 16,22 0-16,-1 0 0,-21-21 0,21 21 15,1-21-15,-22-1 0,21 1 16,-21 0-16,22-21 0,-22 21 0,0-1 15,0-20-15,-21 21 0,0 0 16,0 0-16,0-1 0,0 1 0,-21 42 31,0 1-15,0-1-16,0 21 0,21-21 16,0 0-16,-22 22 0,22-22 0,0 0 15,0 21-15,0-20 0,0-1 16,0 0-16,22 0 0,-1 0 15,0-21-15,0 21 0,21-21 0,-20 0 16,20 0-16,0 0 0,-21 0 16,22 0-16,-22 0 0,21-21 0,-21 21 15,1-21-15,-1 0 0,0 0 0,0 0 16,0-1-16,-21-20 0,0 21 16,0-21-16,0-1 0,0 1 15,0 0-15,0-1 0,-21 1 0,0 21 16,-21-43-16,20 22 15,1 42-15,0-21 0,-21 21 16,21 0-16,-1 0 0,-20 21 16,21 0-16,0 0 0,-22 22 0,22-1 15,0 0-15,21 1 0,0-1 16,-21 21-16,21-20 0,0-22 0,0 21 16,0 1-16,21-22 0,0 0 15,22 0-15,-22 0 0,21 0 0,-21 1 16,22-22-16,-1 0 0,0 0 15,-21 0-15,22 0 0,-1 0 16,0 0-16,1-22 0,-22 1 0,64-21 16,-43 21-16,0 0 15,43-43-15,-43 43 16,1 0-16,-1-43 0,-21 22 16,0 21-16,-21 0 0,0-1 0,0 1 15,0 0-15,-21 42 16,21 0-16,-21 1 15,21-1-15,0 21 0,-21-21 16,21 0-16,0 22 0,0-22 0,0 0 16,0 0-16,0 0 15,0 1-15,0-1 0,21-21 0,-21 21 16,21-21-16,0 0 0,0 0 0,22 0 16,-22 0-16,0 0 0,0 0 15,0 0-15,22-21 0,-22 21 16,0-21-16,0-1 0,22 1 0,-22 0 15,0 0-15,0 0 0,0 0 16,0-1-16,1-20 0,-22 21 0,0 0 16,0 0-16,0-1 0,0 1 0,0 42 31,0 1-31,-22-1 0,22 0 0,0 21 16,-21-21-16,21 22 0,-21-22 15,21 0-15,0 0 0,0 22 0,0-22 16,0 0-16,0 0 15,42 0-15,-20-21 16,-1 0-16,0 0 0,0 0 0,0 0 16,0 0-16,1 0 15,20 0-15,-21-21 0,21 0 0,1-21 16,-1 20-16,-21-20 0,0 21 16,1-21-16,20-1 0,-21-41 15,0 20-15,0 22 0,-21-1 16,22 1-16,-22 0 0,0-1 0,0 22 15,0 0-15,0 0 0,0 0 16,0 42 0,-22 0-16,1 21 0,0 1 0,0-1 15,21 0-15,0 1 16,-21-1-16,0 22 0,21-22 0,-22 0 16,22 1-16,0-22 0,0 21 15,0-21-15,0 0 0,0 1 0,0-1 16,0 0-16,-21-21 0,21-21 47,0 0-47,21-1 0,1 1 15,-1-21-15,0 21 0,0 0 16,0-22-16,22 22 0,-1 0 16,0 0-16,1 0 0,-1-1 0,0 22 15,1 0-15,-1 0 0,-21 22 0,0-1 16,0 0-16,1 0 0,-22 0 15,0 22-15,0-22 0,0 0 0,-22 0 16,1 0-16,-21 0 0,0 1 16,20-1-16,-20-21 0,0 21 0,-1 0 15,1-21-15,21 21 0,-21-21 16,20 0-16,1 0 0,0 0 0,0 0 16,0 0-16,21-21 15,0 0-15,21 21 16</inkml:trace>
  <inkml:trace contextRef="#ctx0" brushRef="#br0" timeOffset="41936.87">4043 8530 0,'0'21'15,"0"1"-15,0 20 0,-21 0 16,-1 1-16,1-1 0,21 0 0,-21 22 15,0-22-15,21 0 0,-21 22 16,21-22-16,0 1 0,0-22 0,0 21 16,0-21-16,0 22 15,0-22-15,0 0 0,0 0 16,21-21-16,0 0 16,0 0-16,0 0 15,-21-21-15,22 0 0</inkml:trace>
  <inkml:trace contextRef="#ctx0" brushRef="#br0" timeOffset="42271.69">4212 8890 0,'42'0'15,"-20"0"-15,-1 0 0,0-21 16,0 0-16,0 21 0,0-21 15,1 21-15,-1-22 0,0 1 16,0 21-16,-21-21 0,-21 0 16,0 21-1,0 0-15,-1 0 0,1 0 0,-21 21 16,21 0-16,-22 0 0,22 22 16,-21-22-16,21 21 0,0-21 0,-1 22 15,-20 20-15,42-42 16,0 22-16,0-22 0,0 0 0,0 0 15,21 0-15,0 1 0,1-22 16,-1 0-16,21 0 16,0 0-16,1 0 0,-1 0 0,22 0 15,-22 0-15,21-22 0,1 1 0</inkml:trace>
  <inkml:trace contextRef="#ctx0" brushRef="#br0" timeOffset="42896.33">5101 8763 0,'0'-21'0,"0"42"0,0-63 0,0 21 16,0-1-16,-21 22 16,0 0-16,0 0 0,-1 22 0,1-1 15,-42 21-15,42 0 0,-1 1 16,1-22-16,0 21 0,0 1 16,0-1-16,21 0 0,-21-21 0,21 22 15,0-1-15,0 0 16,21-20-16,0-1 0,0-21 0,21 21 15,-20-21-15,20 0 0,0 0 0,1 0 16,-1 0-16,0 0 0,22 0 16,-22 0-16,22 0 0,-1-21 15,-21 0-15,22-1 0,-22-20 0,22 21 16,-22-21-16,0-1 0,1 1 16,-1 0-16,-21-22 0,22 22 0,-22-22 15,0 22-15,0-22 0,0 22 16,-21 0-16,0-1 0,0 1 0,0 21 15,0 0-15,0 0 0,-21 21 16,0 21-16,0 0 16,0 21-16,-22 1 0,22-1 0,-21 0 15,21 1-15,-1 20 0,-20-21 16,21 22-16,21-22 0,-21 1 0,21-1 16,0 0-16,0 1 0,0-22 0,0 21 15,0-21-15,21 0 0,0-21 16,0 22-16,0-22 0,1 0 15,20 0-15,-21 0 0,21 0 0,1 0 16,-22-22-16,21 1 0,1 0 16,-1 0-16,0 0 0,43-43 15,-64 43-15,21 0 0,-20 0 16,-1 0-16,0-1 0,-21 44 31,0-1-31,-21 0 0,0 0 16,-1 21-16,22-20 0,0-1 0,-21 0 15,21 0-15,-21-21 0,21 21 16,0 0-16,0 1 16,21-22-1,0 0-15,1-22 16</inkml:trace>
  <inkml:trace contextRef="#ctx0" brushRef="#br0" timeOffset="43043.25">6308 8742 0,'0'0'0,"0"-42"0,0 20 16,0 1-16,-22 0 0,1 21 16,21 21 15,0 0-31,0 1 16,0-1-16</inkml:trace>
  <inkml:trace contextRef="#ctx0" brushRef="#br0" timeOffset="43706.38">6879 8763 0,'-21'0'0,"0"0"16,-43 0 0,43 21-16,-21 0 0,21 22 0,-1-22 15,1 21-15,0-21 0,0 22 0,0-22 16,0 21-16,-1 1 15,22-22-15,0 0 0,0 21 0,0-21 16,0 1-16,0-1 0,22-21 0,-1 21 16,0 0-16,0-21 15,21 0-15,1 0 0,20 0 0,43 0 16,-42 0-16,-22 0 0,21-21 16,-20 21-16,-1-21 0,22-43 15,-22 22-15,-21 0 0,21-1 0,-20-20 16,20 20-16,-21-20 0,0-1 15,0 1-15,1 21 0,-1-1 0,0 1 16,-21 0-16,21 20 0,-21 1 0,0 0 16,0 42-1,0 0-15,0 1 16,-21-1-16,0 21 0,0 0 16,-1 1-16,22-1 0,-21 22 0,0-22 15,0 0-15,0 1 0,21-1 0,-21-21 16,-1 21-16,22-20 0,0-1 15,0 0-15,-21 0 0,42-21 32,1-21-17,-1 0-15,0 0 0,0-1 16,0 1-16,22 0 0,-22 0 0,21-21 16,-21 20-16,22 1 0,-22 0 15,0 0-15,0 0 0,0 21 0,-42 21 31,0 0-31,0 0 0,0 0 16,-22 1-16,22 20 0,0-21 0,-21 0 16,20 0-16,1 1 0,21-1 15,0 0-15,-21 0 0,21 0 16,0 0-16,0 1 0,21-1 16,0-21-16,1 0 15,-1 0-15,42 0 0,-20 0 0,-1 0 16,0 0-16,22-21 0</inkml:trace>
  <inkml:trace contextRef="#ctx0" brushRef="#br0" timeOffset="44129.66">8382 8911 0,'0'0'0,"-21"0"31,42 0-31,0 21 0,0-21 0,0 0 16,22 0-16,-1 22 0,0-22 16,1 0-16,-1 21 0,22-21 15,63 0-15,-43 0 16,-20 0-16,-1 0 0,-20 0 0,-1 0 16,0 0-16,-21-21 0,1 21 0,-1-22 15,-21 1-15,0 0 0,0 0 16,0 0-16,-21 0 0,-22 21 15,22-22-15,0 22 0,0 0 16,0 0-16,-1 0 0,22 22 31,22-1-15,-1 0-16,0-21 0,-21 21 16,0 0-16,21 0 0,-21 22 15,21-22-15,-21 0 0,0 0 0,0 22 16,0-22-16,0 0 0,-21 0 0,-21 0 15,21-21-15,-22 21 0,1 1 16,0-22-16,-22 0 0,22 0 0,-1 0 16,-20 0-16,21 0 0,-1 0 0</inkml:trace>
  <inkml:trace contextRef="#ctx0" brushRef="#br0" timeOffset="46139.28">10181 9250 0,'21'0'0,"-42"0"0,63 0 0,-20 0 15,-1 0-15,0 0 0,-21-21 0,21 0 16,0 21-16,0-43 16,-21 1-16,0 21 0,0 0 15,0-22-15,0 1 0,0 0 0,0-1 16,-21 1-16,-21-22 0,21 22 0,-22 0 16,1-1-16,-21 1 0,-1 21 15,1 0-15,-1 0 0,1-1 0,20 22 16,-20 0-16,-1 0 0,22 22 15,0-1-15,-22 0 0,43 21 0,-21 1 16,20-1-16,1 21 0,0-20 0,21 20 16,0-20-16,0 20 0,0-21 15,21 1-15,0-1 0,22 0 0,-22-20 16,21-1-16,1 0 0,-1 0 0,21 0 16,1-21-16,-22 0 0,22 0 15,-1 0-15,1 0 0,-1-21 0,1 0 16,-22 0-16,0 0 0,22-22 15,-43 22-15,21-21 0,1-22 16,-22 22-16,0-22 0,0 22 0,0-21 16,1-1-16,-1 1 0,0 20 15,-21-20-15,21-1 0,-21 22 16,21-22-16,-21 22 0,0 0 0,0-1 16,0 22-16,0 42 15,-21 22-15,0-22 16,0 21-16,0 22 0,-1-22 0,22 0 15,-21 22-15,0-1 0,21 1 16,-21-1-16,21 1 0,0-1 16,0 1-16,0-22 0,0 22 15,0-22-15,21-21 0,0 22 0,22-1 16,-22-21-16,0 0 0,21-21 0,-21 21 16,22-21-16,-1 0 0,0 0 15,1 0-15,-1 0 0,0 0 0,-20 0 16,20-21-16,0 0 0,1 0 0,-1 0 15,0 0-15,-21-1 0,22 1 16,-22-21-16,0 0 0,0 20 0,0-20 16,-21 0-16,0 21 0,0-1 15,0 1-15,0 0 0,-21 21 16,0 0-16,-21 0 0,21 21 16,-1 22-16,-20-22 15,21 0-15,0 21 0,0-21 0,-1 1 16,22 20-16,-21-21 0,21 21 0,0-20 15,0-1-15,0 0 0,43 0 16,-43 0-16,42-21 0,-21 21 0,0-21 16,22 0-16,-22 0 0,21 0 0,0 0 15,-20 0-15,20 0 0,0 0 16,-21 0-16,1-21 0,20 0 0,-21 0 16,0 0-16,0 0 0,1-22 0,-22 22 15,0-21-15,0-1 0,0 1 16,0 0-16,0-1 0,0 22 0,-22-21 15,1 21-15,0 0 0,0 21 16,-21 0-16,20 0 0,-20 0 16,0 0-16,21 21 0,-22 21 0,22-21 15,-21 0-15,21 22 0,21-22 16,0 21-16,0-21 0,0 22 0,0-22 16,0 0-16,21 0 0,21 22 15,0-22-15,-20-21 0,20 21 16,0-21-16,-21 0 0,22 0 0,-1 0 15,0 0-15,1 0 0,-22 0 0,21-21 16,1 21-16,-1-21 0,-21-1 16,21 1-16,-20 0 0,-1 0 15,21-21-15,-21 20 0,-21-20 0,21 21 16,1 0-16,-22 0 0,21-1 16,-21 1-16,0 42 15,0 1-15,0-1 0,-21 0 16,-1 0-16,22 21 0,-21-20 15,21-1-15,-21 0 0,21 21 0,0-21 16,0 1-16,0-1 0,0 0 16,0 0-16,21 0 15,0-21-15,1 0 0,-1 0 16,0 0-16,21 0 0,-21 0 0,22 0 16,-22-21-16,0 0 15,21 21-15,-20-21 0,-1 0 0,0-1 16,0 1-16,0 0 0,0 0 15,1 0-15,-1 21 0,-21-21 16,0 42 0,0 0-1,0 0-15,0 0 0,0 0 16,0 1 0,21-22-16,0 0 15,21 0-15,-20 0 0,20 0 0,0 0 16,1 0-16,-1 0 0,0 0 15,1 0-15,-1 0 0,0-22 16,-21 1-16,22 0 0,-1-21 0,-21 21 16,0-22-16,1 1 0,-1-22 15,21-41-15,-42 41 0,0 22 16,0-1-16,0 1 0,0 0 0,0-1 16,0 22-16,0 0 0,0 42 15,-21 0 1,0 1-16,0 20 0,-1 0 0,22 1 15,-21 20-15,-21 43 16,42-64-16,0 22 0,-21-22 0,0 0 16,21 1-16,-22-1 0,22-21 15,0 22-15,0-22 0,0 0 16,0 0-16,0 0 0,0-42 47,22 0-47,-1 0 0,0 0 15,21-1-15,1 1 0,-1 0 16,21 0-16,1-21 0,21 20 16,-22 1-16,1 21 0,63-21 0,-85 21 15,0 0-15,1 0 16,-22 21-16,-21 0 0,0 1 0,0-1 16,-21 0-16,-1 0 0,-20 0 0,0 0 15,-22 1-15,22-1 0,-43-21 16,22 21-16,-1 0 0,1-21 0,-1 0 15,1 21-15,-1-21 0,22 0 0,21 0 16,-22 0-16,22 0 0,42 0 31,22-21-31,-1 0 0</inkml:trace>
  <inkml:trace contextRef="#ctx0" brushRef="#br0" timeOffset="46379.74">14012 8509 0,'0'0'16,"-21"0"-1,0 0-15,0 42 0,21-20 0,-21-1 16,-1 21-16,1 0 0,0 22 0,0-22 16,0 22-16,0-1 0,-1-20 15,22 20-15,0-21 0,-21 1 0,21-1 16,0-21-16,0 22 0,0-22 0,0 0 15,0 0-15,0 0 0,0 0 16,21-21-16,1 0 0,-1 0 16,0 0-16,0 0 0,21 0 15</inkml:trace>
  <inkml:trace contextRef="#ctx0" brushRef="#br0" timeOffset="46680.09">14139 9059 0,'0'-21'0,"43"-42"15,-22 63-15,0-21 16,0 21-16,0-22 0,22 1 16,-22 21-16,0-21 0,21 0 0,1 21 15,-22-21-15,21 0 0,-21-1 16,0 22-16,1-21 0,-44 21 31,-20 0-31,21 21 0,-21 1 16,-1-1-16,1 21 0,-22-21 0,-20 43 15,63-43-15,-22 0 16,22 0-16,0 0 0,0 1 0,21 20 16,0-21-16,0 0 0,0 0 15,21 1-15,0-22 16,21 0-16,-20 0 0,20 0 0,0 0 16,22 0-16,-22 0 0,22 0 0,-1 0 15</inkml:trace>
  <inkml:trace contextRef="#ctx0" brushRef="#br0" timeOffset="47295.39">15049 8763 0,'0'-21'0,"0"42"0,0-63 15,0 21-15,-21 21 16,0 0-16,0 0 0,0 21 16,0 0-16,-1 0 0,1 21 0,-21 1 15,21-22-15,0 21 0,-1 1 16,22-1-16,0 0 0,-21 1 0,21 20 15,0-42-15,0 22 0,0-22 16,21 0-16,1 0 0,-1-21 16,0 21-16,0 0 0,21-21 0,1 0 15,-22 0-15,21 0 0,1 0 16,20 0-16,-21-21 0,1 0 16,-1 21-16,22-42 0,-22 21 0,0-22 15,1 22-15,-22-21 0,21-22 16,0 22-16,-20-22 0,20 1 0,-21-1 15,21-20-15,-20 41 0,-1 1 16,-21 0-16,21 21 0,-21-1 16,-21 22-1,0 22-15,-1-1 16,1 0-16,0 21 0,0 1 16,-21-1-16,20 0 0,1 22 0,0-22 15,21 0-15,0 1 0,0-1 16,0 0-16,0 1 0,0-22 0,0 42 15,0-41-15,21-1 16,0 0-16,1-21 0,-1 0 0,0 21 16,0-21-16,0 0 0,0 0 0,22 0 15,-22 0-15,0-21 0,21 0 16,-20 21-16,-1-21 0,0-1 16,21 1-16,-42 0 0,21 21 0,1-21 15,-22 42 16,-22-21-31,1 21 0,21 0 16,-21 1-16,0-22 0,21 21 0,-21 0 16,21 0-16,-21 0 15,42-21 17,-21-21-32</inkml:trace>
  <inkml:trace contextRef="#ctx0" brushRef="#br0" timeOffset="47453.29">16023 8848 0,'0'-21'0,"0"42"0,0-64 15,-21 43-15,0 0 0,0 0 32,21 22-17,21-22-15,0 0 0,0 21 16,0-21-16</inkml:trace>
  <inkml:trace contextRef="#ctx0" brushRef="#br0" timeOffset="48088.84">16383 8848 0,'-42'42'32,"20"-42"-32,1 21 15,0 22-15,0-22 0,0 21 16,0-21-16,-1 0 0,1 22 0,0-22 15,21 0-15,0 21 0,0-20 0,0-1 16,0 0-16,0 0 0,21-21 16,0 21-16,1 0 0,20-21 0,0 0 15,1 0-15,-1 0 0,21 0 0,-20 0 16,-1 0-16,22-21 0,-22 21 16,0-21-16,1-21 0,-1 21 0,0-22 15,-21 1-15,22 0 0,-22-1 16,0-20-16,21 20 0,-20-20 0,-1-1 15,0 22-15,0 0 0,0-1 16,-21 22-16,0 0 0,21 0 16,-21 42-1,0 0-15,-21 0 0,21 22 16,0-22-16,-21 21 0,0 1 16,0-1-16,0-21 0,21 21 0,-22 1 15,1-22-15,21 0 0,-21 21 16,0-20-16,0-1 0,0 0 15,-1-21-15,22-21 47,22 21-47,-1-21 0,0-1 16,0 1-16,21 0 0,-20 21 0,-1-21 16,21 0-16,-21 0 0,0 21 0,1 0 15,-1 0-15,0 0 0,-21 21 31,-21 0-15,0 0-16,-1-21 0,1 21 0,0-21 16,0 21-16,0-21 0,0 22 0,-1-1 15,1-21-15,21 21 16,-21 0-16,21 0 0,0 0 16,0 1-16,0-1 0,21-21 15,0 21-15,1-21 16,20 0-16,0 0 0,1 0 0,-1 0 15,21 0-15</inkml:trace>
  <inkml:trace contextRef="#ctx0" brushRef="#br0" timeOffset="48323.7">18034 8594 0,'0'0'0,"-21"0"16,0 0-16,-22 0 0,1 0 15,21 21-15,-22 0 0,22 0 0,-21 22 16,21-22-16,-22 21 0,22 0 16,-21 1-16,21-1 0,21 0 15,-21 1-15,21-1 0,0-21 0,0 22 16,0-22-16,0 0 0,21 0 0,0 0 16,0 0-16,21-21 15,1 0-15,-22 0 0,21 0 0,1 0 16,-22 0-16</inkml:trace>
  <inkml:trace contextRef="#ctx0" brushRef="#br0" timeOffset="48579.66">18394 8551 0,'21'-42'16,"-42"84"-16,63-105 0,-21 42 0,0 0 15,1-1-15,-1 22 0,0 0 0,0 0 16,21 0-16,1 0 0,-1 22 0,-21 20 15,22-21-15,-22 21 16,0 1-16,-21-1 0,0 0 0,0 22 0,0-1 16,-21-20-16,0 20 15,-22 1-15,1-22 0,-43 43 0,43-43 16,-22 0-16,22-20 0,0-1 16,-1 0-16,1 0 0,0 0 15,21-21-15,-1 0 0,1 0 0,0 0 16,21-21-16,0 0 0,0 0 0</inkml:trace>
  <inkml:trace contextRef="#ctx0" brushRef="#br0" timeOffset="49737.37">19833 2519 0,'0'0'0,"0"-21"0,0-22 0,21 22 16,0 0-16,1 0 0,20 0 0,-21 0 16,21 21-16,1-22 0,-1 22 15,22 0-15,-1 0 0,1 0 0,20 0 16,1 22-16,-22-1 0,22 0 16,0 21-16,-22 1 0,1 20 0,-22-21 15,0 22-15,-20-1 0,-1 1 16,-21 63-16,-21-64 15,-22 22-15,-20-21 0,20 20 0,-41 1 16,20 0-16,-20-1 0,-1-20 16,0 20-16,22 1 0,-22 0 15,0-1-15,1 1 0,-1 21 0,-21-21 16,22-1-16,-1 1 0,21 0 0,1-1 16,-1-20-16,1 20 0,21 1 15,20-21-15,1 20 0,0-20 0,21 20 16,0-20-16,21-1 0,0 1 15,22-1-15,20 1 0,-20-22 16,20 1-16,22-1 0,-22 0 0,22 1 16,0-22-16,-22 0 0,1 0 0,-1 0 15,1-21-15,-1 0 0,1 0 16,-22-21-16,-21 0 0,0 21 16,0-42-16,-21 20 15,0 1-15,-21 21 0,-21 0 0,0 0 16,-1 0-16,1 0 0,-22 0 15,22 21-15,-21 1 0,-1-1 0,1 21 16,-1-21-16,1 43 16,20-22-16,-20 22 0,-1-1 0,22 1 15,0 20-15,-1-20 0,-20 126 16,42-105-16,-1 42 0,22-21 16,0 0-16,0 21 0,0 0 0,0 0 15,0 0-15,22 0 0,-1 21 0,0-21 16,0 21-16,0 0 0,0 0 15,1 0-15,-1 1 0,0-1 0,0 21 16,0-21-16,-21 0 0,21 1 0,-21-1 16,0-21-16,0 21 0,-21-21 15,0 0-15,-21-21 0,21 0 0,-22-1 16,-20 1-16,20-21 0,-20 0 16,-1-1-16,1-20 0,-1-1 0,-20-20 15,-86 41-15,86-63 0,-1 1 16,-21-22-16,22 0 0,-1 0 15,0 0-15,22 0 0,-1-22 0,1 1 16,20 0-16,-41-21 0</inkml:trace>
  <inkml:trace contextRef="#ctx0" brushRef="#br0" timeOffset="53471.87">11049 12023 0,'0'-21'15,"-21"-1"1,0 22 0,-1 0-1,1 22-15,0-1 16,21 0-16,-21 0 0,21 0 16,0 0-16,0 1 15,-21-1-15,21 0 0,0 0 0,0 0 16,0 0-1,21-21-15,0 0 16,0 0-16,0 0 0,1 0 16,-1 0-16,0-21 0,0 21 0,-21-21 15,21 0-15,0 21 0,1-21 0,-22 0 16,0-1-16,0 1 0,0 0 16,0 0-16,0 0 0,0 0 15,-22 21-15,1-22 16,0 22-16,0 0 0,0 0 15,0 22-15,-1-22 0,22 21 16,-21 0-16,0 0 0,0 0 16,21 0-16,0 1 0,0-1 15,0 0-15,0 0 0,0 0 0,21-21 16,-21 21-16,21-21 0,22 0 16,-22 0-16,0 0 0,42 0 15,-41 0-15,20 0 0,-21 0 16,0-21-16,0 0 0,1 21 0,-1-21 15,-21 0-15,0 0 0,0-1 16,0 1-16,0 0 0,0 0 16,-21 21-16,-1-21 0,1 0 0,0 21 15,0 0-15,0 0 16,0 0-16,-1 0 0,1 0 16,0 21-16,21 0 0,0 0 0,0 0 15,0 0-15,0 1 0,0-1 16,21 0-16,0 0 15,1-21-15,20 0 0,-21 21 0</inkml:trace>
  <inkml:trace contextRef="#ctx0" brushRef="#br0" timeOffset="53884.63">12192 11790 0,'0'0'0,"0"-42"0,0 20 16,0 1-16,0 0 0,0 0 16,0 0-16,0 0 0,0-1 0,-21 22 15,21 22 1,-21-1 0,21 21-16,-22 0 0,22 1 0,0-1 15,0 22-15,0-1 0,-21 1 16,21 20-16,0-20 0,-21 20 0,21-20 15,-21 105-15,0-84 0,21 21 16,-43 84-16,22-105 16,-21 21-16,0-22 0,20 1 15,-20 0-15,0 21 0,-1-43 0,1 22 16,0-22-16,-1 22 0,1-43 0,0 22 16,21-22-16,-22 0 0,22 1 15,0-22-15,0 0 0,0-21 16,21-21-1,0 0-15,21-22 16,-21 1-16,21 0 0,0-1 16,0-20-16,22-1 0,-22 1 0,21-22 0,0 1 15</inkml:trace>
  <inkml:trace contextRef="#ctx0" brushRef="#br0" timeOffset="54216.44">12128 11832 0,'0'0'0,"-21"-63"0,0-1 16,0 22-16,0 0 0,0-43 16,21 0-16,0 43 15,0 21-15,21 0 0,21-22 16,0 43-16,1-21 0,-1 21 16,22 0-16,-22 0 0,21 0 0,1 21 15,-22 0-15,22 22 0,-22-1 16,0 0-16,-20 1 0,20-1 0,-42 0 15,0 1-15,0 20 0,0-20 16,-21-1-16,0 0 0,-1-21 0,-20 22 16,0-22-16,-1 21 0,1-21 0,0 1 15,-1-1-15,1-21 0,0 21 16,21-21-16,-22 0 0,22 0 0,0 0 16,0 0-16,42 0 31,0 0-31,0-21 15,0 0-15,1 21 0</inkml:trace>
  <inkml:trace contextRef="#ctx0" brushRef="#br0" timeOffset="54580.23">12806 11853 0,'21'0'0,"-42"0"0,42-21 0,-21 0 16,21 21-16,0 0 15,-21-21-15,21 21 16,1-21-16,-1 21 0,0-21 0,0-1 16,0 22-16,0-21 0,1 0 15,-1 21-15,0-21 0,0 0 16,0 0-16,-21-1 0,0 1 16,0 0-1,-21 21-15,0 0 0,-21 0 16,20 0-16,1 21 0,-21 0 0,21 1 15,-22-1-15,22 21 0,0-21 16,0 0-16,0 1 0,0 20 0,21-21 16,0 0-16,0 0 0,0 22 0,0-22 15,0 0-15,0 0 0,0 0 16,0 1-16,21-1 0,0 0 16,0-21-16,0 21 0,22-21 15,-22 0-15,21 0 0,22 0 16,-22 0-16,-21 0 0,21-21 0</inkml:trace>
  <inkml:trace contextRef="#ctx0" brushRef="#br0" timeOffset="54921.04">13377 11811 0,'0'0'0,"64"-106"32,-43 85-32,0 0 0,0 0 0,0 0 15,1 21-15,-1-22 0,0 22 0,0 0 16,0 0-16,0 0 0,1 0 15,-1 0-15,0 22 0,-21-1 16,0 0-16,0 0 0,21 21 16,-21-20-16,0-1 0,0 21 0,0-21 15,0 0-15,0 22 0,0-22 16,0 0-16,-21 0 0,0 0 0,0 1 16,-1-22-16,1 0 15,0 0 1,21-22-16,0 1 0,0 0 15,0 0-15,0 0 0,0 0 0,0-22 16,21 22-16,-21 0 16,21 0-16,1 0 0,-1-1 0,0 1 15,0-21-15,-21 21 0,21 0 16,0-1-16,1 1 0,-1 0 16,42 0-16</inkml:trace>
  <inkml:trace contextRef="#ctx0" brushRef="#br0" timeOffset="56220.37">13843 11896 0,'0'0'0,"-21"0"0,0 0 16,42 0 0,0 0-16,0 0 15,21 0-15,-20-21 0,41 21 16,-21-22-16,22 1 0,-1 21 0,1-21 0,-1 0 15,1 0-15,-1 0 16,-20-22-16,20 22 0,-20-21 0,20 21 16,-21-22-16,-20 1 0,20-22 15,-21 22-15,-21 0 0,0-22 0,0 22 16,0 0-16,0-1 0,0 1 16,0 0-16,0 20 0,-42-41 15,-1 63-15,22-21 0,0 21 0,-21 0 16,-1 0-16,22 21 0,-21 0 15,0 0-15,-1 43 0,1-22 16,0 22-16,-1-1 0,1 22 0,21-22 16,-22 22-16,22-22 0,0 22 15,0 0-15,0-1 0,0 1 0,-1 21 16,1-21-16,0 20 0,0-20 0,0 21 16,0 0-16,-1 0 0,1-1 15,0-20-15,0 21 0,0 0 0,0-22 16,-1 22-16,-20-21 0,21 21 0,-21-22 15,20 1-15,-20 0 0,21-22 16,-21 22-16,-1-22 0,22 1 0,-21-1 16,-1 1-16,22-22 0,-21 22 15,21-22-15,0 0 0,-1 1 0,1-1 16,0-21-16,21 0 0,-21 1 16,21-1-16,21-21 15,21 0-15,-20-21 0,20-1 16,0 1-16,1-21 0,-1 21 15,21-22-15,-20 1 0,20 0 0,1-1 16,-1-20-16,1-1 0,-1 1 0,-20-1 16,20 1-16,1-22 0,-22 1 15,0 20-15,1-21 0,-22 1 0,0-1 16,-21 0-16,0 1 0,0-1 0,-21-21 16,0 22-16,-1 20 0,-20-21 15,0 22-15,-1-1 0,1 1 0,0 21 16,-22-43-16,22 43 15,21 20-15,0-20 0,-1 21 0,1 0 16,21 0-16,0-1 16,0 1-16,0 0 15,21 0-15,1 21 0,-1-21 16,0 0-16,21 21 0,1-22 16,-1 1-16,0 0 0,43-21 15,-22-1-15,-20 22 0,63-21 16,-64 21-16,0 0 0,1-1 15,-22 1-15,21 0 0,-21 21 16,22-21-16,-22 21 0,0-21 0,0 21 16,-21 21 15,-21 0-15,0-21-16,21 42 0,0-20 15,-21-1-15,21 21 0,-22-21 0,22 22 16,0-1-16,0-21 0,0 21 0,0-20 15,0 20-15,0-21 0,22 0 16,-22 0-16,21 1 0,0-1 0,0-21 16,21 21-16,-20-21 0,-1 0 15,0 0-15,0 0 0,21 0 0,-20 0 16,-1-21-16,21 21 0,-21-21 16,0-1-16,22 1 0,-22-21 15,0 21-15,0-22 0,-21 1 0,0 0 16,0 21-16,0-22 0,0 1 0,0 21 15,-21-22-15,0 22 0,0 0 16,0 0-16,-1 0 0,-20 0 0,21 21 16,0 0-16,-22 0 0,22 0 15,-21 0-15,21 0 0,0 21 0,-1 0 16,1-21-16,0 21 0,0 21 0,21-20 16,0-1-16,0 0 0,0 21 15,0-21-15,0 1 0,0-1 16,21 21-16,0-21 0,0 0 0,22-21 15,-22 22-15,0-1 0</inkml:trace>
  <inkml:trace contextRef="#ctx0" brushRef="#br0" timeOffset="56644.12">15303 12044 0,'0'0'0,"0"-21"0,0 0 16,0-1-16,0 1 0,0-21 15,0 21-15,0 0 0,0-1 0,22 22 16,-1-21-16,-21 0 0,21 21 16,21 0-16,-21 0 0,1 0 15,-1 0-15,21 0 0,-21 0 0,0 0 16,22 0-16,-22 21 0,0 22 16,0-22-16,-21 21 0,21-21 0,-21 22 15,22-1-15,-22 0 0,0-21 0,0 22 16,0-22-16,0 21 0,0-21 15,0 1-15,0-1 0,-22-21 0,1 21 16,0-21-16,0 0 16,0 0-16,21-21 15,0 0-15,-21 21 0,21-22 0,0 1 16,0 0-16,0-21 0,0 21 16,0-1-16,0-20 0,21 21 15,-21-21-15,21 20 0,0-20 0,0 21 16,-21 0-16,21 0 0,1-1 15,-1 1-15,0 21 0,0-21 16,0 21-16,0 0 0,1 0 16,-1 0-16,0 0 0,0 0 15,0 0-15,0 0 0,1 0 0</inkml:trace>
  <inkml:trace contextRef="#ctx0" brushRef="#br0" timeOffset="57343.68">16298 11853 0,'0'0'0,"21"0"0,-42 0 31,0 22-31,21-1 16,-21-21-16,0 21 0,0 0 15,21 21-15,-22-20 0,22-1 0,-21 21 16,21-21-16,-21 0 0,21 22 16,0-22-16,0 0 0,0 0 0,0 0 15,0 1-15,-21-1 0,21 0 16,0 0-16,-21-21 15,0 0 1,21-21 0,0 0-16,-22 0 0,22-1 15,0 1-15,0-21 0,0 21 16,0-22-16,0 1 0,22 0 16,20-22-16,0 22 0,-21 0 15,22 20-15,-22-20 0,21 21 0,1 0 16,20 0-16,-21 21 0,1 0 15,-1 0-15,0 0 0,1 0 0,-22 0 16,0 21-16,0 0 0,0 0 16,1 0-16,-1 43 0,-21-22 15,0 0-15,0-20 0,0 20 0,0 0 16,0-21-16,0 22 16,-21-22-16,21 0 0,-22 21 0,22-20 15,0-1-15,-21 0 0,0 0 31,21-42-15,0 0-16,0 0 16,0-22-16,0 22 0,21 0 15,0-21-15,1 20 0,-1-20 0,21 0 16,-21-1-16,22 22 0,-22-21 16,21 21-16,0-22 0,1 22 0,-1 0 15,0 0-15,1 21 16,-1 0-16,0 0 0,1 0 0,-22 0 0,0 0 15,0 42-15,-21-21 0,0 1 16,0 20-16,0 0 16,0 1-16,0-22 0,0 21 0,-21 0 15,0-20-15,0-1 0,0 21 0,-1-21 16,1 0-16,0 1 16,21-1-16,-21-21 0,0 21 15,21-42 16,21 21-31,0-21 0</inkml:trace>
  <inkml:trace contextRef="#ctx0" brushRef="#br0" timeOffset="57628.52">18119 11748 0,'0'0'0,"21"-43"0,0 22 0,-21 0 16,0 0-16,0 0 0,0-1 0,-21 22 31,0 0-31,-1 22 16,1-1-16,-21 21 0,21-21 0,0 22 15,-1-22-15,1 21 0,-21 0 16,21 1-16,0-1 0,-1 0 16,22 22-16,0-22 0,0 1 0,0-1 15,0-21-15,0 21 0,0 1 16,0-22-16,22 0 0,-1 0 0,0 0 15,0 1-15,21-1 0,-20-21 0,20 0 16,-21 0-16,21 0 0,-20 0 16,20 0-16,-21 0 0,21 0 0</inkml:trace>
  <inkml:trace contextRef="#ctx0" brushRef="#br0" timeOffset="57925.35">18690 11663 0,'0'0'0,"21"-21"0,0 0 16,1-1-16,-1 1 0,0 21 0,0 0 16,0 0-16,0 0 0,22 0 15,-22 0-15,0 0 0,0 0 0,0 21 16,22 1-16,-22-1 0,0 0 16,0 0-16,-21 21 0,21 1 15,-21-1-15,0 0 0,0 1 0,0-1 0,0 0 16,0 1-16,0 20 0,-21-42 15,21 22-15,-21-1 0,-21 22 16,21-43-16,-1 0 0,1 0 16,0 0-16,0 0 0,0 1 15,0-22-15,-1 0 0</inkml:trace>
  <inkml:trace contextRef="#ctx0" brushRef="#br0" timeOffset="58108.24">19833 12404 0,'-21'0'16,"0"0"-1,0 21 1</inkml:trace>
  <inkml:trace contextRef="#ctx0" brushRef="#br0" timeOffset="67787.63">847 14076 0,'0'0'0,"0"-21"0,-22 21 15,1 0-15,0 0 0,0 0 0,0-21 16,0 21-16,-1 0 16,44 0 15,-1 0-16,21 0-15,-21 0 0,22 0 16,-1 0-16,21 0 0,-20 0 0,20 0 16,22 0-16,0 21 0,-22-21 15,22 0-15,21 0 0,-22 0 0,-20 0 16,20 0-16,-20 21 0,21-21 16,-43 0-16,21 0 0,-20 0 0,-1 0 15,0 0-15,1 0 0,-22 0 16,21 0-16,-21 0 0,1 0 0,-22 21 15,21-21 1,-42 0 15,-1 0-15,1 0-16,0 0 0,0 0 0,0 0 16</inkml:trace>
  <inkml:trace contextRef="#ctx0" brushRef="#br0" timeOffset="68159.55">741 14139 0,'0'22'0,"21"-22"16,21 0-16,-21 21 16,22-21-16,-1 0 0,0 0 0,22 0 15,-1 21-15,1-21 0,-1 0 16,1 0-16,-1 0 0,22 0 16,-21 0-16,20 0 0,-20 0 15,-1 0-15,1 0 0,-1 0 0,-20 0 16,20 0-16,-21 0 0,1 0 15,-1 0-15,-21 0 0,22 0 0,-22 0 16,0 0 0,-21-21-1,-21 21-15,0 0 16,-1-21-16</inkml:trace>
  <inkml:trace contextRef="#ctx0" brushRef="#br0" timeOffset="68696.25">1820 13695 0,'0'0'0,"-21"0"16,21 21-1,0 0-15,0 0 16,0 1-16,0-1 0,0 21 0,21-21 16,0 0-16,-21 1 0,22-1 15,20 0-15,-21 0 0,21 21 16,1-20-16,-22-22 0,21 21 16,-21 0-16,22-21 0,-22 0 15,21 0-15,-21 0 0,1 0 0,20 0 16,-21 0-16,0 0 0,0 0 15,1 0-15,-1 0 0,-42 0 32,-1 0-17,1 0-15,0 21 0,-21-21 0,21 0 16,-22 21-16,1 0 16,21-21-16,-22 22 0,1-1 0,-21 21 15,20-21-15,-20 22 0,20-1 16,-20-21-16,-1 43 0,-41 20 15,41-41-15,22-1 0,-22 0 16,22-21-16,21 22 0,-22-1 0,22-21 16,-21 0-16,42 1 0,-21-1 15,21 0-15,0 0 0,0 0 0,0 0 16,21-21 0,0 0-16,0 0 15,-21-21-15,21 21 0,1-21 16</inkml:trace>
  <inkml:trace contextRef="#ctx0" brushRef="#br0" timeOffset="71634.61">3810 13864 0,'0'0'0,"-21"0"0,42 0 62,0 0-62,0 0 0,22-21 0,-22 0 16,21 21-16,0-21 0,-20 0 0,20-1 15,0 22-15,1-21 16,-22 0-16,21 0 0,0 0 0,-20 0 16,-1-1-16,0 1 0,0 0 15,-21 0-15,0 0 0,0 0 0,0-1 16,-21 1-16,0 21 0,0 0 16,-1 0-16,1 0 0,-21 0 15,21 0-15,0 0 0,-22 0 0,22 21 16,0-21-16,0 22 0,-22-1 15,22 0-15,0 0 0,21 0 16,0 0-16,-21 22 0,21-22 0,0 21 16,0-21-16,0 22 0,0-1 15,21 0-15,0 1 0,0-1 0,1 0 16,-1 1-16,0-1 0,0 0 16,0 1-16,0-1 0,-21 0 0,0 22 15,0-22-15,0 1 0,0-1 16,-21 0-16,0-21 0,-21 22 0,-1-22 15,-20 0-15,21 0 0,-22-21 0,-21 0 16,22 0-16,-22 0 0,22 0 16,-22 0-16,22-21 0,-1-21 0,1 21 15,-1-1-15,22-20 0,-22 21 16,43-21-16,-21-1 0,21 1 0,-1 21 16,1-22-16,21 1 15,0 0-15,0-1 0,0 22 0,0-21 16,0 0-16,21-1 0,22 22 0,-22 0 15,21 0-15,43-22 16,-22 22-16,-20 21 0,20 0 16,-20 0-16,20 0 0,1 0 0,-22 0 15</inkml:trace>
  <inkml:trace contextRef="#ctx0" brushRef="#br0" timeOffset="71996.41">4149 14393 0,'0'22'0,"0"-44"0,0 65 0,21-22 0,-21 0 16,21 0-16,0-21 16,0 0-1,0-21-15,1 0 0,-1 21 0,0-21 16,0-22-16,0 22 0,0 0 16,22-21-16,-22 21 0,0-22 0,0 22 15,0 0-15,1-21 0,-22 20 16,0 1-16,0 0 0,0 0 15,-22 21-15,1 0 0,-21 0 0,21 0 16,-22 0-16,1 0 0,0 21 0,21 0 16,-22 0-16,1 1 0,21 20 15,-22-21-15,22 21 0,0-20 0,0 20 16,21 0-16,0-21 0,0 22 16,0-22-16,0 21 0,0-21 0,0 1 15,21-1-15,0 0 0,0-21 16,22 0-16,-22 0 0,21 0 0,1 0 15,-22 0-15,42-21 0,-20 0 0,-1-1 16,21 1-16,-20-21 0,20 0 16,-20-1-16</inkml:trace>
  <inkml:trace contextRef="#ctx0" brushRef="#br0" timeOffset="72280.24">5270 13314 0,'0'0'0,"-21"-21"0,0 21 16,0 0-16,0 0 0,0 21 16,-1 0-16,1 0 0,0 22 0,0-1 15,0 21-15,0 1 0,-1-1 0,1 22 16,0-21-16,0-1 0,0 1 16,0-1-16,-1 1 0,1-22 0,0 0 15,0 22-15,21-22 0,-21 0 16,0 1-16,21-22 0,0 21 0,0-21 15,0 1-15,0-1 0,0 0 16,21-21 0,0-21-1,0 0-15,0-1 0,-21 1 16,21 0-16,1 21 0</inkml:trace>
  <inkml:trace contextRef="#ctx0" brushRef="#br0" timeOffset="73032.81">4995 14245 0,'43'0'31,"-22"0"-31,0 0 0,0-21 16,0 21-16,0-21 0,1 21 15,-22-21-15,21 21 16,0-21-16,0-1 0,0 22 0,22-42 16,-22 42-16,0-21 0,-21 0 15,-42 21 16,20 0-31,1 0 0,0 0 0,-21 21 16,21 0-16,-1 0 0,-20 0 16,21 1-16,0-1 0,0 0 0,-1 0 15,22 0-15,0 0 0,0 22 16,0-22-16,0 0 0,0 0 0,0 0 16,22 1-16,-1-22 0,0 0 15,21 0-15,-21 0 16,1 0-16,20 0 0,-21 0 0,21 0 15,-20-22-15,20 22 0,0-21 16,1 0-16,-1 0 0,-21 0 0,21-22 16,1 22-16,-22 0 0,21 0 0,-21-21 15,1 20-15,-1 1 0,0 0 16,0 0-16,-21 0 0,21 21 16,-21 21-1,0 0-15,0 0 16,0 0-16,0 1 0,0-1 15,-21 0-15,0 0 0,21 0 0,0 0 16,-21 1-16,21-1 0,-21 0 16,-1 0-16,22 0 0,0 0 15,-21-21-15,0 0 16,21-21 0,0 0-1,0 0-15,0 0 0,0 0 16,21-1-16,0 1 0,1-21 0,-1 21 15,21 0-15,-21-22 0,22 22 16,-1 0-16,0 0 0,22 0 16,-22-1-16,0 1 0,22 21 0,-22 0 15,1 0-15,-1 21 0,0 1 16,-21 20-16,1-21 0,20 21 0,-42-20 16,21 20-16,-21 0 0,0-21 0,0 22 15,0-1-15,0-21 0,-21 0 16,21 22-16,-21-22 0,0 0 0,-1-21 15,22 42-15,-21-42 0,0 0 16,21-21 0,0 0-1,21 0-15,0 0 0,1 0 0,-1-22 16,0 22-16</inkml:trace>
  <inkml:trace contextRef="#ctx0" brushRef="#br0" timeOffset="73227.7">6773 14034 0,'0'21'0,"-42"85"31,21-85-31,21 21 0,-21-21 0,-1 0 16,22 1-16,-21-1 0,0 0 0,21 0 16,-21 0-16,21 0 0,0 1 15,21-44 16,0 1-31,-21 0 16,21 0-16</inkml:trace>
  <inkml:trace contextRef="#ctx0" brushRef="#br0" timeOffset="73592.49">6921 13547 0,'0'0'0,"-21"-21"0,0-1 16,-21 22-16,21 0 0,-1 0 15,1 0-15,0 0 0,0 22 16,21-1-16,-21 0 0,21 0 0,-21 21 16,21-20-16,0 20 15,0-21-15,0 0 0,21 0 0,0 1 16,0-22-16,0 21 0,0-21 0,1 0 16,20 0-16,-21 0 0,0 0 15,0 0-15,22 0 0,-22-21 0,0-1 16,0 1-16,0 0 0,-21 0 15,0-21-15,0 20 0,0 1 0,0-21 16,0 21-16,-21-22 0,0 22 0,0 0 16,0 0-16,0 21 0,-22 0 15,22 0-15,-21 0 0,21 0 0,-1 21 16,-20 0-16,21 0 0,0 22 16,-22-1-16,22 0 0,0 1 15,0-1-15,21 0 0,0 1 0,0-1 16,0 0-16,0 1 0,0-22 15,21 21-15,0-21 0</inkml:trace>
  <inkml:trace contextRef="#ctx0" brushRef="#br0" timeOffset="73992.25">7472 14034 0,'0'0'0,"-21"0"16,-1 0-16,1 0 0,21 21 0,-21 0 16,0-21-16,0 21 0,21 0 0,-21 0 15,-1 1-15,1-1 0,21 21 16,0-21-16,0 0 0,0 1 0,0-1 16,0 0-16,0 0 0,0 0 15,0 0-15,0 1 0,21-22 16,1 21-16,-1-21 0,0 0 15,0 0-15,0 0 0,0-21 0,1 21 16,20-22-16,-21 1 0,0 0 0,0 0 16,1-21-16,-1 20 0,0-41 15,-21 42-15,21-22 16,-21 22-16,0 0 0,0 0 0,0 0 16,0 0-16,0-1 0,21 44 46,-21-1-30,21 0-16,1-21 16</inkml:trace>
  <inkml:trace contextRef="#ctx0" brushRef="#br0" timeOffset="74683.86">8086 14097 0,'21'0'16,"-42"0"-16,21 0 31,0 21-31,-22-21 0,1 21 0,21 1 16,-21-1-16,0 0 15,21 0-15,-21 0 0,21 0 0,0 22 16,0-22-16,-21 0 0,21 0 16,-22-21-16,22 21 0,0 1 0,-21-1 15,21-42 32,0-1-47,0 1 16,0 0-16,0 0 0,21 0 15,-21-22-15,22 22 0,-1-21 0,21 21 16,-21-22-16,22 22 0,-22-21 16,21 21-16,0-22 0,1 22 0,-1 0 15,0 0-15,1 21 0,-1 0 16,-21 0-16,0 0 0,22 0 15,-22 0-15,-21 21 0,21 0 0,0 22 16,0-22-16,-21 0 0,0 21 0,0-21 0,0 1 16,0 20-16,0 0 15,0 1-15,-21-22 0,0 21 16,21-21-16,-21 0 0,0 1 16,21-1-16,-21-21 15,-1 0-15,22-21 31,0-1-31,0 1 16,0 0-16,0 0 0,22 0 0,-1-22 16,21 22-16,-21-21 0,22 21 15,-1-22-15,85-20 0,-64 21 16,1 20-16,-1-20 0,1 21 16,-1 21-16,-20 0 0,-1 0 0,0 0 15,-20 0-15,-1 21 0,0 0 16,-21 0-16,0 22 0,0-22 15,0 21-15,0 1 0,-21-1 0,0-21 16,-1 21-16,1 1 0,-21 20 16,21-42-16,0 1 0,-1-1 15,1 0-15,21 0 0,-21-21 0,21 21 16,-21-21-16,42 0 31,0-21-31</inkml:trace>
  <inkml:trace contextRef="#ctx0" brushRef="#br0" timeOffset="75019.67">9715 14266 0,'0'0'0,"-21"22"0,21-1 15,0 0-15,0 0 16,21-21 15,1 0-31,-1 0 16,0-21-16,0 21 0,-21-21 15,21 0-15,-21-1 0,0 1 16,0 0-16,0 0 16,0 0-16,-21 21 15,0 0-15,0 0 0,0 0 0,-1 21 16,1 0-16,0 0 0,0 0 15,0 1-15,0-1 0,21 0 16,0 0-16,0 0 0,0 0 16,42-21-1,-21 0-15,0 0 0</inkml:trace>
  <inkml:trace contextRef="#ctx0" brushRef="#br0" timeOffset="76348.42">10985 13949 0,'0'0'0,"22"0"47,20-21-47,-21 0 0,0 21 16,22-22-16,-1-20 0,-21 21 16,21-21-16,1 20 0,-1-20 0,-21-21 15,22 20-15,-22 1 0,0-22 16,0 22-16,0 0 0,0 21 15,-21-22-15,0 1 0,0 21 0,0 0 0,-21 21 32,0 21-32,0 0 15,0 21-15,0 1 0,-1 20 0,1 1 16,0-1-16,0 1 0,0-1 16,0 22-16,-1-22 0,22 1 0,0-1 15,0 1-15,0-1 0,0 1 16,0-22-16,0 22 0,0-1 0,0 1 15,0 20-15,-21-41 0,0-1 16,21 0-16,-21-21 0,0 1 16,0-1-16,-1 0 0,1 0 0,0-21 15,-21 0-15,21 0 0,-22 0 0,1 0 16,0-21-16,20 0 0,-20 0 16,21-1-16,-21-20 0,20 21 15,1-21-15,0-1 0,0 22 0,21-21 16,0-1-16,0 1 0,0 21 15,0 0-15,0 42 32,21 21-32,0-21 0,0 22 15,1-22-15,-1 0 0,0 21 0,21-20 16,-21-1-16,22 0 0,-1 0 16,0 0-16,1 0 0,-1 1 15,0-22-15,22 0 0,-22 0 0,1 0 0,-1 0 16,0 0-16,1-22 0,-1 22 15,0-21-15,1 0 0,-22 0 16,0-21-16,21 20 0,-21-20 0,1 0 16,-22-1-16,21 1 0,0 21 15,-21 0-15,0 0 0,0-1 0,0 1 16,0 42 0,0 1-16,0-1 0,0 21 15,0-21-15,0 0 0,0 22 0,0-22 16,0 0-16,0 0 0,0 0 15,0 1-15,0-1 0,0 0 16,21-42 15,0 21-15,0-21-16,1-1 0,-1 1 0,0 0 16,0-21-16,0 21 0,0-22 15,22 22-15,-22 0 0,0 0 0,0 0 16,0-1-16,1 22 0,-22 22 15,0-1-15,0 0 16,0 21-16,0-21 0,0 1 0,0 20 16,0-21-16,0 0 0,0 0 15,0 1-15,21-1 0,-21 0 0,21 0 16,0 0-16,0-21 0,0 21 16,22-21-16,-22 0 0,0 0 15,21 0-15,-20 0 0,-1-21 16,21 0-16,-21 0 0,22 0 0,-22 0 15,21-22-15,22-41 16,-43 41-16,21 1 0,0-64 16,-20 43-16,-1 20 0,0-20 15,-21-1-15,21 1 0,-21-1 0,21 1 16,-21-1-16,21 22 0,-21 0 0,0-1 16,0 22-16,0 0 0,-21 63 15,0-21 1,0 22-16,21 20 15,-21-20-15,0 20 0,-1 1 0,1-1 16,0-21-16,0 22 0,21-1 0,0 1 16,-21-22-16,21 22 0,0-22 15,0 0-15,0 1 0,0-1 0,0-21 16,0 22-16,21-22 0,-21 0 0,21-21 16,-21 21-16,21-21 15,0 0-15,1-21 16,-1 0-16,-21-22 15,0 22-15,0 0 0,0-21 0</inkml:trace>
  <inkml:trace contextRef="#ctx0" brushRef="#br0" timeOffset="76513.33">12340 14161 0,'0'0'0,"-21"0"0,0 0 0,0 21 0,21 0 15,0 0 1,0 0-16,21-21 0,0 0 15,21 21-15,-21-21 0,22 0 0,-22 0 16,21 0-16,1 0 0,-1 0 16,0 0-16,-21 0 0,22 0 0,-1 0 15,0-21-15</inkml:trace>
  <inkml:trace contextRef="#ctx0" brushRef="#br0" timeOffset="77161.5">13017 14266 0,'0'0'0,"0"22"0,-21-22 0,21 21 16,0 0 0,21-21-1,1 0-15,-1 0 16,0 0-16,0-21 0,21 21 16,-20-21-16,20-1 0,-21 22 0,0-21 15,0 0-15,1 21 0,-1-21 0,-21 0 16,0 0-16,0-1 15,0 1-15,-21 21 0,-1 0 0,1 0 16,0 0-16,0 0 0,0 21 16,-22 1-16,22-1 0,0 0 15,-21 21-15,21-21 0,-1 1 0,22 20 16,0 0-16,-21-21 0,21 1 16,0 20-16,0-21 0,0 0 0,0 22 15,0-22-15,21 0 0,1-21 0,-1 21 16,0 0-16,0-21 0,0 0 15,0 0-15,1 0 0,-1 0 16,0 0-16,0 0 0,-21-21 0,21 0 16,0 0-16,-21 0 0,22-1 15,-1-20-15,0 0 0,0 21 0,0-22 16,0 1-16,22 0 0,-1 20 16,-21-20-16,22 21 0,-1 0 0,-21 0 15,21 21-15,1 0 0,-22 0 0,21 0 16,-21 0-16,1 21 0,-1 0 15,0 21-15,0-21 0,-21 22 0,0-1 16,0 0-16,0 1 0,0-1 0,0 0 16,0-20-16,-21 20 0,21-21 15,-21 0-15,21 0 0,-21 1 0,-1-1 16,22-42 15,0-1-15,0 1-16,0 0 0,22 0 15,-22-21-15,21 20 0,0-20 0,0 21 16,0-21-16,0-1 0,43-41 16,-43 62-16,21-20 0,-20 21 15,20 0-15,0-22 0,-21 22 0,22 21 16,-1-21-16,-21 21 0,22 0 0</inkml:trace>
  <inkml:trace contextRef="#ctx0" brushRef="#br0" timeOffset="77717.53">14647 14457 0,'0'0'0,"0"21"0,0-42 32,0 0-17,21 21-15,-21-21 0,22-1 0,-22 1 16,21 0-16,0 0 15,-21 0-15,0-22 0,0 22 0,0 0 16,0 0-16,0 0 0,0 0 16,-21 21-16,0 0 0,-1 0 15,1 0-15,-21 0 0,0 21 0,20 0 16,-20 0-16,0 21 0,-1-20 16,1 20-16,21 0 0,-21 1 0,20-22 15,-20 21-15,21-21 0,21 22 0,0-22 16,0 0-16,0 0 0,0 21 15,0-20-15,21-1 0,0-21 16,0 0-16,1 0 0,20 0 16,-21 0-16,0 0 0,22 0 0,-22 0 15,21-21-15,-21 21 0,0-22 0,22 1 16,-22-21-16,0 21 16,0-22-16,0 22 0,1-21 0,-1 0 15,0 20-15,0-20 0,-21 21 0,0 0 16,0 0-16,0 42 15,0 0 1,0 0-16,0 0 0,-21 0 16,0 1-16,21 20 0,0-21 0,0 0 15,0 22-15,0-22 0,-21 0 0,21 0 16,0 0-16,0 0 0,21 1 16,0-22-16,0 0 15,0 0-15,0 0 0,22 0 16,-22 0-16,21 0 0,-21 0 15,22-22-15,-1 1 0</inkml:trace>
  <inkml:trace contextRef="#ctx0" brushRef="#br0" timeOffset="79403.39">15452 14245 0,'0'0'16,"0"-42"-16,0 21 0,0 0 0,0-1 16,0 1-16,-22 21 15,1 0-15,0 0 16,-21 21-16,21 1 0,-22 20 0,22-21 15,0 21-15,-21-20 0,20 20 16,1 0-16,21 1 0,0-22 0,-21 21 16,21-21-16,0 22 0,0-22 15,0 0-15,0 0 0,0 0 0,21 0 16,-21 1-16,21-1 0,1-21 16,-1 0-16,0 21 0,21-21 0,1 0 15,-22 0-15,21 0 0,0 0 0,1-21 16,-22 0-16,21-1 0,1 1 15,-1 0-15,0-21 0,-21-1 0,22 1 16,-1 0-16,-21-22 0,0 22 16,22-22-16,-22 22 0,0-21 0,0-1 15,0 22-15,1-22 0,-1 1 16,0-1-16,0 1 0,-21 20 0,0-20 16,21-22-16,-21 64 15,0-21-15,-21 63 16,0 0-1,0 21-15,0 1 0,-1-1 16,1 22-16,0-22 0,0 21 0,21-20 16,-21 20-16,0-20 0,-1 20 0,22-21 15,-21 1-15,21 20 0,0-20 16,-21-1-16,21 0 0,0 1 0,0-1 16,0 0-16,0-21 0,0 1 15,0-1-15,0 0 0,0 0 0,0 0 16,21-21-16,0 0 0,1 0 15,-1 0-15,0 0 16,21 0-16,-21 0 0,1-21 16,20 0-16,0 0 0,-21-22 0,22 22 15,20-63-15,-42 62 16,1-20-16,20 0 0,-21 21 0,-21-1 16,21 1-16,-21 0 0,0 42 31,-21 0-31,21 1 0,-21-1 0,0 0 15,0 21-15,21-21 16,0 22-16,-22-22 0,22 0 0,-21 0 16,21 22-16,0-22 0,0 0 15,0 0-15,0 0 16,21-21-16,1 0 0,-1 0 16,0 0-16,0 0 0,0 0 15,22 0-15,-1-21 0,-21 21 0,21-21 16,1 0-16,-1 0 0,0-22 0,1 22 15,-22 0-15,21 0 0,-21 0 16,1-1-16,-1 1 0,-21 42 31,0 1-31,-21-22 0,-1 21 0,1 0 16,21 21-16,-21-21 0,21 1 16,-21-1-16,21 0 0,0 0 15,0 0-15,0 0 0,21 1 16,0-1-16,0-21 15,1 0-15,-1 21 0,0-21 0,0 0 16,0 0-16,0 0 0,1 0 16,-1-21-16,0 21 0,0-21 0,-21-1 15,21 1-15,0-21 0,-21 21 0,0 0 16,0-22-16,22 1 0,-22 0 16,0-1-16,0 22 0,0 0 0,0-21 15,0 20-15,-22 1 16,1 21-16,0 0 0,0 0 15,0 0-15,0 0 0,-1 21 0,1 1 16,21-1 0,-21-21-16,21 21 0,0 0 15,0 0 1,21-21-16,0 0 0,1 0 0,-1 0 16,0 0-16,21 0 0,-21 0 15,1 0-15,-1 0 0,0 0 16,0-21-16,0 21 0,22-21 0,-22 21 15,0 0-15,21-21 0,-21 21 16,1-21-16,-1 21 0,-21 21 31,0 0-31,0 0 0,0 0 16,0 0-16,0 1 0,0 20 0,0-21 16,0 0-16,0 0 0,0 1 15,0-1-15,0 0 0,0 0 0,0 0 16,0-42 31,21 0-32,0 21-15,0-21 0,0 0 0,1-1 16,-1-20-16,21 21 0,-21 0 16,22 0-16,-22-22 0,21 22 15,-21 0-15,0 0 0,1 21 0,-1 0 16,-21 21-1,0 0-15,0 0 0,0 0 16,0 22-16,0-22 0,0 0 16,0 0-16,0 0 0,0 1 0,0-1 15,0 0-15,0 0 0,21-21 0,-21 21 16,21-21-16,0 0 0,0 0 16,1 0-16,-1 0 0,0 0 15,0-21-15,0 21 16,0-21-16,-21 0 0,22 0 15,-1-1-15,0 1 0,0-21 0,0 21 16,0-22-16,1 22 0,-1 0 16,0-21-16,0 21 0,0 21 0,0-22 15,-21 44 1,0-1 0,0 0-16,0 0 0,-21 0 0,21 0 15,0 22-15,-21-22 0,21 0 16,-21 21-16,21-20 0,0-1 15,0 0-15,-21-21 0,21 21 16,0 0-16,-21-21 0,-1 0 16,22-21 15,0 0-31</inkml:trace>
  <inkml:trace contextRef="#ctx0" brushRef="#br0" timeOffset="79624.25">17674 13822 0,'0'0'0,"-21"-21"0,21 0 0,-21 21 0,0 0 16,-1 0-16,1 0 16,0 0-1,0 0 16,0 0-31,0 0 16,-1 0-16,1 0 16,-21 0-16,21 0 0</inkml:trace>
  <inkml:trace contextRef="#ctx0" brushRef="#br0" timeOffset="79799.55">15938 13991 0,'0'0'0,"-42"21"0,21 1 0,0-22 16,0 21-16,21 0 16,21-21-16,0 0 15,0 0-15,0 0 0,22 0 0,-1 0 16,21 0-16,43-21 0,-21 21 16,0-21-16,-1 21 0</inkml:trace>
  <inkml:trace contextRef="#ctx0" brushRef="#br0" timeOffset="80468.39">18965 14478 0,'0'0'0,"0"-21"0,0 0 16,0 0-16,0-1 0,0 1 16,0 0-16,0 0 0,0 0 0,0 0 15,0-1-15,21 22 16,1 0 0,-22 22-1,0-1-15,0 0 0,0 21 0,0 1 16,-22 20-16,22 1 0,-21-1 15,0 1-15,0-1 0,0 1 16,21-1-16,-21-21 0,-1 22 0,1-1 16,0 1-16,0-1 0,0 1 15,0-22-15,21 1 0,-22 20 0,1-42 16,21 22-16,-21-1 0,0-21 0,21 21 16,-21-20-16,21-1 0,0 0 15,-21-21-15,21 21 0,0-42 16,0 0-1,0 0-15</inkml:trace>
  <inkml:trace contextRef="#ctx0" brushRef="#br0" timeOffset="80776.08">18859 14732 0,'22'-85'16,"-44"170"-16,65-233 0,-22 84 15,0 1-15,21-1 0,-20 22 0,20-21 16,-21 20-16,21 22 0,1-21 0,-22 21 15,21-1-15,1 1 0,20 0 16,-21 21-16,1 0 0,-1 0 0,0 0 16,1 0-16,-1 0 0,0 21 15,-20 22-15,-1-22 0,-21 21 0,0-21 16,0 22-16,-43-1 0,22 0 0,-21 1 16,0-22-16,-1 21 0,1-21 15,0 0-15,-22 1 0,22-1 16,-1-21-16,1 0 0,0 21 0,21-21 15,-1 0-15,1 0 0,0 0 16,42 0 0,0 0-16,1 0 15,-1 0-15,21 0 0,0-21 0,1 0 16,-1-1-16</inkml:trace>
  <inkml:trace contextRef="#ctx0" brushRef="#br0" timeOffset="81169.86">20045 14224 0,'21'-21'0,"-42"42"0,63-42 16,-63 21 0,0 0-1,0 0-15,-1 0 0,-20 21 0,0 0 16,-1 0-16,22 1 0,-21 20 16,0-21-16,20 21 0,-20-20 0,21 20 15,0-21-15,21 0 0,0 0 16,0 1-16,0-1 0,0 0 0,0 0 15,21-21-15,0 0 0,0 21 0,0-21 16,22 0-16,-22 0 0,21 0 16,1 0-16,-1-21 0,-21 0 15,21 21-15,1-21 0,-22-22 16,21 22-16,-21-21 0,1 21 0,-1-22 16,0 22-16,0-21 0,-21 21 0,0 0 15,0-1-15,0 44 31,-21-1-31,21 0 0,-21 0 16,0 0-16,-1 0 0,1 22 0,21-22 16,0 0-16,0 0 0,0 0 0,0 1 15,0-1-15,0 0 16,21-21-16,1 0 0,-1 0 16,0 0-16</inkml:trace>
  <inkml:trace contextRef="#ctx0" brushRef="#br0" timeOffset="82648.12">20764 14224 0,'0'-21'0,"0"42"0,0-63 15,0 21-15,-21 21 16,0 21 0,-21 0-16,21 0 0,-1 0 15,-20 22-15,21-22 0,0 21 0,0 0 16,-1 1-16,1-1 0,21-21 15,0 22-15,0-22 0,0 21 16,0-21-16,0 0 0,0 1 0,0-1 16,0 0-16,21 0 0,22 0 15,-22-21-15,21 0 0,1 0 16,-22 0-16,21 0 0,0 0 0,1-21 16,-22 0-16,21 0 0,1-22 15,-22 22-15,21-21 0,-21 0 0,22-1 16,-22-20-16,0-1 0,0 22 15,0-22-15,0 22 0,1 0 16,-1-1-16,21-41 0,-21 63 16,-21-22-16,0 64 31,-21 1-31,0 20 0,0-21 16,0 21-16,-1-20 0,1 20 0,0 0 15,0 1-15,0-1 16,0 0-16,-1 1 0,1-1 0,0 0 15,21 1-15,-21-22 0,21 21 0,-21-21 16,21 0-16,0 1 0,0-1 16,0 0-16,21-21 31,0-21-31,0 0 16,0-1-16,1 1 15,-22 0-15,21 0 0,0 0 0,0 0 16,0-1-16,-21 1 0,21 0 15,1 0-15,-22 0 0,21 21 16,0 0 0,-21 21 15,0 0-31,-21 0 16,0 0-16,-1 1 15,1-1-15,21 0 0,-21 0 16,21 0-16,0 0 15,0 1-15,0-1 0,0 0 16,21-21-16,0 0 16,1 21-16,-1-21 15,21 0-15,-21 0 0,22 0 0,-22 0 16,21 0-16,0 0 0,1 0 16,-1 0-16,-21-21 0,22 0 0,-1 0 15,-21-1-15,21 1 0,-20-21 0,-1 21 16,0-22-16,0 22 0,-21-21 15,0 21-15,0 0 0,0-1 16,-21 22-16,0 0 16,0 0-16,-22 0 0,22 0 0,0 22 15,0-1-15,0 0 0,-1 0 16,22 0-16,-21 0 0,21 1 16,0-1-16,0 0 15,21 0 1,1-21-16,-1 0 15,0 0-15,0 0 0,0 0 16,0 0-16,1 0 0,-1 0 0,21 0 16,-42-21-16,42 21 15,-42-21-15,22 0 0,-1 21 0,0-22 16,0 22-16,0-21 0,0 21 16,-21-21-16,22 21 0,-22 21 31,0 0-16,0 1-15,0-1 0,21-21 16,-21 21-16,21 0 0,0 0 16,0-21-16,0 21 0,1 1 0,-1-1 15,21-21-15,-21 21 0,0-21 16,22 0-16,-22 0 0,0 0 0,0 0 16,0 0-16,1 0 0,-1 0 15,0 0-15,0-21 16,0 21-16,-21-21 0,0-1 15,0 1-15,0 0 0,0-21 16,0 21-16,0-1 0,0-20 0,0 21 16,0 0-16,0 0 0,0-1 15,-21 22-15,0 0 16,0 0-16,0 22 16,21-1-16,-22-21 0,22 21 0,-21 21 15,21-21-15,-21 1 0,21-1 0,0 0 16,0 0-16,0 21 0,0-20 15,0-1-15,-21 0 0,21 21 0,-21-21 16,21 1-16,-21 20 0,-1-21 16,22 21-16,-21-20 0,0 20 0,0 0 15,-21 1-15,20 20 16,-20-21-16,21 1 0,-21-1 0,20 22 16,1-22-16,-21 0 0,21 1 0,0-22 15,-1 21-15,1-21 0,0 22 16,0-22-16,0 0 0,0-21 0,-1 21 15,1 0 1,21-42 0,21 21-1,1-21-15,-1 0 0,21 0 16</inkml:trace>
  <inkml:trace contextRef="#ctx0" brushRef="#br0" timeOffset="82991.66">22754 14774 0,'0'0'0,"0"-21"16,21 0-16,-21 0 15,21 21-15,1-21 16,-1 21-16,0 0 16,0-21-16,0 21 0,0-22 0,1 22 15,-1 0-15,0-21 0,0 21 16,0 0-16,0-21 0,1 21 0,-22-21 15,0 0 1,-22 0 0,1 21-16,0 0 0,0 0 15,-21 0-15,20 21 0,-20 0 0,0-21 16,21 21-16,-22 0 0,22 0 16,-21 1-16,21-22 0,21 21 0,0 0 15,-22 0-15,22 0 0,0 0 16,0 1-1,22-22-15,-1 0 0,0 0 0,0 0 16,21 0-16,1-22 0,-1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3:56:18.0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2265 593 0,'0'-21'16,"0"-22"15,0 1-16,21 42 1,-21-21-16,0 0 16,0-1-16,0 1 15,0 0 1,0 0-16,21 0 0,-21 0 16,0 42 15,0 0-31,0 0 15,0 21-15,0 1 0,0-1 16,-21 0-16,21 1 0,0-1 0,0 0 16,0 22-16,0-22 0,0 1 15,0 20-15,0-21 0,0 1 16,0-1-16,0 0 16,0-20-16,0 20 0,0-21 0,0 0 0,0 0 15,0 1-15,0-1 0,0 0 16,-21-21-1,0 0 1,-1-21 0</inkml:trace>
  <inkml:trace contextRef="#ctx0" brushRef="#br0" timeOffset="296.41">1757 1291 0,'0'0'0,"0"21"0,-21 1 16,21-1-16,0 0 0,21 0 15,0-21-15,0 0 16,0 0-16,0 0 0,22 0 0,-22 0 16,21 0-16,-21 0 0,22 0 15,-1 0-15,0 0 0,1 0 16,-1 0-16,0-21 0,1 21 15,-22-21-15,21 21 0,1-21 0,20-1 16,-42 1-16,0 21 16,1-21-16,-22 0 0,21 0 15,-21 0-15,0-1 16,0 1-16,0 0 0,0-21 0,0 21 16,-21-22-16</inkml:trace>
  <inkml:trace contextRef="#ctx0" brushRef="#br0" timeOffset="560.75">1841 360 0,'-21'-21'0,"42"42"0,-84-63 0,42 42 0,0 0 16,21-22-16,0 1 15,21 21 1,0 0-16,21 0 0,-21-21 0,22 0 15,20 21-15,-20-21 0,20 21 16,-21-21-16,22 21 0,-1-22 0,1 22 16,-22 0-16,1 0 0,-1-21 15,0 21-15,1 0 0,-22 0 16,0 0-16,0 0 0,-21-21 0,21 21 16,0 0-1,1 0-15</inkml:trace>
  <inkml:trace contextRef="#ctx0" brushRef="#br0" timeOffset="1214.42">3556 0 0,'0'0'0,"-21"0"16,0 0-16,-1 0 15,1 21-15,0 22 16,0 20-16,-21-21 0,20 22 0,-20-1 16,21 1-16,0-1 0,-22-20 15,22 20-15,-21 1 0,21-1 16,0-20-16,21 20 0,0 1 0,0 20 16,0-41-16,0-1 15,21-21-15,21 21 0,-21-20 0,22-1 16,41 0-16,-20 0 15,-22-21-15,22 0 0,-1 0 0,1 0 16,-1 0-16,1-21 0,-1 21 16,-21-21-16,22 0 0,-22-22 0,1 22 15,-1-21-15,0-1 16,1 1-16,-22 0 0,0-1 0,0 1 16,0-21-16,-21 20 0,0 1 15,0-22-15,0 22 0,-21 0 0,0-22 16,0 22-16,-22 0 0,22-1 15,-21 1-15,0 0 0,-22 20 0,22 1 16,-22 0-16,1 21 0,-64 0 16,63 0-16,22 0 0,-22 21 15,22 0-15,0 1 0,21-1 16,-1 21-16,1-21 0,21 22 0,0-1 16,0 0-16,21 1 0,22-1 15,-22 0-15,21 22 0,1-22 16,20 22-16,-21-22 0,22 21 15,-22 1-15,22-1 0,-22 1 0,22-22 16,-22 22-16,0-22 0,-21 0 16,22 22-16,-22-22 0,0 1 0,-21-1 15,0 0-15,0 1 0,0-1 16,0-21-16,-42 21 0,21 1 16,-1-22-16,1 21 0,-21-21 0,21 1 15,-22-1-15,22 0 0,-21-21 16,21 21-16,-22-21 0,1 0 0,21 0 15</inkml:trace>
  <inkml:trace contextRef="#ctx0" brushRef="#br0" timeOffset="1579.79">1439 1863 0,'-63'21'16,"126"-42"-16,-190 63 0,85-21 0,0 0 0,20-21 16,22 22-16,22-22 15,20 0-15,21 0 0,1 0 16,21 0-16,20-22 0,1 22 16,21-21-16,0 0 0,43 0 0,-1 0 15,0 0-15,1-1 0,20 1 16,-21-21-16,1 21 0,-1 0 0,0-1 15,-20 1-15,-1 0 0,-21 0 16,-21 0-16,-1 21 0,-20-21 0,0 21 16,-43 0-16,22 0 0,-22-22 15,-21 22-15,0 0 0,0 0 0,1 0 16,-1 0 0,0 0-1,-21-21 1,0 0-16</inkml:trace>
  <inkml:trace contextRef="#ctx0" brushRef="#br0" timeOffset="10267.69">1143 3090 0,'0'-21'16,"0"0"-1,0 0 1,0 0-16,0 0 16,0-1-16,0 1 15,0 0-15,0 42 47,0 22-31,0-22-16,0 21 0,0 0 15,0 1-15,0 20 0,0 1 0,0-22 16,0 22-16,0-22 0,0 21 16,0-20-16,0-1 0,0 0 15,0 1-15,0-22 0,0 21 16,0-21-16,0 1 0,0-1 0,0 0 15,0 0 1,0-42 15,0 0-31,21 0 0</inkml:trace>
  <inkml:trace contextRef="#ctx0" brushRef="#br0" timeOffset="10566.7">1524 3429 0,'0'21'0,"0"-42"0,0 63 16,21-20-16,0-22 16,0 0-1,1 0-15,-1 0 16,-21-22-16,0 1 0,21 21 15,-21-21-15,0 0 0,0 0 16,-21 0 0,0 21-16,-1 0 15,1 0-15,0 21 16,0 0-16,21 0 16,0 0-16</inkml:trace>
  <inkml:trace contextRef="#ctx0" brushRef="#br0" timeOffset="11367.14">2773 2879 0,'0'21'16,"-21"0"0,21 0-16,-22-21 15,44 0 17,-1 0-32,0 0 0,0-21 0,0 21 15,0-21-15,1 0 0,20 0 16,-21 21-16,21-22 0,-20 1 15,-1 0-15,0 0 0,0-21 0,0 20 16,-21 1-16,0 0 0,0 0 0,0 0 16,-21-22-16,0 22 0,-21 0 15,-1 21-15,1-21 0,-22 21 0,1 0 16,-1 0-16,1 0 0,-1 21 16,-20 0-16,20 0 0,22 1 15,-22-1-15,22 0 0,0 21 16,21-21-16,-1 1 0,22 20 15,0-21-15,0 0 0,0 0 0,22 1 16,-1-22-16,21 21 0,0 0 16,1-21-16,-1 0 0,0 21 0,1-21 15,20 0-15,-20 0 0,-1 0 16,0 0-16,1 0 0,-22 0 16,0 0-16,0 0 0,-42 0 31,0 21-31,-22-21 0,1 21 15,0 1-15,-22-1 0,22 0 0,0 0 16,-22 0-16,22 22 0,-1-1 16,1 0-16,21 1 0,0-1 0,0-21 15,21 21-15,-22 1 0,22-1 16,0-21-16,0 0 0,22 1 0,-1-1 16,0 0-16,21 0 0,1-21 15,-22 0-15,21 0 0,22 0 0,-22 0 16,0 0-16,22 0 0,-22-21 15,0 21-15,22-21 0,-22-22 0,1 22 16,-1 0-16,-21 0 0</inkml:trace>
  <inkml:trace contextRef="#ctx0" brushRef="#br0" timeOffset="11583.64">3090 3090 0,'0'0'0,"0"22"31,0-1-31,0 0 15,0 0-15,21 0 0,1 0 16,-1 1-16,-21-1 0,21 0 0,0 21 16,0-21-16,-21 1 0,21-1 15,1 0-15,-1-21 0,-21 21 0,21-21 16,-21 21-16,21-21 16,0 0-16,0 0 0,-21-21 31,22 21-31,-22-21 0,0 0 0</inkml:trace>
  <inkml:trace contextRef="#ctx0" brushRef="#br0" timeOffset="11795.83">3387 3069 0,'0'0'0,"-22"0"0,1 21 0,0-21 15,21 22-15,-21 20 0,0-21 16,0 0-16,-1 43 15,1-43-15,0 21 0,0-21 16,21 1-16,0-1 0,0 21 0,-21-21 16,21 0-16,0 1 15,21-22 1,0 0-16,0 0 16,0 0-16</inkml:trace>
  <inkml:trace contextRef="#ctx0" brushRef="#br0" timeOffset="12123.51">3725 3133 0,'0'0'0,"0"-21"0,0 42 31,0 0-15,-21 0-16,21 0 0,0 22 0,-21-22 15,21 21-15,0 0 0,0 1 16,0 20-16,0-20 0,0 20 0,0 1 15,21-22-15,0 21 0,0 1 16,-21-1-16,0 22 0,22-21 0,-1 20 16,-21 1-16,0-22 0,0 1 15,0 21-15,0-22 0,0 1 0,0-22 16,0 21-16,0-20 0,0 20 0,0-20 16,0-1-16,0 0 0,0-21 15,0 1-15,0-1 0,0 0 16,0-42-1,0 0-15,0-1 16,0-20-16,0 0 0,0-1 0,0 1 16,0-21-16</inkml:trace>
  <inkml:trace contextRef="#ctx0" brushRef="#br0" timeOffset="12431.77">3641 3344 0,'0'-42'0,"0"84"0,0-147 0,0 62 15,0 22-15,0-21 16,0-1-16,0 22 0,21 0 0,0 0 16,0 0-16,0 0 0,43-1 15,-22 22-15,-21 0 0,22 0 16,-1 0-16,-21 22 0,0-1 16,22 0-16,-43 0 0,0 0 0,0 22 15,0-22-15,0 21 0,0-21 0,-22 22 16,1-22-16,0 21 0,-21-21 15,-1 0-15,22 1 0,-21-1 0,21 0 16,0-21-16,-1 21 0,1-21 16,0 0-16,21-21 31,0 0-31,21 0 16,0-22-16,1 22 0,-1-21 15</inkml:trace>
  <inkml:trace contextRef="#ctx0" brushRef="#br0" timeOffset="12679.82">4276 2709 0,'0'0'0,"0"22"0,0-1 0,0 21 0,0 0 16,0-20-16,0 20 15,0 0-15,0 1 0,0-1 0,0 0 16,0 1-16,0-1 0,0 0 15,0 1-15,0-1 0,-22-21 0,22 21 16,0-20-16,0-1 0,0 0 16,0 0-16,0 0 0,22-21 15,-22 21-15,21-21 0,0 0 0,21 0 16,-21 0-16,1-21 0,20 0 16,-21 0-16,21 0 0,-20 0 0</inkml:trace>
  <inkml:trace contextRef="#ctx0" brushRef="#br0" timeOffset="13299.58">4932 3133 0,'21'-21'0,"-42"42"0,63-42 16,-42-1-16,0 1 0,0 0 0,0 0 15,0 0-15,0 0 16,-21 21-16,0 0 16,0 0-16,-1 0 0,1 0 15,-21 0-15,21 21 0,0 0 0,-1 0 16,1 0-16,-21 22 0,21-22 15,0 21-15,-1-21 0,22 22 0,-21-1 16,21-21-16,0 21 0,-21-20 0,21-1 16,0 0-16,0 0 15,0 0-15,21-21 0,0 0 16,1 0-16,-1 0 0,0 0 16,0 0-16,0 0 0,0-21 15,22 0-15,-22 0 0,21 0 0,-21-1 16,1-20-16,20 21 0,-21-21 15,0 20-15,0-20 0,1 21 0,-1-21 0,-21 20 16,0 1-16,21 21 0,-21-21 16,21 21-16,-21 21 15,0 0 1,0 1-16,0-1 0,0 21 0,0-21 16,21 0-16,-21 22 0,21-22 15,-21 0-15,0 0 0,22 0 16,-1 1-16,-21-1 0,21-21 15,0 0-15,0 0 0,0 0 16,1 0-16,-1 0 0,0-21 16,0-1-16,0 22 0,0-21 15,1 0-15,-1-21 0,0 21 0,0-1 16,-21 1-16,21 0 0,0 0 0,-21 0 16,0 42 15,0 0-31,0 0 0,0 0 15,0 1-15,0-1 0,0 0 16,0 0-16,0 0 0,0 0 16,22-21-1,-1 0-15,0 0 0,0 0 16,0 0-16,0-21 0,1 0 16,-1 0-16,0 0 0</inkml:trace>
  <inkml:trace contextRef="#ctx0" brushRef="#br0" timeOffset="13451.49">5736 2942 0,'0'0'0,"-21"-21"0,0 0 0,0 21 16,-1 0-16,1 0 15,0 0-15,21 21 16,0 0 0,0 0-16,21 1 15,0-22-15,1 0 0,-1 0 16,0 21-16</inkml:trace>
  <inkml:trace contextRef="#ctx0" brushRef="#br0" timeOffset="13855.53">6244 3006 0,'0'42'15,"0"-21"-15,0 0 0,0 1 16,0-1-16,0 0 0,0 0 0,0 0 15,0 0-15,0 1 0,-21-1 16,21 0-16,0 0 0,0 0 0,0 0 16,0 1-16,-21-22 31,0-22-15,21 1-16,0 0 0,0 0 15,0 0-15,0-22 0,0 22 0,0 0 16,0-21-16,21 21 0,21-22 15,-21 22-15,0-21 0,22 21 16,-22-22-16,21 22 0,1 0 16,-1 21-16,0 0 0,1 0 0,41 0 15,-41 21-15,-22 0 16,21 0-16,-21 1 0,0 20 0,1-21 16,-22 21-16,0-20 0,0 20 0,0-21 15,0 21-15,0-20 0,0-1 16,0 0-16,0 0 0,21-21 15</inkml:trace>
  <inkml:trace contextRef="#ctx0" brushRef="#br0" timeOffset="14371.55">8234 2752 0,'0'0'0,"-21"-21"0,-1 21 0,22-22 15,-21 1-15,21-21 0,0 21 16,0-22-16,0 22 0,0-21 0,0 0 16,0 20-16,21-20 0,-21 0 15,0 21-15,0-1 0,22 1 0,-1 21 32,-21 21-32,0 1 0,0 20 0,0 0 15,0 22-15,0-22 0,0 22 16,0-1-16,0 1 0,-21-1 15,21 1-15,-22-1 0,22 1 0,-21-22 16,21 21-16,0-20 0,0-1 16,-21 0-16,21 1 0,0-22 0,0 0 15,0 0-15,0 0 0,0 1 0,21-22 32,0-22-32,1 1 0,-1 0 15,0 0-15,0-21 0,-21 20 16,21-20-16,0 0 0,1-1 0,-1 1 15,-21-21-15,21 20 0,0-20 16,0-1-16,0 1 0,-21-22 0,22 22 16</inkml:trace>
  <inkml:trace contextRef="#ctx0" brushRef="#br0" timeOffset="14992.2">8509 2413 0,'0'0'0,"0"-42"0,0 21 16,0 42 0,0 0-16,0 21 15,0 1-15,0-1 0,0 21 0,0 1 16,0-22-16,0 22 0,0-1 15,0-20-15,0 20 0,0-21 0,0 1 16,0-1-16,0 0 0,21 1 0,-21-22 16,0 0-16,21 0 0,-21 0 15,0 1-15,0-1 0,21-21 16,1 0-16,-1-21 16,0-1-16,-21 1 15,21 0-15,0 0 0,0 0 16,-21-22-16,22 22 0,-1-21 15,-21 21-15,21 0 0,0-22 0,-21 22 16,0 0-16,21-21 0,0 42 16,-21 21-1,0 0-15,0 0 0,0 21 0,0-20 16,0-1-16,22 21 0,-22-21 16,21 22-16,-21-22 0,0 21 0,21-21 15,0 0-15,0 1 0,-21-1 16,21 0-16,22 0 0,-22-21 15,0 0-15,21 0 0,22 0 16,-22 0-16,1 0 0,-22 0 0,21-21 16,0 0-16,-20 0 0,20-1 15,-21 1-15,21 0 0,-20 0 0,-1-21 16,0 20-16,-21 1 0,21-21 16,-21 21-16,0-22 0,0 22 0,0 0 15,0 0-15,0 0 0,-21 21 16,0 0-16,0 21 15,-1 0-15,1 0 0,0 0 0,21 1 16,0 20-16,0-21 0,0 21 16,0-20-16,0 20 0,0-21 0,0 0 15,21 43-15,0-43 0,1 0 16,-1-21-16,21 21 16,-21 0-16,22-21 0,-22 0 0,21 0 15,0 0-15,1 0 0,-22 0 16,21-21-16,1 0 0,-22 21 15,0-21-15,0 0 0,0-22 0,-21 22 16,21-21-16,-21 21 0,0-22 0</inkml:trace>
  <inkml:trace contextRef="#ctx0" brushRef="#br0" timeOffset="15196.02">8276 2773 0,'-42'21'16,"84"-42"-16,-105 63 0,41-42 0,1 21 0,42-21 31,1 0-31,-1 0 16,0 0-16,21 0 0,1 0 16,-1 0-16,0-21 0,1 0 0,20 0 15,1 0-15,-1 0 0,1-1 0</inkml:trace>
  <inkml:trace contextRef="#ctx0" brushRef="#br0" timeOffset="15913.36">11409 3133 0,'0'0'0,"-21"0"15,21-21 1,21-1-1,0 22-15,0-21 0,0 0 16,0 0-16,1 21 0,-22-21 0,42-43 16,-21 43-16,-21 0 15,0-21-15,0 20 0,0 1 0,0-21 16,0 0-16,0 20 0,0 1 0,-21 0 16,0 0-16,-22 0 0,22 21 15,-21 0-15,21 0 0,-22 0 16,1 21-16,0 0 0,21 21 0,-22-20 15,1 20-15,21 0 0,0 1 16,-1-1-16,1 0 0,0 1 0,21-1 16,0-21-16,0 21 0,0 1 15,0-22-15,0 0 0,0 21 16,21-42-16,0 22 0,22-1 0,-1-21 16,-21 0-16,0 0 0,22 0 15,-22-21-15,21-1 0,-21 1 16,22 0-16,-22 0 0,21 0 0,-21 0 15,1-1-15,20-20 0,-21 21 16,0-21-16,0 20 0,-21-20 0,22 21 16,-22-21-16,21 20 0,-21 1 15,0 0-15,0 0 0,0 42 16,0 0 0,0 0-16,0 22 0,-21-22 15,21 0-15,0 21 0,0-20 0,0-1 16,0 42-16,0-42 15,21 43-15,0-43 0,0 0 16,0 0-16,0 1 0,22-22 16,-22 21-16,0 0 0,21-21 0,1 0 15,-1 0-15,0 0 0,1 0 0,20-21 16,-20 0-16,-1 21 0</inkml:trace>
  <inkml:trace contextRef="#ctx0" brushRef="#br0" timeOffset="16831.83">12679 2688 0,'0'0'0,"-21"-21"0,-1-21 16,1 21-16,0-1 0,-21 1 15,21 21-15,-1 0 0,-20 0 0,21 0 16,-21 0-16,-1 21 0,22 22 0,-21-22 16,-1 21-16,22 1 0,-21-1 15,21 0-15,0 1 0,-1-1 0,22 0 16,0 1-16,0-22 0,0 21 15,0 0-15,22-20 0,-1-1 16,0 21-16,0-21 0,21 0 0,-20 1 16,20-22-16,-21 21 0,21-21 15,1 0-15,-22 0 0,21 0 0,-21 0 16,1-21-16,20 21 0,-21-22 16,0 1-16,0 0 0,1-21 0,20 21 15,-21-1-15,0-20 0,0 0 16,1-1-16,-1 1 0,0-21 15,0-1-15,-21 1 0,21-1 0,0-21 16,-21 22-16,22-22 0,-22 22 0,0-1 16,21 1-16,-21-1 0,0 22 15,0 0-15,0-1 0,0 22 0,0 0 16,0 0-16,-21 21 16,21 21-16,-22 0 0,1 0 0,0 22 15,21-1-15,-21 0 0,0 22 16,21-1-16,-43 85 0,43-84 15,-21 21-15,21-22 0,-21 1 0,21-1 16,0 1-16,0-22 0,0 0 16,0 1-16,0-1 0,0 0 15,0-21-15,21 22 0,0-22 0,-21 0 16,22 0-16,-1-21 0,0 0 16,0 21-16,0-21 0,0 0 0,1 0 15,-1-21-15,0 21 0,21-21 16,-21 0-16,1 0 0,-1 0 0,0-1 15,0-20-15,0 21 0,0 0 16,1-22-16,-1 22 0,-21 0 0,21 0 16,-21 0-16,21 0 0,-21 42 15,0 0 1,0 0-16,0 0 0,0 0 0,0 1 16,0 20-16,0-21 0,0 0 15,0 0-15,0 22 0,0-22 16,0 0-16,0 0 0,0 0 0,0 1 15,21-1-15,-21 0 0,21-21 0,1 0 16,-1 0-16,21 0 0,-21 0 16,0 0-16,22 0 0,-22-21 0,21 0 15,-21-1-15,22 1 0,-22 0 16,0-21-16,21 21 0,-20-1 0,-1-20 16,0 21-16,0-21 0,0 20 0,-21 1 15,21 0-15,-21 0 16,22 0-16,-22 42 31,-22 0-31,1 0 0,21 22 0,-21-22 16,0 0-16,21 0 0,0 0 0,-21 22 15,21-22-15,0 0 0,0 0 16,0 0-16,0 0 0,0 1 0,0-1 16,0 0-16,21 0 0,0-21 15,0 0-15,0 0 0,22 0 0,-22 0 16,0 0-16,21 0 0</inkml:trace>
  <inkml:trace contextRef="#ctx0" brushRef="#br0" timeOffset="18747.24">14351 2963 0,'0'-42'0,"0"84"0,0-105 0,0 21 0,0 20 16,0 1-16,0 0 0,-21 0 15,0 21-15,-1 0 16,1 0-16,-21 21 0,21 0 0,0 0 15,-22 1-15,22 20 0,0-21 16,0 21-16,0-20 0,-1 20 0,1-21 16,0 21-16,21-20 0,-21 20 15,21-21-15,0 0 0,0 0 0,0 1 16,0-1-16,0 0 0,21-21 16,0 0-16,0 0 15,1 0-15,-1 0 0,0 0 0,0-21 16,21 21-16,-20-21 0,20-22 0,-21 22 15,21 0-15,-20 0 0,20-22 16,0-20-16,-21 42 0,1 0 16,-1-1-16,0 1 0,-21 0 15,0 0-15,0 42 16,0 0 0,0 0-16,0 1 0,0-1 15,-21 0-15,21 0 0,0 0 16,0 0-16,0 1 0,0-1 15,0 0-15,0 0 0,21 0 0,0 0 16,0-21-16,0 22 0,1-22 0,-1 21 16,0-21-16,21 0 0,1 0 15,-22 0-15,21-21 0,0-22 16,-20 22-16,-1 0 16,0 0-16,-21 0 0,21-1 0,0-41 15,0 42-15,-21 0 0,22-1 16,-22 1-16,0 0 0,0 0 15,0 42 17,0 0-32,0 0 0,0 1 0,-22-1 15,22 0-15,-21 0 0,21 0 16,0 0-16,0 1 0,0-1 16,0 0-16,0 0 15,21-21 16,1 0-31,-1-21 0,-21 0 16,21 0-16,0 21 0,0-22 16,-21 1-16,21 0 0,1 0 0,-1-21 15,0 20-15,0 1 0,-21 0 0,21 21 16,-21-21-16,21 21 0,1 0 16,-22 21-16,0 0 15,0 0-15,0 1 16,0-1-16,0 0 0,0 0 15,0 0-15,0 0 0,0 1 0,21-1 16,0 0-16,0 0 16,0 0-16,0-21 0,1 0 0,20 0 15,-21 0-15,21 0 0,-20 0 16,-1 0-16,21 0 0,-21-21 0,22 0 16,-22 0-16,0 0 0,0-1 0,21 1 15,-42 0-15,22-21 0,-1 21 16,0-22-16,0 1 0,-21 0 15,0-22-15,21 1 0,0-1 16,-21 1-16,0-1 0,0 1 0,22-1 16,-22 1-16,0 20 0,0 1 15,0 0-15,0 20 0,0 1 0,0 0 16,-22 42 0,1 0-16,0 1 0,21-1 15,-21 21-15,0 0 0,0 1 0,-1 20 16,22 1-16,0-1 0,-21 1 15,21-22-15,0 22 0,0-1 16,0-21-16,0 1 0,21 20 0,1-20 16,-22-22-16,21 21 0,0 0 15,0-20-15,21 41 0,1-42 16,-22 0-16,0 1 0,0-22 16,0 0-16,1 0 0,-1 0 0,21 0 15,-21 0-15,0-22 0,22 1 16,-22 21-16,21-21 0,-21-21 15,1 21-15,20-1 0,-21-20 0,21 21 16,-20-21-16,-1 20 0,0-20 0,0 21 16,0-21-16,-21 20 0,0 1 15,0 0-15,-21 21 16,-21 0-16,21 0 0,-22 0 0,22 21 16,-21 0-16,21 1 0,-22-1 15,22-21-15,0 21 0,0 0 16,0 0-16,-1 0 0,22 1 15,-21-1-15,21 0 0,0 0 16,0 0-16,21 0 16,1-21-16,-1 0 15,0 0-15,0 0 0,0 0 16,0 0-16,1 0 0,-1-21 16,0 0-16,21 21 0,-21-21 0,1 0 15,-1 0-15,0-22 0,0 22 0,0 0 16,0 0-16,1 0 0,-1-1 15,-21 44 17,0-1-32,0 0 15,0 0-15,0 0 0,0 0 16,0 1-16,0-1 0,21 0 0,0-21 16,0 21-16,0 0 0,22 0 0,-22-21 15,21 22-15,-21-22 0,22 0 16,41 21-16,-41-21 0,-1 0 15,-21 0-15,22 0 0,-1 0 16,-21-21-16,21-1 0,-20 1 0,20 21 16,-21-21-16,0-21 0,0 21 0,1-1 15,-1-20-15,0 21 16,-21-21-16,0 20 0,0-20 0,0 21 16,0 0-16,-21 21 0,0-21 15,-1 21-15,1 0 0,-21 0 16,21 0-16,0 0 0,-43 21 15,43 0-15,0 0 0,0 0 0,-1 0 16,22 1-16,-21-1 0,21 0 16,0 0-16,0 0 0,21 0 15,1-21-15,-22 22 0,21-22 16,0 21-16,0-21 0,0 21 16,22-21-16,-22 21 0,0 0 15,0 0-15,0 1 0,0 20 0,-21 0 16,0 1-16,0 20 0,0-21 15,0 22-15,0-1 0,0-20 0,0 20 16,-21-20-16,0 20 0,21-21 0,-21 22 16,0-22-16,21 1 0,0 20 15,0-21-15,-21 1 0,-1-1 0,22-21 16,-21 22-16,21-22 0,0 0 16,0 0-16,-21 0 0,0-21 15,0 0-15,0 0 16,21-21-16,0 0 0,0 0 15,0 0-15,0-22 0,0 22 0,0-21 16,0-1-16,21 1 0,0 0 16,21-1-16</inkml:trace>
  <inkml:trace contextRef="#ctx0" brushRef="#br0" timeOffset="19295.73">17484 3133 0,'0'-21'16,"0"42"-16,0-64 0,0 22 0,-22 21 0,22-21 15,0 0-15,0 0 16,0 0-16,0-1 16,22 1-16,-1 21 0,0-21 15,0 0-15,-21 0 0,21 21 16,0-21-16,1-1 0,-22 1 16,21 0-16,-21 0 0,0 0 15,0 0-15,0-1 16,0 44-1,-21-1 1,-1 0-16,1 0 0,21 0 16,0 22-16,0-22 0,-21 0 0,21 0 15,0 0-15,0 0 0,0 1 0,0-1 16,21 0-16,0-21 16,1 21-16,-1-21 15,0 0-15,0 0 0,0 0 16,0 0-16,22 0 0,-22-21 0,0 21 15,0-21-15,0 0 0,22-1 16,-22 22-16,0-21 0,0-21 0,0 21 16,1 0-16,-22-22 0,21 22 0,-21-21 15,21 21-15,-21-1 0,0 1 16,0 0-16,0 42 31,0 0-31,0 1 0,0-1 16,0 0-16,0 0 0,0 21 15,0-20-15,0-1 0,0 0 16,0 0-16,0 0 0,0 0 16,0 1-16,0-1 0,0 0 15,-21-21 1,0 0-16,-1 0 16,1 0-16</inkml:trace>
  <inkml:trace contextRef="#ctx0" brushRef="#br0" timeOffset="19512.59">15938 2519 0,'0'0'0,"-21"0"16,0 0-16,0 0 0,42 0 31,0 0-31,22 0 0,-22 0 15,0 0-15,21 0 0,1 0 16,-1 0-16,0 0 0,43-21 16,-43 0-16,22 21 0,-22-22 15</inkml:trace>
  <inkml:trace contextRef="#ctx0" brushRef="#br0" timeOffset="20355.41">18754 2519 0,'0'-21'0,"0"42"0,0-63 0,0 20 15,0 1-15,0 0 16,0 0-16,0 0 15,21 21-15,-21 21 32,0 0-32,0 0 15,0 0-15,0 22 0,0-22 0,0 21 16,-21 1-16,21-22 0,-22 21 16,1-21-16,0 22 0,21-22 0,0 0 15,0 0-15,0 0 0,0 0 16,0 1-16,21-22 15,0 0 1,1 0-16,-1 0 0,0 0 0,0 0 16,0-22-16,0 1 0,1 0 15,-22 0-15,0 0 0,21 0 16,-21-22-16,0 22 0,0-21 0,0-1 16,0 1-16,0 0 0,0 21 15,-21-22-15,21 22 0,-22-21 0,22 21 16,0-1-16,0 1 0,0 0 15,22 0-15,-1 21 0,0-21 16,0 21-16,0-21 0,0-1 16,1 22-16,20-21 0,-21 21 0,21-21 15,-20 21-15,20 0 0,-21 0 16,21-21-16,-20 21 0,-1 0 0,0 0 16,0 0-16,0 0 0,-21 21 15,0 0-15,0 0 16,0 1-16,0-1 0,0 0 0,0 0 15,0 21-15,0 1 0,-21-1 16,0 22-16,21-22 0,-21 21 0,0 1 16,-1-1-16,22 1 0,-21-1 15,0 22-15,21-21 0,-21 20 0,21-20 16,0 20-16,0 1 0,0 0 0,0-22 16,0 22-16,0-22 0,21 22 15,0-21-15,22 84 16,-22-64-16,21-20 0,-21 21 15,0-22-15,1 1 0,41 63 16,-42-85-16,0 21 0,1-20 0,-1-1 16,0 0-16,-21-20 0,0-1 15,0 0-15,0 0 0,-21 0 0,0-21 16,-1 0-16,-20 0 0,21 0 0,-21-21 16,-1 0-16,1 21 0,0-21 15,-1-22-15,1 22 0,0 0 0,-1-21 16,22 21-16,-21-22 0,-1 1 0,1 0 15,21-1-15,-21 1 0,-1 0 16</inkml:trace>
  <inkml:trace contextRef="#ctx0" brushRef="#br0" timeOffset="21128.45">7091 4170 0,'0'0'0,"-21"-21"15,-1 0-15,-20-22 0,21 22 0,-21-21 16,20 21-16,1-1 0,-21 22 16,21-21-16,0 21 0,-22 21 15,22 1-15,0-1 0,21 21 16,0 0-16,-21 22 0,21-22 0,-21 22 16,21-1-16,0-20 0,0 20 0,-22 1 15,1-22-15,0 0 0,0 22 16,0-22-16,21 0 0,-21 1 0,-1-1 15,1 0-15,21 1 0,-21-22 16,21 0-16,0-42 16,0 0-1,21-22-15,0 22 16,1-21-16,-1 0 0,0-1 0,0 1 16,0 0-16,0-22 0,1 22 0,-1-22 15,0 1-15,0-1 0,0 1 16,0-1-16,1 1 0,-22-1 15,21 22-15,-21 0 0,21-1 0,-21 1 16,0 21-16,0 0 0,21 42 16,-21 21-16,21 0 15,-21 22-15,21-22 0,1 22 16,-22-1-16,21 1 0,0-22 0,0 22 16,-21-22-16,21 21 0,0-20 15,1-1-15,-1 0 0,-21 1 16,21-1-16,0 0 0,-21 1 0,0-22 15,21 21-15,-21-21 0,0 1 16,0-1-16,0 0 0,0 0 0,-21-21 16,0 0-16</inkml:trace>
  <inkml:trace contextRef="#ctx0" brushRef="#br0" timeOffset="23011.9">6477 4784 0,'-21'0'16,"42"0"-16,-63 0 0,42-21 0,0-1 15,21 22-15,0 0 16,0 0-16,21 0 0,-20 0 16,20 0-16,21-21 0,-20 21 15,-1 0-15,22 0 0,-1-21 0,1 0 16,-1 21-16,1-21 0,-1 21 16,1-21-16,-22-1 0,21 22 0,-20-21 15,20 0-15,-20 0 0,-1 0 0,0 0 16,-21-1-16,1 1 0,-1 0 15,-21 0-15,21 0 0,-21 0 0,0-1 16,-21 22 0,0 0-16,-1 0 0,1 0 0,0 22 15,0-1-15,0 0 0,0 0 16,-1 21-16,1-20 0,21-1 16,-21 21-16,21 0 0,-21-20 0,21 20 15,0-21-15,0 21 0,0-20 0,0 20 16,0-21-16,0 0 0,21 0 15,0 1-15,0-22 0,1 0 0,-1 0 16,21 0-16,-21 0 16,22 0-16,-1 0 0,0-22 0,1 1 0,-1 0 15,21 0-15,-20 0 0,-1 0 16,22-1-16,-22-20 0,0 21 0,1-21 16,-22-1-16,21 1 0,-21 0 15,0-1-15,1 1 0,-22-22 16,0 22-16,0-21 0,21 20 0,-21-20 15,0 20-15,0 1 0,0 21 0,0 0 16,0 0-16,-21 21 16,21 21-16,-22 0 0,1 21 15,21 1-15,-21-1 0,0 21 16,21-20-16,-21 20 0,0-20 0,21 20 16,-22-21-16,22 1 0,0-1 15,-21 0-15,21 1 0,0-1 0,0-21 16,0 22-16,0-22 0,0 0 15,21 0-15,-21 0 0,22 0 16,-1 1-16,0-22 0,0 0 0,21 0 16,-20 0-16,-1 0 0,0-22 0,21 1 15,-21 21-15,1-21 0,-1 0 16,21-21-16,-21 20 0,0 1 0,1-21 16,-1 21-16,0 0 0,0-22 15,-21 1-15,0 21 0,21 0 0,-21-22 16,21 22-16,-21 0 0,0 42 31,0 0-15,0 22-16,0-22 0,0 0 15,0 0-15,0 21 0,-21-20 16,21-1-16,0 21 0,0-21 0,0 0 16,0 22-16,0-22 0,0 0 15,0 0-15,21-21 0,-21 21 0,22 1 16,-1-22-16,0 0 0,0 0 15,21 0-15,-20 0 0,-1-22 16,0 1-16,21 0 0,-21 0 0,1 0 16,20 0-16,-21-1 0,21 1 15,-20 0-15,-1-21 0,42-1 16,-42 1-16,1 21 0,-1-21 16,0 20-16,0 1 0,0 0 0,-21 0 15,0 0-15,21 21 0,-21 21 31,0 0-31,0 0 0,0 0 16,0 22-16,-21-22 0,21 21 0,-21-21 16,21 22-16,0-22 0,0 21 15,0-21-15,0 1 0,0 20 0,0-21 16,0 0-16,0 0 0,21 1 16,0-22-16,1 0 15,-1 21-15,0-21 0,0 0 16,-21-21-16,21 21 15,-21-22-15,21 1 0,-21 0 16,0 0-16,0-21 0,0 20 16,-21 1-16,0 0 0,21-21 15,-21 21-15,0-1 0,-22-20 0,22 21 16,0 0-16,0 0 0,21-1 0,-21 1 16,21 0-16,0 0 0,0 0 15,0 0-15,21-1 16,0 1-16,0 21 0,0 0 15,1 0-15,20-21 0,-21 21 0,21 0 16,-20 0-16,20 0 0,-21 0 16,21 21-16,-20 0 0,20 1 0,-21-1 15,21 0-15,1 0 0,-22 0 16,0 0-16,0 1 0,0 20 16,1-21-16,-22 0 0,0 0 0,0 1 15,0-1-15,0 0 0,0 0 0,0 0 16,0 0-16,0 1 0,0-1 15,0 0-15,0-42 47,0 0-47,0-1 16,0 1-16,0 0 0,21 0 16,0 0-16,0 0 0,0-22 0,43-20 15,-43 20-15,21 22 16,1-21-16,-1 21 0,-21-22 15,21 22-15,1 0 0,-1 21 0,0 0 16,-20 0-16,-1 0 0,0 0 16,0 21-16,0-21 0,-21 43 0,0-22 15,0 0-15,0 0 0,0 21 0,0-20 16,0 20-16,0-21 0,0 0 16,0 0-16,0 1 0,0-1 0,0 0 15,21 0-15,1 0 0,-1-21 0,-21 21 16,21 1-16,0-22 15,21 0-15,-20 0 0,-1 0 0,0 0 16,21 0-16,-21 0 0,22 0 16,-22-22-16,21 1 0,1 0 0,-22 21 15,21-21-15,0 0 0,-20 0 0,20-22 16,0 22-16,-21 0 0,43-64 16,-43 64-16,-21-21 0,0-1 15,0 22-15,0-21 0,0 21 0,-21 0 16,0 21-16,0 0 0,-1 0 15,1 0-15,0 0 0,0 0 0,0 21 16,21 21-16,-21-21 0,21 0 16,0 22-16,0-1 0,0-21 15,0 22-15,0-22 0,0 21 0,21-21 16,0 0-16,-21 22 0,0-22 16,0 0-16,0 0 0,0 0 0,0 1 15,0-1-15,0 0 16,-21-21-1,0-21 1,-1 21-16,1-21 16,-21-1-16,21 1 0,0 0 15,-22 0-15</inkml:trace>
  <inkml:trace contextRef="#ctx0" brushRef="#br0" timeOffset="23207.84">9419 3979 0,'-21'0'16,"42"0"-16,-84 0 0,41 0 0,1 0 0,0 0 16,0 0-16,0 0 0,0 0 15,-1 0-15,1 0 0,0 22 32,0-22-17,0 0-15,0 0 16,-22 0-16,22 21 0</inkml:trace>
  <inkml:trace contextRef="#ctx0" brushRef="#br0" timeOffset="23367.14">8128 4233 0,'0'0'0,"-42"22"0,20-1 0,-20-21 0,21 0 16,21 21-16,0 0 15,21-21 1,0 0-16,22 0 0,-1 0 15,0 0-15,22 0 0,-22 0 16,43-21-16,-22 0 0,22 21 0</inkml:trace>
  <inkml:trace contextRef="#ctx0" brushRef="#br0" timeOffset="23835.81">12255 4382 0,'0'0'0,"85"-85"32,-85 64-32,0-22 0,0 22 0,0 0 15,0 0-15,-21 0 16,0 21-16,0-21 0,-1 21 0,-20 0 16,-43 21-16,43 21 15,0-21-15,-1 0 0,1 22 16,0-1-16,-1 0 0,22 1 0,-21-1 15,21 0-15,0 1 0,21-1 16,0 0-16,0 1 0,0-1 0,0 0 16,0-20-16,21-1 0,0 21 15,21-21-15,1 0 0,-1-21 0,0 22 16,1-22-16,20 0 0,1 0 0,-1 0 16,-21-22-16,22 22 0,-1-21 15,-20 0-15,20 0 0,-20-21 0,20 20 16,-21-20-16,1 21 0,-1-21 0</inkml:trace>
  <inkml:trace contextRef="#ctx0" brushRef="#br0" timeOffset="24092.71">12996 4191 0,'0'0'0,"21"-254"31,-21 233-31,-21 21 16,0 0-16,0 42 15,21-21-15,-21 22 0,0-1 0,-1 22 16,1-22-16,0 21 0,0 1 15,21-22-15,-21 22 0,0-22 0,-1 0 16,22 1-16,0-1 0,0 0 0,-21 1 16,21-22-16,0 21 0,0-21 15,0 1-15,0-1 0,0 0 16,0 0-16,21-21 16,1 0-16,-1 0 15,0 0-15,21-21 0,-21 0 0,22 21 16,-1-21-16,-21-1 0,22 1 15,-1 0-15</inkml:trace>
  <inkml:trace contextRef="#ctx0" brushRef="#br0" timeOffset="25140.24">13398 4466 0,'43'-42'15,"-86"84"-15,107-105 0,-43 42 0,-21-1 0,0 1 16,0 0-16,0 0 0,0 0 16,-21 21-16,0 0 0,0 0 15,-22 0-15,22 0 0,-21 21 0,-1 0 16,22 0-16,-21 0 0,0 1 15,20 20-15,1-21 0,-21 21 16,21 1-16,0-22 0,-1 0 0,1 21 16,21-20-16,0-1 0,0 21 15,0-21-15,0 0 0,0 1 16,0-1-16,21-21 0,1 0 16,-1 21-16,0-21 0,0 0 0,0 0 15,22 0-15,-22-21 0,21 21 0,-21-21 16,22-1-16,-22 1 0,0 0 15,21 0-15,-21 0 0,1 0 16,-1-22-16,0 22 0,-21 0 0,21-21 16,-21 20-16,21 1 0,-21 0 0,0 0 15,0 0-15,0 0 0,0 42 32,0 0-32,0 0 15,0 0-15,0 0 0,0 1 16,0-1-16,0 0 0,0 0 0,0 21 15,0-20-15,0-1 0,0 0 16,0 0-16,0 0 0,0 0 0,21 1 16,1-22-16,-22 21 0,21 0 0,0-21 15,0 0-15,0 0 16,0 0-16,1 0 0,-1 0 0,0 0 16,21-21-16,-21 21 0,1-21 0,20-1 15,-21 22-15,0-21 16,22-21-16,-1 21 0,-21 0 0,21-1 15,-20 1-15,20-21 0,-21 21 0,21-22 16,-20 22-16,-22 0 0,0 0 16,0 0-16,0 0 0,-22 21 15,1 0 1,0 21-16,0 0 0,21 0 16,0 0-16,-21 0 0,21 1 0,0-1 15,0 0-15,0 0 0,0 21 16,0-20-16,21-1 0,0 0 15,0-21-15,0 21 0,1 0 0,-1 0 16,0 1-16,0-22 16,0 0-16,-42-22 47,0 22-47,0-21 0,0 21 0,-1-21 15,1 21-15,0 0 0,0-21 16,0 21-16,0 0 0,-1 0 0,1 0 15,0 0 1,21 21-16,21 0 16,0-21-1,1 0-15,20 0 0,-21 0 16,21 0-16,1 0 0,-1 0 16,0 0-16,1 0 0,-1 0 0,0 0 15,1 0-15,-1-21 0,0 0 16,-20 21-16,20-21 0,-21 0 15,21 21-15,-20-22 0,-1 1 0,0 0 0,0 0 16,-21 0-16,0-22 0,0 22 16,0 0-16,0-21 0,0 21 0,0-1 15,0 1-15,0 0 0,0 0 16,-21 21-16,0 21 16,0 0-16,-1 0 0,1 22 15,0-22-15,21 21 0,0-21 0,-21 22 16,21-22-16,0 21 0,-21-21 15,21 1-15,0-1 0,0 21 16,0-21-16,0 0 0,0 1 16,0-1-16,21 0 15</inkml:trace>
  <inkml:trace contextRef="#ctx0" brushRef="#br0" timeOffset="25303.15">14922 4699 0,'0'-21'31,"-21"42"-15,21 0-16,0 0 16,-21-21-16,0 22 0,0-1 0</inkml:trace>
  <inkml:trace contextRef="#ctx0" brushRef="#br0" timeOffset="26335.56">1185 6435 0,'0'0'0,"0"-21"0,0-1 16,-21 22-16,0-21 0,0 0 15,0 0-15,21 0 0,-22 0 0,22-1 16,-21 1-16,21 0 0,0 0 15,0 0-15,0 0 0,0-1 16,0 1-16,21 21 16,1 0-16,-1 0 15,0 21-15,0 1 0,21 20 0,-20 0 16,-1 1-16,21 20 0,-21 1 16,-21-1-16,0 1 0,0-1 15,0 1-15,0-22 0,0 21 16,-21-20-16,-21 20 0,21-20 0,-22-1 15,22-21-15,-21 21 0,-1-20 16,22 20-16,-21-21 0,0 0 0,-1-21 16,22 21-16,-21-21 0,-1 0 15,1 0-15,0 0 0,-1-21 0,22 21 16,-21-21-16,21 0 0,0 0 16,-1 0-16,22-1 0,0-20 15,0 21-15,0 0 0,0-22 0,0 22 16,22 0-16,-1 0 0,0 21 15,0 0-15,21 0 0,-20 0 16,20 0-16,0 21 0,-21-21 16,22 21-16,-22 0 0,0 1 0,21 20 15,-20-21-15,-1 0 0,-21 0 16,21 1-16,0-1 0,-21 21 0,21-21 16,-21 0-16,0 1 0,21-22 15,1 21-15,-1-21 0,0 0 16,0 0-16</inkml:trace>
  <inkml:trace contextRef="#ctx0" brushRef="#br0" timeOffset="26487.47">1799 6837 0,'0'0'0,"0"-21"0,21 21 15,-21-21 16,0-1-15,0 1-16</inkml:trace>
  <inkml:trace contextRef="#ctx0" brushRef="#br0" timeOffset="27107.11">3514 6244 0,'-22'-21'0,"44"42"0,-65-63 0,43 21 0,-21 0 16,0-1-16,0 1 0,-22 0 15,22 0-15,0 21 0,-21-21 0,21 0 16,-1-1-16,1 22 0,-21 0 15,21 0-15,0 0 0,-1 0 0,22 22 16,-21-1-16,0 21 0,0 0 16,0 1-16,21 20 0,-21-20 15,-1 20-15,1 22 0,0-22 0,0 1 16,-21-1-16,20-20 0,-20 20 16,21-21-16,-21 22 0,20-43 0,1 21 15,-21 1-15,42-22 0,-21 0 16,0 0-16,21-42 15,0 0 1,21 0 0,0-22-16,0 22 0,-21-21 0,21 0 0,0-1 15,1-20-15,-1-1 0,0 22 16,0-22-16,-21 1 0,21-1 16,0 1-16,-21-1 0,22 1 15,-22 21-15,21-1 0,0 1 0,-21 21 16,21 0-16,0 21 15,0 21-15,1 0 0,-22 21 16,21 1-16,0-1 0,-21 0 0,0 1 16,21 20-16,-21 1 0,21-1 15,-21-21-15,0 22 0,0-22 0,0 22 16,0-22-16,0 0 16,21-20-16,-21 20 0,0-21 0,22 0 15,-22 0-15,0 1 0,0-1 16,0 0-16,-22-21 31</inkml:trace>
  <inkml:trace contextRef="#ctx0" brushRef="#br0" timeOffset="27502.89">2794 6837 0,'-21'0'0,"42"0"0,-63 0 16,42-21-16,-22 21 0,22-21 15,0-1 1,22 22-1,-1-21-15,21 21 0,-21-21 16,22 21-16,-1-21 0,0 21 0,1-21 16,-1 0-16,0 21 0,22-22 0,-22 1 15,22 0-15,-1-21 0,1 21 16,-22-1-16,0 1 0,1 0 0,-1 0 16,-21 21-16,0-21 0,0 21 15,-21 21 1,-21-21-16,21 21 15,-21 21-15,0-20 0,0-1 0,0 21 16,-1 0-16,1-20 0,0 20 16,21-21-16,-21 21 0,21-20 15,-21 20-15,21-21 0,-21 0 0,21 0 16,0 1-16,0-1 0,0 0 16,0 0-16,21-21 0,0 0 0,21 21 15,-21-21-15,22 0 0,-1 0 0,0 0 16,1 0-16,20-21 0,1 0 15,-22 0-15,22 0 0,-22-1 0,0-20 16,1 21-16,-1-21 0,0-1 16,-21 1-16,22-22 0</inkml:trace>
  <inkml:trace contextRef="#ctx0" brushRef="#br0" timeOffset="28927.58">4254 6138 0,'0'-42'0,"0"84"0,0-126 0,0 41 15,0 22-15,0 0 0,0 0 16,0 0-16,-21 42 15,21 0-15,-21 0 0,21 0 16,0 22-16,0-1 0,-21 0 0,21 1 16,-21 20-16,21-20 0,-21 20 0,21 1 15,0-1-15,0 1 0,0-22 16,0 21-16,0-20 0,0-1 0,0 0 16,0-20-16,0 20 0,0-21 15,0 0-15,21 0 0,0-21 16,0 22-16,21-22 0,-20 0 15,20 0-15,-21-22 16,21 22-16,-20-21 0,20 0 0,0 0 16,1 0-16,-22 0 0,21-22 0,0 22 15,-20-21-15,20-1 0,-21 1 16,0 0-16,0-1 0,1 1 0,-1 21 16,-21-21-16,0 20 0,0 1 15,0 0-15,0 42 16,0 0-1,0 1-15,0-1 0,0 0 16,0 21-16,0 1 0,-21-22 0,21 21 16,-22-21-16,22 22 0,0-22 15,-21 21-15,21-21 0,0 0 16,0 1-16,0-1 0,0 0 0,0 0 16,21-21-16,1 21 0,-1-21 15,0 0-15,0 0 0,21 0 0,-20 0 16,20 0-16,0 0 0,-21-21 15,22 0-15,-1 0 0,-21 0 0,22-1 16,-22 1-16,21 0 0,-21-21 0,0 21 16,1-22-16,-22 22 0,21 0 15,-21-21-15,21 20 0,-21 1 16,0 42 15,0 1-31,0-1 0,-21 0 0,21 0 16,-21 0-16,21 0 0,-22 1 0,22-1 15,0 21-15,0-21 0,0 0 16,0 1-16,0-1 0,0 0 16,22 0-1,-1-21-15,0 0 0,0 0 0,0 0 16,0 0-16,1 0 0,-1 0 16,0-21-16,-21 0 0,0 0 15,0-1-15,0 1 0,0 0 16,0 0-16,0 0 0,-21 0 15,21-1-15,-21 1 0,-1 0 16,1 0-16,0-21 0,0 20 0,21 1 16,0 0-16,0 0 0,0 0 15,0 0-15,0-1 0,21 22 16,0-21-16,0 21 0,1 0 0,-1-21 16,21 21-16,-21 0 0,0 0 15,22 0-15,-22 0 0,0 21 0,21 0 16,-20 1-16,20-1 0,-21 0 0,21 21 15,-20-21-15,-1 1 0,0 20 16,0-21-16,-21 21 0,21-20 0,-21-1 16,0 42-16,0-42 15,0 1-15,0-1 16,0 0-16,0 0 16,-21-21-1,21-21 1,0 0-1,0 0-15,0-1 0,21 1 16,-21 0-16,21-21 0,1 21 0,-1-22 16,0 1-16,0 0 0,0-1 0,22 1 15,-22 0-15,0 20 0,21-20 16,-21 21-16,1 21 0,41-21 16,-42 21-16,0 0 0,-21 21 15,22 0-15,-22 21 16,0-20-16,0 20 0,0 0 0,0-21 15,0 22-15,0-1 0,-22 0 16,22-20-16,-21 20 0,21-21 0,0 0 16,0 0-16,0 1 0,0-1 0,0 0 15,21-21-15,1 0 0,-1 21 16,0-21-16,0 0 0,21 0 0,-20 0 16,20 0-16,-21-21 0,21 21 0,1-21 15,-1 0-15,0-1 0,1 1 16,-22 0-16,21 0 0,1-21 0,-22 20 15,0-20-15,0 0 0,0 21 16,0-22-16,-21 1 0,22 21 16,-22-22-16,0 22 0,0 0 0,-22 21 15,1 0 1,0 0-16,0 0 0,0 21 0,0 0 16,-1 22-16,1-22 0,0 0 0,21 21 15,0-20-15,0 20 0,0-21 16,0 21-16,0-20 0,0-1 0,21 0 15,0 0-15,-21 0 0,22 0 0,-1 1 16,-21-1-16,21 0 16,-42-21 15,0 0-31,-1 0 16,1-21-16,0 21 0,0-21 0</inkml:trace>
  <inkml:trace contextRef="#ctx0" brushRef="#br0" timeOffset="29143.56">5630 5948 0,'0'0'0,"-21"0"0,0 0 16,21 21 15,-21-21-31,0 0 16,-1 0-16,1 0 15,-21 0-15</inkml:trace>
  <inkml:trace contextRef="#ctx0" brushRef="#br0" timeOffset="29303.89">4297 6265 0,'-21'22'0,"42"-44"0,-64 65 16,65-22-1,-1-21-15,21 0 0,0 0 16,1 0-16,-1 0 0,0 0 16,22 0-16,-1-21 0,-20 21 0</inkml:trace>
  <inkml:trace contextRef="#ctx0" brushRef="#br0" timeOffset="29826.94">8445 6519 0,'0'-21'0,"0"42"0,0-63 16,22 21-16,-1 0 0,0-22 15,-21 22-15,0 0 0,21-21 0,-21 21 16,21-1-16,-21-20 0,0 21 16,0 0-16,0 0 0,0-1 15,-21 22-15,0 0 0,0 0 16,0 0-16,-1 22 0,1-1 0,0 0 16,0 0-16,0 0 0,-22 22 0,22-1 15,-21 21-15,21-20 0,0 20 16,-22-20-16,22-1 0,0 0 15,21 22-15,0-22 0,0-21 0,0 22 16,0-22-16,0 0 0,21 21 16,0-42-16,0 21 0,1 1 0,20-22 15,-21 0-15,21 0 0,1 0 0,-22 0 16,21 0-16,1-22 0,20 1 16,-21 0-16,1 0 0,20 0 0,-20-22 15,-1 22-15,21-21 0,-20 0 0,-1-1 16</inkml:trace>
  <inkml:trace contextRef="#ctx0" brushRef="#br0" timeOffset="31139.94">9102 6287 0,'0'-43'0,"0"86"0,0-128 0,0 64 16,0-22-16,0 22 0,0 0 15,-22 21-15,1 0 16,0 0-16,21 21 0,-21 0 16,0 1-16,21-1 0,0 21 0,-21 0 15,21 1-15,-22-1 0,22 0 0,0 1 16,0-1-16,0 22 0,-21-22 15,21 0-15,0-21 0,0 22 0,0-22 16,0 21-16,0-21 0,0 1 0,0-1 16,21-21-16,1 21 0,-1-21 15,0 0-15,0 0 0,0 0 0,22 0 16,-1 0-16,-21 0 0,21 0 0,1 0 16,-1 0-16,-21-21 15,22 0-15,-1 21 0,-21-22 0,0 1 16,22 0-16,-22 0 0,0-21 0,0 20 15,0 1-15,-21-21 0,0 0 16,0 20-16,0-20 0,0 0 0,0-1 16,0 1-16,0 21 0,0 0 0,-21 0 15,21-1-15,-21 1 0,0 21 16,0 0-16,-1 0 0,1 0 0,0 21 16,0 22-16,0-22 0,0 21 15,-1-21-15,1 22 0,0-1 0,0 0 16,0 1-16,21-1 0,0 0 0,0 1 15,-21-22-15,21 21 16,0-21-16,0 1 0,0-1 0,0 0 16,21 0-16,0-21 0,0 0 0,0 21 15,0-21-15,1 0 0,-1 0 16,0 0-16,0 0 0,0 0 0,0-21 16,1 21-16,-1-21 0,0 0 0,21-22 15,-42 22-15,21 0 16,1-21-16,-1 21 0,-21-22 0,21-41 15,-21 62-15,21-20 0,-21 0 16,0 21-16,0-1 0,0 1 16,0 0-16,0 42 15,0 0 1,-21 1-16,0 20 0,21-21 16,0 0-16,-21 22 0,-1-22 0,22 21 15,0-21-15,0 0 0,0 1 0,0-1 16,0 0-16,0 0 0,22 0 15,-1 0-15,0-21 0,0 0 0,21 0 16,1 0-16,-22 0 0,42 0 16,-20 0-16,-1 0 0,0-21 0,22 21 15,-22-21-15,1 0 0,20 0 0,-21-22 16,1 22-16,-1 0 0,0-21 0,1-1 16,-22 1-16,21 21 15,-21-21-15,1-1 0,-22 22 0,0 0 16,0 0-16,-22 21 15,1 0-15,-21 21 16,21 0-16,0 0 0,-1 0 0,1 22 16,0-1-16,0-21 0,21 22 15,0-22-15,0 21 0,0-21 0,0 0 16,0 1-16,0-1 0,21 0 0,-21 0 16,21 0-16,0 0 0,1-21 15,-1 22-15,0-22 16,-21-22 15,-21 22-31,21-21 16,-21 0-16,-1 0 0,1 21 0,0-21 15,0 21-15,0 0 0,0-21 16,-1 21-16,1 0 16,21 21-16,0 0 15,0 0-15,21-21 16,-21 21-16,22-21 0,-1 0 15,0 0-15,21 0 0,-21 0 16,22 0-16,-1 0 0,-21 0 0,22 0 16,-1 0-16,0-21 0,-21 21 15,22-21-15,-1 0 0,0 0 16,1-1-16,-1 1 0,0-21 0,1 21 16,-1-22-16,0 1 0,1 21 0,-1-21 15,0-1-15,22 1 0,-22 21 16,1-22-16,-1 22 0,-21 0 0,0 21 15,0-21-15,-63 21 16,21 21-16,-21 0 16,-1 0-16,22 22 0,-21-22 0,-1 21 15,1 1-15,0-22 0,21 21 16,-1 0-16,1-20 0,21 20 0,0-21 16,0 21-16,0-20 0,21-1 15,1 0-15,-22 0 0,21 0 16,0 0-16,0-21 0,-21 22 15,-21-22 17,21-22-32,-21 1 15,21 0-15</inkml:trace>
  <inkml:trace contextRef="#ctx0" brushRef="#br0" timeOffset="31762.93">12785 6731 0,'0'0'0,"-22"0"15,22 21-15,0-42 32,0 0-32,0 0 0,22 0 0,-1-1 15,21 1-15,-21 0 0,22-21 0,-1 21 16,0-22-16,1 1 0,-1 0 15,0-1-15,22 1 0,-22 0 0,0-1 16,1-20-16,-22 20 0,21 1 16,-21 0-16,-21-1 0,0 1 0,0 21 15,0-21-15,-42 20 0,21 1 0,-21 21 16,-1 0-16,1 0 0,0 0 16,-1 0-16,1 21 0,21 1 15,-22-1-15,22 0 0,21 21 16,0 1-16,0-22 0,0 21 0,0 0 15,21 1-15,1-1 0,-1 0 0,0 1 16,21-1-16,-21 0 0,22 1 16,-22-1-16,0 0 0,0 1 0,0-22 15,1 21-15,-22-21 0,0 1 0,0-1 16,0 0-16,-22-21 16,1 0-16,0 0 0,0 0 0,0 0 15,-22 0-15,22 0 0,-21-21 16,21 0-16,0-1 0,-1 1 15,1-21-15,0 0 0,0 20 0,21-20 16,-21 0-16,21-1 0,0 1 16,0 0-16,21-1 0,0 1 0,0 21 15,22-21-15</inkml:trace>
  <inkml:trace contextRef="#ctx0" brushRef="#br0" timeOffset="33699.04">13758 5652 0,'0'0'0,"21"0"0,-21 21 15,0 0-15,0 0 0,0 21 16,0-20-16,0 20 0,-21 0 0,0 1 16,21-1-16,-21 0 0,0 22 15,0-22-15,21 0 0,-22 1 16,22 20-16,-21-20 0,21 20 0,-21-21 16,21 1-16,0 20 0,0-20 15,0-22-15,0 21 0,-21-21 0,21 0 16,0 1-16,0-1 0,0 0 0,21-21 31,0-21-15,0 0-16,1-1 0,-1-20 15,0 21-15,-21-21 0,21-1 0,0 1 16,0 0-16,-21-1 0,22 1 0,-1 21 16,-21 0-16,0-1 15,0 1-15,21 0 0,-21 42 16,0 0-1,0 1-15,21 20 16,-21-21-16,0 21 0,0-20 0,0 20 16,0 0-16,21-21 0,-21 22 15,21-22-15,-21 0 0,22 0 16,-1 0-16,0-21 0,0 0 16,0 0-16,0 0 0,1 0 0,-1 0 15,21 0-15,-21 0 0,22-21 16,-22 0-16,21 0 0,0 0 15,-20-22-15,20 22 0,-21-21 16,21 21-16,-20-22 0,20 1 0,-21 21 16,0 0-16,-21 0 0,0-1 0,21 1 15,-21 0-15,-21 21 16,0 21 0,21 0-16,-21 1 0,0 20 0,0-21 15,21 21-15,0-20 0,-22 20 16,22-21-16,0 21 0,0-20 0,0-1 15,0 21-15,0-21 0,22 0 16,-1-21-16,21 22 0,-21-1 0,0-21 16,22 0-16,-1 0 0,0 0 15,-20 0-15,20 0 0,-21 0 16,21-21-16,-20 21 0,20-22 0,-21-20 16,0 21-16,0 0 0,1-22 15,-22 1-15,0 0 0,0-1 0,0 1 16,0 0-16,0 21 0,0-22 0,-22 22 15,1 0-15,0 0 0,0 0 16,0-1-16,0 22 0,-22 0 0,22 0 16,-21 0-16,21 22 0,-22-22 15,22 21-15,-21 0 0,21 21 0,-1-21 16,1 22-16,0-22 0,21 21 16,0 1-16,0-22 0,0 21 0,0-21 15,21 22-15,0-22 0,1 0 16,-1 0-16,21 0 0,-21 0 0,0-21 15,22 0-15,-22 22 0,21-22 16,-21 0-16,22 0 0,-22 0 0,21-22 16,22-20-16,-43 21 0,21 0 15,-21 0-15,22-22 0,-22 22 16,21-21-16,-21 21 0,1-22 0,-1 22 16,0-21-16,0 21 0,-21-1 0,21 1 15,-21 42 16,-21 1-31,0-1 16,21 21-16,-21-21 0,21 22 0,0-22 16,0 21-16,0-21 0,0 22 0,0-22 15,0 0-15,21 0 0,0 0 16,0-21-16,0 21 0,22-21 0,-22 0 16,0 0-16,21 0 0,-20 0 0,20 0 15,-21-21-15,21 0 0,-20 21 16,20-21-16,-21 0 0,21-22 0,-20 22 15,-1-21-15,0 21 0,0-22 16,0 22-16,-21-21 0,0 21 16,21 0-16,-21-1 0,22 1 0,-22 0 15,0 42 1,-22 0-16,1 1 16,21-1-16,-21 0 0,0 21 15,21-21-15,-21 22 0,21-22 0,0 21 16,0-21-16,0 22 0,0-22 15,21 0-15,0 0 0,0-21 16,0 0-16,1 21 0,-1-21 0,0 0 16,0 0-16,0 0 0,0-21 0,1 0 15,-1 0-15,0 0 16,21-22-16,-21 22 0,1-21 0,20-43 16,-21 43-16,0 0 0,-21-1 15,21 1-15,1 0 0,-1-1 16,0-20-16,-21 20 0,0 1 0,21 0 15,-21 21-15,0-1 0,0 1 16,0 0-16,-21 21 16,0 21-16,0 0 0,-1 1 15,1-1-15,0 21 0,0-21 0,0 22 16,0-1-16,21-21 0,0 21 0,0 1 16,0-1-16,0 0 0,0 1 15,21-1-15,0 0 0,0-20 0,21 20 16,-20 0-16,20-21 0,-21 1 15,21 20-15,-20-21 0,20-21 16,0 21-16,1-21 0,-1 0 0,0 0 16,1 0-16,-1 0 0,-21-21 0,21 21 15,1-21-15,-22 0 0,21 0 16,-21-22-16,22 22 0,-22-21 0,0-1 16,0 22-16,-21-21 0,0 0 15,21 20-15,-21 1 0,0 0 0,0 0 16,0 0-16,0 0 0,-21 21 0,0 0 15,0 0-15,0 0 0,-22 0 16,22 21-16,-21 0 0,21-21 0,-22 21 16,22 21-16,0-20 0,0 20 15,0-21-15,0 0 0,21 22 16,0-22-16,0 21 0,0-21 0,0 0 16,0 1-16,0-1 0,21-21 15,0 21-15,0-21 0,0 0 0,0 0 16,22 0-16,-22 0 0,0 0 0,0-21 15,0 0-15,1 21 0,-1-43 16,0 22-16,0 0 0,0-21 16,0 20-16,1-62 0,-1 41 15,-21 1-15,21 21 0,0-21 0,-21-1 16,0 1-16,0 0 0,0-1 0,0 1 16,0 21-16,0 0 15,0-1-15,-21 44 16,21-1-16,-21 21 15,0-21-15,21 22 0,0-1 16,-22 0-16,22-21 0,-21 22 0,21-1 16,0 0-16,0 1 0,0-1 15,0 0-15,0 1 0,0-22 0,21 21 16,1-21-16,-1 1 0,0-1 0,21 0 16,-21 0-16,1-21 0,20 0 15,0 0-15,1 0 0,-1 0 0,21-21 16</inkml:trace>
  <inkml:trace contextRef="#ctx0" brushRef="#br0" timeOffset="34195.96">18415 5609 0,'0'0'15,"0"-21"-15,-21 0 0,21 0 0,-21 21 0,-1 0 16,1 0-16,0 0 0,0 21 0,21 0 15,0 21-15,-21 1 0,21-1 16,-21 0-16,21 22 0,0-22 0,0 22 16,0-22-16,0 22 15,0-22-15,0 0 0,0 22 0,0-22 16,21 22-16,-21-22 0,0 0 0,0 1 16,0-1-16,0-21 0,0 0 15,0 0-15,0 1 0,0-1 0,0 0 16,0-42-1,0 0 1,0-1-16,0 1 0,0 0 0,0 0 16,21-21-16,-21 20 0,21-20 15,0 21-15,22-21 0,-22 20 0,21-20 16,0 21-16,-20 0 0,20 0 0,0 21 16,-21 0-16,22 0 15,-22 0-15,0 0 0,0 0 0,22 21 16,-43 0-1,0 0-15,0 21 0,0-20 0,0-1 16,-22 21-16,1-21 0,0 0 0,0 1 16,0-1-16,-22 0 0,22 0 15,-21-21-15,21 0 0,-22 21 0,22-21 16,0 0-16,0 0 0,0 0 16,42-21-1,0 0-15,0 21 0</inkml:trace>
  <inkml:trace contextRef="#ctx0" brushRef="#br0" timeOffset="34576.41">18944 6308 0,'0'0'0,"21"0"0,-21-21 16,21 21-16,1 0 0,-1 0 15,0 0-15,0 0 0,0 0 16,22 0-16,-22-22 0,21 22 0,-21-21 15,22 21-15,-22-21 0,0 21 0,0-21 16,0 0-16,0 21 0,-21-43 16,0 22-16,0 0 15,0 0-15,-21 21 16,-21 0-16,21 0 0,-22 0 0,22 0 16,-21 21-16,0 0 0,-1 0 0,1 1 15,0-1-15,-1 21 0,22-21 16,0 22-16,21-22 0,0 21 0,0 0 15,0-20-15,21 20 0,0-21 16,0 0-16,1 0 0,20 1 16,-21-1-16,21 0 0,1-21 0,-1 0 15,0 0-15,1 0 0,-1 0 16,22 0-16,-22 0 0,0-21 0,22 0 0,-22 21 16,0-22-16,-20-20 0,20 21 15,-21 0-15,0-22 0,0 22 16,-21-21-16</inkml:trace>
  <inkml:trace contextRef="#ctx0" brushRef="#br0" timeOffset="35199.57">5461 8276 0,'0'0'0,"0"-42"0,-21 21 0,21-22 16,-21 22-16,21 0 0,0 0 15,0 0-15,0 42 16,0 0-1,0 0-15,0 0 0,0 1 16,0 20-16,0-21 0,0 21 0,0-20 16,0-1-16,0 21 0,0-21 0,0 0 15,-22 1-15,22-1 0,-21 0 16,21 0-16,0-42 31,0 0-15</inkml:trace>
  <inkml:trace contextRef="#ctx0" brushRef="#br0" timeOffset="35547.41">5419 7789 0,'0'0'0,"-22"-21"0,1 21 16,0 0-16,0 0 0,0 0 0,0 0 15,-1 0-15,1 0 16,21 21-16,0 1 15,21-22 1,1 0-16,-1 0 16,0 0-16,21-22 0,-21 1 0,1 21 15,20-21-15,-21 0 16,0 21-16,0-21 0,-21 0 0,0-1 16,0 1-16,0-21 0,-21 21 15,-21 0-15,21 21 0,0 0 16,-1 0-16,1 0 0,-21 0 0,21 0 15,0 21-15,-1 0 0,1 21 16,21-21-16,0 22 0,0-22 16,0 21-16,0-21 0,0 22 0,0-1 0,0 0 15,21-20-15,43 62 16,-43-63-16,21 22 0,1-22 0,-1 0 16,0 0-16</inkml:trace>
  <inkml:trace contextRef="#ctx0" brushRef="#br0" timeOffset="36192.75">5990 8128 0,'-42'42'31,"42"-20"-31,-21-1 0,21 21 0,0-21 16,0 0-16,0 1 0,0-1 15,0 0-15,0 21 0,0-21 0,0 1 16,0-1-16,0 0 0,0 0 15,0 0 1,0-42 15,0 0-31,0 0 16,0 0-16,0-22 0,0 22 0,0 0 16,0-21-16,0 20 0,0-20 0,21 0 15,-21-1-15,0 22 0,21-21 16,-21 0-16,0 20 0,21 1 0,0 0 15,0 21-15,1 0 16,-1 21-16,0 0 0,0 1 0,-21-1 16,21 0-16,0 21 0,1-21 15,-22 22-15,0-22 0,21 0 16,0 21-16,-21-20 0,0-1 0,0 0 16,0 0-16,21 0 0,-21 0 0,0 1 15,0-44 16,21 22-15,-21-21-16,0 0 0,0 0 16,21 0-16,1 0 0,-22-1 0,21-20 15,0 21-15,-21 0 0,42-64 16,-42 64-16,21 0 0,1 0 16,-22-1-16,21 22 15,-21 22-15,0-1 16,21 0-16,-21 0 0,0 21 15,0-20-15,0-1 0,0 21 0,0-21 16,0 22-16,0-22 0,0 0 0,21 0 16,-21 21-16,21-42 0,-21 22 15,21-1-15,1 0 0,-1-21 0,0 0 16,0 0-16,21 0 0,-20 0 0,20 0 16,0 0-16,-21-21 0,22 0 15,-1-1-15,-21 1 0</inkml:trace>
  <inkml:trace contextRef="#ctx0" brushRef="#br0" timeOffset="36531.82">7070 7980 0,'0'0'0,"0"-21"0,0 42 31,0 0-31,-22 21 16,22-20-16,0 20 0,0 21 15,0-20-15,0-1 0,0 0 0,0 22 16,0-22-16,0 22 0,0-22 0,0 22 15,0-1-15,22 1 0,-22-1 16,0 1-16,21 20 0,0-20 0,-21 20 16,0-20-16,0 21 0,0-22 0,0 22 15,0-22-15,0 22 0,0-22 16,0 22-16,0-21 0,0-1 16,0 1-16,-21-22 0,21 0 0,-21 1 15,-1-22-15,22 21 0,0-21 0,-21-21 16,21-21-1,0-21 1,0 21-16,0-22 0,0 1 0,0 0 16,21-1-16,-21-20 0,0-1 0,0 1 15,22-22-15,-22 22 0,0-22 16,0 21-16</inkml:trace>
  <inkml:trace contextRef="#ctx0" brushRef="#br0" timeOffset="36818.91">7006 8530 0,'0'0'16,"-42"-296"-1,42 232-15,-21 1 0,21 21 0,0-1 16,0 1-16,0 0 0,0 20 16,21 1-16,0 21 0,0 0 15,0 0-15,0 0 0,22 0 0,-22 0 16,21 21-16,-21 1 0,1-1 16,20 0-16,-21 21 0,0-21 15,0 22-15,-21 20 0,0-20 16,0-22-16,0 0 0,0 21 0,0-21 15,-21 1-15,0-1 0,21 0 16,-21-21-16,0 21 0,0 0 0,-1-21 16,1 0-16,0 0 0,21-21 31,21 21-15,0-21-16,1 0 0,-22 0 15,21-1-15,21-20 0,-21 21 0</inkml:trace>
  <inkml:trace contextRef="#ctx0" brushRef="#br0" timeOffset="37211.54">7514 7853 0,'0'0'0,"0"21"31,0 0-31,0 0 0,-21 1 0,0 20 16,21 0-16,-21 22 0,21-22 15,-22 0-15,22 1 0,0-22 16,0 21-16,0-21 0,0 1 0,0 20 15,22-21-15,-1 0 16,0-21-16,0 0 0,0 0 16,0 0-16,1 0 0,20 0 0,-21 0 0,21 0 15,-20 0-15,20-21 0,0 0 0,-21 0 16,1 0-16,-1-1 0,0 1 16,-21-21-16,0 21 0,0-22 0,0 1 15,0 0-15,-21-1 0,0 22 16,-1-21-16,1 0 0,-21 20 15,0 1-15,20 0 0,-20 0 16,21 21-16,-21 0 0,20 0 0,1 0 16,-42 42-16,63-21 0,-21 1 15,21 20-15,0 0 0,0-21 16,0 1-16,21 20 0,0-21 16,0 0-16,0 0 0,0 1 0,22-1 15,-22-21-15,21 0 0,1 21 16,-22-21-16,21 0 0,0 0 0</inkml:trace>
  <inkml:trace contextRef="#ctx0" brushRef="#br0" timeOffset="37735.24">8064 8128 0,'0'0'0,"0"-21"0,0 0 0,0 0 0,22-22 16,-22 22-16,0 0 0,0 0 16,0 0-16,0-1 0,0 1 0,0 0 15,21 21-15,0-21 0,0 21 16,0 0-16,0 0 0,1 21 15,-22 0-15,21 0 0,0 1 16,-21 20-16,21-21 0,0 21 0,-21 1 16,21-22-16,-21 21 0,0-21 15,22 22-15,-22-22 0,0 0 0,0 0 16,0 0-16,0 1 16,0-44 15,0 1-16,0 0-15,0 0 0,0 0 16,0-22-16,0 22 0,0-21 0,0 0 16,21-1-16,-21 1 0,21 21 0,0-22 15,-21 1-15,21 0 0,0-1 16,1 1-16,-1 21 0,21-21 0,-21 20 16,0 1-16,1 0 0,-1 0 0,0 0 15,0 21-15,0 0 16,0 21-16,-21 0 0,0 21 15,0-20-15,0-1 0,0 21 0,0 0 16,0 1-16,0-1 0,0 0 16,0 1-16,0 20 0,0-20 0,0-1 15,0 0-15,0-21 0,0 22 0,0-22 16,0 0-16,0 21 0,0-20 16,0-1-16,0 0 0,0-42 46,0 0-46,0-1 16,0 1-16</inkml:trace>
  <inkml:trace contextRef="#ctx0" brushRef="#br0" timeOffset="37920.12">8551 8107 0,'0'0'0,"21"0"47,1 0-47,-1 0 15,0-21-15,21 21 0,-21-21 16,22 21-16,-22 0 0,21-22 0,1 22 16,-22 0-16,21-21 0,0 21 15,-20-21-15,20 21 0,0 0 16,-21-21-16,22 0 0,-22 21 16,0 0-16</inkml:trace>
  <inkml:trace contextRef="#ctx0" brushRef="#br0" timeOffset="38724.67">9165 7980 0,'0'0'0,"0"21"0,-21 0 15,0 0-15,21 1 0,-21-22 16,21 21-16,0 0 0,0 0 16,21-21-1,0 0-15,0 0 16,0 0-16,0 0 0,1 0 16,-1 0-16,21 0 0,-21-21 0,0 0 15,1 21-15,-1-21 0,-21-1 16,21 22-16,-21-21 0,21 0 0,-21 0 15,0 0-15,0 0 16,0-1-16,-21 22 0,0-21 16,0 21-16,-1 0 0,1 0 0,0 0 15,0 21-15,0 1 0,-22-1 16,22 21-16,0-21 0,0 22 0,0-22 16,0 21-16,21-21 0,0 22 0,0-22 15,0 0-15,0 0 0,0 0 16,0 0-16,21 1 0,0-1 15,0-21-15,21 21 0,22-21 16,-22 0-16,1 0 0,-1 0 16,0 0-16,1 0 0,-1 0 0,0 0 15,1-21-15,-1 0 0,21 21 0,-20-22 16,-1 1-16,0 0 0,1 0 16,-1 0-16,0-22 0,-20 22 15,20-21-15,0 0 0,-21 20 0,1-20 0,20-21 16,-42 41-16,0-20 15,0 21-15,-21 21 16,0 0-16,-1 0 16,1 21-16,-21-21 15,21 21-15,0 22 0,-22-22 0,22 0 16,0 21-16,-21 22 0,20-22 16,22 0-16,-21-20 0,21-1 15,0 21-15,0-21 0,0 0 16,0 1-16,0-1 0,43 0 0,-22-21 15,0 21-15,0-21 0,0 0 16,0 0-16,1 0 0,-1-21 16,21 21-16,-21-21 0,0 0 0,22-1 15,-22 1-15,21-21 0,-21 21 0,1-22 16,20 1-16,-21-21 0,0 20 16,0 1-16,1 0 0,-1-22 0,0-42 15,-21 64-15,21 0 16,-21-1-16,0 1 0,0 0 0,0 20 15,0 1-15,-21 21 16,0 21-16,21 22 16,-21-22-16,21 21 0,0 1 0,-22-1 15,22 0-15,0 1 0,0-1 0,0 0 16,0 1-16,0-1 0,0 0 16,0 1-16,0-1 0,0-21 0,22 0 15,-22 0-15,21 1 0,0-1 0,0-21 16,0 0-16,0 0 15,1 0-15,-1 0 0</inkml:trace>
  <inkml:trace contextRef="#ctx0" brushRef="#br0" timeOffset="39531.5">11726 8128 0,'0'0'0,"0"21"0,21-42 31,1 21-31,-1-21 0,21 0 16,0 0-16,1-1 0,-1-20 15,0 21-15,1-21 0,20 20 0,-20-20 16,-1 21-16,0-21 0,64-85 16,-85 84-16,0 1 0,-21 0 15,0-1-15,0 1 0,0 0 16,-21-1-16,0 1 0,0 21 0,0 0 15,0 21-15,-1 0 0,1 0 16,0 0-16,-21 21 0,21 21 0,-1 0 16,1 1-16,-21-1 0,21 22 0,0-22 15,-1 21-15,1 22 0,0-21 16,0 20-16,0 1 0,0 0 16,-1-1-16,22-20 0,0 20 0,0 1 0,-21 0 15,21-1-15,-21 22 0,21-21 16,0 0-16,-21 20 0,21-20 15,0 0-15,0-1 0,-21-20 0,0 21 16,21-1-16,0-20 0,-22 20 0,1-20 16,21-1-16,-21-20 0,21 20 15,0-20-15,0-1 0,0-21 0,0 0 16,0 0-16,0 1 0,21-22 0,0 0 16,1 0-16,-1 0 0,0-22 0,0 1 15,21 0-15,-20 0 0,20 0 16,0 0-16,1-22 0,-22 1 0,21 0 15,0-1-15,1 1 0,-22 0 0,21-1 16,-21-20-16,-21 20 0,0-20 0,0 21 16,0-22-16,0 1 0,0-1 15,-21 1-15,0-1 0,-21-21 0,-1 22 16,1-1-16,0 1 0,-1 21 16,-20-1-16,21 1 0,-1 0 15,1-1-15,-22 1 0,43 21 16,0 21-16,0-21 0,21-1 15,21 22 1,0 0 0,22-21-16,-22 21 0,0-21 0,0 21 15,21-21-15,-20 0 0,20 21 16,0-21-16</inkml:trace>
  <inkml:trace contextRef="#ctx0" brushRef="#br0" timeOffset="39911.3">12361 8043 0,'0'-21'0,"0"42"0,-21-63 0,21 21 16,0 0-16,0 0 0,0-1 0,0 1 15,0 0-15,0 0 0,0 0 16,21 0-16,0 21 16,22-22-16,-22 22 0,0 0 0,0 0 15,0 0-15,22 0 0,-22 0 16,0 22-16,21-1 0,-20 0 0,-1 0 15,0 0-15,0 0 0,-21 1 16,0 20-16,21-21 0,-21 0 16,0 22-16,0-22 0,0 0 0,0 0 15,-21-21-15,21 21 0,-21-21 16,0 21-16,0-21 0,-1 0 16,1-21-16,21 0 15,0 0-15,0 0 16,0 0-16,0-1 0,0 1 0,21 0 15,1-21-15,-22 21 0,21-1 0,0 1 16,0 0-16,0 0 16,22-21-16,-22 42 0,21-22 0,-21 1 15,22 21-15,-22-21 0,21 21 16,-21 0-16,22-21 0</inkml:trace>
  <inkml:trace contextRef="#ctx0" brushRef="#br0" timeOffset="40839.42">13398 7726 0,'-42'21'16,"21"0"-16,0 0 0,0 1 15,-1-1-15,-20 0 0,21 0 0,21 21 16,-21-20-16,0 20 0,21-21 16,0 21-16,0-20 0,0-1 0,0 21 15,0-21-15,21 0 0,0 1 16,0-22-16,0 21 0,0 0 15,1-21-15,20 0 0,-21 0 0,21 0 16,22 0-16,-43 0 0,0-21 16,0 0-16,1 21 0,-22-22 15,0 1-15,0 0 0,0 0 0,0-21 16,0 20-16,0 1 0,-22-21 0,-20 21 16,21 0-16,0-22 0,0 22 15,-1 0-15,1 21 0,21-21 0,0 0 16,0-1-16,0 1 0,21 0 15,1 21-15,-1 0 16,0-21-16,21 21 0,-21 0 16,22-21-16,-1 21 0,-21 0 15,22 0-15,-22 0 0,21 0 0,-21 0 16,0 0-16,22 21 0,-22 0 0,0 21 16,0-20-16,0-1 0,1 42 15,-22-20-15,21-1 0,-21-21 16,0 21-16,0-20 0,0 20 0,0-21 15,0 0-15,0 0 0,0 1 16,0-1-16,0 0 0,-21-21 47,21-21-47,0 0 16,0-1-16,0-20 0,0 21 0,0 0 15,0-22-15,0 1 0,0 21 16,21-21-16,0-1 0,0 1 0,0 21 15,22-22-15,-1 1 0,-21 21 16,43 0-16,-22 0 0,0-1 16,1 22-16,-1 0 0,0 0 0,1 0 15,-22 0-15,21 22 0,-21-22 16,0 21-16,1 0 0,-1 21 0,-21-21 16,0 1-16,0-1 0,0 0 0,0 42 15,0-41-15,0-1 16,0 0-16,0 0 0,-21 0 0,-1 0 15,1 1-15,0-22 16,0 0-16,0 0 16,21-22-16,0 1 15,0 0-15,0 0 0,0 0 16,0-22-16,42 22 0,-21 0 0,0-21 16,22 21-16,-22-22 0,21 1 0,1 21 15,-1-22-15,0 22 16,1-21-16,-1 21 0,-21 21 0,21-21 15,-20 21-15,-1 0 0,0 0 0,0 21 16,0 0-16,-21 21 16,0-21-16,0 1 0,0-1 0,0 21 15,0-21-15,0 22 0,0-22 0,0 0 16,-21 0-16,21 0 0,-21 0 16,0 1-16,21-1 0,0 0 0,0 0 15,-21-21-15</inkml:trace>
  <inkml:trace contextRef="#ctx0" brushRef="#br0" timeOffset="41035.41">15833 7959 0,'0'21'62,"-22"-21"-62,22 21 0,0 0 16</inkml:trace>
  <inkml:trace contextRef="#ctx0" brushRef="#br0" timeOffset="42250.87">952 10181 0,'43'-63'16,"-22"63"0,0-21-16,0 21 0,0-22 0,1 1 15,-1 21-15,21 0 0,-21-21 16,0 21-16,1 0 0,-1 0 0,21 0 15,-21 0-15,-21 21 0,21 22 16,-21-22-16,0 0 0,0 21 16,0-21-16,-21 1 15,0 20-15,0-21 0,0 21 0,0-20 16,-22 20-16,22-21 0,-21 0 16,21 0-16,-1 1 0,1-1 0,21 0 15,-21-21-15,0 0 16,0 0-16,21-21 15,0 0 1,0-1-16,0 1 0,0 0 16,21 0-16,21 0 15,-21 21-15,1-21 0,20 21 0,0 0 16,1 0-16,-1 0 0,0 0 16,22 0-16,-22 21 0,0 0 15,1 0-15,-1 0 0,0 22 16,-20-1-16,-22-21 0,0 21 0,0 1 15,0-22-15,-22 21 0,-20 1 16,0-1-16,-1-21 0,1 21 0,-21-20 16,20-1-16,-20 0 0,20 0 15,1-21-15,0 0 0,-1 21 0,1-21 16,21 0-16,-21 0 0,20 0 16,1 0-16,-21-21 0,21 0 0,0 0 15,-1 21-15,22-21 16,-21-1-16,21 1 0,0 0 15,0 0-15,0 0 16,0 0-16,21-1 0,1 1 16,-1 0-16,21 0 0</inkml:trace>
  <inkml:trace contextRef="#ctx0" brushRef="#br0" timeOffset="42527.63">2011 10393 0,'21'0'140,"0"0"-140,0 0 16</inkml:trace>
  <inkml:trace contextRef="#ctx0" brushRef="#br0" timeOffset="44215.25">3556 10139 0,'0'0'0,"-21"0"47,0 0 15,42 0 48</inkml:trace>
  <inkml:trace contextRef="#ctx0" brushRef="#br0" timeOffset="44963.8">3662 10054 0,'0'-21'16,"0"42"-16,21-42 0,-21 0 0,0 0 15,21 0-15,-21-1 16,0 1-16,0 0 0,-21 21 31,21 21-31,-21 0 16,21 1-16,-21 20 16,21 0-16,0 1 0,0 20 0,-22 1 15,22-1-15,-21 1 0,21-1 0,-21 1 16,0-1-16,0 1 0,0-1 15,-1-21-15,-41 64 0,21-63 16,20-22-16,-20 21 0,21-21 16,0 0-16,0 1 0,-1-1 15,1-21-15,0 0 0,0 0 16,0 0-16,21-21 16,-21-1-16,-1 1 0,22 0 0,-21 0 15,21 0-15,-21-22 0,21 1 0,-21 0 16,21-1-16,0 1 0,0 0 15,0-22-15,0 22 0,0 0 0,0-1 16,0 1-16,0 21 0,0 0 16,0-1-16,0 1 0,21 21 0,0 0 15,-21 21-15,21 1 0,1-1 16,-1 0-16,0 21 0,0 1 0,0-1 16,0 0-16,22 1 0,-22-22 0,0 21 15,21 0-15,1-20 0,-22 20 16,21-21-16,22 0 0,-22 0 15,0 1-15,64-1 0,-63-21 16,-1 0-16,0 0 0,1 0 16,-1 0-16,-21-21 0,43-1 15,-22 1-15,-21 0 0,0 0 16,0 0-16,1-22 0,-1 22 0,0-21 16,0 0-16,-21-1 0,0 1 0,0 21 15,0-22-15,0 22 0,0-21 16,0 21-16,0 42 15,0 0 1,0 21-16,0-20 0,0 20 0,0-21 16,0 21-16,0 1 0,0-22 15,0 21-15,0-21 0,0 22 16,0-22-16,0 0 0,0 0 0,0 0 16,0 1-16,0-1 15,21-21 1,-21-21-16,21-1 0,-21 1 15</inkml:trace>
  <inkml:trace contextRef="#ctx0" brushRef="#br0" timeOffset="45287.61">4339 10160 0,'0'0'16,"-21"-21"-16,21 0 0,-21 21 15,0-21-15,-1 21 0,1 0 16,0 0-1,42 0 32,0 0-47,1 0 0,-1 0 0,0 0 16,0-22-16,-21 1 0,21 0 16,-21 0-16,0 0 15,-21 0-15,0 21 0,0 0 16,0 0-16,-1 0 0,1 0 15,0 0-15,-21 0 0,21 21 16,-1 0-16,22 0 16,0 0-16,0 0 15,0 1-15,22-1 0,-1 0 0,0 0 16,0 0-16,21 22 0,1-22 0</inkml:trace>
  <inkml:trace contextRef="#ctx0" brushRef="#br0" timeOffset="45651.4">5038 10308 0,'0'0'0,"0"-21"0,0 0 15,-22 0 1,-20 21-16,21 0 16,0 0-16,-22 0 0,1 0 0,0 21 15,-1-21-15,22 21 0,-21 0 16,21 0-16,-22 1 0,43-1 0,0 21 15,0-21-15,0 0 0,0 1 0,0 20 16,0-21-16,43 0 0,-22 0 16,0 1-16,21-1 0,-20 0 15,20 0-15,-21 0 0,21 0 0,-20 1 16,-1-22-16,-21 21 0,0 0 0,0 0 16,0 0-16,-21-21 15,-1 21-15,-20-21 0,0 0 0,-1 22 16,1-22-16,-21 0 0,20 0 15,-20 0-15,20 0 0,-20 0 0,21 0 16,20 0-16,-20 0 0,21 0 0,0 0 16,21-22-16,0 1 15,0 0-15,21-21 0,0 21 0,21-22 16</inkml:trace>
  <inkml:trace contextRef="#ctx0" brushRef="#br0" timeOffset="45911.26">5228 10033 0,'0'0'0,"21"-21"0,0 0 16,1 0-16,-22 42 15,0 0 1,0 0-16,0 0 0,0 22 16,0-22-16,0 21 0,0 0 0,-22 1 15,22 20-15,-21-20 0,21-1 0,-21 0 16,21 1-16,0-1 0,0 0 15,0 1-15,0-1 0,0-21 0,0 0 16,0 22-16,0-22 0,0 0 16,21-21 15,-21-21-31</inkml:trace>
  <inkml:trace contextRef="#ctx0" brushRef="#br0" timeOffset="46080.16">5101 10435 0,'0'0'0,"0"-21"0,0 0 16,21 21-1,0-21 1,1 21-16,-1 0 0,21 0 16,0 0-16,1-21 0,20-1 0,1 22 15,-1-21-15,22 21 0,0-21 16,-1 21-16,22-21 0</inkml:trace>
  <inkml:trace contextRef="#ctx0" brushRef="#br0" timeOffset="46355.73">7514 10012 0,'0'0'0,"0"-21"15,-21 21 1,0 21-1,0 0-15,21 0 0,0 0 16,-22 22-16,1-1 0,21 0 0,0 1 16,0-1-16,-21 22 0,21-22 15,0 0-15,-21 1 0,21 20 0,-21-42 16,21 22-16,0-1 0,0-21 0,-21 0 16,21 0-16,0 1 0,0-1 15,21-21 1,0 0-16,0-21 15,0-1-15,0 1 0,1 0 16</inkml:trace>
  <inkml:trace contextRef="#ctx0" brushRef="#br0" timeOffset="47040.95">7726 9970 0,'0'-22'15,"0"44"-15,0-22 16,0 21-1,0 21-15,0-21 0,0 22 0,-21-1 16,21 0-16,-22 22 0,1-22 16,21 0-16,0 22 0,-21-22 15,21 1-15,-21 20 0,21-42 0,0 22 16,0-1-16,0-21 0,0 0 0,0 0 16,0 1-16,21-22 31,0-22-31,0 22 15,1-21-15,-1 0 0,0 0 0,0-21 16,0 20-16,0 1 0,1-21 0,-1 0 16,-21 20-16,21-20 0,0 21 15,0 0-15,-21-22 0,0 22 16,21 21-16,-21 21 16,0 1-1,0-1-15,0 21 0,0-21 0,0 0 16,0 43-16,0-22 0,0-21 15,0 22-15,0-22 0,22 0 16,-1 0-16,0 0 0,0 1 16,0-22-16,0 21 0,22-21 0,-22 0 15,21 0-15,-21 0 0,22 0 16,-22 0-16,21 0 0,-21-21 0,22-1 16,-22 1-16,21 0 0,-21 0 0,1 0 15,20-22-15,-21 22 0,0-21 16,0 0-16,-21-1 0,0 1 0,22 21 15,-22-22-15,0 1 0,0 0 0,0 21 16,0-1-16,0 1 0,-22 0 16,1 21-16,0 0 15,0 0-15,0 21 0,0 0 16,-1 22-16,1-22 0,0 21 16,21-21-16,0 22 0,0-1 0,0-21 15,0 22-15,0-22 0,0 21 0,0-21 16,0 0-16,21 1 0,0-1 15,1 0-15,-1-21 0,0 0 0,21 21 16,-21-21-16,1 0 0,-1 0 0,0 0 16,0 0-16,0-21 0,0 0 15,1 0-15,-1 21 0,-21-22 0,21 1 16,-21-21-16,0 21 0,0 0 16</inkml:trace>
  <inkml:trace contextRef="#ctx0" brushRef="#br0" timeOffset="47240.95">7175 10202 0,'0'0'0,"-42"22"0,0-1 16,21-21-16,-1 0 0,22 21 0,43-21 31,-22 0-31,0 0 0,21 0 16,1 0-16,-1 0 0,22-21 15,-22 21-15,21-21 0,1 21 0,-22-22 16,22 1-16,-22 21 0,0-21 0</inkml:trace>
  <inkml:trace contextRef="#ctx0" brushRef="#br0" timeOffset="48150.58">9737 10245 0,'0'0'0,"-22"0"0,22-21 15,0-1 1,0 1-16,0 0 0,0 0 16,0 0-16,0 0 0,0-1 0,0 1 15,22 21-15,-1-21 16,-21 0-16,21 21 0,0 0 0,0-21 15,0 21-15,1 21 16,-1 0-16,-21 0 0,21 0 16,0 1-16,-21-1 0,0 21 0,21-21 15,0 22-15,-21-1 0,0-21 16,0 21-16,0 1 0,0-22 0,0 0 16,0 43-16,0-43 0,0 0 15,0 0-15,-21-21 16,0 0-16,21-21 15,0 0-15,-21 0 16,21-22-16,0 22 16,0 0-16,0-21 0,0 20 15,21-20-15,-21 0 0,21 21 0,0-22 16,1 22-16,-1-21 0,0 21 0,0-1 16,0 1-16,0 0 0,1 0 15,-1 21-15,0 0 0,0 0 0,-21 21 16,21 0-16,0 0 0,1 1 0,-22 20 15,21-21-15,0 21 0,0-20 16,-21 20-16,0-21 0,21 21 16,0 22-16,-21-43 0,0 21 15,22-20-15,-22-1 0,0 0 16,21-21-16,-21 21 0,0-42 47,0 0-47,21 0 0,-21-22 0,21 22 15,0-21-15,-21 21 0,21-22 0,1 1 16,-1 0-16,0 20 0,0-20 16,0 0-16,0 21 0,1-1 15,-22 1-15,21 0 0,0 21 16,0 0-16,-21 21 16,0 0-16,21 1 0,-21 20 15,0-21-15,0 0 0,0 22 16,0-22-16,0 0 0,0 21 0,0-21 15,0 1-15,0-1 0,0 0 0,0 0 16,0 0-16,21 0 16,1-21-16,-1 0 15,0 0-15,0 0 0</inkml:trace>
  <inkml:trace contextRef="#ctx0" brushRef="#br0" timeOffset="48507.89">11197 10372 0,'0'0'0,"21"0"0,0 0 0,1-21 0,-1 21 16,0 0-16,0-22 0,21 1 15,-20 0-15,-1 21 0,0-21 16,-21 0-16,0 0 0,21-1 0,-21 1 16,0 0-16,0 0 0,0 0 0,0 0 15,-21-1-15,0 1 16,0 0-16,-1 21 0,-20 0 0,21 0 15,0 0-15,-22 21 0,22 0 0,-21 22 16,21-22-16,0 21 0,-1 1 16,1-1-16,21 0 0,0 1 15,0-1-15,0 0 0,0 1 0,0-22 16,0 21-16,0-21 0,21 22 16,1-22-16,20 0 0,-21 0 0,21-21 15,1 21-15,-22-21 0,21 0 0,1 0 16,-1 0-16,0 0 0,1-21 15,-1 21-15,0-21 0,1 0 0,-1 0 16,0-22-16,1 22 0,-1-21 0,0-1 16,1 1-16,-1 0 15</inkml:trace>
  <inkml:trace contextRef="#ctx0" brushRef="#br0" timeOffset="48735.76">12192 9927 0,'0'-21'0,"0"42"0,0-63 0,0 21 0,-21 21 16,21 21-16,-21 0 15,-1 21-15,22-20 0,-21 20 16,21 0-16,-21 1 0,0-1 0,21 0 16,0 22-16,0-22 0,-21 0 15,21 1-15,-21-1 0,21 0 16,0 1-16,0 20 0,0-42 0,0 1 16,0 20-16,0-21 15,21-21 1,0 0-16,0-21 0,0 21 0,22-21 15,-22 0-15,21-22 0,-21 22 16,22-21-16</inkml:trace>
  <inkml:trace contextRef="#ctx0" brushRef="#br0" timeOffset="50203.47">12573 9843 0,'0'-22'0,"0"44"0,0-86 0,0 43 15,0 42 1,0 0-16,0 0 0,0 22 15,0-1-15,0 0 0,0 1 0,-21-1 16,21 0-16,-21 1 0,21-1 16,0 0-16,0 1 0,0-1 15,0 0-15,0 1 0,0-1 0,0-21 16,0 22-16,0-22 0,0 0 0,0 0 16,0 0-16,21-21 31,0 0-31,0-21 0,-21 0 0,21 0 15,0 0-15,-21-1 0,22 1 16,-1 0-16,0-21 0,0 21 0,0-1 16,-21 1-16,21 0 0,1 0 15,-22 0-15,0 42 32,0 0-32,0 21 0,0-20 15,0-1-15,0 0 0,0 0 16,0 0-16,0 22 0,0-22 0,21-21 15,0 21-15,-21 0 0,21-21 0,0 0 16,-21 21-16,21-21 0,1 0 16,-1 0-16,0 0 0,0 0 0,21 0 15,-20 0-15,20-21 0,-21 0 0,0 21 16,22-21-16,-22 0 0,0-1 16,21 1-16,-21 0 0,1-21 0,-1 21 15,0-1-15,0 1 0,-21 0 0,21 21 16,-21-21-1,0 42 1,0 0-16,0 0 0,-21 1 0,21-1 16,0 0-16,-21 0 0,21 0 15,0 0-15,0 1 0,0-1 16,0 0-16,0 0 0,21-21 16,0 0-16,0 0 15,1 0-15,-1 0 0,0 0 16,0 0-16,0 0 0,0 0 0,1-21 15,-1 21-15,0-21 0,-21 0 16,0-1-16,0 1 0,21 0 0,-21 0 16,0 0-16,0 0 0,0-22 15,0 22-15,0 0 0,-21 0 16,0 0-16,0-1 0,-1 1 0,22 0 16,-21 0-16,0 21 15,42 0 1,0 0-1,1 0-15,20 0 0,-21 0 0,21 0 16,-20 0-16,20 0 0,0 0 16,1 0-16,-1 0 0,0 0 15,1 0-15,20 0 0,43 0 16,-64-21-16,1 21 0,-1 0 0,0 0 16,1 0-16,-22 0 0,21 0 15,-84 21 1,21-21-1,-1 21-15,-20 0 0,0 0 0,21 1 16,-22-1-16,1 0 0,21 21 0,-22-21 16,22 22-16,0-22 0,0 21 15,0-21-15,0 1 0,-1-1 16,22 21-16,0-21 0,0 0 0,0 1 16,0-1-16,22-21 15,-1 0-15,0 0 0,0 0 16,21 0-16,-20 0 0,-1 0 15,0 0-15,21-21 0,-21-1 16,1 1-16,-1 0 0,21 0 0,-21-21 16,0-1-16,1 1 0,-1-22 0,0 22 15,0 0-15,0-22 0,0 1 16,-21-1-16,22 1 0,-22-1 0,0 1 16,0 20-16,0-20 0,0 21 0,0-1 15,0 1-15,0 21 0,0 0 16,-22 21-1,1 42-15,0-21 0,0 21 16,21 1-16,-21-1 0,21 0 16,-21 22-16,21-22 0,0 1 0,0-1 0,0 21 15,0-20-15,0-22 16,0 21-16,0 1 0,0-1 0,21-21 16,0 21-16,0-20 0,-21-1 0,21 0 15,0 0-15,1 0 0,-1-21 16,0 0-16,0 0 0,0 0 0,0 0 15,1 0-15,-1-21 0,21 0 16,-21 21-16,0-21 0,1-22 0,-1 22 16,0 0-16,0 0 0,0 0 15,0-22-15,-21 22 0,22 0 16,-1 0-16,-21 0 0,0 0 0,0 42 31,0 0-31,0 0 16,0 0-16,0 0 0,0 1 0,0 20 15,0-21-15,0 0 0,0 22 0,0-22 16,0 0-16,0 0 0,0 0 16,0 0-16,-21 1 0,21-1 15,0 0 1,-22-21-16,1 0 16,0 0-16,0 0 0,0 0 15,0-21-15,-22 0 16,22 21-16</inkml:trace>
  <inkml:trace contextRef="#ctx0" brushRef="#br0" timeOffset="50409.38">12234 10075 0,'0'0'16,"-42"0"-16,21 0 0,0 0 0,42 0 15,0 0 1,0 0-16,21 0 0,1 0 0,-1 0 16,0 0-16,1 0 0,-1 0 15,0-21-15,1 21 0,-1-21 16,0 0-16,-20 21 0</inkml:trace>
  <inkml:trace contextRef="#ctx0" brushRef="#br0" timeOffset="51368.08">16214 10012 0,'-22'-21'16,"44"42"-16,-65-63 0,22 20 0,21 1 16,-21 21-16,0 0 15,0 0-15,21 21 16,-22 1-16,1-1 15,21 0-15,-21 21 0,21-21 0,-21 1 16,0 20-16,21-21 16,-21 21-16,-1-20 0,22-1 0,0 21 15,0-21-15,-21 0 0,21 1 0,0-1 16,0 0-16,0 0 0,0 0 16,21-21-16,1 0 0,-1 0 15,0 0-15,0 0 0,0 0 16,0-21-16,1 21 0,-22-21 0,21 0 15,0 0-15,-21-1 0,0 1 0,0 0 16,0 0-16,0 0 0,0-22 16,0 22-16,0 0 0,-21 0 0,0-21 15,21 20-15,0 1 0,-22 0 0,22 0 16,0 0-16,0 0 16,0-1-16,0 1 0,22 21 15,-1-21-15,0 21 0,21-21 0,1 21 16,20-21-16,1 21 15,-22-21-15,0 21 0,1-22 0,-1 22 16,0 0-16,1-21 0,-1 21 16,-21 0-16,0 0 0,0 0 0,1-21 15,-22 42 17,0 0-32,0 1 0,-22 20 0,22-21 15,-21 21-15,0-20 0,21 20 0,-21 21 16,21-20-16,-21-1 0,21 0 15,0 22-15,-21-1 0,21 1 0,0-1 16,-22 1-16,22-1 0,0 22 0,0-21 16,0-1-16,0 1 0,0 20 15,0-20-15,0 20 0,0 1 0,0 0 16,0-1-16,0-20 0,0 21 0,0-1 16,0 1-16,0-22 0,0 22 15,0 0-15,22-1 0,-1-20 0,0 21 16,0-22-16,-21 1 0,21-1 15,0-21-15,-21 22 0,0-22 0,22 1 16,-22-22-16,0 0 0,0 0 16,0 0-16,-22-21 15,1 0-15,0 0 0,-21-21 16,21 0-16,-22-21 0,22 20 0,-21-20 16,-1 21-16,1-21 0,0-1 15,21 1-15,-22 0 0,1-22 16,21 22-16,0-1 0,21 1 15,0 21-15,0-21 0,0-1 0,0 1 0,0 0 16,21-1-16,0 1 0</inkml:trace>
  <inkml:trace contextRef="#ctx0" brushRef="#br0" timeOffset="51940.94">17843 9843 0,'0'21'31,"0"0"-31,0 0 0,0 21 15,0-20-15,0 20 0,0 0 16,0 1-16,0-1 0,0 21 0,0-20 16,0-1-16,0 0 0,0 1 0,0-1 15,-21 0-15,21-20 0,-21 20 16,21-21-16,0 0 0,0 0 16,0 1-16,0-44 15,0 1 1,0 0-16,0 0 0,0 0 15,0-22-15,0 1 0,0 0 0,0-22 16,0 22-16,0-22 0,0 22 16,21-21-16,0-1 0,1 1 0,-1-1 15,-21 1-15,21 20 0,0-20 16,0 20-16,-21 1 0,21 21 0,-21 0 16,22 0-16,-1 21 0,-21 21 15,0 21-15,0 0 0,21 1 16,-21-1-16,0 0 0,21 1 0,-21 20 15,0-20-15,0-1 0,0 0 0,21 1 16,-21-1-16,21 0 0,-21-21 16,0 22-16,0-22 0,0 21 15,0-21-15,22 1 0,-22-1 0,0 0 16,-22-21 0,1 0-16,0 0 0,0 0 15,0 0-15,-22-21 0</inkml:trace>
  <inkml:trace contextRef="#ctx0" brushRef="#br0" timeOffset="53751.24">17674 10224 0,'0'0'0,"-21"0"16,42 0 15,0-22-31,22 22 16,-22 0-16,0 0 0,21 0 15,1-21-15,-1 21 0,0-21 0,1 21 16,-1-21-16,0 21 0,22-21 0,-1 0 15,-20-1-15,20 22 0,1-21 16,-22 0-16,0 0 0,22 0 0,-43 0 16,21-1-16,-21 1 0,1 21 0,-1 0 15,-21-21-15,-21 21 16,-1 21-16,1 0 16,0 1-16,-21-1 0,21 0 15,-1 0-15,1 0 0,0 22 0,21-22 16,-21 0-16,21 0 0,-21 21 0,21-20 15,0-1-15,0 0 16,0 0-16,0 0 0,0 0 0,21 1 16,0-22-16,0 21 0,0-21 0,1 0 15,20 0-15,-21 0 0,21 0 16,1 0-16,-1 0 0,43-21 16,-43-1-16,0 1 0,1 0 0,-1 0 15,0-21-15,-20 20 0,20-20 16,-21 0-16,0-1 0,0 1 0,1 0 15,-1-22-15,0 22 0,-21-22 0,0 1 16,0 21-16,21-22 0,-21 22 16,0-1-16,0 22 0,0-21 0,0 21 15,0 42 1,0 0 0,0 21-16,-21 1 0,21-1 0,0 0 15,0 1-15,0-1 0,-21 22 16,21-22-16,0 0 0,0 1 0,0-1 15,0 0-15,0-21 0,0 22 0,0-22 16,0 21-16,0-21 0,0 1 16,21-1-16,-21 0 0,21-21 15,0 21-15,0-21 0,22 21 16,-1-21-16,-21 0 0,0 0 0,1-21 16,20 0-16,-21 21 0,0-21 0,22 0 15,-22-1-15,0 1 0,0-21 16,21 21-16,-20 0 0,-1-1 15,0-20-15,0 42 0,-21-21 0,21 0 16,-21 42 0,0 0-16,0 0 15,0 0-15,0 1 0,0-1 0,-21 0 16,21 0-16,0 0 0,0 0 0,0 1 16,0-1-16,0 0 0,0 0 15,0 0-15,21-21 0,-21 21 0,21 1 16,1-22-16,-1 0 0,0 0 15,0 0-15,0 0 0,0 0 16,22 0-16,-22 0 0,0 0 0,0-22 16,0 1-16,1 21 0,-1-21 15,0 0-15,0 0 0,0 0 0,0-22 16,1 22-16,-1 0 0,-21 0 0,0 0 16,21 21-16,-21-22 15,0 44 1,0-1-16,0 0 0,0 0 15,0 0-15,-21 0 0,21 1 16,0-1-16,0 0 0,0 0 0,0 0 16,0 0-16,0 1 0,0-1 0,0 0 15,21-21-15,0 21 16,0-21-16,0 0 0,1 0 16,-1 0-16,0 0 0,0 0 0,0 0 15,0-21-15,-21 0 0,0 0 16,22-1-16,-22 1 0,0 0 0,0 0 15,0 0-15,0-22 0,0 22 0,-22 0 16,1-21-16,21 21 0,-21-1 16,-21 1-16,21 21 0,-1-21 0,1 21 15,0 0-15,0 0 0,0 0 16,42 0 15,0 0-15,0 0-16,0-21 0,1 21 15,-1-21-15,21 21 0,-21-21 0,22 21 16,-22 0-16,21 0 0,-21-22 16,22 22-16,-1 0 0,-21 0 0,21 0 15,-20 22-15,-1-1 0,0 0 0,0 0 16,-21 0-16,0 0 0,21 22 16,-21-22-16,21 0 0,-21 21 0,22-20 15,-22-1-15,0 0 0,0 21 0,0-21 16,0 1-16,0-1 0,0 0 15,0 0-15,0 0 0,0-42 47,0 0-31,0-21-16,21 20 16,0 1-16,0 0 0,0 0 0,0-21 15,1 20-15,20-20 0,-21 21 0,21-21 16,-20 20-16,20 1 0,-21 0 15,0 0-15,0 0 0,1 21 16,-1 0-16,0 0 0,-21 21 16,0 0-16,0 0 0,0 0 15,0 22-15,0-22 0,0 0 0,0 21 0,0-20 16,0-1-16,0 0 16,21 21-16,-21-21 0,21 1 0,-21-1 15,21 0-15,1-21 0,-1 21 0,0 0 16,0-21-16,0 0 0,0 0 15,22 0-15,-22 0 0,0 0 0,0 0 16,0-21-16,22 0 0,-22 0 16,0 0-16,0-1 0,0 1 0,22 0 15,-22-21-15,0 21 0,-21-22 16,21 1-16,0 21 0,-21-22 0,22 1 16,-22-21-16,0 20 15,0 22-15,0 0 0,-22 21 16,1 21-16,0-21 15,21 21-15,-21 22 0,21-22 0,-21 0 16,21 21-16,0-21 0,0 22 0,0-22 16,0 21-16,0-21 0,0 1 15,0-1-15,0 0 0,0 21 0,0-21 16,0 1-16,0-1 16,0 0-16,-21-21 15,-1 0 1,1 0-16,0 0 15,0-21-15,0 0 0,0-1 16,-1 1-16,1 0 0,21-21 16,-21 21-16</inkml:trace>
  <inkml:trace contextRef="#ctx0" brushRef="#br0" timeOffset="53959.63">20447 9335 0,'0'0'0,"-21"0"16,0 0 62</inkml:trace>
  <inkml:trace contextRef="#ctx0" brushRef="#br0" timeOffset="54147.52">19008 9567 0,'0'0'0,"-22"22"0,22-1 0,0 0 16,0 0-16,0 0 0,22-21 15,-1 0-15,0 0 0,0 0 16,0 0-16,0 0 0,22 0 0,-22 0 16,21 0-16,-21 0 0,1 0 0,-1 0 15,0 0-15</inkml:trace>
  <inkml:trace contextRef="#ctx0" brushRef="#br0" timeOffset="54836.31">6794 12192 0,'22'-21'31,"-22"0"-31,21 0 15,0-1-15,-21 1 0,0-21 0,0 21 16,0 0-16,0-1 0,0-20 16,0 21-16,0 0 0,-21 0 0,0-1 15,-22 1-15,22 21 0,0-21 0,-21 21 16,20 0-16,-20 0 0,21 0 16,-21 0-16,-1 21 0,22 0 0,-21 22 15,-1-22-15,22 21 0,-21 1 0,21 20 16,0-21-16,-1 1 15,1 20-15,0-20 0,21-1 0,0 0 0,0 1 16,0-1-16,0-21 0,0 21 16,0-20-16,0-1 0,21 0 15,22 0-15,-22-21 0,0 21 0,21-21 16,1 0-16,-1 0 0,0 0 0,1 0 16,20-21-16,43 0 15,-43 0-15,1 0 0,-1-1 0,1-20 16,-1 21-16,-20-21 0,20-1 0</inkml:trace>
  <inkml:trace contextRef="#ctx0" brushRef="#br0" timeOffset="55104.16">7472 11811 0,'0'-42'0,"0"84"0,0-127 0,0 43 16,0 0-16,0-1 0,0 22 0,0 0 16,-21 21-1,-1 42 1,22-20-16,-21-1 0,0 21 0,21 0 15,0 1-15,0 20 0,-21-20 16,21 20-16,0-21 0,-21 22 0,21-22 16,0 22-16,0-22 0,0 0 0,0 1 15,0-22-15,0 21 16,0-21-16,0 22 0,0-22 0,0 0 16,0 0-16,21-21 0,0 21 15,0-21-15,0 0 0,1 0 16,-1 0-16,21-21 0,-21 0 0,64-21 15,-64 21-15,21-1 0</inkml:trace>
  <inkml:trace contextRef="#ctx0" brushRef="#br0" timeOffset="56167.55">7959 12150 0,'21'-43'15,"-148"170"-15,233-211 0,-64 20 0,-21 22 0,0 21 0,-21-22 16,0 22-16,0 0 0,0-21 16,0 21-16,0-1 0,-21 1 0,0 21 15,0-21-15,0 21 0,-1 0 16,1 0-16,-21 0 0,21 0 15,0 0-15,-22 42 0,22-20 16,0-1-16,0 21 0,0 0 0,-1 1 16,1-1-16,0 0 0,21 1 15,0-22-15,0 21 0,-21 1 0,21-22 16,0 0-16,0 0 0,0 0 16,0 0-16,0 1 0,21-22 0,0 0 15,0 0-15,1 0 0,20 0 0,-21 0 16,0 0-16,22-22 0,-22 22 15,0-21-15,21 0 0,-21 0 16,1 0-16,-1 0 0,0-1 0,0-20 16,0 21-16,0-21 0,-21 20 15,22-62-15,-22 63 0,0-22 16,0 22-16,0 0 0,0 0 0,0 42 31,0 0-31,0 21 16,0-20-16,0 20 0,0-21 0,0 21 15,0-20-15,0 20 0,0-21 16,0 0-16,0 22 0,0-22 0,0 0 16,21 0-16,21 0 15,-21-21-15,0 0 0,1 0 16,-1 0-16,21 0 0,-21 0 0,22 0 16,-22-21-16,21 0 0,-21 21 0,0-21 15,22 0-15,-22-22 0,0 22 16,0 0-16,0-21 0,1-1 0,-1 1 15,-21 21-15,21-22 0,-21 1 16,0 21-16,0 0 0,0 0 0,0-1 16,-21 22-16,0 0 15,-1 0-15,22 22 16,0 20-16,0-21 0,0 0 0,0 22 16,0-22-16,0 21 0,0-21 0,0 22 15,0-22-15,0 0 0,0 21 16,0-21-16,22 1 0,-1-1 15,-21 0-15,0 0 16,0 0-16,-21-21 31,-1 0-31,22-21 16,-21 21-16,0-21 0,0 21 16,21-21-16,-21 21 0,0-21 0,-1 21 15,1 0-15,0 0 16,21 21-1,0 0-15,0 0 16,0 0-16,21 0 16,0 1-16,1-22 0,-1 0 15,21 21-15,-21-21 0,22 0 16,-1 0-16,0 0 0,1 0 0,-1 0 16,0 0-16,22-21 0,-22 21 15,0-22-15,1 1 0,-1 0 0,0 21 16,1-21-16,-1 0 0,-21 0 0,0-22 15,22 22-15,-22 0 0,0-21 16,0 20-16,-21-20 0,0 0 0,21-1 16,-21 22-16,0-21 0,0 21 0,0 0 15,0-1-15,-21 22 16,0 0 0,21 22-16,0 20 0,-21-21 15,21 21-15,0 1 0,0-1 16,0-21-16,0 22 0,0-1 0,0 0 15,21-21-15,-21 1 0,0 20 0,0-21 16,0 0-16,0 0 0,0 1 16,0-1-16,0 0 0,0 0 15,-21 0-15,0-21 0,0 0 16,-22 21-16,22-21 0,-21 0 16</inkml:trace>
  <inkml:trace contextRef="#ctx0" brushRef="#br0" timeOffset="57195.49">1016 13801 0,'0'-21'0,"0"42"0,0-64 0,0 1 16,0 21-16,0 0 0,0 0 15,0 42 1,0 0-16,-21 21 16,21 1-16,-21-1 0,21 21 0,-22-20 15,1-1-15,21 0 0,-21 22 16,0-22-16,0 1 0,-22-22 0,22 21 15,0 0-15,-21-20 0,21-1 16,-1 0-16,-20 0 0,21 0 16,0-21-16,0 0 0,-1 0 0,1 0 15,21-21 1,0 0 0,21 0-16,1 21 15,20-21-15,-21 21 0,21-22 16,1 1-16,-1 21 0,0-21 0,1 21 15,-1-21-15,22 0 0,-22 0 16,21-1-16,1-20 0,-1 21 0,-20 0 16,-1-22-16,0 22 0,1-21 15,-22 21-15,0 0 0,0-1 16,-21 1-16,-21 42 16,0 1-1,0-1-15,0 21 0,-1-21 16,1 22-16,0-1 0,0-21 15,21 21-15,-21 1 0,0-1 0,21 0 16,-22 1-16,1-1 0,0 0 16,21-20-16,-21 20 0,21 0 0,-21-21 15,21 1-15,0 20 0,0-21 16,0 0-16,0 0 16,21-21-1,0-21-15,0 0 0</inkml:trace>
  <inkml:trace contextRef="#ctx0" brushRef="#br0" timeOffset="57357.4">1863 14118 0,'0'0'0,"21"0"0,0 0 0,-21-21 16,21 21 30,0 0-46,0 0 0,1 0 0,-1-21 16</inkml:trace>
  <inkml:trace contextRef="#ctx0" brushRef="#br0" timeOffset="57759.41">3556 13822 0,'0'0'0,"-21"-21"0,-149-106 15,149 84 1,0 22-16,0 0 0,0 0 15,21 0-15,-21 21 16,-1 0-16,22 21 16,0 0-16,0 21 0,0 1 0,0-1 15,0 0-15,0 22 0,0-1 16,0-20-16,0 20 0,0-20 0,0-1 16,0 0-16,0 1 0,0-1 15,0 0-15,0 1 0,0-22 0,0 0 16,-21 21-16,21-21 15,0-42 17,0 0-32,0 0 0,0 0 0,0 0 15</inkml:trace>
  <inkml:trace contextRef="#ctx0" brushRef="#br0" timeOffset="58280.11">3111 13822 0,'0'0'0,"-21"-42"0,21-1 0,0 1 0,0 0 15,0-1-15,0 1 0,0 21 16,0-22-16,0 22 0,0 0 0,21-21 16,1 21-16,-1-1 15,0 22-15,0 0 0,21 0 0,-20 0 16,20 22-16,-21-1 0,21 0 16,1 21-16,-22-21 0,21 43 15,-21-22-15,1 1 0,-22-1 0,0 21 16,0-20-16,0-1 0,0 0 15,-22 1-15,1-22 0,0 21 0,-21-21 16,21 1-16,-1-1 0,1 0 16,-21-21-16,21 21 0,0-21 0,-1 0 15,1 0-15,21-21 16,0 0 0,0 0-16,21-1 0,1 22 15,-1-21-15,21 21 0,0 0 16,1 0-16,-1 0 0,0 0 0,1 21 15,20 1-15,-20-1 0,-1 0 16,0 0-16,-21 0 0,22 0 0,-22 22 16,-21-22-16,0 21 0,0-21 15,0 1-15,-21 20 0,0-21 0,-22 21 16,1-20-16,0-1 0,-1 0 0,-20 0 16,20 0-16,1 0 0,-21-21 15,20 0-15,-20 0 0,20 0 0,1 0 16,0 0-16,-1-21 0,1 0 15,21 0-15,-21 0 0,20 0 0,22-1 16,0-20-16,0 21 0,0-21 16,22 20-16,-1-20 0,21 21 15,0-21-15,1 20 0,-1-20 16,22 21-16</inkml:trace>
  <inkml:trace contextRef="#ctx0" brushRef="#br0" timeOffset="58848.79">4064 13928 0,'21'21'0,"-42"-42"0,42 63 0,-21-21 16,0 0-16,0 22 0,0-22 16,0 0-16,0 0 0,-21 0 15,0 22-15,21-22 0,0 0 0,-21 0 16,21 22-16,0-22 0,0 0 16,0 0-16,0 0 15,21-21-15,0 0 16,21 0-16,-21-21 0,1 0 15,20 0-15,-21 0 0,21-1 0,1 1 16,-1 0-16,0-21 0,-20 21 0,20-1 16,-21 1-16,0 0 0,0 0 15,1-21-15,-22 20 0,0 1 16,0 0-16,-22 21 31,1 21-31,21 0 0,0 22 16,-21-22-16,21 21 0,-21 1 15,21 20-15,0-21 0,0 22 0,0 84 16,21-84-16,0 20 0,0-20 16,1 20-16,-1 1 0,0 0 15,21-1-15,-21 1 0,1 21 0,-1-21 16,0-1-16,21 1 0,-21 0 16,1-1-16,-1 1 0,0 0 0,0-22 15,-21 22-15,0-22 0,0-20 0,0 20 16,0-21-16,0 1 0,0-22 15,-21 0-15,0 0 0,0-21 16,-1 0-16,-20 0 0,21-21 0,-21 0 16,20 0-16,-20 0 0,-21-22 15,20 1-15,1-22 0,-22 22 0,1-21 16,21-1-16,-22 1 0,22 20 0,-1-20 16,1-1-16,21 1 0,-21-1 15,42 1-15,0-1 0,0 1 0,0-1 16,21 1-16,21-1 0,0 1 15,22-1-15,-1 1 0</inkml:trace>
  <inkml:trace contextRef="#ctx0" brushRef="#br0" timeOffset="59556.5">6604 14182 0,'0'0'0,"0"-21"31,0-1-16,0 1-15,0 0 16,0 0-16,0 0 0,0 0 16,0-1-16,0 1 0,0-21 15,0 21-15,-21 0 0,-22-1 0,22-20 16,0 21-16,-21 0 0,-1 21 16,1-21-16,0 21 0,-1 0 0,1 0 15,0 21-15,-22 0 0,22 0 0,0 0 16,-22 0-16,22 22 0,-1-1 15,1-21-15,0 22 0,-1-1 16,22 0-16,-21-21 0,42 22 16,0-1-16,0-21 0,0 0 0,21 22 15,0-22-15,0 0 0,1-21 16,20 0-16,-21 0 0,21 0 16,1 0-16,-1 0 0,0 0 0,1-21 0,-1 0 15,0 0-15,1-1 0,-1-20 16,0 21-16,1-21 0,-1-1 0,0 1 15,1 0-15,20-1 0,-20-20 0,-1 20 16,0-20-16,-21-1 0,22 1 16,-22-1-16,0 1 0,0 21 15,-21-43-15,0 64 0,0 0 16,0-1-16,-21 22 16,0 0-16,0 22 0,0-1 0,-1 21 15,1 0-15,0 1 0,0-1 16,21 22-16,0-22 0,-21 21 0,21 1 15,0-22-15,0 1 0,0-1 0,0 0 16,0 1-16,0-22 0,0 21 16,0-21-16,21 0 0,-21 1 0,21-1 15,0 0-15,22-21 0,-22 0 16,0 0-16,21 0 0,-21 0 16,1 0-16,20 0 0,-21-21 15</inkml:trace>
  <inkml:trace contextRef="#ctx0" brushRef="#br0" timeOffset="60451.6">7048 14012 0,'0'22'15,"-21"-22"-15,21 21 16,21-21 15,1 0-31,-1 0 0,0 0 0,21 0 16,-21-21-16,1-1 0,20 22 0,-21-21 15,0 0-15,0 21 0,22-21 16,-22 0-16,-21 0 0,21 21 16,-21-22-16,0 1 0,0 0 15,-21 21 1,0 0-16,0 0 0,-1 0 0,1 0 16,-21 21-16,21-21 0,0 21 15,-1 1-15,-20-1 0,21 21 0,21-21 16,-21 0-16,21 1 0,-21 20 0,21-21 15,0 0-15,0 0 0,0 1 16,0-1-16,21 0 0,0-21 16,21 21-16,1-21 0,-22 0 0,21 0 15,0 0-15,1 0 16,-1 0-16,0-21 0,22 0 0,-22 0 16,22-1-16,-1 1 0,-20 0 0,20 0 15,1 0-15,-1-22 0,-21 22 16,1-21-16,20 0 0,-42-1 0,22 22 15,-22-21-15,0-1 0,0 1 16,-21 0-16,0-1 0,0 22 0,0-21 16,0 21-16,-21-22 15,0 43-15,0 0 0,0 0 16,21 22-16,-22 20 0,22 0 0,0 1 16,-21-1-16,0 21 0,21-20 15,-21 20-15,21 1 0,0-1 16,-21 1-16,21-1 0,-21 22 0,-1 0 15,22-1-15,-21-20 0,0 20 16,0 1-16,21 0 0,-21 21 0,21-22 16,-21 1-16,21 0 0,-22 20 0,1-20 15,21 0-15,0-1 0,0 1 16,-21-21-16,21-1 0,0 22 0,0-43 16,0 22-16,0-22 0,0 0 0,0-21 15,21 1-15,0-1 0,1-21 0,20 0 16,-21 0-16,0 0 15,22-21-15,-1-1 0,0-20 0,1 0 16,-1 21-16,0-43 0,1 22 0,-1-1 16,0-20-16,-21-1 0,22 1 15,-22-1-15,21-84 0,-42 85 16,0-22-16,0 22 0,-21-1 0,0 1 16,-21-1-16,-1 1 0,1-1 15,0 1-15,-22-1 0,22 22 0,-22-22 16,1 43-16,20-21 0,-20 21 15,21-1-15,-1 1 0,22 21 16,-21 0-16,21-21 0,21 0 31,42 0-15,-21 0-16,21 21 0,-20-22 0,20 1 16,0 21-16,22-21 0,-22 0 15,0-21-15,1 20 0,20 1 0,-20 0 16,-1-21-16</inkml:trace>
  <inkml:trace contextRef="#ctx0" brushRef="#br0" timeOffset="61820.37">8594 13695 0,'0'-21'0,"0"42"0,0-85 0,0 43 15,0 0-15,0 0 0,-22 0 16,1 21-16,0 0 0,0 0 0,-21 0 16,20 21-16,1 0 0,0 0 15,0 0-15,0 22 0,0-1 0,-1 0 16,1 1-16,0-1 0,21 0 15,0-20-15,-21 20 0,21 0 0,0 1 16,0-22-16,0 0 0,0 0 16,21-21-16,0 21 15,0-21-15,1 0 0,-1 0 0,0 0 16,0 0-16,0-21 0,0 21 0,1-21 16,-1 21-16,0-21 0,0 0 15,0-1-15,0 1 0,1-21 0,-1 21 16,0 0-16,-21-22 0,0 22 15,0-42-15,0 41 16,0 1-16,0 0 0,0 0 0,0 42 31,0 0-31,0 0 0,0 1 16,0-1-16,-21 21 0,21-21 0,0 0 16,0 22-16,0-22 0,0 0 15,0 0-15,0 0 0,0 1 0,21-1 16,0-21-16,0 21 0,0-21 0,1 0 15,-1 0-15,0 0 0,0 0 16,0 0-16,22 0 0,20 0 16,-42 0-16,22-21 0,-22 0 15,0-1-15,21 22 0,-21-21 16,1-21-16,-22 21 0,21 0 0,0-1 16,-21-20-16,0 21 0,0 0 15,0-22-15,0 22 0,0 0 16,-21 42-1,21 0 1,-21 1-16,21-1 0,-22 0 0,22 0 16,0 0-16,0 22 0,0-22 15,0 0-15,0 0 0,22 0 0,-1-21 16,0 21-16,0 1 0,0-22 0,22 0 16,-22 21-16,0-21 15,21 0-15,-21 0 0,1 0 0,20 0 16,-21-21-16,0 21 0,0-22 15,1 1-15,-1 0 16,0 0-16,-21 0 0,0 0 0,21-22 16,-21 22-16,21 0 0,-21-21 15,21-1-15,-21 22 0,0-21 16,0 21-16,0-1 0,0 1 0,0 0 0,0 0 16,0 42-1,0 0-15,0 0 0,0 1 16,0-1-16,0 21 0,0-21 15,0 22-15,0-22 0,0 21 16,0-21-16,0 22 0,0-22 0,0 0 16,22 0-16,-1 0 0,0 0 15,0 1-15,0-1 0,0-21 0,1 21 16,-1-21-16,0 0 0,21 0 16,1 0-16,-22 0 0,0 0 15,0-21-15,21 0 0,-20-1 0,-1 22 16,21-42-16,0 21 0,-20 0 15,20-22-15,0 22 0,1-21 16,-22-22-16,21 22 0,-21 0 0,0-22 0,1 22 16,-1-22-16,0 22 15,0 0-15,-21-1 0,0 1 0,0 21 16,0 0-16,0 0 0,0-1 0,-21 22 16,0 0-16,0 0 0,-1 22 15,1-22-15,-21 42 0,21-21 0,0 0 16,-22 64-16,43-22 0,0-20 15,0 63-15,0-64 16,0 0-16,0 1 0,0-1 0,21-21 16,1 21-16,-1-20 0,0-1 15,0 0-15,0 0 0,22-21 0,-22 0 16,21 0-16,-21 0 0,0 0 16,22 0-16,-22 0 0,0 0 15,21-21-15,-20 0 0,-1 0 0,21-1 16,-21-20-16,0 21 0,1-21 0,20-1 15,-21 1-15,0 0 0,0-1 16,1-20-16,-22 20 0,21 1 0,-21 0 16,0-1-16,0 1 0,0 0 0,0 21 15,0-1-15,0 1 0,0 0 16,-21 21-16,-1 0 0,1 0 0,21 21 16,-21 0-16,0 1 0,0-1 15,21 21-15,0 0 0,-21 1 16,21 20-16,-22-20 0,22-1 0,-21 21 0,21-20 15,0-1-15,0 0 0,0-20 16,0 20-16,0-21 0,0 0 16,0 0-16,21 1 0,1-1 0,-1-21 15,0 21-15,0-21 16,0 0-16,0 0 0,1 0 0,-1 0 16,0-21-16,21 0 0,-21-1 0,1 1 15,-1 0-15,0 0 0</inkml:trace>
  <inkml:trace contextRef="#ctx0" brushRef="#br0" timeOffset="62011.87">10689 13462 0,'-21'0'0,"42"0"0,-63 0 0,21 0 16,42 21-1,0-21 1,21 0-16,-21 0 0,22 0 15,-1 0-15,0 0 0,1 0 0,20 0 16,-20 0-16,20-21 0,-21 21 0,22 0 16,-22-21-16,1 21 0,-22 0 15</inkml:trace>
  <inkml:trace contextRef="#ctx0" brushRef="#br0" timeOffset="63575.53">12594 13229 0,'0'0'16,"0"21"-1,0 1 1,0-1-16,0 0 0,0 0 0,0 21 16,-21 1-16,21-1 0,-21 0 15,21 1-15,-21-1 0,21 0 0,0 22 16,0-43-16,0 21 0,-22 1 15,22-22-15,0 21 0,0-21 0,0 1 16,22-22 15,-22-22-31,21 1 16,0 0-16,0 0 0,0-21 16,-21 20-16,21-20 0,1 0 15,-1-1-15,-21 22 0,21-21 0,0 0 16,-21 20-16,21 1 0,-21 0 0,0 0 15,0 42 1,0 0-16,0 0 16,0 1-16,0-1 0,0 21 15,0-21-15,21 22 0,-21-22 0,0 0 16,0 0-16,22 0 0,-1 0 0,-21 1 16,21-22-16,0 21 0,0-21 15,0 21-15,1-21 0,-1 0 0,0 0 16,0 0-16,0 0 0,22 0 0,-1-21 15,-21 0-15,21-1 16,-20 1-16,41-21 0,-42 0 16,0 20-16,1-20 0,-1 21 15,0-21-15,0-1 0,-21 1 0,0 21 16,0-22-16,0 22 0,0 0 0,0 0 16,0 0-16,-21 21 15,0 0-15,0 0 0,-1 21 16,1 0-16,0 0 15,21 0-15,0 22 0,-21-22 0,21 21 16,0 1-16,0-1 0,0-21 16,0 21-16,21-20 0,0 20 0,0-21 15,1 0-15,20 0 0,-21 1 0,21-1 16,1 0-16,-1-21 0,-21 0 16,22 0-16,-1 0 0,0 0 15,1 0-15,-1-21 0,-21 0 0,21-1 16,1 1-16,-22 0 0,21-21 15,-21-1-15,1 1 0,-1 0 0,0-1 16,0 1-16,0 0 0,-21-1 0,0-20 16,0 21-16,21-1 0,-21 1 15,0 0-15,0 20 0,0 1 0,0 0 16,0 0-16,-21 21 16,0 21-16,0 0 0,21 0 15,-21 22-15,0-22 0,-1 21 0,1 1 16,21-1-16,0 0 0,-21 1 15,0-1-15,21 0 0,0 1 0,0-1 16,0 0-16,0 1 0,0-22 0,0 21 16,0-21-16,0 0 0,0 1 15,0-1-15,21-21 16,0 0 0,0-21-16,1-1 0,-1 1 15,0 0-15,0-21 0,0 21 16,0-1-16,1-20 0,-1 0 15,0 21-15,0-1 0,0 1 0,0 0 16,-21 0-16,0 42 16,0 0-1,0 0-15,0 22 0,0-22 16,0 0-16,0 21 0,0-20 16,0-1-16,0 0 0,22 0 0,-1 0 15,0 0-15,-21 1 0,21-22 0,21 21 16,-20-21-16,-1 0 0,21 0 15,-21 0-15,22 0 0,-22 0 0,21 0 16,-21-21-16,22-1 0,-22 22 0,0-21 16,21 0-16,-21-21 0,1 21 15,-1-1-15,0-20 0,0 21 16,-21-21-16,21 20 0,0-20 16,1 21-16,-22 0 0,0 0 0,21 21 15,-21 21 1,0 0-16,0 0 15,0 0-15,0 0 0,-21 22 0,21-22 16,0 0-16,0 21 0,0-20 0,0-1 16,0 0-16,0 0 0,0 0 15,0 0-15,21-21 32,0 0-32,0-21 15,0 0-15,-21 0 0,0 0 0,21 0 16,-21-1-16</inkml:trace>
  <inkml:trace contextRef="#ctx0" brushRef="#br0" timeOffset="63736.15">14880 13187 0,'0'0'0,"-21"0"0,0 0 16,0 0-16,21 21 15,0 0-15,0 0 16,21-21-1,0 0-15,0 22 0,21-22 16,-20 0-16</inkml:trace>
  <inkml:trace contextRef="#ctx0" brushRef="#br0" timeOffset="64413.76">15600 13208 0,'-21'0'0,"42"0"0,-64 21 15,22 0-15,-21-21 0,21 22 16,-22 20-16,22-21 0,-21 0 0,21 0 16,0 22-16,-1-22 0,1 21 15,21 1-15,0-22 0,0 21 16,0-21-16,0 0 0,0 1 0,0-1 16,43 21-16,-22-42 15,21 0-15,-21 0 0,22 0 0,-22 0 16,21 0-16,0 0 0,-20 0 0,20-21 15,0 21-15,-21-21 0,22 0 16,-22-22-16,21 1 0,-21 0 16,1-1-16,-1 22 0,-21-21 0,21-1 15,-21-41-15,21 41 16,-21-20-16,0 21 0,0 20 16,0-20-16,0 21 0,0 0 15,0 42 1,0 0-16,0 0 0,-21 0 0,0 22 15,21-22-15,-21 21 0,21 1 16,0-22-16,-22 21 0,22-21 0,-21 22 16,21-22-16,0 0 0,0 21 15,0-21-15,0 1 0,0-1 0,0 0 16,0 0-16,0-42 47,21 0-47,1 0 0,-1-1 15,0 1-15,0 0 0,0-21 16,0 21-16,22-1 0,-22 1 0,0 0 16,21 21-16,-20 0 0,-1 0 15,0 0-15,-21 21 16,21 0-16,-21 1 0,0-1 0,0 0 16,0 21-16,0-21 0,0 1 15,0-1-15,0 0 0,21 0 0,-21 0 16,21 0-16,1 1 0,-1-22 0,0 0 15,0 21-15,21-21 0,-20 0 16,20 0-16,0 0 0,1 0 0,-1-21 16,0 21-16,1-22 0,-22 1 15,21 0-15,-21 0 0,22 0 16,-22-22-16,0 22 0,-21 0 0</inkml:trace>
  <inkml:trace contextRef="#ctx0" brushRef="#br0" timeOffset="65295.26">17716 13314 0,'-21'-21'0,"42"42"0,-63-63 16,42 20-16,0 1 0,0 0 15,0 0-15,0 0 0,0 0 16,21-1-16,0 22 0,1-21 15,-1 21-15,0 0 0,0 0 0,0 0 16,0 21-16,1-21 0,-1 22 16,0 20-16,0-21 0,-21 21 0,21 1 15,-21-22-15,21 21 0,-21 1 0,0-1 16,0 0-16,0 1 0,0-1 16,0-21-16,0 21 0,0-20 0,0 20 15,0-21-15,0 0 0,-21-21 16,21 21-16,-21-21 0,0 0 31,0-21-31,21 0 16,0 0-16,0 0 0,0-22 0,0 22 15,0-21-15,0 0 16,0 20-16,0-20 0,21 0 0,0-1 16,0 1-16,0 0 0,1-1 0,-1 1 15,21 21-15,-21 0 0,0 0 16,1-1-16,-1 22 0,0 0 0,0 0 15,0 0-15,0 22 0,1-1 16,-1 0-16,-21 0 0,0 0 0,0 22 16,21-22-16,-21 42 0,0-20 15,0-22-15,0 21 0,0-21 16,0 0-16,0 22 0,0-22 16,0 0-16,0 0 0,0-42 46,0 0-46,0 0 16,21 0-16,-21-1 0,21 1 0,-21-21 16,21 21-16,1-22 0,20 22 0,-21-21 15,21 0-15,1-1 0,-22 1 16,21 21-16,1 0 0,-1-22 16,-21 43-16,21 0 0,-20 0 0,-1 0 15,-21 21-15,21 1 16,-21-1-16,0 21 0,0-21 0,0 22 0,0-1 15,0-21-15,0 21 0,-21 1 16,21-22-16,-21 21 0,-1-21 16,22 1-16,-21-1 0,21 0 15,0 0-15,0 0 0,21-21 16,1 0-16,-1 0 16,0 0-16</inkml:trace>
  <inkml:trace contextRef="#ctx0" brushRef="#br0" timeOffset="65659.05">19050 13335 0,'0'0'0,"21"0"0,0 0 16,0-21 0,1 0-16,-1 21 0,-21-21 15,21 21-15,0-22 0,0 1 16,22-21-16,-22 42 0,0-21 15,-21 0-15,0-1 0,0 1 0,0 0 16,-21 21 0,0 21-16,-1 0 15,1 1-15,-21-1 0,21 21 16,0-21-16,-22 0 0,22 22 16,0-1-16,21-21 0,-21 22 0,21-22 15,-21 21-15,21 0 0,0-20 16,0-1-16,0 21 0,0-21 0,21 0 15,0 1-15,0-1 0,0-21 0,0 21 16,1-21-16,-1 0 0,42 0 16,-20 0-16,-22 0 0,21-21 15,0 21-15,1-21 0,-1-1 16,0-20-16,1 21 0</inkml:trace>
  <inkml:trace contextRef="#ctx0" brushRef="#br0" timeOffset="65912.91">19897 12869 0,'0'0'0,"0"-21"0,0 0 0,-22 21 16,1 0-16,0 21 0,-21 0 0,21 1 15,-1-1-15,1 21 0,0 0 16,0 1-16,0 20 0,0-20 16,-1-1-16,22 0 0,-21 1 0,21-1 15,0 0-15,0 1 0,0-22 0,0 21 16,0-21-16,0 22 0,0-22 0,0 0 15,0 0-15,0 0 0,0 0 16,21-21-16,1 0 16,-1 0-16,0 0 15,0-21-15,0 0 0,0 0 16,1-21-16,-1 20 0,0 1 0</inkml:trace>
  <inkml:trace contextRef="#ctx0" brushRef="#br0" timeOffset="66683.48">20045 12975 0,'0'-42'0,"0"84"0,0-105 0,0 84 32,0 0-32,0 21 0,-21-20 15,-1 20-15,22 0 0,0 1 16,-21-1-16,0 0 0,21 1 0,-21-1 0,21 0 16,0 1-16,0-22 15,0 21-15,0-21 0,0 22 0,0-22 16,0 0-16,0 0 0,0 0 15,21-21-15,0 0 16,0 0-16,1-21 16,-1 0-16,0 0 0,-21 0 15,21-1-15,0 1 0,0 0 0,22-42 16,-43 41-16,21 1 0,0 0 16,-21 0-1,0 42 1,0 0-1,0 0-15,0 1 0,0-1 16,0 0-16,0 0 0,0 0 0,0 0 16,0 1-16,0-1 0,0 0 15,21 0-15,0 0 0,1 0 16,-1-21-16,0 0 0,21 0 0,-21 0 16,1 0-16,-1 0 0,0 0 15,21 0-15,-21 0 0,1-21 0,20 0 16,-21 0-16,0 0 0,0 0 15,1-1-15,-1 1 0,0 0 16,0-21-16,-21 21 0,0-1 0,21 22 0,-21-21 16,0 42 15,0 1-31,0-1 16,0 0-16,0 0 0,0 0 15,0 0-15,0 1 0,0-1 0,21-21 16,1 21-16,-22 0 0,21-21 15,0 21-15,21-21 0,-21 0 0,1 0 16,-1 0-16,0 0 0,21 0 0,-21 0 16,1 0-16,-1-21 0,0 0 15,0 21-15,0-21 0,-21-22 0,0 22 16,0 0-16,0 0 0,0-21 16,0 20-16,0 1 0,0-21 15,0 21-15,-21 0 0,-42-43 16,41 64-16,-20-21 0,21 21 15,-21 0-15,-1 0 0,1 0 0,21 0 16,-22 21-16,22 0 0,-21 0 16,21 1-16,21-1 0,0 0 0,-21 0 15,21 0-15,0 0 0,0 1 0,21-1 16,0 0-16,0 0 0,21 0 16,-20-21-16,20 21 0,0-21 0,1 0 15</inkml:trace>
  <inkml:trace contextRef="#ctx0" brushRef="#br0" timeOffset="67215.1">21611 13208 0,'0'0'0,"0"-21"16,0 0-16,0 0 0,0-1 0,0 1 16,0 0-16,-21 21 15,0 0-15,0 0 0,-1 21 16,1-21-16,-21 21 0,21 22 15,0-22-15,-1 0 0,-20 21 0,21-20 16,21 20-16,-21-21 0,21 0 0,-21 22 16,21-22-16,0 0 0,0 21 15,0-21-15,0 1 0,21-22 0,0 21 16,-21 0-16,21-21 0,0 0 16,0 0-16,1 0 0,-1 0 15,0 0-15,0-21 0,0 0 0,0-1 16,22-20-16,-1 21 15,-21-21-15,0 20 0,1-20 0,-1 0 16,0-1-16,0-20 0,0 21 16,0-22-16,1 1 0,-1-1 0,0 1 15,0 20-15,-21-20 0,21 20 0,-21 1 16,21 21-16,-21-21 16,0 20-16,-21 22 15,0 22-15,-21 20 16,21-21-16,-1 43 0,1-22 15,0 21-15,0-20 0,21 20 0,0 1 16,-21-22-16,21 22 0,-21 41 16,21-62-16,0-22 0,0 21 15,0 1-15,21-22 0,0 21 16,0-21-16,0 0 0,0 1 16,1-1-16,20-21 0,-21 0 0,0 21 0,22-21 15,-22 0-15,0 0 16,0 0-16,0-21 0,0 0 0,1-1 15,-1 22-15</inkml:trace>
  <inkml:trace contextRef="#ctx0" brushRef="#br0" timeOffset="67462.97">19452 13187 0,'0'0'16,"-42"0"-16,-1 0 0,22 0 0,0 21 15,63-21 1,-20 0-16,20 0 0,0 0 16,22 0-16,-22 0 0,43 0 0,-22-21 15,1 21-15,-1 0 0,1 0 16,-1-21-16,-20 21 0,-1 0 0,0 0 15</inkml:trace>
  <inkml:trace contextRef="#ctx0" brushRef="#br0" timeOffset="68427.64">9461 14944 0,'0'0'0,"0"-43"31,0 22-31,0 42 32,0 1-32,0-1 15,0 21-15,0-21 0,0 22 0,-21-1 16,21 0-16,-21-21 0,21 22 0,0-1 15,-21 0-15,0-20 0,21 20 16,-21-21-16,21 0 0,0 0 0,-22 1 16,22-1-16,0-42 31,22-1-31,-1 1 16,-21 0-16,21 0 0,0 0 15,0 0-15,0-22 0,1 22 16,-1-21-16,0-1 0,0 1 0,0 21 15,0-21-15,-21 20 0,22 1 16,-1 0-16,0 21 16,-21 21-1,0 22-15,0-22 0,0 21 16,0 0-16,0 1 0,0-22 0,0 21 16,0 1-16,0-1 0,21-21 15,0 0-15,-21 0 0,43 1 0,-22-1 16,0-21-16,21 0 15,1 0-15,-1 0 0,0 0 0,1 0 16,-1 0-16,21-21 0,-20-1 0,-1 1 16,0 0-16,1-21 0,-22 21 15,21-22-15,-21 22 0,-21-64 16,22 43-16,-22 0 0,0-1 16,0 1-16,-22 21 0,22-21 0,-42-1 15,21 22-15,0 0 0,0 0 16,-22 0-16,22 21 0,0 0 0,-21 0 15,20 0-15,-20 0 0,21 0 0,0 0 16,0 21-16,-1-21 0,1 21 16,21 0-16,0 0 0,0 0 15,0 1-15,21-1 16,1 0-16,20-21 0,-21 0 16,0 0-16,22 0 0,-22 0 0</inkml:trace>
  <inkml:trace contextRef="#ctx0" brushRef="#br0" timeOffset="68775.17">10858 14563 0,'0'0'16,"0"-21"-16,0-1 0,-21 22 16,0 0-16,0 0 0,0 0 15,0 0 1,-1 22-16,22-1 0,-21-21 15,21 21-15,-21-21 0,21 21 16,-21-21-16,21 21 16</inkml:trace>
  <inkml:trace contextRef="#ctx0" brushRef="#br0" timeOffset="69383.64">10626 14986 0,'0'0'0,"21"0"62,0-21-62,0 21 16,0-21-16,0 0 0,1 21 0,-22-22 15,21 1-15,0 21 0,0-42 16,-21 21-16,0 0 0,0-1 16,0 1-16,0 0 0,0 0 15,0 0-15,0 0 0,-21-1 16,0 22-16,0 0 0,-1 0 15,1 0 1,0 22-16,0-1 0,0 0 16,0 0-16,-1 21 0,1-20 15,0-1-15,21 21 0,-21 0 16,21-20-16,-21 20 0,21 21 0,0-20 16,0-22-16,0 21 0,0-21 15,0 1-15,21-1 0,0 0 0,0 0 16,0 0-16,1-21 0,-1 0 15,0 0-15,0 0 0,21 0 0,-20 0 16,-1 0-16,21-21 0,-21 21 0,22-21 16,-22 0-16,21 0 0</inkml:trace>
  <inkml:trace contextRef="#ctx0" brushRef="#br0" timeOffset="72122.09">12255 15261 0,'0'0'0,"0"-21"16,0 0-1,22 0-15,-1 0 0,0-22 16,21 22-16,-21 0 0,1-21 15,20 20-15,-21-20 0,21 21 16,1-21-16,-22-1 0,21 1 16,-21 0-16,1-1 0,-1 1 0,0 0 15,0 20-15,-21-20 0,0 21 0,0 0 16,0 0-16,-21 21 16,0 0-16,0 0 0,-1 0 0,1 21 15,-21 0-15,21 0 0,0 21 16,-22-20-16,22 20 0,21 0 0,0-21 15,0 22-15,0-1 0,0 0 0,21-20 16,0 20-16,1 0 0,-1-21 16,0 22-16,0-22 0,21 21 0,-20-21 15,-1 1-15,0 20 16,0-42-16,0 21 0,0 0 0,-21 0 16,-21-42 15,0 21-31,0-21 0,0 0 0,-22 0 15,22-22-15,0 22 0,0 0 16,-21-21-16,20 21 0,1-1 0,0 1 16,-21 0-16,21 0 0,-1 0 0,1 21 15,0 0 1,21 21-16,0 0 0,0 0 16,0 0-16,0 1 0,0-1 15,21 0-15,0 21 0,1-21 0,20 1 16,-21-1-16,0 0 0,64 0 15,-64 0-15,21-21 0,1 0 16,-1 0-16,0 0 0,22 0 0,21-42 16,-22 21-16,1 0 0,-22-1 15,21 1-15,-20-21 0,-1 0 16,0 20-16,1-20 0,-1 0 0,-21-1 16,0 1-16,1 0 0,-1-1 15,-21 1-15,21-21 0,-21 20 16,0 1-16,0 0 0,0-1 0,0 1 15,0 0-15,0 20 0,0 44 32,-21 20-32,0-21 0,21 43 15,-22-22-15,22 0 0,-21 1 0,0 20 16,21-21-16,0 1 0,-21-1 16,21 0-16,-21 1 0,21-1 0,-21-21 15,21 22-15,0-22 0,0 21 0,0-21 16,0 0-16,0 1 15,21-22-15,0 0 16,0 0-16,0-22 16,-21 1-16,21 0 0,1 0 0,-1 0 15,0 0-15,0-1 0,0 1 16,0 0-16,-21 0 0,22 0 16,-1 0-16,-21 42 31,0 21-31,0-21 15,0 0-15,0 1 0,0-1 0,0 21 16,0-21-16,0 0 0,0 1 16,21-1-16,-21 0 0,21 0 0,0 0 15,0 0-15,1-21 16,-1 0-16,0 0 0,0 0 16,0 0-16,22 0 0,-22 0 0,21-21 15,-21 0-15,0 21 0,22-21 16,-22 0-16,0-22 0,21 22 0,-20 0 15,-1-21-15,0 21 0,0-22 0,0 22 16,-21 0-16,21-21 0,1-1 16,-22 22-16,0 42 31,-22 0-15,22 1-16,-21 20 0,21-21 0,0 0 15,0 0-15,0 1 16,0 20-16,0-21 0,0 0 0,0 0 0,0 1 15,21-1-15,1 0 0,-1-21 16,0 21-16,0-21 0,21 0 16,-20 0-16,-1 0 0,21 0 0,-21 0 15,0 0-15,22-21 0,-22 0 16,0 0-16,0-1 0,0 1 0,1 0 16,-1 0-16,-21-21 0,21 20 15,-21-20-15,0 21 0,0-21 16,0 20-16,0-20 0,-21 0 0,-22-22 15,1 22-15,21 21 0,0 0 16,-22-1-16,22 22 0,-21 0 0,21 0 16,-22 0-16,22 22 0,0-1 0,0 0 15,0 21-15,0-21 0,21 1 16,-22 20-16,22 21 16,0-41-16,0 20 0,0-21 15,22 0-15,-1 0 0,21 1 0,-21-1 16,22 0-16,-22 0 0,21-21 0,0 0 15,1 0-15,-1 0 0,0 0 16,1 0-16,-1 0 0,-21 0 0,22-21 16,-1 0-16,-21 0 0,21 21 15,-20-22-15,-1 1 0,21 0 16,-21 0-16,0-21 0,43-1 16,-43 22-16,0 0 0,0 0 15,1 0-15,-22-1 0,0 44 16,0-1-1,0 0-15,0 0 0,0 0 16,-22 0-16,22 1 0,-21-1 0,21 0 16,0 0-16,0 21 0,0-20 0,0-1 15,0 0-15,0 0 16,21 0-16,1-21 0,-1 0 16,0 0-16,0 0 0,0 0 15,0 0-15,1 0 0,-1-21 16,0 21-16,0-21 0,0 0 0,0 0 15,22-22-15,-1-20 16,-21 20-16,-21 22 0,21 0 16,1-21-16,-22 21 0,21-1 15,0 1-15,-21 42 16,0 1-16,0-1 16,0 21-16,-21-21 15,21 0-15,0 1 0,0-1 0,0 21 16,0-21-16,0 0 0,0 1 15,21-1-15,0 0 0,0 0 0,0-21 16,1 21-16,20 0 0,-21-21 0,21 0 16,-20 0-16,-1 0 0,21 0 15,-21 0-15,0-21 0,22 21 16,-22-21-16,0 0 0,0 0 16,0 0-16,1-1 0,-1 1 0,0-21 15,0 21-15,0-22 0,0 1 0,1 0 16,-1-1-16,-21 1 0,0 0 15,21-1-15,-21 1 0,0 0 0,0-1 16,0 22-16,0 0 0,0 0 16,0 0-16,-21 42 15,0 0-15,-1 0 0,1 0 0,21 22 16,-21-1-16,0 0 16,21 1-16,-21-1 0,21-21 0,0 22 15,0-1-15,0 0 0,0-21 0,21 22 16,0-22-16,0 0 0,22 21 15,-22-20-15,42 20 0,-20-21 16,-1 0-16,0-21 0,1 0 16,20 21-16,-21-21 0,1 0 0,-1 0 15,22 0-15,-22-21 0,0 0 16,1 21-16,-1-21 0,0 0 0,1 0 16,-1-1-16,-21 1 0,0 0 15,22-21-15,-43 21 0,21-1 16,-21 1-16,0 0 0,0 0 0,0 0 15,-21 21-15,-1 0 16,-20 0-16,0 0 0,-1 0 16,1 21-16,0 0 0,-1-21 0,1 21 15,0 0-15,-1 1 0,22-1 16,0 0-16,0 0 0,21 0 0,0 22 16,0-22-16,0 0 0,0 0 15,0 0-15,21 0 0,0-21 16,0 22-16,1-1 0,-1-21 0,42 0 15,-42 0-15,22 0 0,-22 0 16,21-21-16,-21-1 0,1 1 16,-1 0-16,21 0 0,0-43 15,-42 43-15,22-21 0,-1 0 16,0-1-16,-21 1 0,21-22 0,-21 22 16,21-21-16,-21 20 0,21-20 15,-21-1-15,22 22 0,-22 0 0,0 20 16,0-20-16,0 21 0,0 42 31,0 0-31,-22 22 0,1-1 0,21 0 16,0 1-16,0-1 0,-21 21 15,21-20-15,0-1 0,0 0 0,0 1 16,0-1-16,0 0 0,0 1 16,21-1-16,-21-21 0,21 22 15,1-22-15,-1 0 0,0 0 0,0 0 16,0 0-16,22-21 0,-22 0 15,21 0-15,-21 0 0,22 0 16,-1-21-16,0 0 0,1 0 0,-1 0 16</inkml:trace>
  <inkml:trace contextRef="#ctx0" brushRef="#br0" timeOffset="72607.81">19177 14605 0,'0'0'0,"0"-21"0,21-21 16,-21 20-16,21-20 0,-21 0 0,0 21 16,0-22-16,0 22 0,0 0 15,0 0-15,-21 21 16,0 0-16,0 21 0,0 0 0,-1 21 15,1-20-15,0 41 0,0-21 16,0 1-16,0 20 0,-1-20 0,1-1 16,0 21-16,0-20 15,21-1-15,-21 0 0,21 22 0,0-22 16,0-21-16,21 22 0,0-22 16,21 0-16,-20 0 0,20 0 15,0 1-15,1-22 0,-1 0 0,0 0 16,22 0-16,-1 0 0,-20-22 15,20 1-15,1 0 0,-1 0 0,1 0 16,-1 0-16</inkml:trace>
  <inkml:trace contextRef="#ctx0" brushRef="#br0" timeOffset="72867.66">20129 14351 0,'0'-21'15,"0"42"-15,0-63 0,0 21 0,-21 21 16,0 0-16,21 21 0,-21 0 15,0 0-15,0 21 0,21 1 16,-22-1-16,1 22 0,21-22 0,0 21 16,-21-20-16,21-1 0,-21 0 15,21 1-15,-21-1 0,21 0 0,0-20 16,0-1-16,0 21 0,0-21 0,0 0 16,0 1-16,0-1 15,0 0-15,0 0 0,21-21 16,0 0-16,0 0 0,22 0 15,-22 0-15,21-21 0,-21 21 0,22-21 16,-1 0-16,-21 21 0</inkml:trace>
  <inkml:trace contextRef="#ctx0" brushRef="#br0" timeOffset="73138.5">20616 14817 0,'21'-21'0,"-42"42"0,64-64 0,-22 22 0,-21 0 15,0 0-15,-21 0 16,-1 21-16,1 0 15,0 0-15,-21 0 0,21 0 0,-22 0 16,1 21-16,21-21 0,-22 21 16,-20 0-16,42-21 0,0 21 15,21 1-15,-22-22 16,22 21-16,22-21 47,-1 0-16,0 0-15</inkml:trace>
  <inkml:trace contextRef="#ctx0" brushRef="#br0" timeOffset="74663.75">19664 14880 0,'0'0'0,"0"-21"16,0 0-16,0 0 15,-21 0-15,-1 21 16,1-22-16,0 22 0,0-21 15,0 21-15,0 0 0,-1 0 0,1 0 16,0 0-16,0 21 0,-21 1 16,20-1-16,1 0 0,0 0 15,0 0-15,21 0 0,0 22 16,-21-22-16,21 0 0,0 0 16,0 0-16,0 1 0,0-1 15,21-21-15,0 0 16,0 0-16,0 0 0,1 0 15,-1 0-15,0 0 0,-21-21 0,21-1 16,0 22-16,0-21 0,1 0 0,-1 21 16,0-21-16,0 0 0,0 0 15,-21-1-15,21 1 0,1 0 16,-1 0-16,-21 0 0,0 0 0,21-1 16,-21 1-16,21 21 0,-21 21 31,0 1-16,0-1-15,0 0 0,-21 0 0,21 0 16,0 0-16,0 1 0,0-1 0,0 0 16,0 0-16,0 0 15,0 0-15,21-21 0,0 22 0,0-22 16,1 0-16,-1 0 0,0 0 16,0 0-16,0 0 0,0 0 0,1 0 15,-1 0-15,0-22 0,0 1 16,0 0-16,0 0 0,1 0 15,-1 0-15,-21-1 0,0-20 0,21 21 0,-21-21 16,21-1-16,-21-20 16,0 20-16,0-20 0,0 21 0,0-22 15,0 22-15,0-1 0,0 1 0,0 0 16,0 21-16,0-1 0,-21 22 16,0 22-1,0-1-15,21 0 0,0 21 16,-22 1-16,22-1 0,-21 0 0,21 22 15,0-22-15,0 0 0,0 1 16,0-22-16,0 21 0,0 1 16,0-22-16,21 21 0,1-21 0,-1 0 0,-21 1 15,21-1-15,0 0 0,0 0 16,0-21-16,1 21 0,-1-21 16,0 0-16,0 0 0,0 0 15,0 0-15,1 0 0,-1 0 0,0-21 16,0 21-16,0-21 0,0 0 0,1 0 15,-1-1-15,0 1 0,0-21 16,0 21-16,0-22 0,1 1 0,-22 0 16,21-1-16,0 1 0,0 0 15,-21-1-15,0 1 0,0 0 0,0 21 16,-21 63 15,0-21-31,21 21 0,-21 1 0,-1-22 16,1 21-16,21 1 0,0-1 15,0 0-15,0-21 0,0 22 0,0 20 16,21-42-16,1 1 0,-1-1 16,0-21-16,21 21 0,-21-21 15,22 0-15,-1 21 0,0-21 0,1 0 16,-22 0-16,0 0 0,21 0 0</inkml:trace>
  <inkml:trace contextRef="#ctx0" brushRef="#br0" timeOffset="75194.99">15240 16129 0,'0'0'0,"-21"0"0,21-21 16,-21 21-16,-1 0 16,22 21-1,0 0-15,0 0 16,-21 22-16,21-22 0,0 0 0,-21 21 15,21-20-15,0 20 0,0-21 16,0 0-16,-21 0 0,21 1 0,0-1 16,-21 0-16,21 0 0,0 0 0,0 0 15,0 1 1,0-44 0,21 1-1,-21 0-15</inkml:trace>
  <inkml:trace contextRef="#ctx0" brushRef="#br0" timeOffset="75546.78">15282 15854 0,'-21'-21'0,"42"42"0,-63-63 16,21 20-16,0 22 0,-1 0 16,1 0-16,0 0 15,0 22-15,0-1 0,21 0 16,0 0-16,0 0 0,0 0 0,0 1 15,0-1-15,21-21 16,0 0-16,0 0 0,0 0 16,1 0-16,20 0 0,-21 0 15,0-21-15,0-1 0,22 22 16,-43-21-16,21 0 0,-21 0 16,0 0-16,0 0 0,0-1 0,-21 1 15,0 0-15,-1 21 16,1-21-16,0 21 0,0 0 15,0 0-15,0 0 0,-1 21 16,1 0-16,0-21 0,0 21 0,21 1 16,0 20-16,0-21 0,0 0 15,0 22-15,0-22 0,0 21 0,21-21 16,0 0-16,0 1 0,22-1 0,-22 0 16,21 0-16</inkml:trace>
  <inkml:trace contextRef="#ctx0" brushRef="#br0" timeOffset="75979.53">15875 16150 0,'0'21'0,"0"1"16,0-1-16,-21 0 0,21 0 16,0 0-16,0 0 0,0 1 15,-21-1-15,21 0 0,-22 0 0,22 0 16,0 0-16,0 1 0,0-1 15,0 0-15,0 0 16,-21-21-16,0 0 16,21-21 15,0 0-31,-21 21 0,21-21 16,0-1-16,0-20 0,0 21 15,0 0-15,0-22 0,21-20 16,0 21-16,0-1 0,1-20 0,-1 20 15,21 22-15,-21-21 0,0 21 0,22 0 16,-1 21-16,-21 0 0,22 0 16,-1 21-16,0 21 0,-21-21 0,1 43 15,-1-22-15,0 0 0,0 1 16,-21-1-16,0 0 0,0 1 16,0-1-16,0 0 0,0-20 0,0-1 15,0 21-15,-21-21 0,21 0 0,-21-21 16,21 22-16,0-1 0</inkml:trace>
  <inkml:trace contextRef="#ctx0" brushRef="#br0" timeOffset="77107.87">15600 16171 0,'21'0'32,"0"-21"-32,0 21 0,0 0 15,1-21-15,-1 21 0,0 0 16,0 0-16,-21 21 31,0 0-31,0 1 0,0-1 16,0 0-16,-21 0 15,21 0-15,-21 0 0,0 1 16,21-1-16</inkml:trace>
  <inkml:trace contextRef="#ctx0" brushRef="#br0" timeOffset="78223.03">18034 15706 0,'0'0'16,"0"-21"-16,0-1 15,-21 22 1,0 0-1,21 22-15,-22-1 0,1 0 16,21 0-16,-21 21 0,0 1 0,21-1 16,-21 22-16,21-22 0,-21 21 15,-1-20-15,22 20 0,-21-20 16,0-1-16,0 0 0,0 1 16,0-1-16,21 0 0,-22-21 0,1 1 15,0-1-15,0 0 0,21 0 0,0 0 16,0-42 15,0 0-31,0 0 0,21 0 16,0-1-16,0 1 0,1-21 0,-22 0 15,21-1-15,0 1 0,0 0 0,0-22 16,0 1-16,-21 20 16,22-20-16,-1-1 0,0 22 0,0-22 0,-21 22 15,21 21-15,0-21 0,1 20 16,-1 22-1,-21 22-15,21-1 0,-21 21 16,0 0-16,0 1 0,21 20 16,-21-20-16,21 20 0,-21 1 0,0-22 15,0 0-15,0 1 0,0-1 16,0 0-16,0 1 0,0-22 0,0 21 16,0-21-16,0 0 0,0 1 0,0-1 15,0 0-15</inkml:trace>
  <inkml:trace contextRef="#ctx0" brushRef="#br0" timeOffset="78440.05">17759 16277 0,'0'0'0,"-21"0"0,-1 0 15,1 0-15,21-21 47,43 21-47,-22 0 0,0 0 0,21-21 16,1 21-16,-1-21 15,0 21-15,22-21 0,-22-1 0,22 1 0,-1 21 16,1-21-16,-1 0 16,-21 0-16,22 0 0,-22-22 0,1 22 15,-22 0-15,21 21 0</inkml:trace>
  <inkml:trace contextRef="#ctx0" brushRef="#br0" timeOffset="79995.42">18584 15960 0,'0'-43'16,"-21"43"-1,42 43-15,-63-86 16,21 43-16,0 22 16,-22-1-16,43 0 0,-21 0 0,0 21 15,0 1-15,0-1 0,21-21 16,-22 22-16,22-1 0,0 0 0,0-21 16,0 22-16,0-22 0,0 21 15,0-21-15,22 1 0,-1-1 16,0 0-16,0-21 0,0 21 0,0-21 15,1 0-15,20 0 0,-21 0 0,21 0 16,-20 0-16,20 0 0,-21-21 16,21 0-16,-20 0 0,20-1 0,-21 1 15,0-21-15,22 21 0,-22-22 16,0 1-16,0-21 0,0 20 0,0-84 16,1 64-16,-22 20 15,0-20-15,21 21 0,-21-1 0,21 1 16,-21 21-16,0 0 0,0-1 0,0 44 31,0-1-31,-21 21 16,21 0-16,-21 1 0,21-1 0,0 0 15,0 1-15,0 20 0,-22-20 16,22-1-16,0 0 0,0 1 0,0-1 16,0-21-16,0 21 0,22-20 15,-1-1-15,-21 0 0,21 0 16,0 0-16,0-21 0,0 0 0,22 0 15,-22 0-15,0 0 0,0 0 0,0 0 16,1 0-16,20-21 0,-21 0 0,0 0 16,0 0-16,1-1 0,-1-20 15,0 21-15,21 0 0,-21-22 16,1 22-16,-1 0 0,0 0 0,-21 0 16,21 21-16,-21 21 15,0 0 1,0 0-16,0 0 0,0 1 15,0-1-15,0 0 0,0 0 0,-21 0 16,21 0-16,0 1 0,0-1 16,0 0-16,0 0 0,21-21 15,0 21-15,0-21 0,1 0 16,20 0-16,-21 0 0,21 0 16,-20 0-16,-1 0 0,21-21 15,0 0-15,-20 0 0,-1 21 0,21-21 16,-21-1-16,22 22 0,-22-21 15,0 21-15,0 0 0,0 0 0,0 0 16,-21 21 0,0 1-16,0-1 15,0 0-15,0 0 0,0 0 16,0 0-16,0 1 16,22-22-1,-1 0-15,0 0 16,0 0-16,0 0 0,0 0 15,1 0-15,-1-22 0,0 1 0,0 21 16,0-21-16,0 0 0,1 0 16,-22 0-16,0-1 0,0-20 0,0 21 15,0-21-15,0-1 0,0 1 16,0 0-16,-43-22 16,1 43-16,21 0 0,0 21 0,-22 0 0,22 0 15,0 0-15,-21 0 16,20 21-16,1 0 0,-21 0 0,21 0 0,0 22 15,21-22-15,0 21 0,-22-21 16,22 22-16,0-22 0,0 0 0,0 0 16,22 0-16,-22 1 0,21-1 15,0-21-15,0 21 0,0-21 16,22 0-16,-22 0 0,0 0 0,0 0 16,0 0-16,22 0 0,-22 0 15,0-21-15,0 0 0,0 21 0,0-22 16,1 1-16,-1-21 0,0 21 0,0 0 15,0-22-15,0 1 0,1 21 16,-1-22-16,-21 22 0,21 0 0,-21 63 31,0-20-31,0-1 16,0 21-16,0-21 0,0 22 16,-21-22-16,0 21 0,-1-21 15,22 0-15,0 1 0,-21-1 0,21 0 16,-21 0-16,42-21 47,0-21-47,1 21 0,-1-21 15,0 0-15,0-1 0,0 1 0,0-21 16,1 21-16,-1 0 0,21-22 16,-21 1-16,22 21 0,-22-22 0,0 22 15,0 0-15,21 21 0,-20 0 16,-1 0-16,-21 21 0,21 0 15,-21 1-15,0-1 0,0 0 16,0 21-16,21-21 0,-21 1 16,21-1-16,-21 0 0,0 0 0,21 0 15,-21 0-15,22 1 0,-1-1 16,0-21-16,0 21 0,0-21 16,0 0-16,1 0 0,-1 0 0,0 0 15,21 0-15,-21-21 0,1 21 16,-1-21-16,-21-1 0,21 1 0,0 0 15,0 0-15,-21 0 0,0 0 16,21-22-16,-21 22 0,22-21 16,-22-1-16,0 22 0,0 0 0,0 0 15,0 42 1,0 0-16,-22 0 16,1 1-16,0 20 0,0-21 15,21 21-15,-21-20 0,0-1 0,-1 21 16,22-21-16,0 0 0,-21 1 0,0-1 15,0-21 1</inkml:trace>
  <inkml:trace contextRef="#ctx0" brushRef="#br0" timeOffset="80231.31">20362 15727 0,'0'0'16,"-21"0"-16,0 0 0,0 0 0,0 0 0,-1 0 16,1 0-1,0 0-15,0 0 16,0 0-1,0 0-15,-1 0 0,1 0 16</inkml:trace>
  <inkml:trace contextRef="#ctx0" brushRef="#br0" timeOffset="80408.12">19113 15896 0,'-42'21'0,"84"-42"0,-105 64 16,42-22-16,0-21 0,-1 21 0,22 0 15,22-21 1,20 0 0,-21 0-16,21 0 0,1 0 15,20-21-15,1 0 0,-1 0 16,22-1-16,0 1 0</inkml:trace>
  <inkml:trace contextRef="#ctx0" brushRef="#br0" timeOffset="80838.59">21950 15663 0,'0'0'15,"0"-21"-15,-21 0 16,-1 21 0,1 0-1,0 21-15,0 0 0,21 1 0,-21-1 16,0 0-16,21 21 0,-22-21 15,1 22-15,21-1 0,-21 0 16,21 1-16,0-1 0,0 0 0,0-20 16,0 20-16,0-21 0,0 0 15,0 0-15,21 1 0,0-1 0,1 0 16,20-21-16,-21 0 0,21 0 16,1 0-16,-1 0 0,0 0 0,1 0 15,-22-21-15,21 0 0,1-1 0,-1 1 16,-21-21-16,21 0 0</inkml:trace>
  <inkml:trace contextRef="#ctx0" brushRef="#br0" timeOffset="82110.81">22542 15431 0,'0'-43'16,"0"86"-16,0-128 0,0 64 0,0 0 16,-21 21-16,0 21 15,0 0-15,21 0 0,-21 21 16,0 1-16,-1-22 0,1 42 0,0-20 15,0-1-15,0 0 0,21 1 0,0-1 16,-21 22-16,21-22 0,-22 0 16,22 1-16,0-1 0,0 0 0,0-21 15,0 22-15,0-22 0,0 0 16,0 0-16,43 0 0,-22-21 16,21 22-16,-21-22 0,22 0 15,-1 0-15,0 0 0,1-22 16,-1 1-16,0 21 0,22-21 0,-22-21 15,1 21-15,20-1 0,-42-20 16,22 0-16,-1 21 0,-21-22 0,0 1 16,0 21-16,1-22 0,-22 22 15,0 0-15,0 0 0,0 0 0,0 0 16,-22 21-16,1 0 0,0 0 0,0 0 16,-21 0-16,-1 0 0,22 0 15,-21 21-15,-1 0 0,1 0 16,0 0-16,21 0 0,-22 22 0,22-22 15,0 21-15,0-21 0,0 22 16,21-1-16,0-21 0,0 0 16,0 22-16,0-22 0,0 0 0,0 0 15,21 0-15,21-21 0,-21 0 16,0 0-16,22 0 0,-1 0 16,-21 0-16,22 0 0,-1-21 0,-21 0 15,21 0-15,-20 0 0,-1 0 16,0-22-16,0 1 0,0 21 0,0-22 15,-21 22-15,22-21 0,-22 21 16,0 0-16,0-1 0,0 44 31,0-1-31,0 0 0,-22 0 16,1 0-16,21 22 0,-21-22 16,21 0-16,0 0 0,0 21 15,0-20-15,0-1 0,0 0 0,0 0 16,21 0-16,0-21 0,1 21 0,-1-21 15,21 0-15,-21 0 0,22 0 16,-1 0-16,-21 0 0,21 0 0,1 0 16,-22 0-16,21 0 0,-21-21 15,1 0-15,20 0 0,-21-21 0,0 20 16,0 1-16,1-21 0,-1 0 16,0 20-16,-21-20 0,0 0 15,21 21-15,-21-1 0,0 1 0,0 0 16,0 0-16,-21 21 15,0 21-15,21 0 16,0 0-16,-21 1 0,21-1 0,0 21 16,0-21-16,0 22 0,0-1 15,0-21-15,0 21 0,0-20 0,21-1 16,-21 0-16,21 0 0,-21 0 16,21 0-16,-21 1 0,-21-44 46,0 1-30,0 0-16,-1 21 16,1-21-16,0 21 0,0 0 0,0 0 15,0 0-15,-1 0 0,1 0 16,0 0-16,21 21 0,-21-21 16,21 21-16,0 0 0,0 1 15,21-1 1,0-21-16,22 21 0,-22-21 15,21 0-15,-21 0 0,22 0 16,-1 0-16,0 0 0,43-42 16,-43 42-16,1-22 0,-1 1 15,0 0-15,1 0 0,-1-21 16,-21 20-16,21-20 0,-20 0 0,-1-1 16,0 1-16,0 0 0,0-1 15,-21 22-15,0-21 0,0 21 0,0-22 16,0 22-16,0 0 15,-21 42 1,21 0-16,-21 1 0,0 20 16,21-21-16,0 21 0,0-20 0,-21 20 15,21 0-15,0 1 0,0-22 0,0 21 16,-22 0-16,22-20 0,0-1 16,0 0-16,0 0 0,0 0 15,-21 0-15,42-42 47</inkml:trace>
  <inkml:trace contextRef="#ctx0" brushRef="#br0" timeOffset="82276.13">24596 16235 0,'0'0'0,"21"0"0,0 0 16,0 0-16,-21-21 47,-21 21-47,0 0 15,0-21-15,-22 21 0,1 0 0,0-22 16</inkml:trace>
  <inkml:trace contextRef="#ctx0" brushRef="#br1" timeOffset="-102221.37">550 3366 0,'-21'0'15,"0"0"32,0 0 78,0 0-109,-1 0-16,22-22 0,-21 22 0,21-21 15,-21 21-15,21-21 0</inkml:trace>
  <inkml:trace contextRef="#ctx0" brushRef="#br1" timeOffset="-101621.72">381 3217 0,'-21'0'0,"42"0"0,-42-21 0,0 21 15,42 21 79,0 1-94,-21-1 0,0 0 16,0 0-16,21 0 0,-21 22 15,21-22-15,-21 21 0,0-21 16,0 22-16,0-22 0,0 21 0,0-21 16,0 22-16,21-22 0,-21 0 15,0 0-15,0 21 0,0-20 0,22-1 16,-22 0 0,21 0-16,-21 0 0,21 0 15,0-21-15,0 0 16,0 0-16,1 0 15,20 0-15,-21 0 0,21-21 16,1 21-16,-1-21 0,22 0 0,-1-21 16,22 20-16,-1-20 0,1 0 15,21-22-15,0 22 0,0-22 16,-1 1-16,1-1 0,0 22 0,-21-21 16,21 20-16,-1-20 0,-20 20 15,0 1-15,-1 21 0,1-21 0,-21 20 16,-22 1-16,0 0 0,1 0 0,-1 21 15,-21-21-15,0 0 0,0 21 16,1 0-16,-1 0 0,-21-22 0,21 22 31,-21-21 47,0 0-62</inkml:trace>
  <inkml:trace contextRef="#ctx0" brushRef="#br1" timeOffset="-90725.85">444 6731 0,'0'0'0,"22"-21"0,-22 0 31,0 0-31,0-1 31,21 22-15,-21-21 0,0 42 46</inkml:trace>
  <inkml:trace contextRef="#ctx0" brushRef="#br1" timeOffset="-89921.92">466 6519 0,'0'0'15,"0"-21"-15,0 0 0,0 0 16,-22 21-16,22-21 16,-21 0-16,21-1 15,0 1 16,0 42-15,21 1 0,-21-1-16,22 0 15,-1 0-15,-21 21 0,0-20 16,21 20-16,0-21 0,-21 21 16,0 1-16,0-22 0,21 21 15,-21 1-15,21-22 0,-21 21 0,22-21 16,-22 0-16,0 22 0,0-22 15,21 0-15,-21 0 0,0 0 0,0 1 16,0-1-16,0 0 0,21 0 16,-21 0-16,0 0 0,21-21 15,-21 22-15,0-1 0,21-21 16,-21 21 0,21-21-16,-21 21 15,22-21 1,-1 0-16,0 0 15,0 0 1,0 0-16,0-21 0,1 0 0,-1 0 16,0-1-16,0 1 0,21 0 15,1 0-15,20 0 0,-20-22 16,41 22-16,-20-21 0,42 0 0,-22-22 16,22 22-16,0-22 0,-21 1 15,20-1-15,1 1 0,21-1 16,-21 22-16,0-22 0,0 22 0,0-21 15,-22 20-15,1 1 0,0 21 0,-22-22 16,1 22-16,-1 0 0,-21 0 0,1 0 16,-1 0-16,-21-1 0,0 22 15,1-21-15,-1 21 0,0 0 16,0 0-16,-21-21 0,21 21 16,-21-21-16,21 21 15,-42 0 110,0 0-109</inkml:trace>
  <inkml:trace contextRef="#ctx0" brushRef="#br1" timeOffset="-83790.12">0 10583 0,'0'-21'16,"0"0"0,0 0-16,21 0 15,0 21-15,0 0 0,1-21 16,-1 21-16,0-22 16,-42 22 109,0-21-125,-1 0 15,1 0 1,0 21-16,21-21 15,0 0 1,0-1 0,0 1-16,21 21 31,0 0-15,1 21-1,-1 1-15,-21-1 16,21 0-16,0 21 0,-21-21 0,21 22 15,0-22-15,-21 21 16,22 1-16,-1-1 0,0 0 0,-21-21 0,21 22 16,0-1-16,22 22 15,-43-22-15,21 0 0,-21-21 16,21 22-16,-21-22 0,0 0 16,21 21-16,0-20 0,-21-1 15,21 0-15,-21 0 0,0 0 0,22-21 16,-22 21-16,21-21 0,0 0 15,0 0-15,0 0 16,0-21-16,22 0 0,-1-21 16,0 21-16,1-22 0,-1 1 0,22 0 15,20-22-15,1 1 0,0-1 16,20 1-16,22-22 0,-21 0 0,0 1 16,21 20-16,-21-21 15,0 22-15,21-1 0,-21 1 0,21 21 16,-22-22-16,1 22 0,-21-1 15,0 1-15,-1 0 0,-20 21 0,-22-1 16,22-20-16,-43 21 0,21 21 0,-21-21 16,0 0-16,1 21 0,-1 0 15,0-22-15,0 22 16,-21-21 0</inkml:trace>
  <inkml:trace contextRef="#ctx0" brushRef="#br1" timeOffset="-64096.31">1185 14288 0,'0'0'0,"0"-22"16,21 22-16,-21-21 31,-21 21 63,0 0-79,0 0-15,-21-21 0</inkml:trace>
  <inkml:trace contextRef="#ctx0" brushRef="#br1" timeOffset="-63618.59">868 13928 0,'0'0'0,"-21"-21"16,-1-1-16,1 1 15,0 21-15,21-21 16,-21 21-16,21 21 31,0 0-15,21 1-16,0-1 0,0 21 0,1-21 16,-1 22-16,0-22 0,-21 21 15,21 0-15,0 1 0,0-1 16,-21-21-16,0 22 0,22-1 0,-22 0 15,21-21-15,-21 22 0,21-22 16,-21 0-16,0 0 0,0 0 16,21-21-16,0 22 0,0-22 15,1 0-15,20 0 0,-21-22 16,21 1-16,22 0 0,-1-21 16,1-1-16,21-20 0,-1-1 0,22-20 15,0 20-15,21-42 0,21 22 16,0-22-16,0 21 0,1 1 15,-1-1-15,-21 0 0,0 22 0,0-22 16,-21 22-16,-22 20 0,1-20 16,-22 20-16,1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3:57:53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593 0,'-22'-43'16,"44"86"-16,-44-107 0,22 43 0,-21 0 16,0 0-16,21 0 0,-21 21 15,0 0-15,0 0 16,-1 21-16,22 21 15,-21-21-15,21 22 0,-21-1 16,21 0-16,0 1 0,0 20 16,0 1-16,0-22 0,0 21 0,0 1 15,0-1-15,-21-20 0,21-1 16,0 22-16,0-22 0,-21 0 0,21 1 16,0-22-16,0 21 0,0-21 15,0 0-15,0 1 0,0-1 0,0 0 16</inkml:trace>
  <inkml:trace contextRef="#ctx0" brushRef="#br0" timeOffset="632.41">1143 868 0,'-42'-42'0,"84"84"0,-127-127 0,64 43 0,0 0 15,0 20-15,0-20 0,21 0 16,0 21-16,0-22 0,0 1 16,21 21-16,0-22 0,21 22 15,1-21-15,-1 0 0,21 20 16,1-20-16,21 21 0,-1 21 0,1 0 16,0 0-16,-1 21 0,-20 0 15,20 22-15,-20-1 0,-1 0 0,-20 22 16,-1-22-16,0 22 0,1-1 15,-1 64-15,0 0 16,-42-63-16,0-22 0,0 21 16,0-20-16,0-1 0,0-21 15,0 22-15,0-22 0,0 0 0,0 0 16,-21 0-16,21 0 0,-21-21 16,0 0-16,0 0 15,0 0-15,-1-21 16,22 0-16,0 0 0,0-21 15,0-1-15,0 22 0,0-42 16,0 20-16,0-20 0,22 20 0,-1-20 16,0-1-16,21 22 0,-21-21 15,22-1-15,-1 22 0,0-22 0,1 22 16,-1 0-16,0-1 0,1 22 16,-1 21-16,0 0 0,1 0 15,-1 21-15,-21 0 0,22 22 0,-1-1 16,-21 0-16,0 22 0,0-1 15,-21 1-15,0-1 0,0 1 16,0-1-16,0-20 0,0 20 16,-21 43-16,21-64 0,-21 1 15,0-22-15,0 21 0,21-21 16,-21 1-16,-1-1 0,1 0 0,0 0 16,21 0-16,-21 0 15,42-42 16,-21 0-31</inkml:trace>
  <inkml:trace contextRef="#ctx0" brushRef="#br0" timeOffset="1237.07">3365 1312 0,'64'0'31,"-64"-21"-31,21 0 0,0 21 0,-21-21 16,21 0-16,-21 0 0,0-1 15,0 1-15,0 0 0,0 0 16,0-21-16,0 20 0,0-20 0,0 0 16,-21 21-16,0-22 0,0 1 15,0 21-15,-22 0 0,22-1 16,0 1-16,-21 21 0,21 0 15,-1 0-15,-20 21 0,21 1 16,-21 20-16,20-21 0,1 21 0,0 1 16,0-1-16,21 0 0,-21 1 0,21-1 15,0 0-15,0 1 0,0-22 16,0 0-16,21 0 0,0 22 16,0-22-16,0 0 0,1-21 15,-1 0-15,21 0 0,-21 0 16,0 0-16,1 0 0,-1-21 15,0 21-15,21-21 0,-21-1 16,1 1-16,-1 0 0,0 0 16,0-21-16,0 20 0,0-20 0,1 21 15,-22-21-15,0-1 0,21 1 16,-21 0-16,0 20 0,21 1 0,-21 0 16,0 0-16,0 42 15,0 0-15,0 0 16,0 22-16,0-22 0,0 21 15,0 1-15,0-22 0,0 21 0,0-21 16,0 0-16,0 22 16,0-22-16,0 0 0,0 0 0,21 0 15,0 1-15,0-22 16,1 0-16,-1 0 0,21 0 0,-21 0 16,22 0-16,-22 0 0,0 0 15,21-22-15,-21 1 0,1 0 0,-1 0 16</inkml:trace>
  <inkml:trace contextRef="#ctx0" brushRef="#br0" timeOffset="2805.78">4043 889 0,'0'0'0,"0"-21"0,0 0 0,0 42 31,0 0-31,-21 21 0,21-20 0,0 20 16,0-21-16,-22 21 0,22 1 15,0-22-15,0 42 16,-21-41-16,21 20 0,0-21 15,0 0-15,0 0 0,0 1 16,0-1 0,0-42 15,0-1-31,21 22 0,-21-21 0,22 0 16,-1 0-16,-21 0 0,21-22 15,-21 22-15,21-21 0,0 0 0,-21 20 16,21-20-16,1 0 0,-1 21 15,-21-1-15,21 1 0,-21 0 16,21 21-16,-21 21 16,21 0-16,-21 1 0,21-1 0,-21 21 15,0-21-15,22 22 0,-22-22 16,21 21-16,0-21 0,-21 0 0,21 22 16,0-22-16,0 0 0,-21 0 15,22-21-15,-1 21 0,21 1 0,-21-22 16,0 0-16,1 0 0,-1 0 15,21 0-15,-21 0 0,0 0 16,1 0-16,-1 0 0,21-22 0,-21 1 16,0 0-16,1 21 0,-1-21 15,0-21-15,0 20 0,0 1 0,0-21 16,1 0-16,-1 20 0,-21-20 16,0 0-16,21 21 0,-21-22 0,0 22 15,21 0-15,-21 0 0,0 42 31,0 0-31,-21 21 0,21-20 16,-21 20-16,21-21 0,0 21 0,0-20 16,0 20-16,0-21 0,0 0 15,0 0-15,0 1 0,21-1 0,0 0 16,0 0-16,0-21 16,1 0-16,-1 0 0,0 0 15,0 0-15,0 0 16,0 0-16,1-21 0,-1 0 0,0 21 15,0-21-15,-21-1 0,21 1 16,0 0-16,1-21 0,-22 21 0,21-1 16,0-20-16,-21 0 0,21 21 15,-21-22-15,21 22 0,-21 0 0,0 0 16,0 0-16,0 42 16,0 0-16,0 0 15,0 0-15,0 22 0,0-22 16,0 21-16,0-21 0,0 22 0,0-22 15,0 0-15,0 0 16,0 21-16,0-20 0,21-1 16,-21 0-16,22-21 0,-1 0 0,21 21 15,-21-21-15,0 0 0,22 0 16,-22 0-16,21 0 0,1 0 0,-22 0 16,21 0-16,0-21 0,-20 21 15,20-21-15,-21 0 0,21-1 0,-20 1 16,-1 0-16,21 0 0,-21-21 15,0 20-15,-21-20 0,0 0 0,22-1 16,-22 22-16,0-21 16,0 0-16,0-1 0,0 1 15,-22 21-15,22 0 0,-21 21 16,0 0-16,0 0 0,0 0 0,0 0 16,-1 21-16,1 21 0,-42 22 15,42-22-15,-1 0 0,22-21 16,0 22-16,-21-1 0,21 0 15,0-20-15,0-1 0,0 0 0,0 0 16,0 0-16,21 0 0,-21 1 16,22-22-16,-1 0 0,0 0 0,0 0 15,0 0-15,0 0 16,1 0-16,-1-22 0,-21 1 16,21 0-16,-21 0 0,21 21 15,0-42-15,-21 20 0,0 1 16,0 0-16,21-21 0,-21 21 0,22-22 15,-22 22-15,21-21 0,-21 21 16,0-1-16,0 44 31,0 20-31,0-21 0,0 21 0,0-20 16,0 20-16,0-21 0,0 21 16,0-20-16,0 20 0,0-21 0,21 0 15,0 0-15,-21 1 0,21-1 16,0-21-16,1 21 0,-1-21 15,21 21-15,-21-21 0,0 0 0,22 0 16,-22 0-16,21 0 0,-21-21 16,1 0-16,20 21 0,-21-21 15,0-1-15,0 1 0,1 0 0,-1-21 16,0 21-16,0-22 0,0 1 16,-21 0-16,0-1 0,0 1 0,0-22 15,0 22-15,0 0 0,0-1 16,0 1-16,0 0 0,0-1 15,0 1-15,0 21 0,0-21 0,0 84 32,0-21-32,0 21 0,-21 1 15,21 20-15,0-20 0,0 20 16,0 1-16,-21-22 0,21 21 0,0-20 16,0-1-16,0 0 0,0 1 15,0-1-15,21-21 0,0 22 0,0-22 16,-21 0-16,22 0 0,-1-21 15,0 21-15,0-21 0,21 0 0,-20 0 16,-1 0-16,21 0 0,0 0 16,-20 0-16,20 0 0,-21 0 0,0-21 15,22 21-15</inkml:trace>
  <inkml:trace contextRef="#ctx0" brushRef="#br0" timeOffset="3374.34">1672 1990 0,'0'0'0,"0"-21"16,21 21-1,0-22 1,1 22-16,20 0 0,0 0 15,1 0-15,20 0 0,1 0 0,-1 0 16,22 0-16,21-21 16,-1 21-16,22 0 0,0 0 0,0-21 15,22 21-15,-1 0 0,21-21 16,0 21-16,1-21 0,20 21 0,1-21 16,-1 21-16,22-22 0,-22 1 0,22 21 15,-21-21-15,-1 0 0,22 21 16,-22-21-16,-20 0 0,-1 21 0,0-22 15,-21 1-15,1 21 0,-22-21 16,0 21-16,-22-21 0,1 21 0,-21 0 16,-22 0-16,-20 0 0,-1 0 15,0 0-15,-20 0 0,-44 0 32,1 21-17,0 0-15,0-21 16,0 0-16,-22 21 0,1-21 0</inkml:trace>
  <inkml:trace contextRef="#ctx0" brushRef="#br0" timeOffset="3812.97">1185 3175 0,'0'0'0,"-21"-42"0,21 21 0,-21-1 0,21 1 15,0 42 1,0 1-16,0 20 16,0 0-16,0 22 0,0-22 15,0 0-15,0 22 0,0-22 16,0 22-16,0-22 0,0 0 0,0-20 15,0 20-15,0-21 0,0 21 16,0-20-16,0-1 0,0 0 0,0 0 16</inkml:trace>
  <inkml:trace contextRef="#ctx0" brushRef="#br0" timeOffset="3985.67">1397 3429 0,'0'-21'31,"21"21"-15,0 0 0,0 0-16,1 0 0,-1 0 15,0-21-15,21 0 0</inkml:trace>
  <inkml:trace contextRef="#ctx0" brushRef="#br0" timeOffset="4708.25">2773 3006 0,'0'0'0,"-43"0"0,22 0 0,-21 21 16,21-21-16,42-21 31,0 21-31,0-21 0,22 21 15,-22-22-15,21 1 0,0 0 0,1 0 16,-1 0-16,0 0 0,1-1 16,-1 1-16,-21-21 0,22 21 15,-22 0-15,0-22 0,-21 22 0,0 0 16,0-21-16,0 20 0,-21 1 16,0 21-16,-22 0 15,1 0-15,0 0 0,-1 21 0,1 1 16,-22-1-16,1 21 0,-1-21 15,22 22-15,-21-1 0,20 0 0,1-21 16,21 22-16,-22-1 0,43 0 16,0 1-16,0-22 0,0 21 0,0-21 15,22 22-15,20-22 0,0 0 16,1 0-16,-1 0 0,0 1 0,22-22 16,-22 0-16,22 0 0,-22 0 15,0 0-15,1 0 0,-1 0 0,0 0 16,-21 0-16,1 0 0,-22-22 15,0 1-15,-43 0 16,22 21 0,-21 0-16,-1 0 0,-20 0 0,21 0 15,-22 0-15,1 21 0,-1 0 16,22 1-16,-22-1 0,22 0 0,-22 0 16,43 21-16,-21 1 0,21-22 15,0 21-15,21-21 0,0 22 0,0-22 16,0 21-16,21-21 0,21 1 15,-21-1-15,22 0 0,20 0 16,-21 0-16,22-21 0,-22 0 16,22 21-16,-1-21 0,1 0 0,-22 0 0,22 0 15,-1 0-15,1-21 16,-22 0-16,21 0 0,1 0 0,-22 0 16</inkml:trace>
  <inkml:trace contextRef="#ctx0" brushRef="#br0" timeOffset="4921.13">3598 3196 0,'0'0'0,"0"-21"0,0 0 0,-21 21 16,21 21-1,0 0-15,0 0 16,21 1-16,-21 20 0,21-21 16,1 21-16,-1-20 0,21-1 0,-21 21 15,0-21-15,1 0 0,-1 1 16,21-1-16,-21 0 0,0-21 15,1 21-15,-1-21 0,0 0 0,0 0 16,0 0-16,0 0 0,1 0 16,-1-21-16</inkml:trace>
  <inkml:trace contextRef="#ctx0" brushRef="#br0" timeOffset="5125.01">4064 3175 0,'0'0'16,"0"-21"-16,-21 21 0,0 0 15,-1 0-15,1 0 0,21 21 16,-21 0-16,0 0 16,0 22-16,0-22 0,-1 0 0,1 21 15,0-20-15,0-1 0,0 21 16,21-21-16,-21 0 0,21 22 0,0-22 16,0 0-16,0 0 0,0 0 15,0 1-15,21-22 0,0 21 16,0-21-16,43 0 0</inkml:trace>
  <inkml:trace contextRef="#ctx0" brushRef="#br0" timeOffset="5397.08">4530 3239 0,'0'21'31,"0"0"-31,-22 0 0,22 21 0,0-20 0,0 20 15,-21 0-15,21 1 0,-21 41 16,21-41-16,0-1 0,0 21 16,0-20-16,0 20 0,0-20 15,0 20-15,0 22 0,0-22 0,21 1 16,-21-1-16,0 22 0,0-22 0,0 1 16,0-1-16,0 1 0,0-1 15,0 1-15,0-22 0,0 22 16,0-22-16,0 0 0,0 1 0,0-22 15,0 21-15,0-21 0,0 1 0</inkml:trace>
  <inkml:trace contextRef="#ctx0" brushRef="#br0" timeOffset="5757.61">4508 3620 0,'-21'-64'16,"42"128"-16,-63-191 0,21 63 0,21 1 0,0 20 15,0-63-15,0 64 16,0 0-16,0 21 0,21-22 0,0 22 16,22 0-16,20 21 0,-42 0 15,22 0-15,-1 0 0,0 0 16,-21 21-16,1 21 0,20-20 0,-21 20 15,-21 0-15,0-21 0,0 22 16,0-1-16,0 0 0,-21 1 16,-21-22-16,20 0 0,1 0 0,-21 0 15,21 1-15,-22-1 0,22 0 16,0-21-16,0 0 0,0 0 0,21-21 31,0 0-15,21-1-16,0-20 0,21 21 0,-20-21 15</inkml:trace>
  <inkml:trace contextRef="#ctx0" brushRef="#br0" timeOffset="5992.48">5249 2646 0,'0'0'16,"21"0"-16,-21 21 15,0 0-15,0 0 16,0 22-16,0-22 0,0 21 15,0 1-15,-21-1 0,21 0 0,-21 1 16,21-1-16,0 0 0,0 1 16,0-1-16,0 0 0,0 1 0,0-22 15,0 21-15,0-21 0,0 0 0,0 1 16,0-1-16,0 0 16,21-21-16,0 0 0,1 0 0,-1 0 15,0 0-15,0-21 0,21 21 16,1-21-16</inkml:trace>
  <inkml:trace contextRef="#ctx0" brushRef="#br0" timeOffset="6637.11">5905 3090 0,'0'0'0,"22"-21"0,-1 21 0,0-21 16,-21 0-16,0 0 16,0 0-16,0-1 0,0 1 15,0 0-15,-21 21 16,0 0-16,-1 0 0,-20 0 0,21 0 15,0 0-15,0 21 0,-22 0 16,22 1-16,-21-1 0,21 0 16,-22 21-16,22 1 0,0-22 0,0 21 15,0 0-15,-1 1 0,22-22 0,0 21 16,0-21-16,0 1 0,0-1 16,0 0-16,22 0 0,-1-21 0,21 0 15,-21 0-15,0 0 16,1 0-16,-1 0 0,0 0 0,0-21 15,0 21-15,22-21 0,-22 0 0,0-1 16,0 1-16,0-21 0,0 21 16,-21 0-16,22-22 0,-1 22 0,-21 0 15,0-21-15,0 20 0,21 1 16,-21 0-16,0 42 31,0 0-15,0 22-16,0-22 0,0 0 0,0 21 15,0-20-15,0-1 0,0 0 16,21 21-16,-21-21 0,21 1 0,0-22 16,1 21-16,-1-21 0,0 0 15,0 0-15,0 0 0,0 0 0,1 0 16,-1 0-16,21 0 0,-21 0 0,0-21 16,1-1-16,-1 1 0,0 0 15,0 0-15,0 0 0,0 0 16,1-22-16,-1 22 0,-21 0 0,0 0 15,21 0-15,-21-1 0,21 1 16,-21 0-16,0 42 16,0 0-1,0 1-15,0-1 0,0 0 0,0 21 16,0-21-16,0 1 0,0-1 16,0 0-16,0 0 0,0 0 0,0 0 15,0 1-15,21-22 31,0-22-31,1 22 0</inkml:trace>
  <inkml:trace contextRef="#ctx0" brushRef="#br0" timeOffset="6793.02">6604 2879 0,'0'0'0,"-21"-21"0,0-1 0,-1 22 16,1 0-1,21 22 1,0-1-16,21 0 16,1-21-16</inkml:trace>
  <inkml:trace contextRef="#ctx0" brushRef="#br0" timeOffset="7232.77">7070 2963 0,'0'0'0,"0"22"16,0-1 0,0 0-16,0 0 0,0 0 0,0 0 15,0 22-15,0-22 0,0 21 16,0-21-16,0 1 0,0 20 0,0-21 16,0 0-16,0 0 0,0 1 0,0-1 15,0 0-15,0 0 16,0-42 15,0 0-31,0 0 16,0-1-16,0 1 0,0 0 0,0 0 15,0-21-15,0-1 0,21 22 16,0-21-16,0-1 0,21 1 0,-20 21 16,20-21-16,0-1 0,1 22 0,20 0 15,-21 0-15,1 0 0,-1 21 16,22 0-16,-22 0 0,0 21 0,1 0 15,-1 21-15,0-21 0,-21 1 16,22 20-16,-22 0 0,0 1 16,-21-22-16,0 21 0,0 0 0,0-20 15,0 20-15,0-21 0,-21 0 16,0 0-16,0 1 0,21-1 0,-22-21 16,1 0-16</inkml:trace>
  <inkml:trace contextRef="#ctx0" brushRef="#br0" timeOffset="7860.85">9779 2942 0,'0'0'15,"0"-21"-15,0 0 0,0 0 0,0 0 16,0-1-16,21 1 0,-21 0 16,21 0-16,-21 0 0,0 0 0,0-22 15,0 22-15,0 0 0,-21 0 0,-21 21 16,21-21-16,-22 21 0,22 0 16,-21 0-16,-1 0 0,1 0 0,21 0 15,-21 21-15,20-21 0,-20 21 16,21 0-16,0 0 0,0 0 0,-1 1 15,22-1-15,0 0 0,0 0 16,0 0-16,0 0 0,0 22 16,0-22-16,0 0 0,22 0 0,-1 22 15,21-22-15,-21 0 0,0 21 16,22-21-16,-22 22 0,0-22 0,21 21 16,-20 1-16,-1-22 0,0 0 0,0 21 15,-21-21-15,0 1 0,0-1 16,0 0-16,-21-21 0,-21 0 15,20 0-15,-20 0 0,0 0 0,-1 0 16,-20 0-16,21 0 0,-1-21 16,-20 0-16,20 21 0,1-22 0,21 22 15,-21-21-15,20 0 0,1 21 16,0-21-16,21 0 0,0 0 16,0-1-16,21 1 0,0 0 15,22 0-15,-1 21 16</inkml:trace>
  <inkml:trace contextRef="#ctx0" brushRef="#br0" timeOffset="8128.69">10350 2604 0,'-21'0'16,"0"21"-16,0 0 0,21 21 15,-21 1-15,0-1 0,-1 0 0,22 1 16,0-1-16,0 21 0,-21-20 16,21 20-16,0-20 0,0-1 15,-21 21-15,21-20 0,0-1 0,0 0 16,0-20-16,0 41 0,0-42 16,21-21-16,0 21 0,1-21 15,-1 0-15,0 0 0,0 0 16,0-21-16,0 0 15</inkml:trace>
  <inkml:trace contextRef="#ctx0" brushRef="#br0" timeOffset="8428.52">10266 2858 0,'0'0'0,"-21"-43"0,21 1 0,0 0 16,0-1-16,0 1 0,0-22 15,0 43-15,0 0 0,42 0 16,-21 0-16,21 0 0,1 21 15,-1 0-15,0 0 0,22 42 0,-1-21 16,-20 21-16,20 1 0,-20-1 16,-1 0-16,0 22 0,1-22 0,-22 1 15,0 20-15,-21-21 0,0 1 0,0-1 16,-42 0-16,20 1 0,-20-1 16,0 0-16,-1-20 0,1 20 15,0-21-15,-22 0 0,22 0 0,-22 1 16,22-1-16,0-21 0,-1 21 15,1-21-15,21 0 0,0 0 16,0 0-16,42 0 16,0-21-16,21 0 15,1-1-15</inkml:trace>
  <inkml:trace contextRef="#ctx0" brushRef="#br0" timeOffset="8914.24">11578 2582 0,'0'0'0,"21"-21"0,-21 0 15,-21 42 1,21 22-16,-21-22 16,0 21-16,0 0 0,21 22 0,-22-1 15,1-20-15,21 20 0,0 1 16,-21-1-16,21 1 0,-21-1 15,21-20-15,-21 20 0,0-21 0,21 1 16,0-1-16,0-21 0,-22 0 0,22 1 16,-21-1-16,0-21 15,21-21 1,0-1 0,0-20-16,0 21 0,0 0 0,0 0 15,21-22-15,0 1 0,-21 0 16,22 20-16,-1-20 0,0 0 0,0 21 15,0-1-15,-21 1 0,21 0 0,-21 42 32,22-21-32,-22 21 0,0 22 0,0-22 15,21 21-15,-21-21 0,0 22 16,21-22-16,0 0 0,-21 21 0,21-20 16,0-1-16,1 0 0,-1 0 15,0 0-15,0-21 0,21 21 16,-20-21-16,20 0 0,0 0 0,-21 0 15,22 0-15,-1 0 0,0 0 0,-20 0 16,20-21-16,0 0 0,22 0 16,-22 21-16</inkml:trace>
  <inkml:trace contextRef="#ctx0" brushRef="#br0" timeOffset="9153.11">12763 2794 0,'0'0'0,"0"-42"0,0-1 16,0 22-16,0-21 0,-21 21 0,0 21 15,-21 0-15,-1 0 0,1 21 16,0 0-16,-22 21 0,1-20 16,20 20-16,-20 0 0,21 1 0,-1-1 15,22 0-15,0 1 0,21-1 0,0 0 16,0-21-16,21 22 0,0-1 16,22-21-16,-22 22 0,21-22 0,22 0 15,-22 0-15,0-21 0,22 21 16,-1-21-16,-20 0 0,20 0 0,1 0 15,-1 0-15,-21-21 0,22 21 0,-22-21 16,1 0-16</inkml:trace>
  <inkml:trace contextRef="#ctx0" brushRef="#br0" timeOffset="26841.04">1884 6858 0,'0'0'15,"-21"-21"-15,-22 0 16,43 0-16,-21 21 0,21-22 16,-21 22-16,42 0 47,0 0-32,0 0-15,1 0 16,-1 0-16,0 0 0,0 0 15,0 0-15,0 0 16,1 0-16,-1 0 16,0 0-1,0 0-15,0 0 16,0 0-16,1 0 0,20 0 16,0 0-16,22 0 0,-1 0 0,1 0 15,20 0-15,-20 0 0,21 0 16,-1 0-16,-20 0 0,20 0 0,-20 0 15,-22 0-15,22 0 0,-22 0 16,0 0-16,1 0 0,-1 0 0,0 0 16,-42 22-1,-21-22 1,0 0 0,0 0-16,0 0 0</inkml:trace>
  <inkml:trace contextRef="#ctx0" brushRef="#br0" timeOffset="27249.2">2561 6858 0,'0'0'0,"0"21"0,0 0 16,0 1-16,0-1 0,0 21 15,0-21-15,0 43 0,0-22 16,0 22-16,0-1 0,0 1 0,0 20 16,0-20-16,0-1 0,0 1 15,0-1-15,0 1 0,0-22 0,0 85 16,-21-85-16,0 22 16,0-22-16,-1 1 0,1-1 0,-21 0 15,21-21-15,-22 1 0,22-1 16,-21 0-16,0 0 0,-1 0 0,1-21 15,0 0-15,-1 0 0,1 0 16,21 0-16,-22 0 0,1-21 0,0 0 16,21 0-16,-22 0 0,22-1 15,0-20-15,0 21 0,0-21 16,-1-1-16,22 22 0,0-21 0,0 21 16,0-22-16,0 22 0,22-21 15,-1 21-15,21-1 0,-21 1 0,22 0 16,-1 0-16,21 0 0</inkml:trace>
  <inkml:trace contextRef="#ctx0" brushRef="#br0" timeOffset="27789.32">3471 7557 0,'0'0'0,"0"-22"0,0 1 15,0 0-15,-21 0 0,0 0 16,-21 21-16,20-21 0,-20 21 16,0 0-16,21 0 0,-22 0 0,1 21 15,21 0-15,-22 0 0,1 21 16,21-20-16,-21 20 0,20 0 16,1 1-16,-21 20 0,21 64 15,0-85-15,21 1 0,0-1 16,0 0-16,0 1 0,21 20 15,0-42-15,0 1 16,0-22-16,0 0 0,1 0 16,-1 0-16,0-22 0,0 1 15,0 21-15,0-42 0,1 21 16,-1 0-16,0-22 0,0 22 0,0-21 16,0-1-16,1 1 0,-1 21 15,-21-21-15,21-1 0,0 1 0,-21 0 16,21-1-16,-21 1 0,21 21 15,-21 0-15,22-1 0,-22 44 16,0-1-16,21 0 16,-21 0-16,21 21 15,-21 1-15,0-22 0,21 21 0,-21 1 16,21-1-16,0 0 0,1-21 16,-1 22-16,0-1 0,0-21 0,21 22 15,-20-22-15,-1 0 0,0 0 0,0 0 16,0 0-16,0-21 0,1 0 15,-1 0-15,0 0 0,0-21 16,0 21-16,0-21 0,1-21 0,-1 21 16</inkml:trace>
  <inkml:trace contextRef="#ctx0" brushRef="#br0" timeOffset="28012.44">4191 7366 0,'0'0'0,"0"21"15,0 22 1,0-22-16,0 21 0,0-21 0,0 22 16,0-1-16,0 0 0,0 1 15,0-22-15,0 21 0,0-21 16,0 22-16,0-22 0,0 0 0,0 21 16,0-21-16,0 1 0,0-1 15,0 0-15,21-21 31,-21-21-31,21 0 0</inkml:trace>
  <inkml:trace contextRef="#ctx0" brushRef="#br0" timeOffset="28228.31">4614 7493 0,'0'0'0,"0"-21"0,0 0 0,-21 21 15,0 21 1,0 0-16,0 0 0,-22 0 15,22 22-15,0-22 0,0 0 0,-22 21 16,22-20-16,0 20 0,0-21 16,0 0-16,21 0 0,-21 1 15,21-1-15,-22 0 0,22 0 0,0 0 16,0 0-16,0 1 16,22-22-16,20 0 0,-21 0 15,0 0-15,22 0 0</inkml:trace>
  <inkml:trace contextRef="#ctx0" brushRef="#br0" timeOffset="28656.85">5186 7472 0,'0'0'0,"21"-21"0,-21 0 16,0-1-16,-21 22 16,0 0-1,-1 22-15,22-1 0,-21 0 0,-21 0 16,21 0-16,0 22 0,-1-22 15,1 21-15,0-21 0,0 22 0,0-22 16,0 0-16,-1 21 0,22-21 0,0 1 16,0-1-16,0 0 0,0 0 15,22-21-15,-1 0 16,0 0-16,0 0 0,0 0 0,0 0 16,1 0-16,20-21 0,-21 0 15,0 0-15,22-1 0,-22 1 0,0 0 16,0 0-16,0 0 0,0 0 0,1-22 15,-22 22-15,21 0 0,-21-21 16,21 20-16,0 22 0,-21 22 31,0-1-31,0 0 0,0 21 16,0-21-16,0 1 0,0 20 0,0-21 16,0 0-16,0 22 0,21-22 15,-21 0-15,21 0 0,1 0 0,-1 0 16,0 1-16,0-1 0,0 0 15,22 21-15,-22-42 0,-21 21 16,0 1-16</inkml:trace>
  <inkml:trace contextRef="#ctx0" brushRef="#br0" timeOffset="29049.1">2286 8573 0,'0'0'0,"-85"21"0,1 0 16,20-21-16,1 21 0,20-21 0,1 21 16,21-21-16,42 21 15,0-21-15,21 0 16,22 0-16,-1 0 0,22 0 0,21 0 15,0-21-15,21 0 0,0 21 16,0-21-16,0 0 0,21 21 0,21-21 16,-21-1-16,22 1 0,-1 0 15,0 0-15,191-21 16,-190 20-16,20 1 0,-42 21 0,22-21 16,-22 0-16,0 21 0,0-21 15,-21 21-15,0 0 0,-21 0 0,-21 0 0,-1 0 16,-20 0-16,-22 0 0,-21 0 0,0 0 15,-42 21 1,-21-21-16,0 21 0,-1-21 16,-20 0-16,-1 21 0,1-21 0,-22 21 15</inkml:trace>
  <inkml:trace contextRef="#ctx0" brushRef="#br0" timeOffset="29676.77">1524 9779 0,'0'0'0,"0"-21"0,21 21 0,-21-21 16,0 0-16,21-1 0,0 22 16,1-21-16,-22 0 0,21 0 0,0 0 15,0-22-15,0 22 0,22 0 16,-43 0-16,0 0 0,0 0 16,0-1-16,0 1 15,-22 21-15,1 0 0,0 0 16,-21 0-16,-1 0 0,1 0 15,0 21-15,-64 22 0,64-22 16,-1 0-16,1 21 0,21-20 16,-22 20-16,22-21 0,0 21 15,21-20-15,0-1 0,0 21 16,0-21-16,42 0 0,-20-21 16,-1 0-16,21 0 0,-21 0 0,22 0 15,-1 0-15,-21 0 0,21 0 16,-20 0-16,-1 0 0,0-21 15,-63 21 1,20 0-16,-20 21 16,0-21-16,-22 22 0,22-1 0,-22 0 15,22 0-15,0 0 0,-1 0 16,1 1-16,21-1 0,-21 21 0,42-21 16,0 0-16,0 1 0,0-1 15,0 21-15,0-21 0,21 0 16,21-21-16,0 22 0,1-22 15,-1 21-15,0-21 0,22 0 0,-1 0 16,1 0-16,-22-21 0,22-1 16,-1 1-16,-20 21 0,-1-21 0,0-21 15</inkml:trace>
  <inkml:trace contextRef="#ctx0" brushRef="#br0" timeOffset="29873.59">1926 9779 0,'21'42'31,"0"-42"-31,-21 22 0,0-1 0,43 21 16,-22-21-16,0 0 0,0 1 15,0-1-15,22 0 0,-22 0 16,0-21-16,21 21 0,-20-21 0,-1 0 16,0 21-16,0-21 0,0 0 15,0 0-15,1 0 0,-22-21 16,21 0-16,0 21 0,0-21 0</inkml:trace>
  <inkml:trace contextRef="#ctx0" brushRef="#br0" timeOffset="30070.48">2561 9716 0,'0'0'0,"-21"0"16,0 21-16,0 0 16,-1 0-16,-20 0 0,21 0 15,-21 1-15,-1 20 0,1-21 0,0 0 16,-1 0-16,22 22 15,-21-22-15,21 0 0,-1 0 0,1 0 16,21 1-16,0-1 0,43-21 31,-22 0-31,21 0 0,0 0 0,1 0 16,-1-21-16</inkml:trace>
  <inkml:trace contextRef="#ctx0" brushRef="#br0" timeOffset="30377.35">3006 9716 0,'0'42'31,"0"-21"-31,0 21 0,0 22 16,0-22-16,0 1 0,0-1 16,0 21-16,0-20 0,0 20 0,0 22 15,0-22-15,0 22 0,0 0 0,21 84 16,0-84-16,-21-22 15,0 22-15,0 0 0,21-1 0,-21 1 16,0 0-16,0-1 0,0-20 0,0 84 16,0-106-16,0 22 15,0-22-15,-21 0 0,21-20 0,0-1 16,0 0-16,0-42 16,0 0-16,0-22 15,0 1-15,0 0 0,0-22 16,0 1-16,0-1 0,0-21 0,0 1 15</inkml:trace>
  <inkml:trace contextRef="#ctx0" brushRef="#br0" timeOffset="30661.77">3048 10097 0,'0'0'0,"0"-85"16,0 21-16,21 1 0,0-1 0,-21 1 16,21 21-16,1-1 0,-1 1 0,-21 21 15,21 0-15,0-1 0,0 1 16,0 21-16,1 0 0,-1 0 15,0 0-15,0 21 0,0 1 0,-21-1 16,0 21-16,0-21 0,0 85 16,-21-64-16,0 1 15,0-22-15,0 0 0,-1 21 16,-20-20-16,21-1 0,0 0 0,-22 0 16,22-21-16,21 21 0,-21-21 15,21-21 1,21 0-1,0 0-15,1 0 0,-1-22 16,21 22-16,-21-21 0,22-1 16,-1 1-16</inkml:trace>
  <inkml:trace contextRef="#ctx0" brushRef="#br0" timeOffset="30872.53">3683 9335 0,'0'0'0,"63"-22"15,-63 44 1,22-1-16,-22 0 0,0 0 0,0 21 15,0-20-15,0 62 16,-22-41-16,22-1 0,-21 0 0,21 43 16,-21-43-16,21-21 15,0 1-15,0-1 0,0 0 0,0 0 16,0 0-16,21 0 16,0-21-16,1 0 15,20 0-15,0 0 0,1-21 16,-22 0-16,42 0 0</inkml:trace>
  <inkml:trace contextRef="#ctx0" brushRef="#br0" timeOffset="31916.6">4318 9589 0,'0'0'0,"0"-22"0,0 1 0,0 0 16,0 0-16,0 0 0,-21 21 16,0 0-16,-1 0 15,1 0-15,0 0 0,-42 21 16,41 0-16,1 21 0,0-20 0,0 20 15,0 0-15,0-21 16,-1 22-16,1-1 0,21-21 0,0 22 16,0-22-16,0 0 0,0 0 0,0 0 15,0 0-15,21 1 16,1-22-16,-1 0 16,0 0-16,0 0 0,0-22 15,0 22-15,1-21 0,-1 0 0,21 0 16,-21 0-16,0-22 0,22 22 0,-22-21 15,0 21-15,0-22 0,0 22 16,-21 0-16,0-21 0,22 42 16,-22-21-16,0-1 0,0 44 15,0-1-15,0 0 16,0 0-16,0 0 0,0 22 16,0-22-16,0 0 0,0 0 0,0 21 15,0-20-15,0-1 0,21 0 16,0 0-16,0 0 0,0-21 15,0 0-15,1 21 0,-1-21 16,21 0-16,-21 0 0,22 0 0,20 0 16,-42-21-16,22 0 0,20-21 15,-21 21-15,1-1 16,-22-20-16,21 21 0,-21-21 16,22-1-16,-22 1 0,0 0 0,0 20 15,0-20-15,1 21 0,-22 0 16,0 42-1,0 0-15,0 21 16,0-20-16,0 20 0,0 0 16,0-21-16,0 22 0,0-22 0,0 21 15,0-21-15,0 1 0,21 20 16,0-21-16,-21 0 0,0 0 16,21-21-16,0 0 0,-21 22 15,21-22-15,1-22 31,-22 1-31,21 0 0,-21 0 0,0 0 0,0 0 16,21-1-16,0-20 0,0 21 16,-21-21-16,21-1 0,1 1 15,-1 21-15,0-22 0,0 1 0,0 21 16,0-21-16,1 20 0,-1 1 0,0 21 16,0 0-1,-21 21-15,0 1 0,0-1 16,0 21-16,0-21 0,0 22 0,0-1 15,0-21-15,0 21 0,0 1 16,0-22-16,0 21 0,0-21 16,0 1-16,0-1 0,0 0 0,-21-21 15,21 21-15,-21-21 16,21-21 15,0 0-31,0 0 0,21-1 16,0 1-16,0 0 0,0-21 0,1 21 15,-1-22-15,0 1 0,21 21 0,-21 0 16,1-1-16,-1 1 0,0 0 16,0 21-16,0 0 0,-21 21 0,21 0 15,-21 1-15,22-1 0,-22 21 0,0 22 16,21-22-16,-21-21 16,0 21-16,21-20 0,-21-1 15,0 21-15,0-21 0,21 0 16,-21 1-16,21-22 15,-21 21-15,0-42 16,0-1 0,0 1-16,-21 0 0</inkml:trace>
  <inkml:trace contextRef="#ctx0" brushRef="#br0" timeOffset="32072.56">5186 9186 0,'0'0'0,"-21"0"16,-1 0-16,1 0 16,42 0 15</inkml:trace>
  <inkml:trace contextRef="#ctx0" brushRef="#br0" timeOffset="32417.36">7281 8911 0,'0'0'0,"-42"-21"0,21 0 0,0 21 16,-1-21-16,22 0 15,22 21-15,20 0 0,-21-22 16,21 22-16,1 0 0,-1 0 16,22 0-16,-1-21 0,1 21 15,-1 0-15,1 0 0,-1 0 0,1 0 16,-1 0-16,-21 0 0,1 0 15,-1 0-15,-21 0 0,0 0 0,-42 0 32,0 21-32</inkml:trace>
  <inkml:trace contextRef="#ctx0" brushRef="#br0" timeOffset="33203.91">7535 8869 0,'0'0'0,"-63"127"31,42-85-31,21 1 0,0 20 16,-22-21-16,22 1 0,0-1 16,0 22-16,-21-22 0,21 0 0,0 22 15,-21-22-15,21 0 0,0 1 0,0-22 16,0 21-16,0-21 0,0 1 16,0-1-16,21-21 15,0 0-15,1 0 0,-1 0 0,0-21 16,21 21-16,-21-22 0,22 1 15,-1 0-15,-21-21 0,22 21 0,-1-1 16,0-20-16,-21 21 0,22-21 0,-1 20 16,0-20-16,-20 0 0,20 21 15,-21-1-15,21-20 16,-20 21-16,-22 42 31,0 0-31,-22 0 0,1 1 16,21-1-16,0 21 0,-21-21 0,21 0 15,-21 1-15,21-1 0,0 0 16,0 0-16,0 0 0,0 0 0,21 1 16,0-22-16,0 0 0,1 0 15,-1 0-15,21 0 0,-21 0 16,22-22-16,-22 1 0,21 21 16,0-21-16,-20 0 0,20 0 0,0 0 15,-21-1-15,22 1 0,-22 0 16,21 0-16,-21 0 0,-21 0 0,22-1 15,-22 1-15,0 0 0,0 42 32,0 0-32,-22 1 0,22 20 15,-21-21-15,0 43 0,21-22 0,-21 0 16,21 22-16,-21-1 0,21 1 16,-21-1-16,21 1 0,0-1 0,0-20 15,0 20-15,0 1 0,21 20 16,0-20-16,0-1 0,0 22 0,0-22 15,22 22-15,-22-21 0,21-1 0,-21 1 16,22-1-16,-22 1 0,0 63 16,-21-85-16,0 0 0,0 1 15,-21-1-15,-21 0 0,-1-21 16,1 1-16,-22-22 0,1 0 0,-1 0 16,-20 0-16,20 0 0,-20-22 0,-1-20 15,21 21-15,-20-21 0,-1-1 16,0 1-16,22-22 0,-1 22 0,22-21 15,0-1-15,-1 1 0,22-1 16,21 1-16,0-86 0,21 86 16,22 21-16,-1-22 0,22 1 0,-1 20 15,1-20-15,20 20 0,-20-20 0,20-1 16,-20 22-16,21-21 0</inkml:trace>
  <inkml:trace contextRef="#ctx0" brushRef="#br0" timeOffset="33496.74">8953 9271 0,'0'0'0,"22"-42"0,-1 21 0,0-1 16,-21 1-16,0 0 0,0 42 16,0 0-1,0 1-15,0 20 0,0 21 16,-21-20-16,21 41 0,0-20 0,0 21 16,0-1-16,0 22 0,0-21 15,21-22-15,0 22 0,0 0 16,0-1-16,1 1 0,-1 0 0,0-1 15,-21 1-15,21 63 0,-21-84 16,0-1-16,0 1 0,0-1 16,0 1-16,0-22 0,0 0 0,0 1 15,0-22-15,0 21 0,0-21 0,0 0 16,0-42 0,0 0-1,0-21-15,21-1 0,-21 1 0,0 0 16,0-1-16,0-20 0</inkml:trace>
  <inkml:trace contextRef="#ctx0" brushRef="#br0" timeOffset="33760.58">9080 9610 0,'-21'-85'0,"42"170"0,-63-233 0,42 84 0,-21 22 16,21-22-16,0 22 0,0 0 15,0-1-15,0 22 0,21-21 0,0 21 16,22-22-16,-1 22 0,0 21 15,-21 0-15,22 0 0,-1 21 16,-21 22-16,0-22 0,22 21 16,-43 0-16,0-20 0,0 20 0,0 0 15,0 1-15,-21-1 0,-1-21 16,-20 21-16,0-20 0,-43 41 16,43-42-16,-1 0 0,-41 22 15,63-22-15,-22-21 0,22 0 16,21 21-16,21-42 15</inkml:trace>
  <inkml:trace contextRef="#ctx0" brushRef="#br0" timeOffset="34355.03">10033 9165 0,'0'-21'16,"0"0"-16,0 0 15,21 0-15,0-1 16,-21 1-16,21 0 0,1 0 0,-22 0 16,0 0-16,0-1 15,0 1-15,-22 21 16,1 21 0,-21 1-16,21 20 0,0-21 15,-22 21-15,22 1 0,-21-1 0,21 0 16,-1-20-16,1 20 0,21 0 0,-21-21 15,21 22-15,0-22 0,0 21 16,0-21-16,0 1 0,0-1 0,0 0 16,21-21-16,0 21 0,1 0 0,-1-21 15,0 0-15,21 0 0,1 0 16,-1 0-16,0 0 0,1 0 0,-1-21 16,0 0-16,22 0 0,-22 0 15,0-1-15,1 1 0</inkml:trace>
  <inkml:trace contextRef="#ctx0" brushRef="#br0" timeOffset="35004.8">10731 9017 0,'0'-21'0,"0"42"0,0-63 0,0 21 15,-21-1-15,0 22 0,0 0 0,0 0 16,0 0-16,-22 0 0,22 22 16,0 20-16,-21-21 0,20 0 0,1 22 15,-21-22-15,21 21 0,0-21 16,-1 22-16,22-22 0,0 21 0,-21-21 15,21 0-15,0 1 0,0-1 16,0 0-16,0 0 0,0 0 16,21-21-16,1 0 15,-1 0-15,0 0 0,0 0 16,0 0-16,0-21 0,1 21 0,-1-21 16,0 0-16,0 0 0,0-1 15,0 1-15,1 0 0,-1-42 16,0 20-16,0 22 0,-21-21 0,21 21 15,-21-22-15,0 22 0,0 0 16,0 0-16,0 42 16,0 0-1,0 0-15,0 22 0,-21-1 16,21-21-16,0 21 0,0 1 0,0-22 16,0 21-16,0-21 0,0 1 15,0-1-15,0 0 0,0 0 0,21 0 16,0 0-16,1-21 0,-1 0 0,0 22 15,21-22-15,-21 0 0,22 0 16,-1 0-16,0 0 0,1-22 0,-1 1 16,-21 21-16,22-21 0,-1 0 0,0 0 15,-21 0-15,22-1 0,-22-20 16,21 21-16,-21-21 0,1-1 16,-1 1-16,-21 21 0,0-22 0,0 22 15,0 0-15,0 0 0,-21 21 16,-1 0-1,22 21-15,0 0 0,-21 0 0,21 1 16,0-1-16,0 21 0,0-21 16,0 0-16,0 1 0,0 20 0,0-21 15,0 0-15,0 0 0,0 1 16,0-1-16,0 0 0,0 0 0,-21 0 16,0 0-1,0-21-15,0 0 0,21-21 31,0 0-31</inkml:trace>
  <inkml:trace contextRef="#ctx0" brushRef="#br0" timeOffset="36071.26">11769 8509 0,'0'0'0,"21"-21"0,-21 0 0,21 0 0,-21 42 31,0 0-31,0 21 0,0-21 16,-21 43-16,0-22 0,21 22 0,-22-22 16,1 22-16,21-1 0,-21 1 15,21-1-15,0-21 0,0 22 0,-21-22 16,21 1-16,0-1 0,-21-21 16,21 21-16,0-20 0,0-1 0,0 0 15,0 0-15,21-21 16,0 0-1,0 0-15,0-21 0,1 0 16,-1 0-16,0-1 0,0 1 16,21 0-16,-20 0 0,20-21 0,21-1 15,-41 22-15,20-21 0,-21 42 16,0-21-16,0 21 0,1 0 16,-1 0-16,-21 21 15,0 0-15,0 0 0,0 0 0,0 0 16,0 1-16,0-1 0,0 0 15,0 0-15,0 0 0,0 0 0,0 1 16,21-1-16,0-21 16,0 0-16,0 0 15,1 0-15,-1 0 0,0 0 0,0 0 16,0 0-16,0-21 0,1 21 16,-1-22-16,0 1 0,0 0 15,0 0-15,0 21 0,1-42 0,-1 20 0,0 1 16,0 0-16,0 21 15,-21 21 1,0 0 0,0 1-16,0-1 0,0 0 0,0 0 15,0 0-15,0 0 0,0 1 16,21-1-16,1 0 0,-1 0 0,0 0 16,0 0-16,21-21 0,-20 22 0,20-22 15,0 0-15,1 21 0,-1-21 16,0 0-16,22 0 0,-22 0 0,22 0 15,-22 0-15,0-21 0,1 21 0,-1-22 16,21-20-16,-20 21 16,-22 0-16,0 0 0,-21-22 15,0 22-15,21-21 0,-21-1 0,0 22 16,0-21-16,0 0 0,-21 20 16,21 1-16,-21 0 0,-21 0 0,20 21 15,-20 0-15,0 0 0,-1 0 0,1 21 16,-21 0-16,20 22 0,1-22 15,0 0-15,-1 21 0,1-21 16,0 22-16,20-22 0,1 21 0,21-21 0,0 22 16,0-22-16,21 0 15,1 0-15,20 0 0,-21-21 0,21 22 16,1-1-16,-22-21 0,21 21 0,1 0 16,-22-21-16,21 21 0,0 0 15,1 43-15,-22-43 16,0 21-16,-21 1 0,21-1 0,-21 0 15,0 1-15,0 20 0,0-20 0,0 20 16,-21-21-16,0 22 0,0-22 16,0 22-16,21-1 0,-22-20 0,1 20 15,0 1-15,21-1 0,0 1 0,-21-22 16,21 21-16,-21-20 0,21 20 16,-21-20-16,21-1 0,0 0 15,-22 1-15,22-1 0,-21-21 0,0 21 16,0-20-16,0-1 0,0 0 0,21 0 15,-43-21-15,22 0 0,0 0 16,0 0-16,0 0 0,-1-42 16,1 21-16,21-1 0,0-20 0,-21 0 15,21-1-15,-21 1 0,21-21 0,-21-22 16,21 21-16</inkml:trace>
  <inkml:trace contextRef="#ctx0" brushRef="#br0" timeOffset="36296.65">12552 8657 0,'-21'-42'0,"42"84"0,-64-126 0,43 41 0,-21 22 16,0 0-16,21 0 0,-21 0 16,21-1-16,-21 22 15,0 0 1,42 22 15,-21-1-31,0 0 0,0 0 16,0 0-16</inkml:trace>
  <inkml:trace contextRef="#ctx0" brushRef="#br0" timeOffset="36508.51">11176 9059 0,'0'0'0,"21"0"16,21 0-1,-20 0-15,20 0 0,0 0 16,1 0-16,-1 0 0,0-21 0,22 21 16,-22-21-16,22 21 0,-22-21 0,21 0 15,1 21-15,-1-21 0,-20 21 16,-1 0-16,0 0 0,1 0 15,-22 0-15</inkml:trace>
  <inkml:trace contextRef="#ctx0" brushRef="#br0" timeOffset="37065.29">1482 11599 0,'-22'0'0,"44"0"0,-65 0 16,64 0-16,1-21 16,20 21-16,-21 0 0,43-21 15,-22 21-15,0-21 0,22 21 0,-22-21 16,22 21-16,-1-21 0,1-1 15,-1 22-15,22-21 0,42 21 16,-64 0-16,-20 0 0,-1-21 16,-21 21-16,0 0 0,-42 0 15,0 0 1</inkml:trace>
  <inkml:trace contextRef="#ctx0" brushRef="#br0" timeOffset="37281.17">1926 11451 0,'-21'0'15,"42"0"-15,-63 0 0,21 21 0,-1-21 16,22 22-16,0-1 0,0 0 0,0 21 16,0 1-16,0-1 0,0 0 15,0 1-15,0 20 0,0 1 16,0-22-16,0 21 0,0 1 0,0-1 16,0-20-16,0 20 0,0-20 15,0-1-15,0 0 0,0-21 0,0 22 16,0-22-16,0 0 0,22 0 15,-1-21-15,0 0 16,0-21-16,0 0 0</inkml:trace>
  <inkml:trace contextRef="#ctx0" brushRef="#br0" timeOffset="37808.87">2392 12023 0,'0'0'0,"0"42"16,-21-21-16,21 43 0,-22-22 16,1-21-16,21 0 0,-21 1 15,21-1-15,0 0 0,0 0 0,0 0 16,42-21-16,-20 0 16,-1 0-16,0 0 0,21 0 15,1-21-15,-22 21 0,21-21 0,0 0 16,1 0-16,-22-22 0,21 22 15,1 0-15,-22-21 0,0 20 0,0-20 0,0 21 16,0 0-16,1 0 16,-22-1-16,0 1 0,0 42 15,0 1 1,0-1-16,0 0 0,0 21 0,0 1 16,0-1-16,0 0 0,0 22 0,0-22 15,0 22-15,0-22 0,21 21 16,0-20-16,-21 20 0,0 1 0,0-1 15,0 22-15,0-22 0,0 22 16,0-21-16,0-1 0,0 1 0,0 20 16,0-20-16,-21-1 0,0-20 0,-1 20 15,-20 1-15,21-22 0,-43 21 16,22-20-16,-21-1 0,-1-21 16,1 22-16,-1-22 0,-21 0 15,22 0-15,-1-21 0,1 0 0,-1 0 16,22 0-16,-21-21 0,-22-43 15,43 22-15,20 0 0,1-22 16,0 1-16,21 20 0,0-20 16,0-22-16,0 22 0,21-1 0,0-20 15,1 20-15,20-21 0</inkml:trace>
  <inkml:trace contextRef="#ctx0" brushRef="#br0" timeOffset="38088.86">3471 11875 0,'0'0'16,"-21"42"-16,21 21 0,0 1 16,0-1-16,0 22 0,0 0 0,0-22 15,0 22-15,0 0 0,0-1 0,0 1 16,0 0-16,0-1 0,0 1 15,0-22-15,0 22 0,0 0 0,-21-22 0,21 22 16,-21-22-16,0 1 16,-1-1-16,1 1 0,0-22 0,0 1 15,21-1-15,0-21 0,0 0 0,0-42 32,21 0-32,-21 0 0</inkml:trace>
  <inkml:trace contextRef="#ctx0" brushRef="#br0" timeOffset="38389.05">3323 12531 0,'0'0'0,"0"-85"15,-21 22-15,21-22 0,-21-211 32,42 253-32,21 22 0,1-21 15,-1 21-15,0 21 0,1 0 0,-1 0 16,-21 0-16,21 21 0,1 0 15,-22 0-15,0 21 0,0-20 0,-21 20 16,0 0-16,0 1 0,-21-22 16,0 21-16,-21 0 0,-1-20 0,22-1 15,-21 21-15,-1-21 0,1 0 0,0-21 16,21 22-16,-22-22 0,22 21 16,21-42 15,21-1-31,0 22 0,1-21 15,-1-21-15,21 21 0,0 0 0</inkml:trace>
  <inkml:trace contextRef="#ctx0" brushRef="#br0" timeOffset="38912.86">4064 12044 0,'42'0'31,"-21"0"-31,1-21 16,-1 0-16,0 21 0,0-22 0,0 1 16,22 0-16,-22 0 0,42-21 15,-42 20-15,1 1 0,-22 0 16,0 0-16,0 0 0,-22 0 16,1-1-16,-21 22 0,21 0 15,-22 0-15,22 0 0,-21 0 0,21 22 16,-22-1-16,22 0 0,0 21 0,0 1 15,0-22-15,21 21 0,0 0 16,0 1-16,0-1 0,0-21 0,0 22 16,21-22-16,0 21 0,0-21 15,22-21-15,-22 21 0,21 1 0,22-22 16,-22 0-16,0 0 0,22 0 16,-22 0-16,22 0 0,-22-22 15,0 1-15,22 0 0,-22 0 0,0 0 16,1 0-16,-1-22 0,0 22 0,-20-21 15,20 21-15,-21-22 0,0 1 16,-21 21-16,0-22 0,0 22 0,0-21 16,0 21-16,-21 21 15,0 21 1,0-21-16,0 21 0,-1 21 16,1-20-16,0-1 0,0 21 0,21 0 15,-21-20-15,21 20 0,-21-21 16,-1 21-16,22-20 0,0-1 0,0 0 15,-21 0-15,21 0 0,-21 0 16,21 1-16</inkml:trace>
  <inkml:trace contextRef="#ctx0" brushRef="#br0" timeOffset="39879.81">6329 12044 0,'0'0'0,"-64"-21"31,64 0-16,0-1-15,0 1 0,0 0 0,0-21 16,0 21-16,0-22 0,21 22 0,-21-21 16,22-1-16,-1 1 0,0 0 15,0-1-15,0 1 0,0 0 16,1-1-16,-22 22 0,0 0 0,0 42 31,0 0-31,-22 22 0,1-1 16,0 0-16,0 1 0,0-1 0,0 0 15,-1 1-15,22-1 0,0 0 16,-21 1-16,21-1 0,0 0 0,0-20 16,0 20-16,0-21 0,0 0 0,0 0 15,21 1-15,1-22 16,-1 21-16,21-21 0,-21 0 0,0 0 16,22-21-16,-1 21 0,0-22 15,1 1-15,-22 0 0,21 0 16,1-21-16,-22 20 0,0-20 0,0 21 15,-21-21-15,0-1 0,0 22 0,0-21 16,-42-22-16,21 43 16,-22 0-16,22 0 0,-21 0 0,21-1 15,-22 22-15,1 0 0,21 0 16,0 0-16,-1 0 0,1 0 0,21-21 31,21 21-31,22 0 16,-22-21-16,21 21 0,1-21 15,20 21-15,-21-21 0,22 0 0,-22-1 16,22 1-16,-1 21 0,1-21 16,-22 0-16,0 0 0,1 21 0,41-21 15,-62 21-15,-1 0 0,0 0 16,0 21-16,0-21 0,-21 21 16,0 21-16,0-21 0,21 22 0,-21-22 15,0 42-15,22-20 0,-22-1 0,0 22 16,0-1-16,21 1 0,0-1 15,-21 22-15,21-1 0,0 1 0,-21-21 16,21 20-16,1 1 0,-1 0 16,0-1-16,21 22 0,-21-21 0,1-1 15,-1 22-15,0-21 0,0 21 16,0-22-16,0 1 0,-21 0 0,0-1 16,22 1-16,-22 0 0,0-1 0,0-20 15,0-1-15,0 1 0,0-22 16,-22 22-16,1-43 0,-42 42 15,20-20-15,1-22 0,0-21 0,-1 21 16,1-21-16,-21 0 0,20 0 0,-20-21 16,-1 0-16,1 0 0,-1-22 15,1 1-15,-1 0 0,1-22 0,20 1 16,1-22-16,0 21 0,-1-41 16,22-65-16,21 64 0,21 22 15,1-22-15,20 0 0,0 0 16,22 0-16,-1 22 0,22-22 0,-22 21 15</inkml:trace>
  <inkml:trace contextRef="#ctx0" brushRef="#br0" timeOffset="40205.62">9207 11049 0,'-21'0'0,"42"0"0,-84 0 15,42 0-15,-22-21 0,22 21 16,0 0-16,42 0 16,22 0-16,-22 0 0,21-21 15,22 21-15,-22 0 0,21 0 16,1-21-16,-1 21 0,1-22 0,21 22 15,-1 0-15,1-21 0,0 21 0,-22 0 16,22 0-16,-22 0 0,-20 0 16,-1 0-16,0 0 0,-21 0 15,-42 0-15,0 0 16,0 0-16,-21 0 16</inkml:trace>
  <inkml:trace contextRef="#ctx0" brushRef="#br0" timeOffset="40442.36">9525 10964 0,'0'0'0,"-21"0"0,0 22 16,-1-1-16,1-21 0,0 21 0,21 21 16,-21-21-16,21 22 0,0 20 15,0-20-15,0 20 0,0 1 0,0-1 16,0 1-16,0-1 0,0 1 0,0-22 16,0 21-16,0-20 15,0-1-15,0 0 0,0 1 0,0-1 16,0 0-16,0-20 0,0-1 0,0 0 15,0 0-15,21-21 0,0 0 16,0 0-16,1 0 16,-1-21-16,21 0 0,-21 0 0,0-1 15,1 1-15,20 0 0,-21-21 16</inkml:trace>
  <inkml:trace contextRef="#ctx0" brushRef="#br0" timeOffset="40989.05">9885 11599 0,'0'0'0,"0"-42"0,0 21 16,21 21-16,-21 21 15,0 0 1,-21 22-16,0-22 0,21 0 16,0 21-16,0-21 0,-22 1 0,22 20 15,0-21-15,0 0 0,0 0 0,0 1 16,0-1-16,22 0 0,-1 0 16,0-21-16,0 0 0,0 0 0,0 0 15,22 0-15,-22 0 0,21-21 0,1 21 16,-22-21-16,21 0 0,0-1 15,-20 1-15,-1 0 0,21 0 0,-21 0 16,-21-22-16,21 22 0,-21 0 0,22-21 16,-22 21-16,0-1 0,0 1 15,0 0-15,0 0 0,0 42 16,-22 0 0,22 0-16,-21 22 0,21-22 15,-21 21-15,21 1 0,0-1 0,0 21 16,-21 1-16,21-1 0,0 64 15,0-63-15,0 21 0,0-22 16,0 1-16,0 20 0,0-20 0,21 20 16,0 1-16,-21-21 0,21 20 0,1 64 15,-22-63-15,0-21 0,0 20 16,21-20-16,-21 20 0,0 65 16,0-86-16,0 1 0,-21-1 15,-1 1-15,1-22 0,0 0 16,-21 1-16,-1-1 0,1-21 0,0 0 15,-22-21-15,22 0 0,-22 0 16,1 0-16,-43-21 0,64 0 16,-22 0-16,1 0 0,20-22 0,1 1 15,0-22-15,21 22 0,-1-21 16,1-1-16,21 1 0,0-1 0,0 1 16,21-1-16,1-21 0,20 1 15,0-22-15,22 21 0,-1-21 16,1 22-16</inkml:trace>
  <inkml:trace contextRef="#ctx0" brushRef="#br0" timeOffset="41272.4">10731 11388 0,'0'0'0,"0"-21"0,0-1 0,0 1 0,0 42 16,0 1-1,-21 20-15,0 0 0,21 22 0,-21-1 16,0 1-16,21 20 0,-21 1 0,21 21 15,0-21-15,0 20 0,0-20 16,0 0-16,0 21 0,0-22 0,21 1 16,0 0-16,0-1 0,0-20 0,0 20 15,1 43 1,-1-63-16,0-1 0,-21-20 0,0-1 16,0 0-16,0 1 0,0-22 0,0 21 15,0-21-15,0 1 0,0-44 31,0 1-31,0 0 0,0-21 16,0-1-16</inkml:trace>
  <inkml:trace contextRef="#ctx0" brushRef="#br0" timeOffset="41565.14">10858 11832 0,'0'-63'0,"0"126"0,0-190 16,0 64-16,0-1 0,0 22 15,22 0-15,-1-1 0,0 1 0,0 0 16,21 20-16,-20 1 0,-1 21 16,21 0-16,-21 0 0,22 0 0,-22 0 15,0 21-15,0 1 0,0-1 16,-21 21-16,0-21 0,0 22 0,0-22 16,0 21-16,-21 0 0,0-20 15,-21 20-15,-1 0 0,1-21 0,21 1 0,-22-1 16,1 21-16,0-21 0,21 0 15,-1-21-15,1 22 0,0-1 16,0-21-16,21 21 0,21-21 31,21 0-31,-20-21 0,20 0 0,-21 21 16</inkml:trace>
  <inkml:trace contextRef="#ctx0" brushRef="#br0" timeOffset="41797.01">11642 11367 0,'21'-22'16,"-42"44"-16,42-65 0,-21 22 0,-21 21 16,-1 21-16,1 0 15,-21 1-15,21 20 16,-22 0-16,1 1 0,0-1 0,21 0 16,-1 1-16,-20-1 0,42 0 0,0-21 15,0 22-15,0-22 0,0 0 16,0 21-16,0-20 0,42-1 15,1 0-15,-22 0 0,21-21 0,1 0 16,-22 0-16,42 0 0,22 0 16,-22-21-16,-20 0 0</inkml:trace>
  <inkml:trace contextRef="#ctx0" brushRef="#br0" timeOffset="42369.71">12298 11472 0,'0'0'0,"0"-21"0,-21 21 15,-22 0-15,22 21 16,-21-21-16,21 22 0,-22 20 0,1-21 16,21 0-16,-22 0 0,1 1 15,21 20-15,0-21 0,0 0 0,-1 0 16,1 1-16,21-1 0,0 0 0,0 0 16,0 0-16,0 0 15,21-21-15,1 0 0,-1 0 16,0 0-16,0 0 0,21 0 0,-20 0 15,20-21-15,-21 0 0,21 21 16,-20-21-16,20 0 0,-21-22 16,0 22-16,0 0 0,22-21 0,-43 21 15,21-1-15,-21 1 0,21 0 16,-21 0-16,0 0 0,-21 42 16,0 0-1,0 0-15,-1 0 0,22 1 16,-21-1-16,0 0 0,21 21 0,0-21 15,-21 22-15,21-22 0,0 0 16,0 0-16,21 0 0,21-21 16,-20 22-16,-1-22 0,21 0 0,-21 0 15,22 0-15,-1 0 0,0 0 0,1 0 16,-1 0-16,0-22 16,1 1-16,-1 21 0,-21-21 0,21 0 15,-20 0-15,-1-22 0,0 22 0,0-21 16,0 21-16,-21-22 0,0 22 15,0 0-15,0 0 0,0 0 0,0 0 16,-21 21-16,0 0 0,0 0 0,0 21 16,-1 0-16,22 0 0,-21 0 15,21 0-15,-21 1 0,21-1 0,0 0 16,0 0-16,0 0 0,0 0 0,0 1 16,0-1-16,0 0 15,21-21-15,0 0 16</inkml:trace>
  <inkml:trace contextRef="#ctx0" brushRef="#br0" timeOffset="43318.17">13462 11007 0,'0'0'0,"0"-43"0,0 22 15,0 0-15,0 0 0,0 42 16,0 0-1,-21 22-15,0-22 0,-1 21 16,1 22-16,-21-22 0,21 21 0,0-20 16,-1 20-16,22 1 0,-21-22 0,21 0 15,-21 22-15,21-22 0,0 1 16,0-22-16,0 21 0,0-21 0,0 0 16,0 1-16,21-1 0,0-21 0,22 0 15,-22 0-15,0 0 16,21 0-16,-20 0 0,20-21 0,-21 21 15,21-22-15,-20 1 0,20 0 0,-21 0 16,0-21-16,0 20 0,1 1 16,-1 0-16,0 0 0,-21 0 15,21 21-15,-21 21 32,0 0-17,0 0-15,0 0 16,0 1-16,21-22 15,-21 21-15,21-21 16,1 0-16,-1 0 16,0 0-16,0 0 0,0-21 15,0 21-15,1-22 0,20 22 0,-21-21 16,0 0-16,0 21 0,1-21 0,-1 0 16,0 21-16,-21-21 15,21 21-15,0 0 16,-21 21-1,0 0-15,0 0 0,0 0 16,0 0-16,0 1 0,21-22 0,1 21 16,-22 0-16,21 0 0,21 0 0,-21 0 15,22 1-15,-1-22 0,0 21 16,1 0-16,-1-21 0,21 0 0,-20 21 16,20-21-16,-20 0 0,20 0 15,-21 0-15,1 0 0,-1 0 0,0 0 16,1-21-16,-22 0 0,21 0 15,-21-1-15,1 1 0,-22-21 0,21-22 16,-21 22-16,0 21 16,0-21-16,0-1 0,-21 22 0,-22-21 15,22 21-15,0-1 0,-21 22 16,20 0-16,1 0 0,-21 0 16,21 0-16,-22 0 0,22 22 15,0-1-15,0 0 0,21 0 0,0 21 0,0-20 16,0 20-16,0-21 0,0 21 15,0 1-15,0-1 0,21 0 0,-21 1 16,21 20-16,-21 1 0,0-1 16,0 22-16,0-22 0,0 22 15,0-21-15,0 20 0,0 86 16,0-107-16,-21 22 0,0-1 0,0 1 16,0-21-16,-1-1 0,1 1 15,0-1-15,-21-21 0,-1 43 16,1-43-16,21-20 0,0-1 0,-22-21 15,22 21-15,-21-21 0,21 0 16,0 0-16,-22 0 0,22-21 16,0 0-16,21-1 0,-21-20 0,21 0 15,0-1-15,0-20 0,0-1 16</inkml:trace>
  <inkml:trace contextRef="#ctx0" brushRef="#br0" timeOffset="43518.09">14372 11155 0,'-21'-21'0,"42"42"0,-42-63 0,0 42 0,0 0 16,-1 0-16,22-22 0,-21 22 16,0 0 15,0 0-31,0 0 15,-22 0-15,22 0 16</inkml:trace>
  <inkml:trace contextRef="#ctx0" brushRef="#br0" timeOffset="43681.02">12806 11324 0,'0'0'15,"-43"0"-15,22 21 0,0-21 0,21 22 16,21-22-16,0 0 0,22 21 15,-1 0-15,0-21 0,1 0 16,20 0-16,1 0 0,-1 0 0,-20 0 16,20 0-16,1 0 0,-43 0 0,21 0 15,-21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5BDD-5D45-435A-8FC1-D94554CB4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B4CBF-6347-4EFC-B78F-3ACD6F973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3830-ED31-4A98-8A03-904DBAB0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2968-CC26-4EB4-8635-12532B63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84C4-81D0-4C18-B1B2-48CA6161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7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2621-27A5-4E6F-9340-101AA942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515D5-4A60-45C2-A27A-5C88CEC6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3BCC5-B3C3-41E0-A06B-CAB249CC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0485B-DCD3-4639-B342-3C3C562C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B59DE-916A-4A8D-A623-872AE7C9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2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424C5-61B5-4D4D-B2F1-544954B77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DBC2A-5774-42B7-9CB4-06C66AE6C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DC42-FCC3-491C-BF7C-703273C2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1ACB-DB73-4722-8C80-E311BEAD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C604-ACC5-4047-8365-ACA8FD26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5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BB75-5FB9-4D4B-B239-1C2AB7C3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689A-351A-49E9-9280-8E03A24D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AA1-51A3-4F46-943C-6ED8E16C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0CCF-E4AF-47A8-AC78-94C0CE83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66C7-CD32-4C30-878E-35E15F92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5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2587-914A-486D-BFC1-842B9C00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4B2AB-3CB4-4479-9894-95C79196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FB96E-4273-4BFC-8AE9-ECA6BD5B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0FB-5DB5-4F6E-969B-298D646A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3554C-5F1C-4E75-9064-B7DDF8A2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1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3C23-3ABA-4DE6-BDB6-966A5C7E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434E-66C6-4B76-AD76-0C0588DC9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BB8BF-9584-44E3-8E80-7C7F75318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2D9D-A6BD-4CF2-BBF1-E3E78CD0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61378-35D0-4463-AA44-DB5B4026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5E535-0756-4A7B-9185-40B1161A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9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583D-45C0-43CB-BAAC-AD2C31CE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7B63F-C16B-481A-8EF6-1F9DD055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A8606-5C24-46EF-B4F7-5B43238CB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A93E6-349B-44C3-AE26-714B2F1A0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5382D-B0BF-462F-9116-51F4C7439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5B2AC-C12A-4611-8B84-779208E6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AE323-55C1-49DB-863F-57F08C5D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13BA2-1498-4306-8252-6749606F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15BD-E115-48F5-8AF5-02F7BE56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0622B-239E-443A-A119-483439CB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5D1A8-0FC1-4D61-99A2-6AEA5F7A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D3750-DFB9-4236-9158-84BF8EFD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034B-3510-42BF-9343-F7903A15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91C06-7287-4112-83BE-B58A77A0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3C5E9-0584-433E-A13A-B25B3D7C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42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A289-5853-4A6F-BB01-0E72AAD7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B6E5-2C2C-46F4-9FC4-B1859D44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63CBA-18B0-406F-B342-F14EE2831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10E13-7966-440A-831A-F621CB02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8BD70-637C-4394-A749-4EB6C86A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34AE8-A5FC-48F7-B5A7-C51CFA1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CDDC-530F-4BA1-9D59-B6DAC851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E9C66-4B28-4F67-B139-7FCD1335A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199FD-E0C7-4D3D-9726-CB89B7B7B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B9A-B142-4C3E-9BD5-EB73F0B9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E5D5-0268-4483-9310-C32F5A92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AC7-000C-41F6-BF37-3D5E68D7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5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C1542-9F5E-44E0-805D-C63501BF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96C1-5AD9-4FC6-BDD7-34EE2FEC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FE9A-1021-4BF8-B1F3-B10FFC3E2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663F1-F63E-445E-A4A5-0E49CDE1061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3FD8-6A45-4537-9385-7A7F049B5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8EBB-76BC-46C1-8ACC-542C4A64A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04B9-E941-472A-9AA0-DD936691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C3-B739-4C93-A107-973577EE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FCFF-F7D0-4699-8D09-C26B6D1F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01A1FA-28B9-420C-B601-F292874F4230}"/>
                  </a:ext>
                </a:extLst>
              </p14:cNvPr>
              <p14:cNvContentPartPr/>
              <p14:nvPr/>
            </p14:nvContentPartPr>
            <p14:xfrm>
              <a:off x="221040" y="129600"/>
              <a:ext cx="7985880" cy="642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01A1FA-28B9-420C-B601-F292874F4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20240"/>
                <a:ext cx="8004600" cy="64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03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C3-B739-4C93-A107-973577EE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FCFF-F7D0-4699-8D09-C26B6D1F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5F282C-42C5-4CDD-8AA8-0CDB0B1A5759}"/>
                  </a:ext>
                </a:extLst>
              </p14:cNvPr>
              <p14:cNvContentPartPr/>
              <p14:nvPr/>
            </p14:nvContentPartPr>
            <p14:xfrm>
              <a:off x="159840" y="434520"/>
              <a:ext cx="3879000" cy="292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5F282C-42C5-4CDD-8AA8-0CDB0B1A57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425160"/>
                <a:ext cx="3897720" cy="29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EEAB7A-8ED3-405F-97A3-C32EAFF3C2D1}"/>
                  </a:ext>
                </a:extLst>
              </p14:cNvPr>
              <p14:cNvContentPartPr/>
              <p14:nvPr/>
            </p14:nvContentPartPr>
            <p14:xfrm>
              <a:off x="685800" y="0"/>
              <a:ext cx="6949800" cy="39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EEAB7A-8ED3-405F-97A3-C32EAFF3C2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-9360"/>
                <a:ext cx="6968520" cy="4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16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C3-B739-4C93-A107-973577EE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FCFF-F7D0-4699-8D09-C26B6D1F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283340-C7BA-41BD-9772-3EBCEA3216D8}"/>
                  </a:ext>
                </a:extLst>
              </p14:cNvPr>
              <p14:cNvContentPartPr/>
              <p14:nvPr/>
            </p14:nvContentPartPr>
            <p14:xfrm>
              <a:off x="114120" y="502920"/>
              <a:ext cx="8039520" cy="36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283340-C7BA-41BD-9772-3EBCEA3216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493560"/>
                <a:ext cx="8058240" cy="36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E45E26-EF62-4008-9860-1A20BC85EC0F}"/>
                  </a:ext>
                </a:extLst>
              </p14:cNvPr>
              <p14:cNvContentPartPr/>
              <p14:nvPr/>
            </p14:nvContentPartPr>
            <p14:xfrm>
              <a:off x="0" y="1341000"/>
              <a:ext cx="7879320" cy="506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E45E26-EF62-4008-9860-1A20BC85EC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331640"/>
                <a:ext cx="789804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63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C3-B739-4C93-A107-973577EE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FCFF-F7D0-4699-8D09-C26B6D1F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D5F025-92B0-4104-8B65-35092930F135}"/>
                  </a:ext>
                </a:extLst>
              </p14:cNvPr>
              <p14:cNvContentPartPr/>
              <p14:nvPr/>
            </p14:nvContentPartPr>
            <p14:xfrm>
              <a:off x="198000" y="152280"/>
              <a:ext cx="7871760" cy="301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D5F025-92B0-4104-8B65-35092930F1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42920"/>
                <a:ext cx="7890480" cy="30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00533F-E964-45E6-A31C-66673F35A9B1}"/>
                  </a:ext>
                </a:extLst>
              </p14:cNvPr>
              <p14:cNvContentPartPr/>
              <p14:nvPr/>
            </p14:nvContentPartPr>
            <p14:xfrm>
              <a:off x="38160" y="838080"/>
              <a:ext cx="8268120" cy="479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00533F-E964-45E6-A31C-66673F35A9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" y="828720"/>
                <a:ext cx="8286840" cy="48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2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C3-B739-4C93-A107-973577EE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FCFF-F7D0-4699-8D09-C26B6D1F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1A203E-39FA-48DD-8020-37A7134320A7}"/>
                  </a:ext>
                </a:extLst>
              </p14:cNvPr>
              <p14:cNvContentPartPr/>
              <p14:nvPr/>
            </p14:nvContentPartPr>
            <p14:xfrm>
              <a:off x="0" y="0"/>
              <a:ext cx="8877600" cy="59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1A203E-39FA-48DD-8020-37A713432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89632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39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C3-B739-4C93-A107-973577EE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FCFF-F7D0-4699-8D09-C26B6D1F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999EB4-95A6-4B3F-96B3-9C207375ADD5}"/>
                  </a:ext>
                </a:extLst>
              </p14:cNvPr>
              <p14:cNvContentPartPr/>
              <p14:nvPr/>
            </p14:nvContentPartPr>
            <p14:xfrm>
              <a:off x="350640" y="83880"/>
              <a:ext cx="5082840" cy="50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999EB4-95A6-4B3F-96B3-9C207375AD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74520"/>
                <a:ext cx="510156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29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C3-B739-4C93-A107-973577EE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FCFF-F7D0-4699-8D09-C26B6D1F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1C1263-BE55-486F-93CE-194A4A7FDED8}"/>
                  </a:ext>
                </a:extLst>
              </p14:cNvPr>
              <p14:cNvContentPartPr/>
              <p14:nvPr/>
            </p14:nvContentPartPr>
            <p14:xfrm>
              <a:off x="228600" y="388800"/>
              <a:ext cx="792504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1C1263-BE55-486F-93CE-194A4A7FDE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79440"/>
                <a:ext cx="7943760" cy="48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4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C3-B739-4C93-A107-973577EE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FCFF-F7D0-4699-8D09-C26B6D1F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C6DAF9-B8CA-44A9-85C6-F276117B5947}"/>
                  </a:ext>
                </a:extLst>
              </p14:cNvPr>
              <p14:cNvContentPartPr/>
              <p14:nvPr/>
            </p14:nvContentPartPr>
            <p14:xfrm>
              <a:off x="22680" y="144720"/>
              <a:ext cx="805500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C6DAF9-B8CA-44A9-85C6-F276117B5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35360"/>
                <a:ext cx="807372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41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C3-B739-4C93-A107-973577EE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FCFF-F7D0-4699-8D09-C26B6D1F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F9B9BE-B3B2-446F-BDBA-7C778E128665}"/>
                  </a:ext>
                </a:extLst>
              </p14:cNvPr>
              <p14:cNvContentPartPr/>
              <p14:nvPr/>
            </p14:nvContentPartPr>
            <p14:xfrm>
              <a:off x="0" y="23040"/>
              <a:ext cx="11955960" cy="643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F9B9BE-B3B2-446F-BDBA-7C778E128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11974680" cy="64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18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2022-01-28T04:30:30Z</dcterms:created>
  <dcterms:modified xsi:type="dcterms:W3CDTF">2022-01-28T04:30:51Z</dcterms:modified>
</cp:coreProperties>
</file>