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1T03:11:27.6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635 0,'0'0'0,"0"-21"32,0 0-1,0 0-15,0-1-1,-21 22-15,-1-21 0,1 21 16,0 0-16,0 0 15,-21 0-15,20 0 0,-41 0 16,42 21-16,-85 22 16,85-22-1,-43 21-15,43-21 0,0 1 0,-21 41 16,-22 43 0,64-64-1,-21 128 1,21-107-16,0-21 15,0-20-15,21 62 16,21-20-16,-20-43 16,-1 0-16,21-21 0,-21 21 15,22 0-15,84 1 16,-85-22-16,43 0 16,-43 0-16,85-22 15,-85 22-15,1-21 16,20-21-1,-42 0 1,0 20-16,-21 1 16,22 0-16,-1 0 15</inkml:trace>
  <inkml:trace contextRef="#ctx0" brushRef="#br0" timeOffset="674.79">2667 656 0,'0'-21'0,"0"42"0,21-63 0,-21 21 15,0 0-15,0-1 16,0 1-16,0 0 15,0 0-15,-21 21 16,0 0 0,0 0-16,-85 21 15,85 0-15,-85 43 16,0-1 0,85-42-16,-43 64 15,43-43 1,21-20-16,0-1 15,0 0-15,0 0 16,21-21-16,0 0 16,1 0-16,-1 0 0,0 0 15,21 0-15,43 0 16,-43 0-16,-21 0 0,22 0 16,-22 0-16,64 0 15,-64 0-15,0 0 0,21 21 16,-21 0-16,-21 1 15,22-1-15,-22 0 16,0 0-16,0 0 0,0 0 16,0 1-16,0-1 0,0 0 15,-22 21-15,1-21 0,0 1 16,0-1-16,0-21 0,-43 42 16,22-21-1,21-21-15,-43 0 16,22 21-16,0-21 15,-43 0 1,64 0-16,0 0 16,-22-21-1,22 21-15,21-21 32,0 0-32,0 0 15,21 0 1</inkml:trace>
  <inkml:trace contextRef="#ctx0" brushRef="#br0" timeOffset="1431.1">3683 656 0,'0'0'0,"0"-21"0,21-21 31,-21 21-31,0-1 16,-21 22-16,0 0 15,0 0-15,-1 0 0,-20 0 16,21 0-16,0 0 0,-43 22 15,22-22-15,21 21 16,-64 21-16,64-21 0,-43 43 16,22-43-16,21 0 15,-21 43-15,20-43 0,22 0 16,0 0-16,0 0 0,0 0 16,0 1-1,22-22-15,-1 0 16,42 0-1,-42 0-15,43 0 0,-43 0 0,21 0 16,43 21 0,42-21-1,-42 21 1,-22 0 0,-42 43-1,-21-1 1,-21-42-1,21 0-15,-84 22 16,62-22-16,1-21 0,0 21 16,0-21-16,-21 0 0,-43 21 15,64-21 1,-22 0-16,22 0 0,-21 0 16,-43 0-16,64 0 15,0 0-15,0 0 0,0 0 16,-1 0-16,1 0 15,0 0 1</inkml:trace>
  <inkml:trace contextRef="#ctx0" brushRef="#br0" timeOffset="26191.48">1524 1884 0,'-21'0'16,"0"0"62,-1 0-78,1 0 16,21 21-16,-21-21 15,0 0-15,0 0 16,0 0-16,-1 0 15</inkml:trace>
  <inkml:trace contextRef="#ctx0" brushRef="#br0" timeOffset="26991.32">1122 1990 0,'0'0'0,"-21"0"0,-1 0 16,1 0-1,0 0-15,0 0 16,21-21 15,-21 21-31,42 0 78,0 0-62,0 0-16,22 0 15,41-22-15,-20 22 16,-22 0-16,0 0 16,64-21-1,42 21-15,-84 0 16,-1 0-16,-20 0 0,84 0 16,63 0-1,-126 0-15,-1 0 0,1 0 16,20 0-16,1 0 0,63 0 15,-63 0-15,-22 0 0,86 0 16,41 0 0,-126 0-16,-1 0 0,-21 0 15,22 0-15,-1 0 0,1 0 0,126 0 16,-20 0 0,20-21-1,-84 21 1,-21 0-1,-64 0-15,0 0 16,21 0-16,-20 0 16,-1 0-1,0 0 79,-21-21-94,21 0 16,-21 0-1</inkml:trace>
  <inkml:trace contextRef="#ctx0" brushRef="#br0" timeOffset="29231.3">11853 127 0,'0'0'0,"0"-21"16,21 21-16,-21-21 0,22 0 15,-22-22 1,0 22-16,-22 21 94,22 21-79,-21 0 1,21 22-16,0-1 0,0 0 0,0 1 15,0 20 1,0-20-16,-21 105 16,0-42-1,0 63 1,0 0 0,21-126-16,0 189 15,0-83 1,21-1-1,-21-106-15,0 127 16,21-126-16,-21 20 16,0-20-16,21 20 0,-21-21 0,0 43 15,0-21-15,0-22 0,21 106 16,-21-106 0,0 1-16,0 20 0,21 1 0,-21 84 15,0-85-15,0-20 16,0 20-16,0-20 0,0-1 15,0 64-15,0-64 0,0 22 16,0 41-16,0-41 0,0-22 16,0 22-16,0-22 15,0 22-15,0 41 16,-21-41-16,21-22 0,-21 128 16,21-128-16,0 21 0,-21-20 15,21 20-15,0 107 16,-21-107-16,21 85 15,-43-21 1,43-84-16,-21-1 0,21 85 16,-21 21-1,21-21 1,0-85-16,0 1 0,0 126 16,-21-84-1,21-43-15,-21 149 16,-22-43-1,43-106-15,-21 106 16,21-105 0,-21 41-16,21-20 0,0-22 15,-21 106 1,0-84-16,21 42 0,0-43 16,0-21-16,-43 128 15,43-22 1,0-106-16,0 22 0,-21 42 15,21-64-15,0 64 16,0-43-16,0-20 0,0-1 0,0 43 16,0-43-16,0 0 0,0 43 15,0-43-15,0 1 0,0-1 16,0-21-16,0 21 0,0 64 16,0-63-16,0-1 0,-21 85 15,21-85-15,0 85 16,0-84-1,0-1-15,0 0 0,0 1 16,0-1-16,-21 21 0,21-20 16,0-1-16,0 43 0,0-43 15,-21 0-15,21 1 0,0-1 16,-21 85 0,21-85-16,-22 1 0,22 84 15,-21-85-15,21 0 0,-21 43 16,0-21-16,21-22 0,0 0 15,0 1-15,0-1 0,0 21 16,0-20-16,0-1 0,0 43 16,0-64-16,0 21 0,-21 43 15,21-64-15,0 106 16,-21-85-16,21 1 0,0 63 16,0-64-16,-22 148 15,22-147 1,0 41-16,0-41 0,0 20 15,0-20-15,0-1 16,0 43-16,0-43 16,0 191-1,0-149-15,0-41 0,-21 105 32,21-21-17,0-85-15,0 1 0,-21 126 16,0-42-1,21 42 1,0-42 0,0 21-1,0-84 1,0-22-16,0 85 16,0-106-16,0 22 0,0 63 15,0-64-15,0 21 16,0-20-16,0 41 15,0-62-15,0-1 16,-21 21-16,21-21 16,-21 64-1,21-64-15,0 0 16,0 0-16,-22-21 62,22-21-46,-21 21-16,21-21 0,0 0 0,0 0 16,-21 0-16,21-1 0</inkml:trace>
  <inkml:trace contextRef="#ctx0" brushRef="#br0" timeOffset="30435.26">14203 339 0,'0'0'15,"-21"-21"-15,-1-1 16,22 1-16,-21 21 0,21-21 15,0 42 32,0 0-31,43 1-16,-22 20 0,0-21 0,0 21 16,21 1-16,64 84 15,-63-64-15,62 107 16,22-1-1,-105-106-15,20-20 16,21 41 0,-41-41-16,62 63 0,-63-85 15,1 42 1,-1-63-16,0 21 0,0-21 31,-21-21-31,0 0 16,21 0-16,-21-21 0,0 20 0</inkml:trace>
  <inkml:trace contextRef="#ctx0" brushRef="#br0" timeOffset="30860.72">15198 402 0,'0'-42'31,"-22"42"-15,1 0-16,0 0 0,0 0 15,0 0-15,0 21 16,-1 0-16,1-21 0,-42 43 0,42-22 16,-22 21-16,-20 22 15,42-22-15,-22 0 0,-41 64 16,62-64-16,-62 64 15,41-42-15,1-1 0,-43 22 16,43-43-16,0 1 0,-43 41 16,-21 1-1,85-64-15,0-21 0,-43 42 16,43-42 0,21 22-16,0-44 46,0 1-30,21 21-16,-21-21 16,0 0-16,22 21 0</inkml:trace>
  <inkml:trace contextRef="#ctx0" brushRef="#br0" timeOffset="33176.85">15134 995 0,'0'0'0,"0"-21"32,0 42 14,0 0-46,0 21 16,0-20-16,0 20 0,0 106 16,0-84-16,0 63 15,0-64-15,0 212 16,0-84 0,-21-128-16,-21 107 15,-43 41 1,64-63-1,0-105 1,-1 41 0,22-62-16,0 20 15,0-63 1,64-64 0,-64 43-16,0-1 0,42-62 15,-21 41-15</inkml:trace>
  <inkml:trace contextRef="#ctx0" brushRef="#br0" timeOffset="33567.62">15155 1122 0,'0'0'0,"-21"-21"0,21 0 0,0-1 16,-21 1-16,0-21 0,21 0 15,0-43 1,63 64 0,-20 0-1,105 21 1,-64 0 0,-41 0-16,-1 21 0,43 63 15,-43 22 1,-63 42-1,-127-42 1,21-63 0,84-22-16,-84 0 15,85-21 1,21 0 0,21-21 15,21 21-31,0-21 0,0 21 15</inkml:trace>
  <inkml:trace contextRef="#ctx0" brushRef="#br0" timeOffset="34144.29">16171 1016 0,'0'0'0,"0"-21"0,0 0 0,0 0 15,0-1-15,0 1 16,0 0-16,-21 0 0,21 0 0,-21 21 16,21-21-16,-21 21 15,-22 0-15,22 0 16,0 0-16,0 21 0,0 21 16,0-21-16,-43 106 15,-21 21 1,43-21-1,42-105 1,0 20 0,0 0-16,42-42 31,-20 0-31,41-42 16,-42 21-16,85-64 15,0-84 1,-64 42-1,-42 84-15,21-41 16,-21 63 0,0 63-1,0 43 1,-21 84 0,21-21-1,21-63 1,43-43 15,-1-42-15,64-42-16,-21-43 31,-85 43-31</inkml:trace>
  <inkml:trace contextRef="#ctx0" brushRef="#br0" timeOffset="34431.12">16870 466 0,'0'-21'0,"0"42"0,0-64 16,-21 65 15,-1-1-31,1 85 16,21 42-1,-21-106-15,0 127 16,0 22-1,21-85 1,0-22 15,21-105 1,21-63-17,-21 41-15</inkml:trace>
  <inkml:trace contextRef="#ctx0" brushRef="#br0" timeOffset="34993.81">17335 275 0,'-21'21'31,"0"1"-31,21-1 0,-21 21 16,21-21-16,0 22 0,0-1 0,-21 0 15,21 1-15,0-1 0,-21 127 16,21-105 0,-22 84-1,1 0 1,21-63 0,-21-43-1,0-42 16,21-21-31,0 0 0,0-43 16,0-63 0,42 21-1,-21 64-15,22-43 16,41 22 0,-62 42-16,20 21 15,64-43-15,21 43 16,-21 64-1,-43 42 1,-63 84 15,0-147-31,-21 62 16,-21 1 0,20-42-1,1-43-15,0-21 16,21-21 15,0 0-31,-21-1 0,0-41 16,0 21-16</inkml:trace>
  <inkml:trace contextRef="#ctx0" brushRef="#br0" timeOffset="35270.64">16468 868 0,'-22'0'0,"44"0"0,-44-21 0,1 21 0,42 0 31,22-21-31,-22 21 0,21-22 16,64 1-1,-64 21-15,85-21 16,-21 21 0,-85 0-1</inkml:trace>
  <inkml:trace contextRef="#ctx0" brushRef="#br0" timeOffset="36079.18">13864 2053 0,'0'0'0,"-21"0"16,-21 0-1,20 0 1,1 0-1,42 0 48,1 0-63,-1 0 0,21 0 0,64 0 16,-43 0-16,22 0 15,0-21-15,-1 21 0,22 0 16,212-21-16,63 21 15,169-21 1,0 21 15,-147 0-15,-298 0-16,340 0 16,-170 0-1,21 0 1,-169 0-1,-84 0-15,41-21 16,-41 21 0,-22 0 62</inkml:trace>
  <inkml:trace contextRef="#ctx0" brushRef="#br0" timeOffset="36228.08">18013 2053 0,'0'0'0,"-21"0"0,-1 21 15,-41-21 1,42 0-1,0 0 1</inkml:trace>
  <inkml:trace contextRef="#ctx0" brushRef="#br0" timeOffset="44378.07">1037 2900 0,'0'-21'15,"0"0"1,0-1-16,0 1 16,-21 21-1,21-21-15,-21 21 31,21 21-31,0 0 16,0 1-16,-21-1 0,-1 85 16,22-64-1,0 0-15,-21 1 0,21 105 16,0-85-16,-21-20 16,21 20-16,0-21 0,0 64 15,0-21 1,0-64-16,0 21 15,21-42-15,0 22 16,22-65 15,-43 22-31,42-64 16</inkml:trace>
  <inkml:trace contextRef="#ctx0" brushRef="#br0" timeOffset="44623.35">762 3281 0,'0'0'16,"21"0"15,0 0-31,0 0 0,1 0 16,-1 0-16,0 0 0,0-21 0,21 21 15,-20-21-15,20 21 0,-21 0 16,43-43-16,-43 43 0,0 0 16,21-21-16,-21 21 15,43 0-15</inkml:trace>
  <inkml:trace contextRef="#ctx0" brushRef="#br0" timeOffset="45211.9">1736 3429 0,'0'0'0,"42"-63"31,-42 41-31,0 1 0,0 0 0,0-21 16,0-1-16,-21-41 15,-22 63 1,22 21-16,-85 0 16,43 21-1,21 0 1,-22 85 0,43-85-16,-21 106 0,20-85 15,22 43 1,0 0-1,0-64-15,43 21 16,20-42 0,-42 0-16,43-21 15,-43 0-15,21-22 16,1 1-16,-22 21 0,21-43 16,-21 22-16,1-43 15,-1 64-15,-21 0 0,21-42 16,-21 84 15,0 0-15,0 0-16,0 0 0,0 0 0,0 22 15,0-22-15,0 21 0,0-21 16,0 1-16,0 20 0,0-21 16,0 0-16,0 22 15,0-1 1,21-42-16,0 0 0,0 0 15,1 0-15,41-21 16,-42 0-16</inkml:trace>
  <inkml:trace contextRef="#ctx0" brushRef="#br0" timeOffset="45906.21">2371 3239 0,'0'0'0,"0"-22"0,0 1 0,0 0 16,0 0-16,-22 21 0,-41 0 15,-43 0 1,43 42 0,41-21-16,-83 128 15,83-128 1,22 21-16,-21-21 0,21 22 16,0 41-1,0-63-15,0 1 0,85-1 31,0-64-15,42-62 0,-43 20-1,-63 64-15,22-64 16,-22 43 0,-21 63 30,0 0-46,0 64 16,-21-43-16,21 64 16,-21-43-1,21 22-15,0-43 16,0 212 0,42-63-1,0-1-15,-42-126 16,21 105-1,-21-105-15,0 42 16,0-64-16,0 0 0,0 85 16,0-106-16,-42 43 15,21-43-15,-64 43 16,22-43 0,42-21-16,-170-21 15,85-43 1,64 43-16,-22-21 0,-84-85 15,106 84-15,0-41 16,20 41 0,1-105-16,42 85 15,1 20-15,-1 1 16,85-106 0,-22 21-16</inkml:trace>
  <inkml:trace contextRef="#ctx0" brushRef="#br0" timeOffset="46460.39">2709 3069 0,'0'0'0,"-21"-21"15,0 21-15,0 0 16,0 21 0,21 0-16,0 1 0,0-1 15,-22 0-15,22 21 0,0-21 16,0 22-16,0 63 16,0-85-16,0 21 0,0-21 15,0 0-15,-21 22 16,21-22-16,-21-21 15,21-21 1,-21 21-16,21-21 0,0-1 16,-21 1-16,21-85 15,0 85-15,42-85 16,22 43 0,20-22-1,-41 85-15,105-42 16,-85 42-1,-42 0-15,1 21 0,62 43 16,-63-22-16,-21 21 16,0-20-16,0 126 31,-21-105-31,21-43 16,-21 0-16,-21 21 15,42-21-15,0-42 31,0 0-31,0 0 0,42-43 16</inkml:trace>
  <inkml:trace contextRef="#ctx0" brushRef="#br0" timeOffset="47007.08">3768 3175 0,'0'-21'16,"0"0"0,0 0-16,-43-22 15,1 22 1,-64 0 0,21 21-1,1 21 1,-1 106-1,0 21 1,85-42 0,0 0-1,22-64 1,83-42 0,22-84-1,-21-43 1,21-85-1,-84 148 1,-43 43-16,0-21 31,0 63-15,0 0-16,0 0 16,-22 1-16,1 41 15,0 64 1,21-85-16,0-20 0,0 20 15,64-21 1,41-42 0,-20-43-1,-43 22-15</inkml:trace>
  <inkml:trace contextRef="#ctx0" brushRef="#br0" timeOffset="47658.88">4170 3027 0,'0'0'0,"0"-21"0,-21 21 31,-1 0-31,22 42 16,-21-21-1,21 0-15,0 64 16,0 0 0,0-64-16,0 42 0,0-41 15,0-1-15,0 21 16,-21-42-1,21-21 1,0-21 0,-21-43-1,21 64-15,0 0 0,0-43 16,0 43-16,42-43 16,22 1-1,-43 63-15,64 0 16,-22 21-1,-42 0-15,22 64 32,-22 21-32,-21 0 31,0-85-31,0 21 16,-21-21-1,-1-21 1,1 0-16,21-63 15,0-64 1,64 0 0,-43 84-16,85-41 15,0 20 1,21 64 0,-43 64-1,-63-43-15,1 21 0,-22 43 16,0 42-1,0-106 1,-22 43-16,-20 20 16,21-63-1,21-42 17,0 0-32,0 0 0</inkml:trace>
  <inkml:trace contextRef="#ctx0" brushRef="#br0" timeOffset="48031.34">5122 3154 0,'21'0'31,"1"0"-15,-1 0-16,0 0 0,0 0 0,43-42 31,-1-1-31,1-20 31,-64 20-31,-22 43 32,-62 22-32,63-1 15,-1 0-15,1 0 16,0 21-16,0-20 0,-43 83 15,64-41 1,0-22-16,0-21 0,0 43 16,0-43-16,0 0 0,22 0 15,-1 1-15,0-22 0,0 0 16,21 0-16,-20 0 0,-1-22 16,0 1-16,0 0 0,0 0 0</inkml:trace>
  <inkml:trace contextRef="#ctx0" brushRef="#br0" timeOffset="48462.62">6159 2307 0,'0'0'0,"106"-21"31,-63 21-31,-1-21 0,0 21 0,1-21 0,-1 21 16,21 0-16,1 0 0,-22-21 15,1 21-15,20 0 16,-42 0-16,0 0 0,-42 0 31,-21 0-31,0 0 0</inkml:trace>
  <inkml:trace contextRef="#ctx0" brushRef="#br0" timeOffset="48826.55">6159 2265 0,'-21'21'31,"21"0"-31,0 0 16,0 1-16,0-1 15,0 63-15,-21-41 16,21-1-16,-21 0 0,21 1 16,-42 168-1,-1-20-15,22-128 16,0 128-1,0-128-15,21 22 0,-21-21 16,21-22-16,0 127 16,0-126-16,0-1 0,0 21 15,0-20-15,42-1 16,21-42 0,64-42-1,-42-43 1,0 0-1</inkml:trace>
  <inkml:trace contextRef="#ctx0" brushRef="#br0" timeOffset="49083.62">6562 2815 0,'0'0'0,"-43"0"31,22 0-31,21 21 0,-21 22 16,21-22-16,-21 21 0,0 22 15,-1-22-15,22-21 0,0 22 16,-21-1-16,0 0 0,21 1 0,-21-1 16,21 0-16,0 43 15,0-64-15,0 21 16,21-42-1,-21-21-15,21 0 16</inkml:trace>
  <inkml:trace contextRef="#ctx0" brushRef="#br0" timeOffset="49395.63">6562 2900 0,'0'0'0,"0"-21"0,0 0 15,0-1-15,0 1 16,21 21-16,21-21 16,0 21-16,22 0 15,21 21 1,-43 0-16,21 64 16,-20 21-1,-43-64-15,0 106 16,0-105-16,-21-1 15,-1-21-15,1 0 0,-21 64 16,21-85 0,21-21 15,0 0-31,0 0 0,-21 21 16</inkml:trace>
  <inkml:trace contextRef="#ctx0" brushRef="#br0" timeOffset="49592.58">6308 3175 0,'0'0'0,"-22"0"15,44 0 1,-1 0-16,0 0 16,0 0-16,21 0 0,-20-21 0,20 21 15,0 0-15,1 0 0,-1-21 16,0 21-16,1 0 0,-1 0 0,43-43 15,-43 43-15,-21 0 0,0-21 16,22 21-16</inkml:trace>
  <inkml:trace contextRef="#ctx0" brushRef="#br0" timeOffset="49859.96">7387 2879 0,'0'-21'0,"-42"21"16,21 0 0,21 21-16,-22 0 15,22 0-15,0 21 0,-42 85 16,21-63 0,21-22-16,-42 43 15,20-43-15,22-21 0,0 1 16,0-1-16,0 21 15,22-63 17,-1 0-32</inkml:trace>
  <inkml:trace contextRef="#ctx0" brushRef="#br0" timeOffset="50112.12">7281 2836 0,'0'0'15,"21"0"1,1 22 0,-1-1-16,-21 0 0,42 42 15,-21-41-15,0 20 0,1 21 16,-1-20-16,-21-22 0,21 64 16,-21-64-16,21 0 15,-21 21-15,21-21 0,-21 1 0,0-1 16,0 0-16,0-42 47,21 0-47,-21-1 0,22 1 0,-22 0 15</inkml:trace>
  <inkml:trace contextRef="#ctx0" brushRef="#br0" timeOffset="50372.3">7768 2773 0,'-21'0'16,"0"0"-16,0 0 16,21 21-16,-22 0 0,22 0 15,-21 22-15,0-22 0,21 21 0,0 1 16,-42 62 0,21-41-16,-22 84 15,22-127 1,21 22-16,-21-22 0,21 0 0,0 21 15,21-42 1,0 0-16,0 0 16,64-42-16,-64 21 15</inkml:trace>
  <inkml:trace contextRef="#ctx0" brushRef="#br0" timeOffset="50640.78">8191 2985 0,'0'0'0,"0"21"31,22-21-31,-1 0 16,0 0-16,0 0 0,0 0 15,0 0-15,1 0 0,-1 0 16,0 0-16,0 0 0,0 0 31</inkml:trace>
  <inkml:trace contextRef="#ctx0" brushRef="#br0" timeOffset="50827.37">8128 3217 0,'0'0'0,"0"22"31,21-22-31,0 21 0,43-21 16,-1 0-1,-42 0-15,43-21 16,-22-22-1,-42 22-15,21 21 0</inkml:trace>
  <inkml:trace contextRef="#ctx0" brushRef="#br0" timeOffset="51392.21">8869 2519 0,'0'21'31,"21"-21"16,0 0-47,0-21 0,0 21 16,1-21-16,-1 0 0,0-1 15,-21 1-15,0-21 16,0 21 0,-21 21-16,-43 0 15,-20 42 1,62 0-16,-41 43 15,63-64-15,0 22 16,-21 20-16,21-42 0,0 22 16,0-22-16,21 0 15,21 21-15,-21-21 16,43 1-16</inkml:trace>
  <inkml:trace contextRef="#ctx0" brushRef="#br0" timeOffset="51693.37">9504 2646 0,'0'0'16,"0"-21"-16,-21 21 15,-1 0-15,22 21 0,-21 0 0,0 0 16,21 0-16,-63 64 15,41-43-15,1-20 0,-21 62 16,-22 22 0,43-85-16,0 22 15,-21 62-15,42-83 16,-21-1-16,21 21 16,0-21-16,21-21 15,0 0 1,42-63-16,-41 42 15</inkml:trace>
  <inkml:trace contextRef="#ctx0" brushRef="#br0" timeOffset="51963.61">9461 2709 0,'0'-21'0,"0"42"0,0-21 46,0 22-30,22-1-16,-1 0 0,-21 21 0,21-21 16,-21 22-16,0-22 0,0 21 0,0 1 15,0 20-15,0 22 16,0-43-16,0-21 16,0 0-16,0 1 15,0 20-15,0-21 0,0-42 47,0 0-47</inkml:trace>
  <inkml:trace contextRef="#ctx0" brushRef="#br0" timeOffset="52159.12">9144 3069 0,'-64'0'31,"128"0"-31,-106 0 16,84 0-16,-21 0 0,21 0 16,1 0-16,-1 0 0,-21-21 15,64 21-15,-43 0 16,64-42-16,-64 42 16,-20-21-16,41-1 0</inkml:trace>
  <inkml:trace contextRef="#ctx0" brushRef="#br0" timeOffset="52431.61">9842 2709 0,'0'0'0,"0"-21"0,-21 21 0,0 0 16,21 21 15,0 1-31,0-1 0,21 0 0,0 0 15,43 64-15,-43-22 16,0-42-16,0 64 16,-21-64-1,22 0-15,-22 22 0,21-22 0,-21 21 16,21-42 15,0-21-15,-21 0-16</inkml:trace>
  <inkml:trace contextRef="#ctx0" brushRef="#br0" timeOffset="52675.78">10329 2709 0,'0'0'0,"-21"0"15,0 0-15,0 22 0,0-1 16,-1 0-16,1 0 0,21 0 0,-42 43 15,-43 42 1,64-64-16,-42 85 16,20-64-1,43-41-15,0-1 16,21-21 0,1-21-16,-1 21 15,0-22-15</inkml:trace>
  <inkml:trace contextRef="#ctx0" brushRef="#br0" timeOffset="53303.66">10647 2455 0,'-21'0'32,"-1"0"-32,22 22 31,-21-22-31,0 21 16,0-21-1,0 21-15,0-21 16,21-21 15,-22 0-31,22-1 0,0 1 16,22-21-1,-22 21-15,21 21 0,0-21 0,0 21 16,43 0 0,-22 21-1,0 42 1,-42-42-16,0 1 0,0 20 15,0-21 1,-42-21-16,0 21 16,20-21-1,22-63 1,0-22 15,0 43-15,22 21-1,-1 42-15,0 0 16,21 106 0,-21-64-1,-21-20-15,0 63 16,0-85-16,-21 0 0,0 0 16,21 0-16,-63-21 15</inkml:trace>
  <inkml:trace contextRef="#ctx0" brushRef="#br0" timeOffset="53935.5">10816 1947 0,'0'-21'0,"0"42"0,21-42 16,0 21-1,1 0-15,20-21 0,-21 21 16,21 0-16,-20 0 0,41-21 16,64 21-1,-106 0-15,0 0 0,1 0 16,-22 21-1,0 0-15,0 0 0,0 1 16,0-1-16,0 0 16,0 42-16,0-41 15,0-1-15,0 42 0,0-20 16,0 20-16,0-21 16,0 1-16,0 41 0,0-41 15,-43 147 1,43-84-16,0-64 15,0 1-15,0 63 16,0-64-16,0 21 16,0-41-16,0 105 15,0-43 1,-21-63-16,-21 22 16,21-1-1,-1-21-15,-41 0 16,42-21-16,0 0 15,-1 22-15,-62-22 16,-1 0 0,64 0-16,0 0 15,0 0-15,-22 0 16,64 0 31,-21-22-47</inkml:trace>
  <inkml:trace contextRef="#ctx0" brushRef="#br0" timeOffset="57895.42">13335 2963 0,'0'0'0,"21"0"16,21-42 0,1 0-16,-22 21 15,0-1 1,-21 44 15,-21-1-31,0 0 16,0 0-16,-1 0 0,-41 64 15,21-43-15,-43 43 16,43-43-16,-85 170 16,63-127-1,43-43-15,0-21 0,-43 64 16,64-22-1,-21-63-15,21 21 16,0-42 15,21 0-31,0 0 16,1 0-16,-1 0 0,0-22 0,0 22 16</inkml:trace>
  <inkml:trace contextRef="#ctx0" brushRef="#br0" timeOffset="58225.59">13801 2858 0,'-22'21'31,"1"0"-31,0-21 0,0 21 16,0 0-16,0 22 0,-1-22 0,1 21 15,0 0-15,-21-20 0,21 41 16,-43 22-16,-63 63 16,106-106-16,-85 85 15,43-42 1,63-64-16,0 0 16,-22 22-1,1-43-15,42 0 31,1-22-31,-1 1 16,0 0-16,64-42 16</inkml:trace>
  <inkml:trace contextRef="#ctx0" brushRef="#br0" timeOffset="58575.51">14224 2921 0,'0'-21'16,"0"42"-16,0-21 31,-21 21-31,21 0 0,-21 1 16,-1-1-16,-20 85 15,21-1 1,0-62-16,-64 168 16,22-84-1,41-21 1,22-85 0,43-21-1,20-21 1,-20 0-16,41-64 15</inkml:trace>
  <inkml:trace contextRef="#ctx0" brushRef="#br0" timeOffset="58776.48">13928 3387 0,'-22'0'16,"44"0"-16,-65 0 0,64 0 31,1 0-31,-1 0 16,21 0-16,-21 0 0,64-21 15,-43 21-15,22 0 16,-22 0-16,64-22 16,-85 22-16</inkml:trace>
  <inkml:trace contextRef="#ctx0" brushRef="#br0" timeOffset="59363.86">14880 3514 0,'0'0'0,"21"0"0,0-21 16,1-1-1,-22 1-15,21 0 16,0-21-16,-21 21 0,21-1 15,-21 1-15,0-42 16,0 20-16,0 22 0,0-21 16,0 21-16,-21 0 15,0 21-15,0 0 0,-43 0 16,-21 63 0,43-42-16,-43 85 15,64-64-15,-63 64 16,62-85-16,-20 64 15,42-21 1,21-43 0,0-21-16,1 0 0,41 0 15,-42 0-15,106-85 16,-84 64 0,20-43-16,-42 43 15,85-85 1,-85 64-16,0 21 0,1 0 15,-1 0-15,-21-22 16,0 64 0,-21 1-1,21-1-15,-22 0 0,-20 42 16,42-20-16,-42 41 16,21-20-1,21-43-15,0 21 0,0-20 0,0-1 16,0 0-16,0 0 15,21-21-15,0 0 0,0 0 0,106 0 16,-63 0-16,-22-21 16,21 0-16,1 0 0,-22 21 15</inkml:trace>
  <inkml:trace contextRef="#ctx0" brushRef="#br0" timeOffset="60009.69">15854 3302 0,'21'-42'0,"-42"84"0,42-105 16,-21 41-16,0 1 15,-21 0-15,-43 0 16,43 21-16,0 0 0,-43 0 16,22 0-16,21 21 0,-64 21 15,43-20-15,-64 83 16,21-20 0,43 21-1,42-85-15,21 0 16,85-21-1,42-42 1,-42-22 0,-42 1-1,-43 42-15,0 0 16,0-22-16,-21 22 16,21 21-16,-21-21 15,0 42 16,0 21-31,0-20 0,-21-1 16,21 21-16,0 0 0,0 1 16,-21-1-16,-21 85 15,42-63-15,-22 105 16,22-127-16,-21 85 16,21-63-16,-21 190 15,21-106 1,0-85-16,-42 64 15,-1 0 1,22-84-16,-106 105 16,43-106-1,-65-42 1,1-63 0,106 42-16,-85-85 15,85 63 1,20 1-16,-41-21 15,63 20-15,-21-41 16,21 41-16,21-41 16,0 41-16,85-84 15,-64 85-15,43-64 16,-43 64-16</inkml:trace>
  <inkml:trace contextRef="#ctx0" brushRef="#br0" timeOffset="60559.07">16044 3090 0,'0'0'0,"-21"0"0,0 0 15,0 0-15,0 0 0,-1 0 16,1 22-16,21-1 15,-21 21-15,21-21 0,0 0 16,0 22-16,0 20 16,0-42-16,0 22 0,0 20 15,0-42-15,0 1 0,0-1 16,0 0-16,0-42 47,0-22-47,0 1 15,0 21-15,0-21 0,21-64 16,0 42 0,1 43-16,-1 0 0,63-43 15,-41 43-15,41 21 16,-41 0 0,63 0-16,-1 85 15,-83-64 1,20 64-1,-42 21-15,0-64 16,0-21-16,-21 21 0,0-20 16,-22-1-16,-41 42 15,62-63-15,-41 21 16,84-42 15,-21 0-31,21 0 0,0 21 16,1-21-16</inkml:trace>
  <inkml:trace contextRef="#ctx0" brushRef="#br0" timeOffset="61043.29">16891 3175 0,'0'-21'0,"0"42"0,0-63 15,0 21-15,0-1 16,0 1-16,0 0 0,-21 21 15,-22 0-15,22 0 16,0 0-16,-42 42 16,-22 43-16,64-43 15,-22 1-15,22-1 0,0-21 16,21 22-16,-21 20 16,21-42-16,0 0 0,0 22 15,0-22-15,21 0 0,21-21 16,-20 0-16,-1 0 0,0 0 15,85-42 1,-85 21-16,0-22 0,21 22 16,1-64-16,-43 43 15,42-43-15,-42 64 0,0-21 16,21 0-16,-21 20 16,0 44-1,-21-1 1,21 21-16,-21-21 0,21 22 0,-21-22 15,21 21-15,0 0 16,0-20-16,0 20 0,0 0 16,0-21-16,0 1 0,0-1 15,0 0-15,0 0 16,21-21-16,0 0 0,0 0 16,0 0-16,43-42 15,-43 21-15</inkml:trace>
  <inkml:trace contextRef="#ctx0" brushRef="#br0" timeOffset="61726.42">17230 3069 0,'0'0'15,"-22"0"1,22 21-16,-21 1 16,0 20-16,21-21 15,-21 64 1,21-43-16,0-21 0,0 43 0,0-43 15,0 0-15,-21 21 16,21-20-16,0-1 16,0 0-16,-21-21 15,21-21 1,0 0-16,0-1 16,0 1-16,0-21 0,0 21 15,0-22-15,21 22 0,0-42 16,0 42-16,-21-1 0,42-20 15,-20 42-15,-22-21 16,21 0-16,0 21 0,0 0 0,0 0 16,0 0-16,1 0 0,-1 0 15,-21 21-15,21 0 16,0 43 0,-21-1-16,0-42 0,0 64 15,0-64-15,0 0 16,-21 22-16,21-22 15,-21 0 1,21 0-16,-21-21 0,-1 0 16,22-21-1,0-43 1,0 43-16,43-63 16,-22 41-16,0-20 15,0 42-15,85-85 16,-85 85-16,0 21 15,22-22-15,-22 22 0,64 0 16,-64 22-16,0-1 0,-21 21 16,0-21-16,0 85 15,0 0 1,-21-85 0,-22 64-16,22-64 15,21 0-15,-42 0 0,42 0 16,0-42 15,21 0-31,0 0 0</inkml:trace>
  <inkml:trace contextRef="#ctx0" brushRef="#br0" timeOffset="62104.38">18034 3239 0,'0'0'0,"-21"0"32,42 0-1,0 0-31,0-22 0,0 22 0,1-21 16,-1 0-16,0 21 0,0-21 0,-21 0 15,21 0-15,0-1 0,1 1 16,-22 0-1,-22 21 1,1 0-16,0 0 0,-21 21 16,21 0-16,-85 64 15,63 0 1,43-64-16,0 106 16,0-64-1,0-41-15,85 20 16,-64-42-16,64 0 15,-64 0-15,64-64 16,-64 43-16</inkml:trace>
  <inkml:trace contextRef="#ctx0" brushRef="#br0" timeOffset="62620.83">18754 2244 0,'0'0'0,"-22"0"31,44 0-15,-1 0-16,0 0 0,21 0 0,-21 0 15,22 0-15,-1 0 0,0 0 16,1 0-16,-1 0 0,85 0 15,-85 0-15,1 0 16,-64 0 0,-1 0-16,-20 0 15,0 0-15</inkml:trace>
  <inkml:trace contextRef="#ctx0" brushRef="#br0" timeOffset="62956.56">18711 2223 0,'-42'0'31,"42"21"-15,0 0-1,0 0-15,0 0 0,0 22 16,0-22-16,0 63 16,0-20-16,-21-22 0,0 85 15,21-63-15,-43 126 16,-20 64-1,20 0 1,22-63 0,21-64-1,64-43 1,-1-84 15,1 0-31,-22 0 16,43-63-1,42-1-15,-106 22 16</inkml:trace>
  <inkml:trace contextRef="#ctx0" brushRef="#br0" timeOffset="63723.51">19473 2879 0,'0'0'0,"-21"-21"0,0-1 15,0 1-15,0 0 0,-1 21 0,-41 0 16,42 0-16,-64 21 16,22 43-1,41-43-15,1 21 16,-21 1-16,21 41 16,21-41-16,0-22 15,0 0-15,0 0 0,0 0 16,21-21-1,0 0-15,0 0 0,0 0 16,1-21-16,-1 21 0,42-42 16,-42 21-16,1-22 0,-1 22 15,0-21-15,42-43 16,-41 64-16,-22 0 0,0-22 16,0 65 15,0-1-31,0 0 15,0 0-15,0 0 0,-22 22 16,22-22-16,-21 0 0,21 0 0,0 0 16,0 0-16,0 1 0,0-1 15,0 21-15,0-21 0,43-21 16,-22 21-16,0-21 16,21 0-16,1 0 15,-22 0-15,21-42 0,0 21 16,1-21-16,-22 20 15,0 1-15,0-21 0,-21-22 16,0 22-16,0 0 0,0-1 16,0 22-16,0-21 0,-21-22 15,0 43-15,0 0 0,0 0 16,-22 21-16,1-21 0,-85 21 16,63 0-16,22 0 15,0 21-15,-128 64 16,128-43-16,0 0 0,21 1 15,-22-1-15,-41 85 16,62-85-16,-20 85 16,42-84-16,0 84 15,21-64 1,0-42-16,64 43 31,-43-64-31,64 0 0,-63 0 16,105 0-1,-21-64-15,-85 43 16,0 0-16</inkml:trace>
  <inkml:trace contextRef="#ctx0" brushRef="#br0" timeOffset="63976.02">20193 2752 0,'0'0'16,"-21"0"-16,-43 0 16,43 21-16,0 0 0,0 0 15,-22 22-15,22-1 0,0 0 16,-21 64 0,-1 0-1,22 0 1,21-85-16,0 0 15,0 0-15,43-21 16,20-42 0</inkml:trace>
  <inkml:trace contextRef="#ctx0" brushRef="#br0" timeOffset="64287.62">20129 2836 0,'0'0'0,"0"-21"0,-21 21 0,21-21 15,0-21 1,0 21-16,21 21 16,22 0-16,-1 0 15,0 0-15,-20 0 16,20 21-16,21 21 0,-41-21 16,20 0-16,-21 22 0,-21-22 15,0 21-15,21 22 0,-21-43 16,0 21-16,0-21 0,0 22 15,-21-22-15,-21 21 16,21-21-16,21 1 0,-43-1 16,43 0-16,0 0 0,-21-21 15,0-21 17,21 0-32,0 0 15</inkml:trace>
  <inkml:trace contextRef="#ctx0" brushRef="#br0" timeOffset="64475.59">20002 3069 0,'0'0'15,"-21"0"-15,42 0 32,1 0-32,-1 0 0,0 0 0,0 0 15,0 0-15,22 0 0,-22 0 16,21 0-16,-21 0 0,22 0 15,-22 0-15,42-21 16,-20 0 0,-22 21-16,0-21 0</inkml:trace>
  <inkml:trace contextRef="#ctx0" brushRef="#br0" timeOffset="64715.47">20870 2815 0,'-42'21'16,"21"1"-16,21-1 15,-21 0-15,-1 21 0,1-21 16,0 1-16,-21 41 0,-1 1 31,22-1-31,0-42 0,21 0 16,0 1-1,21-22 1,0-22-16</inkml:trace>
  <inkml:trace contextRef="#ctx0" brushRef="#br0" timeOffset="64962.53">20828 2752 0,'0'0'0,"0"21"31,0 0-31,21 0 0,0 22 16,-21-22-16,21 21 0,1-21 0,-22 22 15,21 20-15,-21-42 0,21 0 16,0 22-16,-21-22 0,0 0 16,21 21-16,0-20 15,-21-1-15,22-21 16,-1 0-1,-21-21-15,21-1 16</inkml:trace>
  <inkml:trace contextRef="#ctx0" brushRef="#br0" timeOffset="65203.39">21294 2688 0,'0'0'0,"-22"0"15,22 21-15,-21 1 0,0-1 16,0 21-16,21-21 0,-21 22 16,21-22-16,-21 21 0,-22 64 15,22-85-15,21 21 16,-21-20-16,21 20 0,0-21 16,-21 0-16,0 22 0,21-22 15,0 0-15,21-21 31,0-21-31,-21 0 0</inkml:trace>
  <inkml:trace contextRef="#ctx0" brushRef="#br0" timeOffset="65487.91">21505 2942 0,'0'-21'15,"21"21"17,1 0-32,-1 0 15,0 0-15,0 0 16,0 0-16,0 0 15,1 0 1,-1 0-16</inkml:trace>
  <inkml:trace contextRef="#ctx0" brushRef="#br0" timeOffset="65690.99">21442 3048 0,'0'0'0,"-21"21"0,-1-21 16,22 21-1,22-21 1,-1 0-16,0 0 16,0 0-16,0 0 0,0 0 15,22-21-15,-22 21 16,0 0-16,0-21 0</inkml:trace>
  <inkml:trace contextRef="#ctx0" brushRef="#br0" timeOffset="66124.17">22119 2646 0,'-21'0'0,"0"0"15,0 0 1,21 21 0,21-21 15,0 0-31,0 0 15,0 0-15,-21-21 16,21 0-16,-21 0 16,22-22-1,-22 22-15,0-21 16,-22 42 0,1 0-16,0 21 0,-42 64 15,20-22 1,22-21-16,21 1 0,-42 20 15,42-20-15,0-1 16,63-21 0,-42-21-1</inkml:trace>
  <inkml:trace contextRef="#ctx0" brushRef="#br0" timeOffset="66427.28">22542 2815 0,'0'0'16,"-21"0"-16,0 0 15,0 0-15,0 21 16,0-21-16,-1 22 15,22-1-15,-21 21 0,-21 43 16,-43 21 0,85-64-16,-42 0 15,21 1-15,21-22 16,0 0-16,0 0 0,0 0 31,21-21-15,0 0-16</inkml:trace>
  <inkml:trace contextRef="#ctx0" brushRef="#br0" timeOffset="66726.96">22564 2815 0,'0'0'0,"0"-42"31,0 21-31,21 21 16,0 0-1,0 0-15,0 0 0,-21 21 0,43 0 16,-22 0-16,-21 43 16,0-43-16,0 21 0,0 22 15,0-43-15,0 21 16,0 22-16,0-43 16,0 42-16,0-41 0,-21-1 15,21 0-15,0 0 16,-22-21-16,22 21 0,0-42 31,0 0-31,0 0 16,0 0-16</inkml:trace>
  <inkml:trace contextRef="#ctx0" brushRef="#br0" timeOffset="66923.28">22310 3112 0,'42'0'31,"-21"0"-31,43 0 16,-43 0-16,0 0 16,0 0-16,21 0 0,43-43 15</inkml:trace>
  <inkml:trace contextRef="#ctx0" brushRef="#br0" timeOffset="67239.49">22902 2815 0,'-21'0'0,"21"21"32,0 1-32,0-1 15,0 0-15,21 21 0,-21-21 16,0 1-16,21-1 0,-21 0 16,22 42-16,-22-20 15,21-22-15,-21 0 0,0 0 16,0 22-16,0-22 15,21-21 1,0-21 0</inkml:trace>
  <inkml:trace contextRef="#ctx0" brushRef="#br0" timeOffset="67507.23">23283 2773 0,'0'42'16,"-21"-21"-16,0 22 16,0-22-16,21 0 0,-21 21 0,-43 43 31,1 21-31,41-85 0,22 0 15,-42 43 1,42-43 0,0-42-1,0 0-15,21-1 16</inkml:trace>
  <inkml:trace contextRef="#ctx0" brushRef="#br0" timeOffset="68087.17">23474 2498 0,'0'-21'15,"21"21"17,0 21-17,-21 0 1,0 0-16,0 0 0,0 0 15,0 1-15,-21-22 16,0 0 0,0 0-1,21-22 1,0 1-16,0 0 16,0 0-16,0 0 15,0 0-15,0-1 16,0 1-16,21 21 15,0 0 1,0 0 0,0 0-16,-21 21 15,0 1-15,0-1 16,0 63 0,0-41-16,-21 41 15,0-62-15,0 41 16,0-42-16,-1 22 15</inkml:trace>
  <inkml:trace contextRef="#ctx0" brushRef="#br0" timeOffset="68816.25">23643 2053 0,'0'0'0,"21"0"31,0 0-15,1 0-16,20 0 0,-21-21 15,0 21-15,22 0 0,20 0 16,-21 0-16,1 0 16,20 0-1,-42 0 1,1 0-16,-1 0 16,0 0-1,-21 21-15,0 0 0,0 1 16,0-1-16,0 0 15,0 21 1,0-21-16,0 22 0,-21-22 0,21 0 16,-21 106-1,21-85-15,-22 1 0,-20 41 16,42-41-16,-42 41 16,21-41-16,-1-1 0,-20 22 15,42-22-15,-63 64 16,41 0-1,22-64-15,-21 64 16,0-85-16,21 21 0,0 22 16,0-43-16,0 42 15,0-20 1,0-22-16,0 0 16,-21-21-16,21 21 15,-21-21-15,0 0 16,-1 21-1,1-21-15,0 0 0,0 0 16,0 0-16,-22 0 16,22 0-16,0 0 0,0 0 15,0 22-15,0-22 16,-1 0-16,22-22 47,0 1-47</inkml:trace>
  <inkml:trace contextRef="#ctx0" brushRef="#br0" timeOffset="-214421.76">931 6202 0,'0'-21'15,"21"21"1,1-21-16,-22-22 16,0-20-1,0 42 1,-22 21 0,1 0-16,0 0 0,-127 21 15,21 42 16,0 22-15,-42 84 0,126 1-1,43-65 1,85 1 0,21-85-1,63-21 1,-21-21-1</inkml:trace>
  <inkml:trace contextRef="#ctx0" brushRef="#br0" timeOffset="-213890.52">1714 6138 0,'0'0'0,"22"-21"0,-22 0 0,21 21 0,-21-21 16,0 0 0,-21 21-1,-1 0-15,-41 0 16,-43 21 0,85 0-16,-106 21 15,42 22 1,43-43-16,21 0 0,0 22 15,21 20 1,21-21 0,63-20-1,-62-22-15,105 21 16,-85 0-16,64 0 16,21 21 15,-43 1-16,-84 20 1,-42 1 0,-148-1-1,-43-42 1,106-21 0,21 0-1,64-21-15,20 21 0,22-42 16,-21 0-1,85-1 1,63 1 0</inkml:trace>
  <inkml:trace contextRef="#ctx0" brushRef="#br0" timeOffset="-213420.43">2603 6223 0,'0'0'0,"0"-21"0,0 0 15,0 0-15,0-1 0,-21 1 16,0 21 0,-85 0-1,0 43 1,64-43-16,0 21 0,-43 21 15,0 43 1,85-43 0,0-21-16,0 0 15,85 1 1,-64-1-16,106 21 16,0-21-1,-84 0-15,62 22 31,-83-1-15,-22-21-16,-64 22 16,-21-22-1,22 0-15,21-21 0,-128 21 16,22-21 0,106 0-16,-43 0 15,85-21 16,21 21-31,0-21 0</inkml:trace>
  <inkml:trace contextRef="#ctx0" brushRef="#br0" timeOffset="-212575.73">4085 6498 0,'-21'0'0,"42"0"0,-63 0 31,63-21-15,0 0-1,0 0-15,22 0 0,-22-1 0,21 1 16,43-42-16,42-43 16,0-63-1,-106 126-15,-21 1 16,0-43-16,-21-42 31,-22 64-15,22 63-16,0 0 15,-21 42 1,21 170 0,21-106-1,0-64-15,-22 233 16,1-42-1,0 63 1,0 64 0,0-254-16,21 127 15,-21 63 1,21-105 0,0-128-1,42-63 1,-21-21-1,64-64 1,63-105 0,42-85-1,-84 42 1,-63-21 0,-192 63-1,-41 85 1,-85 1-1,190 83 1,64 22 0,42 0-1,85 0 1,63-63 0,-105 42-16</inkml:trace>
  <inkml:trace contextRef="#ctx0" brushRef="#br0" timeOffset="-212095.7">5503 6117 0,'0'0'16,"0"-21"-16,-21 21 0,0-21 0,-21 0 16,20 0-16,-20-1 15,0 22-15,21 0 0,-64 0 16,0 0-1,64 22-15,-42 41 16,41-42-16,1 22 0,-21 20 16,21 64-1,21-85-15,0 1 16,0 63-16,21-43 16,64-63-1,-1-21 16,-63 0-31,106-106 16,-42 21 0,0-42-1,-43 63 1,-42 106 15,0 0-31,0 1 0,0-1 16,-21 0-16,-21 85 15,42-85-15,0 21 0,-22 22 16,22-43-16,-21 42 16,21-20-1,21-43-15,43 0 16,42-43 0</inkml:trace>
  <inkml:trace contextRef="#ctx0" brushRef="#br0" timeOffset="-211721.4">6096 6202 0,'21'-21'0,"-42"42"0,63-63 0,-21 42 16,-21-43-1,-21 43 1,-63 0 0,62 0-16,-83 43 15,83-22-15,-20-21 0,0 42 16,42-21-16,0 0 15,0 1-15,63 20 16,43-21 0,-85-21-16,22 21 0,20 0 15,-42 1-15,0-22 0,22 42 16,-22 0 0,-85 22-1,43-64 1,-21 21-16,0-21 0,-1 0 15,-63 0 1,64 0-16,0 0 16,21 0-16,-43-21 15,64-22 1,0 22-16,85-42 16,-64 42-16</inkml:trace>
  <inkml:trace contextRef="#ctx0" brushRef="#br0" timeOffset="-211456.27">6540 5906 0,'0'-22'0,"0"44"0,0-65 15,0 22-15,0 0 0,0 42 32,0 0-32,0 0 15,-21 85-15,0-63 16,21-1-16,0 21 15,-42 107 1,21-64-16,21-85 16,0 63-1,21-62 1,42-65 0,1-41-1</inkml:trace>
  <inkml:trace contextRef="#ctx0" brushRef="#br0" timeOffset="-211277.93">6350 6181 0,'-21'0'16,"42"0"-16,-42 21 0,0-21 0,42 0 31,0 0-31,21 0 16,1 0-16,-22 0 15,85-21 1,-64 0-16,0 21 0</inkml:trace>
  <inkml:trace contextRef="#ctx0" brushRef="#br0" timeOffset="-210960.42">6858 6244 0,'0'0'0,"0"21"31,21-21-31,0 0 16,0 0-16,1 0 0,-1-21 16,0 21-16,0-21 0,64 0 15,-64 0-15,21-22 16,-42 22 0,-21 21-1,-21 0 1,-1 21-16,1-21 0,21 22 15,-106 62 1,85-41-16,20-22 16,22 85-1,0-43 1,22-63-16,20 21 0,0-21 16,1 0-16,-1 0 0,43-21 15</inkml:trace>
  <inkml:trace contextRef="#ctx0" brushRef="#br0" timeOffset="-210590.46">7408 6181 0,'0'0'0,"0"-21"0,0-1 16,0 1 0,21 21-1,1 0-15,-1 0 0,21 0 0,-21 0 16,0 0-16,1 0 0,20 21 15,43 43-15,-64-43 16,42 43-16,-63-22 16,0-21-16,0 0 15,0 22-15,-21 20 16,0-42-16,0-21 0,-22 21 16,22-21-16,0 0 15,0-21-15,21-21 16,0-43-1,0 64-15,42-64 16,-21 64-16,22-21 16,-22 21-16,85 0 15,21-1 1,-85 22-16,22 0 0</inkml:trace>
  <inkml:trace contextRef="#ctx0" brushRef="#br0" timeOffset="-210340.29">8890 6075 0,'-64'0'31,"43"21"-31,0 0 0,21 0 16,0 1-16,0-1 0,-21 21 15,21-21-15,-21 0 0,21 1 0,0 41 16,-21-42-16,21 0 0,-22 22 16,22-22-1,0 0-15,0-42 32,22 0-32</inkml:trace>
  <inkml:trace contextRef="#ctx0" brushRef="#br0" timeOffset="-210040.55">9017 5779 0,'0'0'0,"-21"0"0,0 0 0,-1 0 16,1 0-16,0 0 0,-21 0 16,21 21-1,21 0-15,0 0 16,21-21-16,0 0 0,0 0 15,0 0-15,0 0 0,1 0 16,-1 0-16,-21-21 0,21 0 16,-21 0-16,0-1 15,0 1-15,-21 21 16,-22 0-16,22 0 0,-21 0 16,21 0-16,0 0 0,-1 21 15,-20 22-15,21 41 16,21-62-16,0-1 15,21 0-15,21 0 16</inkml:trace>
  <inkml:trace contextRef="#ctx0" brushRef="#br0" timeOffset="-209589.54">9525 6075 0,'-21'0'0,"0"21"0,-1-21 15,22 21 1,0 0-16,0 1 0,0-1 16,0 0-16,0 0 0,0 0 15,0 22 1,0-22-16,0 21 0,-42 22 16,42-43-1,0 0 16,0-42-31,0 0 0,0-1 16,-21-20-16,21 0 16,0 21-16,0-22 0,0 22 0,21-21 15,64-64 1,42 42-16,-85 43 16,22 21-16,126 0 15,-63 64 1,-85-43-16,1 0 0,-1 43 15,-21-43-15,-21 21 0,0 64 16,0-85-16,-21 21 0,0-20 16,0-1-16,0 21 0,-106 22 15,84-64-15,1 21 16,0 0-16,-1-21 0,1 0 0,-43 21 16,22-21-16</inkml:trace>
  <inkml:trace contextRef="#ctx0" brushRef="#br0" timeOffset="-208973.64">868 8170 0,'0'-21'15,"0"42"-15,0-63 0,0 21 0,0 0 16,0 42 15,0 0-31,0 21 0,0-20 16,0-1-16,0 21 0,0-21 15,0 22-15,-21-22 0,21 21 16,0-21-16,0 0 0,-22-21 16,22 22-16,0-1 15,0-42 1,0-1-16,0 1 16,0 0-16</inkml:trace>
  <inkml:trace contextRef="#ctx0" brushRef="#br0" timeOffset="-208795.54">825 7832 0,'0'0'0,"0"-21"0,0-22 0,0 22 16,0 0-16,0-21 15,0 63 17,0 0-17,0 0-15,0 0 16,22 0-16,-1-21 0,42 64 15</inkml:trace>
  <inkml:trace contextRef="#ctx0" brushRef="#br0" timeOffset="-208278.54">1841 8213 0,'22'0'0,"-44"0"0,65-21 0,-43-1 16,0 1-16,0 0 0,0 0 15,-21-43 1,-1 22-16,-20 21 0,21 0 0,-21 0 16,-1 21-16,22 0 0,-64 0 15,43 0-15,0 0 16,-43 42-16,-21 85 16,85-85-16,0 1 15,0 20-15,21-21 0,0 1 16,0-1-16,0-21 15,0 0-15,0 43 16,21-64-16,0 21 16,0-21-16,64-21 15,21-43 1,-64 43-16,0-21 0,-20 0 16,20-22-16,0 1 0,1-64 15,-22 63-15,21-126 16,-21 147-16,-21-105 15,0 85 1,0 41-16,0 65 16,-42 41-1,21-41-15,21 84 16,0 42 0,0-127-16,0 107 15,63-44 1,-42-62-16,1-22 15,20-21-15,-21 0 16,43 0-16</inkml:trace>
  <inkml:trace contextRef="#ctx0" brushRef="#br0" timeOffset="-207923.72">2201 8149 0,'-21'0'15,"42"0"17,0 0-32,1-21 0,-1 0 15,0 21-15,0-21 0,0 0 0,22-1 16,-22-20-16,0 0 16,-21 21-16,-21-22 15,0 43 1,-43 0-16,43 0 0,-64 85 15,43-64 1,21 21-16,0 1 0,21-1 16,0 85-1,0-63-15,0-43 16,127 21 0,-106-42-1,21 0-15,0 0 0,149-85 16,-85 22-1,-64 42-15</inkml:trace>
  <inkml:trace contextRef="#ctx0" brushRef="#br0" timeOffset="-207106.13">2836 7895 0,'0'-21'0,"0"42"0,0-21 32,0 21-32,-21 1 0,21-1 15,0 21-15,0-21 0,-21 22 0,21-1 16,0-21-16,0 21 0,0 1 15,0-22-15,0 42 16,0-20-16,-21-22 0,21 0 16,0 0-16,0-42 31,0 0-31,0 0 0,0 0 16,21-1-16,-21-20 0,21 0 15,-21-1-15,64-105 16,-64 106-16,21 0 0,21-22 15,-21 22-15,22 21 16,-22-1-16,42 22 16,-42 0-16,1 22 0,-1 20 15,0-21-15,-21 21 0,21 43 16,-21-43-16,0 85 16,0-42-1,0-64-15,0 0 0,64 43 16,-43-64-1,0 0 1,0 0-16,64-42 16,-22-1-16,-42 1 15,22 21-15,20-85 0,-42 64 16,1-1-16,20-126 16,-42 127-16,21-43 15,-21 43-15,0 20 0,0-41 16,21 63-16,-21-21 0,0 42 15,0 0 1,0 21-16,0-20 0,-21 20 16,21 0-16,-21 1 0,0 62 15,21-62-15,-21-1 16,-1 43-16,22-43 0,0 0 16,0 1-16,0-22 0,0 0 15,0 21-15,0-20 0,22-1 16,-1-21-16,0 0 0,0 0 15,43-21-15,-22-1 0,-21 1 16,64-85 0,-43 85-16,-21-21 0,-21 0 15,43-43 1,-43 64-16,0 42 16,0 42-1,0 1 1,0-22-16,0 22 15,-22-43-15,22 0 16,0 0-16,22-42 31,-22 0-31,21-21 16</inkml:trace>
  <inkml:trace contextRef="#ctx0" brushRef="#br0" timeOffset="-206945.62">4212 7747 0,'-42'0'16,"21"0"-16,-1 0 15,1 0-15,21 21 16</inkml:trace>
  <inkml:trace contextRef="#ctx0" brushRef="#br0" timeOffset="-206769.71">3408 7853 0,'0'0'0,"-21"21"0,42-21 31,21 0-31,-21 0 0,22 0 15,-1 0-15,64 0 0,-64 0 16,64-21 0,-64 21-16,22-21 0</inkml:trace>
  <inkml:trace contextRef="#ctx0" brushRef="#br0" timeOffset="-205458.97">4572 8340 0,'0'0'0,"21"0"32,0 0-32,22 0 0,-22-21 15,0 21-15,64-64 16,-64 43-16,21 0 0,-21-22 16,22 1-16,62-127 15,-83 42 1,-22 84-16,0-20 15,0 21-15,0 20 0,-22-20 16,22 21-16,-63 21 16,42 0-16,0 21 15,-1 0-15,1 0 0,0 43 16,21-43-16,-42 127 16,21-84-16,-22 147 15,43-147 1,0-1-16,-21 1 0,0 21 0,21-22 15,-42 170-15,20-85 16,22-84-16,-21-1 16,21 106-1,0-126-15,0 63 16,0-85-16,0 0 0,21-21 16,1 0-16,41 0 15,-42-21-15,0 0 0,85-85 16,0-21-1,0-127 1,-85 190-16,-21 1 0,0-43 16,0 64-16,-21-22 0,0 43 15,0-21-15,-22-1 0,-63-20 16,85 63-16,-21 0 16,-22-21-16,22 21 15,21 0-15,0 0 16,42 0-1,0 0-15,0 0 16,22 0-16,41-22 16,86-41-1,-43-22 1,-85 43-16,64-43 16,-85 64-16,21-21 15,-21 21-15,22-1 16,-64 44 15,21-1-31,-22 0 0,1 0 0,21 0 16,0 0-16,0 1 0,-21 41 15,21-42 1,0 22-16,21-22 16,0-21-16,1 0 0,41 0 15,-21 0-15,43-43 16,-43 22-16,1 0 15,20-21-15,-20 21 0,-22-1 16,21-20-16,-21 21 16,0 21-16,-21-21 15,0 0-15,0 42 32,-21-21-32,21 21 15,-21 21-15,21-21 0,0 22 0,0-22 16,0 21-16,-21 64 15,21-64-15,-21 1 0,21-1 0,0 106 16,0-42 0,-21-42-16,-1 147 15,22-84 1,-21-84-16,21 62 16,-21-83-16,0-1 15,0-21-15,-64 0 16,43-21-16,21 21 15,-22-22-15,22 1 16,-106-106 0,127 43-16,0 62 15,0-62 1,64-1 0,-22 43-16,0 21 0,43-43 0</inkml:trace>
  <inkml:trace contextRef="#ctx0" brushRef="#br0" timeOffset="-205238">6413 7832 0,'-21'0'0,"-42"21"31,42 0-31,21 0 0,-22 0 16,22 1-16,-21-1 0,21 0 15,0 0-15,0 21 0,0-20 16,0-1-16,0 0 16,0-42-1,0 0 1,0-1-16</inkml:trace>
  <inkml:trace contextRef="#ctx0" brushRef="#br0" timeOffset="-205061.92">6329 7620 0,'0'0'0,"-21"0"16,21 21 31,0 0-47,0 1 15,21-22-15,0 21 0,0 0 0,0-21 16</inkml:trace>
  <inkml:trace contextRef="#ctx0" brushRef="#br0" timeOffset="-204624.14">6773 7832 0,'-21'42'31,"21"-21"-31,-21 0 0,0 1 16,21-1-16,0 0 0,0 0 0,0 21 15,0 22 1,0-22 0,-21-42-1,-1 0 1,22-21-16,0-42 16,0-43-1,43 0 1,-22 64-1,85-22 1,42 22-16,-85 42 16,149 0-1,-85 63 1,-106-42-16,0 1 0,-21 41 16,0 43-1,-21-85-15,0 0 0,-21 43 16,-43-1-1,64-42-15,0-21 0,21-21 32,84-21-17</inkml:trace>
  <inkml:trace contextRef="#ctx0" brushRef="#br0" timeOffset="-203944.7">7959 7789 0,'0'0'0,"21"-21"0,-21 0 0,0 0 16,0 0-16,-21 21 15,-43-21 1,22 21-16,-22 21 0,43-21 16,-21 21-16,-43 42 15,22 1 1,41-43-16,1 0 0,21 22 0,-21 41 15,21-41 1,21-22-16,0-21 0,1 0 16,-1 0-16,21 0 0,64-64 15,-64 43-15,1 0 0,20-43 16,1 22 0,-43 0-16,-21 21 0,21-1 15,0-20-15,-21 21 0,0 0 16,0 42 15,0 0-31,0 0 16,0 22-16,-21-22 0,0 21 15,21 0-15,-21 64 16,-1-63-16,1 147 16,0-126-16,21-1 0,0 85 15,0 85 1,0-148-16,0 232 15,0-232-15,0 84 16,0 1-16,21-22 16,-21-85-16,21 107 15,-21-128-15,-21 64 16,0-106-16,-21 0 16,-1 0-16,22-21 15,-42-43-15,20 22 0,-62-128 16,83 107-1,-20-128-15,42 128 16,0-22-16,0 22 0,0-22 16,42-211-1,64 63-15,-63 169 16,-1 1-16,64-85 16,-43 84-16,-20 1 0,84-43 15,-85 42-15,0 22 0,22-21 16</inkml:trace>
  <inkml:trace contextRef="#ctx0" brushRef="#br0" timeOffset="-203108.9">1143 9313 0,'0'0'0,"0"64"31,0-43-31,21-21 32,0 0-32,0 0 15,22 0-15,-1-21 0,0 0 0,1 0 16,-1-1-16,43-41 16,-64 42-16,0 0 0,0-1 15,-21 1-15,0 0 0,0-21 16,-21 42-16,-42 0 15,20 0-15,-20 0 0,-43 21 16,64 0-16,-1 0 0,-63 43 16,85-22-16,-21-21 0,21 43 15,21-43-15,0 21 16,0-21-16,0 1 0,21 20 16,0-42-16,0 21 15,43-21-15,84-21 16,-106 0-1,64-22 1,-64 43-16,-42-21 16,0 0-16,-21 21 15,0 0-15,-127 42 16,-21 43-16,126-64 16,-105 85-1,63 21 1,64-85-16,21 43 15,0-64-15,0 22 16,21-22-16,1-21 0,20 0 16,0 0-16,106-43 15,-84 22-15,-1 0 0,64-64 16</inkml:trace>
  <inkml:trace contextRef="#ctx0" brushRef="#br0" timeOffset="-202859.67">2011 8975 0,'0'0'0,"0"-21"0,0-22 31,-21 64-31,21 1 0,-22-1 16,1 0-16,21 21 0,0 1 16,-21 20-16,0-21 0,0 64 15,-22 42 1,43-84-16,-42 84 15,21-84-15,21-1 16,0-21-16,-21 22 16,42-85-1,0 0 1,0-1-16</inkml:trace>
  <inkml:trace contextRef="#ctx0" brushRef="#br0" timeOffset="-202490.07">2117 9567 0,'-22'22'16,"44"-44"-16,-65 44 0,22-1 0,21 0 0,-21 0 15,21 0 1,-21-21-16,42 0 31,21-21-31,-21 0 16,1 0-16,-1 0 0,21-1 0,-21 1 15,0-21-15,22-22 16,-43 43-16,0 0 16,-21 21-1,-1 0-15,1 21 16,0-21-16,0 21 0,0 1 16,-43 41-16,64-42 0,-21 0 15,-21 43-15,42-22 16,0 1-16,0 41 15,0-63-15,21-21 32,0 0-32,21 0 0,-20 0 0,20-21 15,0 0-15,22-21 16,-22 21-16</inkml:trace>
  <inkml:trace contextRef="#ctx0" brushRef="#br0" timeOffset="-200743.87">2646 9398 0,'21'0'0,"-21"21"32,0 0-32,-21 1 15,21-1-15,0 0 0,-21 64 16,-1-22 0,1-42-16,0 85 15,21-64 1,0-63 15,0 0-15,0-21-16,0-1 15,21-41-15,-21 63 16,21-22-16,22-41 16,20 20-1,-42 64-15,22 0 16,-22 0-16,0 0 15,0 21-15,0 0 0,1 43 16,-1-43-16,-21 43 16,0-22-16,0 21 15,0-41-15,0-1 0,0 0 16,21-21 0,-21-21-1,21 21-15,-21-21 16,0-1-16,0-20 0,0 21 0,21 0 15,0-64-15,1 64 16,-1-43-16,0 43 16,0 0-16,0-21 0,0 42 15,22 0-15,-22 0 16,0 21 0,-21 0-16,21 0 0,-21 43 15,0-43-15,0 42 16,0-20-16,0-22 0,0 42 15,0-20-15,0 20 16,21-42-16,-21 1 0,22-1 16,-1-21-16,42 0 15,-42 0-15,22-21 0,-22 21 16,21-22-16,85-83 16,-106 83-16,22-83 15,-43-1 1,0 85-1,0-1-15,-21 22 16,-22 0 0,-20 22-16,63-1 15,-21 63 1,21-41-16,0-22 0,0 21 16,0-21-16,0 85 15,63-42 1,-42-64-16,22 0 0,20 0 15,-21 0-15,107-21 16,-22-85 0,-43-21-1,-63 21 1,-21 64 0,-21 42-1,21 42 1,-21-21-1,0 43-15,21-43 16,-42 63 0,42-41-16,-22-1 0,22-21 15,0 0-15,0 22 16,22-43 0,-1-21-16,0-1 15,-21 1-15,21-21 0,21-22 16,-20 22-16,-1 0 0,21-22 15,-21 22-15,22-43 16,-1 64 0,0 42-1,-42 0 1,0 22-16,21-22 0,-21 64 16,22-43-16,-1 43 15,0-43 1,42 21-1,22-41-15,-43-22 0,1 0 16,20 0-16,-20-22 16,62-20-1,-62 0-15,41-64 16,-62 64-16,41-107 16,-21-41-1,-42 148-15,43-85 16,-43 84-1,0 22-15,0 42 16,0 43 0,-21-1-1,-1-20-15,1-1 0,-21 148 16,21-63 0,21 22-1,0-86 1,0-42-16,21 0 15,42-21 1,-20 0-16,-1-21 0,-21 0 16,22 0-16,84-64 15,0-42 1,0-21 0,-106 127-16,0-43 15,-21 43-15,-21 21 0,0 0 16,-64 21-1,64 1-15,0-1 0,-22 63 16,43 1 0,0-64-16,21 43 15,1-43-15,20 21 16,-21-21-16,0 1 16,0-22-1,-21 42-15,-21-42 16,0 0-16,0 0 15,-43 0-15,22 0 16,21-21-16,-21 0 16,-22-22-1,43 22-15,0-21 0</inkml:trace>
  <inkml:trace contextRef="#ctx0" brushRef="#br0" timeOffset="-200558.67">4911 9398 0,'0'0'0,"21"0"16,0 0-16,0 0 0,64 0 15,-1-21 1,-41 0-16,105-22 16,-21 22-1,-106 0 1,0 21-16</inkml:trace>
  <inkml:trace contextRef="#ctx0" brushRef="#br0" timeOffset="-200128.98">7112 9208 0,'0'0'0,"-21"0"31,0 0-31,21 21 0,0 0 16,-22 0-16,1 21 16,0-20-16,21-1 0,-21 42 15,21-42-15,0 1 0,-21 41 16,21-42-16,-21 0 0,21 1 15,0-1-15,0 0 16,0-42 0,0 0-16,0-1 15,21 1-15</inkml:trace>
  <inkml:trace contextRef="#ctx0" brushRef="#br0" timeOffset="-199779.72">7091 8954 0,'0'0'0,"0"-22"0,-21 1 0,-1 0 0,22 0 16,-21 21-16,-42 0 16,42 42-16,-1-21 15,22 22 1,0-22 0,85 0-1,-64-21-15,64 0 16,-64 0-16,21-42 15,-42 21-15,0-1 16,0 1-16,-42-21 16,0 21-1,21 21-15,-1 0 0,-41 21 16,42 0-16,-22 21 16,43 85-1,22-42 1,-1-64-1,85 22-15,-64-22 16</inkml:trace>
  <inkml:trace contextRef="#ctx0" brushRef="#br0" timeOffset="-199359.91">7705 9229 0,'-22'0'0,"1"21"16,0-21-16,0 42 15,0 1 1,21-22-16,0 21 16,0-21-16,0 0 0,0 43 15,0-43-15,0 0 0,0 22 16,0-22-16,-21 0 16,21 0-16,-22-21 15,22-21 1,0 0-16,0 0 15,0-1-15,22-62 16,-1 41-16,0 1 16,85-85-1,21 21 1,63 85 0,-126 21-16,84 64 15,-85 20 1,-63 64-1,-42-21 1,-64-42 0,64-64-1,21-21-15,0 0 0,-22 21 16</inkml:trace>
  <inkml:trace contextRef="#ctx0" brushRef="#br0" timeOffset="-198793.9">1122 10541 0,'0'0'0,"0"-42"31,0 63-16,0 21-15,0-21 0,42 64 16,-21 21 0,-21-64-16,21 1 0,1 105 15,-22-64 1,0-41-16,0-1 0,-22 0 16,-20 22-16,42-43 15,0 0-15,21-42 16,-21 0-1,64-43-15</inkml:trace>
  <inkml:trace contextRef="#ctx0" brushRef="#br0" timeOffset="-198592.81">1693 10732 0,'0'0'0,"0"21"16,-21 21-1,0-21-15,-85 64 16,0 0-1,64-64-15,-64 63 16,85-41-16,0-22 0,0 0 16,-1 0-16,1 0 15,42-42 1,1 0-16,-1 0 16,21-43-16</inkml:trace>
  <inkml:trace contextRef="#ctx0" brushRef="#br0" timeOffset="-198389.81">1545 10774 0,'0'0'0,"64"-64"32,-64 86-32,21-1 15,0 21-15,0-21 0,0 22 16,0-22-16,1 21 0,-1 0 16,0 1-16,0-22 0,21 64 15,1 42 1,-22-106-16,-21 21 15,21-42-15,21-42 16,-20-1 0,-1 1-16,0 0 0</inkml:trace>
  <inkml:trace contextRef="#ctx0" brushRef="#br0" timeOffset="-198181.02">2138 10562 0,'0'-42'0,"0"84"0,0-190 15,-43 148 1,22 127-1,21-21 1,0-43-16,-21-20 16,21 126-16,0-105 15,0-22-15,-21 64 16,21 0 0,0-85-16,0 21 15,0-21-15,42-63 16,1 0-16</inkml:trace>
  <inkml:trace contextRef="#ctx0" brushRef="#br0" timeOffset="-197810.13">2392 10922 0,'0'21'0,"0"-42"0,-21 63 15,21-20-15,0-1 0,0 0 16,21-21-1,0 0-15,0 0 16,21-21 0,-20 0-16,62-22 0,-63 22 15,1 0-15,20-43 16,-42 22-16,0 21 16,-21 21-1,0 0-15,-1 21 0,1 0 16,-21 0-16,21 22 0,-43-1 15,22 0-15,21-20 0,0 20 16,-1 0-16,22-21 0,0 85 16,0-85-16,22 22 15,-1-22-15,0-21 16,21 0-16,-21 0 0,22 0 0,84-21 16,-64 0-16,-20-1 15,-1 1-15,0-21 0,1 21 16,-1-22-16</inkml:trace>
  <inkml:trace contextRef="#ctx0" brushRef="#br0" timeOffset="-197378.73">3154 10499 0,'0'-43'15,"0"86"-15,0-128 0,-21 0 16,-1 85 0,22 22-16,-21 20 0,21 0 15,-21 1-15,21-1 0,0 85 16,0 106-1,-21-170-15,21 43 16,-21-64-16,21 85 16,0-84-16,0-22 0,0 0 15,0 0-15,0-42 16,0-21 0,0 21-16,0-128 15,42 65 1,-42 63-16,21-22 0,43-41 15,-1 20 1,-42 64-16,22 0 16,41 0-1,1 64-15,-64-43 16,0 0-16,-21 21 16,0 1-16,0-1 15,-21 0-15,0-21 0,-85 64 16,64-64-16,-43 22 15,64-22-15,-21 0 0,-22-21 16,43 0 0,21-21-16,0-22 15</inkml:trace>
  <inkml:trace contextRef="#ctx0" brushRef="#br0" timeOffset="-196909.02">3937 10626 0,'0'0'0,"0"-21"0,0-1 0,0-20 0,21 0 16,-21 21-16,0-22 16,0 64 15,0 1-31,0-1 0,0 21 15,0 0-15,0 1 0,0 147 16,0-126 0,0 20-16,-21-41 15,0 105 1,21-63-16,0-107 47,0-20-47,21 21 0,-21-43 15,0-20-15</inkml:trace>
  <inkml:trace contextRef="#ctx0" brushRef="#br0" timeOffset="-196631.08">3916 10647 0,'-21'-85'0,"42"170"0,-64-276 16,43 170-16,0-63 16,0 62-1,85-41-15,42 21 16,-85 42-16,22 0 15,-22 0-15,22 0 0,-1 0 16,85 84-16,-126-41 16,-1 20-16,-21 22 0,0-22 15,-21-20-15,-22-1 16,1 0-16,-64 43 0,0-22 16,-63 43-1,105-85 1,43-21-16,0 0 15,42-21 1,43 0 0,-22 0-16,22 21 15</inkml:trace>
  <inkml:trace contextRef="#ctx0" brushRef="#br0" timeOffset="-195494.48">4995 10901 0,'21'0'0,"-21"-21"16,0 0-1,0-1-15,0 1 0,0 0 16,0 0-16,-21 0 0,-21 0 16,0-1-1,20 22-15,1 0 0,-21 0 16,0 0-16,-1 43 15,22-22-15,-42 64 16,41-43-16,1-21 0,-42 85 16,42-43-1,21-20-15,0-22 0,0 0 0,0 0 16,0 0 0,21-21-16,0 0 0,0 0 15,0-21-15,22 0 0,62-42 16,-83 20-16,126-84 15,-106 64 1,-21 42 0,22-43-1,-43 43-15,0 42 32,0 0-32,-22 43 15,22 42 1,0-22-1,64 64 1,21-84 0,63-64-1,42-42 1,-20-22 0,-22-42-1,-127 85-15,21-21 0,1-64 16,-43 21-1,0 64 1,-64-21-16,43 42 16,-21 0-16,-22 0 15,22 0-15,-64 63 0,64-42 16,-43 43 0,21 21-16,43-64 15,21 85 1,0-85-1,21-21-15,1 0 0,126 0 16,-21-64 0,-85 64-16,64-63 15,-43-1 1,-41 43-16,-1-42 16,-21 41-1,0 44 16,0-1-15,0 21-16,0 43 16,0-43-16,0 0 15,0 128 1,0-107-16,0 85 16,0-84-16,0-1 0,21 149 15,-21-21 1,0-128-16,0 1 0,0 41 15,0-62-15,-42 20 16,42-42-16,-22 1 0,1-1 0,0-21 16,-21-21-1,21-1-15,-1 1 16,22-21-16,-21 0 0,21-1 0,-21-147 16,42-1-1,0 128-15,1-1 0,-1 1 16,0-1-16,0 1 0,64-85 15,-64 84 1,0 22-16,21-43 0,-20 64 16,20-64-16,-21 64 15,0-21-15,22-22 0</inkml:trace>
  <inkml:trace contextRef="#ctx0" brushRef="#br0" timeOffset="-194857.91">6350 10859 0,'-42'0'31,"42"-22"-31,0 1 16,0 0-16,21 0 16,0 0-16,-21 0 0,21-1 0,0-41 15,-21-1 1,0 22-1,-42 63 1,42 0-16,-64 43 16,64 21-1,-21-43 1,21-21-16,-21 64 16,21-64-16,0 42 15,64-20 1,20-43-1,-63 0-15,22 0 0,84-43 16,-85 22-16,0 0 16,1-21-16,-1 21 0,149-128 15,-107 44 1,-63-1 0,-63 106-1,21 0-15,-64 63 16,22 64 15,63-21-15,42-21-16,-21-64 15,22 0-15,-22 0 16,0 0-16,0 22 16,-21-22-1,-21-21 1,0 0-16,0 0 0,-22 0 15,22 0-15,-42 0 16,41 0-16,22-21 31,22 0-15,-1 21-16,0-22 0</inkml:trace>
  <inkml:trace contextRef="#ctx0" brushRef="#br0" timeOffset="-194661.54">7514 10922 0,'-21'0'31,"0"0"-15</inkml:trace>
  <inkml:trace contextRef="#ctx0" brushRef="#br0" timeOffset="-189761.6">741 12806 0,'0'-21'0,"-21"21"0,-1 0 16,1 0-16,21 21 16,0 0-1,0 0-15,0 0 16,0 1-16,0-1 15,43-21 1,-22 0-16,63-21 16,-41-1-16,-22 1 0,21 0 15,-21 0-15,64-43 16,-64 22-16,0 0 16,-21-1-1,-21 22 1,0 21-16,-21 0 15,21 21-15,21 22 16,-22-22-16,22 21 16,-21 85-1,21 43-15,0-128 16,0 21-16,0 43 16,0 64-16,0-107 15,21 85 1,1-105-16,-22-22 0,0 21 15,0 22 1,-22-64 0,1 0-16,0-22 0,-21 22 0,21-21 15,-22 0-15,1 0 0,-22-43 16,-41-20 0,62 63-16,22-1 15,-21-20-15,42 21 0,0 0 16,0 0-16,0-1 15,84-20 1,22 21 0</inkml:trace>
  <inkml:trace contextRef="#ctx0" brushRef="#br0" timeOffset="-189464.75">1439 12827 0,'0'-21'16,"0"42"-16,0-63 0,0 21 0,0-1 16,-21 44-1,21 20 1,-21-21-16,21 21 0,-21 1 16,21-1-16,0 22 0,0-22 0,0 64 15,-21 63 1,-1-127-16,22 1 15,-21 41-15,21-41 16,0 41-16,0-41 31,21-64-31,1-1 16,41-62 0,-42 20-16</inkml:trace>
  <inkml:trace contextRef="#ctx0" brushRef="#br0" timeOffset="-189293.84">1249 13229 0,'-43'0'0,"86"0"0,-107 0 15,85 0 17,1 0-32,105 21 15,-85-21-15,0 0 16,43-21-16,42 0 15,-85 0-15</inkml:trace>
  <inkml:trace contextRef="#ctx0" brushRef="#br0" timeOffset="-188515.01">3556 13420 0,'0'-21'0,"0"-1"15,21 1-15,-21 0 16,21 0-16,-21 0 16,0-43-1,-21 22 1,21 21-16,-106-43 15,64 64-15,0 0 16,20 0-16,-20 0 0,-106 43 16,84-1-1,22-21-15,-43 127 16,64-42 0,21 21-1,0-106-15,43 22 16,20-43-1,-42 0-15,85-64 16,-85 22-16,22 21 16,20-64-1,64-21-15,-106 43 16,22 20-16,-1-63 16,21-63-16,-63 106 15,0-1-15,0-21 16,0 43-16,0-21 15,0 41-15,-21 22 16,0 85 0,-42 106-1,63-43 1,-22-85-16,22 107 16,0-65-1,22-20 1,-1-64-16,42-21 15,-42 0-15,22 0 16,-1 0-16,22-42 16</inkml:trace>
  <inkml:trace contextRef="#ctx0" brushRef="#br0" timeOffset="-188109.28">4064 13102 0,'0'0'0,"0"-42"16,0 0 15,-21 42-31,-43 84 16,43 1-1,21-64-15,-21 43 16,21-43-16,0 21 0,0 22 16,0-43-16,0 21 0,0-21 15,21 0-15,0 1 0,22 20 16,-1-42-16,0 0 15,1-21-15,-1 0 16,21-22-16,-41 22 0,20 0 16,43-64-1,-64 1-15,-21 62 0,0-20 16,0 0-16,-21-22 16,-1 22-16,1 21 0,0 0 15,0-1-15,0 22 0,-43 0 16,43 0-16,-21 0 0,-1 22 15,-41 62 1,84 1 0,0-43-1,0-21-15,84 1 16,-41-22-16</inkml:trace>
  <inkml:trace contextRef="#ctx0" brushRef="#br0" timeOffset="-187480.75">4720 13272 0,'21'0'15,"-42"0"-15,63 0 16,-20-22-16,-1 1 16,0 0-16,-21 0 15,21 0-15,-21 0 0,21-1 16,-21-41-1,0 21 1,-21 42-16,0 0 0,0 0 16,0 0-16,-22 21 15,22 0-15,0 0 0,21 0 16,0 0-16,-21 1 0,21 20 16,-21-21-16,21 21 0,0-20 0,0-1 15,0 42-15,42 22 16,-42-64-16,63 43 15,-41-64-15,-1 0 16,21 0-16,-21 0 0,22 0 16,20 0-16,-42-22 0,22 1 15,62-42 1,-62 42-16,-22-22 0,21 22 16,64-85-16,-85 64 0,22-64 31,-43 85-31,-22 21 15,-41 21 1,21 21 0,20-20-16,1 83 15,21-83-15,43 20 16,-22-21-16,21 21 16,-21-42-16,43 43 15,-43-43-15,-21 42 16,-42-42-1,20 0-15,-83 0 32,41 0-32,43 0 15,21-21 1,0 0-16</inkml:trace>
  <inkml:trace contextRef="#ctx0" brushRef="#br0" timeOffset="-186814.51">6689 13081 0,'-22'0'0,"44"0"0,-65 0 15,43-21-15,0 0 0,0 0 16,0-22-16,0 22 16,64-42-1,-43 41-15,21 1 0,1-21 16,-22 21-16,63 21 15,1 21 1,-64 0-16,22 43 16,-22-22-16,-21 0 0,0 1 15,0-22-15,0 127 16,0-106-16,-21-21 0,-22 43 16,43-43-16,-42 21 15,21-20-15,0-22 31,21-22-15,0 1-16,0 0 0,0 0 0,21 0 16,-21-22-16,42-20 0,0-22 15,1 22-15,-22 20 16,0 1-16,85-64 16,0 43-16,-85 63 15,0 0-15,43 21 16,-1 64-1,-42-64-15,0 21 0,-21 43 16,0-43-16,0-21 0,0 64 16,-21-64-16,0 21 0,-21 1 15,21-1-15,-1-21 0,1 0 16,0 1 0,21-44-1,0 1-15,42-21 16</inkml:trace>
  <inkml:trace contextRef="#ctx0" brushRef="#br0" timeOffset="-186365.29">8064 12933 0,'0'0'16,"0"-21"-16,0 0 0,0-1 15,-21 22-15,0 0 16,0 0-16,-21 0 15,-1 22-15,22-1 0,-21 21 0,-22 22 16,1 41 0,42-83-16,-1 20 0,1 64 15,21-43 1,0-42-16,21 1 0,43-1 16,-43-21-16,43 0 15,-22 0-15,106-43 16,-42-20-1,-85 42-15,0-22 16,0 22-16,1-21 0,-22 0 16,21-1-16,-21-41 15,0 41-15,-85-41 16,-42 20 0,-42 85-1,42 85 1,63 0-1,64 0 1,64-64 0,84-42-1,-127 0-15</inkml:trace>
  <inkml:trace contextRef="#ctx0" brushRef="#br0" timeOffset="-185695.49">8572 12637 0,'0'0'0,"0"-64"32,0 85-1,0 0-31,0 22 0,0-22 0,0 21 16,0 22-16,0-22 0,-21 106 15,-21 0 1,42-105-16,-21 84 15,21-85 1,0 0-16,0-20 16,21-22-16,0 0 15,21 0-15,-20 0 16,41-43 0,-42 22-16,0 0 0,1 0 0,-1 0 0,0-22 15,0 22-15</inkml:trace>
  <inkml:trace contextRef="#ctx0" brushRef="#br0" timeOffset="-185497.69">8445 12954 0,'0'0'0,"-42"0"0,21 0 16,42 0 15,21 0-31,-20 0 0,20 0 0,0 0 16,1 0-16,84-42 15,-85 42-15,0-21 0,85 21 16,-63 0 0,-43 0-16</inkml:trace>
  <inkml:trace contextRef="#ctx0" brushRef="#br0" timeOffset="-184694.49">2307 14330 0,'0'0'0,"21"0"32,0-21-32,22 21 15,-22-21-15,0-1 0,43-20 16,-22 21-16,-21 0 0,21-43 15,-42 22 1,0 21-16,-21 0 16,-21 21-16,0 0 0,-1 0 15,1 0-15,0 0 0,-1 0 16,-20 21-16,-22 21 0,64-21 16,-21 0-16,20 1 0,1-1 15,21 0-15,0 42 16,21-20-16,1-22 0,41 64 15,-21-64-15,22 21 0,-22-21 16,22 22-16,-22-22 0,0 0 16,1 0-16,-22 0 0,0 0 0,-21 1 15,0-1-15,-85 42 16,43-63-16,0 21 0,-85-21 16,-21 0-1,84 0-15,22-21 0,-1 0 16,1 0-16,21-21 0,-64-43 15,64 43-15,21 20 16,0-20-16,0 21 0,21-43 16,0 64-16,22-21 15,-22 21-15,21 0 16,149 0 0,-128 0-16,-20 0 0,20 0 15,1 0-15,-1 0 0</inkml:trace>
  <inkml:trace contextRef="#ctx0" brushRef="#br0" timeOffset="-184381.94">2730 14330 0,'22'0'16,"-44"0"-16,65 0 0,-43 21 16,0 0-16,-21 0 15,-1 1-15,22-1 0,-21 21 16,0-21-16,21 22 0,-21-1 16,21 0-16,0-21 0,0 22 15,0-22-15,0 0 0,0 0 16,21-21-16,43 0 15,-43 0-15,21 0 16,-21 0-16,22-21 0,-1 0 16,21-21-16,-41 20 0,20 1 15,-21 0-15,43-42 0,-43 20 16,0 22-16,-21-21 0,0 21 16,0-1-16,0 1 0,0 0 15,-21 21 1,21 21-16,-21-21 15,21 21-15,-22-21 0,22 22 16,0 20 0,0-21-16,22 0 15</inkml:trace>
  <inkml:trace contextRef="#ctx0" brushRef="#br0" timeOffset="-184090.03">3492 14393 0,'0'0'15,"0"-21"-15,0 0 0,-21 21 16,0 0-16,0 0 16,0 42-16,0 1 0,-1 63 15,22-64 1,-21 21-16,21-20 0,-21 20 16,21 149-1,-21-149-15,-21 107 0,42-86 16,-22 1-16,1 148 15,21-170-15,-21-20 0,21 20 16,0-20-16,0-1 0,0 0 16,0-21-16,0-42 15,0 0-15,0-21 16,0-1-16,21 1 0,-21-21 0,21-1 16,1 1-16,-22-22 0</inkml:trace>
  <inkml:trace contextRef="#ctx0" brushRef="#br0" timeOffset="-183815.93">3344 14542 0,'0'-22'0,"0"44"0,0-86 0,0 43 16,0-21-16,0 20 15,21 1 1,1 0-16,20 21 16,-21 0-16,21 0 0,-20 0 15,20 0-15,0 21 0,1-21 16,-22 21-16,0 22 0,0 20 15,-21-42-15,0 22 0,-21-22 0,0 21 16,-22-21-16,22 22 0,-106 20 16,64-42-1,20 1-15,22-22 16,21-22 0,43 22-16,-22-21 0,0 0 15,42-42-15,-20 20 0</inkml:trace>
  <inkml:trace contextRef="#ctx0" brushRef="#br0" timeOffset="-183578.96">3979 14351 0,'0'127'16,"-21"-85"-16,0 43 16,-21 21-16,20-43 15,1 1-15,-63 232 16,84-211-1,-22 0-15,1-1 0,0-20 0,-42 169 16,41-64 0,1-127-16,21 22 15,0-43-15,0 0 0,21-42 16,22-21-16,-22 20 16,0-20-16,21-21 0,22-64 15</inkml:trace>
  <inkml:trace contextRef="#ctx0" brushRef="#br0" timeOffset="-183299.5">3916 14817 0,'0'-85'0,"0"170"0,0-233 0,-21 84 0,21 1 16,0 20-16,0-84 15,0 106-15,0 0 16,0 0-16,0-22 16,84 22-1,-63 21-15,43 21 16,-22 43-16,-21-22 15,-42 106 1,0-105-16,-42 20 16,20-42-16,-41 64 15,62-85-15,22 21 16,-21-21-16,42 0 16,1-21-1,-1 0-15,0 0 0,64-43 16,-22 1-1</inkml:trace>
  <inkml:trace contextRef="#ctx0" brushRef="#br0" timeOffset="-182961.03">4403 14288 0,'-22'63'32,"1"-42"-17,0 22-15,-21 84 16,21-22-1,21-20 1,0-64-16,63 0 16,1-21-1,-43-21-15,0 0 0,21 21 16,-21-42-16,1 21 0,20-43 16,-21 43-16,-21-106 15,0 85-15,-42-43 16,21 64-16,-43 0 15,22 21-15,-64 42 16,85-21 0,0 0-16,-1 0 0,22 106 31,22-105-31,-1-22 0,0 0 16,85 0-1,-85 0-15</inkml:trace>
  <inkml:trace contextRef="#ctx0" brushRef="#br0" timeOffset="-182632">4741 14436 0,'0'0'0,"0"-21"0,0-1 16,0-20-1,0 21-15,0 0 0,21 21 16,1-43-16,20 43 16,-21 0-16,21 22 15,-20-1-15,-1 0 16,0 21-16,0-21 0,-21 22 0,0 84 15,0-106-15,0 21 16,0 22-16,0-1 16,0-42-1,0-42 1,0 0 0,0 0-16,0-21 0,0 20 15,0 1-15,0-21 0,0 0 16,0 20-16,21-20 0,0-21 15,1 20-15,-22 22 0,42-21 16,-21 21-16,0-1 0,22 1 16,-1 21-16</inkml:trace>
  <inkml:trace contextRef="#ctx0" brushRef="#br0" timeOffset="-182398.85">5588 14097 0,'0'0'0,"-21"0"31,0 21-31,-1 0 16,22 1-16,-21-1 0,0 21 16,-21 64-1,21-21-15,-1-22 0,22-21 16,-21 107 0,21-86-16,0-42 15,0 22 1,43-43-16,-22 0 15,0 0-15,0-22 16,0 1-16,22-42 16</inkml:trace>
  <inkml:trace contextRef="#ctx0" brushRef="#br0" timeOffset="-182246.51">5249 14415 0,'-21'0'0,"42"0"0,-63 0 16,63 0 15,0 0-31,22 0 0,-1 0 16,0 0-16,1-22 0,-1 22 15,21-21-15,1 21 0</inkml:trace>
  <inkml:trace contextRef="#ctx0" brushRef="#br0" timeOffset="-181879.34">6794 14055 0,'0'0'0,"22"-21"0,-22-1 15,0 1 1,0 42 0,0 1-16,0 20 0,0-21 15,0 64 1,0-43-16,-43 106 0,43-84 16,-21-22-16,0 22 15,0-22-15,0 64 0,21-64 16,0-21-16,0 0 0,0 1 15,42-22 1,-21 0-16,85-43 16,-85 1-16,43 0 0</inkml:trace>
  <inkml:trace contextRef="#ctx0" brushRef="#br0" timeOffset="-181679.57">6731 14351 0,'0'0'0,"-21"0"0,0 0 0,-1 0 15,1 0-15,0 0 16,21 21 0,21-21-16,0 0 15,85 0 1,0 0-16,-64 0 16,85-21-1,-21-21-15,-85 21 16,1 21-16,20-22 0</inkml:trace>
  <inkml:trace contextRef="#ctx0" brushRef="#br0" timeOffset="-181341.38">7345 14393 0,'0'22'0,"0"-44"0,-21 65 16,21-22-16,-22-21 0,22 21 15,22-21 1,-1 0-1,0-21-15,0 21 0,0-21 16,43-22-16,-43 22 16,0 0-16,0-21 0,-21 21 15,21-1-15,-21 1 0,0 0 16,-21 21 0,0 0-16,0 0 0,0 21 15,0 0-15,-1 1 0,-20 20 16,21 0-16,0-21 0,0 22 15,21-22-15,0 21 0,0 1 16,0-22-16,0 0 0,0 21 16,42-21-1,-21-21-15,0 0 0,43 0 16,-43-21-16,21 21 0,1-42 16,-1 21-16</inkml:trace>
  <inkml:trace contextRef="#ctx0" brushRef="#br0" timeOffset="-180877.64">7832 14309 0,'0'0'0,"0"-21"0,0-1 0,0 1 16,21 21-1,0-21-15,0 21 16,21 0 0,1 42-16,-43-20 0,21-1 15,-21 42 1,0-42-16,0 43 0,0-43 15,0 0-15,-85 85 16,43-64 0,42-20-16,-21-22 15,42 0 1,0-22-16,21 1 16,-20 0-16,-1 0 0,21 0 0,43-106 15,-1 42 1,-62 43-16,62-85 15,-63 84 1,-63 65 15,0 62-31,21-63 16,21 22-16,-22 20 16,1 64-1,21-42 1,0-64-16,43 21 15,20-20 1,-21-22-16,107-43 16,-107 22-1,0-21-15,-21 21 0</inkml:trace>
  <inkml:trace contextRef="#ctx0" brushRef="#br0" timeOffset="-180645.7">8848 14097 0,'0'0'0,"0"-42"0,21-1 0,-21-62 16,0 41-1,-21 64 1,-1 21-16,1 0 0,-42 85 16,42-85-16,-1 64 15,22-43-15,-21 1 16,21 20-16,0 22 16,0-43-16,0 1 0,0 20 15,0-21-15,0-20 0,0-1 16,21 0-16,22 21 0,-22-42 15,0 0-15,0 0 0,22 0 16,-22-21-16,0 0 0,21 0 16,-21 21-16</inkml:trace>
  <inkml:trace contextRef="#ctx0" brushRef="#br0" timeOffset="-180444.75">8699 14161 0,'0'0'15,"-21"0"-15,0 0 0,0 0 0,21 21 16,21-21 0,0 0-16,22 0 15,20 0-15,-21 0 0,1-21 16,84 21-16,-85-22 16,43 22-16,-43 0 15,-21-21-15,22 21 16</inkml:trace>
  <inkml:trace contextRef="#ctx0" brushRef="#br0" timeOffset="-178695.94">13441 5757 0,'0'-21'15,"0"0"-15,0 0 16,0 0-16,0 0 31,0 42-15,0 0-16,0 0 0,21 0 16,0 22-16,0-1 0,64 85 15,-22 0 1,-41-85-16,-1-21 15,21 64-15,-21-43 0,0 43 16,-21-43-16,22-20 16,-22-1-1,0 0-15,0-42 16,0 0 0,0-1-16,0 1 0,0 0 15,0 0-15,0-21 0,0 20 0</inkml:trace>
  <inkml:trace contextRef="#ctx0" brushRef="#br0" timeOffset="-178428.61">13991 5757 0,'0'0'0,"21"-21"0,-21 0 16,0 42 0,-21 0-1,0 1-15,0-1 0,-22 21 0,22-21 16,-21 22-16,21-1 0,-22 0 15,-41 43-15,-43 21 16,84-64-16,1 0 16,-21 22-16,-1 42 15,43-85 1,0 0-16,21 0 0,21-21 31,0 0-31,43-21 16,-43 0-16,21 0 0,0 0 0</inkml:trace>
  <inkml:trace contextRef="#ctx0" brushRef="#br0" timeOffset="-178111.54">14457 6011 0,'-43'0'16,"22"22"-16,0-1 15,21 0-15,-21 0 0,0 106 16,21-85-16,-21 149 16,21-106-1,-43 147-15,1 1 16,42-148-16,-21 0 16,0-1-16,-22 64 15,-20 43 1,42-149-16,21 1 0,-22 20 15,22-21-15,0-20 0,0-44 32,22 1-32,-22 0 0,21-21 15,0-1-15,0 1 0,43-148 16</inkml:trace>
  <inkml:trace contextRef="#ctx0" brushRef="#br0" timeOffset="-177780.22">14457 6265 0,'0'0'0,"0"-42"0,-21 21 0,-1-21 0,22 20 16,-21 1-16,0-42 15,21 42-15,0-1 16,21-20-16,0 42 16,1-21-16,62 0 15,-41 21-15,-1 0 0,43 0 16,-43 0-16,0 21 0,22 21 15,-43-21-15,0 43 16,-21-1-16,0-20 0,-21-22 16,-127 106-1,-22-42 1,86-64 0,84-42-1,0-22 1,106-41-1,-43 62 1</inkml:trace>
  <inkml:trace contextRef="#ctx0" brushRef="#br0" timeOffset="-177281.15">15642 6011 0,'0'0'0,"0"-21"0,0 0 32,-21 21-32,0 0 0,-43 0 15,43 0-15,-21 21 0,-1 0 16,22 1-16,-21-1 0,-85 42 16,106-20-16,-22-22 0,1 42 15,21-42-15,0 43 16,0-43-16,21 0 0,0 43 15,21-64 1,0 0-16,0 0 0,21 0 16,64-21-16,-85 21 15,64-43-15,-43 22 0,-20-21 16,20 21-16,-21-1 0,21-20 16,-20 21-16,20-43 0,-42 22 15,0 21-15,21-21 16,-21-1-1,0 64 1,-21 22-16,0-22 16,0 0-16,21 0 0,-22 43 15,1-22-15,0-21 0,21 22 16,0-22-16,0 85 16,21-43-1,0-63-15,43 0 16,21-42-1,-64 21-15,21-1 0</inkml:trace>
  <inkml:trace contextRef="#ctx0" brushRef="#br0" timeOffset="-177047.53">16298 5694 0,'0'-21'0,"0"42"0,-21-42 16,0 21-16,-43 21 15,22 42 1,21-20-16,0-1 0,0 43 16,21-43-16,-22 0 0,1 1 15,21-1-15,0-21 0,0 22 0,-21 20 16,21 22 0,0-64-16,0 0 0,0 0 15,21-21 1,0 0-16,1 0 0,83-63 15</inkml:trace>
  <inkml:trace contextRef="#ctx0" brushRef="#br0" timeOffset="-176592.24">16658 5630 0,'0'0'0,"0"-21"0,0-21 15,21 21-15,-21 42 16,0 21-1,0 1-15,0-1 0,0 0 16,0 1-16,-21 168 16,21-168-16,-21-1 0,0 0 15,21-21-15,-21 85 16,-1-85-16,22 43 16,-21-64-1,21-21 1,0 0-1,0-43-15,21-21 16,1 64-16,62-106 16,1 43 15,42 62-15,21 65-1,-63 41 1,-85-41-16,0 41 15,0-41-15,-21 20 16,-1-42-16,1 1 0,-21 20 16,42-21-16,-21-21 0,-22 21 15,22-21-15,0 0 16,0-42 0,0 21-16,0 0 0</inkml:trace>
  <inkml:trace contextRef="#ctx0" brushRef="#br0" timeOffset="-176413.18">16129 5884 0,'0'0'0,"-21"0"0,0 0 0,-1 0 0,1 0 16,21 22 0,21-22-16,1 0 15,20 0-15,64 0 16,0 0-16,-64 0 15,21 0-15,86-22 16</inkml:trace>
  <inkml:trace contextRef="#ctx0" brushRef="#br0" timeOffset="-176078.32">18478 5863 0,'0'0'0,"0"-21"0,0 0 0,0 0 0,0 0 16,0-1-16,0 44 31,0-1-31,0 0 15,0 0-15,0 21 0,0-20 16,0 20-16,-42 106 16,-21-63-1,-1-22 1,64-42-16,0 1 16,21-22-1,0 0-15,1 0 0</inkml:trace>
  <inkml:trace contextRef="#ctx0" brushRef="#br0" timeOffset="-175705.54">19156 5906 0,'0'-22'16,"-21"22"0,-22 0-1,1 0-15,-43 22 0,43-22 16,-43 42-1,43 0-15,42-21 16,0 1 0,21-1-16,21-21 15,1 0-15,105 21 16,-21 0 0,-106 0-16,43 22 15,-64-22 1,0 0-16,-22-21 15,-20 21-15,0-21 0,-22 21 16,22-21-16,0 0 0,-43 0 16,64 0-16,-64 0 15,64 0-15,21-21 16,-21 21 0,21-63-1,0 41-15,0 1 0</inkml:trace>
  <inkml:trace contextRef="#ctx0" brushRef="#br0" timeOffset="-175529.6">18500 5567 0,'-22'0'0,"44"0"0,-65 0 16,43-21-16,-21 21 15,21 21 32</inkml:trace>
  <inkml:trace contextRef="#ctx0" brushRef="#br0" timeOffset="-174677.49">20743 5503 0,'0'-21'0,"0"42"0,0-63 0,0 21 15,0 0-15,0 0 16,0-1-16,0 1 16,0 42 15,-21 1-31,21-1 0,-21 63 16,-21 65-1,42-86-15,-43 149 16,22-128-1,21-41-15,0-1 0,-42 85 16,42-85 0,-21-20-1,21-44 17,0 1-32,0 0 0,21 0 15,-21 0-15,21 0 0,0-1 0,0-20 16,0 21-16,1-21 0,20-1 15,43-41-15,-43 62 16,-21 1-16,21 0 0,1 0 16,-22 0-16,21 21 0,22 0 15,-43 0-15,64 63 16,-85-42-16,21 1 16,-21 20-16,21-21 0,-21 0 0,0 43 15,-21-43-15,0 0 0,-22 43 16,22-43-16,-64 0 15,64 0-15,-21-21 0,0 21 16,-22-21-16,22 0 0,21 0 16,-1 0-16,-20 0 0,21 0 15,0 0-15,0 0 0,-1 0 16,22-21 0,22 0-1,-1 21 1,0-21-16,21 0 0,1 21 15,-1-22-15</inkml:trace>
  <inkml:trace contextRef="#ctx0" brushRef="#br0" timeOffset="-174413.76">21484 5884 0,'0'0'0,"0"-21"0,21 21 0,-21 21 31,0 1-31,0 20 15,-21 64 1,0 0 0,0-64-1,0-42-15,21 21 16,0 0-16,0 0 16,0-42 15,0 0-31,21 0 15,0-21-15,-21 20 16</inkml:trace>
  <inkml:trace contextRef="#ctx0" brushRef="#br0" timeOffset="-174049.61">21696 5546 0,'0'0'0,"-43"0"16,22 0-16,0 0 0,-42 42 15,20 0 1,43-20-16,-21 41 16,21-42-16,0 0 15,42 1 1,-20-22 0,20 0-16,-21 0 0,0 0 15,85-64 1,-64 1-16,-42 20 15,0-20 1,0 42-16,-21-22 16,0 22-16,0 21 0,-43 0 15,1 0 1,42 21-16,-43 43 16,43 20-1,21-62-15,0-1 0,0 42 16,0-42-1,21-21-15</inkml:trace>
  <inkml:trace contextRef="#ctx0" brushRef="#br0" timeOffset="-173714.45">22225 5419 0,'0'0'0,"0"-21"15,0 42 1,0 0 0,0 0-16,0 21 0,0-20 15,0 20-15,0 0 0,0 1 16,-21 20-16,0-21 0,-22 107 16,22-65-1,0-41-15,21-1 0,-21 43 16,21-64-16,-21 21 15,21-21-15,0 0 16,0 1-16,21-22 31,0-22-31,0 22 16,-21-21-16,21 0 0,0 21 16,1-63-16</inkml:trace>
  <inkml:trace contextRef="#ctx0" brushRef="#br0" timeOffset="-173445.83">21929 5927 0,'0'0'0,"-22"0"0,1 0 31,64 0-31,-22 0 16,0 0-16,21 0 0,1 0 0,-1 0 15,43-21-15,-1-1 16,-63 22-16,149-42 16,-107 42-1,-42 0 1,-42 0 0,0 0-16,0 0 15,0 0-15,-43 0 0</inkml:trace>
  <inkml:trace contextRef="#ctx0" brushRef="#br0" timeOffset="-172693.73">15494 7197 0,'0'0'0,"21"0"15,0 0-15,0 0 0,1 0 0,20 0 16,-21 0-16,0-21 15,22 21-15,-22-22 0,63-20 16,-62 21-16,-1 0 16,-21-22-16,0 22 15,0 0-15,-21 0 0,-1 21 16,1 0-16,-63 0 0,41 0 16,1 0-16,0 21 15,-85 21-15,84-20 0,22-1 16,0 0-16,0 21 15,42 43-15,0-43 16,0-21-16,43 43 16,-22-43-16,0 21 0,1-20 0,-1 20 15,0-21-15,1 0 0,-1 43 16,-21-43-16,0 0 0,-21 21 16,0-20-16,-21-1 15,0-21-15,-21 21 0,-170 0 16,22-21-1,126 0-15,-84-21 16,63-43 0,64 43-16,0 0 0,0-42 15,42 41 1,0 1 0,127 0-1,0-21-15,-84 42 16</inkml:trace>
  <inkml:trace contextRef="#ctx0" brushRef="#br0" timeOffset="-172432.75">16129 7091 0,'21'-42'0,"-42"84"0,63-106 16,-42 43-16,0 0 0,0 0 16,-21 21-1,0 0 1,21 21-16,-21 0 0,-22 127 15,22-42 1,0-63-16,21-1 16,-42 106-16,21-106 15,-1 22-15,22-43 0,-21 0 16,21 0-16,0 22 16,21-43-1,1 0 1,-1-21-16,42-22 0</inkml:trace>
  <inkml:trace contextRef="#ctx0" brushRef="#br0" timeOffset="-172030.57">16510 7260 0,'0'0'0,"21"-21"0,-21 0 16,0 42 0,-21 0-1,0-21-15,0 43 0,-1-22 16,1 0-16,0 0 0,-85 127 15,64-105 1,42-1-16,-21 43 16,63-64-1,-21-21-15,85 0 16,-85-21-16,22 21 16,41-43-16,-41 22 15,62-64 1,-41-42-16,-64 85 15,-21-106 1,0 127-16,-1 0 0,1-1 16,-21 22-16,-127 0 15,42 64 1,84-22-16,1-21 0,0 64 16,-1 21-1,43-64-15,0-21 0,0 1 0,0 41 16,43-42-1,-22-21-15,21 21 0,-21-21 16,64 0-16</inkml:trace>
  <inkml:trace contextRef="#ctx0" brushRef="#br0" timeOffset="-171465.63">17081 7303 0,'0'-22'15,"0"44"-15,0-65 0,22 22 0,-22 42 31,0 0-31,-22 1 0,22 20 16,-21-21-16,0 21 0,21-20 16,-21 20-16,0-21 0,21 21 15,0-20-15,-21-1 0,-1 21 16,22-21-16,0 0 0,0 1 16,22-22-1,-1-22 1,0 1-16,21 0 0,-21 0 15,1 0-15,-1 0 0,21-22 0,22-41 16,-22 62 0,0 1-16,-42 0 0,21 21 15,1 0-15,-22 21 16,0 0-16,0 1 16,0-1-16,0 21 15,-22 43-15,22-64 16,0 0-16,-21 0 15,21 0-15,0 1 0,21-22 16,85 0 0,-85 0-1,22 0-15,-1-22 0,85-62 16,-63-22 0,-64 85-16,0-106 15,0 63 1,0 43-16,-22 0 0,-20 0 15,-21 21 1,41 42 0,22 22-1,0-43 1,43 21-16,-22-42 16,0 0-16</inkml:trace>
  <inkml:trace contextRef="#ctx0" brushRef="#br0" timeOffset="-170230.56">19156 7345 0,'0'0'0,"0"-21"0,0 0 0,0-1 15,0 1-15,0 0 0,0 0 0,0 0 16,0 0-16,0-1 0,0 1 16,0 42-1,0 1 1,0 20-16,0-21 0,-21 21 15,21 1-15,-43 84 16,43-106-16,-21 85 16,0-85-16,21 21 15,0-21-15,21-21 16,0 0 0,0 0-16,1-21 0,-1 0 15,0 0-15,106-85 16,-106 85-16,43-43 15,-43 22-15,42-21 16,-63 41-16,0 44 31,0-1-31,0 0 0,0 21 16,0 43-16,-21-64 16,21 21-16,0-20 0,0-1 15,0 63 1,0-62-16,21-22 0,22 42 0,-22-42 15,63 0 1,43 0-16,-84-21 16,126-64-1,-148 43-15,43-43 16,-43 43-16,0-191 16,-42 106-1,-85 63 1,-42 64-1,21 85 1,127 21 15,21-43-15,85-20-16</inkml:trace>
  <inkml:trace contextRef="#ctx0" brushRef="#br0" timeOffset="-169775.06">20553 6900 0,'0'0'0,"0"-21"0,-21 21 15,-1 0-15,1 0 16,0 21-16,-21 64 16,21-43-16,-22 85 15,22-21 1,21-42-16,-42 126 15,42-126 1,0-43-16,0 0 0,-21-21 0,21 21 16,0-42 15,0 0-31,0 0 0,0 0 0,0-1 16,0-20-16,21 0 0,0 21 15,0-22-15,21-41 0,1 62 16,-22-20-16,21 21 15,1 0-15,84 0 16,-106 21-16,21 0 0,0 42 16,1 43-1,-43-43-15,0-21 0,-21 85 16,-1-64-16,1-21 16,0 1-16,0-1 0,0 0 0,-22 21 15,22-42-15,42 0 31,1 0-31,-1-21 16,21 0-16,-21 0 0,22 0 0</inkml:trace>
  <inkml:trace contextRef="#ctx0" brushRef="#br0" timeOffset="-169442.18">21040 7366 0,'-43'42'31,"43"-20"-16,21-22 1,1 0-16,-1 0 0,0 0 16,0 0-16,43-43 15,-22 43-15,-21-21 0,0 0 16,0 0-16,1 0 0,-22-1 16,0 1-16,0 0 0,-22 21 31,1 0-31,0 21 0,0 0 0,-43 43 15,43-43-15,-21 0 0,21 22 16,0-22-16,21 0 0,-22 42 16,22-41-16,0-1 15,0 21-15,0-21 0,22 0 16,-1-21-16,0 0 16,21 0-16,22 0 15,-22 0-15,43-21 0,-43 0 0,22 0 16</inkml:trace>
  <inkml:trace contextRef="#ctx0" brushRef="#br0" timeOffset="-169029.84">21802 7218 0,'-43'0'16,"22"21"0,0 0-16,21 0 0,-21 1 0,-22 41 15,43-42-15,0 0 0,-21 22 16,0-22-16,21 0 0,-21 21 15,21-20-15,0-1 0,0 0 16,-21-21-16,0 0 16,21-21 15,0 0-31,0-1 0,0 1 16,0-63-1,63-65 1,64 44-1,-85 83-15,149 1 16,-64 42 0,-21 106-1,-85 0 1,-21-84-16,0-1 0,-21 22 16,0-22-16,-43 43 15,22-64-15,21-21 0,-64 42 16,21-21-1,1 0-15,21 1 0,-64-1 16</inkml:trace>
  <inkml:trace contextRef="#ctx0" brushRef="#br0" timeOffset="-168533.95">13144 8763 0,'0'0'0,"-21"21"31,0 0-15,21 22-16,-21-22 0,21 21 15,0-21-15,0 22 0,-21 20 16,0-20-16,21-22 0,0 21 16,0-21-16,0 0 0,-22 22 15,22-22 1,22-21-1,-1-21-15,-21 0 16,21-1-16,0 1 0</inkml:trace>
  <inkml:trace contextRef="#ctx0" brushRef="#br0" timeOffset="-168181.97">13314 8509 0,'0'0'0,"0"-42"0,0-1 15,-64-20 1,22 63-16,21 0 0,0 0 15,-64 63 1,85-20 0,0-1-16,0 43 15,42-64 1,-21-21-16,64 0 16,-64 0-16,85-21 15,-64 0-15,22-43 16,-43-21-1,-21 64-15,0 0 0,-85-42 16,43 63-16,21 0 16,-21 0-16,-1 0 0,22 21 15,-64 42-15,43-20 16,42-22-16,0 0 16,0 0-16,0 0 0,21 0 15,0 1-15,43 20 0,-22-42 16,1 0-16,-1 0 0</inkml:trace>
  <inkml:trace contextRef="#ctx0" brushRef="#br0" timeOffset="-167946.99">14076 8446 0,'0'0'0,"21"-22"0,0-20 16,-21 0 0,-21 42-1,-64 84 1,64-41-16,-42 63 15,41-64-15,-41 106 16,42-42 0,0-21-16,21-43 15,0 43-15,0-43 16,21-42-16,0 0 16,85-21-1,-64-22-15</inkml:trace>
  <inkml:trace contextRef="#ctx0" brushRef="#br0" timeOffset="-167800.55">13568 8721 0,'0'0'0,"-21"0"16,-1 0-16,44 0 16,41 0-1,-21-21-15,191-22 16,0 1-1</inkml:trace>
  <inkml:trace contextRef="#ctx0" brushRef="#br0" timeOffset="-167317.03">15938 8551 0,'0'0'0,"0"-21"15,0 0-15,22 0 0,-22 0 16,21-22-16,0 22 0,-21 0 16,0 0-16,0 0 0,0 0 15,-21-22-15,0 43 16,-1 0-16,1 0 0,-21 0 16,21 0-16,-43 43 0,43-22 15,-21 21-15,21-21 0,-22 22 0,22-1 16,-21 64-1,21-64-15,-64 191 16,64-191-16,21 64 16,0 0-1,0-64-15,106 1 16,-64-43-16,85-43 16,63-63-1</inkml:trace>
  <inkml:trace contextRef="#ctx0" brushRef="#br0" timeOffset="-166446.27">16235 8700 0,'0'0'16,"-21"0"-16,-1 0 0,-20 0 15,21 21-15,-43 63 16,43-62-16,0 20 16,-21 21-16,21-20 15,21 41 1,0 1-16,0-64 15,0 0-15,21-21 16,0 0-16,21 0 0,22 0 16,-22 0-16,-21-21 0,64-21 15,-43 21-15,1-22 16,-22 22-16,-21-21 0,0-22 16,0 22-16,-21 21 0,-22-43 15,1 43-15,21 0 0,-64 0 16,64 0-16,-21 0 15,63-1 17,106 22-32,63 0 15,-84 22 1,-64-1-16,1 0 16,20 21-16,-42-21 0,1 1 15,20 83 1,-42-62-16,0-22 0,0 0 15,-21 43 1,0-43-16,-1 0 0,1 0 16,0-21-1,21-21-15,0 0 16,0 0-16,0-22 16,0 1-16,42-64 15,-20 85-15,41-106 16,-42 106-1,0 0-15,1 21 0,-1 0 0,42 0 16,-42 0-16,1 0 0,20 21 16,-21 0-16,21 64 15,-42 42 1,0-106-16,0 0 16,0 0-16,-21 0 15,0 0-15,0 1 0,0-1 16,0-21-16,21-21 31,0-1-31,0 1 0,21-21 16,-21 21-16,21 0 0,21-64 15,1 64-15,20-64 16,43 22 0,-85 63-16,21 0 0,1 0 15,-22 21-15,0 0 0,-21 42 16,0-41-16,0 20 0,0 21 15,-21-41-15,0 20 0,0-21 16,-22 0-16,22 22 0,-21-1 16,21-21-16,-1 0 15,1 0-15,64-21 32,-22-21-32,21 0 15,64-64-15,-64 64 0</inkml:trace>
  <inkml:trace contextRef="#ctx0" brushRef="#br0" timeOffset="-166144.93">17780 8700 0,'0'0'16,"21"-22"-1,-21 44 1,-21-1 0,21 0-16,-21 21 0,0 106 15,-22 85 1,1-21-1,21 127 1,0-255-16,-43 170 16,22-169-16,-64 127 15,64-149-15,-22 43 16,43-64 0,0 1-16,21-1 0,0-63 15,21 0 1,64-106-16,-64 63 15,42-42-15,-20 43 16,-1-1-16,43-190 16,-43 170-16</inkml:trace>
  <inkml:trace contextRef="#ctx0" brushRef="#br0" timeOffset="-165864.06">17843 8975 0,'0'-64'0,"0"128"0,0-276 15,0 149 1,0 20-16,0 22 0,0-42 15,22 41-15,20 22 16,-21 0-16,43 0 16,-22 0-16,-21 22 15,43 20-15,-43 0 0,0-21 16,0 64-16,-63 63 31,21-127-31,-128 85 16,65-85-1,20-21 1,128-42 15,-43 42-31,21-21 0</inkml:trace>
  <inkml:trace contextRef="#ctx0" brushRef="#br0" timeOffset="-165444.68">18605 8763 0,'0'0'0,"0"-21"16,0 0-16,0-22 16,-21 43-1,0 0-15,0 0 0,-21 0 0,20 0 16,1 22-16,-21-1 0,21 0 16,-22 21-16,22 1 0,-21-22 15,21 21-15,-22 22 0,22-22 16,0-21-16,21 43 15,0-43-15,0 21 16,64-42 0,-43 0-16,21 0 0,-21-21 0,22 0 15,-22 0-15,85-43 16,-85 22-16,21-1 0,0-20 16,-20 21-16,-22-22 15,0 85 1,-22 22-1,22-22-15,-21 85 16,0-85-16,21 106 16,0-85-1,0-21 1,42 0-16,-20-21 0,83 0 31,-20 0-31,-64-21 16</inkml:trace>
  <inkml:trace contextRef="#ctx0" brushRef="#br0" timeOffset="-165100.91">18965 8890 0,'0'-21'0,"0"42"0,0-127 15,0 64 1,43 21 0,-22 21-16,0 0 0,0 0 15,0 0-15,0 0 0,1 21 16,-1 0-16,0 0 0,-21 43 15,21-22-15,-21 0 0,0 22 16,0-22-16,0-21 0,-21 22 16,0-22-16,21 0 15,-43 0-15,22-21 16,21-21 0,0 0-1,0 0-15,0 0 0,0-1 0,0 1 16,0-21-16,43-22 15,-22 1-15,0 21 16,64-43 0,-22 64-1,-42 21-15,43 0 16,-22 21-16</inkml:trace>
  <inkml:trace contextRef="#ctx0" brushRef="#br0" timeOffset="-164796.09">19558 8996 0,'21'0'15,"-21"-21"-15,21 21 0,0-21 16,43-43-16,-1-21 16,-41 64-1,-1 21-15,21-42 0,-42 21 16,-21 21-1,0 0 1,0 0-16,-1 21 0,-41 21 16,21-21-16,20 1 0,-62 41 15,63-21-15,21 1 16,0 41 0,0-62-16,84-1 15,-63 0-15,106-21 16,64-21-1</inkml:trace>
  <inkml:trace contextRef="#ctx0" brushRef="#br0" timeOffset="-164328.3">20553 8784 0,'0'0'0,"0"-21"0,0 0 16,-21-43-1,-43 22-15,43 42 16,-43 0-16,43 0 15,-42 21 1,42 0-16,-1 1 0,-20 41 16,0 43-1,42-85-15,0 0 0,0 22 16,0-22-16,0 0 0,21 0 16,64-21-1,-64 0-15,0 0 0,21 0 16,-21 0-16,1-21 0,62-64 15,1-21 1,-64 64-16,0 0 16,64-106-16,-22-1 15,-63 107-15,0 0 16,22-1-16,-22 22 16,-22 42-1,-41 43 1,-22 63-16,64-85 0,0 22 15,0 147 1,42-105 0,0-63-16,127 62 15,64-83 1,-170-22-16,128-43 16,-22-41-1,-85 62-15</inkml:trace>
  <inkml:trace contextRef="#ctx0" brushRef="#br0" timeOffset="-163433.89">12785 10054 0,'0'0'0,"0"-21"16,0 0-16,0 0 15,0 0-15,0 42 32,0 42-17,-22-20-15,22-1 0,0 64 16,-21-22 0,21-62-16,0 20 0,0 43 15,0-64 1,0-42-1,0-1-15,43-83 16,20-22 0,-21 0-1,-20 105-15,41-41 32,-42 63-17,22 85 1,-43-43-16,63 64 15,-21 0 1,-20-85-16,62 63 16,-63-62-16,106-1 15,-84-21-15,84 0 16,-85-21-16,22-43 16,-22 43-16,64-127 15,-106 105-15,0-41 16,0 41-16,-21 1 0,-43-85 15,-42 64 1,85 63-16,-21 0 16,21 0-16,-22 0 0,22 21 15,-21 21-15,21 0 0,21-20 16,0 20-16,0 21 0,0 43 16,21-85-1,0 22-15,42-1 0,22 0 16</inkml:trace>
  <inkml:trace contextRef="#ctx0" brushRef="#br0" timeOffset="-163196.23">14266 10033 0,'0'0'15,"0"21"-15,-21 0 16,-21 43-1,42-43-15,0 21 0,-21 1 16,-1-22-16,1 42 16,21-41-16,0-1 15,0 0-15,0-42 32,21 0-32,1-1 15,-22 1-15</inkml:trace>
  <inkml:trace contextRef="#ctx0" brushRef="#br0" timeOffset="-162868.17">14287 9716 0,'0'0'15,"-21"-22"-15,-21 22 16,0 22-16,-22 41 16,64 43-1,0-85-15,0 21 16,21-42-16,43 22 15,-43-22-15,21 0 16,1 0-16,-1 0 0,0-22 16,-21 1-16,22-85 15,-43 1 1,-21 62 0,-22 1-16,22 21 15,0 21-15,-21 0 0,20 0 16,1 21-16,-21 0 15,21 21-15,0-20 0,21 62 16,0-41-16,0 62 16,0-62-16,21 41 15,0-62-15,21-1 16</inkml:trace>
  <inkml:trace contextRef="#ctx0" brushRef="#br0" timeOffset="-162595.86">15071 9758 0,'0'0'0,"-64"21"31,64 0-31,-42 22 0,42-1 16,-64 106-1,43-63-15,21-64 16,-21 21-16,0 64 15,0-64-15,-1 64 16,22-63 0,22-43-1,83-43 1,-62 1 0</inkml:trace>
  <inkml:trace contextRef="#ctx0" brushRef="#br0" timeOffset="-162132.92">15473 9821 0,'0'-21'0,"0"42"0,0-63 0,0 21 0,0 0 16,0 42-1,-21 0 1,-1 64-16,22-43 16,-42 64-16,21 21 15,21-106 1,0 21-16,-21 22 0,21-43 15,-21 21 1,21-20-16,0-1 16,0 0-16,0-42 15,0 0 1,0-1-16,0 1 0,21-42 16,-21 42-16,42-85 15,-21 85-15,64-85 16,0 42-1,-64 64-15,63 0 16,-20 85 0,-43-43-16,0-21 0,0 85 15,1-42 1,-22-22-16,0-21 0,0 22 16,-22 41-1,1-41-15,0-22 0,0-21 16,0 0-1,21-21 1,0-1-16,-21 1 16,21-21-16,-22 21 0,22 0 15</inkml:trace>
  <inkml:trace contextRef="#ctx0" brushRef="#br0" timeOffset="-161931.78">15049 10033 0,'0'0'0,"-21"0"16,0 0-16,42 0 31,0 0-31,1 0 0,20 0 0,0 0 16,1 0-16,-1 0 0,0 0 16,43 0-16,-43 0 0,-21 0 15,22 0-15,20 0 16,-42-21-16,1 21 0</inkml:trace>
  <inkml:trace contextRef="#ctx0" brushRef="#br0" timeOffset="-161283.56">18563 10012 0,'0'0'0,"42"-42"15,-42 20 1,0 1-16,22 21 0,-22-21 0,0 0 16,0 0-16,-22 21 0,1 0 15,-21 0 1,21 0-16,-85 42 0,64-21 15,-85 64 1,84-43-16,-20 22 16,42-22-16,-22 64 15,43-64-15,0-21 0,0 43 16,21-22-16,64 22 16,-43-43-16,1 0 0,-1-21 15,0 0-15,1 0 0,84 0 16,-21-21-1,-64 0-15,-21 0 0</inkml:trace>
  <inkml:trace contextRef="#ctx0" brushRef="#br0" timeOffset="-160851.45">19431 10033 0,'0'0'0,"21"-21"0,-21 0 0,0 0 16,0-1-1,-21 22 1,0 0-16,0 0 0,-22 0 16,-63 0-16,85 22 15,-21-1-15,0 0 16,20 0-16,1 0 0,0 22 16,0-22-16,21 0 0,0 0 15,21-21 1,0 21-16,0-21 0,1 0 0,20 0 15,-21 21-15,21-21 0,22 22 16,-43-1-16,64 0 16,-64 0-16,21 21 15,-42-20-15,0-1 16,0 0-16,0 0 0,0 0 16,-42 0-16,0 1 0,20-22 15,-20 21-15,21 0 0,-21-21 0,-1 0 16,-20 21-16,42-21 15,-1 0-15,-41 0 16,42 0 0,21-21-16,0 0 15,0 0 1,21-1-16,0 1 0,0 21 0</inkml:trace>
  <inkml:trace contextRef="#ctx0" brushRef="#br0" timeOffset="-160394.56">20341 10075 0,'0'0'0,"-21"-42"15,0 42-15,0-21 16,-22 21-16,1 0 15,21 0-15,-64 0 16,64 0-16,0 21 0,0-21 16,-1 21-16,-41 22 15,63-22-15,0 0 0,0 21 16,0-21-16,21 1 0,0-1 16,0 0-16,22 0 15,-22 0-15,0-21 0,64 64 16,-43-22-1,-42-21-15,21-21 16,-21 43-16,-42-1 16,21-42-16,-64 21 15,-42-21 1,42 21 15,43-21-31,63 0 47,0 0-31</inkml:trace>
  <inkml:trace contextRef="#ctx0" brushRef="#br0" timeOffset="-160164.21">20256 10795 0,'-21'0'15,"0"0"-15,0 0 16,0 0-1</inkml:trace>
  <inkml:trace contextRef="#ctx0" brushRef="#br0" timeOffset="-154315.97">13081 12213 0,'0'0'0,"-21"0"0,0-21 0,-1 21 0,1 0 15,0 0 1,21 21-16,-21 0 16,0 43-1,21-22-15,0-21 16,42 22-1,-21-43-15,43 0 16,63-21 0,-85-1-16,85-83 15,-63 62 1,-43-84 0,-21 85-1,-21 42 1,-22 63-1,22 64 1,21-84-16,-21-1 16,21 64-16,0-64 0,0 128 15,-21 41 1,0-41 0,21-149-1,0 21 1,-85-21-1,0-21 1,1-63 0,41 42-16,-41-106 15,84 63 1,42-42 0,-21 106-16,64-63 15,-22 20-15</inkml:trace>
  <inkml:trace contextRef="#ctx0" brushRef="#br0" timeOffset="-154066.12">13779 12340 0,'22'-21'16,"-44"42"-16,65-42 0,-64 42 31,21 0-31,-22 1 16,1 126-1,-21-42 1,42-43-16,-21 64 16,0-21-1,-1-64-15,22 22 16,0-43-16,22-21 16,62-64-1,-41 22-15</inkml:trace>
  <inkml:trace contextRef="#ctx0" brushRef="#br0" timeOffset="-153912.7">13504 12594 0,'0'0'16,"0"21"0,21-21-1,1 0-15,-1 0 0,0 0 0,21 0 16,1 0-16,-1 0 15,191-21 1,-170 0-16</inkml:trace>
  <inkml:trace contextRef="#ctx0" brushRef="#br0" timeOffset="-153429.97">15515 12488 0,'21'-21'0,"-42"42"0,63-42 0,-42 0 16,22 21-16,-22-21 0,21 0 0,0 21 16,-21-21-16,21-1 0,-21 1 15,21-21-15,-21 21 0,0-43 16,-42 1 0,21 63-16,-22 0 15,-84 0 1,-42 42-1,127-21-15,-85 64 16,84 42 0,43-106-16,22 64 15,83-1 1,86 43 0,-106-63-1,-85-43-15,-22 43 16,-83-43-1,41-21-15,22 21 0,-85-21 16,63 0-16,-84-21 16,127 0-16,-43-43 15,64 43-15,0 0 16,0 0 0,106-22-16,42 22 31,-63 0-31</inkml:trace>
  <inkml:trace contextRef="#ctx0" brushRef="#br0" timeOffset="-153081.17">15621 12552 0,'63'-21'15,"-41"0"-15,-192 84 16,318-126 0,-211 105-16,63 0 15,-21-21-15,-43 106 16,43-42-1,42-21 1,64-64 0,21-22-1,42-62 1,-106 63-16,43-64 31,-43 21-31,-42 43 16,0-21-1,-21 42 1,0 0 0,0 0-16,21 21 15,0 0 1,0 0 0,0 1-1</inkml:trace>
  <inkml:trace contextRef="#ctx0" brushRef="#br0" timeOffset="-152764.89">16404 12552 0,'0'0'0,"21"-21"15,0-22 1,-21 22-16,-21 21 31,0 0-31,0 21 0,21 1 16,-21 41-16,0-21 0,-1 1 15,1 41 1,-42 107-16,42-149 16,21 22-16,-43 126 15,43-105-15,0 105 16,0-126-16,0 126 16,0-63-1,0-105-15,0 41 16,21-63-1,1-21-15,62-85 16,22-106 0</inkml:trace>
  <inkml:trace contextRef="#ctx0" brushRef="#br0" timeOffset="-152485.45">16446 12954 0,'0'0'0,"-21"-42"0,21-43 16,21-84-1,64 84 1,-21 22 0,63 63-1,-85 42 1,-42 21 0,-85 64-1,-42-63 1,-42 42-1,232-127 17,86-64-17,-107 64 1</inkml:trace>
  <inkml:trace contextRef="#ctx0" brushRef="#br0" timeOffset="-152221.33">17039 12531 0,'0'0'0,"0"-21"0,0 42 31,0 0-15,0 21-16,0-21 0,-21 22 15,21-1-15,-21 22 0,21-1 16,0 1-16,-21-1 0,21 64 16,-22-63-16,22-1 0,-21 1 0,-21 84 15,0-21 1,20-64-16,-20-20 0,21 20 0,-43 43 15,22-21 1,42-107 15,21 1-31,0 0 0,22-21 16,-1-43-16,43-84 16</inkml:trace>
  <inkml:trace contextRef="#ctx0" brushRef="#br0" timeOffset="-151945.66">17018 12764 0,'0'0'0,"0"-64"0,0 22 16,0-1-16,-21 1 0,21 0 16,-21-85-1,21 106-15,0-1 0,21 1 16,0 0-16,42 21 16,-41 0-16,20 0 0,21 21 15,-41-21-15,41 64 16,-42-43-16,0 0 0,-21 43 15,0-43-15,0 21 0,-63 22 16,21-43-16,20 0 16,1 0-16,-21 0 0,21-21 15,-64 21-15,85-42 32,21 0-32,0 21 15,22-21-15,20-21 0,-42 20 16</inkml:trace>
  <inkml:trace contextRef="#ctx0" brushRef="#br0" timeOffset="-151581.53">17695 12446 0,'0'0'0,"21"-21"0,-21 0 15,-21 21 17,0 0-32,0 0 0,-21 0 15,20 21-15,-62 64 16,63-22-1,21-21-15,0 43 16,21-64-16,0 0 0,21 1 16,-21-22-16,128 21 15,-86-64 1,-42 43-16,0-21 0,43-63 16,-64-1-1,0 43-15,-21-64 16,0 85-1,-1-1-15,-41 1 0,21 21 16,-43 0 0,0 43-16,64-22 15,21 0-15,-21 64 16,42-64 0,0 0-16,0 0 0,1-21 0,83 21 15</inkml:trace>
  <inkml:trace contextRef="#ctx0" brushRef="#br0" timeOffset="-151230.16">18034 12488 0,'0'0'0,"0"-21"15,21-21-15,0 0 16,22 20 0,-22 22-16,0 0 15,42 22 1,1 41-1,-43 64 1,-21-42-16,-21-64 16,-21 21-1,42-21-15,-22 1 16,1-22-16,21-22 31,0 1-31,0 0 0,0 0 0,21-43 16,1 43-16,-22 0 0,42-42 15,-42 41-15,21 1 16,0-21-16,0 21 0,-21 0 0,64-22 16,-1 1-1,-20 21-15,41-22 16,-62 43-16</inkml:trace>
  <inkml:trace contextRef="#ctx0" brushRef="#br0" timeOffset="-150996.95">18881 12129 0,'21'0'15,"-42"0"-15,42 21 16,-21 0 0,-21 42-1,21-41-15,-22-1 0,-20 63 16,21-41-16,0-1 0,21-21 16,-21 22-16,-1-22 0,1 42 15,21-42-15,-21 64 16,21-64-16,0 0 0,0 1 15,0-1-15,21-21 16,0 0-16,1 0 0,41-21 16,-42 21-1,0-22-15,1 1 0,-1 0 0</inkml:trace>
  <inkml:trace contextRef="#ctx0" brushRef="#br0" timeOffset="-150835.29">18605 12446 0,'-21'0'0,"42"0"16,-42 21-16,42-21 16,1 0-16,-1 0 15,21 0 1,-21 0-16,64 0 16,-64 0-16,0 0 0,22-42 15</inkml:trace>
  <inkml:trace contextRef="#ctx0" brushRef="#br0" timeOffset="-150347.77">20659 12256 0,'0'0'0,"0"-22"0,-22 22 31,1 0-31,0 22 16,0-1-16,0 0 0,0 0 0,21 21 16,-64 22-16,43-22 15,-21 43-15,20-43 0,1 1 16,-21 41-16,42 1 15,-21-64-15,21 21 0,0-20 16,0-1-16,0 21 16,0-21-16,21-21 15,21-21 1,1-85 0</inkml:trace>
  <inkml:trace contextRef="#ctx0" brushRef="#br0" timeOffset="-150151.79">20320 12573 0,'-42'0'0,"84"0"0,-106 0 0,43 0 16,0 0-1,42 0 1,22 0-16,-22 0 16,21 0-16,0 0 0,1 0 15,41 0-15,-41 0 0,105 0 16,-106 0-1,22-21-15,-43 21 16,0-21-16,0 21 0</inkml:trace>
  <inkml:trace contextRef="#ctx0" brushRef="#br0" timeOffset="-149801.85">20849 12573 0,'-21'0'0,"42"0"0,-63 0 16,21 21-1,42-21 17,21 0-32,-21-21 0,0 21 0,22-21 15,20 0-15,1 0 16,-43-1-16,0 22 16,0-21-16,-21 0 0,-42 21 31,-43 0-31,64 21 15,-21-21-15,21 21 0,-22 1 0,22-1 16,-21 21 0,21 22-16,21-22 0,-22-21 15,22 0-15,0 0 16,0 1-16,22-1 16,-1 0-16,0-21 0,85 0 15,-85 0-15,21 0 16,1 0-16,-22 0 0,21-21 0</inkml:trace>
  <inkml:trace contextRef="#ctx0" brushRef="#br0" timeOffset="-149312.72">21357 12531 0,'0'0'0,"0"-21"16,0-1-16,21 1 16,0 21-1,1 0-15,-1 0 0,0 0 16,0 0-16,64 0 15,-64 0-15,0 21 0,21 1 16,1 62 0,-43 1-16,-106 21 31,64-85-31,20 0 0,1 0 16,0 0-16,0-21 0,-21 22 15,63-44 16,0 1-31,0 0 16,0 0-16,0 0 0,1-22 0,41-20 16,-42 42-16,0-22 0,43 1 15,-43 0-15,64-1 16,-64 22-16,-42 42 47,0 1-47,-1-1 0,1 21 15,0-21-15,-21 43 16,21-22-16,21 0 16,0-20-16,0 20 0,0 0 15,0-21-15,0 22 16,21-22-16,42-21 16,22 0-1,-43-21-15,-21 0 0,64-22 16,-64 22-16</inkml:trace>
  <inkml:trace contextRef="#ctx0" brushRef="#br0" timeOffset="-149017.81">22415 12150 0,'0'0'0,"0"-21"0,0-1 16,0-20-1,-21 42-15,0 21 16,0 0-16,0 22 15,-22 63 1,1 21-16,42-64 16,-42 64-1,-1 21-15,43-105 16,-21 84 0,21-64-1,0-42-15,21 0 0,22-21 16,20 0-1,-42 0-15,43-21 16,-43 0-16,21 0 0,1-43 16,-1 43-16</inkml:trace>
  <inkml:trace contextRef="#ctx0" brushRef="#br0" timeOffset="-148778.58">22183 12383 0,'-22'0'0,"44"0"0,-22 0 31,21 0-31,21 21 0,-21-21 16,22 0-16,-22 0 0,21 0 16,0 0-16,1 0 0,-1 0 0,0 0 15,43 0 1,-106 0 15,0 0-31,0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1T04:06:06.1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847 3387 0,'0'0'0,"0"-21"16,0-1-1,21 22-15,-21-21 0,0 0 16,0 0 0,0 0-1,0 42 48,0 0-48,0 0-15,0 0 16,0 1-16,0-1 16,21 63-1,0-20 1,0 21-1,-21 42 1,0-22 0,0 128-1,0-148 1,0-64-16,21 127 16,1-42-1,20 21 1,-42-21-1,21-64-15,-21 1 16,0-1-16,21-21 0,-21 106 16,21 21-1,1-42 17,-1 42-17,-21 0 1,0 1-1,0-1 1,21-21 0,0 42-1,0-84 1,-21 42 0,0 0-1,0 0 1,0 0-1,0 0 1,0-21 0,0-85-16,0 127 31,0-42-15,0 42-1,0-42 1,0 21-1,0-106-15,0 42 16,0-41-16,0 41 16,0-42-1,-21-105 17,21-43-17</inkml:trace>
  <inkml:trace contextRef="#ctx0" brushRef="#br0" timeOffset="1869.33">910 3260 0,'0'-21'47,"21"21"-47,0 0 0,1-22 15,-1 22-15,21 0 0,-21 0 16,191-21-1,-106 21 1,-43-21-16,128 21 16,42 0 15,-43-21-15,212 21-1,-254 0 1,191 0-1,-148 0 1,84 0 0,-42 0-1,42 0 1,-106 0 0,-105 0-16,147 0 15,-63 0 1,85 0-1,-127 0 17,0 0-32,-64 0 31,-21 0-15,1 0-1,-22 21 1,0 43-1,0 20 1,0-20 0,0-43-16,0 21 0,-22 43 15,-20 21 1,-21 105 0,41-126-1,1-21-15,0 147 16,0-41-1,0 41 1,-22 64 0,22-63 15,-21 42-15,21 21-1,-22-21 1,22-21-1,0-42 1,21 41 0,0 1-1,0-21 1,0 0 0,0-43-1,0 21 1,21-20-1,-21-64 1,21 21 0,1-22-1,-22-41 17,-22-22-17,-20-21 1,-43-21-1,-20 0 1,-44 0 0,22 0-1,-63 0 1,-22 0 0,1 0-1,-43 0 1,0-21-1,127 21 1,63 0-16,-169 0 16,191 0-1,-64 0-15,-127 0 32,85 0-17,0 0 1,42 0-1,-42 0 1,84-21 0,-105 21-1,0-21 1,84 21 0,22 0-1,41 0-15,-20-21 16,21 21-1,0 0 1,0-21 0,21-22-1,0 22 1,0-42 0,0-64-16</inkml:trace>
  <inkml:trace contextRef="#ctx0" brushRef="#br0" timeOffset="2999.23">1418 2159 0,'21'-63'16,"-21"41"0,0 1 15,0 42 0,0 1-31,0-1 0,-21 0 0,21 21 16,-21-21-16,0 43 15,0-22-15,-22 149 16,-20-22 0,-43 22-1,42-86 1,43-83-16,-21 41 16,21-63-16,-22 0 15,1 0 1,21-63-1,-21-43 1,42-21 0,0 21 15,42 106-15,21 0-1,-20 63 1,-22 1-1,42 21 1,-63-64-16,22 0 16,-22 0-16,21 0 15,21-21 1,-21 0 0,22 0-16</inkml:trace>
  <inkml:trace contextRef="#ctx0" brushRef="#br0" timeOffset="3433.98">1503 2604 0,'0'21'0,"0"0"15,0 0-15,0 0 0,-21 0 16,-1 43-1,1-43-15,0 43 16,21-1 0,0-42-16,0 22 15,42-43 1,43 0 0,-43-22-1,43-41 1,-64 42-16,0 0 0,-21-22 15,0-84 1,0 106 0,-21-42-16,-42 20 15,42 22 1,-22 21 0,1 21-1,21 0-15,0 43 16,-1 42-1,22-64 1,0-21-16,22-21 0</inkml:trace>
  <inkml:trace contextRef="#ctx0" brushRef="#br0" timeOffset="4117.59">2201 2582 0,'0'-21'16,"-21"21"-16,0 0 0,-64 21 15,-21 64 17,22-21-32,20 20 31,64-41-16,0-22-15,43-21 16,41 0 0,-20-43-1,42-20 1,-64-1 0,-21 43-1,-21 0 1,0 42 15,0 0-15,0 22-16,0 63 31,21-43-31,-21-21 16,64 128-1,-22-1 1,0 85-1,-20-106 1,-22 64 0,0-149-16,-43 64 15,-63 0 1,1-105 0,-65-65-1,-41-105 1,105 63-1,63 43-15,-84-127 16,106 42 0,106-21-1,42 21 17,-42 21-32</inkml:trace>
  <inkml:trace contextRef="#ctx0" brushRef="#br0" timeOffset="4384.43">2625 2519 0,'0'0'15,"-22"0"-15,1 21 16,21 0-16,0 0 0,0 1 15,-21-1-15,0 85 16,21-85-16,-21 21 16,21-21-1,0 0-15,0 1 0,0-1 16,0-42 15,21-22-15</inkml:trace>
  <inkml:trace contextRef="#ctx0" brushRef="#br0" timeOffset="4751.22">2349 2223 0,'0'0'0,"0"21"0,-21 0 15,21 0-15,21-21 16,22 0 0,-1 0-16,64-21 15,-43-21 1,-41 42 0,-22-22-1,-85 22 16,64 0-31,-106 43 16,84-22 0,22 0-16,21 0 0,0 43 15,43 42 1,84-43 0,-64-42-1</inkml:trace>
  <inkml:trace contextRef="#ctx0" brushRef="#br0" timeOffset="5217.96">2963 2519 0,'0'21'16,"0"0"-1,0 0-15,0 1 0,-21-1 16,21 63-1,0-20 1,0-43-16,0 21 16,0-20-16,0-1 15,-21-21 1,0-21 0,21-1-16,0-20 15,0-21 1,21-64-1,42 21 1,1 42 0,-22 43-16,43 21 15,-43 0-15,1 21 16,20 22 0,-21 84-1,-84 21 1,-21-64-1,20 1 1,86-106 15,-22 0-31,21-43 16</inkml:trace>
  <inkml:trace contextRef="#ctx0" brushRef="#br0" timeOffset="5484.8">3916 2032 0,'0'0'0,"0"21"0,-21 0 0,-1 1 0,22-1 16,-21 21-16,0 22 15,-21 126 1,21-42-1,21 0 1,0-63 0,0-64-1,42-21 1,-21-63 0</inkml:trace>
  <inkml:trace contextRef="#ctx0" brushRef="#br0" timeOffset="5784.64">3619 2223 0,'0'0'0,"-42"-22"0,21 1 15,21 0-15,-21-64 16,84 43 0,107-21 15,-128 63-31,43 0 15,84 63 1,-148 22 0,-42 84-1,-21-105 1,-85 41 0,42-41-1,106-64 16</inkml:trace>
  <inkml:trace contextRef="#ctx0" brushRef="#br0" timeOffset="6635.14">4424 2519 0,'0'-42'16,"-21"20"0,-43 22-1,43 0-15,0 0 0,-22 0 16,-41 85 0,41-21-1,22-22-15,21 43 16,0-43-1,43-42 17,41-42-17,-20-1 17,-22-63-17,-42 85 1,0 0-1,0 42 1,0 0 0,0 1-16,0-1 0,0 21 15,0 22 1,0-1 0,85-42-1,-1-21 1,43-21-1,22-64 1,-86 22 0,-42 21-16,-21-43 15,0 0 17,-63 64-17,-64 63 1,63 1-1,1 84 1,63-64 0,0 22-1,21-22 1,0 22 0,-21 0-1,-21 21 1,-85 42-1,0-42 1,43-85 0,20-42-1,43-85 17,43-21-17,-22 84-15</inkml:trace>
  <inkml:trace contextRef="#ctx0" brushRef="#br0" timeOffset="6984.94">4826 2667 0,'0'0'0,"0"21"16,21-21-16,0 0 0,0 0 15,64 0 1,-21-42-1,41-22 1,-83 22 0,-22 21-16,0 0 15,-43 21 17,-41 42-17,-22 85 1,85-42-16,-1-64 15,22 42 1,64-20 0,-43-43-16,64 0 15,21-21 1,-43-22 0</inkml:trace>
  <inkml:trace contextRef="#ctx0" brushRef="#br0" timeOffset="7883.81">6646 3429 0,'0'-21'0,"0"42"0,0-63 16,0 63 15,0 0-16,0 0-15,-21 22 0,0 62 16,0 44 0,21-107-16,0 233 31,0-42-31,21 63 31,0-21-15,43 85-1,20 127 1,-41-212 0,-1 85-1,-21-85 1,-21 43 0,0-234-16,0 234 15,-42-22 1,-22-105-1,43 20 1,0-84 0,21-84 15,0-86-31,85-211 31,-64 191-31</inkml:trace>
  <inkml:trace contextRef="#ctx0" brushRef="#br0" timeOffset="9335.46">6710 3133 0,'-21'0'16,"63"0"-1,-21 0-15,0 0 0,22 0 0,-1 0 16,64-21-16,63-1 16,127 1-1,-190 21 1,212-21-1,126 0 1,-42 0 0,43 0-1,-339-1-15,190 1 16,43 21 0,-128-21-1,-20 21 1,-64 0-1,-106 42 1,-21 22 0,0-1 15,-42 86-31,42-22 31,0-85-31,0 85 16,0 63-1,0 128 1,0-170 0,0 127-1,0 43 1,0-255-16,0 107 16,42 211-1,-42-149 1,42 86-1,-20-43 1,-22-42 0,0 127 15,0-106-15,0 0-1,0-85 1,-22 22-1,1-22 1,0-42 0,0-42-1,21-43-15,0 21 16,-21-41-16,0 41 16,-1-42-1,-41 22 1,21-22-1,20-21-15,-83 0 16,-1 0 0,-85 0-1,-42 0 17,-42 0-17,21 21 1,148-21-16,-148 0 15,-127 21 1,170-21 0,-86 0-1,1-21 1,233 21-16,-43-21 16,-42 21-1,148-21-15,-22 21 16,22-22-1,0 1 1,0 0-16,0-64 16,0 1-1</inkml:trace>
  <inkml:trace contextRef="#ctx0" brushRef="#br0" timeOffset="10015.17">7218 2117 0,'0'0'15,"0"-21"-15,0-1 16,-21 22-16,-1 0 16,1 22-1,21 41 1,-21 22-1,0 105 1,0-20 0,-22-22-1,43-127-15,-21 42 16,21-41 0,21-44-1</inkml:trace>
  <inkml:trace contextRef="#ctx0" brushRef="#br0" timeOffset="10267.03">7366 2074 0,'0'85'16,"0"-64"-1,0 0-15,0 1 0,0 20 16,0-21-16,0 106 16,0-63-1,0-22-15,21 64 16,-21-43 0,-21-63-1,0 0-15</inkml:trace>
  <inkml:trace contextRef="#ctx0" brushRef="#br0" timeOffset="10784.96">6964 2667 0,'0'0'16,"21"0"-16,0-21 16,43-21-1,41-1 1,65-41-1,20-1-15,-147 64 16,105-22 0,-106 43-16,22-21 15,-64 42 1,-64 22 0,-42 84-1,43-21 1,20 21-1,22-64 1,42-21 0,1-42-16,62 0 15,22-42 1,-85 21-16,106-43 31,-21-63-15,-85 106-16,-21-63 15,-42 20 1,21 43-16,-64 21 16,-63 21-1,42 21 1,85 22 0,21-43-16,21-21 15,85 0 1,-64 0-16</inkml:trace>
  <inkml:trace contextRef="#ctx0" brushRef="#br0" timeOffset="11450.58">8191 2350 0,'0'21'31,"0"0"-31,0 21 15,-21 43 1,0 0 0,21-43-16,-42 21 15,42-20 1,0-64 15,0-22-15,0-20-1,0 20-15,42-84 16,0 43 0,43 20-1,-43 43 17,22 42-17,-43 43 1,-21 63-1,0-64 1,-21-20 0,0-22-1,21-42 1,0-43 0,21-63-1,42 64 1,22-22-1,0 85 1,42 21 0,-85 64-1,-42 21 1,-21 42 15,-21-85-15,20-42-1,44-63 17,-1 0-17</inkml:trace>
  <inkml:trace contextRef="#ctx0" brushRef="#br0" timeOffset="11801.37">8848 2434 0,'21'0'32,"0"0"-32,0 0 0,0 0 0,64-42 15,21 0 17,-43-1-32,-42-20 31,-42 63-16,-21 0 1,-64 84 0,43 1-1,20 42 1,43-63 0,0-43-16,43 21 15,20-42 1,22-42-1,-1-22 1</inkml:trace>
  <inkml:trace contextRef="#ctx0" brushRef="#br0" timeOffset="12069.22">9588 1778 0,'0'0'0,"-21"21"0,21 22 0,-21-1 16,0 0-16,21 1 0,-21 41 15,-22 107 1,-20-1 0,63-84-1,0-85-15,0 43 16,0-85 15,21-22-15</inkml:trace>
  <inkml:trace contextRef="#ctx0" brushRef="#br0" timeOffset="12402.03">9419 1905 0,'-21'-85'0,"42"170"0,-42-191 0,21 64 16,0 21-16,0-85 16,42 85-1,106-22 1,-42 65 0,21 126-1,-127-21 1,-84 42-1,41-127-15,-20 22 16,-128 63 15,149-106-31,21-21 16,0 0 0,84 0 15,-21 0-31</inkml:trace>
  <inkml:trace contextRef="#ctx0" brushRef="#br0" timeOffset="13301.51">10054 2307 0,'0'0'0,"21"-21"15,-21 0 1,-42 0-1,-43 0 1,1 42 0,-1 21-1,-21 64 1,43 0 15,63-43-15,0-20-1,63-43 1,-21 0-16,43-43 16,63-41-1,-63-1 1,0-21 0,-85 85-1,-43 21 1,-20 42-1,-1 64 1,43 0 0,21-43 15,42-41-15,43-22-1,84-22 1,-42-41-1,0-64 1,-63 63 0,-64-20-1,-42 84 1,-64 0 0,0 63-1,42-20 1,64-22-16,0 21 15,85-42 17,-21-21-17,-1 0 17,-42 21-17,-21 21 1,0 0-16,0 43 15,0 63 1,0-22 0,-63 86-1,-1-106 1,-20-1 0,62-63-1,44-126 16,-1 83-31</inkml:trace>
  <inkml:trace contextRef="#ctx0" brushRef="#br0" timeOffset="13668.84">10689 2371 0,'21'63'31,"0"-63"-15,1 0-16,20 0 16,43-42-1,-1 21 1,-63 0-16,64-43 16,-64 22-1,-42-1 1,0 22-16,-21 21 15,-85 64 1,42-1 0,21 64-1,64-21 17,22-42-17,41-64 1,1 0-1,20-22 1</inkml:trace>
  <inkml:trace contextRef="#ctx0" brushRef="#br0" timeOffset="13827.75">11176 2540 0,'21'0'0,"-21"21"46,-21-21 1</inkml:trace>
  <inkml:trace contextRef="#ctx0" brushRef="#br0" timeOffset="14598.37">12488 3281 0,'0'0'0,"21"-21"0,-21-22 15,0 22-15,0-106 32,0 106-32,0 0 0,0 0 15,0 42 16,0 0-31,0 64 16,0 105 0,0 64-1,22-21 1,-22-148 0,21 190-16,-21 127 31,0 85-16,0 42 1,-43-148 0,-20 127-1,-43 148 1,43-275 0,-43 64-1,42-43 1,64-127-1,0-127 1,43-63 0,105-191-1,-42-63 1</inkml:trace>
  <inkml:trace contextRef="#ctx0" brushRef="#br0" timeOffset="15884.64">12594 3069 0,'0'0'0,"0"-21"31,0 0-31,21 21 16,43-21-16,126-22 16,-105 43-16,169-42 15,-169 42 1,211-42-1,191-1 1,-360 22-16,233 0 16,105 0-1,-168 0 1,-43 21 0,-127 0-1,0 0 1,-64 42-1,-42 22 1,-21 20 0,0 86-1,0 41 1,0 64 15,21-21-31,43 212 31,-22-170-15,1 128 0,-1-128-1,-42 106 1,0-296-16,-21 190 16,0-190-16,-22 233 15,-20 84 1,20-105-1,22-234-15,0 1 0,0 84 16,-43 128 0,43-213-16,-63 170 15,20-84 1,43-128 0,-43 106-1,1 0 1,42-21-1,0-63 1,-22-22 0,-63-42-1,-21 0 1,-127-63 0,191 42-16,-382-43 15,-41 64 16,210 0-31,-422 64 16,402-22 0,211-42-16,-127 21 31,128-84-15,-1-107-1,64 107-15</inkml:trace>
  <inkml:trace contextRef="#ctx0" brushRef="#br0" timeOffset="16717.07">12509 1545 0,'0'0'0,"-21"0"0,0 0 31,21 21-31,0 22 0,0-22 16,0 85-16,-42 84 16,-1 1 15,22-107-16,21-41-15,0 20 16,21-63 15,1-42-15</inkml:trace>
  <inkml:trace contextRef="#ctx0" brushRef="#br0" timeOffset="17033.88">12255 1799 0,'0'0'0,"-21"-42"0,-21-64 16,42 85-16,-21-43 16,63-20-1,64 63 17,42-1-17,-42 65 1,-64 105-1,-84 21 1,-64-21 0,0-84-1,43-1 1,42-63-16,21 22 16,21-22-1,42 0 1,-42 0-16</inkml:trace>
  <inkml:trace contextRef="#ctx0" brushRef="#br0" timeOffset="17700.5">12594 2074 0,'0'0'0,"0"-21"16,-21-21-1,21 21 1,0 0-16,0-1 15,42 22 1,43 22 0,21 62-1,-85 1 1,0 42 0,-42-85-1,0-21 1,-22 1-1,43-44 1,0-62 0,22 20-1,41-42 17,-42 64-32,64-21 15,0-1-15,-64 64 16,0-21-16,42 21 15,-41 0 1,-22 63 0,0 43-1,-43-21 1,22-22 0,21-20-1,21-22 1,106-42-1,-21-43 1,-42 22 0,-43-22-1,-42 22 17,-106 21-17,0 21 1,63 0-1,170 0 17,0 0-17</inkml:trace>
  <inkml:trace contextRef="#ctx0" brushRef="#br0" timeOffset="18233.2">13843 1905 0,'-64'0'16,"43"0"-16,-63 0 16,41 64-1,-41-1 1,62 1 0,22 20 15,0-63-16,85-21 1,0-42 0,-22-21-1,1-1 1,-43 22-16,21-64 16,-21-85-1,-21 64 1,0 0-1,-42 64 1,-21 63 0,-1 127-1,43 85 1,0-1 15,21-105-15,0-64-16,0 22 15,42-43 1,22-21 0,-1-21-1,1-43 1,-43 43-16</inkml:trace>
  <inkml:trace contextRef="#ctx0" brushRef="#br0" timeOffset="18651.52">14076 1842 0,'-21'0'0,"21"21"0,-22 21 16,-20 43-1,42-64-15,0 42 32,0 1-17,0-22 1,42-42-1,22 0 1,-1-42 0,1-22-1,21-41 1,-64 41 0,0 43-1,-21 42 1,-21 64-1,0-43 1,21 22 0,0-22-1,0-21 17,63-21-17,1-21 1,-1-21-16</inkml:trace>
  <inkml:trace contextRef="#ctx0" brushRef="#br0" timeOffset="18884.38">14647 1820 0,'-21'22'16,"-21"41"-1,-1 22 1,22-1-1,21-20 1,21-64 0,43 0-1,42-42 1,-22-22 0,-20 22-1</inkml:trace>
  <inkml:trace contextRef="#ctx0" brushRef="#br0" timeOffset="19134.24">15176 1376 0,'0'-21'15,"0"42"-15,-21-42 16,0 21-16,-21 42 16,21-21-16,-43 85 15,-21 106 1,43-22-1,21-63 1,21-42 0,0-64 15,63-21-31,-20-21 31,-22-43-31</inkml:trace>
  <inkml:trace contextRef="#ctx0" brushRef="#br0" timeOffset="19317.73">14795 1799 0,'0'0'0,"-42"0"16,63 0 15,0 0-31,85 0 16,-85-21-16,128 0 15,62-64 1,-168 64-16</inkml:trace>
  <inkml:trace contextRef="#ctx0" brushRef="#br0" timeOffset="19550.7">15833 1376 0,'-22'0'0,"44"0"0,-86 42 15,43-21-15,-43 43 16,22-22-16,-21 85 16,-1 64-1,43-107 1,21-41-16,0 20 16,21-20-1,21-22 1,22-21-1,-43-43 1</inkml:trace>
  <inkml:trace contextRef="#ctx0" brushRef="#br0" timeOffset="19833.36">15536 1672 0,'0'-127'15,"0"254"-15,0-296 0,0 105 16,0 43-16,43-42 15,41-1 1,86 43 0,-86 21-1,1 85 1,-85-1 0,-64 22-1,22-85-15,21 22 0,-85 41 16,-21 1-1,85-43 1,126-20 15</inkml:trace>
  <inkml:trace contextRef="#ctx0" brushRef="#br0" timeOffset="20568.32">16065 1863 0,'0'-21'16,"0"-1"-16,0 1 16,-42 21-1,-43 0 1,-20 64 0,41 20-1,1 1 1,63-43-1,21-20 1,63-22 0,1-64-1,21 1 1,-21-22 15,-64 64-15,-42 63 15,-1 22-15,1-22-1,21 0 1,43-42 0,-22 0-16,42 0 15,170-42 1,-127-22-1,0-41 1,-106 20 0,-64-21-1,-42 106 17,1 42-17,62 22 1,43 42-1,0 0 1,64-22 0,-43 43-1,-21-63 1,-64 63 0,22-85-1,0-42 1,42-21-1,63-64 1,22 43 0</inkml:trace>
  <inkml:trace contextRef="#ctx0" brushRef="#br0" timeOffset="20884.14">16785 1969 0,'0'21'0,"21"-21"15,-21 21 1,21-21 0,1 0-16,20 0 15,43-42 1,-22-22 0,-42 1-1,-21 41 1,-84 65-1,41 20 1,-20 43 0,63-42-1,42-43 1,64-21 15,-64-21-31</inkml:trace>
  <inkml:trace contextRef="#ctx0" brushRef="#br0" timeOffset="21534.4">17589 3154 0,'0'0'0,"22"-21"15,-22 0-15,21-1 0,-21-41 16,21 21 0,-21 63-1,0 42 1,0 85-1,-21 106 1,0-21 0,21 148-1,0 106 1,0 63 15,-22-105-31,22-297 16,-63 466-1,-22 42 1,1-169 0,-22 317-1,63-232 1,22-128 0,21-232-1,64-106 1,42-233-1</inkml:trace>
  <inkml:trace contextRef="#ctx0" brushRef="#br0" timeOffset="22683.69">17632 2858 0,'106'-22'31,"-64"22"-31,0-21 16,22 21-16,-1-21 0,22 21 0,0-21 15,20 0-15,361-64 16,-339 43-16,318-64 16,126-21-1,-169 63 1,0 43 0,-211 0-1,-22 21 16,-126 0-15,-22 42 0,-21 1-1,0 126 1,0-21 0,0 106-1,0 64 1,0 42-1,21 84 1,42-105 0,1 148-1,21-106 1,42 275 15,-85-148-15,-21-148-1,-21 126 1,-21 22 0,0-232-1,-22 41 1,-20-42 0,-1-63-1,1-64 1,-22-21-1,-126-21 1,-65-21 0,-20-43-1,-233 21 1,-212 1 15,339-43-15,-43-42-1,191-64 1,191 22-16</inkml:trace>
  <inkml:trace contextRef="#ctx0" brushRef="#br0" timeOffset="23432.33">18055 1503 0,'0'-21'0,"0"42"0,0-63 0,21-1 0,-21 1 16,0 0-1,0 63 17,0 42-32,0 85 15,0-84-15,0 105 16,0 43 0,-21-85-1,0-21 1,21-85 15</inkml:trace>
  <inkml:trace contextRef="#ctx0" brushRef="#br0" timeOffset="23732.27">17843 1630 0,'-21'-42'0,"42"84"0,-42-190 16,21 105-16,0-126 15,21 106 1,128-128 0,-65 149-1,191 63 1,-169 127 0,-127 64-1,-85-85 1,43-64-1,-1-20-15,-105 105 16,63-42 0,106-85-1,0 0 1,106-21 0</inkml:trace>
  <inkml:trace contextRef="#ctx0" brushRef="#br0" timeOffset="24749.17">18478 1947 0,'22'0'15,"-44"0"-15,65 0 0,-43-21 16,21 0-16,-21 0 0,0 0 16,-21 0 15,-43 21-31,-42 84 31,1 1-15,41 0-1,22-22 1,42-42 0,63-21-1,1-21 1,42-64-1,-22 1 1,-41 41 0,-43 65 15,0-1-31,0 63 16,0-20 15,0-22-16,0-21 1,105-21 0,-20-63-1,0-1 1,-22-41 0,-42 62-1,-21 22 1,0 42-1,-21 43 1,21-1 0,-21 1-1,63-43 17,1-21-17,63-21 1,-22-22-1,1-20 1,-64-22 0,-21 43-1,-21 63 17,21 64-17,0-64-15,0 85 16,0 105-1,0 65 1,0-44 0,0-147-16,-64 211 15,22-105 1,-43-22 15,-20-63-15,-1-106-1,-42-42 1,-22-106 0,43-106-1,127 0 1,85 63 0,42 22-1</inkml:trace>
  <inkml:trace contextRef="#ctx0" brushRef="#br0" timeOffset="25349.49">19473 1884 0,'0'0'0,"0"21"0,0 0 16,0 0-16,-21 43 15,0-22 1,21 1 0,0-65 15,21-20-15,21-21-1,-20-1 1,-1 43-1,21 21 1,-21 21 0,0 0-16,1 43 15,-22-1 1,21-63 15,0 0 0,21-63-15,-21 20 0,22-41-1,-1 84 1,-21 0 0,22 84-1,-43-41 1,0-22-16,0 0 15,21 0 1,0-21 0,42-21-1,-41-21 1</inkml:trace>
  <inkml:trace contextRef="#ctx0" brushRef="#br0" timeOffset="25684.3">20087 1905 0,'21'0'63,"-21"-21"-63,43 0 16,-22-22-1,0 22 1,-42 21 15,0 0-31,-43 85 16,43-64-16,0 43 15,21 20 17,21-63-17,21-21 1,85 0-1,0-63 1,-106 42-16</inkml:trace>
  <inkml:trace contextRef="#ctx0" brushRef="#br0" timeOffset="26032.1">20510 1842 0,'0'0'16,"0"21"15,0 21-15,-21 0-1,21-20 1,0-44 31,0 1-31,21 0-16,1 0 15,20-21 1,-21-1-1,21 43 1,-20 43 0,-22 62-1,0-62 1,0-1 0,21-42-1,0-21 1,21-21-1</inkml:trace>
  <inkml:trace contextRef="#ctx0" brushRef="#br0" timeOffset="26281.95">20976 1418 0,'0'0'0,"0"-21"0,0 42 31,0 22-16,0 84 1,-21-85-16,0 85 16,-22 0-1,43-42 1,0-43 0,0-21-1,0-42 1,22-21-1</inkml:trace>
  <inkml:trace contextRef="#ctx0" brushRef="#br0" timeOffset="26435.93">20807 1715 0,'-21'-22'16,"42"44"-16,-21-44 31,21 22-16,106-42 1,0 0 0,-64 21-16</inkml:trace>
  <inkml:trace contextRef="#ctx0" brushRef="#br0" timeOffset="26684.3">21590 1228 0,'0'0'0,"-21"0"16,-22 0-1,22 21-15,-21 106 16,21 0 0,21 42-1,0-42 17,0-21-17,0-21 1,21-85 15,-21-43-15</inkml:trace>
  <inkml:trace contextRef="#ctx0" brushRef="#br0" timeOffset="26950.15">21463 1588 0,'0'-85'0,"0"170"0,0-255 15,0 128-15,63-85 16,22 63-1,84 22 1,-42 63 0,-21 149 15,-106-107-31,-190 106 31,63-84-15,0-21-1,84-43 1,43 0 0,85 0-1</inkml:trace>
  <inkml:trace contextRef="#ctx0" brushRef="#br0" timeOffset="27731.53">22098 1842 0,'0'-22'32,"0"1"-32,0 0 0,0 0 15,-42 0 1,-1 21 15,-20 42-15,-43 22-1,21 20 1,85-41 0,0-22-1,64-21 1,42-21 0,-22-22-1,-63 1 1,1 21-16,-22 42 47,-22 0-32,22 43 1,0-43 0,64 0-1,-43-21 1,21 0-16,85-21 31,-21-43-15,-85 43-16,1-42 15,-22-1 1,-22 43-16,-105 0 16,22 21-1,41 63 1,43-20-1,21-22-15,0 42 16,42 22 0,-21-64-16,1 0 0,20 64 15,-21 21 1,-21-64-16,-21 127 16,-43-42-1,-20-21 1,41-85-1,-41 22 1,41-43 0,43-64-1,0 43-15,43-85 16,-1 22-16</inkml:trace>
  <inkml:trace contextRef="#ctx0" brushRef="#br0" timeOffset="28048.44">22479 1905 0,'-21'0'16,"21"-21"0,0 0-16,21 0 0,0-1 15,0 22-15,22-42 16,-1 0-1,-21 42 1,-42 21 0,0 21-1,-43 85 1,64-63 0,0-1-1,0-42-15,106-21 16,-42 0-1,-43-21-15,21 21 0</inkml:trace>
  <inkml:trace contextRef="#ctx0" brushRef="#br1" timeOffset="39129.12">1460 4424 0,'0'0'15,"-21"-21"-15,21 0 0,0-1 16,0 1-16,0 0 0,0-21 16,0-22-1,-21 22 1,21 21 15,0 0-15,-21 21-1,0 21 1,21 63 0,0-62-16,0-1 0,0 42 15,0 22 1,0-64-16,0 64 15,0-22 1,0-42-16,0 85 16,0-85-16,0 22 15,21 20 1,-21-42-16,21-21 16,0 0-1,0 0-15,43-42 16,-22 0 15,43-64-15,-22 0-1,-41 0 1,-1-21 0,-21 64-1,0-1 1,0 43-1,0 0 1,21 21 15,-21 21-15,0 21 0,21-42-1</inkml:trace>
  <inkml:trace contextRef="#ctx0" brushRef="#br1" timeOffset="39664.31">2201 4255 0,'0'-22'0,"0"44"0,-21-44 31,0 22-15,0 0-16,0 0 0,-22 43 16,-20 20-1,20 1 1,43-22 0,0-21-1,0 0 1,64-21-1,-1 22 17,-41-22-32,41 0 15,1 42 1,-43-21 0,-42 43-1,-64-22 1,64-21-16,-64 0 15,0 0 1,43-21 0,0 0-1,21-21 1,-1 21 0,22-21-1,43-21 1,-22 21-1</inkml:trace>
  <inkml:trace contextRef="#ctx0" brushRef="#br1" timeOffset="39902.69">2709 4297 0,'0'0'0,"-21"0"47,0 0-47,21 21 32,0 0-17,0 0 1,-21 1-1,21-1-15</inkml:trace>
  <inkml:trace contextRef="#ctx0" brushRef="#br1" timeOffset="40083.1">2646 4593 0,'0'0'0,"0"21"16,-21-21-16,42-21 47,0 21-32,0-21-15</inkml:trace>
  <inkml:trace contextRef="#ctx0" brushRef="#br1" timeOffset="40380.3">3196 4128 0,'-21'0'0,"21"21"16,0 0-16,0 0 15,0 0-15,0 0 0,-21 22 16,21 126-1,-21-84 1,21-1 0,0-62-16,0-1 15,0-42 17,21-1-17,0 1-15</inkml:trace>
  <inkml:trace contextRef="#ctx0" brushRef="#br1" timeOffset="40964.08">3154 4064 0,'21'0'31,"0"0"-31,0 0 0,22 0 15,253-21 1,-169 0 0,169-22-1,-253 43-15,41 0 16,1 0 0,-64 43-1,-21-1 1,0 22 15,0 20-15,0-20-1,0 42 1,0-22 0,0 1-1,0-22 1,0-41-1,-42 20 1,-43 0 0,-21-42-1,64 21-15,-212-21 16,127 0 0,63 0-16,-126 22 15,148-22-15,-43 0 16,64 0-16,-43 0 31,43 0-31,21 21 31,-21-21-15</inkml:trace>
  <inkml:trace contextRef="#ctx0" brushRef="#br1" timeOffset="41496.3">1397 5525 0,'-21'42'15,"21"-21"-15,-21 21 0,21 1 16,-22 84-16,22 0 31,0-106-31,0 85 16,0-43-1,0-42 1,0-63 15</inkml:trace>
  <inkml:trace contextRef="#ctx0" brushRef="#br1" timeOffset="41815.11">1312 5630 0,'-21'-21'0,"42"42"0,-42-63 15,21 0 1,0-1 0,42 22 15,107 21-16,-65 64 1,-20 20 0,-85 43-1,-64-21 1,-21-21 0,21-64-1,85-42 16,43-21-15,-22 20-16</inkml:trace>
  <inkml:trace contextRef="#ctx0" brushRef="#br1" timeOffset="42046.5">1841 5525 0,'0'127'32,"0"-85"-32,-21 0 0,21-21 15,0 22-15,-21 41 16,21-62-16,-42 83 16,21-20-1,21-64 1,42-63 15</inkml:trace>
  <inkml:trace contextRef="#ctx0" brushRef="#br1" timeOffset="42247.38">2095 5757 0,'-63'127'31,"42"-105"-31,0-1 0,-1 21 16,1-21-16,-42 64 15,42-43 1,-1 1 0</inkml:trace>
  <inkml:trace contextRef="#ctx0" brushRef="#br1" timeOffset="42479.25">2053 5779 0,'0'21'16,"0"0"-16,0 0 0,0 0 15,0 22-15,21 62 16,0-62 15,1-1-31,20-21 31,0-42-15,-42 0-16,21 0 0</inkml:trace>
  <inkml:trace contextRef="#ctx0" brushRef="#br1" timeOffset="42697.12">2349 5503 0,'0'0'0,"0"22"15,0-1-15,0 63 16,0 65 0,0-107-16,0 21 15,-42 64 16,42-84-15,42-64 15</inkml:trace>
  <inkml:trace contextRef="#ctx0" brushRef="#br1" timeOffset="42930.99">2603 5525 0,'0'0'0,"22"0"16,-22 21-16,0 21 16,0-21-16,0 85 15,0 21 1,-22-42 0,22-1-1,0-62 1,0-65 15,0 22-15</inkml:trace>
  <inkml:trace contextRef="#ctx0" brushRef="#br1" timeOffset="43263.31">2582 5567 0,'0'0'0,"0"-21"0,0 0 15,0-1 1,0 1-16,64 21 16,105-21-1,0 63 1,-84 43 0,-64 63-1,-63-21 1,0-106-1,-64 85-15,63-63 0,-84 20 32,22-42-17,83-21 1,22-21 0,43-64-1,-22 64-15</inkml:trace>
  <inkml:trace contextRef="#ctx0" brushRef="#br1" timeOffset="43464.2">3323 5503 0,'0'0'0,"-21"0"31,0 0-16,21 22 1,0-1-16,0 0 16,0 0-1,0 0-15</inkml:trace>
  <inkml:trace contextRef="#ctx0" brushRef="#br1" timeOffset="43628.1">3302 5927 0,'0'0'0,"-21"21"16,21-42 31,0 0-47,21-1 15,0 1-15</inkml:trace>
  <inkml:trace contextRef="#ctx0" brushRef="#br1" timeOffset="43846.98">3704 5461 0,'0'21'16,"0"0"-16,0 1 15,0 20-15,0 85 16,0-21-1,-21 0 1,21-43 0,21-63 15,0-42-31</inkml:trace>
  <inkml:trace contextRef="#ctx0" brushRef="#br1" timeOffset="44280.73">3789 5440 0,'0'0'0,"-21"0"0,42-21 31,21 21-15,85-21-1,42-1 1,-63 1-1,42 21 1,-63 43 0,-64-1-1,-21 21 1,0 1 0,0 42-1,0-43 1,0-20-1,0 20-15,0-42 16,0 43 0,-84 20-1,-1-41 1,-84 20 0,-85-20-1,148-43 1,-21 0-1</inkml:trace>
  <inkml:trace contextRef="#ctx0" brushRef="#br1" timeOffset="44763.13">2053 6879 0,'0'0'0,"-21"-21"0,21 0 16,-21 21-16,21 21 16,0 0-16,-21 22 15,21 147 1,-22-105-1,22 105 1,-42 43 0,21-127-1,21-21 1,63-170 15,-41 64-31</inkml:trace>
  <inkml:trace contextRef="#ctx0" brushRef="#br1" timeOffset="45327.8">1947 6943 0,'0'0'0,"0"-21"0,-21 21 16,42 0-1,64 0 1,-43 0-16,149 0 15,105 0 1,-42-43 15,-190 22-31,147 0 16,22 21 0,-85 0-1,-63 42 1,-85 22-1,0 20 1,0 43 0,0 22-1,21-22 1,21 0 0,1-22-1,-43-41 1,-64-1 15,-63 1-15,-127-1-1,-169 1 1,63-43 0,-84-21-1,295-21 1,22-21-1,106 20 1,21-41 0</inkml:trace>
  <inkml:trace contextRef="#ctx0" brushRef="#br1" timeOffset="45797.42">1968 7112 0,'0'0'0,"0"21"31,0 0-31,0 1 16,0 20-16,0 127 15,0-42 1,0-84-16,-21 62 15,21-20 1,-21-21 0,0-64-1,21-22 1,0 1-16,0 0 0,0 0 16,0 0-16,0 0 0,0-22 15,0 1-15,0-43 16,21 85-1,0 21 17,0 22-17,-21-22-15,22 64 16,-1-22 0,21-21-1,0-42 1,-20-21-1,20-21-15</inkml:trace>
  <inkml:trace contextRef="#ctx0" brushRef="#br1" timeOffset="46192.22">2371 7408 0,'-22'0'31,"-20"22"-31,-21 62 15,41 1 17,22-64-32,-21 64 15,21-43 1,64-21 0,20-42-1,1-42 1,0-22-1,-85 0 1,-43 1 0,-62 84-1,-1 0 1,63 42 0,22-21-16,21 0 0,0 43 15,0-22 1,85 0-1,-22-42 1,-20 0-16</inkml:trace>
  <inkml:trace contextRef="#ctx0" brushRef="#br1" timeOffset="46745.94">2815 7387 0,'-21'0'15,"0"0"-15,0 21 16,-43 43 0,43-43-16,0 21 15,21-20 1,0-1 0,63-42-1,-20-1 1,-1-20-1,-21 21 17,0 21-32,-21 42 31,0-21-31,0 43 16,21 63-1,22 42 1,-22 1-1,21 126 1,-42-127 0,0 43-1,-63-43 1,-1-84 0,-20-64-1,-1-42 1,-63-170 15,84-41-15,43 62-1,42 1-15,0 127 16,43-107 0,-43 107-16,85-106 15</inkml:trace>
  <inkml:trace contextRef="#ctx0" brushRef="#br1" timeOffset="46996.8">3111 7281 0,'0'0'0,"0"-21"0,-21 21 16,0 0-1,21 43-15,0-1 16,0-21-16,0 0 15,0 22-15,0 20 16,0-42 15,0-42-15,0 0 0,0 0-16</inkml:trace>
  <inkml:trace contextRef="#ctx0" brushRef="#br1" timeOffset="47180.69">3048 7070 0,'-42'0'16,"84"0"-16,-106 0 15,43 0 1,21 21 15,21 0-15,22 0 15,-1 0-31</inkml:trace>
  <inkml:trace contextRef="#ctx0" brushRef="#br1" timeOffset="47543.37">3344 7303 0,'0'0'0,"0"21"0,-21 42 32,21-42-32,0 1 0,0-1 15,0 0-15,0 0 16,0 0 0,0 0-1,-21-42 16,21 0-31,0 0 16,0-21-16,21-85 31,21 42-31,-20 64 16,41 21 0,-42 0-16,22 0 15,-1 106 1,-42-64-16,0-21 0,0 64 15,0-1 1</inkml:trace>
  <inkml:trace contextRef="#ctx0" brushRef="#br1" timeOffset="59359.74">4614 2138 0,'0'-21'16,"-21"21"-1,21-21-15,-21 21 16,0 0 0,0 0-1,-1 0 1,22 21-1,-21-21-15,21 21 0,-21-21 16,21 42-16,0-21 16,0 1-1,21-22 1,0 0 0,22 0-1,-1-22 1,-21-20-1,-21 21-15,0-21 16,-21-22 0,0 64-1,-43 0 1,1 42 0,42 1-1,21 20 1,0-42-1,63 1 1,-20-22 0,20-22-1,1-41 17,-64 21-17,0 20-15,0 1 0,0-21 16,-43-22-1,-20 64 1,-22 0 0,43 64-1,-1 42 1,43-64 0,22 0-1,41-20 1,-42-22-16,43 0 15,-43 0-15,42-43 16,-20-20 15,-43 20-15,-43-41 0,-41 63-1,41 21 1,-41 63-1,63 1 1,21-1 0,0-42-1,21-21 1,0 0-16,21 0 16,22-42-1,-43 0 1,-21-22-1,-42 22 1,20 21 0,-20 21-1,21 21 1,0 0 0,21 21-1,0-21 1,0 1-1,21-22 1,0 0 0,21 0-1,-20 0 1,-1 0-16</inkml:trace>
  <inkml:trace contextRef="#ctx0" brushRef="#br1" timeOffset="60945.64">4635 2074 0,'-42'0'31,"21"0"-31,0 0 0,0 0 16,-1 0-1,22-21-15,-21 21 16,21-21-16,0 0 16,0-43-1,0-20 1,0-1 0,0 64-16,0-85 15,0 43 1,0-1-1,0-21 1,0 22 0,0 42-1,0-43-15,21 43 16,43-42 0,-1-1-1,43-42 1,-42 22-1,63-65 1,-85 86 0,64-22-1,-21 1 1,-64 84-16,63-64 16,43-21-1,22 43 1,62-21-1,-20-1 1,-85 22 15,42-1-15,-21 1 0,-43 21-1,149-21 1,-85 20-1,1 22 1,-1-21 0,-64 21-1,-62 0-15,62 0 16,1 0 0,42 0 15,-42 21-31,20-21 15,22 43 17,0-1-17,-42-21 1,21 22 0,-21-1-1,-22 0 1,22 1-1,-43-22 1,22 21 0,-43-42-16,21 21 15,-21 0-15,43 22 16,-43-22-16,21 0 16,43 21-1,-22 1 1,1 20-1,-22-20 17,22 41-32,-43-41 31,21 41-15,-21-63-16,1 64 15,-1-21 1,0 20-1,0-20 1,-21-1 0,0-20-1,0 20 1,0-42-16,0 22 16,0 20-1,0-21 1,0 22-1,0-22 17,0 22-17,0-22 1,-21 0 0,21 1-1,0-1 1,0-21-1,0 0 1,0 1 0,-21-22 15,0 0 16,-1 0-32,22-22-15,-42-20 16,21 21 0</inkml:trace>
  <inkml:trace contextRef="#ctx0" brushRef="#br1" timeOffset="61595.34">8509 1609 0,'0'0'0,"21"0"47,0 0-47,0 21 16,43 0 0,-64 0-16,42 0 15,43 43 1,0 21-1,-22-22 1,1 1 0,-22-22-1,-21-42-15,0 21 16,-21 0-16,43-21 16,-43 21-1,42 1 1,-21-22 15,0 0 0,0 0 16,-21-22 0,22 1-31,-1 0-16,-21 0 15,21 0-15,0 0 0,-21-1 16</inkml:trace>
  <inkml:trace contextRef="#ctx0" brushRef="#br1" timeOffset="63227.4">9779 1355 0,'0'0'0,"0"-21"16,0-1-1,-21 22 16,0 0-31,-1 0 16,-41 43 0,21-1-1,-64 85 1,42-21 0,-20 21-1,-22 0 1,42-42 15,1-1-31,42-41 31,21-22-31,0 0 16,-22-21 0,22-21 15,22-22-16,62-62 1,-41 41 0,-22 22-16,85-106 15,-22 42 1,1 0 0,-22 42-1,-41 43-15,-1-21 16,0 42-16,-21-21 31,0-22-31,-21 43 47,0 22-31,-22 20-1,1 0 1,0 22-1,-1 20 1,43-62-16,-63 105 16,20-22-1,1 1 1,0 0 0,-1-85-1,22 22 16,21-65 32,0 1-47,0 0-1,-21 0-15,0 21 0,0-21 16,-43-43-1,-63-20 1,21 20 0,85 43-16,-106-43 15,64 1 1,20 21 0,43 20-1,0 1 1,0 64 15,64 20-15,21 22 15,-64-64-31,42 64 16,22-22-1,21 22 1,-64-43-1,22 0 1,-22-20 0,-21-1-1,0-21 1,0 0 15,1-43-15,-1-20-1,42-43 1,-20-21 15,-22 85-31,21-85 16,-42 84-16,42-41 16,-20-1-1,-22 64 1,21 21-1,-21 85 17,-43 42-17,-20 21 1,42-106-16,-64 106 16,22-63-1,41 0 1,22-64-1,-21-21 1,21 21 15,-21-21-15</inkml:trace>
  <inkml:trace contextRef="#ctx0" brushRef="#br1" timeOffset="96883.02">3556 1778 0,'-21'0'0,"0"0"15,21 21 1,0 0 0,0 1-16,0-1 15,0 0-15,0 64 16,0-64-1,0 0 1,42-21 0,0 0-1,1-42 1,-43-1 0,0 1-1,0 21-15,-22-22 31,-20 22-15,0 21 0,-22 43-1,43 41 1,21-20 0,0-22-1,21-21 1,0-21-1,43 0 1,-22-21 0,22-85-1,-64 43 1,0-22 0,-43 64-1,-20 21 1,-1 63 15,22 22-15,42-21-1,0-1 1,42-63 0,22 0-1,-1 0 1,-20-63-1,-22 41 1,-21-41 0,-42 42-1,20 21 1,-20 21 0,42 21-1,-21 1 16,21-1 1,0-63 30,21 21-62,-21-21 16,0-1 218,0 1-234</inkml:trace>
  <inkml:trace contextRef="#ctx0" brushRef="#br1" timeOffset="99087.95">3535 2074 0,'0'22'31,"0"-44"-15,0 1 0,0 0-16,0 0 15,0 0-15,0-22 16,0 1-1,0-43 1,0 64-16,0-42 16,0-43-1,0 42 1,0-20 0,42 20 15,-21 43-31,22-42 15,-1-1 1,-21 43-16,64-64 16,42-42-1,-43 43 1,22-22 0,-21 42-1,21-20 1,-85 62-16,85-20 15,42-21 1,-63 41 0,-64 1-16,106-21 15,-106 21-15,21 0 16,43-22-16,63-41 16,-21 20-1,-85 43 1,107-64-1,62 1 1,-20 20 0,-43 64-1,42 0 1,-105 0 0,127 0-1,84 0 1,-105 0-1,63 0 1,-106 0 0,106 0-1,-106 0 1,64 0 0,-43 0 15,-21 0-16,-42 0-15,21 0 32,106 0-17,-22 0 1,1 0 0,-64 0-1,85 0 1,-21 0-1,-43 0 1,85 0 0,-42 0-1,-170 0-15,170 0 16,-22 0 0,-126 0-16,126 0 15,-126 0 1,105 0-16,-127 0 15,170 0 1,0 0 0,42 0-1,-85 0-15,-105 0 16,147 0 0,-41 0-1,41 0 1,1 0-1,0 0 1,-22 0 0,-63 0-1,-85 0-15,85 0 16,-84 0-16,147 0 16,1 0-1,-64 0 16,42 0-15,-148 0-16,85 0 16,21 0-1,-21 0 1,21 0 0,42 0-1,-21 0 1,-21 0-1,43 0 1,-128 0-16,64 0 16,21 0-1,-106 0-15,21 0 0,22 0 16,42 0 0,-85 0-16,21 0 15,64 42-15,0 22 16,-85-43-16,85 21 31,0 1-31,-85-22 16,21 0-16,22 0 15,42 64 1,-22-43 0,86 43-1,-86-22 1,43 1-1,-21-22 1,-85-21-16,85 22 16,-85-22-16,85 42 15,-21 22 1,-64-64-16,0 0 16,43 22-16,41 63 15,1-1 1,-42-41 15,84 42-15,-63-64-1,20 43 1,-20-43 0,-21 22-1,-43-22 1,-21-21-16,21-21 0,0 42 15,0-20 1,0 41 0,1-21-1,-1 1 1,0-22 0,-21 0-1,-21-21 32,0 0-31,-1 0-16,1 0 0,-21 0 15,-22 0-15</inkml:trace>
  <inkml:trace contextRef="#ctx0" brushRef="#br1" timeOffset="99604.64">17970 1736 0,'0'0'0,"-21"0"0,0 0 15,21-21 1,21 21 47,0 21-63,1-21 15,20 21-15,-21-21 0,21 21 16,1 0-16,168 43 15,-147-64-15,105 63 16,-42-20 0,-84-22-16,41 21 15,-20-21 1,-43-21-16,-21 21 16,0-42 77,0 0-93,0 0 16,0 0-16,0 0 0,0-1 16</inkml:trace>
  <inkml:trace contextRef="#ctx0" brushRef="#br1" timeOffset="101175.24">18965 1080 0,'0'0'0,"0"-22"0,0 1 16,0 0-1,-21 21 17,21 21-32,0 0 0,-21 22 15,21-22-15,-21 21 16,21 64 0,0 42-1,-21-21 1,21-63-16,-22 84 15,1 0 1,0-21 0,21-42-1,0-43 1,0-21-16,0 0 16,0-42 46,0 0-46,0 0-16,0-21 15,21-43 1,22-84 0,-43 20-1,0 107-15,0-106 16,0 106-16,0-85 15,0 21 1,0 42 0,0 22-1,0 63 48,0 0-63,0 0 0,0 1 15,0 20-15,0-21 16,0 0-16,0 85 16,0 63-1,21-63 1,-21-63-16,21-1 0,-21 21 16,0 22-1,0-43-15,21-20 0,-21 41 16,0-42-1,0 0-15,0 1 16,0-1-16,0 0 31,0-42 1,-21 21-17,0-21-15,21-1 0,-21 1 16,-22-21-16,-20 0 15,42 20 1,-85-20 0,0 21-16,64 0 15,-107-22 1,-20 1 0,148 42-16,-64-21 15,43 0 1,21 21-1,42 0 32,-21 21-31,21-21-16,21 21 0,-20 0 0,-1-21 16,42 43-16,107 20 15,-128-63 1,85 64-1,42-22 1,-63 0 0,-64-42-1,-20 21-15,-1-21 16,0 0 0,-21-21 46,0 0-62,0 0 16,0 0-16,0 0 0,0-85 15,0 0 1,0-63 0,0 42-1,0 84-15,0 1 16,0-43-1,21 43 1,-21 21-16,0 0 16,0-1-1,0 44 48,0-1-48,0 0 1,-21 0-16</inkml:trace>
  <inkml:trace contextRef="#ctx0" brushRef="#br1" timeOffset="102719.47">18055 9885 0,'0'21'79,"21"0"-64,-21 0-15,21 1 0,-21-1 16,0 0-16,0 21 0,22 1 15,-1-22-15,-21 0 0,21 21 16,0 43 0,-21-64-16,21 0 0,-21 0 15,64-21 1,-1-21 0,-42 0-16,22 0 15,63-43-15,-43 22 16,233-148-1,-84 41-15,-106 86 16,317-212 0,-148 105-1,-190 128-15,84-64 16,-42 0 0,-105 85-1,-1 0 1,-21 42 31,0 0-32,0 1 1,0-1-16</inkml:trace>
  <inkml:trace contextRef="#ctx0" brushRef="#br1" timeOffset="103821.3">17547 11113 0,'0'0'0,"0"-22"15,21 22-15,0-21 0,22-21 16,-22 0 0,-21-1-1,-42 43 1,-85 0 0,84 0-16,-63 21 15,22 22 1,20 20 15,64-42-31,0 1 16,0-1-16,64 21 15,42 22 1,-64-43-16,64 63 16,-64-62-16,43 105 15,-64-64 1,-63 43-1,-234-21 1,149-64 0,-169 0-1,211-42 1,22-43 0,42-20-1,21 20 1,106 1-1,21 20 17,-43 22-32</inkml:trace>
  <inkml:trace contextRef="#ctx0" brushRef="#br1" timeOffset="104587.86">17759 11197 0,'0'0'0,"0"-21"0,21 21 0,-21-21 0,21 0 16,-21 0-1,0 42 1,-21-21 0,0 21-16,0 0 0,21 21 15,-22 22-15,-20 84 16,42-21 15,-21-21-15,21-64-1,63-42 1,-41 0-16,-1 0 0,85-21 16,-1-21-1,-62 21-15,63-64 16,-22-63-1,-84 127-15,0-64 16,-84 64 0,-1 21-1,21 42 1,64 0 0,43 1-1,41 41 1,-20-20-1,-22 21 17,-42-1-17,0-63 1,43-21 15,-1-42-15,43-21-1,-1-64 1,-41 63 0,-22 22-1,-21 63 1,0 64 0,-21 20-1,-1-62 1,1-22 15,21 0-31,0-42 31,0 0-31</inkml:trace>
  <inkml:trace contextRef="#ctx0" brushRef="#br1" timeOffset="104756.72">18478 11155 0,'0'-21'0,"0"42"0,0-63 16,-21 42 15,21 21-15,0 0 0,0 0-16,43 21 15</inkml:trace>
  <inkml:trace contextRef="#ctx0" brushRef="#br1" timeOffset="105085.57">18838 11218 0,'-21'64'31,"21"-43"-31,-21 21 16,21 107-1,0 20 1,-21-21 0,21 85-1,0-170-15,0 170 16,0-106 0,0 0-1,0-63 16,0-128-15,0 22 0,0-127-1,0 105-15</inkml:trace>
  <inkml:trace contextRef="#ctx0" brushRef="#br1" timeOffset="105387.91">18796 11367 0,'0'0'0,"0"-43"0,0 22 0,0 0 15,0-21-15,0-1 16,0 22-16,42 0 16,-21 0-1,22 21-15,-22 0 0,42 0 16,-41 21-16,20 42 16,-42 64-1,-85-21 16,22-42-15,-64-22 0,106-42-1,21-63 17,21 41-32,42-62 15,-42 41-15</inkml:trace>
  <inkml:trace contextRef="#ctx0" brushRef="#br1" timeOffset="105638.29">19325 10795 0,'0'0'16,"0"21"0,0 0-16,-21 64 15,-21 0 1,42-43-1,-43 106 1,43 22 0,0-65-1,21-62 1,1-43-16,20 0 16,0-21-1,-21-43-15</inkml:trace>
  <inkml:trace contextRef="#ctx0" brushRef="#br1" timeOffset="105823.18">19135 11113 0,'0'0'0,"21"0"15,0 0 1,0 0-16,21 0 15,85-22 1,0 1 0,-105 21-16,105-21 15</inkml:trace>
  <inkml:trace contextRef="#ctx0" brushRef="#br1" timeOffset="106387.86">20045 11134 0,'0'0'0,"21"-21"46,0 21-46,0-22 0,106 22 32,-21-21-32,-64 21 15,107-21 1,-128 0-16,21 21 16,-21-42-1,-63 20 1,-43 22-1,1 0 1,62-21 0,44 21 15,41 0-15,-42 0-16,64 0 15,-64 21 1,0 1-16,-21-1 15,0 21-15,-63 43 32,42-43-32,-85 22 15,-21 20 1,63-20 0,149-85 15</inkml:trace>
  <inkml:trace contextRef="#ctx0" brushRef="#br1" timeOffset="106689.7">21103 10732 0,'0'0'0,"-21"0"0,0 0 15,0 21-15,21 0 16,0 21-16,0-21 0,0 22 16,-22-22-16,22 64 15,-21 105 1,21-42 0,0-63-1,0-64-15,0 21 16,0-20-1,0-44 1,21-83 0</inkml:trace>
  <inkml:trace contextRef="#ctx0" brushRef="#br1" timeOffset="107004.52">20976 10753 0,'0'0'0,"0"-21"0,0-1 15,0-62 1,64 41 0,84 43-1,-42 22 1,-22 83 0,-84 22-1,-84-21 1,-107 21-1,85-84 1,22-1 15,105-42-15,63 0 0,-20 0-1</inkml:trace>
  <inkml:trace contextRef="#ctx0" brushRef="#br1" timeOffset="107504.05">21590 11134 0,'0'0'16,"0"-21"-16,0-22 16,0 1-1,-21 0 1,-43 42-1,1 21 1,-22 85 0,43-22-1,42 1 1,0-64-16,0 64 16,0-64-1,63-21 16,1-21-15,-1-43 0,1-63-1,-43 43 1,0 41 0,-42 128 15,0 0-16,21 20 1,0-83-16,0 20 16,0 0-1,42-42 1,22-21 0,-43 21-16</inkml:trace>
  <inkml:trace contextRef="#ctx0" brushRef="#br1" timeOffset="107906.73">22119 11049 0,'0'-21'15,"0"42"-15,0-84 16,-42 63 0,-43 0-1,22 21 1,20 42-1,43-42-15,0 1 16,0-1-16,0 0 16,0 0-16,64 0 15,-1 22 1,-42-43-16,22 42 16,-22 0-1,-21-21 16,-64 1-15,-41-1 0,20-21-1,64 0-15,-64 0 16,64 0 0,63 0 15,22-21-16</inkml:trace>
  <inkml:trace contextRef="#ctx0" brushRef="#br1" timeOffset="108355.47">22500 11049 0,'0'0'0,"0"-21"0,0 0 15,0 0 1,-21 21 0,-21 0-16,20 0 15,-41 21 1,-1 42 0,22 1-1,42 20 1,21-41-1,43-22 1,42 21 0,-22 1-1,-84-22 1,0 21 0,-84 0-1,-1-20 1,0-1 15,43-21-15,21 0-1,0-21 1</inkml:trace>
  <inkml:trace contextRef="#ctx0" brushRef="#br1" timeOffset="150533.79">7281 3895 0,'0'0'0,"-21"0"16,0 0-16,21 21 0,-42-21 16,-22 0-1,43 0-15,-21 0 16,63 0 15,0 0-31,0 0 0,21 0 16,22-21-16,105 0 15,191-43 1,-85 22 0,-190 42-1,211-43-15,-190 22 16,0 21-16,211-42 15,-41-22 1,-22 43 0,-212 0-16,43 21 15,-64 0 1,-85 0 0,-20 21-1,-43 0 1,84 1-16</inkml:trace>
  <inkml:trace contextRef="#ctx0" brushRef="#br1" timeOffset="150899.63">7429 4276 0,'0'0'0,"254"0"31,-190 0-15,21 0-16,317-85 15,-296 64-15,84-21 16,212-43-1,-42 0 1,-148 64 0,-85 0-1,-85 21-15,-63 0 32,-43 21-32,-84 21 31,64 1-16,62-43-15</inkml:trace>
  <inkml:trace contextRef="#ctx0" brushRef="#br1" timeOffset="151316.87">7302 5398 0,'22'0'0,"-1"0"15,21 21 1,127-21-1,-105 0-15,148-21 16,-149-1-16,212-20 16,106-64-1,43 22 1,-192 41 0,-20 22-1,-170 21-15,1 0 16,-64 0-1,-22 0 1,22 21-16</inkml:trace>
  <inkml:trace contextRef="#ctx0" brushRef="#br1" timeOffset="151734.32">7493 6287 0,'0'0'0,"42"21"31,-21-21-31,1 0 0,20 0 16,0 0-16,1-21 0,-1-1 15,127 1-15,43-21 16,-127 21-16,169-43 31,105-20-15,22-22-1,-211 63 1,-107 43 0,-63-21-1</inkml:trace>
  <inkml:trace contextRef="#ctx0" brushRef="#br1" timeOffset="152251.59">8255 7070 0,'0'0'16,"42"0"-16,1-21 0,20-1 0,-21 22 0,22-21 16,126-42-1,-63 20-15,-42 22 0,-21 0 16,190-42-1,-106 20 1,-106 43-16,0 0 0,43-42 16,-43 42-1,-63 0 1,0 0 0,-42 21-1,41 0-15,1-21 0</inkml:trace>
  <inkml:trace contextRef="#ctx0" brushRef="#br1" timeOffset="152551.15">7874 7641 0,'0'0'15,"21"0"-15,0 0 0,0 0 0,85 0 16,64 0-1,-128 0-15,43 0 16</inkml:trace>
  <inkml:trace contextRef="#ctx0" brushRef="#br1" timeOffset="156833.04">4064 2265 0,'-21'21'15,"0"-21"-15,21-21 63,0 0-48,0 0-15,0-1 16,0 1-16,0 0 16,0-21-16,0 21 15,42-128 1,0 22-1,106-105 1,22 62 0,41-41-1,255-149 1,-64 169 0,212-63-1,-64 64 1,255-22-1,-191 212 1,423 0 0,-254 0-1,-233 0 1,106 0 0,-211 85 15,169 148-16,-339-128 1,-42 22 0,-127-63-1,-22-1 1,-63-41 0,-21-1-16,-21-21 46,0 0-46,0 0 0,0 0 16,0-21 0,21-1-1</inkml:trace>
  <inkml:trace contextRef="#ctx0" brushRef="#br1" timeOffset="166478.9">4191 9229 0,'0'0'0</inkml:trace>
  <inkml:trace contextRef="#ctx0" brushRef="#br1" timeOffset="167082.74">4043 9038 0,'0'0'0,"0"-21"16,0 0-16,0 0 0,0 0 0,0-1 16,0 1-16,0-21 15,0 63 16,0 0-15,63 106 0,-20 21-1,-1 43 1,0-43 0,1 43-1,-1-43 1,-42-127-1,0 0-15,21-21 16,0-21 0,-21-43-1</inkml:trace>
  <inkml:trace contextRef="#ctx0" brushRef="#br1" timeOffset="167363.85">4657 8932 0,'21'-42'16,"-42"84"-16,63-126 0,0 20 16,-42 43-1,0 42-15,-21 0 16,0 22-16,-64 84 16,-21 127-1,22-64 1,-22 43-1,85-85 1,0-105-16,21 41 16,0-63-16,0 1 0,21-22 15,42-22 1,-42 1-16</inkml:trace>
  <inkml:trace contextRef="#ctx0" brushRef="#br1" timeOffset="167746">4741 9673 0,'0'0'0,"0"-21"62,21 0-62,1 0 16,-22 0-16,21-1 0,-21 1 16,21 0-16,-21 0 0,0 0 0,0-22 15,-21 43 17,-22 43-32,-41 84 15,63-64 1,-1-42-1,22 85 1,22-42-16,-1-64 16,42 0-1,-20 0-15,-1 0 16,0 0-16,-21 0 0,1-21 0,20-1 16,0-20-16</inkml:trace>
  <inkml:trace contextRef="#ctx0" brushRef="#br1" timeOffset="168095.8">5080 9504 0,'0'0'16,"0"-21"-16,0 0 15,0-1 1,21 22 15,21 0-31,22 22 16,-1 126 15,-63-85-15,0-42-16,-21 85 15,-42 0 1,42-106 0,21-85 15,0 43-31,0-64 15,84-21 1,-20 43 0,63 20-1,0 22 1</inkml:trace>
  <inkml:trace contextRef="#ctx0" brushRef="#br1" timeOffset="168264.38">5673 9356 0,'0'21'0,"0"-42"0,0 63 15,0 22 1,-22 41-16,22-83 16,-21 105-1,0-64 1,21-42-16,0 0 16,0-42 15,21 0-31</inkml:trace>
  <inkml:trace contextRef="#ctx0" brushRef="#br1" timeOffset="168447.72">5736 9144 0,'0'0'0,"0"-21"0,0 42 62,0 0-46,0 0-16,21-21 15</inkml:trace>
  <inkml:trace contextRef="#ctx0" brushRef="#br1" timeOffset="169327.76">6096 9440 0,'0'0'0,"21"0"0,0 0 0,22 0 16,20-42-1,1-21 1,-1-43 0,-42 85-16,22-85 15,-22-21 1,-21 106-1,-64-85 1,22 63-16,21 43 16,0 0-16,-43 0 15,43 64 1,21 42 0,0-64-16,0 127 15,0 85 1,0-169-16,-21 190 15,0 106 1,-22 43 0,43-319-16,0 86 15,0 232 1,43-211 0,-1-127-1,106-64 16,-42-106-15,-64 43-16,85-128 0,-84 107 16,20-64-1,-42 63-15,0-168 16,-21 147-16,0 0 0,-105-148 16,-44 43-1,-83 21 1,189 126-16,-168-20 15,105 63 1,85 0-16,-64 0 16,106-43-1,43 1 1,147-106 0,-63 42-1,64-21 1,-64 21 15,-105 85-15,-43 42 15,0 0-15,-43 64-1,43 21 1,0-43-1,0-20 1</inkml:trace>
  <inkml:trace contextRef="#ctx0" brushRef="#br1" timeOffset="169514.63">6794 9165 0,'0'0'16,"-21"0"-16,0 0 0,0 0 16,0 0-16,0 0 15,-1 0-15,22 21 16,0 1 0,0-1-16,0 0 15,0 0-15,22-21 0,-1 21 16</inkml:trace>
  <inkml:trace contextRef="#ctx0" brushRef="#br1" timeOffset="169794.01">7239 9208 0,'0'0'0,"0"-22"15,-21 22 1,0 0-16,-1 0 0,1 0 15,-42 64 1,20-22-16,22-21 0,-42 106 31,42 43-15,21-86 0,63-41-1,-21-22-15,85-21 16,0-42-1,0-22 1</inkml:trace>
  <inkml:trace contextRef="#ctx0" brushRef="#br1" timeOffset="170248.8">7874 9250 0,'0'0'0,"0"-21"0,-21 21 15,0 0-15,-64 0 16,43 0-16,-85 63 15,63-20 1,43-22-16,0 21 16,-43 64-1,64 0 1,0-43 0,64-63-1,-43 0-15,0 0 0,0 0 0,43-21 16,20-42-1,-41 41-15,63-105 16,-22 0 0,-41 85-1,-43 21-15,0 42 32,0 0-17,-22 0-15,22 85 16,0-63-16,0 62 31,0-41-15,22-1-1,83-63 1,-41-42 0,21-64-1</inkml:trace>
  <inkml:trace contextRef="#ctx0" brushRef="#br1" timeOffset="170513.65">8361 8805 0,'0'0'0,"0"-42"0,0-21 15,0 41 1,0 44 0,0 126-1,0 0 1,0 42-1,0-147 1,0 63 0,0 21-1,0-43 1,21-63 0,0-21-1,21-42 1</inkml:trace>
  <inkml:trace contextRef="#ctx0" brushRef="#br1" timeOffset="170766.51">8869 9123 0,'0'0'0,"0"-21"0,0 42 31,0 0-31,0 64 16,0-64-16,-21 42 15,-22 43 17,43-42-17,0-43 1,21-21-16,43 0 16,-43 0-16,43-21 15,41-64 1</inkml:trace>
  <inkml:trace contextRef="#ctx0" brushRef="#br1" timeOffset="171496.09">9313 9144 0,'0'0'0,"21"0"0,-21-21 15,-42 84 17,21 1-17,0-43 1,0 64-1,21-64-15,0 64 16,0-22 0,63-42-1,22-21 1,-22-21 0,-42-42-1,-21-1 1,0 43-16,-63-64 15,42 22 1,0-1 0,63 1-1,-21 63-15,21-21 16,1 21-16,41 0 16,65 63-1,-86 22 16,-21 21-15,-42-22 0,0-20-1,-42-22 1,21-42 0,-21-21-1,42-43 1,42-105-1,21 63 1,86-21 0,-1 85-1,-21 84 1,-43 22 0,-84 84-1,-84 21 16,41-84-15,-41 0 0,41-64-1,22-21 1,21-64 0,-21 22-16</inkml:trace>
  <inkml:trace contextRef="#ctx0" brushRef="#br1" timeOffset="171686.98">9631 8827 0,'0'0'0,"-21"0"0,-22 0 0,22 0 0,-64 0 16,85 21 46,-21-21-46,0 0-16</inkml:trace>
  <inkml:trace contextRef="#ctx0" brushRef="#br1" timeOffset="171896.86">8403 9123 0,'42'21'32,"-20"-21"-32,20-21 15,0 21-15,1 0 0,-1-21 16,43 21-16,42-21 16,-106 21-1,-21 21 1,-21-21-16</inkml:trace>
  <inkml:trace contextRef="#ctx0" brushRef="#br1" timeOffset="172412.58">5143 10393 0,'0'0'0,"-42"0"0,-21 0 0,20 21 0,1-21 15,-22 0 1,22 0-16,106 0 31,84-21-15,42-21-1,191-22 1,43 22 0,211-22-1,-212 22 1,148 0-1,-41 20 1,-65-20 0,-359 42-16,127 0 15,-43 0 1,-168 0 0,-86 0-1,-42 21 1,43-21-1,-1 0-15</inkml:trace>
  <inkml:trace contextRef="#ctx0" brushRef="#br1" timeOffset="172829.34">4487 10795 0,'85'21'15,"-64"-21"-15,21 0 16,22 0-16,-1 0 0,1-21 0,253 0 31,128-43-15,-64 1-1,148-22 1,64-21 0,-233 43-1,-149 21 1,-63-1-1,-105 22 1,-86-42 0,1 63-16</inkml:trace>
  <inkml:trace contextRef="#ctx0" brushRef="#br1" timeOffset="173363.87">6985 9250 0,'0'0'16,"0"-21"15,21 0-31,-21-1 16,42-105-1,43-105 1,0 20 0,-64 127-16,106-275 15,21 64 1,-63 127-1,-22 21 1,-63 105 0,-42 43-1,-43 85 1,64-64 0</inkml:trace>
  <inkml:trace contextRef="#ctx0" brushRef="#br1" timeOffset="173696.08">7048 9208 0,'0'0'15,"22"-22"-15,-1-20 0,42-64 16,22-63 0,-64 105-16,127-232 15,-42 63 1,-21 22 0,-43 147-16,22-126 15,-64 147 1,0 22 15,-22 21-15</inkml:trace>
  <inkml:trace contextRef="#ctx0" brushRef="#br1" timeOffset="174113.84">7429 7768 0,'0'0'0,"-21"0"0,0 0 0,-21 0 16,21 21-16,-106 43 15,21 21 1,-21-22-1,106-42 1,42-21 15,42-63-15,-20 42-16,-1-1 0,64-62 16,21-1-1,42 0 1,-127 85-16,43 0 15,21 127 1,-64 64 0,-42 63-1,-42-106 1,-22 21 0</inkml:trace>
  <inkml:trace contextRef="#ctx0" brushRef="#br1" timeOffset="190994.67">10139 10795 0,'0'0'0,"-21"21"0,-1-21 0</inkml:trace>
  <inkml:trace contextRef="#ctx0" brushRef="#br1" timeOffset="191198.57">10075 10880 0,'0'0'0,"0"21"16</inkml:trace>
  <inkml:trace contextRef="#ctx0" brushRef="#br1" timeOffset="191374.47">10075 10922 0,'0'21'15</inkml:trace>
  <inkml:trace contextRef="#ctx0" brushRef="#br1" timeOffset="191546.39">9906 10859 0,'-21'0'15,"0"0"1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1T03:18:44.5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1164 508 0,'0'-21'15,"-21"21"1,0 0 0,0 0-1,-1 0 1,1 0-16,0 0 15,0 0-15,0 0 16,0 0 0,42 0 15,0 0-31,21 21 16,-21-21-16,22 0 15,63 0-15,-1 0 16,-20 0-16,-21 0 15,84 0-15,63 0 16,-147-21-16,-1 21 16,-20 0-16,20 0 15,-20-21-15,84 21 16,-149 0 15,1 0-15,0 0-16,-21 0 15,21 0-15</inkml:trace>
  <inkml:trace contextRef="#ctx0" brushRef="#br0" timeOffset="392.67">1460 614 0,'0'0'0,"0"-21"32,0 0-17,-21 21 17,21 21-17,0 0-15,0 0 0,0 0 16,0 0-16,0 85 15,0-42-15,-21-22 16,21 0-16,-42 170 16,21-127-1,21-43-15,0 0 0,-22 22 16,22-43-16,-21 0 0,21 0 16,0 1-16,0-1 0,0-42 46,0-1-30,0 1-16,21 0 0</inkml:trace>
  <inkml:trace contextRef="#ctx0" brushRef="#br0" timeOffset="1016.26">1990 1164 0,'21'0'0,"-42"0"0,42-21 0,0 21 0,0 0 16,-21-21-1,0 0-15,0 0 16,0-1-16,0 1 16,0 0-16,-21 0 15,0 0-15,-22-22 16,22 43-16,-42 0 15,42 0-15,-22 22 16,22-1-16,0 0 0,-85 64 16,85-64-16,0 21 15,-22 0-15,22-20 16,-21 126 0,21-85-16,21-42 15,0 1-15,0 41 16,42-42-1,-21-21-15,22 0 16,41-21 0,-63 0-16,1 0 0,41-22 15,-42 22-15,64-106 16,-64 106-16,43-106 16,-43 64-1,-21 41-15,21 1 16,-21 0-16,0 42 31,0 0-31,0 1 0,0-1 0,0 0 16,-21 42-16,0-41 15,21 20-15,0-21 0,0 0 16,0 22-16,0 20 16,0 1-1,0-43-15,21-21 16,0 0-16,0 0 0,0 0 15,22 0-15</inkml:trace>
  <inkml:trace contextRef="#ctx0" brushRef="#br0" timeOffset="1768.59">2794 1143 0,'0'0'15,"0"-21"-15,0 0 0,0 0 16,0-1-16,-21 22 0,-22-21 15,22 21-15,-63 0 16,20 43 0,43-43-1,-85 84-15,85-63 16,-21 1-16,20-1 0,1 0 16,0 21-16,0 22 15,21-43-15,0 0 16,0 0-16,0 0 15,42-21 1,-21 0-16,85-21 16,-85 0-16,22 21 0,-22-21 15,21 0-15,43-43 16,-64 43-16,43-42 16,-64 41-16,0 1 15,21 21 1,-21 21 15,0 1-31,0-1 16,-21 0-16,21 0 0,0 0 15,-22 43-15,22-22 0,-21-21 16,21 22-16,-21-1 16,21 21-16,0 86 0,0-86 15,0 1-15,0 63 16,0 42-1,0-127-15,0 22 0,0 42 16,0-64-16,0 0 0,0 64 16,0-64-16,0 1 0,0-1 15,0 0-15,0-20 0,0 62 16,-21-63-16,0 22 16,0-22-16,-43 21 15,-21-42 1,43 0-16,0 0 15,-64 0-15,64 0 0,-212-106 16,211 64 0,-63-43-1,-21-42 1,43-21 0,84 42-16,0 64 15,21-64 1,-21 64-16,21 21 0,21-22 15,-20 1-15,83-85 16,-62 85-16,-1-1 0</inkml:trace>
  <inkml:trace contextRef="#ctx0" brushRef="#br0" timeOffset="2324.02">2963 1143 0,'0'0'0,"0"21"47,0 0-47,0 1 15,0-1-15,0 0 0,0 0 16,0 21-16,0-20 0,0 20 15,0-21-15,0 0 0,0 0 16,0 1-16,0 20 16,0-21-16,-21-21 31,0-21-15,21 0-16,-21-43 15,21-20 1,0 20-1,63-21 1,-42 64-16,85-21 16,-63 42-1,105 0 1,-85 21 0,22 85-1,-85-21 1,-21-22-1,0-42-15,-1 0 0,-41 22 16,42-22-16,0-21 0,-1 21 16,22-42 15,22 21-31,-1-21 0,0 0 16</inkml:trace>
  <inkml:trace contextRef="#ctx0" brushRef="#br0" timeOffset="2862.65">4064 1249 0,'-64'-85'31,"43"85"-31,-21-21 0,21 21 15,0-21-15,-22 21 0,1 0 16,21 0-16,-22 0 0,-20 0 16,-43 63-1,85-41-15,-43 41 16,43-21-16,0-20 0,0 41 16,21-42-16,-21 64 15,21-22 1,21-63-16,0 0 0,0 22 15,43-22-15,63-22 16,-85 1-16,0 21 16,43-42-1,-43 21-15,22-22 0,-43 1 16,21 21-16,1-43 16,-22-20-16,-21 63 15,0-1-15,0 1 16,-21 42-1,0 1 1,21-1-16,-22 0 0,22 0 0,-21 0 16,0 22-16,21-22 0,0 0 15,0 0-15,0 0 0,0 43 16,0-43-16,21-21 16,0 0-1,1 0-15,-1 0 0,0 0 0,21-21 16</inkml:trace>
  <inkml:trace contextRef="#ctx0" brushRef="#br0" timeOffset="3608.68">4466 1185 0,'-21'0'15,"0"0"-15,0 22 16,-1-1-1,22 0-15,0 0 0,0 0 16,0 0 0,-21 1-16,21-1 0,-21 21 15,21 0 1,0-20-16,0-1 16,0-42 30,0-1-46,0 1 0,0 0 16,0-42-16,0 20 16,0 22-1,21-85 1,43 43-16,-43 42 16,21 21-16,22-22 15,42 22 1,-64 0-16,-21 0 0,85 43 15,-21 41 1,-64 43 0,-21-42-1,0-21 1,0-43-16,-21 0 0,21 0 0,-22-21 16,1 0-16,0 0 15,21-21 16,0 0-31,0 0 0,0-1 16,0 1-16,0 0 0,42-64 16,-20 43-1,20 21-15,43-64 16,-1 1-16,-41 62 16,41 22-1,1 22 1,-64-1-16,0 63 15,0-62-15,-21 20 0,0-21 16,0 21-16,0-20 0,-21 62 16,0-41-1,0-22-15,21-42 47,21-1-31,0 1-16</inkml:trace>
  <inkml:trace contextRef="#ctx0" brushRef="#br0" timeOffset="4015.69">5757 1207 0,'0'0'0,"0"21"0,-21 0 15,0-21-15,21 21 0,0 0 16,21-21 15,0 0-31,22-21 16,-22 21-16,0-21 0,21 0 15,-21 0-15,64-43 16,-64 43-16,0 0 0,1 0 16,-22-1-16,-22 22 15,-20 0 1,21 0-16,0 0 0,-22 22 15,1-1-15,0 0 0,-1 0 0,1 0 16,21 0-16,-21 22 0,20-22 16,-20 64-16,42-64 15,0 0-15,0 0 0,0 0 16,21-21-16,43 21 16,-22-21-16,0 0 0,1 0 0,-1 0 15,127 0 1,-63-42-1,-85 42-15,22-42 0</inkml:trace>
  <inkml:trace contextRef="#ctx0" brushRef="#br0" timeOffset="4881.71">7578 1228 0,'21'0'0,"-42"0"0,63 0 0,-21 0 16,0-21-16,0-1 16,1 22-16,-22-21 0,21 0 15,0 0-15,-21 0 16,0-22 0,0 22-16,0-21 0,0 0 15,-85-43 1,64 64-16,-42 21 15,41 0-15,-83 42 16,-1 22 0,85-43-16,-85 127 15,85-42 1,21 0 0,0-85-16,42 21 15,-21-42-15,43 0 16,-22 0-16,-21 0 0,64 0 15,-43 0-15,106-63 16,-105 41 0,41-62-1,-20-1-15,-64 43 0,21-1 16,-21-20 0,0 42-16,0-22 15,0 65 1,-42 41-1,42-42-15,0 0 0,-22 64 16,22 0 0,0-64-16,0 0 0,0 21 15,0-20-15,0-1 0,22-21 16,-1 0-16,0 0 0,42 0 16,-41 0-16,20 0 0,-21-21 15,21 21-15,-20-22 0,41-20 16,-21 0-16,-20 21 15,20-43-15</inkml:trace>
  <inkml:trace contextRef="#ctx0" brushRef="#br0" timeOffset="5330.52">8297 931 0,'0'0'15,"0"-21"-15,0 42 32,0 1-32,0-1 0,0 0 15,0 85 1,0-22-1,0-41-15,-42 41 16,42-62-16,0 41 16,0-42-1,-21-21 1,21-21 0,0 0-16,0-21 15,0 20-15,0 1 0,0-21 16,0-22-16,0 22 0,21 0 15,0-1-15,0 1 0,0 0 16,43-22-16,-43 43 16,64-21-16,-43 21 0,0 21 15,85 21 1,-63 42-16,-22-42 16,-21 22-16,43 63 15,-64-64-15,0 0 16,0 1-16,0-22 0,-42 63 15,20-41-15,-41-1 16,63-21-16,-21 0 16,0-21-1,21-21-15,0 0 16,21 0-16,0-21 16</inkml:trace>
  <inkml:trace contextRef="#ctx0" brushRef="#br0" timeOffset="5895.49">9652 1037 0,'0'0'0,"0"-21"0,0 0 16,0-21-1,-64 20-15,43 22 16,0-21-16,0 21 0,0 0 15,-22 0-15,1 21 16,21-21-16,0 22 0,-64 62 16,64-63-16,-21 43 15,20-22-15,1 1 0,0 20 16,21-42-16,0 22 16,0-22-16,0 0 0,0 0 0,0 0 15,21 0-15,0-21 0,43 0 16,-43 0-16,0 0 15,43 0-15,-22-21 0,64-21 16,0-64 0,-64 85-16,85-191 31,-63 106-31,-43 43 16,0-1-16,42-84 15,-41 106-15,-22 0 0,0 20 16,0-41-1,0 84 1,-22 0-16,1 0 0,-42 106 16,42 0-1,-1-84-15,1 190 16,21-191-16,0 0 0,0 1 16,0-1-16,43 43 15,-43-64-15,21 0 0,21 0 16,-21-21-16,43 0 15,-1 0 1</inkml:trace>
  <inkml:trace contextRef="#ctx0" brushRef="#br0" timeOffset="6464.42">11959 741 0,'0'0'0,"21"-21"16,-21 0-16,0-22 15,-21 1 1,-64 21 0,22 21-1,42 21-15,0 0 0,-85 43 16,85-22-16,-1 0 16,-20 22-16,21-22 0,0 22 0,-22 84 15,43 0 1,0-42-1,64-43 1,-43-63 0,85 0-1,-64 0-15,106 0 0,-105 0 16,105-63 0,-63-1-16</inkml:trace>
  <inkml:trace contextRef="#ctx0" brushRef="#br0" timeOffset="6743.6">12615 487 0,'0'-21'0,"0"42"0,0-63 0,-21 63 32,0 0-17,21 0-15,-21 0 0,0 22 16,-1-1-16,1 64 0,-21 63 15,-43 43 1,64-85 0,0-85-1,21-21-15,-21 43 16,21-22 0,21-42-1,0 0-15,0 0 0,0 0 16,43-42-16</inkml:trace>
  <inkml:trace contextRef="#ctx0" brushRef="#br0" timeOffset="7292.93">13166 1143 0,'0'0'0,"0"-21"0,21-21 31,-21 20-31,0-20 0,0 0 15,0 21-15,-64-64 16,22 85 0,21 0-16,0 0 15,-43 0 1,43 21-16,-21 43 0,-1-43 16,-41 127-1,41-42 1,22 0-1,21-43 1,0-42-16,21-21 16,0 0-16,43 0 15,-22 0-15,-21-21 0,43 0 16,21-43 0,-64 22-16,0 21 0,21-43 15,-21-63 1,1 106-16,-22-21 0,21-22 15,-21 43 1,0 42 0,0 1-1,-21-1-15,21 21 0,-22-21 0,22 22 16,-21-1-16,21-21 0,0 21 16,0-20-16,-21 41 15,0-42-15,21 43 16,0-43-16,0 0 0,21-21 31,0 0-31,22-21 16,-1 0-1</inkml:trace>
  <inkml:trace contextRef="#ctx0" brushRef="#br0" timeOffset="7768.55">13801 1058 0,'0'0'0,"21"0"0,0-84 32,-42 63-17,0 21-15,-1 0 0,1 0 0,0 0 16,-42 21 0,-22 21-1,64 0-15,-64 22 16,64-22-1,21-21-15,0 1 16,0-1-16,63-21 16,-20 0-16,63 21 15,-64-21 1,-21 21-16,21 0 16,-20 0-1,-1 1-15,-21-1 0,0 0 16,0 0-16,0 0 15,-21 0-15,-1-21 16,-20 22-16,21-22 0,0 0 16,-43 21-16,22-21 0,21 0 15,-22 0-15,1 0 0,21 0 16,-64-21 0,64 21-16,0-22 0,21 1 15,-21 21-15,21-21 16,0 0-16,21 21 15,0 0-15,0-21 0,0 21 16,22 0-16,-22-21 0</inkml:trace>
  <inkml:trace contextRef="#ctx0" brushRef="#br0" timeOffset="8273.35">14372 1122 0,'0'0'0,"0"-21"0,0 0 0,0-1 15,0 1 1,-21 21-16,-21 0 16,20 0-16,-20 0 15,-21 43 1,20-43-16,-41 63 15,62-21 1,1-42-16,21 64 16,21-64-16,22 0 15,-22 21-15,85-21 16,-22 21 0,-62-21-16,41 21 15,-42-21 1,0 22-16,-21-1 15,0 0 1,0 0-16,-63-21 16,21 21-1,20-21-15,1 21 0,-21-21 0,21 0 16,-43 0 0,22 0-16,21 0 15,0 0-15,-1 0 0,1 0 16,0 0-16,0 0 15,0 0-15,0 0 16,-1 0-16</inkml:trace>
  <inkml:trace contextRef="#ctx0" brushRef="#br0" timeOffset="8764.66">14859 656 0,'0'-21'0,"0"42"0,0-63 16,0 21-1,0 42 1,0 0-1,0 0-15,-42 212 16,-1-64 15,-20 22-15,20-85 0,43-43-1,0-84 16,0 0-31,22 0 16</inkml:trace>
  <inkml:trace contextRef="#ctx0" brushRef="#br0" timeOffset="9316.62">14690 762 0,'0'0'15,"0"-21"-15,-22 0 0,22 0 0,-21-22 16,21 1-1,0 21-15,0 0 16,43-22-16,20 1 16,-42 42-1,64 0 1,-43 0-16,85 63 16,43 107-1,-65 20 1,-41-20-1,-64-107-15,0-21 0,0 85 16,0-42 0,0-64-16,0 22 15,0-65 17,0 1-32,0 0 0,0 0 15,0 0-15,21 0 0,0-106 16,0 84-16,1-20 15,20-64-15,-21 63 16,43-42-16,-43 43 0,21-1 16,22-20-16,-43 41 0,63-41 31,-41 41-31,-22 43 31,-21 22-31,0-1 16,0 0-16,0 0 15,0 0-15,0 22 16,-21-22-16,21 0 16,0 0-1,0 0-15,0 0 16,0 1-16</inkml:trace>
  <inkml:trace contextRef="#ctx0" brushRef="#br0" timeOffset="9894.48">16065 1207 0,'64'-22'32,"-64"1"-32,21 0 0,0 21 15,-21-42-15,0 21 0,21-1 0,-21-20 16,22-43-1,-22 43-15,0 21 0,0 0 0,-22 0 16,1 21-16,-21 0 16,0 0-16,-43 21 15,64 0-15,-64 85 16,0 21 0,64-85-16,-42 85 15,63-63 1,0-43-16,21 21 15,42-21 1,-41-21-16,-1 0 16,63-21-1,22-21-15,-85 21 16,1-1-16,41-41 16,1-85-1,-22 42 1,-42 85-16,0 0 15,0 42 1,-21 0-16,-22 42 16,43-20-16,0-22 0,-21 42 15,21-20-15,0 20 16,0-42-16,0 1 0,0-1 16,0 0-16,21-21 0,1 0 15,-1 0-15,42 0 16,-20 0-1,41-21-15,-41 0 16,-1-22-16</inkml:trace>
  <inkml:trace contextRef="#ctx0" brushRef="#br0" timeOffset="10620.64">16679 974 0,'0'0'16,"0"-21"-1,0 42-15,-21-21 16,0 63-16,0-20 15,21-22-15,-21 42 16,-1-42-16,22 43 16,0-43-16,0 0 0,0 22 15,-21-1 1,21-21-16,0 0 16,0-42 15,0 0-16,0 0-15,0 0 0,0-1 0,0 1 16,0-42-16,0-1 16,21 22-16,1 21 0,-22-22 15,63-20 1,1-22-16,-22 64 0,-21 21 16,21 0-16,-20 0 15,20 0-15,21 0 16,-41 21-16,-1 0 0,21 43 15,-21-22-15,-21 1 0,0 20 16,0-21-16,0 1 0,0 20 16,0-42-16,0 22 15,0-22-15,-21 0 0,21 0 16,-21-21-16,0 0 47,21-21-47,0 0 15,0-43-15,0-20 16,84-64 15,-62 126-31,83-83 16,22 41-16,-84 64 16,84 0-1,-43 64-15,-62-22 16,20 64-1,-42 0 1,0-64-16,-21 21 16,0-41-16,-22 41 15,22-63-15,21 21 16,-21-21-16,21-21 47,0 0-47,21 0 0,0 0 0,0-1 15</inkml:trace>
  <inkml:trace contextRef="#ctx0" brushRef="#br0" timeOffset="11031.59">17843 1207 0,'22'0'16,"-1"0"-16,0 0 15,0 0-15,0 0 16,0 0-16,1 0 0,-1-22 0,0 22 16,0-21-16,21 0 0,1-21 15,-43 21-15,21-1 0,0-20 16,-21-21 0,-21 20-1,-43 43 1,43 0-16,-106 106 15,64-21 1,42-64-16,-64 106 16,64-85-1,21-21-15,0 1 0,0-1 16,0 21 0,42-21-16,-21 0 15,0-21-15,64 0 16,21 0-1,-21-42 1,-64 21-16,21 0 0</inkml:trace>
  <inkml:trace contextRef="#ctx0" brushRef="#br0" timeOffset="11213.6">18203 1397 0,'-21'0'0,"0"0"0,0 0 31,0 0-15,-1 0 0,22-21-16</inkml:trace>
  <inkml:trace contextRef="#ctx0" brushRef="#br0" timeOffset="12284.65">1037 2117 0,'0'0'16,"-21"0"-16,0 0 0,0 0 15,-1 0 1,1 0-1,42 21 32,1-21-47,-1 0 16,21 0-16,0 0 16,1 0-16,84 0 0,-43 0 15,1 0-15,84 0 16,-63 0-16,-21 0 0,21 0 15,0 0-15,-1 0 0,128-21 16,-106 21-16,0 0 0,106-21 16,-127 21-16,21 0 0,-21-22 15,0 22-15,21-21 0,84 21 16,-105 0-16,212-21 16,-234 21-16,22 0 0,85 0 15,105-21 1,-127 21-16,43 0 15,-170 0 1,1 0-16,-1 0 0,21 0 16,-41 0 15,-22-21 63,21 21-94</inkml:trace>
  <inkml:trace contextRef="#ctx0" brushRef="#br0" timeOffset="12429.66">5397 1990 0,'0'-21'16,"0"-1"31,-21 22-47,0 0 0,0-21 15,21 0-15</inkml:trace>
  <inkml:trace contextRef="#ctx0" brushRef="#br0" timeOffset="13408.33">11366 2011 0,'-21'0'15,"21"21"-15,-21-21 16,0 0-16,-21 0 16,20 0-1,1 0 1,42 0 15,1 0-31,-1 0 16,21 0-16,-21 0 15,22 21-15,20-21 0,-21 0 0,85 0 16,-63 0-16,-1 0 16,22 0-16,0 0 0,-1 0 0,107 0 15,-85 0-15,-22 0 0,22 21 16,0-21-16,21 0 0,106 0 15,-106 0-15,0 0 0,127 0 16,-127 0-16,-21 0 16,127 0-16,-128 0 15,1 0-15,212 0 16,-22 0 0,64 0-16,-233 0 15,254 0 1,-254 0-16,127 0 15,-148 0-15,338 0 16,-190 0 0,-169 0-16,105 0 15,-41 0 1,-107 0-16,0 0 0,22-21 16,20 21-1,-62 0-15,-1 0 16,-21-21 15</inkml:trace>
  <inkml:trace contextRef="#ctx0" brushRef="#br0" timeOffset="21248.2">4064 3048 0,'21'0'16,"-21"-21"-1,0 0 1,0 0-16,0-1 15,0 1-15,0 0 16,0 0 0,0 0-16,-21 21 47,0 21-47,21 0 15,-21 0-15,-22 43 16,22-22-16,21-21 0,-21 85 15,-21 106 1,20-149-16,1 85 16,-21 85 15,0-106-15,-1-42-1,1 0 1,21-85-1,0 0-15,-1 0 0,1 0 16,0-22-16,0 1 0,0-42 16,0 42-16,-22-64 15,43 43-15,-21 20 0,21-41 16,0-43 0,21 43-1,-21 41-15,21 1 16,1 21-16,20 0 15,0 21 1,-21 1-16,22 41 16,-1 22-1,-21-64-15,43 64 16,-64-64 0,63 42-16,-42-42 15,22 1 1,20-1-1,-20-21-15,20-21 16,43-43 0,-85 43-16,85-106 15,-85 85 1,-21 20-16,21-20 0,-21 0 16,0 63 15,-21 0-16,21 0-15,0 0 0,0 1 0,-21-1 16,21 21-16,-21 0 16,21-20-16,0-1 15,0 0-15,0 0 16,0-42 31,0 0-47,0 0 0,0-1 0,0 1 15,0 0-15</inkml:trace>
  <inkml:trace contextRef="#ctx0" brushRef="#br0" timeOffset="21664.33">4360 3323 0,'-21'21'31,"0"1"-31,21-1 16,-21 0-16,0 0 0,21 43 15,0-22 1,0-21 0,21-21-1,42 0-15,-42 0 0,1-21 16,41-21-1,-21-22 1,-42 43-16,0-21 16,-21-1-1,-63 43 1,20 21 0,64 1-16,-21-22 15,0 42-15,0 0 16,21-21-16,0 1 15,0 20-15,0 21 16,0-41 0,21-22-16,0 21 0,0-21 0</inkml:trace>
  <inkml:trace contextRef="#ctx0" brushRef="#br0" timeOffset="22284.64">4805 3662 0,'0'-21'0,"-21"21"32,21 21-17,-22-21-15,22 21 0,0 0 16,0 0-16,0 1 15,-21-1-15,0 42 16,0 1 0,21-43-16,0 0 15,0 0-15,0 0 0,-21 22 32,21-64-1,0-1-16,0 1-15,0 0 16,0 0-16,42-64 16,-42 64-16,21-21 0,22-1 15,41-62 1,-63 83-16,22 1 0,20-21 16,-42 21-16,85 0 15,-63 21-15,-22 0 16,63 21-16,-41 21 15,-43 0-15,0-20 0,21 62 16,-21-20 0,0-43-16,0 21 0,-21 22 15,21-43-15,0 0 16,-21 0-16,21 0 0,-22 1 16,22-1-1,0-42 16,0-1-31,0 1 0,0 0 16,0 0-16,0 0 16,0 0-16,22-1 0</inkml:trace>
  <inkml:trace contextRef="#ctx0" brushRef="#br0" timeOffset="23260.27">5736 3069 0,'0'0'16,"0"21"31,0 1-47,0-1 0,0 0 15,0 64-15,0-43 0,-21 0 16,0 85 0,21-63-16,-21 20 15,21-62-15,-43 126 16,43-127-16,-21 42 16,21-41-16,0 20 15,0-21-15,0 0 16,0-42 31,0 0-47,0 0 15,0 0-15,21-1 0,-21 1 0,21 0 16,-21 0-16,22-21 16,-22 20-16,21-41 0,0 42 15,0-22-15,0 1 16,43-21-16,-43 63 15,0-22-15,0 1 16,43 21 0,-43 0-16,0 0 0,0 0 0,0 0 15,1 21 1,-22 1-16,0-1 0,0 0 16,-22 0-16,1-21 0,0 21 15,0 0-15,0-21 0,0 22 0,-43-22 16,1 21-1,41-21-15,1 0 16,-21 0-16,21 0 16,0 0-1,21-21 1,0 42 15,0 0-15,0 0-16,21 0 15,-21 0-15,21 22 16,0-22 0,0 0-16,22 64 15,-1-43 1,-21-21-16,21-21 16,22 21-1,-22-21-15,-21 0 0,22 0 16,-22-21-16,21 21 0,1-42 15,-22 42-15,21-64 16,-42 22 0,0 21-16,0-21 15</inkml:trace>
  <inkml:trace contextRef="#ctx0" brushRef="#br0" timeOffset="24900.33">7514 3577 0,'0'0'0,"-21"0"15,0-21-15,0 21 16,-1 0 0,1 0-16,0 0 15,0 0 1,42 0 46,0 0-62,0 0 16,1 0-16,-1 0 0,21 0 16,-21 0-16,0 0 0,22 0 15,84 0-15,0 0 16,-64 0 0,1 0-16,147 0 15,-62 0-15,-65-21 16,-20 21-16,105 0 15,-84 0-15,-22 0 0,85 0 16,-84 0-16,-22 0 0,64 0 16,42 0-1,-127 0-15,22 0 16,-22 0-16,21 0 16,-42-21-16,-21 21 31,0 0-16,0 0-15,0 0 16,-1 0-16,1 0 0,0 0 16</inkml:trace>
  <inkml:trace contextRef="#ctx0" brushRef="#br0" timeOffset="25467.86">7662 3535 0,'-84'0'31,"62"0"-31,1 0 16,42 0 31,1 0-47,-1 0 0,21 0 0,-21 0 15,22 0-15,-1 0 16,0 0-16,22 0 0,42 0 16,-22 0-16,-20 0 0,-1 0 0,22 0 15,-22 0-15,22 0 0,63 0 16,-63 0-16,0 0 0,-1 0 16,-20 0-16,126 0 15,-147 0-15,20 0 0,1 0 16,-43 0-16,42-21 15,-20 21 1,-65-21 47,1 21-63,21-22 15</inkml:trace>
  <inkml:trace contextRef="#ctx0" brushRef="#br0" timeOffset="26093.7">9102 3112 0,'-22'0'16,"22"21"-1,0 0-15,0 0 16,0 0-16,22 0 0,-22 1 16,21-1-16,0 0 0,0-21 0,0 21 15,0 0-15,1 0 0,-1 1 16,0-22-16,42 42 15,-41-42-15,-1 21 0,21 0 16,43 0 0,-64-21-16,21 22 15,-21-22 1,-21 21 0,0 0-1,-21-21 1,0 21-16,0-21 15,0 0-15,0 21 0,-64 22 16,64-43-16,-22 21 16,22 0-16,-21 0 0,0 0 15,-64 22-15,0 20 16,85-42-16,-22 0 16,1 1-16,21-1 15,-21 0-15,20 0 0,1-21 16,0 21-16,42-21 78,0-21-62,1 21-16,-22-21 0,21 0 15,0 0-15</inkml:trace>
  <inkml:trace contextRef="#ctx0" brushRef="#br0" timeOffset="35608.98">11663 3366 0,'21'0'16,"0"0"15,-21-22-16,21 22-15,-21-21 0,21 0 16,-21 0-16,0 0 16,0 0-16,0-1 0,0 1 15,0 0-15,0 0 16,0 0-16,0 0 0,0-1 16,0 1-16,-42 0 15,21 0-15,0 21 0,0 0 16,21-21-16,-22 21 0,-41 0 15,21 0 1,20 0-16,-41 21 16,42 0-16,-43 0 15,1 43 1,42-43 0,-22 42-1,1 64-15,21-105 16,21 83-1,-21-20 1,21-21 0,0-22-1,0-21-15,42 0 16,0 0 0,-21-21-16,22 0 15,-22 0-15,0 0 16,0 0-16,0 0 0,22-21 15,20-21 1,-42 42-16,1-21 0,-1 0 16,0-43-16,42-21 15,22-42 1,-85 85 0,21-21-16,22-43 31,-43 63-16,0 22 1,0 0 0,0 42 15,0 0-31,0 1 16,0-1-16,-22 21 15,22-21-15,-21 43 16,21-43-16,0 85 15,-21-43 1,21-42-16,0 22 16,0-22-16,0 21 15,0-21-15,42 22 32,-20-1-32,-1-42 15,0 0-15,0 21 16,0-21-16,22 0 15,-22 0-15,0 0 0,42 0 16,-20 0 0,-22-21-16,64 0 15,-64 0-15,0 0 0,21-1 16,-21 1-16,-21 0 16,0 0-1</inkml:trace>
  <inkml:trace contextRef="#ctx0" brushRef="#br0" timeOffset="38632.35">10710 2879 0,'21'0'31,"-21"21"16,0 0-47,-21 0 0,21 0 16,-21-21-16,0 22 0,0-1 15,0 0-15,-43 42 16,22-41-16,-22 41 16,22-21-16,0 1 0,-1-22 15,1 21-15,0 1 0,-85 41 16,21 1-1,85-85-15,-64 63 16,85-41 0,21-22 31,0 0-32,0 0-15,22 0 0,63 21 31,-64-21-31,43 42 16,42 0 0,-43 1-1,-63-22-15,22 0 16,20 21 0,-42-42 15</inkml:trace>
  <inkml:trace contextRef="#ctx0" brushRef="#br0" timeOffset="39600.29">12890 3006 0,'0'-21'46,"22"21"1,-1 0-31,0 0-16,0 0 16,0 21-16,-21 0 0,21-21 0,1 21 15,20 0-15,0 0 16,-21 1-16,43 20 0,-22-21 15,-21 0-15,22 0 0,-1 1 16,-21-1-16,106 42 16,-63-42-1,-43 1-15,0-22 0,64 21 16,-64-21-16,0 0 16,0 0-16,-21 21 31,0 0-16,-21-21-15,0 0 16,21 21-16,-64 0 16,43 1-16,0-1 0,-64 21 15,-20 0 1,62-20 0,1-1-16,-64 42 0,0-20 15,0 20 16,64-21-31,21-42 16,0 22 0,21-1-1,-21-21 1,-1 0 15</inkml:trace>
  <inkml:trace contextRef="#ctx0" brushRef="#br0" timeOffset="51060.57">1482 5503 0,'0'22'0,"0"-1"0,0 0 16,0 0-16,0 0 0,-22 22 15,22-22-15,-21 0 0,21 21 0,0-21 16,0 22-16,-21-1 16,0 43-16,21-43 0,-21 22 15,21 41-15,0-62 16,-21 20-16,21 1 0,-22-1 0,22 22 15,0-22-15,-21 1 0,0-1 16,0 1-16,21-1 16,0 1-16,-21-1 0,0 64 0,-1-42 15,22-21-15,-21-1 16,21 1-16,0 20 0,0 43 16,0-63-16,0-22 0,0 22 0,0-1 15,0-21-15,0 22 0,0 42 16,0-43-16,-21 107 15,0-22 1,21-85-16,0 43 16,0-64-16,-21 22 0,0 42 15,21-43-15,-22 85 16,1-105-16,21-1 16,-21-21-16,21 22 0,0 41 15,0-63-15,0 1 16,0 20-16,0-63 62,0 0-62,0-1 0,0-20 16,0 0-16</inkml:trace>
  <inkml:trace contextRef="#ctx0" brushRef="#br0" timeOffset="52156.05">1503 5503 0,'-21'-21'32,"-1"21"-1,22-21 0,22 21-31,-1 0 0,0 0 0,42 0 16,22-21-1,-43 21-15,85 0 16,0 0 0,-84 0-16,41 0 15,-20 0-15,-22 0 16,85 0-16,-63 0 0,126 0 15,22 0 1,-149 0-16,22 0 16,106-21-1,41 21-15,-147 0 16,-21-21-16,20 21 16,1 0-16,0 0 0,63-22 15,-85 22-15,22 0 0,63 0 16,-63 0-16,-1 0 0,65-21 15,-65 21-15,1 0 0,63 0 16,85 0 0,-170 0-16,1 0 0,84 0 15,-63-21-15,-1 21 0,-20 0 16,21 0-16,-1 0 0,149 0 16,-169 0-16,-1 0 15,22 0-15,-22 0 0,128 0 16,-149 0-16,149 0 15,-43 0 1,-85 0 0,85 0-1,-84 0 1,-43 0-16,0 0 0,0 0 16,1 0-16,-22-21 62,-22 21-46</inkml:trace>
  <inkml:trace contextRef="#ctx0" brushRef="#br0" timeOffset="53213.28">7197 5376 0,'0'-21'0,"21"21"16,-42 21 62,21 1-78,-22-22 16,22 21-16,-21 0 0,21 0 15,0 0-15,0 43 0,0-22 16,0 0-16,0 1 0,0-1 16,0 106-1,0-84-15,0 84 16,0-106-16,21 64 16,1-64-16,-22 22 0,0 42 15,0-43-15,21 85 16,-21-105-16,0 63 15,0-85-15,0 21 0,0 106 16,0-63 0,0-64-16,0 21 0,0 85 15,0 0 1,0-105-16,0 20 0,0 0 16,0 22-16,0-1 15,21-20-15,-21-22 0,0 0 16,0 64-1,0-22-15,0-42 0,0 0 16,0 43-16,0-22 0,0-21 16,0 64-1,-21-64-15,21 22 0,-43 20 16,43-42-16,-21 85 16,21-85-16,-21 0 0,0 22 15,21-22-15,0 0 0,0 43 16,-21-43-1,0 0-15,21 0 16,0 0 0,0-42 15,0 0-15,0 0-16,0 0 0,0-1 15</inkml:trace>
  <inkml:trace contextRef="#ctx0" brushRef="#br0" timeOffset="54706.05">1079 9208 0,'0'21'31,"0"0"-31,0 0 32,0 0-1,0 0-31,0 1 16,0-1-16,22 0 15,-1-21 1,0 21-16,0-21 15,21 0-15,-20 0 16,20 0-16,-21 0 16,0 0-16,43 0 0,-22 0 15,0 0-15,107 0 16,-65 0 0,-20 0-16,-22 0 0,106 0 15,22 0 1,-128 0-16,21-21 0,64 21 15,85-21 1,-148 21-16,-1 0 0,149-21 16,-149 21-16,64-22 15,-42 22-15,-22 0 0,170-21 16,-85 21 0,-63 0-16,169 0 15,-85-21 1,-126 21-1,20 0-15,64-21 0,-63 21 16,-1 0-16,43 0 16,-42 0-16,63-21 0,-64 21 15,149 0 1,-64 0 0,-85-21-16,-20 21 0,84 0 15,-85 0-15,149 0 16,-128 0-16,1 0 0,105 0 15,0 0 1,1 0 0,-43-22-1,-85 22-15,64 0 16,-85 0-16,64-21 16,-1 21-1,-20 0 1,-22-21-1,-21 21 1,0 0 0,1 0-16,-1 0 15,-21-21 1,21 21 0,-42-21 93,0 0-109,-1 21 0,22-22 16,0 1-16</inkml:trace>
  <inkml:trace contextRef="#ctx0" brushRef="#br0" timeOffset="55519.96">7175 8509 0,'-21'21'31,"0"0"-31,0 1 16,21-1-16,-21-21 0,21 21 15,0 0-15,0 0 16,0 0-16,-21 1 0,21-1 15,0 0-15,0 0 16,0 43-16,-22-43 16,22 0-16,-21 21 0,21-21 15,0 1-15,0-1 16,0 0-16,-21 0 0,21 0 16,-21 0-16,21 1 0,0-1 0,0 0 15,0 0 1,0 0-16,-21-21 0,21 21 15,-21 1 1,-1-22 93,1 0-93,0-22-16</inkml:trace>
  <inkml:trace contextRef="#ctx0" brushRef="#br0" timeOffset="78638.1">2032 5821 0,'-21'21'93,"21"0"-77,-21-21-16,21 21 0,0 1 0,0-1 16,-22 63-1,1-20 1,0 42-1,0-85-15,21 0 16,-21 0-16,21 22 16,0-22-1,0 0 1,0-42 31,0 0-47,0-1 15,0 1-15,0 0 0</inkml:trace>
  <inkml:trace contextRef="#ctx0" brushRef="#br0" timeOffset="79183.82">1990 5842 0,'0'0'16,"0"-21"0,0 0-1,0 0-15,0-1 16,21 22-1,0 0-15,-21-21 0,21 21 16,21 0 0,1 0-1,20 64 1,-42-1 0,-21-20-16,22 20 15,-22 43 1,0-43-1,0 1 1,0-22 0,0-21-1,-22 1 1,22-1 0,0-42 46,0-1-46,0 1-16,-21 0 15</inkml:trace>
  <inkml:trace contextRef="#ctx0" brushRef="#br0" timeOffset="79904.21">1990 6096 0,'21'0'62,"0"0"-46,0 0-16,0 0 15,0 0-15,1 0 0,-1 0 16,21 0 0,-21-21-1,-42 21 157,0 0-156</inkml:trace>
  <inkml:trace contextRef="#ctx0" brushRef="#br0" timeOffset="80389.47">2011 5863 0,'0'0'0,"-21"0"0,21 21 15,0 1-15,0-1 0,0 0 16,0 0-16,0 43 16,-22 20-1,1-63-15,21 43 16,-42 21-1,21-64-15,21 21 16,0-21 0,0-42 46,0 0-46,0 0-1,0 0-15,0-1 0,0 1 16</inkml:trace>
  <inkml:trace contextRef="#ctx0" brushRef="#br0" timeOffset="80876.98">1968 5842 0,'0'-21'16,"22"21"-16,-1 0 16,0 0 15,0 0-31,-21 21 15,21-21-15,-21 21 0,21-21 16,1 21-16,20 22 16,-42-22-16,0 0 0,21 0 15,0 64 1,-21-22 0,0-41-16,0 41 15,0-42-15,0 0 16,0 64-1,-21-85 1,21 21 15,0-42 16,0 0-31,0 0-16,0 0 15</inkml:trace>
  <inkml:trace contextRef="#ctx0" brushRef="#br0" timeOffset="81244.42">1990 6096 0,'0'0'16,"21"0"31,0 0-47,0 0 0,0 0 0,0 0 15,43 0 1,-1-21 0,-41 21-16,-1 0 0,0 0 15,-21-21 1,-21 21 15,0 0-15,-1 0-1</inkml:trace>
  <inkml:trace contextRef="#ctx0" brushRef="#br0" timeOffset="82064.94">2095 5842 0,'22'21'63,"-22"0"-48,21 1-15,-21-1 0,21 0 16,0 0-16,-21 0 15,0 0-15,0 1 0,0 41 16,0 1 0,0-22 15,0-21-31,0-42 78,0 0-78,0 0 16,0-1-16,0 1 15,0 0-15,-21-21 16,21 21-16,-42-64 16,42 43-1,0 20-15,-22 1 16,1 0-1,21 0-15,-21 21 32,21-21-32,-21 21 15,0 0 17,0 0-17,-1 0 48,22 21-48,0 0 1,0 0-16,0 0 16,0 1-16,0-1 15,0 0-15,0 0 0,0 0 0,0 0 16,0 1-16,0-1 0,0 42 15,-21 1 1,21-22 0,-21-42-1</inkml:trace>
  <inkml:trace contextRef="#ctx0" brushRef="#br0" timeOffset="82383.72">1947 6075 0,'43'0'15,"-22"0"1,0 0-16,0 0 0,0 0 0,0 0 16,1 0-16,-1 0 0,0 0 15,21-21 1,-21 21-16</inkml:trace>
  <inkml:trace contextRef="#ctx0" brushRef="#br0" timeOffset="83068.28">1757 6414 0,'-43'0'0,"22"0"15,0 0 17,42 0 15,0 0-32,1 0-15,-1 0 0,21 0 0,-21 0 16,0 0-16,64 0 15,63-22 1,-42 1 0,21 21-1,-106 0-15,22 0 0,20-21 16,-42 21-16,0 0 16,1 0-16,-44 0 46,1 0-46,0 0 0,0 0 16,0 0-16,-85 21 16,85-21-16,-22 21 0,-41-21 15,41 0 1,22 0-16,-63 22 0</inkml:trace>
  <inkml:trace contextRef="#ctx0" brushRef="#br0" timeOffset="83708.42">1778 6435 0,'0'0'0,"-85"0"16,64 0-16,0 0 15,0 0-15,0 0 0,-1 0 16,44 0 31,-1 0-31,0 0-16,21 0 0,-21 0 15,22 0-15,-22 0 0,21 0 16,1 0-16,-1 0 0,106-21 15,-63 21 1,-64 0-16,21 0 0,64-22 31,-42 22-31,-43 0 0,0 0 32,-42 0-1,0 0-31,-1 0 15,1 0-15,0 0 0,-21 0 16,21 0-16,-106 22 16,84-22-16,1 0 0,0 0 15,-22 0-15,22 0 0,-43 0 16,43 21-16,-1-21 0,-41 0 16,63 0-16,-22 0 0,22 0 15,0 0-15,0 0 0,21 21 31,21-21-15,21 0-16,-21 0 0,1 0 16,20 0-16,0 0 15,1 0-15,-1 0 0,0 0 0,85 0 16,-84 0 0,-1 0-16,64 0 0,-64 0 15,22 0 1,-22-21-16,0 21 0,1 0 0,-1 0 15,0-21 1,-21 21-16,1 0 63,-1 0-63</inkml:trace>
  <inkml:trace contextRef="#ctx0" brushRef="#br0" timeOffset="85697.21">3344 6519 0,'0'-21'16,"0"0"-16,0 0 31,-21 21-31,21 21 47,0 0-47,0 0 0,0 1 15,0-1-15,0 21 0,0 43 16,0-43-16,0-21 16,0 64-1,-21-22-15,21-41 16,0 20-1,-21-21 1,21-42 15,0 0-15,0 0-16,0-1 0</inkml:trace>
  <inkml:trace contextRef="#ctx0" brushRef="#br0" timeOffset="86375.44">3365 6435 0,'0'0'16,"0"-21"0,0-1-1,22 22 1,-22-21-16,42 0 0,-21 21 15,0 0-15,0 0 16,1 0-16,41 0 16,-42 0-16,22 42 15,-22-20-15,-21 62 16,-21-41 0,-1-1-16,1-21 0,-85 43 15,85-43-15,0 0 16,0-21-16,0 21 0,-22-21 15,65-21 48,-1 21-63,0 0 0,0-21 0,0 21 16,0-21-16,1 21 0,-1 0 15,0 0-15,21 0 0,22-22 16,20 22-16,-62 0 15,-1 0-15,0 22 0,0-1 16,43 0-16,-64 0 16,0 0-16,0 0 15,0 1-15,0-1 0,0 0 16,0 0-16,0 0 0,-22 0 16,1 1-16,-21-1 15,0 0-15,-43 0 16,64-21-16,0 0 15,-1 21-15,1-21 0,0 0 0,0 0 16,-21 0-16,20 0 16,1 0-16,0 0 15,0 0 48</inkml:trace>
  <inkml:trace contextRef="#ctx0" brushRef="#br0" timeOffset="87096.65">3069 7133 0,'0'0'0,"0"21"15,0 1 16,21-22-15,0 0-16,1 0 0,20 0 16,-21 0-16,21 0 0,1 0 15,-1 0-15,0 0 0,85-22 16,-21 22 0,-42 0-16,-1-21 0,-20 21 0,105 0 15,-85 0 1,-42 0-16,1 0 0,-44 0 62,1 0-62,0 0 0,0 0 0,-21 0 16,20 0-16,1 0 0,-21 0 16,0 0-16,20 0 0,-20 0 0,0 0 15,-22 0-15,22 0 16,0 0-16,-1 0 0,-20 21 15,20-21-15,1 0 0,0 0 16,21 0-16,-106 22 16,42-22-1,21 21 1,43-21 0,42 0-1,1 0 1,-1 0-16,0 0 0,0 0 15,21 0-15,1 0 0,-22 0 0,21-21 16,1 21-16,-1 0 0,0 0 0,43-22 16,-22 22-16,-20 0 15,20 0-15,-20 0 16,-22-21-16,0 21 0,0 0 16</inkml:trace>
  <inkml:trace contextRef="#ctx0" brushRef="#br0" timeOffset="88392.13">5567 7345 0,'0'-21'0,"0"0"31,0-1-15,-21 22-16,-22 0 16,1-21-16,21 21 15,-43 0 1,43 0-16,-21 21 0,21-21 15,-43 43 1,43-22-16,0 0 0,0 0 16,-1 0-16,1 85 15,21-85-15,0 1 0,0-1 16,0 0-16,21 21 16,43-42-1,-43 21-15,0-21 0,43 0 16,-43 0-16,42 0 15,-41 0-15,-1 0 0,21 0 16,0 0-16,1 0 0,-1-21 16,-21 21-16,0-21 15,1 21-15,-1 0 16,-42 0 31,-1 0-32,1 0 1,0 0-16</inkml:trace>
  <inkml:trace contextRef="#ctx0" brushRef="#br0" timeOffset="89054.25">5016 7811 0,'0'0'0,"0"21"15,-21-21 1,42 0 31,1 0-47,-1 0 15,0 0-15,0 0 0,21 0 16,1 0-16,63 0 16,-64 0-16,106 0 15,0-21 1,-84 21-16,105 0 15,-127 0-15,22 0 16,-22 0 0,-63 0 15,0 0-31,0 0 16,-22 0-16,22 0 0,0 0 15,-64 0 1,-20 0-16,62 0 15,1 0-15,-43 0 16,43 0-16,0 0 0,-43 21 16,64-21-16,-22 0 0,22 0 15,-21 0-15,21 0 0,-22 21 16,22-21-16,0 0 0,0 0 16,42 0 15,0 0-31,0 0 0,1 0 0,-1 0 15,0 0-15,21 0 0,-21 0 16,43 0-16,42 0 16,-85 0-16</inkml:trace>
  <inkml:trace contextRef="#ctx0" brushRef="#br0" timeOffset="90259.29">1926 7916 0,'0'0'0,"21"-42"32,-21 21-32,0 42 31,0 0-16,0 0-15,0 22 0,0-22 16,0 21-16,-21 64 16,21 0-1,0-85-15,-21 43 16,0-22 0,21-21-16,0 0 15,0-42 16,0 0-31</inkml:trace>
  <inkml:trace contextRef="#ctx0" brushRef="#br0" timeOffset="90676.31">1884 8001 0,'0'0'0,"0"-21"0,-43-21 31,43 20-31,0 1 0,0 0 16,0 0-1,22 21 1,-1 0-16,0 0 0,0 0 16,0 0-16,0 0 0,43 0 15,-43 0-15,21 0 0,1 0 16,-22 21-16,64 43 15,-43-43-15,-21 21 0,-21 22 16,0-43 0,-21 63-16,-43 1 15,22-64-15,-64 43 16,64-43 0,0 0-16,-22 0 0,22 0 15,-43 1 1,43-22-16,63 0 47,0 0-32,0 0-15</inkml:trace>
  <inkml:trace contextRef="#ctx0" brushRef="#br0" timeOffset="91163.73">1524 8636 0,'0'0'0,"-21"0"0,42 0 47,0 0-47,0 0 0,22 0 16,-22 0-16,21 0 0,43 0 16,-43 0-16,0 0 0,1 0 15,-1 0-15,149 0 16,-107 0-1,-41 0-15,-22 0 0,85 0 16,-85 0 0,-42 0 15,-43 0-31,43 0 0,-106 0 16,63 0-1,43 0-15,0 0 16,-85 21-1,85-21-15,0 0 0,0 0 16</inkml:trace>
  <inkml:trace contextRef="#ctx0" brushRef="#br0" timeOffset="91937.69">3979 8213 0,'0'0'0,"0"-21"0,0-22 31,-21 64 16,0 1-47,21-1 0,-21 0 16,0 0-16,21 0 15,0 0-15,-22 1 0,1 20 0,0 0 16,21-21-16,0 22 15,0-22-15,0 0 0,0 21 16,0-20-16,42-1 16,1 0-1,-22-21-15,42 0 16,-41 0-16,-1 0 16,21 0-16,-21 0 15,22-21-15,-22 21 16,0-21-16,0 21 15,0-22-15,0 1 16,1 21-16,-22-21 16,21 0-16,-21 0 15,0 0-15</inkml:trace>
  <inkml:trace contextRef="#ctx0" brushRef="#br0" timeOffset="92221.91">4000 8382 0,'22'0'47,"-1"0"-47,0-21 0,0 21 15,0 0-15,0-21 0,1 21 16,-1 0-16,0 0 16,-21-21-16,21 21 15,-21-22-15,21 22 0,-21-21 16,0 0 0,0 0-1,0 0-15</inkml:trace>
  <inkml:trace contextRef="#ctx0" brushRef="#br0" timeOffset="92492.15">4106 8107 0,'0'21'16,"21"-21"15,1 0-31,-1 0 16,0 0-16,21 0 15,-21 0-15,1 0 0,-1 0 16,0 0-16,0 0 0,0 0 16,-21 21 15</inkml:trace>
  <inkml:trace contextRef="#ctx0" brushRef="#br0" timeOffset="93035.89">3725 8827 0,'0'0'16,"21"0"15,1 0-31,-1 0 16,0 0-16,0 0 15,106 0 1,-106 0-16,22 0 0,-22 0 16,21 0-16,64-22 15,-64 22-15,43 0 16,-64 0-16,43 0 16,-43 0-16,-21-21 46,0 0-14</inkml:trace>
  <inkml:trace contextRef="#ctx0" brushRef="#br0" timeOffset="101631.49">1291 10499 0,'21'21'16,"-21"0"0,21-21-16,1 0 0,-1 0 15,0 0 1,0 0-16,-21-21 15,0 0-15,0 0 16,0-1-16,0 1 16,0 0-16,-21 0 15,0 0-15,0 21 0,-1-21 0,-20-1 16,21 22-16,-21 0 0,-22 0 16,43 0-16,-43 22 15,43-22-15,0 42 0,-21 0 16,-22 43-1,43-43-15,21-21 0,0 22 16,-21-22-16,21 64 16,0-64-16,0 0 0,0 0 15,0 0-15,42 0 16,-21-21-16,1 0 0,20 0 16,-21 0-16,0 0 15,22 0-15,20-42 0,-21 21 16,-20 0-16,20 0 0,0-1 0,-21-20 15,43-21-15,-22 41 16,-21-20-16,1-43 16,-1 43-16,-21 0 0,21-1 15,-21 1-15,0 21 0,0-21 0,0 20 16,0 1-16,0 0 0,0-21 16,-21 42-1,0 0-15,21 21 16,-22 0-16,1 0 15,21 0-15,0 22 0,0-1 0,0-21 16,0 22-16,0-1 0,0 21 16,0-41-16,0 20 0,0 21 15,0-20-15,0-22 16,0 21-16,0-21 0,0 22 16,21-64 30,1-1-46</inkml:trace>
  <inkml:trace contextRef="#ctx0" brushRef="#br0" timeOffset="102082.72">1714 10541 0,'0'-42'15,"0"21"1,-21 21-16,21-22 0,0 1 0,0 0 16,0 0-16,21 0 15,1 0-15,-1-1 16,21 22-16,-21 0 16,0 0-16,-21 22 0,22-1 0,-1-21 15,21 42-15,-42 0 16,21 22-1,-21 63 1,0-106-16,-21 43 16,0-22-1,0-42-15,0 0 16,21-21 0,0 0-16,0-1 15,0 1-15,0 0 0,0-21 16,21-1-16,0 22 0,-21 0 15,21-21-15,21-1 16,-20 22-16,-1 0 16,0 21-16,0 0 0,0-21 15,0 21-15,1-21 0,-1 21 16,0 0-16,0 0 0,-21-21 16,21 21-16</inkml:trace>
  <inkml:trace contextRef="#ctx0" brushRef="#br0" timeOffset="102292.23">2328 10372 0,'0'21'16,"0"0"0,0 0-16,0 0 0,-21-21 15,21 22-15,-21-1 0,21 0 16,0 0-16,0 0 0,0 22 16,-21-22-16,21 21 15,0-21-15,0 0 0,0 1 16,0-1-16,0-42 47,0-1-32</inkml:trace>
  <inkml:trace contextRef="#ctx0" brushRef="#br0" timeOffset="102480.9">2244 10202 0,'0'0'0,"-22"0"16,1 0 0,42 22 46,1-22-62,-1 0 0,-21 21 16</inkml:trace>
  <inkml:trace contextRef="#ctx0" brushRef="#br0" timeOffset="102803.19">2540 10329 0,'0'-21'31,"0"42"-15,0 1-1,0-1-15,0 0 0,42 21 16,-42 1-16,21-1 16,-21 0-16,0-21 0,0 43 15,0-43-15,0 0 0,0 0 16,0 1-16,0-1 0,22 0 15,-1-21 1,0 0 0,0-21-16,21-43 15</inkml:trace>
  <inkml:trace contextRef="#ctx0" brushRef="#br0" timeOffset="103033.18">2879 10287 0,'-22'0'0,"1"21"0,21 0 0,-21-21 15,0 43-15,0-22 0,0 21 16,-43 64 0,22-21-1,42-64-15,-21 42 16,21-41-1,42-22 1,-21-22-16</inkml:trace>
  <inkml:trace contextRef="#ctx0" brushRef="#br0" timeOffset="103384.88">3048 10541 0,'21'-21'16,"-21"0"-1,21 21-15,0-21 16,-21-1-16,22 1 0,-1 0 16,-21 0-16,21-21 15,-21 20-15,-21 22 31,0 0-31,-1 0 0,-41 43 16,42-22-16,-43 64 16,43-1-1,21-41-15,0 20 16,0-42-16,0 0 16,0 1-16,21-22 0,0 21 0,22-21 15,-22 0 1,21 0-16,-21 0 15,43-21-15,-43-1 16</inkml:trace>
  <inkml:trace contextRef="#ctx0" brushRef="#br0" timeOffset="103767.11">3387 10308 0,'0'0'0,"0"-21"31,21 21-31,0 0 16,0 0-16,0 0 0,0 0 0,22 21 15,-1 43 1,-21-43-16,0 0 16,1 64-16,-1-64 15,-21 21-15,0-21 0,0 1 16,0-1-16,-21 21 0,21-21 15,-22 0-15,1-21 16,21 22-16,-21-22 16,0 0-16,21-22 15,0-41 1,0 42-16,0-43 16,0 43-16,0 0 0,21-43 15,0 22-15,0 21 0,1-21 16,-1 20-16,21 1 0,0 0 15,-20 0-15,20 21 16</inkml:trace>
  <inkml:trace contextRef="#ctx0" brushRef="#br0" timeOffset="104029.12">4149 10626 0,'0'0'0,"21"-21"31,0 21-31,-21-22 0,21 1 16,-21 0-16,0 0 16,0 0-16,0 0 0,-21 21 31,0 0-31,0 0 15,-1 0-15,22 21 0,0 0 16,0 0 0</inkml:trace>
  <inkml:trace contextRef="#ctx0" brushRef="#br0" timeOffset="105087.48">4657 10626 0,'63'0'31,"-42"0"-31,0-21 16,22-1-16,-22 22 0,0-21 0,21 0 15,-20-21-15,20-22 16,0 1-16,-21 42 15,22-128 1,-43 107-16,0 0 0,0 21 16,0-22-1,0 22-15,0 0 16,-21 21 0,-22 42-1,43-21-15,-21 85 16,0-21-1,21-22-15,-21 1 0,0 126 16,-1-126-16,22-1 0,-42 86 16,21-86-16,-21 106 15,20-84-15,1 0 16,-21 84-16,0-84 0,20-22 16,-41 107-16,-1 84 15,43-191-15,0 22 16,0 105-1,21-126-15,21-43 16,0 0-16,43-21 16,-43 0-16,21-21 0,43-21 15,-43-1-15,1 1 0,62-64 16,44-84 0,-128 126-16,21 1 0,-21-1 0,22-84 15,-43 84-15,0-20 0,0 20 16,0-20-16,-22 20 0,-20-42 15,0 43-15,-1 20 0,-62-20 16,62 42-16,1 0 16,0-1-16,-1 1 0,1 0 0,-64 21 15,85 0 1,21-21 0,21 0-1,0 21-15,0 0 0,22-21 0,84-43 31,-85 43-31,43-21 0,-22 20 16,-42 1-16,85-42 16,-63 20-1,-22 22-15,0 0 0,-21-42 16,0 41 0,0 44-1,0-1 1,0 0-16,-21 42 15,0-41-15,21-1 0,-22 21 16,22-21 0,0 0-16,0-42 31,22 0-15,-22 0-16,21 0 0</inkml:trace>
  <inkml:trace contextRef="#ctx0" brushRef="#br0" timeOffset="105248.41">5292 10224 0,'0'-22'16,"-22"22"15,22 22-15,0-1-1,0 0-15,0 0 16,0 0-16,22-21 0,-1 21 15</inkml:trace>
  <inkml:trace contextRef="#ctx0" brushRef="#br0" timeOffset="105688.38">5503 10435 0,'0'0'0,"0"21"0,0 1 0,0-1 0,-21-21 15,21 21-15,0 0 0,0 0 16,0 0-16,-21 1 0,21 20 16,0-21-16,0 0 15,-21-21 1,21-21 15,0 0-31,0 0 0,0 0 16,0-1-16,0 1 0,0 0 0,0 0 15,21-21-15,0 20 0,21-41 16,-20 42-16,-1 0 0,63-1 16,-62 22-16,62 0 15,-41 0-15,62 22 16,-83-1-16,-1 0 16,21 21-16,-42-21 15,0 64-15,-21-43 16,0-20-1,0-1-15,-22 21 16,22-42-16,42 0 31,0 0-15,1-21-16</inkml:trace>
  <inkml:trace contextRef="#ctx0" brushRef="#br0" timeOffset="106220.45">6562 10287 0,'0'0'0,"-85"-42"32,64 42-32,0 0 0,-1 0 0,-20 0 15,21 0-15,-43 42 16,1 22-16,42-43 15,0 21-15,-43 22 0,43-43 16,21 21-16,-21 22 16,21-43-16,0 0 0,0 21 15,0-21-15,21-21 0,0 0 16,0 0-16,22 0 0,-1 0 16,-21 0-16,21-21 0,-20 21 15,-1-21-15,21-21 0,22-43 16,-22 43-16,-21-43 15,0 43-15,0-1 0,1-41 16,-22 41-16,21 1 0,0-21 16,0 41-16,-21-20 15,0 21-15,0 0 16,0 0-16,0 42 16,0 0-16,-21 0 15,0 0-15,0 22 0,21-22 16,0 106-1,-22 21-15,1-106 16,21 106 0,0-84-16,0-43 15,21 0 1,22-42 0,-1 0-16,0-21 0</inkml:trace>
  <inkml:trace contextRef="#ctx0" brushRef="#br0" timeOffset="106753.35">7048 10160 0,'-21'0'0,"42"0"31,1 0-15,-1 0-16,0 0 0,0 0 15,0 0-15,0-21 0,22 21 16,-22-21-16,21 0 16,-42-1-16,0 1 15,-21 0 1,0 21-16,-85 0 16,-21 42-1,85-20-15,-64 41 16,85-21-1,63-20 1,64-1 15,-43-21-31,1 0 16,-85 0 31,0 21-47,-1-21 0,1 21 0,0 0 15,0 0-15,-21 1 16,-43 41-16,64-42 0,0 22 16,-1-22-16,-20 63 15,42-41-15,0-22 16,0 0-16,0 0 16,21 0-16,0-21 0,1 0 0,-1 0 15,0 0-15,64 0 16,-43 0-16,-21-21 0,85-21 15</inkml:trace>
  <inkml:trace contextRef="#ctx0" brushRef="#br0" timeOffset="107029.07">7662 9843 0,'0'0'16,"-21"0"-16,0 0 15,0 21-15,21 0 0,-21 21 16,-22 64-16,22-64 16,-21 85-1,-1 22 1,22-107-16,0 0 0,0 106 16,21-105-1,0-22-15,0 0 0,0 0 16,21-21-1,0 0-15,0-21 16,1 0-16,-1 0 0</inkml:trace>
  <inkml:trace contextRef="#ctx0" brushRef="#br0" timeOffset="107399.13">7620 10456 0,'0'22'31,"21"-22"-31,0 0 16,0 0-1,1 0-15,-1-22 0,0 1 16,0 21-16,0-42 16,0 21-16,-21-22 15,0 22-15,0 0 16,-42 21-1,21 0-15,-64 64 16,22-1 0,63-42-16,-21 64 15,21-64-15,0 43 16,0-43-16,21 21 16,85-42 15,21-21-16,-22-21 1,-41-1-16</inkml:trace>
  <inkml:trace contextRef="#ctx0" brushRef="#br0" timeOffset="108068.44">8170 10266 0,'-21'21'31,"21"0"-31,0 0 0,-21-21 15,21 22-15,-42 83 16,42-62 0,0-22-16,0 0 0,-22 64 15,1-85 1,21 21-16,0-42 31,0-22 0,0-41-31,0 63 0,0-1 16,43-83 0,-22 83-16,21-41 0,-21 42 15,0 0-15,43-22 16,-22 22 0,-21 21-16,1 0 0,41 21 15,-21 64 1,-42-64-16,22 21 0,-22 1 0,21-22 15,-21 21-15,0-21 0,0 43 16,0-43-16,0 0 0,0 22 16,-21-22-16,-1-21 15,22 21-15,-21-21 16,0 0-16,21-21 16,0 0-16,0-1 15,0 1-15,0 0 0,0-21 0,21 21 16,0-22-16,1 1 0,-1 21 15,0-22-15,0 22 0,0-21 16,22 21-16,20-22 0,-21 43 16,-20-21-16,83 21 15,-62 0-15,-22 21 0,0 1 16,0-1-16,-21 0 0,0 42 16,0-20-16,-21 41 15,-21 22 1,21-85-16,-64 43 15,85-43-15,0 0 16,-21-21-16,42-21 31,0 0-31,0 0 0,22-22 16</inkml:trace>
  <inkml:trace contextRef="#ctx0" brushRef="#br0" timeOffset="108435.9">9080 10435 0,'0'0'15,"0"21"1,22-21 0,-1 0-16,0 0 15,0-21-15,21 0 0,1 0 16,-22 0-16,0 0 0,21-1 15,-20 1-15,-1 0 16,-21 0-16,0 0 0,-21 21 31,-1 0-31,-20 0 16,21 0-16,0 21 0,0 0 0,-43 64 16,43-43-1,0-21-15,0 0 0,21 1 16,0 83-16,21-62 31,0-43-31,0 0 0,0 0 16,106-21-1,-84 21-15</inkml:trace>
  <inkml:trace contextRef="#ctx0" brushRef="#br0" timeOffset="108896.32">9694 10224 0,'0'0'0,"-21"0"16,21 21 0,-21 0-16,0 0 0,21 0 15,0 0-15,-21 43 16,-1-43-16,22 0 16,0 22-16,0-22 0,-21 42 31,21-42-31,-21-21 0,21-21 47,0 0-47,0 0 0,0 0 15,0 0-15,0-22 16,0 1-16,0 21 0,42-43 16,43 1-1,-64 42-15,0-1 0,85 1 16,0 21-1,-64 0-15,1 0 0,-1 43 16,-21-22-16,-21 21 16,0-21-16,0 0 0,0 22 15,0-22-15,0 0 0,-21 21 0,-21 1 16,21-22-16,-22 0 0,1 21 16,21-20-1,0-22-15,-1 21 0,44-42 31,-1-1-15,0 1-16,21 0 0</inkml:trace>
  <inkml:trace contextRef="#ctx0" brushRef="#br0" timeOffset="109165.49">10477 9821 0,'0'0'15,"0"22"1,-21-1-16,0 0 16,0 0-16,21 0 0,-21 22 15,-22 20-15,1 64 16,42-106-16,-42 149 16,42-86-1,0-63-15,0 1 16,0 62-16,21-84 15,0 21-15,0-21 0,0 0 16,22 0 0,-22 0-16,0 0 0,0 0 0</inkml:trace>
  <inkml:trace contextRef="#ctx0" brushRef="#br0" timeOffset="109349.33">10308 10181 0,'0'0'16,"-21"0"-16,0 0 16,42 0-1,0 21-15,0-21 0,22 0 0,62 0 16,-83 0-16,-1 0 16,21-21-16,-21 21 15,43-21-15</inkml:trace>
  <inkml:trace contextRef="#ctx0" brushRef="#br0" timeOffset="109966.47">11832 9208 0,'0'0'0,"0"-22"0,0 1 16,-21 21-1,0 0-15,0 0 0,-1 0 16,1 0-16,-21 21 0,21 1 0,-43 41 16,22-21-16,0 1 0,-1-1 15,-20 22-15,20-1 0,1 1 16,-43 105-16,43-106 0,0 22 16,-1 0-16,1-22 0,-43 191 15,64-169 1,21-22-16,0 86 0,0-86 15,43 43-15,-22-64 16,0 1-16,64 20 0,-43-42 16,0 0-16,85 1 15,-84-22-15,41-22 16,-41 1-16,62-63 16,-62 62-16,-22-20 0,42-64 15</inkml:trace>
  <inkml:trace contextRef="#ctx0" brushRef="#br0" timeOffset="110217.48">11980 9631 0,'0'0'0,"0"-21"0,0 0 0,0-1 16,-21 22-16,0 43 16,-21 63-1,42-64-15,-22 0 16,-20 64-16,42-64 15,-21 1-15,0-1 0,21 0 0,-21 1 16,-1 63-16,22-85 16,-21 0-16,21 0 15,0 0-15,0-42 32,0 0-32,0 0 15,0 0-15</inkml:trace>
  <inkml:trace contextRef="#ctx0" brushRef="#br0" timeOffset="110779.95">11726 9758 0,'0'0'15,"0"-21"-15,0 0 16,0-1-16,21 1 16,1 21-16,-1-21 0,0 0 15,0 21-15,21-21 0,-20 21 16,20 0-16,0 0 0,1 0 15,41 0 1,-41 21-16,-1 21 0,-42-21 16,0 22-16,0-22 0,0 21 0,0-21 15,-21 1-15,-43 41 16,43-42-16,-21 0 0,-22 22 16,22-22-16,0 0 0,-22 0 15,22 0 1,21-21-16,-1 0 0,1 0 0,21-21 31,0 0-31,43 21 16,-22-21-16,21 0 15,-21 21-15,127 0 16,22 42 0,-86 0 15,-41 43-16,-43-64-15,-106 43 16,42-22 0,22-21-16,-85 0 15,85-21-15,-43 0 16,64 0-16,-21 0 0,-1 0 16,22 0-16,0 0 0,0-21 15,21 0-15,0 0 16,0 0-16,21 0 15,0-1-15,0 22 0,22-21 16,-1 0-16,-21 21 0</inkml:trace>
  <inkml:trace contextRef="#ctx0" brushRef="#br0" timeOffset="111415.69">12467 9948 0,'21'0'0,"-21"22"47,-21-22-47,21 21 0,0 0 0,-21 0 16,0 0-16,0 22 15,21-22-15,0 0 0,0 0 16,-22 0-16,22 0 0,0 22 16,0-22-16,0 0 15,22-21-15,-1 0 0,21 0 16,43-21-1,-43 0-15,43-22 16,-1-20 0,-62 42-16,-1 0 0,0-1 15,21-41-15,-42 21 16,0 20-16,0-20 16,0 63 15,0 0-31,-21 1 15,21 20-15,-21-21 0,21 0 16,-21 43 0,21-22-16,-21 64 15,-1-64-15,1 170 16,21-106 0,0-43-16,0 149 15,0-170-15,0 1 0,0 62 16,0-41-16,0 21 15,0-43-15,0 0 0,0 22 16,-21-43-16,0 21 0,-21 1 16,-22-22-1,43-21-15,0 0 0,-22 0 16,-41 0-16,-64-43 16,105 1-16,1 21 0,-64-64 15,43 1 1,63 62-1,0-126 1,21 85-16,0 20 16,21 1-16,43-43 15,-43 43-15</inkml:trace>
  <inkml:trace contextRef="#ctx0" brushRef="#br0" timeOffset="111768.89">13208 10033 0,'0'0'0,"-21"21"16,0 0-16,-22 1 16,64-22 30,1 0-46,-1 0 0,0 0 16,0-22-16,-21 1 16,21 0-1,-21 0 1,-84 21 0,62 0-16,-41 42 15,63-21 1,21-21-1,64-21 1</inkml:trace>
  <inkml:trace contextRef="#ctx0" brushRef="#br0" timeOffset="112420.28">13737 9398 0,'-42'21'32,"63"-21"-1,0 0-31,0 0 0,0 0 0,22 0 16,20-21-16,1 21 0,-22 0 15,0 0-15,22 0 16,-22 0-16,106-21 0,-105 21 15,-22 0-15,21 0 16,-21 0-16,-42 0 16,0 0-16,0 0 15,0 0-15</inkml:trace>
  <inkml:trace contextRef="#ctx0" brushRef="#br0" timeOffset="112686.07">13970 9398 0,'-21'42'16,"0"-20"-16,21-1 15,0 0-15,0 0 0,-43 85 16,22 21 0,21-85-16,0 1 15,-42 62-15,42-62 16,-21-22-16,21 0 15,0 64 1,0-64-16,21-21 31,0-21-31,0 0 0,0 21 16</inkml:trace>
  <inkml:trace contextRef="#ctx0" brushRef="#br0" timeOffset="113214.11">14351 9864 0,'21'0'0,"-42"0"0,42-21 0,0-1 16,0 1-16,-21 0 0,0 0 15,0 0-15,0 0 16,-42-1 0,21 22-16,-43 22 15,-41 62 1,83-63-1,-41 64 1,42-64-16,-22 22 0,43-22 16,0 42-1,0-42 1,22-21-16,-1 0 16,0 0-16,64-42 15,-64 42-15,21-42 16,-21 21-16,0-1 0,43-41 15,-43 21 1,0 20-16,-21 44 63,0-1-63,0 0 0,0 0 0,0 0 15,0 0-15,0 1 16,-21-1-16,21 0 0,0 0 15,0 21 1,0-20-16,21-22 16,64 0-1,0 0 1,-64 0-16,85-22 16,-43-20-16</inkml:trace>
  <inkml:trace contextRef="#ctx0" brushRef="#br0" timeOffset="113816">14965 9843 0,'21'-22'0,"-42"44"0,42-86 16,-42 43 0,0 0-16,-43 21 15,43 0-15,0 0 0,-22 0 16,22 21-16,-63 42 16,62-41-16,1-1 15,-21 42-15,42-42 16,-21 43-1,21-43-15,21 0 16,21-21 0,22 0-1,-43 0-15,0-21 0,64 0 16,-85 0-16,42 0 16,-21-1-16,-21-20 15,0 21-15,0 42 47,0 0-47,0 0 0,-21 1 0,0-1 16,21 0-16,-21 0 15,21 43-15,-21-43 0,21 21 16,-22 64-16,22 0 16,0-64-16,0 22 15,-21 41-15,21-62 0,0-1 16,0 64-16,0-64 15,-21 85-15,21-106 16,0 22-16,-21 20 16,0-20-16,0-22 0,-22 21 15,-41 43 1,-22-64 0,85-21-16,-106 0 15,105-21-15,-62 0 16,41-1-16,-62-62 15,105-22 1,63 21 0,22 1-1,-43 41-15,85-84 16</inkml:trace>
  <inkml:trace contextRef="#ctx0" brushRef="#br0" timeOffset="114315.6">15261 9800 0,'0'0'0,"-85"21"31,85 1-31,-21-1 0,0 0 16,21 0-16,-21 64 15,0-43 1,0-21-16,21 0 16,0-42 31,0 0-47,0 0 0,0 0 15,0 0-15,21-22 16,0 22-16,0 0 0,-21-21 0,21 20 15,85-62 1,-64 63-16,-20-1 16,62 22-1,-63 0-15,43 43 16,-43-1-16,-21 0 16,21 1-16,-21-22 0,0 64 15,0-22 1,-21-42-16,0 0 0,-21 1 15,20-22-15,1 21 16,42-21 15,1-21-31,20-1 16</inkml:trace>
  <inkml:trace contextRef="#ctx0" brushRef="#br0" timeOffset="114804.28">15981 9864 0,'0'-21'0,"0"42"0,0-64 15,0 22-15,0 0 0,0 0 16,0 0-16,-21 0 16,-1-1-16,-41 22 15,-22 22 1,64-1-16,-64 42 15,22 22 1,42-43-16,0 43 16,21-43-1,0-21-15,0 1 0,42-1 16,0-21 0,1 0-16,41-43 15,1 1 1,-64 21-1,21-64 1,1 1-16,-43 62 0,21 1 16,-21 0-16,0 0 15,0 42 1,0 0 0,-21 0-16,21 1 0,0-1 15,0 0-15,-21 0 0,21 21 0,-22-20 16,22-1-16,0 0 0,0 21 15,0 1 1,22-43 0,-1 0-16,0 0 15,0 0-15,0 0 0,0 0 0</inkml:trace>
  <inkml:trace contextRef="#ctx0" brushRef="#br0" timeOffset="115488.06">16425 9779 0,'-63'0'31,"42"21"-31,-1-21 0,22 21 0,0 1 16,-21-22-16,21 21 0,-21 42 16,0-20-1,21-1 1,0-21-16,0 0 15,0-42 32,0 0-47,0 0 0,0 0 16,0-1-16,0 1 0,0-21 16,42 0-16,-21 20 0,1 1 15,20-21-15,43-22 16,-64 64-16,21 0 15,0-21-15,-20 21 16,-1 0-16,21 21 0,-21 1 16,-21-1-16,0 21 15,21 22 1,-21-22-16,0-21 0,0 21 16,0-20-16,0-1 0,-21 0 15,0 0-15,0 0 16,0-21-16,0 0 15,21-21 1,0 0 0,0 0-16,21-22 15,0 22-15,85-106 16,0 43 0,-85 62-16,63 1 15,-62 21-15,20 21 16,-42 1-1,0 20-15,0-21 16,0 0-16,0 43 0,0-43 16,-64 64-1,43-64-15,0-21 16,21 21-16,0 0 0,-21-21 16,42-21 15,0 0-31</inkml:trace>
  <inkml:trace contextRef="#ctx0" brushRef="#br0" timeOffset="115847.19">17208 9864 0,'22'0'16,"-1"0"-16,0-21 0,0-1 15,0 22-15,22-21 0,-22 0 16,21 0-16,0 0 16,-20 0-16,-1-22 15,-21 22-15,0 0 0,0-21 16,0 20-16,-21 22 16,-22 0-16,22 0 0,-42 0 15,20 0-15,22 22 0,-42 20 16,41-21-16,1 85 15,21-85-15,0 21 0,0-20 16,0 20-16,0-21 0,0 21 16,21-20-16,1-22 0,41 21 15,1-21 1,-43 0-16,85-21 16,-85-1-16,0 1 15</inkml:trace>
  <inkml:trace contextRef="#ctx0" brushRef="#br0" timeOffset="116460.41">18330 8996 0,'0'0'16,"0"-21"-16,0 0 0,0-1 15,-21 1-15,-21 0 16,21 21-16,-1 0 0,1 0 15,-21 0-15,21 0 0,-43 42 16,43 1-16,-42 20 16,20-20-16,-20 62 15,42-62-15,-149 211 16,107-106 0,20-63-16,-20 169 15,63-64 1,21-148-1,0 43 1,0-64-16,43 43 0,-43-43 16,64-21-1,-1 0-15,-62 0 16,147-85 0,-127 43-16,1 21 0</inkml:trace>
  <inkml:trace contextRef="#ctx0" brushRef="#br0" timeOffset="117053.45">18775 9631 0,'0'0'0,"0"-21"0,0 0 0,0-1 0,0 1 15,-43-21-15,22 42 0,0-21 16,0 0-16,0-1 15,0 22-15,-22 0 0,22 0 16,0 0-16,-21 0 0,20 0 16,-20 0-1,21 22-15,-21-22 0,-1 42 16,22 0-16,-21-21 0,21 22 16,-1-22-16,1 21 0,-21 22 15,21-43-15,0 0 0,21 43 16,0-43-16,0 0 0,0 0 15,0 0-15,21 0 16,0-21-16,0 0 16,21 0-16,22 0 15,-22-21-15,-21 21 0,64-42 16,63-43 0,-127 43-1,128-85-15,-86 42 16,-21 22-1,-42 42 1,0 42 15,-21 0-31,-21 64 16,21-22 0,21-21-16,-43 107 15,43-107-15,0-21 0,0 43 16,0-43-16,22 0 15,-1 0-15,0-21 0,21 0 16,-21 0-16,1 0 0,20 0 16,0 0-16,-21-21 15,1 0-15,-1 0 0,0-1 0</inkml:trace>
  <inkml:trace contextRef="#ctx0" brushRef="#br0" timeOffset="117444.28">18182 9229 0,'-21'0'15,"21"21"-15,0 0 16,-21-21-16,21 21 0,-21 0 15,21 1 1</inkml:trace>
  <inkml:trace contextRef="#ctx0" brushRef="#br0" timeOffset="117618.47">18267 9229 0,'-21'21'31,"21"0"-31,0 0 16,-22-21-16,22 21 15,0 1 1,22-22-16</inkml:trace>
  <inkml:trace contextRef="#ctx0" brushRef="#br0" timeOffset="117984.26">19325 9250 0,'-21'0'15,"0"0"-15,0 0 16,-1 0-16,1 21 16,0 0-16,21 0 15,-21 1 1,21-1 0,21-21 15</inkml:trace>
  <inkml:trace contextRef="#ctx0" brushRef="#br0" timeOffset="118163.85">19367 9250 0,'-21'21'31,"0"-21"-31,21 21 16,-21 0-16,42-21 47</inkml:trace>
  <inkml:trace contextRef="#ctx0" brushRef="#br0" timeOffset="118584.43">19494 8932 0,'64'0'31,"-43"0"-31,0 0 0,0 0 16,1 22-16,20-1 0,-21-21 15,21 42-15,-20-21 16,-1 22-16,0 20 0,0-42 16,0 22-16,-21 62 15,21-83-15,-21 20 0,0 0 16,0 1-16,0 20 0,0 22 16,-21-1-1,21-41-15,-21-1 0,0 0 0,-64 64 16,-21-42-1,85-43-15,0 0 0,-21-21 16,21 21-16,-1 0 0,1-21 16,21-21 15,0 0-31,0 0 16,21-21-16,-21 20 0,22 1 0</inkml:trace>
  <inkml:trace contextRef="#ctx0" brushRef="#br0" timeOffset="119060.45">19854 8805 0,'0'0'0,"-21"-21"31,42 21-15,0 0-16,1 0 0,-1 21 15,0-21-15,64 43 16,-43-22-16,21 42 16,-41-41-16,-1-1 0,42 63 15,-42-41-15,64 105 16,-64-106-1,-21 64-15,0-64 16,0 107-16,0-86 16,0 1-16,-21-22 15,0 0-15,-85 149 16,0-107 0,85-41-16,-21-22 0,-22 21 15,22-21-15,0 1 0,-22-1 16,43 0-16,0 0 0,-43 0 15,22-21 1,42-21 15,21 0-31,0 21 16,0-21-16</inkml:trace>
  <inkml:trace contextRef="#ctx0" brushRef="#br0" timeOffset="119484.57">20786 9843 0,'42'0'31,"-21"0"-15,0-22-16,-21 1 15,0 0-15,0 0 16,-21 21-1,0 0-15,0 0 16,0 21 0,-1 0-16,22 0 15,0 1-15,0-1 16,22-21 15,-1 0-31,0 0 16,0 0-16</inkml:trace>
  <inkml:trace contextRef="#ctx0" brushRef="#br0" timeOffset="119803.68">21505 9462 0,'0'0'0,"0"-22"0,0 1 0,-21 0 16,0 21-16,0 0 16,0 0-16,-1 0 0,1 0 15,-21 21-15,21-21 0,0 21 16,-1 1-16,1 20 0,0-21 16,21 21-16,-21-20 0,0 20 15,0 0-15,21-21 0,0 85 16,0-63-16,0-22 15,0 0-15,0 0 0,0 21 0,42 1 16,43-1 0,-64-42-16,0 0 0,42 0 15,-20 0-15,-22 0 0</inkml:trace>
  <inkml:trace contextRef="#ctx0" brushRef="#br0" timeOffset="120366.37">22119 9229 0,'0'0'0,"-42"0"31,21 0-31,21 21 0,-43 0 16,43 0-16,-63 43 15,63-22-15,-21-21 0,-1 22 16,1-1-16,-42 127 16,63-126-16,0-1 0,-21 0 15,-1 1-15,22 41 16,0-41-16,0-22 16,0 21-16,0-21 15,0 0-15,22-21 16,20 22-16,-21-22 0,43 0 15,-43 0 1,21-43-16,-21 43 16,0-21-16,43-64 0,-64 64 15,21-21-15,0 21 0,0 0 16,-21-22-16,0 22 16,0 0-16,0 42 31,-21 0-31,0 0 0,21 1 0,-21-1 15,0 21-15,21-21 0,-21 22 16,21 41 0,0-63-1,0 1 1,21-22-16,0 0 16,0 0-16,21-43 15,-20 22 1</inkml:trace>
  <inkml:trace contextRef="#ctx0" brushRef="#br0" timeOffset="120548.22">22352 9610 0,'0'0'0,"-21"0"0,0 0 0,-1 0 15,1 0-15,0 0 16,21 21 15,0 0-15,21-21-1</inkml:trace>
  <inkml:trace contextRef="#ctx0" brushRef="#br0" timeOffset="120834.63">22585 9631 0,'0'0'0,"-21"0"0,-43 0 31,43 0-31,0 0 0,21 21 16,-21 0-16,21 0 15,-22 1-15,1-1 0,0 42 16,21-42-16,0 1 0,0-1 15,0 0-15,0 0 0,0 21 16,0-20-16,0-1 0,0 0 16,0 0-16,21 0 15,0-21-15,1 0 0,41 0 16,-42 0-16,64 0 16</inkml:trace>
  <inkml:trace contextRef="#ctx0" brushRef="#br0" timeOffset="121468.99">23156 9377 0,'0'-21'0,"0"42"0,0-63 16,-21 42-1,0 21-15,0 0 16,0-21-16,21 21 0,-43 21 15,1 64 1,21-63-16,-22 84 16,22-85-16,0-21 15,0 21-15,0 1 0,21-22 0,-21 42 16,-1-20 0,22-22-16,0-42 46,0 0-30,22-1-16,-22 1 0,21 0 16,0 0-16,21-43 15,-21 43-15,22-42 16,-1 42-16,43-22 16,-64 43-16,0 0 0,21 0 15,1 0 1,-43 21-1,-21 1 1,-1-22-16,1 0 0,-21 0 16,-22 21-1,22-21-15,-21 0 16,41 0 0,22 21-16,0 0 15,0 0-15,0 0 0,0 1 16,0-1-16,0 0 15,0 42 1,22-20 0,41 20-1,-21-42 1,1-21 0,20-21-1</inkml:trace>
  <inkml:trace contextRef="#ctx0" brushRef="#br0" timeOffset="121779.06">23474 9567 0,'0'0'0,"-21"0"0,-1 0 15,1 0-15,0 22 16,21-1-16,0 0 0,-21 0 16,-21 64-1,20-22-15,1-42 16,21 1-16,0 62 16,0-41-1,0-22-15,0 0 16,21-21-1,43-21 1,-43 0-16</inkml:trace>
  <inkml:trace contextRef="#ctx0" brushRef="#br0" timeOffset="122128.53">23622 9546 0,'21'0'31,"0"21"-31,-21 1 16,0-1-16,0 0 15,0 0-15,0 21 16,0-20-16,0-1 0,0 21 15,0-21-15,-21 0 0,0 22 16,21-22-16,0 0 0,0 0 16,0 0-16,-21-21 0,0 22 15,-1-1-15,1-21 32,21-21-1,21-1-16,1 22-15</inkml:trace>
  <inkml:trace contextRef="#ctx0" brushRef="#br0" timeOffset="122344.25">23897 9737 0,'0'0'0,"0"-21"15,-21 42 79</inkml:trace>
  <inkml:trace contextRef="#ctx0" brushRef="#br0" timeOffset="122632.56">23855 10160 0,'0'0'0,"-43"21"15,43 0-15,0 1 16,-21 20 0,0-21-16,21 0 15,-21 0-15,0 1 0,-22 20 16,-41 43 0,63-64-16,-64 21 15,64-21-15,-22-21 16,-20 21-16,21 1 15,-1-22-15</inkml:trace>
  <inkml:trace contextRef="#ctx0" brushRef="#br0" timeOffset="160874.87">4762 6943 0,'0'0'0,"-21"-64"16,0 43-1,21 0-15,0 0 0,0 0 0,0-1 16,0 1-1,0 42 17,-21 1-32,21-1 0,0 0 0,0 21 15,-21 22-15,21 105 16,0-105-16,-21 126 16,21-126-1,0 126 1,0-42-16,0-84 15,0 126 1,0-147 0,0-1-1,0-63 1,0-64 0,21-42-1,0 21 1,0 22-1</inkml:trace>
  <inkml:trace contextRef="#ctx0" brushRef="#br0" timeOffset="161607.79">4784 6837 0,'0'0'0,"-22"0"0,1 0 16,42 0 15,1 0-31,-1 0 16,21-21-16,0 21 0,1 0 16,-1 0-16,170-21 15,-170 21-15,43 0 16,-22-22-16,22 22 0,0 0 0,105-21 15,-105 21-15,-1 0 0,65 0 16,20 0 0,-148 0-16,21 0 0,43 0 15,-64 0 1,-21 21 0,21-21-16,-21 43 15,0-1-15,0-21 16,0 64-1,0-64-15,0 21 0,0-20 16,0 147 0,0-127-16,0 1 0,22 41 15,-22-41-15,21 41 16,-21-41-16,0-1 0,0 0 16,0 1-16,21 41 15,-21-63-15,0 1 16,0-1-16,0 0 0,0 0 15,0 21 1,-21-42 0,0 0-1,-22 0-15,22 0 0,-127 0 32,-64 0-32,128 0 0,-1 0 15,-169 0 1,190 0-16,-84 0 0,85 0 15,20 0-15,-105 0 16,64 22 0,62-22-16</inkml:trace>
  <inkml:trace contextRef="#ctx0" brushRef="#br0" timeOffset="193080.03">9313 4805 0,'0'-106'31,"0"85"-16,0 42 17,0 21-17,0-20-15,0 20 0,0 0 0,-21 22 16,0-22-16,21 0 0,-21 22 16,-22 21-16,1 84 15,42-148-15,0 0 16,0 22-16,21-1 15,0-42-15,1 21 16,-1-21 0,0 0-16,0 0 0,0 0 0,0 0 15,22 0-15,-1-63 16,-21 63-16,0-22 0,-21 1 16,0 0-16</inkml:trace>
  <inkml:trace contextRef="#ctx0" brushRef="#br0" timeOffset="193275.52">9165 5165 0,'0'0'15,"-21"0"-15,42 0 32,0 0-17,22 0-15,-22 0 0,0 0 0,0-21 16,21 21-16,-20 0 0,41-43 15,-42 43-15,22-21 16</inkml:trace>
  <inkml:trace contextRef="#ctx0" brushRef="#br0" timeOffset="193642.24">9631 5144 0,'0'0'16,"-21"0"-16,21 21 15,21-21 1,0 0 0,0-21-16,21 21 0,-20-22 15,20 22-15,-21-21 0,85-42 16,-85 42-16,0-1 16,-21 1-16,0 0 0,-42 0 15,-22 21 1,43 0-16,-21 21 15,-85 43-15,63-1 16,43-42 0,0 22-16,-21 41 15,42-41-15,0-1 16,42 43 0,0-64-16,-20-21 0,105 21 15,21-21 1,-106 0-16,106-42 15,-105 20-15</inkml:trace>
  <inkml:trace contextRef="#ctx0" brushRef="#br0" timeOffset="193836.2">10372 4995 0,'0'0'0,"-22"0"0,22 22 15,0-1 1,0 0-16,0 0 15,0 0-15,0 22 16,0-22-16,22 42 0,-22-42 16,21 43-1,21-22-15,-21-42 16,0 0 0,1 0-16</inkml:trace>
  <inkml:trace contextRef="#ctx0" brushRef="#br0" timeOffset="194075.4">10689 4953 0,'0'0'0,"-21"0"16,0 21-16,0 0 16,-1 22-16,1-22 0,-21 0 15,0 43-15,-1-22 0,-20 21 16,20-41-1,22 20-15,-63 21 0,62-20 16,22-22 0,22-21-1,-1 0-15,42 0 0,-42-21 16,64 0-16</inkml:trace>
  <inkml:trace contextRef="#ctx0" brushRef="#br0" timeOffset="194338.29">11049 4763 0,'0'-22'0,"0"44"0,0-22 31,-21 21-31,0 0 0,-1 0 0,1 21 16,0 43-16,0 0 15,21-43-15,-21 0 16,-22 43-16,43-43 0,0-20 15,0 20-15,-21-21 0,21 0 16,0 22-16,0-22 0,0 0 16,21-21-16,1 0 15,-1 0-15,0 0 0,0 0 16,21 0-16,1-21 16,-22 0-16,21-1 0,-21 1 0</inkml:trace>
  <inkml:trace contextRef="#ctx0" brushRef="#br0" timeOffset="194509.01">10795 5122 0,'0'0'0,"-21"0"0,0 0 0,42 0 32,0 0-17,0 0-15,0 0 0,22 0 0,84-21 16,0-21-1,-85 0-15</inkml:trace>
  <inkml:trace contextRef="#ctx0" brushRef="#br0" timeOffset="195021.01">11578 4657 0,'0'0'16,"-21"21"15,0 0-31,0 21 15,21-20-15,0 62 16,0-41-16,-22-1 0,1 85 16,21-21-1,0-64-15,0 64 16,0-64 0,0-21-16,0 1 15,0-1-15,0-42 47,0-1-47,0 1 0,0 0 16,0 0-16,0 0 0,0 0 15,21-22-15,1-20 16,-1 42-16,0-1 0,21-20 16,-21 21-16,85-21 15,-63 42-15,-1 0 0,0 0 16,1 0-16,41 63 15,-41-42-15,-43 0 0,0 1 16,0-1-16,0 0 0,-43 42 16,-20-20-1,20-22-15,1 0 0,0-21 0,-106 42 16,84-42 0,22 22-16,-43-22 15,64 0 1,42 0-1,0 0-15,22 0 16,20-22-16</inkml:trace>
  <inkml:trace contextRef="#ctx0" brushRef="#br0" timeOffset="195757.67">12509 4953 0,'0'0'15,"0"-21"-15,-21 21 16,0 0-16,0 0 0,0 0 0,0 21 16,-1-21-16,1 21 0,-21 43 15,21-43-15,-22 0 0,1 43 16,21-22-16,21-21 0,-21 0 16,21 0-16,0 43 15,0-43-15,21 0 16,0-21-16,0 0 15,22 0-15,20 0 16,-42 0-16,-21-21 16,43-21-1,-43-43-15,0 64 16,21-85 0,21 0-1,-42 64-15,85-43 16,-22 85-1,-42 0-15,106 21 16,-105 1 0,-1 20-16,0-21 0,-21 106 15,0-42 1,-42 21 0,-1-64-1,22-42-15,21 21 16,-21-21-1,21-21 1,21 21-16,0-21 16,22-22-1,20-62-15,-42 62 16,22 1-16,-1-43 16,0 43-16,-21 21 0,43-43 15,-43 43-15,21-21 16,-42 84-1,-63 64 1,42-64-16,0 1 0,-22 41 16,-41 64-1,84-84 1,0-43-16,42 21 16,0-42-16,-21 0 0,85 0 15,106-42 1,-127 0-1</inkml:trace>
  <inkml:trace contextRef="#ctx0" brushRef="#br0" timeOffset="196609.18">9271 6011 0,'0'-21'16,"0"0"15,21 21-31,0 0 16,0 0-16,1 21 15,20 0-15,43 43 16,-64-22-16,42 43 16,-42 0-1,-21-43-15,0-21 0,-21 43 16,-21-43 0,0-21-1,20-64 1,22 43-16,0 0 15,0-43-15,0 43 0,22-106 32,-1 106-32,0 0 0,-21 0 0,21 0 15,43-22 1,-1 43 0,-42 0-16,43 21 15,-43 1-15</inkml:trace>
  <inkml:trace contextRef="#ctx0" brushRef="#br0" timeOffset="197109.9">10223 6265 0,'0'0'16,"22"-21"-16,-1 0 0,0-21 15,-21-43 1,0 64-1,-42-64 1,20 85-16,-20-21 0,21 21 16,-85 21-1,0 64 1,-21 63 0,85 0-1,21-63 1,21-64-16,21 21 15,0-42-15,64 0 16,-64 0-16,42-42 16,-20 21-16,105-106 15,-63 21 1,-43 0 0,-42 85-16,0 0 15,0 42 16,-21 0-31,21 0 0,-21 64 32,-1 21-17,22-21 1,64-22 0,-43-63-16,127 0 15,-84 0 1,-1-21-16</inkml:trace>
  <inkml:trace contextRef="#ctx0" brushRef="#br0" timeOffset="197757.52">11049 6096 0,'0'0'0,"0"-21"0,0 0 0,0-22 16,-42 43 0,-1 0-16,-63 0 15,22 64 1,41-22-1,-20 22-15,21-22 16,42-21-16,-22 43 16,1 20-1,21-62-15,21 20 16,1-21-16,20-21 16,0 0-16,85-21 15,0-64 1,-84 43-16,41-43 15,1-42 1,-43 0 0,-42 85-16,21-85 15,-21 106-15,0 0 0,0-22 16,0 64 0,-42 106-1,21-84 1,0 84-16,21 0 15,0-85 1,0-21-16,0 43 16,0 20-1,106-62 1,-22-44 0,43-62-1,-42-22 1,-22 21-1,-63 106 1,0 22 0,-42 41-1,42-62-15,0-1 16,-21 42 0,21-84 30,0 0-46,21-21 0</inkml:trace>
  <inkml:trace contextRef="#ctx0" brushRef="#br0" timeOffset="197924.43">11620 5969 0,'0'0'0,"0"-21"16,-21 21-1,21 21 1,0 0-1,0 0-15,0 1 16,21-22 0,1 0-16,-1 21 0</inkml:trace>
  <inkml:trace contextRef="#ctx0" brushRef="#br0" timeOffset="198324.71">12171 6011 0,'-21'0'0,"42"0"0,-64 0 0,22 0 16,-85 43-1,1 20 1,41 22 0,43-64-16,21 43 15,0-22-15,0 21 16,63-20-1,64-43 1,-21 0 0,-85-21-16,85-43 15,-85 22-15,43-43 16,-43-42 0,-63 42-1,-22 64 1,22 21-16,21 0 15,-106 43 1,106-43-16,-85 63 16,42 1-1,64-1 1,21-42-16,64-21 0</inkml:trace>
  <inkml:trace contextRef="#ctx0" brushRef="#br0" timeOffset="199143.75">12721 5863 0,'0'0'0,"0"-21"0,0 0 16,0 0-16,0-22 15,-21 43 17,21 22-32,0 20 15,0-21-15,0 106 16,0-21 0,0-64-16,-21 64 15,0-85-15,21 0 0,0 22 16,0 20-1,0-84 17,0 0-17,0 0-15,0 0 0,0-1 0,0 1 16,0 0-16,21 0 0,42-43 16,-42 22-16,43 0 15,-43 21-15,21 21 16,22 21-1,-43 63 17,-21 1-17,-42-21 1,21-43-16,-22 0 16,22-21-16,-42 21 15,41-21-15,1 0 16,21-21-1,0-21 1,21 20-16,1 1 0</inkml:trace>
  <inkml:trace contextRef="#ctx0" brushRef="#br0" timeOffset="199590.5">13229 6033 0,'0'0'0,"0"21"31,0 0-15,0 0-16,0 0 0,0 0 16,0 1-16,0-1 15,0 0-15,-21 42 16,21-41-16,0-1 16,21-21-1,21 0 1,43-43-1,-43 22-15,-20 0 0,41-64 16,-21 1 0,-20-22-1,-1 85 1,-21 42 0,0 0-16,0 0 0,-21 64 15,21-43-15,-22 1 16,22 84-1,0-85 1,43-21 0,-22-21-1,0 0-15,43-21 16,-1-21 0,-42 20-16</inkml:trace>
  <inkml:trace contextRef="#ctx0" brushRef="#br0" timeOffset="199826.36">14055 5652 0,'0'-22'16,"0"44"-16,0-65 0,0 64 15,0 64 1,0 42 0,0-85-16,0 107 15,0-107-15,0 64 16,-22 0-1,22-64 1,22-42 15,-1-42-15,42-22-16</inkml:trace>
  <inkml:trace contextRef="#ctx0" brushRef="#br0" timeOffset="200074.22">14478 5609 0,'21'-42'0,"-42"84"0,42-126 16,-21 126-1,-21-21-15,-21 85 16,-1 42 0,1 43-1,21-149-15,21-21 16,0 43-16,-21 20 15,21-41 17,42-43-17,43-22 1,-43 1-16</inkml:trace>
  <inkml:trace contextRef="#ctx0" brushRef="#br0" timeOffset="200727.27">14753 6033 0,'0'-22'0,"21"1"15,-127 127 1,191-169 0,-64 41-16,-42 44 0,0-1 0,-21 63 15,42-62-15,-22 20 16,1 21 0,21-20-1,21-43 1,22 0 15,-1-85-15,-21 22-1,-21-43 1,21 63 0,22 1-1,41 63 1,-41 0-1,84 85 1,-106-42 0,-21 20-1,-21-41 1,0-22 0,-1-21-1,1-21 1,21 0-16,0-22 15,0 22-15,43-64 16,-22 64 0,63-85-1,107 1 1,-149 83-16,106 22 16,-42 43-1,-42 126 1,-64-84-1,-43 42 1,-20-64 0,-1-20-1,43-43 1,-21-64 0,21 43-1</inkml:trace>
  <inkml:trace contextRef="#ctx0" brushRef="#br0" timeOffset="200974.13">14033 5821 0,'-63'0'0,"126"0"0,-168 0 0,83 0 15,1 0-15,42 0 16,128 0-1,-1-21 1,190-22 0,-274 43-16,63-21 15,-64 21-15,86 0 16,-171 0 15</inkml:trace>
  <inkml:trace contextRef="#ctx0" brushRef="#br0" timeOffset="201507.2">10245 7091 0,'-43'-21'31,"22"21"-31,0 0 0,-21 21 16,20 0-16,-20-21 0,-21 64 15,-43 84 1,85-21 0,21-85-16,0 85 15,42-21 1,106-64 0,-106-42-16,43 0 15,-43-21-15,170-64 16,-127 22-1</inkml:trace>
  <inkml:trace contextRef="#ctx0" brushRef="#br0" timeOffset="201907.96">10774 7006 0,'0'0'0,"-21"0"16,-1 21-1,-41 64 1,63-43-16,0 1 0,-21 41 15,0 43 1,-1-84-16,22-1 0,-21 43 16,21-64-16,0 21 15,0-21 1,0-42 0,0 0-1,0 0-15,85-106 16,-22 42-1,-41 64-15,41 0 32,-42 21-32,22 0 15,-43 21-15,21 64 16,-21 21 0,0-22-1,0-41 1,-21-43-1,42-43 17</inkml:trace>
  <inkml:trace contextRef="#ctx0" brushRef="#br0" timeOffset="202242.77">11091 7430 0,'0'21'0,"21"-21"47,1 0-47,-1 0 15,0 0-15,42-43 16,-20 22-16,-22 0 16,0 0-16,-21-21 15,0 20 1,-21 22-16,0 0 15,0 0-15,-106 85 16,105-64-16,-41 43 16,-1 42-1,43-64-15,21 43 16,43-43 0,-22-42-16,127 0 15,21-42 1</inkml:trace>
  <inkml:trace contextRef="#ctx0" brushRef="#br0" timeOffset="202504.74">11747 7324 0,'0'-43'0,"0"86"0,0-107 0,22 22 16,-22 21-1,-22 21-15,1 0 16,0 21-16,0 0 0,21 0 15,-21 0-15,0 22 0,-1 20 16,22-20-16,-21-22 0,0 42 16,21-42-16,0 22 0,0-22 15,0 0-15,0 0 16,21-21-16,0 21 0,1-21 16,20 0-16,-21 0 0,43-21 15,-43 0-15,127-42 16,-106 41-16,1-20 15</inkml:trace>
  <inkml:trace contextRef="#ctx0" brushRef="#br0" timeOffset="203037.87">12234 6985 0,'0'0'0,"0"-21"0,0-21 16,0 20-16,0 1 0,0 42 31,0 1-31,-21-1 0,21 0 16,0 21-16,-42 106 15,42-105-15,-21 41 16,21-41-16,-64 105 16,43-85-1,21-41 1,0-44 0,0 1-16,21-63 15,0 41 1,0 1-16,1 21 15,41-85-15,-21 64 16,-20 20-16,-1 22 16,0 0-16,0 0 15,-21 22 1,0-1 0,0 0-16,-21-21 0,0 0 15,0 21-15,-1-21 0,1 0 16,-21 21-16,21-21 0,-22 0 15,22 0-15,0 0 0,0 21 16,0 43 0,21-1-1,0-41-15,21-1 0,0 42 16,43 1 0,-22-22-1,43-21 1,20-42-1,1-42 1,-63 41 0,-22 1-16,21-21 0</inkml:trace>
  <inkml:trace contextRef="#ctx0" brushRef="#br0" timeOffset="203535.38">12869 6816 0,'0'0'0,"0"-21"0,-21 21 15,0 0 1,21 21-16,0 0 0,-42 64 16,20 42-1,22-64-15,-21-21 0,21 43 16,0-43-16,0 1 0,-21 20 16,21-20-16,-21-1 15,21-21-15,0 0 16,0 0-16,0-42 47,0 0-47,0 0 0,0 0 0,0 0 15,0-22-15,0 22 0,21-21 16,21-43 0,-20 64-16,62-43 0,-63 43 15,43 21 1,-22 0-16,1 21 15,-22-21-15,0 22 0,21 41 16,-21 43 0,-21-64-16,-21-21 0,-21 22 15,21-22-15,-43 21 16,22-21-16,0 1 0,-43-1 16,0-21-1,64 0 1,21-21-1,21-1 1,0 1-16,1 21 16,20-42-16</inkml:trace>
  <inkml:trace contextRef="#ctx0" brushRef="#br0" timeOffset="204218.56">13674 7133 0,'0'0'0,"-22"0"0,1 0 16,0 0-16,0 0 0,-64 64 16,-21 20-1,64-62-15,21 20 0,-43 0 16,22 43 0,21-64-16,21 0 0,0 0 0,21 1 15,43-22 1,-22 0-16,-21 0 15,21 0-15,-20 0 0,-1 0 16,0-22-16,0 1 0,-21 0 16,21-21-16,0 21 0,-21-22 15,0 22-15,0-21 0,22-1 16,-1 1-16,0-21 0,0 20 16,0 22-16,22-21 15,-22 21-15,0-1 0,0 22 16,0 0-16,0 0 0,43 0 15,-22 64 1,-42-43-16,21 106 16,-21 0-1,-42-42 1,0-43 0,21-42-16,-1 21 15,22-42 1,22-21-1,20-43 1,-21 43 0,64-64-16,-64 64 15,85-85 1,-64 63 0,-21 64-1,-21 21-15,0 43 16,-21-22-16,0 0 0,-21 43 15,20-43-15,1 64 16,21-85-16,-21 43 16,21-43-16,0 0 0,42 0 15,1 1-15,20-22 16,-20 0-16,-1 0 0,43-43 16,42-41-1</inkml:trace>
  <inkml:trace contextRef="#ctx0" brushRef="#br0" timeOffset="205379.84">15981 4699 0,'0'0'0,"0"-21"16,-21 21-16,21-21 15,-22 21-15,22-21 0,0-1 16,0 1-1,0 0 1,22 21-16,20 0 16,-21 0-16,43 0 0,41 0 15,-41 0 1,-22 0-16,43 0 16,-64 0-16,85 42 15,-85-20-15,-21 20 16,0-21-16,0 21 0,-42 22 15,-106 126 1,105-147-16,-126 105 16,127-106-16,-64 64 15,85-64-15,-64 107 16,64-107-16,21 85 16,21-85-16,64 64 15,84-21 1,-106-64-16,213 21 15,-171-42 1,-62 0 0,84 0-1,-127-21-15,0 0 16,-43 21 0,-62 0-1,-44 42 1,44 22-1,83-43-15,-62 85 16,-1 42 0,85 85-1,0-191-15,21 85 16,0-85-16,64 107 16,42 62-1,-127-147 1,0-22-16,-63 85 15,-43-42 1,42-64-16,-63 42 31,0-41-31,64-1 16,-43-21 0,42 0-1,22 0 1,42-21-1,0-1-15,0 1 0</inkml:trace>
  <inkml:trace contextRef="#ctx0" brushRef="#br0" timeOffset="206554.75">17865 4868 0,'0'0'0,"0"-21"0,21 21 16,0 0 0,-21 21-1,0 1 1,0-1-16,0 0 0,-42 21 16,-85 64-1,-64 21 1,22-42 15,21-22-15,105-42-16,1 1 0,21-22 15,42 0 32,0 0-47,0 0 0,43 0 16,42 0-1,21 0 1,-85 21-16,85 0 16,-85 0-16,43 0 15,-64 0-15,0 1 0,43 20 16,-43-21 0,-21 0-1,0-42 32,0 0-31,21 0-16,0 0 15</inkml:trace>
  <inkml:trace contextRef="#ctx0" brushRef="#br0" timeOffset="206796.25">18309 5207 0,'0'21'15,"0"0"-15,-21 1 0,21-1 16,-21 0-16,21 0 16,0 0-16,-21 43 15,-1-43 1,22 21-16,-21-21 15,21 1-15,0-44 32,21 22-17,-21-21-15</inkml:trace>
  <inkml:trace contextRef="#ctx0" brushRef="#br0" timeOffset="207154.97">18457 4805 0,'0'0'16,"-21"0"-16,0 0 0,0 0 15,0 0-15,21 21 0,-22 0 16,22 0-16,0 1 16,0-1-16,22-21 15,-1 0-15,0 0 16,64 0-16,-22 0 15,-42 0-15,0-43 16,-21 1 0,0 21-16,-42-21 15,21 42 1,0 0-16,-43 0 0,43 0 16,-42 63-1,41-42-15,22 0 0,-21 43 16,21-43-16,0 43 15,0-22-15,21 0 16,22 1-16,-22-1 0</inkml:trace>
  <inkml:trace contextRef="#ctx0" brushRef="#br0" timeOffset="207668.37">18775 5271 0,'-21'42'15,"-1"-21"1,22 0 0,0 43-1,-21-1 1,21-42-16,-21 1 15,21-1 1,-21-21 0,0 0-1,21-21-15,0-22 16,0-20 0,0 42-16,63-85 15,-20 63 1,-22 22-16,127-63 15,-127 62 1,21 22-16,1 0 0,-22 0 16,64 22-16,-64-1 0,-21 21 15,21-21 1,-21 85 0,-42-21-1,20-85-15,1 42 16,0-21-16,0-21 15,21 21-15,21-42 32,0 0-32,0 21 15</inkml:trace>
  <inkml:trace contextRef="#ctx0" brushRef="#br0" timeOffset="208057.09">19516 5101 0,'0'0'0,"-22"0"31,22 21-31,0 1 16,-21-1-16,21 21 0,-21-21 16,0 22-16,0 20 0,21-21 15,-21 1-15,21 41 16,-22-20-16,22 42 15,0-43-15,0-20 0,-21 62 16,21-41-16,0-22 0,0 64 16,0-64-16,-21 107 15,0-107-15,0 0 0,0 64 16,21-64-16,-22-20 0,1 41 16,21-21-16,-21-20 15,0-1-15,21 0 0,0-42 31,0 0-31,0-43 16,0 22-16,63-85 16,-63 84-1,43-62-15</inkml:trace>
  <inkml:trace contextRef="#ctx0" brushRef="#br0" timeOffset="208389.68">19410 5186 0,'0'0'0,"0"-21"0,0-22 16,0 22-1,0 0-15,42 0 16,22 21 0,-43 0-16,0 0 0,64 21 15,-64 0-15,0 0 16,0 1-16,0-1 0,-21 0 15,0 42-15,0-41 0,0-1 16,-21 42-16,0-42 16,-21 22-16,-1-22 0,22 0 15,-42 0-15,41-21 0,-20 0 16,-21 21 0,41-21-1,44 0 16,-1 0-31,21 0 0,-21-21 16</inkml:trace>
  <inkml:trace contextRef="#ctx0" brushRef="#br0" timeOffset="209153.14">20045 5165 0,'0'0'16,"0"-21"-1,0 42 1,0 0-16,-21 0 16,21 0-16,-22 0 15,22 1-15,0-1 0,0 0 0,-21 0 16,21 0-16,-21 22 16,21 20-16,0-42 15,0 0-15,0 1 0,21-22 16,0 0-16,1 0 15,41-22 1,-42 1-16,64-21 16,-43-43-1,-21 64-15,1-21 0,-1-22 16,21-20 0,-42 62-16,0 44 46,0-1-46,-21 42 0,0-20 16,21-22-16,0 85 16,0-85-1,0 0-15,0 0 0,0 0 16,42 0 0,-21-21-16,64 0 15,-22 0 1,-20-21-16,-22 0 0,42-21 15,-41 21-15,41-64 16,-42 64-16,0-22 0,64-105 16,-85 106-16,42-43 15,-20 43-15,-22 0 0,21-22 16,-21 43-16,0 0 16,-21 42-1,-1 0-15,22 0 16,-21 0-16,-42 106 15,63-105-15,-21 20 16,-1 43-16,1 20 16,21-62-16,0-1 0,0-21 15,0 43-15,0-43 16,0 21 0,43 1-16,-22-43 15,0 0-15,0 0 16,0 0-16,0 0 0,43-43 15,-43 43-15,0-21 0,0 0 16,1 0-16,-1 0 0</inkml:trace>
  <inkml:trace contextRef="#ctx0" brushRef="#br0" timeOffset="209373.01">20595 5165 0,'0'0'16,"21"0"0,0 0-1,1 0-15,41 0 0,-42 0 16,22 0-16,41 0 0,-63 0 16,64 0-1,-64 0-15,0 0 0,22 0 16,-22-21-16,21 21 15</inkml:trace>
  <inkml:trace contextRef="#ctx0" brushRef="#br0" timeOffset="209885.32">21484 4847 0,'0'0'0,"-42"-21"32,42 42-1,0 0-31,0 1 16,21-1-16,0 0 0,0-21 0,0 21 15,1 0-15,-1 0 0,21 1 16,-21-1-16,22-21 0,20 21 15,-21 0-15,-20-21 0,20 0 16,-21 0-16,21 21 0,1-21 16,-22 0-16,0 0 15,-21 21 17,-21 1-32,0-22 15,-43 21-15,43 0 0,-42 21 16,-107 64-1,149-85-15,-106 85 16,85-42 0,21-43-16,-43 63 31,64-62-31,-21-1 16,21-42 15,0-1-16</inkml:trace>
  <inkml:trace contextRef="#ctx0" brushRef="#br0" timeOffset="-211690.83">10393 7959 0,'21'-43'16,"-42"86"-16,63-86 0,-42 22 16,0 0-16,21 0 0,-21 0 15,21 0-15,-21-1 16,0 1-1,0 42 1,0 1-16,0-1 16,0 0-16,-21 21 15,0 1-15,0-1 0,-21 106 16,42-106-16,-22 1 0,22-1 16,0-21-16,-21 106 15,21-84 1,21-43-1,1 0-15,-1 0 16,0 0-16,0-22 0,43-41 16,-43 21-1,-21 20-15</inkml:trace>
  <inkml:trace contextRef="#ctx0" brushRef="#br0" timeOffset="-211475.96">10287 8128 0,'0'0'0,"0"21"0,0 0 16,21-21-1,43 0 1,41 0 0,-20-21-1,21 0 1,-43 0-1</inkml:trace>
  <inkml:trace contextRef="#ctx0" brushRef="#br0" timeOffset="-211125.49">10710 8192 0,'0'21'0,"0"-42"0,0 63 15,0-21-15,0 0 16,43-21-1,-22 0-15,0 0 0,21 0 16,1 0-16,-22 0 0,42-21 16,-20 0-16,-22 0 0,0 21 15,0-21-15,21-1 16,-42 1-16,-42 0 16,21 21-16,0 0 15,0 0-15,-22 0 0,22 0 16,-42 21-16,41 0 0,-20 22 15,42-22-15,0 0 0,-21 43 16,21-43-16,21 63 16,0-62-16,106 20 31,-42-42-31,-22 0 16,128-21-1,-43-22-15,-106 22 0,-20 0 16,-1 21-16</inkml:trace>
  <inkml:trace contextRef="#ctx0" brushRef="#br0" timeOffset="-210932.78">11599 8128 0,'-21'0'16,"21"21"-16,0 0 16,0 1-16,0-1 0,21 63 15,22 1 1,-43-43-16,0-20 0,21 20 15,0 0 1,0-21-16,0-21 16,0 0-1,1-21-15,-22 0 0,21 21 16,0-21-16</inkml:trace>
  <inkml:trace contextRef="#ctx0" brushRef="#br0" timeOffset="-210724.37">11896 8086 0,'0'0'0,"-43"21"32,22 0-32,0 0 0,-21 22 15,20-22-15,1 0 0,0 21 0,-42 1 16,-43 41 0,85-41-16,-1-22 15,-20 0-15,42 0 16,21-21-1,22 0-15,-1-21 0,-21 21 16,21-21-16</inkml:trace>
  <inkml:trace contextRef="#ctx0" brushRef="#br0" timeOffset="-210473.54">12361 7895 0,'0'0'0,"-21"21"15,0 1 1,21 20-16,-42 21 16,20-20-16,-41 147 15,21-126 1,20-22-16,1 106 16,21-105-1,21-43-15,43 0 16,42-43-1,-85 1 1</inkml:trace>
  <inkml:trace contextRef="#ctx0" brushRef="#br0" timeOffset="-210308.27">12171 8234 0,'-21'0'15,"42"0"-15,-64 0 16,43 21-1,43-21-15,-22 0 16,127 0 0,-106 0-16,-20 0 0,20 0 15,0 0-15,64-21 0</inkml:trace>
  <inkml:trace contextRef="#ctx0" brushRef="#br0" timeOffset="-209842.55">13187 8234 0,'0'-21'47,"-21"0"-47,-1 21 0,22-22 0,-21 1 16,-21-21 0,21 21-16,0 21 0,-1 0 15,-41 0 1,42 21-16,0-21 0,-22 63 15,22-41-15,0-1 0,0 21 16,0-21-16,-1 22 0,1 41 16,21-41-16,0-1 15,0-21-15,0 0 16,21-21 0,1 0-16,-1 0 0,0 0 0,21-42 15,43 0 1,-64 20-16,0 1 0,43-63 15,-43 20 1,-21 43-16,0 0 16,0 42-1,0 0 1,0 0-16,0 43 16,0-1-16,-21-42 15,21 43 1,0-43-16,21-21 15,0 0-15,21 0 16,-20 0-16,62-21 16</inkml:trace>
  <inkml:trace contextRef="#ctx0" brushRef="#br0" timeOffset="-209501.62">13377 8213 0,'0'-21'16,"0"42"-16,0-64 0,0 22 0,21-21 15,1 42 1,-1 0-16,0 0 0,0 0 16,0 0-16,22 21 0,-1 43 15,-21-43 1,0 42-16,-21-42 16,0 22-16,0-1 0,0-21 0,0 0 15,-21 1-15,0-1 16,-21 0-1,20-21-15,1 0 16,21-21 0,0 0-16,0-1 0,0 1 15,21 0-15,1-21 0,-1-1 16,21-20 0,-21 42-16,0 0 0,22-1 15,-43 1-15,63 0 16,-42 21-16</inkml:trace>
  <inkml:trace contextRef="#ctx0" brushRef="#br0" timeOffset="-209158.81">13970 8276 0,'0'21'15,"21"-42"16,0 0-15,0 21-16,1-21 0,20-21 16,-21 20-16,0-20 15,-21 0 1,-42 42 0,-43 63-1,1 43 1,62-21-1,22-64-15,0 0 0,0 21 16,0-20-16,43 20 16,-22-42-16,106 0 15,-42 0 1,-43 0 0,64-42-16</inkml:trace>
  <inkml:trace contextRef="#ctx0" brushRef="#br0" timeOffset="-208774.58">14753 8128 0,'0'0'0,"-21"0"15,0 0-15,0 0 0,-1 0 16,1 21-16,-42 22 16,42-1-16,-22-21 0,1 21 15,42-20-15,-21-1 0,0 21 16,-1-21-16,22 0 0,0 1 15,0-1 1,22-21-16,-1 0 16,42 0-16,-42 0 0,22-21 15,-22-1 1,64-62 0,-22-1-16,-63 64 15,0 0-15,0 0 0,0-1 16,21 22-16,-21 22 15,0-1 1,0 0-16,-21 42 16,21-41-16,0-1 0,0 21 15,0-21-15,0 0 0,0 1 16,0-1-16,21-21 16,0 0-16,43 0 15</inkml:trace>
  <inkml:trace contextRef="#ctx0" brushRef="#br0" timeOffset="-207973.74">15388 7768 0,'0'0'16,"21"-21"-16,-21 0 0,0 0 0,-21 42 31,0 0-31,0 0 15,0 0-15,-1 22 0,1-1 16,-42 85-16,-1 42 16,43-105-16,0-1 15,-43 107 1,43-22-16,0-106 16,0 1-16,0 62 15,21-62-15,-21 63 16,21-85-16,0 42 15,0-42-15,21-21 16,0 0-16,0 0 0,64-21 16,-22-21-1,-20 0-15,41-64 16,-63 63-16,1 1 0,-1-85 16,-21 42-1,0 43-15,-21 21 0,-106-85 16,63 85-1,43 21-15,0-21 16,42 21 15,0 0-31,0 0 16,43 0-16,-22-21 16,85-22-16,-85 22 15,-20 0-15,20 0 0,-21 21 16,43-64-1,-43 22 1,-42 42 15,21 21-31,-22 0 0,1 0 16,21 1-16,-42 41 16,42-42-16,0 0 0,0 1 15,0-1-15,0 0 16,21-21-1,0 0-15,0-21 16,-21 0-16</inkml:trace>
  <inkml:trace contextRef="#ctx0" brushRef="#br0" timeOffset="-207795.24">15663 7938 0,'0'0'0,"0"-22"16,-21 22-16,-42 0 15,41 0-15,1 0 16,21 22 0,21-1-1,1-21 1,-1 0-16,21 21 16</inkml:trace>
  <inkml:trace contextRef="#ctx0" brushRef="#br0" timeOffset="-207470.51">15854 8149 0,'-21'0'15,"42"0"17,0 0-32,0-21 0,0 0 0,0 0 15,1 21-15,-1-21 16,0 21-16,21-43 15,-42 22 1,-21 21 0,-21 0-16,21 21 0,-1-21 15,1 21-15,0 22 0,-21-1 16,21-21-16,-1 43 16,22-43-16,0 0 0,0 0 0,0 0 15,0 1-15,0-1 16,64 0-1,-43-21-15,0 0 16,22 0-16,-22 0 0</inkml:trace>
  <inkml:trace contextRef="#ctx0" brushRef="#br0" timeOffset="-206911.69">16425 8149 0,'0'-21'0,"0"42"0,0-63 16,0 0-1,-42 20 1,21 22-16,0 0 16,-1 0-16,1 0 15,0 22-15,0-22 0,21 21 16,0 0-16,-21 0 16,21 0 15,21-21-16,-21-21 1,0 0-16,0 0 16,0 0-16,0-1 15,21 1-15,-21 0 0,0 0 0,0 0 16,21 0-16,-21-1 16,21-62-1,1 41-15,-22 22 16,0 42-1,0 1-15,0 20 16,-22-21-16,22 0 16,-21 22-16,0-1 0,21 21 15,-21 64 1,21-63 0,21 21-1,0-64 1,22-21-1,-22 0-15,42-21 16,-42-1-16,1 1 0,-1 0 16,0 0-16,42-43 15,-20 43-15,-22 0 16,21-21-16,-21 21 16</inkml:trace>
  <inkml:trace contextRef="#ctx0" brushRef="#br0" timeOffset="-206374.61">16785 8022 0,'21'0'15,"-42"0"17,0 0-17,0 0-15,0 0 0,-1 21 16,1-21-16,0 22 15,-21-1-15,21-21 0,-1 21 16,1 0-16,0 0 0,21 0 16,-21 1-16,21-1 0,0 0 15,0 0-15,0 0 0,0 0 16,0 1-16,21-22 16,0 0-16,0 0 15,1 0-15,-1 0 0,21 0 16,22-22-16,-43 1 15,42-42-15,-42 42 16,1-22-16,20-41 16,-21 41-16,-21 1 0,21 0 15,-21-1-15,21 1 0,1-64 16,-22 85-16,0 0 0,0 0 16,0-1-1,-22 44 1,1-1-16,0 0 0,0 21 15,21 1-15,-21-1 0,0 43 16,21-43-16,0 64 16,0 0-1,0-85-15,63 42 16,-42-42 0,0-21-16,1 0 0,-1 0 15,85-21 1,-22-42-16,-63 42 15</inkml:trace>
  <inkml:trace contextRef="#ctx0" brushRef="#br0" timeOffset="-199040.69">1270 12446 0,'0'0'0,"0"21"0,0 0 16,21-21-1,0 0 1,0-21-1,-21 0-15,22 0 16,-22 0-16,0 0 0,0-1 0,-43-20 16,-41-43-1,41 64-15,-63-42 16,64 42 0,-106 21-16,106 21 15,-85 42 1,21 43-16,42 42 31,64-63-31,0-64 16,21 85-1,22-85-15,-22-21 0,0 0 16,21 0-16,64-42 16,-63 21-16,41-22 15,-20 1-15,-22 0 0,43-43 16,63-63-1,-127 84-15,0 22 0,22-85 16,-43 85-16,0-1 16,0-41-16,0 41 0,0 22 15,0 0-15,-22 21 16,1 0-16,0 0 0,0 21 0,0 21 16,0 43-1,21 84-15,0-105 16,-22-1-16,22 43 15,0-42-15,0-22 0,0 0 16,0 1-16,0-22 0,0 42 16,22-41-16,-1-22 0,0 0 15,21 0-15,-21 0 0,85 0 16,-21-22 0,-64 1-16,21 0 0</inkml:trace>
  <inkml:trace contextRef="#ctx0" brushRef="#br0" timeOffset="-198674.25">1714 12361 0,'0'0'0,"-21"-21"0,0 0 16,0 21-16,0-21 0,0 21 15,21-21 1,0 0-16,0-1 16,21 22-16,0 0 15,21 0-15,1 0 0,-1 0 16,64 43-1,-22 41-15,-62-62 16,20 62 0,-42 1-1,0-64-15,0 21 16,-64-42 0,64-21-1,-21 0-15,21-64 16,0 1-1,43-1 1,-22 43-16,21-1 16,-21 22-16,127-42 15,-21 20 1</inkml:trace>
  <inkml:trace contextRef="#ctx0" brushRef="#br0" timeOffset="-198493.75">2582 12086 0,'21'64'16,"-21"-1"-1,0 1 1,-63-255-16,105 403 0,-42-424 0,-21 509 16,0-255-16,0-21 0,21 43 15,0-43-15,-21 0 16,21 0-16,-22 0 0,44-21 31,-1-21-31,0 0 16,0 0-16,0 0 0,0-22 0,1 22 15</inkml:trace>
  <inkml:trace contextRef="#ctx0" brushRef="#br0" timeOffset="-198328.6">2667 11959 0,'0'-21'16,"0"42"-16,0-63 0,0 0 0,-21 42 16,0 0-1,21 21 1,0 0-16,0 0 0,0 0 15,21 22 1,0-22-16,0 0 0,21 21 16,-20-42-16,-1 21 0</inkml:trace>
  <inkml:trace contextRef="#ctx0" brushRef="#br0" timeOffset="-197877.2">3090 12192 0,'-21'0'47,"21"21"-32,0 0 1,0 1 0,0-44 30,0 44 1,0-1-47,0 0 0,0 0 16,0 0-16,0 0 0,21 1 16,-21-1-16,0 0 0,21 42 15,-21-41-15,22-22 31,-1 0-31,-21-22 16,21 1-16,-21 0 16,21 0-16,-21 0 0,21 0 0,-21-64 15,0 21 1,0 43-16,0 0 16,21-21-16,1 42 15,-1 0 1,0 0-16,-21 21 15</inkml:trace>
  <inkml:trace contextRef="#ctx0" brushRef="#br0" timeOffset="-197291.04">3450 12425 0,'0'0'0,"21"21"16,0-21 0,1 0-16,20 0 15,0-42 1,-21 21-16,22-64 15,-22 64 1,-21-22-16,-21 43 16,-22 0-1,22 22-15,-85 83 32,85-41-32,0 21 31,63-43-16,-20-42-15,62 0 16,43-42 0,-42-22-1,-22-21 1,-41 1 0,-22 63-16,0-1 0,0-20 15,21 0 1,0 42-16,21 0 15,-21 0 1,1 21-16,-1 21 0,21 64 16,-42-42-1,21-43-15,-21 85 16,0-85 0,0 21-16,0-63 31,0 0-16,0-43 1,0-20 0,0 41-16,21-63 15,1 64 1,20 21 0,-21 21-16</inkml:trace>
  <inkml:trace contextRef="#ctx0" brushRef="#br0" timeOffset="-197157.11">4466 12319 0,'0'0'0,"0"21"0,21 0 47,0-21-31,1 0-16,-1 0 0,0 0 15</inkml:trace>
  <inkml:trace contextRef="#ctx0" brushRef="#br0" timeOffset="-196242.05">5228 12319 0,'-42'0'0,"84"0"0,-127 0 0,43 21 16,21 0-1,21 1-15,0-1 16,21-21 0,0 0-1,0 0-15,22-43 16,-1 22-16,85-42 0,-63 42 15,84-106 1,-85 84-16,-20 1 0,-1 0 16,0-1-16,-21 1 0,22-43 15,-43 43-15,0 0 0,0-22 16,-21 43-16,-1 0 0,-20-22 16,-21 43-1,41 0-15,-20 22 0,-43 83 16,43 22-1,21-63-15,-43 232 16,43-42 0,0-169-16,0 0 0,0 190 15,0-42 1,21-149-16,0 191 31,0-190-31,0-43 16,63 43-1,1-106 1,63-127 0,0-64-1,-43 0 1,-63-84 0,-105 84-1,-86 107 1,22 83-1,106 22 1,63 0 15,0-21-31,22 21 0,-1-21 0,0 0 16,1 21-16,20-21 16,-21 0-16,85-43 0,-84 43 15,-1 0-15,64-22 0,-85 22 16,21 0-16,-20 0 15,-1 21-15,-21 21 16,0 0 0,0 43-1,0-43-15,-64 64 16,64-64 0,-21-21-16,0 21 15,21-42 1,0 0-1,21-1-15,0 1 0</inkml:trace>
  <inkml:trace contextRef="#ctx0" brushRef="#br0" timeOffset="-196092.14">6138 11980 0,'0'-21'16,"0"42"-16,0-63 16,-21 42-1,21 42 1,0 64-1,0-85-15,0 1 0,0-1 16,21 0-16,0-21 0,1 21 0</inkml:trace>
  <inkml:trace contextRef="#ctx0" brushRef="#br0" timeOffset="-195324.48">6540 12234 0,'0'0'0,"0"22"0,0-1 16,0 0-16,-42 42 15,21 1 1,0-43-16,0-21 16,21 21-1,0-42 1,0 0 0,0 0-16,21 0 15,42-43 1,-63 22-16,64-22 0,-43 64 15,0 0-15,21 0 16,1 0 0,-43 21-16,21 1 0,0 20 15,21 64 1,-20-85-16,-1 0 0,21 0 16,-21 0-16,43-21 15,-43 0-15,106 0 16,-85 0-16,149-63 15,-149 42-15,0 0 16,1-1-16,-22-20 0,21 21 16,1-64-16,-43-42 15,-22 85 1,-20 0-16,21 42 0,-64 0 16,43 0-1,21 0-15,-64 42 16,0 21-16,43-20 15,-21 63 1,41-43-16,22-42 16,85 64-1,0-85 1,63-21 0,-106 0-16,85-43 15,-84 22-15,84-85 16,-22-85-1,-83-21 1,-1 127 0,-21 64-1,-64 84 1,22 107 15,42-107-31,-21 106 0,21-106 16,0 43-16,-21-43 15,21 1-15,0 41 16,21-20-16,0-64 16,21 0-16,1 0 15,-22-21-15,21 0 0</inkml:trace>
  <inkml:trace contextRef="#ctx0" brushRef="#br0" timeOffset="-193799.68">8361 11769 0,'0'0'0,"0"-21"32,21-1-17,0 22 1,-21-21-16,21 21 16,0 0-16,-21-21 15,-21 21 1,0 0-16,0 0 15,0 21-15,-22 0 16,22-21-16,-63 85 16,84-64-16,-22 43 15,22-43-15,22 42 16,41-41 0,-21-22-16,-20 0 0,20 0 15,-21 0-15,21 0 16,-20 0-16,-22 21 15,-22-21 1,1 21-16,0 0 0,-42 21 16,41-20-16,-20-1 15,-64 63-15,43 1 16,20-21 0,43-43-16,0 0 15,0 0-15,22 0 16,62-21-16,-41 0 15,-1 0-15,106-42 16,-106 21-16,22 0 16,-22-1-16,22 1 0,84-106 15,-106 64-15,1 20 0,20-84 16,-42 64-16,0 21 0,1-22 16,-1 1-16,-21-1 0,0-21 15,0 43-15,0-21 16,-21 63-1,-22 21-15,1 0 0,21 0 16,0 21-16,-1 1 0,-20 20 0,0 43 16,21-42-16,-1-22 15,-20 85-15,21-64 0,21-20 16,0 63-16,0-64 0,21 43 16,64-22-1,-64-63 1,21 0-16,64 0 0,-64 0 15,107-42 1,-107 21-16,0-1 0,43-41 16,-64 42-16,21-22 0,1-20 15,-43-1 1,0 22-16,0 21 0,-21 21 16,-22 21-1,22 0-15,-42 85 16,63-21-1,0-43-15,0 22 16,0-43 0,63 0-1,-42-21 1,22-21-16,41-43 16,1-20 15,-22 20-16,-63 43-15,22 0 16,-22 42 0,0 0-16,0 0 15,0 43 1,0-22-16,0-21 0,0 0 16,21-21-1,0 0-15,42 0 16,-20-21-1,-22 21-15,64-84 16,-64 41-16,0 22 16,21-21-16,-21 21 0,-21-1 15,0 44 1,0 20 0,0-21-1,-21 43 1,21-43-16,0 21 15,43-21 1,-22 0-16,106-21 16,-21 0-1,-85 0-15,63-63 16,-20-22 0,-43 64-16,43-148 15,-43 126-15,0-62 16,-21 62-16,0-105 15,0 63 1,-21 43 0,0 42-16,-1 0 15,1 21-15,21 0 0,-21 22 16,0 20-16,21-20 16,-21-1-16,21 64 0,-21 84 15,-1-147 1,22-1-16,0 0 15,-21 1-15,21-22 0,0 21 16,0-21-16,0 22 16,21-43-1,1 0-15,62-64 16,-41 22-16</inkml:trace>
  <inkml:trace contextRef="#ctx0" brushRef="#br0" timeOffset="-193642.72">10266 11875 0,'0'0'0,"-21"0"0,-43 0 16,85 0-1,106 0 17,-42 0-32,-43 0 15,-21 0-15,22-22 0,-22 22 0</inkml:trace>
  <inkml:trace contextRef="#ctx0" brushRef="#br0" timeOffset="-193176.58">11557 11345 0,'0'0'0,"-21"0"0,0 0 16,-1 0-16,1 0 0,-21 0 15,0 22-15,-43 20 16,43 0-16,-149 212 16,128-127-1,41-63-15,-41 211 16,42-106-1,21-105-15,84 42 16,22-43 0,-63-63-16,211 0 15,-149-63 1,-41 41-16</inkml:trace>
  <inkml:trace contextRef="#ctx0" brushRef="#br0" timeOffset="-192959.81">12044 11642 0,'0'0'16,"-21"0"-16,-1 21 15,1 0-15,21 0 0,-42 43 16,42-22-16,-64 127 16,43-126-16,0-1 0,-21 64 15,-43 21 1,85-106-16,0 0 0,0 0 15,21-21 1,0 0-16,1-21 0,20-21 16,-21 21-16</inkml:trace>
  <inkml:trace contextRef="#ctx0" brushRef="#br0" timeOffset="-192528.75">11917 11790 0,'0'0'0,"0"-21"0,-21-43 0,21 43 16,0-21-1,42 21-15,-21 21 16,0 0-16,0 0 0,22 0 16,-22 0-16,21 0 0,1 21 15,-22 0-15,21 0 0,0 43 16,-42 41 0,-42-83-16,0 20 0,-1 0 0,1-21 15,-21 1-15,20-1 0,-63 21 16,64-21-16,21-21 0,-21 0 15,63 0 1,0 0 0,21-21-16,-21 21 0,22 0 0,20 0 15,-20 0-15,-1 0 0,21 0 16,22 21-16,-43 0 0,1-21 16,20 43-16,-42-43 0,1 21 15,-22 0-15,0 0 16,-85 22-1,-127-1 1,170-42-16,-64 0 16,64 0-16,-1 0 0,-20 0 15,63-21-15,0 0 16,21-1-16,0 1 0,22 0 16,-1 0-16,106-43 15</inkml:trace>
  <inkml:trace contextRef="#ctx0" brushRef="#br0" timeOffset="-192012.26">12552 11980 0,'-170'22'0,"361"-44"0,-212 22 16,63 0-16,-42 22 0,0-1 16,0 0-16,-21 0 15,0 0-15,0 0 16,-43 43-16,64-43 16,0 0-16,-21 0 0,21 1 15,0 20 1,21-42-16,21 0 0,-20 0 0,83 0 31,-62-21-31,-1 0 0,64-22 0,-64 22 16,-21 0-16,64-21 15,-21-43 1,-64 64 0,-22 21-1,1 21-15,-42 21 16,63 1-16,-21-22 0,-22 63 15,22-41-15,21 20 0,-42 43 16,-22 148 0,43-190-16,0 20 15,0 43-15,0-63 0,-43 126 32,1 1-32,41-149 15,-20 22-15,21-22 0,-21-21 16,-22 21-1,22-42-15,21 0 16,-1-21-16,-20-42 16,-21-107-1,63 107-15,-22 21 0,22-22 16,0 22-16,64-170 16,63 64-1,-85 106-15,64-43 0</inkml:trace>
  <inkml:trace contextRef="#ctx0" brushRef="#br0" timeOffset="-191810.57">13314 12171 0,'-43'21'16,"43"0"-1,0-42 16,0 0-31,0 0 16,-21 21-16,0 0 16,0 0-16,0 0 0,0 0 15,-1 0-15</inkml:trace>
  <inkml:trace contextRef="#ctx0" brushRef="#br0" timeOffset="-191489.27">13885 11599 0,'0'0'0,"21"0"31,1 0-31,-1 0 0,21 0 0,0 0 16,1 0-16,-1 0 0,22 0 16,-1 0-16,149-21 15,-170 21-15,-21 0 0,0 0 16,1 0-16,-44 0 15,1 0-15</inkml:trace>
  <inkml:trace contextRef="#ctx0" brushRef="#br0" timeOffset="-191279.43">14076 11557 0,'-21'21'0,"42"-42"0,-85 42 0,64 43 16,0-43-16,0 0 15,0 0-15,0 22 0,0-22 16,0 21-16,21 43 15,1-43-15,-22 64 0,0-64 16,0 64 0,-43 0-1,43-85-15,0 0 16,0 0-16,21-21 16,1 0-16,41-21 15</inkml:trace>
  <inkml:trace contextRef="#ctx0" brushRef="#br0" timeOffset="-190510.57">14563 12129 0,'21'-43'0,"-42"86"0,84-107 16,-42 43-16,0 0 0,-21-43 31,-21 43-31,-21 21 0,0 0 16,-1 0-1,-105 64 1,63-1-1,64-21-15,-21 22 16,21 42 0,84-106-1,43 0 1,-85 0-16,22-21 0,62-22 16,-20-20-1,-64 42-15,0-22 0,22 22 0,-22-42 16,0-1-1,-21 43-15,-21 21 16,0 21 0,0 0-16,21 0 0,-22 1 15,1-1-15,0 21 0,21-21 16,0 43-16,0-43 0,0 0 16,0 43-16,21-43 15,22 0-15,-22-21 16,0 0-16,42 0 0,-20 0 15,-1 0-15,0-21 16,22 21-16,-22-21 0,64-43 16,-64 43-16,22 0 0,21-85 15,-64 0 1,-21 85-16,-64-21 16,-63 42-1,0 42 1,85-21-16,0 21 0,-22 22 15,22-1-15,-22 64 16,64-63-16,0 21 16,0-22-16,0-21 0,21 128 15,-21-107-15,22 1 16,-1-22-16,0 22 0,0-1 16,-21 43-16,21-64 15,-21 22-15,0 20 0,-21-41 0,0-1 16,0 0-16,-43 22 15,-20-1-15,41-41 16,1-1-16,-22-21 0,-20 0 16,41 0-16,1 0 0,-21-21 15,20-22-15,1-20 16,21 42-16,21-22 0,0-41 16,0 20-16,21 22 0,64-85 15,-43 63-15,0 1 0,22-1 16,-1 1-16</inkml:trace>
  <inkml:trace contextRef="#ctx0" brushRef="#br0" timeOffset="-188980.01">15663 12002 0,'0'0'0,"0"-22"0,-21 22 16,0 0-1,0 22-15,0-1 0,-1 0 0,1 0 16,0 0-16,-21 43 0,21-43 15,-1 21-15,22-21 0,-21 1 16,21 20 0,0-21-16,21-21 31,1-21-31,-1 0 16,0 0-16,0-1 0,21-20 15,-20 21-15,-1 0 0,0-43 16,0 64-16,0-21 0,-21 0 15,21 0-15,-21 42 32,0 0-32,0 0 15,0 0-15,22 1 0,-22-1 16,21 21-16,-21-21 16,42 43-16,-21-43 15,22 0 1,20-21-16,-21 0 0,-20 0 15,62-21 1,22-21-16,-85 20 16,22-20-16,20-43 15,-63 43-15,0 21 0,0-21 16,0-1-16,0 22 0,0-21 16,-21 21-16,0 21 0,-43 0 15,-63 42 1,43 43-1,62-64-15,1 21 0,21-21 16,0 22-16,0-22 0,0 63 16,0-62-16,64-1 15,-43-21-15,42 0 16,-41 0-16,20 0 16,21-21-16,-41-1 0,62-62 15,-41 63 1,-22-22-16,21-20 0,-21 42 15,0-64-15,-42 85 32,0 0-32,21 21 15,-21 0-15,21 0 0,-21 22 16,21-22-16,-21 64 16,21-64-16,0 21 0,0 0 15,0-20-15,42 20 16,43-42-1,-64 0-15,0 0 0,42-21 16,-41 0-16,20-1 16,-21-20-16,0 21 0,22-43 15,-22 22-15,0-64 16,-21 85-16,0 0 16,0 42 15,0 0-31,0 0 0,0 1 15,-21-1-15,0 63 16,-1-20-16,22-43 16,0 0-16,0 0 15,22-42 1,-1 0 0,0 0-16,-21 0 15,21 0-15,0-1 0,0-20 0,1 0 16,20-22-1,-42 43-15,0 0 0,0 0 0,21 21 16,-21 21 0,0 0-1,0 0-15,0 22 0,0-22 16,0 0-16,0 0 0,0 0 0,0 0 16,0 1-16,0-1 0,21 0 15,0 21-15,1-42 0,-1 0 16,42 21-16,-20-21 15,20 0-15,-42-21 16,22 0-16,20-21 16,-42 21-16,0-1 0,43-41 15,-43 42-15,21-22 16,-20 22-16,-22-21 16,0 63-1,0 0-15,-43 22 16,43-1-16,-21-21 0,21 21 15,0-20-15,0-1 16,0 0-16,0 0 0,21-21 16,0 0-16,1 0 0,20 0 15,0 0-15,43-21 16,-64 0-16,64-43 16,-64 22-1,0 21-15,0-22 0,0 22 16,22-85-16,-43 85 0,0 0 15,-21 21-15,-1 0 16,-41 0 0,42 0-16,-22 21 0,1 43 15,21-43-15,0 21 0,-22 22 16,43 20 0,0-41-16,0-22 0,0 21 15,43-21 1,-22-21-16,0 0 0,21 0 15,1 0-15,-22-21 0,21 0 0</inkml:trace>
  <inkml:trace contextRef="#ctx0" brushRef="#br0" timeOffset="-188712.95">18500 11113 0,'0'0'15,"-22"-22"-15,1 1 0,0 21 0,-21 0 0,21 0 16,-1 0-16,1 21 0,-21 1 0,21 20 16,-43 43-1,43-22-15,-42 170 16,20-43 0,22 43-1,21-190-15,0 41 16,0-41-16,0-22 0,0 21 15,21-21-15,43-21 16,-43 0-16,21 0 0</inkml:trace>
  <inkml:trace contextRef="#ctx0" brushRef="#br0" timeOffset="-188509.78">18627 11536 0,'0'0'0,"-22"0"15,1-21-15,0 21 16,0 0-16,-21 0 0,42 21 16,-22-21-16,1 42 15,21-21-15,0 1 0,-21-1 16,21 0-16,0 0 0,0 0 16,21-21-1,0 0-15,1 0 16,-1-21-16</inkml:trace>
  <inkml:trace contextRef="#ctx0" brushRef="#br0" timeOffset="-188357.17">18732 11536 0,'0'0'0,"-21"21"31,0-21-31,0 21 0,0 0 16,0 22-16,-1-22 15,22 0-15,0 0 16,-21 0-16,21 1 0,0-1 15,0 0 1,21-21-16</inkml:trace>
  <inkml:trace contextRef="#ctx0" brushRef="#br0" timeOffset="-188104.55">18923 11896 0,'-21'0'16,"21"21"-16,-21 0 15,-22 21-15,22 22 16,0-43-16,21 0 0,-21 43 16,0-43-16,21 0 15,21-21 32,0-21-47,-21 0 0</inkml:trace>
  <inkml:trace contextRef="#ctx0" brushRef="#br0" timeOffset="-187952.59">19008 11769 0,'0'0'0,"0"-21"0,0-1 0,0 1 15,0 0 1,-22 21 15,22 21-31,0 0 0,0 1 16,0-1-16,0 0 15</inkml:trace>
  <inkml:trace contextRef="#ctx0" brushRef="#br0" timeOffset="-187537.24">19283 11917 0,'-21'21'16,"21"0"-16,-22-21 15,22 21-15,0 22 16,-21-22-16,21 0 16,0 0-16,-21 0 0,21 22 15,-21-43-15,0 21 16,21-42 15,0 0-31,0-1 16,0 1-16,0 0 0,0 0 0,21-43 15,0 43-15,0-21 0,43 0 16,-43 20-16,0 1 16,21 0-16,-20 21 0,41 0 15,-42 21 1,-21 0-1,0 22-15,0-22 0,0 0 0,0 0 16,0 22-16,-42 20 16,42-21-16,-21-42 0,21 22 15,-21 20 1,42-42 0,0 0-16</inkml:trace>
  <inkml:trace contextRef="#ctx0" brushRef="#br0" timeOffset="-187211.7">19748 11832 0,'0'0'0,"22"0"31,-22 21-31,0 22 16,0-22-16,0 0 0,0 21 0,0 1 15,-43 41-15,-20 43 16,42-63-16,-1-22 15,1 22-15,-21 63 16,21-43-16,0-20 0,-1 21 0,-20-22 16,21 22-16,-85 126 15,-21 22 1,106-190-16,-21 20 0,20-42 16,1 22-16,0-22 0,21 21 15,0-21-15,21-42 31,0 21-31,1-21 0,-1 0 16,0-22-16,21 22 0,-21-21 0</inkml:trace>
  <inkml:trace contextRef="#ctx0" brushRef="#br0" timeOffset="-186315.9">19770 11938 0,'0'0'0,"0"-42"15,0 21-15,21-1 0,-21 1 0,0 0 16,21 21-16,0-21 16,0 21-16,0 0 0,1 0 15,-1 21-15,0 0 0,-21 0 16,21 1-16,-21 20 0,21-21 0,-21 21 16,0 64-1,0-63-15,-21-22 0,-42 42 16,41-42-16,1 1 0,0-22 15,0 0-15,0 0 0,0 0 16,21-22 0,21 1-1,0 0-15,0 21 0,64-63 16,-64 63 0,21-22-16,22 22 15,-43 0-15,0 0 16,0 0-16,0 0 15,1 0-15,-1 0 32,0 0-32,0 0 31,0 0-31,0 0 16,1-21-1,-1 0-15,0 0 16,0 0-16,-21 0 0,21-1 0,0 1 15,-21 0-15,0 0 0,22 0 16,-22 0-16,0 42 31,-22 0-31,-20 42 16,42-20-16,-42 41 16,42-62-16,0-1 15,0 0-15,0 0 16,21-21-1,0 0-15,0 0 0,0 0 16,43 0 0,-22 0-16,-21-21 0,1 0 15,-1 21-15,0-21 0,42-64 16,-20 0 0,-43 43-16,42-43 15,-42 64-15,0-21 16,0 21-16,0-1 0,0 1 15,-21 21 1,0 0 0,0 0-16,-1 21 0,22 1 0,-21-22 15,0 21-15,0 0 0,21 0 0,-21 43 16,0 20 0,21-41-16,0-22 15,0 42-15,0-20 16,0-1-16,0-21 0,21 0 15,42 22-15,-42-43 16,1 0-16,-1 0 0,21 0 16,-21 0-16,43-22 15,-43 1-15,21 0 0,1-21 0</inkml:trace>
  <inkml:trace contextRef="#ctx0" brushRef="#br0" timeOffset="-186112.91">20680 11832 0,'0'0'0,"-21"0"0,-1 0 0,-20 43 15,21-22-15,21 0 32,21-21-32,0 0 0,0 0 0,85 21 15,0-21 1,-64-21-1,64-21-15</inkml:trace>
  <inkml:trace contextRef="#ctx0" brushRef="#br0" timeOffset="-185631.23">21272 11282 0,'0'0'0,"0"-21"16,0 0-16,0 42 16,0 21-1,0-21 1,0 22-16,22-1 0,-1 0 0,0 22 15,-21-22-15,21 22 0,0-22 0,0 21 16,1 1-16,-1-1 0,-21 128 16,0-149-16,-21 106 15,-1-105-15,1-1 16,0-21-16,-21 0 0,21 1 16,-1-1-16,1-21 0,0 0 0,0 0 15,-21 0-15,20-21 0,22-1 16,-21 1-16</inkml:trace>
  <inkml:trace contextRef="#ctx0" brushRef="#br0" timeOffset="-185315.06">21463 11091 0,'0'0'16,"0"-21"-16,0 0 0,21 21 15,0 0-15,0 21 16,1 0-16,-1 1 0,42 62 16,-42-20-16,64 105 15,-43 43 1,-42-149-16,0 1 16,0 63-16,-21-64 0,-63 85 31,-86 1-16,22-107-15,106-21 16,-1-21-16,22 0 0,-21 0 16,21 0-16,-64-63 15,43-1-15</inkml:trace>
  <inkml:trace contextRef="#ctx0" brushRef="#br0" timeOffset="-185092.81">20701 11303 0,'0'0'0,"-21"0"16,21 21 0,0 0-1,0 1 1</inkml:trace>
  <inkml:trace contextRef="#ctx0" brushRef="#br0" timeOffset="-184936.57">20955 11261 0,'0'0'0,"21"-21"0,21 21 15,-42 21 1,0 21-1,0-21-15,0 85 16,0-85-16,0 0 16,-21 1-16,21-1 0,0 42 15,0-42-15,21 1 16</inkml:trace>
  <inkml:trace contextRef="#ctx0" brushRef="#br0" timeOffset="-184693.04">22204 12023 0,'0'-21'15,"-21"-1"1,-1 22 15,22-21-15,22 21-1,-1 0-15</inkml:trace>
  <inkml:trace contextRef="#ctx0" brushRef="#br0" timeOffset="-183415.29">22479 12023 0,'0'-21'31,"21"-1"-31,0 1 0,22-21 16,-22 21-16,0 0 0,42-22 15,22-63 1,-64 64-16,22 0 0,-1-43 15,-42 43-15,0 21 16,0-1-16,-21 22 0,0 0 16,-1 0-16,-20 0 0,21 22 15,0-1-15,-22 0 0,22 21 16,-21 22-16,42-43 0,0 21 16,0 64-16,0-64 15,0 1-15,21-22 0,0 21 16,0-21-16,-21 43 0,22-22 15,-22-21 1,-22-21 0,1 0-16,0 0 15,-21-21-15,21 21 0,-1-21 16,1 21-16,0-21 0,0 21 16,0 0-16,42 0 31,0 0-31,0 0 0,43 0 15,-22 0-15,0 0 0,1 0 16,-1 0-16,85 0 16,-85-21-16,1 0 0,41-1 15,-62 1-15,20-21 16,-42 21 0,0 0-1,-21 21 1,0 0-16,-1 21 15,22 0-15,0 0 16,0 21-16,0-20 16,0 20-1,22-42 1,-1 0 0,0 0-16,21 0 15,-21-21-15,1 0 0,41-22 16,-42 22-16,22-21 15,-22 21-15,0 21 0,21-22 16,-42 1-16,0 42 31,0 1-15,-21-1-16,21 0 0,0 0 16,0 0-16,0 0 15,0 1 1,0-1-1,21-21-15,0 0 16,1 0-16,-1 0 0,0 0 16,0 0-16,0 0 0,0 0 0,1 0 15,-1-21-15,0-1 16,0 1-16,0-42 16,-21 20-16,21 1 15,-21-43 1,0 64-16,-21 21 0,-42-21 15,-22 21 1,0 42 0,64-20-16,-63 83 15,62-41 1,22-43-16,0 64 16,22-85-1,-22 21-15,42-21 0,43-21 31,-22-22-31,-42 22 16,43-85 0,42-42-1,-22-21 1,-63 42 0,1 106-16,-22-43 15,-22 64 1,1 21-16,-42 85 15,42-63-15,-1-1 16,1-21-16,21 21 0,0 1 16,-42 84-16,21-21 15,21-64 1,-43 64-16,22-64 16</inkml:trace>
  <inkml:trace contextRef="#ctx0" brushRef="#br0" timeOffset="-183079.93">22500 12721 0,'0'0'0,"21"-42"15,0-43 1,-21 64-16,-21 21 16,0 0-16,-21 0 15,21 21-15,-1 0 0,-41 43 16,42-22 0,0-21-16,-1 22 0,22-1 15,-21 64 1,21-43-16,0-41 15,85 41 1,0-63-16,-43 0 16,0 0-16</inkml:trace>
  <inkml:trace contextRef="#ctx0" brushRef="#br0" timeOffset="-182860.1">23304 12446 0,'0'0'0,"22"0"0,-1 0 0,0 0 16,-21 21-16,0 0 15,0 64-15,0 84 16,0-63 0,-21-63-1,-64 41-15,0-41 16,43-22-16,21-21 15,-85 0-15,64 0 16</inkml:trace>
  <inkml:trace contextRef="#ctx0" brushRef="#br0" timeOffset="-181108.69">8064 5673 0,'0'0'0,"0"21"0,-21-21 0,21 21 16,0 0 0,21-21 30,1 0-46,-1-21 0,21 21 0,0-21 16,22 0-16,-1 0 0,86-43 16,-65 43-16,22-21 0,190-43 15,-63 0 1,-169 64-16,42-21 16,-85 42-16,0 0 0,0-21 15,-42 21 16,0 21-31,0 0 0,-1-21 16</inkml:trace>
  <inkml:trace contextRef="#ctx0" brushRef="#br0" timeOffset="-178912.65">8572 6689 0,'0'0'16,"-21"21"-16,0 0 0,-21 0 0,21-21 15,-22 21-15,22 1 0,0-1 16,0-21-16,-22 42 16,22-21-16,42-21 31,22 0-31,-22-21 16,21 0-16,128-43 15,62-20 1,-168 41-16,253-105 15,-253 106-15,-1 0 16,1-1-16,169-63 16,-106 64-1,-85 42-15,-21 0 0,43 0 16,-64 21 0</inkml:trace>
  <inkml:trace contextRef="#ctx0" brushRef="#br0" timeOffset="-177146.71">8636 7726 0,'0'0'0,"-21"0"0,0 21 0,-1-21 16,1 0-16,-21 0 15,21 0-15,0 0 16,42 0 0,0 0-1,0 0-15,127-63 16,-84 41-16,-1 1 0,191-42 16,-84-1-1,-86 22-15,1 0 0,127-64 16,-149 63-16,1 22 0,63-42 15,-85 42-15,64-22 16,-43 22 0,-42 21-1,-42 0 17,0 21-32,0-21 15</inkml:trace>
  <inkml:trace contextRef="#ctx0" brushRef="#br0" timeOffset="-176680.56">9080 8636 0,'0'0'0,"22"0"31,-1-21-31,0 0 16,21 21-16,85-64 16,64 1-16,-107 42 15,-20-1-15,190-41 16,-106 21 0,-63 20-16,-22 1 0,85-21 15,-105 21-15,63 0 16,-85 21-16,0 0 0,0 0 15,-21-22 1,0 1 15,0 0-15</inkml:trace>
  <inkml:trace contextRef="#ctx0" brushRef="#br0" timeOffset="-162063.6">18394 5948 0,'0'0'0,"-21"0"16,-1 0-16,1 0 16,0 0-16,0 0 15,21 21-15,-21-21 0,0 0 16,-1 0-16,44 0 47,-1 0-47,21 0 0,22 0 15,20 0-15,1 0 0,21 0 0,105 0 16,65 0 0,-107 0-16,-21 0 0,275-21 15,-296 21-15,0-21 0,85 21 16,42-21 0,-190 21-16,84 0 15,-85-22 1,-84 22 15,0 0-31,0 0 16,-22 0-16,-41 0 0,41 0 15,-62 22-15,62-22 16</inkml:trace>
  <inkml:trace contextRef="#ctx0" brushRef="#br0" timeOffset="-161501.02">18330 6202 0,'0'0'0,"-21"21"31,42-21-15,0 0-16,22 0 0,20 0 0,1 0 16,20 0-16,1 0 0,0 0 15,21 0-15,126 0 16,-83 0-16,-22 0 0,148 0 15,-148-21-15,211 21 16,-232-21-16,64 21 16,-107 0-16,1 0 0,-22-21 15,0 21-15,1 0 0,-1 0 16,-21 0 0,0 0 93,-21-22-62</inkml:trace>
  <inkml:trace contextRef="#ctx0" brushRef="#br0" timeOffset="-140897.72">3006 2667 0,'-43'-63'32,"43"41"-32,0 1 0,0 0 15,0 0 17,21 42-17,-21 0-15,22 0 0,-1 1 16,-21-1-16,0 0 15,21 21-15,-21-21 0,21 43 16,-21-22-16,0 43 16,21-64-16,-21 0 0,0 22 15,0-22-15,21 0 16,-21 0-16,22-21 0,-1 0 16,0 0-16,0 0 15,21-21-15,-20 0 0,126-64 16,-85 43-16,1-1 15,-1 1-15,22-21 0,0 20 16,84-105-16,-84 85 0,190-107 16,-169 107-16,-22 20 15,64-41-15,64-43 16,-191 84 0,43 22-16,-22 0 15,43-42 1,-43 41-1,-21 22-15,-21-21 16,21 21 0,1 0 31,-22-21-32,21 21-15</inkml:trace>
  <inkml:trace contextRef="#ctx0" brushRef="#br0" timeOffset="-139820.91">14033 2688 0,'0'-21'16,"0"0"-1,0 0 1,0 0-16,0 42 47,0 0-32,0 0-15,22 21 0,-22-20 16,21 20-16,-21-21 0,21 85 16,0-64-16,0-21 15,-21 1-15,21 20 0,-21-21 0,43 21 16,-43 1-16,42 20 15,-21-63-15,0 21 16,1-21-16,-1 0 16,21 0-16,0 0 15,-20 0-15,20-21 0,106-63 16,-84 41-16,-1 1 16,22 0-16,84-64 15,22-21-15,-107 63 0,22-20 16,-21 20-16,63-63 15,-63 85-15,-22-1 0,-21 1 0,22 0 16,-22-1-16,85-41 16,-21 41-1,21-20 1,-85 42-16,-20 0 0,-1 21 16,0-22-16,42 22 15,-41-21-15,-22 42 63,0 1-48,0-1-15</inkml:trace>
  <inkml:trace contextRef="#ctx0" brushRef="#br1" timeOffset="-29892.74">85 9970 0,'0'0'16,"-22"0"-16,-20 0 0,21 21 0,42-21 62,43-43-62,20 22 0,1 0 16,21-21-16,21-1 0,-21-20 0,21 21 16,21-1-16,127-63 15,-127 43-15,254-43 16,-296 64-16,85-1 15,-128 22-15,1 0 0,20 0 16,-20 21 0,-85 0-1,-1 0-15,1 0 16,0 0-16,0 0 0,0 0 16,-22 0-16,1 21 15,21 0-15,0-21 16</inkml:trace>
  <inkml:trace contextRef="#ctx0" brushRef="#br1" timeOffset="-29496.59">339 10181 0,'0'0'0,"-64"21"0,-105 85 31,169-85-31,-21-21 16,42 0-1,21 0-15,22-21 0,232-63 16,148-43 0,-253 63-16,-1 1 0,191-64 15,233-64 1,-444 128-16,380-107 15,-381 128 1,-105 21-16,-22 21 16,64-21-1,-127 21 17,0 0-32,21 21 15,-22-21-15,1 0 0,0 21 16,-42 21-1,41-21-15</inkml:trace>
  <inkml:trace contextRef="#ctx0" brushRef="#br1" timeOffset="-28214.05">1714 13758 0,'-21'0'16,"0"22"-16,0-22 15,0 0-15,0 0 16,21 21-16,-22-21 0,1 0 16,21-21-1,0-1 1,0 1-16,0 0 0,0-64 15,0 43 1,0 21-16,-21-43 0,0 43 16,-43 0-16,22 21 15,-148 0 1,105 21 0,43 22-16,-1-22 0,-20 63 15,20-41-15,22-1 0,-21 85 16,42-85-16,0-20 15,0 20-15,63 21 16,-20-63-16,20 0 16,-42 0-16,22 0 0,63-21 15,-64 0-15,106-85 16,-106 43-16,1 20 16,20-62-16,22-65 15,-85 128-15,0 0 16,0-1-16,0 1 0,0 0 15,0-1-15,-21 43 16,21 21 0,-21 1-16,-1 20 15,1 43-15,0-43 0,21 0 16,0 106 0,-21-21-1,21-84-15,0 63 16,42-64-1,-42-21-15,43-21 16,-22 0-16,21-21 16,-42 0-16</inkml:trace>
  <inkml:trace contextRef="#ctx0" brushRef="#br1" timeOffset="-27832.75">1841 13695 0,'0'0'0,"0"-21"15,0 0 1,0-1 0,0 1-16,22 21 15,41-21 1,1 21 0,20 64-1,-84 63 1,0-43-1,0 1 1,-21-64 0,0-21-16,21-21 15,0-21 1,0 20-16,0-62 16,21-1-1,0 64-15,43-64 16,-1 43-1,-42 21-15,1 21 16,83-64 0,-62 64-16</inkml:trace>
  <inkml:trace contextRef="#ctx0" brushRef="#br1" timeOffset="-27681.07">2582 13504 0,'-21'127'15,"42"-275"-15,-63 339 0,84-361 0,-105 361 0,42-128 16,-1 22-1,22-64-15,-21 0 0,21 22 16,0-64 15,0-1-15,0 1-16,0 0 0</inkml:trace>
  <inkml:trace contextRef="#ctx0" brushRef="#br1" timeOffset="-27529.16">2582 13377 0,'0'22'31,"0"-1"-15,0 0-16,21-21 16,1 21-16,-1-21 0,0 0 15</inkml:trace>
  <inkml:trace contextRef="#ctx0" brushRef="#br1" timeOffset="-26700.3">2984 13504 0,'0'0'0,"0"22"0,0-1 0,0 0 16,0 0-16,0 64 15,0-1 1,0-41-1,0-1-15,0-21 0,0 22 16,0-22-16,0 0 0,22-21 31,-1 0-31,-21-21 16,21 0-16,0-1 16,0 1-16,22-85 15,-22 64-15,21-21 16,-21 20-16,22-20 15,-43 84 1,0 0 0,0 0-16,0 0 0,0 1 0,-43 41 15,22 22 1,21-64-16,0 21 0,0-21 16,0 1-16,0-1 0,0 42 15,21-63-15,0 21 16,1-21-16,83 0 15,-83 0-15,126-42 16,-21-21 0,-85 20-1,-21 22-15,43-64 0,-43 64 16,0-63 0,-21 20-16,0 43 15,-42 21 1,21 0-16,-64 42 15,64-21-15,-43 85 16,22 42 0,42-63-1,85 0 1,-1-85 0,-41 0-16,20-21 15,-42-1-15,127-62 16,-84-1-1,-43 64-15,64-106 16,-85 106 0,21-22-16,-21 65 31,0-1-31,0 0 0,0 0 0,0 21 16,-21 22-1,21 21 1,0-64-16,0 21 15,0 0 1,21-42-16,0 0 16,43-21-1</inkml:trace>
  <inkml:trace contextRef="#ctx0" brushRef="#br1" timeOffset="-26541.33">4635 13801 0,'0'0'0,"22"0"79,-1 0-79</inkml:trace>
  <inkml:trace contextRef="#ctx0" brushRef="#br1" timeOffset="-25705.14">5038 13970 0,'0'0'0,"0"21"16,21-21-1,0 0 1,0-21-16,0 21 0,85-85 15,-21 1 1,-64 41-16,64-84 31,-64-21-31,0 106 16,-21-64 0,0 85-16,-21-21 15,0 42-15,-22 0 16,22 21-16,21 0 0,-21 0 15,21 0-15,-42 170 16,42-22 0,0-105-16,-22 232 15,1-42 1,21-148-16,-21 169 16,-42 21-1,63-190-15,-22-21 0,1 105 16,0-126-16,21 20 15,0 43-15,0 22 16,0-128 0,42-21-16,-20-21 15,20-1-15,0-20 16,1 21-16,-1-21 0,106-128 16,0-41-16,-105 147 15,-22-21-15,0 22 0,-21-22 16,0-126-1,-42 147-15,20-21 0,-41 22 0,-85-106 16,63 84 0,64 43-16,-21 20 0,-1-41 15,43 21 1,0 20-16,64-20 16,42 0-1,-64 21-15,85-85 16,63-42-1,-84 42 1,-106 85 0,21-22-1,-42 43 1,-21 21 0,21 43-1,21-22-15,-21 22 16,21-43-16,0 0 0,-22 21 15,22-20 1,22-22 0,-1-22-16,-21 1 15</inkml:trace>
  <inkml:trace contextRef="#ctx0" brushRef="#br1" timeOffset="-25536.6">6054 13377 0,'-43'0'16,"22"0"-16,0 0 0,0 0 16,21 22-1,0-1 1,21 0 0,0-21-16,0 21 0</inkml:trace>
  <inkml:trace contextRef="#ctx0" brushRef="#br1" timeOffset="-24747.19">6371 13568 0,'0'0'0,"0"21"15,-21 0-15,0 0 16,21 1-16,-21-1 16,-1 0-16,1 21 0,21-21 0,-21 43 15,21-43-15,-21 0 16,0 0-16,21 1 15,0-44 17,0 1-32,21 21 15,0-42-15,21 0 16,22-64-16,-43 85 16,21-43-1,-20 43-15,-1 21 16,0 0-16,0 0 15,0 85 1,-21-64-16,43 85 16,-43-85-16,21 42 15,0-42-15,21 22 16,-21-22-16,1 0 0,41-21 16,85 0-1,-21-42 1,-84 21-16,41-43 15,-63 43-15,22-21 16,-1-64-16,-42-42 16,0 126-1,-21 1-15,-21 21 16,20 0-16,-83 0 16,-44 43-1,107-22-15,21 21 0,-43 0 16,43 1-16,21 41 15,0-62-15,0 20 16,21-21-16,22-21 0,-1 21 16,0-21-16,1 0 0,41 0 15,-41-21-15,-1 0 16,-21 0-16,22 0 0,-22-1 0,42-62 16,-42 41-16,1-20 15,-1 21-15,21-1 0,-21-63 16,0 64-16,1 0 0,-22-64 15,0 85 1,0 42 0,-22 0-16,22 21 15,-21 1-15,0 41 0,0-41 16,0 126 0,21-21-1,0-84-15,0-22 0,0 22 16,84-22-1</inkml:trace>
  <inkml:trace contextRef="#ctx0" brushRef="#br1" timeOffset="-24051.1">8001 13356 0,'0'0'0,"0"21"16,21-21-1,0 0-15,0 0 16,22 0-16,20-21 16,-20 0-16,-22 21 0,85-42 15,-85 21-15,0-1 16,0 1-16,-21 0 15,0 0-15,-21 21 0,0 0 16,-85 0-16,64 0 16,-64 42-1,63-21-15,1 1 0,-21 20 0,20-21 16,43 0-16,0 43 16,0-43-16,0 21 15,43-42-15,-22 21 0,42 1 16,-20-1-16,-1-21 0,43 0 15,-43 0-15,0 0 16,-21 21-16,1-21 0,-44 0 31,1 0-31,-21 21 0,0 0 0,-107 22 16,65 20 0,41-42-16,-84 106 15,85-21 1,63-64-1,85-20 1,63-22 15,-20-64-31,-86 22 16,1 21-16,41-64 0</inkml:trace>
  <inkml:trace contextRef="#ctx0" brushRef="#br1" timeOffset="-23819.17">8975 13081 0,'0'0'0,"0"-63"0,0-1 16,0 22 0,-22 42-16,1 21 0,0 0 15,0 21-15,-43 43 16,43-43-16,0 22 0,-64 105 16,64-105-16,0-1 15,0 1-15,0-1 0,0 1 16,-22 42-16,43-64 0,0 0 15,0 22-15,0-43 0,0 0 16,0 0-16,21-21 16,22 0-16,-22 0 0,0 0 15,21-21-15,-20 0 0</inkml:trace>
  <inkml:trace contextRef="#ctx0" brushRef="#br1" timeOffset="-23452.23">8953 13716 0,'0'0'0,"-21"0"16,21 21-16,-21-21 0,21 21 16,0 1-16,21-22 31,0 0-31,1 0 0,20-22 16,0 1-16,-21 0 0,43-21 15,-43 21-15,0-43 16,-21 43-1,-21 21 1,0 0-16,-106 63 31,85-41-31,-1 41 0,1-42 16,21 0-16,21 43 0,0-43 16,0 0-16,0 22 15,21-22-15,0-21 0,21 0 16,-20 0-16,20 0 0,43 0 15,-43 0-15,0 0 0,1-21 16,-1-1-16,0 1 0,43-42 16,-43 20-16,1 22 0,-1-21 0</inkml:trace>
  <inkml:trace contextRef="#ctx0" brushRef="#br1" timeOffset="-22448.14">9610 13526 0,'0'21'15,"-22"-42"-15,44 21 0,-65 0 0,43 21 0,-21 0 16,0-21-16,21 21 0,-64 85 15,64-85-15,0 43 16,0-43-16,-21 0 16,21 21-16,0-21 0,0 22 15,21-43 17,-21-21-32,22 21 0,-1-22 15,0 1-15,-21 0 0,21-21 16,0 21-16,22-64 15,-1 21 1,-42 43-16,21 21 16,-21 21-1,0 1-15,0-1 16,0 0-16,0 64 16,0-64-16,21 42 15,0-42 1,1 1-16,-1-22 15,21 0-15,-21 0 0,0-22 16,22 1-16,-1 0 16,-21 0-16,0 0 0,1-22 15,-1 22-15,21-21 0,-21 21 16,0 0-16,1-22 0,-22 64 47,0 1-47,-22-1 15,1 0-15,21 0 0,-21 0 16,21 0-16,0 1 0,0 20 16,0-21-16,0 0 0,21 0 15,43 1 1,-43-22-16,21 0 0,22 0 16,-43 0-16,64-22 15,-64 1-15,0 0 16,0 0-16,0 0 0,0 0 0,-21-22 15,0 22-15,0-42 16,0 41-16,-21 22 16,0 0-1,21 22-15,-21-1 16,0 21 0,21-21-16,0 0 0,0 22 0,0-22 15,0 0 1,0 0-16,0 0 0,21-21 15,-21 22-15,21-22 0,0 0 16,-21 21-16,21-21 16,1 0-16,-1 0 0,0-21 15,0 21-15,-21-22 0,21 1 16,0-21-16,1 21 0,-1-22 0,42-84 16,1-42-1,-64 127-15,0-22 0,21-20 16,-21 41-16,0-63 15,0 85-15,-64 0 16,43 21 0,-21 21-16,42 22 15,-21-22-15,-22 85 16,22-1 0,21-62-16,0-1 0,0 106 15,21 22 1,1-149-16,-22 21 0,0-21 15,0 0-15,21 22 16,0-43-16,0 0 0,0 0 16,0-43-1,-21 22-15</inkml:trace>
  <inkml:trace contextRef="#ctx0" brushRef="#br1" timeOffset="-22296.87">10456 13483 0,'0'0'0,"-21"0"0,42 0 16,0 0 0,1 0-16,20 0 0,-21 0 0,21 0 15,22 0-15,-22 0 16,1-21-16,-1 21 0,0 0 16,1-21-16</inkml:trace>
  <inkml:trace contextRef="#ctx0" brushRef="#br1" timeOffset="-21844.91">11663 12975 0,'0'-21'0,"0"42"0,0-84 0,21 42 0,-21-22 15,21 22-15,-42 42 31,0 22-31,0-1 0,-1 0 16,1 22-16,-42 126 16,42-105-16,-1-22 0,-20 107 15,42-86-15,-63 128 16,63 42 0,0-212-16,21 85 15,42-42 1,-42-85-16,106-21 15,-21-64 1,-63 64 0</inkml:trace>
  <inkml:trace contextRef="#ctx0" brushRef="#br1" timeOffset="-21617.36">12192 13314 0,'0'-21'0,"0"42"0,0-63 0,0 63 15,-21 21 1,21 0-16,-43 22 16,22-1-16,21-20 0,-21-1 0,-21 64 15,-1-21 1,22-43-16,21 0 0,0-21 0,-21 22 16,21-22-16,0 0 0,0 0 15,21-21 1,22-21-16,-22 0 0,21-21 15</inkml:trace>
  <inkml:trace contextRef="#ctx0" brushRef="#br1" timeOffset="-21167.89">12150 13462 0,'0'-42'0,"0"232"0,0-423 0,0 212 16,0 127-16,0-275 16,0 126-1,21 43-15,21 0 16,22 22-1,-43-1-15,42 42 16,-63-42-16,0 43 16,0-22-16,0-21 0,-84 85 15,-65-21 1,86-64-16,21 0 0,-43 0 16,21-21-1,64-21 1,43 0-16,-1 21 15,22-21-15,-1 21 0,-21 0 16,64 0-16,-63 0 0,-1 0 16,0 21-16,1 0 0,-1 0 15,0 1-15,-21-1 0,-21 0 16,0 0-16,0 21 16,-21-20-16,-21-1 15,21 0-15,-149 21 0,107-42 16,21 21-16,-85 1 15,84-22-15,1 0 0,0 0 16,20 0-16,1 0 0,0 0 0,21-22 16,0 1-16,0 0 0,21 0 15,22 0-15,-1 0 0,0-1 16,1 1-16,20 0 0,1 0 0</inkml:trace>
  <inkml:trace contextRef="#ctx0" brushRef="#br1" timeOffset="-20646.85">12636 13653 0,'22'0'0,"-1"0"15,-148 0-15,275 0 0,-212 0 0,128 21 16,-64 0-16,0 0 16,-21 0-16,21 0 0,-21 1 0,-1-1 15,1 42-15,0-42 16,21 1-16,-21 20 0,21-21 16,0 21-1,63-42 1,-41 0-16,126-21 15,-106 0-15,0 0 0,43-21 16,-43 20-16,22-41 16,-43 42-16,0 0 0,22-43 15,-22 43-15,-21 0 0,0 42 32,-21 0-32,-64 85 15,21-21 1,43-43-16,0 21 15,-21 43-15,21-42 0,-1-1 16,-20 149 0,-21 0-16,63-149 15,-43 128-15,1-1 16,42-126-16,-21-22 16,-22 64-16,22-85 15,0 21-15,-21 22 16,21-43-16,-1 0 0,-41 0 15,21-21-15,-1 0 0,-41 0 16,41 0-16,1-21 0,-43-21 16,43 21-16,21-22 0,0 1 15,-1 0-15,22-1 0,22-105 16,-1 85-16,21 20 0,0-20 16,1 20-16,20-20 0,64-64 15,-63 42-15</inkml:trace>
  <inkml:trace contextRef="#ctx0" brushRef="#br1" timeOffset="-20334.89">13568 13885 0,'-21'0'0,"-1"0"15,1 22-15,42-22 47,1-22-31,-1 1-16,-21 0 15,0 0 1,-21 21 0,-1 0-16,1 21 15,-21 0-15,0 22 16,42-22-16,0 0 15,0 0-15,21-21 16,0 0-16,21 0 16,-21 0-16,22 0 0</inkml:trace>
  <inkml:trace contextRef="#ctx0" brushRef="#br1" timeOffset="-20077.9">14203 13589 0,'0'0'0,"21"-21"0,0 0 0,-21-22 15,0 22-15,0 0 0,0 0 16,-21 21-16,0 0 0,-22 0 16,22 0-16,0 21 0,0 0 15,-21 22-15,20-22 0,-41 85 16,42-64-16,0 0 16,-1 1-16,22-22 0,0 85 15,0-85-15,0 21 0,0 0 16,0-20-16,43-1 15,-22-21-15,21 0 16,22 0-16,-22 0 0,0 0 16,107-64-16,-107 43 15</inkml:trace>
  <inkml:trace contextRef="#ctx0" brushRef="#br1" timeOffset="-19832.89">14690 13462 0,'0'0'0,"0"-85"16,21 43-16,-21 0 0,0 21 0,0-22 15,0 64 17,-21 1-32,21-1 0,-22 21 0,1-21 15,0 22-15,0 41 16,0-20-16,0-22 0,-22 106 16,22-42-1,0-64-15,21 1 16,0-1-16,0-21 0,0 0 15,42 1-15,-21-22 0,1 0 16,41 0-16,43-22 16,-64 1-16</inkml:trace>
  <inkml:trace contextRef="#ctx0" brushRef="#br1" timeOffset="-18869.9">15028 13716 0,'21'-63'15,"-21"20"-15,0 22 0,-63 233 0,105-297 0,-21-63 0,-21 127 0,-21 21 16,0-21-1,0 21-15,0 0 0,-22 21 16,22 0-16,-21 0 0,0 43 16,20-43-16,-41 85 15,42-85-15,21 21 0,-21-21 16,21 0-16,0 1 0,0 20 16,0-21-16,21 0 15,0-21-15,42 0 16,-41-21-16,-1 21 0,0-21 15,21 0-15,-21 0 16,43-85-16,-1 21 16,-63 43-16,22 21 15,-22-1-15,-22 44 32,1-1-32,0 0 0,21 0 15,-42 43-15,21-22 16,21-21-16,0 21 15,0 1-15,0-22 16,0 0-16,21-21 0,0 21 0,42-21 16,-41 0-16,-1 0 0,63 0 15,-62 0-15,20 0 0,21-42 16,64-64 0,-105 64-16,-1-1 15,-21-20-15,0-1 16,-64 64-1,43 0-15,-42 22 16,41-1-16,1 0 16,21 64-16,0-1 15,0-63-15,0 1 16,0-1 0,21 0-16,22 0 15,-43 0-15,21-21 16,-21-21-1,0 0 1,0 0-16,-42 0 16,20 21-16,1 0 15,0 0-15,0 0 16,21 21-16,0 0 16,0 0-1,21-21-15,0 0 0,0 21 0,22-21 16,-22 0-16,21 0 0,85 0 15,-84 0-15,-1-21 16,0 21-16,1-21 0,62-43 16,-83 43-1,-1 0-15,21-21 0,-21-1 0,-21 22 16,21-63-16,-21 62 16,0-20-16,-21 42 15,-63 21 1,62 0-16,1 1 0,-21 41 15,21-42-15,21 64 16,0-64-16,0 0 0,0 22 16,0-22-16,0 0 0,21 0 15,-21 0-15,21-21 0,-21 21 16,0 1-16,-21-22 31,0 0-31,0 0 0,-1 0 16,-20-22-16,21 1 0,0 21 15</inkml:trace>
  <inkml:trace contextRef="#ctx0" brushRef="#br1" timeOffset="-18432.65">16595 13420 0,'0'0'0,"21"0"16,-21-21-16,0-1 0,-21 22 31,-1 0-31,1 22 0,-21-1 16,-22 42-16,43-20 15,-21-1-15,-22 43 0,22-43 16,-43 85-1,64-106-15,0 0 0,0 22 16,21-22-16,0 0 0,0 0 16,21-21-1,0 0-15,0 0 0,1 0 0,-1-21 16</inkml:trace>
  <inkml:trace contextRef="#ctx0" brushRef="#br1" timeOffset="-18051.01">16341 13504 0,'0'-42'0,"0"84"0,0-126 15,0-1-15,21 43 0,0-1 16,0 1-16,-21 21 16,64-21-1,20 42 1,64 127 0,-63 84-1,-64-105 1,-21-42-16,0 126 15,0-84 1,0-64 0,0-63-1,0 0-15,0 0 16,0-22-16,0 22 0,0-85 16,0 64-16,43-148 15,-22 126-15,21-42 16,-21 64-16,64-64 15,-64 85-15,-21 0 16,21 0-16,0 21 0,1 42 16,-1-21-1,-21 0-15,21 0 0,-21 22 0,0 41 16</inkml:trace>
  <inkml:trace contextRef="#ctx0" brushRef="#br1" timeOffset="-16781.08">17272 13885 0,'0'0'16,"21"0"-16,0 0 0,0 0 16,1 0-16,-22-21 0,21 0 15,0 0-15,0 0 0,-21 0 0,21-22 16,-21 22-16,21-21 0,-21-1 16,0 22-16,0-21 0,0 0 15,-21 20-15,0 1 0,-21 21 16,-1 0-16,1 21 0,21 1 15,-21-1-15,-1 0 0,-41 42 16,62-20-16,1-22 0,-21 21 16,21 1-16,21-22 0,0 21 15,0 0-15,0 1 0,0-22 16,21 0-16,0 0 0,0-21 16,22 0-16,-22 0 15,21 0-15,64 0 16,-64 0-16,1-21 0,-22 0 15,21 0-15,-21 0 0,43-22 16,-64 1-16,21 0 0,0-22 16,-21 43-16,0-21 15,0 20-15,-21 44 16,0-1-16,0 0 16,21 0-16,0 0 0,-22 22 15,22-1-15,0 21 16,0-41-16,0-1 15,22 0-15,-1 0 0,0-21 16,21 0-16,-21 0 0,43 0 16,-22 0-16,43-63 15,-64 41 1,0 1-16,22-42 0,-22 20 16,0-20-1,-21 21-15,0 20 0,0-20 0,0 21 16,0 42-1,-21 0-15,21 0 0,-21 1 16,-1-1-16,22 0 0,0 21 16,-21-21-16,0 1 0,0 41 15,21-42-15,0 0 0,0 22 16,0-22-16,0 0 0,0 0 16,0-42 15,21 0-31,0 0 15,0 0-15,-21-1 0,22-20 16,-1 21-16,-21-21 0,21-1 0,21-41 16,-42 62-1,21 1-15,1 42 16,-22 1 0,0-1-16,0 0 15,0 0-15,0 43 16,0-43-16,21 63 15,21-41 1,0-1 0,-20-42-1,41-42 1,1-22 0,-43 22-16,0 21 0,21-43 15,-42 43-15,43-42 16,-22 41-16,-21 44 31,0-1-31,0 0 16,-21 0-16,-1 0 0,22 0 0,-21 22 15,21-22 1,0 0-16,0 0 0,0 0 0,0 1 16,43 20-1,-1-21-15,-21-21 0,0 0 0,22 0 16,84 0-1,-85 0-15,0-21 0,-21 0 16,22 21-16,20-85 16,-42 43-16,1 21 0,-22-64 15,0 64-15,21-43 16,-21 43-16,0 0 0,-21 21 16,-1 0-16,-20 21 15,21 0-15,-21 0 0,-22 43 16,43-43-16,-64 106 15,85-106-15,0 0 16,0 1-16,0-1 0,21 42 16,1-63-16,-1 21 15,21-21-15,0 0 16,64 0 0,-63 0-16,-22 0 0,63-42 0,-41 21 15</inkml:trace>
  <inkml:trace contextRef="#ctx0" brushRef="#br1" timeOffset="-16500.83">19706 13145 0,'0'-22'0,"0"44"0,0-65 0,0 22 16,0 0-16,0 0 0,-21 21 0,0 0 16,0 0-16,-1 0 0,-41 42 15,21-21-15,-1 22 0,-20 20 16,42 1-16,-43 41 15,43-62-15,0 20 0,-22 64 16,43-84-16,0 20 16,0 43-16,0-64 15,0 1-15,0 20 0,22-42 16,20 43-16,-21-43 0,0-21 16,0 21-16,1-21 0,-1 0 15,21 0-15,64-21 16,-85 21-16,21-21 0</inkml:trace>
  <inkml:trace contextRef="#ctx0" brushRef="#br1" timeOffset="-16273.57">19854 13314 0,'0'0'0,"-21"0"16,0 21-1,0 0-15,21 0 0,0 1 16,-21-1-16,21 0 16,0 0-16,0 0 0,-22 0 0,22 22 15,22-43 17,-1-21-17,0 21-15</inkml:trace>
  <inkml:trace contextRef="#ctx0" brushRef="#br1" timeOffset="-16113.66">19981 13335 0,'0'0'0,"0"-21"0,-21 42 31,21 0-15,-21-21-16,21 21 0,-21-21 15,0 22-15,21 20 16,0-21-1,0 0-15,0 0 0</inkml:trace>
  <inkml:trace contextRef="#ctx0" brushRef="#br1" timeOffset="-15633.11">20193 13737 0,'42'-84'15,"-42"62"1,0-20-16,0-21 16,0 41-16,0 1 0,0 0 15,-21 21-15,-21 0 16,21 0-16,-1 0 0,-20 42 16,0-20-16,-22 83 15,43-62-15,0-22 16,21 42-16,0-20 0,0 20 15,0-42-15,21 1 16,0-22-16,0 0 0,1 0 16,-1 0-16,0 0 15,0 0-15,21-22 0,-20 22 16,20-84-16,-21 63 16,0-22-16,-21-20 0,21 42 15,-21-22-15,0 22 0,22 21 16,-22-21-16,-22 42 15,22 0 1,-21 0-16,21 1 0,0-1 16,-21 0-16,21 0 0,0 21 0,0 1 15,0 20 1,0-42-16,21-21 0,-21 22 16,21-22-16,1 0 0,-1 0 0,42 0 15,-42 0-15,22 0 0,-22-22 16</inkml:trace>
  <inkml:trace contextRef="#ctx0" brushRef="#br1" timeOffset="-15181.46">20807 13335 0,'0'0'0,"0"-42"0,0 21 0,21-1 16,-21 1-16,-21 21 16,0 21-16,-1 1 15,22-1-15,-21 0 0,-21 42 16,0 64-1,20-84-15,1-1 0,0 43 16,0-64-16,0 85 16,0-85-16,21 0 0,0 0 15,0 0-15,-22 1 16,22-44 15,0 1-31,22 0 0,-22-21 16,21 21-16,0-1 0,0 1 0,21-21 15,-20 21-15,20 0 0,43-22 16,-64 43-16,21-21 16,0 21-16,-20 0 15,20 42 1,-42 22-16,0-43 16,0 0-16,-42 22 15,-43 20-15,43-63 16,20 21-16,-105 22 15,106-43-15,-21 0 0,21 0 16,0 0-16,42 0 31,21 0-31,-21 0 0,22-22 16,-1 22-16,0-21 0</inkml:trace>
  <inkml:trace contextRef="#ctx0" brushRef="#br1" timeOffset="-14934.13">21357 13526 0,'0'0'0,"-21"0"16,0 0-16,0 0 0,-22 0 15,22 0-15,-42 21 16,-43 42-16,85-42 16,-43 64-1,43 0-15,21-43 16,0-21-16,21 22 15,21-22-15,1-21 16,-22 0-16,0 0 0,43 0 16,-43 0-16,42 0 15,-20-21-15,-22-1 0,0 1 0,21 0 16</inkml:trace>
  <inkml:trace contextRef="#ctx0" brushRef="#br1" timeOffset="-14641.26">21505 13314 0,'-21'0'16,"0"21"31,21 0-32,0 0 1,-21 1-16,21-1 0,-21-21 16,42 0 15</inkml:trace>
  <inkml:trace contextRef="#ctx0" brushRef="#br1" timeOffset="-14452.77">21590 13314 0,'0'21'47,"0"0"-47,-21 0 16,21 1-1,-21-22-15,21 21 0,0 0 16,21-21 15</inkml:trace>
  <inkml:trace contextRef="#ctx0" brushRef="#br1" timeOffset="-14105.24">21802 12975 0,'-22'0'15,"44"0"-15,-65 0 0,43 21 16,0 1 0,0-1-16,21 0 15,-21 0-15,22 21 0,-1-20 16,21-1-16,-21 21 0,22 22 15,-22-22-15,-21 0 0,0 1 16,21-1-16,-21 0 0,0 43 16,0-43-16,-21 1 0,-22 41 15,1-41-15,0 20 16,-1-42-16,22 0 0,-63 43 16,62-64-16,1 21 15,0-21-15,42-21 31,0 0-31,22 0 16,-22-1-16</inkml:trace>
  <inkml:trace contextRef="#ctx0" brushRef="#br1" timeOffset="-13782.97">22183 12954 0,'0'0'15,"0"-21"-15,21 21 16,21 42 0,43 64-1,-43 0 1,-42 21 0,0-64-16,0-20 0,-42 105 15,-1-63 1,1-43-16,21 0 0,0 1 15,-43-1-15,43-21 0,-21 21 16,42-20-16,-43-1 16,43 0-1,22-42 1,-1 0 0,0 21-16,21-43 0</inkml:trace>
  <inkml:trace contextRef="#ctx0" brushRef="#br1" timeOffset="-13557.12">22479 13695 0,'0'0'0,"-21"0"16,42 0 31,0 0-32,-21-21-15,21 21 0,-42 0 47,0 0-47</inkml:trace>
  <inkml:trace contextRef="#ctx0" brushRef="#br1" timeOffset="-13033.6">22902 13483 0,'0'0'0,"0"-21"32,-21 21-17,21 21-15,-21 0 0,-43 22 16,1 41-1,42-62-15,0 20 16,-1 43-16,22-22 16,0-42-16,0 0 15,43 22-15,-22-43 16,21 0-16,22 0 0,-22 0 16,22-21-16</inkml:trace>
  <inkml:trace contextRef="#ctx0" brushRef="#br1" timeOffset="-12600.84">23326 13335 0,'0'0'0,"0"-21"0,0 0 0,0 0 15,-22 21 1,1 0-16,-42 63 16,-22 64-1,43 0 1,21-106-16,-1 64 15,22-64-15,0 21 16,0 22-16,0-1 31,22-63-31,-1 0 16,42 0-16,-42-21 16,43-21-1,-22-22 1,-42 43-16,43 0 15,-43 42 1,0 0 0,-43 22-1,43-22-15,-21 0 16,0 0 0,0-21-16,21 21 15,21-21 1,0 0-1,0-21-15,0 21 0,-21-21 16</inkml:trace>
  <inkml:trace contextRef="#ctx0" brushRef="#br1" timeOffset="-12452.93">23410 13631 0,'0'-63'16,"0"190"-16,0-191 0,0-20 15,-21 84 1,0 0-16,0 0 31,21 21-31,0 0 16</inkml:trace>
  <inkml:trace contextRef="#ctx0" brushRef="#br1" timeOffset="-12245.05">23537 13589 0,'-21'0'31,"0"21"-31,21 0 0,-42 43 16,-1-22-1,43-21 1,-21 22 0,21-22-16,0 0 15,21-21-15,22 0 16,-22 0-16,0 0 0,21-21 15,-21 21-15,1-21 0</inkml:trace>
  <inkml:trace contextRef="#ctx0" brushRef="#br1" timeOffset="-11781.27">23834 13399 0,'0'0'0,"0"-22"0,0 1 16,-64 42 15,43 1-31,-43 62 15,43 1 1,0-64-16,21 85 16,0-85-1,0 0-15,-21 0 16,42-42 15,-21 0-15,42-21-1,-20 42-15,-1-21 16,-42 21 47,-1 0-48,1 21-15,21 0 0,-21-21 16,21 21-16,0 0 0,0 0 15,0 1-15,0 20 16,21-42 0,43 0 15,20 0-15,-20-42-1,-43 20-15</inkml:trace>
  <inkml:trace contextRef="#ctx0" brushRef="#br1" timeOffset="-11550.37">24024 13504 0,'0'-21'0,"-21"21"15,0 0 1,-22 43 0,22-22-16,-21 42 15,21 1 1,0-43-16,21 21 15,0-21 1,0 1-16,21-22 31,0 0-31,21 0 0,-21 0 16,22-22-16</inkml:trace>
  <inkml:trace contextRef="#ctx0" brushRef="#br1" timeOffset="-11298.8">24151 13335 0,'0'0'15,"21"21"1,-21 0 0,0 1-16,0-1 0,0 0 15,0 21-15,0 64 16,0-85-16,-63 64 15,20-22 1,-41 1 0,63-64-1,-1 0 1</inkml:trace>
  <inkml:trace contextRef="#ctx0" brushRef="#br1" timeOffset="-9648.75">783 10139 0,'0'0'0,"0"-42"31,0 20-31,0 1 32,-21 21-32,0 0 15,-22 0-15,22 0 16,-21 21-16,-64 1 15,43-1-15,-128 85 16,128-85-16,-1 21 0,-21 43 16,43-43-16,21 43 15,21-64-15,21 21 0,43 22 16,-22-22-16,127 43 16,-105-43-16,-22-21 0,22 22 15,-1-22-15,64 106 16,-85-85-16,-20 64 15,-22-64-15,-85 128 16,43-107-16,-22-21 0,1 22 16,-22-22-16,21 1 15,-168 62-15,168-83 16,43-1-16,21 0 0,0 0 16,0 0-16,21-21 62,43 0-62,-22 0 0,0 21 16,1-21-16,-1 22 0,-21-1 15,0 0-15,0 21 0,1 43 16,-22-43-16,0 1 0,-43 62 16,1-41-16,-43 84 15,22-84-15,-1 20 0,22 107 16,42-85-16,0-22 15,0 22-15,0 0 0,0 0 0,0 211 16,0 22 0,0-233-16,0 0 15,0 232-15,0 86 16,0-319 0,0 86-1,0 190 1,0-296-16,0-1 0,0-20 15,190 211 1,-84-233-16,191 64 16,126-106-1,-63-63 1,211-213 0,-465 213-16</inkml:trace>
  <inkml:trace contextRef="#ctx0" brushRef="#br1" timeOffset="-8849.29">2074 14923 0,'0'0'0,"-42"-22"31,63 22 16,0 0-47,0 0 0,22 22 16,-22-22-16,21 0 16,191 21-1,106 0 1,-233-21-16,105 0 15,-84 0-15,275 0 16,-275 0-16,22 0 0,-1 0 16,0 0-16,21 0 0,149 0 15,-128 0-15,-20 0 0,422 0 16,64 0 0,-423 0-16,445 0 15,-446 0-15,1 0 0,529 0 16,21 0-1,-529 0-15,276 0 16,-276 0-16,846-21 16,-253 21-1,-551-21 1,593 21 0,318 0-16,-911 0 15,614 0 1,-613 0-16,295 0 0,-295 0 15,-22 0-15,593 42 16,-297-21 0,-296-21-16,0 21 0,530 0 15,-551 1-15,-21-1 0,-1-21 16,1 21-16,-21-21 0,-22 21 16,1-21-16,-22 21 0,-21-21 0,233 21 15,-148 1 1,-169-22-16,-22 0 15,-21 0-15,-21-22 16,-42 1-16,0 0 0,-1 0 0</inkml:trace>
  <inkml:trace contextRef="#ctx0" brushRef="#br1" timeOffset="-7736.95">6794 9208 0,'-21'0'0,"42"0"0,-63 0 0,21-22 16,0 22-16,-22 0 15,22 0-15,0 0 16,42 0 15,0 0-15,1 0-16,20 0 0,21 0 15,-20 0-15,20 0 0,22 0 0,-22 22 16,22-22-16,0 0 0,21 0 0,232 0 16,-211 0-1,148 0-15,-126 0 16,-1 0-16,190 21 0,-168-21 16,-1 0-16,212 0 15,-190 0-15,232 0 0,-211 0 16,20 0-16,488 0 15,21 0 1,63 21 0,-529-21-16,847 21 15,-847-21-15,22 0 0,-22 0 16,21 0-16,572 21 16,-572-21-16,1 0 0,274 21 15,-274-21-15,274 0 16,-296 22-16,0-22 0,276 0 15,-297 0-15,508 21 16,-529-21-16,-1 0 16,192 0-16,-234 0 0,318 0 15,-360 0-15,1 0 16,-22 0-16,-22 0 16,1 0-16,127-21 15,-191 21-15,1 0 0,-22 0 16,-42-22-1,-22 22-15,1 0 0,0 0 16</inkml:trace>
  <inkml:trace contextRef="#ctx0" brushRef="#br1" timeOffset="65608.3">22818 14161 0,'0'0'0,"-43"0"0,22 21 0,-21-21 0,21 21 16,-1 0-16,-41 0 15,63 0 1,0 1-16,42-1 16,1-21-16,62 0 15,-41 0-15,211 0 16,-42-43-1,42 1 1,-211 42-16,41-21 16,-62 0-16,41 0 15,-84-1 1,-21 22-16,0 0 16,0 0-16,-21 0 15,-64 0-15,85 22 16</inkml:trace>
  <inkml:trace contextRef="#ctx0" brushRef="#br1" timeOffset="65872.57">22415 14605 0,'0'-42'31,"22"42"-31,-1-21 0,63-1 16,-41 22-16,20-21 0,149 0 31,21-21-31,-170 42 16,128-21-1,-64 21-15,-85 0 16,-21 0-16</inkml:trace>
  <inkml:trace contextRef="#ctx0" brushRef="#br1" timeOffset="71321.9">13462 9673 0,'21'0'0,"-42"0"0,42-21 15,0 21-15,-21-21 0,21 21 16,1 0 0,-1 0-1,0 0-15,0 21 0,0 21 0,22 1 16,-1-1-16,43 85 0,-22-63 15,1-1-15,-1 43 0,1-21 16,20 20-16,64 107 0,-63-85 16,0-21-16,-1 21 0,22 0 15,-21-21-15,211 254 16,-169-233-16,212 211 16,-233-232-16,105 85 15,-105-107-15,-21 1 0,84 42 16,-84-64-16,63 86 15,-106-107-15,-20-21 16,20 0-16,-21 0 0,0 1 16,0-44-16,-21 1 15,0 0-15,0-21 0,0-22 16</inkml:trace>
  <inkml:trace contextRef="#ctx0" brushRef="#br1" timeOffset="71791.14">16298 9673 0,'0'0'0,"-42"0"0,0 21 0,-1 1 15,-20-1-15,-85 63 16,-191 86 0,212-86-16,-21 1 0,-149 106 15,-380 253 1,508-338-16,21 21 0,-318 212 16,191-128-1,148-126-15,21 21 0,-190 127 16,84-43-1,148-126-15,-105 63 16,106-106-16,20 21 16,-20 0-16,42-42 0</inkml:trace>
  <inkml:trace contextRef="#ctx0" brushRef="#br1" timeOffset="71947.55">12785 12404 0,'21'0'16,"-42"0"-16,42 21 0,-21 0 31,-21-21-31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1T03:24:20.7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762 1842 0,'0'0'0,"-21"0"31,0 0-31,-1 0 0,1 0 0,0 0 16,0 0-16,-64 0 15,64 0-15,-21 0 16,-1 0-16,1 0 16,21 0-1,42 0 16,21 0-15,1 0-16,-1 0 0,22 0 16,41 0-16,-41 0 15,126 0-15,-126 0 16,-1 0-16,22 0 0,-21 0 16,126 0-1,-126 0-15,105 0 16,-127 0-16,22 0 15,-43 0-15,0 0 0,0 0 16,0 0-16,-21-22 31,0 1-15,0 0-16,-21 21 0,21-21 16</inkml:trace>
  <inkml:trace contextRef="#ctx0" brushRef="#br0" timeOffset="520.07">1418 1482 0,'0'0'0,"0"21"31,0 0-15,0 0-16,0 0 0,0 22 16,85 63-1,-1-43 1,22-42 0,0 0-1,-64-21-15,-20 0 0,41 0 16,1-21-1,-43 21-15,-21-21 0,-21 21 47,-1 0-47,1 21 0,0-21 16,-42 64-16,20-43 16,-126 127-1,84-84 1,22-22-16,20 0 0,-62 64 15,20 0 1,64-85-16,0 43 16,21-43-1,0 0-15,0-42 16,0 0 0,0-1-16,21 1 0</inkml:trace>
  <inkml:trace contextRef="#ctx0" brushRef="#br0" timeOffset="1520.44">2963 1439 0,'0'-63'16,"0"42"0,0 0-16,0-1 15,0 1 1,0 0-16,0 42 47,0 0-47,0 22 0,0-22 15,0 21-15,0 1 0,-42 84 16,42-64-16,-42 85 16,42-84-16,-22 126 15,1-126-15,21 105 16,0-42 0,21-85-16,22 22 15,63-43 1,-64-21-1,43-63-15,63-107 32,-21 1-17,21-149 1,-63 107 0,-22 41-16,-63 128 15,0 0-15,21-22 16,-21 43-16,0 0 15,0 0-15,0 42 16,0 0 0,0 0-16,0 0 15,0 1-15,-21-1 0,21 0 16,-21 0-16,21 21 0,0-20 0,0 20 16,0 0-1,0 1-15,0-22 0</inkml:trace>
  <inkml:trace contextRef="#ctx0" brushRef="#br0" timeOffset="2016.82">4043 2074 0,'0'0'0,"21"0"0,0 0 0,0 0 15,0-21-15,1 21 16,-1-21-16,-21 0 0,0 0 15,21 0-15,-21-43 16,0 43-16,0 0 16,-21 21-16,-43 0 15,-20 42 1,62-42-16,1 64 16,0-22-1,21-21-15,21 43 16,0-64-16,22 42 15,-22-42-15,0 21 0,43 21 32,-22 1-32,-42-22 15,21 42 1,-21-41-16,-21-1 0,0 0 16,0 0-16,-43 0 15,22-21-15,-64 0 16,64 0-16,-43 0 15,43 0-15,-43-42 16,64 42-16,0-21 0,-1 0 16,1 21-16,21-22 0,-21 1 15,63 0 1,-20 21-16,83-21 16,-62 0-16,-22 21 15,21 0-15</inkml:trace>
  <inkml:trace contextRef="#ctx0" brushRef="#br0" timeOffset="2268.98">4614 1969 0,'0'21'32,"0"0"-17,-21 0-15,0 43 16,0-43-16,0 0 0,-43 64 15,22-22 1,21-42-16,-1 64 16,1-64-16,42-21 31,1-21-31,20-21 16,-21 20-16,0-20 0</inkml:trace>
  <inkml:trace contextRef="#ctx0" brushRef="#br0" timeOffset="2631.46">4741 1566 0,'0'0'15,"0"-21"-15,-21 21 0,0 0 0,0 0 0,0 0 16,-1 0-16,-20 0 16,21 21-16,0 1 0,-22 20 15,43-21-15,-21 64 16,42-22-1,64-63 1,42-21 0,-21-21-1,-85-1-15,0-20 16,-21 21-16,0-1 16,-42 1-1,21 42-15,0 0 0,-43 21 16,43 0-1,-85 43-15,21 42 16,85-64 0,0 64-1,0-85-15,0 42 0,22-41 16,105 41 0,-85-42-16</inkml:trace>
  <inkml:trace contextRef="#ctx0" brushRef="#br0" timeOffset="3102.75">5101 2074 0,'0'-21'0,"-21"21"15,0 0 1,0 0-16,21 21 0,-22 1 0,1-1 16,0 0-16,0 42 15,0-41-15,21-1 0,-43 63 16,22-20-1,21-22-15,0-21 0,-21 22 16,21-22-16,0 0 0,-21 0 16,21-42 15,0 0-31,0 0 0,0 0 0,0-1 16,63-83-1,-41 62-15,-22 1 0,63-22 16,-42 22-16,64-21 15,-43 41-15,-21 1 0,64-21 16,-43 42-16,1 0 0,-1 0 16,-21 0-16,106 63 15,-127-41-15,0-1 16,0 21-16,0-21 0,0 64 16,-42 0-1,21-64-15,-43 63 16,64-62-1,-21-22-15,21 21 16,21-42 0,0 21-16,1-22 15,62-20-15</inkml:trace>
  <inkml:trace contextRef="#ctx0" brushRef="#br0" timeOffset="3903.88">6223 2117 0,'21'-21'0,"-42"42"0,42-64 0,-21 22 0,0 0 16,21 0-16,-21 0 0,0 0 15,-42-1 1,21 22-16,-64 0 16,22 22-1,20-1-15,1 0 0,-106 106 16,105-85-1,22-21-15,0 22 0,-21 84 16,42-85 0,21-21-1,85 0 1,-64-21-16,22 0 0,-22 0 16,85-63-1,-21-22-15,-85 64 16,0-21-16,21-1 15,-42 22-15,22 0 0,-1-21 16,-21 21-16,0-1 16,0 44 15,0-1-31,-43 63 16,-20 86-1,21-22 1,-22 64-1,43-22 1,0-126-16,0-1 16,21 85-16,0-63 15,-22 148-15,22-149 16,0-20-16,0 84 0,0-63 16,0-22-16,0 1 0,0 20 15,22-41-15,-22 84 16,0-85-16,21 0 0,-21 22 15,0-22-15,-21-21 0,-22 1 16,22-22-16,0 0 0,-64 0 16,64-22-16,-21-20 0,-43-43 15,64 43-15,-21-21 0,-1-86 16,22 65-16,21-1 16,0 0-16,0-20 0,42-298 15,-20 298-15,62-65 16,-41 86-1,126-192-15,-21 65 32,-63 126-17,-43 0 1,-21 64 0,-21 0-1</inkml:trace>
  <inkml:trace contextRef="#ctx0" brushRef="#br0" timeOffset="4368.3">7451 1376 0,'0'0'0,"21"0"47,21 0-47,-21 0 0,43-21 16,105 21-16,-84 0 15,-1 0-15,-20 0 0,148 0 16,-170 0-16,43 0 16,-64 0-16,0 21 15,-21 0 1,-64-21-16,22 21 16</inkml:trace>
  <inkml:trace contextRef="#ctx0" brushRef="#br0" timeOffset="4636.8">7874 1461 0,'0'21'63,"0"0"-63,-21 0 0,0 21 0,-1 43 15,1-43-15,-21 85 16,21-63-16,-43 105 15,43-105-15,0-22 16,0 43-16,0 42 31,21-64-15,63-63 0,22-63-16</inkml:trace>
  <inkml:trace contextRef="#ctx0" brushRef="#br0" timeOffset="5131.78">8467 2053 0,'21'-21'0,"-42"42"0,42-63 16,-21 21-16,0 0 0,0-1 16,0 1-16,0 0 0,0 0 15,-21 0-15,-1 21 16,1-21-16,0 21 15,0 0-15,0 0 0,21 21 0,-21 0 16,-22 21-16,1-21 0,21 22 16,0-1-16,-1-21 15,-20 22-15,0 20 0,21-21 16,-1-20-16,22 20 0,0-21 16,0 0-16,22 0 15,-1-21-15,0 0 0,0 0 0,21 0 16,-20 0-16,41-42 15,-21 42-15,-20-21 0,41-21 16,-21-1-16,-20 22 0,20-42 16,-21 41-16,21-41 15,-42 42-15,0-22 16,0 65 0,0 20-1,0-21-15,0 0 0,-21 43 16,-21-1-1,42-42-15,0 1 16,0 20-16,0-21 0,42 0 16,64 0-1,-64-21 1,107-21 0,-86 0-16,-21 0 0</inkml:trace>
  <inkml:trace contextRef="#ctx0" brushRef="#br0" timeOffset="5748.42">9419 2011 0,'0'-21'0,"0"42"0,0-106 16,0 64 0,-21 0-16,0 21 15,-43 0-15,-42 42 16,64-21-16,0 1 16,-1-1-16,1 0 0,0 21 0,-22 22 15,22-43-15,21 21 0,-22 1 16,43-22-16,0 0 15,0 0-15,22 0 0,20-21 16,21 0-16,-20 0 0,-1 0 16,22 0-16,-22-21 0,0 0 15,43 0-15,-43 0 0,-21-1 16,22-20 0,-22 42-16,0-21 0,-21 0 15,0 0-15,0-1 0,0 1 16,-21 42-1,0 1-15,21-1 16,-21 0-16,-22 64 16,43-43-16,-21 106 15,0 64 1,21-149-16,-21 149 16,-22 21-1,43-149-15,0-20 0,-42 253 16,0-126-1,21-128-15,-43 128 16,-63-43 0,85-106-16,-233 107 31,126-128-15,86-21-16,-255-106 15,86-148 1,189 169-16,22-148 15,63-42 1,1 191-16,168-213 16,-84 149-1,-63 85-15,21-1 0,126-148 16,-126 149-16</inkml:trace>
  <inkml:trace contextRef="#ctx0" brushRef="#br0" timeOffset="6235.72">9567 1799 0,'-21'0'16,"0"21"-1,21 1-15,-21-1 0,0 21 16,-1-21-16,22 0 0,-21 43 15,0-43-15,21 0 0,-21 43 16,21-43-16,0 0 16,-21 0-16,21 0 0,0-42 47,0 0-47,0 0 15,0 0-15,0 0 0,0-1 0,21 1 16,0-21-16,0 21 0,64-85 15,0 64 1,-64 20-16,21 1 16,85 21-1,-63 0-15,-22 0 0,-21 21 16,43 85 0,-64-42-16,0-22 15,-43 43 1,22-43-16,-64 22 15,64-64-15,-21 21 16,42 0-16,0-42 31,21 0-31,0 21 0,0-22 16,1 1-16,20 0 0</inkml:trace>
  <inkml:trace contextRef="#ctx0" brushRef="#br0" timeOffset="6753.61">10710 1884 0,'0'-21'0,"0"42"0,0-63 16,0 20-16,-21 1 16,0 21-16,-21-21 0,20 21 15,-83 21 1,41 0-16,43 1 15,-21-1-15,-64 106 16,63-64 0,22-42-16,21 85 15,21-63 1,1-43-16,41 21 16,-42-21-16,22 0 15,-1 0-15,0-21 0,22-1 16,-43 1-16,0 0 15,43-85-15,-43 64 16,21-22-16,-42 22 16,0 0-16,0 21 0,0-1 15,0 1 1,0 42-16,0 1 0,-21-1 16,0 0-16,0 64 15,-1-22-15,1-21 16,21-20-16,0 41 15,0 1 1,0-43-16,21-21 0,1 0 16,-1 0-16,85 0 15,-1-64 1,-62 43-16</inkml:trace>
  <inkml:trace contextRef="#ctx0" brushRef="#br0" timeOffset="7400.9">11197 1842 0,'0'0'16,"-21"0"-16,0 0 0,-22 21 16,22 0-1,-21 42-15,21-41 16,0 20-16,21-21 0,0 0 16,-43 64-1,43-64-15,0 0 0,0 0 0,0 1 16,0-44 31,0 1-47,0 0 0,0 0 15,0 0-15,0-22 0,0 22 0,21-63 16,22 20 0,-22 22-16,0 21 0,85-43 15,-43 22 1,-41 42-16,20 0 0,43 42 15,-64-21-15,0 0 16,0 1-16,0 20 0,-21-21 16,21 85-16,-21-21 15,0-64-15,0 0 16,-21 21-16,21-21 16,-21-21-16,21 22 0,-21-22 15,0 0-15,0 0 16,21-22-1,0 1-15,0 0 0,0 0 16,0 0-16,0-22 0,42-20 16,-21 21-16,0-1 0,43-20 15,-22 42-15,0-22 0,1 22 16,-1 0-16,0 21 0,43 0 16,-43 0-16,1 21 0,63 64 15,-85-43 1,-21 22-16,0-22 0,-21 43 15,-1-64-15,1 0 16,0 0-16,-85 64 31,85-85-15,0 0 0,42 0-16,0-21 0,0-1 15,64-41-15</inkml:trace>
  <inkml:trace contextRef="#ctx0" brushRef="#br0" timeOffset="7752.78">12319 2011 0,'0'0'0,"-21"0"16,21 21-1,21-21-15,0 0 16,0 0-16,0 0 15,22-21-15,-22 0 0,21 0 16,1-1-16,-1-41 16,-42 42-16,0 0 15,0-1 1,-21 22-16,0 0 0,-1 0 16,-20 0-16,-21 64 15,20-43-15,1 21 0,21 1 16,0-22-16,-1 21 15,22 1-15,0-22 0,0 0 16,22 0-16,-1 0 0,0-21 16,21 0-16,-21 21 0,22-21 0,20 0 15,85-42 1,-84 0 0</inkml:trace>
  <inkml:trace contextRef="#ctx0" brushRef="#br0" timeOffset="8565.98">13589 1630 0,'0'0'0,"21"0"16,170-64-1,-170 64-15,0-21 16,0 0-16,-21 0 0,0 0 16,-21 0-1,-21-1-15,20 22 0,1 0 0,-21 0 16,-22 0 0,-84 43-1,106-22-15,0 0 0,-22 64 16,43-43-1,21 0-15,0-20 0,21 41 16,64 1 0,-43-64-16,0 21 0,22-21 15,-22 21-15,43-21 16,-64 0-16,43 0 16,-86 0-1,-41 0 1,-85 42-1,105-21-15,-41 22 16,41-22-16,1-21 16,-21 42-16,41-21 0,1 22 15,42-43 1,1 0 0,20 0-16,0 0 0,1 0 0,-1 0 15,0 0-15,43-21 16,63-22-16,-106 43 15,-20-21-15,20 21 0,-21-21 16,-21 42 0,0 0-16,0 0 0,-42 22 15,-1-1-15,22 0 0,-85 128 16,64-107-16,-21 64 16,20-63-16,1-1 0,-22 22 15,22-43-15,21 43 16,21-64-16,21-21 15,0 0 1,64-42-16</inkml:trace>
  <inkml:trace contextRef="#ctx0" brushRef="#br0" timeOffset="9052.08">15557 1566 0,'0'0'0,"0"-21"0,22 0 0,-22 0 16,0 0-16,0 0 16,-85-43-1,-42 64 1,0 21-1,-106 191 1,127-22 0,43 22-1,63-85 1,21-106-16,85 43 16,-64-64-16,22 0 0,41 0 15,-20 0-15,-21-21 16,-1-1-16,22-20 0,63-21 15</inkml:trace>
  <inkml:trace contextRef="#ctx0" brushRef="#br0" timeOffset="9304.41">16341 995 0,'0'0'0,"0"-21"0,-22-43 15,-41 43 1,42 21-16,-64 85 15,-21 84 1,64-105-16,21-1 0,-43 64 16,-42 106-1,85-170-15,0 1 0,-21 42 16,21-43-16,-1 43 16,22-64-16,0-20 0,0 20 15,22-21 1,-1-21-16,0 0 0,64-42 15</inkml:trace>
  <inkml:trace contextRef="#ctx0" brushRef="#br0" timeOffset="9802.14">16277 1842 0,'0'0'0,"21"-22"0,22 22 15,-1-42 1,-42 21-16,0 0 0,21 0 15,-21-1-15,0-20 16,0 21-16,0 0 0,0-22 16,-21 22-16,-21 21 15,-22 21 1,43 1-16,-21-1 0,-64 85 16,63-64-16,-20 64 15,42-64-15,-43 64 16,64-85-16,-21 43 15,42-22 1,0-42-16,43 0 31,42-42-31,-64 42 16,0-43-16,107-63 16,-107 22-16,-21 41 15,43-62 1,-64 83-16,0 44 15,0-1-15,0 0 16,-22 0-16,1 21 16,0-20-16,21 20 0,-21 43 15,0-64-15,21 0 0,0 0 16,0 0-16,0 0 0,0 22 16,0-22-16,63-21 15,-42 0-15,1 0 16,20 0-16,-21-21 0,21 0 15,1-1-15</inkml:trace>
  <inkml:trace contextRef="#ctx0" brushRef="#br0" timeOffset="10155.93">17039 1757 0,'42'-42'16,"-84"84"-16,106-106 0,-64 43 16,-22 21-1,1 0-15,-21 0 16,21 0-16,0 21 0,-43 1 15,43-1-15,-43 0 16,43 0-16,0-21 0,0 42 16,21 1-1,106 20 1,0-20 0,-22 20-1,-63 1 1,-42-43-1,-63 0 17,41-21-32,-63 0 15,22 0-15,63 0 16,-22-42-16,43 20 16,21-20-1,22 21-15,-22 0 0,21 0 16,-21 21-16</inkml:trace>
  <inkml:trace contextRef="#ctx0" brushRef="#br0" timeOffset="10552.82">17462 1884 0,'0'0'0,"43"-21"0,-1 21 0,0-21 16,1-1-16,-1-20 16,-42 21-16,0 0 15,-21 21-15,-43-21 16,1 21-1,21 0-15,-128 63 16,128-42 0,42 0-16,0 1 15,0 41 1,85-21 0,84 43-1,-63-43 1,-85-20-16,21 20 15,-42-21 1,-84 0 0,-43-21-1,84 0-15,1 0 0,-85 0 16,63 0 0,43-21-16,21 0 15,21 21 1,22 0-16,-22 0 15,21-21-15,1 0 0,-1 21 0</inkml:trace>
  <inkml:trace contextRef="#ctx0" brushRef="#br0" timeOffset="12219.34">18351 1820 0,'0'0'0,"-21"0"16,0 0-16,0 0 15,0 0-15,0 0 16,-1 22-16,-20 41 16,42-42-16,-21 43 15,0-43-15,21 42 16,0-20-16,-21-1 16,21-21-16,0 0 15,0 1 1,0-65-1,21-20 1,0 20 0,42-62-16,-20 62 15,-22 1-15,0 0 0,0 20 16,0 1-16,22-21 16,-22 42-16,0 0 15,0 21-15,-21 43 16,0-43-16,0 21 0,0-21 15,43 106 1,-43-106-16,21 22 0,0-22 16,21 0-16,1 0 15,-1-21-15,-21 21 0,106-21 16,-63 0 0,-22 0-16,0-21 0,43-21 15,0-43 1,-85 43-16,21-106 15,-21 42 1,-64 42 0,-63 86 15,-21 105-15,42 21-1,106-64 1,21 1-1,85-64 1,-21-21 0,-43-21-16,43-21 15,0-43 1,-64 43-16,0 21 0,0-43 16,-21 22-16,21 21 15,-21-1-15,0 1 0,0 0 0,0 42 31,-21 0-31,0 1 0,0-1 16,0 42-16,21-42 16,-22 43-16,22-43 0,0 64 31,64-43-15,21-21-1,63-42 1,-106 0-1,-21 0-15,106-127 16,-84 84 0,-22 22-16,21-43 15,-42 106 1,-21 43 0,-21 42-1,42-85-15,-43 63 16,22-41-16,21-1 15,0-21-15,0 0 16,0-42 15,21 21-15,-21-21-16,21 0 0,1 0 0,-1-22 16,21 1-1,-21 0-15,64-64 16,-64 85-16,0 0 0,0-1 15,22 22 1,-43 22-16,0-1 16,0 85-1,0-64-15,0-21 0,0 21 16,0-20-16,21 20 16,-21-21-16,21 0 15,0-21 1,0 0-16,1 0 15,-1-21-15,0 0 0,64-64 16,-43 22 0,-21 42-16,21-22 0,64-20 31,-21-1-31,-64 64 16,21 0-1,-20 64 1,-22-43-16,21 106 15,-21-42 1,0-64-16,63 42 16,1-20-1,-43-43-15,64 0 16,20 0 0,-62 0-16,-1-22 0,64-41 15,-43-1 1,-20 43-16,-22-21 0,42-64 15,-63 85-15,0 0 16,0 0-16,0-1 0,-21 22 16,0 22-16,0-1 0,0 0 15,-22 0-15,1 21 0,21 1 16,-43 63-16,64-64 16,0-21-16,0 21 15,22-20-15,126 62 16,0-84-1,64 0 1,-170-21-16,64-21 16,21-43-1</inkml:trace>
  <inkml:trace contextRef="#ctx0" brushRef="#br0" timeOffset="14685.14">1355 4233 0,'0'0'16,"-22"-21"-16,22-85 15,0 43 1,0 42-16,0 0 0,0-1 16,-21 22-1,21 22-15,-21-1 0,21 0 16,-21 106 0,0-85-16,0 22 0,-1 42 15,1-64-15,21 0 0,-21 43 16,0 0-1,0-64-15,21 0 16,0-42 0,0-22-1,0 1-15,21 21 16,0-64-16,0 43 16,0-22-16,1-41 15,-1 41-15,0 22 0,0-22 16,0 22-16,0 21 0,43-64 15,-22 85 1,-21 0-16,1 21 0,-1 43 16,63 105-1,-84-105-15,0 20 16,0-41-16,0 105 16,0-85-1,0-20 1,0-65-1,43-62 1,-22 41 0,64-126-1,-1 21-15,-20 42 32,20 43-32,-62 63 15,-1 0 1,0 21-16,-21 85 15,0 42 1,0-21 0,0-85-16,0 0 0,0 1 15,21 20 1,0-42-16,0-21 0,22 0 16,-22 0-16,0 0 0,43-21 15,-22 0 1,43-21-16,-43-1 0,0 1 15,22-21-15,-22-1 16,22-21-16,-64 43 0,21 0 16,0-43-16,-21 22 15,0 41-15,-21 44 32,0-1-32,21 21 0,-22-21 15,-20 106 1,21 0-16,0-106 15,21 85 1,0-21 0,0-64-16,63-21 15,-20 0-15,-22 0 0,42 0 16,-20-21-16,20 0 16,-42 0-16,85-106 15,-64-22 1,-20 22-1,-22 85-15,21-21 16,-21 20 0,0 64-1,0 1-15,0 20 16,-21-21-16,-22 106 16,22 0-1,21-21-15,0-85 16,0 21-16,0-20 0,0-1 15,0 0-15,42 0 16,1-21 0,-1 0-16,-21 0 0,85-63 15,0-43 1,-85 63-16,64-105 16,-43-21-1,0-22 1,-20 64-1,-22 85 1,0 84 0,-64 85 15,43-21-31,0-42 0,21-22 16,-64 127-1,64-126-15,0 63 16,0-64-16,0-21 0,0 43 15,0-43-15,0 0 0,21 0 16,1-21-16,20 0 0,43 0 16,-43 0-16,43-42 15,-43 21-15,64-64 16,-64 43-16,22-64 16,-22 63-16,-21-20 0,21-64 15,-20 63-15,-22 22 16,21-64-16,-21 64 0,0 0 15,0 20-15,0 1 0,0 0 16,0 0-16,-43 42 16,22 0-16,21 0 15,-42 64 1,-22 127 0,64-43-1,-21-127-15,21 107 16,0-107-16,21 21 15,85-41 1,-21-22 0,-64 0-16,85-64 15,-21-42 1,-64 85-16,42-106 16,1 21-1,-64 85-15,0 42 31,-21 22-31,21-1 0,-22 21 16,1-20-16,0 41 16,21-62-16,0-1 15,0 0 1,21 0-16,0-21 0,1 0 16,-1 0-16,21 0 15,22-42-15,-43 42 0,0-43 16,0 22-16,0-42 15,22-85 1</inkml:trace>
  <inkml:trace contextRef="#ctx0" brushRef="#br0" timeOffset="14847.69">4487 3874 0,'0'0'0,"-21"0"16,0-22-16,0 22 15,0 0-15,-1 0 16,1 0 46</inkml:trace>
  <inkml:trace contextRef="#ctx0" brushRef="#br0" timeOffset="15031.86">3725 4064 0,'0'0'16,"-21"21"-16,-21-21 0,21 21 16,21 1-1,63-22 1,64 0 0,64-43-1,-149 43-15</inkml:trace>
  <inkml:trace contextRef="#ctx0" brushRef="#br0" timeOffset="15385.7">4784 4085 0,'-22'0'31,"1"0"-31,0 21 15,21 1-15,0-1 0,0 21 16,-42 64 0,21-64-16,-1 1 0,1 20 15,21 1-15,-106 232 16,85-211-16,0-1 0,-42 86 16,41-65-16,-41 65 15,21-86-15,-43 149 16,64-169-16,0-1 0,-22 43 15,1 0 1,42-85-16,0-42 31,21-21-31,0-1 16,85-147 0,21-1-16,-106 107 15</inkml:trace>
  <inkml:trace contextRef="#ctx0" brushRef="#br0" timeOffset="15681.63">4657 4318 0,'0'0'0,"0"-42"0,0-43 15,63-63 1,-21 127 0,64 0-1,0 63 1,-85-21-16,22 85 15,-43-64-15,-43 64 16,-63 0 0,64-85-16,-127 64 15,126-64 1,-20-21-16,42 0 16,0 0-1,21-21 1,21 21-16,0-21 0,42-22 15,22 1-15</inkml:trace>
  <inkml:trace contextRef="#ctx0" brushRef="#br0" timeOffset="15939.98">5334 3704 0,'0'0'0,"-21"0"15,0 0-15,21 21 0,-22 1 16,22 20-16,0-21 16,-42 64-16,42-22 0,-21-20 15,0 62-15,0-41 16,-22 84-16,43-127 16,-21 22-16,21 20 15,0-42-15,0 22 0,21-43 16,0 0-16,1 0 15,-1 0-15,0-22 0,21 1 16,-21 0-16,1 0 0</inkml:trace>
  <inkml:trace contextRef="#ctx0" brushRef="#br0" timeOffset="16252.14">5419 4297 0,'0'0'0,"-22"0"0,22 21 16,22-21-1,-1 0 1,0 0-16,0 0 16,0-21-16,43 0 0,-22-22 15,-21 22 1,-21 0 0,-21 21-16,-21 0 15,-22 21 1,1 43-16,42-22 15,-1-21-15,1 43 16,21-1 0,0-42-16,0 1 0,43 20 15,41-42 1,-63 0-16,22 0 0,-1 0 0,22-21 16,-22 0-16</inkml:trace>
  <inkml:trace contextRef="#ctx0" brushRef="#br0" timeOffset="17051.91">7260 3768 0,'0'0'16,"0"21"31,21-21-31,0 0-16,1 0 0,-1 0 15,21 0-15,-21-21 0,22 0 16,-22 21-16,21-22 0,22-20 15,-22 42-15,-21-21 0,0 0 16,-21 0-16,0-1 0,0 1 16,-21 21-16,-21-21 0,-43 21 15,43 0-15,-1 0 0,-62 0 16,62 21-16,-41 22 16,-65 105-1,128-42 1,42-22-1,1-63-15,-1 1 0,63 20 16,1-42 0,-43 0-1,1 0-15,-1 0 16,-21-21-16,-21 0 0,0-1 16,0 1-1,-84 21-15,41 0 16,1 0-16,21 0 0,-64 43 15,0 20 1,43-42-16,21 22 0,-85 84 16,64-64-1,21-21-15,21 1 0,0-22 0,21 42 16,42-41 0,-20-22-16,-1 0 0,0 0 15,1 0-15,20-22 0,85-41 16,-84 42-16,-1-22 15,1 22-15,-1-21 0</inkml:trace>
  <inkml:trace contextRef="#ctx0" brushRef="#br0" timeOffset="17335.11">8255 3366 0,'0'0'15,"0"-43"-15,0 22 0,-21 21 0,0 0 16,-1 0-16,-41 0 15,42 21-15,-43 64 16,43-43-16,-106 191 16,85-169-16,21-1 15,-22 1-15,-105 211 16,127-212-16,-43 43 16,43-42-16,-21 41 15,42-83-15,0-1 0,0 21 16,21-42-1,21 0-15,-20 0 16,-1 0-16,0-21 0,21 0 0,22-22 16</inkml:trace>
  <inkml:trace contextRef="#ctx0" brushRef="#br0" timeOffset="17708">7959 4276 0,'0'21'0,"-22"-21"15,22 21-15,-21-21 0,21 21 16,21-21 15,1 0-31,-1 0 0,0-21 16,21 0-16,-21 21 0,1-21 0,-1 21 16,21-64-1,-42 43-15,0 0 16,-21 21-1,0 0 1,0 21-16,-43 0 0,-21 64 16,1 21-1,84-43 17,0-20-17,63-22 1,1-21-1,-22 0-15,149-64 16,-107 1 0,-41 42-16,-1-1 0,-21 1 0</inkml:trace>
  <inkml:trace contextRef="#ctx0" brushRef="#br0" timeOffset="18369.65">8572 4149 0,'0'0'0,"-21"0"31,0 21-31,0 0 15,21 0-15,0 0 0,-21 1 0,0-1 16,-1 0-16,1 64 16,21-64-16,-42 85 31,21-64-31,21-21 16,0 0-1,0-42 1,0 0-1,42-43 1,-42 22-16,0 21 0,42-43 16,-20 22-16,20-64 15,-21 64-15,43 0 16,-43 20-16,63-20 16,-41 42-16,-22 0 0,42 42 15,-41-20-15,41 41 16,-42-21-16,-21 22 15,0-22-15,0 1 16,0-1-16,0-21 0,-21 0 16,-21 22-16,42-22 0,-21 0 15,-1-21 1,22-21 0,0 0-1,0-1-15,0 1 0,0 0 16,22 0-16,-22 0 0,42-64 15,0 64-15,22-64 16,-43 64-16,21-21 0,85-22 16,-63 64-1,-22 0-15,43 43 16,-64 41 0,-21-63-16,-21 128 15,-43-65 1,43-63-16,-21 22 15,42-22-15,-21-21 16,42 0 0,0 0-1,0-21-15,0 21 0,0-21 16,22-22-16</inkml:trace>
  <inkml:trace contextRef="#ctx0" brushRef="#br0" timeOffset="19180.13">9610 4276 0,'-22'0'0,"44"0"63,-1 0-63,0-21 0,0 21 0,0 0 15,0-22-15,64-20 16,-64 42-16,-21-21 15,21 0-15,-21 0 16,-21 21 0,0 0-16,0 0 0,-21 0 15,20 21-15,-20 0 0,21 0 16,-43 21-16,43-20 0,0-1 16,-21 63-16,42-62 15,0 20 1,0-21-16,0 0 0,21 0 15,0-21-15,64 22 16,63-22 0,64-43-1,-85-20 1,0-64 0,-85 84-16,0-62 15,-21 20 1,-42 106 15,0 0-31,21 0 0,-42 43 16,42-43-16,-43 106 15,1-63 1,21-43 0,0 42-1,21-42 1,-21-21-1,21-21 1,0 0-16,21-64 16,0 22-1,0 21-15,0-1 0,64-84 16,21 21 0,-64 85-16,0 0 0,22 21 15,21 21 1,-64 0-16,-21 22 0,42 20 15,-42-42-15,0 22 16,0 41-16,0-62 0,0 83 16,-21-83-1,0 20-15,21-21 0,-21 0 16,-1-21-16,22 21 0,0-42 47,0 0-47,22 0 0,-1 0 15,0-22-15,0 22 0</inkml:trace>
  <inkml:trace contextRef="#ctx0" brushRef="#br0" timeOffset="19449.13">11134 3514 0,'0'0'0,"0"-21"0,0-1 0,0 65 31,0-22-31,0 21 16,-22 1-16,22-1 0,-21 0 16,0 1-16,0 20 0,0 1 15,-22 105-15,22-127 16,-21 64-16,21-64 16,21 1-16,-43 63 15,43-64 1,22-21-16,-1-21 15,63 0 1,-41-21-16,-1 0 0,0 0 16</inkml:trace>
  <inkml:trace contextRef="#ctx0" brushRef="#br0" timeOffset="19818.34">11642 3937 0,'0'0'0,"0"-21"0,-22 21 31,-20 0-31,21 0 0,0 21 0,-22 0 16,-41 43-16,41-22 16,22-21-16,0 0 15,21 22-15,0-22 16,21 0-16,0-21 16,64 21-1,21 0 1,-43 22-1,-41-43-15,-22 21 0,0 0 16,0 0-16,0 0 16,-22-21-16,22 22 0,-42-1 15,-43-21 1,43 21-16,21-21 0,-85 0 16,43 0-1,41 0-15,22-21 16,0 0-16,0-43 15,0 43-15</inkml:trace>
  <inkml:trace contextRef="#ctx0" brushRef="#br0" timeOffset="20032.09">10880 3810 0,'0'0'15,"21"0"1,0 0-16,21-21 0,-21 21 16,22-21-16,-1 21 0,43 0 15,42-21 1,-106 21-16,21 0 0,43 0 16,-85-22 15</inkml:trace>
  <inkml:trace contextRef="#ctx0" brushRef="#br0" timeOffset="20921.05">13039 3874 0,'0'0'0,"21"-22"0,-21-20 31,-21 42-15,-1 21-16,1 0 15,21 1-15,-21-1 0,0 0 16,0 0-16,-22 85 16,22-85-16,-21 85 15,21-64 1,21-21-16,21-21 16,0 0-1,0-21 1,22 0-16,-22 0 0,0 0 0,64-64 15,-64 43 1,21 21-16,-21-22 0,0 22 0,22 0 16,-1-21-16,-21 42 0,0 0 15,1 0 1,-22 42-16,0-21 16,0 21-16,0-20 0,0 20 15,0-21-15,0 43 16,0-43-16,0 0 0,42 21 15,-21-21-15,-21 1 0,21-22 16,0 0-16,22 0 0,-1 0 16,0 0-16,1 0 0,-22 0 15,21 0-15,1-22 0,41-41 16,-41 21-16,20-64 16,-63 21-1,0 64-15,0-21 0,-42-85 16,-22 84-1,43 43-15,0 0 0,-85 0 16,21 43 0,-20 41-1,105-63-15,0 1 16,0-1-16,0 0 16,21 21-1,106-42 1,0-21-1,-64 21-15</inkml:trace>
  <inkml:trace contextRef="#ctx0" brushRef="#br0" timeOffset="21149.96">14330 3662 0,'21'0'0,"-42"0"0,21 21 31,-43 21-15,22-20-1,21-1-15,-21 21 0,0-21 0,0 0 16,-22 43-16,22-43 0,0 0 16,0 22-16,21-22 0,-21 42 15,21-42 1,21-21 0,0-21-16,0 0 15,0 0-15,22 0 0</inkml:trace>
  <inkml:trace contextRef="#ctx0" brushRef="#br0" timeOffset="21550.8">14393 3387 0,'0'0'0,"-21"-21"0,0 21 0,0 0 16,0 0-16,-1 0 0,1 0 15,0 0-15,-21 0 0,21 21 0,-64 21 16,43 0-1,42-20-15,0 41 16,21-63 0,0 21-16,21-21 0,43 0 15,-43 0 1,-21 0-16,22-21 0,-1 21 16,43-85-1,-43 22-15,-42 42 16,0-64-1,-42 64-15,-1 21 16,-41 0 0,41 21-16,1 0 0,-21 43 15,20-22-15,-41 43 16,84-43-16,0 22 16,0-43-16,0 0 0,21 21 15,63 1 1,-41-43-16,-1 0 0,43 0 15</inkml:trace>
  <inkml:trace contextRef="#ctx0" brushRef="#br0" timeOffset="21848.96">14965 3344 0,'0'0'0,"0"-42"0,0 21 0,0 0 0,0 0 15,-21 21 1,-1 21-16,1 0 15,0 0-15,0 21 0,-21 1 16,20-1-16,1 0 0,0 1 16,-21-1-16,21 22 0,-22 20 15,-20 43 1,42-84-16,21-1 0,0 21 16,0 22-1,21-64-15,-21 0 0,21 1 0,21-22 16,1 0-16,-22 0 15,21 0-15,-21 0 0,22-22 0,41-20 16,-63 21-16,22 0 16,41-64-16,43-21 15,-84 64-15</inkml:trace>
  <inkml:trace contextRef="#ctx0" brushRef="#br0" timeOffset="22085.8">15452 3387 0,'0'-43'0,"0"86"0,0-107 0,0 1 16,0 20-1,-22 43-15,1 0 16,-63 106 0,62-63-16,-83 147 15,41 1 1,64-22 0,-21-63-1,21-22 1,106-62-1,84-44 1,-20-62 0</inkml:trace>
  <inkml:trace contextRef="#ctx0" brushRef="#br0" timeOffset="22635.22">16679 3112 0,'0'0'0,"-21"0"16,0 0-16,0 21 0,-22 21 15,1 85 1,-43 106 0,64-127-1,0-64-15,21 0 0,-21 1 0,-21 105 16,20-85-1,22-20-15,-21-1 0,0 22 16,21-43 0,0-42-1,0-1 1,0 1-16,0 0 0,0 0 16,21-21-16,-21 20 0,21-20 15,85-64 1,-63 64-1,-1 21-15,-21 0 0,64-1 16,-43 22-16,0 0 16,-20 0-16,-1 0 0,21 22 15,-42 83 1,0-83-16,-21 62 16,0-63-16,-85 64 15,0-21 1,64-64-16,-64 21 15,64-21-15,-1 0 16,1 0-16,42-21 31,21-22-15,64-20-16,-43 42 16,0-1-16</inkml:trace>
  <inkml:trace contextRef="#ctx0" brushRef="#br0" timeOffset="22997.43">16912 3916 0,'21'0'47,"0"0"-47,1 0 0,-1 0 15,0-21-15,0 21 0,0-21 16,0-1-16,1 22 0,20-42 15,-21 21-15,-21 0 0,21-22 16,-21 22-16,-21 21 16,0 0-1,0 0-15,0 0 0,-1 21 16,1 1-16,0-1 0,0 0 0,0 0 16,-22 43-16,22-22 15,21-21-15,0 21 0,0-20 16,0-1-16,0 63 15,21-62-15,22-1 16,84 0 0,-106-21-16,21 0 0,22-42 15,-1-1 1,-63 22-16,21 0 0,1-21 0</inkml:trace>
  <inkml:trace contextRef="#ctx0" brushRef="#br0" timeOffset="23882.19">18923 4085 0,'0'0'0,"21"0"0,0-21 15,0 0-15,1 0 16,-1 0-16,0-22 15,0 22-15,0-42 16,-21 41-16,0-20 16,0 0-16,0 21 0,-42-64 15,-64 43 1,64 42-16,-1 0 0,1 0 16,0 0-16,-1 21 0,-41 21 15,41 0-15,1 1 0,-43 20 16,-42 128-1,106-149-15,21 0 16,0 22-16,43 21 16,-1-85-16,85 21 15,106-64 17,-191 22-32,85-42 0,-63 42 15,84-128 1,-106 107-16,43-64 0,-43 64 15,43-233 1,-64 84 0,-21 128-16,0-85 15,-64 105 1,43 43-16,-42 64 16,-22 105-1,64-105-15,-64 211 16,64-127-1,21-85-15,0 64 16,0-21 0,21-85-16,0 1 15,22-1-15,-22-21 16,0 0-16,43 0 0,-22 0 16,43-43-16</inkml:trace>
  <inkml:trace contextRef="#ctx0" brushRef="#br0" timeOffset="24234">19643 3958 0,'-22'0'0,"1"0"15,21-21 1,0 0 0,21 21-1,1-21-15,-1 21 0,0-21 16,21-1-16,-21 22 0,1-21 15,-1 0-15,-21 0 16,-21 21 0,-1 0-16,1 0 15,0 0-15,-21 21 0,21 0 0,-1 0 16,-41 1-16,42-1 16,0 0-16,-22 42 15,43 22 1,0 0-1,21-85-15,43 21 16,84-21 0,21-42-1,-63-43 1</inkml:trace>
  <inkml:trace contextRef="#ctx0" brushRef="#br0" timeOffset="24603.83">20087 3789 0,'21'-42'16,"-42"84"-16,42-106 15,-21 86 1,0 20 0,0 64-1,0-64 1,0 43-16,0-43 16,0 0-16,0-20 15,0-1-15,0 0 16,21 0-1,1-21-15,-1-21 0,0 21 16,0-21-16,0-43 16,64-63-1,-64 106-15,-21-21 0,42-22 16,1 1 0,-43 42-16,21 21 15,-21 21 16,0 0-15,-21 0-16,21 0 16,0 0-16,0 1 15,0-1-15,21-21 16</inkml:trace>
  <inkml:trace contextRef="#ctx0" brushRef="#br0" timeOffset="24901.69">20553 3979 0,'0'22'16,"0"-44"-16,21 44 0,0-22 0,0 0 15,0 0-15,1 0 16,-1-22-16,21 1 16,-21 0-16,0 0 0,1 0 15,-22 0-15,0-1 16,-22 22 0,1 0-1,0 0-15,-21 22 0,-22 41 16,22 1-1,42-43-15,0 63 16,0-20 0,0-43-16,21-21 15,0 0-15,85 0 16,0-21 0,-85 0-1,127-106 1</inkml:trace>
  <inkml:trace contextRef="#ctx0" brushRef="#br0" timeOffset="25192.82">21399 3196 0,'0'0'0,"0"-21"0,0 0 0,-21 0 0,0 0 16,0 21-16,0 0 15,0 21-15,21 0 0,-22 0 0,1 0 16,-21 127-1,21-105-15,0 20 0,-1 43 16,1-64-16,-21 107 16,21-107-16,0 21 15,21 22-15,-43 21 16,43-85 0,0 0-16,0 43 15,21-64 1,1 0-16,-1 0 15,0-21-15,0-1 0,21 1 16,-20 0-16,-1 0 0</inkml:trace>
  <inkml:trace contextRef="#ctx0" brushRef="#br0" timeOffset="25583.98">21442 3789 0,'-43'21'16,"22"0"-16,0 0 15,21 1-15,-21-1 0,0 0 0,0 85 16,-22-22 0,43 1-1,0-64-15,0 0 16,0 1-16,0-1 0,21-21 16,1 0-16,20 21 0,-21-21 15,0 0-15,0 0 0,1-21 16,-1 21-16,21-43 0,-21 22 15,22 0-15,-22-42 16,0 20-16,0 1 0,-21 0 16,0 20-16,0-20 0,0 0 15,0 21-15,-21-1 0,-21 22 16,20 0-16,-20 0 0,0 0 16,-43 22-1,64-1-15,0-21 0,21 63 16,0-42-1,0 1-15,0-1 0,63-21 16,-42 0-16,43 0 16</inkml:trace>
  <inkml:trace contextRef="#ctx0" brushRef="#br0" timeOffset="25950.04">21907 3831 0,'0'0'16,"0"-21"-16,0 42 47,0 0-47,-21 1 0,0 20 15,21 0-15,-21 1 0,0 41 16,0-20-16,21-22 0,-22 22 16,22-22-16,0 21 0,-21 1 0,0 63 15,-21 0 1,21-64-16,-1 22 0,1 0 0,-42 126 15,-1-62 1,43-86-16,0 1 0,-43 63 16,43-64-16,-21-21 15,0 43-15,20-43 0,1 1 16,-21-1-16,42-21 16,0-42-1,0 0-15,21 0 16,0 0-16,0-1 0,1-20 15,20 0-15,-21-1 0,21 1 0,-20-21 16,20-1-16,85-148 16</inkml:trace>
  <inkml:trace contextRef="#ctx0" brushRef="#br0" timeOffset="26271.15">21738 3958 0,'0'0'0,"0"-42"0,-21 21 0,21-43 15,21 43 1,-21 0-16,21 21 0,0-21 16,22 21-16,-22 0 0,0-21 15,0 21-15,22 0 0,-22 0 16,21 0-16,0 21 0,-20 0 16,-22 0-16,21 0 15,-21 22-15,0-1 0,0-21 16,-21 21-16,-1-20 15,1 20-15,0-21 0,-42 21 16,41-20-16,-20-1 0,21-21 16,0 0-16,0 21 0,-22-21 15,64 0 17,1 0-32,-1-21 0,0 21 15,0 0-15,21-21 0</inkml:trace>
  <inkml:trace contextRef="#ctx0" brushRef="#br0" timeOffset="26603.27">22183 4022 0,'21'-21'32,"0"21"-17,-21-22-15,21 22 0,-21-21 0,21 21 16,0-21-16,1 0 15,41-21-15,-63 20 16,0 1 0,-21 21-1,0 0-15,0 21 0,-1 1 16,1-1-16,0 0 0,0 0 16,0 0-16,0 0 0,21 22 15,0-22-15,0 0 0,0 0 0,0 0 16,0 1-16,0-1 0,0 0 15,21-21-15,0 0 16,-21 21-16,21-21 0,21 0 0,43 0 16,-64 0-1,64-21-15,-43 21 0,1-21 16</inkml:trace>
  <inkml:trace contextRef="#ctx0" brushRef="#br0" timeOffset="27128.92">23093 3831 0,'0'0'0,"0"-21"16,-21 21-16,-1 0 0,1 0 15,0-21-15,-21 21 0,21 0 0,-1 0 16,-20 0-16,0 21 0,-1 0 16,22-21-16,-85 64 15,64-43-15,-21 64 16,41-43-16,1 0 15,21-21-15,0 1 0,0 20 16,0-21-16,64 0 16,-43-21-16,64 0 15,-43 0 1,43-63-16,-22 20 16,-21 1-16,-20 0 15,83-85-15,-83 84 16,20-41-16,-21 41 15,0-20-15,22-22 16,-43 43-16,0-43 16,0 64-16,0 0 0,0 0 0,-22 21 15,1 0 1,0 21-16,0 21 0,0 1 0,0-1 16,-1 0-16,1 1 0,0 41 15,21-41-15,0 20 0,0-21 16,0 1-16,0-1 0,0 22 15,0-22-15,0-21 0,0 0 16,21 0-16,0 1 0,-21-1 16,43-21-16,-22 0 15,0 0-15,0 0 0,0 0 16,1-21-16,-1-1 0,0 1 16,0 21-16</inkml:trace>
  <inkml:trace contextRef="#ctx0" brushRef="#br0" timeOffset="27307.76">23453 4212 0,'-64'21'31,"64"1"-16</inkml:trace>
  <inkml:trace contextRef="#ctx0" brushRef="#br0" timeOffset="37064.62">1820 6244 0,'43'21'31,"-22"-21"-31,0 0 16,-21-21-16,21 21 0,0-21 15,0 0-15,1 21 0,20-42 16,-42 20-16,21-20 16,-21 21-1,0 0-15,0 0 16,0-1-16,-21 22 0,0-21 15,-64 21 1,64 0-16,-43 0 0,22 21 16,0 1-16,-64 20 15,42-21-15,22 0 0,-43 22 16,64-22-16,0 0 0,0 21 16,21 1-1,21-22-15,0 0 0,43 0 16,-22 0-16,0 0 0,22-21 15,-22 22-15,128 62 16,-107-20 0,-21-43-16,-20 64 15,-1-43-15,-21-21 16,0 21-16,0 1 0,-106 41 16,64-62-16,-1-1 15,-20 0-15,20 0 0,-168 0 16,168-21-1,-41 0-15,41-21 16,-20-21 0,42 21-16,0-1 0,-22-62 15,43 41-15,-21-20 16,21 42-16,0-43 16,42 43-1,22 21 1,21 42-1,-64-20-15,0-22 16</inkml:trace>
  <inkml:trace contextRef="#ctx0" brushRef="#br0" timeOffset="37563.4">2498 6541 0,'0'0'0,"0"-85"31,0 64-31,0 0 0,-22 21 16,1 0-16,0 0 15,0 0-15,0 0 0,0 21 16,-1 21-16,-41 43 16,42-43-16,0 85 15,-1 0 1,22-106-16,0 85 15,0-85-15,22 22 16,-1-22-16,0-21 0,64 21 16,-1-21-1,-41 0-15,41-64 16,1-20 0,-64 41-16,0 22 15,-21-85-15,0 64 16,0 0-16,0-1 0,-21 1 0,0 0 15,-21-22 1,-1 43-16,22 0 0,-64 0 16,-20 21-1,62 21-15,22-21 0,-21 21 16,21 0-16,-1 0 0,-62 85 16,84-42-1,0-43-15,0 0 0,0 21 16,21-20-16,0-1 15,0-21-15,22 21 0,-22 0 0,21-21 16</inkml:trace>
  <inkml:trace contextRef="#ctx0" brushRef="#br0" timeOffset="37799.98">3429 6964 0,'-21'0'31,"21"21"31,-21-21-62,21 21 0</inkml:trace>
  <inkml:trace contextRef="#ctx0" brushRef="#br1" timeOffset="133420.79">4297 6562 0,'0'0'0,"21"-43"16,-21 22-16,21 0 0,-21 0 0,0-21 15,0 20-15,21 1 0,-21-21 16,21 0-1,-21 63 32,0 0-47,0 21 0,0-21 0,0 22 16,0-1-16,0 0 0,0 1 16,0 84-1,-21-85-15,21 0 0,0 22 16,-21-43-16,21 43 15,0-43-15,21-21 16,0 0 0,1 0-16,20-43 15,-21 22-15,21-21 16,-20 21-16,-1-22 0,42-62 16,1 20-1,-43 43-15,0-1 16,21 43-1,-20 43 1,-22 41 0,0-63-1,21 85 1,-21-42-16,0-22 16,21 0-1,0-20-15,21-1 16,-20-21-16,20 0 15,43-21 1,-64 21-16,0-22 0,42-62 16,-41 20-1,-1 22-15,0 0 0,-21-1 0,21-41 16,-21 62-16,21-20 0,-21-21 16,0 41-16,0-20 15,0 21-15,0 42 47,0 21-47,0-20 0,0 20 0,0-21 16,0 21-16,0 1 15,0 84-15,0-106 0,0 21 16,0 1-16,0-1 16,0-21-16,0 21 15,21-20-15,1-1 0,62-21 16,-63 0-16,64 0 15,-43 0-15,1 0 0,-1 0 16,0-21-16,1-1 0,84-62 16,-85 41-16,0 22 0,-20-21 15,-1 0-15,0-1 0,0-84 16,-21 106-16,0-21 16,0-1-16,-21 1 15,0 42-15,0 0 16,-22 21-16,22 0 0,-21 43 15,42-22-15,-21-21 16,-1 64-16,22-43 0,0 85 31,22-84-31,-1-22 16,63 42 0,-62-63-16,41 22 0,-42-22 15,64 0 1,-64-22-16,64-41 15,-64 42-15</inkml:trace>
  <inkml:trace contextRef="#ctx0" brushRef="#br1" timeOffset="134896.01">7578 6181 0,'0'-21'0,"0"42"0,0-64 0,0 22 16,0-42-16,0 20 15,0 22-15,0 0 0,0-21 16,0 105 31,-43 64-47,43-84 15,0 62-15,-21-62 16,21 20-16,-21 43 0,0-42 16,21 84-1,0-127-15,0 42 16,0-20-16,21-22 0,42 21 15,22-42 1,-43 0-16,107-84 16,-107 62-16,21-20 15,-20 0-15,-1-1 0,106-189 16,-84 126 0,-43 63-16,0-20 0,0-43 15,-21 21 1,0 64-16,0 0 15,0 0-15,-21 42 16,0 0-16,0 0 16,21 22-16,0 20 15,-43 85-15,22-84 16,21-1-16,-21 43 0,0-63 16,21-1-16,0 0 15,0 1-15,0-1 0,0 21 16,63-20-1,-41-43-15,-1 0 0,0 0 16,21 0-16,-21 0 0,22 0 0,41-43 16,-41 1-16,-1 21 0,0-21 15,22-1-15,-22 1 0,64-64 16,-42 43-16,-22 20 0,43-41 16,-64 62-16,0 1 15,0-21-15,-21 21 0,-21 21 16,0 0-16,-22 0 15,1 42-15,21-42 16,-43 64-16,64-43 0,0 0 16,-21 42-16,21-20 15,0-22-15,0 21 0,0-21 0,21 1 16,22 41-16,-22-42 16,-21 0-16,63 22 15,-41-22-15,-22 0 16,21-21-1,-42 0 1,-1-21 0,1 0-16,-42-43 15,63 22-15,-21 21 16,-1 0-16,1-1 0,21 1 16,-21 21-1,21 21 1,0 22-16,0-22 0,0 0 15,0 21-15,0-20 0,42 20 16,-42-21-16,22 0 16,20 0-16,-21 1 0,0-1 15,85-21 1,-21 0-16,-43 0 16,-21 0-16,106-43 15,0-41-15,-84 63 16,-1-22-16,0 1 15,1 21-15,-22-22 0,42-62 16,-42 62-16,-21-20 16,0 42-1,-63 42 1,21 42 0,20-20-16,-20 41 15,42-41-15,0-22 16,0 42-16,0 22 15,64-43 1,63-42 15,-22 0-15,22-63 0,-105 42-16,-1 21 0,-21-43 15,21 22-15,-21 0 0</inkml:trace>
  <inkml:trace contextRef="#ctx0" brushRef="#br1" timeOffset="136351.51">11896 5884 0,'0'0'0,"0"-21"0,0-42 31,-22 63 0,22 21-31,-21 0 0,21 21 16,0-20-16,-21 20 0,-21 85 15,42-85-15,-43 106 16,43-105-16,-21 84 16,21-85-16,0 22 15,0-43-15,0 21 0,0-21 16,0 0-16,0 1 15,0-44 17,0 1-32,0 0 0,0 0 15,0-21-15</inkml:trace>
  <inkml:trace contextRef="#ctx0" brushRef="#br1" timeOffset="136999.94">11430 6244 0,'0'0'0,"-21"0"0,42 0 31,0 0-15,0 0-16,22 0 0,-1 0 0,0 0 15,1 0-15,20-21 0,64 0 16,-63 0-16,-1 21 0,85-43 16,-84 22-16,-1 21 15,1-21-15,-22 0 0,0 0 0,22-43 16,-43 43-16,-21 0 15,0-21-15,0 20 0,0 1 16,0-42-16,-21 63 16,0 0-16,0 0 15,-1 0-15,22 21 16,-21 0-16,21 43 0,-21-22 16,0 64-1,21-64-15,-21 43 16,21-43-16,-21 127 15,-1-147-15,22 20 0,-21-21 16,21 0-16,0 43 16,0-43-1,0-42 1,0 0 0,0-1-16,0-20 0,0 21 0,0-43 15,64-41 1,-43 83-16,0-20 0,106-64 31,-63 64-31,-22 42 0,-21 0 16,85 21-1,-85 43 1,-21-1 0,0-42-16,-21 64 15,0-64-15,-22 43 16,22-43-16,0 21 15,21-21-15,0-42 47,0 0-47,0 0 0,0 0 0,21-22 16,0 22-16</inkml:trace>
  <inkml:trace contextRef="#ctx0" brushRef="#br1" timeOffset="137375.64">12933 6244 0,'21'0'31,"0"0"-15,0 0-16,0 0 0,1 0 15,62-42 1,-20 0-1,-43 20-15,0 1 0,21-21 16,-42 21-16,-21 21 31,-42 0-31,-1 21 16,43 0-16,0 0 16,-21 22-16,-1 20 15,22-42-15,21 0 0,0 1 16,0 20-16,0 21 15,0-41-15,0-1 16,21-21-16,0 0 0,43 0 16,-43 0-16,21 0 15,64 0 1,-63-21-16,-1-1 0,0 1 0,-21 0 16,22 0-16</inkml:trace>
  <inkml:trace contextRef="#ctx0" brushRef="#br1" timeOffset="138054.84">13695 6033 0,'0'0'0,"-21"21"31,21 0-15,0 0-16,-22 0 0,22 0 16,-21 22-16,0 20 15,0-20 1,21-22-16,0 0 15,-21 21-15,21-21 16,0 1 0,0-44-1,0 1 1,0 0-16,0 0 0,0 0 16,0-43-1,0 22-15,21 0 0,-21 20 16,21 1-16,21-42 15,-20 42-15,-1 21 16,-21-22-16,106 22 16,-85 0-16,42 22 15,-42-1-15,43 42 16,-43 1 0,-21-43-16,0 0 0,0 21 15,0-20-15,0 20 16,0-21-16,0 0 0,-21 0 15,0-21-15,21-21 47,0 0-47,0 0 0,0 0 16,0-22-16,21 22 16,0 0-16,0-21 0,22 21 15,-22-22-15,21 22 0,85-85 16,42 64-1,-63 63 1,-85 0-16,1 0 16,-22 1-16,21-1 0,-21 21 15,0 0-15,0-20 0,-21-1 0,-1 21 16,1 0-16,0-20 16,0-1-16,0 0 0,0 21 15,-22-21 1,22-21-1</inkml:trace>
  <inkml:trace contextRef="#ctx0" brushRef="#br1" timeOffset="139133.99">15960 6181 0,'0'0'0,"0"-21"0,21-1 0,0 22 0,21-21 16,-42 0-16,21 21 0,1-21 0,-22 0 16,21-22-16,-21 1 15,0-43 1,-21 64-16,-1 0 0,-20 0 15,21 0-15,-43 21 16,43 0-16,0 0 0,-85 42 16,64-21-16,-22 43 15,43-22-15,-85 64 16,85-85-16,0 21 0,21 22 16,0-43-16,0 21 15,0-20-15,0-1 0,0 0 0,42 42 16,1-63-1,-1 0-15,-21 0 16,0 0-16,64-21 0,-64 21 16,22-21-16,20-21 0,22-22 15,-64 22 1,0 21-16,21-43 0,-20 43 16,-22-21-16,21 21 15,-21-22-15,21 22 0,0 0 16,-21 0-16,0 42 31,0 0-31,0 0 0,0 0 0,0 1 16,-21 20-16,21-21 15,-21 21-15,21-20 0,-21-1 0,-1 63 16,22 1 0,0-64-16,0 22 15,22-22-15,-1-21 16,0 0-16,0 0 0,21 0 0,22-21 15,-22 21-15,85-64 16,-84 22-16,20 21 16,22-43-16,42-21 15,-106 43-15,21 0 16,22-43 0,-64 43-16,-21 42 31,-1 0-31,1 21 0,0 0 15,0 0-15,0 0 0,0 64 16,21-64-16,0 22 16,0-22-16,0 21 0,42 22 15,0-1 1,-21 1 0,-21-43-1,-42-21 1,0 0-1,21 0-15,-22-21 16,1-1-16,21 22 0,0-21 16,21 0-1,21 21 1,0-21-16,64-21 16,-43 42-16</inkml:trace>
  <inkml:trace contextRef="#ctx0" brushRef="#br1" timeOffset="139419.29">18140 5567 0,'0'0'0,"0"-21"0,0 0 0,0-1 16,-64 22-1,43 22-15,0-1 16,0 21-16,0-21 0,21 22 0,-22 20 15,-20 43-15,42-64 0,-21 22 16,0-22-16,0 0 0,21 1 16,-43 63-16,22-22 15,21-63 1,0 22-16,0-22 16,21-21-1,0 0-15,1 0 16,-1-21-16,0 0 0,0 21 0,21-22 15</inkml:trace>
  <inkml:trace contextRef="#ctx0" brushRef="#br1" timeOffset="140100.78">18521 5546 0,'0'0'0,"21"-21"0,-21-22 16,0 22-16,-21 42 15,0 0-15,-1 1 16,1 20-16,21 21 15,-42 43-15,21-63 0,0 20 16,-1-21-16,1 1 0,0 20 16,-21 43-16,42-64 15,-21-20-15,21 20 0,-22 21 16,1-63 0,21 22-16,21-44 31,1 1-31,-1 0 0,0 0 15,0 0-15,0 0 0,22-43 16,-1 43-16,0-21 16,1 20-16,20-20 15,-42 42 1,-21 21-16,21 22 16,-21-22-16,0 63 15,0-20 1,0-43-16,0 43 15,22-64-15,-1 21 16,0-21-16,85 0 31,-22 0-31,-41-21 0,-1-1 16,22-20 0,-22 21-16,21-21 0,-41-1 15,-1 22-15,21-64 16,-21 64-1,-42 21-15,-42 21 16,-1 22 0,43-22-16,-21 0 0,-22 64 15,64-64-15,0 42 16,0-41-16,0-1 16,21 0-16,0 0 0,1-21 0,20 21 15,0-21-15,1 0 0,-1 0 16,0 0-16,1 0 15,41-42-15,-41 21 0,-1 21 16,85-85-16,-85 64 16,-21 0-16,1-22 0,-1 22 15,-21-21-15</inkml:trace>
  <inkml:trace contextRef="#ctx0" brushRef="#br1" timeOffset="140355.26">17653 5990 0,'21'0'15,"0"0"-15,43 0 16,-22-21-16,64 21 15,-64-21-15,22 0 0,126 21 16,-126-21-16,42 21 16,-64 0-16,0 0 15,1 0 1</inkml:trace>
  <inkml:trace contextRef="#ctx0" brushRef="#br1" timeOffset="140972.72">6689 8001 0,'0'0'0,"-22"-21"0,22 0 0,-42-43 15,21 64 1,0 0-16,-22 21 15,22 1-15,21 62 16,-21-20-16,0-1 16,0 85-16,21-84 15,0 21-15,-21 84 0,-1-84 16,1 20-16,0-20 0,21 0 0,-21-1 16,-21 128-1,20-148-15,22-22 0,-21 0 16,21 1-16,0-1 0,0 0 15,0-21-15,0-42 16,0-21 0,21 21-16,-21-22 0,22 1 15,-22 0-15,0-1 0</inkml:trace>
  <inkml:trace contextRef="#ctx0" brushRef="#br1" timeOffset="141302.6">6350 8403 0,'0'-63'0,"0"126"0,-21-190 15,0 85-15,-1-64 0,22 21 16,0 43-16,0-64 16,22 85-1,20-21-15,0 21 16,106 21-16,-105 0 16,20 0-16,43 42 0,-64-21 15,64 106 1,-85 64-1,-169-22 1,0-84 0,106-64-16,-85 21 15,84-42-15,-20 21 16,42-21 0,21-21-16,42-21 15,0 21-15,-20 21 16,62-43-16,-20 22 15</inkml:trace>
  <inkml:trace contextRef="#ctx0" brushRef="#br1" timeOffset="141747.88">7472 7916 0,'0'0'15,"0"-21"-15,-21 21 16,-1 0-16,1 0 0,-21 0 15,21 0-15,-22 21 0,1 22 16,0-1-16,21-21 0,-1 22 16,-20-1-16,21 0 0,0 43 15,0-43-15,21-21 0,-22 43 16,22-22-16,0-21 0,0 1 16,22-1-16,-1 0 0,21-21 15,-21 0-15,0 0 0,1 0 16,-1 0-16,85-64 15,-85 43-15,63-63 16,-62 62-16,-1-20 16,0 21-16,-21-21 0,0 20 15,0-62-15,0 63 16,0-1-16,-21 22 16,21 22-1,0-1-15,-21 63 0,21-41 16,0 41-1,0-41-15,0-22 0,0 0 16,0 0-16,21 64 16,21-64-1,-21-21-15,22 0 0,84 0 16,-64-21 0</inkml:trace>
  <inkml:trace contextRef="#ctx0" brushRef="#br1" timeOffset="142106.04">8022 8107 0,'0'0'16,"0"-21"-16,0 0 0,0-1 15,0 1-15,0 0 16,21 21-16,0 0 16,1 0-16,-1 0 0,0 0 15,0 21-15,21 22 16,-20-22-16,-1 21 0,21 22 15,-42-22-15,0 0 0,0 22 16,0-22-16,0-21 0,0 0 16,0 1-16,0-1 0,-42 21 15,21-42-15,-1 0 16,22-21 15,0 0-31,0 0 0,0-22 0,22 22 0,-22 0 16,21-21-16,-21-1 0,21 1 0,0 0 15,0-22 1,22 1-16,-22 41 0,0 1 16,21-21-16,-21 21 15,1 0-15,20-1 0,0 1 16</inkml:trace>
  <inkml:trace contextRef="#ctx0" brushRef="#br1" timeOffset="142335.68">8848 7747 0,'0'-21'0,"0"42"0,21-63 0,-21 21 0,0 42 31,0 0-31,0 0 16,0 21-16,0-20 0,0 20 0,-21 43 15,-1 63 1,22-106-16,0 0 0,0 64 16,0-63-16,0-1 15,0-21-15,22 43 16,20-64-1,-21 0-15,0 0 0,22 0 16,-22 0-16,0-22 16,0-20-16</inkml:trace>
  <inkml:trace contextRef="#ctx0" brushRef="#br1" timeOffset="142507.85">8721 8086 0,'0'0'0,"0"-21"0,21 21 16,0 0 0,0 0-16,0 0 0,64 0 15,148-43 1,-43 1 0,-126 21-16,-1 21 0</inkml:trace>
  <inkml:trace contextRef="#ctx0" brushRef="#br1" timeOffset="143514.62">10626 7874 0,'-22'0'31,"1"0"-31,0 0 0,-21 42 15,42-20-15,-21-1 0,-22 42 16,22-20-16,-21 41 16,21-63-16,-1 22 0,22-1 0,0 22 15,0-43-15,0 21 16,0-21-16,0 0 0,43 1 16,-22-22-16,0 0 0,43 0 15,-43 0-15,0 0 0,42-43 16,-20 43-16,41-84 15,-62 62-15,41-105 16,-63 43 0,0 41-16,-63-20 15,20 42 1,22 0-16,-64 21 0,64 0 16,-85 0-1,64 21-15,21-21 16,42 42-1,0-42-15,22 0 16,-1 0-16,170-21 16,-22-21-1,-126 20-15,126-20 16,-63 0 0,-85 21-16,-20-1 0,-1 22 15,21-21-15,-63 21 47,21 21-47,-21 1 0,0-1 16,21 0-16,-22 21 0,1-21 15,0 22-15,0-1 0,0 0 0,0 22 16,-43 148 0,43-85-16,21-64 15,0 1-15,0 84 16,0-64-16,21 1 0,21 84 15,-42-84-15,22 0 0,20 84 16,-21-63-16,0 190 16,0-211-16,-21 0 0,0 105 15,0 149 1,0-255-16,0-20 16,-21-1-16,21 1 0,0-1 0,-21 64 15,21-84-15,-21-1 0,0 64 16,-43-64-1,43-42 1,-21-42-16,-1 0 0,22-1 16,-63-126-1,-1-85-15,64 148 16,-22 0-16,1-105 16,21 84-16,-21-191 15,42 212-15,0-127 16,0 170-16,0-1 0,21 1 15,0-1-15,64-126 16,63 21 0,-64 84-1,-41 21 1,-43 43-16,0-42 16,0 20-1</inkml:trace>
  <inkml:trace contextRef="#ctx0" brushRef="#br1" timeOffset="143903.2">12827 7408 0,'0'0'0,"63"64"31,-41-22-31,20 1 0,0-1 0,1 21 15,41 43-15,-41-42 16,41 63-16,-63-85 0,22 22 16,-1 20-16,-42-63 0,21 43 15,-21-43-15,0 0 16,0 0 0,0-42-1,0 0-15,0 0 0,0 0 16,0 0-16</inkml:trace>
  <inkml:trace contextRef="#ctx0" brushRef="#br1" timeOffset="144118.35">13525 7472 0,'0'-42'0,"0"84"0,22-106 0,-22 43 16,0 0 0,-22 42-16,-62 85 15,41-64-15,1 22 16,0-22-16,-1 22 0,-126 147 15,63-62 1,106-128 0,0 85-16,0-85 15,43-21-15,41 0 16</inkml:trace>
  <inkml:trace contextRef="#ctx0" brushRef="#br1" timeOffset="144435.68">13843 7726 0,'0'0'0,"0"42"31,0-21-31,0 22 0,-21 41 16,21-41-16,0 20 0,0 85 15,0-84-15,0 21 16,0-22-16,0 22 0,0-1 0,0 22 15,-21 85-15,-1-85 0,-20 105 16,21-84-16,0-21 0,-22 0 16,1 0-16,0 0 0,-85 148 15,106-191-15,-1 1 16,-20 63 0,42-85-1,42-84 1,-20 20-16,20-20 0,64-106 15,0-43 1,-64 107-16</inkml:trace>
  <inkml:trace contextRef="#ctx0" brushRef="#br1" timeOffset="144735.96">13864 7916 0,'0'0'0,"-21"-42"0,0 21 0,0-21 0,-1-22 15,22 43-15,22-43 16,41 43 0,-21 21-16,85 0 15,-84 21 1,41 1-16,-62 20 16,-1-21-16,0 85 15,-85-43-15,43-41 16,-148 83-1,84-41 1,43-43-16,-22-21 16,64-21-1,0 0-15,43-22 16</inkml:trace>
  <inkml:trace contextRef="#ctx0" brushRef="#br1" timeOffset="145218.23">14774 7684 0,'0'0'0,"-63"-22"32,42 22-32,-1 0 0,1 22 15,0-22-15,-21 21 0,-1 21 16,-41 64-1,63-64-15,-1 1 0,-20 41 16,21-41-16,0 41 16,21-63-16,0 1 0,21-1 15,0-21-15,0 0 0,64 0 16,-64 0-16,43-21 16,-22-1-16,-21 1 0,21-42 15,-20 20-15,41-62 16,-42 62-16,0-63 15,1 43 1,-22 42-16,0 42 16,0 0-1,0 0-15,0 0 16,-22 106-16,22-84 16,0-1-16,-21 22 0,21-43 15,0 42 1,0-42-16,0 1 0,21-1 15,1-21-15,41 21 16,-42-21-16,22-42 16,-22 20-16,42-41 0</inkml:trace>
  <inkml:trace contextRef="#ctx0" brushRef="#br1" timeOffset="145431.29">15409 7324 0,'0'0'0,"0"-21"0,0-1 0,0 1 0,0 42 15,-21 64 1,0-43-16,0 1 16,0 20-16,21-20 0,-22 20 15,-41 106-15,42-105 16,0 21-16,21-43 16,0 0-16,0 64 15,0-85-15,0 0 0,0 1 16,21-22-16,63 0 15,22-43-15</inkml:trace>
  <inkml:trace contextRef="#ctx0" brushRef="#br1" timeOffset="145864.59">15875 7324 0,'0'0'0,"0"-43"0,0 22 0,0 0 15,0 0-15,-21 21 16,0 21-16,21 0 15,-43 64-15,22-43 0,21 22 16,-42 105-16,21-63 16,21-64-1,-22 212 1,22-169 0,0-22-1,0-84 1,22 0-16,-22 0 15,0 0-15,0-22 0,21-41 16,0 41-16,0 1 0,0-64 16,0 64-16,1 0 0,20-1 15,-21 22-15,85-64 16,-64 85-16,1 0 0,20 0 16,-42 0-16,22 64 15,-22-22-15,-21 1 0,-21 84 16,-22-43-1,22-20-15,-21-22 0,-43 64 16,43-85-16,-1 21 16,22-20-16,21-1 15,0-64 1</inkml:trace>
  <inkml:trace contextRef="#ctx0" brushRef="#br1" timeOffset="146051.66">15176 7620 0,'0'0'0,"-21"0"0,0 0 0,0 0 0,0 21 16,42-21 0,21 0-1,-21 0-15,22 0 0,-1-21 16,22 21-16,-22-21 0,21 21 15</inkml:trace>
  <inkml:trace contextRef="#ctx0" brushRef="#br1" timeOffset="146684.01">17399 7599 0,'0'0'0,"0"21"0,-21-21 15,42 0 1,0 0-16,0 0 15,0 0-15,22-21 0,-1 0 16,43 0-16,-43-1 16,43-41-16,-43 42 0,0 0 15,1-43-15,-43 43 16,0-21-16,0-1 0,-21 43 16,-1-21-16,-20 21 0,0 0 15,-1 0-15,-62 21 0,62-21 16,1 21-16,-43 43 15,22 42 1,63-85-16,0 21 0,0-21 16,0 1-16,21-1 0,21 21 15,1-21-15,-22-21 0,63 21 16,-62-21-16,20 0 0,21 0 16,22 0-1,-106 0 1,0-21-1,-64 21-15,43 0 0,-149 64 16,85-22 0,85-21-16,-63 85 31,84-42-31,0-22 16,127 21-1,21-63 1,-106 0-16,127 0 15,22-84 1</inkml:trace>
  <inkml:trace contextRef="#ctx0" brushRef="#br1" timeOffset="146881.88">18097 7662 0,'0'0'16,"-21"-21"-16,0 21 0,0 0 15,21 43 1,0-22-16,63 63 15,-20-41 1,-22-22-16,0 21 16,64 22-16,-64-64 15,0 21-15,21 0 16,-20-21-16,-1 0 16,21-21-16</inkml:trace>
  <inkml:trace contextRef="#ctx0" brushRef="#br1" timeOffset="147080.88">18500 7662 0,'0'0'0,"0"-21"0,0 0 16,0 0-16,-22 21 15,1 21-15,0 0 0,-21-21 16,21 21-16,-1 22 0,-62 20 16,63-20-16,-1-22 0,1 0 15,0 21-15,21-21 0,-21 43 16,0-43-16,21 43 15,21-64 1,42 0-16,-41 0 16,62 0-16</inkml:trace>
  <inkml:trace contextRef="#ctx0" brushRef="#br1" timeOffset="147417.6">18902 7641 0,'0'0'16,"0"-21"-16,0 42 31,-21 0-31,-1 1 0,22 20 16,0 0-16,-42 106 15,21-84-15,21-1 0,-21 86 16,21-65-16,-43 255 16,1-149-1,21-84-15,-85 275 16,64-275-16,-22-21 15,22-1-15,0 1 0,-107 148 16,128-191-16,0 1 16,0-22-16,21 0 15,0 0 1,0-84-16,21 20 16,21 22-16,64-127 15,-63 84-15,20-20 0,-21 20 16,1 1-16,-1-22 0</inkml:trace>
  <inkml:trace contextRef="#ctx0" brushRef="#br1" timeOffset="147719.78">18944 7853 0,'0'-64'0,"0"128"0,0-170 0,0 64 0,-21-22 16,0 43-16,21-21 0,0 21 15,0-1-15,0-20 16,0 21-16,21 21 15,21 0-15,1 0 0,-1 0 16,-21 21-16,21-21 0,1 42 16,63 43-16,-64 21 15,-84 42 1,-1-106 0,22-20-16,-64 20 15,64 0-15,-63-21 16,62 1-16,-20-22 0,0 0 15,21 0-15,21-22 16,21-20 0,63-21-1,-62 41-15</inkml:trace>
  <inkml:trace contextRef="#ctx0" brushRef="#br1" timeOffset="148117.85">19431 7747 0,'0'-21'0,"0"42"0,0-63 16,0 21-16,0-1 0,0 1 15,21 0-15,0 21 16,43-21 0,-43 21-16,21 0 15,22 0-15,-43 21 16,0-21-16,21 85 15,-42-64-15,0 21 16,0 1-16,-21 62 16,0-83-1,0-1-15,-21 0 16,20-21-16,22-21 16,0 0-16,0-22 15,0 22-15,43-42 16,-22 20-16,0 22 15,21-42-15,22-1 16,-43 43-16,0 0 16,43 0-16,-22 21 15,-21 0-15,0 0 16,1 21-16</inkml:trace>
  <inkml:trace contextRef="#ctx0" brushRef="#br1" timeOffset="149063.41">20045 7811 0,'21'21'16,"0"-21"0,0 0-16,0 0 0,22-21 15,-22 21-15,0-22 0,0 1 16,0 0-16,1 21 0,20-63 16,-21 41-16,0 1 0,-21-21 15,0 21-15,0 0 16,-42 21-1,21 0-15,0 0 0,-1 21 16,1 0-16,-21 0 0,21 0 16,0 22-16,-1-1 0,22-21 15,-21 21-15,21 1 0,0 20 32,0 1-32,21-43 15,64 0 1,-64-21-16,22 0 15,-22 0-15,169-63 16,-147 41-16,-1-20 16,64-21-16,-85 41 0,85-83 15,-85 20 1,-21 64-16,0 0 16,-42 21-1,20 0-15,-20 21 0,0 21 16,21 0-1,21-20-15,0-1 0,0 21 16,0 22-16,21-22 16,-21-21-16,21 0 15,-21 0-15,21 22 16,-21-22-16,0 0 16,-21-21-1,0 0-15,0 0 16,-1 0-16,1 0 15,0 0-15,0 0 16,42 0 15,0 0-31,0 0 16,22 0-16,-22 0 0,21-21 16,-21 21-16,22-21 0,105-43 15,-106 43-15,1 0 0,62-21 16,22-64-1,-105 85-15,-1-1 16,-21-20-16,0 21 16,-21 21-16,-1 0 15,-62 21 1,41 21-16,43-20 16,0-1-16,0 21 15,22 64 1,-22-85-16,21 21 15,-21-20-15,21-1 0,-21 21 16,0-21-16,0 0 16,-21-21-1,-43 0 1,64-21-16,-42 21 16,42-21-16,-21 21 15,21-21-15,0 0 16,0 0-1,21 21-15,42-22 16</inkml:trace>
  <inkml:trace contextRef="#ctx0" brushRef="#br1" timeOffset="149291.12">21675 7684 0,'0'21'31,"-22"0"-31,1 0 15,21 0-15,-21-21 0,0 64 16,-21-22 0,42-21-16,0 0 0,-43 22 15,43-1 1,0-21-16,21-42 31,1 0-15,-1 0-16,0 0 0,0-1 15</inkml:trace>
  <inkml:trace contextRef="#ctx0" brushRef="#br1" timeOffset="149639.04">21823 7303 0,'-21'0'0,"42"0"0,-85 0 0,43 0 0,-21 0 15,-1 21-15,22-21 16,0 21-16,0 0 0,0 43 15,21-43-15,0 0 0,21 0 16,0-21-16,0 0 16,0 21-16,1-21 0,83 0 15,-62-42 1,-22 21-16,21-85 16,-21 42-1,-21 22-15,0-64 16,-21 106-1,0 0-15,0 0 16,-64 64-16,1 42 16,62-64-16,1 0 15,0 22 1,21 42-16,0-85 0,0 0 16,64 21-16,-22-21 15</inkml:trace>
  <inkml:trace contextRef="#ctx0" brushRef="#br1" timeOffset="150663.85">22288 7599 0,'-21'0'16,"0"0"-16,0 0 0,0 0 0,0 0 16,-1 0-16,1 21 0,-21 0 15,21 22-15,-22 41 16,43-41-1,0-22-15,0 0 0,0 0 16,22 21-16,-1-20 16,0-22-16,0 0 15,21 0 1,-20-22-16,-22 1 16,0 0-16,0-21 15,0-106 1,21 105-16,-21-20 15,84-43 1,43 85 0,-84 21-16,41 21 15,-41 0-15,105 64 16,-127-22 0,-21-42-16,0 1 0,-21 83 15,0-83-15,-22 41 16,1-42-16,21 0 15,-21 22-15,42-22 0,-22 0 16,22-42 15,0 0-31,0 0 0,22-1 16,-1-20-16,0-21 16,42-1-16,-41 22 0,20-22 15,85-63 1,-85 85-16,22 0 0,-22 20 15,0 1-15,1 21 0,41 0 16,-41 0-16,-1 21 0,22 85 16,-64-21-1,0-43-15,0-21 0,-22 106 16,1-105-16,0 20 0,0-21 16,21 21-16,-64 43 15,43-64 1,42-21 15,1-21-31,-1 0 0,0 21 16,21-42-16,64-43 15,-85 64-15,85-85 16,-64 85 0,1 0-16,-22-22 0,0 22 15,21-21 1,-42 21-1,-21 21-15,0 0 16,0 0-16,0 0 0,-22 21 16,22 0-16,-21 21 15,42 22 1,0-43-16,0 0 0,0 21 16,21-20-1,-21-1-15,21-21 0,0 21 0,22 0 16,-43 21-1,0-20-15,0-1 16,-21 0 0,-1-21-16,1 0 15,0 0-15,0 0 0,0 0 16,0 0-16,-1 0 0,1 0 16,0 0-16</inkml:trace>
  <inkml:trace contextRef="#ctx0" brushRef="#br1" timeOffset="150911.79">23855 8043 0,'0'0'0,"-21"0"0,-1 0 16,1-21 0,21 0-1,0 0 1,-21 21 31,0 0-47,0 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1T03:27:48.9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3387 699 0,'0'0'0,"0"-22"0,-22 1 15,1 21-15,0 0 16,0 0-1,0 21 1,0 1 0,21-1-16,0 0 15,0 0 1,21-21 0,0 0-16,21 0 15,1 0-15,62-21 16,-20 0-1,-43 0-15,-20 21 0,83-64 16,-83 22 0,-22 21-16,-22-1 15,-41 22 1,21 0-16,-149 22 16,128-22-16,-22 42 15,21-21-15,-63 64 16,85-43-1,-21 43-15,41-64 0,1 21 16,21 43-16,0 0 16,21-43-16,1-21 15,41 21 1,-42-20-16,43-1 0,-22 0 16,0-21-16,-20 0 0,-1 0 15,42 0-15,-42 0 16,-42 0-1,-21 0-15,21 0 16,-22 21-16,1-21 0,0 21 0,-22-21 16,-105 85-1,84-22 1,64-41-16,-21 62 16,42-41-1,21-22-15,0 0 0,43 21 16,-22-42-16,0 21 15,-21-21-15,22 0 0,-1 0 16,22 0-16,-22 0 16,21-21-16,-20 0 15,63-42-15</inkml:trace>
  <inkml:trace contextRef="#ctx0" brushRef="#br0" timeOffset="265.38">3641 1164 0,'0'0'0,"0"-21"0,0 0 16,21 42 15,-21 0-31,0 0 16,0 1-16,21 20 0,-21-21 0,21 0 16,0 0-16,-21 1 15,21 62-15,1-20 16,-1-64-16,-21 21 15,21-21-15,0 21 16,0-21 0,0-21-1,1 0-15,-22 0 0,21-1 16,0 1-16</inkml:trace>
  <inkml:trace contextRef="#ctx0" brushRef="#br0" timeOffset="483.47">3979 1185 0,'21'-21'0,"-42"42"0,42-63 0,-42 42 31,-42 42-15,42-20-16,-43 20 15,22 0-15,-64 43 16,64-43-16,20-21 0,-41 43 16,-43 21-1,106-43 1,21-42-1,22 0-15,20-21 16,-21 0 0,1-1-16</inkml:trace>
  <inkml:trace contextRef="#ctx0" brushRef="#br0" timeOffset="1035.41">4424 1376 0,'42'-85'32,"-42"64"-32,21 0 15,-21 0-15,0 0 0,0-1 16,0 1-16,0 0 16,-21 21-16,0 0 0,-21 0 15,20 0 1,1 0-16,-21 21 0,21 0 0,0 1 15,-43 20-15,43-21 16,0 21-16,0-20 0,-22 20 0,22-21 16,0 21-16,0 1 15,21-22-15,0 0 0,0 0 0,0 0 16,21-21 0,21 0-1,1 0-15,-22 0 0,42-21 16,-20 0-16,-22 0 0,0 0 15,21 0-15,-21-1 0,43-41 16,-43 42-16,-21 0 0,0-1 16,21 1-16,-21 0 0,0 0 15,0 42 17,-21-21-32,21 21 0,-21 0 15,21 1-15,-21-1 0,0 63 16,21-20-1,0-43 1,0 21 0,63-42-16,-42 0 15,85 0 1,0-63-16,-64 42 16,-21 0-16</inkml:trace>
  <inkml:trace contextRef="#ctx0" brushRef="#br0" timeOffset="1719.99">4932 1228 0,'0'0'0,"-21"0"31,-1 0-31,22 21 0,-21 0 16,21 0-16,0 0 16,-21 1-16,21-1 0,-21 0 15,21 0-15,0 0 0,0 0 0,0 1 16,-21-1-16,21 0 15,-21-21-15,21 21 16,-22-21 0,1-21-1,21 0-15,0-22 16,0 22-16,0 0 16,0-64-1,21 64-15,1 0 0,-1 0 0,0 0 16,42-22-1,-41 43-15,41-21 16,-42 21-16,64 0 16,-64 21-16,0-21 15,-21 22-15,21-1 0,1 21 16,-22-21-16,0 0 0,0 1 16,0-1-16,0 21 15,0-21-15,0 22 16,-22-43 15,1 0-15,21-22-1,0 1-15,0 0 0,0 0 16,0 0-16,0 0 0,21-1 16,43-62-1,-43 63-15,0-1 0,43 1 16,-22 0-16,-21 21 0,43 0 15,-22 0-15,-21 0 0,0 21 16,1-21-16,-1 21 0,-21 22 16,0-22-16,0 21 0,0 1 15,0-22-15,0 0 0,-21 42 16,-1-41-16,-20 20 16,21-21-1,21-42 32,21 21-47,0-21 0,0 0 16</inkml:trace>
  <inkml:trace contextRef="#ctx0" brushRef="#br0" timeOffset="2184.69">6054 1122 0,'0'-21'0,"0"42"62,0 0-62,0 0 0,0 0 16,0 22-16,-22-22 0,22 0 15,-21 21-15,21 1 0,-21-22 0,0 42 16,0 43-16,-22 21 16,43-63-16,-21 20 15,21-20-15,-42 169 16,-43 148 0,64-212-16,0-84 15,0-1-15,-22 170 16,1-63-1,42-128-15,-21-20 0,21 63 16,-42-1 0,42-83-16,0-44 15,0 1 1,105-106 0,44-127-1,-107 170-15,0 20 16</inkml:trace>
  <inkml:trace contextRef="#ctx0" brushRef="#br0" timeOffset="2516.16">6075 1439 0,'0'0'0,"-21"-42"0,21-43 31,0 64-31,0 0 0,21 0 15,0 0-15,0 21 16,21-21-16,-20 21 0,-1 0 16,21 0-16,43 0 15,-43 21-15,-21 0 0,43 21 16,-43-21-16,-21 1 0,0 20 16,0 0-16,-21-21 0,0 1 15,-22-1-15,1 21 0,-22 0 16,22-20-16,0-1 0,-64 21 15,42 0 1,43-42-16,21-21 47,21 0-47,1 0 0,-1 0 0,0 0 16</inkml:trace>
  <inkml:trace contextRef="#ctx0" brushRef="#br0" timeOffset="2813.43">6731 677 0,'0'0'0,"0"-21"0,0 42 31,0 1-31,0 20 16,0-21-16,-21 21 0,0 22 15,-1 42-15,1-64 0,0 22 16,0-1-16,0-21 0,-22 149 16,43-85-1,0-85 1,0 21 0,0-21-16,22-21 0,41-21 31,1-21-31</inkml:trace>
  <inkml:trace contextRef="#ctx0" brushRef="#br0" timeOffset="3233.12">6964 1291 0,'0'21'16,"0"1"-16,21-22 15,0 0 1,0 0-16,0 0 16,22-43-16,-22 43 15,0-21-15,21 0 0,-20 0 16,-22 0-16,21-1 16,-21 1-16,21 0 0,-21 0 15,-21 21 1,0 0-16,-1 0 15,1 0-15,-21 21 0,-43 64 16,1-1 0,84-62-16,-22 62 15,22-41 1,0-22-16,64 0 16,21 0-1,20-21 1,-62 0-1,-22 0-15,21-21 32,-42 0-32</inkml:trace>
  <inkml:trace contextRef="#ctx0" brushRef="#br0" timeOffset="3380.46">7324 1461 0,'-22'0'31,"22"21"-15,-21-21-16</inkml:trace>
  <inkml:trace contextRef="#ctx0" brushRef="#br0" timeOffset="4565.29">9673 572 0,'0'0'15,"0"-64"1,0 43-16,-21 21 0,0-21 15,0 0-15,-1-1 0,-41 22 16,42 0-16,0 0 16,-43 0-16,43 22 15,-21-1-15,-22 42 0,22-20 16,-1-1-16,1 0 0,0 1 16,-1 20-16,-41 64 0,63-63 15,-22-1-15,1 1 16,21-1-16,0-21 0,21 107 15,0-107-15,0 21 16,84 1 0,-41-43-16,211-21 15,-106-21 1,63-64 0,-126 1-1,-64 62-15,-21-62 16,-106 63-1,1 21 1,62 0-16,-63 0 16,85 0-16,0 0 31,42 0-15,0-22-1,64 22 1,-64 0-16,64 0 15,-22 0 1,-41 22-16,-22-1 0,21 21 16,-21 85-1,-43 85 1,22-149-16,-21 149 16,-43 105-1,1-20 1,20-107-1,64-126 1,-63 84-16,41-21 16,1-106-16,0 21 15,21-20 1,0-44 0,64-62-1,20-64-15,-63 84 16,64-84-16</inkml:trace>
  <inkml:trace contextRef="#ctx0" brushRef="#br0" timeOffset="4969.27">9969 1270 0,'0'0'0,"0"-21"0,0 0 0,-21 0 0,21-1 16,-21 1-16,21 0 15,0-21-15,0 21 0,21-43 16,0 43 0,64-21-16,21 20 15,-85 22-15,21 0 16,22 22-16,-22-1 16,-21 0-16,22 21 0,-43 1 15,0-22-15,0 21 16,0 0-16,0 43 15,0-64-15,-64 43 16,1-43 0,42-21-16,21-21 15,0 0 1,0-1-16,0-20 0,21-43 16,0 22-1,0 42-15,0 0 0,43-43 16,-22 22-1,-21 42-15,0-21 0,1 21 16,20 0-16,-21-22 0,21 22 0</inkml:trace>
  <inkml:trace contextRef="#ctx0" brushRef="#br0" timeOffset="6182.54">10901 847 0,'-21'21'16,"-1"0"-16,-20 21 15,21-20-15,0-1 0,0 21 16,-1-21-16,1 22 0,-21 20 16,42-42-16,0 0 0,-21 64 15,21-64-15,0 0 16,0 1-16,0-1 0,42 21 16,22-42-1,-22 0-15,43 0 16,20-42-1,-83 21-15,20-1 0,21-62 16,-41-43 0,-22 84-1,0-20 1,-127-1-16,105 64 16,-83 0-1,20 22-15,64-1 0,-22 21 16,-20 43-1,-1-1 1,64-41-16,0-22 0,0 64 16,43-22-1,-22-63-15,85 21 16,-22-21 0,-41-21-16,-1 0 0,85-21 15,0-43 1,-106 43-16,22 20 15,-1-41-15,-21-1 16,0 43-16,-21 0 16,0 42 15,-21-21-31,21 21 0,-21 1 16,0-1-16,21 21 0,-21-21 0,21 0 15,-22 1-15,22 41 0,0-42 16,0 0-16,0 22 15,0-22-15,43-21 16,-1 0-16,-21 0 16,0 0-16,1 0 0,41 0 15,-42-21-15,85-64 16,-64 22 0,-42 41-16,43-62 15,-43 63 1,-21 42-1,-1-21 1,1 21-16,0 0 0,-21 85 16,21-43-1,21-41-15,0 20 16,0-21 0,63-21-16,-42 21 15,22-21-15,41 0 16,-41 0-16,62-21 15,-62 21-15,41-63 16,-62 41-16,-1-20 0,0 21 16,-21 0-16,0-22 0,42-41 15,-42 63-15,0-1 16,0 1-16,0 0 16,0 42-1,0 0 1,-21 1-16,21-1 0,-21 21 0,0-21 15,21 22-15,-21-1 0,-1 0 0,1 1 16,0 20-16,0-21 16,-43 170-16,-20 106 15,84-234 1,0 1-16,-21 0 0,-1-1 16,1 1-16,-21 105 0,21-105 15,0 0-15,-43 148 16,-21-22-16,64-147 15,0-22-15,0 64 16,0-85-16,21 21 0,-21-20 16,21-1-16,-22-21 0,22-21 15,0-1 1,22-20-16,20 0 0,0-43 16,1 22-16,-22 20 0,63-105 15,-41 63-15,63-105 16</inkml:trace>
  <inkml:trace contextRef="#ctx0" brushRef="#br0" timeOffset="6465.39">11980 1270 0,'-21'-42'16,"42"84"-16,-42-127 0,21 43 0,0 21 16,0-21-16,64-43 15,-22 43 1,-21 42-16,127-22 15,-42 44 1,-21 83 0,-64-20-1,-21-43-15,0-20 0,-42 41 16,-1-42-16,-20 0 16,20 1-16,1-22 0,-85 21 15,42-21 1,64 0-16,21-21 15,0-1 1,0 1-16</inkml:trace>
  <inkml:trace contextRef="#ctx0" brushRef="#br0" timeOffset="8015.31">13271 677 0,'0'0'0,"-21"0"0,21 22 31,21-22-15,1 0-16,-1 0 0,21 0 0,-21 0 16,64-22-16,42-20 15,-85 21-15,1 0 16,41-22 0,1-62-16,-64 83 15,0-20-15,0-43 16,-21 22-16,-21 63 15,0 0-15,-42 42 16,20 1 0,22-1-16,0 0 0,-43 106 15,22-21 1,21-63-16,0-1 0,0 1 0,-22 42 16,43-43-16,0 1 0,-21 42 15,21-64-15,0-21 16,0 21-16,0 1 0,0-22 0,0 21 15,0-21-15,-21-21 16,0 0 0,0-21-1,-1 0-15,22 0 0,-21 0 0,0-22 16,0 22-16,0-21 16,-22 21-16,-41-85 0,63 85 15,-64-22 1,0 43-1,64 22-15,-21 41 16,42-42-16,0 64 16,0-64-16,0 21 0,42 43 15,0-64-15,22 22 16,-43-22-16,148 0 16,-20-21-1,-107 0-15,106-64 16,-106 43-16,1 0 15,-1 0-15,-21-21 0,85-43 16,-85 43-16,22 20 16,-22 1-16,0 21 15,-21 21 1,0 1-16,0-1 0,0 0 16,-21 42-1,0-41-15,21-1 0,-22 0 16,22 0-16,-21 0 15,21 0-15,0-42 32,21 0-32,1 0 15,-22 0-15,21 0 0,0-1 16,0 1-16,0 0 0,22-64 16,-1 64-1,-21 21 1,-21 21-16,21 1 0,-21 20 15,0-21-15,0 43 16,21-64-16,1 42 16,-22-21-16,21-21 15,42 21 1,43-21-16,-64 0 16,128-21-1,-86 0 1,-41 0-16,105-85 15,-106 42 1,-21 22-16,-21-43 16,0 64-16,-63 0 15,-43 21 1,85 21-16,-85 43 16,64-43-16,-43 85 15,64-85-15,-21 42 16,42-41-16,0-1 0,0 21 15,42 0 1,0-42-16,-21 0 0,85 0 16,-85-21-16,64 0 15,-43 0-15,-20 0 16,20-22-16,21-41 0,22-64 16,-64 84-1,0 1-15,22-64 0,-22 63 16,0 22-16,0-43 15,-21 43-15,0-1 16,0 22-16,0 0 0,-21 21 16,0 21-16,0 0 0,0 1 15,-1-1-15,1 21 0,-42 106 16,42-84-16,21-1 0,0 1 16,-22-1-16,22-20 0,-21 62 15,21-62-15,0-1 0,0 22 16,0-43-16,0 21 15,0-21-15,21-21 16,1 0-16,-1 0 16,0 0-16,0-21 15,0 0-15,22-21 0,-22 20 16,0 1-16,0 0 0</inkml:trace>
  <inkml:trace contextRef="#ctx0" brushRef="#br0" timeOffset="8320.14">15303 1164 0,'22'0'16,"-1"-21"-1,0 21-15,21-21 16,-21 0-16,43-43 16,-1 22-1,-63 21-15,-21 21 31,-21 0-31,21 21 16,-43 21-16,43 1 0,-64-1 16,64 0-16,0-21 15,-21 22-15,42-22 0,0 0 16,0 0-16,0 0 16,21 1-16,0-22 0,0 0 0,22 0 15,-22 0-15,42 0 16,-20 0-16,-22-22 0,21 1 15,-21 21-15,22-21 0</inkml:trace>
  <inkml:trace contextRef="#ctx0" brushRef="#br0" timeOffset="8780.02">15769 1037 0,'0'0'0,"0"-21"0,21 0 0,0-21 16,-21 20-16,22 22 0,-1-21 16,0 21-16,0 0 15,0 0-15,0 0 16,1 21-16,-22 1 0,0-1 0,21 21 15,-21-21-15,0 22 16,0 20-16,0 22 16,-21-64-16,-1 0 15,-41 64 1,21-64-16,20-21 31,44-21-15,-1 0-1,0-1-15,0 1 0,43-42 16,-43 20-16,42-41 16,-20 41-16,41-62 15,-63 83-15,1 1 16,-22 42 0,-22 1-16,-41 62 15,-1 22 1,43-64-16,21-20 0,0-1 15,0 63-15,0-62 16,43-1-16,-22 0 0,0 0 16,106 0-16,42-21 15,-105 0 1,20-21-16,-20 0 16,-22 0-16,1 0 0</inkml:trace>
  <inkml:trace contextRef="#ctx0" brushRef="#br0" timeOffset="9917.42">4085 2032 0,'0'0'0,"-21"0"16,-21 0 0,20 0-16,1 0 15,42 0 32,1 0-47,-1 0 0,0 0 16,0 0-16,85 0 15,-64 0-15,22 0 0,126-21 16,-126 21-16,105 0 16,-84 0-1,190 0-15,-190 0 16,232 0 0,128-21-1,-86 21 1,-232 0-16,22 0 0,126-21 15,339 21 1,-466 0-16,190 0 16,-189 0-16,337 0 15,-316 0-15,-1-22 0,149 22 16,-149 0-16,0 0 0,-21 0 16,22 0-16,-1 0 0,318 0 15,-318-21-15,339 21 16,127 0-1,-169 0 1,-22 0 0,-295 0-16,-1 0 15,148 0-15,-169 0 0,21 0 16,127-21-16,-126 21 0,-22 0 16,0-21-16,0 21 15,0-21-15,127 21 0,-149-21 16,22 21-16,85-22 15,-106 22-15,0 0 0,63-21 16,-84 21-16,-22-21 0,64 21 16,-63 0-16,-1 0 0,-20 0 15,20 0-15,-21 0 0,64 0 16,-63 0 0,-22 0-16,0 0 0,21 0 15</inkml:trace>
  <inkml:trace contextRef="#ctx0" brushRef="#br0" timeOffset="10052.29">16446 1799 0,'-21'0'31,"0"0"-15</inkml:trace>
  <inkml:trace contextRef="#ctx0" brushRef="#br0" timeOffset="11731.43">2498 3471 0,'0'0'0,"0"-21"0,0 0 16,0-42 0,-22 20-1,-20 43 1,-21 148-1,-1 22 1,43 147 0,0-232-16,-22 148 15,-20 0 1,42-85 0,21-127-16,-21 64 15,21-107 16,21 1-31,21-63 16,-21 62 0</inkml:trace>
  <inkml:trace contextRef="#ctx0" brushRef="#br0" timeOffset="12066.45">2011 3620 0,'0'0'0,"0"-22"0,-21-20 0,21 21 16,0 0-16,0-22 0,21-20 16,106-43-1,21 43 1,85 63 0,-85 84-1,-106-63-15,43 128 16,-85-86-16,-64 85 15,-126 43 1,42-85 0,-22 21-1,128-85 17,42-21-17,21-21 1,0 0-16,1 0 0,20 0 0</inkml:trace>
  <inkml:trace contextRef="#ctx0" brushRef="#br0" timeOffset="12515.78">2794 4085 0,'-42'106'16,"20"-64"-1,1 1-15,0-22 0,0 21 0,0 1 16,0-1-16,-43 148 16,64-126-1,85-1 1,-1-63 15,65-42-15,-44-21-1,22-107 1,-127 43 0,0 85-16,-42-64 15,-64 43 1,-21 84 0,43 42-1,41-42-15,22 22 16,-42-1-16,20 64 15,43-43 1,106-63 0,-64 0-1,43-21-15,-21 0 16</inkml:trace>
  <inkml:trace contextRef="#ctx0" brushRef="#br0" timeOffset="12879.73">3450 4191 0,'21'-21'0,"-42"42"0,127-63 15,-127 42 1,-64 21 0,0 42-1,-20 1 1,83-43-16,22 0 0,0 0 16,43 22-1,41-22 1,65 42-1,-65 1 1,-84-1 0,0-41-16,-84 41 15,-22-42 1,85-21 0,-64 0-16,64 0 0,-22 0 15,-20 0 1,42-21-16,-22-42 15,43 20 1,22-41 0,105-1-1,-22 21 1</inkml:trace>
  <inkml:trace contextRef="#ctx0" brushRef="#br0" timeOffset="13082.79">3768 4233 0,'0'22'0,"0"-44"0,0 65 0,0-1 15,0 64 1,-43 21 0,22-64-1,0 1 17,21-43-32,21-21 15,0 0 1,0-21-16,1 0 0,-1 0 15,21-64 1</inkml:trace>
  <inkml:trace contextRef="#ctx0" brushRef="#br0" timeOffset="13466.8">3958 3937 0,'0'-21'0,"0"42"0,-42-42 15,21 21-15,-22 21 16,-41 64-1,84-64 1,-22 42-16,22 1 16,85-64-1,21-21 17,-43-22-32,-20-41 15,-43 41-15,0 22 16,0-63-1,0 62-15,0-20 16,-21 21-16,-85 21 16,21 63-1,-21 43 1,85-63-16,0-1 16,21 64-1,127-106 1,0-21-1,-85-1-15</inkml:trace>
  <inkml:trace contextRef="#ctx0" brushRef="#br0" timeOffset="14682.52">4424 3725 0,'0'-21'16,"0"42"-16,-21-42 15,-1 42 1,1 1-1,-42 105 1,-1 21 0,64-106-16,-21 22 0,-21 84 15,21 42 1,-1-84 0,22-21-1,43-85 1,-22 0-16,106-21 15,0-64 17,-21 0-32,21-42 15,-85 64 1,-21 42 15,-21 42-15,-42 0-1,21 21-15,-43 43 16,64 0 0,-21-1-1,21-20 1,42-64 0,85 0-1,0-64 1,-21 1-1,21-64 1,-63 63 0,-22-20-1,-21 84 1,-42 21 15,21 0-31,-21 0 16,0 0-16,-22 64 15,22 0 1,0-1 0,21-63-16,0 22 15,64-43 1,20 0 0,-63 0-16,1-21 0,20-1 15,0-62 1,-42-22-1,-21 85 1,-21-64-16,-22 22 16,64 20 15,43 1-15,84 21-1,-106 21-15,63 0 16,65 106-1,-107-22 1,-21 43 0,-21-21-1,-21-42 1,0-22 0,-22-21-1,22-84 16,21 41-31,0 1 0,21-63 16,1-1 0,-1 43-16,21-1 15,43-84 1,-43 106-16,43-42 16,63 63-1,0 84 1,-127 22-1,-21 42 1,-63-42 0,42-85-16,-1 0 0,1 1 15,-21-1 1,21-21-16,0 0 16,21-64-1,0 22 1</inkml:trace>
  <inkml:trace contextRef="#ctx0" brushRef="#br0" timeOffset="14924.45">5355 3831 0,'-21'0'0,"42"0"15,-63 0-15,21 0 0,21 21 0,-22-21 16,44 0 31,-44 0 0,1 0-47,0 0 15,0 0-15,0 0 16</inkml:trace>
  <inkml:trace contextRef="#ctx0" brushRef="#br0" timeOffset="15120.53">4149 4233 0,'0'22'0,"21"-22"31,0 0-31,0-22 0,21 22 16,-20-21-16,62 0 16,64-21-1,-105 21-15,-1 21 0</inkml:trace>
  <inkml:trace contextRef="#ctx0" brushRef="#br0" timeOffset="15631.89">7387 3683 0,'0'0'0,"-42"-42"32,21 42-32,-1 42 15,1-21 1,21 22-16,-42 84 16,0 21-1,-43 63 1,21-41-1,22-86 1,42-62-16,0 20 16,0-84 15</inkml:trace>
  <inkml:trace contextRef="#ctx0" brushRef="#br0" timeOffset="16116.06">6837 3874 0,'0'0'16,"0"-22"-16,-43-62 15,43-1 1,64-21 0,84 0-1,21 64 1,22 84-1,-43 85 1,-42 127 0,-85-63-1,-21-128-15,0 107 16,0-128-16,-21 22 16,21-43-16,0 0 0,0 0 15,0-42 1,0 0-16,0 0 15,0-43-15,42-21 16,-21 43-16,1-21 0,62-128 16,-20 85-1,-43 43-15,21-1 16,43-105 0,-64 105-16,21-41 15,-20 83 1,-22 44-16,0 20 15,0-21-15,0 21 0,-22 1 16,-20 126 0,21-105-16</inkml:trace>
  <inkml:trace contextRef="#ctx0" brushRef="#br0" timeOffset="16566.09">8276 3937 0,'0'-21'32,"-21"21"-17,-21 21-15,20 0 0,-41 85 32,63-42-32,0-22 0,-21-21 15,21 85 1,0-85-16,21 21 0,-21-20 15,106-1 1,-43-21 0,-20 0-16,-22 0 0,106-43 15,-21-41 1,-64 63-16,21-85 16,-41 63-16,-1-41 15,-21 41-15,0 1 0,-64-85 16,1 85-1,20 42-15,-105 21 16,-21 64 0,84 20 15,22 65-15,63-64-1,63-64 1,85-42-1</inkml:trace>
  <inkml:trace contextRef="#ctx0" brushRef="#br0" timeOffset="16965.93">9821 3768 0,'0'0'0,"-21"0"16,0 0-1,0 21-15,0 0 16,21 0-16,0 0 16,21-21-1,0 0 1,21 0-1,1 0-15,-22-21 16,-21 0-16,0 0 16,0 0-16,0 0 15,-21 21-15,-22 0 16,-41 0 0,41 42-1,1 0 1,42-21-16,0 22 15,0-1 1,0-21-16</inkml:trace>
  <inkml:trace contextRef="#ctx0" brushRef="#br0" timeOffset="17303.96">9631 4276 0,'0'0'0,"-21"21"0,21 0 16,0 0-1,21-21 1,0 0-16,0 0 16,0 0-16,0 0 0,1 0 15,-1-21-15,0 21 0,-21-21 0,21 0 16,0 21-16,-21-21 15,0-1-15,0 1 0,0 0 16,-21 21 0,0 0-16,0 0 0,0 0 15,-1 0-15,1 0 0,0 0 0,21 21 16,-42 0-16,42 1 16</inkml:trace>
  <inkml:trace contextRef="#ctx0" brushRef="#br0" timeOffset="18087.5">11388 3789 0,'0'0'0,"0"-21"0,0 0 0,0-1 0,21 1 16,-21-21-16,0 21 0,0-22 16,21 22-16,0-63 15,-21 20 1,0 85 0,0 22-1,0-1-15,-21-21 0,0 85 16,21-43-1,-21-20-15,21-1 0,-22 0 16,22 64-16,-42 0 16,42 21-1,-21-21 17,21-64-17,-21-21 1,0-21-1,-43 0 1,-42 0 0,0 0-1,64 0-15,-43 0 16,43 0 0,63 0-1,22 0 1,-1 0-16,0 0 0,22 0 0,-1 0 15,64 0-15,0 0 16,-63 0-16,-1 0 16,43 0-16,-42 0 0,-22 0 15,0 0-15,1 0 0,-22 0 0,0 0 16,21 0-16,-21 0 16,-42 0 15,0 0-16,0 0-15,0 0 0,0 0 16,-1 0-16</inkml:trace>
  <inkml:trace contextRef="#ctx0" brushRef="#br0" timeOffset="19796.72">1884 5694 0,'-43'21'15,"86"-42"-15,-128 63 0,43 1 0,21-22 0,-22 21 16,1 22-16,21-22 16,0 64-1,42 0 1,85-64-1,148-63 1,-106-22 0,212-126-1,-212 21 1,-106-21 0,-63 84-1,-85 64 1,21 84-1,43-20-15,-43 105 16,64-85-16,0 1 16,0-1-16,0 1 0,-22 147 15,22-147-15,21-1 16,0 1-16,0-1 16,-21 128-1,21-106 1,-21-64-1,-43-42 1,-20-64 0,-22 0-1,0 1 1,85 84-16,0-22 0,-22 22 16,-20 64-1,63-22-15,0 22 16,0-22-16,42 43 15,-21-64-15,43 42 16,-43-63-16,85 22 16,-64-22-16,106-22 15,22-20 1,-128 0-16,170-85 31,-106 21-31,-85 64 16,21-22-1,-42 43-15,0 42 16,0 43 0,0-43-16,0 21 15,0-21-15,-63 106 16,63-106 0,0 1-16,21-22 15,21-22 1,-21 1-16,0 21 0,1-21 15,41-42-15,-42 41 0,64-62 16,-64 63 0,21-1-16,-20 22 0,20 0 15,-21 0-15,-21 22 16,0-1-16,0 21 16,21 0-16,-21-20 0,21-1 15,-21 0-15,0 0 0,22-21 16,20 21-16,-21-21 15,0 0-15,85 0 16,-64 0-16,64 0 16,-42-21-16,84-21 15,-106 21-15,1-22 0,20-20 16,-21-85 0,-84 21-1,0 84 1,21 43-16,-149 21 15,128 1-15,0-1 0,-1 0 16,1 21-16,-85 128 16,106-107-1,21-21-15,0 43 16,21-85 0,42 0-16,-41 0 15,105-21 1,-85 0-16,85-43 0,-85 22 15,1 0-15,41-43 16,1-63 0,-64 84-16,-21 1 0,21-107 15,-21 86 1,0 41-16,0 22 0,0 0 0,-21 21 16,-21 85-1,-1 84 1,43-105-16,-21 41 15,21-62-15,-21 105 16,21-106-16,0 1 16,0 20-16,0-42 15,21 22-15,0-22 0,43-21 16,-22 0 0,22-21-1,-1-22-15</inkml:trace>
  <inkml:trace contextRef="#ctx0" brushRef="#br0" timeOffset="20133.68">4212 6414 0,'0'-22'47,"0"1"-47,21 21 0,22-42 16,62-43-1,-41 43 1,-85 42 15,-22 42-31,-20 22 16,42-22 0,0-21-16,-22 64 15,22 0-15,21-64 16,0 42-1,85-42-15,-64-21 16,106 0 0,-21-42-1,-64 21-15,64-21 16</inkml:trace>
  <inkml:trace contextRef="#ctx0" brushRef="#br0" timeOffset="20498.07">4889 6223 0,'0'0'15,"0"-21"-15,0 84 32,0 22-17,0-21 1,0-43-16,0 63 31,0-62-15,22-22-1,41-64 1,-63 43-16,42-43 16,-42-20-1,0 63-15,0-22 16,-42 43 0,21 0-16,-21 0 0,-64 64 15,85-43-15,-106 42 16,21 43-1,63-42 1,107-64 15</inkml:trace>
  <inkml:trace contextRef="#ctx0" brushRef="#br0" timeOffset="20797.29">6138 5779 0,'0'0'16,"0"21"-1,0 0 1,-21 21-16,0-21 0,0 22 15,-22-1-15,22 0 0,0 1 0,-85 105 16,85-106-16,-85 85 16,64-21-1,42-85-15,0 22 16,21-43 15,43-64-15</inkml:trace>
  <inkml:trace contextRef="#ctx0" brushRef="#br0" timeOffset="21049.49">5990 5842 0,'0'0'16,"0"-21"-16,21 0 0,-21 0 0,21 21 16,1 21-16,20 21 15,21 64 1,-41-64-16,-1 1 0,63 126 15,-84-106 1,22-20-16,-22-1 0,21 43 16,0-22-1,-21-42-15,21-21 16,0 0 0,-21-21-16,0 0 0,21 0 15,1 0-15,20-85 16</inkml:trace>
  <inkml:trace contextRef="#ctx0" brushRef="#br0" timeOffset="21295.54">6710 5652 0,'21'-64'15,"-42"128"-15,42-149 0,-21 0 16,-21 85 0,0 0-16,-64 148 15,21 1 1,43-86-16,-21 64 15,21-85-15,21 22 0,-43 21 16,22-22-16,0 106 16,21-105-1,0-43-15,0 0 0,42 0 16,43-21 0,-43-21-1,43-21-15</inkml:trace>
  <inkml:trace contextRef="#ctx0" brushRef="#br0" timeOffset="21646.5">7260 5927 0,'0'0'0,"-21"0"16,0 0-16,0 0 0,-1 21 16,1 0-16,0 0 15,0 22-15,0-22 0,-43 85 16,64-1-1,0-83-15,0-1 0,0 42 16,0-42-16,21 1 0,43-22 16,-43 0-16,21 0 15,64-22-15,-42-20 16,-22 21-16,-21 0 16,43-43-16,-43 22 0,0 21 15,-21-85-15,0 64 16,-21-1-16,0 22 15,-22 0-15,-84 21 16,-21 21-16,106 0 16,-85 43-1,63-1 1,64-42-16</inkml:trace>
  <inkml:trace contextRef="#ctx0" brushRef="#br0" timeOffset="22133.62">8932 5863 0,'0'0'0,"21"0"16,1 0-16,-1 0 16,0 0-16,0 0 15,21-21-15,-20-21 16,-22-1 15,-22 43-15,1 0-1,-21 0 1,42 22-16,-21-22 0,21 42 16,-43-21-1,43 0 1</inkml:trace>
  <inkml:trace contextRef="#ctx0" brushRef="#br0" timeOffset="22432.45">8975 6202 0,'0'21'0,"0"0"32,21-21-17,0 0-15,0 0 16,0-21-1,0 0-15,-21 0 16,0-22 0,-63 43-1,21 0 1,-22 43 0,64-22-1,21-21-15,0 0 16,1 0-16</inkml:trace>
  <inkml:trace contextRef="#ctx0" brushRef="#br0" timeOffset="24131.31">11112 5503 0,'22'-42'31,"-44"42"0,1 21-31,0-21 0,0 21 0,0 22 16,0-22-16,-1 21 0,-20-21 16,21 22-16,-64 105 15,64-106-15,0 1 0,-64 84 16,64-85-16,0-21 16,21 21-16,0 1 0,0 20 15,106 22 1,21-64-1,-85-21-15,106 0 16,-84 0-16,84-63 16,-21-22-1,-42-42 1,-64 0 15,-21 63-31,0-84 16,-21 106-16,-43-106 15,-21 84 1,-42 43 0,0 21-1,106 21-15,-148 106 16,105-63 0,22-22-16,21 22 0,-64 63 15,43 0 1,42-85-16,0 85 15,0-85 1,21-21-16,106 64 16,0-85-1,0 0 1,42-85 15,1-20-15,-107-22-1,-42-106 1,-21 169 0,-21 22-16,0 0 0,-64-22 15,-20 1 1,62 63-16,1 0 0,-43 0 16,-63 0-1,106 21-15,-128 106 16,149-85-16,-42 64 15,42-64-15,-1 85 16,22-84-16,0-22 16,0 21-16,0 0 0,0-20 15,64 62-15,21-41 16,-43-22-16,-21-21 16,106 0-1,21 0 1,64-64-1,-127 22 1,-64 0-16,63-107 16,-84-41-1,0 42 1,-105 42 0,83 85-16,-41 0 15,42 21-15,-85 0 16,64 0-16,-1 21 0,-20 21 15,20-21-15,-62 106 16,62-84-16,-41 84 16,62-85-1,1 85-15,21-42 16,0-43 0,21 21-1,43-41-15,-22-22 16,64 0-1,-64 0-15,1 0 0,41-22 16,86-62 0,-128 63-16,0-1 0,-20-20 15,20 0-15,-21-1 0,21-84 16,-20 22 0,-22 41-16,0 22 0,-64-64 15,43 64-15,0 20 0,-22 22 16,22-21-16,-21 21 0,-85 0 15,0 64 1,85-43-16,-1 21 0,-63 85 16,43-42-1,42-43-15,0 1 16,21 41-16,-22-41 0,22-22 16,0 21-16,0 0 0,0-20 15,0 20 1,64 0-16,-43-42 15,21 21 1,-20-21-16,-1 0 0,0 0 0,0 0 16,0 0-16,43-42 15,-43 42-15,0-21 0</inkml:trace>
  <inkml:trace contextRef="#ctx0" brushRef="#br0" timeOffset="25062.79">12806 5694 0,'0'0'0,"0"-21"0,0 42 47,0 0-31,0 0-16,21 22 0,42 20 15,-41-21-15,20 22 0,21-22 16,1 1-16,-1 20 0,86 43 16,-65-43-16,1 1 0,0-1 15,-1 1-15,-20-1 0,169 128 16,42-1-1,-212-147-15,-20-22 0,-1 0 16,-21 21-16,43 1 16,-64-22-16,21-21 15,-21-21 17,0 0-17,0-1-15,0 1 0,0 0 16,0 0-16,0 0 0</inkml:trace>
  <inkml:trace contextRef="#ctx0" brushRef="#br0" timeOffset="25477.13">14520 5609 0,'0'0'0,"-42"-63"32,21 63-32,0 0 0,-43 0 15,43 0-15,-85 63 16,85-20-16,-127 105 16,105-106-1,-62 85-15,62-42 16,-20-22-16,-85 107 0,84-86 15,-21 22-15,1-21 0,-170 190 16,84-63 0,86-107-16,-255 276 15,64-63 1,63-85 0,128-149-1,62-62-15,1-1 16,64-85-1,62-84 1,-20 42 0</inkml:trace>
  <inkml:trace contextRef="#ctx0" brushRef="#br0" timeOffset="26081.16">13293 3387 0,'0'0'0,"0"-21"15,21 21 17,-21 21-17,0 0-15,0 0 16,0 21-16,0 1 0,0-1 0,0 0 16,0 1-16,0 84 15,0 0 1,0-85-16,0 0 0,21 22 15,-21-43-15,21 0 0,0 0 16,0 1-16,1-22 0,83-22 16,128-83-1,318-128 1,-382 148 0,254-105-16,445-170 15,-656 296 1,-22 1-16,234-64 15,-213 42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1T03:28:46.03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1185 995 0,'0'-21'16,"0"0"-16,0-1 16,0 1-16,0 0 15,0 0-15,0 0 16,0 0-16,0-1 16,0 1-1,0 0-15,-21 42 47,21 0-31,0 1-16,0-1 15,-21 0-15,21 0 0,-21 0 16,21 0-16,0 85 16,0-85-16,0 22 0,0-22 15,0 85 1,0 0-1,0-64-15,0-21 0,0 64 16,0-43-16,0 0 0,0 22 16,0-22-16,0 22 0,0 42 15,0-43-15,0 1 16,0-22-16,0 21 0,0-20 0,0 84 16,0-85-16,0 22 15,0 63-15,0-64 0,21 1 16,-21-1-16,0-21 0,21 128 15,-21-107-15,0 1 16,0 42-16,0 84 16,0-126-1,0-1-15,0 1 0,0-22 0,0 21 16,0 1-16,0-22 16,0 22-16,0-1 0,0 43 15,0-42-15,0-1 0,-21 1 16,21-1-16,-21-21 0,0 85 15,21-84-15,0 20 0,0 43 16,-43 42 0,43-84-16,-21 105 15,21-105-15,-21 41 16,0-41-16,-22 148 16,22-64-1,0-85-15,-21 107 16,42-22-1,-21-85 1,-1 64-16,22-63 16,0 20-16,0-41 15,-21 126 1,21-42 0,0-85-16,0 64 15,-21 0 1,21-85-16,0 22 15,0-22-15,0 21 16,0-21-16,0 0 16,0-42 15,0 0-31,0 0 0,0 0 0,21 0 16,-21-1-16,21-20 0,-21 0 0,0-1 15,0 1-15,22-127 16,-22 84-16</inkml:trace>
  <inkml:trace contextRef="#ctx0" brushRef="#br0" timeOffset="1207.28">1291 826 0,'0'0'0,"0"-22"15,0 1 17,21 21-1,0 0 0,1 0-15,-1 0-16,0 0 0,0 0 15,0 0-15,64 21 16,-43-21-16,85 22 16,43-22-1,84 0 1,-191 0-16,22 21 15,21-21-15,275 0 16,-276 0 0,86 0-16,-85 0 15,127 0-15,-128 0 16,22 0-16,85 0 0,-85 0 16,233 0-1,21 0 1,-254 21-16,-21-21 0,148 0 15,254 21 1,-21-21 0,-106 0-1,-254 0-15,275 0 16,-148 0 0,-127 0-16,0 0 0,233 0 15,-233 0-15,-22 0 16,1 0-16,-21 0 0,21 0 15,190 0-15,-105 0 16,-86 0 0,-20 0-16,127 0 15,-85 0-15,-64 0 0,-20 0 16,-1 0-16,21 0 16,-20 0-16,-22 0 15,0 0-15,-21-21 16,-21 21 46,0 0-46,0 0-16</inkml:trace>
  <inkml:trace contextRef="#ctx0" brushRef="#br0" timeOffset="2120.29">9737 868 0,'0'21'78,"0"0"-78,-22 0 16,22 1-1,0-1-15,0 0 0,0 21 0,0 1 16,0-1-16,0 43 16,0-64-16,-21 42 15,21-20-15,0-22 0,-21 63 16,21-41-16,0 84 15,0-85-15,0 127 16,0-20 0,0-107-16,0 0 15,0 106 1,0-63-16,0-21 16,0-22-16,0 21 0,0 107 15,0-64 1,0-64-16,0 21 0,-21 86 15,21 41 1,-21-148-16,21 22 0,-21-1 16,21 1-16,-22-1 0,22 107 15,0-107-15,0-20 0,-21 20 16,21-21-16,0 22 0,-21 42 16,21-43-16,0 1 0,0 42 15,-21-43-15,21-21 16,0 22-16,-21-22 0,21 1 15,-21 62-15,-1-41 0,22-1 16,-21 64-16,-21 106 16,42-190-1,-21 20-15,0 43 0,21-64 16,0 22-16,0-1 0,0-20 16,-22 20-16,1 43 15,21-43-15,0 1 0,-21 84 16,0-84-16,0 41 15,21-62-15,0 20 0,-21 64 16,-1-63-16,1 126 16,21-126-16,0 42 15,-21-43-15,21 149 16,0-170-16,0 22 16,0-22-16,0 21 0,0 107 15,0-43 1,0-85-16,-21 43 15,21-22 1,0-42 0,0 1-1,-21-1-15,0-21 32,-1-21-17,1 21-15,21-22 0,-42 1 16</inkml:trace>
  <inkml:trace contextRef="#ctx0" brushRef="#br0" timeOffset="3068.71">847 6858 0,'0'0'0,"0"-21"16,0 0-1,-22 21 1,22 21 46,0 0-46,0 0-16,0 0 16,0 1-16,0-1 0,0 0 15,0 0-15,0 21 0,0-20 16,0 20-16,0 0 0,-21 106 15,21-105-15,0 20 0,0-20 16,-21-1-16,21 0 0,0 43 16,0-64-16,0 64 15,0-64-15,0 0 0,0 21 16,0-20-16,21 20 16,0-42-16,-21 21 15,0 0 1,22-21-16</inkml:trace>
  <inkml:trace contextRef="#ctx0" brushRef="#br0" timeOffset="4583.42">889 7874 0,'-21'0'31,"21"21"-31,-21-21 16,21 21-1,0 1 1,0-1 0,21 0-1,0-21-15,0 0 0,0 0 16,0 0-16,64 0 16,-43 0-16,64 0 15,191 0 1,-86 0-1,-126 0-15,-22 0 0,64 0 16,-63 0-16,63 0 16,-64 0-16,1 0 0,84 0 15,-84 0-15,20 0 0,64 0 16,-63 0-16,-21 0 16,105 0-16,-84 0 0,20 0 15,1 0-15,0 0 0,233 21 16,-233-21-16,21 0 15,148 21-15,-127-21 0,296 21 32,149 1-32,-445-22 15,297 0 1,-170 21-16,-127-21 16,-21 0-16,318 21 15,-170-21 1,-212 0-16,128 0 15,-22 0 1,-127 0-16,1 0 0,63 0 16,-64 0-16,-21 0 15,0 0-15,0 0 0,1-21 16,-1 0 0,0 21-1,0 0-15,0-22 0,0 22 16,1 0-16,-1 0 0,0 0 15,0-21 1,0 21-16,0 0 16,1 0-16,-1 0 0,0 0 31,0 0-31,0 0 16,0 0-1,1 0-15,-1 0 16,0 0-16,0 0 0,0 0 15,0 0-15,1 0 16,-1 0-16,0 0 16,0 0-16,0 0 0,0 0 15,1 0-15,-1 0 16,0 0-16,0 0 0,0 0 16,0 0-1,1 0 16,-1 0-15,0 0 0,0 0-1,0 0 17,0 0-32,1 0 46,-1-21-14,-21 0-17,0 0 1,21 21 0,0 0 30,0 0-14,-21 21-32,21-21 15,-21 21-15,0 0 16,22-21-16,-1 0 47,-21-21-32,21 0-15,-21 0 16,0 0-16,0-1 16,0 1-1,21 21-15,-21-21 0,0 0 16,-21 0 109</inkml:trace>
  <inkml:trace contextRef="#ctx0" brushRef="#br1" timeOffset="11226.5">1799 1503 0,'0'0'0,"0"-21"0,21 0 16,-21-1-16,0 44 62,0-1-62,0 0 0,0 21 16,0-21-16,0 22 15,0-1-15,-21 0 0,21 64 16,-21-63-16,21 84 16,0-85-16,0 64 15,0-85-15,0 21 16,21-21-16,21-21 15,-20 0-15,-1 0 16,0 0-16,0 0 0,0 0 0,43-21 16,-43 21-16,0-21 15,21-42-15,1 41 16,-22 1-16,21-63 16,22-43-16,-64 84 15,0-20-15,21-22 16,-21 64-16,0-64 15,0 64-15,0 0 16,0 42 15,0 0-15,0 0 0,0 1-16</inkml:trace>
  <inkml:trace contextRef="#ctx0" brushRef="#br1" timeOffset="11755.13">3069 1524 0,'0'0'0,"21"0"0,-21-21 15,21 21-15,-42 0 32,0 0-32,0 0 0,0 0 0,-22 0 15,-20 21 1,42 0-16,-22 0 0,-20 22 16,42 20-1,21-42-15,0 1 0,0-1 16,21 21-1,0-42-15,85 21 32,-21 0-32,-64 1 15,21-1 1,0 21 0,-42 0-1,0-20-15,-21 20 16,0-42-16,-21 21 0,21-21 15,-22 21-15,22-21 0,-64 0 16,43 21-16,0-21 0,-22 0 16,22 0-16,0 0 15,20 0-15,1 0 0,0 0 16,0 0-16,21-21 16,0 0-1,21 21-15,0-21 16,0 21-16,1-21 0,20 0 0</inkml:trace>
  <inkml:trace contextRef="#ctx0" brushRef="#br1" timeOffset="12064.01">3535 1588 0,'21'0'16,"-21"21"-16,21-21 16,0 0-1,0 0-15,-21-21 0,22-1 16,-22 1 0,0 0-16,0 0 15,-22 21 1,1 0-1,21 21-15,-21-21 16,21 21-16,0 0 0,0 1 16,0-1-16,0 0 15,0 21-15</inkml:trace>
  <inkml:trace contextRef="#ctx0" brushRef="#br1" timeOffset="12351.26">3577 1926 0,'0'0'0,"21"0"31,0 0-15,-21-21-16,0 0 0,22 21 15,-22-21-15,0 0 16,0-1-16,-22 22 31,22 22-15,-21-22-16,21 21 0,-21 0 15,0 0-15,21 0 16,42-21 15</inkml:trace>
  <inkml:trace contextRef="#ctx0" brushRef="#br1" timeOffset="12815.11">4466 1503 0,'0'0'0,"0"-21"0,0 0 16,0-1-16,0 1 15,0 0 1,0 0-1,-21 21 1,21 21-16,0 21 16,0 22-1,-21-22-15,21 1 0,0 41 16,-21 43 0,-1-84-16,22-1 0,-21 0 0,21-21 15,0 22-15,0 20 16,-21-42-16,21 1 0,0-1 15,0 0 1,0-42 0,0 0-1,0-1-15</inkml:trace>
  <inkml:trace contextRef="#ctx0" brushRef="#br1" timeOffset="13783.31">4530 1418 0,'0'0'0,"0"-21"16,-22 21-1,22-21-15,22 21 63,-1 0-63,0 0 15,0 0-15,0 0 0,0 0 16,43 0 0,42 0-16,-64 0 0,0 0 15,43 0 1,63 0-16,-105 0 15,20 0-15,128 0 16,-1 0 0,-148 0-16,22 0 0,63 0 15,42 0 1,-105 0-16,-22 0 0,106 0 16,-105 0-16,41 0 15,-41 0-15,-1 0 0,43 0 16,-43 0-16,21 0 15,-20 0-15,-22 0 16,42 0-16,-41 0 0,-1 0 16,0 0-16,0 0 15,0-21 188,-21 42-140,0 0-63,0 0 16,0 0-16,0 22 15,-21 20-15,21-20 16,0 105-1,0-106-15,0 0 0,-21-20 16,21 20-16,0 64 16,-21-22-1,21-62-15,0 20 16,0-21 0,-21 0-1,-1-21 1,1-21-1,21 0 1,-42 21-16,42-21 0</inkml:trace>
  <inkml:trace contextRef="#ctx0" brushRef="#br1" timeOffset="14646.4">4360 2138 0,'-42'0'31,"42"21"0,21-21 16,0 0-31,0 0-16,1 0 15,-1 0-15,42 0 0,-42 0 16,128 0 0,62 0-1,-105 0 1,-42 0-16,190 0 15,21 0 1,-64 0 0,65 0-1,-234 0-15,21 0 0,43 0 16,64 0 0,-43 0-1,-22 0 1,-83 0-16,20 0 15,0 0 1,-21 0 0,1 0-1</inkml:trace>
  <inkml:trace contextRef="#ctx0" brushRef="#br1" timeOffset="14758.34">6816 2159 0</inkml:trace>
  <inkml:trace contextRef="#ctx0" brushRef="#br1" timeOffset="18434.22">2328 3577 0,'-21'0'78,"0"0"-78,0 0 16,0 21-16,-1-21 15,22 22-15,-21-22 0,0 21 16,21 0-16,-42 21 15,21 22 1,21 20 0,0-62-16,0-1 15,0 0-15,0 64 16,0-43 0,42 21-1,0-41 1,43-1-1,-64-21-15,21 0 16,85 0 0,-105-21-16,62-1 31,22-41-15,-85 42-16,22-22 15,-1-62 1,0 41-1,-42 22-15,0-43 16,-21 22 0,-64-1-1,1 43 1,-1 21 0,64 0-16,-85 0 15,-21 21 1,42 21-1,22 1 1,42-22-16,0 0 16,21 0-16,-22 0 15,22 1-15,0 20 0,0 21 16,0-41 0,0 83-1,22-62-15,-22-22 16,63 42-1,1-41 1,-43-1-16,42-21 16,-42 0-16,1 0 0,20 0 15,-21 0-15,85-43 16,-21 1 0,-22-21-1,-42-43 1,-21 42-1,0 43-15,0-42 16,-42-1 15,0 22-31,20 21 16,-41-1-16,21 1 16,20 21-1,1 0-15,0 0 16,0 0-16,0 0 0,-22 0 15,22 0-15,-42 43 16,-1-1 0,64-21-16,-21 0 0,21 0 15,-21 22-15,21-22 0,-21 21 16,21-21-16,0 1 0,0 20 16,0-21-16,0 0 0,0 43 15,21 20 1,42-20-1,22-43 1,21-21 0,-21 0-1,-64 0 1,21 0-16,0 0 0,1 0 16,-22-21-16,0 21 15,0-21-15,43-22 16,-43 1-16,-21 21 15,21-21 1,-21 20-16,0 1 16,0 0-16</inkml:trace>
  <inkml:trace contextRef="#ctx0" brushRef="#br1" timeOffset="19163.49">2519 3704 0,'0'-21'15,"21"21"-15,0 0 0,0 0 31,0 0-31,1 0 16,-1 0 0,0 0-16,0 0 15,0 0-15,0 21 16,1 0-16,20 22 16,-21-22-1,0 0-15,-21 0 0,0 22 16,0-22-16,0 42 15,0-20 1,0-22-16,-21 0 0,-21 0 16,21 0-16,-22 0 15,22 1-15,0-22 0,0 21 16,-22 0 0,22-21-16,0 0 15,21-21 32,21 0-47,0-1 16</inkml:trace>
  <inkml:trace contextRef="#ctx0" brushRef="#br1" timeOffset="19791.18">2095 4382 0,'0'0'0,"-21"21"31,21 0-15,0 0-16,-21 64 15,21-64-15,0 42 16,-21 1 0,0-22-16,21-21 0,0 22 15,0-22-15,0 0 16,0-42 15,0 0-31,21 0 16,0-1-16</inkml:trace>
  <inkml:trace contextRef="#ctx0" brushRef="#br1" timeOffset="20019.05">2095 4382 0,'0'0'0,"0"-22"0,22 22 16,-1 0-1,0 22-15,0-1 0,-21 0 16,21 0-16,0 0 0,1 0 16,-22 1-16,0-1 0,21 0 15,-21 0-15,21 0 0,-21 0 16,0 1-16,0-1 0,0 0 16,21-21 30,0-21-46,0 0 0</inkml:trace>
  <inkml:trace contextRef="#ctx0" brushRef="#br1" timeOffset="20443.23">2561 4445 0,'0'0'0,"-21"0"31,0 21-31,0 0 0,-1-21 15,1 22-15,0-1 0,-64 21 16,22-21 0,42 0-16,21 1 0,-21-22 15,42 0 17,0 0-32,0-22 15,21 1-15,-20 21 0,20-42 16,-21 21-16,43-22 15,-43 22-15,0 21 0,21-42 16,-21 42-16,1 0 16,-22-21-16,21 21 15,0 0 1,-21 21-16,0 0 0,0 0 16,0 0-16,0 1 0,0-1 15,0 0-15,0 42 0,0-20 16,0-22-16,-21 0 15,21 21-15,-21-20 0,21 20 16,0-21-16,0 0 0,0 0 16,0 1-16,21-44 31</inkml:trace>
  <inkml:trace contextRef="#ctx0" brushRef="#br1" timeOffset="21315.11">4974 3577 0,'0'0'0,"0"-21"16,-21 21 15,0 21-15,0-21-16,21 21 0,-43 43 15,1 21 1,42-64-16,0 21 0,-42 64 16,42-85-16,0 43 15,0-43-15,0 21 16,0-21-16,21 0 0,0 1 0,85-1 15,-85-21-15,21 0 16,1 0-16,-1 0 0,0 0 16,22 0-16,-22-21 0,-21-1 15,43 1-15,-22 0 16,0-42-16,-20 41 16,41-83-16,-42 83 15,-21-83 1,0-1-16,0 85 15,-42-85 1,-43 63 0,64 22-16,-148 21 15,84 21 1,43 1-16,-106 83 16,63 1-1,64-63-15,-22 62 16,43-62-16,0-22 0,0 64 15,0-64-15,22 21 16,-1 22-16,42-1 16,-63-42-16,21 0 15,1 22-15</inkml:trace>
  <inkml:trace contextRef="#ctx0" brushRef="#br1" timeOffset="21700.15">4911 4445 0,'0'-21'16,"0"42"15,21 0-31,-21 0 16,0 1-16,0-1 0,0 0 15,0 0-15,0 0 0,0 85 16,0-85 0,-21 0-16,-1 43 15,22-22-15,-21 1 16,21-22-16,-21 0 0,21 21 15,-21-21-15,42-42 32,0 0-32,-21 0 0,21 0 15,1-22-15,20-20 16</inkml:trace>
  <inkml:trace contextRef="#ctx0" brushRef="#br1" timeOffset="21962.97">5080 4403 0,'21'0'47,"0"0"-47,0 0 0,1 0 15,-1 0-15,0 0 0,0 0 16,0 0-16,0 0 0,1 0 15,-1 0-15,0 0 16,-21 21 31,-21-21-47,0 0 16,-1 21-16</inkml:trace>
  <inkml:trace contextRef="#ctx0" brushRef="#br1" timeOffset="22235.18">4932 4657 0,'0'0'0,"21"0"31,0 0-31,0 0 15,0 0-15,1 0 0,-1 0 16,0 0-16,0 0 0,0 0 0,0 0 16,1 0-16,-1 0 0,0 0 15,0-21-15,0 21 16,0 0-16</inkml:trace>
  <inkml:trace contextRef="#ctx0" brushRef="#br1" timeOffset="25491.05">1714 2625 0,'0'0'0,"0"-21"0,-21 21 16,21-22-16,-21 22 16,21 22 15,-21-1-31,21 21 0,0-21 15,0 22-15,-21-1 0,21 21 16,0-20-16,0-1 0,0-21 16,0 22-16,-43 20 15,43-42-15,0 0 16,0 1-16,0-1 0,0-42 31,22 21-31,-1-22 16</inkml:trace>
  <inkml:trace contextRef="#ctx0" brushRef="#br1" timeOffset="25815.97">1672 2688 0,'0'0'16,"0"-21"-16,0 0 0,0 0 16,0 0-16,0-1 15,21 1-15,0 0 16,1 21-16,-1 0 0,0 0 15,21 0-15,1 0 16,20 42 0,-63-20-16,0 20 15,0-21-15,0 21 0,-42 43 16,-43-21 0,43-43-16,-1 0 0,1 0 15,-21 0 1,41-21-16,22 21 15,22-21 1,-1 0 0,0 0-16,0-21 0,0 0 0,0 21 15</inkml:trace>
  <inkml:trace contextRef="#ctx0" brushRef="#br1" timeOffset="26055.89">2159 2667 0,'0'0'0,"0"21"32,0 0-32,0 1 15,0-1-15,0 0 0,-21 0 0,21 43 16,-21-22 0,21 0-16,0-21 0,-22 64 15,22-64 1,0 0-16,0 1 15,22-44 17,-1 1-17</inkml:trace>
  <inkml:trace contextRef="#ctx0" brushRef="#br1" timeOffset="26267.46">2392 2921 0,'21'0'15,"-42"21"1,0 0 0,-1-21-16,1 22 0,-21 20 15,21-42-15,-22 42 16,22-42-16,21 21 0,-21-21 16,0 22-16,42-44 46,0 1-46,0 0 0</inkml:trace>
  <inkml:trace contextRef="#ctx0" brushRef="#br1" timeOffset="26465.06">2413 2858 0,'42'0'16,"-42"21"-1,21 0-15,-21 21 16,22-21-16,-22 1 15,0-1-15,0 0 0,21 21 16,0-42-16,-21 21 0,0 1 16,21-22-16,0 0 15,0 0-15,22 0 16,-1-22 0</inkml:trace>
  <inkml:trace contextRef="#ctx0" brushRef="#br1" timeOffset="26679.45">2815 2646 0,'0'0'16,"0"-21"-16,0 42 15,0 0 1,-21 21-16,0-20 0,21 20 0,-21-21 16,21 21-16,0-20 15,-43 83-15,43-83 16,0-1-16,-21 21 15,21 0-15,21-42 32,0 0-32,1 0 0,-1-21 15</inkml:trace>
  <inkml:trace contextRef="#ctx0" brushRef="#br1" timeOffset="26916.46">3090 2688 0,'-21'0'16,"0"21"-1,21 1-15,0-1 0,0 0 16,0 0-16,-21 21 0,21-20 16,0-1-16,0 0 0,0 21 15,0-21-15,0 1 0,0-1 16,0 42-1,21-42 1</inkml:trace>
  <inkml:trace contextRef="#ctx0" brushRef="#br1" timeOffset="27255.45">3111 2667 0,'0'0'0,"-21"-85"32,42 85-17,1 0-15,-1 0 0,21 0 0,-21 0 16,43 22-16,-22-1 16,43 42-1,-22 22 1,-63-43-16,0-21 0,0 43 15,-84 21-15,41-64 16,-63 42 0,85-42-16,-63 22 15,62-43-15,1 0 0,0 21 16,21-42 15,21 0-15,0 21-16,1-22 0,-1 1 0</inkml:trace>
  <inkml:trace contextRef="#ctx0" brushRef="#br1" timeOffset="27476.24">3831 2752 0,'0'-21'16,"-21"21"15,21 21 16,0 0-47,0 0 16,21 0-1</inkml:trace>
  <inkml:trace contextRef="#ctx0" brushRef="#br1" timeOffset="27643.2">3852 3048 0,'0'0'0,"-21"0"0,0 0 0,21 21 16,0-42 46,21 21-62</inkml:trace>
  <inkml:trace contextRef="#ctx0" brushRef="#br1" timeOffset="27998.76">4466 2731 0,'0'-22'16,"0"44"-16,0-22 47,0 21-47,0 0 0,0 21 0,0-21 15,0 1-15,0 20 0,0-21 16,-21 21-16,21 22 16,-21-43-16,21 0 0,-21 0 15,21 1-15,-22-1 0,22 42 16,22-63 15,-1 0-31,-21-21 0,21 21 16,0-21-16,0 0 0</inkml:trace>
  <inkml:trace contextRef="#ctx0" brushRef="#br1" timeOffset="28638.71">4657 2625 0,'0'0'0,"21"0"47,0 0-47,0 0 0,43 0 16,-43 0-16,63 0 15,-41 0-15,147-21 16,-84 21 0,-42 0-16,211-22 15,-212 22-15,85 0 16,-84 0-16,232 0 15,-169 0 1,-84 0-16,-1 0 0,0 0 16,1 0-16,-1 0 0,0 0 15,22 0-15,-22 0 0,-21 0 16,0 0-16,1 0 0,-1 0 16,42-21-16,-42 21 15,-21 21 48,0 1-63,0-1 15,0 0-15,-21 0 16,21 0-16,0 0 0,0 1 16,0-1-16,-21 21 0,21-21 0,-21 0 15,21 1-15,0 20 0,0 0 16,-21-21-16,0 64 15,21-64-15,0 0 16,0 1-16,-22-1 0,1 21 16,0-21-1,0-21 32,21-21-31,-21 21-1,0-21-15</inkml:trace>
  <inkml:trace contextRef="#ctx0" brushRef="#br1" timeOffset="29292.21">4297 3196 0,'-21'0'0,"-1"0"0,1 0 15,21 21-15,-21-21 16,21 22 0,-21-22-16,21 21 15,0 0 1,21-21-1,0 0-15,0 0 0,22 0 16,-22 0-16,148 0 16,-105 0-16,253 0 15,-84 0 1,-169 0 0,232 0-1,-169 0-15,-42 0 16,190 0-1,-169 0-15,-43 0 16,-21 0-16,85-21 16,-105 21-16,41 0 15,-42 0-15,0 0 0,43 0 16,-22 0 0,-21 0-16,-21-21 46,-21-1-14,0 22-32</inkml:trace>
  <inkml:trace contextRef="#ctx0" brushRef="#br1" timeOffset="29755.64">4572 2773 0,'0'-21'31,"21"21"-31,-21-21 47,21 21-32</inkml:trace>
  <inkml:trace contextRef="#ctx0" brushRef="#br1" timeOffset="31890.88">2328 5546 0,'-21'-64'31,"21"43"-31,-21 21 16,21-21-16,0 0 15,-21 21 1,21 21 0,-21 0-16,21 0 0,0 0 15,0 22-15,0 105 16,-22-106-16,1 85 15,0-21 1,21-64-16,-21 43 16,21-64-1,0 0 1,0-42 15,0 0-31,0 0 16,0 0-16,0 0 15,21-22-15,0 22 0</inkml:trace>
  <inkml:trace contextRef="#ctx0" brushRef="#br1" timeOffset="32638.81">2307 5503 0,'21'0'78,"0"0"-78,1 0 0,-1 0 16,0 0-16,0 0 15,0 0-15,22 0 0,-1 0 0,-21 0 16,21 0-16,1 0 15,20 0-15,-20 0 0,105 0 16,-106 0-16,0 0 0,1 0 16,84 0-1,-85 0-15,-21 0 0,0 0 16,1 0-16,-22 22 47,0-1-47,0 0 0,0 21 15,0-21 1,0 43-16,0-1 16,0-41-16,0 62 15,0 1 1,0-64-16,0 43 16,0-1-1,0-42 1,0 22-1,0-22-15,0 0 16,-22-21 0,-20 21-1,-43-21 1,22 0 0,21 0-16,-1 0 0,-126 0 15,105 0-15,1 0 0,-1 0 16,1 0-16,-1 0 0,-41-21 15,62 21-15,1 0 0,0 0 16,20 0-16,1 0 0,-42 0 16,42 0-1,21-21 48,21 0-63,0 21 15,0 0-15,0-22 0</inkml:trace>
  <inkml:trace contextRef="#ctx0" brushRef="#br1" timeOffset="33931.51">3641 6011 0,'0'22'16,"21"-22"-1,0 0-15,0 0 16,0-22-16,43 1 15,-22 0-15,0-21 16,1 21-16,-22-1 0,21-20 16,-21 21-16,1 0 0,-1-43 15,-21 43-15,0-42 16,0 41-16,0 1 16,0-21-1,0 21-15,-43 0 0,22 21 16,0 0-1,-21 63-15,42-42 16,0 22-16,-43 62 16,22-62-16,21 20 0,0-20 15,-21-1-15,0 0 0,0 64 16,0-42-16,-1 63 16,1-64-16,21 1 0,-21 126 15,0 1 1,21-149-16,0 21 0,0-20 15,-21-1-15,21 0 0,0 64 16,0-85-16,0 1 16,0-1-16,21-21 15,21 0-15,-21-21 0,1-1 16,41-20-16,-42 21 0,22-21 16,20-22-1,43-126 1,-106 147-16,21-190 15,-21 128 1,0 62-16,-85-105 16,1 63-1,-1 43 1,43 21 0,42 0-1,42 21 1,-21 0-16,64-43 15,21 1 1,-85 21-16,106-43 16,-106 43-1,0 0-15,0 0 0,1 21 0,-1-42 16,-21 20 0,0 1-16,-21 21 46,-1 21-46,22 1 0,-21 20 16,0 21-16,21-41 16,0-1-16,-21 21 15,21 22 1,0-43-16,21-21 16,0 0-16,0 0 0,1 0 15,-1 0-15,0 0 0,0 0 0,0 0 16,43-43-1,-64 22-15,21 0 0,-21 0 16,0-21-16,0-1 0,0 1 16,0 21-16,-42-22 15,20 22-15,1 0 16,0 21-16,0 0 16,-21 0-16,20 0 0,1 21 15,21 0-15,0 22 16,0-22-1,0 0-15,21-21 16,1 0-16,-1 0 16,0 0-16,21 0 0</inkml:trace>
  <inkml:trace contextRef="#ctx0" brushRef="#br1" timeOffset="34782.47">4593 5779 0,'0'0'16,"0"-22"-16,0 1 15,0 0 1,0 0 15,0 0 172,21 21-203,0 0 32,1 0-32,-1 0 0,-21 21 15,0 0-15,21-21 0,0 21 16,0 0-16,-21 1 0,21-1 0,-21 0 15,22 0-15,-22 21 16,21-20-16,-21-1 0,0 21 16,0 22-1,0-43 1,-21 0 0,-1-42 15,22 0-16,0-1-15,0 1 0,0 0 32,-21 21 171,0 0-172</inkml:trace>
  <inkml:trace contextRef="#ctx0" brushRef="#br1" timeOffset="35451.11">4657 5821 0,'0'0'0,"-22"-21"32,22 0-32,22 21 31,-1 21-15,0-21-16,-21 21 0,21 0 0,0 21 15,0 1 1,-21-22-16,0 64 15,0-43 1,0-21-16,-21 0 16,21-42 31,0 0-47,0 0 0,0-43 15,0 43 1,21 0-16,-21 0 0,22 0 0,-22-1 15,63-83 1,-63 83-16,21 22 16,0 0-16,1 0 15,-1 0 1,-21 22-16</inkml:trace>
  <inkml:trace contextRef="#ctx0" brushRef="#br1" timeOffset="36044.31">5270 5906 0,'0'0'15,"22"-22"-15,-1 22 0,-21-21 0,0 0 16,0 0-16,0 0 16,0 0-16,0-1 15,0 1-15,-21 21 16,-43 0-1,-42 64 1,43-1 0,20 22-1,43-64 1,22-21 0,-1 0-16,0 0 0,21 0 15,-21 0-15,1 0 0,-1-21 0,0 21 16,0-21-16,-21 0 0,21-1 15,0 1-15,-21 0 16,0 0-16,0 0 16,0 42 15,0 0-15,0 0-16,0 43 0,0 63 31,0-21-31,0-64 15,-21 0-15,0 212 16,21-84 0,0-128-16,-21 64 15,21-64-15,0 0 0,-21 22 16,21-43-16,-21 21 16,-1-42-1,1 0-15,0-42 16,21 21-16,-42-43 15,42 43-15,0-21 0,-21-106 16,21-22 0</inkml:trace>
  <inkml:trace contextRef="#ctx0" brushRef="#br1" timeOffset="36446.71">5715 5736 0,'-21'0'0,"-43"21"31,43 1-31,0-22 0,-21 42 16,20-21-16,22 0 0,-21 22 16,21-22-16,0 0 0,0 0 15,0 0-15,21-21 16,1 0-16,-1 0 15,0 0-15,0 0 0,21 0 16,1 0-16,20-42 16,-42 42-16,22-85 15,-43 64-15,0-42 16,-64 20 0,1 43-1,20 0 1,-41 0-16,63 21 15,-1-21-15,22 43 0,0-22 16,0 0 0,43-21-16,-22 0 15,64 0 1,-43-21-16</inkml:trace>
  <inkml:trace contextRef="#ctx0" brushRef="#br1" timeOffset="36701.05">6138 5482 0,'0'0'0,"0"-21"0,0-21 32,0 63-17,0 0-15,0 0 16,-42 85-16,21-42 16,-22 105 15,43-127-31,0 43 0,0-64 15,0 0-15,0 22 16,0-22 0,22-21-16,-1 0 0,0 0 15,0 0-15,0-21 0,0-1 16,1 1-16</inkml:trace>
  <inkml:trace contextRef="#ctx0" brushRef="#br1" timeOffset="36876.25">5990 5673 0,'-21'0'0,"42"0"0,-63 0 16,63 0 15,0 0-15,0 0-16,0 0 0,1 0 0,105 0 31,-43-21-31</inkml:trace>
  <inkml:trace contextRef="#ctx0" brushRef="#br1" timeOffset="37147.08">6921 5355 0,'-42'0'0,"-64"0"31,85 0-31,0 0 0,0 21 15,0 1-15,-1-1 0,1 0 0,21 0 16,-21 21-16,0 64 16,0-63-16,21-1 0,-21 85 15,-1-85 1,22-21-16,-21 22 0,21-22 0,0 0 16,0 21-16,0-20 15,0-1-15,21-21 16,1 0-1,-22-21-15,21 21 0,0-22 16</inkml:trace>
  <inkml:trace contextRef="#ctx0" brushRef="#br1" timeOffset="37447.11">6625 5567 0,'0'0'0,"0"-42"0,0 20 0,0-20 15,0 21-15,42-43 16,-20 64-16,20-21 15,0 21-15,-21-21 0,85 21 16,-85 0-16,1 0 16,-1 21-16,0 0 0,-21 43 15,0-43-15,0 21 16,-21 22-16,-22-43 16,-41 64-16,-43-22 15,84-42-15,22 1 16,-42-1-16,42 0 15,-1-21-15,1 0 0,42 0 32,1 0-32,20 0 15,-21-21-15,21 21 0</inkml:trace>
  <inkml:trace contextRef="#ctx0" brushRef="#br1" timeOffset="37919.08">7154 5821 0,'0'0'0,"0"-21"0,21 0 15,-21-1-15,0 1 0,0 0 16,0 0-16,0 0 16,-21 21-16,0 0 15,0 0-15,0 21 16,0-21-16,-1 21 0,1 0 15,0 0-15,-21 1 0,-1 20 16,22 0 0,0-21-16,21 1 0,-21 20 15,21-21 1,21-21 0,0 0-16,22 0 0,-22 0 15,0-21-15,0 21 0,21-42 16,-20 20-16,62-41 15,-41-1 1,-43 43-16,0 0 16,0 42-1,0 0 1,-22 22-16,-20 20 16,42-42-16,0 64 15,0-64 1,0 0-1,21-21-15,0 0 16,1 0-16,-1 0 16,21 0-16,-21 0 0</inkml:trace>
  <inkml:trace contextRef="#ctx0" brushRef="#br1" timeOffset="38265.43">7535 5694 0,'0'0'0,"0"-21"0,0 0 0,-42 21 15,21 0 1,0 0-16,-22 0 0,22 21 0,-21 0 16,21 0-16,21 0 0,0 0 15,0 1 1,21-1-16,0 0 16,0-21-16,0 0 15,0 0-15,1 0 0,-1 21 16,42-21-16,-42 21 15,-21 0 1,0 1 0,-42-1-1,21-21-15,0 0 0,0 0 16,-1 0-16,-41 0 16,42 0-16,0 0 0,-1 0 15,22-21 16,22 21-31</inkml:trace>
  <inkml:trace contextRef="#ctx0" brushRef="#br1" timeOffset="38679.26">7937 5673 0,'0'-21'15,"0"-1"-15,0 1 16,-21 21 0,0 0-16,0 0 0,0 0 15,0 0-15,-1 0 0,-20 21 16,21 1-16,0-22 0,0 21 16,-1 0-16,1 0 0,21 0 15,0 22 1,0-22-16,21-21 0,22 21 15,-22 0-15,42 0 16,-41-21-16,-1 21 16,0-21-16,-21 22 15,0-1-15,-21 0 32,0-21-32,-1 0 0,1 0 0,0 0 15,0 0-15,0 21 0,0-21 16,-22 0-1,22 0 1,42 0 0,0 0-16,1 0 15</inkml:trace>
  <inkml:trace contextRef="#ctx0" brushRef="#br1" timeOffset="39223.12">8107 5694 0,'0'0'0,"0"21"31,-21 0-31,21 0 16,0 1-16,-22-1 0,1 0 16,0 21-16,21-21 0,-21 1 15,0 20 1,21-21-16,0 0 15,21-21 17,0-21-32,-21 0 15,21 21-15,43-42 16,-64 20-16,21 1 0,0 21 16,-21-21-16,21 21 15,-21 21 1,0 0-1,0 1-15,0-1 0,0 0 16,0 0-16,0 0 16,21-21-16,1 0 15,-1 0-15,42 0 16,-42 0-16,1 0 16,-22-21-16,21 0 15,0 0-15,0 0 16,-21-1-16,0-20 0,0 0 15,0 21-15,0-1 16,0 1-16,-21 21 16,0 0-1,0 0-15,-1 21 16,22 1 0</inkml:trace>
  <inkml:trace contextRef="#ctx0" brushRef="#br1" timeOffset="39630.94">8594 5652 0,'0'0'16,"-22"0"-16,1 0 0,0 0 15,0 0 1,0 21-16,0-21 0,21 21 15,-22 42-15,1-41 0,21-1 16,-21 21-16,21-21 16,0 22-16,0-22 15,21-21 1,0 0-16,1 0 16,-1 0-16,0 0 0,0 0 15,0 0-15,-21-21 0,0-1 16,21 22-16,-21-21 0,22-21 15,-22 21-15,0 0 0,0-22 16,0 22-16,0 0 0,-22 21 31,1 0-31,0 0 0,0 0 0,0 0 16,0 21-16,21 0 16,-22-21-16,22 21 0,-21 1 15,21-1-15,0 0 0</inkml:trace>
  <inkml:trace contextRef="#ctx0" brushRef="#br1" timeOffset="40019.42">8657 5673 0,'0'0'0,"0"-43"31,21 65 0,0-1-15,-21 0-1,0 0-15,0 0 0,0 0 0,0 1 16,0 20-16,0-21 0,0 0 16,0 0-16,0 1 15,0-1-15,0-42 47,0-1-31,0 1-16,0 0 15,0 0-15,0 0 16,0 0-16,22-1 0,-1-20 16,0 0-1,0 42-15,0-21 16,0 21-1,1 0-15,-1 0 0</inkml:trace>
  <inkml:trace contextRef="#ctx0" brushRef="#br1" timeOffset="40631.87">9059 5715 0,'0'0'0,"0"-21"16,0 0-16,0 0 0,0-1 16,0 1-1,0 0-15,-21 21 16,0 0 0,0 0-16,21 21 15,-21 0-15,-1-21 0,-62 85 16,63-85-16,-1 42 15,22-20-15,-21 41 16,21-42-16,0 0 16,0 1-16,0-1 0,0 0 15,21-21 1,1 0-16,-1 0 0,85-21 16,-64 0-1,-21-1-15,0 1 16,64-106-1,-43 43 1,-21 41-16,22-105 16,-43 0-1,0 106 1,0 20 0,-21 44-1,-22 83 1,22-20-1,-21 42 1,21-21 0,21-64-16,-22 43 15,22-22 1,22-41 15,20-22-15,-21 0-16</inkml:trace>
  <inkml:trace contextRef="#ctx0" brushRef="#br1" timeOffset="40783.44">9207 5906 0,'-21'0'47,"0"0"-31,0 0 15</inkml:trace>
  <inkml:trace contextRef="#ctx0" brushRef="#br1" timeOffset="44844.23">1545 6900 0,'0'-42'32,"0"21"-17,0 42 32,0 0-47,0 0 0,0 22 16,0-1-16,-21 0 0,21 22 15,0-1-15,0 64 16,-21 43 0,0-128-16,21 0 0,0 22 0,-22-1 15,1 22 1,21-64-16,-21 0 0,21 1 15,0-1-15,0-42 32,0-1-17,0 1-15,21 0 0,-21 0 0,21 0 16,-21-43-16,22 22 16</inkml:trace>
  <inkml:trace contextRef="#ctx0" brushRef="#br1" timeOffset="45730.99">1587 6900 0,'0'0'15,"-21"-21"-15,21 0 16,-21 21-16,21-21 16,21 21 15,0 0-31,1 0 0,20 0 15,0 0-15,-21 0 0,128 0 16,-86 0-16,85 0 16,-63 0-16,0 0 0,126 0 15,-105 0-15,212 21 16,-1 0 0,-211-21-16,0 0 15,190 21 1,-42-21-16,-190 0 15,-1 0-15,43 0 16,-64 0-16,1 0 0,-22 0 0,21 0 16,-21 0-16,22 0 15,-22 0-15,0 0 0,0 0 16,-21 22-16,0-1 16,0 0-1,0 0-15,0 0 16,0 0-1,0 22-15,0-22 0,0 85 16,0 63 0,0-63-1,0-64-15,0 106 16,0-105-16,-21 20 16,0-20-16,21 84 15,-21-106 1,21 42-16,-22-42 15,22 43 1,0-43-16,0 0 0,-21-21 16,0 21-1,0-21-15,0 22 16,0-22-16,-1 0 16,-62 0-1,63 0-15,-1 0 0,-20 0 16,0 0-16,-1 0 0,-62 0 15,62-22-15,-41 22 0,20-21 0,-105 21 16,84-21-16,0 21 0,-105-21 16,84 21-16,-127-21 15,127 21-15,-21 0 0,-105-21 16,105-1-16,-106 22 16,127 0-16,-190-21 15,105 21 1,149-21-16,-1 21 15,-41-21 1,20 0-16,64 0 16,0-1-1,0 1 1,21 21 0,1-21-16,20 0 15,-21 21-15,0 0 0</inkml:trace>
  <inkml:trace contextRef="#ctx0" brushRef="#br1" timeOffset="46309.86">1905 7070 0,'-21'0'32,"0"21"-32,21 0 15,0 0-15,0 22 0,0-1 16,-22 0-16,22 1 0,-21-1 0,0 0 16,21 1-16,-21-1 0,0 0 15,0 1-15,-1-22 0,-20 85 16,0-64-1,42-21-15,0 0 0,-21-21 16,21 21-16,-22-21 16,22-21-1,0 0-15,0 0 0,0 0 16,22 0-16,-22-1 16,21-62-16,0 41 15,0 22-15,-21 0 0,21 0 16,-21 42 15,0 0-31,21 0 16,-21 43-1,22-43-15,20 43 16,0-22 0,-21-21-16,1-21 15,20 0 1,-21 0-16,0 0 0,0 0 15,43 0 1,-64-21-16,21 0 16,0 21-16,0-21 0,1-1 0,20-20 15</inkml:trace>
  <inkml:trace contextRef="#ctx0" brushRef="#br1" timeOffset="46713.28">2286 7408 0,'0'-21'15,"0"42"-15,0-63 0,0 21 16,0 0-1,0 42 1,-21-21-16,0 21 16,21 0-16,-22 0 0,-20 43 15,21 42 1,21-85-16,-21 21 16,21-21-16,0 22 15,0-22-15,42-21 16,-21 0-16,43 0 15,20-21 1,-62 21-16,-1-21 0,21-22 16,-21 22-16,0 0 0,1-21 15,-1 20-15,-21 1 0,0-42 16,-21-1 0,-1 64-16,1-21 0,-42 21 15,42 0 1,-1 0-16,1 0 0,0 0 15,21 21-15,-42 22 16,21-22-16,21 0 16,0 0-16,0 21 15,21-20 1,0-22-16,0 0 0,21 0 0,22 0 16</inkml:trace>
  <inkml:trace contextRef="#ctx0" brushRef="#br1" timeOffset="47367.1">2942 7472 0,'0'0'0,"21"-21"0,-21 0 15,0-1 1,-21 22-16,0 0 0,0 0 16,0 0-16,-1 0 0,1 22 0,-21-1 15,21 0-15,-43 21 16,64-21-1,0 22 1,0-22-16,43-21 31,-22 0-31,0 0 0,0 0 16,0-21-16,43-22 16,-43 43-16,0 0 0,-21-21 15,21 21-15,-21-21 16,0 42 15,0 0-31,0 1 0,0-1 16,0 0-16,-21 0 15,21 0-15,-21 0 0,21 22 0,-21-1 16,21 0-16,-21-20 0,-1 62 16,-20 22-1,21-42-15,21-22 16,0 0-16,0 43 0,0-22 15,0-20-15,-21-1 0,21 0 16,0-20-16,-21 62 0,21-63 16,0 1-16,-22 41 0,1-42 15,21 0-15,-42 22 16,21-22-16,0 0 0,-22-21 16,22 21-16,0-21 0,0 0 0,-43 0 15,-42-21 1,85 0-16,-106-64 15,85-21 1,42 1 0,0 83-16,0-20 0,0 0 15,0-1-15,21 22 16,0-42-16,0 42 0,1-1 16,41-41-16,-42 21 0,22-1 15,-22 22-15,21-21 0</inkml:trace>
  <inkml:trace contextRef="#ctx0" brushRef="#br1" timeOffset="47627.41">3217 7472 0,'0'0'0,"-21"0"31,21 21-31,-21 0 0,21 0 16,0 1 0,-21-1-16,21 0 0,-21 0 15,21 0 1,0-42 31,21 0-47,0 21 0</inkml:trace>
  <inkml:trace contextRef="#ctx0" brushRef="#br1" timeOffset="47827.12">3281 7260 0,'-21'0'31,"-1"0"-31,1 0 16,0 0-1,21 21 1,0 1 0,21-1-1,0-21-15,1 21 16,-1-21-16</inkml:trace>
  <inkml:trace contextRef="#ctx0" brushRef="#br1" timeOffset="48275.2">3577 7430 0,'0'21'0,"0"0"31,0 0-31,0 0 16,-21-21-16,21 21 0,0 1 0,0-1 15,0 0-15,-21 0 16,21 0-16,0 0 15,-21-21-15,21 22 16,-22-22 15,22-22-15,0 1 0,0 0-16,0 0 15,0-43-15,22 43 16,-1-21-16,63-43 15,-41 64-15,-22 0 16,106 0 0,-21 21-16,-64 21 15,-21 0-15,0 43 16,-21-22-16,0 0 16,0-21-16,0 22 0,-63 63 15,42-64-15,-22 21 16,22-41-16,0-1 15</inkml:trace>
  <inkml:trace contextRef="#ctx0" brushRef="#br1" timeOffset="59631.64">995 9652 0,'0'-21'31,"0"0"94</inkml:trace>
  <inkml:trace contextRef="#ctx0" brushRef="#br1" timeOffset="60339.36">1228 9483 0,'0'0'15,"42"-43"1,-21 22-16,-21 0 16,21 21-16,0-21 15,-21 0-15,0 42 63,-21 0-63,0-21 0,0 21 0,0 0 15,0 1-15,-22 20 0,22-21 16,-21 21-16,21-20 0,-22 20 16,22 0-16,-64 22 15,-20 42-15,62-85 16,22 21-16,-85 22 16,-21 20-1,64-63 1,42-21-16,-1 22 15,22-44 32,22 22-47,-22-21 0,0 0 16,21 21-16,0 0 0,21-42 16,1 42-1,-22-21 1,21 21-16,-21 0 0,0 0 15,1 0-15,-1 0 0,0 0 16,85 21 0,-64 0-1,-21 0-15,64 21 16,-22 1 0,1-1-1,-43-42 1,-21 21-16,21-21 0,0 0 0,-21 21 15,22-21 48,-22-21-63,21 21 0,0-21 16,0 0-16</inkml:trace>
  <inkml:trace contextRef="#ctx0" brushRef="#br1" timeOffset="60654.32">1757 9716 0,'0'-22'16,"0"44"15,0-1-31,0 0 16,0 0-16,0 0 0,-21 0 0,21 1 15,0-1-15,-22 42 16,22-42-16,-21 1 16,21-1-16,0 0 15,-21 0-15,21-42 47,0 0-47,0 0 0</inkml:trace>
  <inkml:trace contextRef="#ctx0" brushRef="#br1" timeOffset="61044.96">1799 9419 0,'-63'21'32,"63"1"-32,0-1 0,-22-21 15,22 21-15,22-21 32,-1 0-32,0 0 0,0 0 15,21 0-15,-20-21 16,-1 0-16,-21-1 0,21 1 15,-21 0-15,0 0 16,-21 21-16,21-21 16,-21 21-16,-1 0 0,1 0 15,0 0-15,-21 0 0,21 21 16,-43 21 0,64-21-16,-21 1 0,0 20 15,21-21-15,0 43 16,0-43-16,0 21 15,21-21-15,42 22 16,-41-22-16,-1 0 0</inkml:trace>
  <inkml:trace contextRef="#ctx0" brushRef="#br1" timeOffset="61556.04">2074 9821 0,'-21'0'32,"21"22"-17,-21-1-15,21 0 16,0 0-16,0 0 16,0 0-16,0 1 15,0-1-15,-21 21 16,0-42-16,21 21 15,0 0 1,-22-21 0,22-21 15,0 0-31,0 0 0,0 0 16,0 0-16,0-1 0,22 1 0,-22-21 15,21 21-15,0 0 0,64-64 16,-64 64-16,21 0 15,22-1 1,20 22-16,-41 22 16,-22-22-16,0 42 0,-21-21 15,0 64 1,0-64-16,0 0 0,0 0 16,0 0-16,-21 1 0,0 20 15,-1-42-15,1 21 16,21 0-16,0-42 31,0 0-15,21 0-16,1 21 15</inkml:trace>
  <inkml:trace contextRef="#ctx0" brushRef="#br1" timeOffset="61941.49">2667 9779 0,'0'0'0,"21"0"0,-21-42 32,0 63-1,0 0-31,0 0 0,0 0 16,0 1-16,0-1 0,0 42 15,-21 64 1,21-84-16,0-1 0,-21 0 0,21 22 15,-21-1-15,21 1 0,0-1 16,0 1-16,-22-1 0,1 22 0,-21 42 16,-22 63-1,43-126-15,0-1 0,-21 43 16,21-42-16,-1-1 16,-20-20-16,21-1 0,-21 85 15,20-106-15,22 0 16,0-42-1,0 0 1,22-43-16,-1 22 16,21-64-16,-21 64 15,22-22-15,-22 1 0</inkml:trace>
  <inkml:trace contextRef="#ctx0" brushRef="#br1" timeOffset="62294.08">2561 9800 0,'0'0'0,"0"-21"0,0 0 15,0 0-15,0 0 0,0-1 16,21 1-16,-21 0 0,21 0 16,22 0-16,20 0 15,-42 21-15,1 0 16,62 0-16,-41 21 15,-22 0-15,-21 0 16,0 64 0,0 21-1,-85-43 1,43-42-16,-43 22 16,43-22-16,21-21 0,-1 0 15,1 21-15,0 0 16,42-21-1,22 0 1,-22 0-16,0-21 0,0 0 16,0 21-16</inkml:trace>
  <inkml:trace contextRef="#ctx0" brushRef="#br1" timeOffset="63095.67">3196 9631 0,'0'0'15,"-21"21"17,21 0-17,0 0-15,0 1 16,-21-1-16,21 21 0,-21-21 0,21 0 16,-22 1-16,22 20 0,0 0 15,0-21-15,0 1 16,0-1-16,0 0 0,22-21 15,-1 0 1,0 0-16,42 0 16,-41-21-16,-1 0 0,42-43 15,-42 43-15,22-43 16,-22 22-16,21-64 16,-21 64-1,-21 63 16,0 0-15,-21 0-16,0 1 0,21-1 0,-21 42 16,21-20-16,0-22 15,0 21-15,0-21 16,0 0-16,0 1 0,0-1 16,21 0-16,21-21 15,-20 0-15,41 0 16,-21 0-16,-20 0 0,41-42 15,-42 42-15,0-22 0,22-20 16,-22 21-16,0 0 0,21-64 16,1 43-16,-22-22 0,0-20 15,0 20-15,0-21 16,1 43-16,-22 0 0,0-64 16,0 85-16,0 0 15,0-1-15,0 1 0,-22 21 31,22 21-31,0 1 0,-21 62 32,-21 22-32,42-64 15,0 64-15,0-63 16,-21-1-16,21 43 16,0-43-16,0 0 0,0 64 15,0-64 1,0-20-16,21-1 15,21-21 1,22 0 0,-1-43-1,-42 22-15,22-63 16,-22 62-16,-21 1 16,21-42-16,-21 42 0</inkml:trace>
  <inkml:trace contextRef="#ctx0" brushRef="#br1" timeOffset="63330.16">3810 9462 0,'42'0'32,"-21"21"-17,1-21-15,-1 0 0,63 0 16,-62 0-16,41 0 15,-42 0-15,43 0 16,-22 0 0,-42-21-1</inkml:trace>
  <inkml:trace contextRef="#ctx0" brushRef="#br1" timeOffset="63939.89">5270 9102 0,'0'0'0,"-21"0"16,0 0 0,42 0-1,22 0-15,84 0 16,-64 0-16,64-21 16,-42 21-16,-22 0 15,128-22-15,-43 22 16,-127 0-16,0 0 15,0 0-15,-42 0 32,0 0-32,-21 0 0,-43 0 15,43 0-15</inkml:trace>
  <inkml:trace contextRef="#ctx0" brushRef="#br1" timeOffset="64245.34">5694 9123 0,'-21'0'31,"-1"0"-15,1 21-16,21 0 0,0 0 16,-21 1-16,0-1 15,0 42-15,21-20 0,-21-22 16,-22 106-16,43-106 15,-21 64-15,21-64 16,0 63-16,0-41 16,0-1-16,0-21 15,21-21 17,0 0-32,1-21 0,-22 0 15,21 0-15,0 21 0,0-21 16</inkml:trace>
  <inkml:trace contextRef="#ctx0" brushRef="#br1" timeOffset="64915.06">5948 9419 0,'21'-21'0,"0"21"16,-21 21 15,0 0-16,0 1-15,-21-1 16,21 0-16,-21 21 0,21 43 16,0-64-16,0 0 15,0 22 1,0-22 0,21-21-16,0 0 0,21 0 15,22 0 1,-22-21-16,22-22 15,-22 22-15,22-42 16,-43 41-16,0 1 0,21-21 16,-42 21-16,0 0 0,21-1 15,1 1-15,-22 0 0,0 0 32,-22 21-17,1 21 1,21 0-1,0 0-15,-21 1 0,21 20 0,-21-21 16,0 85-16,21-21 16,-21-43-16,-1 191 31,22-106-31,0-85 16,0 43-1,0-22-15,0-20 0,0 41 16,0-41-16,-21 105 15,0-127-15,21 0 0,-21 0 16,0 0-16,-43 1 16,43-22-16,-64 0 15,43 0-15,-106-43 16,63 1 0,43 21-16,21 21 0,-43-64 15,43 64-15,21-63 16,0 42-1,21-1-15,0 1 0,85-63 16,-63 62-16,-1-20 16</inkml:trace>
  <inkml:trace contextRef="#ctx0" brushRef="#br1" timeOffset="65310.74">6752 9398 0,'0'0'0,"0"-21"0,-21 21 16,0 0-16,0 0 0,-1 0 16,1 21-16,21 0 15,-21 22-15,21-22 0,-21 21 16,0 43-16,21-22 0,0 107 15,-43-1 1,22-106-16,-42 149 16,63-148-1,-43 84-15,43-127 16,-21 85 0,21-64-1,0-21-15,0-42 31,21 0-31,1 0 0,-1-22 16,0 1-16,21-85 16,-21 85-16,1-1 0</inkml:trace>
  <inkml:trace contextRef="#ctx0" brushRef="#br1" timeOffset="65627.03">6604 9546 0,'0'-21'15,"0"42"-15,0-63 0,0 21 16,0-43 0,85 43-1,20 0 1,-62 21-16,20 0 0,-20 0 16,-22 0-16,63 42 15,-84-21-15,0 22 16,0-22-16,-84 106 15,-22-64 1,64-41-16,-1-1 0,-20 0 16,-43 0-1,85 0 1,42-21 0,21-21-1,-21 0-15,22 0 16</inkml:trace>
  <inkml:trace contextRef="#ctx0" brushRef="#br1" timeOffset="66025.06">7324 9525 0,'21'0'63,"0"0"-63,0 0 0,0-21 0,0 21 15,1 0-15,-22-21 0,21 0 16,21-1-16,-21 1 16,-21 0-16,0 0 15,0 0-15,-21 21 16,0 0-16,0 0 0,0 0 15,-43 21-15,22 0 16,21 0-16,-1 0 16,1 22-16,0-1 15,0 64-15,21-85 16,0 21-16,0-20 0,0-1 16,0 42-16,21-42 15,0-21-15,0 22 0,22-1 16,-22-21-16,0 0 0,0 0 15,0 0-15,1 0 0,20-21 16</inkml:trace>
  <inkml:trace contextRef="#ctx0" brushRef="#br1" timeOffset="66477.39">8107 9483 0,'0'0'0,"21"0"46,0 0-46,21 0 16,-20 0-16,20 0 16,43 0-16,-64 0 15,21 0-15,-21 0 16,0 0 0</inkml:trace>
  <inkml:trace contextRef="#ctx0" brushRef="#br1" timeOffset="66644.91">8149 9610 0,'0'0'0,"0"21"15,0 0-15,21-21 16,0 0-16,1 0 16,-1 0-16,63-21 15,22-21 1,-63 20-1</inkml:trace>
  <inkml:trace contextRef="#ctx0" brushRef="#br1" timeOffset="67061.66">9123 8954 0,'0'0'0,"-85"-22"16,64 22 0,-21 0-16,-1 22 15,22-1 1,21 0 0,21-21-1,0 0-15,1 0 0,41 0 16,-42 0-16,0 0 15,22-21 1,-22-22-16,0 43 0,-21-21 16,0-21-1,-21 42 1,0 0-16,0 0 0,-1 0 16,1 21-16,-21 0 0,0 22 15,20-22-15,1 0 0,0 21 16,0-21-16,0 1 0,0 41 15,21-42-15,0 0 0,0 22 16,0-22-16,21-21 16,0 21-16,0-21 0,0 0 0,22 0 15</inkml:trace>
  <inkml:trace contextRef="#ctx0" brushRef="#br1" timeOffset="67429.8">9758 9102 0,'0'0'0,"0"-21"0,-21-1 0,21 1 0,-22 21 16,22-21-16,0 0 0,-21 21 15,0 0-15,0 0 16,0 21-1,0 0-15,-1 0 0,1 43 16,0-43-16,0 21 0,-21 43 16,-22 42-1,1 0 1,63-21 0,0-85-16,0 0 0,0 0 15,0 1-15,42-1 16,21-21-1,-20-21 1,-22-1-16,0 1 16,21-42-16,-20 42 15</inkml:trace>
  <inkml:trace contextRef="#ctx0" brushRef="#br1" timeOffset="67611.03">9313 9377 0,'-21'0'0,"42"0"0,-63 0 0,21 0 0,42 0 47,0 0-47,0 0 0,0 0 16,1 0-16,-1 0 0,0 0 16,21 0-16,43 0 15,-64 0-15</inkml:trace>
  <inkml:trace contextRef="#ctx0" brushRef="#br1" timeOffset="68006.67">9758 9377 0,'0'0'0,"21"21"31,0-21-15,0 0-16,22 0 15,20-21 1,1-21 0,-43 42-16,-21-22 0,21 1 15,-21 0-15,0 0 16,-21 21 0,0 0-16,-1 0 0,-62 0 15,20 42 1,43-21-16,-42 43 15,63-43 1,0 21-16,-22 1 0,1-1 16,21 22-16,0-43 15,0 0-15,21 0 0,1 0 16,-1 0-16,42 1 16,-20-22-16,-22 0 0,21 0 0,-21 0 15,22 0-15,20-22 16,-42 1-16,22 0 0</inkml:trace>
  <inkml:trace contextRef="#ctx0" brushRef="#br1" timeOffset="68247.03">10329 9250 0,'0'0'0,"0"-21"0,0 42 31,0 0-15,0 0-16,0 0 0,0 1 0,21-1 15,-21 0-15,22 42 0,20-20 16,-42-22-16,63 64 16,-41-43-1,-1-42 1,0 0 0,-21-21-1,21-43 1,0 43-16</inkml:trace>
  <inkml:trace contextRef="#ctx0" brushRef="#br1" timeOffset="68458.81">10689 9229 0,'-21'0'32,"0"21"-32,0 0 0,-43 43 15,43-43-15,0 0 0,-85 64 16,85-64-16,0 0 15,-43 42-15,43-41 16,-21 41-16,20 1 16,44-64-1,-1 0-15,0 0 16,0 0-16,0-22 16</inkml:trace>
  <inkml:trace contextRef="#ctx0" brushRef="#br1" timeOffset="68807.86">11070 8954 0,'0'0'16,"-21"0"-16,21-22 0,0 1 15,-21 21-15,0 0 16,21 21-16,0 1 0,-43 20 15,43-21-15,-63 127 16,42-105 0,21-1-16,-22 21 0,-20 43 15,42-63 1,0-22-16,0 42 0,0-42 16,0 64-1,21-85-15,0 21 16,1-21-16,20 0 15,-21 0-15,43-42 16,-43 21-16,63-22 16,-62 22-16</inkml:trace>
  <inkml:trace contextRef="#ctx0" brushRef="#br1" timeOffset="68998.75">10837 9335 0,'0'0'0,"-42"21"31,63-21-15,0 0-16,0 0 0,1 0 16,41 0-16,-42 0 15,22 0-15,-22 0 0,21-21 16,-21 21-16</inkml:trace>
  <inkml:trace contextRef="#ctx0" brushRef="#br1" timeOffset="69450.92">11599 8848 0,'0'0'0,"0"21"15,0 0-15,0 0 16,-21-21-16,0 0 16,21 21-16,-21-21 15,0 0 1,21-21-1,0 0 1,0 0 0,0 0-16,21 21 0,0-43 15,21 1 1,1 21 0,-22 21-1,-21 21 1,0 43-16,0-1 15,0-42 1,-21 22-16,21-22 16,-64 42-16,22-42 15,21 1-15,-64 20 16,64-21-16</inkml:trace>
  <inkml:trace contextRef="#ctx0" brushRef="#br1" timeOffset="71256.47">15007 9229 0,'0'0'0,"-21"0"31,42 0-15,0 0-16,0 0 15,1 0-15,-1-21 0,0 21 16,42 0 0,-41 0-16,-1 0 15,0 0 1</inkml:trace>
  <inkml:trace contextRef="#ctx0" brushRef="#br1" timeOffset="71425.39">14838 9377 0,'-21'21'16,"42"-42"-16,-42 63 15,42-42 1,0 0-16,0 0 15,0 0-15,0 0 16,22 0-16,-22 0 16,0 0-16,21 0 0</inkml:trace>
  <inkml:trace contextRef="#ctx0" brushRef="#br1" timeOffset="72110.55">15811 8827 0,'0'-43'16,"-21"43"-1,0 0 1,21 21-16,0 1 15,21-22 32,0-22-47,1 22 16,-22-21-16,21 0 0,-21 0 16,0 0-16,0 0 15,-21 21 1,-1 0-1,1 21 1,21 0-16,-21 0 0,-21 64 16,21-1-1,-1-41-15,22 20 16,0 1 0,0-43-16,22 21 15</inkml:trace>
  <inkml:trace contextRef="#ctx0" brushRef="#br1" timeOffset="72693.99">16277 9356 0,'106'-43'15,"-85"22"1,0 0-16,-21 0 15,21 21-15,-21-21 0,22-43 16,-22 43 0,-22 0-16,1 0 0,0 21 0,-64 0 15,-20 0 1,62 21-16,-20 21 16,20-21-16,1 1 0,-43 62 15,64-63-15,0 1 16,21-1-16,-21 21 0,21-21 15,0 43-15,0-1 16,0-42-16,21 1 16,21-1-1,43-21-15,-64 0 16,106-43 0,-63 1-16,-22 21 15,64-85 1,-43 21-1,-63 43-15,22-43 16,-22 64 0,-22 42-1,1 22 1,21-22-16,-21 64 16,0-1-1,21-63-15,0 43 16,42-22-1,-21-42-15,1 0 16,20 0 0,21 0-16,-20-21 0,-22 0 15,21-21-15</inkml:trace>
  <inkml:trace contextRef="#ctx0" brushRef="#br1" timeOffset="73226.66">16997 8805 0,'0'0'0,"0"-21"0,0-21 16,-21 42 15,-1 21-31,22 0 0,-21 0 0,21 1 16,0 20-16,-21 0 0,0 85 16,0 0-1,21-106-15,-43 128 16,43-65-1,0-63 1,0 22 0,0-64 31,0-1-47,0 1 0,22 0 15,-1-21 1,0 21-16,21-43 15,-21 64-15,1-21 0,20 21 16,-21-21-16,64 21 16,-22 21-1,-42-21-15,1 21 0,20 21 16,-42 22 0,0-43-1,0 21-15,-21-20 0,-85 20 16,42-21-1,22-21-15,-43 21 16,43-21-16,21 0 16,-21 0-16,20 0 15,22-21 1,43 21 0,-43-21-16,21 0 0,0 21 15</inkml:trace>
  <inkml:trace contextRef="#ctx0" brushRef="#br1" timeOffset="73526.98">17822 9102 0,'0'0'0,"-63"0"31,42 21-31,-1 0 0,1 0 0,-21 22 15,-22 20 1,64-42-16,-21 0 16,-21 64-16,42-64 15,0 0-15,0 1 16,42 41 0,-21-63-16,22 21 0,-1-21 15,43 0 1,-1-21-1,-62 0-15,20 0 0</inkml:trace>
  <inkml:trace contextRef="#ctx0" brushRef="#br1" timeOffset="74091.47">18267 8678 0,'0'22'47,"-21"-22"0,-1 0-47,22-22 15,0 1-15,0 0 16,0 0 0,22 21-16,-1-21 0,0 21 15,21 0-15,-21 0 16,1 0-16,-1 21 16,0 21-1,-21-21-15,0 22 16,-42-22-1,20 0-15,-41-21 32,42 0-32,0-21 31,21-21-15,42-22-1,0 43 1,1 21-1,-22 42 1,-21-21-16,0 43 16,0-43-16,-21 21 0,-22 22 15,1-22-15,21 1 0,-64 41 16,64-63-16,0 1 16,0-1-16</inkml:trace>
  <inkml:trace contextRef="#ctx0" brushRef="#br1" timeOffset="74693.13">19156 8827 0,'-21'0'16,"-1"0"0,22 21-1,0 0-15,0 21 16,0 22-1,22-43-15,62 64 32,-41-43-32,126 43 31,-21-64-15,-42-21-1,-21 0 1,-85-21 15,-64 42-15,43-21-16,-64 63 15,-42 1 1,-42 20 0,127-62-16,-22 20 15,22 0-15,-64 22 16,64-22-1,-1-21 1,22-21 0,0 0-1</inkml:trace>
  <inkml:trace contextRef="#ctx0" brushRef="#br1" timeOffset="99323.55">12912 8763 0,'0'0'0,"0"-21"16,-64-64-1,43 64-15,0 21 16,0 0-16,-1 0 0,1 0 0,-42 0 16,63 21-16,-21 22 0,-22 20 15,22-21-15,-42 107 16,41-107-16,-20 127 31,42-105-31,0-22 16,42 43-1,22-64-15,-22-21 16,64 0 0,-85-21-16,106-22 15,-63 1-15,-22 21 0</inkml:trace>
  <inkml:trace contextRef="#ctx0" brushRef="#br1" timeOffset="99559.44">13462 8551 0,'0'0'0,"0"-42"0,0-43 15,0 64 1,0 42 0,0 1-16,-21 20 15,-22 85-15,22-64 16,21-20-16,-21 20 0,0 1 16,-21-1-16,-1 43 15,22-64-15,-64 85 0,85-105 16,-21 41-1,21-42-15,0 0 0,21-21 16,1 0-16,62 0 16,-63-21-16,22 0 0,-22 0 15,21 0-15</inkml:trace>
  <inkml:trace contextRef="#ctx0" brushRef="#br1" timeOffset="100555.51">13674 9081 0,'0'0'0,"0"-22"16,21 22-16,-21-21 0,21-21 15,-21 21 1,0 0-16,0-1 16,-21 22-16,-22 0 15,22 0-15,-42 64 16,-22-1 0,64-41-16,-43 83 31,64-62-31,0-22 15,0 0 1,64-21 0,-43 0-16,0 0 0,43-21 15,-1-43 1,-63 43-16,43-63 16,-43 41-1,21 22 1,-21 42-1,0 22 1,-21 41 0,21 1-1,0-22 1,0-41 0,21-22-1,0 0-15,21 0 0,-21 0 16,43-43-1,-43 22-15,0 0 0,43-21 16,-43 20-16,42-62 16,-20-1-1,-43 64-15,-21 21 16,-22 0 0,-41 85-1,62-22 1,22 1-1,22-64-15,41 63 16,-21-42 0,-20-21-1,-44 0 17,1 0-32,0 0 15,0-21-15,0 21 16,0 0-16,42 0 62,0 0-62,0 0 0,0 0 0,22 0 16,-22 0-16,85-21 16,-1-43-1,-83 43-15,83-63 16,-105 62-16,22-20 15,-22 21-15,-22 21 16,1 0-16,-42 0 16,42 0-16,-22 63 15,1 22 1,42-64-16,0 85 31,0-85-31,0 0 0,21 1 16,-21 20-1,-21-21-15,0-21 16,0 0-16,-1 0 16,1 0-16,-21 21 0,21-21 15,0 0-15</inkml:trace>
  <inkml:trace contextRef="#ctx0" brushRef="#br1" timeOffset="100859.41">13441 9525 0,'-21'0'16,"42"0"-16,-64 0 0,22 0 0,0 21 15,0 0 1,0 64-1,0-64-15,21 22 0,0-22 0,-22 0 16,1 0-16,0 21 16,21 43-1,0-64 1,0-42 0,21 0-1,-21 0-15,0 0 0</inkml:trace>
  <inkml:trace contextRef="#ctx0" brushRef="#br1" timeOffset="101223">13314 9483 0,'21'-21'0,"-42"42"0,42-64 15,0 43 1,0 0-16,0 0 16,22 43-1,-1 41 1,-21-41-16,0 41 15,-21-41-15,22-22 0,-22 0 0,0 0 16,21 0-16,-21 22 16,0-22-16,21-42 31,-21 0-31,21-22 16,-21 22-16,0 0 0,0-21 0,21 20 15,0-20-15,1-106 16,20 84-1,-42 43 1,21 21 0,0 21-1,-21 1-15,0-1 0,0 42 32,0-20-32</inkml:trace>
  <inkml:trace contextRef="#ctx0" brushRef="#br1" timeOffset="102453.3">13843 9864 0,'63'0'31,"-63"-21"-31,43-1 16,-43 1-16,21-63 16,-21 20-1,0 43-15,-21 21 16,0 0-16,-22 0 15,-20 85 1,42-64-16,-22 42 16,22 22-1,21-64 1,0 0-16,0 0 16,21-21-1,22 0-15,-22 0 16,42-42-1,-42 21-15,22-43 0,-1-20 32,-21 41-17,-21 65 1,0-1 0,-21 0-16,21 0 0,-21 0 15,0 22 1,21-22-16,0 0 15,42-21 1,-21 0-16,22 0 16,-22 0-16,21-21 15,-42 0-15,21-1 16,0 1-16,-21 0 16,0 0-16,0 0 0,0 0 0,22 21 15,-22 21 16,0 0-31,-22-21 16,22 21-16,0 0 0,0 0 16,-21 22-16,21-22 15,-21 21 1,21-63 31,0 0-47,21 21 15,0-21-15,-21 0 0,0-1 0,0 1 16,22 21-16,-22-21 0,21 0 16,-21 0-16,21 21 15,0 0 1,-21 21 0,0 0-16,0 0 15,21 22 1,-21-1-16,21-21 15,-21 0 1,43-21 0,-22 0-1,21-42 1,22-43 0,-43 22-1,0 42 1,-21-1-1,0 44 1,0-1 0,0 0-16,0 0 0,-21 0 15,21 0-15,0 1 0,0-1 0,0 21 16,0-21 0,0 0-1,21-21-15,0 0 16,0 0-16,22 0 15,20-21 1,-20-42 0,-22-1-1,-21 43 1,-21 21 0,-1 21-1,22 0-15,-42 22 16,42-1-1,0-21-15,0 22 16,21-43 0,0 0-1,1 0-15,20 0 16</inkml:trace>
  <inkml:trace contextRef="#ctx0" brushRef="#br1" timeOffset="105971.31">825 12425 0,'0'0'0,"0"-21"16,0 0-1,0-1 1,22 22-1,-1 0-15,-21-21 16,0 0 0,21 21-1,-21 21 48,0 0-63,0 1 15,0-1-15,0 0 16,21 0-16,-21 0 0,0 22 0,0-22 16,0 0-16,0 21 0,0 64 15,0 0 1,0-64-16,0 1 16,0 41-16,0-41 0,0-1 15,0 0-15,0 1 16,0-1-16,-21 85 15,0-42 1,21-43-16,0 0 0,-21 85 16,21-106-16,0 22 0,0-1 15,0 0-15,0-20 0,0 41 16,0-21-16,0 1 16,0-1-16,0-21 0,21 22 15,-21-22-15,21 0 16,-21 0-1,0 0-15,0-42 32,0 0-17,0 0-15,0 0 0,0-1 0,0 1 16,0 0-16,0-21 16,21-43-16,0 43 0</inkml:trace>
  <inkml:trace contextRef="#ctx0" brushRef="#br1" timeOffset="107656.28">1037 12425 0,'0'0'0,"0"-21"31,-21 21-31,0-21 15,21-1 32,21 22 31,0 0-78,0 0 16,0 0-16,1 0 0,-1 0 0,0 0 16,21 0-16,-21 0 0,64 0 15,-43 0-15,22 0 16,42 0-16,-43 0 16,64 0-16,-63 0 0,20 0 15,43 0-15,-63 0 16,84 0-16,-84-21 0,20 21 15,-20 0-15,190 0 16,-21 0 0,-22 0-1,-126 0-15,190 0 16,0 0 0,-169-21-16,254 21 15,-254 0-15,105 0 16,-105 0-16,191 0 15,-192 0-15,-20 0 0,21 0 16,0-21-16,190 21 16,-190 0-16,0 0 0,105-21 15,-126 21-15,233 0 16,-213 0-16,1 0 16,0-21-16,0 21 0,0 0 0,105 0 15,-126 0 1,21 0-16,84 0 0,-84-22 0,-21 22 15,232 0 1,-232-21-16,0 21 0,21 0 16,-22-21-16,234 21 15,-234-21-15,22 21 0,0 0 16,0 0-16,-21 0 0,20 0 0,-20 0 16,0 0-16,21 0 0,190 0 15,-190 0-15,84 0 16,-105 0-16,190 0 15,-169 0-15,106 0 16,-128 0-16,22 21 0,106-21 16,-128 0-16,1 0 0,106 0 15,-107 21-15,22-21 16,-21 0-16,21 0 0,-22 0 16,107 0-16,-107 0 0,22 0 15,64 0-15,-86 0 16,191 21-16,-169-21 15,169 0-15,-190 0 16,63 22-16,-63-22 16,127 0-1,-149 21-15,1-21 0,63 21 16,105-21 0,-189 21-16,41-21 15,-62 0-15,62 21 16,-63-21-16,-21 21 0,22-21 31,-22 22-15,0-1 124,0 0-124,0 0-16,0 0 16,0 0-16,0 1 0,0-1 15,0 0-15,0 64 16,0-64-16,0 21 0,-22 43 15,22-22 1,-21-20-16,21-1 0,0 0 0,-21 43 16,0-43-16,0 64 15,21-85 1,-21 43-16,-1-22 0,22 85 16,0-42-1,0-43-15,0 85 31,0-106-31,0 43 0,0-43 16,0 21 0,0-21-16,0 1 0,0-44 62,0 1-46,0 0-16,0 0 15,-21 0-15,0 0 16,0 21-16</inkml:trace>
  <inkml:trace contextRef="#ctx0" brushRef="#br1" timeOffset="109431.08">1058 14034 0,'-21'0'0,"42"0"0,-63 0 16,21 0 15,42 0 16,21 0-47,-21 0 0,1 0 15,-1 0-15,21 0 0,43 0 16,-43 0-16,0 0 16,1 0-16,20 0 0,149 0 15,-106 0 1,-43 0-16,170 0 16,-169 0-1,20-22-15,-20 22 0,317 0 31,-191 0-31,-84 0 0,0-21 16,190 21 0,-169 0-16,-21 0 0,-21 0 0,21 0 15,190 0 1,-106 0-16,-105 0 0,21 0 16,0 0-16,211 0 15,-232 0-15,21 0 0,105 0 16,-105-21-16,233 21 15,-22-21 1,-211 21-16,-21 0 0,127 0 16,211-21-1,-317 21-15,190 0 16,-190-21 0,106 21-16,-128 0 15,22 0-15,106-22 0,-106 22 0,-22 0 16,1-21-16,21 21 0,-22 0 15,86 0-15,-64 0 16,-22-21-16,107 21 0,-85 0 16,-22 0-16,86-21 15,-65 21-15,-20 0 0,0 0 0,21 0 16,-22-21-16,22 21 0,-21 0 16,21 0-16,-22 0 0,86-21 15,-86 21-15,1 0 0,84 0 16,-84 0-16,190 0 15,-190-22-15,-1 22 0,1 0 16,0 0-16,148 0 16,-149 0-16,149 0 15,-169-21-15,105 21 16,-106 0-16,22 0 16,42 0-16,-63 0 0,126 0 15,-126 0 1,41 0-16,-41 0 15,148 0-15,-149 0 16,43 0-16,-43 0 0,1 0 16,84 0-1,-106 0-15,1 0 0,-1 21 16,-21-21-16,85 0 16,-85 0-16,0 0 0,1 0 15,-1 0-15,42 0 16,-42 0-16,1 0 0,-1 0 15,0 0-15,42 0 16,-41 0-16,-1 0 0,21 0 16,-21 0-16,43 0 15,-43 0-15,0 0 16,21 22-16,1-22 16,-22 0-16,0 0 0,0 0 15,22 0-15,-22 0 0,0 0 16,21 21-1,-21-21-15,1 0 0,-1 0 16,0 0-16,-42 0 94,21 21-47</inkml:trace>
  <inkml:trace contextRef="#ctx0" brushRef="#br2" timeOffset="121411.03">1799 12721 0,'0'0'0,"21"-21"15,-21 0-15,21 0 16,-21 0-16,22-1 16,-1 22-16,-21-42 15,0 63 32,-21-21-47,21 21 0,-22 22 16,-41 41-1,21 1-15,20-43 0,1 1 16,-21 63 0,-64 42-1,0-42 1,85-85-16,-21 0 0,-1 21 16,22-21-16,21 1 15,-21-22-15,42-22 31,0 1-31,1 0 0,-1 0 16,0 0-16,21-22 0</inkml:trace>
  <inkml:trace contextRef="#ctx0" brushRef="#br2" timeOffset="121787.21">2095 12552 0,'0'21'16,"0"0"-16,-21 0 0,0 1 15,0 41 1,21-21-16,-85 128 15,64-86 1,0-41-16,0-1 0,0 0 0,-43 43 16,22-21-1,21-43-15,21 0 0,-22 21 16,1-42 0,21-21 30,21 21-30,1-21-16,-1 0 16</inkml:trace>
  <inkml:trace contextRef="#ctx0" brushRef="#br2" timeOffset="122155.03">2180 12975 0,'0'21'31,"-21"-21"-31,21 22 16,0-1-16,-21 42 15,21-20 1,0-22-16,-43 42 16,43-42-16,0 1 15,0-44 16,0 1-15,0 0-16</inkml:trace>
  <inkml:trace contextRef="#ctx0" brushRef="#br2" timeOffset="122384.01">2180 12742 0,'-42'0'32,"42"22"-1,0-1-15,0 0-1,0 0 1</inkml:trace>
  <inkml:trace contextRef="#ctx0" brushRef="#br2" timeOffset="122922.54">2371 12975 0,'-22'0'0,"22"21"16,-21-21-16,21 22 0,0-1 15,0 0 1,0 0-16,0 0 0,0 0 16,0 22-1,0-22-15,-21 42 16,21-41-1,0-1-15,-21-21 32,21-21-17,0-1-15,0 1 16,0 0-16,0-42 16,0-1-1,21 43-15,43-64 16,20 64-1,-63 21 1,85 0 0,-63 21-16,-22 0 15,-21 1-15,21 41 16,-21-21-16,0-20 16,0-1-16,-21 42 15,0-42 1,-1 1-16,22-44 47,0 1-47</inkml:trace>
  <inkml:trace contextRef="#ctx0" brushRef="#br2" timeOffset="123320.47">2836 12954 0,'0'0'0,"0"21"0,0 22 16,0-22-16,0 21 15,0-21-15,-21 85 16,21-85-16,-21 64 15,21 63 1,0-106-16,0 22 0,-42 148 16,20-1-1,1-147-15,-42 126 16,20 1 0,22-149-16,-21 85 15,42-106-15,-21 43 16,21-43-16,0-42 31,0 0-15,21-22-16,0-20 15,64-107-15</inkml:trace>
  <inkml:trace contextRef="#ctx0" brushRef="#br2" timeOffset="123683.28">2794 12996 0,'0'0'0,"0"-21"16,0 0 0,0 0-16,21 0 15,21 0-15,43 21 16,-21 21 15,-22 42-31,-42-42 16,0 64-16,0-64 15,-42 43 1,-43 20 0,21-41-1,22-22 1,63-42 31,0 21-47,-21-21 15,22-1-15</inkml:trace>
  <inkml:trace contextRef="#ctx0" brushRef="#br2" timeOffset="124421.21">3238 12933 0,'0'0'0,"0"21"0,-21 0 0,21 0 16,-21 1-16,21-1 0,-21 0 16,21 0-16,0 43 15,0-43-15,-21 0 0,21 42 16,0 1-1,0-43 1,42-21 0,-21 0-16,0 0 0,22-21 15,-1-21 1,-21 20-16,0 1 0,43-106 16,-43 85-1,0 21-15,-21 0 16,21-1-16,-21 44 31,0-1-31,0 0 16,-21 0-16,21 0 15,-21 0-15,0 43 16,21-43-16,0 64 16,0-64-16,0 21 15,21-42-15,0 21 16,0-21-16,1 0 0,20 0 15,-21 0-15,64-42 16,-22-21 0,-42 41-16,43-83 15,-43 41-15,0 22 0,-21-43 16,0 22-16,21 20 16,-21-41-16,0 20 15,0 43-15,0 0 16,-21 21-1,0 21 1,-21 85 0,21 21-16,21-85 15,0 85 1,0-21-16,0-85 16,0 21-16,0 22 15,0-43 1,21-21-16,0 0 15,21-21 1,-21 0-16,1 21 0</inkml:trace>
  <inkml:trace contextRef="#ctx0" brushRef="#br2" timeOffset="124651.23">3746 12891 0,'0'0'0,"-21"0"0,0 0 16,42 0 15,0 0-31,43 0 16,21 0-1,-1 0 1,-63 0-16,43-22 15,-43 22-15,21-21 16</inkml:trace>
  <inkml:trace contextRef="#ctx0" brushRef="#br2" timeOffset="125234.18">4466 12615 0,'0'0'0,"21"0"16,0 0-16,1 0 16,-1 0-16,0-21 0,21 21 15,-21 0-15,22 0 0,20 0 16,-42 0-16,1-21 0,20 21 15,-21 0-15,0 0 16,-42 0 0,-21 0-16,-1 0 15,1 0-15,21 0 16,-43 0-16,22 0 0,-21 0 16,41 0-16,-20 0 15,21 0 1,0 0-16,0 21 31,21 22-31,-22-22 16,1 21-1,0 43-15,0-43 16,0 64 0,0-64-16,21 1 0,-22-1 15,22 0-15,-21 106 16,21-105-16,0-22 0,0 21 15,0-21-15,0 64 16,0-43-16,0-20 0,0 20 16,0-21-1,21-21-15,1 0 0,-1 0 16,0 0-16,0 0 0,21-21 16,-20 0-16,-1 0 15,21-1-15</inkml:trace>
  <inkml:trace contextRef="#ctx0" brushRef="#br2" timeOffset="125970.9">4911 12954 0,'0'-21'0,"0"42"0,0-63 16,-22 42-16,1 0 15,0 0-15,0 21 16,21 0-16,-21 0 16,0 0-16,21 1 0,0-1 15,-22 21-15,22-21 0,0 0 0,0 1 16,0-1 0,22-21-1,-1 0 1,0 0-16,0-21 15,-21-1-15,21 1 16,22-21-16,-43 21 16,0 0-16,0-1 0,21 22 15,-21-21 1,0 42 0,0 1-1,0-1-15,0 0 16,-21 0-16,21 0 0,0 0 15,0 1-15,21 20 16,21-42 0,-21 21-16,0-21 0,22 0 15,-22 0-15,0 0 16,-21-21-16,21 21 0,0-42 16,-21 20-16,0 1 0,22-42 15,-22-1 1,0 22-16,0 0 0,0 20 15,-43-83 1,1 62-16,0 43 16,20-21-16,-41 21 0,42 0 15,-22 0-15,-20 21 16,-43 85-16,85-85 16,-21 22-16,-22 105 15,64-21 1,0-85-16,0 85 15,21-106 1,0 0-16,43 1 16,-22-22-16,-21 0 0,43 0 15,-43 0-15,21 0 0,1 0 16,20-64 0,-42 64-16,1-21 0</inkml:trace>
  <inkml:trace contextRef="#ctx0" brushRef="#br2" timeOffset="126451.33">5376 12785 0,'0'0'16,"0"-21"0,21 21-1,1 0-15,-1 0 0,42-22 16,-42 22-16,64-21 15,-64 21-15,85 0 16,-64-21-16,-20 21 0,-1 0 16,-64 0 15,22 0-31</inkml:trace>
  <inkml:trace contextRef="#ctx0" brushRef="#br2" timeOffset="126711.19">5609 12785 0,'0'0'0,"-21"0"0,21 21 15,0 0-15,-21-21 0,21 21 16,-21 22 0,21-22-16,-22 0 0,22 64 15,-21-43 1,21 0-16,-21-21 0,21 43 15,-21-43-15,21 21 16,0-20-16,0-1 16,21-21-1,0 0 1,-21-21-16,21-1 0,1 1 16</inkml:trace>
  <inkml:trace contextRef="#ctx0" brushRef="#br2" timeOffset="127539.06">5905 12996 0,'0'0'0,"-21"0"31,21 22-15,-21-1-16,21 0 0,-21 0 15,0 21 1,21-20-16,0-1 0,0 21 15,0-21-15,0 0 16,21-21 0,21 0-16,-21 0 0,1 0 15,-1-21-15,0 21 0,21-42 16,1 42-16,-22-21 16,21-22-16,0 1 15,-42 21 1,0 0-1,0 42 32,0 0-15,22-21-17,-1 0 1,0 0-1,0-21-15,-21 0 16,21 21-16,-21-21 16,0-1-1,-21 22 32,21 22-31,0-1-16,-21-21 0,21 21 0,-42 64 15,42-64 1,0 21-16,-22-21 0,22 22 16,-42 126-1,0 0-15,21-126 16,-22 147 0,22-126-16,0 63 0,0-64 15,21 1-15,-64 126 16,1-42-1,42-105-15,-1-1 0,-20 0 16,21-21-16,21 1 0,-42-1 16,20-21-16,-20 0 15,21-21-15,0-1 16,0 1-16,-1 0 0,-20 0 0,-21-85 16,41 0-1,22 85-15,0-21 16,0-22-16,0 43 0,0-42 15,22 41-15,-1-20 16,63-64 0,-62 64-16</inkml:trace>
  <inkml:trace contextRef="#ctx0" brushRef="#br2" timeOffset="127919.56">6456 12954 0,'0'0'0,"-21"0"16,21 21-16,-22-21 0,22 21 16,-21 1-16,21-1 0,0 21 0,-21 22 15,21-22-15,-42 85 16,42-64-16,0-20 15,-21 84-15,21-64 16,-22 64-16,22-63 16,-42 105-16,21-127 15,0 107-15,0-107 16,21 0-16,-22 1 16,22-22-16,-21 63 15,21-62-15,0-44 16,0 1-1,0-21-15,21 21 0,1 0 16,-1-22-16,-21 1 0,42-43 16</inkml:trace>
  <inkml:trace contextRef="#ctx0" brushRef="#br2" timeOffset="128258.23">6392 13039 0,'0'-21'16,"0"42"-16,-21-42 0,21-1 0,0 1 16,0 0-1,21 21-15,0 0 16,1 0-16,-1 0 0,0 0 16,0 0-16,21 0 15,-20 21-15,-1-21 0,0 43 16,0-22-16,-21 0 0,0 0 15,0 0-15,0 0 0,-42 22 16,21-22-16,-1 0 0,-20 0 0,21-21 16,0 21-16,0 1 0,-1-22 15,1 0-15,0 21 0,-21-21 16,63-21 31,0 21-47,0-22 0,0 1 15</inkml:trace>
  <inkml:trace contextRef="#ctx0" brushRef="#br2" timeOffset="128622.82">6752 13145 0,'21'0'31,"0"-22"-15,1 22-16,-1-21 0,0 21 0,-21-21 16,21 0-16,43-21 15,-43 20-15,-21 1 16,21 0 0,-42 21-1,0 0-15,-1 0 0,1 21 16,0-21-16,0 21 0,0 1 15,-22 20-15,22-21 0,0 21 16,0 22-16,21-22 16,0-21-16,0 1 15,0 20 1,0-21-16,21-21 0,0 0 16,0 0-16,1 0 0,-1 0 15,21 0-15,-21 0 0,43-21 16,-43 0-16,0 21 0</inkml:trace>
  <inkml:trace contextRef="#ctx0" brushRef="#br2" timeOffset="128899.14">7345 12996 0,'0'22'16,"21"-22"15,0 0-15,0 0-16,0 0 15,1 0-15,-1 0 16</inkml:trace>
  <inkml:trace contextRef="#ctx0" brushRef="#br2" timeOffset="129074.59">7281 13145 0,'0'0'0,"0"21"0,0 0 31,21-21 0,1 0-31,-1 0 16,0-21-16,0 21 0,0-21 15,0-1-15,1 22 16,-22-21-16</inkml:trace>
  <inkml:trace contextRef="#ctx0" brushRef="#br2" timeOffset="129439.24">7768 12637 0,'0'0'0,"-21"0"0,0 0 0,0 0 16,-1 0-16,1 0 15,42 0 16,1 0-15,-1 0-16,0 0 16,-21-22-1,0 1-15,-21 21 32,0 0-17,-1 21-15,1 1 16,21-1-16,-21 0 0,21 0 15,0 0-15,0 22 0,-42 41 16,42-41 0,0-22-16,0 0 0,21 0 15,0-21-15</inkml:trace>
  <inkml:trace contextRef="#ctx0" brushRef="#br2" timeOffset="129739.34">8107 12721 0,'0'0'16,"-21"0"0,-1 0-1,1 21-15,0 1 16,21-1-16,-21 0 0,0 0 0,21 21 15,-21-20-15,-22 62 16,43-41-16,-21-22 0,21 0 16,-21 0-16,21 0 0,0 22 15,0-22-15,0 0 16,21-21-16,21 0 16,1 0-1,-22-21-15,0 21 0</inkml:trace>
  <inkml:trace contextRef="#ctx0" brushRef="#br2" timeOffset="129952.83">7853 12975 0,'0'21'31,"21"-21"-16,0 0-15,43 0 16,-1 0 0,22-42-1,-64 42-15</inkml:trace>
  <inkml:trace contextRef="#ctx0" brushRef="#br2" timeOffset="130351.87">8107 12954 0,'0'0'16,"0"21"-16,21-21 31,0 0-31,0 0 16,0-21-16,1 21 15,-22-21-15,21 21 16,0 0-16,-21-21 0,0 0 16,-21 21 15,0 0-31,-1 0 16,1 21-16,0 0 15,21 0-15,-21 0 0,0 22 16,21-22-16,0 21 15,0-21 1,0 22-16,21-43 16,0 21-1,43-21-15,-43 0 16,0 0-16,21 0 16,-21 0-16,1 0 0,-22-21 15</inkml:trace>
  <inkml:trace contextRef="#ctx0" brushRef="#br2" timeOffset="130595.21">8403 12891 0,'0'21'31,"0"0"-31,0 0 16,0 0-16,0 0 15,21 1-15,-21-1 0,0 0 16,0 0 0,21 0-1,1-21 17</inkml:trace>
  <inkml:trace contextRef="#ctx0" brushRef="#br2" timeOffset="130818.95">8530 12848 0,'0'0'0,"-21"0"0,0 0 16,0 21-16,-1 1 0,22-1 16,-21 0-16,-21 64 15,21-64-15,0 0 0,-1 21 16,-20 22-1,42-43-15,0 0 16,21-21 15,0 0-15</inkml:trace>
  <inkml:trace contextRef="#ctx0" brushRef="#br2" timeOffset="131163.18">8742 12615 0,'0'0'0,"-21"0"31,21 22-16,-22-1-15,22 0 0,-21 0 16,21 0-16,0 22 16,-42 62-16,42-83 15,-21-1-15,21 42 16,0 1-16,0-43 16,0 0-16,0 0 15,0 0-15,21-21 31,0 0-31,0 0 0,0-21 0,22 0 16,-22 21-16,0-21 16</inkml:trace>
  <inkml:trace contextRef="#ctx0" brushRef="#br2" timeOffset="131426.81">8615 12827 0,'0'0'16,"-21"21"-1,21 0-15,21-21 32,0 0-32,0 0 0,0 0 15,0 0-15,1 0 16,-1 0-16,0-21 15,-21 0 17,21 21-32,-21-21 0,21 21 0</inkml:trace>
  <inkml:trace contextRef="#ctx0" brushRef="#br2" timeOffset="131866.85">9102 12573 0,'0'0'0,"-22"0"16,1 21-1,0-21-15,21 21 16,-21-21 15,21-21 1,0 0-17,0 0 1,0 0-1,21 21-15,0 0 16,0 0-16,-21 21 16,0 0-1,0 0-15,0 0 0,0 1 16,0-1-16,-21 0 0,21 0 16,-21-21-16,0 21 0,0 0 15,0-21-15,21 22 0</inkml:trace>
  <inkml:trace contextRef="#ctx0" brushRef="#br2" timeOffset="132622.7">9313 12425 0,'21'0'47,"1"0"-47,-1 0 16,0 0-16,0-21 0,0 21 16,0 0-16,1 0 0,-1 0 0,0 0 15,0 0 1,-21 21 15,0 0-15,0 0-16,0 0 0,0 1 15,0-1-15,0 0 16,0 0-16,0 0 0,0 0 16,0 1-16,0-1 0,0 63 15,0-62-15,-21 20 0,21-21 16,-21 21-16,21-20 0,0 41 15,-21-21-15,-1 1 16,22-22-16,-21 85 16,21-64-1,0-21-15,-21 22 16,21-22-16,-21 0 16,-43 0-1,43 0 1,0-21-16,0 0 0,0 0 0,-64 0 15,43 21 1,21-21 0,-22 0-1,22 0-15,0 0 0,0 0 32,21-21-1</inkml:trace>
  <inkml:trace contextRef="#ctx0" brushRef="#br2" timeOffset="134746.63">12658 12637 0,'0'0'0,"21"0"15,-21-22-15,21 1 32,-21 0-32,0 0 15,0 0 1,0 42 78,0 0-94,0 0 0,-21 0 15,21 1-15,0-1 16,0 63 0,-64 43-1,64-42 1,-21 0-1,21-64-15,0 0 16,-21 0-16,21 0 16,0 1-1,0-44 17,0 1-17,21 0-15,-21 0 16,21 21-16</inkml:trace>
  <inkml:trace contextRef="#ctx0" brushRef="#br2" timeOffset="136515.73">13123 12658 0,'0'-21'31,"-21"21"32,0 21-48,21 0 1,-21 0 0,21 0-16,-21 0 15,21 22 1,0-22-16,0 0 0,-22 0 15,22 0-15,-21 43 16,21 21 0,0-43-1,0-21 1,21 0 0,1-21-16,41 21 15,-21-21 1,22 0-1,-43 0-15,64-42 16,-43 0 15,-42 21-31,21-64 16,-21 0 0,0 22-1,0 42-15,0-43 16,-42 43-1,-22 0 1,1 21 0,-43 0-1,85 0 1,0 0-16,0 21 16,21 0-1,0 0 1,21-21-16,0 0 0,64 0 15,-64 0 1,63 0-16,-41 0 16,126-21-1,-21-21 1,-84-1 0,-1 1-1,-63 0 1,21 21-1,-42 21 48,21 21-63,0 0 16,0 0-16,-21 0 0,21 0 15,0 1-15,-21-1 0,21 85 16,0-85-16,-42 127 15,20-42 17,-41 84-17,63-84 1,0 85 0,-21-1-1,21-63 1,-43 21-1,43-105-15,-21 20 16,21-42-16,-21 43 16,21-43-1,0-42 32,0 0-31,-21-1-16,21 1 15,-21 21-15,0-21 0,-1-42 32,1 41-32,-21-62 15,42 20 1,0-20 0,85-43-1,20-22 1,-20 22-1,0 64 1,-43-1 0,0 43-1,-42-21 1,0 21 0,0 0-1,0-1 1,0 1-1</inkml:trace>
  <inkml:trace contextRef="#ctx0" brushRef="#br2" timeOffset="137354.78">14182 12658 0,'-22'0'16,"1"21"0,21 0-1,0 0-15,0 0 16,-21 1-16,21-1 0,-21 0 0,21 21 16,0-21-16,-21 43 15,21-43-15,-43 64 16,22-22-1,0-42-15,0 1 16,21-44 47,21 1-48,0 21-15,0 0 16,1 0-16,-22-21 0,21 21 0,21 0 15,43 0 1,-64 0 0,0 0-1,21 0 1,-42-21-16,43 0 16,-43-22-1,21-20 1,-21-1-1,0 22 1,0 21-16,-21 42 31,21 0-31,-21 22 16,-1 41 0,1 22-1,-21-21 1,42-22-1,-42-20 1</inkml:trace>
  <inkml:trace contextRef="#ctx0" brushRef="#br2" timeOffset="144147">12636 12637 0,'0'-22'47,"0"1"-32,0 0 17,22 21-32,-22-21 15,0 42 63,0 0-78,0 0 16,-22 1-16,22-1 0,-21 0 16,21 21-16,-21-21 0,21 22 0,-42 41 15,42-62-15,0 20 0,-43 64 16,22-43-1,21-42-15,0 43 16,0-43 0,0 0-16,0 0 31,0-42 0,0 0-15,0 0-1,0 0-15</inkml:trace>
  <inkml:trace contextRef="#ctx0" brushRef="#br2" timeOffset="147674.87">12615 13081 0,'0'-21'16,"-21"21"62,0 0-78,21 21 16,0 0-16,-21 0 15,21 1-15,-43 62 16,22-41 0,0 20-1,21-84 48,21 0-48,0 0-15,-21-1 16,0 1 0,22 21-16,-22-21 0,21 21 15,-21-21-15,0 0 16,0 0-16,0-1 0,0 1 16,0 0 15,0 42 0,0 0-15,0 1-16,21-22 0</inkml:trace>
  <inkml:trace contextRef="#ctx0" brushRef="#br2" timeOffset="149684.21">14160 13420 0,'-21'0'31,"0"0"-15,0 0-1,0 0 1,0 0-16,21 21 16,21-21 77,0 0-77,0 0-16,0 0 16,0 0-16,1 0 0,-1 0 0,0 0 15,21 0-15,1 0 16,41 0-16,-63 0 15,1 0-15,20 0 16,-21 0-16,0 0 0,0 0 16,-42 0 31,0 0-47,0 0 0,0 0 15,-22 0-15,22 0 0,-21 0 16,0 0-16,-1 0 0,-20 0 15,20 0 1,22 0 0,42 0 15,1 0-15,41 0-1,-42 0-15,22 0 16,-22 0-16,0 0 15,0 0-15,-42 0 47</inkml:trace>
  <inkml:trace contextRef="#ctx0" brushRef="#br2" timeOffset="150426.67">14393 13504 0,'0'22'47,"-21"-22"-47,21 21 15,0 0-15,-21-21 0,21 21 0,0 0 16,0 0-16,0 1 15,-21 20-15,21 21 16,-21-41-16,21-1 16,0 21-16,0-21 0,-22 22 15,22-22 1,0 0-16,0 0 16,0 0-16,0 0 15,0 1 1,22-22-1,-1 0 1,0 0-16,0 0 0,0 0 16,0 0-16,1 0 0,-1 0 0,21 0 15,-21 0-15,43 0 16,-22 0-16,-21 0 0,43 0 16,-22 0-16,-21 21 0,64-21 15,-43 0-15,1 0 16,-1 0-16,0 0 0,1 0 0,62 0 15,-62 0-15,20 21 16,-20-21-16,-1 0 0,0 0 16,43 0-16,-43 0 0,1 0 15,41 0-15,-63 0 16,22 0-16,-22 0 16,0 0-16,-21-21 78</inkml:trace>
  <inkml:trace contextRef="#ctx0" brushRef="#br2" timeOffset="150886.01">15621 13885 0,'-21'0'16,"21"22"15,0-1-31,21-21 15,0 21-15,21-21 16,-42 21-16,43-21 16,-22 21-16,0-21 0,21 0 15,-20 0 1,-22 21 15,0 1-15,-22-22-1,1 21-15,0-21 0,0 21 16,0 0-16,0 0 16,-22 0-16,1 1 0,-43 41 31,22-21-31,42-20 16,-1-1-1</inkml:trace>
  <inkml:trace contextRef="#ctx0" brushRef="#br2" timeOffset="152485.01">16722 13462 0,'-22'-21'15,"1"21"1,0 0 31,21 21-47,0 0 15,0 0 1,21-21 0,-21 22-1,43-22-15,-22 0 0,0 0 16,0 0-16,0 0 0,43-22 15,-22 1 1,-21 0 0,-21 0-16,0 0 15,0 0-15,-21 21 16,0-22 0,0 22-16,0 0 0,-1 0 15,1 0-15,0 0 16,0 22-16,0-22 15,0 21-15,-1 0 0,-20 21 16,42-21-16,-21 1 0,21-1 16,-21 0-16,21 0 0,0 21 15,0-20-15,0-1 16,0 0-16,0 0 0,21-21 0,21 21 16,-21-21-16,1 0 0,-1 0 15,0 0-15,0 0 16,0 0-16,0 0 0,-42 0 62,0 0-62,0 0 0,0 0 16,0 0-16,-1 0 0,-20 21 0,21 1 16,-21-1-1,20 0-15,-41 42 16,42-41-16,21 41 15,-21-42-15,21 22 16,0-22-16,42-21 16,-21 21-16,43-21 15,-43 0-15,21 0 0,-21 0 16,22 0-16,-22 0 0,63-42 16,-41 42-16,-22-22 0,21 1 15,-21 0-15</inkml:trace>
  <inkml:trace contextRef="#ctx0" brushRef="#br2" timeOffset="152784.13">17251 13293 0,'-21'0'15,"-1"0"-15,22 21 16,-21-21-16,0 21 0,21 0 15,-21 22-15,21-22 0,-21 63 16,0-41-16,21-1 0,-22 0 16,22 1-16,-42 63 15,21-64-15,21-21 0,0 64 16,0-64-16,-21 21 16,21-21-16,21-21 31,0 0-31,0-21 15,22-21 1</inkml:trace>
  <inkml:trace contextRef="#ctx0" brushRef="#br2" timeOffset="153164.17">17230 13864 0,'0'0'0,"0"21"15,21-21 1,0 0 0,0 0-16,0 0 15,0-21-15,1 21 0,-1-21 16,0 0-16,0 0 0,-21 0 16,0-1-1,0 1-15,-21 21 16,0 0-1,0 0-15,-1 0 0,-41 43 16,42-43-16,0 21 16,21 0-16,0 0 0,-22 43 15,22-43 1,0 21-16,0-21 16,22-21-1,-22 21-15,21-21 0,0 0 16,21 0-1,1 0-15,-22 0 0,0-21 0,42 0 16,-20 0-16,-1-21 0</inkml:trace>
  <inkml:trace contextRef="#ctx0" brushRef="#br2" timeOffset="153867.94">17716 13695 0,'0'0'0,"-21"0"15,21 21 1,-21-21-1,21 21-15,-21 0 0,21 1 0,0-1 16,0 0 0,0 0-16,-21 21 0,21-20 15,0-1-15,-21 0 0,21 0 16,0 0-16,0-42 62,0 0-62,0 0 16,0 0-16,0-1 0,0 1 16,0 0-16,0-21 0,21-1 15,21 1 1,-21 21-16,0 21 0,1-21 0,20 21 16,-21 0-16,0 0 0,22 0 15,-43 21 1,21 0-16,-21 0 0,0 0 0,0 1 15,21-1-15,-21 0 0,0 0 16,21 0-16,-21 0 0,0 1 0,0 20 16,0-21-16,0 0 15,0-42 32,0 0-31,0 0-16,0 0 15,0-1-15,0 1 0,0 0 16,0 0-16,21 0 0,22-22 16,-43 22-16,42 0 15,-21 0-15,0 21 0,43-21 16,-43 21-16,42 42 16,-41-21-16,-1 0 15,-21 22-15,0 20 16,0-42-16,0 1 0,0-1 15,-21-21-15,-22 42 16,43-21-16,-21-21 16,21 21-16,-21-21 0,21-21 47,21 21-47,0-21 15,0 0-15</inkml:trace>
  <inkml:trace contextRef="#ctx0" brushRef="#br2" timeOffset="154233.93">18394 13843 0,'21'0'16,"0"0"-1,0 0-15,0-21 16,1 21-16,-22-21 0,21 21 0,0-21 15,0-1-15,0 1 16,0 0-16,-21 0 0,0 0 16,0 0-16,-21 21 15,0 0-15,0 0 16,0 0-16,0 21 0,-1 0 0,1 0 16,0 0-16,0 0 15,0 1-15,0 41 16,21-42-16,0 0 0,0 1 0,0-1 15,0 0-15,0 0 16,0 0-16,84 0 16,-20-21-1,-43 0-15,21 0 0,22-21 16,-22 21-16,-21-21 0,0 0 16,1 0-16,41-43 15</inkml:trace>
  <inkml:trace contextRef="#ctx0" brushRef="#br2" timeOffset="154675">18838 13758 0,'0'-21'15,"0"64"-15,0-65 0,0-20 16,0 63 0,0 0-1,-21 1-15,21-1 16,0 0-16,0 0 0,-21 0 16,0 43-16,0-43 15,21 0 1,0 0-16,-22-21 15,22 21-15,0-42 32,0 0-17,0 0-15,0 0 16,0 0-16,22-1 16,-1-20-16,-21 21 0,21 0 0,0 0 15,21-43-15,1 43 16,-1 0-16,-21 0 0,22 21 15,-1 0-15,-21 0 0,43 63 16,-64-42 0,21 0-16,-21 1 0,0-1 0,0 21 15,0 0-15,0-20 16,0-1-16,0 0 0,0 0 0,-21 0 16,21 0-16,-22 1 15,1-22-15,21 21 16,-21-21-16,21-21 31,0-1-31,21 1 16,0 0-16,1 0 0</inkml:trace>
  <inkml:trace contextRef="#ctx0" brushRef="#br2" timeOffset="154967.1">19494 13356 0,'0'43'31,"0"-22"-31,0 0 0,-21 0 0,0 21 16,0-20-16,21 20 0,-21 0 16,-22 64-16,43-64 15,-21-20-15,0 20 16,21-21-16,-21 64 15,0-43 1,0-21-16,21 0 16,21-21-1,0 0-15,0-21 16,0 21-16,0-21 0,22 21 16</inkml:trace>
  <inkml:trace contextRef="#ctx0" brushRef="#br2" timeOffset="155338.23">19812 13737 0,'0'0'0,"0"-21"16,-21 21 0,-22 0-1,1 0-15,21 21 16,0-21-16,0 21 0,-1 1 16,-41 20-1,63-21-15,0 0 16,0 0-16,21 1 15,0-22-15,22 0 16,-1 0-16,-21 21 16,0-21-16,0 0 0,22 0 0,-1 0 15,-21 0-15,0 0 0,1 21 16,-22 0-16,0 0 31,-22-21-31,1 0 0,0 0 16,0 0-16,-21 0 0,20 0 0,-41 21 15,21-21-15,-22 0 16,43 0-16,0 0 16,0 0-16,-1 0 15,22-21 17,22 21-32</inkml:trace>
  <inkml:trace contextRef="#ctx0" brushRef="#br2" timeOffset="155606.18">19283 13504 0,'0'0'0,"-21"0"0,63 0 31,-21 0-31,0 0 0,22 0 15,-1 0-15,-21 0 0,43 0 0,20 0 16,-41 0-16,-1 0 0,21 0 16,-20 0-16,-22 0 15,21 0-15</inkml:trace>
  <inkml:trace contextRef="#ctx0" brushRef="#br2" timeOffset="159035.81">20680 13653 0,'0'-43'15,"0"22"-15,-21 21 32,-1 0-17,22 21-15,-21 0 0,21 1 0,-42 62 16,21-63-16,-22 85 31,1-42-31,42-43 16,-21 42-1,21-41 1,21-22 0,0-22-1,0 22-15,1-21 0,41-21 16,1 0 0,-43 20-16,0 1 0,42-42 15,-41 63-15,-1 0 0,-21-21 16,0 42-1,0 0 1,0 21-16,0-21 16,0 1-16,0-1 0,0 0 15,0 0-15,0 0 16,0 0-16,21-21 16,0 0-16,0 0 0,0 0 0,22 0 15,-22 0-15,0 0 0,21 0 16,-20-21-16,20 0 15,-21 21-15,0-21 0,0-21 16,-21 20-16,0-20 0,0 21 16,0 0-16,0-22 0,0-20 15,-63 21 1,42 42-16,-22 0 16,22 0-16,0 21 15,0 0-15,21 0 0,0 21 16,0-20-1,0-1-15,42-21 16,-21 0-16,1 0 0</inkml:trace>
  <inkml:trace contextRef="#ctx0" brushRef="#br2" timeOffset="159695.51">21378 13483 0,'0'0'0,"0"-21"0,0-21 31,0 21-31,0 42 16,0 0 0,-21 0-16,21 21 0,-21 22 15,21 42 1,-42 21 0,20-43-1,1-41 1,21-22-1,0-42 17,0 0-32,0-1 0,0 1 15,0 0-15,0 0 0,21 0 16,1-22-16,-1 22 0,0 0 16,64-42-16,-64 63 15,0 0-15,0 0 16,0 0-16,22 21 15,-43 0-15,0 42 16,0 22 0,0-64-16,-22 43 15,1-64-15,21 42 16,21-42 15,1 0-31,-1 0 0,0-21 16,42 0-16,1-43 15,-43 43-15,21 0 0,22-64 16,-43 22 0,-21 84 15,0 0-31,0 0 0,-21 0 16,21 1-16,-21-1 0,0 0 15,21 0-15,-22 21 16,22-20-16,-21-1 0,0 0 15,21 0-15,21-21 47,-21-21-47,21 0 0,1 0 16</inkml:trace>
  <inkml:trace contextRef="#ctx0" brushRef="#br2" timeOffset="159872.59">21929 13526 0,'0'-22'0,"0"44"0,-22-65 16,1 43-16,0 0 16,0 0-1,0 0-15,21 21 16,0 1 0,0-1-16,21-21 0,0 0 15,0 21-15,0-21 16,1 0-16</inkml:trace>
  <inkml:trace contextRef="#ctx0" brushRef="#br2" timeOffset="160118.62">22204 13589 0,'-21'0'31,"-1"0"-31,1 21 0,0 22 16,0-22-16,-21 21 15,20-21-15,1 22 0,0-1 16,21 0-16,-21-21 0,21 22 16,0-22-16,0 21 15,21-42-15,21 21 16,1-21-16,-22 0 16,42 0-16,-20 0 0,-22 0 15,64-42-15,-43 21 16</inkml:trace>
  <inkml:trace contextRef="#ctx0" brushRef="#br2" timeOffset="160545.16">22606 13420 0,'0'0'0,"0"-21"0,0-22 32,-21 43-32,21 21 15,-21 1-15,-1-22 0,22 42 16,-21-21-16,21 21 0,0 1 0,-21 20 15,0-20-15,0 84 16,0-22 0,-1-41 15,22-43-15,-21-21-16,21-21 15,0 0 1,0-43-16,0 43 15,64-64 1,20 22 0,-62 63-16,62-21 15,-63 21-15,1 0 0,-1 0 16,0 21-16,-21 85 16,0-85-16,0 42 15,0-41-15,0-1 0,-42 42 16,20-20-1,1-43-15,21 21 0,-42-21 16,21 0-16,0 0 16</inkml:trace>
  <inkml:trace contextRef="#ctx0" brushRef="#br2" timeOffset="161245.96">17399 14626 0,'0'0'0,"0"-21"0,0 0 0,-21 21 0,0-21 16,-1 21-16,1-43 16,-42 43-1,42 0-15,-85 0 16,21 43 0,43-22-16,21 0 0,-43 64 15,22-1 1,21-62-16,21 20 0,0-21 15,0 0-15,21-21 16,85 0 0,-85 0-16,42-21 15,64-64 1,-106 64 0,1 0-16,20-42 15,-21-1-15,-21 43 16,0 42 15,0 0-31,0 0 0,-21 1 0,21-1 16,0 21-16,0-21 0,0 0 15,0 1-15,0-1 0,0 0 0,0 0 16,0 0 0,21-21-16,43 0 15,-22 0-15</inkml:trace>
  <inkml:trace contextRef="#ctx0" brushRef="#br2" timeOffset="161600.13">17589 14626 0,'0'0'0,"0"-21"0,0 0 16,0 0 0,22 21-1,-1 0-15,0 0 16,0 0-1,43 63 1,-22 22 0,-42-43-1,0-21-15,-42 43 16,20-43 0,1-21-16,21-21 31,0 0-16,0 0-15,0-1 0,21-20 16,1 21-16,-1-21 16,0 20-16,21 1 15,-21 21-15,22-21 32,-1-21-32,-21 42 0</inkml:trace>
  <inkml:trace contextRef="#ctx0" brushRef="#br2" timeOffset="161931.21">17970 14711 0,'0'0'0,"0"21"0,22-21 32,-1 0-17,-21-21-15,21 21 0,0-21 16,-21 0-16,0-1 15,21 22-15,-21-21 0,0 0 16,0 0-16,0 0 16,-21 21-1,0 0-15,0 0 0,0 0 16,21 21-16,-22 0 0,1 85 31,0-85-31,21 43 0,0-43 16,0 0-16,0 0 0,21 0 15,22-21 1,41 0 0,-41 0-16,-1 0 0,0-21 15,1 21-15</inkml:trace>
  <inkml:trace contextRef="#ctx0" brushRef="#br2" timeOffset="162411.66">18923 14288 0,'0'0'16,"0"-22"-16,-21 22 16,0 22-1,21-1-15,-22 0 0,1 0 0,21 21 16,-42 22-16,42-22 16,-42 64-16,42-64 15,-22 22-15,22-43 16,-42 43-1,42-43-15,0 0 0,0-42 47,0 0-47,0-1 16,0 1-16,0 0 16,0-21-16,0 21 0,0-1 0,42-20 15,1-21 1,-22 41-16,0 1 0,21 21 15,22 21 1,-64 1 0,21 20-16,-21-21 0,0 0 15,0 43-15,0-22 16,0-21-16,-63 22 31,41-22-31,1 0 16,21-42 15,21 21-31,1-21 0</inkml:trace>
  <inkml:trace contextRef="#ctx0" brushRef="#br2" timeOffset="163517.07">19262 14626 0,'0'0'15,"21"-21"-15,-21 0 0,0 0 0,0 0 16,0-22-16,-43 22 16,-20 21-1,42 0-15,0 21 16,-1 0-16,1 1 0,0-1 16,-21 42-16,21-42 15,21 22-15,-22 20 0,22-42 16,-21 22-16,21-22 15,0 0-15,21 0 16,1-21-16,20 0 16,-21 0-16,0 0 0,0 0 15,1-21-15,-1 21 0,21-42 16,-21 21-16,-21-22 16,21 22-16,-21 0 0,22-43 15,-22 43-15,0 0 16,0 0-16,0 42 31,0 0-31,0 0 16,0 1-16,0-1 0,-22 0 0,22 0 15,0 21-15,0-20 0,0-1 16,0 0-16,0 21 31,22-42-31,-1 0 16,0 0-16,64 0 15,-22-42 1,-42 42-16,43-64 16,-43 43-16,0-21 15,-21 21-15,21-43 16,-21 43 0,-21 42-1,21 0 1,-21 1-16,-21 62 15,42-63-15,0 1 16,0-1-16,0 0 16,0 0-16,0 0 0,21-21 31,0 0-31,0 0 0,0 0 16,22 0-16,-22-21 15,21 21-15,-21-21 0,22 0 16,-22 0-16,63-43 15,-41 1 1,-43 41-16,-21 44 47,-1-22-47,22 21 0,-21 0 16,21 0-16,0 0 15,0 0-15,0 1 0,-21 20 16,21-21-16,21 0 31,0-21-31,1 0 16,20 0-16,-21 0 0,21-21 15,1 21-15,41-63 16,-20-1 0,-64 43-1,21 0-15,-21 0 16,0 42 15,0 0-31,-21 0 16,21 0-1,0 0-15,0 1 16,0-1-16,0 0 16,21-21-1,0 0-15,0 0 16,1 0-16,20-21 15</inkml:trace>
  <inkml:trace contextRef="#ctx0" brushRef="#br2" timeOffset="163727.97">20256 14457 0,'-21'0'15,"0"0"1,0 0 0,21 21-1,0 0 17</inkml:trace>
  <inkml:trace contextRef="#ctx0" brushRef="#br2" timeOffset="164215.07">20510 14605 0,'0'42'15,"0"-20"-15,-21-1 16,21 0-16,-21-21 0,21 21 15,0 0-15,0 0 16,-21 22 0,0-22-1,21-42 32,0 0-31,0-1-16,0 1 15,0-21-15,42-22 16,-21 43-16,0-21 0,22 0 16,41-22-1,-62 64-15,-1 0 0,42 0 16,-42 0-16,1 21 16,-22 0-16,21 1 15,-21-1-15,0 63 16,0-20-1,0-43-15,0 0 0,-43 22 16,43-22-16,-21-21 16,21 21-16,-21-21 15,42 0 1,0 0 0,-21-21-16</inkml:trace>
  <inkml:trace contextRef="#ctx0" brushRef="#br2" timeOffset="164914.56">21294 14584 0,'0'0'0,"0"-21"0,0 0 0,-22 21 16,1-22-1,-21 22-15,21 0 16,-64 43-1,43-1-15,21-21 16,-1 0-16,1 43 16,21-22-1,0-21-15,0 1 0,0-1 16,43-21 0,-22 0-16,21 0 15,-21 0-15,0 0 0,1-43 16,-1 1-1,0 21-15,0-21 16,-21 20 0,0 44 31,0-1-47,0 0 0,0 0 0,-21 0 15,21 0-15,-21 1 0,21-1 16,0 21-16,-43 43 15,22-1 1,21 22 0,0-63-16,43 41 15,-43 22 1,0-21 0,0-43-1,0 0 1,-22-20-1,1-22-15,21-22 32,0 1-32,0 0 15,0 0-15,0-21 0,0 20 16,0-41-16,0 21 0,0-1 16,43-41-16,-22 41 0,-21 1 15,42-43-15,-21 64 16,22-21-16,-1-1 15,0 22-15,-21 0 0,43-21 16,21-1-16</inkml:trace>
  <inkml:trace contextRef="#ctx0" brushRef="#br2" timeOffset="165916.07">17568 15050 0,'21'0'0,"1"0"31,-1 0-31,0 0 16,0 0-16,0 0 0,0-22 15,1 22-15,-22-21 0,21 21 16,0-21-16,-42 21 31,0 0-31,-1 0 0,1 0 16,-21 0-16,21 0 0,-64 0 15,22 21-15,41 0 16,1 1-16,-21 20 16,21 21-1,21-41-15,63 41 16,-42-42-16,85 64 16,-85-64-16,22 21 15,-22 1 1,-85-1-1,-105-42 1,21 0 0,-21 0-1,63-42 1,127 42 31,0 0-47,21 0 0,-20 0 0,-1-21 15,21 21-15,0 0 0,1 0 16,-1-22-16,0 22 0</inkml:trace>
  <inkml:trace contextRef="#ctx0" brushRef="#br2" timeOffset="166354.42">17949 15304 0,'0'0'0,"0"-22"0,21 1 16,-21 0-16,0 0 0,0 0 15,-42 21 1,21 0-16,-43 0 16,22 42-1,21-21-15,-85 85 16,64-64 0,42-20-16,0 41 31,21-63-16,0 0-15,0 0 16,43-21 0,-43 21-16,0-21 0,21 0 15,-42-1-15,22-41 16,-1 42-16,-21 0 16,0-1-16,0 44 31,0-1-31,0 0 15,0 0-15,0 0 0,0 0 16,0 1-16,0-1 16,0 0-16,21-21 31,0 0-31,0 0 16,0 0-16,1 0 0,-1 0 0,-21-21 15,21 0-15</inkml:trace>
  <inkml:trace contextRef="#ctx0" brushRef="#br2" timeOffset="166982.79">18161 15240 0,'0'-21'31,"0"42"-15,0 0-16,-21-21 0,21 21 16,0 1-16,0-1 0,-21 0 0,21 0 15,0 0-15,0 22 16,-22-22-1,22-42 32,0-1-47,0 1 16,0 0-16,0 0 0,0 0 16,22-43-1,41 22 1,-21 21-16,-20 21 15,-1 0 1,0 0-16,-21 21 16,21-21-16,-21 21 0,0 21 15,0-20-15,0 20 16,0 0 0,0-21-16,0 1 15,0-1 1,-21-21-16,21-21 15,0-1 1,0 1 0,0 0-16,21 0 0,0 0 15,0 0-15,1-1 0,-1 1 0,0 0 16,21 0-16,-21 0 0,1 21 16,83 0-1,-20 42 1,-85 43-1,0-22 1,-63 1 0,41-64-16,22 21 0,-21-21 15,21-21 17,21 0-17</inkml:trace>
  <inkml:trace contextRef="#ctx0" brushRef="#br2" timeOffset="167315.92">18711 15304 0,'43'0'32,"-22"0"-32,0 0 15,0 0-15,0 0 16,0 0-16,1 0 0,-1-22 0,21 22 15,-21-21-15,0 0 16,1 0-16,-44 21 31,1 0-31,0 0 16,0 21-16,0-21 0,0 21 0,-1 0 16,1 1-16,0-1 0,21 0 0,0 0 15,-21 0-15,21 0 0,0 1 16,0-1-16,0 0 15,21-21 1,0 21-16,0-21 16,1 0-16,-1 0 0,21 0 15,-21-21-15,0 21 0</inkml:trace>
  <inkml:trace contextRef="#ctx0" brushRef="#br2" timeOffset="167812.69">19833 15367 0,'0'0'0,"0"-21"0,0-43 31,0 43-31,0 0 16,-21 21-16,0 0 0,21-21 0,-43 21 15,22 0-15,0 0 16,0 21-16,0 0 0,-43 22 15,43-22-15,0 0 0,-21 42 16,42-41-16,-22-1 16,22 0-16,-21 0 0,21 0 15,0 0-15,0 1 16,21-22 0,1 0-16,-1 0 0,0 0 15,42-43 1,22 1-16,-64 21 15,0 0-15,43-64 16,-64 64-16,21 0 16,-42 42-1,0 0 1,0 0-16,-1 0 16,22 0-16,0 1 0,0-1 0,-21-21 15,21 21-15,0 21 16,0-21-16,21-21 15,1 0-15,-1 0 0,21 0 16,-21 0-16,64 0 16,-43-21-16,22 21 15</inkml:trace>
  <inkml:trace contextRef="#ctx0" brushRef="#br2" timeOffset="168264.6">20256 15388 0,'0'0'0,"0"-42"16,0 21-16,0 0 15,-21-1-15,0 22 16,0 0-16,-21 22 16,-22 20-1,1 64 1,63-64 0,-22 22-1,65-64 1,-22 0-1,0 0-15,0 0 0,22-22 16,-22 22-16,0-21 0,0-21 16,0 21-16,22-64 15,-22 43-15,0-64 16,-21 64 0,21-22-16,-21 43 15,0 0-15,0-22 0,-21 43 31,0 43-31,21-1 16,-21-21-16,-1 64 16,22-43-16,0 43 15,0-43-15,0 43 16,0-43 0,22-21-16,20-21 15,0 0-15,-21 0 0,1 0 16,20 0-16,0 0 0,64 0 15</inkml:trace>
  <inkml:trace contextRef="#ctx0" brushRef="#br2" timeOffset="168732.66">20891 15409 0,'0'-21'0,"0"42"0,0-63 16,0 21-16,0 0 0,0 0 16,0-1-16,-21 22 15,-21 0 1,21 0-16,-43 0 0,43 22 15,0-1-15,-21 21 0,20-21 16,-20 22 0,21-22-16,21 0 0,-21 21 15,21-21-15,0 1 16,0-1-16,21-21 16,0 0-16,0 0 0,64 0 15,-64-21-15,0-1 16,0 22-16,1-21 0,62-85 15,-63 43 1,1 21-16,20-107 16,-42 86-1,0 42-15,0 0 16,-21 42 0,0 0-16,21 0 15,-22 21-15,1-20 0,0-1 16,21 21-16,-21 22 0,21-43 15,-21 63 1,21-20 0,0-43-16,0 0 15,21 0-15,0-21 16,0 0-16,0 0 0,43 0 16,-22-21-1,-21 0-15</inkml:trace>
  <inkml:trace contextRef="#ctx0" brushRef="#br2" timeOffset="169127.46">21145 15388 0,'0'-21'0,"0"42"0,0-63 16,0 21-16,0 0 15,0-1 1,0 1-16,22 21 16,-1 0-16,-21-21 15,21 21-15,0 0 0,0 0 16,-21 21-1,21-21-15,1 43 16,-22-22-16,21 42 16,-21-42-16,0 22 15,0-22-15,0 0 16,0 0-16,0 0 16,-21-21-16,-1 0 15,22-21 16,0 0-31,0 0 0,0 0 16,22 0-16,-1-43 16,42-21-1,-20 43 1,-1 42 15,-21 0-31,0 0 16,0 0-16</inkml:trace>
  <inkml:trace contextRef="#ctx0" brushRef="#br2" timeOffset="170148.39">21632 15367 0,'43'0'31,"-22"0"-31,0-21 16,0 0-16,0 0 0,0 21 15,-21-22-15,22 1 0,-1 0 16,-21 0 0,-21 21 15,-1 0-31,1 0 0,0 0 0,-21 63 16,21-41-16,-1-1 15,1 21 1,21 0-16,0-20 0,0-1 15,0 0 1,64 0-16,-43-21 16,0 0-16,21 0 15,1 0-15,-22 0 0,0 0 16,21-21-16,-20 21 0,41-21 16,-42 0-16,0-1 0,22 1 0,-22 0 15,0-21-15,0 21 0,0-43 16,-21 43-16,22-21 15,-22 20-15,-22 22 16,-20 22 0,21 62-1,0-63-15,21 1 16,0 62-16,0-20 16,0-43-16,0 0 15,21 0 1,21 0-1,-21-21 1,-21-21 15,0 0-31,-21 21 16,21-21-16,-21 0 0,-21 21 16,21 0-1,-1 0-15,22 42 16,0-21-16,0 0 15,0 1 1,22-22-16,-1 0 16,21 0-16,-21 0 0,0 0 15,22 0-15,-22 0 16,42 0-16,-41-22 0,-1 1 16,63-21-16,-62 21 15,41-22-15,-42 22 16,22 0-16,-1-42 0,-21 41 15,-21 1-15,0 0 0,0 0 16,0 0 0,-21 21-16,0 0 15,0 0-15,-1 0 0,-20 63 16,42-42-16,0 1 0,0 20 16,0-21-16,0 0 0,0 0 15,0 1-15,21 41 16,0-63-16,-21 21 15,0 0 1,0 1 0,-21-22-1,0 0 1,0 0-16,0 0 16,0 0-1,-1-22-15,1 22 16,21-21-16,-42 0 15,0 0-15</inkml:trace>
  <inkml:trace contextRef="#ctx0" brushRef="#br2" timeOffset="178942.43">12467 13399 0,'-21'0'32,"0"0"-17,0 0 1,-1 0-16,1 0 16,0 0-16,0 0 15,0 0-15,0 0 16,-1 0-1,1 0 1,42 0 31,1 0-47,-1 0 0,0 0 16,0 0-16,0 0 15,0 0-15,1 0 0,-1 0 0,0 0 16,0 0-16,0 0 15,0 0-15,1 0 0,-1 0 16,0 0-16,0 0 16,-42 0 31,0 0-32,0 0-15,-1 0 0,1 0 16,0 0-16,0 0 0,0 0 15,0 21-15,-1-21 16,-62 0-16,63 0 0,-1 0 16,1 0-16,0 0 15,42 0 48,0 0-63,1 0 15,-1 0-15,0 0 0,0 0 16,0 0-16,0 0 0,1 0 16,-1 0-16,0 0 0,0 0 0,0 0 15,0 0-15,1 0 0,-1 0 16,-42 0 31,-1 0-32,1 0-15,0 0 0,0 0 16,0 0-16,0 0 0,-1 0 16,1 21-16,0-21 0,0 0 15,0 0 1,42 0 15,0 0-15,0 0-16,0 0 0,1 21 15,-1-21-15,0 0 0,0 0 0,0 0 16,0 0-16,1 0 16,-1 0-16,0 0 31,-42 0 0,0 0-15,-1 0 15,1 0 0</inkml:trace>
  <inkml:trace contextRef="#ctx0" brushRef="#br2" timeOffset="183407.15">1693 847 0,'0'0'0,"0"21"94,0 0-78,0 0-1,0 0-15,0 1 16,0-1-16,-21 0 31</inkml:trace>
  <inkml:trace contextRef="#ctx0" brushRef="#br2" timeOffset="183610.14">1630 1143 0,'0'0'0,"-21"21"16,21 0-16,0 1 15,0-1 1,0 0 0,0 0-1,0 0 1,0 0-16,0 1 16,-22-1-1</inkml:trace>
  <inkml:trace contextRef="#ctx0" brushRef="#br2" timeOffset="183818.94">1545 1482 0,'0'0'0,"-21"21"16,21 0-16,0 0 16,-21-21-16,21 21 15,0 1-15,0-1 16,0 0-1,0 0-15,0 0 16,0 0 0,-21 1-16,21-1 15,-22-21-15,22 21 16</inkml:trace>
  <inkml:trace contextRef="#ctx0" brushRef="#br2" timeOffset="184055.33">1439 1969 0,'0'0'0,"0"21"0,0 0 0,-21 0 16,21 0-16,0 0 15,0 1 1,0-1-16,0 0 16,0 0-16,0 0 31,0 0-16</inkml:trace>
  <inkml:trace contextRef="#ctx0" brushRef="#br2" timeOffset="184143.16">1418 2201 0,'0'-21'47,"0"0"-32,0 0-15</inkml:trace>
  <inkml:trace contextRef="#ctx0" brushRef="#br2" timeOffset="184495.9">1947 804 0,'0'-21'31,"21"21"1,1 0-17,-1 0-15,0 0 0,0 0 16,0 0-16,22 0 16,-22 0-16,0 0 0,0 0 15,21 0-15,43 0 16,-64 0-16</inkml:trace>
  <inkml:trace contextRef="#ctx0" brushRef="#br2" timeOffset="184671.14">2815 847 0,'42'0'16,"-84"0"-16,84 21 0,-20-21 0,20 0 16,-21 21-1,0-21-15,22 0 16,-22 0-16,21 0 15,0 0-15,1 0 0,-1 0 0,22 0 16,-22-21-16,21 21 0,-20-21 16,20 21-16,-20 0 0</inkml:trace>
  <inkml:trace contextRef="#ctx0" brushRef="#br2" timeOffset="184846.98">4106 804 0,'0'0'0,"21"0"0,1 0 0,-1 0 16,0 0-1,0-21-15,0 21 16,0 0-16,1 0 16,-1 0-16,0 0 0,21 0 15,-21 0-15,22 0 0,-22 0 0,0 0 16,21 0-16,-20 0 0,83 0 16,-83 0-16</inkml:trace>
  <inkml:trace contextRef="#ctx0" brushRef="#br2" timeOffset="185026.83">5228 783 0,'21'0'16,"-42"0"-16,63 0 0,-20 0 0,-1 0 15,0 0 1,0 0 0,0 0-16,0 0 0,1 0 15,-1 0-15,42 0 16,-42 0-16,1 0 0,41 0 15,43-21 1,-64 21-16</inkml:trace>
  <inkml:trace contextRef="#ctx0" brushRef="#br2" timeOffset="185182.24">6244 762 0,'0'0'0,"85"0"31,-85-21-31,21 21 0,0 0 16,0 0-1,0 0-15,1 0 0,-1 0 16,0 0 0,0 0-16,0 0 0,0-21 15</inkml:trace>
  <inkml:trace contextRef="#ctx0" brushRef="#br2" timeOffset="185346.96">6964 762 0,'0'0'0,"21"0"0,0 0 47,-21 21-32,21-21-15,0 0 16,1 21 0,-1-21-16</inkml:trace>
  <inkml:trace contextRef="#ctx0" brushRef="#br2" timeOffset="185565.12">7366 1016 0,'0'21'0,"0"-42"0,0 63 16,0-20-16,0-1 15,0 0-15,0 0 16,0 0-1,0 0-15,0 1 0,0-1 16,0 0-16,0 0 16,0 0-16,0 0 15,0 1-15</inkml:trace>
  <inkml:trace contextRef="#ctx0" brushRef="#br2" timeOffset="185746.91">7366 1545 0,'0'21'0,"0"-42"0,0 64 0,0-22 15,0 0-15,0 0 16,0 0-16,0 0 0,0 1 16,0-1-16,0 0 15,0 0-15,-21 0 16,21 0 0,0 1-1,0-1-15</inkml:trace>
  <inkml:trace contextRef="#ctx0" brushRef="#br2" timeOffset="185898.3">7345 1969 0,'0'-64'0,"0"149"0,0-106 0,0 63 15,0-21-15,0 0 16,-21 0 0,21 1 15</inkml:trace>
  <inkml:trace contextRef="#ctx0" brushRef="#br2" timeOffset="186093.74">7260 2201 0,'0'0'0,"-63"22"31,41-22-15,1 21-16,0-21 16,0 0-16,0 0 15,0 0-15,-1 0 16,1 0-16,-21 0 16</inkml:trace>
  <inkml:trace contextRef="#ctx0" brushRef="#br2" timeOffset="186261.14">6498 2307 0,'0'0'0,"-42"0"0,-43 21 15,43-21-15,21 0 16,-1 0-16,22 22 16,-21-22-16,-21 0 15,21 0-15,0 0 16,-1 0-16,-20 0 0</inkml:trace>
  <inkml:trace contextRef="#ctx0" brushRef="#br2" timeOffset="186427.25">5588 2371 0,'0'0'0,"-21"0"0,0 0 0,-1 0 0,-20 0 15,21 0-15,-43 0 16,43 0-16,0 0 15,0 0 1,0 0-16,0 0 0,-1 0 16,-62 0-16</inkml:trace>
  <inkml:trace contextRef="#ctx0" brushRef="#br2" timeOffset="186610.52">4466 2413 0,'0'0'0,"-42"0"0,21 0 16,-1 0-16,1 0 0,0 0 0,0 0 16,0 0-16,0 0 0,-22 0 15,22 0-15,0 0 0,-21 0 16,20 0 0,1 0-16,0 0 0,0 0 15,0-21-15,0 21 0</inkml:trace>
  <inkml:trace contextRef="#ctx0" brushRef="#br2" timeOffset="186791.97">3619 2413 0,'22'-21'0,"-44"42"15,1-21-15,0 0 0,0 0 16,0 0-16,0 0 16,-1 0-1,1 0-15,0 0 31,0 0-31,0 0 0,0 0 0,-1 0 16,1 0-16,-21 0 16</inkml:trace>
  <inkml:trace contextRef="#ctx0" brushRef="#br2" timeOffset="186958.39">2857 2413 0,'0'0'0,"-42"0"0,21 0 16,0 0-16,0 0 15,-1 0 1,1 0 0,0 0-1,0 0-15,0 0 16,0 0-16,-1-21 0,1 21 0,-21 0 16</inkml:trace>
  <inkml:trace contextRef="#ctx0" brushRef="#br2" timeOffset="187137.94">2032 2392 0,'0'0'0,"-21"0"16,0 0-1,-1 0 48,1 0-63,0 0 0,0 0 15</inkml:trace>
  <inkml:trace contextRef="#ctx0" brushRef="#br2" timeOffset="187298.28">1672 2392 0,'-21'0'0,"-21"0"15,20 0 16,22 21-15,-21-21 0</inkml:trace>
  <inkml:trace contextRef="#ctx0" brushRef="#br2" timeOffset="205730.11">15092 12404 0,'0'-21'0,"21"21"32,-21-22-32,21 22 0,-21-21 31,21 21-16,-21-21-15,0 42 63,-21 0-47,0-21-16,0 22 0,0-1 15,-22 0 1,22 0-16,0 0 0,-21 22 15,20-43-15,1 21 0,0 0 16,-21 0 0,42 0-16,-21-21 15,21 21 1,21-21 15,0-21-15,0 21-16,-21-21 0,21 21 0,0-21 15,1 0-15,-1 21 0,0-21 16,21-22-16,-21 22 0,1 0 16,20-21-1,0-22 1,-21 22 0,1 42-1,-22 21 1,21 0-1,-21 0 1,0 0-16,21 1 0,0-1 16,-21 0-16,21 0 0,-21 0 15,21 0-15,1-21 16,-22 22-16,21-22 0,-21 42 16,0-21-16,21-21 15,-21 21-15,0 0 31,0-42 48</inkml:trace>
  <inkml:trace contextRef="#ctx0" brushRef="#br2" timeOffset="206990.01">15134 12383 0,'-21'0'16,"21"-22"-16,0 1 15,0 42 48,0 1-63,0-1 15,0 0-15,0 0 0,0 0 16,0 0-16,0 1 16,0-1-16,0 0 0,0 0 0,0 21 15,-21 64 1,0-85-16,21 22 16,0-22-16,-43 106 15,43-85-15,-21 1 0,0-1 16,21 0-1,0 1-15,-21-22 0,21 0 16,-21 21-16,21-21 16,0 1-1,0-44 17,0 1-17,0 0-15,21 0 0,-21 0 16,0 0-16,21-22 0,0 22 15,0-21-15,-21-1 0,43-62 16,-43 41-16,21 22 0,0-64 16,-21 64-16,0-1 0,0-20 15,0 20-15,0-20 16,0 42-16,0 0 0,0-22 16,0 22-1,0 42 16,0 0-31,0 1 16,0-1-16,0 0 0,0 0 16,0 0-16,0 0 0,0 1 15,0 20-15,-21 0 0,21-21 16,-21 22-16,21-22 0,-22 21 16,22-21-16,-21 85 15,0 0 1,0-21-1,21-64-15,-21 42 16,21-41 0,0-1-16,0 0 15,0-42 17,0 0-17,21-1-15,0 1 0,0 0 16,0-64-16,1 64 0,-22-21 15,21 0-15,0-22 0,-21 22 16,42-64-16,-42 0 16,0 85-1,0 0-15,0-22 16,0 22-16,0 0 16,0 42-1,0 0 1,-21 1-16,21-1 0,-21 0 15,21 21-15,0-21 16,-21 22-16,21-22 0,-21 21 0,-1 43 16,22-64-16,-21 21 0,0 22 15,21-22-15,0-21 16,0 1-16,0 20 0,-21-21 0,21 0 16,0 0-16,0 1 0,0-1 15,21-21 16,-21-21-15,0-1-16,21 22 16,-21-21-16,21 0 0,-21 0 15,0 0 1,0 0 0,0-1-16,22 22 15,20-21-15</inkml:trace>
  <inkml:trace contextRef="#ctx0" brushRef="#br2" timeOffset="207523.1">16044 12404 0,'0'0'0,"0"-64"32,0 43-32,-21 21 46,21 21-46,0 0 16,0 1 0,0-1-16,0 0 0,0 0 0,0 21 15,0-20-15,0-1 0,-21 21 0,21-21 16,0 0-16,0 22 0,0-1 16,0-21-16,0 22 0,0-1 0,-21 21 15,21-20-15,0-22 0,-21 42 16,21-41-16,0-1 15,0 42-15,-22 1 32,1-43-32,21 0 15,0-42 32,0 0-31,0 0-1,21 21-15</inkml:trace>
  <inkml:trace contextRef="#ctx0" brushRef="#br2" timeOffset="207945.11">15684 12933 0,'0'0'16,"-21"0"0,42 0 15,1 0-31,-1 0 0,0 21 16,0-21-16,-21 21 0,21-21 15,0 21-15,-21 1 0,22-1 16,-22 0-16,21-21 0,0 21 15,-21 0-15,0 0 16,21 1-16,-21-1 0,21 0 16,-21 0-16,0 0 15,21-21 32,1 0 0,-22-21-47,21 21 0,-21-21 16,0 0-16,21 0 15,0-1-15,0 1 0,0 0 16</inkml:trace>
  <inkml:trace contextRef="#ctx0" brushRef="#br2" timeOffset="209434.75">16298 12827 0,'0'-21'32,"-21"21"-17,0 0-15,0 21 16,21 0-16,-21 0 0,-1-21 0,1 22 16,0-1-16,0 0 0,0 21 15,0 1-15,-43-1 16,43-21-16,-21 43 15,20-64-15,22 21 16,-21 0-16,0-21 16,21 21-16,21-21 47,-21-21-47,21 21 15,-21-21-15,22 0 16,-1 21-16,0-22 15,-21 1-15,21 21 0,0-21 16,0 21-16,-21-21 31,0 42 16,22-21 63,-22-21-110,21 21 15,0-21-15,0 21 0,0-21 16,43-22-1,-43 43-15,0-21 16,-21 0-16,21 21 0,-21-21 16,0 0-1,-21 21 17,0 0-32,21 21 0,-21-21 0,-22 42 15,22-42-15,21 21 16,-42 22-16,21-22 0,-43 21 31,43-21-31,-21 22 16,-22-1-16,64-21 15,-21-21 1,21-21 78,0 0-79,0 0-15,0-1 16,0 1-16,0 0 16,0 0-16,-21 0 15,21 0-15,0-1 16,0 1-16,-21 21 0,21-21 0,-21 0 15,21 0-15,0 0 16,-22 21-16,22-22 31,0 44 1,0-1-32,0 0 15,0 0-15,0 0 0,0 0 16,22 1-16,-22-1 0,21 0 15,-21 0-15,0 0 0,0 0 0,21 1 16,-21-1-16,21 0 0,-21 0 16,0 0-1,0 0-15,21-21 16,0 0 31,1-21-32,-1 21-15,-21-21 16,21 21-16,-21-21 0,21 0 0,43-43 16,-43 43-1,21-42-15,-21 41 16,64-62-16,-85 63 16,21 21-16,-21-22 15,-21 22 1,0 22-1,0-1-15,-43 21 16,43-21-16,0 0 0,0 1 16,-1-1-16,1 0 0,-42 42 15,20 1 1,22-64-16,21 21 0,-21 0 16,21 0-1,-21-21 1,0 0 31</inkml:trace>
  <inkml:trace contextRef="#ctx0" brushRef="#br1" timeOffset="-213837.94">15515 12023 0,'0'0'0,"0"21"31,0 0-31,0 0 16,0 0-16,0 1 0,0 20 16,0-21-16,0 64 0,0-43 15,0 0-15,0 64 16,-21-42-16,0-22 0,-22 85 15,22-63-15,0 20 0,0-20 16,-21-1-16,20-20 0,-41 62 16,42-41-16,0-22 0,-1 1 15,1-22-15,21 21 0,-21 0 16,0-20-16,21-1 0,0 21 16,0-63 15,0 0-16,21 0-15,0-22 0,0 22 16,1-21-16,-1-1 0,0 1 0</inkml:trace>
  <inkml:trace contextRef="#ctx0" brushRef="#br1" timeOffset="-213151.55">15600 12023 0,'0'0'0,"42"-43"31,-21 22-31,0 21 16,1 0-16,-1 0 0,0-21 16,0 21-16,0 0 0,22 0 0,-22 0 15,21 0-15,0 0 0,22 0 16,42 0-16,-43 0 0,22 0 15,63 0-15,43 21 16,-128-21-16,85 21 16,-127 1-1,22-22-15,-22 21 0,0 0 16,0 0-16,-21 0 16,0 22-16,0-1 15,0-21-15,0 64 16,0-43-16,0 0 0,0-20 15,-21 20-15,0 64 16,0-64-16,21 43 16,0-22-16,-21-20 0,-1 62 15,22-62-15,0 105 16,-21-106-16,21 106 16,-21-21-1,21-84 1,0-1-16,-21 22 15,0-43-15,-22 21 16,22-21-16,-85 0 16,43-21-16,21 22 15,-22-22-15,-21 0 16,-211 0-16,233 0 16,-86-22-16,86 1 0,-22 21 15,-21 0-15,43-21 16,21 21-16,-43 0 15,64 0-15,-22 0 16,43-21-16,-21 21 0,21-21 16,0 0-1,0-1-15,21 22 0,1-21 16,-1 0-16,0 0 0,0 0 16,21 0-16</inkml:trace>
  <inkml:trace contextRef="#ctx0" brushRef="#br1" timeOffset="-212593.59">16214 12531 0,'-22'0'16,"1"0"-1,0 0 1</inkml:trace>
  <inkml:trace contextRef="#ctx0" brushRef="#br1" timeOffset="-212393.83">16319 12615 0,'-21'0'15,"0"0"17,21-21 15</inkml:trace>
  <inkml:trace contextRef="#ctx0" brushRef="#br1" timeOffset="-212198.71">16298 12615 0,'0'0'0,"-21"0"0,0 0 16,0 0-1,21-21 32,0 0-31</inkml:trace>
  <inkml:trace contextRef="#ctx0" brushRef="#br1" timeOffset="-212005.63">16256 12552 0,'0'0'0,"-21"0"15,0 0-15,-1 0 16,1 0 0,21-21 46,21 21-46</inkml:trace>
  <inkml:trace contextRef="#ctx0" brushRef="#br1" timeOffset="-211606.9">16383 12404 0,'-42'-43'15,"20"22"1,22 0-1,-21 21 1,0 0 0,0 0-16,21 21 0,-21-21 15,0 21-15,21 1 0,-22 62 16,1-41-16,21-22 16,-21 21-16,21 0 0,0 1 0,0-1 15,0 64-15,-21-64 16,21-21-16,0 64 15,-21-64-15,21 22 0,0-22 16,0 0-16,0 0 0,0 0 16,0 0-16,0-42 47,0 0-32,0 0-15,0 0 0,0 0 16,0-1-16,0 1 0,0 0 0,0 0 15</inkml:trace>
  <inkml:trace contextRef="#ctx0" brushRef="#br1" timeOffset="-211001.66">16214 12785 0,'0'21'0,"0"-42"47,0 0-31</inkml:trace>
  <inkml:trace contextRef="#ctx0" brushRef="#br2" timeOffset="-203986.08">1693 3620 0,'0'0'15,"0"-22"-15,0 1 0,0 42 32,-21 1-17,0-1-15,21 0 0,0 42 32,-21 22-17,21-21 1,0-22-1,0-21-15</inkml:trace>
  <inkml:trace contextRef="#ctx0" brushRef="#br2" timeOffset="-203821.76">1587 4128 0,'0'0'0,"0"21"16,-21 21-16,0 22 15,0-43-15,21 21 16,0-21-16,-21 22 15,0-22 1,21 21 0</inkml:trace>
  <inkml:trace contextRef="#ctx0" brushRef="#br2" timeOffset="-203649.68">1482 4593 0,'0'0'16,"0"21"-16,0 1 15,0-1-15,0 0 0,0 0 16,0 0 0,0-42 31,0 0-47</inkml:trace>
  <inkml:trace contextRef="#ctx0" brushRef="#br2" timeOffset="-203450.1">1884 3577 0,'0'0'0,"0"-42"0,0 21 0,0 0 15,21-1-15,-21 1 0,21 21 16,-21-21-16,21 21 0,0 0 15,1 0 1,-1 0 0</inkml:trace>
  <inkml:trace contextRef="#ctx0" brushRef="#br2" timeOffset="-203270.15">2455 3493 0,'0'0'0,"21"0"0,1 0 0,-1 0 0,0 0 16,21 0-16,1 0 16,-22 0-16,0 0 0,21 0 15,1 0-15,-1 0 16,21 0-16,-41 0 0,62-22 31,-63 22-31</inkml:trace>
  <inkml:trace contextRef="#ctx0" brushRef="#br2" timeOffset="-203108.97">3323 3471 0,'0'0'0,"0"22"0,21-22 16,-21 21-1,0 0 1,0 0 0,0 0-1,0 0-15,21-21 0,-21 22 16,22-22-16,-22 21 0,21 0 15</inkml:trace>
  <inkml:trace contextRef="#ctx0" brushRef="#br2" timeOffset="-202922.06">3429 3958 0,'0'21'0,"0"-42"0,-21 85 0,21-43 16,0 21-16,-21 1 15,-1 20-15,22-42 16,0 0-16,0 1 15,0 41 1,0-42-16,0 0 16,0 22-1,0-22-15,0 0 0</inkml:trace>
  <inkml:trace contextRef="#ctx0" brushRef="#br2" timeOffset="-202782.1">3344 4572 0,'-42'42'16,"84"-105"-16,-42 84 0,-63 21 0,20 1 15,22-43-15,-21 21 16,21 0 0,21 0-1,-21-21 1,-1 0 0</inkml:trace>
  <inkml:trace contextRef="#ctx0" brushRef="#br2" timeOffset="-202605.69">2773 4720 0,'0'0'0,"-64"0"16,22 0-16,-191 21 15,170-21-15,-1 0 16,22 0-16,-85 22 16,84-22-16,1 0 15,21 0-15,0 0 0,-22 0 16,22 0-16,0 0 15</inkml:trace>
  <inkml:trace contextRef="#ctx0" brushRef="#br2" timeOffset="-202440.72">1778 4741 0,'0'0'16,"-21"0"15,21 22 0,21-22 0</inkml:trace>
  <inkml:trace contextRef="#ctx0" brushRef="#br2" timeOffset="-200170.46">12573 12467 0,'21'0'15,"0"0"-15,0 0 32,-21 21-32,0 1 15,22-1-15,-22 0 16,0 21-16,0 22 16,0-43-16,0 64 31,0-43-31,-22 43 15,1-43-15,0 21 16,-21 22-16,21-64 16,-43 43-1,22-1 1,-64-20 0,85-43-16,-64 21 15,64-21-15,-43 0 16,-20 0-1,20 0 1,43-43 0,0 1-1,21 21 1,-21 21-16,21-21 16,0 0-16,0-1 15,0 1-15,0-21 0,0 21 16,21 21-16,-21-21 0,21 21 15,-21-22-15,21 22 16,0 0 0,-21-21-1,22 21-15,-1 0 0,0-21 16,0 21-16,0 0 0,0-21 16,1 21-16,-1 0 15,0 0 1,-21-21-16,21 21 31,0 0-31,0 21 16,1 0-16,-1-21 15,21 64-15,22-1 16,-43-42 0,42 64-1,-20-43-15,-22-42 16,-21 21-16,63 1 15,-63-1 1,21-21-16,1 0 0,-1 0 16,0 0-1,-21-21 1</inkml:trace>
  <inkml:trace contextRef="#ctx0" brushRef="#br2" timeOffset="-199808.68">12552 12573 0,'0'0'0,"0"-21"31,21 21 1,-21 21-17,0 0 1,0 0-16,0 1 15,21-22-15,-21 21 0,0 0 0,0 0 16,0 0-16,0 22 16,0-22-16</inkml:trace>
  <inkml:trace contextRef="#ctx0" brushRef="#br2" timeOffset="-197921.49">2180 5355 0,'0'-21'16,"-21"21"0,21 21-1,-21-21-15,21 21 16,0 1-16,0-1 0,-21 21 15,-22 0-15,43-20 16,-42 105 0,21-64-1,21-42-15,0 0 0,0 22 16</inkml:trace>
  <inkml:trace contextRef="#ctx0" brushRef="#br2" timeOffset="-197690.19">2138 5800 0,'0'42'16,"-21"-21"-1,21 0-15,-22 22 0,22-22 16,-21 42-16,21-41 16,-21 20-16,0 0 0,0 43 15,21-64-15,-21 0 16,21 43-1,-22-22-15,22-21 16,0 0-16,22-21 31</inkml:trace>
  <inkml:trace contextRef="#ctx0" brushRef="#br2" timeOffset="-197521.91">2095 6392 0,'22'43'15,"-1"-22"1,21-21-16,64 0 16,-85 0-16,21 0 15,22 0-15,-22-21 0,128-43 16,-107 64 0,43-42-16,-43 42 15</inkml:trace>
  <inkml:trace contextRef="#ctx0" brushRef="#br2" timeOffset="-197372">3260 6350 0,'0'0'0,"0"21"0,21-21 15,-21 21 1,21-21 0,0 0-1,43 0 1</inkml:trace>
  <inkml:trace contextRef="#ctx0" brushRef="#br2" timeOffset="-197198.06">3746 6054 0,'0'0'0,"0"-64"16,0-63 0,0-21-16,-21-21 31,0 148-31,21-1 0,0 1 15,0-21 1,0 21-16,0 0 16</inkml:trace>
  <inkml:trace contextRef="#ctx0" brushRef="#br2" timeOffset="-197023.85">3746 5398 0,'-21'-22'31,"0"22"-31,0-21 0,-21 21 16,20-21-16,-20 21 0,21-21 16,-21 21-16,-1-21 0,1 0 0,-22 21 15,22-22-15,-21 22 0,-1-21 16,-63 0-16,64 21 16,-22-21-16</inkml:trace>
  <inkml:trace contextRef="#ctx0" brushRef="#br2" timeOffset="-196920.9">2265 5207 0,'-127'21'15,"106"-21"-15,169-21 0,-318 42 16,170 0-16,0 1 16,0-1-1,22 0-15,62 21 0</inkml:trace>
  <inkml:trace contextRef="#ctx0" brushRef="#br2" timeOffset="-195056.72">12382 12467 0,'0'0'0,"-42"0"15,42-21 1,-21 21-16,21-21 31,21 21-15,0 0-1,0 0-15,1 0 0,41 0 16,-42 0-16,22 0 16,-22 0-16,0 0 0,42 0 15,-41 0-15,-1 0 16,0 21-16,0 0 15,-21 0-15,0 1 0,0-1 16,-21-21-16,0 21 0,0 0 16,-1-21-16,-20 21 15,-21 22-15,20-43 0,1 21 16,-43 21-16,43-42 16,0 21-16,-22 0 0,22 1 15,21-22-15,-22 0 16,43 21-1,-21-21 1,42 0 0,0 0-16,1 0 0,-1 0 15,0 0-15,0 0 0,0 0 16,22 0-16,-22 0 0,42 0 16,-42 0-16,1 0 0,41 0 15,-21 42 1,-20-42-16,-1 21 0,21 22 15,-42-22-15,21 0 16,-21 64 0,0-64-1,0 0-15,0 0 0,-63 43 16,-22-22 15,-21-42-31,64 21 16,-43-21-16,43 0 0,0 0 15,-107 0 1,107 0-16,-21 0 16,20 0-16,22 0 0,-21 0 15,21-21-15,-1 21 78,22-21-62,0 0 0,0-1-1</inkml:trace>
  <inkml:trace contextRef="#ctx0" brushRef="#br2" timeOffset="-193733.83">1566 6858 0,'0'-21'16,"0"0"-16,0 42 63,-21 0-63,0-21 0,21 21 15,-21 0-15,0 1 0,-22-1 16,-20 42-1,42-42-15,21 1 0</inkml:trace>
  <inkml:trace contextRef="#ctx0" brushRef="#br2" timeOffset="-193557.92">1291 7408 0,'0'0'0,"0"22"0,0-1 16,0 0-16,0 42 15,0-41-15,0-1 16,0 0-16,0 0 15,-21 0-15,0 22 16,21-22-16,0 0 16,0 21-16,-21 1 15,21-22-15</inkml:trace>
  <inkml:trace contextRef="#ctx0" brushRef="#br2" timeOffset="-193389.98">1249 8043 0,'0'22'16,"-43"-107"-16,86 148 0,-22-20 15,0-22-15,0 0 16,-21 0 0,21-21-16,1 0 0,-1 0 15,21 21 1,-21-21-16,0 0 0,43 0 16,-22-21-16</inkml:trace>
  <inkml:trace contextRef="#ctx0" brushRef="#br2" timeOffset="-193223.56">2032 8149 0,'42'0'0,"-232"0"0,486 0 16,-444 0-16,381 0 15,-212 0-15,106 0 16,-21 0 0,-64 0-1,43 0-15,-43 0 0,22 0 16,-22 0-16,21 0 15,-20 0-15,20 0 0</inkml:trace>
  <inkml:trace contextRef="#ctx0" brushRef="#br2" timeOffset="-193085.94">3852 8234 0,'43'0'0,"-86"0"0,107 0 0,-43 0 0,0 0 15,0 0-15,0-21 0,1 0 16,20-1-1,-21 1-15,21-21 16,-20 42-16,-1-21 0</inkml:trace>
  <inkml:trace contextRef="#ctx0" brushRef="#br2" timeOffset="-192908.72">4657 8065 0,'0'0'0,"0"-22"31,0 1-31,0 0 0,-22 21 16,22-21-16,-21 21 0,21-21 16,0-43-1,0 43-15,21 0 0,1 0 16,-22-22-16,42-20 0</inkml:trace>
  <inkml:trace contextRef="#ctx0" brushRef="#br2" timeOffset="-192739.91">4889 7408 0,'43'-42'15,"-107"127"-15,85-128 0,43-41 0,-64 63 0,0-64 16,0 43 0,0 20-16,0 1 15,-21 21-15,-22-21 16,22 21 0,-21 0-1,0 0-15,20 0 0,1 0 16,0 21-16,0-21 0</inkml:trace>
  <inkml:trace contextRef="#ctx0" brushRef="#br2" timeOffset="-192605.89">4572 7154 0,'-21'-21'16,"42"42"-16,-63-63 0,20 42 16,1 0-16,0-21 0,0 21 15,0 0-15,0 0 16,-1 0-16,1 0 0,-21 0 15</inkml:trace>
  <inkml:trace contextRef="#ctx0" brushRef="#br2" timeOffset="-190909.78">12382 12573 0,'0'-21'0,"0"42"0,22-63 16,-1 42-16,0 0 31,0 21-15,-21 0-16,0 0 15,0 0-15,0 22 0,0-22 16,0 21-16,0 1 0,0 20 0,-21 22 15,0-22-15,21-20 16,-21-1-16,21 21 0,0-20 0,-43 84 16,43-85-16,-21 43 15,0-43-15,0 22 16,0-43-16,-1 0 16,1 42-16,21-41 15,0-44 16,0 1-15,0 0-16,0 0 0,21-43 16,-21 43-16,22-21 0,20-22 15,-21 22-15,21-43 16,22-84 0,-43 106-16,0-1 0,43-105 15,-22 42 1,-42 106-16,21-43 15,-21 43-15,-21 21 32,0 0-17,0 0-15,0 0 0,-1 0 16,1 21-16,-63 0 16,62 0-16,-62 64 31,-43 21-31,106-64 0,-22 1 15,-84 84 1,0-43 0,106-63-16,-85 64 15,43-64 1,42-21 0,42 0 30,0-21-46,21 21 0,-21 0 16,22 0-16,-1 0 0,22-21 16,-22 21-16,21 0 0,1 0 0,63 0 15,-64 0-15,1 0 0,42 0 16,-64 21 0,64 0-16,-85-21 15,21 21 1,-20 1-16,-44-22 47,1 0-47,0 0 15,0-22-15,-21-20 16,20-21 0</inkml:trace>
  <inkml:trace contextRef="#ctx0" brushRef="#br2" timeOffset="-189823.58">12425 12594 0,'-43'-42'32,"22"42"-1,21 21-31,-21 0 15,21 0-15,0 1 0,0 20 16,-21 0-16,0 106 16,0-84-16,-22 84 15,22-84-15,0 20 16,0-41-16,0-1 0,-22 64 16,22-64-16,0-21 0,0 0 15,21 1-15,-21 41 16,21-84 15,0 0-31,0 0 0,21-1 16,0 1-16,-21-21 0,21 21 0,21-64 15,-20 43-15,41-64 16,-42 64-16,64-212 16,-43 105-1,-21 107 1,1-43-1,-22 64-15,-22 21 32,1 21-17,21 1-15,-21-1 0,0-21 16,0 21-16,0 42 16,-22 1-16,1-1 15,0-41-15,20 20 0,-41 0 16,42 1-16,-85 41 15,42-63 1,43 1-16,-42-1 16,42 0-1,42-21 17,0 0-17,0 0-15,0-21 16,0 0-16,1 21 0,-1-22 0,0 22 15,-21-21 1,21 0-16,-21 0 0,21 0 16,-21 0-1,-21 42 17,0 0-32,0-21 0,21 21 0,-21 0 15,-1 0-15,-62 43 16,63-64-16,-64 63 15,21-20 1,43-22 0,21-42 15,21 0-31,1 21 16,-1 0-16,0-22 0,21 22 15,1 0-15,-22 0 0,21 0 16,0 0-16,64 0 0,-63 0 15,-1 0-15,64 0 16,-64 0-16,43 0 16,-43 0-16,0 0 0,43 22 15,0-22 1,-64 21-16,21-21 16,-21 0-1,-42 0 16,0 0-31,-21 0 16,21 0 0,-1 0-16</inkml:trace>
  <inkml:trace contextRef="#ctx0" brushRef="#br2" timeOffset="-178678.85">16235 12425 0,'0'-42'16,"-21"20"-16,-1 22 15,22-42 1,0 21-1,0 42 32,0 0-47,0 0 16,0 1-16,0 20 0,0-21 16,-21 0-16,21 0 0,0 22 0,-21-22 15,21 21-15,0 1 0,0-1 16,-21 43-16,0-22 0,21-21 15,-21 22-15,21-22 16,-22 43 0,22-64-16,0 0 0,0 0 0,0 1 15,-21-1 1,21-42 15,0-1-15,0 1-16,0 0 0,0-21 15,0 21-15,0-22 16,21 22-16,-21-21 0,43-106 16,-1 21-1,-42 84-15,42-20 16,-42 42-16,22-22 16,-22-20-16,0 42 0,0-43 15,0 43 1,0 42 31,0 0-47,0 0 0,0 1 15,0-1-15,0 0 0,0 0 16,-22 106 0,-20 0-1,21-85-15,0 1 0,0 20 16,-1-20-16,22-1 0,-42 0 15,42 1-15,0-22 0,0 0 16,0 0-16,0 0 16,0-42 15,0 0-15,0 0-16,0 0 0,0-22 0,21 22 15,-21-21-15,21-1 0,1 1 16,20-85-1,-42 85-15,21-1 0,0 22 0,-21-21 16,0 0-16,21-1 0,-21 22 0,22 0 16,-22-43-1,0 43-15,0 0 0,0 42 32,0 0-32,0 1 15,-22 20-15,22 21 16,-21-41-16,21 20 0,-21 85 15,-21-21 1,42-64-16,0 0 0,-43 22 16,43-43-16,-21 43 15,0-43 1,21-42 31,0-1-47,0-20 0,21 21 15,-21-21-15,0 20 0,21-20 0,-21 0 16,22-43-16,-22 43 16,21-1-16,0-41 0,0 41 15,-21 1-15,0 21 0,0 0 16,0-43 0,0 43-16,0 42 31,0 0-31,-21 1 0,21 20 0,0-21 15,-21 43-15,21 20 16,0-41-16,-21-1 0,21 85 16,-43-21-1,43-85-15,0 0 16,0 21-16,-21-20 0,21-1 16,0 0-16,0 0 0,-21-21 15,21 21-15,0 0 110,0 1-95,0-1 16,-21-21 48,0-21-64,21-1-15,0 1 16,-22 21-16,1-21 0,21 0 15,-21 0-15,0-22 16,21 22-16,-21-21 0,0 0 16,21 20-16,-22-83 15,22 83-15,0-20 0,0 21 16,0 42 15,0 0-31,0 22 16,0-22-16,0 0 0,22 42 15,-22-20-15,21-22 0,0 42 16,-21-20-16,0-22 16,0 0-16,21 0 0,-21 22 0,0-1 15,0-21-15,0 0 0,21 0 16,-21 1-16,21-1 16,-21 0-16,0 0 0,0 0 15,22-21 16,-1 0-15,0 0-16,0-21 0,21 0 16,-20 0-16,20-22 15,0 22-15,1 0 0,105-85 16,-85 64-16,43-22 16,-64 22-16,22 21 0,42-43 15,-85 43-15,21 0 16,-63 21 15,0 21-15,-21 0-16,20-21 0,-83 85 15,83-64-15,-20 0 0,-43 43 16,43-43-16,-43 43 16,43-43-16,0 0 15,-43 21-15,64-21 0,-21 1 16,20-1-16,-41 0 15,21 21-15,20-42 16,1 21 0,21-42 31,0 0-32,0 0 1,0 0-1,21 0 1,1-1-16,-1 1 16,-21 0-16,21 21 0,0-21 0,43-21 15,-22 20-15,0 1 16,1 0-16,-1-21 0,0 21 0,85-64 16,21 21-1,-105 43 1,-22 21-1,-21 21 17,-21 1-32,0-1 0,-1 0 15,1 0-15,0 0 0,0 0 16,-21-21-16,20 22 0,-62 20 16,63-21-16,-106 43 15,21-1 1,63-42-16,-62 22 15,83-22-15,1-21 16,21 21-16,21-42 47,1 21-47,20-21 0,-21 21 16,0-22-16,22 1 0,-22 0 0,21 0 15,0 0-15,1 0 0,84-43 16,-85 43-1,64-21 1,-43 20-16,-41 22 16,-1 0-16,-42 0 15,-1 0 1,1 0-16,-42 43 16,-22-1-1,43-42-15,21 21 0,-1-21 16,-20 21-16,21-21 0,-21 22 15,20-22 1,1 0-16,42 0 47,1 0-31,-22-22-16,0 1 31,0 0 31</inkml:trace>
  <inkml:trace contextRef="#ctx0" brushRef="#br2" timeOffset="-177606.26">15896 13039 0,'21'0'31,"-21"21"16,0 0-16</inkml:trace>
  <inkml:trace contextRef="#ctx0" brushRef="#br2" timeOffset="-175722.65">7556 1545 0,'0'0'0,"0"-21"47,0 42 0,0 0-47,0 1 0,0-1 16,0 0-16,0 0 0,0 0 15,0 0-15,0 1 0,0 62 16,0-20 0,0-43-16,0 21 15,22-21 1,20-21 0,43 0-1,-43-21-15,43-21 16,-22 21-16,1 0 15,105-64-15,-84 43 0,-1-1 16,86-41-16,-86 41 16,1 22-16,42-42 0,-64 41 15,1 1-15,-22 0 0,-21 21 16,64-21 0,-85 0-16,21 21 15,0 0-15,-21 21 156,0 0-140</inkml:trace>
  <inkml:trace contextRef="#ctx0" brushRef="#br2" timeOffset="-174185.91">15875 12552 0,'0'0'0,"0"21"0,21-21 15,-21 21 1,21-21-1,-21-21 32</inkml:trace>
  <inkml:trace contextRef="#ctx0" brushRef="#br2" timeOffset="-172609.04">1757 3704 0,'0'-21'0,"-21"0"31,21 0-15,-22 21 15,22 21-31,-21 0 15,21 0-15,-21 0 16,21 1-16,0-1 16,-21 63-1,0 1 1,21 21 0,0-85-16,0 21 15,0-20-15,0-1 16</inkml:trace>
  <inkml:trace contextRef="#ctx0" brushRef="#br2" timeOffset="-172376.17">1609 4255 0,'0'0'0,"0"21"16,0 0-1,0 0 1,-22 43 15,22-22-31,0-21 16,-21 21-1,21-20-15,-21 20 16,21 21 0</inkml:trace>
  <inkml:trace contextRef="#ctx0" brushRef="#br2" timeOffset="-172090.34">1863 3514 0,'21'0'47,"0"0"-47,0 21 15,0-21-15,22 21 0,-22-21 0,21 21 16,0-21-16,43 0 15,-43 21-15,1-21 0,20 22 0</inkml:trace>
  <inkml:trace contextRef="#ctx0" brushRef="#br2" timeOffset="-171875.23">3069 3620 0,'0'21'47,"0"0"-32,0 0-15,0 0 16,0 0-16,0 1 16,0-1-16,-21 42 15,21-42-15,0 22 16</inkml:trace>
  <inkml:trace contextRef="#ctx0" brushRef="#br2" timeOffset="-171718.11">3048 4509 0,'0'0'16,"0"21"-16,-21-21 0,0 21 15</inkml:trace>
  <inkml:trace contextRef="#ctx0" brushRef="#br2" timeOffset="-170391.79">16087 13356 0,'0'0'0,"21"0"15,0 0-15,0 0 0,0 21 16,0-21 0</inkml:trace>
  <inkml:trace contextRef="#ctx0" brushRef="#br2" timeOffset="-163057.33">11790 12594 0,'-21'0'15,"-1"0"-15,22-21 16,0 0 31,0 0-47,22 21 16,-1 0-1,0 0-15,21 0 16,-21 0-16,1 0 0,-1 0 0,0 0 15,42 0-15,-20 0 0,-1 0 16,-21 0-16,22 0 16,-22 0-16,42 0 0,-20 0 15,-22 21-15,21 0 0,-42 0 16,21 0-16,-21 1 16,0-1-16,0 0 0,0 0 15,0 0-15,-21 0 0,0 1 16,21-1-16,-21 0 0,-43 21 15,43-42-15,-21 21 0,-22 22 16,22-22-16,-43 0 16,64 0-16,-85 22 15,64-43-15,21 21 0,-43-21 16,43 21-16,-21-21 16,21 0-16,-1 21 15,44-21 32,-1 0-47,0 0 16,0 0-16,0 0 0,0-21 15,1 21-15,62 0 16,-20 0 0,-22 0-16,-21 0 0,64 21 15,-22 0 1,-41-21-16,-1 21 0,0 1 15,0 20 1,0-21-16,0 21 16,-21-20-1,0-1-15,0 0 16,-21 0-16,0-21 16,0 0-16,0 21 0,-64 0 15,-42 1 1,106-22-16,-64 0 15,43 0 1,0 21-16,20-21 16,-62 0-16,63 0 15,-1 0-15,1 0 16,0 0 0,42 0 30,0 0-46,1 0 0,-1 0 0,0 0 16,0 0-16,21 0 0,64 0 16,0-21-1,-64 21-15,1 0 0,41-22 16,43-20 0,-42 0-1,-85 21 1,21-22-16,-21 22 15,0-21-15,-42 21 16,21 21-16,0-22 16,-85 1-1,63 21-15,22 0 0,-63 0 16,-65 0 0,65 0-1,63 0-15,-22 0 16,22 0-1,42 0 32,0 0-47,1 0 0,-1 0 16,21-21-16,-21 21 0,0 0 16,64-42-16,21-1 15,-64 22-15,1 0 0,20-21 16,-42 21-16,43-64 15,-64 43 1,0-1-16,0 22 16,0 0-16,-43 0 0,22 0 15,-21 21-15,-64-22 16,21 22 0,43 0-16,0 0 0,-43 0 15,43 0-15,21 0 0,-1 0 16,1 0-16,42 0 47,1 0-47,-1 0 0,0 0 15,0 0-15,21 0 0,-20 0 0,20 0 16,-21 0-16,21 0 0,43 0 16,21 0-1,-85 22-15,0-22 16,22 21-16,-22 0 0,0-21 15,-21 42-15,21-21 16,-21 43-16,0-43 16,0 21-16,0-20 0,0 20 15,-21 0 1,0-21-16,-43 43 0,22-43 16,-106 43-1,63-43 1,43-21-16,-85 42 15,106-42-15,-43 0 16,43 0-16,0 0 16,0 0-16,42 0 47,0 0-47,-21-21 0,85 21 15,-64 0-15,42 0 16,-20-21-1,126 21-15,-106 0 16,-20 0-16,-1 0 16,22 0-1,20 21 1,-63-21-16,1 21 16,-1 21-1,0-42-15,0 43 16,0-22-16,-21 0 15,0 0-15,0 0 16,-21-21-16,0 22 16,0-22-16,0 21 0,-1-21 15,1 21-15,-63 0 16,-1 21 0,64-42-16,-22 0 0,-41 22 15,-43-22 1,21 0-1,64 0 17,-1 0-17,22 0-15,42 0 63,0 0-63,1 0 15,-1 0-15,0 0 0,64 0 16,-64 0-16,0 0 0,21 0 16,-21 0-16,22 0 0,63-22 15,-22 1 1,-63 0-16,22 21 0,-1-21 16,64-43-1,-85 43-15,-21 0 16,21 0-16,0 0 15,-21 0-15,-21-22 16,0 43 0,-64 0-16,43-21 15,0 21-15,-22 0 16,22 0-16,-64 0 16,85 0-16,-64 0 15,43 0 1,21 0-1,42 0 329,0 0-313,0 0-15,-21-21 140</inkml:trace>
  <inkml:trace contextRef="#ctx0" brushRef="#br2" timeOffset="-160990.89">995 11599 0,'0'0'0,"0"-21"0,42 0 15,-21 21-15,0 0 16,-21-21-16,43 0 0,-22 21 16,21-21-1,1 21 1,-43-22-16,-22 44 47,1-22-32,21 21-15,-21 0 0,0-21 16,0 21-16,0 0 0,-64 43 16,43-22-16,-43 43 15,43-64-15,-43 64 16,43-43-16,-64 106 15,63-106 1,-20 64-16,21-63 16,-64 168-1,63-105-15,22-42 16,0-1-16,-21 64 16,42-63-16,0-1 0,0 1 15,0-1-15,0 1 0,21 63 16,21-85-16,1 21 0,62 64 15,-20-63-15,-21-1 0,20-20 16,1 20-16,0-20 0,211 105 16,43-42-1,-255-85-15,191 42 16,-190-42-16,-21 1 16,41-1-16,-62-21 15,-1 21-15,-21-21 0</inkml:trace>
  <inkml:trace contextRef="#ctx0" brushRef="#br2" timeOffset="-160093.14">9440 11684 0,'0'0'15,"21"0"-15,-21-21 0,22 21 16,-1-21 0,0 42-1,0 0 1,0 0-16,22 64 15,41 105 1,-41 1 0,-22-128-16,63 170 15,-62-148-15,-1 169 16,0 0 0,-21-191-16,-85 128 15,64-128-15,-21 1 0,-1-1 16,-20-20-16,21 20 0,-107 85 15,86-105 1,-85 41-16,105-41 16,-62-1-1,20-21-15,64-21 16,0 21-16,-1-21 16,22-21-1,0 0-15,43-64 16,20 1-1,-20 41-15,-1 1 0,0 0 0,1-1 16</inkml:trace>
  <inkml:trace contextRef="#ctx0" brushRef="#br2" timeOffset="-159764.3">10160 12446 0,'-21'0'15,"0"-21"1,21 0 0,21 21-16,0 0 15,0 0-15,43 0 16,63-21-1,-64 21 1,-21 0 0,-63 0 15,0 0-15,0 0-16,0-22 0,-64 22 15</inkml:trace>
  <inkml:trace contextRef="#ctx0" brushRef="#br2" timeOffset="-159509.47">10245 12340 0,'-85'0'15,"21"43"17,64-22-32,149-85 0,-298 149 0,149-64 15,-21 0-15,0 43 16,-21 20 0,-43 170-1,64-105 1,0-107-16,0 43 15,21-64-15,0 85 16,0-43 0,0-42-1,21-21-15,21 0 16,43-63 0,-22-1-1,-20 22-15</inkml:trace>
  <inkml:trace contextRef="#ctx0" brushRef="#br2" timeOffset="-158924.96">10435 12700 0,'0'0'16,"-21"-21"-1,0 21-15,21-21 16,0 0-1,21 21 1,0 0-16,0 0 16,0 0-16,1 0 15,-1 21-15,-21 21 16,0 22 0,0-43-16,-106 63 15,21-20 1,1-22-1,41-42 1,43-21 15,21 21-31,1-21 0,-1 0 16,0 21-16,0 0 0,0-21 16,43 21-1,-1 21 1,-20 21-1,-43-21-15,21 43 16,-21-22 0,-43 22-1,-41-43 1,-43 0 0,42-21-1,64 21-15,0-21 16,0 0-16,-1 0 15,44-21 17,-1 0-17,0 21-15,0-21 0,21-1 0,-20 1 16</inkml:trace>
  <inkml:trace contextRef="#ctx0" brushRef="#br2" timeOffset="-158361.08">10753 12361 0,'-22'0'0,"44"0"0,-65 0 16,22 0-16,42 0 46,0 0-46,1 0 0,-1 0 0,63 0 32,1 0-17,-64 0-15,22 0 0,-22 0 16,-21 22 0,0-1-16,0 0 15,0 0-15,0 0 0,0 0 16,0 64-1,0-64-15,-21 0 0,-1 85 16,1 21 0,-21 64-1,21-64 1,0-64 0,-1-42-16,1 64 15,-21 0 1,21-64-1,0-21-15,-1 21 16,-41 0-16,-1 0 16,43-21-16,0 0 15,-21 22 1,-22-22 0,43 0-16,0 0 15,0 0 1,0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1T03:40:51.4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15981 11303 0</inkml:trace>
  <inkml:trace contextRef="#ctx0" brushRef="#br0" timeOffset="17083.98">339 1080 0,'0'0'0,"0"-22"0,0 1 62,0 42-30,-22 1-32,22-1 15,0 0-15,0 64 16,0-1 0,-21 22-1,21-21 1,0-22-1,0-20 1,21-22 0,1-21-1,-1 0 1,21 0 0,0-43-1,1 1 1,-43 21-16,0 0 0</inkml:trace>
  <inkml:trace contextRef="#ctx0" brushRef="#br0" timeOffset="17703.66">233 699 0,'0'0'0,"-21"21"0,21 0 0,0 0 15,0 0-15,0 0 0,0 1 16,0-1-1,21-21-15,0 0 0,0 0 16,21 0 0,-20 0-1,20-43 1,-21 22-16,0 0 0,-21 0 31,0 0-31,0 0 16,0-1-16,-42 22 15,21 0 1,0 0-16,-1 0 16,1 43-1,0-43-15,21 21 0,0 0 16,-21 21 0,0-20-1,21-1 1,0 0-16,0 0 0</inkml:trace>
  <inkml:trace contextRef="#ctx0" brushRef="#br0" timeOffset="18839.02">1016 1228 0,'0'-43'15,"-21"22"1,0 21-16,-1 0 16,1 0-1,0 0-15,0 0 16,0 0-1,0 0-15,-1 21 0,1 1 16,-42 41 0,42-42-16,-1 0 15,22 1-15,-21 20 16,21-21-16,0 0 0,-21 22 16,21-1-1,0 0 1,21-21-1,0-21 1,22 22-16,-1-22 16,-21 0-1,0 0-15,1 0 16,-1 0-16,0-22 16,0 22-16,0-21 15,0 0-15,1 0 0,-1 0 16,21-85-1,-21 85-15,-21-43 16,21 22-16,-21 21 0,22-22 16,-22 1-16,0 0 0,0-43 15,0 43-15,0-22 16,0 43-16,21-21 0,-21-1 16,0 22-16,0 0 15,0-21-15,0 21 16,0-1-1,-21 22 1,-1 22 0,1-1-1,0 0 1,21 0-16,-21 0 0,21 0 16,-21 43-1,21-43-15,0 0 0,0 22 16,0-22-16,-21 106 15,21-64 1,0-20-16,0-22 0,0 63 16,0-41-1,0-22-15,0 0 0,0 21 16,21-20-16,-21 20 16,21-42-16,-21 21 0,21-21 15,21 21 1,-20-21-16,20 0 15,-21 0 1,0 0-16,0 0 16,1 0-16,20-21 15,-21 0-15,0 0 0,0 21 16,-21-21-16,22 21 16,-22-22-16,21 22 0,-21-21 15</inkml:trace>
  <inkml:trace contextRef="#ctx0" brushRef="#br0" timeOffset="42187.88">550 2011 0,'0'-21'16,"0"0"0,21-1-1,-21 1 17,22 42 61,-22 1-93,0-1 16,0 0-16,0 0 0,21 0 16,-21 0-16,0 1 15,21 41-15,-21-42 16,21 0-16,-21 22 15,0-1-15,21 0 16,0 1-16,-21-22 0,0 42 16,0-41-16,0 20 0,22 0 15,-1 43 1,-21-43-16,0-21 0,21 22 16,-21-1-16,21-21 0,-21 0 15,0 1-15,0-1 0,21 21 16,0-21-16,-21 0 0,0 1 15,22-1-15,-1 0 16,0 21-16,-21-21 0,21 1 16,0-1-16,22 21 15,-43-21-15,21 0 16,0-21-16,0 22 0,0 20 31,0-42-31,22 21 0,-1-21 31,-21 0-31,22 0 0,-22 0 16,42-21 0,-42 0-16,22 0 15,-22-1-15,42-41 16,-20 63-16,-22-21 0,0 0 16,0-1-16,85-83 15,-21 20 1,42-42-1,-106 85-15,21-22 16,-21 22-16,64-106 31,-21 42-15,-1-21 0,1 21-1,-22-21 1,-21 63-1,-21 43-15,21-42 16,-21 42-16,0-1 16,0 1-16,0 0 15,0 0 1,-21 21 0,0 0-1,0 0-15,0 0 0,-1 21 16,1-21-16,-42 64 15,-22-1 1,22-21 0,41 1-1,1-43-15,0 21 16,21 0 0,-21-21-16,42 0 31,0 0-31,0-21 15,22-21 1,41-22-16,-62 43 16,-1 21-16,21-42 15,22-1 1,-43 43-16,0 0 0,0-42 16,-21 63 46,0 0-46,0 0-16,0 1 15,0 20-15,0-21 0,0 0 16,0 43-16,21-22 0,-21-21 16,21 85-16,-21-85 15,0 0-15,0 22 16,0-22-16,0 21 0,22-21 15,-22 1-15,0 20 16,0-21-16,21 0 0,-21 0 16,21-21-1,-21-21 17,0 0-32,0 0 15,0 0-15</inkml:trace>
  <inkml:trace contextRef="#ctx0" brushRef="#br0" timeOffset="43179.85">2307 995 0,'0'0'0,"21"-21"0,-21 0 32,21 21-17,-21 21 16,0 0-15,0 0-16,0 0 0,0 22 16,0 20-16,0 43 15,0-85 1,0 21 0,0 22-16,0-43 0,0 0 15,-21-21 32,21-21-31,0 0-16,0 0 0,0 0 15,0-1-15,0-41 16,0-64 0,43 63-1,-43 43-15,63-42 16,-42 42-16,43-22 15,-22 22-15,43 21 16,-43 0-16,0 0 16,1 0-16,-22 21 0,0 22 15,0 84 1,-21-85 0,0 21-16,0-41 0,0 20 15,-21 0 1,21-21-16,-21 22 15,21-22-15,0 0 16,0-42 47,0 0-63,0 0 15</inkml:trace>
  <inkml:trace contextRef="#ctx0" brushRef="#br0" timeOffset="43864.89">3387 1058 0,'0'0'0,"21"0"0,-21-21 16,0 0-16,0 0 15,0 0 1,0 0-16,0-1 16,-21 22-1,-1 0-15,-41 0 16,42 0-16,0 0 15,-1 0-15,1 22 0,-21 20 16,42-21-16,-64 43 16,64-43-16,-21 42 15,21-42-15,-21 43 16,21-43-16,0 21 16,0-20-1,0-1 1,42-21-1,43-21 1,0-22 0,-1-41-1,-20-22 1,-22 21 0,-21 64-16,-21-43 15,0 86 16,0-1-31,0 21 16,-21-21-16,-21 106 16,42-84-1,0-22-15,0 0 16,0 42-16,0-41 16,0-1-1,21-21 1,0 0-16,0 0 15,1 0-15,-1 0 0,0 0 16,21-43 0,-21 43-16</inkml:trace>
  <inkml:trace contextRef="#ctx0" brushRef="#br0" timeOffset="44799.15">3873 931 0,'0'0'0,"0"-21"0,0 42 47,0 1-32,0-1-15,0 0 0,0 0 16,0 0-16,0 0 0,0 1 15,0-1-15,-21 0 0,21 0 16,0 0-16,0 43 16,0-43-16,-21 0 15,21 0-15,0-42 63,0 0-63,0 0 15,0 0-15,0-1 0,0 1 0,0 0 16,0 0-16,0-21 16,21-1-16,0 22 0,22-64 15,-1 22 1,-21 42-16,43-22 31,-43 43-31,21 0 0,1 43 16,-43-22-1,21 21-15,-21-21 0,0 1 16,21 41 0,-21 22-1,0-64-15,0 42 16,0-41-16,0-1 16,0 0-16,0 21 15,0-21 1,0-42 31,0 0-47,0 0 0,0-43 31,42-63-15,1 22-1,62-22 1,1 63-1,-85 64-15,64 0 16,-64 0-16,22 64 16,-43 84-1,0-42 1,0-1 0,0-62-1,0-1 1,0-63 46,21 0-46,21-22 0,-21 22-16</inkml:trace>
  <inkml:trace contextRef="#ctx0" brushRef="#br0" timeOffset="45379.63">4995 1080 0,'0'21'15,"21"-21"32,1 0-47,-1-21 16,0 21-16,0-22 0,-21 1 15,21 21-15,0-21 0,1 0 0,-1 0 16,21-22-16,0-20 16,-42 42-16,0 0 15,0-1-15,0 1 16,0 0-1,-21 21 1,0 0-16,0 0 16,0 21-16,0 0 0,-22 22 15,1-1 1,42-21-16,-21 22 0,-22 41 16,43 1-1,0-64-15,0 43 16,0-43-16,22-21 15,-1 21-15,0-21 16,0 0-16,0 0 0,0 0 16,1 0-16,-1 0 15,0 0 1,0 0-16,0-21 16,0 21-1,-21-21 1,0-1-1</inkml:trace>
  <inkml:trace contextRef="#ctx0" brushRef="#br0" timeOffset="45815.19">5292 1228 0,'0'-21'297</inkml:trace>
  <inkml:trace contextRef="#ctx0" brushRef="#br0" timeOffset="47711.42">4085 1693 0,'0'-21'16,"0"0"0,-21 21-1,0 21 17,21 0-32,-21 1 15,21-1-15,0 0 16,0 21-16,0-21 0,0 22 15,0-1-15,0-21 0,0 43 16,0-22-16,0 64 16,0-64-1,0 22-15,21-22 0,0 127 16,-21-84 0,21-43-16,0 128 31,0-86-31,1-41 15,20 63 1,0-64 0,43 21-1,42-63 1,21 0 0,0-21-1,-84 21-15,84-42 16,21-22-1,1-41 1,-43 20 0,-106 43-1,106-64-15,-85 63 0,22-41 16,-22 41-16,106-105 31,-63 42-31,-64 85 16,0-21-16,21 0 15,22-85 1,-43 105-16,21-41 16,-42 42-16,43-64 15,-43 64-15,0 0 16,0 0-16,0-1 16,0 1-1,-21 21 1,-1 0-1,1 0-15,0 0 0,0 0 0,-21 21 16,20 1-16,-41-1 16,42 0-16,-22-21 15,-41 42-15,20 1 16,22-1 0,21-42 15,42 0 0,64-21-15,-1-22-1,-41 22-15,62-42 16,-62 63-16,-22-21 0,42-22 16,-41 22-16,20 0 15,-42 0-15,21 21 16,0-21-16,-21 42 62,0 0-62,0 0 0,0 0 16,0 22-16,0 41 16,21-41-1,-21-1-15,0-21 0,22 21 0,-22-20 16,0 41-16,21-42 15,-21 0-15,21 22 0,-21-22 16,0 0-16,21 0 16,0 0-16,-21 1 0,0-1 31,21-21-15,-21-21 15</inkml:trace>
  <inkml:trace contextRef="#ctx0" brushRef="#br0" timeOffset="50816.87">6625 572 0,'0'-22'15,"-21"44"63,0-1-78,21 0 0,-21 0 16,-1 64-16,1-1 16,0-41-16,21-1 15,-21 106-15,-21-84 16,42-22-16,0-21 16,-22 64-16,1-43 15,0-42 1,21-21 15,0 0-15,0 0-16,0 0 0,0-1 15,0 1-15,0 0 0,0-21 16,0 21-16,0-1 0,0-41 16,0 42-16,0 0 0,0-22 15,0 22-15,21 21 16,0 0-1,-21 21 1,22 0-16,-1 22 0,-21-22 0,21 21 16,-21 1-16,0-22 15,42 21-15,-42-21 0,0 0 16,43 1-16,-43-1 0,21-21 16,0 0-16,42 0 15,-41 0 1,20 0-1,21-64-15,-41 43 16,41-64 0,-42 64-16,0-42 15,-21 20-15,22-20 16,-22 84 15,0 0-31,0 22 16,0-22-16,0 0 0,0 64 15,0-43 1,0-21-16,-22 0 0,1 22 16,21-22-16,-21-21 47,21-21-47,0-1 15,0 1-15,0 0 0,0 0 0,0-21 16</inkml:trace>
  <inkml:trace contextRef="#ctx0" brushRef="#br0" timeOffset="50999.52">6900 699 0,'0'21'31,"0"0"-31,0 0 15,0 0 17</inkml:trace>
  <inkml:trace contextRef="#ctx0" brushRef="#br0" timeOffset="51528.34">7154 910 0,'0'21'0,"0"-42"0,0 64 0,0-22 0,0 0 16,0 0-16,0 21 16,0-20-16,0-1 0,0 0 15,0 0-15,0 0 0,0 0 16,0 1-1,0-1 1,0-42 15,0-1-15,0 1-16,0 0 0,0 0 16,0 0-16,21-22 0,1 22 15,-22-21-15,21 21 0,0-22 16,21-41-1,-21 63-15,1-1 0,-1 22 16,21-21-16,22 0 0,-43 21 16,21 21-1,0 64 1,-42-64-16,0 64 16,0-1-1,0-62-15,-42 41 16,42-42-16,0 0 15,-21-21-15,21-21 32,21 21-17,-21-21-15,21 0 0,0-43 16,1 43-16</inkml:trace>
  <inkml:trace contextRef="#ctx0" brushRef="#br0" timeOffset="52163.54">7937 572 0,'0'21'31,"0"0"-31,0 0 16,0 0-16,0 0 0,0 22 0,0-22 15,-42 106 1,42-106-16,0 21 0,-21 43 15,21-64-15,0 22 16,-21-22-16,21 0 0,0 0 31,0-42 1,0 0-32,0 0 0,0-1 15,0 1-15,21 0 0,-21 0 16,63-64-16,-63 43 15,22 21-15,-1 0 16,0-1-16,0 1 0,43 0 16,-43 21-16,0 0 0,0 0 15,0 0-15,0 0 16,1 0-16,-22 21 0,0 0 16,0 1-16,-22 20 15,1-21-15,-21 0 16,21 0-16,-85 1 15,85-22 1,0 0 0,21 21 15,21 0-31,-21 0 0,21 0 16,0 0-1,0 43-15,-21-43 16,21 0-16,-21 0 15,0 1-15,43-1 16,-22-21 0,0 0-1,0 0-15,0-21 16,1-1-16,-1 1 0,-21 0 16,21 0-16</inkml:trace>
  <inkml:trace contextRef="#ctx0" brushRef="#br0" timeOffset="52492.67">8551 593 0,'0'0'0,"-21"0"16,0 0-1,42 0 1,0-21-16,0 21 16,1 0-16,62-22 15,-20 22 1,-22 0-16,64 0 16,-64 0-1,-21 0-15,-42 0 31,0 0-31,-85 0 16,85 0-16</inkml:trace>
  <inkml:trace contextRef="#ctx0" brushRef="#br0" timeOffset="52760.21">8636 614 0,'0'0'0,"0"21"0,0 0 0,-21 0 0,21 1 16,0 20-16,-21-21 0,21 21 15,-22 1-15,22-1 0,-21 22 16,21-22-16,-21 0 16,21 1-16,-21 20 15,21-42-15,0 0 0,0 1 31,21-22-15,0 0-16,-21-22 16,21 1-16,1 0 0,20-42 15</inkml:trace>
  <inkml:trace contextRef="#ctx0" brushRef="#br0" timeOffset="53163.89">8826 910 0,'22'0'31,"-1"0"-31,-21-21 16,21 21-16,0-21 0,0 21 0,22-21 15,-43 0-15,42-1 16,-21 1-1,-42 21 17,0 0-32,0 0 0,-1 21 15,1-21-15,0 22 0,-21 41 16,42-42-16,-21 0 16,21 64-16,0-21 15,0-43 1,0 0-16,0 0 15,63 0-15,-42-21 16,0 0-16,1 0 16,-1 0-16,0 0 0,0 0 0,21 0 15,1 0 1,-22-21-16,0 0 0,0 21 0</inkml:trace>
  <inkml:trace contextRef="#ctx0" brushRef="#br0" timeOffset="53399.76">9292 804 0,'0'0'0,"21"22"0,0-1 0,-21 0 0,0 0 15,0 0-15,22 0 16,-22 1-16,42 41 15,-21-21 1,0-20 0,0-22-1,-21-22 1,0 1-16</inkml:trace>
  <inkml:trace contextRef="#ctx0" brushRef="#br0" timeOffset="53663.48">9546 741 0,'-63'42'16,"63"-21"-16,-22 22 16,1-22-16,0 0 0,21 0 15,-21 22-15,0-22 0,0 0 16,-1 0-16,1 43 15,21-43-15,-21 0 16,21 0-16,0 0 0,21-21 47,0-21-47,1 0 16</inkml:trace>
  <inkml:trace contextRef="#ctx0" brushRef="#br0" timeOffset="54045.49">9864 508 0,'-22'0'15,"1"0"-15,21 21 16,-21-21-16,21 21 0,0 1 15,-21 41 1,0 1 0,21-43-16,-21 106 15,-1-85-15,22 0 16,-21-20-16,21 105 16,0-106-16,0 0 0,0 0 15,0 0-15,0 22 16,21-43-1,1 0-15,-1 0 16,0 0-16,42-22 16,-41 1-16,41-42 15,1-22 1,-64 43 0,21 21-16</inkml:trace>
  <inkml:trace contextRef="#ctx0" brushRef="#br0" timeOffset="54283.94">9631 847 0,'0'-21'32,"21"21"-32,0 0 0,-21-22 15,42 22-15,22-21 16,-43 21-16,0 0 0,43-21 15,-1 0 1,-42 21-16,1 0 0,-1 0 16,-42 0 31</inkml:trace>
  <inkml:trace contextRef="#ctx0" brushRef="#br0" timeOffset="54891.88">7810 1482 0,'0'0'0,"0"-21"31,0 42-15,0 0-1,-21 21-15,21-21 0,0 64 16,0 21-1,0-43-15,0 1 0,0 169 16,0-170 0,21 1-16,-21-1 0,0 1 15,22 63-15,-22-64 0,21 64 16,-21-84-16,21 20 16,-21 22-16,0-22 0,0 43 15,0-64-15,0-20 16,0 20-16,0 0 0,0-21 15,0 43-15,0-43 16,-21-21-16,0 0 31,21-21-31,-22 0 0</inkml:trace>
  <inkml:trace contextRef="#ctx0" brushRef="#br0" timeOffset="55168.17">7408 2773 0,'0'21'32,"21"0"-32,1 0 0,-1 1 0,42 41 15,-42-42 1,43 22-16,-43-22 15,0 0-15,22 42 16,-1 1 0,-42-43-16,0 0 0,0 0 15,0-42 17,21 21-32,-21-21 0</inkml:trace>
  <inkml:trace contextRef="#ctx0" brushRef="#br0" timeOffset="55367.77">8191 2794 0,'0'21'0,"-21"0"16,0 1-16,0-1 0,0 0 15,0 0-15,-1 0 0,1 0 0,0 1 16,-21 20-16,21-21 15,-1 0-15,-20 22 0,42-22 16,-21 0-16,-21 21 16,20-21-16,22 1 0</inkml:trace>
  <inkml:trace contextRef="#ctx0" brushRef="#br0" timeOffset="56027.75">7006 3831 0,'0'-21'0,"0"42"0,21-42 0,-21 0 0,0 0 16,-21 42 15,0 0-31,0 0 16,0 0-16,-1 22 0,1-22 15,0 21-15,0 22 0,-64 20 16,43-20-16,0-22 0,-85 106 16,-22-21-1,107-105-15,21 20 16,-43 0-16,22-21 0,21-21 16,0 22-16,0-22 15,42 0 16,-21-22-31,21 22 16,0 0-16,0 0 0,22 0 16,-22 0-16,21 0 0,22 0 15,-22 0-15,0 0 0,43 0 16,-43 0-16,22 22 16,-22-22-16,0 21 0,43 0 15,-43 0-15,-20-21 16,-1 21-1,-21 0-15,0-42 47,0 0-47,0 0 0,21 0 16</inkml:trace>
  <inkml:trace contextRef="#ctx0" brushRef="#br0" timeOffset="56612.59">7747 4212 0,'0'0'16,"0"-21"-16,0 0 0,0 0 0,-42-22 15,-1 43 1,22-21-16,0 21 0,-21 0 15,20 0-15,-20 0 0,0 43 16,21-22-16,-1 0 0,-20 21 16,0 1-16,21-22 0,-1 42 15,1-20-15,0-22 16,0 21-16,21-21 0,-21 0 16,21 64-16,0-21 15,0-43 1,21-21-1,42 0 1,-41 0-16,83-85 16,-41 22-1,42-64 1,-43 21 0,-63 85-16,21-43 15,1 43-15,-22 42 31,0 0-15,0 22-16,0-22 0,0 0 0,0 64 16,0-22-1,0-42-15,42 43 32,-21-22-32,21-42 31,22 0-16,-22-21 1,-21 21-16,1-21 0</inkml:trace>
  <inkml:trace contextRef="#ctx0" brushRef="#br0" timeOffset="57127.63">8149 3979 0,'0'0'0,"0"-21"0,0 42 31,0 1-15,0-1-1,0 0-15,0 0 0,0 0 16,21-21-16,-21 21 0,21 1 0,1-1 16,-1-21-16,0 21 0,0 0 15,21 0-15,1 0 0,-22-21 16,64 22-16,-64-22 15,21 0-15,-21 0 0,0 0 16,1 0-16,41 0 16,-42 0-16,22-22 15,-43 1 1,-22 42 31,1-21-47,0 22 0,0-1 0,21 0 15,-21-21-15,0 21 0,-1 0 16,1 0-16,-21 1 0,21 20 0,-22 0 16,1-21-16,-85 85 15,106-85 1,0 22-16,-22-22 0,-41 42 16,63-41-1,21-1-15,-22 0 0,1-21 16,21 21-16,0-42 47,0 0-32</inkml:trace>
  <inkml:trace contextRef="#ctx0" brushRef="#br0" timeOffset="58476.09">8996 1609 0,'0'-21'0,"0"-1"15,21 22 16,0 0 1,-21 22-32,0-1 15,0 0-15,0 0 0,0 21 16,0 1-16,21-1 0,-21 0 0,21 85 16,-21-84-1,22 41-15,-1-41 0,-21-1 16,21 43-16,0-22 0,-21-20 15,42 41 1,22 64-16,-43-126 16,0-1-16,43 21 15,-43-21-15,42 0 16,-20-21-16,-22 0 0,106 0 16,21-42-1,-106 21-15,22 0 0,84-64 16,43-42-1,-64 0 1,0 21 0,-106 64-16,106-106 15,-21-22 1,-64 128-16,43-85 16,-22 21-1,-42 85-15,-21 0 16,0-21-1,0 20-15,0 1 16,-42 21 0,0 0-16,20 0 15,-105 43 1,106-22-16,-21-21 0,21 21 16,0 0-16,-64 43 15,64-43 1,42-21 15,0-21-15,0-1-16,0 22 0,22-21 0,-22 0 15,42 0-15,-41 0 0,41-22 16,-21 22-16,-20 0 16,41 0-16,-42 0 15,0 21-15,1 0 16,-22 21-1,0 0 1,0 43-16,0-43 16,21 85-16,0-85 15,-21 21-15,0-21 16,21 22-16,-21-22 0,21 42 16,0-42-16,-21 1 15,22-1-15,-1-21 0,-21 21 16,0-42-1,0 0-15,0-22 16,0 22-16</inkml:trace>
  <inkml:trace contextRef="#ctx0" brushRef="#br0" timeOffset="58919.27">11176 360 0,'21'42'0,"-42"-84"0,63 105 16,-21-41-16,1 20 0,-1-21 15,21 21-15,-21-20 0,0 20 0,1-21 16,41 43-1,1-1-15,-43-42 16,-21 0-16,21 22 16,-21-22-16,21 0 0,-21 0 15,0-42 1,0 0 0,0 0-16,0 0 0</inkml:trace>
  <inkml:trace contextRef="#ctx0" brushRef="#br0" timeOffset="59227.87">11620 212 0,'0'21'0,"0"-42"0,-21 84 16,0-42-16,-42 85 15,41-63-15,-20-1 0,0 0 16,-85 128 0,84-128-16,1-21 15,21 21-15,-85 85 16,85-105-16,21-1 0,0 0 16,21-21-1,0 0 1,85-42-1,-64-1-15</inkml:trace>
  <inkml:trace contextRef="#ctx0" brushRef="#br0" timeOffset="59551.71">11747 635 0,'0'0'0,"0"21"0,0 22 0,-21-22 15,21 63 1,0-62-16,0 20 0,0 85 16,0-85-16,0 1 15,0-22-15,0 21 0,0 22 16,0-22-16,0 0 0,0 1 15,0-22-15,0 0 0,0 21 16,0-21-16,0 1 16,21-22 15,1-22-31,-22 1 16,21 0-16,-21 0 0,0 0 15</inkml:trace>
  <inkml:trace contextRef="#ctx0" brushRef="#br0" timeOffset="59879.61">11769 656 0,'0'0'0,"-22"0"0,22-21 16,0 0-16,0-21 16,22 20-1,-1 22-15,63-21 16,-41 21-1,-22 0-15,64 0 16,-43 64 0,-42-43-16,0 64 15,-64-22 1,-20 1 0,41-64-16,-41 63 15,41-63 16,65 0 1,-1-21-32,0 0 0,0 21 0,0-21 15</inkml:trace>
  <inkml:trace contextRef="#ctx0" brushRef="#br0" timeOffset="60429.95">12467 529 0,'-21'0'15,"0"0"1,0 0-16,-1 0 0,1 0 16,0 0-16,0 21 15,21 1-15,-21-1 0,0 0 16,-1 0-16,1 21 0,21-20 15,-42 83 1,42-83-16,0 20 0,0-21 16,0 0-16,0 0 15,0 1-15,0-1 16,21-21-16,0 0 0,0 0 16,1 0-16,41-43 15,-42 43-15,0-21 0,1-21 16,-1 21-16,21-64 15,-21 43-15,-21 21 0,0-22 16,21 22-16,-21-21 0,43-22 16,-43 43-1,0 42 1,0 0 0,0 1-16,0-1 0,0 0 15,0 64-15,0-1 16,0-63-1,0 43 1,0-43-16,0 0 0,0 0 0,0 1 16,21-22-1,0 0 1,-21-22-16,42 1 16,-20-42-16</inkml:trace>
  <inkml:trace contextRef="#ctx0" brushRef="#br0" timeOffset="60691.82">12869 275 0,'0'0'0,"-21"21"16,21 1-16,0-1 0,0 0 15,-21 0-15,21 0 0,-21 106 16,21-84-1,0-1-15,0-21 0,-21 0 16,21 22-16,-22-1 16,22 0-16,0-21 0,0 1 15,0-1-15,0 0 0,0 0 0,22-42 47,-1 0-47,-21 0 16</inkml:trace>
  <inkml:trace contextRef="#ctx0" brushRef="#br0" timeOffset="61247.6">13166 191 0,'-64'84'31,"64"-41"-31,-21-22 0,21 0 0,0 21 16,0-21-16,0 85 15,0-42 1,0-43-16,-21 42 16,21-41-16,0-1 0,0 21 15,0-21-15,0 0 16,0-42 15,0 0-31,0 0 16,0 0-16,0 0 15,0-1-15,21 1 0,-21 0 0,0-21 16,42-1-16,-21 22 16,1-21-16,-1 42 0,21-42 15,-21 42-15,0 0 16,22-22-16,-22 22 15,0 0-15,21 0 0,-20 22 16,-1-1-16,-21 0 16,0 0-16,0 0 0,0 0 0,0 22 15,0-22-15,0 0 0,0 21 16,0-20-16,0-1 0,0 0 16,0 0-16,0 21 0,0-20 15,0-1-15,-21 0 16,21 0-16,-22-21 15,22-21 1,-21 0-16,21 0 16,0-1-16</inkml:trace>
  <inkml:trace contextRef="#ctx0" brushRef="#br0" timeOffset="61510.83">12700 572 0,'21'0'0,"-42"0"0,84 0 0,-41-22 16,20 22-16,0 0 0,-21 0 15,22-21-15,-22 21 0,42 0 16,-41 0-16,-1 0 0,0 0 16</inkml:trace>
  <inkml:trace contextRef="#ctx0" brushRef="#br0" timeOffset="62167.63">11366 1334 0,'22'0'46,"-1"0"-46,21 0 0,-21 0 0,64 0 16,-22-22-16,64 22 16,-42 0-16,0-21 0,211 21 15,-84-21 1,-106 0-16,-1 21 16,107 0-16,-106-21 0,0 21 0,148 0 15,-85-21 1,-127 21-1,22 0-15,-43 0 16,0 0-16,0 0 0,-42-22 47,0 22-47,0 0 0,0 0 16,0 0-16</inkml:trace>
  <inkml:trace contextRef="#ctx0" brushRef="#br0" timeOffset="62643.06">11493 1397 0,'22'0'0,"-1"0"0,0 0 15,0 0-15,148 0 16,-105 0-16,84 0 15,-63 0-15,21 0 0,169-21 16,-191 21 0,1 0-16,0-21 0,211 21 15,-148 0 1,-105-21-16,-1 21 0,85 0 31,-106 0-15</inkml:trace>
  <inkml:trace contextRef="#ctx0" brushRef="#br0" timeOffset="63431.82">10816 2688 0,'0'0'0,"0"-21"0,0 0 16,0 0-16,0 0 16,0 42 15,0 0-15,0 0-16,0 21 0,0 43 15,0-43-15,0 1 16,0 84-16,0-106 15,0 21-15,0 1 0,0-1 16,0 64-16,0-85 16,0 0-16,0 21 15,0-20-15,0-1 0,0-42 32,0-1-17</inkml:trace>
  <inkml:trace contextRef="#ctx0" brushRef="#br0" timeOffset="63799.11">11239 3027 0,'0'0'0,"0"21"0,0 0 0,22 0 32,-1 1-32,0-22 15,0 0 1,0 0-16,-21-22 0,21 1 16,-21 0-16,0 0 15,0 0 1,-21 21-1,0 0-15,0 0 16,0 21 0,21 0-1,0 0 1</inkml:trace>
  <inkml:trace contextRef="#ctx0" brushRef="#br0" timeOffset="71183">11896 2413 0,'0'-21'0,"0"0"16,21 42 15,0 0-31,-21 0 16,42 43-16,43 63 16,21 63-1,-64-126 1,22 63-1,20 0 1,-41-43 0,-22-62-1,-21-44 17,0 1-32,0 0 0,0-42 15,-21 41-15,21-20 0</inkml:trace>
  <inkml:trace contextRef="#ctx0" brushRef="#br0" timeOffset="71478.02">12467 2307 0,'-21'21'16,"0"1"-16,0-1 0,-1 0 15,-20 21-15,-21 22 0,-86 126 32,22-42-17,-42 1 1,148-107-16,-64 43 16,22-1-1,63-63 1,42-42-1,-21 0-15</inkml:trace>
  <inkml:trace contextRef="#ctx0" brushRef="#br0" timeOffset="71844.89">12573 2815 0,'0'0'0,"0"21"0,0 22 16,0-1-16,-21 43 16,21 126-1,0-168-15,0 20 0,0 64 16,-21 43-1,21-107-15,-43 149 16,22-43 0,-21-84-1,42-43 1,0-63 0,0 0-1,0-22-15,0 22 0,0-21 16,0-106-16,42 42 15</inkml:trace>
  <inkml:trace contextRef="#ctx0" brushRef="#br0" timeOffset="72144.72">12573 2879 0,'0'-64'16,"0"128"-16,0-234 15,0 128 1,21 0-1,43 42 1,20 21 0,1 85-1,-85-85-15,0 64 16,-64-1 0,-20-41-1,-22-1 1,85-42-1,-22 0-15,43-21 32,22 0-17,-1-1-15,21 1 0</inkml:trace>
  <inkml:trace contextRef="#ctx0" brushRef="#br0" timeOffset="72595.09">13187 2688 0,'0'0'16,"0"-21"-16,-21 21 31,-22 0-31,-41 64 16,-1 41 0,21-20-1,43-21 1,21-43-1,0 0-15,0 0 0,21-21 32,43 0-17,42-85 1,-43 22 0,-42 42-16,1-22 0,-22 1 15,21 0-15,0-1 16,-21 65-1,0-1 1,0 63 0,0-62-16,-21 20 0,21 0 15,0-21-15,-21 22 16,21-1 0,63-63 15,-21-21-16</inkml:trace>
  <inkml:trace contextRef="#ctx0" brushRef="#br0" timeOffset="72861.81">13568 2307 0,'0'0'0,"0"-21"0,0 42 46,0 22-46,-21 105 16,-1 0 0,22-106-16,-21 85 15,0-21 1,21-85 0,0 22-16,0-22 15,21-42 1,0 21-1,43-64-15,-43 22 16</inkml:trace>
  <inkml:trace contextRef="#ctx0" brushRef="#br0" timeOffset="73319.47">13758 2265 0,'0'-21'0,"0"105"31,0-62-31,0 105 16,0 21 0,0-21-1,-21 0 1,21-64 0,0-42 15,0-42-16,0 0 1,0-42 0,21-64-1,43 0 1,42 42 0,-22 106-1,1 43 1,-64 63-1,-21-43 1,-21 1 0,0-64-16,-43 21 15,22-42 1,21 0 0,0 0-16,-22-42 15,43 21-15,-21 0 16</inkml:trace>
  <inkml:trace contextRef="#ctx0" brushRef="#br0" timeOffset="73495.24">13314 2604 0,'0'0'0,"-21"0"0,42 0 31,0 0-15,0 0-16,0-22 0,22 22 0,-22 0 15,106 0 1,-85-21-16,170-21 16,-149 42-16</inkml:trace>
  <inkml:trace contextRef="#ctx0" brushRef="#br0" timeOffset="73994.64">14838 2244 0,'-21'21'16,"-1"0"-16,22 0 15,-21 22-15,0-22 0,21 63 16,-21-41-16,0-1 0,21 43 16,-43 84-1,1-63 1,42-64-1,0-21-15,-21-21 32,21-21-17,0 0-15,0 0 0,0-21 16,0 20-16,0-20 16,42 0-16,-21-1 0,43-41 15,-43 63 1,43-22-16,-43 43 0,85 0 15,-64 21 1,-21 1-16,0 20 16,-21 43-16,0-64 15,0 21-15,-21-21 16,0 0-16,-64 43 16,64-43-16,-21 0 0,-1 0 15,1 1-15,21-22 16,0 0-16,42 0 15,0-22 1,0 1-16,22 0 0,20-21 16</inkml:trace>
  <inkml:trace contextRef="#ctx0" brushRef="#br0" timeOffset="74510.24">15346 2540 0,'21'0'15,"-42"0"-15,42 21 16,-21 0-1,-21 43-15,-22-1 16,22-20 0,21-22-16,-21 21 15,21 1 1,21-22 0,64-21-1,63-43 1,-106 22-16,64-63 15,-85 62-15,22-41 16,-22 42-16,0 0 0,-21-1 16,0 44 15,0-1-31,0 21 0,-42 22 16,42-22-16,0 0 15,0 43-15,-21-22 0,21 149 16,-22-85-1,22-63-15,-21-1 16,21-21-16,-21 64 16,-21 85-16,42-149 15,0 0-15,-21-20 16,-1 20-16,-41 43 16,-64-43-1,85-42-15,-1 0 0,-20-21 16,20 0-16,-20-22 15,42 1-15,0 21 0,-22-85 16,22-21 0,21 85-16,21-1 0,0 1 15</inkml:trace>
  <inkml:trace contextRef="#ctx0" brushRef="#br0" timeOffset="75096.38">16446 2413 0,'0'0'16,"0"-21"-16,0 0 0,0-43 15,0 43 1,-21 0 0,21 42-16,0 21 15,0 1-15,-21-1 16,21 0-16,-21 1 0,21 20 0,-21-20 16,0 62-16,-22-41 15,22-22-15,21-21 0,-21 22 16,-21-1-16,42-63 31,0 0-15,0-22-16,0 22 15,0-21-15,21 21 0,-21-22 16,21 1-16,42-106 16,-41 84-16,20 22 0,-21 0 15,0-1-15,64-41 16,-64 63-16,0 21 15,0 0-15,1 42 16,-22-21-16,42 106 16,-42-85-16,0 1 0,0-1 15,0 0-15,0 1 0,0 105 16,0-106 0,-21-21-16,-85 1 15,42-22 1,43 0-16,-21 0 15</inkml:trace>
  <inkml:trace contextRef="#ctx0" brushRef="#br0" timeOffset="75444.53">16065 2646 0,'0'-21'15,"0"42"-15,0-63 0,0 20 16,22-20 0,83 42-1,22-21 1,-63 0-16,126-22 15,-126 43-15,-1-21 0,43-21 16,64-64 0,-86 0-1,-84 64 1,0 63 15,-21 0-31,0 0 0,21 1 16,-21 62-16,21-41 0,-21-1 15,21 64-15,0-43 16,-22 22-16,22-43 0,-21 1 16,21 41-1,0-41-15,0-22 16,21-21 0,1 0-1,-22-21-15,84-85 16</inkml:trace>
  <inkml:trace contextRef="#ctx0" brushRef="#br0" timeOffset="76131.66">17357 2117 0,'0'0'0,"0"-21"0,21-1 0,-21 1 16,0 42 15,-21 22-31,21-22 0,-22 21 0,-20 85 16,21-42-1,21-22-15,0-20 16,-21 105-16,21-127 16,0 43-16,0-22 15,0-21-15,0 21 16,42-42-16,-21 0 16,64 0-1,-64 0-15,0-21 0,43-21 16,-43 21-16,21 0 15,-21-22-15,1 1 0,-1 21 0,0-85 16,-21 42 0,0 43-16,0 0 0,-21 21 15,0 0-15,-1 0 16,1 0-16,0 0 0,0 64 16,21-43-16,0 42 15,0-42-15,21 43 16,0-43-16,-21 0 15,43 0-15,-22 1 16,0 20-16,0-21 16,-21 0-16,21-21 15,-21 21 1,21-21 0,1 0-16,-1 0 15,-21-21-15,42 0 16,-21 0-16,43-64 15,-43 64-15,0-21 0,0 21 16,0-22-16,22-41 16,-43 62-16,21 22 0,-21 22 31,0-1-31,0 63 16,0-62-16,0 105 15,0-106 1,0 0-16,-21 0 15,21 0-15,0-42 32,0 0-17,0 0-15</inkml:trace>
  <inkml:trace contextRef="#ctx0" brushRef="#br0" timeOffset="76303.42">18097 2223 0,'0'0'0,"0"-22"0,-21 1 15,0 21-15,21-21 0,-21 21 16,0 0-16,0 0 16,21 21 31,-22-21-47,1 0 15,0 0-15</inkml:trace>
  <inkml:trace contextRef="#ctx0" brushRef="#br0" timeOffset="76489.17">17018 2265 0,'-21'0'0,"42"0"0,-63 21 0,20-21 0,22 21 16,22-21-1,-1 21 1,21-21-16,-21 0 0,22 0 15,20 0-15,212 0 16,-63-21 0</inkml:trace>
  <inkml:trace contextRef="#ctx0" brushRef="#br0" timeOffset="76998.95">18542 2138 0,'-85'21'16,"64"-21"-16,0 21 16,0 0-16,0 22 0,-1-22 15,1 21-15,0 22 16,0 63-16,21-85 16,0 0-16,-21 43 15,21 21 1,0-85-16,0 0 0,0 22 15,0-22-15,0-42 47,0-1-47,0 1 16,0 0-16,0 0 0,21 0 0,21-43 16,-21 22-16,22 21 15,-1-43-15,0 43 0,-20 0 16,20 21-16,-21-21 0,85 21 15,-85 0-15,21 42 16,-20-21-16,-22 0 16,0 64-16,0-64 0,0 22 15,-22 20 1,-62 1 0,63-43-16,-22 0 0,-20-21 15,42 0-15,-43 0 16,43 0-16,0 0 15,21-21 1,84-64 0,-41 43-16,-22 21 0</inkml:trace>
  <inkml:trace contextRef="#ctx0" brushRef="#br0" timeOffset="77427.35">18902 2477 0,'0'0'0,"0"-22"0,21 22 0,-21-21 16,0 42 15,0 1-31,0-1 0,-21 0 0,21 0 16,0 43-1,-21-43-15,21 63 0,0-41 16,0-1 0,0 0-16,21-42 15,21 22 1,0-22-1,-20-22-15,-1 22 0,21-63 16,0-43 0,-20 64-16,-1-64 15,0 42 1,-21 86 0,0-1-16,-21 63 15,21-41-15,-43 41 31,43 22-15,0-42 0,22-64-16,-1 0 15,0 0-15,64 0 16,-43-43 0,-21 22-16,64-106 15</inkml:trace>
  <inkml:trace contextRef="#ctx0" brushRef="#br0" timeOffset="77643.61">19537 2244 0,'0'-21'16,"0"42"-16,0-64 0,0 1 16,0 63-1,0 0-15,-43 64 16,43-64-16,-21 22 0,0 62 16,21 44-1,0-107-15,0 106 16,0-127-1,0 0-15,0 22 0,42-1 32,-20-42-32,-1 0 15,21-21 1</inkml:trace>
  <inkml:trace contextRef="#ctx0" brushRef="#br0" timeOffset="78261.35">19748 2688 0,'22'0'16,"-1"0"-16,0 0 15,0 0-15,0 0 0,0 0 16,1 0-16,-1-21 16,0 0-16,0 21 0,0-42 15,-21 20-15,21 22 16,-21-42-16,0 21 0,0 0 15,-21 21 1,0 0-16,0 21 16,0 0-16,0 0 0,-1 0 15,1 22-15,-21-1 16,21 0-16,21-20 0,0-1 16,-21 0-16,21 21 0,0 1 15,0-22-15,21 0 16,0 0-16,42-21 15,22 0 1,-64 0-16,64-21 16,-64 0-16,0 0 0,43-22 15,-22 1-15,43-43 16,-22 1 0,-42 62-16,-21-20 15,-21 42 1,0 21-1,0 0-15,0 1 0,21-1 16,-21 63-16,21-62 16,0 41-1,0-42-15,0 43 16,0-22 0,0-21-1,-22 0 1,1-21-1,0 0-15,0 0 16,0 0-16,0-42 16,21 21-16,-22-21 15,22 20-15</inkml:trace>
  <inkml:trace contextRef="#ctx0" brushRef="#br0" timeOffset="78555.46">19198 2223 0,'0'0'0,"0"-22"15,21 22-15,0 0 0,22 0 16,-1 0-16,0-21 0,22 21 0,-1 0 15,-20 0-15,126 0 16,-105 0-16,63-21 16,-106 21-16,63 0 15,-105 0 32</inkml:trace>
  <inkml:trace contextRef="#ctx0" brushRef="#br0" timeOffset="86489.26">10731 4614 0,'0'0'0,"-21"0"16,0 0-16,0 0 16,21-21-16,-21 21 15,21-21-15,0 0 0,-21 0 16,21 0-16,0-22 15,0 22 1,21 21-16,0 0 16,0 0-1,0 0-15,43 0 0,-64 21 16,63 43 0,-63 42-16,0-85 15,0 21-15,0 106 16,-63-63-1,42-43-15,-22 1 0,-41 62 16,-65-20 0,128-85-16,-21 0 15,21 0-15,0 0 0,-43-42 16,64-1 0,0 1-16,0-106 15,0 127-15,0-64 16,64-21-1,-1 106 1,-42 0-16,43 43 31,20 105-15,-62-64 0,-1 1-1,-21-64-15,21 43 16,0-64-1,-21 21-15</inkml:trace>
  <inkml:trace contextRef="#ctx0" brushRef="#br0" timeOffset="86659.94">11007 4911 0,'0'0'0,"0"-21"62,21-1-30</inkml:trace>
  <inkml:trace contextRef="#ctx0" brushRef="#br0" timeOffset="87062.01">11620 4445 0,'0'-21'0,"0"0"16,0 0-16,0-1 15,0 44 17,0-1-32,22 0 0,-22 0 15,21 0-15,42 106 16,-42-106-16,43 106 15,21 43 1,-43-64 0,-42-85-16,0 0 15,0-42 1,0-22 0,0 22-16,0-42 15</inkml:trace>
  <inkml:trace contextRef="#ctx0" brushRef="#br0" timeOffset="87296.82">12023 4297 0,'-22'21'16,"1"0"0,0-21-16,0 43 0,0-22 15,0 0-15,-22 21 0,-20 64 16,-1-21-1,43-43-15,0 0 0,-64 85 16,64-105-16,21 20 0,-21 0 16,21 1-1,21-43 1,21-22-16,1-20 16,-22 21-16,0 0 0</inkml:trace>
  <inkml:trace contextRef="#ctx0" brushRef="#br0" timeOffset="87592.78">12171 4572 0,'0'0'0,"21"-21"0,-21 42 31,0 0-31,0 0 16,0 1-16,0 20 15,0 0-15,0 85 16,0-63-16,21 105 15,-21-105-15,0 105 16,0 0 0,0-105-16,-21 105 15,0-63 1,21-64-16,0-21 0,0 1 16,0-44-1,0-20 1,0 21-16,0-21 0,0-1 15,0-63-15</inkml:trace>
  <inkml:trace contextRef="#ctx0" brushRef="#br0" timeOffset="87893.08">12234 4763 0,'0'-64'16,"0"128"-16,0-191 15,0 105-15,0 1 16,0 0-1,85 0 1,-22 21 0,43 63-1,-106-41-15,21-1 0,-21 42 16,0 1 0,-21-43-16,0 0 0,-64 43 15,1-22 1,41-42-16,22 21 15,0-21-15,21-21 16,0 0 0,21 0-16,64-43 31</inkml:trace>
  <inkml:trace contextRef="#ctx0" brushRef="#br0" timeOffset="88355.58">12785 4551 0,'0'-21'16,"-22"21"-16,-41 21 15,21 21 1,-22 43 0,1 42-1,63-85-15,0 1 16,0-22-16,0 42 15,21-63 17,0 0-32,0-21 0,0 21 15,0-21-15,43-106 16,-1 42 0,-20-21-1,-43 85-15,0 0 0,0-21 16,0 63-1,0 0-15,0 0 16,0 64 0,0-64-16,0 21 0,0 43 15,0-43 1,21 1-16,-21-22 0,21 21 16,0-42-16,0 0 15,1 0-15,-1 0 0,0 0 16,0-21-16,0 0 15,22-43-15,-22 43 0,0-21 16</inkml:trace>
  <inkml:trace contextRef="#ctx0" brushRef="#br0" timeOffset="88575.94">13314 4255 0,'0'0'0,"0"-22"0,0 1 15,0 42 1,0 22-1,0-1-15,-21-21 0,21 64 16,-22-64-16,22 106 16,0-106-16,0 106 15,0-63 1,0-43-16,0 0 0,22-21 16,-1 0-16,21 0 15,-21 0-15,0-21 16</inkml:trace>
  <inkml:trace contextRef="#ctx0" brushRef="#br0" timeOffset="88997.29">13674 4233 0,'0'0'0,"0"-21"0,21 0 32,-21 42-32,0 0 15,0 1-15,0 20 0,0-21 16,0 21-16,0 64 15,0-42 1,0-22-16,0-21 0,0 22 0,-21 20 16,21-21-1,-22-42-15,22 22 0,0-44 47,0-20-47,0 21 0,0-43 16,0 43-1,0-42-15,22 42 0,41-43 16,-42 64-16,0-21 16,22 21-16,20 21 15,-63 21 1,21-20-16,-21-1 0,0 0 16,0 42-16,0-41 15,0-1-15,-21 42 16,21-42-16,-42 1 15,21-1-15,-22-21 16,22 0-16,-63 0 16,62-21-16,-20-1 0</inkml:trace>
  <inkml:trace contextRef="#ctx0" brushRef="#br0" timeOffset="89160.62">13081 4509 0,'-21'-22'16,"42"44"-16,-21-44 15,21 22 1,0 0-16,0 0 0,170-21 16,-149 21-1,22-21-15,-1 21 16,1-21-16,63 0 0</inkml:trace>
  <inkml:trace contextRef="#ctx0" brushRef="#br0" timeOffset="89639.26">14690 4106 0,'0'64'16,"0"-43"-16,0 0 0,0 127 16,-22-21-1,22-42 1,0-43-16,0 43 15,-21-21 1,0-64 15,0 0-15,21-22-16,0 1 0,0 0 16,0-42-1,21-43 1,64 42-1,-64 43-15,21 0 0,22 21 16,-43 0-16,64 0 16,-43 0-16,0 42 15,-42-21-15,0 1 0,0-1 16,0 21-16,-21-21 0,-21 22 16,-22-1-1,43-42-15,0 21 0,-21-21 16,-1 21-16,22-21 0,0 21 15,21-42 1,21 0 0,0 21-16,0-21 0,85-43 15,-63 64-15</inkml:trace>
  <inkml:trace contextRef="#ctx0" brushRef="#br0" timeOffset="90210.72">15240 4487 0,'0'0'0,"0"22"31,0-1-31,0 0 0,-21 0 0,21 0 16,0 0-1,0 1-15,0-1 0,0 21 16,21-21 0,106-21-1,-85 0-15,64-21 16,0-42-1,-85 41-15,0-41 16,0 42 0,-21 0-16,-21 21 31,21 21-15,0 0-16,-21 0 0,21 0 15,-21 0-15,0 106 16,21-84-16,0 63 15,0-43-15,0-21 0,0 149 16,42-85 0,-21-43-16,-21-20 0,43 84 15,-22-85-15,-21 21 0,0-20 0,21 41 16,-21 22 0,0-63-16,0-22 0,-21 0 15,0-21-15,-43 0 16,43-21-1,0 0-15,0-1 0,-1-20 16,-20-21-16,0-1 0,21 22 16,-1-64-16,22 42 15,-21-126-15,21 126 16,0 1-16,43-43 16,-22 43-16,63-43 15,-62 63-15,20 22 0,64-106 16,-22 64-16</inkml:trace>
  <inkml:trace contextRef="#ctx0" brushRef="#br0" timeOffset="90540.74">16362 4085 0,'0'0'0,"0"-21"0,-21 21 16,21-21-16,0 0 15,42 0-15,-21 21 16,85 0-1,-64-22-15,1 22 0,62 0 16,-62 0-16,84 0 16,-64 0-1,-42 0-15,-42 0 16,-21 0 0,21 0-16</inkml:trace>
  <inkml:trace contextRef="#ctx0" brushRef="#br0" timeOffset="90767.38">16552 4064 0,'0'0'0,"0"21"0,0 22 16,0-1-16,0 43 16,0-43-16,0 0 0,0 1 0,0-1 15,-21 0-15,-21 43 16,-1 0-1,22-64-15,21 0 16,-21-21-16,42-21 31,0 21-15</inkml:trace>
  <inkml:trace contextRef="#ctx0" brushRef="#br0" timeOffset="91124.48">16743 4424 0,'21'0'31,"0"0"-31,0 0 16,0 0-16,1-21 16,-1 21-16,21-21 15,-21-22 1,0 22-16,-21 0 15,-63 21 1,-1 42 0,22 22-1,21-43-15,0 0 0,21 0 16,0 22-16,0-22 0,0 21 16,21 22-1,0-43-15,43-21 16,41 0-1,-20-43 1,21-41 0</inkml:trace>
  <inkml:trace contextRef="#ctx0" brushRef="#br0" timeOffset="91324.38">17251 4212 0,'0'0'0,"21"0"16,0 43-1,-21 41 1,42 43 0,22-63-1,-43-1 1,0-42 0,22-21-1,-22-42 1</inkml:trace>
  <inkml:trace contextRef="#ctx0" brushRef="#br0" timeOffset="91542.49">17632 4191 0,'0'0'0,"0"-21"16,-21 21 0,-64 63-1,0 22 1,1 0-1,62-43-15,1-21 0,-21 22 16,42-1-16,-21-21 0,21 0 16,0 22-1,21-43-15,21 0 16,-21-22-16,1 22 16</inkml:trace>
  <inkml:trace contextRef="#ctx0" brushRef="#br0" timeOffset="91805.8">17970 3916 0,'0'0'16,"0"21"0,0 0-16,-21 0 0,0 22 15,21-1-15,-42 85 16,21-21-1,-1-64-15,1 1 0,21 62 16,-21-20 0,0-64-16,21 22 15,21-43 1,0 0 0,0 0-16,1-22 0,-22 1 15,21 0-15</inkml:trace>
  <inkml:trace contextRef="#ctx0" brushRef="#br0" timeOffset="92010.24">17738 4297 0,'0'0'0,"-22"0"0,1 0 16,42 0 15,1 0-31,-1 0 0,42 0 15,-42 0-15,43 0 16,-22-21-16,-21 21 0,85-43 16,-85 22-16</inkml:trace>
  <inkml:trace contextRef="#ctx0" brushRef="#br0" timeOffset="92260.39">18500 4001 0,'0'0'0,"0"-22"16,-22 22 0,1 0-16,21 22 15,-63 83 1,42-62-16,-22 41 0,22-41 16,0-1-16,0 64 15,0-43 1,21-41-16,21 62 15,42-63 1,-20-21-16,-1 0 0,21 0 16,-20 0-16,41-21 15,-41 0-15</inkml:trace>
  <inkml:trace contextRef="#ctx0" brushRef="#br0" timeOffset="92497.27">18923 3958 0,'0'0'0,"0"-21"0,0 0 16,21 21 0,0 0-1,0 21-15,1 21 16,-22-20-16,0 20 16,21 64-16,-21-64 15,0 22-15,0 20 16,0-41-16,0-22 0,-43 63 15,22-62-15,0-1 0,-42 42 16,-43-20 0,85-22-16,-22 0 0</inkml:trace>
  <inkml:trace contextRef="#ctx0" brushRef="#br0" timeOffset="93609.68">10414 6138 0,'-21'0'16,"21"-21"0,21 0-1,0 21-15,0 0 16,0-21-16,1 21 0,41 0 15,-42 0-15,22 0 16,-22 0-16,42 42 16,-63 43-1,-84-22 1,62-41-16,-20-1 0,-21 42 16,20-42-16,-63 43 15,64-64-15,21 21 16,0-21-16,42-42 31,0 42-31,64-64 31,-22 64-31,-42 0 16,64 0 0,-21 43-1,-22 105 1,-63-64-1,-85 1 1,-21-21 0,21-64-1,64 0-15,-22 0 16,1 0 0,42 0-16,21-22 0,0 1 15,0 0 1,0 0-16,21 21 15,0-21-15,21 0 0,22-1 16</inkml:trace>
  <inkml:trace contextRef="#ctx0" brushRef="#br0" timeOffset="93915.54">11091 6477 0,'-42'64'32,"42"-43"-17,21-21 17,0 0-32,0-21 0,-21-1 15,22 22-15,-22-21 0,0 0 16,0 0-16,0 0 15,-43 21-15,22 0 16,0 0 0,21 21-16,-21 0 15,21 0-15,0 0 16,0 1-16</inkml:trace>
  <inkml:trace contextRef="#ctx0" brushRef="#br0" timeOffset="106663.77">11747 6181 0,'0'-21'0,"0"-1"16,0 1 0,0 0-1,22 21 17,-1 0-32,0 0 0,0 21 0,0 0 15,22 1-15,-22-1 16,42 42-16,-20-20 0,-22-1 15,42 21-15,-42-20 0,22 20 16,-22-20-16,-21-22 16,21 21-16,-21-21 0,0 0 15,0 1-15,0-44 32</inkml:trace>
  <inkml:trace contextRef="#ctx0" brushRef="#br0" timeOffset="106921.74">12171 6117 0,'0'21'31,"0"1"-31,0-1 0,-21 0 0,-22 42 16,22-41-16,-21 62 15,21-63-15,-1 22 16,-62 63-16,41-1 16,22-83-16,21-1 15,-21 42-15,21-42 16,0 1 0</inkml:trace>
  <inkml:trace contextRef="#ctx0" brushRef="#br0" timeOffset="107258.64">12467 6308 0,'0'0'0,"0"21"31,0 0-15,0 21-16,0-20 0,0 20 15,-21 43-15,21-22 0,-21 85 16,21-84-16,0 63 16,-21-64-16,21 1 15,-22 63-15,22-85 0,0 22 16,-21 105 0,21-127-16,0 43 15,0 21 1,0-85-16,0 0 15,43-42 1,-22-43 0,0-20-16</inkml:trace>
  <inkml:trace contextRef="#ctx0" brushRef="#br0" timeOffset="107573.75">12488 6350 0,'0'0'16,"0"-21"-16,0-43 0,0 22 16,0 0-1,21 21 1,1 21-16,-1 0 16,42 0-1,-20 42 1,-22 43-1,-42-1 1,-1-63-16,-62 43 16,63-22-16,-64 1 15,64-22-15,-22 0 16,65-42 0,-1 21-1,0-21-15,21-22 16,-21 43-16</inkml:trace>
  <inkml:trace contextRef="#ctx0" brushRef="#br0" timeOffset="108039.19">13250 6181 0,'0'0'0,"-21"0"0,0 0 0,0 0 16,-22 0-16,22 0 15,-21 21 1,-43 42 0,64-41-16,0 20 0,-21 21 15,-1 22 1,43-43-16,0-20 0,0 20 16,0-21-1,43-21-15,-1 0 16,-21-21-16,0 0 0,0 0 0,64-43 15,-64 43 1,43-43-16,-22-20 16,-21 41-16,0 22 0,-21 0 15,0 0-15,0 42 32,0 0-32,0 0 15,0 1-15,0 41 16,0 22-16,0-64 15,0 85 1,0-85-16,22-21 16,-22 21-16,21-21 0,21 21 15,22-42 1,-22-42 0</inkml:trace>
  <inkml:trace contextRef="#ctx0" brushRef="#br0" timeOffset="108291.7">13631 5990 0,'0'0'16,"21"-21"-16,-21 0 0,0 84 31,0 22-15,0 63 15,0-127-31,-21 85 0,21 0 31,0-85-31,0 22 16,0-22-1,21-42-15,-21-1 16,0 1-16,22 0 0</inkml:trace>
  <inkml:trace contextRef="#ctx0" brushRef="#br0" timeOffset="108706.34">13801 5927 0,'0'84'31,"0"-62"-31,0 62 16,0-41-16,0 62 15,0-20 1,0 21-1,0-85 1,0-42 0,0 0-1,0 0-15,0-22 0,0 22 16,0 0-16,0-21 0,63-43 16,64 0-1,-63 85 1,63 21-1,-85 1-15,-21-1 16,64 42-16,-85 1 16,0-22-16,0 0 15,-21 43-15,-43-21 32,43-43-32,0 0 15,-22-21 1,1-64-16,21 43 0</inkml:trace>
  <inkml:trace contextRef="#ctx0" brushRef="#br0" timeOffset="108875.41">13547 6181 0,'21'0'31,"0"0"-31,0 0 0,43 0 15,-43 0-15,21 0 0,43-21 16,84-22 0,-105 43-16,-22-21 15</inkml:trace>
  <inkml:trace contextRef="#ctx0" brushRef="#br0" timeOffset="109357.1">14922 5842 0,'0'0'16,"-21"0"-16,0 21 16,0 0-16,21 1 15,0 20-15,-21 21 16,21-41-16,0 20 0,0 21 16,0-41-16,0 20 0,0 0 15,0 1-15,0 20 16,0-42-16,-21 22 15,21-22 1,-22-21 0,22-21-16,0-64 31,0 43-31,0 20 0,22-62 31,41 41-31,-42 22 16,64 21-1,-43 0-15,-21 0 0,22 0 16,-22 0-16,0 21 16,-21 1-16,0-1 0,0 21 15,0-21-15,-106 43 16,64-43-16,21 0 16,-22-21-16,22 21 0,-63 22 15,105-43 16,0-22-31,0 1 16,0 0-16,0 21 0</inkml:trace>
  <inkml:trace contextRef="#ctx0" brushRef="#br0" timeOffset="109937.65">15388 6160 0,'0'0'15,"21"-22"-15,-21 44 31,0-1-31,0 0 16,0 0-16,-21 0 16,21 0-16,-21 22 15,21-1 1,63-42 0,43 0-1,0-42 1,-21-22-1,-43-20 1,0 41 0,-42 64 15,0 1-31,0 41 16,0-21-1,0 170-15,0-148 16,0-1-16,0 1 0,0-1 15,43 106 1,-43-105-16,21-22 0,-21 85 16,0-84-16,21 126 15,-21-21 1,0-106-16,0-20 0,-42 105 16,-22-64-1,1-63 1,-1-63-1,-20-107 1,62-20 0,22-85-1,106 21 1,-63 190 0,20-63-16,-21 85 15,85-106-15</inkml:trace>
  <inkml:trace contextRef="#ctx0" brushRef="#br0" timeOffset="111070.62">16891 5906 0,'0'0'0,"0"-22"16,0 1-16,0 0 0,0-42 31,-21 41-31,0 22 15,-43 22 1,1 41 0,41-21-16,-41 64 15,42-63-15,-43 62 16,64-62-16,0-22 0,-21 42 16,21 43-1,64-42 1,20-64-1,43-21 1,-106-1-16,64-62 16,0-1-1,-1-21 1,-62 85-16,-1-21 16,-21 63 15,-21 0-16,-22 43 1,22-43-16,0 42 16,21-42-16,0 43 15,0-22 1,42-21 0,43-42-1,-43 0 1,-42 0-16,21-64 15,-21 43 1,-42-22 0,21 22 15,21 21-15,63 21-1,43 0 1,-42 21-1,20 43 1,-41-22 0,-43 43-1,0-22 1,0-42 0,0-42 15,0 0-16,0 0-15,0 0 0,21-64 16,-21 64-16,42-22 16,1-20-1,-1 21-15,-21 42 16,43 0-16,-43 0 16,0 0-16,0 0 0,21 63 15,-42-42 1,0 22-16,0-1 15,0 0-15,0-21 0,0 22 16,-42 41 0,42-62-16,-21-1 15,63-64 17,1-41-17,-1 41-15</inkml:trace>
  <inkml:trace contextRef="#ctx0" brushRef="#br0" timeOffset="111291.49">18119 5800 0,'0'0'0,"0"21"16,0 0 0,0 43-16,0-43 15,-22 21-15,22 22 16,-21-22-16,0 43 15,0-43-15,21 21 16,0 22 0,0-64-1,21-21-15,0 0 16,22-42 0</inkml:trace>
  <inkml:trace contextRef="#ctx0" brushRef="#br0" timeOffset="111475.4">18013 6096 0,'0'0'0,"-21"0"0,42 0 47,0 0-47,21 0 15,-21 0-15,1 0 0,-1 0 16,106-42-1,-43 21-15,-41-1 16</inkml:trace>
  <inkml:trace contextRef="#ctx0" brushRef="#br0" timeOffset="112139.45">18690 5969 0,'0'-21'62,"-21"21"-46,0 0-16,0 0 0,-1 0 15,1 21-15,0 0 0,0 0 16,0 1-16,0-1 0,-1 0 16,-20 64-1,21-64-15,0 21 16,21 22-1,21-43 1,21-21 0,22-43-1,-22 43-15,22-84 16,-1-22 0,-21 21-1,-42 43 1,0 63-1,-21 21 1,0 1-16,0 20 16,0 22-1,21-64-15,0 0 0,0 22 16,42-43 0,-21 0-1,0 0-15,64 0 16,-21-22-16,-43 22 15,0-21-15,0 0 16,0 0-16,0 0 0,1-43 16,-1 43-16,-21 0 15,0 42 1,0 0 0,0 0-16,-21 1 0,21-1 15,0 42 1,0-42-16,0 1 15,0-44 32,0 1-47,0 0 0</inkml:trace>
  <inkml:trace contextRef="#ctx0" brushRef="#br0" timeOffset="112309.41">19050 5863 0,'0'0'0,"0"-21"15,0 0-15,-21 21 16,0 0 0,21 21-16,-22 21 15,22 1 1,0-22-16,0 0 16,43 0-1,-22-21-15</inkml:trace>
  <inkml:trace contextRef="#ctx0" brushRef="#br0" timeOffset="113007.35">19346 6033 0,'0'21'0,"-21"-21"16,21 21-16,-21-21 0,21 21 0,-21 0 16,0 0-1,21 1-15,-22-1 0,22 0 16,-21 0-1,21 0 1,-21-21 0,21-21 15,0 0-31,0 0 16,0 0-16,21-1 0,-21 1 0,21 0 15,1 0-15,41-64 16,22 43-1,-64 42-15,42 0 16,-41 85 0,-22-1 15,0 1-31,0-64 16,0 0-1,0 0-15,21-21 16,21 0-1,-21 0-15,64 0 16,-64-21-16,106-42 16,-63 20-1,-43 1-15,42-43 16,-63 43 0,-63 42-1,-22 42 1,64 22-1,21 21 1,21-43 15,21 21-31,-42-41 32,0-1-17,-84-21 1,41 0-1,22-21 1,64-43 0,-1 1-1</inkml:trace>
  <inkml:trace contextRef="#ctx0" brushRef="#br0" timeOffset="113272.96">20468 5863 0,'-21'0'0,"0"0"16,0 0-16,-22 21 0,-20 43 15,-1 21 1,43-64-16,0 0 16,0 64-16,0-22 31,21-42-31,0 0 0,0 43 15,21-22 1,0-21-16,42-21 16,22 0-1,-64-21-15,0 0 0,43-21 16</inkml:trace>
  <inkml:trace contextRef="#ctx0" brushRef="#br0" timeOffset="113541.67">20786 5800 0,'0'0'0,"21"0"15,-21 21-15,21 0 0,-21 21 16,21-20-16,-21-1 16,21 21-16,0 22 15,1 41-15,-22-83 16,0 20-16,0 43 15,-43-43 1,22-21-16,0 0 0,-64 22 16,1-22-1,62-21-15,1 0 0,0 0 16,0 0-16,0 0 0,0 0 16</inkml:trace>
  <inkml:trace contextRef="#ctx0" brushRef="#br0" timeOffset="121768.96">10181 7895 0,'0'0'0,"0"-21"16,0 0-16,-21 21 0,21-21 16,-21 42-1,0 21 1,21-21-16,-22 22 0,1-22 15,21 21-15,-63 128 16,-1-43 0,43-85-1,0-21 17,21-42-17,21-21 1,21-1-16,-20 43 0,-1-21 15,0 0-15,42 21 16,22-21-16,-43 21 16,-20-21-16,62 21 15,-63-22-15,22 22 16,-1-21-16,0-21 16,-20 42-16,-22-21 0,0 0 15,0-1-15,0-20 16,0 21-16,-64-21 15,43 42-15,21-22 16,-21 22-16,0 0 0,-1 22 16,1-1-16,0 63 15,21 65 1,0-44 0,0-83-16,0-1 15,0 42-15,0 1 16,0-43-1,21-21 17,0-21-17,1 0-15</inkml:trace>
  <inkml:trace contextRef="#ctx0" brushRef="#br0" timeOffset="121959.55">10774 8128 0,'0'0'16,"21"0"-16,0 0 78,0 0-78,0 0 15,1 0-15</inkml:trace>
  <inkml:trace contextRef="#ctx0" brushRef="#br0" timeOffset="122438.65">11705 7811 0,'0'0'16,"-21"-22"-16,21 1 0,0-21 16,0 0-16,21 63 31,0-21-15,22 21-16,-22 21 0,42 1 15,64 105 1,-106-106-16,22 64 15,-43-64-15,21 43 16,-21-22 0,21-84 31,-21 0-47,21-21 0,0-43 15</inkml:trace>
  <inkml:trace contextRef="#ctx0" brushRef="#br0" timeOffset="122653.21">12234 7662 0,'0'-21'0,"0"42"0,-21-63 15,-42 84 1,-64 43 0,0 21-1,105-64-15,-20 1 0,-21 41 16,-22 64-1,64-63 1,21-64-16,0 0 16,0 1-16,21-22 15,0 0-15,21 0 0,-20 0 0,-1-22 16,63 1-16</inkml:trace>
  <inkml:trace contextRef="#ctx0" brushRef="#br0" timeOffset="122959.42">12467 7895 0,'0'0'16,"0"21"15,0 1-31,0 20 0,0 0 0,0 22 16,0 42-1,-21-64-15,-21 191 16,-22-22-1,64-147-15,-21 21 0,-43 147 16,-20-41 0,63-128-16,-22 107 15,43-107 1,0-84 0,64-42-1,-43 20-15,0 22 16,43-127-16,-43 84 15,0 1-15</inkml:trace>
  <inkml:trace contextRef="#ctx0" brushRef="#br0" timeOffset="123240.08">12446 8128 0,'0'0'0,"0"-63"0,0 20 16,0 1-16,0 0 0,0-43 15,0 43 1,21 42-1,21 0-15,-20 0 0,20 0 16,0 0-16,-21 0 0,1 21 16,-1 0-16,21 64 15,-42-64-15,0 0 0,0 21 16,-21 22-16,0-43 0,-22 0 16,22 0-16,-21 0 0,21 1 15,-43-1-15,43-21 0,0 0 16,0 0-16,42 0 31,-21-21-31,21-1 0,21 1 16,-20 0-16</inkml:trace>
  <inkml:trace contextRef="#ctx0" brushRef="#br0" timeOffset="123668.47">13250 7789 0,'-106'-21'31,"85"21"-31,-21 21 16,21-21-16,-22 22 0,22-1 15,-21 0-15,21 21 0,-64 64 16,85-42 0,0-43-16,0 0 15,0 42 1,21-63-16,0 0 15,64-21 1,21-42-16,-85 42 16,85-85-1,-85 63-15,21-41 16,-20 20 0,-22 85-1,-22 85 1,22-21-1,0-64-15,-21 43 16,42-1 0,22-42-1,20-42 1,-42 0-16,22 0 16</inkml:trace>
  <inkml:trace contextRef="#ctx0" brushRef="#br0" timeOffset="123889.28">13779 7514 0,'0'-21'16,"0"42"-16,0-63 0,-21 42 15,21 21 1,0 0-16,-21 0 0,0 43 16,0 42-1,0-64-15,21 43 16,0 21-1,0-85-15,0 63 16,21-84 0,0 0-1,0 0-15,0-21 0</inkml:trace>
  <inkml:trace contextRef="#ctx0" brushRef="#br0" timeOffset="124337.23">13991 7451 0,'0'0'0,"0"-21"16,0 42 15,0 0-31,-21 21 0,21 43 16,0 21 0,0-85-16,-21 21 0,21-21 0,-21 43 15,21 21 1,0-64-16,0 0 0,-22 21 15,22-21 1,0-42 0,0 0-1,0 0-15,0 0 0,0 0 16,0-43-16,22 43 0,20-64 16,-21 64-16,21-21 15,-20 21 1,83 21-1,-41 42-15,-43-21 0,0 43 32,-21-43-32,0 0 0,0 21 15,0-21-15,-21 22 16,0-22-16,0 0 0,-22 0 16,22-21-16,-63 21 15,20-42 1,43 21-16,-21-21 0</inkml:trace>
  <inkml:trace contextRef="#ctx0" brushRef="#br0" timeOffset="124459.66">13441 7662 0,'0'0'0,"84"0"31,-62 0-31,41 0 0,106-21 16,-105 0-1,-22 21-15</inkml:trace>
  <inkml:trace contextRef="#ctx0" brushRef="#br0" timeOffset="124921.7">14838 7345 0,'-21'21'16,"21"0"-16,0 0 15,-22 43-15,-20 84 16,42-42 0,-42 21-1,42-106-15,0 21 16,0 1-16,-21-22 16,-1-21 15,22-21-31,0 0 0,0-43 31,43-21-15,20 1-1,-20 63-15,20-1 16,-42 1-16,64 42 16,-85 1-1,0-1-15,0 42 16,-42 1-1,20-43-15,-62 21 16,63-42-16,-1 21 0,-20-21 16,42 22-16,21-44 31,0 22-15,64-63-16</inkml:trace>
  <inkml:trace contextRef="#ctx0" brushRef="#br0" timeOffset="125405.04">15240 7620 0,'0'21'16,"0"0"-1,0 1-15,0-1 0,0 0 16,-21-21-16,21 21 0,0 0 16,-21 0-16,21 1 0,0 20 15,0-21 1,21-21-16,0 0 15,21 0-15,-21 0 0,22 0 16,-22 0-16,21-21 0,-21 0 0,22 21 16,-22-21-16,0-1 0,43-62 15,-43 63-15,-21-1 16,0-20-16,0 63 31,0 0-15,-21 1-16,-1 20 15,-41 106 1,42 85 0,21-106-16,0-64 15,0 1-15,0 105 16,0-105-16,-21 105 16,21-127-16,-64 85 15,-21-21 1,64-85-16,-127 1 15,63-22 1,43-22-16,21 22 0,-106-105 16,85-22-1,42 84-15,0 1 16</inkml:trace>
  <inkml:trace contextRef="#ctx0" brushRef="#br0" timeOffset="125788.61">16341 7197 0,'0'0'0,"-22"0"0,1-21 0,21-1 31,43 22-31,20 0 16,-42-21-1,22 21-15,84-21 16,21 21-16,-106 0 16,-21 0-16,22 0 15,-22 0 1,-64 0 0</inkml:trace>
  <inkml:trace contextRef="#ctx0" brushRef="#br0" timeOffset="126002.45">16552 7154 0,'0'22'0,"0"-44"0,-21 128 16,21-85-16,-21 64 15,21-43-15,0-20 16,0 62-16,0-41 0,-42 62 16,42-83-1,-22 62-15,1-63 16,21 22-1,21-43 1,22 0 0,-22-21-16</inkml:trace>
  <inkml:trace contextRef="#ctx0" brushRef="#br0" timeOffset="126382.86">16700 7535 0,'0'-21'0,"0"-21"31,0 21-31,22 21 0,-1 0 16,0-21-16,0 21 15,0 0-15,0 0 0,1 0 16,20 42-16,-21-21 0,0 0 16,22 43-16,-43-43 0,21 0 15,-21 21-15,21-20 0,-21-1 16,0 21-16,0-21 0,0 0 15,-42 1-15,20-1 0,1-21 16,21 21 0,-21-21-16,21-21 15,0-22 1,0 22-16,0-21 16,0 21-16,21-43 15,0 22-15,-21 21 0,22 0 16,-1-1-16,63-41 15,-20 63 1,-43 0-16,64 0 16,-43 0-16,0 21 15</inkml:trace>
  <inkml:trace contextRef="#ctx0" brushRef="#br0" timeOffset="126857">17674 7599 0,'0'0'16,"0"-21"-16,21 21 0,-21-106 31,0 85-31,-21 21 0,0-21 0,0-1 16,0 22-16,-1 0 0,-20 0 16,21 0-16,0 0 0,0 22 15,-1-1-15,1 0 0,0 0 0,0 0 16,0 22-16,0-22 15,-22 42-15,22 22 16,21-64-16,0 0 0,0 0 16,0 1-16,0-1 15,21-21-15,0 0 16,22 0-16,-22 0 0,0 0 16,0-21-16,0-1 0,1 1 15,41-42 1,-21-22-16,-42 64 15,22-43 1,-1 22-16,-21 63 31,0 0-31,0 43 16,0-43-16,0 43 16,21-1-1,42-21 1,-20-42-1,-22 0-15,42-21 16</inkml:trace>
  <inkml:trace contextRef="#ctx0" brushRef="#br0" timeOffset="127204.89">17949 7493 0,'0'0'16,"21"21"-1,-21 0-15,22-21 16,-22 22-16,21 20 16,-21-21-16,0 0 0,0 22 15,0 20 1,0-42 0,0 0-16,21-21 31,-21-21-31,21 21 15,-21-21-15,0 0 0,21 0 16,-21-22-16,21 22 0,1-63 16,-1 20-1,-21 43-15,21 0 0,0 0 16,0 21 0,0 0-16,1 0 15,41 0 1,-63 21-1</inkml:trace>
  <inkml:trace contextRef="#ctx0" brushRef="#br0" timeOffset="127552.8">18394 7641 0,'21'0'31,"0"0"-31,0 0 15,0-21-15,1 21 0,-1-21 0,0 0 16,21 0 0,-21-1-16,-21 1 0,0 0 15,0 0-15,0 0 16,-21 21 0,0 0-16,0 21 0,-21 0 15,20 0-15,1 0 0,0 1 16,0-1-16,21 21 0,-21-21 15,21 43-15,0-43 16,0 0-16,0 0 16,21-21-16,0 0 15,43 21 1,-22-21-16,-21 0 0,64 0 16,-64-21-16,42 0 0</inkml:trace>
  <inkml:trace contextRef="#ctx0" brushRef="#br0" timeOffset="127920.66">18817 7514 0,'0'-21'0,"0"42"0,0-63 16,0 21-16,0 0 15,21 21 1,0 0 0,1 0-16,-1 21 15,-21 0-15,21-21 16,0 63-1,-21 1-15,0-43 16,0 0-16,0 22 16,0-22-16,0 0 15,-21-21 1,21-21 0,0 0-1,0-1-15,0 1 16,0 0-16,0 0 0,21 0 15,-21 0-15,21-1 0,22-62 16,-43 41 0,63 1-1,-21 42 1,-20 0 0</inkml:trace>
  <inkml:trace contextRef="#ctx0" brushRef="#br0" timeOffset="128291.68">19325 7366 0,'0'0'16,"21"0"0,-21-21-1,-21 21 1,-42 0 0,-1 21-1,43-21-15,0 42 16,21 1-1,0-22-15,0 0 0,21 21 16,0-20 0,0-22-16,0 21 0,43 0 15,-1 21 1,-41-42-16,-22 21 16,0 1-1,-22-22-15,-20 0 16,21 0-16,0 0 0,0 0 15,-22 0-15,22 0 0,-21 0 16,21 0-16,-43 0 16,22 0-16,42-22 15,0 1 1,21 0-16,0 21 16,0 0-16</inkml:trace>
  <inkml:trace contextRef="#ctx0" brushRef="#br0" timeOffset="128520.32">19621 7472 0,'0'21'47,"0"0"-47,0 0 16,-21-21-16,21 43 0,-21-22 15,21 0-15,0 0 16,0 22 0</inkml:trace>
  <inkml:trace contextRef="#ctx0" brushRef="#br0" timeOffset="128720.66">19643 7303 0,'-22'-22'16,"44"44"-16,-65-44 0,43 1 0,-21 21 15,0 0-15,0 0 16,21 21 0,0 1-1,0-1-15,0 0 0,21-21 16,0 21-16,0-21 15,0 0-15</inkml:trace>
  <inkml:trace contextRef="#ctx0" brushRef="#br0" timeOffset="129203.38">19960 7451 0,'-21'21'16,"0"-21"-1,21 21-15,0 0 0,-21 0 16,21 22 0,-22-1-1,22-21 1,0 0-16,0 1 16,-21-22-1,0 0 16,21-22-15,-21 22-16,21-63 16,0-1-1,21 43-15,0 0 0,22-21 16,84-64 0,-64 85-1,1 42 1,-43-21-16,0 85 15,-21-1 1,-42 1 0,-1 0-1,22-85 1,0 0 0,63 0 15</inkml:trace>
  <inkml:trace contextRef="#ctx0" brushRef="#br0" timeOffset="130031.54">20616 7430 0,'-42'-22'31,"21"22"-31,0 0 0,-1 0 0,-41 0 15,-43 85 1,21-21 0,85-1-1,0 1 1,22-64 15,20 0-31,-21 0 16,64 0-1,-43-22-15,-21 1 16,64-42 0,-43-1-1,-42 43 1,0 42 15,-21 43-15,0 20-1,0-62-15,21 83 16,-43 44 0,43-1-1,0 42 1,0-147-16,-21 126 16,21-63-1,0 21 16,0 0-15,0-64 0,0-20-1,-21-86 17,-21-41-17,21 62-15,-43-147 16,43 21-1,21-21 1,21 126-16,43-105 16,41 0-1,1 63 1,0 22 0,-64 63-1,-20-21 16,-44 21 32,1 0-63</inkml:trace>
  <inkml:trace contextRef="#ctx0" brushRef="#br0" timeOffset="130731.82">10985 9250 0,'-21'0'109</inkml:trace>
  <inkml:trace contextRef="#ctx0" brushRef="#br0" timeOffset="130999.67">10541 9335 0,'0'0'0,"-21"0"0,42 0 47,0 0-47,21-22 16,-20 22-16,41-21 0,64 0 16,-63 0 15,-86 21-16,-41 0 1,-85 0 0,84 0-16</inkml:trace>
  <inkml:trace contextRef="#ctx0" brushRef="#br0" timeOffset="131353.98">10477 9292 0,'0'21'0,"0"1"15,0 20 1,22-42 46,-1 0-62,0 0 16,0 0-16,85 0 16,0 63 15,-43 1-16,-42 42 1,-42-85-16,-21 21 16,21-21-16,-127 43 15,-1-43 1,86-21 0,-1-21-1,64-21 1,0-1-1,85 1 1</inkml:trace>
  <inkml:trace contextRef="#ctx0" brushRef="#br0" timeOffset="131537.88">11409 9440 0,'0'0'0,"0"22"32</inkml:trace>
  <inkml:trace contextRef="#ctx0" brushRef="#br0" timeOffset="132371.4">13928 8911 0,'-22'-21'0,"44"42"0,-44-63 0,1 42 16,-21-42-1,-43 42 1,64 0-16,0 21 16,-21 21-16,-64 64 15,21 0 1,0 42 0,43 0-1,42-63 1,0-64-1,64 64 1,20-85 0,-63 0-16,64 0 15,21-64 1,-43-21 0,-63 64-16,0 0 15,-63-64 1,42 64-16,-85 21 15,21 0 1,43 0-16,21 0 0,-43 0 16,64 21-1,21 1 1,43 20 0,-43-42-16,64 63 15,-1 43 1,-62 64 15,-22-128-31,0 43 16,-64 105-1,-21 64 1,43-85 0,21-84-1,0-21 1,21-86-1,42-62 1,22-43 0</inkml:trace>
  <inkml:trace contextRef="#ctx0" brushRef="#br0" timeOffset="132753.18">13864 9462 0,'0'-22'15,"0"44"-15,0-65 0,0-20 16,42-1 0,22-20-1,42 41 1,-22 43 0,-62 0-16,62 43 15,-63 62 1,-21-83-16,-21 62 15,-42-20 1,20-43 0,22-42 15,21-43-15,0 1-1,21 42 1,22-43-16,-22 43 0,64-21 31,42-1-15,-106 43-16</inkml:trace>
  <inkml:trace contextRef="#ctx0" brushRef="#br0" timeOffset="133856.71">14753 9144 0,'0'21'0,"0"-42"0,0 85 16,-21-43-16,-43 85 15,64-43 1,-21 1 0,21-43-1,64-21 1,-1-21 0,1-64 15,-64 43-16,0-43 1,-64 21 0,43 64-16,-64 0 15,43 0 1,21 0 0,42 22-1,64-22 1,-1 0-1,-62 0-15,20 0 16,0 0-16,1 0 16,-22 0-16,0 0 15,-21 42 1,0 43 0,0-22 15,0-42-16,0 0 1,21-21 0,0 0-16,22-21 15,20-42 1,-42 42-16,22-22 16,-1-20-1,-21 42 1,-21 63 15,0-21-31,0 0 0,0 0 16,0 43-1,21-43 1,43-21 0,20 0-1,-62 0 1,62-21-1,-63 0-15,22 0 16,-1-64 0,-42 64-16,0-22 15,0 22 1,0 42 15,21-21 0,0 0-15,1 0-16,20-42 16,0 21-1,-42 42 17,0 0-17,-21 22 1,0 84-1,21-85-15,-42 106 16,20 64 0,22-1-1,0-41 1,0-107 0,0-42-16,0 22 15,22-43 1,-1 0-16,-21-21 0,0-1 15,21 1-15,-21 0 0,42-42 16,-42 20-16</inkml:trace>
  <inkml:trace contextRef="#ctx0" brushRef="#br0" timeOffset="134154.54">15748 9186 0,'0'0'0,"-21"-42"0,21 21 16,0-21-16,0-1 15,0 22-15,0-21 16,84 21 0,1 21-1,-21 63 1,-43 85 0,-42-63-1,-64-22 1,64-41-16,-85 20 15,42-21 1,128-63 15,-43 42-31</inkml:trace>
  <inkml:trace contextRef="#ctx0" brushRef="#br0" timeOffset="135721.1">16743 8848 0,'0'0'0,"0"-21"15,0-1 1,0 1-16,0 0 16,0 0-16,0 0 0,21 0 15,0-22 1,21 1 0,-42 21-16,0 0 15,-21 21 1,0 0-16,21 21 15,-21 0-15,0 0 0,0 85 16,21 42 0,0-106-16,0 149 15,0-85 1,0-85-16,0 21 16,0 1-16,-22-22 0,-20 21 15,21-42-15,0 0 16,0 0-16,-64 0 15,64 0 1,-22-42 0,1-22-1,21 64-15,21-42 16,21 42 15,0 21-31,0-21 0,1 21 16,-1 0-16,63 1 15,1-22 1,-43 0-16,107 0 16,-107-22-1,-21 1-15,43-21 16,-43 21-16,-21-64 16,21 64-16,-21-21 31,0 63-16,0 0 1,0 64-16,0-64 16,-21 0-16,21 21 15,0-21 1,21-21 15,0-21-31,0 21 16,-21-21-16,21 0 0,1-21 15,62-64 1,-41 85 0,-43 42-1,21 21 1,-21-21-16,0 43 16,42-22 15,0-21-31,-20-21 15,83 43 1,-62-43-16,20 0 0,-42 0 16,85-43-1,-21 1-15,-64 21 16,21-85 0,-42 85-16,0-22 15,0 22-15,-63-42 16,42 63-16,-22 0 15,22 0-15,-21 0 0,0 42 16,-43 64 0,85-85-16,-21 0 0,21 0 15,0 1-15,0-1 0,0 21 16,0-21-16,63-21 16,-20 0-1,-22 0-15,0 0 16,42 0-16,-20-63 15,-22 42-15,0-1 16,0-20-16,0 0 0,1 21 16,-22-22-16,21-63 15,-21 64-15,0-106 16,0 42 0,0 85-16,0 0 0,0 42 15,0 0 1,0 21-16,0-20 0,0 20 15,-21 0-15,21 43 16,0-22-16,0 43 16,0-63-16,0 84 15,21-85 1,-21-21-16,21-21 16,42 0-1,1-42 16,-64 21-31</inkml:trace>
  <inkml:trace contextRef="#ctx0" brushRef="#br0" timeOffset="136051.89">18076 9102 0,'0'0'16,"21"0"0,1 0-1,-1 0-15,0 0 0,21 0 16,1 0-1,41-64 1,-84 22 0,0 0-1,-42 42 1,21 21-16,-22 0 16,22 0-16,0 0 15,0 64-15,21-64 16,-21 43-16,21-22 15,21 0 17,0-42-32,64 0 15,-22 0 1,-20 0-16,41-42 16,-63 42-16,22-21 0</inkml:trace>
  <inkml:trace contextRef="#ctx0" brushRef="#br0" timeOffset="136289.76">18669 8996 0,'0'-64'15,"0"43"1,0 148-16,0-169 0,0-22 16,42 128-1,-42-43-15,21 21 16,22 1-16,20 63 16,1-22-1,-22-41 16,-21-43-15,22-22 0,-43 1-16,21-42 15,-21-43 1,0 85-16</inkml:trace>
  <inkml:trace contextRef="#ctx0" brushRef="#br0" timeOffset="136468.51">19029 8996 0,'0'-85'15,"0"64"1,-21 42-1,-43 43 1,149-43-16,-191-21 0,42 85 16,43-64-16,-85 85 15,43-43 1,21-42-16,-64 64 16,63-43-1,43-21-15,22-21 31,83 0-31</inkml:trace>
  <inkml:trace contextRef="#ctx0" brushRef="#br0" timeOffset="136712.5">19389 9694 0,'0'0'0,"-22"0"16,1 0-16,0 0 31</inkml:trace>
  <inkml:trace contextRef="#ctx0" brushRef="#br0" timeOffset="147096.42">10033 11176 0,'0'0'0,"21"0"0,-21-21 16,21 21 15,0 0-15,1 0 15,-1 0-31,0 0 16,0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1T03:43:22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 148 0,'0'-21'16,"0"0"-1,0 0 1,0 0-16,21 21 0,-21-22 16,0 1-16,0 0 15,0 42 48,-21 22-63,21-1 15,-21 0-15,21 1 0,-21-1 16,0 21-16,21-20 0,-22 63 16,-41 42-1,63-85-15,-64 107 16,43-107-16,0-21 0,0 22 16,0-22-16,-43 85 15,43-63 1,-21-43-1,21-21 1,21-21 0,-43-22-1,22 22-15,21-42 0,-21 42 0,0-22 16,0-84 0,-1 0-1,22 106-15,0-64 16,0 43-1,0 21-15,22 42 32,-22 0-32,21 0 15,0 1-15,0-1 0,0 21 16,0 22-16,22-1 16,-22-21-16,0-20 0,21 41 15,43 43 1,-43-64-1,-20-42 1,20 21-16,-21-21 16,0 0-1,22-42-15,-43 21 16,21 0-16</inkml:trace>
  <inkml:trace contextRef="#ctx0" brushRef="#br0" timeOffset="562.57">2498 635 0,'0'0'0,"0"-21"0,-22 21 32,1 0-32,0 0 15,0 0-15,0 0 16,-22 21-16,22 0 0,21 0 15,-21 1-15,0-1 0,0 0 16,0 42 0,-1 43-16,1-63 15,21-22-15,0 42 16,0-20-16,0-1 0,0 0 16,0-21-16,43 1 15,20-1 1,22-21-1,21-64 1,-22 1 0,-41 20-16,-22 22 0,0-21 15,21-106 1,-42 105-16,0 22 0,0-42 16,-42-22-1,-43 64 1,64 21-16,-64 0 15,-20 21 17,41 21-32,43-20 15,-64 83 1,85-62-16,0-1 16,0 22-1,0-43-15,21 0 0,-21 0 16,43-21-16,-22 0 0,42 0 15,-20 0-15,-1 0 0</inkml:trace>
  <inkml:trace contextRef="#ctx0" brushRef="#br0" timeOffset="1365.1">3217 677 0,'21'0'0,"-42"0"0,42-21 16,-21 0-16,0 0 15,-21 21 1,0 0 0,0 0-16,0 21 15,-22 0-15,22 0 0,0 1 16,-42 62 0,41 1-1,1-64-15,21 0 0,0 22 16,0-22-16,0 0 0,0 0 15,21-21 1,1 0-16,-1 0 0,21-21 16,-21 0-16,0 21 15,22-21-15,-22-1 0,0 1 0,21-42 16,1-22 0,-1 43-1,-42-1 1,0 65 31,-21-1-47,21 0 15,-21 42-15,21-41 16,0 83 0,0-83-16,0 105 15,0 42 1,21-42-1,0 0 1,-21-85-16,0 1 0,0 105 16,0-64-1,0-41-15,0 105 16,-21-42 0,-64-22-1,43-20 1,-64-43 15,-84-42-15,20-21-1,-84-43 1,127 0 0,21-42-1,85 21 1,21 1-1,0 83-15,0-20 0,64-43 16,-1 22 0,-42 42-16,43-43 15,63 1 1</inkml:trace>
  <inkml:trace contextRef="#ctx0" brushRef="#br0" timeOffset="1729.53">3577 677 0,'-21'0'0,"21"22"31,0-1-31,0 0 0,-21 0 16,21 0-16,-21 43 16,21-43-16,0 0 15,0 0-15,0 0 0,0 1 16,0-1-16,0-42 47,0-1-47,0 1 15,0 0-15,21 0 0</inkml:trace>
  <inkml:trace contextRef="#ctx0" brushRef="#br0" timeOffset="2166.71">3556 360 0,'-21'0'0,"42"0"0,-63 0 0,20 21 16,1 0-16,-21 43 31,42-22-31,0-21 16,0 0-16,0 1 0,21-22 15,0 0-15,22 0 16,-1 0-16,-21 0 16,21 0-16,-20 0 0,-1 0 15,0-22-15,42-20 16,-41 0-16,-1 42 16,-21-21-16,0-43 15,-21 22-15,-1 21 16,1-1-16,0 22 0,-21-21 15,21 21-15,-22 0 16,22 0-16,0 21 0,-21 22 16,20-22-16,1 0 0,-21 21 15,42-20-15,0 41 16,0-42-16,0 0 16,0 22-16,42-1 15,-21-42-15,1 0 16,-1 21-16</inkml:trace>
  <inkml:trace contextRef="#ctx0" brushRef="#br0" timeOffset="2694.98">3958 614 0,'0'21'31,"0"0"-15,0 0-16,0 1 0,-21-1 16,21 0-16,0 0 15,0 0-15,-21 0 0,21 64 16,0-21 0,0-43-16,0 0 15,0 0 1,0-42 15,0 0-15,0 0-1,0-22-15,0 1 16,21-64 0,64 0-1,-22 43 1,-21 42-16,43 21 15,-21 0 1,-22 21-16,21 21 16,-20 64-1,-43-85-15,0 43 16,0-43-16,0 63 16,-21-62-16,-1-1 15,22 0-15,-21 21 16,21-63 15</inkml:trace>
  <inkml:trace contextRef="#ctx0" brushRef="#br0" timeOffset="3600.98">5884 466 0,'21'-21'62,"1"21"-62,-1-22 0,0 1 16,0 21-16,0-21 0,0 0 16,1 0-16,-1 0 15,21-43-15,-42 1 16,0 41-16,-63 1 15,-22 21 1,43 0-16,20 0 16,-41 0-1,-22 64-15,43-43 16,21 0-16,0 21 16,21-20-16,-22 20 15,22-21-15,0 21 0,22-20 16,-22-1-16,42 0 15,0 0-15,43 21 16,-64-20-16,43-1 16,-22 0-16,-21 0 0,43 0 15,-43 0-15,0 1 0,21 20 16,-21-21-16,-21 21 16,0-20-16,-21 62 15,-63-20 1,41-43-16,1 0 0,-85 21 15,42-20 1,43-22-16,-106 0 31,21-43-31,106 22 16,-64-64 0,21 1-16,43 63 15,-21-64 1,42 64-1,0 0-15,63 21 16,64 0 0,-63 0-16</inkml:trace>
  <inkml:trace contextRef="#ctx0" brushRef="#br0" timeOffset="3928.04">6265 572 0,'0'-22'0,"0"44"0,0-65 16,0 22-1,0 0-15,-21 21 32,0 0-17,0 21-15,0 0 16,21 0-16,0 1 0,-22-1 15,22 21-15,-21-21 0,21 43 16,0-22-16,0 64 16,0-85-16,0 0 15,0 22-15,0-22 0,0 0 0,0 0 16,0 0-16,43-21 16,20 0-1,-21 0-15,22-42 16,-22 0-1</inkml:trace>
  <inkml:trace contextRef="#ctx0" brushRef="#br0" timeOffset="4332.25">6519 593 0,'0'0'15,"0"-21"-15,-21 21 0,21-22 16,0 1-16,0 0 31,21 21-31,0 0 16,1 0-16,20 21 15,-21 0-15,43 22 16,-1 41 0,-42-62-16,-21-1 15,0 63-15,0 1 16,0-64-16,0 0 15,0 1-15,-21-22 0,21 21 16,-21-21-16,21-21 31,0-1-31,0 1 16,0 0-16,0 0 0,0-21 16,0 20-16,0-20 15,0 21-15,21-21 16,0 20-16,0 22 0,22-42 15,-22 42-15,0-21 0,-21 0 16,21 21-16,0-21 0,1 21 0</inkml:trace>
  <inkml:trace contextRef="#ctx0" brushRef="#br0" timeOffset="4582.22">7218 508 0,'0'21'15,"0"0"-15,0 1 0,0-1 0,0 0 16,0 0-16,-21 0 0,21 22 31,0-22-31,0 42 0,0-42 16,0 43 0,0-22-16,0-21 15,0-42 32,21 0-47,-21-21 16,0 21-16</inkml:trace>
  <inkml:trace contextRef="#ctx0" brushRef="#br0" timeOffset="4995.74">7239 169 0,'-106'43'31,"85"-22"-31,21 0 0,0 0 0,0 0 16,0 1-16,0 41 16,0-21-1,0-20-15,63-1 16,1 0-1,-43-21-15,0 0 0,22 0 16,-22 0-16,0-42 16,0 42-16,-21-22 0,21-20 15,-21-43 1,0 64-16,0 0 0,-42-21 16,0-1-1,20 43-15,1 0 16,0 0-16,0 0 0,0 22 15,0-1-15,21 0 0,-22 0 0,1 21 16,0 1-16,21-22 16,0 21-16,0-21 15,0 1-15,0-1 0,21 0 16,0 0-16,22 0 0</inkml:trace>
  <inkml:trace contextRef="#ctx0" brushRef="#br0" timeOffset="5431.11">7683 550 0,'0'0'0,"-21"0"16,0 0-1,0 0 1,21 22-16,0 41 15,0 43 1,0 0 0,21-64-1,-21 149 1,0-22 0,0 43-1,0-43 1,0-106-16,-42 149 15,21-106 1,21-64-16,-64 128 16,43-128-1,21-21-15,0-42 32,0 0-17,21 0-15,0-1 0,0-20 16,1 0-16,-1-1 0,0-41 15</inkml:trace>
  <inkml:trace contextRef="#ctx0" brushRef="#br0" timeOffset="5819.25">7641 699 0,'0'0'0,"-21"-22"0,-21-41 31,42 42-31,0 0 16,0-1-1,21 22-15,0-21 0,0 21 16,0 0-16,0 0 0,1 0 16,-1 0-16,21 0 0,43 21 15,-64 1-15,21-22 16,-21 21-16,1 0 0,-22 85 15,-22-43 1,1-42-16,-106 64 31,85-64-31,-43 22 16,22-22 0,42-21-1,42 0 1,21-21-1,43-22 1</inkml:trace>
  <inkml:trace contextRef="#ctx0" brushRef="#br0" timeOffset="6199.73">8403 233 0,'-21'0'0,"21"-21"16,-21 21-1,21 21 1,0 0-16,0 0 16,0 0-16,-21 1 0,21 20 0,0-21 15,-22 85 1,22-85-16,-21 64 15,21-64-15,-21 127 16,21-42 0,0-64-16,0 43 15,0-64-15,21 21 16,0-20-16,1-22 16,-1 0-16,0 0 15,0 0-15,0 0 0,0 0 16,1-22-16,41-41 15,-42 42-15,0 0 16,1-43-16</inkml:trace>
  <inkml:trace contextRef="#ctx0" brushRef="#br0" timeOffset="6463.44">8318 550 0,'22'0'0,"-1"0"16,0 0-16,0 0 0,0 0 16,0 0-16,1 0 0,-1 0 0,0-21 15,0 21-15,21 0 0,-20 0 0,20-21 16,21 0-1,-41 21-15,-1 0 0,0-21 16,0 21 0</inkml:trace>
  <inkml:trace contextRef="#ctx0" brushRef="#br0" timeOffset="7433.98">2032 1820 0,'0'0'0,"-21"0"0,-22-21 31,22 21-15,21-21-16,-21 21 15,42 0 48,0 0-63,22 0 0,-1 0 15,0 0-15,22 0 0,296 0 16,-43 0 0,-211 0-1,254 0-15,-127 0 16,-127 0-16,-1 0 16,1 0-16,148-21 15,-127 21 1,-63 0-16,-22 0 0,43 0 15,-64 0-15,21-21 16,-21 21-16,1 0 0,-22-21 94,21 21-94,0 0 15,-21-22-15,21 22 0</inkml:trace>
  <inkml:trace contextRef="#ctx0" brushRef="#br0" timeOffset="8294.24">5863 1630 0,'0'0'0,"-127"21"31,106-21-31,0 0 16,42 0 31,0 0-47,43 0 0,-22 0 15,106 0 1,43 0-1,-128 0-15,212 0 16,43-21 0,-212 21-16,21-21 0,211 21 15,1-21 1,-212 21-16,148-22 16,-63 22-1,-149 0-15,-20 0 0,84 0 16,-64-21-1,-42 21-15,0 0 16</inkml:trace>
  <inkml:trace contextRef="#ctx0" brushRef="#br0" timeOffset="50346.48">444 2836 0,'0'-21'16,"0"0"-1,0 0-15,0 0 16,0 0-16,0-1 0,0 1 16,0 0-16,0 0 15,0 0 1,0 0-16,0 42 47,0 21-32,0-21-15,0 0 16,0 43-16,0 21 16,0-43-16,0 106 15,0-63 1,0-22-16,0 43 16,0 21-1,0-85 1,0 1-16,0-22 15,0-42 17,0 0-17</inkml:trace>
  <inkml:trace contextRef="#ctx0" brushRef="#br0" timeOffset="50989.45">868 3175 0,'0'-21'47,"21"21"-32,-21-21-15,0 0 16,0-1-16,0 1 31,-21 21-31,0 0 16,-1 21 0,1 1-16,0-1 15,21 0 1,0 0-1,0 0 1,42-21 0,43 0-1,-85-42 1,21 42-16,-21-42 16,0 20-1,-21 22 1,-21 0-1,21 0-15,21 22 0,0-1 16,0 0 0,0 0-16,21-21 15,21 0 1</inkml:trace>
  <inkml:trace contextRef="#ctx0" brushRef="#br0" timeOffset="51945.27">2180 2625 0,'0'0'0,"-21"0"31,0 0-31,0 0 0,-1 21 16,1 0-16,21 0 15,-21 22-15,0 62 16,0-83-16,21 20 15,0 21 1,-21-20-16,-1 63 0,22-64 16,0 21-1,0 64 1,0-84-16,43-1 16,-43-21-16,21 0 0,21 1 15,43-22 1,-64 0-16,0 0 0,43-22 15,42-41 1,-64 42-16,0 0 0,64-85 16,-21-21-1,-64 84-15,0 1 0,-21-43 16,-21-63 0,-43 42-1,-63 22 1,106 84-1,-63-21 1,-22 42 0,-21 63-1,84 1 1,22-43-16,0 43 16,21 42-1,0-63 1,64 20-1,-1-63 1</inkml:trace>
  <inkml:trace contextRef="#ctx0" brushRef="#br0" timeOffset="52394.84">2942 2963 0,'0'0'16,"0"-21"-16,0 0 0,0 42 47,0 0-32,0 1-15,0-1 16,0 21-16,0-21 0,21 0 15,-21 22-15,0-1 0,0 106 16,0 43 0,0-149-16,0 212 15,0-190 1,0-1-16,0 22 0,0 148 16,0-170-16,0 1 15,0-22-15,0 0 0,0 85 16,0-106-16,0 43 15,0-43 1,0 21 0,0-63-1,0 0 1,0-64-16,0 43 16,0 0-16,0-64 15,0 42-15</inkml:trace>
  <inkml:trace contextRef="#ctx0" brushRef="#br0" timeOffset="52811.48">2857 3090 0,'0'-21'15,"0"42"-15,0-63 0,-21 42 0,21-21 16,-21 21-16,21-21 0,-21 0 0,21-1 15,0 1 1,21 0 0,0 21-16,0 0 0,1-21 15,-1 21-15,21 0 16,-21 0-16,43 0 16,-43 0-16,106 42 15,-85 1 1,-42-22-16,0 63 15,-21-41 1,0-22-16,0 0 0,-64 64 16,0-22-1,64-63-15,-21 43 16,63-43 31,0 0-47,0 0 15,22-43 1</inkml:trace>
  <inkml:trace contextRef="#ctx0" brushRef="#br0" timeOffset="53260.5">3344 3112 0,'-42'42'16,"63"-42"15,0 0-31,0 0 16,1 0-16,-1-21 0,0 21 15,21-21-15,-21 21 0,22-22 0,-22 1 16,21 0-16,-21 0 15,1 0-15,-22 0 0,0-1 16,0 1 0,-22 21-16,22-21 15,-21 21-15,-42 0 16,-22 42 0,64-20-16,0 20 15,0 43 1,21-64-16,0 0 0,0 21 15,0 1-15,21 20 16,42-42 0,-42 0-16,64-21 15,21-21 1,-85 0-16,64-21 16</inkml:trace>
  <inkml:trace contextRef="#ctx0" brushRef="#br0" timeOffset="53775.62">4043 2900 0,'0'21'32,"0"0"-32,0 0 0,0 1 15,0-1-15,0 0 16,0 0-16,0 64 15,0-64-15,0 42 16,0 1 0,0-43-16,-21 0 15,-1-21 17,22-21-32,0 0 15,0 0-15,0-85 16,0 21-1,0 43 1,22-22 0,41 1-16,-21 42 15,-20 0-15,41-22 16,-21 43-16,1 0 0,41 0 16,22 21-1,-63 1-15,-22-1 0,21 85 16,-42-85-16,0 63 15,0-62-15,0 20 0,-21 21 16,0-41-16,0-1 0,21 21 16,-22-21-16,1-21 0,0 43 15,0-43-15,21 21 16,0-42 15,21-1-31,0 1 0</inkml:trace>
  <inkml:trace contextRef="#ctx0" brushRef="#br0" timeOffset="54375.91">5884 2540 0,'0'0'0,"0"-21"0,0 0 16,0 0-16,0-1 31,0 44-15,0-1-16,0 0 15,0 21-15,0-21 0,0 22 16,0 41-16,-42 107 16,21-85-1,21-64-15,-43 64 16,43-85-1,0 21-15,-21-20 0,21-1 16,0 0-16,0 0 0,0 0 16,0-42 15,0 0-31,0-21 16</inkml:trace>
  <inkml:trace contextRef="#ctx0" brushRef="#br0" timeOffset="55133.78">5461 3006 0,'0'0'0,"21"0"32,0 0-17,0 0-15,1 0 0,20 0 16,-21 0-16,64-21 15,-43 21-15,64-43 0,-43 43 16,86-63 0,-107 42-16,64-64 15,-64 64-15,0-43 16,-42 43-16,0-64 16,0 43-16,0 0 15,0 21-15,0-1 0,0-20 16,-21 42-16,0 0 15,21 21 1,0 0 0,-21 1-16,21 20 0,0 64 15,0-64-15,0 43 16,0-43-16,-21 106 16,0-63-1,-1-43-15,1 85 16,21-42-1,-21-43 17,21-63-17,0 0 1,0-43 0,0 43-16,0-21 0,0-22 15,42-20 1,-20 63-16,-1-1 0,0-20 0,42 0 15,-41 21-15,41-1 16,-21 22-16,1 0 0,41 0 16,-20 22-1,-43-1-15,0 0 0,22 85 16,-43-22 0,-43 1-1,43-64-15,0 0 16,-42 22-16,21-1 15,21-63 48,21 0-47,0 0-16</inkml:trace>
  <inkml:trace contextRef="#ctx0" brushRef="#br0" timeOffset="55744.23">6921 3006 0,'0'21'31,"22"-21"-31,-1 0 16,0 0-16,21 0 16,-21-21-16,1 0 15,-1 21-15,42-43 16,-42-20 0,-21 42-16,0-1 15,0 1-15,-21 0 31,-42 21-31,-1 21 32,-42 43-32,85-43 15,0 21-15,0 1 16,0 41 0,21-63-16,0 22 0,0-1 15,21 22 1,-21-43-16,106 0 15,0-21 1,-1-21 0,-62-22-1,-22 22-15,42-42 16</inkml:trace>
  <inkml:trace contextRef="#ctx0" brushRef="#br0" timeOffset="56311.27">8572 2244 0,'0'0'0,"0"-21"0,0-1 16,-21 1-1,0 21 1,21 43 0,-21 84-1,21 105 1,-21-41-1,0-1 1,21-126-16,-43 63 16,43-21-1,-21-43 1,0-63 0,21-21-1,0 0-15,0 0 0,0-64 31,0-42-31,21 85 16</inkml:trace>
  <inkml:trace contextRef="#ctx0" brushRef="#br0" timeOffset="56955.54">8467 2455 0,'0'0'0,"0"-21"0,-22-21 15,1 0 1,21-22-1,21 43 1,1 0-16,20 0 16,43-1-1,-43 22-15,0 0 16,22 0-16,-22 22 0,0-1 16,22 21-16,-22-21 0,-21 0 15,1 22-15,-22-1 0,0 0 16,-22 64-16,-41-21 15,-1-43-15,22-21 16,-127 64-16,126-64 16,-41 22-16,41-43 15,22 0-15,-21 0 16,21 0-16,21-22 16,21 1-1,64 0 1,-43 0-16,0 21 0,43-21 15,63 21 1,-84 0-16,126 42 16,-148-21-16,22 22 15,-43-22-15,0 85 16,-21-43 0,-21-42-16,-106 85 15,0-21 1,85-64-16,-1 0 15,-84 43 1,0-43-16,106-21 16,-63 0-1,41-43-15,22 22 16,21 0-16,-21 0 16,21-21-1,0 20-15,0 1 16,0 0-1,21 21-15,0-21 16,22-21-16</inkml:trace>
  <inkml:trace contextRef="#ctx0" brushRef="#br0" timeOffset="57414.4">9250 2794 0,'0'-21'15,"0"0"-15,0 0 16,0-1-16,21 22 16,0 0-1,0 0-15,0 0 16,22 43-1,41 41 1,-84-62-16,0 83 16,0-20-1,0-21 1,-42-43 0,21-21-1,0-21 16,21-22-15,0-63 0,21 22-1,21-22 1,-21 64-16,1 42 16,-1 0-16,0 0 15,21-22 1,-21 22-16,1 0 0</inkml:trace>
  <inkml:trace contextRef="#ctx0" brushRef="#br0" timeOffset="57925.5">9885 2688 0,'0'-21'15,"-21"21"16,-1 0-31,22 21 0,-21 0 16,0-21-16,0 43 0,-43 63 31,22-22-15,42-63-16,-21 43 16,21-43-16,0 43 15,21-22 1,0-42-16,85 0 15,-42 0 1,-22 0-16,127-64 16,-84-20-1,-43-43 1,-42 21 0,-21 64-16,0-1 0,0 22 15,-22-21-15,22 21 16,-42-1-16,20 22 0,22 0 0,-42 0 15,20 0 1,22 22-16,-42 20 0,42-21 16,-22 0-16,1 64 15,21-22-15,21-41 16,0-1-16,0 63 16,0-62-1,21-1-15,0-21 0,21 0 16,-20 0-16,-1 0 0,0 0 0</inkml:trace>
  <inkml:trace contextRef="#ctx0" brushRef="#br0" timeOffset="58225.65">10456 2646 0,'0'0'0,"0"-21"0,0 42 31,0 0-31,0 0 16,-21 0-16,21 22 15,0-22-15,0 42 16,-42 64 0,42-105-16,-21 20 15,-1 21 1,22-41-1,22-22 17,-1 0-32,0-22 0</inkml:trace>
  <inkml:trace contextRef="#ctx0" brushRef="#br0" timeOffset="58494.54">10731 2731 0,'-21'0'31,"21"21"-31,-21 0 0,0 0 0,0 0 16,21 0-16,-21 1 0,-22 20 16,1 21-1,21-41-15,-64 62 16,64-41-1,0-22 1,42-21 0,0-21-1,0-1-15,22-20 16</inkml:trace>
  <inkml:trace contextRef="#ctx0" brushRef="#br0" timeOffset="58729.9">10731 2773 0,'0'0'0,"0"21"16,22 0-1,-22 0-15,0 1 16,21-1-16,-21 21 16,0-21-16,0 0 0,21 22 15,0-22-15,-21 0 0,21 21 16,0-20-16,1-1 15,-22 0-15,21-21 0,0 0 16,0 0 0,0 0-16,0-21 15,-21 0-15,22-1 0</inkml:trace>
  <inkml:trace contextRef="#ctx0" brushRef="#br0" timeOffset="58994.27">11112 2582 0,'0'0'0,"0"-21"0,0 0 16,0 42-1,0 0 1,0 1-16,0-1 16,0 85-1,-21-85-15,21 21 0,-42 64 16,21-43-1,0-41-15,-1 62 16,1-41 0,42-43 15,1 0-31,-1-22 0</inkml:trace>
  <inkml:trace contextRef="#ctx0" brushRef="#br0" timeOffset="59544.26">11620 2646 0,'0'0'0,"22"-85"31,-22 64-16,-22 21-15,1 0 16,0 0-16,0 0 0,0 0 0,0 21 16,-1 0-16,1-21 0,0 22 15,0-1-15,0 21 16,21-21-16,0 0 0,0 1 16,0 20-1,0-21-15,21-21 0,21 42 16,1 1-1,-22-43 1,0 21-16,21 0 16,-21 21-1,1 1 1,-22-22 0,-43 0-1,22-21-15,-64 21 16,1-21-1,63 0 1,-1 0-16,-20 0 16,0 0-1,42-21 17,21 21-17,42-21-15,-41 21 16</inkml:trace>
  <inkml:trace contextRef="#ctx0" brushRef="#br0" timeOffset="59954.41">12001 2815 0,'0'-21'0,"22"21"0,-1-21 15,-21 0-15,21 21 0,-21-21 16,21-1-16,-21 1 0,0 0 16,0 0-16,-21 21 31,0 0-31,0 0 15,-1 0-15,1 21 16,21 0-16,-21 22 0,0-22 16,0 42-1,0 1-15,21-43 16,0 42 0,0-41-1,0-1-15,42-21 16,-21 0-16,43 0 15,-43 0-15,42 0 16,-42-21-16</inkml:trace>
  <inkml:trace contextRef="#ctx0" brushRef="#br0" timeOffset="60537.91">12340 2667 0,'0'0'0,"0"-21"32,0 0-32,0 0 15,21 21 1,0 0-16,1-22 16,-1 22-16,0 0 15,0 0-15,21 22 16,-20-22-16,-1 21 0,0 0 15,0 0-15,-21 21 16,0 1-16,0-22 0,0 42 16,0-41-16,0 20 15,0-21-15,0 0 0,0 22 16,0-22-16,0 0 16,0 0-1,-21-21-15,0 0 16,21-21 15,0 0-31,0 0 16,0-1-16,21-20 0,0 21 15,0-43 1,0 22-16,1 0 0,20-64 16,-21 85-16,21-22 15,22 1 1,-22 21-1,-21 21 1,1 21 0,-22 0-1,0 0 17,-22 1-1</inkml:trace>
  <inkml:trace contextRef="#ctx0" brushRef="#br0" timeOffset="62844.04">508 4572 0,'0'0'0,"-21"0"16,0 0-1,-1 0-15,1 0 16,21-21-16,-21 21 16,21-42-1,0-1 1,0-20 0,21 42-16,43-1 15,-1 22 1,-42 0-16,64 22 15,-64-1-15,22 21 16,-22 127 0,-21-84-1,-106 148 17,42-127-32,-105 21 15,63-64 1,85-42-1,0-21-15,-43 0 16,-20 0 0,20-63-1,43 42-15,0-64 16,21-63 0,0 63-1,85 22 1,-1 63-1,22 63 1,0 64 0,-64-63-1,-21 63 1,-21-85 0,0 0-1,0-20 16,22-22-15,-1-43 15</inkml:trace>
  <inkml:trace contextRef="#ctx0" brushRef="#br0" timeOffset="63292.78">952 4953 0,'0'64'16,"0"-43"15,22-21 0,-22-21-15,21-1-16,-21 1 15,0 0-15,0 0 16,0 0 0,-21 21-1,21 21 1,-22 0-1,22 43 1,0-43 0,0-42 46,0-1-62,0-20 16</inkml:trace>
  <inkml:trace contextRef="#ctx0" brushRef="#br0" timeOffset="66358.17">2053 4318 0,'0'0'0,"0"-21"15,0 42 32,0 0-31,0 0-16,0 22 0,0-22 0,0 64 15,0-43-15,0 43 16,0-43-16,0 0 0,0 64 16,-21 21-1,0-85-15,21-20 0,0 41 16,-21 1-1,21-43 1,-22-21-16,22-21 16,0-1-1,-21 1-15,21 0 0,-21-21 16</inkml:trace>
  <inkml:trace contextRef="#ctx0" brushRef="#br0" timeOffset="66957.85">1778 4530 0,'-21'-21'0,"42"42"0,-42-64 0,21 22 16,0 0-16,0 0 0,0 0 15,0 0-15,0-1 0,21 1 0,0 21 16,0-21-16,0 0 0,1 0 16,20 21-16,43 0 15,-43 0-15,-21 21 16,64 21-16,-64-21 0,42 43 15,-41-22-15,20 64 32,-42 21-32,0-85 15,0 64 1,0-85-16,0 22 0,0-22 0,0 0 16,0-42 15,0 0-16,0 0-15,0-22 0,0-20 16,0 42-16,0-64 16,0 43-16,0-1 0,42-84 15,1 106-15,-1-64 16,0 64-16,128-42 16,-86 63-1,-41 0-15,-22 21 16,63 21-16,-62-21 0,41 85 15,-42-63 1,-21-1-16,0 0 0,0 1 0,0-1 16,0 43-1,-21-43-15,-42 85 0,63-106 16,-22 0-16,-20 22 16,42-1-1,-21-42-15,21-21 31,0 0-31,21-1 16,0 1-16,-21 0 0,21 0 16</inkml:trace>
  <inkml:trace contextRef="#ctx0" brushRef="#br0" timeOffset="67541.58">3365 4763 0,'22'0'0,"-44"0"0,44-22 16,-22 1-16,0 0 15,0-21-15,0 21 16,0-43-16,-22 43 16,22 0-16,-42 0 15,21 21-15,0 0 16,0 0-16,-22 21 15,22 0-15,0 0 0,0 43 16,-22 41 0,43-62-16,-21-1 0,0 22 15,21 41 1,0-83-16,0-1 0,0 0 0,0 0 16,21-21-1,0 0-15,1 0 0,-1 0 16,0-21-16,0 0 0,21-43 15,1 43-15,-22-21 16,0-1-16,0 1 16,0 21-16,1-85 0,-1 85 15,-21 0-15,0-22 16,0 65 0,0-1-1,0 0-15,0 0 0,-21 0 16,21 0-16,0 22 0,0-22 15,0 21-15,0-21 0,0 1 16,0-1-16,0 0 0,0 0 0,21 21 16,0-42-16,-21 22 15,21-22-15,43 0 16,-43-22-16,0 1 16,0 0-16,21-64 15,-42 64-15</inkml:trace>
  <inkml:trace contextRef="#ctx0" brushRef="#br0" timeOffset="68054.67">3619 4678 0,'22'-42'32,"-44"147"-32,22-168 0,43-1 0,-22 43 15,21 21-15,-21 0 16,22 0-16,-22 0 16,0 0-16,43 21 15,-22 1-15,0 20 16,-21-21-16,1 43 15,-22-43-15,0 21 0,0-21 16,0 0-16,0 1 0,-64 41 16,43-42-16,0 0 15,0 1-15,-1-22 0,1 21 16,21-42 0,0-1-1,0 1-15,21 0 0,1 0 0,-1 0 16,0 0-16,0-22 0,0 22 15,0 0-15,1-21 0,-1 20 16,21-20-16,-21 21 0,0 0 16,1 0-16,-1-1 15,-21 1-15,21 21 16,-21 21 0,-21-21-1,0 22-15,21-1 0,0 0 16,-64 64-1,64-43-15,0-21 0,0 0 0,-21 43 16,21-43-16,0 21 16,0-21-16,0 1 0,0-1 15,0 0-15,21-21 16,0 0 0,0 0-16,1 0 15,-1 0-15,0 0 16,0-21-16,21-22 15</inkml:trace>
  <inkml:trace contextRef="#ctx0" brushRef="#br0" timeOffset="68870.3">4530 4593 0,'0'0'0,"-22"-42"31,1 42-31,21 21 31,0 0-31,0 0 16,0 1-16,0-1 0,0 21 15,0-21-15,0 43 0,0 20 16,0-41 0,-21 41-1,0-62-15,21-1 16,0-42 15,0-1-31,0 1 0,0 0 16,0 0-16,0-21 0,0-22 15,0 43-15,21-64 16,-21 64-16,42-64 16,-20 64-16,20-21 15,-21 42-15,0-21 0,22 21 16,-1 0-16,21 0 16,43 84-1,-106-62-15,43 83 16,-43-41-1,0 21 1,0-64-16,0 0 16,0 0-1,-22-21 1,1 0 0,21-21-16,0 0 15,0 0-15,0-64 16,0 43-16,0-1 0,0 22 15,21-21-15,64-43 16,-64 64-16,22 0 0,-22 21 16,0-21-16,106 21 15,-106 0-15,0 0 0,0 21 16,-21 0-16,43 42 16,-43-41-16,21 41 15,-21-21-15,0 22 16,0-43-1,-21 21-15,21-20 0,-21-22 16,21 21-16,0-42 47,0-1-47,21 1 0,0 0 0</inkml:trace>
  <inkml:trace contextRef="#ctx0" brushRef="#br0" timeOffset="69107.75">5482 4551 0,'0'-21'32,"0"42"-17,0 0-15,0 0 16,0 0-16,0 1 0,0-1 0,0 42 16,0-42-1,0 1-15,0 20 0,0 21 16,0-41-16,0-44 31,21 22-15,0-42-1,-21 21-15</inkml:trace>
  <inkml:trace contextRef="#ctx0" brushRef="#br0" timeOffset="69287.71">5503 4403 0,'-21'-21'15,"42"42"-15,-63-42 16,21 21 0,0 0-1,21 21 1,0 0 15,21-21-31,0 0 0,0 0 0,0 0 16</inkml:trace>
  <inkml:trace contextRef="#ctx0" brushRef="#br0" timeOffset="69922.66">5778 4551 0,'64'-21'31,"-43"21"-31,0 0 16,22-21-16,-22 21 0,42 0 16,1 0-1,-43 21-15,0 0 16,-21 0-16,0 0 0,0 22 16,0-22-16,-42 63 15,21-62-15,-1 20 16,-62 21-16,41-41 0,-62 62 15,-1-20 1,106-43-16,-21-21 31,42 0-31,0 0 16,85-42 0,-64 42-16,0 0 0,22 0 15,-22 0-15,64 0 16,-21 21-1,-43 0-15,-21 0 0,22 21 16,20 43 0,-42-64-16,0 22 0,1 41 15,-22 43 1,0-84-16,0-1 0,-43 43 16,1-43-16,-64 64 15,64-64-15,-64 0 16,64-20-16,-22-1 0,-84 21 15,106-42 1,-107 0-16,86-21 16,21 0-16,20 0 15,1-1-15,-21-20 0,42 21 16,-21 0-16,21-22 16,0 22-16,0-21 0,21-22 15,0 43-15,0-21 0,85-64 16,-64 64-16,64-43 15</inkml:trace>
  <inkml:trace contextRef="#ctx0" brushRef="#br0" timeOffset="70310.49">6435 4741 0,'0'-21'31,"0"0"-15,0 0-16,21 0 0,0 21 15,-21-21-15,21-1 16,0 1-16,-21 0 16,0 0-1,-21 21 1,0 0-16,-43 42 15,22 22 1,21 42 0,21-1-1,21-20 1,0-64-16,22 0 16,62-21-1,1-63 1,-63 42-16</inkml:trace>
  <inkml:trace contextRef="#ctx0" brushRef="#br0" timeOffset="70809.17">7091 4106 0,'0'0'16,"21"-42"-16,0 21 0,0 0 0,0 21 0,1-21 15,-1-1 1,0 1-16,-21 42 16,0 1-1,0-1-15,0 0 0,0 21 16,0 1-16,0-1 0,-21 85 15,0-42 1,21-43-16,-22 0 0,-20 64 16,42-64-16,-42 43 15,42-64-15,0 0 16,0 1-16,0-1 16,21-21-1,21-43 1,-21 22-16,85-106 15</inkml:trace>
  <inkml:trace contextRef="#ctx0" brushRef="#br0" timeOffset="71291.47">7556 3979 0,'0'0'0,"0"-21"0,0 42 31,0 1-31,0-1 15,-21 21-15,21 85 16,-21-85-16,21 43 16,0 0-16,-21 42 15,0-43 1,21-62-16,-21 41 16,-1-42-1,22-42 16,0 0-31,0 0 0,0 0 0,0-1 16,0 1-16,0 0 0,22-64 16,-1 64-16,0-21 15,21-22 1,43 1-16,-43 42 16,1 21-16,62 0 15,-20 42 1,-64-21-16,0 0 0,-21 43 15,0-43-15,0 0 0,0 22 16,0-22-16,0 0 0,-21 21 16,21-21-16,-21 1 0,-21 20 15,21-21 1,42-42 15,0 0-31,-21 0 16,21 21-16,0-22 0</inkml:trace>
  <inkml:trace contextRef="#ctx0" brushRef="#br0" timeOffset="71672.3">8191 4487 0,'22'0'16,"-22"-21"-16,21 21 15,21-42 1,-21 42-16,22-42 16,-22 20-1,0 22-15,-21-21 16,-21 21 15,0 0-31,-1 21 0,1-21 0,0 22 16,-21 20-16,21-21 0,-1 0 15,22 22-15,0 20 16,0-42-16,22 43 31,20-43-31,-21-21 16,0 0-16,85 0 16,-42-21-1,41-43 1,-83 1-1</inkml:trace>
  <inkml:trace contextRef="#ctx0" brushRef="#br0" timeOffset="71922.16">7006 4339 0,'0'0'0,"-21"0"0,0 21 16,21 1-1,21-22 1,0 0-16,127 0 16,0-43-1,22 1 1,-149 42-16</inkml:trace>
  <inkml:trace contextRef="#ctx0" brushRef="#br0" timeOffset="72408.74">9504 3810 0,'0'0'0,"0"-21"0,21 0 0,-21 0 16,0 42 0,0 0-1,0 0-15,0 21 0,0-20 16,0 20-16,-42 127 15,-1 22 1,22-170 0,0 85-1,-21-43 1,42-42 0,0-42-1</inkml:trace>
  <inkml:trace contextRef="#ctx0" brushRef="#br0" timeOffset="72974.24">9356 3916 0,'0'-21'0,"0"42"0,0-63 0,0-43 16,0 43-1,84 20 1,-63 1-16,149 21 31,-22 64-15,21 63-1,-148-64 1,-126 85 0,-44-84-1,-20-1 1,63-63-1,85 0 1,21-21 0,64-21-1,105 42 1,-42 0 0,-85 0-16,85 63 15,0 43 1,-106 0-1,-105 21 17,41-106-32,-168 85 15,20-42 1,-20-22 0,105-42-1,21-21 1,85-43-1,64 22 1,-1 21 0,-21 0-16,64-22 15</inkml:trace>
  <inkml:trace contextRef="#ctx0" brushRef="#br0" timeOffset="73403.83">10287 4360 0,'0'0'15,"-21"0"-15,21-21 0,-21 0 0,-1 0 16,22 0-16,0 0 16,0-1-16,0 1 15,43 0 1,-22 0-16,0 21 0,43 0 15,41 42 1,1 64 0,-85-21-1,-21-1 1,0-62-16,0-1 0,0 0 0,-42 0 16,0 0-16,-1-21 15,22 0-15,0 0 16,21-21-1,0 0-15,0-21 16,0 20 0,21-20-16,0 21 0,1 0 0,20-64 15,-21 64 1,64-43-16,-64 43 16,42-21-1,-41 42-15,-1-21 0,42 21 0</inkml:trace>
  <inkml:trace contextRef="#ctx0" brushRef="#br0" timeOffset="73853.36">11155 4064 0,'-64'0'16,"43"0"0,0 21-16,-43 43 15,43-43-15,-42 64 16,42-43-16,-1-21 15,-20 85-15,21-43 16,21 22 15,42-21-15,1-64-16,-22 0 16,21 0-16,64 0 15,21-64 1,-85 64-16,43-85 15,-64 22 1,-21 21-16,0 20 0,0-105 16,-42 22-1,21 62-15,-64 22 16,-21 21 0,64 21-16,-22 64 15,43-64-15,-21 43 16,21-22-16,-1 64 15,22-64 1,0-21-16,64 22 16,21-43-1</inkml:trace>
  <inkml:trace contextRef="#ctx0" brushRef="#br0" timeOffset="74478.45">11620 4233 0,'0'-21'0,"0"42"0,0-63 16,0 21-16,0 0 16,-21 21 15,21 21-31,-21 0 0,21 0 0,0 22 16,0-22-16,-21 21 0,0 43 15,0-43-15,21-21 16,0 22-16,0-1 15,0-21-15,0 0 0,0 0 16,0 1-16,21-22 16,21 0-1,0 0-15,-42-22 16,85-41 0,-21-22-16,-43 64 15,21-106 1,-21 42-1,-21 107 1,0-1 0,0 0-16,0 85 15,0-85-15,0 0 16,0 0-16,0 0 0,0 43 16,21-22-1,1-42-15,-1 21 0,21-21 16,-21 0-16,43 0 15,-43-21-15,21 21 16,1-42-16,20-22 16,-42 22-16,0 21 15,-21-21-15,0-1 16,0 1-16,0-64 0,0 64 16,0 21-16,-42-43 15,21 64-15,0 0 16,0 0-16,-1 0 0,-20 21 15,21-21-15,0 21 0,21 1 16,-21-1-16,21 0 0,0 0 16,0 0-16,42 0 15,-21-21-15</inkml:trace>
  <inkml:trace contextRef="#ctx0" brushRef="#br0" timeOffset="74852.44">12615 4149 0,'0'0'0,"0"-64"32,-21 43-32,0 21 15,0 0-15,-22 0 16,-20 42 0,42-42-16,0 22 0,-1 20 15,22 21 1,22 1-1,41-22 1,-42-21-16,43 22 16,-43-1-1,0-42-15,0 42 16,-21-20 0,0-1-16,-63-21 15,42 21-15,-1-21 16,1 0-16,0 0 0,-64 0 15,64 0 1,21-21 0,0 0-16,43-22 15</inkml:trace>
  <inkml:trace contextRef="#ctx0" brushRef="#br0" timeOffset="75208.67">12869 4360 0,'0'0'0,"0"-21"0,21 21 15,1-21-15,-22 0 16,21 21-16,0-21 0,-21 0 16,0-1-16,21-20 15,-21 21-15,0 0 16,-21 21-1,0 0-15,0 0 0,21 21 16,-22 0-16,1-21 0,0 21 16,21 0-16,-21 1 0,0-1 0,21 0 15,0 42-15,-21-41 16,21-1-16,0 21 16,0 22-1,0-43-15,21 0 16,0-21-16,42 21 15,-41-21-15,83 0 16,-41-42 0,-43 42-16</inkml:trace>
  <inkml:trace contextRef="#ctx0" brushRef="#br0" timeOffset="75626.27">13335 4233 0,'0'0'0,"0"-21"0,0 0 0,0-21 16,0 21-1,21-1 1,21 22-16,-20 0 16,-1 0-16,0 0 15,64 22-15,-43-22 16,-21 21-16,0 0 0,0 0 16,43 64-1,-64-64-15,0 64 0,0-64 16,0 0-16,0 21 15,0 22 1,-21-43 0,-43-21-1,43-42 1,0-43 0,63-42-1,-21 85-15,22-43 16,-1 43-16,22-43 15,-22 43-15,-21 20 0,127-62 16,-84 63 0,-43 21-16,0 0 31,-21 42-31</inkml:trace>
  <inkml:trace contextRef="#ctx0" brushRef="#br0" timeOffset="76924.13">254 6477 0,'0'0'0,"-21"0"0,0 0 15,21-21 17,0 0-17,0 0-15,0-1 16,21 1-16,0 21 15,0-21-15,85-21 16,-85 42-16,64 0 16,-64 0-16,21 0 0,22 42 15,-64 0 1,0 1-16,-21 63 16,-1-64-16,-41 21 15,42-41-15,-106 83 16,106-83-1,-1-22-15,1 0 16,21-22 15,0 1-31,0 0 16,21 0-16,-21 0 16,22 0-16,20 21 0,-21-22 15,43 1-15,-22 21 16,-21-21-16,85 21 15,-64 0-15,1 42 16,-22-42-16,0 85 16,-21-64-16,-21 64 15,-64 0 1,43-64-16,-1 0 0,-20 21 16,-43 1-1,64-43-15,-64 0 16,0 0-1,43 0 1,41-22 0,22 1-16,0 0 31,0 0-31,0 0 16,22 0-1,-1 21-15,0-22 16,0 1-16,0 21 0</inkml:trace>
  <inkml:trace contextRef="#ctx0" brushRef="#br0" timeOffset="77141.58">1143 6583 0,'0'0'0,"21"0"94,0 0-79,0 0-15</inkml:trace>
  <inkml:trace contextRef="#ctx0" brushRef="#br0" timeOffset="78453.96">2625 6287 0,'0'0'16,"-43"0"-1,43 21 17,21-21-17,1 0 1,-1 0-16,0 0 0,85-21 16,0-1-1,-85 1-15,63-21 16,-20 0-1,-64 20-15,-21-20 16,-22 42 0,1-21-16,0 21 0,-1 0 15,-62 0-15,-65 42 16,107-42-16,20 21 16,-41 22-1,20 41-15,43-62 16,21 20-16,0-21 0,0 43 15,42-1 1,-20-42-16,-1 0 0,0 1 16,0-22-16,21 21 0,43-21 15,-43 0-15,1 0 0,20 0 16,22 0 0,-64 0-16,-21-21 0,-21 21 15,-64 0 1,-63 21-1,-21 63 1,84-41 0,43-22-16,21 21 15,-43 43-15,64 0 16,0-64 0,0 0-16,42 42 15,64-20 1,85-43-1,-128 0-15,43 0 16,127-64 0,-170 43-16,107-42 15,-64-43 1,-64 85-16,-21-85 16,-21 85-16,0-64 15,-21 43 1,0 42-16,0 0 15,-1 0 1,22 21-16,0 0 0,-21 64 16,21-1-1,-21-63 1,21 43 0,0-22-16,-21 1 15,21-22-15,-21 0 16,21 0-1,0-42 1,0 0 0,0 0-16,0-1 0,0-20 15,0-21 1,21 20-16,0 1 0,85-64 16,-64 64-16,43-1 15,-43 22-15,1 0 0,84 21 16,-43 21-1,-63 0-15,22 1 16,-1 41-16,-21-21 0,0-20 16,-21 41-16,0-21 15,0-20-15,0 20 0,0-21 16,-84 64 0,63-64-16,21 0 0,-22-21 15,1 21 1,21-42-1,64-21 1,-43 21-16,0-22 0,0 22 16,0 0-16</inkml:trace>
  <inkml:trace contextRef="#ctx0" brushRef="#br0" timeOffset="78744.02">4360 6096 0,'0'0'0,"-21"0"0,0 0 16,-43 64-1,1 168 17,63-189-32,-21 63 15,0 42-15,21-106 16,0 0-16,0 22 15,0-43-15,0 21 0,0 1 16,0-22-16,0 0 16,21-21-16,0 0 15,0 0-15,0-21 0,0 0 0,1 21 16,-1-21-16,0-1 0</inkml:trace>
  <inkml:trace contextRef="#ctx0" brushRef="#br0" timeOffset="78958.24">4000 6625 0,'0'0'0,"-21"0"16,21 21 0,21-21-1,1 0-15,-1 0 16,21 0-16,-21 0 0,0 0 15,106-42 1,-42 0 0</inkml:trace>
  <inkml:trace contextRef="#ctx0" brushRef="#br0" timeOffset="79335.08">4508 6710 0,'0'0'0,"22"0"31,-1 0-31,0-21 16,0 21-16,0-21 16,22-22-16,-22 22 15,0-21 1,-21 21-16,0-1 15,-21 22 1,-22 22 0,22-1-16,0 0 0,-21 42 15,21 1 1,21-43-16,0 0 0,0 64 16,0-43-1,0-21-15,21-21 16,21 0-16,22 0 15,-22 0-15,0 0 16,22-21-16,-1 0 16</inkml:trace>
  <inkml:trace contextRef="#ctx0" brushRef="#br0" timeOffset="79691.31">5143 6519 0,'22'-63'31,"-1"63"-31,-21-21 0,21 21 16,0 0-16,0 21 15,0 0 1,1 0-16,-22 0 0,21 64 16,-21 0-1,0-64-15,-21 85 16,21-85-16,-22 0 15,1-21-15,21 21 0,-42-21 16,42-21 15,0 0-15,0 0-16,0 0 16,21-43-1,0 43-15,0-21 0,-21 20 0,22 1 16,62-85-1,1 43 1,-64 63-16</inkml:trace>
  <inkml:trace contextRef="#ctx0" brushRef="#br0" timeOffset="80172.73">6752 6096 0,'0'0'0,"0"-21"16,0-64-1,0 64-15,0 0 16,0 0-16,0 42 31,0 0-31,0 0 0,0 0 16,-21 43-16,0 63 15,-22 63 1,22-147-16,0-1 16,21 0-16,0 1 0,-42 63 15,42-85 1,0 42 0,0-84 15,21 0-31</inkml:trace>
  <inkml:trace contextRef="#ctx0" brushRef="#br0" timeOffset="80874.31">6329 6371 0,'0'0'0,"-21"0"0,42 0 31,21 0-31,-21 0 0,0 0 15,22-21-15,-1 21 0,127-42 16,43 21 0,-148-1-16,105-20 15,-21-21 1,-127 41-16,0 1 16,43-63-1,-64 41-15,0 1 0,0 21 16,0-43-1,-21 64-15,0 0 16,-1 0-16,1 0 0,0 21 16,21 1-16,-42 20 15,42-21-15,-21 21 0,21 22 16,-22-43-16,22 21 0,-21 22 16,21-22-16,0 1 15,0-1-15,-21-21 0,21 21 0,0 22 16,0-22-16,0-21 0,0 22 15,0-22-15,0 0 16,0 0-16,0-42 31,0 0-31,0 0 16,0 0-16,21-22 0,-21 22 16,21 0-16,1-21 0,-1 20 15,0-41-15,0 42 16,0-22-16,64 1 15,-64 21-15,0 0 0,22 21 16,-22 0-16,0 0 0,21 0 16,-21 0-16,1 21 0,-1 0 15,-21 0-15,0 85 16,0 0 0,-21-85-16,-1 43 15,1-43-15,21 0 0,-21 21 16,0-42-1,21 21-15,0-42 32,21 0-17,0-21-15,0 21 0,1-1 16,-1 1-16</inkml:trace>
  <inkml:trace contextRef="#ctx0" brushRef="#br0" timeOffset="81303.28">7874 6287 0,'21'0'47,"0"0"-47,0 0 15,1 0-15,-1-22 0,21 1 16,0 0-1,-42 0-15,22 21 0,-22-21 16,21 0-16,-21-1 16,-21 22-1,-1 0 1,1 0-16,0 0 16,0 22-16,0-1 0,0 0 15,-43 85 1,22 21-1,42-43 1,0-62-16,0-1 0,21 0 16,0 0-16,0 0 0,22-21 15,-22 0-15,0 0 0,42 0 16,-41 0-16,-1 0 0,63-42 16,-41 21-16,-22 21 15,0-21-15,0-1 0,64-41 16,-64-1-1</inkml:trace>
  <inkml:trace contextRef="#ctx0" brushRef="#br0" timeOffset="82006.21">9250 5906 0,'0'0'0,"0"-22"0,0 1 0,0 0 0,0 0 15,0-21-15,0 20 0,0 1 16,0 0-16,0 0 16,0 42 15,0 21-31,0-20 0,0 20 0,-21-21 15,21 21-15,0 22 0,-22 21 16,1-43-16,21 0 0,-21 1 16,21 20-16,0-21 0,-21 43 15,21-43-15,0 1 0,0 20 16,0-42-16,42 43 16,-21-64-16,1 0 0,41 0 15,-21 0-15,22-21 16,-22 0-16,64-64 15,-64 64-15,64-85 16,-85 64-16,64-85 16,-64 0-1,-21 63 1,0-84 0,0 106-16,0 20 0,-21 22 15,0-21 1,-21 21-16,42 21 15,-64 43 1,64-43 0,0 0-16,0 43 15,42-64 1,-20 0-16,-1 0 0,21 0 16</inkml:trace>
  <inkml:trace contextRef="#ctx0" brushRef="#br0" timeOffset="82310.67">10329 5821 0,'0'0'0,"0"-21"0,21 0 15,-21-1 1,-21 44 15,21-1-31,0 0 16,0 0-16,-21 21 0,0 22 15,0-22-15,21 22 16,-21-22-16,-1 0 0,1 22 16,0-22-16,-21 85 15,-1-63 1,43-43-16,0 0 16,22-42 15,-1 21-31,-21-21 0,21 0 15,21-64-15,-21 64 16</inkml:trace>
  <inkml:trace contextRef="#ctx0" brushRef="#br0" timeOffset="82873.05">10372 5906 0,'0'0'0,"-22"-22"15,1 22-15,0-63 16,0 63-16,21-21 15,0 0 1,0-1-16,63-20 16,22 21-1,-43 21-15,-20 0 0,62 0 16,-20 21 0,-43 0-16,21 43 15,-42-22 1,0-21-16,0 0 0,-63 43 15,20-43-15,-20 0 16,42 0-16,-22-21 16,-41 22-16,20-22 15,43 0-15,0 0 16,21 21 31,21 0-32,0 0-15,0 0 0,1 0 16,-1 1-16,-21-1 0,21 0 16,0 0-16,-21 0 0,21 22 15,0-22-15,1 21 16,-1-21-16,0 0 16,-21 1-16,21-22 0,0 21 15,0-21-15,1 0 31,-22-21-15,0-1-16,0 1 16,0 0-16,42-42 15,-21 41-15,-21 1 16</inkml:trace>
  <inkml:trace contextRef="#ctx0" brushRef="#br0" timeOffset="83489.56">11409 5779 0,'0'0'0,"0"-22"16,-21-62 0,-1 63-1,1 21 1,0 21-16,21 0 0,-21 0 15,0 0-15,21 0 0,0 22 16,-21 20-16,-22 64 16,22-106-16,0 22 15,21-1-15,-42 22 0,-22 20 16,43-41 0,-21 20-1,-1 1 1,22-64-1,21-22 1,21-20 0,-21 21-16,43-43 15,-22 43-15,0 0 0,21-64 16,-21 64-16,1 0 0,20-21 16,0 42-1,-21 0-15,1 42 16,-1-21-1,0 0-15,21 64 16,-21-21 0,1-64-16,20 21 15,0-21 1,-21 0-16,1 0 16,20 0-16,-21 0 15,0 0-15,-21-21 16,21-22-1,1 22 1,-22 0-16,21 21 16,-21-21-1</inkml:trace>
  <inkml:trace contextRef="#ctx0" brushRef="#br0" timeOffset="83651.57">11663 6202 0,'0'21'16,"-21"-21"31,-1 0-32,1 0-15</inkml:trace>
  <inkml:trace contextRef="#ctx0" brushRef="#br0" timeOffset="85170.09">402 8128 0,'0'-21'0,"0"0"0,-21 21 15,21-43-15,0 22 16,0-21-16,0 21 0,0 0 16,0-1-1,0 44 1,0-1-16,0 21 15,0-21-15,-21 85 16,-22 42 0,22-105-16,-21-1 0,21 0 0,0 1 15,-22-1-15,22-21 0,-42 43 16,41-43-16,1 0 0,0-21 16,0 0-16,21-21 31,0 0-31,0-1 0,0 1 15,0 0-15,0-21 16,21 21-16,21 21 16,1-43-16,63 22 15,-64 21-15,85-21 16,-85 21 0,-21 0-16,22 0 0,-22-21 0,21 21 15,1-21 1,-22 21-16,0-22 15,0 22-15,-21-42 16,0 0 0,-21-22-1,0 43-15,21 0 16,-21 21-16,21-21 0,-22 21 16,1 0-16,0 21 15,0 0-15,-21 64 16,42-43-16,-22 22 15,22-22-15,-21 0 0,0 43 16,0 21 0,0-85-16,21 0 0,0 0 15,-21 0-15,21 1 0,0-1 16,0 0 0,21-42 15,0 0-31</inkml:trace>
  <inkml:trace contextRef="#ctx0" brushRef="#br0" timeOffset="85438.42">1016 8403 0,'0'0'15,"21"0"17,-21 21 46,0 1-63</inkml:trace>
  <inkml:trace contextRef="#ctx0" brushRef="#br0" timeOffset="92552.21">2540 7895 0,'0'21'79,"0"1"-64,0-1-15,21-21 16,0 0-1,0 0-15,1 0 0,41 0 16,-21 0 0,-20-21-16,62-22 15,-63 22-15,1 0 16,-22 0 0,0 0-1,-22-1-15,1 22 16,-85 0-1,64 0-15,-21 0 16,-64 22 0,105-1-16,-41 42 15,42-42-15,-22 106 16,43-63 0,0-43-16,0 0 0,43 43 15,20-43 1,-20-21-16,-22 0 0,21 0 15,0 0-15,-20 0 0,83-21 16,-83 21 0,-1-21-16,-21-1 15,-21 22 1,-1 0-16,1 0 0,-21 0 16,0 22-16,-64-1 0,63 0 15,1 0-15,0 0 16,-1 0-16,-62 64 15,83-43-15,1 22 16,21-43-16,0 0 0,0 43 16,0-43-16,0 0 0,21 0 15,1-21-15,62 0 16,-41 0-16,-1 0 0,43 0 16,42-21-1,-85 0-15,0 0 0,-21 0 16,22-1-16,-1 22 0,22-42 15</inkml:trace>
  <inkml:trace contextRef="#ctx0" brushRef="#br0" timeOffset="93055.79">3196 8107 0,'0'-21'16,"0"0"-1,0 42 1,0 0-16,0 0 15,0 21-15,0-20 0,0-1 16,0 21-16,-42 64 16,21 0-1,-1-64 1,22-21-16,0 22 16,0-65 15,0 1-31,0 0 15,0 0-15,0 0 16,0-64-16,64-42 16,-64 106-16,63-106 31,43 21-31,0 85 31,-21 42-31,-43 0 16,-21 0-16,22 43 0,-22-22 15,-21 64 1,0-64-16,0 1 0,-21 20 16,-1-42-16,1 22 0,0-22 15,0 0-15,0 0 0,0 22 16,21-22 0,0-42-1,21-1 1,-21 1-16,21 0 0,21-21 15,-21-1-15</inkml:trace>
  <inkml:trace contextRef="#ctx0" brushRef="#br0" timeOffset="93326.77">3979 7747 0,'0'0'15,"0"21"1,0 0-16,0 1 15,0 20-15,0-21 0,0 21 16,0 1-16,0-1 0,0 106 16,-21-63-1,21-64-15,-42 127 16,42-84 0,0-43-16,0 0 15,21-21 16,-21-21-31,21 0 16,-21 0-16,21-1 0,-21 1 0,0 0 16</inkml:trace>
  <inkml:trace contextRef="#ctx0" brushRef="#br0" timeOffset="93554.55">3810 8213 0,'0'21'15,"21"-21"17,0 0-32,0 0 0,1 0 15,-1 0-15,0 0 0,0-21 0,0 21 16,0 0-16,1 0 0,20-21 16,-21-1-16,0 1 15,-21 0 1</inkml:trace>
  <inkml:trace contextRef="#ctx0" brushRef="#br0" timeOffset="93923.53">4149 8234 0,'0'0'0,"63"21"15,-42-21 1,0 0-1,1 0-15,-1-21 16,0 0 0,0 0-16,0-43 15,-21 43 1,0 0-16,-21 21 16,-21 21-1,21-21-15,21 21 0,-43 21 16,43-20-16,-21 62 15,21 43 1,0-63 0,21-43-1,-21 0-15,21-21 16,22 0-16,-22 0 16,0 0-16,43 0 0,20-42 31,1-22-16</inkml:trace>
  <inkml:trace contextRef="#ctx0" brushRef="#br0" timeOffset="94251.15">4635 8170 0,'22'-42'0,"-44"84"0,65-147 16,-43 83-16,42 1 16,-21 0-1,0 21-15,1 0 0,20 21 16,21 43-1,-41-43-15,62 127 16,-63-84 0,-21-22-16,0 43 15,0-22 1,0-42 0,-21-21-1,21-21 1,0 0-16,0 0 15,0 0-15,0-1 0,0-20 16,0 21-16,0-64 16,0 43-16,21 21 0,-21-22 15,22 22-15,-1 0 0,0-42 16,0 41-16,43-20 16</inkml:trace>
  <inkml:trace contextRef="#ctx0" brushRef="#br0" timeOffset="94737.56">6308 7811 0,'0'0'0,"21"-22"0,0 1 0,0-42 15,-21 42 1,0-1-16,0 1 0,21 0 15,-21 42 17,0 0-32,0 22 0,0-22 0,0 21 15,0 1-15,0-1 0,0 21 16,0 43-16,0-63 0,0-1 16,-21 64-16,0-85 15,21 21-15,0 43 16,0-22-1,21-63 1,0 0-16,0-21 16,1 0-16,-1 21 0,-21-42 15,21 21-15,0-1 0,21-62 16</inkml:trace>
  <inkml:trace contextRef="#ctx0" brushRef="#br0" timeOffset="95221.5">6816 7641 0,'0'0'15,"0"-21"-15,0 42 32,0 0-32,0 1 0,0 20 15,0 0-15,0 128 16,-43-43 0,43-85-16,0 0 15,-21 64 1,0-21-1,21-64-15,-21 0 16,21-42 15,0 0-31,21-22 16,21-84 0,64 0-1,-21 43 1,21 63-1,-22 42 1,-63 63 0,1 1-1,-22-43-15,0 64 16,-22-85 0,1 22-16,21-22 15,-42 21 1,42-21-16,0-42 31,21 0-31,0 0 16,43-64-1</inkml:trace>
  <inkml:trace contextRef="#ctx0" brushRef="#br0" timeOffset="95638.2">7408 8107 0,'0'21'16,"21"-21"-16,1 0 31,-1 0-31,0 0 0,21 0 16,-21-21-16,1 0 16,-1 21-16,-21-21 0,21-1 15,21-20 1,-42 21-16,0-43 0,0 43 15,-21 21 1,0 0-16,0 0 0,0 0 16,-1 0-16,1 0 0,-42 43 15,-1 62 1,64-62-16,-21-1 0,21 22 16,0-43-16,0 21 0,0-21 15,0 0-15,0 1 0,64 20 16,-1-21-1,-21-21-15,43 0 16,-43 0-16,64-21 16,-85 0-16,43-43 15,-43 22 1,-21 0-16,0-1 16</inkml:trace>
  <inkml:trace contextRef="#ctx0" brushRef="#br0" timeOffset="95886.8">6244 7980 0,'-21'0'15,"42"0"-15,-63 0 0,42 21 0,21-21 31,21 0-31,85-42 16,21 21 0,-84 21-16,84-22 15,-42-20 1,-85 42-16,0 0 16</inkml:trace>
  <inkml:trace contextRef="#ctx0" brushRef="#br0" timeOffset="96378.38">8890 7768 0,'0'0'16,"0"-21"-16,0 0 0,0-43 15,0 22 1,0 21-16,21 0 0,21 0 16,-20 21-16,-1 0 15,0 0-15,-21 21 0,42 21 16,-21-21-16,1 0 0,20 64 16,-42-43-16,21 1 0,0 41 15,-21-41-15,21 84 16,-21-106-16,0 64 15,0-64-15,0 0 16,0 0-16,0 0 0,0-42 47,0 0-47,0 0 0,22 0 16,-1-22-16</inkml:trace>
  <inkml:trace contextRef="#ctx0" brushRef="#br0" timeOffset="96621.69">9546 7557 0,'0'0'0,"-21"21"31,0-21-31,0 21 0,-1 0 16,22 21-16,-21-20 0,0 20 0,0 0 15,0 1-15,21-1 0,-64 85 16,1 0-1,63-106-15,-64 85 16,64-64 0,21-42-1,1 0-15,-1 0 0,0 0 16,0-21-16,21 21 0,-20-21 16</inkml:trace>
  <inkml:trace contextRef="#ctx0" brushRef="#br0" timeOffset="97158.34">10012 7938 0,'0'0'0,"42"-64"31,-42 43-31,0-21 16,-21 20-16,0 1 0,-22 0 15,1 21-15,21 0 0,-43 0 16,-20 0-1,63 0-15,-1 21 0,-62 64 16,63-64-16,-1 64 16,22-43-16,-42 106 31,42-84-15,0-1-16,42-63 15,1 0-15,-22 0 16,64-42-1,20-22 1,-62 43-16,63-106 16,-64 64-1,-21 20-15,-21-84 16,0 106 0,-21 21-1,0 0-15,0 85 16,-1 21-1,22 21 1,0-21 0,22-43-1,-1-63 1,21 0-16,43 0 16,-64-21-16,0 21 15,21-21-15,1-43 16,-1 43-16</inkml:trace>
  <inkml:trace contextRef="#ctx0" brushRef="#br0" timeOffset="97624.09">10562 7599 0,'0'-21'0,"0"42"0,0-63 0,0 20 16,0 44 0,0-1-1,-21 0-15,-21 85 16,42-64-16,-22 64 15,1 0 1,21-85-16,-21 85 16,21-85-16,0 42 15,0-20 1,42-43 0,-20 0-1,20-21 1,0-43-16,-21 43 0,1 0 15,62-106 1,-41 84 0,-22 22-16,0-21 15,-21 63 17,0 0-32,0 85 15,0-64-15,0 22 16,0-43-16,0 0 15,0 0-15,0 1 0,0 20 16,21-42 0,0 0-16,0 0 0,22-21 15,-43 0-15,21-1 16,21-20-16,-42 0 16</inkml:trace>
  <inkml:trace contextRef="#ctx0" brushRef="#br0" timeOffset="97806.98">11049 7662 0,'-21'0'0,"42"0"0,-63 0 0,20 0 15,1 0 1,21 22 0,0-1-1,0 0 1,21-21-16,43 21 15</inkml:trace>
  <inkml:trace contextRef="#ctx0" brushRef="#br0" timeOffset="98404.68">11769 7874 0,'0'0'0,"0"-21"0,0 0 16,0 0-16,0-1 0,0 1 15,-43-21 1,-63 21 0,-21 21-1,-21 42 1,0 64-1,85 21 1,41 0 0,65-21-1,63-64 1,-85-42 0,127 0-1,0-63 1,-63-22-1,21-63 1,-43-22 0,-21 43-1,-42-42 1,0 127 0,-42 63-1,0 106 1,21 21-1,21-21 1,0-85-16,0 1 16,0 20-16,0 43 15,42-64 17,21-42-17,22-42-15</inkml:trace>
  <inkml:trace contextRef="#ctx0" brushRef="#br0" timeOffset="99122.78">13123 7599 0,'0'0'16,"0"-21"-16,0 0 0,0-1 0,0-20 16,-42 0-1,21 42-15,0 0 16,-43 42-1,43-21-15,0 43 16,-43 84 0,64-106-16,-42 128 15,42-43 1,0 0 0,85-85-1,20-42 16,44-42-15,-107 20-16,85-62 16,-85 41-16,85-62 15,-63-65 1,-64 64 0,0-21-1,0 64 1,-21 105 15,21-21-31,0 1 0,0 20 16,0 43-1,21-85-15,21 63 16</inkml:trace>
  <inkml:trace contextRef="#ctx0" brushRef="#br0" timeOffset="99570.52">13885 7874 0,'0'0'16,"64"-21"-1,-43 0 1,0 0 0,-21-1-16,21-20 15,-84 42 16,-22 42-15,22 22 0,41-1-1,22-41-15,22 62 16,41-41 0,43 20 15,-43-21-16,-63-20-15,0-1 16,-105 0 0,-22-21-1,21 0 1,21 0 0,64 0-16,42-21 31,0 21-31,22-21 15,-1-1-15,-21 22 0</inkml:trace>
  <inkml:trace contextRef="#ctx0" brushRef="#br0" timeOffset="99920.37">14266 8001 0,'0'0'16,"0"-21"-16,0 0 15,21 21 1,1-64 0,20 22-1,-21 0 1,-42 42 15,0 0-31,0 21 16,-1 0-16,-41 42 15,21 1 1,42 21 0,0-64-16,42 0 15,0-21 17,-21 0-32,43 0 0,21-21 31,-64 0-31</inkml:trace>
  <inkml:trace contextRef="#ctx0" brushRef="#br0" timeOffset="100304.56">14626 7811 0,'0'0'0,"0"-22"16,0 1 0,21 0-1,22 21 1,-1 21-1,21 43 1,-20 42 0,-43-43-1,0-42 1,0 43-16,0-43 16,-21 21-1,-1-21 1,22-63 15,0-43-15,22 1-1,-1 20 1,42 22 0,-20 21-1,20 0 1,-42 21-16</inkml:trace>
  <inkml:trace contextRef="#ctx0" brushRef="#br0" timeOffset="100803.55">15367 7789 0,'-21'0'16,"21"22"-1,0-1-15,-21 0 16,21 0-16,-22 43 16,1 41-1,21-41 1,0-22 0,-21-21-1,21-63 16,0 21-31,0-43 16,0-20 0,42-22-1,85-21 1,-63 106 0,-43 21-1,85 0 1,-43 42-1,-20 43 1,-43 21 0,0-1-1,-21-41 1,-1-43 0,22 0-16,0-42 31,0 0-31,22 0 15</inkml:trace>
  <inkml:trace contextRef="#ctx0" brushRef="#br0" timeOffset="101319.8">16425 7768 0,'0'-21'15,"0"42"-15,0-63 0,0 21 16,-21 0-16,0 21 16,0 0-16,-64 0 15,43 0-15,-43 0 16,64 21-16,-64 42 16,64-42-16,0 22 0,-21 20 15,-1 64 1,43-21-1,21-85 1,1 0-16,41-21 16,43 0-1,-21-63 1,-64 42 0,63-64-16,-62 64 15,-1-21-15,21-1 0,-42 1 16,0-22-1,0 43 1,-21 42 0,21 22-1,0 41 1,0 1 0,0-64-16,0 0 0,21 22 15,43-22 1,41-21-1,-20 0 1</inkml:trace>
  <inkml:trace contextRef="#ctx0" brushRef="#br0" timeOffset="102020.88">16912 7747 0,'21'-63'15,"-42"126"-15,42-105 31,-21 63-31,-21 0 16,0 85 0,-21-43-1,42 22 1,-22-43 0,1-42-1,21-21 16,0 0-31,0 0 0,21-64 16,22 22 0,20-43-1,22 42 1,-43 64 0,1 22 15,-22 41-16,0 22 1,-21 21 0,0-64-1,-21 21 1,0-63 0,21-21-1,0-21 1,0-22-1,42-20 1,-21 63-16,0-22 16,43 1-16,42-22 15,-64 43-15,106 21 16,-84 21 0,-43 43 15,-64 63-16,22-106-15,-21 64 16,0-22 0,42-42-16,-22 1 15,44-22 17,-1 0-32,63-43 15</inkml:trace>
  <inkml:trace contextRef="#ctx0" brushRef="#br0" timeOffset="102421.87">18055 7726 0,'-21'0'16,"42"0"31,0 0-32,0 0-15,1 0 16,20-42 0,-21 42-16,0-43 15,-21 22 1,-42 21 0,-22 42-1,-20 43 1,63 0-1,21-22 1,42 22 0,21-85-1,43 0 17,-85-21-32,64 0 15,-21-43-15,-43 1 16</inkml:trace>
  <inkml:trace contextRef="#ctx0" brushRef="#br0" timeOffset="103334.75">614 9821 0,'0'-21'16,"21"21"0,0-21-1,0 21-15,22 0 0,20-21 16,64-21 0,-85 42-16,64-22 15,-21 1 1,-106 21 15,-22 0-31,-84 0 16</inkml:trace>
  <inkml:trace contextRef="#ctx0" brushRef="#br0" timeOffset="103818.33">614 9758 0,'0'0'0,"-21"21"15,-1 0-15,1 22 16,0-22-16,-42 42 16,41-42-16,22 1 0,-21-1 15,0-21-15,0 42 16,21-63 15,0 0-15,21 0-16,43-22 15,-1 22 1,-42 21-16,43 0 16,20 0-1,-62 0-15,-1 21 0,0 0 16,0-21-16,0 64 16,-21-22-16,0-21 15,-42 22-15,-43 41 16,43-62-16,21-1 15,-22-21-15,1 21 0,21-21 16,-21 0-16,-22 0 16,43 0-16,-21 0 15,20 0-15,1-21 16,21 0 15,21-1-15,1 22-16,-1-21 0,42 0 15,1-21 1</inkml:trace>
  <inkml:trace contextRef="#ctx0" brushRef="#br0" timeOffset="104001.26">1333 10012 0,'0'0'0,"0"21"16,0 0-1,-21-21 1,0 0-16,0 21 16,42-21 15,0-21-31,22 0 0</inkml:trace>
  <inkml:trace contextRef="#ctx0" brushRef="#br0" timeOffset="104788.31">2413 9716 0,'0'21'31,"21"-21"-16,0 0-15,0 0 0,1 0 16,41 0-16,1 0 16,-43-21-16,63-22 15,-41 22-15,20-21 16,-42 21 0,1-22-16,-22 1 15,-22 42-15,1-21 16,0 21-16,0 0 0,-21-21 15,-64 21 1,63 0-16,-41 0 16,41 0-16,-105 84 15,42 1 1,106-64-16,0 64 16,0-1-1,106-20 1,0-64-1,21 0 1,-106 0 0,0 0-16,-21-21 0,-21 21 31,-21 0-31,21 0 0,-22 0 16,1 21-16,-21 0 0,20 0 15,1 0-15,0 22 0,-1-22 16,-41 64-16,62-43 15,1-21-15,0 21 16,21 22-16,21-43 16,0 0-16,1-21 0,41 21 15,64-21 1,-63 0-16,-22-21 0,148-21 16,-84 21-1,-42 0-15,105-85 16</inkml:trace>
  <inkml:trace contextRef="#ctx0" brushRef="#br0" timeOffset="105258">3133 9716 0,'0'-22'0,"0"44"0,0-22 47,0 42-47,0 0 16,0-21-16,0 43 15,-22 42-15,22-85 16,0 21-16,-21 22 16,21-43-1,-21 0-15,21-42 32,0 0-17,0 0-15,0-1 0,0-20 16,21-21-1,0 20-15,1 1 0,105-106 16,-43 84 0,-41 43-16,126 0 15,-63 63 1,-64-21 0,22 85-16,-43 85 31,-64-128-16,22-42-15,-63 85 16,62-85-16,44-42 31,-1 0-15,21 0-16,-21 0 0,0 0 16,22-22-16,-22 22 0</inkml:trace>
  <inkml:trace contextRef="#ctx0" brushRef="#br0" timeOffset="105517.54">4149 9356 0,'0'0'0,"0"21"31,0 0-31,0 0 0,0 22 16,0-1-16,-22 0 0,22 22 15,-21 42-15,21-64 0,0 21 16,-21 22-16,0-43 15,21 64-15,0-85 16,0 1-16,0 20 0,21-42 31,0 0-31,0 0 16,1-21-16,-1-22 16,0-20-1</inkml:trace>
  <inkml:trace contextRef="#ctx0" brushRef="#br0" timeOffset="105703.45">3937 9821 0,'0'0'15,"-21"22"1,42-22 0,0 0-16,0 0 15,0 0-15,22 0 0,-22 0 16,64-22-16,-43 22 15,21-21-15,-41 0 16,20 0-16,21-21 16</inkml:trace>
  <inkml:trace contextRef="#ctx0" brushRef="#br0" timeOffset="106054.82">4424 9800 0,'0'0'0,"0"21"31,21-21-15,0 0-16,0-21 15,0 0-15,64-42 16,-64 63-16,22-64 16,-43 22-1,-22 42 1,1 0-1,-21 21-15,21 0 0,0 0 16,-43 64 0,43-43-16,21-21 0,-21 43 15,21-22-15,0 1 16,0-22-16,42 21 16,-21-21-16,0-21 0,85 0 15,-21 0 1,-43 0-16,1 0 0,-1 0 0,21-21 15,-20 0-15</inkml:trace>
  <inkml:trace contextRef="#ctx0" brushRef="#br0" timeOffset="106388.27">4995 9737 0,'0'0'0,"0"-21"0,0-1 16,0 1-16,0 0 0,43-21 15,-22 42 1,0-21-16,0 21 15,21 21 1,-20 0-16,20 85 16,-21-22-1,-21 22 1,0-85-16,-21 1 0,-21 20 16,20-21-1,1-21 1,21-21-16,0 0 15,0 0-15,0-1 16,0 1-16,43-85 16,-1 1-1,-21 83-15,-21-20 0,42-21 16,-20 41-16,41-41 16,-42 42-16</inkml:trace>
  <inkml:trace contextRef="#ctx0" brushRef="#br0" timeOffset="106790.26">6519 9292 0,'0'0'0,"0"-21"0,0-64 31,0 107-15,0-1-16,0 0 15,-21 21-15,-21 64 16,21 42 0,-22-21-16,22-84 15,21-1-15,-21 0 0,0 22 16,21-43-16,0 42 16,21-63-1,0 0-15,43-21 16,-43 0-16,21 0 0</inkml:trace>
  <inkml:trace contextRef="#ctx0" brushRef="#br0" timeOffset="107273.95">6921 9208 0,'0'0'0,"0"-22"0,0 1 0,-21 21 15,0 21 1,0 22-16,21-22 0,-21 21 15,21 1-15,-21-1 0,-1 0 0,22 1 16,-21 105 0,21-106-16,-42 43 15,42-43-15,-21-21 0,21 43 16,0-43-16,-21 0 0,21 0 16,-22-21-16,22-21 31,0 0-31,0 0 0,22 0 0,-1-1 15,-21-20-15,21 21 0,21-64 16,-21 43-16,64-85 16,-64 106-16,22-22 0,20 1 15,22 42 1,-43 0-16,-21 0 16,0 21-16,1 0 0,-22 22 0,21-22 15,-21 21-15,0-21 16,0 106-16,-43-42 15,22-43-15,0-20 16,-21 41 0,21-42-16,21 0 15,21-21 1,0-21 0,0 0-16,43-42 15,-43 41-15,-21-20 0</inkml:trace>
  <inkml:trace contextRef="#ctx0" brushRef="#br0" timeOffset="107658.32">7451 9589 0,'0'0'0,"21"42"32,0-42-32,0 0 15,0 0-15,0 0 0,1 0 0,-1 0 16,42-21-1,43-43 1,-85 43-16,22-21 16,-22-1-16,-21 22 15,-64 0 1,-20 21 0,62 21-16,-62 64 15,20 42 1,64-85-16,0 22 15,0-43-15,21 42 16,1-41-16,105 20 16,-43-42-1,-41 0-15,84 0 16,-106-21-16,21 0 16,0-1-16,-20 1 0,-22-63 15,0 62 1,0-20-16</inkml:trace>
  <inkml:trace contextRef="#ctx0" brushRef="#br0" timeOffset="107887.48">6308 9377 0,'0'0'0,"-22"21"0,1-21 15,0 0-15,42 0 32,22 0-32,-22 0 0,21 0 0,0 0 15,1 0-15,-1 0 0,0 0 0,85-42 16,-63 42-16,-22-21 16,85-1-16,-84 22 0</inkml:trace>
  <inkml:trace contextRef="#ctx0" brushRef="#br0" timeOffset="108387.19">9038 9292 0,'0'-21'16,"0"42"-16,0-63 0,0 21 0,0 0 15,0-1-15,21 1 0,0-21 0,1 21 16,-1 0-16,42-22 16,-20 43-1,-1 0-15,-21 0 0,64 85 16,-43-22 0,-21-20-16,-21-1 0,21 106 15,-21-105-15,0-1 0,0 43 16,0-43-16,0 0 0,0-21 15,-21 22-15,21-22 0,-21 21 16,21-21-16,0-42 31,0 0-15,0 0-16,21 0 0,0 0 0,1-22 16,41-63-16</inkml:trace>
  <inkml:trace contextRef="#ctx0" brushRef="#br0" timeOffset="108615.51">9842 9038 0,'43'-63'16,"-86"126"-16,65-105 15,-44 63 1,1 21-16,0-20 0,-64 105 16,-20 0-1,83-85-15,-62 106 16,-1-42-1,85-64-15,0 1 0,-21 20 16,21-21 0,21-42-16,85 0 15,-85 0-15,64-42 16</inkml:trace>
  <inkml:trace contextRef="#ctx0" brushRef="#br0" timeOffset="109139.49">10266 9440 0,'0'0'16,"0"-21"-16,0 0 0,0 0 15,0 0-15,0 0 0,-21-1 16,-22 1 0,22 0-16,0 21 0,-64 0 15,43 21 1,21 0-16,-43 85 15,1 64 1,63-128-16,0 64 16,0-22-1,84-62 1,-41-22 0,-22 0-16,85-43 31,-22-20-31,-62 20 0,-1 22 15,0-42 1,-21 20-16,21-41 16,-21 63-16,0-43 15,0 43 1,-21 21-16,0 0 0,21 21 16,0 0-16,-21 22 15,21-22-15,0 21 0,0 22 16,0 63-1,21-85 1,-21-21-16,21-21 0,21 21 16,-21-21-16,1 0 0,20 0 15,0 0-15,1-21 16,-1 0-16,43-64 16,-64 64-16,21-21 15</inkml:trace>
  <inkml:trace contextRef="#ctx0" brushRef="#br0" timeOffset="109555.3">10774 9208 0,'0'0'0,"0"-43"0,0-20 16,-21 63-1,21 21 1,0 0-16,0 0 0,0 43 16,0 42-1,0-64-15,0 127 16,0-105-1,0-43-15,0 85 16,0-85 0,21-21-16,0 0 15,42-21 1,-41 0-16,20-1 0,21-41 16,-41 21-1,20-1-15,-21 22 16,0-42-1,-21 84 1,0 0 0,0 0-16,0 0 0,-21 0 15,21 22-15,-21-22 0,21 0 16,0 43 0,0-43-1,21-21 1,0-21-1,0-1-15,-21 1 0</inkml:trace>
  <inkml:trace contextRef="#ctx0" brushRef="#br0" timeOffset="109737.07">11303 9250 0,'0'0'0,"-21"0"15,21 21 16,0 0-31,0 0 16,0 1-16,0-1 0,0 0 16,21-21-1,0 21-15,21-21 0</inkml:trace>
  <inkml:trace contextRef="#ctx0" brushRef="#br0" timeOffset="110265.33">11853 9398 0,'0'0'0,"0"-21"0,0 0 0,0 0 16,-42-1-16,42 1 16,-42 21-16,20 0 0,1 0 15,-42 0 1,-22 43-1,0 62 1,43 22 0,42-21-1,0-85-15,42 22 16,-20-22-16,-1-21 0,21 21 16,0-21-16,-20 0 0,62-21 15,1-21 1,21-107-1,-64 22 1,-42 85-16,21-85 16,0-21-1,-21 84-15,0-63 16,0 64 0,-63 169-1,63-64 1,0 0-16,-21 1 0,21 20 15,0 85-15,0-105 16,0-1-16,0 43 0,0-43 16,63 64-1,-20-43 1,-22-41-16,63-22 16,-20-64-1</inkml:trace>
  <inkml:trace contextRef="#ctx0" brushRef="#br0" timeOffset="110754.24">13377 9208 0,'0'0'0,"0"-22"0,0 1 0,21 0 15,1 0-15,-22 0 0,21 0 0,-21-22 16,0 22 0,0 0-16,0 42 15,0 106 1,-43 0 0,43-63-16,-21 41 15,21-41 1,-21 126-1,21-63-15,0-105 16,0 83 0,0-83-16,21-22 31,-21-22-31,0 1 0,21 21 16,-21-42-16,0 21 0</inkml:trace>
  <inkml:trace contextRef="#ctx0" brushRef="#br0" timeOffset="111086.84">13208 9356 0,'0'0'0,"0"-21"0,0-22 0,0-20 16,21-43-1,0 85-15,0-22 0,22 22 16,-22 0-16,0-21 0,21 21 16,43-22-16,-43 22 0,1 0 15,20 21-15,-20 0 16,-1 0-16,21 21 15,22 85-15,-64-64 16,-21 85 0,-42 0-16,21-106 15,-22 22-15,-105 41 16,21-20 0,21-22-1,128-42 16,-1-21-15,0 21-16,21 0 0</inkml:trace>
  <inkml:trace contextRef="#ctx0" brushRef="#br0" timeOffset="111603.4">14330 9546 0,'0'0'0,"21"0"0,21-42 32,-42 21-32,0 0 15,0-1-15,-21 1 0,0 0 16,21 0-16,-21 21 0,-22-21 16,22 0-16,-21 21 15,21 0-15,0 21 0,-22 0 16,22 0-16,-42 64 15,41-43-15,-20 22 16,42-22-16,0-21 0,-21 43 16,21-43-16,0 0 0,0 21 15,0-21-15,21-21 16,0 0-16,0 0 0,1 0 16,20 0-16,-21 0 0,0-21 15,22-21-15,-22 21 0,21 0 16,0-22-16,-20 1 15,-1 21-15,21-43 16,-21-20-16,-21 62 16,21-20-1,-21 63 1,0 0 0,-21 1-16,21-1 0,-21 42 15,21-42-15,-21 85 16,21-63-16,0-22 15,0 0-15,0 0 16,0 0-16,21-21 0,0 0 16,0 0-16,43-42 15</inkml:trace>
  <inkml:trace contextRef="#ctx0" brushRef="#br0" timeOffset="112002.39">14965 9335 0,'0'0'0,"21"-22"0,-21-20 16,21 21 0,-63 21-1,-64 42 1,85-42-16,-43 43 16,43-22-16,0 0 0,-21 0 15,42 0-15,0 22 16,0-22-16,0 0 15,21-21-15,63 21 16,1 0 0,-64 0-16,43 1 15,-22 20 1,-42-21-16,21 43 16,-42-43-1,0-21-15,-21 21 0,-64 0 31,42-21-31,22 0 16,-43 0 0,64 0-16,21-21 15,0 0 1,21 21-16,0-21 0,1 21 16,20-22-16</inkml:trace>
  <inkml:trace contextRef="#ctx0" brushRef="#br0" timeOffset="112434.72">15557 9398 0,'0'-21'0,"0"42"16,0-63-16,0 21 0,0-1 0,0 1 16,-21 21-16,0 0 15,0 0-15,0 0 0,-22 0 16,22 0-16,-21 0 15,21 0-15,-43 43 0,43-22 16,21 21 0,0 0-1,21-20-15,0-1 0,22 0 16,-22 0-16,0 0 0,0 0 16,22-21-16,-22 22 0,42 20 15,-63-21-15,0 0 0,21-21 16,-21 21-16,0 22 15,-63-43 1,42 21-16,-85-21 16,0 0-1,64 0-15,21 0 0,-43 0 16,43 0-16,-21-21 16,42 0-1,0-1-15,42 1 16,-21 0-1,0 21-15</inkml:trace>
  <inkml:trace contextRef="#ctx0" brushRef="#br0" timeOffset="113067.2">15875 9313 0,'0'-21'0,"0"42"0,-21-21 47,0 22-47,21 20 15,-22-21-15,22 0 0,0 22 0,0-22 16,0 21-16,0-21 16,-21 64-16,21-22 15,0-41-15,0-1 16,21-21 15,1-21-31,-1-1 16,0 22-16,-21-21 0,21 0 15,0 0-15,0 0 0,22-22 16,-43 22-16,21 0 0,0-21 16,0 21-1,-21 42 1,0 0-1,0 0-15,0 64 16,0-22 0,0-42-16,0 22 15,43-22 1,-22-21-16,85 0 16,-43-21-1,-21 0-15,22-43 16,-43 22-16,0 21 15,0-1-15,-21-20 16,0-64 0,0 22-16,-21 62 15,-21 1 1,21 21-16,0 0 0,-22 0 16,22 0-16,0 21 0,0 1 15,21-1 1,0 0-16,0 0 0,21-21 15,0 21-15,0-21 16</inkml:trace>
  <inkml:trace contextRef="#ctx0" brushRef="#br0" timeOffset="113506.23">16849 9271 0,'0'0'0,"0"-21"0,-22 21 15,1 0 1,0 0-16,0 21 0,-21-21 16,20 21-16,1 0 0,0 1 15,0-1-15,-21 63 16,42-62-16,0 20 16,0 0-16,0 22 15,0-43-15,63 21 16,-42-42-16,64 0 15,-64 0 1,21 0-16,22-63 16,-43 42-16,0-22 15,-21 22-15,0-64 16,0 64-16,0 0 16,0 0-16,0 0 0,-21 0 0,0-1 15,0 22-15,0 0 0,-64-21 16,64 21-16,0 0 15,-43 21 1,43 22-16,21-22 0,0 0 16,0 21-1,21-20 1,0-1-16,0-21 0,1 0 0,-1 0 16,0 0-16,0 0 0</inkml:trace>
  <inkml:trace contextRef="#ctx0" brushRef="#br0" timeOffset="113904.03">16997 9335 0,'0'0'16,"21"-22"-16,-21 1 0,0 0 15,0 0 1,21 21-16,0 0 0,0 0 16,1 0-1,-1 0-15,21 0 0,-21 0 16,22 42-16,-22-21 0,0 1 15,0 20-15,-21-21 16,0 43-16,0-43 16,0 63-1,-21-62 1,0-1-16,0 0 16,21-42-1,0 0 1,0-1-16,0-20 15,0 21-15,0 0 0,0-22 16,0-20 0,0 42-16,21 21 0,21-43 15,0 43 1,1 0 0,41 0-1</inkml:trace>
  <inkml:trace contextRef="#ctx0" brushRef="#br0" timeOffset="114498.4">18034 9356 0,'0'-21'0,"0"42"0,0-64 0,0 22 16,-42-21-1,20 21-15,-20 0 16,-43 21 0,64 0-16,-63 42 15,-1 21 1,64-41-16,-64 83 16,85-83-1,0-1-15,0 21 0,0-21 16,0 43-16,21-1 15,0-63 1,1 0-16,62 21 16,22-42-1,-42-42 1,41-43 0,-83 64-16,-1 20 0,21-62 15,-21 41-15,0-41 16,1 20-16,-1 22 0,-21-64 15,21 43-15,0 20 0,-21 1 16,0 21-16,0-22 0,0 1 16,-21 84 15,0-20-31,0 20 0,-1 0 0,22 22 16,-21 42-16,0-64 0,21 21 15,0-20-15,0-1 0,0 0 16,0 85-16,42-42 15,-20-64-15,62 43 32,22-64-32,-64 0 15,1 0-15,126-64 16,-84 22 0</inkml:trace>
  <inkml:trace contextRef="#ctx0" brushRef="#br0" timeOffset="115618.78">720 11536 0,'0'0'0,"21"-21"0,-21 0 16,21-1-16,-21 1 0,21 0 15,21-85 1,-42 64-16,0 21 16,-21-22-1,-21 43-15,0 0 16,-1 22-16,-63 62 15,1 43 1,83-63-16,-62 126 16,63-20-1,42-1 1,21-127 0,-21-21-16,22 1 15,84-22-15,-64 0 16,-21-22-16,1 1 15,41-42 1,-41-1-16,-22 43 16,-21 0-16,0-21 0,0-1 15,-21 1-15,0 21 16,-1 0-16,-20-1 0,-21 22 16,41 0-16,1 0 0,-21 0 15,21 0-15,0 22 0,-1-1 16,1 0-16,0 0 0,-21 43 15,42-1 1,0-42-16,0 0 0,0 1 16,21-22-1,0 0-15,0 0 0,0 0 16</inkml:trace>
  <inkml:trace contextRef="#ctx0" brushRef="#br0" timeOffset="115794.51">1312 11684 0,'21'0'0,"-42"0"0,64 0 0,-22 0 0,0 0 15,0 0 48,0 0-63,0-21 0</inkml:trace>
  <inkml:trace contextRef="#ctx0" brushRef="#br0" timeOffset="116701.87">2752 11303 0,'0'0'16,"0"-42"-16,-22 21 0,22-22 0,0 1 15,0 21-15,-21-22 16,0 22-16,0 21 16,0 0-16,0 0 0,-43 0 15,1 85 1,41-43-16,-62 85 16,41 43-1,22-107-15,0 128 31,21-107-31,0-41 0,0-22 16,21 63 0,43-62-16,-43-22 0,0 21 15,21-21-15,85-21 16,-42-22-16,-43 22 16,1 0-16,84-64 15,-43 1 1,-62 41-16,20 1 0,-21 0 0,43-107 15,-43 44 1,-21 41-16,21 1 0,-21-64 16,0 84-16,0 1 15,0 21-15,0 0 0,-21 21 16,0 0 0,-1 42-16,22-21 0,-21 85 15,0-64-15,21 22 16,-21 105-1,21-21-15,0-105 16,0 62 0,0-62-16,0-22 0,42 0 15,22 0 1,-1-21-16,-42 0 16,22-21-16,20-21 15,1-22 1,-43 43-16,-21-85 15,0 85-15,0 0 16,0 42 0,0 0-16,0 0 15,-21 1-15,0 41 16,21-42-16,0 22 16,0-22-1,0 0-15,21-21 31,0-21-15,0 0-16</inkml:trace>
  <inkml:trace contextRef="#ctx0" brushRef="#br0" timeOffset="116885.49">3577 11367 0,'0'-22'16,"-21"22"-1,0 0 1,21 22 0,0-1-16,0 0 15,0 0 1,21-21-16,0 0 0,0 21 16,22-21-16</inkml:trace>
  <inkml:trace contextRef="#ctx0" brushRef="#br0" timeOffset="117183.28">4085 11345 0,'0'0'0,"-21"-21"31,0 21-15,0 0-16,21 21 0,-43 1 15,22-1-15,-42 63 16,41-41-16,1 20 15,21-42-15,-21 128 16,21-107 0,0-21-16,64 21 15,20-42 1,-63 0-16,106-21 31,-21-42-31,-63 20 16,41-41-1,-41 41-15</inkml:trace>
  <inkml:trace contextRef="#ctx0" brushRef="#br0" timeOffset="117785.11">4487 11240 0,'0'-85'0,"0"43"15,0 169-15,0-360 16,0 190-16,0 65 31,0-1-31,-21 21 0,0 22 16,21-22-16,-21 0 0,21 64 15,-43 42 1,43-105-16,0-1 0,-42 64 16,42-43-1,-21-63-15,21 21 0,0 1 16,21-44 15,0 1-31,-21 0 16,21 21-16,1-42 0,-1 21 0,0-1 15,0 1-15,0-21 16,0 21-16,43-64 16,21 22-1,-64 63-15,-42 21 47,-1-21-47,1 0 16,0 0-16,0 21 0,-64-21 15,64 0 1,0 0-16,0 0 16,21 21-1,0 21 1,21 22 0,0-43-16,0 43 15,-21-43 1,21 42-16,1-42 0,-22 1 15,42 20 1,21-21-16,-41-21 16,83 0-1,-20-21-15,-64 0 16,22 0-16,-22 21 16,0-22-16,0 1 0,-21-21 0,42 0 15,-20-1-15,-22 22 0</inkml:trace>
  <inkml:trace contextRef="#ctx0" brushRef="#br0" timeOffset="118917.93">6308 10859 0,'0'-22'0,"0"44"0,-22-65 0,-20-20 16,21 42-1,21-1-15,-64 22 16,64 22-16,-21-1 0,-21 21 16,-22 64-1,43-64-15,0 1 16,-21 147-16,-1-21 16,22-126-16,0 105 15,21-106 1,21 85-1,85-84 1,63-43 0,43-43-1,-43-41 1,1-22 0,-128 63-16,43-105 15,-64 0 1,-21 106-16,0-22 0,-127-105 15,42 105 1,43 22-16,-170-21 16,64 63-1,106 0-15,-1 0 0,-62 63 16,-1 43 0,85-64-16,-1 1 0,1 20 15,21 1-15,0-1 16,43 106-16,-22-126 0,21 20 15,64 43-15,-21-64 16,-22-20-16,-21-1 16,128-21-1,-128 0-15,22 0 0,41-21 16,-41-1-16,-22 22 0,22-21 16,-22-21-16,64-64 15,-43-42 1,-63 42-1,0 85-15,0 0 16,0 63 0,-21 43-1,21-64-15,-42 106 16,21-64 0,0-41-16,-1 62 15,1-63 1,21 1-16,0-44 31,0 1-15,0-42-1,0 42-15,21-43 16,1 22-16,62-128 16,-20 107-1,-22 21-15,85-1 16,-85 43-16,1 0 0,20 21 15,-42 1-15,22 41 16,-43-21-16,0 85 16,0-84-16,-21 105 15,-1-106 1,1-21-16,0 1 0,0 20 16,21-21-16,0-42 31</inkml:trace>
  <inkml:trace contextRef="#ctx0" brushRef="#br0" timeOffset="120073.55">9102 10689 0,'0'-21'0,"0"42"0,0-63 0,0 21 0,0 0 16,0-1-16,-22 1 15,1 21 1,0 0-16,21 21 0,-42 85 15,-1-21 1,22-43-16,-42 212 16,-1-42-1,43-170-15,-42 106 16,-22-21 0,64-105-16,21-1 0,-64 21 15,43-42 1,0 0-1,0-21-15,21 0 0,0 0 16,0-1-16,0-20 0,0 21 16,0-21-16,0-43 15,0-63-15,0 84 16,21 22-16,0-43 16,-21 43-16,0 21 0,21-22 15,-21 22-15,21 21 0,1 21 16,-22 1-1,0-1-15,0 0 0,21 21 0,0 1 16,-21 20-16,0-21 0,42 43 16,-42-43-16,21 1 0,1 20 15,-1-42-15,0 1 0,0 20 16,0-21 0,64-21-16,21 0 15,0-21 1,-85 0-1,106-85 1,-64 42-16,-42 22 0,22 21 16,-1-64-1,-21 64-15,0-64 0,-21 64 16,0 42 15,-21 1-31,0 41 16,0-42-16,0 43 15,21-22-15,-21 43 16,21-43-16,-22 43 16,22-64-16,0 21 15,43-21 1,-22-21-16,0 0 0,64-21 16,-64 21-16,42-42 15,-20 21-15,-22 0 16,64-64-16,-43 0 15,-42 43-15,0 0 16,0 20-16,0-20 16,-21 0-16,-22-1 0,1 22 0,21 0 15,-85 0 1,43 21 0,20 0-16,22 0 0,0 0 0,-21 21 15,20 0-15,1 64 16,21-64-16,0 43 15,0-43-15,21 21 0,64 0 16,-64-20-16,22-22 0</inkml:trace>
  <inkml:trace contextRef="#ctx0" brushRef="#br0" timeOffset="120769.79">10477 11091 0,'0'-21'15,"0"42"-15,0-63 0,0 21 0,0 0 0,0 0 16,-21-1 0,-21 22-16,21 0 0,-22 0 15,-84 43 1,64-1-16,21 0 16,20-20-16,-41 83 15,63-20 1,0-43-16,21 22 15,64-43 1,-43-21-16,43 0 16,42-63-1,-85 63-15,0-85 16,-20 43 0,-22 20-16,0-41 15,-22 63 16,22 21-31,-21 0 16,21 0-16,-21 43 0,21-43 16,0 21-16,0 85 15,0-84-15,0-1 0,0 0 16,0 1-16,21 84 16,0-64-16,-21-20 0,22 62 15,-22-41-15,42 42 16,-42-43-16,0-20 0,0 62 15,0-62-15,0-1 0,0 43 16,0-43-16,-21-21 0,-22 64 16,22-64-16,0 0 0,-21 43 15,-1-64-15,1 21 0,-21 0 16,20-21-16,-126-21 16,127 0-16,-22 0 15,1-22-15,20 22 0,-20-21 16,-43-85-16,0-85 15,106 43 17,0 126-32,64-126 15,84 21 1,0 42 0,-21 21-16</inkml:trace>
  <inkml:trace contextRef="#ctx0" brushRef="#br0" timeOffset="120994.48">10964 10901 0,'0'0'0,"0"21"16,-21 0 0,0 0-16,21 1 0,-21 62 15,0-63-15,-1 85 16,22-85-1,0 43-15,-21-43 16,21 21 0,0-63 15,0 0-31,0 0 0,0 0 0</inkml:trace>
  <inkml:trace contextRef="#ctx0" brushRef="#br0" timeOffset="121181.48">10922 10837 0,'-42'0'31,"20"0"-31,1 0 0,42 0 63,1 22-63,-1-22 0,0 0 0,0 0 15,0 21-15,0-21 0</inkml:trace>
  <inkml:trace contextRef="#ctx0" brushRef="#br0" timeOffset="121629.94">11324 10922 0,'0'42'31,"0"-20"-31,-21 20 15,0 0 1,21 43 0,-21-22-1,-1 1 1,1-64 0,0-21 15,21-22-31,0 22 0,0-63 31,42-1-15,43-21-1,63 43 1,-105 63-16,41-22 16,-41 22-16,-1 22 0,43 20 15,-43-21-15,21 64 16,-63-43-16,0 85 15,-84 0 1,63-106-16,-1 0 0,-20 1 16,0-1-1,42-42 1</inkml:trace>
  <inkml:trace contextRef="#ctx0" brushRef="#br0" timeOffset="122369.48">12425 10647 0,'0'0'0,"21"-21"0,-21 0 0,0-1 16,21 1-16,-21 0 0,0 0 15,0 0-15,0 63 32,0-21-32,0 0 0,0 22 15,0-1-15,0 43 16,0-43-16,0 0 0,0 43 16,-21 42-1,21-85-15,-21 1 0,21 20 16,0-20-16,-21 20 15,-1-42-15,22 0 16,-42-21 0,21-21-1,21 0-15,0-42 16,0 20-16,21-41 16,0 62-16,22-41 15,-22 42-15,106-64 16,-85 85-1,43 0-15,-43 0 16,22 0 0,-43 21-16,42 43 0,-63-43 15,0 85 1,-63-22 0,-64 1-1,84-64-15,-20 0 16,21-21-16,20 0 0,-41 0 15,42 0-15,21-21 16,0 0 0,0 0-16,42 0 15,-21-22-15,22 22 0,20-21 16</inkml:trace>
  <inkml:trace contextRef="#ctx0" brushRef="#br0" timeOffset="122819.15">13017 10901 0,'0'0'0,"0"21"32,0 0-17,0 0-15,0 1 0,0 20 16,-21 21 0,21-20-16,-21-22 0,21 42 15,0 1 1,0-43-16,0 0 15,21-21-15,22 0 16,-22 0-16,63-63 16,-62 42-16,-1-1 15,0 1-15,0-21 0,85-64 16,-64 0 0,-42 85-16,0-21 15,21 21 1,-42 84-1,21-42 1,-21 0-16,21 1 0,0-1 16,-42 106-1,42-43-15,0-62 16,0 20 0,63-42-1,-42 0-15,22 0 0,41 0 16,1-42-1,-64 20-15,0 1 0,43-21 0</inkml:trace>
  <inkml:trace contextRef="#ctx0" brushRef="#br0" timeOffset="123081.7">13885 10668 0,'0'-42'16,"0"84"-16,0-105 0,0 20 0,0 22 31,-42 42-31,0 85 31,20 0-31,22-64 16,-21 1-16,0 84 15,21-106-15,-42 85 16,42-64-16,0 0 16,0 22-1,0-43-15,42-21 16,0 0-1,-20-21-15,41-43 16,-42 43-16,22 0 0,-22 0 0</inkml:trace>
  <inkml:trace contextRef="#ctx0" brushRef="#br0" timeOffset="123351.13">14287 10647 0,'0'-42'15,"0"84"-15,0-148 0,-21 106 31,0 0-31,0 21 0,21 0 16,-42 64 0,20-43-16,-20 64 0,0 42 31,21-42-15,21-85-16,-22 22 0,22 20 15,-21-20 1,21-22-16,0 0 0,21-21 15,22 0 1,-22 0-16,21-21 16,-21 0-16,64-43 15,-43 43-15</inkml:trace>
  <inkml:trace contextRef="#ctx0" brushRef="#br0" timeOffset="124190.08">14605 10880 0,'0'0'0,"21"-21"0,-21-1 15,-21 22 1,21 22 0,-21-22-16,0 21 15,21 0-15,-22 0 0,1 21 16,0 22-16,0-43 16,21 0-16,-21 64 15,21-22 1,0-41-16,0-1 15,63-21 1,-42 0-16,85-21 16,-85-1-1,1 1-15,-1-63 16,-21-1 0,-21 0-1,-22 43 1,43 21 15,21 0-15,1 21-1,-1 0-15,21 0 0,-21 0 16,64 0 0,-64 0-16,0 0 0,22 0 15,-1 63 1,-21-42-16,-21 0 0,21 22 15,-21-1 1,0-21-16,0 0 0,0 22 16,0-22-16,0 0 0,0 21 15,-21-42 1,0 0-16,0 0 16,0 0-1,21-21 1,0 0-16,0 0 15,0-21-15,0 20 0,21-83 32,42 20-17,22-42 1,-43 106-16,-21 0 0,22-1 16,-22 22-16,85 0 15,-43 64 1,-42-22-1,-21 1-15,0-22 0,0 85 16,0-64-16,-42 43 16,-21-1-1,63-63-15,-43 22 16,43-22-16,-21-21 16,0 0-1,21-21 1,0 0-1,-21-1-15,21 1 0,-21 0 16,-1 0-16</inkml:trace>
  <inkml:trace contextRef="#ctx0" brushRef="#br0" timeOffset="124546.3">13631 10626 0,'-127'0'16,"106"0"-16,21-21 0,21 21 16,0-22-1,64 22-15,-43 0 0,1-21 16,84 21-16,-64 0 0,64-21 15,-63 21-15,-1 0 16,107 0 0,-22-21-1,-106 21-15,-21 0 16,0 0-16,-42 0 47,0 0-32</inkml:trace>
  <inkml:trace contextRef="#ctx0" brushRef="#br0" timeOffset="125819.69">317 12996 0,'0'0'0,"-21"-42"31,0 42-31,21 21 16,0 0-1,0 1-15,0-1 16,21-21-16,0 21 0,22 0 16,41 0-1,-62-21-15,105 0 16,-22 0-1,-62-21-15,63-21 16,-43-22 0,-63 43-16,21-42 15,-21 41 1,0 1-16,-42 21 16,21 0-1,0 21-15,-22 106 16,22-42-1,0-43 1,0 1-16,-22 105 16,22 0-1,0 21 1,21-63 0,0-85-1,0-42 16,0-42-15</inkml:trace>
  <inkml:trace contextRef="#ctx0" brushRef="#br0" timeOffset="126083.64">275 13462 0,'21'0'31,"22"0"-31,-22 0 0,0 0 16,64 0-16,-64 0 15,127-21 1,-21 0-16,-106 21 16,85-21-1,-85 21 1,-21-22-16,0 1 31</inkml:trace>
  <inkml:trace contextRef="#ctx0" brushRef="#br0" timeOffset="126266.56">1143 13314 0,'0'0'0,"21"0"0,0 0 15,-21-21 48,21 21-63,-21-21 16,22-1-1</inkml:trace>
  <inkml:trace contextRef="#ctx0" brushRef="#br0" timeOffset="127132.05">2963 12658 0,'0'0'0,"0"-21"0,-21-1 15,0 1-15,0 21 0,0-21 16,-1 21-16,-20 0 15,-21 0 1,20 0-16,-41 64 16,62-43-16,-62 106 15,-1 21 1,64-106-16,0 128 16,21-128-16,0 85 15,63-42 1,-42-85-16,106 42 31,-84-42-31,41 0 0,-41 0 16,-1 0-16,43-42 0,-43 42 15,64-64-15,-85 43 16,0-43 0,-21 1-1,0 42-15,-21 0 0,-42-1 16,-86 1-1,107 21-15,0 0 0,-43 0 16,0 21 0,64-21-16,42 0 31,1 0-31,62 0 16,64 0-1,-105 0 1,-22 0-16,0 0 15,21 43-15,1 20 16,-43-20 0,21 41-1,-21 86 1,-21 41 0,-43-41-1,64-128-15,-42 64 16,21-64-16,21 0 0,-21 22 15,21-43-15,0 43 16,0-43 0,0-42-16,21-1 15,-21 1-15,42-42 16,-42 20-16,64-84 16</inkml:trace>
  <inkml:trace contextRef="#ctx0" brushRef="#br0" timeOffset="127554.72">3429 13102 0,'21'0'31,"0"0"-15,0 0-16,1 0 15,-1-21-15,0 0 16,0 0-16,0 0 0,0 21 16,-21-43-16,0-20 15,0 42-15,0-1 16,-21 22-16,0 0 16,0 0-16,-64 43 15,1 84 1,84-21-1,-22-85-15,22 21 16,0 22-16,0-43 0,0 0 16,43 21-1,20-21 1,-42-21-16,22 0 0,-1 0 16,0 0-16,-20 0 0,41 0 15,43-63 1,-85 42-16,43-43 15,-22 43-15,-21-21 0</inkml:trace>
  <inkml:trace contextRef="#ctx0" brushRef="#br0" timeOffset="127817.81">4149 12658 0,'0'-21'16,"0"42"-16,0-106 0,0 64 16,0 42-1,0 21 1,0-20-16,0 147 15,0 0 1,-22-126 0,1 84-1,0-85-15,21 43 0,0-64 16,0 21 0,21-42-1,0-42 1,1 21-1,-1-1-15,-21 1 0,0-63 16</inkml:trace>
  <inkml:trace contextRef="#ctx0" brushRef="#br0" timeOffset="128017.56">3937 12933 0,'0'0'15,"-21"0"-15,0 0 0,42 0 31,0 0-31,0 0 16,64 0 0,-1 0-1,86-42 1,-107 20-16,85-20 16,-84 21-16</inkml:trace>
  <inkml:trace contextRef="#ctx0" brushRef="#br0" timeOffset="128302.41">5292 12467 0,'0'0'16,"0"-42"0,0 63 15,-22-21-31,1 21 0,21 22 0,-21-22 15,0 85-15,21-43 16,-21-21-16,21 1 0,-21 20 16,21-20-16,-22 84 15,-20-22 1,42-83-16,0 41 16,0-42-1,0-42 1,-21 21-1,0-21-15</inkml:trace>
  <inkml:trace contextRef="#ctx0" brushRef="#br0" timeOffset="128968.46">4741 12975 0,'-21'0'31,"42"0"-15,0 0-16,1 0 0,-1 0 0,42-21 15,-20 0 1,-1 21-16,64-42 0,-64 20 16,106-41-1,0-1-15,-105 22 16,84-64 0,-106 85-16,0-42 15,-21 41-15,-21-41 16,-21 63-1,-22 21 1,43 64 0,0-64-16,21 106 15,-21 0 1,21 63 0,-43-84-1,43-63-15,0-22 16,-21 42-16,21-42 15,0 1 1,0-44 0,0 1-1,0-21 1,0 21-16,42-64 0,-20 43 16,-1-1-16,42-41 15,64-64 1,-84 105-16,-1 22 0,21 0 15,1 21 1,-1 85 0,-63-43-16,0-21 0,0 43 15,0 41 1,-21-62-16,0-22 0,-21 42 16,-1-20-1,43-22-15,22-21 47,-1-21-47,0 0 16,0-22-16,0 22 15</inkml:trace>
  <inkml:trace contextRef="#ctx0" brushRef="#br0" timeOffset="129320.29">6096 12933 0,'21'0'15,"0"0"-15,0 0 16,22-21 0,20-43-1,-20 1 1,-22-1 0,-21 43-16,0-21 15,-21 42 1,-64 21-1,64-21-15,-85 127 16,64-42 0,42-43-1,-22 43 1,22-43-16,0 21 0,22-41 16,20 20-1,43-42 1,-64 0-16,63-21 15,-41-22 1,-22 43-16,0-21 0</inkml:trace>
  <inkml:trace contextRef="#ctx0" brushRef="#br0" timeOffset="129790.35">7514 12425 0,'-21'-42'32,"0"42"-32,21 21 15,-21 0-15,-1 0 16,1 21-16,21-20 0,0 20 15,-63 85-15,20 0 16,43-85-16,-21 1 16,-21 41-1,42 43-15,0-106 16,0 1-16,0-1 16,21-21-1,0 0-15,0 0 0,1 0 16,-1-21-16,-21-1 0</inkml:trace>
  <inkml:trace contextRef="#ctx0" brushRef="#br0" timeOffset="130198.58">7048 12848 0,'0'0'0,"-21"0"0,-21 0 0,21 21 15,42-21 16,0 0-31,0 0 16,0 0-16,43-21 0,-22 21 16,85-63-16,-63 42 15,-22-1-15,64-20 16,63-21 0,-84 41-1,-64 1-15,0 21 0,-21 21 16,0 22-1,-21-22-15,0 0 0,21 43 16,-42 41 0,20-83-16,22 20 0,0-21 0,-21 43 15,21-1 1,0-42-16,0 0 16,21-42 15,1 21-16,20-84-15,0 41 16</inkml:trace>
  <inkml:trace contextRef="#ctx0" brushRef="#br0" timeOffset="130567.36">7937 12361 0,'0'0'16,"-21"0"-16,0 0 0,-21 0 15,21 22-15,-1-1 16,1 21 0,21-21-16,21-21 31,1 0-31,-1 0 0,0 0 0,64 0 16,-43-21-1,-21 0-15,0-21 16,-21 20-1,-21 22 1,-21-21-16,21 21 0,-1 0 16,-62 0-1,20 43 1,43-22-16,0 21 16,21 43-1,63-43 1,43-42-1,-63 0-15</inkml:trace>
  <inkml:trace contextRef="#ctx0" brushRef="#br0" timeOffset="130851.45">8488 12319 0,'0'-21'0,"0"42"31,-21 0-31,-1 22 16,1-22-16,21 0 0,-21 21 16,0-21-16,0 22 0,21-1 15,-64 85-15,64-63 16,-21-22-16,0 21 0,21-20 16,0 20-1,0-42-15,0 1 0,0-1 16,0 0-16,42-21 15,-21 0-15,1 0 16,-1-21-16,0-22 16,-21 22-16,0 0 15,0 0-15,0 0 0</inkml:trace>
  <inkml:trace contextRef="#ctx0" brushRef="#br0" timeOffset="131286.65">8149 12679 0,'0'0'0,"-42"0"0,21 0 0,-1 0 0,1 0 15,64 0 17,-22 0-32,0 0 0,21 0 0,1 0 15,-1 0-15,0 0 16,1 0-16,-1-21 0,43 0 16,-43-1-16,0 22 0,1-21 15,-1 0-15,0 0 0,64-21 16,-64 20-16,-20 1 0,62-63 15,-63 20 1,1 43-16,-22 0 0,0-43 16,0 43-16,0 0 15,-22 21-15,1 0 0,0 21 16,21 0-16,-21 0 0,0 1 0,0 41 16,21-21-16,-22 1 0,1-1 15,21 0-15,-21 1 16,21 41-16,-21-41 0,0-1 15,0 85-15,21-42 16,0-22 0,21-63 15,0-21-15,0 0-16,0 21 15,0-21-15,22-43 16,-22 43-16</inkml:trace>
  <inkml:trace contextRef="#ctx0" brushRef="#br0" timeOffset="131663.04">9017 12679 0,'0'21'16,"21"-21"-16,0 0 15,0 0-15,1 0 16,-1 0-16,63 0 15,-62-21-15,20 21 0,-21-21 16,43-22 0,-22 22-16,-42 0 15,0 0-15,0 0 16,-21 21-16,0 0 16,-1 0-16,1 0 0,-21 0 15,21 0-15,-22 21 0,-20 21 16,21-21-16,20 1 0,-20 41 15,21-42-15,21 85 16,0-21 0,63-22-1,43-63 1,-85 0-16,106 0 16,-84-21-1,-1 0-15,0-21 16</inkml:trace>
  <inkml:trace contextRef="#ctx0" brushRef="#br0" timeOffset="131866.51">10054 12848 0,'0'0'0,"-21"0"94</inkml:trace>
  <inkml:trace contextRef="#ctx0" brushRef="#br0" timeOffset="133021.94">825 14542 0,'-42'0'31,"21"0"-31,0 0 0,0 0 16,-1 0-16,1 0 16,0 0-16,0-22 0,0 22 0,0-21 15,-22-21 1,43 21-16,0-43 16,21-20-1,1 62 1,62-20-16,-20 42 15,-22 0-15,0 0 32,-20 21-32,-22 0 15,-64 85 1,-42 21-16,64-84 16,-85 84-1,21-22 1,85-62-16,0-22 0,21 42 15,0 1 1,21-64-16,85 21 16,-85-21-16,64 0 15,-22 0-15,-21-21 0,85-21 16,-63-1 0,-43 22-16,0 0 0,0-21 15,-21 20-15,0-41 16,-42 21-1,0 42-15,-43-22 16,43 22 0,21 0-16,-1 0 0,1 0 15,-42 22 1,63-1-16,0 0 0,0 0 16,21-21-1,0 0-15,21 0 0</inkml:trace>
  <inkml:trace contextRef="#ctx0" brushRef="#br0" timeOffset="133222.16">1482 14647 0,'0'0'0,"0"-21"47,0 0 0,21 0-32</inkml:trace>
  <inkml:trace contextRef="#ctx0" brushRef="#br0" timeOffset="134029.39">2963 14139 0,'0'0'0,"21"-21"0,-21 0 0,0 0 16,0 0-16,0 0 16,0-1-16,-21 22 0,0 0 15,0 0-15,0 0 0,0 0 16,-1 0-16,-62 0 0,63 22 16,-106 62-1,84-63-15,22 22 0,-21-1 16,21 22-16,-1-22 0,-20 85 15,42-85-15,0 128 16,0-43 0,85-64-1,-43-42-15,0-21 0,1 0 16,-1 0-16,149-21 16,-149 0-1,0 0-15,1 0 0,-1-1 0,43-62 16,-85 41-1,0 1-15,-85-21 16,64 41 0,-22 22-16,1 0 0,0 0 15,-85 0 1,21 0 0,85 0-16,21 22 15,21-22 1,0 0-16,43 0 15,-43 0-15,21 0 0,0 0 16,-20 0-16,-1 0 0,63 0 16,-62 21-16,-1 0 0,-21 0 15,0 0-15,21 43 16,-21-43-16,0 64 16,-21-64-16,0 21 0,-1 43 15,1-22-15,-42 85 16,42-105-16,21-1 15,-22 43-15,1-43 16,21 43-16,0-64 16,0 0-16,21-42 31,1 21-31,-1-21 16,0-22-16,21-62 15,-21 41-15,22 22 0</inkml:trace>
  <inkml:trace contextRef="#ctx0" brushRef="#br0" timeOffset="134422.26">3450 14436 0,'21'0'31,"0"0"-15,1-21-16,-1 21 15,0-22-15,21 1 0,1 0 16,-43 0-16,21 21 16,0-21-16,0-22 15,-21 22-15,0 0 16,-21 21-16,-43 0 16,43 0-16,0 0 0,-42 0 15,20 21-15,-41 43 16,41 42-1,43-64-15,0 0 0,0 22 16,0-22-16,0-21 0,21 22 16,-21-22-16,22 0 0,-1 0 15,0-21-15,0 21 0,21-21 0,1 0 16,-1 0-16,0 0 0,-20 0 16,20 0-16,0-21 0,85-42 15,-63 41-15,-22-20 16,-21 21-16,22-21 0,-1-1 15</inkml:trace>
  <inkml:trace contextRef="#ctx0" brushRef="#br0" timeOffset="134695.78">4318 14012 0,'0'0'0,"0"-42"0,21-21 16,-21 20 0,0 64-1,-21 22 1,21-22-16,-21 106 15,0-106-15,21 21 0,-22 1 16,22 20-16,-21-20 0,21 84 16,-21-22-1,21-83-15,0 20 16,0-21-16,0 0 0,21-21 16,0 0-16,1 0 15,-1 0-15,21-42 16,-21 21-16,-21-43 15,21 22 1,-21 21-16</inkml:trace>
  <inkml:trace contextRef="#ctx0" brushRef="#br0" timeOffset="134884.74">4085 14266 0,'0'0'15,"21"0"16,0 0-15,1 0-16,41 0 16,-42 0-16,22 0 0,-22 0 0,42 0 15,-42 0-15,43-42 16,-1 21 0</inkml:trace>
  <inkml:trace contextRef="#ctx0" brushRef="#br0" timeOffset="135374.21">5800 13907 0,'0'-22'16,"0"44"-16,0-65 0,-22 43 16,1 0-1,21 21-15,-21 1 16,21-1-16,-21 42 0,0-20 16,0-1-16,21 0 15,-22 1-15,1-1 0,0 43 16,0-22-16,0-21 0,0 43 15,-1-64-15,22 22 0,-21-22 16,21 0-16,0 0 0,0 21 16,21-63 15,-21 0-31,0 0 0</inkml:trace>
  <inkml:trace contextRef="#ctx0" brushRef="#br0" timeOffset="136034.65">5186 14330 0,'0'0'16,"21"0"15,0 0-31,0 0 0,0 0 16,128-42-1,-1-1 1,-85 22-16,191-64 15,-127 22 1,21-85 0,-148 63-1,0 22 1,0 41-16,-63 22 16,21 22-1,20-1-15,1 63 16,0-62-16,0 105 15,0 0 1,21-85-16,-21 0 16,-1 85-16,22-84 15,0-22-15,0 21 0,-21-21 16,21 0-16,-21 22 16,21-22-16,0 0 0,0-42 31,0 0-31,0 0 15,0-1-15,0 1 16,21 0-16,64-127 16,-64 127-16,0-22 0,22 22 15,84-63 1,-106 84-16,0 0 0,42 0 16,-41 0-16,-1 0 0,21 42 15,-21-21-15,0 64 16,-21-64-16,0 42 15,-21 22 1,0-64-16,21 0 16,-42 22-1,21-43 1,21 21 0,0-42-16,0 0 15,0-1-15,21 1 16,-21 0-16,21-21 0</inkml:trace>
  <inkml:trace contextRef="#ctx0" brushRef="#br0" timeOffset="136402.25">6625 14309 0,'0'0'0,"21"0"0,0 0 16,22 0 0,-22-21-1,21 21-15,-21-22 16,22 22-16,-22-21 0,85-21 15,-64 0 1,-21 20-16,-21-41 31,0 42-31,-21 21 16,-64 0 0,43 0-16,-85 63 15,42 22 1,64-43-16,-21 22 15,42-43-15,0 85 16,0-64-16,0-21 16,21 0-16,43 22 15,-43-43-15,0 21 0,42-21 16,-41 0-16,62 0 16,1-42-1,-64 20-15,21 1 0</inkml:trace>
  <inkml:trace contextRef="#ctx0" brushRef="#br0" timeOffset="137000.85">8255 13780 0,'0'0'0,"21"-22"0,-21 1 16,0-21-16,0 63 47,0 0-47,-21 0 0,21 1 0,0 20 15,-21-21-15,0 64 16,-1 42 0,1 63-1,21-126 1,21-22-16,64 22 15,-21-64 1,-22 0-16,106-22 16,-127 1-16,64-21 15,-43 21-15,-21 0 0,64-85 16,-64 0 0,-21 64-16,0-64 15,0 21 1,-21 43-1,0 42 1,0 0-16,21 21 16,0 0-1,0 21-15,0-20 16,63-1 0</inkml:trace>
  <inkml:trace contextRef="#ctx0" brushRef="#br0" timeOffset="137333.38">9313 13801 0,'0'0'16,"0"-21"-16,0-1 0,0 1 16,0 0-1,-21 21-15,0 0 16,21 21-16,0 0 0,-64 43 15,64-22-15,-84 106 16,84-126 0,-21 20-16,-1 0 0,22-21 15,0 85 1,0-42-16,0-43 16,0 21-1,43-21 1,-22-21-1,-21-21-15,21 0 0,-21 0 0,21-21 16,-21-22 0,21 43-16</inkml:trace>
  <inkml:trace contextRef="#ctx0" brushRef="#br0" timeOffset="137769.78">9292 13780 0,'0'0'15,"0"-22"-15,21 1 0,-21 0 0,21 0 0,1-21 16,62 20-1,-63 22-15,22-21 0,63 21 32,-43 0-32,-42 21 15,-21 64 1,-42-21-16,0-43 16,-107 85-1,44-64 1,62-42-16,-168 42 15,189-21-15,-20-21 0,0 0 16,21 0 0,42 22-1,0-22-15,0 21 0,43 0 16,63 42 0,-106-41-16,85 62 15,-64-41 1,-21-22-16,-21 0 15,42 21-15,-20 1 16,20-43 15,-42-22-15,42-20 0,1-21-1,-43 41-15,21 1 0</inkml:trace>
  <inkml:trace contextRef="#ctx0" brushRef="#br0" timeOffset="138266.42">10266 13610 0,'0'0'0,"0"-21"0,0 42 31,0 0-31,0 22 15,-21-22-15,-1 21 0,1 1 0,21-1 16,-21 0-16,0 1 0,-43 62 16,43-62-1,-42 63-15,42-85 16,-43 63 0,22-41-1,42-22-15,-21-21 0,21-21 31,0 0-31,0-1 16,21 1-16,0-21 16,0 21-16,0 0 0,43-43 15,-22 22 1,0 42 0,-20 63-1,-1-20 1,0-22-16,-21 0 15,42 21-15,-21 1 16,1-43-16,-1 0 16,0 21-1,21-21 1,-21 0-16,1-21 16,20-43-1</inkml:trace>
  <inkml:trace contextRef="#ctx0" brushRef="#br0" timeOffset="138441.85">10435 14182 0,'21'0'16,"-21"-21"-16,-21 21 46,0 0-46,0 0 16</inkml:trace>
  <inkml:trace contextRef="#ctx0" brushRef="#br0" timeOffset="139294.79">550 16616 0,'0'0'16,"-21"0"15,0 0-15,21 21-16,0 0 0,-21 0 15,0 1-15,21-1 0,-22 0 0,22 21 16,0-21-16,0 22 16,0-22-16,-21 64 15,21 20 1,0-62 0,21-43-1,1 0 1,20-21-16</inkml:trace>
  <inkml:trace contextRef="#ctx0" brushRef="#br0" timeOffset="139729.1">974 16552 0,'0'0'15,"0"22"1,-22-22-16,1 21 0,21 0 15,-21 21-15,21-21 0,-21 1 0,0 83 32,21 1-32,0-85 15,0 64 1,21-43-16,0-20 16,43-22-1,-1-22-15,64-62 31,-106 63-31,22-43 16,-43 43-16,0-106 16,-43 63-1,1 43-15,-22-21 16,22 42-16,21 0 0,-21 0 16,20 0-16,-20 21 15,21 0-15,-43 43 16,64-43-1,0 64-15,0-43 16,0-21-16,22 0 16,-1-21-16,0 21 0,21-21 15</inkml:trace>
  <inkml:trace contextRef="#ctx0" brushRef="#br0" timeOffset="139933.14">1609 16806 0,'0'0'16,"0"-21"-16,21 21 0,-21-21 15,21 0 63</inkml:trace>
  <inkml:trace contextRef="#ctx0" brushRef="#br0" timeOffset="140382.6">2836 16404 0,'0'0'15,"0"-42"1,0 21-16,0 0 0,-21 21 16,0 0-1,0 21-15,-22 0 0,22 21 16,0-21-16,0 1 0,0 20 16,0 0-16,-22 64 15,22 21 1,21 42-1,42-63 1,64-42 0,0-43-1,-85-21-15,106-42 16,-84 20-16,41-41 16,-41 42-16</inkml:trace>
  <inkml:trace contextRef="#ctx0" brushRef="#br0" timeOffset="140681.53">3429 16256 0,'0'0'0,"0"-21"0,0-85 31,-21 106-31,0 0 16,21 21-16,-22 0 0,1 1 15,0 83-15,0-62 16,0 105-1,21-106-15,-21 128 16,21-128-16,-22 85 16,22-21-1,0-85-15,0 21 16,43-42 0,-22 0-16,42-21 15,43-106 1,-63 85-16,41-85 15</inkml:trace>
  <inkml:trace contextRef="#ctx0" brushRef="#br0" timeOffset="141465.12">3725 16552 0,'43'-42'15,"-107"106"-15,85-86 0,22-41 0,-43 84 16,0 0 0,0 0-1,-43 43 1,22-22-16,21-21 0,0 1 15,-21 20-15,21-21 0,0 64 16,0-22 0,0-42-16,0 1 0,21-1 0,0-21 15,0 21-15,1-21 0,20 0 16,-21 0-16,21-21 0,22 0 16,-43-1-16,21 1 0,22-42 15,21-64 1,-85 0-1,-22 42 1,22 64-16,-21 0 16,-42 0-16,-1 21 31,43 0-31,-42 42 16,41-21-16,1 0 15,0 0-15,0 43 16,21-1-1,0-41-15,63-1 16,43 0 0,-85-21-16,85-21 15,0-22 1,-64 22-16,64-42 16,0-1-1,-85 43-15,22-42 16,-65 63 15,-20 21-31,-21 21 16,41-21-1,22 43-15,0-43 16,0 0-16,0 0 0,22-21 16,41 85-1,-21-64-15,-42 0 16,22-21-16,-1 21 15,-21 1-15,0-1 0,0 0 16,-21-21-16,-43 21 16,-21-21-1,43 0-15,21 0 0,0 0 16,-22-21-16,22-64 16,21 43-1,43 21 1,20 21-1,-42 0-15,0 0 16,22 0-16,-22 0 0</inkml:trace>
  <inkml:trace contextRef="#ctx0" brushRef="#br0" timeOffset="141762.45">4530 16743 0,'105'21'16,"1"-21"0,-317-21-16,443 21 0,-189-21 15,63-43 1,-22 1-1,-84 42-15,21-43 16,-21 43-16,0-21 16,-21 42-1,0 0-15,-64 21 16,43 21 0,21-21-16,0 0 0,0 64 15,21-64-15,0 43 16,0-43-16,21 64 15,21-64 1,-21-21-16,0 21 16,43-21-16,21 0 15,-64-21-15,21 0 16,0-1 0,1 1-16,-22 0 0</inkml:trace>
  <inkml:trace contextRef="#ctx0" brushRef="#br0" timeOffset="142148.37">6223 15854 0,'-42'21'31,"42"21"-31,0-20 0,0 20 16,0 0-16,0 1 0,-22 62 15,22-62-15,-21 63 16,0-64-16,0 64 16,0-85-16,0 64 15,21-43 1,0-21-16,21-21 16,21-42-1,-21 21-15</inkml:trace>
  <inkml:trace contextRef="#ctx0" brushRef="#br0" timeOffset="142827.53">6519 16002 0,'0'-21'15,"0"42"-15,0-63 0,0-1 16,0 65 0,0 62-1,-21-41-15,0 41 0,0-41 16,21 20-16,0 64 15,-21-21 1,21-85-16,0 0 0,0 0 16,0 1-16,0-1 0,0 0 15,0-42 17,0 0-32,21-1 0,0 1 15,-21 0-15,21 0 0,0 0 16,-21 0-16,21-1 0,43-41 15,-43 63-15,0 0 32,0 42-17,1 43 1,-22-22 0,63 1-1,1-43 1,20 0-1,22-42 1,-85 21-16,22-21 0,41-21 16,1-22-1,-64 43-15,0-64 16,-21 22 0,0 42-16,-42-22 15,21 43 1,0 21-16,-1 1 0,-20 62 15,42-20 1,0-43-16,0 85 16,21-64-1,0-21 1,43 0 0,-43-21-16,43 0 0,-43-21 15,0 0-15,21 0 16,-21-21-1,1 20-15,-22 1 0,0 0 16,0-42 0</inkml:trace>
  <inkml:trace contextRef="#ctx0" brushRef="#br0" timeOffset="143065.24">5948 16362 0,'0'0'15,"21"0"1,0 0-16,0 0 16,0 0-16,22 0 0,-22 0 0,21 0 15,1-21-15,84 0 16,-85-1-16,0 1 15,22 21-15,-22-21 0,85-21 16</inkml:trace>
  <inkml:trace contextRef="#ctx0" brushRef="#br0" timeOffset="143515.88">8572 15896 0,'0'0'0,"0"-21"0,0 0 16,0 0-16,0 0 0,0-1 15,0 44 17,0-1-32,-21 21 0,21-21 15,-21 22-15,21-1 0,-21 21 0,21-20 16,0-1-16,0 0 0,-21 43 15,21-43-15,-21-20 16,-1 41-16,22-21 0,0-20 16,0-1-16,0 0 0,0 0 15,0-42 17,0 0-32,22 0 0,-22-1 15</inkml:trace>
  <inkml:trace contextRef="#ctx0" brushRef="#br0" timeOffset="143781.21">8594 15875 0,'21'-42'0,"-42"84"0,42-105 0,-21 41 15,21 1-15,0 21 0,-21-21 16,21 21 0,-21 21-16,21 85 15,-21-64-15,22 64 16,-22-63-16,0 105 15,0-106-15,0 64 16,0-64 0,0 22-16,0-43 15,0 0-15,-22 0 16,1-21 0,-21-21-16,21 21 15,-22-42-15</inkml:trace>
  <inkml:trace contextRef="#ctx0" brushRef="#br0" timeOffset="144234.76">8255 16256 0,'0'0'0,"-21"0"16,0 0-1,21 21 1,21-21-16,0 0 0,42 0 16,43 0-1,-63 0-15,20 0 0,1 0 16,-1 0-16,1-21 0,20 21 0,43-42 15,-42 21-15,-22-1 16,43-20-16,-63 21 0,-22 0 16,21 0-16,-21-1 15,-21-41-15,0 42 16,0 0-16,-21 21 16,0 0-1,0 21-15,0 63 16,21 22-16,0-42 15,-22 84 1,22-106-16,0 64 16,-21-64-16,21 22 0,-21 126 15,-21 1 1,42-128-16,-85 170 16,64-169-16,0-22 15,21 22-15,-21 84 16,21-106-1,0-63 1,21 0-16,42-85 31,1-42-31</inkml:trace>
  <inkml:trace contextRef="#ctx0" brushRef="#br0" timeOffset="144580.37">9334 16150 0,'0'-42'0,"0"84"0,0-105 0,0 42 16,-21-1-16,21 1 0,0 0 15,0 0-15,21 21 16,1-21-16,20 21 16,-21 0-16,43 0 15,-43 0-15,0 0 0,42 42 16,-41 43-1,-22-64-15,-22 85 16,-62-22 0,63-62-16,-22-1 15,-147 42 1,105-42-16,64-21 16,-64 0-1,106 0 1,43 0-1,21-42 1,-43 42-16,0-21 0,1 0 0</inkml:trace>
  <inkml:trace contextRef="#ctx0" brushRef="#br0" timeOffset="144886.39">9758 16044 0,'0'-21'0,"0"42"0,0-21 31,-21 22-31,-1 62 16,22-41-16,-21 84 16,0 63 15,21-21-31,0-105 0,-21-22 16,21 85-1,-21-63-15,21-1 0,-21 64 16,21-84-16,0 62 15,-22-41-15,1-22 0,0 43 16,21-64-16,0 21 0,0 1 16,-21-43-16,21-21 15,0-1 1,21 1-16,-21 0 0,21-21 16,-21-1-16,21 1 0,1 0 0</inkml:trace>
  <inkml:trace contextRef="#ctx0" brushRef="#br0" timeOffset="145210.4">9715 16277 0,'0'0'0,"0"-42"0,43-149 31,-43 170-15,21 0-16,-21 0 0,21 21 0,0-21 0,22 0 15,41-1 1,1 1-16,-43 21 15,-21 21-15,22 64 16,-43-21 0,0-43-16,0 21 0,-85 43 15,-21-1 1,64-62-16,-127 20 16,105-21-1,43-21-15,-21 0 16,42-21-1,0 0 1,21 0-16,0-1 0,-21 1 16,21 0-16</inkml:trace>
  <inkml:trace contextRef="#ctx0" brushRef="#br0" timeOffset="145681.93">10414 15663 0,'0'0'0,"0"-21"0,-21 42 47,21 1-47,-21-1 0,-1 0 16,22 21-16,-21-21 0,0 22 15,21-1-15,-21 0 0,0-20 0,0 83 16,21-41-1,0-22-15,0-21 0,0 22 16,42-22 0,0-21-16,22 0 15,-43 0 1,64-64-16,-22 1 16,-63 42-1,0 0-15,21-22 0,-21 22 16,21 0-1,-21 42 1,0 0-16,-21 0 16,21 1-16,-21 41 15,21-42-15,0 43 16,0-43 0,21-21 15,0-21-31,1-22 15</inkml:trace>
  <inkml:trace contextRef="#ctx0" brushRef="#br0" timeOffset="145848.45">10668 15833 0,'0'-21'0,"0"42"0,0-64 16,0 1 0,0 21-1,0 42 32,0 0-31,21-21-16,0 21 15</inkml:trace>
  <inkml:trace contextRef="#ctx0" brushRef="#br0" timeOffset="146114.89">11239 15769 0,'-63'-21'32,"42"21"-32,0 0 15,-1 0-15,1 0 0,0 21 16,-42 43-16,41-43 16,1 21-16,-21 43 15,42-43-15,0-21 0,0 22 16,0-22-16,0 42 15,0-41-15,21-1 16,0-21-16,85 21 16,42-42-1,-105 21-15,-22-21 0</inkml:trace>
  <inkml:trace contextRef="#ctx0" brushRef="#br0" timeOffset="146570.01">11705 15706 0,'0'0'16,"-21"0"-16,0-21 15,-22 21-15,22 0 16,-63 42-16,62-21 16,1 0-16,0 0 0,0 1 15,-21 105 1,20-85-1,22-21-15,0 21 0,0-20 16,0-1-16,0 0 0,43-21 16,20 0-1,-42 0-15,1-21 16,-1 21-16,0-21 0,21-43 16,1-63-1,-22 64 1,-21 41-16,21 1 0,-21 0 15,0 42 17,0 0-32,-21 1 0,21-1 15,-21 21-15,21 0 16,0-20-16,0 62 16,0-41-16,0-22 15,21 21 1,42-42-16,-42 0 15,64-63 1,-64 41-16,22 1 0</inkml:trace>
  <inkml:trace contextRef="#ctx0" brushRef="#br0" timeOffset="146850.09">12255 15409 0,'0'0'0,"0"-21"0,0-21 16,0 0-16,-21 42 15,0 0 1,0 21-16,0 0 0,0 0 16,-22 43-16,43-22 0,-21 0 15,-21 64-15,42-64 16,-21 1-16,-1-1 0,22 0 16,-21 43-1,21-43-15,0-20 0,0-1 16,0 0-16,0 0 0,0 21 15,21-42 1,1 0-16,-1 0 16,0 0-16,0-21 0,0 0 0,22-21 15,-22 21-15</inkml:trace>
  <inkml:trace contextRef="#ctx0" brushRef="#br0" timeOffset="147082.91">12531 15621 0,'0'-21'32,"-22"42"-32,1-21 0,21 21 15,-63 43 1,42-22-16,-1-21 0,22 0 16,0 64-1,-21-21-15,21-43 16,0 0-1,0 0 1,64-42 0,-43 0-16</inkml:trace>
  <inkml:trace contextRef="#ctx0" brushRef="#br0" timeOffset="147833.94">12827 15621 0,'-21'0'16,"21"21"-16,-21 0 16,-1-21-16,1 22 0,0-1 0,0 0 15,21 0-15,-21 43 16,0-22-16,21-21 0,0 0 16,0 43-1,0-43-15,0 0 16,0 0-16,21-21 0,21 0 15,0 0 1,-20-21 0,-22 0-16,0 0 0,0-43 15,0-20 1,0 41-16,21 1 16,-21 21-16,21-22 15,0 22-15,21-21 16,22 21-1,-43 0-15,64 21 16,-22 42 15,-20 43-15,-22-1 0,-21-63-16,0 43 15,0-1 1,0-41-16,-43-1 15,1 0 1,21-21-16,21-21 16,0 0-1,0-1-15,0 1 0,21-42 16,0 42-16,22-43 16,84-42-1,-106 85-15,106-42 16,-21 20-1,-64 43-15,-21 0 16,43 0-16,-64 21 0,21 22 16,-21-1-16,0-21 15,0 64 1,-64 21-16,64-85 16,-63 64-1,20-43-15,43-21 16,-21-21-16,0 21 15,21-42 1,0-21 0</inkml:trace>
  <inkml:trace contextRef="#ctx0" brushRef="#br0" timeOffset="148062.81">13017 15219 0,'0'0'0,"0"-21"0,-21 21 15,0 0-15,0 0 32,0 0-1,0 21-16,-22-21 1</inkml:trace>
  <inkml:trace contextRef="#ctx0" brushRef="#br0" timeOffset="148282.68">12065 15515 0,'0'0'0,"0"21"0,0 1 16,21-22 0,0 0-16,0 0 0,22 0 15,41 0 1,86-43-16,-128 43 16,0-21-16,22 21 15,21-21-15</inkml:trace>
  <inkml:trace contextRef="#ctx0" brushRef="#br0" timeOffset="148537.6">14478 15875 0,'-21'21'15,"0"-21"1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1T04:09:23.8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635 15600 0,'0'21'0,"21"0"16,0-21-1,0 0-15,1 0 16,-1 0-16,21 0 15,-21 0 1,0 0-16,22-42 31,-1-43-15,-42 22 0,-21-22-1,-85 64 1,21 21-1,-20 63 1,83-41-16,-62 62 16,20 22-1,64-42 1,21-43 0,1-21-16,41 0 15,1-21 1,-43 21-16,42-64 15,22 1 1,-43-1 0,-21 1-1,1 63 1,-22 21 15,0 0-15,0 0-16,21 0 0,-21 0 0,0 1 0,0 20 15,0 64 1,0 21 0,0-85-16,0 106 15,-21-21 1,-22-42 0,22-85-1,-21 0 1,-22-42-1,64-1 1,0-20 0,21-22 15</inkml:trace>
  <inkml:trace contextRef="#ctx0" brushRef="#br0" timeOffset="347.87">1376 15642 0,'0'0'0,"-21"21"0,-22 22 16,43-22-1,21-21 16,22-21-31,-22 0 0,21-1 16,-42-20 0,-21 21 15,-21 21-15,-64 21-1,85 43 1,0-64-16,21 21 0,0 0 15,0 0-15,84-21 16,43 0 0</inkml:trace>
  <inkml:trace contextRef="#ctx0" brushRef="#br0" timeOffset="831.93">4000 15028 0,'0'-21'0,"0"42"0,0-63 0,0 21 16,0 0-16,0 0 15,0 42 1,22 0-1,-22 0-15,21 21 0,21 149 16,-42-22 0,21 43 15,-21-64-15,0-127-16,21 43 15,1-85 16,-1-43-15</inkml:trace>
  <inkml:trace contextRef="#ctx0" brushRef="#br0" timeOffset="1116.17">4530 14880 0,'0'-21'16,"0"42"-16,-22-21 15,1 21-15,0 1 16,0 20-16,0 0 0,0 1 0,-1-1 16,1 0-16,-21 22 15,0 105 1,20-127-16,-20 64 0,42-63 16,-21 84-1,21-64 1,0-42-1,21-21 1,0-21-16,0-21 16,22-1-16</inkml:trace>
  <inkml:trace contextRef="#ctx0" brushRef="#br0" timeOffset="1482.22">4593 15494 0,'0'0'0,"0"21"0,21-21 16,0 0-1,1 0 1,-1-21-16,21 0 16,-21-43-1,0 43-15,-21-21 16,0 21-16,0 0 15,-21 21 1,-42 42 0,-22 64-1,64-85-15,0 64 16,21-64-16,0 21 16,0-21-16,0 0 0,21 43 15,42-64 1,22 0-1,-64 0-15,22 0 16,41-64-16,-20 22 16</inkml:trace>
  <inkml:trace contextRef="#ctx0" brushRef="#br0" timeOffset="1851.37">5038 15346 0,'0'0'16,"-22"0"-16,22-21 0,0 0 0,0-1 15,0 1-15,0 0 16,0 0 0,22 21-16,20 0 15,43 21 1,-43 43 0,-21 63-1,-21-22 1,0-62-16,-42 20 15,21-42 1,-1-21 0,22-21-1,0-63 1,0 62 0,22-41-1,-22 42-15,21-64 0,0 64 16,21-43-1,43 1 1,-43 42-16</inkml:trace>
  <inkml:trace contextRef="#ctx0" brushRef="#br0" timeOffset="2102.01">5842 15177 0,'0'42'31,"0"-21"-31,-21 21 16,-22 1-16,43-22 15,0 64 1,-21-43-16,21-21 16,0 0-16,0 0 15,21-42 32,1 0-47,-22-21 16,21 21-16</inkml:trace>
  <inkml:trace contextRef="#ctx0" brushRef="#br0" timeOffset="2412.46">5905 14901 0,'0'0'0,"-21"0"0,0 0 0,-42 0 15,63 43 1,0-1 0,0-21-16,0 0 15,21-21 1,21 0-16,-21 0 0,0 0 16,22-21-1,-22 0 1,-21 0-16,0-21 15,-42 20 1,-43 22 0,0 43-1,64-22 1,21 0-16,0 21 16,21-20-16,0-22 0</inkml:trace>
  <inkml:trace contextRef="#ctx0" brushRef="#br0" timeOffset="3448.88">6371 15558 0,'0'0'0,"-21"0"0,42 0 47,0-22-31,0 1-16,1 21 0,83-63 15,-62 20-15,63-41 16,-1-43 0,-83 84-1,-1 1-15,21-64 16,-42 22-16,0 62 16,-21 1-16,-21 0 15,20 0-15,1 21 0,-21 0 16,-22 0-1,43 21-15,-21 64 16,42 63 0,-21 42-1,21-126-15,0-1 0,0 149 16,0-127-16,0 84 16,0-84-16,0-1 0,21 149 15,-21 0 1,0-148-16,42 126 15,-21-20 1,1-128 0,-1-20-16,0-43 0,21 21 15,64-85 1,0-105 15,0-43-15,-43 43-1,-63 106-15,0-22 0,0-42 16,-21 42-16,-64-105 16,43 147-16,-127-62 15,-43 62 1,64 43 0,63 0-1,106 0 16,1-21-31,-1 0 16,85 0-16,-1-43 16,-83 43-16,20 0 15,43-43-15,63-84 32,-106 106-32,0 0 15,1 20-15,-22-41 16,0 63-16,-21 21 15,0 0 1,0 43 0,0-43-16,0 21 0,-21 22 15,21-1 1,0-42-16,0 1 16,0-1-1,0-42 1,0-22-1</inkml:trace>
  <inkml:trace contextRef="#ctx0" brushRef="#br0" timeOffset="3797.71">7218 14901 0,'-21'0'16,"-1"0"-16,22 22 15,0 20 1,0-21 0,22-21-1,-1 0-15,21-21 16,0-21 0,-42 20-1,0 1-15,0 0 16,-42 21-1,21 0-15,-43 21 16,64 0 0,-21 1-1,21 20 1,0 0 0,21-21-1,1-21-15,41 0 0</inkml:trace>
  <inkml:trace contextRef="#ctx0" brushRef="#br0" timeOffset="4116.52">7768 15007 0,'0'-21'0,"0"42"0,0-63 15,-21 21 1,0 21-16,0 0 15,-1 0-15,-41 0 16,42 21 0,-22 21-16,22-21 15,0 1-15,21 41 16,-21 64 0,21-42-1,0-43-15,42 22 16,43-1-1,-43-63-15,-21 0 16,1 0-16,20 0 0,0 0 16,1-21-16,20 0 0</inkml:trace>
  <inkml:trace contextRef="#ctx0" brushRef="#br0" timeOffset="5928.68">8340 15007 0,'0'-21'0,"0"42"0,0-63 0,-43 42 16,-20 0 15,42 0-31,-43 21 16,1 85 0,20-21-1,43-43-15,0 64 16,43-43-1,20-42 1,1-21 0,20-63-1,-41-64 1,-1 21 0,-42 21-1,0 43-15,0 21 16,0 42 15,0 0-31,0 43 31,-21-43-31,21 106 16,0-42-16,21-64 16,42 42-1,22-63 1,63-21-1,0-85 1,-21-42 0,-63 21-1,-43-42 1,-21 126-16,0-20 16,0 42-1,-42 21 1,21 21-16,21 0 15,-22 21-15,22 107 16,0-44 0,0-62-16,0 41 15,22 22 1,-1-85 0,21 1-1,22-22 1,-22 0-16,-21 0 0,43-85 15,20-21 1,-41 43 0,-22 41-16,-21 1 0,21-21 15,-21 21 1,0 42 0,0 0-1,0 0-15,0 64 16,0-43-1,0-21-15,63 64 16,-20-64 0,-22-21-16,64 0 15,-64 0 1,63-21-16,-62 0 16,-1 0-16,21-43 15,22 1 1,-43 42-16,-21-1 0,42-20 15,-42 21 1,0 63 15,0-21-31,0 22 16,0 41 0,42 1-1,-20-64 1,83-21-1,-83 0-15,62-84 16,-41 41 0,-22 22-16,0-106 15,-21 42 1,0 43-16,0 21 16,-85-43-1,1 64 1,41 0-16,1 0 0,-43 22 15,22 20 1,42 0-16,21-21 0,0 1 0,0 41 16,42 64-1,43-63 1,42-1 0,42-63-1,-42-21 1,-85 0-16,1 0 15,62-64-15,22-21 16,-63 21 0,-43 64-1,0 0-15,-21 42 32,0 0-17,0 1-15,0 41 16,-21 1-1,21-43-15,0 0 0,0 42 16,0-41-16,0 20 16,0-21-16,0-42 31,0 0-31,21 0 16,0-22-16,-21 22 0,22 0 15,20-64-15,-21 43 16,43-43-16,84-63 15,-85 106 1,-42 21-16,85 42 16,-85 63 15,-21 22-31,0 21 31,0-42-15,0-64-16,64 0 15,-1-21 1,-20 0-16,105-84 16,-21-1-1,-85 64-15,106-127 16,-84 42 0,-106-21-1,20 106-15</inkml:trace>
  <inkml:trace contextRef="#ctx0" brushRef="#br0" timeOffset="6333.87">9483 14626 0,'0'0'0,"0"21"0,0 1 16,0-1-1,21-21 1,0 0-1,0 0-15,0-21 0,22-1 16,-22 1-16,-21-42 16,0 42-1,-43 21 17,-20 0-32,42 21 15,-22 0 1,1 21-1,21-21 1</inkml:trace>
  <inkml:trace contextRef="#ctx0" brushRef="#br0" timeOffset="6565.61">8551 15028 0,'-21'22'0,"42"-44"0,-63 44 16,63-22 0,21 0-1,-20-22-15,83 1 0,86-21 32,-128 21-32,170-22 15,-127 22 1,-106 0-16</inkml:trace>
  <inkml:trace contextRef="#ctx0" brushRef="#br0" timeOffset="54879.07">14626 10583 0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1T04:26:32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6498 1291 0</inkml:trace>
  <inkml:trace contextRef="#ctx0" brushRef="#br0" timeOffset="773.55">3471 974 0,'-21'-21'0,"42"42"0,-42-64 16,0 1-16,0 21 15,0-21-15,-22-64 16,22 42 0,21 43-1,0 63 17,0-20-32,0 189 15,0-41 1,-21 62-1,-43-105 1,1 22 0,63-86-1,-42-84 1,42-43 0</inkml:trace>
  <inkml:trace contextRef="#ctx0" brushRef="#br0" timeOffset="1188.31">2900 826 0,'0'-22'0,"0"44"0,0-65 0,0 22 16,0 0-16,0 0 15,63 0 1,85 21-1,-105 0-15,147 21 16,22 63 0,21 86-1,-127-1 1,-149 43 15,-211 21-15,-42-43-1,169-126 1,0-43 0,63-21-1,43-64 1,21 22 0,43-22-1,-22 43-15,21-21 16,-21 21-16</inkml:trace>
  <inkml:trace contextRef="#ctx0" brushRef="#br0" timeOffset="1620.06">3746 1355 0,'0'0'0,"0"-21"0,22 21 0,-1-22 0,0 22 16,0-21-16,21 0 15,43 0 1,-43 21-16,22 0 16,-43 0-16,64 21 15,-1 85 1,-84-21-1,0 63 1,0-127-16,0 21 16,-42-21-1,21-21 17,0-105-17,21 20 1,21-21-1,21 43 1,43-22 0,0 43-1,-22 42-15</inkml:trace>
  <inkml:trace contextRef="#ctx0" brushRef="#br0" timeOffset="2322.66">4826 1143 0,'-21'0'16,"-22"21"0,-20 22-1,63-22 1,-64 63 0,64 1-1,0 0 1,43-43-1,105-42 1,-42-21 0,21-64-1,-85 22 1,-63-64 0,-64 63-1,-84 43 1,63 21-1,43 42 1,63-20 0,42-22-1,43 0 17,42-43-17,-43 1 1,22 21-1,-85 0 1,0 21 0,-21 42-1,0 127 1,0-21 0,43 191-1,-43-170 1,0 191-1,0 21 1,0-127 0,0 64-1,0-128 1,21-126 15,0-107-15,21-105-1,-20-42-15</inkml:trace>
  <inkml:trace contextRef="#ctx0" brushRef="#br0" timeOffset="2590.51">5143 1630 0,'0'-42'0,"0"84"0,-21-106 16,21 22-16,0-21 15,0 41-15,85-62 16,21 41 0,42 22-1,-63 42 1,-64 64 0,-106 0 15,-63 63-16,21-21 1,85-106 0</inkml:trace>
  <inkml:trace contextRef="#ctx0" brushRef="#br0" timeOffset="3521.97">6265 762 0,'0'0'16,"0"-21"-16,0 0 0,21 21 0,-21 21 31,0 85-16,0-64-15,-21 0 0,0 64 16,0-42-16,-43 147 16,22-62-1,0-22 1,21-64 15,21-126 0,0-64-15,0-43 0,0 64-1,0 64-15,0 0 16,21 84 0,42 43-1,1 42 1,-1 0-1,1-43 1,20-62 0,22-22-1,42-106 17,-126 63-32,41-41 15,43-149 1,-106 42-1,-21 1 1,-106 63 0,-64 106-1,85 63 1,1 127 0,105-20-1,42 41 1,64-84-1,42-21 1,0-85 0,43 0-1,-43-43 17,-64 1-32</inkml:trace>
  <inkml:trace contextRef="#ctx0" brushRef="#br0" timeOffset="4739.27">7387 995 0,'42'-42'15,"-84"84"-15,84-127 16,-63 106 0,0 1-1,-42 105 1,20 0 0,43-106-16,-21 106 15,21-64 1,42-42-1,22-21 1,42-42 0,-43-21-1,-20-107 17,-43 64-17,-85 1 1,21 83-1,22 22-15,-43 64 16,43 21 0,21-1-1,21-63-15,0 1 16,106-1 0,0-64-1,84-62 1,-42 20-1,0 21 1,-126 64 0,-22 64-1,0 21 17,-43 42-17,43-85-15,0 43 16,0-22-1,43-42 1,62-21 0,-20-42-1,0-22 1,-64 22-16,21-43 16,1 22-1,-43 42 1,0 42-1,0 85 1,0-43 0,0 22-1,0-64-15,0 0 32,63-21-17,1-42 1,20-22-1,-41-41 1,-43-1 0,0-42-1,0 63 1,0 43 0,42 20-1,43 22 1,42 106-1,-22 0 1,1 21 0,-85 0 15,-21-85-15,0-20-1,-42-22 1,0-64-1,42 1 1,63-128 0,43 43-1,127 21 1,-64 148 0,1 148-1,-107 43 1,-84-64-1,-85 0 1,-63-42 0,126-85-1</inkml:trace>
  <inkml:trace contextRef="#ctx0" brushRef="#br0" timeOffset="5404.89">1376 1842 0,'0'0'0,"-21"0"31,42 0-15,0 21-16,191-21 16,-22 0-1,64-43 1,21 1-1,-127 0 1,-105 21 0,-43-1-16,-43 1 31,-105 0-15,64 0-1,41 0 1,64 0-1,128 42 1,-1 63 0,-42 86-1,-170-1 1,-84-21 0,-64-21-1</inkml:trace>
  <inkml:trace contextRef="#ctx0" brushRef="#br0" timeOffset="5907.6">804 3408 0,'0'21'0,"21"-21"31,1 0-31,20 0 16,148-42 0,-126 21-16,169-22 15,63-41 1,-127 20-1,-63 22 1,-127 21 0,-127 21 15,21-22-15,42 22-1,128 0 16,84 0-15,-85 22-16,43 20 16,-64 64-1,-21-22 1,-85 22 0,22-85-16</inkml:trace>
  <inkml:trace contextRef="#ctx0" brushRef="#br0" timeOffset="8021.74">2879 3048 0,'0'21'32,"0"0"-17,0 1-15,21-1 0,0 42 16,0 85-1,-21-105-15,0 63 16,-21-22 0,0-63-1,0-42 1,21 0 0,0-42-1,0-107 1,0 22-1,84-21 1,-41 148 0,41 63-1,-41 43 1,-1 42 0,-21-22-1,21-20 1,-42-64-1,64-63 1,-1-43 0,1-105-1,21 63 17,-1 0-17,1 106 1,-64 63-1,0-21-15,0 106 16,1-21 0,-1 21-1,21-64 1,22-20 0,-1-43-1,1-85 1,20-42-1,-41 42 1,-22 22 0,21 63-1,-42 42 1,0 85 15,0 0-15,21-42-1,0-64-15,22 43 16,41-64 0,22-22-1,64-126 1,-128 106 0,-42-149-1,-42 86 1,-85 20-1,-22 85 1,44 85 0,41 42-1,64 0 17,0-106-32,42 85 15,1-64 1,84-42-1,21-64 1,21-41 0,-42-44-1,-63 65 1,-22 41 0,-42 107 15,0 21-16,-21 42 1,21 0 0,42-64-1,43-63 17,-22-21-32,22-43 15,-64 43 1,85-106-1,-64 43 1,1 41 0,-43 86 15,0-22-31,0 85 16,0-1-1,0-20 1,21-64-1,0 0-15,43-21 16,63-84 0,-43-1-1,22-63 1,-42 42 15,-1 43-15,-42 63-1,0 84 1,-21 22 0,0-21-1,0-22 1,-42-42 0,0-21-1,-22-63 1,22-1-1,0 1 1,42 105 15,42 43-15,-42-64-16,63 43 31,43-22-15,0-42-1,42-42 1,85-107 0,-127 65-1,-43-64 1,-63 84 0,-21 64-1,-85 64 1,64 84-1,21-21 1,42-43 0,106-41-1,169-43 1,-126-21 0</inkml:trace>
  <inkml:trace contextRef="#ctx0" brushRef="#br0" timeOffset="8388.04">7810 2604 0,'0'0'0,"0"-22"0,0-41 15,0-1 1,0 43 0,0 64-1,-21 62 1,0 128 0,0-190-1,-21 189 1,-1-147-1,22 84 1,21-147-16,0-1 16,64-21-1,-43-43-15,106-105 16,-85 106-16</inkml:trace>
  <inkml:trace contextRef="#ctx0" brushRef="#br0" timeOffset="8604.93">8213 2519 0,'42'-169'15,"-84"338"-15,84-338 16,-63 232 0,0-21-16,-1 191 15,1-63 1,21 62 0,0-62 15,43-64-16,-1-85 1,-42-42 0,0-1-16</inkml:trace>
  <inkml:trace contextRef="#ctx0" brushRef="#br0" timeOffset="9840.18">7662 3048 0,'0'0'0,"-63"0"16,63 21-1,21-21 1,21 0-16,106 0 16,85-42-1,-42-22 1,20-20 0,-147 63-16,21-22 31,-43 22-16,-63 63 1,-22 64 0,22 0-1,21 42 1,21-63 0,64-43-1,-64-42-15,43 0 16,147-84-1,-105-22 1,-42-42 0,-85-1-1,-64 65 1,-106 63 15,149 42-31,-85 42 16,21 64-1,106 21 1,43-63 0,84 21-1,42-85 1,-42-21 0,85-127-1,-107 42 1,1-63-1,-63 64 1,-22 62 0,-21 65-1,0-22-15,0 0 0,0 64 16,-21-1 0,21-41-1,0 20-15,0 1 16,84-64 15,22-21-15,0-85-1,21-21 1,-85 42 0,-21 0-1,1 85 1,-44 64-1,-20 21 1,42 42 0,0-64-1,106 1 1,-21-64 15,105-22-15,-63-62-1,-85 20 1,-20 43-16,20-127 16,-42 42-1,0 64 1,-21 84 0,0 106-1,21-63 1,21 42-1,21-106 1,-21-21-16,127 0 16,43-85-1,-64 22 1,21-64 15,-211 212 0,20-64-31,-126 127 16,42-21-16</inkml:trace>
  <inkml:trace contextRef="#ctx0" brushRef="#br0" timeOffset="10588.28">1270 5440 0,'-42'0'0,"84"0"0,-106 0 0,22 0 16,0 0-16,21 0 0,-1 0 15,44 0 1,105 21 15,-64-21-31,85 0 16,-63 0-16,254-42 15,-107-1 1,22-20 0,-148 42-1,-127 0 1,-106-1 0,0 1-1,85 21-15,-1-21 16,43 0-1,127 42 1,0 64 0,-105 21-1,-65 84 1,-84-63 15,-42 21-15,42-84-1,127-85 1,21-1-16</inkml:trace>
  <inkml:trace contextRef="#ctx0" brushRef="#br0" timeOffset="11121.98">3873 4593 0,'0'0'0,"0"-21"0,-21 0 0,0 0 0,-21 21 16,21 0 0,-85 21-1,42 42 1,1 149-1,42-148-15,21 126 16,21 1 0,85-22-1,42-42 1,21-106 0,-63-42-1,42-85 1,-63-63-1,-85-1 1,-64-84 0,-20 85-1,-128 21 1,106 148 15,-42 42-15,84 43-1,64 84 1,85-84 0,63-43-1,-21-42 1</inkml:trace>
  <inkml:trace contextRef="#ctx0" brushRef="#br0" timeOffset="11403.81">4699 4614 0,'0'0'0,"-42"0"0,-1 0 15,22 0-15,0 0 0,0 0 0,42 0 32,64 0-32,-43 0 0,85 0 31,85 0-16,-22 0 1,-42-21 0,-63 21-1,-106 0 17,-22 0-32</inkml:trace>
  <inkml:trace contextRef="#ctx0" brushRef="#br0" timeOffset="11654.67">5292 4572 0,'-43'-21'15,"22"21"1,-21 0 0,-1 42-1,22 43 1,21 127 15,0-1-15,0-63-1,0 64 1,0-148 0,21 20-1,1-84 1,105-106 0,-106 85-16</inkml:trace>
  <inkml:trace contextRef="#ctx0" brushRef="#br0" timeOffset="11956.5">5884 4678 0,'64'-106'0,"-128"212"0,149-254 15,-85 169 17,0 42-32,0 64 31,0-63-31,0 105 15,0-105-15,-21 126 16,0-63 0,-22 0-1,43-63 1,21-64 0,43-21-1,-22-64 1,-21-84-1,-21 126-15</inkml:trace>
  <inkml:trace contextRef="#ctx0" brushRef="#br0" timeOffset="12188.74">5990 4805 0,'-42'-169'15,"42"63"1,84 571-16,-168-951 16,84 443-1,42 382-15,0-699 0,64 381 31,-85 0-31,128 106 16,-86 0 0,-63 43-1,-63-22 1,-64-63 0,0-22-1,0-42 1,42 0-1</inkml:trace>
  <inkml:trace contextRef="#ctx0" brushRef="#br0" timeOffset="13120.2">1672 7408 0,'-63'-21'31,"41"21"-31,22 21 31,22-21-31,20 22 0,0-1 16,1-21-16,147 21 15,85 0 1,170-21 0,-128-42-1,64-1 1,-190 1 0,-128 21-1,-147-21 1,-107-22-1,43 1 1,106 20 0,20 22-16,22 0 15,43 21 1,84 63 15,-43 64-15,-41 64-1,-86-22 1,-62-42 0,62-84-16,-126 62 15,84-62-15</inkml:trace>
  <inkml:trace contextRef="#ctx0" brushRef="#br0" timeOffset="16520.25">5207 6731 0,'-21'-21'16,"21"0"0,0 0-1,0-1 1,0 1-16,21 0 15,0 21-15,21-63 16,64-22 0,-21 0-1,-64 43 1,-21 0 15,-21 42-15,0 0-16,0 105 15,-43 149 1,43-42 0,-21 190-1,20-275 1,-20 85 0,21-149-1,-21-63 1,-22-21-1,-21-85 1,-20-21 0,83 85-16,1-64 15,21 0 1,43 85-16,-22 0 16</inkml:trace>
  <inkml:trace contextRef="#ctx0" brushRef="#br0" timeOffset="17587.16">6921 6943 0,'64'-21'0,"-128"42"0,170-64 0,-63 43 16,-1-21-16,-21 0 0,21-21 15,-20-22 1,-65 1-1,1 63-15,-64 0 16,-42 63 0,42 64-1,0 43 1,85 62 15,21-168-31,21-1 31,85-63-15,42-84 0,-21-86-1,-42 43 1,-43-42 0,-42 63-1,0 170 16,0-22-31,0-21 0,0 22 16,0-1-16,0 85 16,64 0-1,42-64 1,42-63 0,-21-63 15,63-85-16,-147 63 1,20-63 0,-63 106-1,0 63 1,0 63 0,0 22-1,0 42 1,0-84-1,64-85 17,-1-43-17,22-63 1,-1 0 0,-62 106-1,41-21 1,1 63-1,-22 64 1,-21-43 0,0 0-1,0-21 1,43-42 0,-1-42-1,1-1 1,21-42-1,-43 85 1,-21 21-16,21 43 16,22 105-1,-43-64 1,43 1 0,20-85-1,22 0 16,42-63-15,-127 41-16</inkml:trace>
  <inkml:trace contextRef="#ctx0" brushRef="#br0" timeOffset="17988.93">9906 6498 0,'-42'-21'0,"84"42"0,-127-42 15,43 21-15,21-21 0,-43 21 16,43-42 0,127-22-1,84 22 1,149 84 15,-191 64-15,-42 63-1,-106 1 1,-42-86 0,-43-41-1,0-22 1,64-85 0,21-42-1,106-84 1,42-22-1,127 43 1,-169 148 0,-21 21-1</inkml:trace>
  <inkml:trace contextRef="#ctx0" brushRef="#br0" timeOffset="18788">11324 6202 0,'0'0'15,"0"21"-15,0 21 16,-63 22-1,-43 105 1,0 1 0,85-65-1,21-83-15,63 62 16,85-84 0,-21-21-1,0-42 1,-105-43-1,-22 63-15,-43-126 16,-84 21 0,21 106-1,64 20 1,106 22 15,-22 0-15,191-21-1,-43-21 1,43-43 0,-106-42-1,-127 21 1,-85-63 0,22 169-1,-22 64 1,64 63-1,-21 127 1,42-64 0,-21 64-1,-1-85 17,22-63-17,0-63-15,22-86 31,20-20-15,43-107 0,63-20-1,0 84 1,21 85 0,-42 42-1,-127 85 1,-21 0-1,0-64-15,-85 43 16,-63-1 0,63-41-1,191-64 17,-43-1-32,106-41 15</inkml:trace>
  <inkml:trace contextRef="#ctx0" brushRef="#br0" timeOffset="19420.64">12848 6308 0,'21'-21'16,"-42"42"-16,63-64 15,-42 65 1,-84 83 0,-1 44-1,85-44 1,-21-83-16,21 41 15,42-42 1,106-21 0,-63-42-1,0-43 1,-85-21 0,-21-21 15,-43 43-16,43 84 1,21 21 0,42-21-1,64 0 1,63-42 0,-20-22-1,41-42 1,-63-127-1,-85 43 1,-20 42 0,-22 127-1,-64 84 1,-42 149 15,22 42-15,41-21-1,43-64 1,21-21 0,106-42-1,-42-85 1,42-21 0,-42-63-1,-64 20-15</inkml:trace>
  <inkml:trace contextRef="#ctx0" brushRef="#br0" timeOffset="19570.55">13568 6202 0,'-85'-42'0,"170"84"0,-233-106 15,148 43 1,105 21 0,128-21-1,-42-21 16,-128 42-31,43 0 0</inkml:trace>
  <inkml:trace contextRef="#ctx0" brushRef="#br0" timeOffset="20272.15">2921 10181 0,'-42'21'0,"84"-42"0,-127 42 0,64 1 15,0-22-15,-21 0 0,20 21 0,22 0 16,43 0 0,-22-21-16,64 21 15,-22-21-15,255-21 16,-22-21 15,85-43-15,-85 0-1,-253 85 1,-65-42 0,-62 42-1,-22-21 1,85-21 0,42 20-1,127 44 1,-84-1-1,-22 0-15,0 106 16,-126 21 0,-43-42-1,-22 0 1,107-127 0</inkml:trace>
  <inkml:trace contextRef="#ctx0" brushRef="#br0" timeOffset="21303.56">6350 9208 0,'0'0'0,"0"-22"0,0 1 16,-21 0-16,0 21 16,-1-42-16,1 42 0,-42-21 15,-43-1 1,21 65 15,-63 105-15,0 85-1,106 42 1,63-63 0,85-85-1,21-106 1,63-21 0,64-85-1,-21-21 1,-148 64-16,190-149 15,-169 86 1,21-65 0,-149 149-1,1 21-15,-85 21 16,-42 106 0,21-21 15,43 21-16,84-63 1,63-64 0,43-22-1,21-62 1,-42-1 0,20 22-1,-83 41 1,-1 22 15,0 43-15,42-43-1,-41 0 1,126-43 0,-21-20-1,21-43 16,-63 21-15,-85 64 0,-22 42-1,22 64 1,0 148 0,43 84-1,-1-63 1,0 85-1,-42 42 1,-63-190 0,21-43-1,42-127-15,-22 21 16,22-148 0,43-126 15,-22 105-31</inkml:trace>
  <inkml:trace contextRef="#ctx0" brushRef="#br0" timeOffset="21553.41">7832 9631 0,'0'-212'16,"0"424"-16,0-572 16,0 318-16,105-85 15,1 106 1,0 105-1,-85 43 1,-63-21 0,-170 63-1,64-84 1,85-85 0,105-85 15,85-42-31</inkml:trace>
  <inkml:trace contextRef="#ctx0" brushRef="#br0" timeOffset="21805.27">8890 8551 0,'0'0'0,"0"43"0,0-1 16,0 22-16,0-22 0,0 43 0,-21 42 15,0 63 1,-1 43 0,22-127-1,0-64 1,0-63 15,0-21-31,-21-43 31</inkml:trace>
  <inkml:trace contextRef="#ctx0" brushRef="#br0" timeOffset="22887.68">8403 9186 0,'-21'0'16,"42"0"-16,-42 22 16,42-22-1,0 0-15,106 0 16,-63 0-16,253-43 15,-63-41 1,64-43 0,-128 21-1,-20-42 1,-170 126 0,-22 22-16,-62 0 31,-43 106-16,21 85 1,85-43 0,21 42-1,63-84 1,43-85 0,85 1-1,63-107 1,-85-21-1,0-127 1,-84-21 0,-85 21-1,0 128 1,-21 83 0,0 86 15,21 148-16,0-43 1,0 21 0,0-63-1,0-84 1,0-22 0,63-85-1,22-41 1,-43 62-16,43-20 15,-22 20 1,22 86 0,-43 63-1,22-43 1,20 1 0,43-64 15,0 0-16,43-64 1,-107-21 0,1-63-1,-64 0 1,-21 85 0,-43 63-1,-42 42 1,0 43-1,64-22 1,21-63-16,21 42 16,42-20-1,22-22 1,42 0 0,-22 0 15,-41 42-16,-22-21-15,21 64 16,43-22 0,-22-63-1,85 0 1,128-106 0</inkml:trace>
  <inkml:trace contextRef="#ctx0" brushRef="#br0" timeOffset="24454.3">10604 635 0,'0'0'0,"0"21"0,0 0 0,0 1 0,0-1 16,22 0-1,41-21 1,-42 0-16,170-85 16,126-63-1,22-42 1,232-128-1,-465 318-15</inkml:trace>
  <inkml:trace contextRef="#ctx0" brushRef="#br0" timeOffset="25036.29">12425 3133 0,'0'0'0,"-43"42"16,65-63 31,-1 0-47,0 0 0,127-106 15,148-127 1,212-170 0,-402 361-1</inkml:trace>
  <inkml:trace contextRef="#ctx0" brushRef="#br0" timeOffset="28331.91">7980 5334 0,'-21'-21'15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8BD4-1EA8-42A3-A2C1-E297C0DC7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E945C-1165-4BB3-BBE4-C2C84C048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49D0B-7119-451C-9B5B-72BD1A6B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7CF8-3BA3-4BF1-8A52-2765A37CF37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592EB-20AF-4AAF-BD7F-E87B48CC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10FDF-92CC-465A-9B51-80FFFA70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D4F1-A488-4FBB-B279-DCCE3AD95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17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E3F2-7068-4C78-8CDB-8074C7F3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7558D-7417-433B-A0C2-A23A6403C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F4B0E-2F34-44FC-91D3-09D34E9F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7CF8-3BA3-4BF1-8A52-2765A37CF37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B7FAF-455E-4C31-B27D-1F3BDE17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AB68F-4298-46C4-8338-97ED778D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D4F1-A488-4FBB-B279-DCCE3AD95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36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85DC04-770C-4E48-B127-D0DCF3A01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A6E6E-407C-46BC-9022-7FCA2DE77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09F1C-9F28-4C2C-8FB4-2C5247D1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7CF8-3BA3-4BF1-8A52-2765A37CF37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0E343-7456-4089-9634-B4C7E7AE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834B6-360C-47A4-8645-83746F66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D4F1-A488-4FBB-B279-DCCE3AD95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72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9006-87AA-4E16-8F41-B2B548A0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BCEA9-98C7-4EB2-A4B8-B2CCE2EA2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D7504-6DC7-4E2E-A15F-A615452E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7CF8-3BA3-4BF1-8A52-2765A37CF37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BD0F8-3675-4752-85C0-64C50DBF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0D889-7F5A-48A6-8D2B-10202773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D4F1-A488-4FBB-B279-DCCE3AD95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76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566E-1ACA-4D57-AB86-3DF4E747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124A5-32C7-4E5D-A0EB-3026DFD2E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C90F1-A177-4038-AE9C-7CCB568C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7CF8-3BA3-4BF1-8A52-2765A37CF37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4A4B8-631A-4058-A1F5-94E44122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29E48-9E24-44C8-A172-3DB1EF07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D4F1-A488-4FBB-B279-DCCE3AD95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15F2-F033-47BB-BD8B-A914EE3D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8DC1C-491B-4BF7-95C8-6D0F451C8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41DEB-4102-4522-85E6-2A7C78754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3649D-BB14-469F-B659-03FA9487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7CF8-3BA3-4BF1-8A52-2765A37CF37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103D6-C4B0-4797-9C03-212E73AF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DE700-E842-443F-BE02-11F97A1A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D4F1-A488-4FBB-B279-DCCE3AD95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62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32AC-C07D-44D7-8096-CFE4FE315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3E075-0596-4C1D-9F7E-2D5406246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C1634-3BAC-4277-B2FD-B4C813E77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9B2C9-DB16-41FF-B590-811BB7408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7928D-C18C-417F-8098-8B9FA7A47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3D92FD-B848-4DC8-8750-66827475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7CF8-3BA3-4BF1-8A52-2765A37CF37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194B8-D878-46AD-955C-9F9DBBB6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3B305-0555-4619-8B88-7297F231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D4F1-A488-4FBB-B279-DCCE3AD95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03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B738-FF62-4B61-8B70-7BA7F562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34591-4F54-41A4-9EF8-9C95E842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7CF8-3BA3-4BF1-8A52-2765A37CF37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ADC54-087A-4539-B4C3-B180598E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02642-C4D5-427F-BBDB-54430C61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D4F1-A488-4FBB-B279-DCCE3AD95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4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BDF34-30F9-446D-9371-A73C3D2A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7CF8-3BA3-4BF1-8A52-2765A37CF37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60ABE-9307-49BF-B54B-34AE1DA7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6EE41-9879-46B6-BF20-B3517952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D4F1-A488-4FBB-B279-DCCE3AD95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78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B3D64-7076-4389-A78D-9C829960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9159F-D37C-4E74-A813-3CE63A48F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144A9-DFF2-4F49-A944-81FF338FE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2A44F-FA7F-41AA-A041-E477FF1E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7CF8-3BA3-4BF1-8A52-2765A37CF37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98367-674F-4447-B7B4-2D4BD6E1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3901B-71DF-46A6-AECB-9727DCAC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D4F1-A488-4FBB-B279-DCCE3AD95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1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9B82-34C0-444C-8875-2BF5C527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16CF6-2121-470F-ACC1-7BCCDEC6D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DB16C-1B1A-4180-A62C-B649C909B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B0160-2DA3-4E93-B3C6-DBED4B2A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7CF8-3BA3-4BF1-8A52-2765A37CF37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DCF81-AE7A-4B80-9226-0567CA02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A880C-AD72-4B38-A962-5944A2BA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D4F1-A488-4FBB-B279-DCCE3AD95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77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6210A-7262-4CBC-BA49-BC29E54E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1E25C-8B22-4FE2-8A34-3DFDCF657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7ED62-4B2E-477E-88B5-4E12B9423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B7CF8-3BA3-4BF1-8A52-2765A37CF371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4607C-58B7-491A-9634-F7CCC1DF6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54950-CED9-4073-9442-60912243D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CD4F1-A488-4FBB-B279-DCCE3AD95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9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A833-7114-4A38-9FC1-1F80AA5B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EEE85-E5BD-4360-AF90-E9745044E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D0ADB3-FF33-40E7-B714-D0338DD5A799}"/>
                  </a:ext>
                </a:extLst>
              </p14:cNvPr>
              <p14:cNvContentPartPr/>
              <p14:nvPr/>
            </p14:nvContentPartPr>
            <p14:xfrm>
              <a:off x="106560" y="0"/>
              <a:ext cx="8580600" cy="576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D0ADB3-FF33-40E7-B714-D0338DD5A7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-9360"/>
                <a:ext cx="8599320" cy="57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076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A833-7114-4A38-9FC1-1F80AA5B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EEE85-E5BD-4360-AF90-E9745044E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CDED24-7566-4CC7-8022-318C09337BBE}"/>
                  </a:ext>
                </a:extLst>
              </p14:cNvPr>
              <p14:cNvContentPartPr/>
              <p14:nvPr/>
            </p14:nvContentPartPr>
            <p14:xfrm>
              <a:off x="0" y="152280"/>
              <a:ext cx="8702280" cy="570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CDED24-7566-4CC7-8022-318C09337B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2920"/>
                <a:ext cx="8721000" cy="57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162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A833-7114-4A38-9FC1-1F80AA5B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EEE85-E5BD-4360-AF90-E9745044E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B31EF5-DDCE-4B4A-9DAA-403A3F07EB0A}"/>
                  </a:ext>
                </a:extLst>
              </p14:cNvPr>
              <p14:cNvContentPartPr/>
              <p14:nvPr/>
            </p14:nvContentPartPr>
            <p14:xfrm>
              <a:off x="137160" y="320040"/>
              <a:ext cx="8451000" cy="371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B31EF5-DDCE-4B4A-9DAA-403A3F07EB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310680"/>
                <a:ext cx="8469720" cy="372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91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A833-7114-4A38-9FC1-1F80AA5B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EEE85-E5BD-4360-AF90-E9745044E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95317C-9EF8-4784-A5E8-7A4257C2E153}"/>
                  </a:ext>
                </a:extLst>
              </p14:cNvPr>
              <p14:cNvContentPartPr/>
              <p14:nvPr/>
            </p14:nvContentPartPr>
            <p14:xfrm>
              <a:off x="579240" y="83880"/>
              <a:ext cx="5471280" cy="287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95317C-9EF8-4784-A5E8-7A4257C2E1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74520"/>
                <a:ext cx="5490000" cy="289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044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A833-7114-4A38-9FC1-1F80AA5B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EEE85-E5BD-4360-AF90-E9745044E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6F8627-38DE-4A45-BF21-205BD83B6817}"/>
                  </a:ext>
                </a:extLst>
              </p14:cNvPr>
              <p14:cNvContentPartPr/>
              <p14:nvPr/>
            </p14:nvContentPartPr>
            <p14:xfrm>
              <a:off x="83880" y="259200"/>
              <a:ext cx="8100360" cy="534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6F8627-38DE-4A45-BF21-205BD83B68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249840"/>
                <a:ext cx="8119080" cy="536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330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A833-7114-4A38-9FC1-1F80AA5B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EEE85-E5BD-4360-AF90-E9745044E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E0B1EB-D4DA-421C-9F30-D06CC4A76E39}"/>
                  </a:ext>
                </a:extLst>
              </p14:cNvPr>
              <p14:cNvContentPartPr/>
              <p14:nvPr/>
            </p14:nvContentPartPr>
            <p14:xfrm>
              <a:off x="76320" y="68760"/>
              <a:ext cx="7452720" cy="400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E0B1EB-D4DA-421C-9F30-D06CC4A76E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59400"/>
                <a:ext cx="7471440" cy="401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397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A833-7114-4A38-9FC1-1F80AA5B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EEE85-E5BD-4360-AF90-E9745044E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6B2053-4FD2-4285-BAC1-AE69031DC77C}"/>
                  </a:ext>
                </a:extLst>
              </p14:cNvPr>
              <p14:cNvContentPartPr/>
              <p14:nvPr/>
            </p14:nvContentPartPr>
            <p14:xfrm>
              <a:off x="0" y="0"/>
              <a:ext cx="6713640" cy="635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6B2053-4FD2-4285-BAC1-AE69031DC7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6732360" cy="63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7AC71C-530F-4A8E-AC07-56786FAFFF26}"/>
                  </a:ext>
                </a:extLst>
              </p14:cNvPr>
              <p14:cNvContentPartPr/>
              <p14:nvPr/>
            </p14:nvContentPartPr>
            <p14:xfrm>
              <a:off x="152280" y="3809880"/>
              <a:ext cx="5113440" cy="2355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7AC71C-530F-4A8E-AC07-56786FAFFF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920" y="3800520"/>
                <a:ext cx="5132160" cy="237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815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A833-7114-4A38-9FC1-1F80AA5B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EEE85-E5BD-4360-AF90-E9745044E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6542E2-1EB9-4294-AB82-261C0D72ED35}"/>
                  </a:ext>
                </a:extLst>
              </p14:cNvPr>
              <p14:cNvContentPartPr/>
              <p14:nvPr/>
            </p14:nvContentPartPr>
            <p14:xfrm>
              <a:off x="289440" y="0"/>
              <a:ext cx="4793400" cy="407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6542E2-1EB9-4294-AB82-261C0D72ED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-9360"/>
                <a:ext cx="4812120" cy="409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635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A833-7114-4A38-9FC1-1F80AA5B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EEE85-E5BD-4360-AF90-E9745044E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8AB64A-989A-4CAB-A2BA-2C06AB0A3601}"/>
                  </a:ext>
                </a:extLst>
              </p14:cNvPr>
              <p14:cNvContentPartPr/>
              <p14:nvPr/>
            </p14:nvContentPartPr>
            <p14:xfrm>
              <a:off x="304920" y="0"/>
              <a:ext cx="7886880" cy="455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8AB64A-989A-4CAB-A2BA-2C06AB0A36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-9360"/>
                <a:ext cx="7905600" cy="457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936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2022-01-21T04:36:16Z</dcterms:created>
  <dcterms:modified xsi:type="dcterms:W3CDTF">2022-01-21T04:36:45Z</dcterms:modified>
</cp:coreProperties>
</file>